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4" r:id="rId7"/>
    <p:sldId id="263" r:id="rId8"/>
    <p:sldId id="262" r:id="rId9"/>
    <p:sldId id="265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BA4B-C9AB-4125-A2F9-FB62D7CBA585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C659-F1E3-48F9-8B14-9ABE7AD795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MANITOBA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/>
          </p:cNvSpPr>
          <p:nvPr/>
        </p:nvSpPr>
        <p:spPr bwMode="auto">
          <a:xfrm>
            <a:off x="1643063" y="284163"/>
            <a:ext cx="6354763" cy="5943600"/>
          </a:xfrm>
          <a:custGeom>
            <a:avLst/>
            <a:gdLst/>
            <a:ahLst/>
            <a:cxnLst>
              <a:cxn ang="0">
                <a:pos x="3720" y="351"/>
              </a:cxn>
              <a:cxn ang="0">
                <a:pos x="3720" y="573"/>
              </a:cxn>
              <a:cxn ang="0">
                <a:pos x="3720" y="835"/>
              </a:cxn>
              <a:cxn ang="0">
                <a:pos x="3720" y="1304"/>
              </a:cxn>
              <a:cxn ang="0">
                <a:pos x="3720" y="1813"/>
              </a:cxn>
              <a:cxn ang="0">
                <a:pos x="3720" y="2099"/>
              </a:cxn>
              <a:cxn ang="0">
                <a:pos x="3720" y="2306"/>
              </a:cxn>
              <a:cxn ang="0">
                <a:pos x="3720" y="2429"/>
              </a:cxn>
              <a:cxn ang="0">
                <a:pos x="3720" y="2581"/>
              </a:cxn>
              <a:cxn ang="0">
                <a:pos x="3720" y="2867"/>
              </a:cxn>
              <a:cxn ang="0">
                <a:pos x="3720" y="3018"/>
              </a:cxn>
              <a:cxn ang="0">
                <a:pos x="3720" y="3146"/>
              </a:cxn>
              <a:cxn ang="0">
                <a:pos x="3720" y="3261"/>
              </a:cxn>
              <a:cxn ang="0">
                <a:pos x="3722" y="3611"/>
              </a:cxn>
              <a:cxn ang="0">
                <a:pos x="3434" y="3744"/>
              </a:cxn>
              <a:cxn ang="0">
                <a:pos x="3171" y="3744"/>
              </a:cxn>
              <a:cxn ang="0">
                <a:pos x="2675" y="3744"/>
              </a:cxn>
              <a:cxn ang="0">
                <a:pos x="2563" y="3744"/>
              </a:cxn>
              <a:cxn ang="0">
                <a:pos x="2458" y="3744"/>
              </a:cxn>
              <a:cxn ang="0">
                <a:pos x="2231" y="3742"/>
              </a:cxn>
              <a:cxn ang="0">
                <a:pos x="2026" y="3742"/>
              </a:cxn>
              <a:cxn ang="0">
                <a:pos x="1938" y="3744"/>
              </a:cxn>
              <a:cxn ang="0">
                <a:pos x="1803" y="3744"/>
              </a:cxn>
              <a:cxn ang="0">
                <a:pos x="1479" y="3744"/>
              </a:cxn>
              <a:cxn ang="0">
                <a:pos x="1347" y="3744"/>
              </a:cxn>
              <a:cxn ang="0">
                <a:pos x="1122" y="3744"/>
              </a:cxn>
              <a:cxn ang="0">
                <a:pos x="930" y="3744"/>
              </a:cxn>
              <a:cxn ang="0">
                <a:pos x="584" y="3744"/>
              </a:cxn>
              <a:cxn ang="0">
                <a:pos x="339" y="3744"/>
              </a:cxn>
              <a:cxn ang="0">
                <a:pos x="192" y="3704"/>
              </a:cxn>
              <a:cxn ang="0">
                <a:pos x="192" y="3619"/>
              </a:cxn>
              <a:cxn ang="0">
                <a:pos x="179" y="3589"/>
              </a:cxn>
              <a:cxn ang="0">
                <a:pos x="175" y="3445"/>
              </a:cxn>
              <a:cxn ang="0">
                <a:pos x="175" y="3402"/>
              </a:cxn>
              <a:cxn ang="0">
                <a:pos x="175" y="3314"/>
              </a:cxn>
              <a:cxn ang="0">
                <a:pos x="163" y="3282"/>
              </a:cxn>
              <a:cxn ang="0">
                <a:pos x="160" y="3045"/>
              </a:cxn>
              <a:cxn ang="0">
                <a:pos x="160" y="2992"/>
              </a:cxn>
              <a:cxn ang="0">
                <a:pos x="144" y="2965"/>
              </a:cxn>
              <a:cxn ang="0">
                <a:pos x="143" y="2923"/>
              </a:cxn>
              <a:cxn ang="0">
                <a:pos x="144" y="2882"/>
              </a:cxn>
              <a:cxn ang="0">
                <a:pos x="146" y="2840"/>
              </a:cxn>
              <a:cxn ang="0">
                <a:pos x="144" y="2799"/>
              </a:cxn>
              <a:cxn ang="0">
                <a:pos x="144" y="2759"/>
              </a:cxn>
              <a:cxn ang="0">
                <a:pos x="144" y="2719"/>
              </a:cxn>
              <a:cxn ang="0">
                <a:pos x="128" y="2619"/>
              </a:cxn>
              <a:cxn ang="0">
                <a:pos x="128" y="2501"/>
              </a:cxn>
              <a:cxn ang="0">
                <a:pos x="109" y="2323"/>
              </a:cxn>
              <a:cxn ang="0">
                <a:pos x="109" y="2059"/>
              </a:cxn>
              <a:cxn ang="0">
                <a:pos x="91" y="1930"/>
              </a:cxn>
              <a:cxn ang="0">
                <a:pos x="91" y="1808"/>
              </a:cxn>
              <a:cxn ang="0">
                <a:pos x="74" y="1655"/>
              </a:cxn>
              <a:cxn ang="0">
                <a:pos x="74" y="1530"/>
              </a:cxn>
              <a:cxn ang="0">
                <a:pos x="74" y="1423"/>
              </a:cxn>
              <a:cxn ang="0">
                <a:pos x="71" y="1298"/>
              </a:cxn>
              <a:cxn ang="0">
                <a:pos x="71" y="1122"/>
              </a:cxn>
              <a:cxn ang="0">
                <a:pos x="51" y="997"/>
              </a:cxn>
              <a:cxn ang="0">
                <a:pos x="51" y="890"/>
              </a:cxn>
              <a:cxn ang="0">
                <a:pos x="35" y="763"/>
              </a:cxn>
              <a:cxn ang="0">
                <a:pos x="35" y="605"/>
              </a:cxn>
              <a:cxn ang="0">
                <a:pos x="31" y="451"/>
              </a:cxn>
              <a:cxn ang="0">
                <a:pos x="18" y="223"/>
              </a:cxn>
            </a:cxnLst>
            <a:rect l="0" t="0" r="r" b="b"/>
            <a:pathLst>
              <a:path w="4003" h="3744">
                <a:moveTo>
                  <a:pt x="4003" y="0"/>
                </a:moveTo>
                <a:lnTo>
                  <a:pt x="3957" y="48"/>
                </a:lnTo>
                <a:lnTo>
                  <a:pt x="3935" y="71"/>
                </a:lnTo>
                <a:lnTo>
                  <a:pt x="3914" y="91"/>
                </a:lnTo>
                <a:lnTo>
                  <a:pt x="3906" y="99"/>
                </a:lnTo>
                <a:lnTo>
                  <a:pt x="3883" y="123"/>
                </a:lnTo>
                <a:lnTo>
                  <a:pt x="3882" y="123"/>
                </a:lnTo>
                <a:lnTo>
                  <a:pt x="3880" y="125"/>
                </a:lnTo>
                <a:lnTo>
                  <a:pt x="3879" y="127"/>
                </a:lnTo>
                <a:lnTo>
                  <a:pt x="3874" y="133"/>
                </a:lnTo>
                <a:lnTo>
                  <a:pt x="3867" y="138"/>
                </a:lnTo>
                <a:lnTo>
                  <a:pt x="3866" y="141"/>
                </a:lnTo>
                <a:lnTo>
                  <a:pt x="3848" y="157"/>
                </a:lnTo>
                <a:lnTo>
                  <a:pt x="3819" y="187"/>
                </a:lnTo>
                <a:lnTo>
                  <a:pt x="3818" y="189"/>
                </a:lnTo>
                <a:lnTo>
                  <a:pt x="3816" y="191"/>
                </a:lnTo>
                <a:lnTo>
                  <a:pt x="3808" y="200"/>
                </a:lnTo>
                <a:lnTo>
                  <a:pt x="3810" y="200"/>
                </a:lnTo>
                <a:lnTo>
                  <a:pt x="3808" y="202"/>
                </a:lnTo>
                <a:lnTo>
                  <a:pt x="3807" y="202"/>
                </a:lnTo>
                <a:lnTo>
                  <a:pt x="3805" y="202"/>
                </a:lnTo>
                <a:lnTo>
                  <a:pt x="3733" y="275"/>
                </a:lnTo>
                <a:lnTo>
                  <a:pt x="3727" y="282"/>
                </a:lnTo>
                <a:lnTo>
                  <a:pt x="3720" y="288"/>
                </a:lnTo>
                <a:lnTo>
                  <a:pt x="3720" y="339"/>
                </a:lnTo>
                <a:lnTo>
                  <a:pt x="3720" y="341"/>
                </a:lnTo>
                <a:lnTo>
                  <a:pt x="3720" y="351"/>
                </a:lnTo>
                <a:lnTo>
                  <a:pt x="3720" y="362"/>
                </a:lnTo>
                <a:lnTo>
                  <a:pt x="3720" y="367"/>
                </a:lnTo>
                <a:lnTo>
                  <a:pt x="3720" y="373"/>
                </a:lnTo>
                <a:lnTo>
                  <a:pt x="3720" y="381"/>
                </a:lnTo>
                <a:lnTo>
                  <a:pt x="3720" y="391"/>
                </a:lnTo>
                <a:lnTo>
                  <a:pt x="3720" y="397"/>
                </a:lnTo>
                <a:lnTo>
                  <a:pt x="3720" y="413"/>
                </a:lnTo>
                <a:lnTo>
                  <a:pt x="3720" y="432"/>
                </a:lnTo>
                <a:lnTo>
                  <a:pt x="3720" y="435"/>
                </a:lnTo>
                <a:lnTo>
                  <a:pt x="3720" y="456"/>
                </a:lnTo>
                <a:lnTo>
                  <a:pt x="3720" y="458"/>
                </a:lnTo>
                <a:lnTo>
                  <a:pt x="3720" y="459"/>
                </a:lnTo>
                <a:lnTo>
                  <a:pt x="3720" y="463"/>
                </a:lnTo>
                <a:lnTo>
                  <a:pt x="3720" y="466"/>
                </a:lnTo>
                <a:lnTo>
                  <a:pt x="3720" y="485"/>
                </a:lnTo>
                <a:lnTo>
                  <a:pt x="3720" y="487"/>
                </a:lnTo>
                <a:lnTo>
                  <a:pt x="3720" y="488"/>
                </a:lnTo>
                <a:lnTo>
                  <a:pt x="3720" y="495"/>
                </a:lnTo>
                <a:lnTo>
                  <a:pt x="3720" y="507"/>
                </a:lnTo>
                <a:lnTo>
                  <a:pt x="3720" y="511"/>
                </a:lnTo>
                <a:lnTo>
                  <a:pt x="3720" y="522"/>
                </a:lnTo>
                <a:lnTo>
                  <a:pt x="3720" y="523"/>
                </a:lnTo>
                <a:lnTo>
                  <a:pt x="3720" y="527"/>
                </a:lnTo>
                <a:lnTo>
                  <a:pt x="3720" y="557"/>
                </a:lnTo>
                <a:lnTo>
                  <a:pt x="3720" y="570"/>
                </a:lnTo>
                <a:lnTo>
                  <a:pt x="3720" y="571"/>
                </a:lnTo>
                <a:lnTo>
                  <a:pt x="3720" y="573"/>
                </a:lnTo>
                <a:lnTo>
                  <a:pt x="3720" y="592"/>
                </a:lnTo>
                <a:lnTo>
                  <a:pt x="3720" y="595"/>
                </a:lnTo>
                <a:lnTo>
                  <a:pt x="3720" y="599"/>
                </a:lnTo>
                <a:lnTo>
                  <a:pt x="3720" y="605"/>
                </a:lnTo>
                <a:lnTo>
                  <a:pt x="3720" y="607"/>
                </a:lnTo>
                <a:lnTo>
                  <a:pt x="3720" y="610"/>
                </a:lnTo>
                <a:lnTo>
                  <a:pt x="3720" y="626"/>
                </a:lnTo>
                <a:lnTo>
                  <a:pt x="3720" y="627"/>
                </a:lnTo>
                <a:lnTo>
                  <a:pt x="3720" y="632"/>
                </a:lnTo>
                <a:lnTo>
                  <a:pt x="3720" y="634"/>
                </a:lnTo>
                <a:lnTo>
                  <a:pt x="3720" y="642"/>
                </a:lnTo>
                <a:lnTo>
                  <a:pt x="3720" y="674"/>
                </a:lnTo>
                <a:lnTo>
                  <a:pt x="3720" y="675"/>
                </a:lnTo>
                <a:lnTo>
                  <a:pt x="3720" y="677"/>
                </a:lnTo>
                <a:lnTo>
                  <a:pt x="3720" y="699"/>
                </a:lnTo>
                <a:lnTo>
                  <a:pt x="3720" y="717"/>
                </a:lnTo>
                <a:lnTo>
                  <a:pt x="3720" y="720"/>
                </a:lnTo>
                <a:lnTo>
                  <a:pt x="3720" y="722"/>
                </a:lnTo>
                <a:lnTo>
                  <a:pt x="3720" y="725"/>
                </a:lnTo>
                <a:lnTo>
                  <a:pt x="3720" y="757"/>
                </a:lnTo>
                <a:lnTo>
                  <a:pt x="3720" y="762"/>
                </a:lnTo>
                <a:lnTo>
                  <a:pt x="3720" y="789"/>
                </a:lnTo>
                <a:lnTo>
                  <a:pt x="3720" y="791"/>
                </a:lnTo>
                <a:lnTo>
                  <a:pt x="3720" y="792"/>
                </a:lnTo>
                <a:lnTo>
                  <a:pt x="3720" y="815"/>
                </a:lnTo>
                <a:lnTo>
                  <a:pt x="3720" y="834"/>
                </a:lnTo>
                <a:lnTo>
                  <a:pt x="3720" y="835"/>
                </a:lnTo>
                <a:lnTo>
                  <a:pt x="3720" y="837"/>
                </a:lnTo>
                <a:lnTo>
                  <a:pt x="3720" y="839"/>
                </a:lnTo>
                <a:lnTo>
                  <a:pt x="3720" y="871"/>
                </a:lnTo>
                <a:lnTo>
                  <a:pt x="3720" y="875"/>
                </a:lnTo>
                <a:lnTo>
                  <a:pt x="3720" y="885"/>
                </a:lnTo>
                <a:lnTo>
                  <a:pt x="3720" y="888"/>
                </a:lnTo>
                <a:lnTo>
                  <a:pt x="3720" y="895"/>
                </a:lnTo>
                <a:lnTo>
                  <a:pt x="3720" y="904"/>
                </a:lnTo>
                <a:lnTo>
                  <a:pt x="3720" y="971"/>
                </a:lnTo>
                <a:lnTo>
                  <a:pt x="3720" y="973"/>
                </a:lnTo>
                <a:lnTo>
                  <a:pt x="3720" y="981"/>
                </a:lnTo>
                <a:lnTo>
                  <a:pt x="3720" y="1002"/>
                </a:lnTo>
                <a:lnTo>
                  <a:pt x="3720" y="1050"/>
                </a:lnTo>
                <a:lnTo>
                  <a:pt x="3720" y="1055"/>
                </a:lnTo>
                <a:lnTo>
                  <a:pt x="3720" y="1067"/>
                </a:lnTo>
                <a:lnTo>
                  <a:pt x="3720" y="1069"/>
                </a:lnTo>
                <a:lnTo>
                  <a:pt x="3720" y="1077"/>
                </a:lnTo>
                <a:lnTo>
                  <a:pt x="3720" y="1184"/>
                </a:lnTo>
                <a:lnTo>
                  <a:pt x="3720" y="1189"/>
                </a:lnTo>
                <a:lnTo>
                  <a:pt x="3720" y="1195"/>
                </a:lnTo>
                <a:lnTo>
                  <a:pt x="3720" y="1213"/>
                </a:lnTo>
                <a:lnTo>
                  <a:pt x="3720" y="1253"/>
                </a:lnTo>
                <a:lnTo>
                  <a:pt x="3720" y="1256"/>
                </a:lnTo>
                <a:lnTo>
                  <a:pt x="3720" y="1296"/>
                </a:lnTo>
                <a:lnTo>
                  <a:pt x="3720" y="1299"/>
                </a:lnTo>
                <a:lnTo>
                  <a:pt x="3720" y="1303"/>
                </a:lnTo>
                <a:lnTo>
                  <a:pt x="3720" y="1304"/>
                </a:lnTo>
                <a:lnTo>
                  <a:pt x="3720" y="1335"/>
                </a:lnTo>
                <a:lnTo>
                  <a:pt x="3720" y="1339"/>
                </a:lnTo>
                <a:lnTo>
                  <a:pt x="3720" y="1362"/>
                </a:lnTo>
                <a:lnTo>
                  <a:pt x="3720" y="1395"/>
                </a:lnTo>
                <a:lnTo>
                  <a:pt x="3720" y="1397"/>
                </a:lnTo>
                <a:lnTo>
                  <a:pt x="3720" y="1419"/>
                </a:lnTo>
                <a:lnTo>
                  <a:pt x="3720" y="1439"/>
                </a:lnTo>
                <a:lnTo>
                  <a:pt x="3720" y="1459"/>
                </a:lnTo>
                <a:lnTo>
                  <a:pt x="3720" y="1477"/>
                </a:lnTo>
                <a:lnTo>
                  <a:pt x="3720" y="1479"/>
                </a:lnTo>
                <a:lnTo>
                  <a:pt x="3720" y="1490"/>
                </a:lnTo>
                <a:lnTo>
                  <a:pt x="3720" y="1520"/>
                </a:lnTo>
                <a:lnTo>
                  <a:pt x="3720" y="1522"/>
                </a:lnTo>
                <a:lnTo>
                  <a:pt x="3720" y="1523"/>
                </a:lnTo>
                <a:lnTo>
                  <a:pt x="3720" y="1527"/>
                </a:lnTo>
                <a:lnTo>
                  <a:pt x="3720" y="1528"/>
                </a:lnTo>
                <a:lnTo>
                  <a:pt x="3720" y="1595"/>
                </a:lnTo>
                <a:lnTo>
                  <a:pt x="3720" y="1675"/>
                </a:lnTo>
                <a:lnTo>
                  <a:pt x="3720" y="1679"/>
                </a:lnTo>
                <a:lnTo>
                  <a:pt x="3720" y="1682"/>
                </a:lnTo>
                <a:lnTo>
                  <a:pt x="3720" y="1754"/>
                </a:lnTo>
                <a:lnTo>
                  <a:pt x="3720" y="1781"/>
                </a:lnTo>
                <a:lnTo>
                  <a:pt x="3720" y="1784"/>
                </a:lnTo>
                <a:lnTo>
                  <a:pt x="3720" y="1786"/>
                </a:lnTo>
                <a:lnTo>
                  <a:pt x="3720" y="1792"/>
                </a:lnTo>
                <a:lnTo>
                  <a:pt x="3720" y="1797"/>
                </a:lnTo>
                <a:lnTo>
                  <a:pt x="3720" y="1813"/>
                </a:lnTo>
                <a:lnTo>
                  <a:pt x="3720" y="1815"/>
                </a:lnTo>
                <a:lnTo>
                  <a:pt x="3720" y="1872"/>
                </a:lnTo>
                <a:lnTo>
                  <a:pt x="3720" y="1874"/>
                </a:lnTo>
                <a:lnTo>
                  <a:pt x="3720" y="1882"/>
                </a:lnTo>
                <a:lnTo>
                  <a:pt x="3720" y="1895"/>
                </a:lnTo>
                <a:lnTo>
                  <a:pt x="3720" y="1912"/>
                </a:lnTo>
                <a:lnTo>
                  <a:pt x="3720" y="1922"/>
                </a:lnTo>
                <a:lnTo>
                  <a:pt x="3720" y="1925"/>
                </a:lnTo>
                <a:lnTo>
                  <a:pt x="3720" y="1928"/>
                </a:lnTo>
                <a:lnTo>
                  <a:pt x="3720" y="1979"/>
                </a:lnTo>
                <a:lnTo>
                  <a:pt x="3720" y="1997"/>
                </a:lnTo>
                <a:lnTo>
                  <a:pt x="3720" y="1999"/>
                </a:lnTo>
                <a:lnTo>
                  <a:pt x="3720" y="2015"/>
                </a:lnTo>
                <a:lnTo>
                  <a:pt x="3720" y="2019"/>
                </a:lnTo>
                <a:lnTo>
                  <a:pt x="3720" y="2031"/>
                </a:lnTo>
                <a:lnTo>
                  <a:pt x="3720" y="2034"/>
                </a:lnTo>
                <a:lnTo>
                  <a:pt x="3720" y="2040"/>
                </a:lnTo>
                <a:lnTo>
                  <a:pt x="3720" y="2045"/>
                </a:lnTo>
                <a:lnTo>
                  <a:pt x="3720" y="2058"/>
                </a:lnTo>
                <a:lnTo>
                  <a:pt x="3720" y="2059"/>
                </a:lnTo>
                <a:lnTo>
                  <a:pt x="3720" y="2063"/>
                </a:lnTo>
                <a:lnTo>
                  <a:pt x="3720" y="2072"/>
                </a:lnTo>
                <a:lnTo>
                  <a:pt x="3720" y="2074"/>
                </a:lnTo>
                <a:lnTo>
                  <a:pt x="3720" y="2080"/>
                </a:lnTo>
                <a:lnTo>
                  <a:pt x="3720" y="2083"/>
                </a:lnTo>
                <a:lnTo>
                  <a:pt x="3720" y="2096"/>
                </a:lnTo>
                <a:lnTo>
                  <a:pt x="3720" y="2099"/>
                </a:lnTo>
                <a:lnTo>
                  <a:pt x="3720" y="2106"/>
                </a:lnTo>
                <a:lnTo>
                  <a:pt x="3720" y="2107"/>
                </a:lnTo>
                <a:lnTo>
                  <a:pt x="3720" y="2119"/>
                </a:lnTo>
                <a:lnTo>
                  <a:pt x="3720" y="2139"/>
                </a:lnTo>
                <a:lnTo>
                  <a:pt x="3720" y="2149"/>
                </a:lnTo>
                <a:lnTo>
                  <a:pt x="3720" y="2171"/>
                </a:lnTo>
                <a:lnTo>
                  <a:pt x="3720" y="2176"/>
                </a:lnTo>
                <a:lnTo>
                  <a:pt x="3720" y="2183"/>
                </a:lnTo>
                <a:lnTo>
                  <a:pt x="3720" y="2197"/>
                </a:lnTo>
                <a:lnTo>
                  <a:pt x="3720" y="2205"/>
                </a:lnTo>
                <a:lnTo>
                  <a:pt x="3720" y="2210"/>
                </a:lnTo>
                <a:lnTo>
                  <a:pt x="3720" y="2221"/>
                </a:lnTo>
                <a:lnTo>
                  <a:pt x="3720" y="2226"/>
                </a:lnTo>
                <a:lnTo>
                  <a:pt x="3720" y="2235"/>
                </a:lnTo>
                <a:lnTo>
                  <a:pt x="3720" y="2245"/>
                </a:lnTo>
                <a:lnTo>
                  <a:pt x="3720" y="2247"/>
                </a:lnTo>
                <a:lnTo>
                  <a:pt x="3720" y="2248"/>
                </a:lnTo>
                <a:lnTo>
                  <a:pt x="3720" y="2251"/>
                </a:lnTo>
                <a:lnTo>
                  <a:pt x="3720" y="2253"/>
                </a:lnTo>
                <a:lnTo>
                  <a:pt x="3720" y="2255"/>
                </a:lnTo>
                <a:lnTo>
                  <a:pt x="3720" y="2264"/>
                </a:lnTo>
                <a:lnTo>
                  <a:pt x="3720" y="2269"/>
                </a:lnTo>
                <a:lnTo>
                  <a:pt x="3720" y="2272"/>
                </a:lnTo>
                <a:lnTo>
                  <a:pt x="3720" y="2274"/>
                </a:lnTo>
                <a:lnTo>
                  <a:pt x="3720" y="2295"/>
                </a:lnTo>
                <a:lnTo>
                  <a:pt x="3720" y="2304"/>
                </a:lnTo>
                <a:lnTo>
                  <a:pt x="3720" y="2306"/>
                </a:lnTo>
                <a:lnTo>
                  <a:pt x="3720" y="2307"/>
                </a:lnTo>
                <a:lnTo>
                  <a:pt x="3720" y="2317"/>
                </a:lnTo>
                <a:lnTo>
                  <a:pt x="3720" y="2328"/>
                </a:lnTo>
                <a:lnTo>
                  <a:pt x="3720" y="2330"/>
                </a:lnTo>
                <a:lnTo>
                  <a:pt x="3720" y="2331"/>
                </a:lnTo>
                <a:lnTo>
                  <a:pt x="3720" y="2336"/>
                </a:lnTo>
                <a:lnTo>
                  <a:pt x="3720" y="2338"/>
                </a:lnTo>
                <a:lnTo>
                  <a:pt x="3720" y="2343"/>
                </a:lnTo>
                <a:lnTo>
                  <a:pt x="3720" y="2344"/>
                </a:lnTo>
                <a:lnTo>
                  <a:pt x="3720" y="2347"/>
                </a:lnTo>
                <a:lnTo>
                  <a:pt x="3720" y="2351"/>
                </a:lnTo>
                <a:lnTo>
                  <a:pt x="3720" y="2354"/>
                </a:lnTo>
                <a:lnTo>
                  <a:pt x="3720" y="2360"/>
                </a:lnTo>
                <a:lnTo>
                  <a:pt x="3720" y="2362"/>
                </a:lnTo>
                <a:lnTo>
                  <a:pt x="3720" y="2363"/>
                </a:lnTo>
                <a:lnTo>
                  <a:pt x="3720" y="2365"/>
                </a:lnTo>
                <a:lnTo>
                  <a:pt x="3720" y="2368"/>
                </a:lnTo>
                <a:lnTo>
                  <a:pt x="3720" y="2371"/>
                </a:lnTo>
                <a:lnTo>
                  <a:pt x="3720" y="2373"/>
                </a:lnTo>
                <a:lnTo>
                  <a:pt x="3720" y="2383"/>
                </a:lnTo>
                <a:lnTo>
                  <a:pt x="3720" y="2384"/>
                </a:lnTo>
                <a:lnTo>
                  <a:pt x="3720" y="2403"/>
                </a:lnTo>
                <a:lnTo>
                  <a:pt x="3720" y="2410"/>
                </a:lnTo>
                <a:lnTo>
                  <a:pt x="3720" y="2419"/>
                </a:lnTo>
                <a:lnTo>
                  <a:pt x="3720" y="2424"/>
                </a:lnTo>
                <a:lnTo>
                  <a:pt x="3720" y="2427"/>
                </a:lnTo>
                <a:lnTo>
                  <a:pt x="3720" y="2429"/>
                </a:lnTo>
                <a:lnTo>
                  <a:pt x="3720" y="2431"/>
                </a:lnTo>
                <a:lnTo>
                  <a:pt x="3720" y="2447"/>
                </a:lnTo>
                <a:lnTo>
                  <a:pt x="3720" y="2448"/>
                </a:lnTo>
                <a:lnTo>
                  <a:pt x="3720" y="2463"/>
                </a:lnTo>
                <a:lnTo>
                  <a:pt x="3720" y="2464"/>
                </a:lnTo>
                <a:lnTo>
                  <a:pt x="3720" y="2466"/>
                </a:lnTo>
                <a:lnTo>
                  <a:pt x="3720" y="2471"/>
                </a:lnTo>
                <a:lnTo>
                  <a:pt x="3720" y="2472"/>
                </a:lnTo>
                <a:lnTo>
                  <a:pt x="3720" y="2479"/>
                </a:lnTo>
                <a:lnTo>
                  <a:pt x="3720" y="2480"/>
                </a:lnTo>
                <a:lnTo>
                  <a:pt x="3720" y="2485"/>
                </a:lnTo>
                <a:lnTo>
                  <a:pt x="3720" y="2488"/>
                </a:lnTo>
                <a:lnTo>
                  <a:pt x="3720" y="2493"/>
                </a:lnTo>
                <a:lnTo>
                  <a:pt x="3720" y="2503"/>
                </a:lnTo>
                <a:lnTo>
                  <a:pt x="3720" y="2507"/>
                </a:lnTo>
                <a:lnTo>
                  <a:pt x="3720" y="2512"/>
                </a:lnTo>
                <a:lnTo>
                  <a:pt x="3720" y="2520"/>
                </a:lnTo>
                <a:lnTo>
                  <a:pt x="3720" y="2525"/>
                </a:lnTo>
                <a:lnTo>
                  <a:pt x="3720" y="2527"/>
                </a:lnTo>
                <a:lnTo>
                  <a:pt x="3720" y="2531"/>
                </a:lnTo>
                <a:lnTo>
                  <a:pt x="3720" y="2535"/>
                </a:lnTo>
                <a:lnTo>
                  <a:pt x="3720" y="2536"/>
                </a:lnTo>
                <a:lnTo>
                  <a:pt x="3720" y="2538"/>
                </a:lnTo>
                <a:lnTo>
                  <a:pt x="3720" y="2544"/>
                </a:lnTo>
                <a:lnTo>
                  <a:pt x="3720" y="2551"/>
                </a:lnTo>
                <a:lnTo>
                  <a:pt x="3720" y="2568"/>
                </a:lnTo>
                <a:lnTo>
                  <a:pt x="3720" y="2581"/>
                </a:lnTo>
                <a:lnTo>
                  <a:pt x="3720" y="2607"/>
                </a:lnTo>
                <a:lnTo>
                  <a:pt x="3720" y="2640"/>
                </a:lnTo>
                <a:lnTo>
                  <a:pt x="3720" y="2648"/>
                </a:lnTo>
                <a:lnTo>
                  <a:pt x="3720" y="2650"/>
                </a:lnTo>
                <a:lnTo>
                  <a:pt x="3720" y="2653"/>
                </a:lnTo>
                <a:lnTo>
                  <a:pt x="3720" y="2655"/>
                </a:lnTo>
                <a:lnTo>
                  <a:pt x="3720" y="2656"/>
                </a:lnTo>
                <a:lnTo>
                  <a:pt x="3720" y="2658"/>
                </a:lnTo>
                <a:lnTo>
                  <a:pt x="3720" y="2659"/>
                </a:lnTo>
                <a:lnTo>
                  <a:pt x="3720" y="2674"/>
                </a:lnTo>
                <a:lnTo>
                  <a:pt x="3720" y="2675"/>
                </a:lnTo>
                <a:lnTo>
                  <a:pt x="3720" y="2691"/>
                </a:lnTo>
                <a:lnTo>
                  <a:pt x="3720" y="2701"/>
                </a:lnTo>
                <a:lnTo>
                  <a:pt x="3720" y="2703"/>
                </a:lnTo>
                <a:lnTo>
                  <a:pt x="3720" y="2765"/>
                </a:lnTo>
                <a:lnTo>
                  <a:pt x="3720" y="2767"/>
                </a:lnTo>
                <a:lnTo>
                  <a:pt x="3720" y="2768"/>
                </a:lnTo>
                <a:lnTo>
                  <a:pt x="3720" y="2773"/>
                </a:lnTo>
                <a:lnTo>
                  <a:pt x="3720" y="2775"/>
                </a:lnTo>
                <a:lnTo>
                  <a:pt x="3720" y="2787"/>
                </a:lnTo>
                <a:lnTo>
                  <a:pt x="3720" y="2813"/>
                </a:lnTo>
                <a:lnTo>
                  <a:pt x="3720" y="2834"/>
                </a:lnTo>
                <a:lnTo>
                  <a:pt x="3720" y="2835"/>
                </a:lnTo>
                <a:lnTo>
                  <a:pt x="3720" y="2845"/>
                </a:lnTo>
                <a:lnTo>
                  <a:pt x="3720" y="2847"/>
                </a:lnTo>
                <a:lnTo>
                  <a:pt x="3720" y="2848"/>
                </a:lnTo>
                <a:lnTo>
                  <a:pt x="3720" y="2867"/>
                </a:lnTo>
                <a:lnTo>
                  <a:pt x="3720" y="2871"/>
                </a:lnTo>
                <a:lnTo>
                  <a:pt x="3720" y="2872"/>
                </a:lnTo>
                <a:lnTo>
                  <a:pt x="3720" y="2874"/>
                </a:lnTo>
                <a:lnTo>
                  <a:pt x="3720" y="2879"/>
                </a:lnTo>
                <a:lnTo>
                  <a:pt x="3720" y="2880"/>
                </a:lnTo>
                <a:lnTo>
                  <a:pt x="3720" y="2882"/>
                </a:lnTo>
                <a:lnTo>
                  <a:pt x="3720" y="2885"/>
                </a:lnTo>
                <a:lnTo>
                  <a:pt x="3720" y="2896"/>
                </a:lnTo>
                <a:lnTo>
                  <a:pt x="3720" y="2903"/>
                </a:lnTo>
                <a:lnTo>
                  <a:pt x="3720" y="2911"/>
                </a:lnTo>
                <a:lnTo>
                  <a:pt x="3720" y="2912"/>
                </a:lnTo>
                <a:lnTo>
                  <a:pt x="3720" y="2927"/>
                </a:lnTo>
                <a:lnTo>
                  <a:pt x="3720" y="2931"/>
                </a:lnTo>
                <a:lnTo>
                  <a:pt x="3720" y="2946"/>
                </a:lnTo>
                <a:lnTo>
                  <a:pt x="3720" y="2949"/>
                </a:lnTo>
                <a:lnTo>
                  <a:pt x="3720" y="2952"/>
                </a:lnTo>
                <a:lnTo>
                  <a:pt x="3720" y="2957"/>
                </a:lnTo>
                <a:lnTo>
                  <a:pt x="3720" y="2962"/>
                </a:lnTo>
                <a:lnTo>
                  <a:pt x="3720" y="2963"/>
                </a:lnTo>
                <a:lnTo>
                  <a:pt x="3720" y="2970"/>
                </a:lnTo>
                <a:lnTo>
                  <a:pt x="3720" y="2971"/>
                </a:lnTo>
                <a:lnTo>
                  <a:pt x="3722" y="2971"/>
                </a:lnTo>
                <a:lnTo>
                  <a:pt x="3720" y="2971"/>
                </a:lnTo>
                <a:lnTo>
                  <a:pt x="3720" y="2995"/>
                </a:lnTo>
                <a:lnTo>
                  <a:pt x="3720" y="3002"/>
                </a:lnTo>
                <a:lnTo>
                  <a:pt x="3720" y="3016"/>
                </a:lnTo>
                <a:lnTo>
                  <a:pt x="3720" y="3018"/>
                </a:lnTo>
                <a:lnTo>
                  <a:pt x="3720" y="3034"/>
                </a:lnTo>
                <a:lnTo>
                  <a:pt x="3720" y="3037"/>
                </a:lnTo>
                <a:lnTo>
                  <a:pt x="3720" y="3048"/>
                </a:lnTo>
                <a:lnTo>
                  <a:pt x="3720" y="3050"/>
                </a:lnTo>
                <a:lnTo>
                  <a:pt x="3720" y="3051"/>
                </a:lnTo>
                <a:lnTo>
                  <a:pt x="3720" y="3055"/>
                </a:lnTo>
                <a:lnTo>
                  <a:pt x="3720" y="3058"/>
                </a:lnTo>
                <a:lnTo>
                  <a:pt x="3720" y="3059"/>
                </a:lnTo>
                <a:lnTo>
                  <a:pt x="3720" y="3063"/>
                </a:lnTo>
                <a:lnTo>
                  <a:pt x="3720" y="3072"/>
                </a:lnTo>
                <a:lnTo>
                  <a:pt x="3720" y="3075"/>
                </a:lnTo>
                <a:lnTo>
                  <a:pt x="3720" y="3077"/>
                </a:lnTo>
                <a:lnTo>
                  <a:pt x="3720" y="3091"/>
                </a:lnTo>
                <a:lnTo>
                  <a:pt x="3720" y="3095"/>
                </a:lnTo>
                <a:lnTo>
                  <a:pt x="3720" y="3099"/>
                </a:lnTo>
                <a:lnTo>
                  <a:pt x="3720" y="3101"/>
                </a:lnTo>
                <a:lnTo>
                  <a:pt x="3720" y="3104"/>
                </a:lnTo>
                <a:lnTo>
                  <a:pt x="3720" y="3109"/>
                </a:lnTo>
                <a:lnTo>
                  <a:pt x="3720" y="3114"/>
                </a:lnTo>
                <a:lnTo>
                  <a:pt x="3720" y="3125"/>
                </a:lnTo>
                <a:lnTo>
                  <a:pt x="3720" y="3127"/>
                </a:lnTo>
                <a:lnTo>
                  <a:pt x="3720" y="3128"/>
                </a:lnTo>
                <a:lnTo>
                  <a:pt x="3720" y="3131"/>
                </a:lnTo>
                <a:lnTo>
                  <a:pt x="3720" y="3133"/>
                </a:lnTo>
                <a:lnTo>
                  <a:pt x="3720" y="3135"/>
                </a:lnTo>
                <a:lnTo>
                  <a:pt x="3720" y="3143"/>
                </a:lnTo>
                <a:lnTo>
                  <a:pt x="3720" y="3146"/>
                </a:lnTo>
                <a:lnTo>
                  <a:pt x="3720" y="3152"/>
                </a:lnTo>
                <a:lnTo>
                  <a:pt x="3720" y="3160"/>
                </a:lnTo>
                <a:lnTo>
                  <a:pt x="3720" y="3171"/>
                </a:lnTo>
                <a:lnTo>
                  <a:pt x="3720" y="3175"/>
                </a:lnTo>
                <a:lnTo>
                  <a:pt x="3720" y="3178"/>
                </a:lnTo>
                <a:lnTo>
                  <a:pt x="3720" y="3179"/>
                </a:lnTo>
                <a:lnTo>
                  <a:pt x="3720" y="3183"/>
                </a:lnTo>
                <a:lnTo>
                  <a:pt x="3720" y="3186"/>
                </a:lnTo>
                <a:lnTo>
                  <a:pt x="3720" y="3189"/>
                </a:lnTo>
                <a:lnTo>
                  <a:pt x="3720" y="3192"/>
                </a:lnTo>
                <a:lnTo>
                  <a:pt x="3720" y="3195"/>
                </a:lnTo>
                <a:lnTo>
                  <a:pt x="3720" y="3197"/>
                </a:lnTo>
                <a:lnTo>
                  <a:pt x="3720" y="3199"/>
                </a:lnTo>
                <a:lnTo>
                  <a:pt x="3720" y="3207"/>
                </a:lnTo>
                <a:lnTo>
                  <a:pt x="3720" y="3208"/>
                </a:lnTo>
                <a:lnTo>
                  <a:pt x="3720" y="3213"/>
                </a:lnTo>
                <a:lnTo>
                  <a:pt x="3720" y="3219"/>
                </a:lnTo>
                <a:lnTo>
                  <a:pt x="3720" y="3223"/>
                </a:lnTo>
                <a:lnTo>
                  <a:pt x="3720" y="3226"/>
                </a:lnTo>
                <a:lnTo>
                  <a:pt x="3720" y="3231"/>
                </a:lnTo>
                <a:lnTo>
                  <a:pt x="3720" y="3232"/>
                </a:lnTo>
                <a:lnTo>
                  <a:pt x="3720" y="3242"/>
                </a:lnTo>
                <a:lnTo>
                  <a:pt x="3720" y="3243"/>
                </a:lnTo>
                <a:lnTo>
                  <a:pt x="3720" y="3248"/>
                </a:lnTo>
                <a:lnTo>
                  <a:pt x="3720" y="3254"/>
                </a:lnTo>
                <a:lnTo>
                  <a:pt x="3720" y="3258"/>
                </a:lnTo>
                <a:lnTo>
                  <a:pt x="3720" y="3261"/>
                </a:lnTo>
                <a:lnTo>
                  <a:pt x="3720" y="3282"/>
                </a:lnTo>
                <a:lnTo>
                  <a:pt x="3720" y="3286"/>
                </a:lnTo>
                <a:lnTo>
                  <a:pt x="3720" y="3309"/>
                </a:lnTo>
                <a:lnTo>
                  <a:pt x="3722" y="3314"/>
                </a:lnTo>
                <a:lnTo>
                  <a:pt x="3722" y="3317"/>
                </a:lnTo>
                <a:lnTo>
                  <a:pt x="3720" y="3323"/>
                </a:lnTo>
                <a:lnTo>
                  <a:pt x="3720" y="3331"/>
                </a:lnTo>
                <a:lnTo>
                  <a:pt x="3720" y="3333"/>
                </a:lnTo>
                <a:lnTo>
                  <a:pt x="3720" y="3336"/>
                </a:lnTo>
                <a:lnTo>
                  <a:pt x="3720" y="3341"/>
                </a:lnTo>
                <a:lnTo>
                  <a:pt x="3720" y="3352"/>
                </a:lnTo>
                <a:lnTo>
                  <a:pt x="3720" y="3354"/>
                </a:lnTo>
                <a:lnTo>
                  <a:pt x="3720" y="3368"/>
                </a:lnTo>
                <a:lnTo>
                  <a:pt x="3720" y="3390"/>
                </a:lnTo>
                <a:lnTo>
                  <a:pt x="3720" y="3398"/>
                </a:lnTo>
                <a:lnTo>
                  <a:pt x="3720" y="3400"/>
                </a:lnTo>
                <a:lnTo>
                  <a:pt x="3719" y="3402"/>
                </a:lnTo>
                <a:lnTo>
                  <a:pt x="3719" y="3403"/>
                </a:lnTo>
                <a:lnTo>
                  <a:pt x="3719" y="3408"/>
                </a:lnTo>
                <a:lnTo>
                  <a:pt x="3720" y="3410"/>
                </a:lnTo>
                <a:lnTo>
                  <a:pt x="3722" y="3413"/>
                </a:lnTo>
                <a:lnTo>
                  <a:pt x="3722" y="3414"/>
                </a:lnTo>
                <a:lnTo>
                  <a:pt x="3722" y="3435"/>
                </a:lnTo>
                <a:lnTo>
                  <a:pt x="3722" y="3506"/>
                </a:lnTo>
                <a:lnTo>
                  <a:pt x="3722" y="3558"/>
                </a:lnTo>
                <a:lnTo>
                  <a:pt x="3722" y="3586"/>
                </a:lnTo>
                <a:lnTo>
                  <a:pt x="3722" y="3611"/>
                </a:lnTo>
                <a:lnTo>
                  <a:pt x="3722" y="3744"/>
                </a:lnTo>
                <a:lnTo>
                  <a:pt x="3714" y="3744"/>
                </a:lnTo>
                <a:lnTo>
                  <a:pt x="3691" y="3744"/>
                </a:lnTo>
                <a:lnTo>
                  <a:pt x="3685" y="3744"/>
                </a:lnTo>
                <a:lnTo>
                  <a:pt x="3677" y="3744"/>
                </a:lnTo>
                <a:lnTo>
                  <a:pt x="3675" y="3744"/>
                </a:lnTo>
                <a:lnTo>
                  <a:pt x="3674" y="3744"/>
                </a:lnTo>
                <a:lnTo>
                  <a:pt x="3647" y="3744"/>
                </a:lnTo>
                <a:lnTo>
                  <a:pt x="3645" y="3744"/>
                </a:lnTo>
                <a:lnTo>
                  <a:pt x="3639" y="3744"/>
                </a:lnTo>
                <a:lnTo>
                  <a:pt x="3637" y="3744"/>
                </a:lnTo>
                <a:lnTo>
                  <a:pt x="3635" y="3744"/>
                </a:lnTo>
                <a:lnTo>
                  <a:pt x="3634" y="3744"/>
                </a:lnTo>
                <a:lnTo>
                  <a:pt x="3629" y="3744"/>
                </a:lnTo>
                <a:lnTo>
                  <a:pt x="3627" y="3744"/>
                </a:lnTo>
                <a:lnTo>
                  <a:pt x="3619" y="3744"/>
                </a:lnTo>
                <a:lnTo>
                  <a:pt x="3611" y="3744"/>
                </a:lnTo>
                <a:lnTo>
                  <a:pt x="3610" y="3744"/>
                </a:lnTo>
                <a:lnTo>
                  <a:pt x="3595" y="3744"/>
                </a:lnTo>
                <a:lnTo>
                  <a:pt x="3592" y="3744"/>
                </a:lnTo>
                <a:lnTo>
                  <a:pt x="3591" y="3744"/>
                </a:lnTo>
                <a:lnTo>
                  <a:pt x="3562" y="3744"/>
                </a:lnTo>
                <a:lnTo>
                  <a:pt x="3523" y="3744"/>
                </a:lnTo>
                <a:lnTo>
                  <a:pt x="3487" y="3744"/>
                </a:lnTo>
                <a:lnTo>
                  <a:pt x="3475" y="3744"/>
                </a:lnTo>
                <a:lnTo>
                  <a:pt x="3442" y="3744"/>
                </a:lnTo>
                <a:lnTo>
                  <a:pt x="3434" y="3744"/>
                </a:lnTo>
                <a:lnTo>
                  <a:pt x="3432" y="3744"/>
                </a:lnTo>
                <a:lnTo>
                  <a:pt x="3429" y="3744"/>
                </a:lnTo>
                <a:lnTo>
                  <a:pt x="3415" y="3744"/>
                </a:lnTo>
                <a:lnTo>
                  <a:pt x="3407" y="3744"/>
                </a:lnTo>
                <a:lnTo>
                  <a:pt x="3395" y="3744"/>
                </a:lnTo>
                <a:lnTo>
                  <a:pt x="3383" y="3744"/>
                </a:lnTo>
                <a:lnTo>
                  <a:pt x="3381" y="3744"/>
                </a:lnTo>
                <a:lnTo>
                  <a:pt x="3379" y="3744"/>
                </a:lnTo>
                <a:lnTo>
                  <a:pt x="3376" y="3744"/>
                </a:lnTo>
                <a:lnTo>
                  <a:pt x="3375" y="3744"/>
                </a:lnTo>
                <a:lnTo>
                  <a:pt x="3373" y="3744"/>
                </a:lnTo>
                <a:lnTo>
                  <a:pt x="3346" y="3744"/>
                </a:lnTo>
                <a:lnTo>
                  <a:pt x="3327" y="3744"/>
                </a:lnTo>
                <a:lnTo>
                  <a:pt x="3323" y="3744"/>
                </a:lnTo>
                <a:lnTo>
                  <a:pt x="3295" y="3744"/>
                </a:lnTo>
                <a:lnTo>
                  <a:pt x="3264" y="3744"/>
                </a:lnTo>
                <a:lnTo>
                  <a:pt x="3255" y="3744"/>
                </a:lnTo>
                <a:lnTo>
                  <a:pt x="3253" y="3744"/>
                </a:lnTo>
                <a:lnTo>
                  <a:pt x="3251" y="3744"/>
                </a:lnTo>
                <a:lnTo>
                  <a:pt x="3239" y="3744"/>
                </a:lnTo>
                <a:lnTo>
                  <a:pt x="3232" y="3744"/>
                </a:lnTo>
                <a:lnTo>
                  <a:pt x="3229" y="3744"/>
                </a:lnTo>
                <a:lnTo>
                  <a:pt x="3226" y="3744"/>
                </a:lnTo>
                <a:lnTo>
                  <a:pt x="3215" y="3744"/>
                </a:lnTo>
                <a:lnTo>
                  <a:pt x="3210" y="3744"/>
                </a:lnTo>
                <a:lnTo>
                  <a:pt x="3175" y="3744"/>
                </a:lnTo>
                <a:lnTo>
                  <a:pt x="3171" y="3744"/>
                </a:lnTo>
                <a:lnTo>
                  <a:pt x="3157" y="3744"/>
                </a:lnTo>
                <a:lnTo>
                  <a:pt x="3154" y="3744"/>
                </a:lnTo>
                <a:lnTo>
                  <a:pt x="3138" y="3744"/>
                </a:lnTo>
                <a:lnTo>
                  <a:pt x="3127" y="3744"/>
                </a:lnTo>
                <a:lnTo>
                  <a:pt x="3098" y="3742"/>
                </a:lnTo>
                <a:lnTo>
                  <a:pt x="3051" y="3742"/>
                </a:lnTo>
                <a:lnTo>
                  <a:pt x="3008" y="3742"/>
                </a:lnTo>
                <a:lnTo>
                  <a:pt x="3008" y="3744"/>
                </a:lnTo>
                <a:lnTo>
                  <a:pt x="2984" y="3744"/>
                </a:lnTo>
                <a:lnTo>
                  <a:pt x="2970" y="3744"/>
                </a:lnTo>
                <a:lnTo>
                  <a:pt x="2957" y="3744"/>
                </a:lnTo>
                <a:lnTo>
                  <a:pt x="2955" y="3744"/>
                </a:lnTo>
                <a:lnTo>
                  <a:pt x="2954" y="3744"/>
                </a:lnTo>
                <a:lnTo>
                  <a:pt x="2952" y="3744"/>
                </a:lnTo>
                <a:lnTo>
                  <a:pt x="2944" y="3744"/>
                </a:lnTo>
                <a:lnTo>
                  <a:pt x="2941" y="3744"/>
                </a:lnTo>
                <a:lnTo>
                  <a:pt x="2927" y="3744"/>
                </a:lnTo>
                <a:lnTo>
                  <a:pt x="2853" y="3744"/>
                </a:lnTo>
                <a:lnTo>
                  <a:pt x="2794" y="3744"/>
                </a:lnTo>
                <a:lnTo>
                  <a:pt x="2792" y="3744"/>
                </a:lnTo>
                <a:lnTo>
                  <a:pt x="2789" y="3744"/>
                </a:lnTo>
                <a:lnTo>
                  <a:pt x="2787" y="3744"/>
                </a:lnTo>
                <a:lnTo>
                  <a:pt x="2786" y="3744"/>
                </a:lnTo>
                <a:lnTo>
                  <a:pt x="2783" y="3744"/>
                </a:lnTo>
                <a:lnTo>
                  <a:pt x="2781" y="3744"/>
                </a:lnTo>
                <a:lnTo>
                  <a:pt x="2727" y="3744"/>
                </a:lnTo>
                <a:lnTo>
                  <a:pt x="2675" y="3744"/>
                </a:lnTo>
                <a:lnTo>
                  <a:pt x="2671" y="3744"/>
                </a:lnTo>
                <a:lnTo>
                  <a:pt x="2669" y="3744"/>
                </a:lnTo>
                <a:lnTo>
                  <a:pt x="2667" y="3744"/>
                </a:lnTo>
                <a:lnTo>
                  <a:pt x="2666" y="3744"/>
                </a:lnTo>
                <a:lnTo>
                  <a:pt x="2656" y="3744"/>
                </a:lnTo>
                <a:lnTo>
                  <a:pt x="2655" y="3744"/>
                </a:lnTo>
                <a:lnTo>
                  <a:pt x="2653" y="3744"/>
                </a:lnTo>
                <a:lnTo>
                  <a:pt x="2650" y="3744"/>
                </a:lnTo>
                <a:lnTo>
                  <a:pt x="2648" y="3744"/>
                </a:lnTo>
                <a:lnTo>
                  <a:pt x="2643" y="3744"/>
                </a:lnTo>
                <a:lnTo>
                  <a:pt x="2640" y="3744"/>
                </a:lnTo>
                <a:lnTo>
                  <a:pt x="2635" y="3744"/>
                </a:lnTo>
                <a:lnTo>
                  <a:pt x="2634" y="3744"/>
                </a:lnTo>
                <a:lnTo>
                  <a:pt x="2632" y="3744"/>
                </a:lnTo>
                <a:lnTo>
                  <a:pt x="2629" y="3744"/>
                </a:lnTo>
                <a:lnTo>
                  <a:pt x="2627" y="3744"/>
                </a:lnTo>
                <a:lnTo>
                  <a:pt x="2615" y="3744"/>
                </a:lnTo>
                <a:lnTo>
                  <a:pt x="2602" y="3744"/>
                </a:lnTo>
                <a:lnTo>
                  <a:pt x="2599" y="3744"/>
                </a:lnTo>
                <a:lnTo>
                  <a:pt x="2592" y="3744"/>
                </a:lnTo>
                <a:lnTo>
                  <a:pt x="2591" y="3744"/>
                </a:lnTo>
                <a:lnTo>
                  <a:pt x="2586" y="3744"/>
                </a:lnTo>
                <a:lnTo>
                  <a:pt x="2584" y="3744"/>
                </a:lnTo>
                <a:lnTo>
                  <a:pt x="2579" y="3744"/>
                </a:lnTo>
                <a:lnTo>
                  <a:pt x="2578" y="3744"/>
                </a:lnTo>
                <a:lnTo>
                  <a:pt x="2576" y="3744"/>
                </a:lnTo>
                <a:lnTo>
                  <a:pt x="2563" y="3744"/>
                </a:lnTo>
                <a:lnTo>
                  <a:pt x="2555" y="3744"/>
                </a:lnTo>
                <a:lnTo>
                  <a:pt x="2554" y="3744"/>
                </a:lnTo>
                <a:lnTo>
                  <a:pt x="2551" y="3744"/>
                </a:lnTo>
                <a:lnTo>
                  <a:pt x="2549" y="3744"/>
                </a:lnTo>
                <a:lnTo>
                  <a:pt x="2546" y="3744"/>
                </a:lnTo>
                <a:lnTo>
                  <a:pt x="2544" y="3744"/>
                </a:lnTo>
                <a:lnTo>
                  <a:pt x="2543" y="3744"/>
                </a:lnTo>
                <a:lnTo>
                  <a:pt x="2541" y="3744"/>
                </a:lnTo>
                <a:lnTo>
                  <a:pt x="2539" y="3744"/>
                </a:lnTo>
                <a:lnTo>
                  <a:pt x="2538" y="3744"/>
                </a:lnTo>
                <a:lnTo>
                  <a:pt x="2533" y="3744"/>
                </a:lnTo>
                <a:lnTo>
                  <a:pt x="2530" y="3744"/>
                </a:lnTo>
                <a:lnTo>
                  <a:pt x="2528" y="3744"/>
                </a:lnTo>
                <a:lnTo>
                  <a:pt x="2525" y="3744"/>
                </a:lnTo>
                <a:lnTo>
                  <a:pt x="2520" y="3744"/>
                </a:lnTo>
                <a:lnTo>
                  <a:pt x="2514" y="3744"/>
                </a:lnTo>
                <a:lnTo>
                  <a:pt x="2511" y="3744"/>
                </a:lnTo>
                <a:lnTo>
                  <a:pt x="2506" y="3744"/>
                </a:lnTo>
                <a:lnTo>
                  <a:pt x="2504" y="3744"/>
                </a:lnTo>
                <a:lnTo>
                  <a:pt x="2498" y="3744"/>
                </a:lnTo>
                <a:lnTo>
                  <a:pt x="2487" y="3744"/>
                </a:lnTo>
                <a:lnTo>
                  <a:pt x="2474" y="3744"/>
                </a:lnTo>
                <a:lnTo>
                  <a:pt x="2471" y="3744"/>
                </a:lnTo>
                <a:lnTo>
                  <a:pt x="2464" y="3744"/>
                </a:lnTo>
                <a:lnTo>
                  <a:pt x="2463" y="3744"/>
                </a:lnTo>
                <a:lnTo>
                  <a:pt x="2461" y="3744"/>
                </a:lnTo>
                <a:lnTo>
                  <a:pt x="2458" y="3744"/>
                </a:lnTo>
                <a:lnTo>
                  <a:pt x="2451" y="3744"/>
                </a:lnTo>
                <a:lnTo>
                  <a:pt x="2448" y="3744"/>
                </a:lnTo>
                <a:lnTo>
                  <a:pt x="2447" y="3744"/>
                </a:lnTo>
                <a:lnTo>
                  <a:pt x="2443" y="3744"/>
                </a:lnTo>
                <a:lnTo>
                  <a:pt x="2435" y="3744"/>
                </a:lnTo>
                <a:lnTo>
                  <a:pt x="2426" y="3744"/>
                </a:lnTo>
                <a:lnTo>
                  <a:pt x="2423" y="3744"/>
                </a:lnTo>
                <a:lnTo>
                  <a:pt x="2410" y="3744"/>
                </a:lnTo>
                <a:lnTo>
                  <a:pt x="2408" y="3744"/>
                </a:lnTo>
                <a:lnTo>
                  <a:pt x="2403" y="3744"/>
                </a:lnTo>
                <a:lnTo>
                  <a:pt x="2402" y="3744"/>
                </a:lnTo>
                <a:lnTo>
                  <a:pt x="2397" y="3744"/>
                </a:lnTo>
                <a:lnTo>
                  <a:pt x="2395" y="3744"/>
                </a:lnTo>
                <a:lnTo>
                  <a:pt x="2387" y="3744"/>
                </a:lnTo>
                <a:lnTo>
                  <a:pt x="2360" y="3742"/>
                </a:lnTo>
                <a:lnTo>
                  <a:pt x="2359" y="3742"/>
                </a:lnTo>
                <a:lnTo>
                  <a:pt x="2355" y="3742"/>
                </a:lnTo>
                <a:lnTo>
                  <a:pt x="2346" y="3742"/>
                </a:lnTo>
                <a:lnTo>
                  <a:pt x="2307" y="3742"/>
                </a:lnTo>
                <a:lnTo>
                  <a:pt x="2299" y="3742"/>
                </a:lnTo>
                <a:lnTo>
                  <a:pt x="2298" y="3742"/>
                </a:lnTo>
                <a:lnTo>
                  <a:pt x="2288" y="3742"/>
                </a:lnTo>
                <a:lnTo>
                  <a:pt x="2285" y="3742"/>
                </a:lnTo>
                <a:lnTo>
                  <a:pt x="2283" y="3742"/>
                </a:lnTo>
                <a:lnTo>
                  <a:pt x="2282" y="3742"/>
                </a:lnTo>
                <a:lnTo>
                  <a:pt x="2258" y="3742"/>
                </a:lnTo>
                <a:lnTo>
                  <a:pt x="2231" y="3742"/>
                </a:lnTo>
                <a:lnTo>
                  <a:pt x="2229" y="3742"/>
                </a:lnTo>
                <a:lnTo>
                  <a:pt x="2227" y="3742"/>
                </a:lnTo>
                <a:lnTo>
                  <a:pt x="2224" y="3742"/>
                </a:lnTo>
                <a:lnTo>
                  <a:pt x="2223" y="3742"/>
                </a:lnTo>
                <a:lnTo>
                  <a:pt x="2215" y="3742"/>
                </a:lnTo>
                <a:lnTo>
                  <a:pt x="2211" y="3742"/>
                </a:lnTo>
                <a:lnTo>
                  <a:pt x="2207" y="3742"/>
                </a:lnTo>
                <a:lnTo>
                  <a:pt x="2192" y="3742"/>
                </a:lnTo>
                <a:lnTo>
                  <a:pt x="2191" y="3742"/>
                </a:lnTo>
                <a:lnTo>
                  <a:pt x="2189" y="3742"/>
                </a:lnTo>
                <a:lnTo>
                  <a:pt x="2186" y="3742"/>
                </a:lnTo>
                <a:lnTo>
                  <a:pt x="2181" y="3742"/>
                </a:lnTo>
                <a:lnTo>
                  <a:pt x="2179" y="3742"/>
                </a:lnTo>
                <a:lnTo>
                  <a:pt x="2144" y="3742"/>
                </a:lnTo>
                <a:lnTo>
                  <a:pt x="2130" y="3742"/>
                </a:lnTo>
                <a:lnTo>
                  <a:pt x="2103" y="3742"/>
                </a:lnTo>
                <a:lnTo>
                  <a:pt x="2067" y="3742"/>
                </a:lnTo>
                <a:lnTo>
                  <a:pt x="2066" y="3742"/>
                </a:lnTo>
                <a:lnTo>
                  <a:pt x="2064" y="3742"/>
                </a:lnTo>
                <a:lnTo>
                  <a:pt x="2058" y="3742"/>
                </a:lnTo>
                <a:lnTo>
                  <a:pt x="2050" y="3742"/>
                </a:lnTo>
                <a:lnTo>
                  <a:pt x="2043" y="3742"/>
                </a:lnTo>
                <a:lnTo>
                  <a:pt x="2034" y="3742"/>
                </a:lnTo>
                <a:lnTo>
                  <a:pt x="2032" y="3742"/>
                </a:lnTo>
                <a:lnTo>
                  <a:pt x="2031" y="3742"/>
                </a:lnTo>
                <a:lnTo>
                  <a:pt x="2027" y="3742"/>
                </a:lnTo>
                <a:lnTo>
                  <a:pt x="2026" y="3742"/>
                </a:lnTo>
                <a:lnTo>
                  <a:pt x="2023" y="3742"/>
                </a:lnTo>
                <a:lnTo>
                  <a:pt x="2019" y="3742"/>
                </a:lnTo>
                <a:lnTo>
                  <a:pt x="2013" y="3742"/>
                </a:lnTo>
                <a:lnTo>
                  <a:pt x="2007" y="3742"/>
                </a:lnTo>
                <a:lnTo>
                  <a:pt x="2005" y="3742"/>
                </a:lnTo>
                <a:lnTo>
                  <a:pt x="2003" y="3742"/>
                </a:lnTo>
                <a:lnTo>
                  <a:pt x="1989" y="3744"/>
                </a:lnTo>
                <a:lnTo>
                  <a:pt x="1987" y="3744"/>
                </a:lnTo>
                <a:lnTo>
                  <a:pt x="1986" y="3744"/>
                </a:lnTo>
                <a:lnTo>
                  <a:pt x="1979" y="3744"/>
                </a:lnTo>
                <a:lnTo>
                  <a:pt x="1978" y="3744"/>
                </a:lnTo>
                <a:lnTo>
                  <a:pt x="1976" y="3744"/>
                </a:lnTo>
                <a:lnTo>
                  <a:pt x="1970" y="3742"/>
                </a:lnTo>
                <a:lnTo>
                  <a:pt x="1967" y="3742"/>
                </a:lnTo>
                <a:lnTo>
                  <a:pt x="1965" y="3742"/>
                </a:lnTo>
                <a:lnTo>
                  <a:pt x="1963" y="3742"/>
                </a:lnTo>
                <a:lnTo>
                  <a:pt x="1962" y="3742"/>
                </a:lnTo>
                <a:lnTo>
                  <a:pt x="1960" y="3742"/>
                </a:lnTo>
                <a:lnTo>
                  <a:pt x="1959" y="3744"/>
                </a:lnTo>
                <a:lnTo>
                  <a:pt x="1959" y="3742"/>
                </a:lnTo>
                <a:lnTo>
                  <a:pt x="1957" y="3742"/>
                </a:lnTo>
                <a:lnTo>
                  <a:pt x="1955" y="3742"/>
                </a:lnTo>
                <a:lnTo>
                  <a:pt x="1954" y="3742"/>
                </a:lnTo>
                <a:lnTo>
                  <a:pt x="1951" y="3742"/>
                </a:lnTo>
                <a:lnTo>
                  <a:pt x="1947" y="3744"/>
                </a:lnTo>
                <a:lnTo>
                  <a:pt x="1944" y="3744"/>
                </a:lnTo>
                <a:lnTo>
                  <a:pt x="1938" y="3744"/>
                </a:lnTo>
                <a:lnTo>
                  <a:pt x="1912" y="3744"/>
                </a:lnTo>
                <a:lnTo>
                  <a:pt x="1911" y="3744"/>
                </a:lnTo>
                <a:lnTo>
                  <a:pt x="1904" y="3744"/>
                </a:lnTo>
                <a:lnTo>
                  <a:pt x="1901" y="3744"/>
                </a:lnTo>
                <a:lnTo>
                  <a:pt x="1899" y="3744"/>
                </a:lnTo>
                <a:lnTo>
                  <a:pt x="1898" y="3744"/>
                </a:lnTo>
                <a:lnTo>
                  <a:pt x="1896" y="3744"/>
                </a:lnTo>
                <a:lnTo>
                  <a:pt x="1885" y="3744"/>
                </a:lnTo>
                <a:lnTo>
                  <a:pt x="1883" y="3744"/>
                </a:lnTo>
                <a:lnTo>
                  <a:pt x="1882" y="3744"/>
                </a:lnTo>
                <a:lnTo>
                  <a:pt x="1880" y="3744"/>
                </a:lnTo>
                <a:lnTo>
                  <a:pt x="1877" y="3744"/>
                </a:lnTo>
                <a:lnTo>
                  <a:pt x="1874" y="3744"/>
                </a:lnTo>
                <a:lnTo>
                  <a:pt x="1867" y="3744"/>
                </a:lnTo>
                <a:lnTo>
                  <a:pt x="1861" y="3744"/>
                </a:lnTo>
                <a:lnTo>
                  <a:pt x="1856" y="3744"/>
                </a:lnTo>
                <a:lnTo>
                  <a:pt x="1850" y="3744"/>
                </a:lnTo>
                <a:lnTo>
                  <a:pt x="1845" y="3744"/>
                </a:lnTo>
                <a:lnTo>
                  <a:pt x="1840" y="3744"/>
                </a:lnTo>
                <a:lnTo>
                  <a:pt x="1839" y="3744"/>
                </a:lnTo>
                <a:lnTo>
                  <a:pt x="1835" y="3744"/>
                </a:lnTo>
                <a:lnTo>
                  <a:pt x="1826" y="3744"/>
                </a:lnTo>
                <a:lnTo>
                  <a:pt x="1823" y="3744"/>
                </a:lnTo>
                <a:lnTo>
                  <a:pt x="1821" y="3744"/>
                </a:lnTo>
                <a:lnTo>
                  <a:pt x="1819" y="3744"/>
                </a:lnTo>
                <a:lnTo>
                  <a:pt x="1813" y="3744"/>
                </a:lnTo>
                <a:lnTo>
                  <a:pt x="1803" y="3744"/>
                </a:lnTo>
                <a:lnTo>
                  <a:pt x="1802" y="3744"/>
                </a:lnTo>
                <a:lnTo>
                  <a:pt x="1800" y="3744"/>
                </a:lnTo>
                <a:lnTo>
                  <a:pt x="1797" y="3744"/>
                </a:lnTo>
                <a:lnTo>
                  <a:pt x="1739" y="3744"/>
                </a:lnTo>
                <a:lnTo>
                  <a:pt x="1720" y="3744"/>
                </a:lnTo>
                <a:lnTo>
                  <a:pt x="1719" y="3744"/>
                </a:lnTo>
                <a:lnTo>
                  <a:pt x="1707" y="3744"/>
                </a:lnTo>
                <a:lnTo>
                  <a:pt x="1704" y="3744"/>
                </a:lnTo>
                <a:lnTo>
                  <a:pt x="1699" y="3744"/>
                </a:lnTo>
                <a:lnTo>
                  <a:pt x="1688" y="3744"/>
                </a:lnTo>
                <a:lnTo>
                  <a:pt x="1685" y="3744"/>
                </a:lnTo>
                <a:lnTo>
                  <a:pt x="1683" y="3744"/>
                </a:lnTo>
                <a:lnTo>
                  <a:pt x="1675" y="3744"/>
                </a:lnTo>
                <a:lnTo>
                  <a:pt x="1674" y="3744"/>
                </a:lnTo>
                <a:lnTo>
                  <a:pt x="1672" y="3744"/>
                </a:lnTo>
                <a:lnTo>
                  <a:pt x="1658" y="3744"/>
                </a:lnTo>
                <a:lnTo>
                  <a:pt x="1655" y="3744"/>
                </a:lnTo>
                <a:lnTo>
                  <a:pt x="1535" y="3742"/>
                </a:lnTo>
                <a:lnTo>
                  <a:pt x="1533" y="3742"/>
                </a:lnTo>
                <a:lnTo>
                  <a:pt x="1533" y="3744"/>
                </a:lnTo>
                <a:lnTo>
                  <a:pt x="1531" y="3744"/>
                </a:lnTo>
                <a:lnTo>
                  <a:pt x="1530" y="3744"/>
                </a:lnTo>
                <a:lnTo>
                  <a:pt x="1528" y="3744"/>
                </a:lnTo>
                <a:lnTo>
                  <a:pt x="1506" y="3744"/>
                </a:lnTo>
                <a:lnTo>
                  <a:pt x="1491" y="3744"/>
                </a:lnTo>
                <a:lnTo>
                  <a:pt x="1490" y="3744"/>
                </a:lnTo>
                <a:lnTo>
                  <a:pt x="1479" y="3744"/>
                </a:lnTo>
                <a:lnTo>
                  <a:pt x="1475" y="3744"/>
                </a:lnTo>
                <a:lnTo>
                  <a:pt x="1440" y="3744"/>
                </a:lnTo>
                <a:lnTo>
                  <a:pt x="1419" y="3744"/>
                </a:lnTo>
                <a:lnTo>
                  <a:pt x="1416" y="3744"/>
                </a:lnTo>
                <a:lnTo>
                  <a:pt x="1415" y="3744"/>
                </a:lnTo>
                <a:lnTo>
                  <a:pt x="1411" y="3744"/>
                </a:lnTo>
                <a:lnTo>
                  <a:pt x="1410" y="3744"/>
                </a:lnTo>
                <a:lnTo>
                  <a:pt x="1408" y="3744"/>
                </a:lnTo>
                <a:lnTo>
                  <a:pt x="1407" y="3744"/>
                </a:lnTo>
                <a:lnTo>
                  <a:pt x="1405" y="3744"/>
                </a:lnTo>
                <a:lnTo>
                  <a:pt x="1400" y="3744"/>
                </a:lnTo>
                <a:lnTo>
                  <a:pt x="1399" y="3744"/>
                </a:lnTo>
                <a:lnTo>
                  <a:pt x="1397" y="3744"/>
                </a:lnTo>
                <a:lnTo>
                  <a:pt x="1395" y="3744"/>
                </a:lnTo>
                <a:lnTo>
                  <a:pt x="1394" y="3744"/>
                </a:lnTo>
                <a:lnTo>
                  <a:pt x="1392" y="3744"/>
                </a:lnTo>
                <a:lnTo>
                  <a:pt x="1391" y="3744"/>
                </a:lnTo>
                <a:lnTo>
                  <a:pt x="1389" y="3744"/>
                </a:lnTo>
                <a:lnTo>
                  <a:pt x="1378" y="3744"/>
                </a:lnTo>
                <a:lnTo>
                  <a:pt x="1376" y="3744"/>
                </a:lnTo>
                <a:lnTo>
                  <a:pt x="1375" y="3744"/>
                </a:lnTo>
                <a:lnTo>
                  <a:pt x="1373" y="3744"/>
                </a:lnTo>
                <a:lnTo>
                  <a:pt x="1368" y="3744"/>
                </a:lnTo>
                <a:lnTo>
                  <a:pt x="1365" y="3744"/>
                </a:lnTo>
                <a:lnTo>
                  <a:pt x="1363" y="3744"/>
                </a:lnTo>
                <a:lnTo>
                  <a:pt x="1362" y="3744"/>
                </a:lnTo>
                <a:lnTo>
                  <a:pt x="1347" y="3744"/>
                </a:lnTo>
                <a:lnTo>
                  <a:pt x="1346" y="3744"/>
                </a:lnTo>
                <a:lnTo>
                  <a:pt x="1344" y="3744"/>
                </a:lnTo>
                <a:lnTo>
                  <a:pt x="1343" y="3744"/>
                </a:lnTo>
                <a:lnTo>
                  <a:pt x="1341" y="3744"/>
                </a:lnTo>
                <a:lnTo>
                  <a:pt x="1336" y="3744"/>
                </a:lnTo>
                <a:lnTo>
                  <a:pt x="1323" y="3744"/>
                </a:lnTo>
                <a:lnTo>
                  <a:pt x="1306" y="3744"/>
                </a:lnTo>
                <a:lnTo>
                  <a:pt x="1295" y="3744"/>
                </a:lnTo>
                <a:lnTo>
                  <a:pt x="1290" y="3744"/>
                </a:lnTo>
                <a:lnTo>
                  <a:pt x="1266" y="3744"/>
                </a:lnTo>
                <a:lnTo>
                  <a:pt x="1261" y="3744"/>
                </a:lnTo>
                <a:lnTo>
                  <a:pt x="1251" y="3744"/>
                </a:lnTo>
                <a:lnTo>
                  <a:pt x="1250" y="3744"/>
                </a:lnTo>
                <a:lnTo>
                  <a:pt x="1235" y="3744"/>
                </a:lnTo>
                <a:lnTo>
                  <a:pt x="1234" y="3744"/>
                </a:lnTo>
                <a:lnTo>
                  <a:pt x="1187" y="3744"/>
                </a:lnTo>
                <a:lnTo>
                  <a:pt x="1184" y="3744"/>
                </a:lnTo>
                <a:lnTo>
                  <a:pt x="1179" y="3744"/>
                </a:lnTo>
                <a:lnTo>
                  <a:pt x="1178" y="3744"/>
                </a:lnTo>
                <a:lnTo>
                  <a:pt x="1175" y="3744"/>
                </a:lnTo>
                <a:lnTo>
                  <a:pt x="1159" y="3744"/>
                </a:lnTo>
                <a:lnTo>
                  <a:pt x="1138" y="3744"/>
                </a:lnTo>
                <a:lnTo>
                  <a:pt x="1135" y="3744"/>
                </a:lnTo>
                <a:lnTo>
                  <a:pt x="1131" y="3744"/>
                </a:lnTo>
                <a:lnTo>
                  <a:pt x="1130" y="3744"/>
                </a:lnTo>
                <a:lnTo>
                  <a:pt x="1128" y="3744"/>
                </a:lnTo>
                <a:lnTo>
                  <a:pt x="1122" y="3744"/>
                </a:lnTo>
                <a:lnTo>
                  <a:pt x="1101" y="3744"/>
                </a:lnTo>
                <a:lnTo>
                  <a:pt x="1099" y="3744"/>
                </a:lnTo>
                <a:lnTo>
                  <a:pt x="1098" y="3744"/>
                </a:lnTo>
                <a:lnTo>
                  <a:pt x="1091" y="3744"/>
                </a:lnTo>
                <a:lnTo>
                  <a:pt x="1083" y="3744"/>
                </a:lnTo>
                <a:lnTo>
                  <a:pt x="1074" y="3744"/>
                </a:lnTo>
                <a:lnTo>
                  <a:pt x="1064" y="3744"/>
                </a:lnTo>
                <a:lnTo>
                  <a:pt x="1032" y="3744"/>
                </a:lnTo>
                <a:lnTo>
                  <a:pt x="1026" y="3744"/>
                </a:lnTo>
                <a:lnTo>
                  <a:pt x="1002" y="3744"/>
                </a:lnTo>
                <a:lnTo>
                  <a:pt x="1000" y="3744"/>
                </a:lnTo>
                <a:lnTo>
                  <a:pt x="999" y="3744"/>
                </a:lnTo>
                <a:lnTo>
                  <a:pt x="997" y="3744"/>
                </a:lnTo>
                <a:lnTo>
                  <a:pt x="995" y="3744"/>
                </a:lnTo>
                <a:lnTo>
                  <a:pt x="989" y="3744"/>
                </a:lnTo>
                <a:lnTo>
                  <a:pt x="986" y="3744"/>
                </a:lnTo>
                <a:lnTo>
                  <a:pt x="984" y="3744"/>
                </a:lnTo>
                <a:lnTo>
                  <a:pt x="973" y="3744"/>
                </a:lnTo>
                <a:lnTo>
                  <a:pt x="970" y="3744"/>
                </a:lnTo>
                <a:lnTo>
                  <a:pt x="967" y="3744"/>
                </a:lnTo>
                <a:lnTo>
                  <a:pt x="959" y="3744"/>
                </a:lnTo>
                <a:lnTo>
                  <a:pt x="957" y="3744"/>
                </a:lnTo>
                <a:lnTo>
                  <a:pt x="955" y="3744"/>
                </a:lnTo>
                <a:lnTo>
                  <a:pt x="954" y="3744"/>
                </a:lnTo>
                <a:lnTo>
                  <a:pt x="947" y="3744"/>
                </a:lnTo>
                <a:lnTo>
                  <a:pt x="938" y="3744"/>
                </a:lnTo>
                <a:lnTo>
                  <a:pt x="930" y="3744"/>
                </a:lnTo>
                <a:lnTo>
                  <a:pt x="928" y="3744"/>
                </a:lnTo>
                <a:lnTo>
                  <a:pt x="922" y="3744"/>
                </a:lnTo>
                <a:lnTo>
                  <a:pt x="909" y="3744"/>
                </a:lnTo>
                <a:lnTo>
                  <a:pt x="898" y="3744"/>
                </a:lnTo>
                <a:lnTo>
                  <a:pt x="890" y="3744"/>
                </a:lnTo>
                <a:lnTo>
                  <a:pt x="885" y="3744"/>
                </a:lnTo>
                <a:lnTo>
                  <a:pt x="883" y="3744"/>
                </a:lnTo>
                <a:lnTo>
                  <a:pt x="882" y="3744"/>
                </a:lnTo>
                <a:lnTo>
                  <a:pt x="879" y="3744"/>
                </a:lnTo>
                <a:lnTo>
                  <a:pt x="877" y="3744"/>
                </a:lnTo>
                <a:lnTo>
                  <a:pt x="872" y="3744"/>
                </a:lnTo>
                <a:lnTo>
                  <a:pt x="871" y="3744"/>
                </a:lnTo>
                <a:lnTo>
                  <a:pt x="864" y="3744"/>
                </a:lnTo>
                <a:lnTo>
                  <a:pt x="863" y="3744"/>
                </a:lnTo>
                <a:lnTo>
                  <a:pt x="863" y="3742"/>
                </a:lnTo>
                <a:lnTo>
                  <a:pt x="802" y="3742"/>
                </a:lnTo>
                <a:lnTo>
                  <a:pt x="704" y="3744"/>
                </a:lnTo>
                <a:lnTo>
                  <a:pt x="699" y="3744"/>
                </a:lnTo>
                <a:lnTo>
                  <a:pt x="682" y="3744"/>
                </a:lnTo>
                <a:lnTo>
                  <a:pt x="666" y="3744"/>
                </a:lnTo>
                <a:lnTo>
                  <a:pt x="651" y="3744"/>
                </a:lnTo>
                <a:lnTo>
                  <a:pt x="650" y="3744"/>
                </a:lnTo>
                <a:lnTo>
                  <a:pt x="632" y="3744"/>
                </a:lnTo>
                <a:lnTo>
                  <a:pt x="631" y="3744"/>
                </a:lnTo>
                <a:lnTo>
                  <a:pt x="626" y="3744"/>
                </a:lnTo>
                <a:lnTo>
                  <a:pt x="610" y="3744"/>
                </a:lnTo>
                <a:lnTo>
                  <a:pt x="584" y="3744"/>
                </a:lnTo>
                <a:lnTo>
                  <a:pt x="575" y="3744"/>
                </a:lnTo>
                <a:lnTo>
                  <a:pt x="573" y="3744"/>
                </a:lnTo>
                <a:lnTo>
                  <a:pt x="570" y="3744"/>
                </a:lnTo>
                <a:lnTo>
                  <a:pt x="514" y="3744"/>
                </a:lnTo>
                <a:lnTo>
                  <a:pt x="496" y="3744"/>
                </a:lnTo>
                <a:lnTo>
                  <a:pt x="455" y="3744"/>
                </a:lnTo>
                <a:lnTo>
                  <a:pt x="453" y="3744"/>
                </a:lnTo>
                <a:lnTo>
                  <a:pt x="437" y="3744"/>
                </a:lnTo>
                <a:lnTo>
                  <a:pt x="435" y="3744"/>
                </a:lnTo>
                <a:lnTo>
                  <a:pt x="434" y="3744"/>
                </a:lnTo>
                <a:lnTo>
                  <a:pt x="423" y="3744"/>
                </a:lnTo>
                <a:lnTo>
                  <a:pt x="421" y="3744"/>
                </a:lnTo>
                <a:lnTo>
                  <a:pt x="419" y="3744"/>
                </a:lnTo>
                <a:lnTo>
                  <a:pt x="415" y="3744"/>
                </a:lnTo>
                <a:lnTo>
                  <a:pt x="405" y="3744"/>
                </a:lnTo>
                <a:lnTo>
                  <a:pt x="399" y="3744"/>
                </a:lnTo>
                <a:lnTo>
                  <a:pt x="392" y="3744"/>
                </a:lnTo>
                <a:lnTo>
                  <a:pt x="386" y="3744"/>
                </a:lnTo>
                <a:lnTo>
                  <a:pt x="384" y="3744"/>
                </a:lnTo>
                <a:lnTo>
                  <a:pt x="383" y="3744"/>
                </a:lnTo>
                <a:lnTo>
                  <a:pt x="357" y="3744"/>
                </a:lnTo>
                <a:lnTo>
                  <a:pt x="352" y="3744"/>
                </a:lnTo>
                <a:lnTo>
                  <a:pt x="351" y="3744"/>
                </a:lnTo>
                <a:lnTo>
                  <a:pt x="349" y="3744"/>
                </a:lnTo>
                <a:lnTo>
                  <a:pt x="347" y="3744"/>
                </a:lnTo>
                <a:lnTo>
                  <a:pt x="344" y="3744"/>
                </a:lnTo>
                <a:lnTo>
                  <a:pt x="339" y="3744"/>
                </a:lnTo>
                <a:lnTo>
                  <a:pt x="338" y="3744"/>
                </a:lnTo>
                <a:lnTo>
                  <a:pt x="311" y="3744"/>
                </a:lnTo>
                <a:lnTo>
                  <a:pt x="283" y="3744"/>
                </a:lnTo>
                <a:lnTo>
                  <a:pt x="280" y="3744"/>
                </a:lnTo>
                <a:lnTo>
                  <a:pt x="275" y="3744"/>
                </a:lnTo>
                <a:lnTo>
                  <a:pt x="253" y="3744"/>
                </a:lnTo>
                <a:lnTo>
                  <a:pt x="219" y="3744"/>
                </a:lnTo>
                <a:lnTo>
                  <a:pt x="211" y="3744"/>
                </a:lnTo>
                <a:lnTo>
                  <a:pt x="192" y="3744"/>
                </a:lnTo>
                <a:lnTo>
                  <a:pt x="192" y="3742"/>
                </a:lnTo>
                <a:lnTo>
                  <a:pt x="192" y="3741"/>
                </a:lnTo>
                <a:lnTo>
                  <a:pt x="192" y="3739"/>
                </a:lnTo>
                <a:lnTo>
                  <a:pt x="192" y="3738"/>
                </a:lnTo>
                <a:lnTo>
                  <a:pt x="192" y="3736"/>
                </a:lnTo>
                <a:lnTo>
                  <a:pt x="192" y="3734"/>
                </a:lnTo>
                <a:lnTo>
                  <a:pt x="192" y="3733"/>
                </a:lnTo>
                <a:lnTo>
                  <a:pt x="192" y="3731"/>
                </a:lnTo>
                <a:lnTo>
                  <a:pt x="192" y="3730"/>
                </a:lnTo>
                <a:lnTo>
                  <a:pt x="192" y="3728"/>
                </a:lnTo>
                <a:lnTo>
                  <a:pt x="192" y="3726"/>
                </a:lnTo>
                <a:lnTo>
                  <a:pt x="192" y="3725"/>
                </a:lnTo>
                <a:lnTo>
                  <a:pt x="192" y="3723"/>
                </a:lnTo>
                <a:lnTo>
                  <a:pt x="192" y="3722"/>
                </a:lnTo>
                <a:lnTo>
                  <a:pt x="192" y="3720"/>
                </a:lnTo>
                <a:lnTo>
                  <a:pt x="192" y="3718"/>
                </a:lnTo>
                <a:lnTo>
                  <a:pt x="192" y="3706"/>
                </a:lnTo>
                <a:lnTo>
                  <a:pt x="192" y="3704"/>
                </a:lnTo>
                <a:lnTo>
                  <a:pt x="192" y="3701"/>
                </a:lnTo>
                <a:lnTo>
                  <a:pt x="192" y="3675"/>
                </a:lnTo>
                <a:lnTo>
                  <a:pt x="192" y="3669"/>
                </a:lnTo>
                <a:lnTo>
                  <a:pt x="192" y="3667"/>
                </a:lnTo>
                <a:lnTo>
                  <a:pt x="192" y="3654"/>
                </a:lnTo>
                <a:lnTo>
                  <a:pt x="192" y="3653"/>
                </a:lnTo>
                <a:lnTo>
                  <a:pt x="192" y="3651"/>
                </a:lnTo>
                <a:lnTo>
                  <a:pt x="192" y="3650"/>
                </a:lnTo>
                <a:lnTo>
                  <a:pt x="192" y="3648"/>
                </a:lnTo>
                <a:lnTo>
                  <a:pt x="192" y="3646"/>
                </a:lnTo>
                <a:lnTo>
                  <a:pt x="192" y="3645"/>
                </a:lnTo>
                <a:lnTo>
                  <a:pt x="192" y="3643"/>
                </a:lnTo>
                <a:lnTo>
                  <a:pt x="192" y="3642"/>
                </a:lnTo>
                <a:lnTo>
                  <a:pt x="192" y="3640"/>
                </a:lnTo>
                <a:lnTo>
                  <a:pt x="192" y="3638"/>
                </a:lnTo>
                <a:lnTo>
                  <a:pt x="192" y="3637"/>
                </a:lnTo>
                <a:lnTo>
                  <a:pt x="192" y="3635"/>
                </a:lnTo>
                <a:lnTo>
                  <a:pt x="192" y="3634"/>
                </a:lnTo>
                <a:lnTo>
                  <a:pt x="192" y="3632"/>
                </a:lnTo>
                <a:lnTo>
                  <a:pt x="192" y="3630"/>
                </a:lnTo>
                <a:lnTo>
                  <a:pt x="192" y="3629"/>
                </a:lnTo>
                <a:lnTo>
                  <a:pt x="192" y="3627"/>
                </a:lnTo>
                <a:lnTo>
                  <a:pt x="192" y="3626"/>
                </a:lnTo>
                <a:lnTo>
                  <a:pt x="192" y="3624"/>
                </a:lnTo>
                <a:lnTo>
                  <a:pt x="192" y="3622"/>
                </a:lnTo>
                <a:lnTo>
                  <a:pt x="192" y="3621"/>
                </a:lnTo>
                <a:lnTo>
                  <a:pt x="192" y="3619"/>
                </a:lnTo>
                <a:lnTo>
                  <a:pt x="192" y="3618"/>
                </a:lnTo>
                <a:lnTo>
                  <a:pt x="192" y="3616"/>
                </a:lnTo>
                <a:lnTo>
                  <a:pt x="192" y="3614"/>
                </a:lnTo>
                <a:lnTo>
                  <a:pt x="192" y="3613"/>
                </a:lnTo>
                <a:lnTo>
                  <a:pt x="192" y="3611"/>
                </a:lnTo>
                <a:lnTo>
                  <a:pt x="192" y="3610"/>
                </a:lnTo>
                <a:lnTo>
                  <a:pt x="192" y="3608"/>
                </a:lnTo>
                <a:lnTo>
                  <a:pt x="192" y="3606"/>
                </a:lnTo>
                <a:lnTo>
                  <a:pt x="192" y="3605"/>
                </a:lnTo>
                <a:lnTo>
                  <a:pt x="192" y="3603"/>
                </a:lnTo>
                <a:lnTo>
                  <a:pt x="192" y="3602"/>
                </a:lnTo>
                <a:lnTo>
                  <a:pt x="192" y="3600"/>
                </a:lnTo>
                <a:lnTo>
                  <a:pt x="192" y="3598"/>
                </a:lnTo>
                <a:lnTo>
                  <a:pt x="192" y="3597"/>
                </a:lnTo>
                <a:lnTo>
                  <a:pt x="192" y="3595"/>
                </a:lnTo>
                <a:lnTo>
                  <a:pt x="192" y="3594"/>
                </a:lnTo>
                <a:lnTo>
                  <a:pt x="192" y="3592"/>
                </a:lnTo>
                <a:lnTo>
                  <a:pt x="192" y="3590"/>
                </a:lnTo>
                <a:lnTo>
                  <a:pt x="192" y="3589"/>
                </a:lnTo>
                <a:lnTo>
                  <a:pt x="191" y="3589"/>
                </a:lnTo>
                <a:lnTo>
                  <a:pt x="189" y="3589"/>
                </a:lnTo>
                <a:lnTo>
                  <a:pt x="187" y="3589"/>
                </a:lnTo>
                <a:lnTo>
                  <a:pt x="186" y="3589"/>
                </a:lnTo>
                <a:lnTo>
                  <a:pt x="184" y="3589"/>
                </a:lnTo>
                <a:lnTo>
                  <a:pt x="183" y="3589"/>
                </a:lnTo>
                <a:lnTo>
                  <a:pt x="181" y="3589"/>
                </a:lnTo>
                <a:lnTo>
                  <a:pt x="179" y="3589"/>
                </a:lnTo>
                <a:lnTo>
                  <a:pt x="178" y="3589"/>
                </a:lnTo>
                <a:lnTo>
                  <a:pt x="176" y="3589"/>
                </a:lnTo>
                <a:lnTo>
                  <a:pt x="175" y="3589"/>
                </a:lnTo>
                <a:lnTo>
                  <a:pt x="175" y="3528"/>
                </a:lnTo>
                <a:lnTo>
                  <a:pt x="175" y="3526"/>
                </a:lnTo>
                <a:lnTo>
                  <a:pt x="175" y="3522"/>
                </a:lnTo>
                <a:lnTo>
                  <a:pt x="175" y="3512"/>
                </a:lnTo>
                <a:lnTo>
                  <a:pt x="175" y="3493"/>
                </a:lnTo>
                <a:lnTo>
                  <a:pt x="175" y="3474"/>
                </a:lnTo>
                <a:lnTo>
                  <a:pt x="175" y="3472"/>
                </a:lnTo>
                <a:lnTo>
                  <a:pt x="175" y="3470"/>
                </a:lnTo>
                <a:lnTo>
                  <a:pt x="175" y="3469"/>
                </a:lnTo>
                <a:lnTo>
                  <a:pt x="175" y="3467"/>
                </a:lnTo>
                <a:lnTo>
                  <a:pt x="175" y="3466"/>
                </a:lnTo>
                <a:lnTo>
                  <a:pt x="175" y="3464"/>
                </a:lnTo>
                <a:lnTo>
                  <a:pt x="175" y="3462"/>
                </a:lnTo>
                <a:lnTo>
                  <a:pt x="175" y="3461"/>
                </a:lnTo>
                <a:lnTo>
                  <a:pt x="175" y="3459"/>
                </a:lnTo>
                <a:lnTo>
                  <a:pt x="175" y="3458"/>
                </a:lnTo>
                <a:lnTo>
                  <a:pt x="175" y="3456"/>
                </a:lnTo>
                <a:lnTo>
                  <a:pt x="175" y="3454"/>
                </a:lnTo>
                <a:lnTo>
                  <a:pt x="175" y="3453"/>
                </a:lnTo>
                <a:lnTo>
                  <a:pt x="175" y="3451"/>
                </a:lnTo>
                <a:lnTo>
                  <a:pt x="175" y="3450"/>
                </a:lnTo>
                <a:lnTo>
                  <a:pt x="175" y="3448"/>
                </a:lnTo>
                <a:lnTo>
                  <a:pt x="175" y="3446"/>
                </a:lnTo>
                <a:lnTo>
                  <a:pt x="175" y="3445"/>
                </a:lnTo>
                <a:lnTo>
                  <a:pt x="175" y="3443"/>
                </a:lnTo>
                <a:lnTo>
                  <a:pt x="175" y="3442"/>
                </a:lnTo>
                <a:lnTo>
                  <a:pt x="175" y="3440"/>
                </a:lnTo>
                <a:lnTo>
                  <a:pt x="175" y="3438"/>
                </a:lnTo>
                <a:lnTo>
                  <a:pt x="175" y="3437"/>
                </a:lnTo>
                <a:lnTo>
                  <a:pt x="175" y="3435"/>
                </a:lnTo>
                <a:lnTo>
                  <a:pt x="175" y="3434"/>
                </a:lnTo>
                <a:lnTo>
                  <a:pt x="175" y="3432"/>
                </a:lnTo>
                <a:lnTo>
                  <a:pt x="175" y="3430"/>
                </a:lnTo>
                <a:lnTo>
                  <a:pt x="175" y="3429"/>
                </a:lnTo>
                <a:lnTo>
                  <a:pt x="175" y="3427"/>
                </a:lnTo>
                <a:lnTo>
                  <a:pt x="175" y="3426"/>
                </a:lnTo>
                <a:lnTo>
                  <a:pt x="175" y="3424"/>
                </a:lnTo>
                <a:lnTo>
                  <a:pt x="175" y="3422"/>
                </a:lnTo>
                <a:lnTo>
                  <a:pt x="175" y="3421"/>
                </a:lnTo>
                <a:lnTo>
                  <a:pt x="175" y="3419"/>
                </a:lnTo>
                <a:lnTo>
                  <a:pt x="175" y="3418"/>
                </a:lnTo>
                <a:lnTo>
                  <a:pt x="175" y="3416"/>
                </a:lnTo>
                <a:lnTo>
                  <a:pt x="175" y="3414"/>
                </a:lnTo>
                <a:lnTo>
                  <a:pt x="175" y="3413"/>
                </a:lnTo>
                <a:lnTo>
                  <a:pt x="175" y="3411"/>
                </a:lnTo>
                <a:lnTo>
                  <a:pt x="175" y="3410"/>
                </a:lnTo>
                <a:lnTo>
                  <a:pt x="175" y="3408"/>
                </a:lnTo>
                <a:lnTo>
                  <a:pt x="175" y="3406"/>
                </a:lnTo>
                <a:lnTo>
                  <a:pt x="175" y="3405"/>
                </a:lnTo>
                <a:lnTo>
                  <a:pt x="175" y="3403"/>
                </a:lnTo>
                <a:lnTo>
                  <a:pt x="175" y="3402"/>
                </a:lnTo>
                <a:lnTo>
                  <a:pt x="175" y="3400"/>
                </a:lnTo>
                <a:lnTo>
                  <a:pt x="175" y="3398"/>
                </a:lnTo>
                <a:lnTo>
                  <a:pt x="175" y="3397"/>
                </a:lnTo>
                <a:lnTo>
                  <a:pt x="175" y="3390"/>
                </a:lnTo>
                <a:lnTo>
                  <a:pt x="175" y="3371"/>
                </a:lnTo>
                <a:lnTo>
                  <a:pt x="175" y="3350"/>
                </a:lnTo>
                <a:lnTo>
                  <a:pt x="175" y="3346"/>
                </a:lnTo>
                <a:lnTo>
                  <a:pt x="175" y="3344"/>
                </a:lnTo>
                <a:lnTo>
                  <a:pt x="175" y="3342"/>
                </a:lnTo>
                <a:lnTo>
                  <a:pt x="175" y="3341"/>
                </a:lnTo>
                <a:lnTo>
                  <a:pt x="175" y="3339"/>
                </a:lnTo>
                <a:lnTo>
                  <a:pt x="175" y="3338"/>
                </a:lnTo>
                <a:lnTo>
                  <a:pt x="175" y="3336"/>
                </a:lnTo>
                <a:lnTo>
                  <a:pt x="175" y="3334"/>
                </a:lnTo>
                <a:lnTo>
                  <a:pt x="175" y="3333"/>
                </a:lnTo>
                <a:lnTo>
                  <a:pt x="175" y="3331"/>
                </a:lnTo>
                <a:lnTo>
                  <a:pt x="175" y="3330"/>
                </a:lnTo>
                <a:lnTo>
                  <a:pt x="175" y="3328"/>
                </a:lnTo>
                <a:lnTo>
                  <a:pt x="175" y="3326"/>
                </a:lnTo>
                <a:lnTo>
                  <a:pt x="175" y="3325"/>
                </a:lnTo>
                <a:lnTo>
                  <a:pt x="175" y="3323"/>
                </a:lnTo>
                <a:lnTo>
                  <a:pt x="175" y="3322"/>
                </a:lnTo>
                <a:lnTo>
                  <a:pt x="175" y="3320"/>
                </a:lnTo>
                <a:lnTo>
                  <a:pt x="175" y="3318"/>
                </a:lnTo>
                <a:lnTo>
                  <a:pt x="175" y="3317"/>
                </a:lnTo>
                <a:lnTo>
                  <a:pt x="175" y="3315"/>
                </a:lnTo>
                <a:lnTo>
                  <a:pt x="175" y="3314"/>
                </a:lnTo>
                <a:lnTo>
                  <a:pt x="175" y="3312"/>
                </a:lnTo>
                <a:lnTo>
                  <a:pt x="175" y="3310"/>
                </a:lnTo>
                <a:lnTo>
                  <a:pt x="175" y="3309"/>
                </a:lnTo>
                <a:lnTo>
                  <a:pt x="175" y="3307"/>
                </a:lnTo>
                <a:lnTo>
                  <a:pt x="175" y="3306"/>
                </a:lnTo>
                <a:lnTo>
                  <a:pt x="175" y="3304"/>
                </a:lnTo>
                <a:lnTo>
                  <a:pt x="175" y="3302"/>
                </a:lnTo>
                <a:lnTo>
                  <a:pt x="175" y="3301"/>
                </a:lnTo>
                <a:lnTo>
                  <a:pt x="175" y="3299"/>
                </a:lnTo>
                <a:lnTo>
                  <a:pt x="175" y="3298"/>
                </a:lnTo>
                <a:lnTo>
                  <a:pt x="175" y="3296"/>
                </a:lnTo>
                <a:lnTo>
                  <a:pt x="175" y="3294"/>
                </a:lnTo>
                <a:lnTo>
                  <a:pt x="175" y="3293"/>
                </a:lnTo>
                <a:lnTo>
                  <a:pt x="175" y="3291"/>
                </a:lnTo>
                <a:lnTo>
                  <a:pt x="175" y="3290"/>
                </a:lnTo>
                <a:lnTo>
                  <a:pt x="175" y="3288"/>
                </a:lnTo>
                <a:lnTo>
                  <a:pt x="175" y="3286"/>
                </a:lnTo>
                <a:lnTo>
                  <a:pt x="175" y="3285"/>
                </a:lnTo>
                <a:lnTo>
                  <a:pt x="175" y="3283"/>
                </a:lnTo>
                <a:lnTo>
                  <a:pt x="175" y="3282"/>
                </a:lnTo>
                <a:lnTo>
                  <a:pt x="173" y="3282"/>
                </a:lnTo>
                <a:lnTo>
                  <a:pt x="171" y="3282"/>
                </a:lnTo>
                <a:lnTo>
                  <a:pt x="170" y="3282"/>
                </a:lnTo>
                <a:lnTo>
                  <a:pt x="168" y="3282"/>
                </a:lnTo>
                <a:lnTo>
                  <a:pt x="167" y="3282"/>
                </a:lnTo>
                <a:lnTo>
                  <a:pt x="165" y="3282"/>
                </a:lnTo>
                <a:lnTo>
                  <a:pt x="163" y="3282"/>
                </a:lnTo>
                <a:lnTo>
                  <a:pt x="162" y="3282"/>
                </a:lnTo>
                <a:lnTo>
                  <a:pt x="160" y="3282"/>
                </a:lnTo>
                <a:lnTo>
                  <a:pt x="160" y="3278"/>
                </a:lnTo>
                <a:lnTo>
                  <a:pt x="160" y="3269"/>
                </a:lnTo>
                <a:lnTo>
                  <a:pt x="160" y="3259"/>
                </a:lnTo>
                <a:lnTo>
                  <a:pt x="160" y="3254"/>
                </a:lnTo>
                <a:lnTo>
                  <a:pt x="160" y="3253"/>
                </a:lnTo>
                <a:lnTo>
                  <a:pt x="160" y="3251"/>
                </a:lnTo>
                <a:lnTo>
                  <a:pt x="160" y="3250"/>
                </a:lnTo>
                <a:lnTo>
                  <a:pt x="160" y="3248"/>
                </a:lnTo>
                <a:lnTo>
                  <a:pt x="160" y="3243"/>
                </a:lnTo>
                <a:lnTo>
                  <a:pt x="160" y="3242"/>
                </a:lnTo>
                <a:lnTo>
                  <a:pt x="160" y="3178"/>
                </a:lnTo>
                <a:lnTo>
                  <a:pt x="160" y="3175"/>
                </a:lnTo>
                <a:lnTo>
                  <a:pt x="160" y="3173"/>
                </a:lnTo>
                <a:lnTo>
                  <a:pt x="160" y="3160"/>
                </a:lnTo>
                <a:lnTo>
                  <a:pt x="160" y="3159"/>
                </a:lnTo>
                <a:lnTo>
                  <a:pt x="160" y="3127"/>
                </a:lnTo>
                <a:lnTo>
                  <a:pt x="160" y="3114"/>
                </a:lnTo>
                <a:lnTo>
                  <a:pt x="160" y="3101"/>
                </a:lnTo>
                <a:lnTo>
                  <a:pt x="160" y="3091"/>
                </a:lnTo>
                <a:lnTo>
                  <a:pt x="160" y="3088"/>
                </a:lnTo>
                <a:lnTo>
                  <a:pt x="160" y="3085"/>
                </a:lnTo>
                <a:lnTo>
                  <a:pt x="160" y="3069"/>
                </a:lnTo>
                <a:lnTo>
                  <a:pt x="160" y="3048"/>
                </a:lnTo>
                <a:lnTo>
                  <a:pt x="160" y="3047"/>
                </a:lnTo>
                <a:lnTo>
                  <a:pt x="160" y="3045"/>
                </a:lnTo>
                <a:lnTo>
                  <a:pt x="160" y="3043"/>
                </a:lnTo>
                <a:lnTo>
                  <a:pt x="160" y="3037"/>
                </a:lnTo>
                <a:lnTo>
                  <a:pt x="160" y="3035"/>
                </a:lnTo>
                <a:lnTo>
                  <a:pt x="160" y="3034"/>
                </a:lnTo>
                <a:lnTo>
                  <a:pt x="160" y="3032"/>
                </a:lnTo>
                <a:lnTo>
                  <a:pt x="160" y="3031"/>
                </a:lnTo>
                <a:lnTo>
                  <a:pt x="160" y="3029"/>
                </a:lnTo>
                <a:lnTo>
                  <a:pt x="160" y="3027"/>
                </a:lnTo>
                <a:lnTo>
                  <a:pt x="160" y="3026"/>
                </a:lnTo>
                <a:lnTo>
                  <a:pt x="160" y="3024"/>
                </a:lnTo>
                <a:lnTo>
                  <a:pt x="160" y="3023"/>
                </a:lnTo>
                <a:lnTo>
                  <a:pt x="160" y="3021"/>
                </a:lnTo>
                <a:lnTo>
                  <a:pt x="160" y="3019"/>
                </a:lnTo>
                <a:lnTo>
                  <a:pt x="160" y="3018"/>
                </a:lnTo>
                <a:lnTo>
                  <a:pt x="160" y="3016"/>
                </a:lnTo>
                <a:lnTo>
                  <a:pt x="160" y="3015"/>
                </a:lnTo>
                <a:lnTo>
                  <a:pt x="160" y="3013"/>
                </a:lnTo>
                <a:lnTo>
                  <a:pt x="160" y="3011"/>
                </a:lnTo>
                <a:lnTo>
                  <a:pt x="160" y="3010"/>
                </a:lnTo>
                <a:lnTo>
                  <a:pt x="160" y="3008"/>
                </a:lnTo>
                <a:lnTo>
                  <a:pt x="160" y="3003"/>
                </a:lnTo>
                <a:lnTo>
                  <a:pt x="160" y="3002"/>
                </a:lnTo>
                <a:lnTo>
                  <a:pt x="160" y="2999"/>
                </a:lnTo>
                <a:lnTo>
                  <a:pt x="160" y="2997"/>
                </a:lnTo>
                <a:lnTo>
                  <a:pt x="160" y="2995"/>
                </a:lnTo>
                <a:lnTo>
                  <a:pt x="160" y="2994"/>
                </a:lnTo>
                <a:lnTo>
                  <a:pt x="160" y="2992"/>
                </a:lnTo>
                <a:lnTo>
                  <a:pt x="160" y="2991"/>
                </a:lnTo>
                <a:lnTo>
                  <a:pt x="160" y="2989"/>
                </a:lnTo>
                <a:lnTo>
                  <a:pt x="160" y="2987"/>
                </a:lnTo>
                <a:lnTo>
                  <a:pt x="160" y="2986"/>
                </a:lnTo>
                <a:lnTo>
                  <a:pt x="160" y="2984"/>
                </a:lnTo>
                <a:lnTo>
                  <a:pt x="160" y="2983"/>
                </a:lnTo>
                <a:lnTo>
                  <a:pt x="160" y="2981"/>
                </a:lnTo>
                <a:lnTo>
                  <a:pt x="160" y="2979"/>
                </a:lnTo>
                <a:lnTo>
                  <a:pt x="160" y="2978"/>
                </a:lnTo>
                <a:lnTo>
                  <a:pt x="160" y="2976"/>
                </a:lnTo>
                <a:lnTo>
                  <a:pt x="160" y="2975"/>
                </a:lnTo>
                <a:lnTo>
                  <a:pt x="160" y="2973"/>
                </a:lnTo>
                <a:lnTo>
                  <a:pt x="160" y="2971"/>
                </a:lnTo>
                <a:lnTo>
                  <a:pt x="160" y="2970"/>
                </a:lnTo>
                <a:lnTo>
                  <a:pt x="159" y="2970"/>
                </a:lnTo>
                <a:lnTo>
                  <a:pt x="157" y="2970"/>
                </a:lnTo>
                <a:lnTo>
                  <a:pt x="155" y="2970"/>
                </a:lnTo>
                <a:lnTo>
                  <a:pt x="154" y="2970"/>
                </a:lnTo>
                <a:lnTo>
                  <a:pt x="152" y="2970"/>
                </a:lnTo>
                <a:lnTo>
                  <a:pt x="151" y="2970"/>
                </a:lnTo>
                <a:lnTo>
                  <a:pt x="149" y="2970"/>
                </a:lnTo>
                <a:lnTo>
                  <a:pt x="147" y="2970"/>
                </a:lnTo>
                <a:lnTo>
                  <a:pt x="146" y="2970"/>
                </a:lnTo>
                <a:lnTo>
                  <a:pt x="144" y="2970"/>
                </a:lnTo>
                <a:lnTo>
                  <a:pt x="144" y="2968"/>
                </a:lnTo>
                <a:lnTo>
                  <a:pt x="144" y="2967"/>
                </a:lnTo>
                <a:lnTo>
                  <a:pt x="144" y="2965"/>
                </a:lnTo>
                <a:lnTo>
                  <a:pt x="144" y="2963"/>
                </a:lnTo>
                <a:lnTo>
                  <a:pt x="144" y="2962"/>
                </a:lnTo>
                <a:lnTo>
                  <a:pt x="144" y="2960"/>
                </a:lnTo>
                <a:lnTo>
                  <a:pt x="144" y="2959"/>
                </a:lnTo>
                <a:lnTo>
                  <a:pt x="143" y="2959"/>
                </a:lnTo>
                <a:lnTo>
                  <a:pt x="143" y="2957"/>
                </a:lnTo>
                <a:lnTo>
                  <a:pt x="143" y="2955"/>
                </a:lnTo>
                <a:lnTo>
                  <a:pt x="143" y="2954"/>
                </a:lnTo>
                <a:lnTo>
                  <a:pt x="143" y="2952"/>
                </a:lnTo>
                <a:lnTo>
                  <a:pt x="143" y="2951"/>
                </a:lnTo>
                <a:lnTo>
                  <a:pt x="143" y="2949"/>
                </a:lnTo>
                <a:lnTo>
                  <a:pt x="143" y="2947"/>
                </a:lnTo>
                <a:lnTo>
                  <a:pt x="143" y="2946"/>
                </a:lnTo>
                <a:lnTo>
                  <a:pt x="143" y="2944"/>
                </a:lnTo>
                <a:lnTo>
                  <a:pt x="143" y="2943"/>
                </a:lnTo>
                <a:lnTo>
                  <a:pt x="143" y="2941"/>
                </a:lnTo>
                <a:lnTo>
                  <a:pt x="143" y="2939"/>
                </a:lnTo>
                <a:lnTo>
                  <a:pt x="143" y="2938"/>
                </a:lnTo>
                <a:lnTo>
                  <a:pt x="143" y="2936"/>
                </a:lnTo>
                <a:lnTo>
                  <a:pt x="143" y="2935"/>
                </a:lnTo>
                <a:lnTo>
                  <a:pt x="143" y="2933"/>
                </a:lnTo>
                <a:lnTo>
                  <a:pt x="143" y="2931"/>
                </a:lnTo>
                <a:lnTo>
                  <a:pt x="143" y="2930"/>
                </a:lnTo>
                <a:lnTo>
                  <a:pt x="143" y="2928"/>
                </a:lnTo>
                <a:lnTo>
                  <a:pt x="143" y="2927"/>
                </a:lnTo>
                <a:lnTo>
                  <a:pt x="143" y="2925"/>
                </a:lnTo>
                <a:lnTo>
                  <a:pt x="143" y="2923"/>
                </a:lnTo>
                <a:lnTo>
                  <a:pt x="143" y="2922"/>
                </a:lnTo>
                <a:lnTo>
                  <a:pt x="143" y="2920"/>
                </a:lnTo>
                <a:lnTo>
                  <a:pt x="143" y="2919"/>
                </a:lnTo>
                <a:lnTo>
                  <a:pt x="143" y="2917"/>
                </a:lnTo>
                <a:lnTo>
                  <a:pt x="143" y="2915"/>
                </a:lnTo>
                <a:lnTo>
                  <a:pt x="143" y="2914"/>
                </a:lnTo>
                <a:lnTo>
                  <a:pt x="143" y="2912"/>
                </a:lnTo>
                <a:lnTo>
                  <a:pt x="143" y="2911"/>
                </a:lnTo>
                <a:lnTo>
                  <a:pt x="143" y="2909"/>
                </a:lnTo>
                <a:lnTo>
                  <a:pt x="143" y="2907"/>
                </a:lnTo>
                <a:lnTo>
                  <a:pt x="143" y="2906"/>
                </a:lnTo>
                <a:lnTo>
                  <a:pt x="143" y="2904"/>
                </a:lnTo>
                <a:lnTo>
                  <a:pt x="143" y="2903"/>
                </a:lnTo>
                <a:lnTo>
                  <a:pt x="143" y="2901"/>
                </a:lnTo>
                <a:lnTo>
                  <a:pt x="143" y="2899"/>
                </a:lnTo>
                <a:lnTo>
                  <a:pt x="143" y="2898"/>
                </a:lnTo>
                <a:lnTo>
                  <a:pt x="143" y="2896"/>
                </a:lnTo>
                <a:lnTo>
                  <a:pt x="143" y="2895"/>
                </a:lnTo>
                <a:lnTo>
                  <a:pt x="143" y="2893"/>
                </a:lnTo>
                <a:lnTo>
                  <a:pt x="143" y="2891"/>
                </a:lnTo>
                <a:lnTo>
                  <a:pt x="143" y="2890"/>
                </a:lnTo>
                <a:lnTo>
                  <a:pt x="143" y="2888"/>
                </a:lnTo>
                <a:lnTo>
                  <a:pt x="144" y="2888"/>
                </a:lnTo>
                <a:lnTo>
                  <a:pt x="144" y="2887"/>
                </a:lnTo>
                <a:lnTo>
                  <a:pt x="144" y="2885"/>
                </a:lnTo>
                <a:lnTo>
                  <a:pt x="144" y="2883"/>
                </a:lnTo>
                <a:lnTo>
                  <a:pt x="144" y="2882"/>
                </a:lnTo>
                <a:lnTo>
                  <a:pt x="144" y="2880"/>
                </a:lnTo>
                <a:lnTo>
                  <a:pt x="144" y="2879"/>
                </a:lnTo>
                <a:lnTo>
                  <a:pt x="144" y="2877"/>
                </a:lnTo>
                <a:lnTo>
                  <a:pt x="144" y="2875"/>
                </a:lnTo>
                <a:lnTo>
                  <a:pt x="144" y="2874"/>
                </a:lnTo>
                <a:lnTo>
                  <a:pt x="144" y="2872"/>
                </a:lnTo>
                <a:lnTo>
                  <a:pt x="144" y="2871"/>
                </a:lnTo>
                <a:lnTo>
                  <a:pt x="144" y="2869"/>
                </a:lnTo>
                <a:lnTo>
                  <a:pt x="144" y="2867"/>
                </a:lnTo>
                <a:lnTo>
                  <a:pt x="146" y="2867"/>
                </a:lnTo>
                <a:lnTo>
                  <a:pt x="146" y="2866"/>
                </a:lnTo>
                <a:lnTo>
                  <a:pt x="146" y="2864"/>
                </a:lnTo>
                <a:lnTo>
                  <a:pt x="146" y="2863"/>
                </a:lnTo>
                <a:lnTo>
                  <a:pt x="146" y="2861"/>
                </a:lnTo>
                <a:lnTo>
                  <a:pt x="146" y="2859"/>
                </a:lnTo>
                <a:lnTo>
                  <a:pt x="146" y="2858"/>
                </a:lnTo>
                <a:lnTo>
                  <a:pt x="146" y="2856"/>
                </a:lnTo>
                <a:lnTo>
                  <a:pt x="146" y="2855"/>
                </a:lnTo>
                <a:lnTo>
                  <a:pt x="146" y="2853"/>
                </a:lnTo>
                <a:lnTo>
                  <a:pt x="146" y="2851"/>
                </a:lnTo>
                <a:lnTo>
                  <a:pt x="146" y="2850"/>
                </a:lnTo>
                <a:lnTo>
                  <a:pt x="146" y="2848"/>
                </a:lnTo>
                <a:lnTo>
                  <a:pt x="146" y="2847"/>
                </a:lnTo>
                <a:lnTo>
                  <a:pt x="146" y="2845"/>
                </a:lnTo>
                <a:lnTo>
                  <a:pt x="146" y="2843"/>
                </a:lnTo>
                <a:lnTo>
                  <a:pt x="146" y="2842"/>
                </a:lnTo>
                <a:lnTo>
                  <a:pt x="146" y="2840"/>
                </a:lnTo>
                <a:lnTo>
                  <a:pt x="146" y="2839"/>
                </a:lnTo>
                <a:lnTo>
                  <a:pt x="146" y="2837"/>
                </a:lnTo>
                <a:lnTo>
                  <a:pt x="146" y="2835"/>
                </a:lnTo>
                <a:lnTo>
                  <a:pt x="146" y="2834"/>
                </a:lnTo>
                <a:lnTo>
                  <a:pt x="146" y="2832"/>
                </a:lnTo>
                <a:lnTo>
                  <a:pt x="146" y="2831"/>
                </a:lnTo>
                <a:lnTo>
                  <a:pt x="146" y="2829"/>
                </a:lnTo>
                <a:lnTo>
                  <a:pt x="146" y="2827"/>
                </a:lnTo>
                <a:lnTo>
                  <a:pt x="146" y="2826"/>
                </a:lnTo>
                <a:lnTo>
                  <a:pt x="146" y="2824"/>
                </a:lnTo>
                <a:lnTo>
                  <a:pt x="146" y="2823"/>
                </a:lnTo>
                <a:lnTo>
                  <a:pt x="146" y="2821"/>
                </a:lnTo>
                <a:lnTo>
                  <a:pt x="146" y="2819"/>
                </a:lnTo>
                <a:lnTo>
                  <a:pt x="146" y="2818"/>
                </a:lnTo>
                <a:lnTo>
                  <a:pt x="146" y="2816"/>
                </a:lnTo>
                <a:lnTo>
                  <a:pt x="146" y="2815"/>
                </a:lnTo>
                <a:lnTo>
                  <a:pt x="146" y="2813"/>
                </a:lnTo>
                <a:lnTo>
                  <a:pt x="146" y="2811"/>
                </a:lnTo>
                <a:lnTo>
                  <a:pt x="144" y="2811"/>
                </a:lnTo>
                <a:lnTo>
                  <a:pt x="144" y="2810"/>
                </a:lnTo>
                <a:lnTo>
                  <a:pt x="144" y="2808"/>
                </a:lnTo>
                <a:lnTo>
                  <a:pt x="144" y="2807"/>
                </a:lnTo>
                <a:lnTo>
                  <a:pt x="144" y="2805"/>
                </a:lnTo>
                <a:lnTo>
                  <a:pt x="144" y="2803"/>
                </a:lnTo>
                <a:lnTo>
                  <a:pt x="144" y="2802"/>
                </a:lnTo>
                <a:lnTo>
                  <a:pt x="144" y="2800"/>
                </a:lnTo>
                <a:lnTo>
                  <a:pt x="144" y="2799"/>
                </a:lnTo>
                <a:lnTo>
                  <a:pt x="144" y="2797"/>
                </a:lnTo>
                <a:lnTo>
                  <a:pt x="144" y="2795"/>
                </a:lnTo>
                <a:lnTo>
                  <a:pt x="144" y="2794"/>
                </a:lnTo>
                <a:lnTo>
                  <a:pt x="146" y="2794"/>
                </a:lnTo>
                <a:lnTo>
                  <a:pt x="146" y="2792"/>
                </a:lnTo>
                <a:lnTo>
                  <a:pt x="146" y="2791"/>
                </a:lnTo>
                <a:lnTo>
                  <a:pt x="146" y="2789"/>
                </a:lnTo>
                <a:lnTo>
                  <a:pt x="146" y="2787"/>
                </a:lnTo>
                <a:lnTo>
                  <a:pt x="146" y="2786"/>
                </a:lnTo>
                <a:lnTo>
                  <a:pt x="146" y="2784"/>
                </a:lnTo>
                <a:lnTo>
                  <a:pt x="146" y="2783"/>
                </a:lnTo>
                <a:lnTo>
                  <a:pt x="146" y="2781"/>
                </a:lnTo>
                <a:lnTo>
                  <a:pt x="146" y="2779"/>
                </a:lnTo>
                <a:lnTo>
                  <a:pt x="146" y="2778"/>
                </a:lnTo>
                <a:lnTo>
                  <a:pt x="146" y="2776"/>
                </a:lnTo>
                <a:lnTo>
                  <a:pt x="146" y="2775"/>
                </a:lnTo>
                <a:lnTo>
                  <a:pt x="146" y="2773"/>
                </a:lnTo>
                <a:lnTo>
                  <a:pt x="146" y="2771"/>
                </a:lnTo>
                <a:lnTo>
                  <a:pt x="146" y="2770"/>
                </a:lnTo>
                <a:lnTo>
                  <a:pt x="146" y="2768"/>
                </a:lnTo>
                <a:lnTo>
                  <a:pt x="146" y="2767"/>
                </a:lnTo>
                <a:lnTo>
                  <a:pt x="146" y="2765"/>
                </a:lnTo>
                <a:lnTo>
                  <a:pt x="144" y="2765"/>
                </a:lnTo>
                <a:lnTo>
                  <a:pt x="144" y="2763"/>
                </a:lnTo>
                <a:lnTo>
                  <a:pt x="144" y="2762"/>
                </a:lnTo>
                <a:lnTo>
                  <a:pt x="144" y="2760"/>
                </a:lnTo>
                <a:lnTo>
                  <a:pt x="144" y="2759"/>
                </a:lnTo>
                <a:lnTo>
                  <a:pt x="144" y="2757"/>
                </a:lnTo>
                <a:lnTo>
                  <a:pt x="144" y="2755"/>
                </a:lnTo>
                <a:lnTo>
                  <a:pt x="144" y="2754"/>
                </a:lnTo>
                <a:lnTo>
                  <a:pt x="144" y="2752"/>
                </a:lnTo>
                <a:lnTo>
                  <a:pt x="144" y="2751"/>
                </a:lnTo>
                <a:lnTo>
                  <a:pt x="144" y="2749"/>
                </a:lnTo>
                <a:lnTo>
                  <a:pt x="144" y="2747"/>
                </a:lnTo>
                <a:lnTo>
                  <a:pt x="144" y="2746"/>
                </a:lnTo>
                <a:lnTo>
                  <a:pt x="144" y="2744"/>
                </a:lnTo>
                <a:lnTo>
                  <a:pt x="144" y="2743"/>
                </a:lnTo>
                <a:lnTo>
                  <a:pt x="144" y="2741"/>
                </a:lnTo>
                <a:lnTo>
                  <a:pt x="144" y="2739"/>
                </a:lnTo>
                <a:lnTo>
                  <a:pt x="146" y="2739"/>
                </a:lnTo>
                <a:lnTo>
                  <a:pt x="146" y="2738"/>
                </a:lnTo>
                <a:lnTo>
                  <a:pt x="146" y="2736"/>
                </a:lnTo>
                <a:lnTo>
                  <a:pt x="146" y="2735"/>
                </a:lnTo>
                <a:lnTo>
                  <a:pt x="146" y="2733"/>
                </a:lnTo>
                <a:lnTo>
                  <a:pt x="146" y="2731"/>
                </a:lnTo>
                <a:lnTo>
                  <a:pt x="146" y="2730"/>
                </a:lnTo>
                <a:lnTo>
                  <a:pt x="144" y="2730"/>
                </a:lnTo>
                <a:lnTo>
                  <a:pt x="144" y="2728"/>
                </a:lnTo>
                <a:lnTo>
                  <a:pt x="144" y="2727"/>
                </a:lnTo>
                <a:lnTo>
                  <a:pt x="144" y="2725"/>
                </a:lnTo>
                <a:lnTo>
                  <a:pt x="144" y="2723"/>
                </a:lnTo>
                <a:lnTo>
                  <a:pt x="144" y="2722"/>
                </a:lnTo>
                <a:lnTo>
                  <a:pt x="144" y="2720"/>
                </a:lnTo>
                <a:lnTo>
                  <a:pt x="144" y="2719"/>
                </a:lnTo>
                <a:lnTo>
                  <a:pt x="144" y="2717"/>
                </a:lnTo>
                <a:lnTo>
                  <a:pt x="144" y="2715"/>
                </a:lnTo>
                <a:lnTo>
                  <a:pt x="144" y="2714"/>
                </a:lnTo>
                <a:lnTo>
                  <a:pt x="144" y="2712"/>
                </a:lnTo>
                <a:lnTo>
                  <a:pt x="144" y="2711"/>
                </a:lnTo>
                <a:lnTo>
                  <a:pt x="144" y="2690"/>
                </a:lnTo>
                <a:lnTo>
                  <a:pt x="144" y="2687"/>
                </a:lnTo>
                <a:lnTo>
                  <a:pt x="144" y="2685"/>
                </a:lnTo>
                <a:lnTo>
                  <a:pt x="144" y="2664"/>
                </a:lnTo>
                <a:lnTo>
                  <a:pt x="144" y="2663"/>
                </a:lnTo>
                <a:lnTo>
                  <a:pt x="144" y="2661"/>
                </a:lnTo>
                <a:lnTo>
                  <a:pt x="144" y="2659"/>
                </a:lnTo>
                <a:lnTo>
                  <a:pt x="143" y="2659"/>
                </a:lnTo>
                <a:lnTo>
                  <a:pt x="141" y="2659"/>
                </a:lnTo>
                <a:lnTo>
                  <a:pt x="139" y="2659"/>
                </a:lnTo>
                <a:lnTo>
                  <a:pt x="138" y="2659"/>
                </a:lnTo>
                <a:lnTo>
                  <a:pt x="136" y="2659"/>
                </a:lnTo>
                <a:lnTo>
                  <a:pt x="135" y="2659"/>
                </a:lnTo>
                <a:lnTo>
                  <a:pt x="133" y="2659"/>
                </a:lnTo>
                <a:lnTo>
                  <a:pt x="131" y="2659"/>
                </a:lnTo>
                <a:lnTo>
                  <a:pt x="130" y="2659"/>
                </a:lnTo>
                <a:lnTo>
                  <a:pt x="128" y="2659"/>
                </a:lnTo>
                <a:lnTo>
                  <a:pt x="127" y="2659"/>
                </a:lnTo>
                <a:lnTo>
                  <a:pt x="127" y="2658"/>
                </a:lnTo>
                <a:lnTo>
                  <a:pt x="127" y="2651"/>
                </a:lnTo>
                <a:lnTo>
                  <a:pt x="127" y="2650"/>
                </a:lnTo>
                <a:lnTo>
                  <a:pt x="128" y="2619"/>
                </a:lnTo>
                <a:lnTo>
                  <a:pt x="128" y="2618"/>
                </a:lnTo>
                <a:lnTo>
                  <a:pt x="128" y="2613"/>
                </a:lnTo>
                <a:lnTo>
                  <a:pt x="128" y="2607"/>
                </a:lnTo>
                <a:lnTo>
                  <a:pt x="128" y="2605"/>
                </a:lnTo>
                <a:lnTo>
                  <a:pt x="128" y="2603"/>
                </a:lnTo>
                <a:lnTo>
                  <a:pt x="128" y="2602"/>
                </a:lnTo>
                <a:lnTo>
                  <a:pt x="128" y="2600"/>
                </a:lnTo>
                <a:lnTo>
                  <a:pt x="128" y="2599"/>
                </a:lnTo>
                <a:lnTo>
                  <a:pt x="128" y="2597"/>
                </a:lnTo>
                <a:lnTo>
                  <a:pt x="128" y="2595"/>
                </a:lnTo>
                <a:lnTo>
                  <a:pt x="128" y="2594"/>
                </a:lnTo>
                <a:lnTo>
                  <a:pt x="128" y="2592"/>
                </a:lnTo>
                <a:lnTo>
                  <a:pt x="128" y="2591"/>
                </a:lnTo>
                <a:lnTo>
                  <a:pt x="128" y="2589"/>
                </a:lnTo>
                <a:lnTo>
                  <a:pt x="128" y="2587"/>
                </a:lnTo>
                <a:lnTo>
                  <a:pt x="128" y="2586"/>
                </a:lnTo>
                <a:lnTo>
                  <a:pt x="128" y="2584"/>
                </a:lnTo>
                <a:lnTo>
                  <a:pt x="128" y="2583"/>
                </a:lnTo>
                <a:lnTo>
                  <a:pt x="128" y="2581"/>
                </a:lnTo>
                <a:lnTo>
                  <a:pt x="128" y="2578"/>
                </a:lnTo>
                <a:lnTo>
                  <a:pt x="128" y="2570"/>
                </a:lnTo>
                <a:lnTo>
                  <a:pt x="128" y="2554"/>
                </a:lnTo>
                <a:lnTo>
                  <a:pt x="128" y="2546"/>
                </a:lnTo>
                <a:lnTo>
                  <a:pt x="128" y="2527"/>
                </a:lnTo>
                <a:lnTo>
                  <a:pt x="128" y="2519"/>
                </a:lnTo>
                <a:lnTo>
                  <a:pt x="128" y="2511"/>
                </a:lnTo>
                <a:lnTo>
                  <a:pt x="128" y="2501"/>
                </a:lnTo>
                <a:lnTo>
                  <a:pt x="128" y="2482"/>
                </a:lnTo>
                <a:lnTo>
                  <a:pt x="128" y="2466"/>
                </a:lnTo>
                <a:lnTo>
                  <a:pt x="128" y="2459"/>
                </a:lnTo>
                <a:lnTo>
                  <a:pt x="128" y="2443"/>
                </a:lnTo>
                <a:lnTo>
                  <a:pt x="128" y="2432"/>
                </a:lnTo>
                <a:lnTo>
                  <a:pt x="128" y="2427"/>
                </a:lnTo>
                <a:lnTo>
                  <a:pt x="128" y="2426"/>
                </a:lnTo>
                <a:lnTo>
                  <a:pt x="128" y="2424"/>
                </a:lnTo>
                <a:lnTo>
                  <a:pt x="128" y="2423"/>
                </a:lnTo>
                <a:lnTo>
                  <a:pt x="128" y="2415"/>
                </a:lnTo>
                <a:lnTo>
                  <a:pt x="128" y="2410"/>
                </a:lnTo>
                <a:lnTo>
                  <a:pt x="128" y="2408"/>
                </a:lnTo>
                <a:lnTo>
                  <a:pt x="128" y="2407"/>
                </a:lnTo>
                <a:lnTo>
                  <a:pt x="128" y="2402"/>
                </a:lnTo>
                <a:lnTo>
                  <a:pt x="128" y="2400"/>
                </a:lnTo>
                <a:lnTo>
                  <a:pt x="128" y="2394"/>
                </a:lnTo>
                <a:lnTo>
                  <a:pt x="128" y="2354"/>
                </a:lnTo>
                <a:lnTo>
                  <a:pt x="128" y="2352"/>
                </a:lnTo>
                <a:lnTo>
                  <a:pt x="128" y="2351"/>
                </a:lnTo>
                <a:lnTo>
                  <a:pt x="128" y="2346"/>
                </a:lnTo>
                <a:lnTo>
                  <a:pt x="128" y="2344"/>
                </a:lnTo>
                <a:lnTo>
                  <a:pt x="127" y="2344"/>
                </a:lnTo>
                <a:lnTo>
                  <a:pt x="114" y="2344"/>
                </a:lnTo>
                <a:lnTo>
                  <a:pt x="111" y="2344"/>
                </a:lnTo>
                <a:lnTo>
                  <a:pt x="109" y="2344"/>
                </a:lnTo>
                <a:lnTo>
                  <a:pt x="109" y="2341"/>
                </a:lnTo>
                <a:lnTo>
                  <a:pt x="109" y="2323"/>
                </a:lnTo>
                <a:lnTo>
                  <a:pt x="109" y="2304"/>
                </a:lnTo>
                <a:lnTo>
                  <a:pt x="109" y="2298"/>
                </a:lnTo>
                <a:lnTo>
                  <a:pt x="109" y="2264"/>
                </a:lnTo>
                <a:lnTo>
                  <a:pt x="109" y="2250"/>
                </a:lnTo>
                <a:lnTo>
                  <a:pt x="109" y="2226"/>
                </a:lnTo>
                <a:lnTo>
                  <a:pt x="109" y="2223"/>
                </a:lnTo>
                <a:lnTo>
                  <a:pt x="109" y="2213"/>
                </a:lnTo>
                <a:lnTo>
                  <a:pt x="109" y="2205"/>
                </a:lnTo>
                <a:lnTo>
                  <a:pt x="109" y="2199"/>
                </a:lnTo>
                <a:lnTo>
                  <a:pt x="109" y="2183"/>
                </a:lnTo>
                <a:lnTo>
                  <a:pt x="109" y="2179"/>
                </a:lnTo>
                <a:lnTo>
                  <a:pt x="109" y="2175"/>
                </a:lnTo>
                <a:lnTo>
                  <a:pt x="109" y="2171"/>
                </a:lnTo>
                <a:lnTo>
                  <a:pt x="109" y="2159"/>
                </a:lnTo>
                <a:lnTo>
                  <a:pt x="109" y="2146"/>
                </a:lnTo>
                <a:lnTo>
                  <a:pt x="109" y="2143"/>
                </a:lnTo>
                <a:lnTo>
                  <a:pt x="109" y="2141"/>
                </a:lnTo>
                <a:lnTo>
                  <a:pt x="109" y="2133"/>
                </a:lnTo>
                <a:lnTo>
                  <a:pt x="109" y="2125"/>
                </a:lnTo>
                <a:lnTo>
                  <a:pt x="109" y="2120"/>
                </a:lnTo>
                <a:lnTo>
                  <a:pt x="109" y="2114"/>
                </a:lnTo>
                <a:lnTo>
                  <a:pt x="109" y="2106"/>
                </a:lnTo>
                <a:lnTo>
                  <a:pt x="109" y="2080"/>
                </a:lnTo>
                <a:lnTo>
                  <a:pt x="109" y="2067"/>
                </a:lnTo>
                <a:lnTo>
                  <a:pt x="109" y="2063"/>
                </a:lnTo>
                <a:lnTo>
                  <a:pt x="109" y="2061"/>
                </a:lnTo>
                <a:lnTo>
                  <a:pt x="109" y="2059"/>
                </a:lnTo>
                <a:lnTo>
                  <a:pt x="109" y="2058"/>
                </a:lnTo>
                <a:lnTo>
                  <a:pt x="109" y="2055"/>
                </a:lnTo>
                <a:lnTo>
                  <a:pt x="109" y="2053"/>
                </a:lnTo>
                <a:lnTo>
                  <a:pt x="109" y="2050"/>
                </a:lnTo>
                <a:lnTo>
                  <a:pt x="109" y="2043"/>
                </a:lnTo>
                <a:lnTo>
                  <a:pt x="109" y="2039"/>
                </a:lnTo>
                <a:lnTo>
                  <a:pt x="109" y="2037"/>
                </a:lnTo>
                <a:lnTo>
                  <a:pt x="109" y="2032"/>
                </a:lnTo>
                <a:lnTo>
                  <a:pt x="109" y="2027"/>
                </a:lnTo>
                <a:lnTo>
                  <a:pt x="106" y="2027"/>
                </a:lnTo>
                <a:lnTo>
                  <a:pt x="96" y="2027"/>
                </a:lnTo>
                <a:lnTo>
                  <a:pt x="95" y="2027"/>
                </a:lnTo>
                <a:lnTo>
                  <a:pt x="93" y="2027"/>
                </a:lnTo>
                <a:lnTo>
                  <a:pt x="93" y="2015"/>
                </a:lnTo>
                <a:lnTo>
                  <a:pt x="93" y="2013"/>
                </a:lnTo>
                <a:lnTo>
                  <a:pt x="93" y="1991"/>
                </a:lnTo>
                <a:lnTo>
                  <a:pt x="93" y="1987"/>
                </a:lnTo>
                <a:lnTo>
                  <a:pt x="91" y="1981"/>
                </a:lnTo>
                <a:lnTo>
                  <a:pt x="91" y="1979"/>
                </a:lnTo>
                <a:lnTo>
                  <a:pt x="91" y="1976"/>
                </a:lnTo>
                <a:lnTo>
                  <a:pt x="91" y="1975"/>
                </a:lnTo>
                <a:lnTo>
                  <a:pt x="91" y="1973"/>
                </a:lnTo>
                <a:lnTo>
                  <a:pt x="91" y="1960"/>
                </a:lnTo>
                <a:lnTo>
                  <a:pt x="91" y="1955"/>
                </a:lnTo>
                <a:lnTo>
                  <a:pt x="91" y="1947"/>
                </a:lnTo>
                <a:lnTo>
                  <a:pt x="91" y="1933"/>
                </a:lnTo>
                <a:lnTo>
                  <a:pt x="91" y="1930"/>
                </a:lnTo>
                <a:lnTo>
                  <a:pt x="91" y="1928"/>
                </a:lnTo>
                <a:lnTo>
                  <a:pt x="91" y="1925"/>
                </a:lnTo>
                <a:lnTo>
                  <a:pt x="91" y="1923"/>
                </a:lnTo>
                <a:lnTo>
                  <a:pt x="91" y="1922"/>
                </a:lnTo>
                <a:lnTo>
                  <a:pt x="91" y="1920"/>
                </a:lnTo>
                <a:lnTo>
                  <a:pt x="91" y="1914"/>
                </a:lnTo>
                <a:lnTo>
                  <a:pt x="91" y="1911"/>
                </a:lnTo>
                <a:lnTo>
                  <a:pt x="91" y="1909"/>
                </a:lnTo>
                <a:lnTo>
                  <a:pt x="91" y="1906"/>
                </a:lnTo>
                <a:lnTo>
                  <a:pt x="91" y="1896"/>
                </a:lnTo>
                <a:lnTo>
                  <a:pt x="91" y="1895"/>
                </a:lnTo>
                <a:lnTo>
                  <a:pt x="91" y="1893"/>
                </a:lnTo>
                <a:lnTo>
                  <a:pt x="91" y="1891"/>
                </a:lnTo>
                <a:lnTo>
                  <a:pt x="91" y="1888"/>
                </a:lnTo>
                <a:lnTo>
                  <a:pt x="91" y="1880"/>
                </a:lnTo>
                <a:lnTo>
                  <a:pt x="91" y="1879"/>
                </a:lnTo>
                <a:lnTo>
                  <a:pt x="91" y="1872"/>
                </a:lnTo>
                <a:lnTo>
                  <a:pt x="91" y="1866"/>
                </a:lnTo>
                <a:lnTo>
                  <a:pt x="91" y="1855"/>
                </a:lnTo>
                <a:lnTo>
                  <a:pt x="91" y="1853"/>
                </a:lnTo>
                <a:lnTo>
                  <a:pt x="91" y="1845"/>
                </a:lnTo>
                <a:lnTo>
                  <a:pt x="91" y="1840"/>
                </a:lnTo>
                <a:lnTo>
                  <a:pt x="91" y="1827"/>
                </a:lnTo>
                <a:lnTo>
                  <a:pt x="91" y="1813"/>
                </a:lnTo>
                <a:lnTo>
                  <a:pt x="91" y="1811"/>
                </a:lnTo>
                <a:lnTo>
                  <a:pt x="91" y="1810"/>
                </a:lnTo>
                <a:lnTo>
                  <a:pt x="91" y="1808"/>
                </a:lnTo>
                <a:lnTo>
                  <a:pt x="91" y="1802"/>
                </a:lnTo>
                <a:lnTo>
                  <a:pt x="91" y="1800"/>
                </a:lnTo>
                <a:lnTo>
                  <a:pt x="91" y="1787"/>
                </a:lnTo>
                <a:lnTo>
                  <a:pt x="91" y="1781"/>
                </a:lnTo>
                <a:lnTo>
                  <a:pt x="91" y="1779"/>
                </a:lnTo>
                <a:lnTo>
                  <a:pt x="91" y="1773"/>
                </a:lnTo>
                <a:lnTo>
                  <a:pt x="91" y="1770"/>
                </a:lnTo>
                <a:lnTo>
                  <a:pt x="91" y="1755"/>
                </a:lnTo>
                <a:lnTo>
                  <a:pt x="91" y="1754"/>
                </a:lnTo>
                <a:lnTo>
                  <a:pt x="91" y="1749"/>
                </a:lnTo>
                <a:lnTo>
                  <a:pt x="91" y="1741"/>
                </a:lnTo>
                <a:lnTo>
                  <a:pt x="91" y="1739"/>
                </a:lnTo>
                <a:lnTo>
                  <a:pt x="91" y="1731"/>
                </a:lnTo>
                <a:lnTo>
                  <a:pt x="91" y="1728"/>
                </a:lnTo>
                <a:lnTo>
                  <a:pt x="91" y="1707"/>
                </a:lnTo>
                <a:lnTo>
                  <a:pt x="90" y="1707"/>
                </a:lnTo>
                <a:lnTo>
                  <a:pt x="87" y="1707"/>
                </a:lnTo>
                <a:lnTo>
                  <a:pt x="85" y="1707"/>
                </a:lnTo>
                <a:lnTo>
                  <a:pt x="83" y="1707"/>
                </a:lnTo>
                <a:lnTo>
                  <a:pt x="74" y="1707"/>
                </a:lnTo>
                <a:lnTo>
                  <a:pt x="74" y="1699"/>
                </a:lnTo>
                <a:lnTo>
                  <a:pt x="74" y="1693"/>
                </a:lnTo>
                <a:lnTo>
                  <a:pt x="74" y="1691"/>
                </a:lnTo>
                <a:lnTo>
                  <a:pt x="74" y="1680"/>
                </a:lnTo>
                <a:lnTo>
                  <a:pt x="74" y="1669"/>
                </a:lnTo>
                <a:lnTo>
                  <a:pt x="74" y="1667"/>
                </a:lnTo>
                <a:lnTo>
                  <a:pt x="74" y="1655"/>
                </a:lnTo>
                <a:lnTo>
                  <a:pt x="74" y="1653"/>
                </a:lnTo>
                <a:lnTo>
                  <a:pt x="74" y="1640"/>
                </a:lnTo>
                <a:lnTo>
                  <a:pt x="74" y="1631"/>
                </a:lnTo>
                <a:lnTo>
                  <a:pt x="74" y="1627"/>
                </a:lnTo>
                <a:lnTo>
                  <a:pt x="74" y="1626"/>
                </a:lnTo>
                <a:lnTo>
                  <a:pt x="74" y="1624"/>
                </a:lnTo>
                <a:lnTo>
                  <a:pt x="74" y="1621"/>
                </a:lnTo>
                <a:lnTo>
                  <a:pt x="74" y="1619"/>
                </a:lnTo>
                <a:lnTo>
                  <a:pt x="74" y="1613"/>
                </a:lnTo>
                <a:lnTo>
                  <a:pt x="74" y="1608"/>
                </a:lnTo>
                <a:lnTo>
                  <a:pt x="74" y="1600"/>
                </a:lnTo>
                <a:lnTo>
                  <a:pt x="74" y="1587"/>
                </a:lnTo>
                <a:lnTo>
                  <a:pt x="74" y="1586"/>
                </a:lnTo>
                <a:lnTo>
                  <a:pt x="74" y="1578"/>
                </a:lnTo>
                <a:lnTo>
                  <a:pt x="74" y="1571"/>
                </a:lnTo>
                <a:lnTo>
                  <a:pt x="74" y="1568"/>
                </a:lnTo>
                <a:lnTo>
                  <a:pt x="74" y="1560"/>
                </a:lnTo>
                <a:lnTo>
                  <a:pt x="74" y="1557"/>
                </a:lnTo>
                <a:lnTo>
                  <a:pt x="74" y="1551"/>
                </a:lnTo>
                <a:lnTo>
                  <a:pt x="74" y="1549"/>
                </a:lnTo>
                <a:lnTo>
                  <a:pt x="74" y="1547"/>
                </a:lnTo>
                <a:lnTo>
                  <a:pt x="74" y="1544"/>
                </a:lnTo>
                <a:lnTo>
                  <a:pt x="74" y="1541"/>
                </a:lnTo>
                <a:lnTo>
                  <a:pt x="74" y="1539"/>
                </a:lnTo>
                <a:lnTo>
                  <a:pt x="74" y="1533"/>
                </a:lnTo>
                <a:lnTo>
                  <a:pt x="74" y="1531"/>
                </a:lnTo>
                <a:lnTo>
                  <a:pt x="74" y="1530"/>
                </a:lnTo>
                <a:lnTo>
                  <a:pt x="74" y="1528"/>
                </a:lnTo>
                <a:lnTo>
                  <a:pt x="74" y="1527"/>
                </a:lnTo>
                <a:lnTo>
                  <a:pt x="74" y="1522"/>
                </a:lnTo>
                <a:lnTo>
                  <a:pt x="74" y="1519"/>
                </a:lnTo>
                <a:lnTo>
                  <a:pt x="74" y="1509"/>
                </a:lnTo>
                <a:lnTo>
                  <a:pt x="74" y="1507"/>
                </a:lnTo>
                <a:lnTo>
                  <a:pt x="74" y="1506"/>
                </a:lnTo>
                <a:lnTo>
                  <a:pt x="74" y="1495"/>
                </a:lnTo>
                <a:lnTo>
                  <a:pt x="74" y="1485"/>
                </a:lnTo>
                <a:lnTo>
                  <a:pt x="74" y="1483"/>
                </a:lnTo>
                <a:lnTo>
                  <a:pt x="74" y="1482"/>
                </a:lnTo>
                <a:lnTo>
                  <a:pt x="74" y="1480"/>
                </a:lnTo>
                <a:lnTo>
                  <a:pt x="74" y="1474"/>
                </a:lnTo>
                <a:lnTo>
                  <a:pt x="74" y="1467"/>
                </a:lnTo>
                <a:lnTo>
                  <a:pt x="74" y="1466"/>
                </a:lnTo>
                <a:lnTo>
                  <a:pt x="74" y="1455"/>
                </a:lnTo>
                <a:lnTo>
                  <a:pt x="74" y="1453"/>
                </a:lnTo>
                <a:lnTo>
                  <a:pt x="74" y="1448"/>
                </a:lnTo>
                <a:lnTo>
                  <a:pt x="74" y="1447"/>
                </a:lnTo>
                <a:lnTo>
                  <a:pt x="74" y="1442"/>
                </a:lnTo>
                <a:lnTo>
                  <a:pt x="74" y="1439"/>
                </a:lnTo>
                <a:lnTo>
                  <a:pt x="74" y="1432"/>
                </a:lnTo>
                <a:lnTo>
                  <a:pt x="74" y="1431"/>
                </a:lnTo>
                <a:lnTo>
                  <a:pt x="74" y="1429"/>
                </a:lnTo>
                <a:lnTo>
                  <a:pt x="74" y="1427"/>
                </a:lnTo>
                <a:lnTo>
                  <a:pt x="74" y="1424"/>
                </a:lnTo>
                <a:lnTo>
                  <a:pt x="74" y="1423"/>
                </a:lnTo>
                <a:lnTo>
                  <a:pt x="74" y="1419"/>
                </a:lnTo>
                <a:lnTo>
                  <a:pt x="74" y="1415"/>
                </a:lnTo>
                <a:lnTo>
                  <a:pt x="74" y="1410"/>
                </a:lnTo>
                <a:lnTo>
                  <a:pt x="74" y="1407"/>
                </a:lnTo>
                <a:lnTo>
                  <a:pt x="74" y="1389"/>
                </a:lnTo>
                <a:lnTo>
                  <a:pt x="74" y="1387"/>
                </a:lnTo>
                <a:lnTo>
                  <a:pt x="74" y="1386"/>
                </a:lnTo>
                <a:lnTo>
                  <a:pt x="72" y="1386"/>
                </a:lnTo>
                <a:lnTo>
                  <a:pt x="71" y="1386"/>
                </a:lnTo>
                <a:lnTo>
                  <a:pt x="69" y="1386"/>
                </a:lnTo>
                <a:lnTo>
                  <a:pt x="71" y="1381"/>
                </a:lnTo>
                <a:lnTo>
                  <a:pt x="71" y="1371"/>
                </a:lnTo>
                <a:lnTo>
                  <a:pt x="71" y="1370"/>
                </a:lnTo>
                <a:lnTo>
                  <a:pt x="71" y="1367"/>
                </a:lnTo>
                <a:lnTo>
                  <a:pt x="71" y="1363"/>
                </a:lnTo>
                <a:lnTo>
                  <a:pt x="71" y="1354"/>
                </a:lnTo>
                <a:lnTo>
                  <a:pt x="71" y="1351"/>
                </a:lnTo>
                <a:lnTo>
                  <a:pt x="71" y="1349"/>
                </a:lnTo>
                <a:lnTo>
                  <a:pt x="71" y="1339"/>
                </a:lnTo>
                <a:lnTo>
                  <a:pt x="71" y="1323"/>
                </a:lnTo>
                <a:lnTo>
                  <a:pt x="71" y="1317"/>
                </a:lnTo>
                <a:lnTo>
                  <a:pt x="71" y="1314"/>
                </a:lnTo>
                <a:lnTo>
                  <a:pt x="71" y="1309"/>
                </a:lnTo>
                <a:lnTo>
                  <a:pt x="71" y="1303"/>
                </a:lnTo>
                <a:lnTo>
                  <a:pt x="71" y="1301"/>
                </a:lnTo>
                <a:lnTo>
                  <a:pt x="71" y="1299"/>
                </a:lnTo>
                <a:lnTo>
                  <a:pt x="71" y="1298"/>
                </a:lnTo>
                <a:lnTo>
                  <a:pt x="71" y="1296"/>
                </a:lnTo>
                <a:lnTo>
                  <a:pt x="71" y="1287"/>
                </a:lnTo>
                <a:lnTo>
                  <a:pt x="71" y="1280"/>
                </a:lnTo>
                <a:lnTo>
                  <a:pt x="71" y="1259"/>
                </a:lnTo>
                <a:lnTo>
                  <a:pt x="71" y="1255"/>
                </a:lnTo>
                <a:lnTo>
                  <a:pt x="71" y="1251"/>
                </a:lnTo>
                <a:lnTo>
                  <a:pt x="71" y="1248"/>
                </a:lnTo>
                <a:lnTo>
                  <a:pt x="71" y="1245"/>
                </a:lnTo>
                <a:lnTo>
                  <a:pt x="71" y="1243"/>
                </a:lnTo>
                <a:lnTo>
                  <a:pt x="71" y="1232"/>
                </a:lnTo>
                <a:lnTo>
                  <a:pt x="71" y="1223"/>
                </a:lnTo>
                <a:lnTo>
                  <a:pt x="71" y="1219"/>
                </a:lnTo>
                <a:lnTo>
                  <a:pt x="71" y="1215"/>
                </a:lnTo>
                <a:lnTo>
                  <a:pt x="71" y="1211"/>
                </a:lnTo>
                <a:lnTo>
                  <a:pt x="71" y="1210"/>
                </a:lnTo>
                <a:lnTo>
                  <a:pt x="71" y="1208"/>
                </a:lnTo>
                <a:lnTo>
                  <a:pt x="71" y="1207"/>
                </a:lnTo>
                <a:lnTo>
                  <a:pt x="71" y="1192"/>
                </a:lnTo>
                <a:lnTo>
                  <a:pt x="71" y="1187"/>
                </a:lnTo>
                <a:lnTo>
                  <a:pt x="71" y="1179"/>
                </a:lnTo>
                <a:lnTo>
                  <a:pt x="71" y="1157"/>
                </a:lnTo>
                <a:lnTo>
                  <a:pt x="71" y="1152"/>
                </a:lnTo>
                <a:lnTo>
                  <a:pt x="71" y="1144"/>
                </a:lnTo>
                <a:lnTo>
                  <a:pt x="71" y="1141"/>
                </a:lnTo>
                <a:lnTo>
                  <a:pt x="69" y="1138"/>
                </a:lnTo>
                <a:lnTo>
                  <a:pt x="71" y="1125"/>
                </a:lnTo>
                <a:lnTo>
                  <a:pt x="71" y="1122"/>
                </a:lnTo>
                <a:lnTo>
                  <a:pt x="71" y="1120"/>
                </a:lnTo>
                <a:lnTo>
                  <a:pt x="71" y="1119"/>
                </a:lnTo>
                <a:lnTo>
                  <a:pt x="71" y="1117"/>
                </a:lnTo>
                <a:lnTo>
                  <a:pt x="71" y="1115"/>
                </a:lnTo>
                <a:lnTo>
                  <a:pt x="71" y="1111"/>
                </a:lnTo>
                <a:lnTo>
                  <a:pt x="71" y="1107"/>
                </a:lnTo>
                <a:lnTo>
                  <a:pt x="71" y="1104"/>
                </a:lnTo>
                <a:lnTo>
                  <a:pt x="71" y="1103"/>
                </a:lnTo>
                <a:lnTo>
                  <a:pt x="71" y="1101"/>
                </a:lnTo>
                <a:lnTo>
                  <a:pt x="71" y="1099"/>
                </a:lnTo>
                <a:lnTo>
                  <a:pt x="66" y="1099"/>
                </a:lnTo>
                <a:lnTo>
                  <a:pt x="51" y="1099"/>
                </a:lnTo>
                <a:lnTo>
                  <a:pt x="53" y="1098"/>
                </a:lnTo>
                <a:lnTo>
                  <a:pt x="51" y="1085"/>
                </a:lnTo>
                <a:lnTo>
                  <a:pt x="51" y="1080"/>
                </a:lnTo>
                <a:lnTo>
                  <a:pt x="51" y="1072"/>
                </a:lnTo>
                <a:lnTo>
                  <a:pt x="51" y="1071"/>
                </a:lnTo>
                <a:lnTo>
                  <a:pt x="53" y="1069"/>
                </a:lnTo>
                <a:lnTo>
                  <a:pt x="53" y="1051"/>
                </a:lnTo>
                <a:lnTo>
                  <a:pt x="51" y="1050"/>
                </a:lnTo>
                <a:lnTo>
                  <a:pt x="51" y="1048"/>
                </a:lnTo>
                <a:lnTo>
                  <a:pt x="51" y="1031"/>
                </a:lnTo>
                <a:lnTo>
                  <a:pt x="51" y="1018"/>
                </a:lnTo>
                <a:lnTo>
                  <a:pt x="51" y="1015"/>
                </a:lnTo>
                <a:lnTo>
                  <a:pt x="51" y="1008"/>
                </a:lnTo>
                <a:lnTo>
                  <a:pt x="51" y="1005"/>
                </a:lnTo>
                <a:lnTo>
                  <a:pt x="51" y="997"/>
                </a:lnTo>
                <a:lnTo>
                  <a:pt x="51" y="995"/>
                </a:lnTo>
                <a:lnTo>
                  <a:pt x="51" y="991"/>
                </a:lnTo>
                <a:lnTo>
                  <a:pt x="51" y="986"/>
                </a:lnTo>
                <a:lnTo>
                  <a:pt x="51" y="978"/>
                </a:lnTo>
                <a:lnTo>
                  <a:pt x="51" y="965"/>
                </a:lnTo>
                <a:lnTo>
                  <a:pt x="51" y="963"/>
                </a:lnTo>
                <a:lnTo>
                  <a:pt x="51" y="962"/>
                </a:lnTo>
                <a:lnTo>
                  <a:pt x="51" y="960"/>
                </a:lnTo>
                <a:lnTo>
                  <a:pt x="51" y="959"/>
                </a:lnTo>
                <a:lnTo>
                  <a:pt x="51" y="951"/>
                </a:lnTo>
                <a:lnTo>
                  <a:pt x="51" y="947"/>
                </a:lnTo>
                <a:lnTo>
                  <a:pt x="51" y="936"/>
                </a:lnTo>
                <a:lnTo>
                  <a:pt x="51" y="933"/>
                </a:lnTo>
                <a:lnTo>
                  <a:pt x="51" y="928"/>
                </a:lnTo>
                <a:lnTo>
                  <a:pt x="51" y="925"/>
                </a:lnTo>
                <a:lnTo>
                  <a:pt x="51" y="922"/>
                </a:lnTo>
                <a:lnTo>
                  <a:pt x="51" y="915"/>
                </a:lnTo>
                <a:lnTo>
                  <a:pt x="51" y="911"/>
                </a:lnTo>
                <a:lnTo>
                  <a:pt x="51" y="909"/>
                </a:lnTo>
                <a:lnTo>
                  <a:pt x="51" y="907"/>
                </a:lnTo>
                <a:lnTo>
                  <a:pt x="51" y="906"/>
                </a:lnTo>
                <a:lnTo>
                  <a:pt x="51" y="904"/>
                </a:lnTo>
                <a:lnTo>
                  <a:pt x="51" y="903"/>
                </a:lnTo>
                <a:lnTo>
                  <a:pt x="51" y="901"/>
                </a:lnTo>
                <a:lnTo>
                  <a:pt x="53" y="898"/>
                </a:lnTo>
                <a:lnTo>
                  <a:pt x="53" y="896"/>
                </a:lnTo>
                <a:lnTo>
                  <a:pt x="51" y="890"/>
                </a:lnTo>
                <a:lnTo>
                  <a:pt x="51" y="883"/>
                </a:lnTo>
                <a:lnTo>
                  <a:pt x="51" y="882"/>
                </a:lnTo>
                <a:lnTo>
                  <a:pt x="51" y="880"/>
                </a:lnTo>
                <a:lnTo>
                  <a:pt x="51" y="879"/>
                </a:lnTo>
                <a:lnTo>
                  <a:pt x="51" y="877"/>
                </a:lnTo>
                <a:lnTo>
                  <a:pt x="53" y="875"/>
                </a:lnTo>
                <a:lnTo>
                  <a:pt x="53" y="872"/>
                </a:lnTo>
                <a:lnTo>
                  <a:pt x="53" y="867"/>
                </a:lnTo>
                <a:lnTo>
                  <a:pt x="53" y="866"/>
                </a:lnTo>
                <a:lnTo>
                  <a:pt x="53" y="856"/>
                </a:lnTo>
                <a:lnTo>
                  <a:pt x="53" y="850"/>
                </a:lnTo>
                <a:lnTo>
                  <a:pt x="53" y="843"/>
                </a:lnTo>
                <a:lnTo>
                  <a:pt x="53" y="839"/>
                </a:lnTo>
                <a:lnTo>
                  <a:pt x="53" y="831"/>
                </a:lnTo>
                <a:lnTo>
                  <a:pt x="53" y="829"/>
                </a:lnTo>
                <a:lnTo>
                  <a:pt x="53" y="823"/>
                </a:lnTo>
                <a:lnTo>
                  <a:pt x="53" y="821"/>
                </a:lnTo>
                <a:lnTo>
                  <a:pt x="53" y="816"/>
                </a:lnTo>
                <a:lnTo>
                  <a:pt x="53" y="776"/>
                </a:lnTo>
                <a:lnTo>
                  <a:pt x="51" y="776"/>
                </a:lnTo>
                <a:lnTo>
                  <a:pt x="47" y="776"/>
                </a:lnTo>
                <a:lnTo>
                  <a:pt x="45" y="776"/>
                </a:lnTo>
                <a:lnTo>
                  <a:pt x="37" y="776"/>
                </a:lnTo>
                <a:lnTo>
                  <a:pt x="35" y="776"/>
                </a:lnTo>
                <a:lnTo>
                  <a:pt x="35" y="775"/>
                </a:lnTo>
                <a:lnTo>
                  <a:pt x="35" y="765"/>
                </a:lnTo>
                <a:lnTo>
                  <a:pt x="35" y="763"/>
                </a:lnTo>
                <a:lnTo>
                  <a:pt x="35" y="762"/>
                </a:lnTo>
                <a:lnTo>
                  <a:pt x="35" y="741"/>
                </a:lnTo>
                <a:lnTo>
                  <a:pt x="35" y="722"/>
                </a:lnTo>
                <a:lnTo>
                  <a:pt x="35" y="711"/>
                </a:lnTo>
                <a:lnTo>
                  <a:pt x="35" y="701"/>
                </a:lnTo>
                <a:lnTo>
                  <a:pt x="35" y="698"/>
                </a:lnTo>
                <a:lnTo>
                  <a:pt x="35" y="696"/>
                </a:lnTo>
                <a:lnTo>
                  <a:pt x="35" y="691"/>
                </a:lnTo>
                <a:lnTo>
                  <a:pt x="35" y="690"/>
                </a:lnTo>
                <a:lnTo>
                  <a:pt x="35" y="688"/>
                </a:lnTo>
                <a:lnTo>
                  <a:pt x="35" y="680"/>
                </a:lnTo>
                <a:lnTo>
                  <a:pt x="35" y="674"/>
                </a:lnTo>
                <a:lnTo>
                  <a:pt x="35" y="669"/>
                </a:lnTo>
                <a:lnTo>
                  <a:pt x="35" y="666"/>
                </a:lnTo>
                <a:lnTo>
                  <a:pt x="35" y="658"/>
                </a:lnTo>
                <a:lnTo>
                  <a:pt x="35" y="656"/>
                </a:lnTo>
                <a:lnTo>
                  <a:pt x="35" y="653"/>
                </a:lnTo>
                <a:lnTo>
                  <a:pt x="35" y="648"/>
                </a:lnTo>
                <a:lnTo>
                  <a:pt x="35" y="637"/>
                </a:lnTo>
                <a:lnTo>
                  <a:pt x="35" y="634"/>
                </a:lnTo>
                <a:lnTo>
                  <a:pt x="35" y="629"/>
                </a:lnTo>
                <a:lnTo>
                  <a:pt x="35" y="626"/>
                </a:lnTo>
                <a:lnTo>
                  <a:pt x="35" y="624"/>
                </a:lnTo>
                <a:lnTo>
                  <a:pt x="35" y="623"/>
                </a:lnTo>
                <a:lnTo>
                  <a:pt x="35" y="618"/>
                </a:lnTo>
                <a:lnTo>
                  <a:pt x="35" y="607"/>
                </a:lnTo>
                <a:lnTo>
                  <a:pt x="35" y="605"/>
                </a:lnTo>
                <a:lnTo>
                  <a:pt x="35" y="576"/>
                </a:lnTo>
                <a:lnTo>
                  <a:pt x="35" y="568"/>
                </a:lnTo>
                <a:lnTo>
                  <a:pt x="35" y="567"/>
                </a:lnTo>
                <a:lnTo>
                  <a:pt x="35" y="565"/>
                </a:lnTo>
                <a:lnTo>
                  <a:pt x="35" y="563"/>
                </a:lnTo>
                <a:lnTo>
                  <a:pt x="35" y="560"/>
                </a:lnTo>
                <a:lnTo>
                  <a:pt x="37" y="555"/>
                </a:lnTo>
                <a:lnTo>
                  <a:pt x="37" y="551"/>
                </a:lnTo>
                <a:lnTo>
                  <a:pt x="37" y="549"/>
                </a:lnTo>
                <a:lnTo>
                  <a:pt x="37" y="538"/>
                </a:lnTo>
                <a:lnTo>
                  <a:pt x="37" y="527"/>
                </a:lnTo>
                <a:lnTo>
                  <a:pt x="37" y="525"/>
                </a:lnTo>
                <a:lnTo>
                  <a:pt x="37" y="522"/>
                </a:lnTo>
                <a:lnTo>
                  <a:pt x="37" y="519"/>
                </a:lnTo>
                <a:lnTo>
                  <a:pt x="37" y="514"/>
                </a:lnTo>
                <a:lnTo>
                  <a:pt x="37" y="512"/>
                </a:lnTo>
                <a:lnTo>
                  <a:pt x="37" y="507"/>
                </a:lnTo>
                <a:lnTo>
                  <a:pt x="37" y="495"/>
                </a:lnTo>
                <a:lnTo>
                  <a:pt x="37" y="490"/>
                </a:lnTo>
                <a:lnTo>
                  <a:pt x="37" y="487"/>
                </a:lnTo>
                <a:lnTo>
                  <a:pt x="37" y="485"/>
                </a:lnTo>
                <a:lnTo>
                  <a:pt x="37" y="472"/>
                </a:lnTo>
                <a:lnTo>
                  <a:pt x="37" y="464"/>
                </a:lnTo>
                <a:lnTo>
                  <a:pt x="37" y="459"/>
                </a:lnTo>
                <a:lnTo>
                  <a:pt x="37" y="451"/>
                </a:lnTo>
                <a:lnTo>
                  <a:pt x="35" y="451"/>
                </a:lnTo>
                <a:lnTo>
                  <a:pt x="31" y="451"/>
                </a:lnTo>
                <a:lnTo>
                  <a:pt x="18" y="451"/>
                </a:lnTo>
                <a:lnTo>
                  <a:pt x="18" y="421"/>
                </a:lnTo>
                <a:lnTo>
                  <a:pt x="18" y="419"/>
                </a:lnTo>
                <a:lnTo>
                  <a:pt x="18" y="416"/>
                </a:lnTo>
                <a:lnTo>
                  <a:pt x="18" y="410"/>
                </a:lnTo>
                <a:lnTo>
                  <a:pt x="18" y="395"/>
                </a:lnTo>
                <a:lnTo>
                  <a:pt x="16" y="391"/>
                </a:lnTo>
                <a:lnTo>
                  <a:pt x="16" y="386"/>
                </a:lnTo>
                <a:lnTo>
                  <a:pt x="16" y="378"/>
                </a:lnTo>
                <a:lnTo>
                  <a:pt x="16" y="373"/>
                </a:lnTo>
                <a:lnTo>
                  <a:pt x="16" y="363"/>
                </a:lnTo>
                <a:lnTo>
                  <a:pt x="16" y="349"/>
                </a:lnTo>
                <a:lnTo>
                  <a:pt x="16" y="343"/>
                </a:lnTo>
                <a:lnTo>
                  <a:pt x="16" y="339"/>
                </a:lnTo>
                <a:lnTo>
                  <a:pt x="16" y="336"/>
                </a:lnTo>
                <a:lnTo>
                  <a:pt x="16" y="328"/>
                </a:lnTo>
                <a:lnTo>
                  <a:pt x="16" y="303"/>
                </a:lnTo>
                <a:lnTo>
                  <a:pt x="16" y="299"/>
                </a:lnTo>
                <a:lnTo>
                  <a:pt x="16" y="298"/>
                </a:lnTo>
                <a:lnTo>
                  <a:pt x="18" y="288"/>
                </a:lnTo>
                <a:lnTo>
                  <a:pt x="18" y="287"/>
                </a:lnTo>
                <a:lnTo>
                  <a:pt x="18" y="272"/>
                </a:lnTo>
                <a:lnTo>
                  <a:pt x="18" y="271"/>
                </a:lnTo>
                <a:lnTo>
                  <a:pt x="18" y="269"/>
                </a:lnTo>
                <a:lnTo>
                  <a:pt x="18" y="261"/>
                </a:lnTo>
                <a:lnTo>
                  <a:pt x="18" y="250"/>
                </a:lnTo>
                <a:lnTo>
                  <a:pt x="18" y="223"/>
                </a:lnTo>
                <a:lnTo>
                  <a:pt x="18" y="213"/>
                </a:lnTo>
                <a:lnTo>
                  <a:pt x="18" y="211"/>
                </a:lnTo>
                <a:lnTo>
                  <a:pt x="16" y="207"/>
                </a:lnTo>
                <a:lnTo>
                  <a:pt x="16" y="200"/>
                </a:lnTo>
                <a:lnTo>
                  <a:pt x="16" y="197"/>
                </a:lnTo>
                <a:lnTo>
                  <a:pt x="16" y="173"/>
                </a:lnTo>
                <a:lnTo>
                  <a:pt x="16" y="147"/>
                </a:lnTo>
                <a:lnTo>
                  <a:pt x="16" y="146"/>
                </a:lnTo>
                <a:lnTo>
                  <a:pt x="16" y="144"/>
                </a:lnTo>
                <a:lnTo>
                  <a:pt x="16" y="143"/>
                </a:lnTo>
                <a:lnTo>
                  <a:pt x="16" y="138"/>
                </a:lnTo>
                <a:lnTo>
                  <a:pt x="16" y="130"/>
                </a:lnTo>
                <a:lnTo>
                  <a:pt x="16" y="128"/>
                </a:lnTo>
                <a:lnTo>
                  <a:pt x="11" y="128"/>
                </a:lnTo>
                <a:lnTo>
                  <a:pt x="0" y="128"/>
                </a:lnTo>
                <a:lnTo>
                  <a:pt x="0" y="31"/>
                </a:lnTo>
                <a:lnTo>
                  <a:pt x="0" y="0"/>
                </a:lnTo>
                <a:lnTo>
                  <a:pt x="4003" y="0"/>
                </a:lnTo>
                <a:close/>
              </a:path>
            </a:pathLst>
          </a:custGeom>
          <a:solidFill>
            <a:srgbClr val="2A32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Rectangle 132"/>
          <p:cNvSpPr>
            <a:spLocks noChangeArrowheads="1"/>
          </p:cNvSpPr>
          <p:nvPr/>
        </p:nvSpPr>
        <p:spPr bwMode="auto">
          <a:xfrm>
            <a:off x="1743075" y="4089401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Russell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7" name="Rectangle 133"/>
          <p:cNvSpPr>
            <a:spLocks noChangeArrowheads="1"/>
          </p:cNvSpPr>
          <p:nvPr/>
        </p:nvSpPr>
        <p:spPr bwMode="auto">
          <a:xfrm>
            <a:off x="2930525" y="5546726"/>
            <a:ext cx="1143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Birtle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8" name="Rectangle 134"/>
          <p:cNvSpPr>
            <a:spLocks noChangeArrowheads="1"/>
          </p:cNvSpPr>
          <p:nvPr/>
        </p:nvSpPr>
        <p:spPr bwMode="auto">
          <a:xfrm>
            <a:off x="2876550" y="5711826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Miniota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9" name="Rectangle 135"/>
          <p:cNvSpPr>
            <a:spLocks noChangeArrowheads="1"/>
          </p:cNvSpPr>
          <p:nvPr/>
        </p:nvSpPr>
        <p:spPr bwMode="auto">
          <a:xfrm>
            <a:off x="1776412" y="4556126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Brenda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0" name="Rectangle 136"/>
          <p:cNvSpPr>
            <a:spLocks noChangeArrowheads="1"/>
          </p:cNvSpPr>
          <p:nvPr/>
        </p:nvSpPr>
        <p:spPr bwMode="auto">
          <a:xfrm>
            <a:off x="3892550" y="5500688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1" name="Rectangle 137"/>
          <p:cNvSpPr>
            <a:spLocks noChangeArrowheads="1"/>
          </p:cNvSpPr>
          <p:nvPr/>
        </p:nvSpPr>
        <p:spPr bwMode="auto">
          <a:xfrm>
            <a:off x="3824288" y="5581651"/>
            <a:ext cx="241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Laurent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2" name="Rectangle 138"/>
          <p:cNvSpPr>
            <a:spLocks noChangeArrowheads="1"/>
          </p:cNvSpPr>
          <p:nvPr/>
        </p:nvSpPr>
        <p:spPr bwMode="auto">
          <a:xfrm>
            <a:off x="2965450" y="5794376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Woodworth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3" name="Rectangle 139"/>
          <p:cNvSpPr>
            <a:spLocks noChangeArrowheads="1"/>
          </p:cNvSpPr>
          <p:nvPr/>
        </p:nvSpPr>
        <p:spPr bwMode="auto">
          <a:xfrm>
            <a:off x="5278437" y="5970588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Rhineland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4" name="Rectangle 140"/>
          <p:cNvSpPr>
            <a:spLocks noChangeArrowheads="1"/>
          </p:cNvSpPr>
          <p:nvPr/>
        </p:nvSpPr>
        <p:spPr bwMode="auto">
          <a:xfrm>
            <a:off x="2970213" y="6016626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Cameron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5" name="Rectangle 141"/>
          <p:cNvSpPr>
            <a:spLocks noChangeArrowheads="1"/>
          </p:cNvSpPr>
          <p:nvPr/>
        </p:nvSpPr>
        <p:spPr bwMode="auto">
          <a:xfrm>
            <a:off x="3262313" y="5232401"/>
            <a:ext cx="200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Ochre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6" name="Rectangle 142"/>
          <p:cNvSpPr>
            <a:spLocks noChangeArrowheads="1"/>
          </p:cNvSpPr>
          <p:nvPr/>
        </p:nvSpPr>
        <p:spPr bwMode="auto">
          <a:xfrm>
            <a:off x="3275013" y="5313363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7" name="Rectangle 143"/>
          <p:cNvSpPr>
            <a:spLocks noChangeArrowheads="1"/>
          </p:cNvSpPr>
          <p:nvPr/>
        </p:nvSpPr>
        <p:spPr bwMode="auto">
          <a:xfrm>
            <a:off x="3392488" y="5741988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8" name="Rectangle 144"/>
          <p:cNvSpPr>
            <a:spLocks noChangeArrowheads="1"/>
          </p:cNvSpPr>
          <p:nvPr/>
        </p:nvSpPr>
        <p:spPr bwMode="auto">
          <a:xfrm>
            <a:off x="3354388" y="5822951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9" name="Rectangle 145"/>
          <p:cNvSpPr>
            <a:spLocks noChangeArrowheads="1"/>
          </p:cNvSpPr>
          <p:nvPr/>
        </p:nvSpPr>
        <p:spPr bwMode="auto">
          <a:xfrm>
            <a:off x="3009900" y="5484813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Shoal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0" name="Rectangle 146"/>
          <p:cNvSpPr>
            <a:spLocks noChangeArrowheads="1"/>
          </p:cNvSpPr>
          <p:nvPr/>
        </p:nvSpPr>
        <p:spPr bwMode="auto">
          <a:xfrm>
            <a:off x="3021013" y="5567363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1" name="Rectangle 147"/>
          <p:cNvSpPr>
            <a:spLocks noChangeArrowheads="1"/>
          </p:cNvSpPr>
          <p:nvPr/>
        </p:nvSpPr>
        <p:spPr bwMode="auto">
          <a:xfrm>
            <a:off x="3260725" y="6091238"/>
            <a:ext cx="193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Riverside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2" name="Rectangle 148"/>
          <p:cNvSpPr>
            <a:spLocks noChangeArrowheads="1"/>
          </p:cNvSpPr>
          <p:nvPr/>
        </p:nvSpPr>
        <p:spPr bwMode="auto">
          <a:xfrm>
            <a:off x="3081338" y="5840413"/>
            <a:ext cx="2698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3" name="Rectangle 149"/>
          <p:cNvSpPr>
            <a:spLocks noChangeArrowheads="1"/>
          </p:cNvSpPr>
          <p:nvPr/>
        </p:nvSpPr>
        <p:spPr bwMode="auto">
          <a:xfrm>
            <a:off x="3875088" y="5810251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Cartier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4" name="Rectangle 150"/>
          <p:cNvSpPr>
            <a:spLocks noChangeArrowheads="1"/>
          </p:cNvSpPr>
          <p:nvPr/>
        </p:nvSpPr>
        <p:spPr bwMode="auto">
          <a:xfrm>
            <a:off x="1774825" y="4857751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5" name="Rectangle 151"/>
          <p:cNvSpPr>
            <a:spLocks noChangeArrowheads="1"/>
          </p:cNvSpPr>
          <p:nvPr/>
        </p:nvSpPr>
        <p:spPr bwMode="auto">
          <a:xfrm>
            <a:off x="3444875" y="5495926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Glenella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6" name="Rectangle 152"/>
          <p:cNvSpPr>
            <a:spLocks noChangeArrowheads="1"/>
          </p:cNvSpPr>
          <p:nvPr/>
        </p:nvSpPr>
        <p:spPr bwMode="auto">
          <a:xfrm>
            <a:off x="5276850" y="6030913"/>
            <a:ext cx="301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Montcalm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7" name="Rectangle 153"/>
          <p:cNvSpPr>
            <a:spLocks noChangeArrowheads="1"/>
          </p:cNvSpPr>
          <p:nvPr/>
        </p:nvSpPr>
        <p:spPr bwMode="auto">
          <a:xfrm>
            <a:off x="5278437" y="5788026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Thompson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8" name="Rectangle 154"/>
          <p:cNvSpPr>
            <a:spLocks noChangeArrowheads="1"/>
          </p:cNvSpPr>
          <p:nvPr/>
        </p:nvSpPr>
        <p:spPr bwMode="auto">
          <a:xfrm>
            <a:off x="2871788" y="6010276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Albert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9" name="Rectangle 155"/>
          <p:cNvSpPr>
            <a:spLocks noChangeArrowheads="1"/>
          </p:cNvSpPr>
          <p:nvPr/>
        </p:nvSpPr>
        <p:spPr bwMode="auto">
          <a:xfrm>
            <a:off x="1741488" y="4149726"/>
            <a:ext cx="301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Ste. Rose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0" name="Rectangle 156"/>
          <p:cNvSpPr>
            <a:spLocks noChangeArrowheads="1"/>
          </p:cNvSpPr>
          <p:nvPr/>
        </p:nvSpPr>
        <p:spPr bwMode="auto">
          <a:xfrm>
            <a:off x="3679825" y="5648326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Portage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1" name="Rectangle 157"/>
          <p:cNvSpPr>
            <a:spLocks noChangeArrowheads="1"/>
          </p:cNvSpPr>
          <p:nvPr/>
        </p:nvSpPr>
        <p:spPr bwMode="auto">
          <a:xfrm>
            <a:off x="3763963" y="5729288"/>
            <a:ext cx="76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2" name="Rectangle 158"/>
          <p:cNvSpPr>
            <a:spLocks noChangeArrowheads="1"/>
          </p:cNvSpPr>
          <p:nvPr/>
        </p:nvSpPr>
        <p:spPr bwMode="auto">
          <a:xfrm>
            <a:off x="3698875" y="5810251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Prairie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3" name="Rectangle 159"/>
          <p:cNvSpPr>
            <a:spLocks noChangeArrowheads="1"/>
          </p:cNvSpPr>
          <p:nvPr/>
        </p:nvSpPr>
        <p:spPr bwMode="auto">
          <a:xfrm>
            <a:off x="5280025" y="6151563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Stanley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4" name="Rectangle 160"/>
          <p:cNvSpPr>
            <a:spLocks noChangeArrowheads="1"/>
          </p:cNvSpPr>
          <p:nvPr/>
        </p:nvSpPr>
        <p:spPr bwMode="auto">
          <a:xfrm>
            <a:off x="3335338" y="5572126"/>
            <a:ext cx="1968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Rosedale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5" name="Rectangle 161"/>
          <p:cNvSpPr>
            <a:spLocks noChangeArrowheads="1"/>
          </p:cNvSpPr>
          <p:nvPr/>
        </p:nvSpPr>
        <p:spPr bwMode="auto">
          <a:xfrm>
            <a:off x="5275262" y="5302251"/>
            <a:ext cx="342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6" name="Rectangle 162"/>
          <p:cNvSpPr>
            <a:spLocks noChangeArrowheads="1"/>
          </p:cNvSpPr>
          <p:nvPr/>
        </p:nvSpPr>
        <p:spPr bwMode="auto">
          <a:xfrm>
            <a:off x="1773237" y="4737101"/>
            <a:ext cx="377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Park (South)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7" name="Rectangle 163"/>
          <p:cNvSpPr>
            <a:spLocks noChangeArrowheads="1"/>
          </p:cNvSpPr>
          <p:nvPr/>
        </p:nvSpPr>
        <p:spPr bwMode="auto">
          <a:xfrm>
            <a:off x="3771900" y="5441951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Coldwell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8" name="Rectangle 164"/>
          <p:cNvSpPr>
            <a:spLocks noChangeArrowheads="1"/>
          </p:cNvSpPr>
          <p:nvPr/>
        </p:nvSpPr>
        <p:spPr bwMode="auto">
          <a:xfrm>
            <a:off x="2951163" y="5232401"/>
            <a:ext cx="219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9" name="Rectangle 165"/>
          <p:cNvSpPr>
            <a:spLocks noChangeArrowheads="1"/>
          </p:cNvSpPr>
          <p:nvPr/>
        </p:nvSpPr>
        <p:spPr bwMode="auto">
          <a:xfrm>
            <a:off x="5273675" y="5607051"/>
            <a:ext cx="438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 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0" name="Rectangle 166"/>
          <p:cNvSpPr>
            <a:spLocks noChangeArrowheads="1"/>
          </p:cNvSpPr>
          <p:nvPr/>
        </p:nvSpPr>
        <p:spPr bwMode="auto">
          <a:xfrm>
            <a:off x="3644900" y="5343526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Eriksdale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1" name="Rectangle 167"/>
          <p:cNvSpPr>
            <a:spLocks noChangeArrowheads="1"/>
          </p:cNvSpPr>
          <p:nvPr/>
        </p:nvSpPr>
        <p:spPr bwMode="auto">
          <a:xfrm>
            <a:off x="3144838" y="6138863"/>
            <a:ext cx="2222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2" name="Rectangle 168"/>
          <p:cNvSpPr>
            <a:spLocks noChangeArrowheads="1"/>
          </p:cNvSpPr>
          <p:nvPr/>
        </p:nvSpPr>
        <p:spPr bwMode="auto">
          <a:xfrm>
            <a:off x="3595688" y="5251451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Siglunes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3" name="Rectangle 169"/>
          <p:cNvSpPr>
            <a:spLocks noChangeArrowheads="1"/>
          </p:cNvSpPr>
          <p:nvPr/>
        </p:nvSpPr>
        <p:spPr bwMode="auto">
          <a:xfrm>
            <a:off x="3154363" y="5994401"/>
            <a:ext cx="228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Whitewater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4" name="Rectangle 170"/>
          <p:cNvSpPr>
            <a:spLocks noChangeArrowheads="1"/>
          </p:cNvSpPr>
          <p:nvPr/>
        </p:nvSpPr>
        <p:spPr bwMode="auto">
          <a:xfrm>
            <a:off x="3784600" y="5883276"/>
            <a:ext cx="1333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5" name="Rectangle 171"/>
          <p:cNvSpPr>
            <a:spLocks noChangeArrowheads="1"/>
          </p:cNvSpPr>
          <p:nvPr/>
        </p:nvSpPr>
        <p:spPr bwMode="auto">
          <a:xfrm>
            <a:off x="2941638" y="5427663"/>
            <a:ext cx="2444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Rossburn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6" name="Rectangle 172"/>
          <p:cNvSpPr>
            <a:spLocks noChangeArrowheads="1"/>
          </p:cNvSpPr>
          <p:nvPr/>
        </p:nvSpPr>
        <p:spPr bwMode="auto">
          <a:xfrm>
            <a:off x="3313113" y="5670551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Langford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7" name="Rectangle 173"/>
          <p:cNvSpPr>
            <a:spLocks noChangeArrowheads="1"/>
          </p:cNvSpPr>
          <p:nvPr/>
        </p:nvSpPr>
        <p:spPr bwMode="auto">
          <a:xfrm>
            <a:off x="2798763" y="5822951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Wallace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" name="Rectangle 174"/>
          <p:cNvSpPr>
            <a:spLocks noChangeArrowheads="1"/>
          </p:cNvSpPr>
          <p:nvPr/>
        </p:nvSpPr>
        <p:spPr bwMode="auto">
          <a:xfrm>
            <a:off x="3959225" y="5732463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Rosser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9" name="Rectangle 175"/>
          <p:cNvSpPr>
            <a:spLocks noChangeArrowheads="1"/>
          </p:cNvSpPr>
          <p:nvPr/>
        </p:nvSpPr>
        <p:spPr bwMode="auto">
          <a:xfrm>
            <a:off x="1735138" y="4394201"/>
            <a:ext cx="403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Gilbert Plains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0" name="Rectangle 176"/>
          <p:cNvSpPr>
            <a:spLocks noChangeArrowheads="1"/>
          </p:cNvSpPr>
          <p:nvPr/>
        </p:nvSpPr>
        <p:spPr bwMode="auto">
          <a:xfrm>
            <a:off x="3603625" y="6102351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Pembina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1" name="Rectangle 177"/>
          <p:cNvSpPr>
            <a:spLocks noChangeArrowheads="1"/>
          </p:cNvSpPr>
          <p:nvPr/>
        </p:nvSpPr>
        <p:spPr bwMode="auto">
          <a:xfrm>
            <a:off x="1755775" y="4675188"/>
            <a:ext cx="7620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Killarney - Turtle 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2" name="Rectangle 178"/>
          <p:cNvSpPr>
            <a:spLocks noChangeArrowheads="1"/>
          </p:cNvSpPr>
          <p:nvPr/>
        </p:nvSpPr>
        <p:spPr bwMode="auto">
          <a:xfrm>
            <a:off x="2851150" y="5168901"/>
            <a:ext cx="2222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Hillsburg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3" name="Rectangle 179"/>
          <p:cNvSpPr>
            <a:spLocks noChangeArrowheads="1"/>
          </p:cNvSpPr>
          <p:nvPr/>
        </p:nvSpPr>
        <p:spPr bwMode="auto">
          <a:xfrm>
            <a:off x="3883025" y="5353051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Armstrong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4" name="Rectangle 180"/>
          <p:cNvSpPr>
            <a:spLocks noChangeArrowheads="1"/>
          </p:cNvSpPr>
          <p:nvPr/>
        </p:nvSpPr>
        <p:spPr bwMode="auto">
          <a:xfrm>
            <a:off x="5257800" y="5000626"/>
            <a:ext cx="841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 No. 17, 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5" name="Rectangle 181"/>
          <p:cNvSpPr>
            <a:spLocks noChangeArrowheads="1"/>
          </p:cNvSpPr>
          <p:nvPr/>
        </p:nvSpPr>
        <p:spPr bwMode="auto">
          <a:xfrm>
            <a:off x="3052763" y="6084888"/>
            <a:ext cx="228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Winchester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6" name="Rectangle 182"/>
          <p:cNvSpPr>
            <a:spLocks noChangeArrowheads="1"/>
          </p:cNvSpPr>
          <p:nvPr/>
        </p:nvSpPr>
        <p:spPr bwMode="auto">
          <a:xfrm>
            <a:off x="5278437" y="5484813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 Fran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7" name="Rectangle 183"/>
          <p:cNvSpPr>
            <a:spLocks noChangeArrowheads="1"/>
          </p:cNvSpPr>
          <p:nvPr/>
        </p:nvSpPr>
        <p:spPr bwMode="auto">
          <a:xfrm>
            <a:off x="3798888" y="6049963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8" name="Rectangle 184"/>
          <p:cNvSpPr>
            <a:spLocks noChangeArrowheads="1"/>
          </p:cNvSpPr>
          <p:nvPr/>
        </p:nvSpPr>
        <p:spPr bwMode="auto">
          <a:xfrm>
            <a:off x="3959225" y="6002338"/>
            <a:ext cx="1651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Morris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09" name="Rectangle 185"/>
          <p:cNvSpPr>
            <a:spLocks noChangeArrowheads="1"/>
          </p:cNvSpPr>
          <p:nvPr/>
        </p:nvSpPr>
        <p:spPr bwMode="auto">
          <a:xfrm>
            <a:off x="3335338" y="6037263"/>
            <a:ext cx="222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Strathcona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0" name="Rectangle 186"/>
          <p:cNvSpPr>
            <a:spLocks noChangeArrowheads="1"/>
          </p:cNvSpPr>
          <p:nvPr/>
        </p:nvSpPr>
        <p:spPr bwMode="auto">
          <a:xfrm>
            <a:off x="3332163" y="5365751"/>
            <a:ext cx="2444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McCreary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1" name="Rectangle 187"/>
          <p:cNvSpPr>
            <a:spLocks noChangeArrowheads="1"/>
          </p:cNvSpPr>
          <p:nvPr/>
        </p:nvSpPr>
        <p:spPr bwMode="auto">
          <a:xfrm>
            <a:off x="3556000" y="5576888"/>
            <a:ext cx="2349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2" name="Rectangle 188"/>
          <p:cNvSpPr>
            <a:spLocks noChangeArrowheads="1"/>
          </p:cNvSpPr>
          <p:nvPr/>
        </p:nvSpPr>
        <p:spPr bwMode="auto">
          <a:xfrm>
            <a:off x="5275262" y="5245101"/>
            <a:ext cx="365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Westbourne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3" name="Rectangle 189"/>
          <p:cNvSpPr>
            <a:spLocks noChangeArrowheads="1"/>
          </p:cNvSpPr>
          <p:nvPr/>
        </p:nvSpPr>
        <p:spPr bwMode="auto">
          <a:xfrm>
            <a:off x="5273675" y="5122863"/>
            <a:ext cx="434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Saskatchewan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4" name="Rectangle 190"/>
          <p:cNvSpPr>
            <a:spLocks noChangeArrowheads="1"/>
          </p:cNvSpPr>
          <p:nvPr/>
        </p:nvSpPr>
        <p:spPr bwMode="auto">
          <a:xfrm>
            <a:off x="5280025" y="5848351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Roblin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5" name="Rectangle 191"/>
          <p:cNvSpPr>
            <a:spLocks noChangeArrowheads="1"/>
          </p:cNvSpPr>
          <p:nvPr/>
        </p:nvSpPr>
        <p:spPr bwMode="auto">
          <a:xfrm>
            <a:off x="3902075" y="5910263"/>
            <a:ext cx="2730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Macdonald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6" name="Rectangle 192"/>
          <p:cNvSpPr>
            <a:spLocks noChangeArrowheads="1"/>
          </p:cNvSpPr>
          <p:nvPr/>
        </p:nvSpPr>
        <p:spPr bwMode="auto">
          <a:xfrm>
            <a:off x="3605213" y="6024563"/>
            <a:ext cx="1555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7" name="Rectangle 193"/>
          <p:cNvSpPr>
            <a:spLocks noChangeArrowheads="1"/>
          </p:cNvSpPr>
          <p:nvPr/>
        </p:nvSpPr>
        <p:spPr bwMode="auto">
          <a:xfrm>
            <a:off x="3803650" y="5976938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Dufferin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8" name="Rectangle 194"/>
          <p:cNvSpPr>
            <a:spLocks noChangeArrowheads="1"/>
          </p:cNvSpPr>
          <p:nvPr/>
        </p:nvSpPr>
        <p:spPr bwMode="auto">
          <a:xfrm>
            <a:off x="2832100" y="6164263"/>
            <a:ext cx="1968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Edward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19" name="Rectangle 195"/>
          <p:cNvSpPr>
            <a:spLocks noChangeArrowheads="1"/>
          </p:cNvSpPr>
          <p:nvPr/>
        </p:nvSpPr>
        <p:spPr bwMode="auto">
          <a:xfrm>
            <a:off x="4076700" y="5441951"/>
            <a:ext cx="171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Gimli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0" name="Rectangle 196"/>
          <p:cNvSpPr>
            <a:spLocks noChangeArrowheads="1"/>
          </p:cNvSpPr>
          <p:nvPr/>
        </p:nvSpPr>
        <p:spPr bwMode="auto">
          <a:xfrm>
            <a:off x="1779587" y="4614863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Sifton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1" name="Rectangle 197"/>
          <p:cNvSpPr>
            <a:spLocks noChangeArrowheads="1"/>
          </p:cNvSpPr>
          <p:nvPr/>
        </p:nvSpPr>
        <p:spPr bwMode="auto">
          <a:xfrm>
            <a:off x="2801938" y="5568951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Ellice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2" name="Rectangle 198"/>
          <p:cNvSpPr>
            <a:spLocks noChangeArrowheads="1"/>
          </p:cNvSpPr>
          <p:nvPr/>
        </p:nvSpPr>
        <p:spPr bwMode="auto">
          <a:xfrm>
            <a:off x="5280025" y="5726113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Victoria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3" name="Rectangle 199"/>
          <p:cNvSpPr>
            <a:spLocks noChangeArrowheads="1"/>
          </p:cNvSpPr>
          <p:nvPr/>
        </p:nvSpPr>
        <p:spPr bwMode="auto">
          <a:xfrm>
            <a:off x="2801938" y="5649913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Archie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4" name="Rectangle 200"/>
          <p:cNvSpPr>
            <a:spLocks noChangeArrowheads="1"/>
          </p:cNvSpPr>
          <p:nvPr/>
        </p:nvSpPr>
        <p:spPr bwMode="auto">
          <a:xfrm>
            <a:off x="2800350" y="5902326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Pipestone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5" name="Rectangle 201"/>
          <p:cNvSpPr>
            <a:spLocks noChangeArrowheads="1"/>
          </p:cNvSpPr>
          <p:nvPr/>
        </p:nvSpPr>
        <p:spPr bwMode="auto">
          <a:xfrm>
            <a:off x="2894013" y="6081713"/>
            <a:ext cx="196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Arthur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6" name="Rectangle 202"/>
          <p:cNvSpPr>
            <a:spLocks noChangeArrowheads="1"/>
          </p:cNvSpPr>
          <p:nvPr/>
        </p:nvSpPr>
        <p:spPr bwMode="auto">
          <a:xfrm>
            <a:off x="1774825" y="4797426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Strathclair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7" name="Rectangle 203"/>
          <p:cNvSpPr>
            <a:spLocks noChangeArrowheads="1"/>
          </p:cNvSpPr>
          <p:nvPr/>
        </p:nvSpPr>
        <p:spPr bwMode="auto">
          <a:xfrm>
            <a:off x="3263900" y="5754688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8" name="Rectangle 204"/>
          <p:cNvSpPr>
            <a:spLocks noChangeArrowheads="1"/>
          </p:cNvSpPr>
          <p:nvPr/>
        </p:nvSpPr>
        <p:spPr bwMode="auto">
          <a:xfrm>
            <a:off x="4075113" y="5238751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Bifrost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" name="Rectangle 206"/>
          <p:cNvSpPr>
            <a:spLocks noChangeArrowheads="1"/>
          </p:cNvSpPr>
          <p:nvPr/>
        </p:nvSpPr>
        <p:spPr bwMode="auto">
          <a:xfrm>
            <a:off x="3398838" y="5160963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Alonsa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" name="Rectangle 207"/>
          <p:cNvSpPr>
            <a:spLocks noChangeArrowheads="1"/>
          </p:cNvSpPr>
          <p:nvPr/>
        </p:nvSpPr>
        <p:spPr bwMode="auto">
          <a:xfrm>
            <a:off x="4140200" y="5602288"/>
            <a:ext cx="8572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4071938" y="5665788"/>
            <a:ext cx="2222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Andrews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3149600" y="5162550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Dauphin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4" name="Rectangle 210"/>
          <p:cNvSpPr>
            <a:spLocks noChangeArrowheads="1"/>
          </p:cNvSpPr>
          <p:nvPr/>
        </p:nvSpPr>
        <p:spPr bwMode="auto">
          <a:xfrm>
            <a:off x="3224213" y="5508625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Clanwilliam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5" name="Rectangle 211"/>
          <p:cNvSpPr>
            <a:spLocks noChangeArrowheads="1"/>
          </p:cNvSpPr>
          <p:nvPr/>
        </p:nvSpPr>
        <p:spPr bwMode="auto">
          <a:xfrm>
            <a:off x="2776538" y="5287963"/>
            <a:ext cx="2952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Shellmouth-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6" name="Rectangle 212"/>
          <p:cNvSpPr>
            <a:spLocks noChangeArrowheads="1"/>
          </p:cNvSpPr>
          <p:nvPr/>
        </p:nvSpPr>
        <p:spPr bwMode="auto">
          <a:xfrm>
            <a:off x="2825750" y="5351463"/>
            <a:ext cx="1968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Boulton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7" name="Rectangle 213"/>
          <p:cNvSpPr>
            <a:spLocks noChangeArrowheads="1"/>
          </p:cNvSpPr>
          <p:nvPr/>
        </p:nvSpPr>
        <p:spPr bwMode="auto">
          <a:xfrm>
            <a:off x="2995613" y="5637213"/>
            <a:ext cx="2159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Hamiota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8" name="Rectangle 214"/>
          <p:cNvSpPr>
            <a:spLocks noChangeArrowheads="1"/>
          </p:cNvSpPr>
          <p:nvPr/>
        </p:nvSpPr>
        <p:spPr bwMode="auto">
          <a:xfrm>
            <a:off x="5273675" y="5364163"/>
            <a:ext cx="396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 Norfolk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9" name="Rectangle 215"/>
          <p:cNvSpPr>
            <a:spLocks noChangeArrowheads="1"/>
          </p:cNvSpPr>
          <p:nvPr/>
        </p:nvSpPr>
        <p:spPr bwMode="auto">
          <a:xfrm>
            <a:off x="3427413" y="6094413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Argyle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0" name="Rectangle 216"/>
          <p:cNvSpPr>
            <a:spLocks noChangeArrowheads="1"/>
          </p:cNvSpPr>
          <p:nvPr/>
        </p:nvSpPr>
        <p:spPr bwMode="auto">
          <a:xfrm>
            <a:off x="3616325" y="5865813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1" name="Rectangle 217"/>
          <p:cNvSpPr>
            <a:spLocks noChangeArrowheads="1"/>
          </p:cNvSpPr>
          <p:nvPr/>
        </p:nvSpPr>
        <p:spPr bwMode="auto">
          <a:xfrm>
            <a:off x="3598863" y="5948363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Norfolk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2" name="Rectangle 218"/>
          <p:cNvSpPr>
            <a:spLocks noChangeArrowheads="1"/>
          </p:cNvSpPr>
          <p:nvPr/>
        </p:nvSpPr>
        <p:spPr bwMode="auto">
          <a:xfrm>
            <a:off x="3198813" y="5907088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Oakland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3" name="Rectangle 219"/>
          <p:cNvSpPr>
            <a:spLocks noChangeArrowheads="1"/>
          </p:cNvSpPr>
          <p:nvPr/>
        </p:nvSpPr>
        <p:spPr bwMode="auto">
          <a:xfrm>
            <a:off x="3535363" y="6189663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Louise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4" name="Rectangle 220"/>
          <p:cNvSpPr>
            <a:spLocks noChangeArrowheads="1"/>
          </p:cNvSpPr>
          <p:nvPr/>
        </p:nvSpPr>
        <p:spPr bwMode="auto">
          <a:xfrm>
            <a:off x="3873500" y="5245100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Fisher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5" name="Rectangle 221"/>
          <p:cNvSpPr>
            <a:spLocks noChangeArrowheads="1"/>
          </p:cNvSpPr>
          <p:nvPr/>
        </p:nvSpPr>
        <p:spPr bwMode="auto">
          <a:xfrm>
            <a:off x="3397250" y="5619750"/>
            <a:ext cx="2349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Lansdowne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6" name="Rectangle 222"/>
          <p:cNvSpPr>
            <a:spLocks noChangeArrowheads="1"/>
          </p:cNvSpPr>
          <p:nvPr/>
        </p:nvSpPr>
        <p:spPr bwMode="auto">
          <a:xfrm>
            <a:off x="3257550" y="5597525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Minto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7" name="Rectangle 223"/>
          <p:cNvSpPr>
            <a:spLocks noChangeArrowheads="1"/>
          </p:cNvSpPr>
          <p:nvPr/>
        </p:nvSpPr>
        <p:spPr bwMode="auto">
          <a:xfrm>
            <a:off x="3986213" y="5554663"/>
            <a:ext cx="2159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Rockwood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8" name="Rectangle 224"/>
          <p:cNvSpPr>
            <a:spLocks noChangeArrowheads="1"/>
          </p:cNvSpPr>
          <p:nvPr/>
        </p:nvSpPr>
        <p:spPr bwMode="auto">
          <a:xfrm>
            <a:off x="3175000" y="5761038"/>
            <a:ext cx="101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Daly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9" name="Rectangle 225"/>
          <p:cNvSpPr>
            <a:spLocks noChangeArrowheads="1"/>
          </p:cNvSpPr>
          <p:nvPr/>
        </p:nvSpPr>
        <p:spPr bwMode="auto">
          <a:xfrm>
            <a:off x="3079750" y="5702300"/>
            <a:ext cx="209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Blanshard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0" name="Rectangle 226"/>
          <p:cNvSpPr>
            <a:spLocks noChangeArrowheads="1"/>
          </p:cNvSpPr>
          <p:nvPr/>
        </p:nvSpPr>
        <p:spPr bwMode="auto">
          <a:xfrm>
            <a:off x="2800350" y="4789488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Swan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1" name="Rectangle 227"/>
          <p:cNvSpPr>
            <a:spLocks noChangeArrowheads="1"/>
          </p:cNvSpPr>
          <p:nvPr/>
        </p:nvSpPr>
        <p:spPr bwMode="auto">
          <a:xfrm>
            <a:off x="2803525" y="487045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2" name="Rectangle 228"/>
          <p:cNvSpPr>
            <a:spLocks noChangeArrowheads="1"/>
          </p:cNvSpPr>
          <p:nvPr/>
        </p:nvSpPr>
        <p:spPr bwMode="auto">
          <a:xfrm>
            <a:off x="1731963" y="4332288"/>
            <a:ext cx="5080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 (South)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3" name="Rectangle 229"/>
          <p:cNvSpPr>
            <a:spLocks noChangeArrowheads="1"/>
          </p:cNvSpPr>
          <p:nvPr/>
        </p:nvSpPr>
        <p:spPr bwMode="auto">
          <a:xfrm>
            <a:off x="2889250" y="4514850"/>
            <a:ext cx="231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4" name="Rectangle 230"/>
          <p:cNvSpPr>
            <a:spLocks noChangeArrowheads="1"/>
          </p:cNvSpPr>
          <p:nvPr/>
        </p:nvSpPr>
        <p:spPr bwMode="auto">
          <a:xfrm>
            <a:off x="2913063" y="4578350"/>
            <a:ext cx="18415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(North)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5" name="Rectangle 231"/>
          <p:cNvSpPr>
            <a:spLocks noChangeArrowheads="1"/>
          </p:cNvSpPr>
          <p:nvPr/>
        </p:nvSpPr>
        <p:spPr bwMode="auto">
          <a:xfrm>
            <a:off x="1708150" y="4027488"/>
            <a:ext cx="1158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 No. 20, Unorganized, North 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6" name="Rectangle 232"/>
          <p:cNvSpPr>
            <a:spLocks noChangeArrowheads="1"/>
          </p:cNvSpPr>
          <p:nvPr/>
        </p:nvSpPr>
        <p:spPr bwMode="auto">
          <a:xfrm>
            <a:off x="3068638" y="3476625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7" name="Rectangle 233"/>
          <p:cNvSpPr>
            <a:spLocks noChangeArrowheads="1"/>
          </p:cNvSpPr>
          <p:nvPr/>
        </p:nvSpPr>
        <p:spPr bwMode="auto">
          <a:xfrm>
            <a:off x="3130550" y="3557588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8" name="Rectangle 234"/>
          <p:cNvSpPr>
            <a:spLocks noChangeArrowheads="1"/>
          </p:cNvSpPr>
          <p:nvPr/>
        </p:nvSpPr>
        <p:spPr bwMode="auto">
          <a:xfrm>
            <a:off x="3135313" y="36385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21,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9" name="Rectangle 235"/>
          <p:cNvSpPr>
            <a:spLocks noChangeArrowheads="1"/>
          </p:cNvSpPr>
          <p:nvPr/>
        </p:nvSpPr>
        <p:spPr bwMode="auto">
          <a:xfrm>
            <a:off x="3000375" y="3798888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0" name="Rectangle 236"/>
          <p:cNvSpPr>
            <a:spLocks noChangeArrowheads="1"/>
          </p:cNvSpPr>
          <p:nvPr/>
        </p:nvSpPr>
        <p:spPr bwMode="auto">
          <a:xfrm>
            <a:off x="2892425" y="4749800"/>
            <a:ext cx="2413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Minitonas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1" name="Rectangle 237"/>
          <p:cNvSpPr>
            <a:spLocks noChangeArrowheads="1"/>
          </p:cNvSpPr>
          <p:nvPr/>
        </p:nvSpPr>
        <p:spPr bwMode="auto">
          <a:xfrm>
            <a:off x="4346575" y="5919788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Reynolds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2" name="Rectangle 238"/>
          <p:cNvSpPr>
            <a:spLocks noChangeArrowheads="1"/>
          </p:cNvSpPr>
          <p:nvPr/>
        </p:nvSpPr>
        <p:spPr bwMode="auto">
          <a:xfrm>
            <a:off x="5275262" y="5546725"/>
            <a:ext cx="431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 du Bonnet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3" name="Rectangle 239"/>
          <p:cNvSpPr>
            <a:spLocks noChangeArrowheads="1"/>
          </p:cNvSpPr>
          <p:nvPr/>
        </p:nvSpPr>
        <p:spPr bwMode="auto">
          <a:xfrm>
            <a:off x="4194175" y="5716588"/>
            <a:ext cx="2476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Brokenhead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4" name="Rectangle 240"/>
          <p:cNvSpPr>
            <a:spLocks noChangeArrowheads="1"/>
          </p:cNvSpPr>
          <p:nvPr/>
        </p:nvSpPr>
        <p:spPr bwMode="auto">
          <a:xfrm>
            <a:off x="4391025" y="6113463"/>
            <a:ext cx="184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Piney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5" name="Rectangle 241"/>
          <p:cNvSpPr>
            <a:spLocks noChangeArrowheads="1"/>
          </p:cNvSpPr>
          <p:nvPr/>
        </p:nvSpPr>
        <p:spPr bwMode="auto">
          <a:xfrm>
            <a:off x="4294188" y="5526088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Alexander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6" name="Rectangle 242"/>
          <p:cNvSpPr>
            <a:spLocks noChangeArrowheads="1"/>
          </p:cNvSpPr>
          <p:nvPr/>
        </p:nvSpPr>
        <p:spPr bwMode="auto">
          <a:xfrm>
            <a:off x="5276850" y="6092825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Stuartburn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7" name="Rectangle 243"/>
          <p:cNvSpPr>
            <a:spLocks noChangeArrowheads="1"/>
          </p:cNvSpPr>
          <p:nvPr/>
        </p:nvSpPr>
        <p:spPr bwMode="auto">
          <a:xfrm>
            <a:off x="4543425" y="5757863"/>
            <a:ext cx="2032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8" name="Rectangle 244"/>
          <p:cNvSpPr>
            <a:spLocks noChangeArrowheads="1"/>
          </p:cNvSpPr>
          <p:nvPr/>
        </p:nvSpPr>
        <p:spPr bwMode="auto">
          <a:xfrm>
            <a:off x="4592638" y="5821363"/>
            <a:ext cx="104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9" name="Rectangle 245"/>
          <p:cNvSpPr>
            <a:spLocks noChangeArrowheads="1"/>
          </p:cNvSpPr>
          <p:nvPr/>
        </p:nvSpPr>
        <p:spPr bwMode="auto">
          <a:xfrm>
            <a:off x="4611688" y="5886450"/>
            <a:ext cx="666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0" name="Rectangle 246"/>
          <p:cNvSpPr>
            <a:spLocks noChangeArrowheads="1"/>
          </p:cNvSpPr>
          <p:nvPr/>
        </p:nvSpPr>
        <p:spPr bwMode="auto">
          <a:xfrm>
            <a:off x="4487863" y="6016625"/>
            <a:ext cx="31432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1" name="Rectangle 247"/>
          <p:cNvSpPr>
            <a:spLocks noChangeArrowheads="1"/>
          </p:cNvSpPr>
          <p:nvPr/>
        </p:nvSpPr>
        <p:spPr bwMode="auto">
          <a:xfrm>
            <a:off x="5275262" y="5910263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 Broquerie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2" name="Rectangle 248"/>
          <p:cNvSpPr>
            <a:spLocks noChangeArrowheads="1"/>
          </p:cNvSpPr>
          <p:nvPr/>
        </p:nvSpPr>
        <p:spPr bwMode="auto">
          <a:xfrm>
            <a:off x="5276850" y="5668963"/>
            <a:ext cx="3619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Whitemouth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3" name="Rectangle 249"/>
          <p:cNvSpPr>
            <a:spLocks noChangeArrowheads="1"/>
          </p:cNvSpPr>
          <p:nvPr/>
        </p:nvSpPr>
        <p:spPr bwMode="auto">
          <a:xfrm>
            <a:off x="3608388" y="5168900"/>
            <a:ext cx="371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Grahamdale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4" name="Rectangle 250"/>
          <p:cNvSpPr>
            <a:spLocks noChangeArrowheads="1"/>
          </p:cNvSpPr>
          <p:nvPr/>
        </p:nvSpPr>
        <p:spPr bwMode="auto">
          <a:xfrm>
            <a:off x="2952750" y="4810125"/>
            <a:ext cx="1651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5" name="Rectangle 251"/>
          <p:cNvSpPr>
            <a:spLocks noChangeArrowheads="1"/>
          </p:cNvSpPr>
          <p:nvPr/>
        </p:nvSpPr>
        <p:spPr bwMode="auto">
          <a:xfrm>
            <a:off x="2994025" y="4857750"/>
            <a:ext cx="825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6" name="Rectangle 252"/>
          <p:cNvSpPr>
            <a:spLocks noChangeArrowheads="1"/>
          </p:cNvSpPr>
          <p:nvPr/>
        </p:nvSpPr>
        <p:spPr bwMode="auto">
          <a:xfrm>
            <a:off x="2997200" y="4906963"/>
            <a:ext cx="762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20,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7" name="Rectangle 253"/>
          <p:cNvSpPr>
            <a:spLocks noChangeArrowheads="1"/>
          </p:cNvSpPr>
          <p:nvPr/>
        </p:nvSpPr>
        <p:spPr bwMode="auto">
          <a:xfrm>
            <a:off x="2900363" y="5003800"/>
            <a:ext cx="2698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8" name="Rectangle 254"/>
          <p:cNvSpPr>
            <a:spLocks noChangeArrowheads="1"/>
          </p:cNvSpPr>
          <p:nvPr/>
        </p:nvSpPr>
        <p:spPr bwMode="auto">
          <a:xfrm>
            <a:off x="2970213" y="5102225"/>
            <a:ext cx="1301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79" name="Rectangle 255"/>
          <p:cNvSpPr>
            <a:spLocks noChangeArrowheads="1"/>
          </p:cNvSpPr>
          <p:nvPr/>
        </p:nvSpPr>
        <p:spPr bwMode="auto">
          <a:xfrm>
            <a:off x="2987675" y="5149850"/>
            <a:ext cx="952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0" name="Rectangle 256"/>
          <p:cNvSpPr>
            <a:spLocks noChangeArrowheads="1"/>
          </p:cNvSpPr>
          <p:nvPr/>
        </p:nvSpPr>
        <p:spPr bwMode="auto">
          <a:xfrm>
            <a:off x="1741488" y="4271963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Ethelbert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1" name="Rectangle 257"/>
          <p:cNvSpPr>
            <a:spLocks noChangeArrowheads="1"/>
          </p:cNvSpPr>
          <p:nvPr/>
        </p:nvSpPr>
        <p:spPr bwMode="auto">
          <a:xfrm>
            <a:off x="3163888" y="49704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Mossey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2" name="Rectangle 258"/>
          <p:cNvSpPr>
            <a:spLocks noChangeArrowheads="1"/>
          </p:cNvSpPr>
          <p:nvPr/>
        </p:nvSpPr>
        <p:spPr bwMode="auto">
          <a:xfrm>
            <a:off x="3198813" y="5051425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3" name="Rectangle 259"/>
          <p:cNvSpPr>
            <a:spLocks noChangeArrowheads="1"/>
          </p:cNvSpPr>
          <p:nvPr/>
        </p:nvSpPr>
        <p:spPr bwMode="auto">
          <a:xfrm>
            <a:off x="2765425" y="502920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4" name="Rectangle 260"/>
          <p:cNvSpPr>
            <a:spLocks noChangeArrowheads="1"/>
          </p:cNvSpPr>
          <p:nvPr/>
        </p:nvSpPr>
        <p:spPr bwMode="auto">
          <a:xfrm>
            <a:off x="2762250" y="5110163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5" name="Rectangle 261"/>
          <p:cNvSpPr>
            <a:spLocks noChangeArrowheads="1"/>
          </p:cNvSpPr>
          <p:nvPr/>
        </p:nvSpPr>
        <p:spPr bwMode="auto">
          <a:xfrm>
            <a:off x="5246687" y="5183188"/>
            <a:ext cx="1149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 No. 18, Unorganized, West 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6" name="Rectangle 262"/>
          <p:cNvSpPr>
            <a:spLocks noChangeArrowheads="1"/>
          </p:cNvSpPr>
          <p:nvPr/>
        </p:nvSpPr>
        <p:spPr bwMode="auto">
          <a:xfrm>
            <a:off x="1739900" y="4210050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Lawrence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7" name="Rectangle 263"/>
          <p:cNvSpPr>
            <a:spLocks noChangeArrowheads="1"/>
          </p:cNvSpPr>
          <p:nvPr/>
        </p:nvSpPr>
        <p:spPr bwMode="auto">
          <a:xfrm>
            <a:off x="4092575" y="5949950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Hanover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8" name="Rectangle 264"/>
          <p:cNvSpPr>
            <a:spLocks noChangeArrowheads="1"/>
          </p:cNvSpPr>
          <p:nvPr/>
        </p:nvSpPr>
        <p:spPr bwMode="auto">
          <a:xfrm>
            <a:off x="4130675" y="6016625"/>
            <a:ext cx="889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9" name="Rectangle 265"/>
          <p:cNvSpPr>
            <a:spLocks noChangeArrowheads="1"/>
          </p:cNvSpPr>
          <p:nvPr/>
        </p:nvSpPr>
        <p:spPr bwMode="auto">
          <a:xfrm>
            <a:off x="4052888" y="6080125"/>
            <a:ext cx="2444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Salaberry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0" name="Rectangle 266"/>
          <p:cNvSpPr>
            <a:spLocks noChangeArrowheads="1"/>
          </p:cNvSpPr>
          <p:nvPr/>
        </p:nvSpPr>
        <p:spPr bwMode="auto">
          <a:xfrm>
            <a:off x="5275262" y="5424488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 Clements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1" name="Rectangle 267"/>
          <p:cNvSpPr>
            <a:spLocks noChangeArrowheads="1"/>
          </p:cNvSpPr>
          <p:nvPr/>
        </p:nvSpPr>
        <p:spPr bwMode="auto">
          <a:xfrm>
            <a:off x="5246687" y="5060950"/>
            <a:ext cx="1133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 No. 18, Unorganized, East 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2" name="Rectangle 268"/>
          <p:cNvSpPr>
            <a:spLocks noChangeArrowheads="1"/>
          </p:cNvSpPr>
          <p:nvPr/>
        </p:nvSpPr>
        <p:spPr bwMode="auto">
          <a:xfrm>
            <a:off x="4057650" y="6151563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Franklin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3" name="Rectangle 269"/>
          <p:cNvSpPr>
            <a:spLocks noChangeArrowheads="1"/>
          </p:cNvSpPr>
          <p:nvPr/>
        </p:nvSpPr>
        <p:spPr bwMode="auto">
          <a:xfrm>
            <a:off x="4175125" y="5873750"/>
            <a:ext cx="184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Tacht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4" name="Rectangle 270"/>
          <p:cNvSpPr>
            <a:spLocks noChangeArrowheads="1"/>
          </p:cNvSpPr>
          <p:nvPr/>
        </p:nvSpPr>
        <p:spPr bwMode="auto">
          <a:xfrm>
            <a:off x="4108450" y="5795963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Springfield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5" name="Rectangle 271"/>
          <p:cNvSpPr>
            <a:spLocks noChangeArrowheads="1"/>
          </p:cNvSpPr>
          <p:nvPr/>
        </p:nvSpPr>
        <p:spPr bwMode="auto">
          <a:xfrm>
            <a:off x="4049713" y="4484688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6" name="Rectangle 272"/>
          <p:cNvSpPr>
            <a:spLocks noChangeArrowheads="1"/>
          </p:cNvSpPr>
          <p:nvPr/>
        </p:nvSpPr>
        <p:spPr bwMode="auto">
          <a:xfrm>
            <a:off x="4111625" y="4565650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7" name="Rectangle 273"/>
          <p:cNvSpPr>
            <a:spLocks noChangeArrowheads="1"/>
          </p:cNvSpPr>
          <p:nvPr/>
        </p:nvSpPr>
        <p:spPr bwMode="auto">
          <a:xfrm>
            <a:off x="4116388" y="464820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19,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8" name="Rectangle 274"/>
          <p:cNvSpPr>
            <a:spLocks noChangeArrowheads="1"/>
          </p:cNvSpPr>
          <p:nvPr/>
        </p:nvSpPr>
        <p:spPr bwMode="auto">
          <a:xfrm>
            <a:off x="3981450" y="4806950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9" name="Rectangle 275"/>
          <p:cNvSpPr>
            <a:spLocks noChangeArrowheads="1"/>
          </p:cNvSpPr>
          <p:nvPr/>
        </p:nvSpPr>
        <p:spPr bwMode="auto">
          <a:xfrm>
            <a:off x="4227513" y="1439863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0" name="Rectangle 276"/>
          <p:cNvSpPr>
            <a:spLocks noChangeArrowheads="1"/>
          </p:cNvSpPr>
          <p:nvPr/>
        </p:nvSpPr>
        <p:spPr bwMode="auto">
          <a:xfrm>
            <a:off x="4289425" y="1520825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1" name="Rectangle 277"/>
          <p:cNvSpPr>
            <a:spLocks noChangeArrowheads="1"/>
          </p:cNvSpPr>
          <p:nvPr/>
        </p:nvSpPr>
        <p:spPr bwMode="auto">
          <a:xfrm>
            <a:off x="4294188" y="16017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23,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2" name="Rectangle 278"/>
          <p:cNvSpPr>
            <a:spLocks noChangeArrowheads="1"/>
          </p:cNvSpPr>
          <p:nvPr/>
        </p:nvSpPr>
        <p:spPr bwMode="auto">
          <a:xfrm>
            <a:off x="4159250" y="1762125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3" name="Rectangle 279"/>
          <p:cNvSpPr>
            <a:spLocks noChangeArrowheads="1"/>
          </p:cNvSpPr>
          <p:nvPr/>
        </p:nvSpPr>
        <p:spPr bwMode="auto">
          <a:xfrm>
            <a:off x="4173538" y="3268663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4" name="Rectangle 280"/>
          <p:cNvSpPr>
            <a:spLocks noChangeArrowheads="1"/>
          </p:cNvSpPr>
          <p:nvPr/>
        </p:nvSpPr>
        <p:spPr bwMode="auto">
          <a:xfrm>
            <a:off x="4235450" y="3349625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5" name="Rectangle 281"/>
          <p:cNvSpPr>
            <a:spLocks noChangeArrowheads="1"/>
          </p:cNvSpPr>
          <p:nvPr/>
        </p:nvSpPr>
        <p:spPr bwMode="auto">
          <a:xfrm>
            <a:off x="4240213" y="34305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22,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6" name="Rectangle 282"/>
          <p:cNvSpPr>
            <a:spLocks noChangeArrowheads="1"/>
          </p:cNvSpPr>
          <p:nvPr/>
        </p:nvSpPr>
        <p:spPr bwMode="auto">
          <a:xfrm>
            <a:off x="4105275" y="3590925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7" name="Rectangle 283"/>
          <p:cNvSpPr>
            <a:spLocks noChangeArrowheads="1"/>
          </p:cNvSpPr>
          <p:nvPr/>
        </p:nvSpPr>
        <p:spPr bwMode="auto">
          <a:xfrm>
            <a:off x="1676400" y="4089400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8" name="Rectangle 284"/>
          <p:cNvSpPr>
            <a:spLocks noChangeArrowheads="1"/>
          </p:cNvSpPr>
          <p:nvPr/>
        </p:nvSpPr>
        <p:spPr bwMode="auto">
          <a:xfrm>
            <a:off x="2843213" y="5408613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9" name="Rectangle 285"/>
          <p:cNvSpPr>
            <a:spLocks noChangeArrowheads="1"/>
          </p:cNvSpPr>
          <p:nvPr/>
        </p:nvSpPr>
        <p:spPr bwMode="auto">
          <a:xfrm>
            <a:off x="1711325" y="4556125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8.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" name="Rectangle 286"/>
          <p:cNvSpPr>
            <a:spLocks noChangeArrowheads="1"/>
          </p:cNvSpPr>
          <p:nvPr/>
        </p:nvSpPr>
        <p:spPr bwMode="auto">
          <a:xfrm>
            <a:off x="3049588" y="6151563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1" name="Rectangle 287"/>
          <p:cNvSpPr>
            <a:spLocks noChangeArrowheads="1"/>
          </p:cNvSpPr>
          <p:nvPr/>
        </p:nvSpPr>
        <p:spPr bwMode="auto">
          <a:xfrm>
            <a:off x="5181600" y="59705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30.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2" name="Rectangle 288"/>
          <p:cNvSpPr>
            <a:spLocks noChangeArrowheads="1"/>
          </p:cNvSpPr>
          <p:nvPr/>
        </p:nvSpPr>
        <p:spPr bwMode="auto">
          <a:xfrm>
            <a:off x="3910013" y="61436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3" name="Rectangle 289"/>
          <p:cNvSpPr>
            <a:spLocks noChangeArrowheads="1"/>
          </p:cNvSpPr>
          <p:nvPr/>
        </p:nvSpPr>
        <p:spPr bwMode="auto">
          <a:xfrm>
            <a:off x="1676400" y="48577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13.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4" name="Rectangle 290"/>
          <p:cNvSpPr>
            <a:spLocks noChangeArrowheads="1"/>
          </p:cNvSpPr>
          <p:nvPr/>
        </p:nvSpPr>
        <p:spPr bwMode="auto">
          <a:xfrm>
            <a:off x="3130550" y="59166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5" name="Rectangle 291"/>
          <p:cNvSpPr>
            <a:spLocks noChangeArrowheads="1"/>
          </p:cNvSpPr>
          <p:nvPr/>
        </p:nvSpPr>
        <p:spPr bwMode="auto">
          <a:xfrm>
            <a:off x="5181600" y="603091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6" name="Rectangle 292"/>
          <p:cNvSpPr>
            <a:spLocks noChangeArrowheads="1"/>
          </p:cNvSpPr>
          <p:nvPr/>
        </p:nvSpPr>
        <p:spPr bwMode="auto">
          <a:xfrm>
            <a:off x="3998913" y="61309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7" name="Rectangle 293"/>
          <p:cNvSpPr>
            <a:spLocks noChangeArrowheads="1"/>
          </p:cNvSpPr>
          <p:nvPr/>
        </p:nvSpPr>
        <p:spPr bwMode="auto">
          <a:xfrm>
            <a:off x="5181600" y="57880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27.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8" name="Rectangle 294"/>
          <p:cNvSpPr>
            <a:spLocks noChangeArrowheads="1"/>
          </p:cNvSpPr>
          <p:nvPr/>
        </p:nvSpPr>
        <p:spPr bwMode="auto">
          <a:xfrm>
            <a:off x="3748088" y="60213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9" name="Rectangle 295"/>
          <p:cNvSpPr>
            <a:spLocks noChangeArrowheads="1"/>
          </p:cNvSpPr>
          <p:nvPr/>
        </p:nvSpPr>
        <p:spPr bwMode="auto">
          <a:xfrm>
            <a:off x="1676400" y="4149725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0" name="Rectangle 296"/>
          <p:cNvSpPr>
            <a:spLocks noChangeArrowheads="1"/>
          </p:cNvSpPr>
          <p:nvPr/>
        </p:nvSpPr>
        <p:spPr bwMode="auto">
          <a:xfrm>
            <a:off x="3430588" y="5297488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1" name="Rectangle 297"/>
          <p:cNvSpPr>
            <a:spLocks noChangeArrowheads="1"/>
          </p:cNvSpPr>
          <p:nvPr/>
        </p:nvSpPr>
        <p:spPr bwMode="auto">
          <a:xfrm>
            <a:off x="5181600" y="61515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33.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2" name="Rectangle 298"/>
          <p:cNvSpPr>
            <a:spLocks noChangeArrowheads="1"/>
          </p:cNvSpPr>
          <p:nvPr/>
        </p:nvSpPr>
        <p:spPr bwMode="auto">
          <a:xfrm>
            <a:off x="3811588" y="61737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3" name="Rectangle 299"/>
          <p:cNvSpPr>
            <a:spLocks noChangeArrowheads="1"/>
          </p:cNvSpPr>
          <p:nvPr/>
        </p:nvSpPr>
        <p:spPr bwMode="auto">
          <a:xfrm>
            <a:off x="5181600" y="53022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19.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4" name="Rectangle 300"/>
          <p:cNvSpPr>
            <a:spLocks noChangeArrowheads="1"/>
          </p:cNvSpPr>
          <p:nvPr/>
        </p:nvSpPr>
        <p:spPr bwMode="auto">
          <a:xfrm>
            <a:off x="3903663" y="56530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5" name="Rectangle 301"/>
          <p:cNvSpPr>
            <a:spLocks noChangeArrowheads="1"/>
          </p:cNvSpPr>
          <p:nvPr/>
        </p:nvSpPr>
        <p:spPr bwMode="auto">
          <a:xfrm>
            <a:off x="1676400" y="473710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6" name="Rectangle 302"/>
          <p:cNvSpPr>
            <a:spLocks noChangeArrowheads="1"/>
          </p:cNvSpPr>
          <p:nvPr/>
        </p:nvSpPr>
        <p:spPr bwMode="auto">
          <a:xfrm>
            <a:off x="3179763" y="54340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7" name="Rectangle 303"/>
          <p:cNvSpPr>
            <a:spLocks noChangeArrowheads="1"/>
          </p:cNvSpPr>
          <p:nvPr/>
        </p:nvSpPr>
        <p:spPr bwMode="auto">
          <a:xfrm>
            <a:off x="5181600" y="56070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24.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8" name="Rectangle 304"/>
          <p:cNvSpPr>
            <a:spLocks noChangeArrowheads="1"/>
          </p:cNvSpPr>
          <p:nvPr/>
        </p:nvSpPr>
        <p:spPr bwMode="auto">
          <a:xfrm>
            <a:off x="3440113" y="59023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9" name="Rectangle 305"/>
          <p:cNvSpPr>
            <a:spLocks noChangeArrowheads="1"/>
          </p:cNvSpPr>
          <p:nvPr/>
        </p:nvSpPr>
        <p:spPr bwMode="auto">
          <a:xfrm>
            <a:off x="1676400" y="4394200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7.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0" name="Rectangle 306"/>
          <p:cNvSpPr>
            <a:spLocks noChangeArrowheads="1"/>
          </p:cNvSpPr>
          <p:nvPr/>
        </p:nvSpPr>
        <p:spPr bwMode="auto">
          <a:xfrm>
            <a:off x="3117850" y="5280025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" name="Rectangle 307"/>
          <p:cNvSpPr>
            <a:spLocks noChangeArrowheads="1"/>
          </p:cNvSpPr>
          <p:nvPr/>
        </p:nvSpPr>
        <p:spPr bwMode="auto">
          <a:xfrm>
            <a:off x="1676400" y="46751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10.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" name="Rectangle 308"/>
          <p:cNvSpPr>
            <a:spLocks noChangeArrowheads="1"/>
          </p:cNvSpPr>
          <p:nvPr/>
        </p:nvSpPr>
        <p:spPr bwMode="auto">
          <a:xfrm>
            <a:off x="3344863" y="61356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3" name="Rectangle 309"/>
          <p:cNvSpPr>
            <a:spLocks noChangeArrowheads="1"/>
          </p:cNvSpPr>
          <p:nvPr/>
        </p:nvSpPr>
        <p:spPr bwMode="auto">
          <a:xfrm>
            <a:off x="5181600" y="50006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14.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4" name="Rectangle 310"/>
          <p:cNvSpPr>
            <a:spLocks noChangeArrowheads="1"/>
          </p:cNvSpPr>
          <p:nvPr/>
        </p:nvSpPr>
        <p:spPr bwMode="auto">
          <a:xfrm>
            <a:off x="3201988" y="53816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5" name="Rectangle 311"/>
          <p:cNvSpPr>
            <a:spLocks noChangeArrowheads="1"/>
          </p:cNvSpPr>
          <p:nvPr/>
        </p:nvSpPr>
        <p:spPr bwMode="auto">
          <a:xfrm>
            <a:off x="5181600" y="548481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6" name="Rectangle 312"/>
          <p:cNvSpPr>
            <a:spLocks noChangeArrowheads="1"/>
          </p:cNvSpPr>
          <p:nvPr/>
        </p:nvSpPr>
        <p:spPr bwMode="auto">
          <a:xfrm>
            <a:off x="3884613" y="57372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7" name="Rectangle 313"/>
          <p:cNvSpPr>
            <a:spLocks noChangeArrowheads="1"/>
          </p:cNvSpPr>
          <p:nvPr/>
        </p:nvSpPr>
        <p:spPr bwMode="auto">
          <a:xfrm>
            <a:off x="5181600" y="524510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18.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8" name="Rectangle 314"/>
          <p:cNvSpPr>
            <a:spLocks noChangeArrowheads="1"/>
          </p:cNvSpPr>
          <p:nvPr/>
        </p:nvSpPr>
        <p:spPr bwMode="auto">
          <a:xfrm>
            <a:off x="3562350" y="5670550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9" name="Rectangle 315"/>
          <p:cNvSpPr>
            <a:spLocks noChangeArrowheads="1"/>
          </p:cNvSpPr>
          <p:nvPr/>
        </p:nvSpPr>
        <p:spPr bwMode="auto">
          <a:xfrm>
            <a:off x="5181600" y="51228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16.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0" name="Rectangle 316"/>
          <p:cNvSpPr>
            <a:spLocks noChangeArrowheads="1"/>
          </p:cNvSpPr>
          <p:nvPr/>
        </p:nvSpPr>
        <p:spPr bwMode="auto">
          <a:xfrm>
            <a:off x="3179763" y="5610225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1" name="Rectangle 317"/>
          <p:cNvSpPr>
            <a:spLocks noChangeArrowheads="1"/>
          </p:cNvSpPr>
          <p:nvPr/>
        </p:nvSpPr>
        <p:spPr bwMode="auto">
          <a:xfrm>
            <a:off x="5181600" y="58483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28.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2" name="Rectangle 318"/>
          <p:cNvSpPr>
            <a:spLocks noChangeArrowheads="1"/>
          </p:cNvSpPr>
          <p:nvPr/>
        </p:nvSpPr>
        <p:spPr bwMode="auto">
          <a:xfrm>
            <a:off x="3443288" y="61737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28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3" name="Rectangle 319"/>
          <p:cNvSpPr>
            <a:spLocks noChangeArrowheads="1"/>
          </p:cNvSpPr>
          <p:nvPr/>
        </p:nvSpPr>
        <p:spPr bwMode="auto">
          <a:xfrm>
            <a:off x="1711325" y="4614863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9.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4" name="Rectangle 320"/>
          <p:cNvSpPr>
            <a:spLocks noChangeArrowheads="1"/>
          </p:cNvSpPr>
          <p:nvPr/>
        </p:nvSpPr>
        <p:spPr bwMode="auto">
          <a:xfrm>
            <a:off x="3076575" y="5902325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5" name="Rectangle 321"/>
          <p:cNvSpPr>
            <a:spLocks noChangeArrowheads="1"/>
          </p:cNvSpPr>
          <p:nvPr/>
        </p:nvSpPr>
        <p:spPr bwMode="auto">
          <a:xfrm>
            <a:off x="5181600" y="572611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26.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6" name="Rectangle 322"/>
          <p:cNvSpPr>
            <a:spLocks noChangeArrowheads="1"/>
          </p:cNvSpPr>
          <p:nvPr/>
        </p:nvSpPr>
        <p:spPr bwMode="auto">
          <a:xfrm>
            <a:off x="3527425" y="58912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7" name="Rectangle 323"/>
          <p:cNvSpPr>
            <a:spLocks noChangeArrowheads="1"/>
          </p:cNvSpPr>
          <p:nvPr/>
        </p:nvSpPr>
        <p:spPr bwMode="auto">
          <a:xfrm>
            <a:off x="1676400" y="47974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8" name="Rectangle 324"/>
          <p:cNvSpPr>
            <a:spLocks noChangeArrowheads="1"/>
          </p:cNvSpPr>
          <p:nvPr/>
        </p:nvSpPr>
        <p:spPr bwMode="auto">
          <a:xfrm>
            <a:off x="3160713" y="55483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9" name="Rectangle 325"/>
          <p:cNvSpPr>
            <a:spLocks noChangeArrowheads="1"/>
          </p:cNvSpPr>
          <p:nvPr/>
        </p:nvSpPr>
        <p:spPr bwMode="auto">
          <a:xfrm>
            <a:off x="5181600" y="53641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20.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0" name="Rectangle 326"/>
          <p:cNvSpPr>
            <a:spLocks noChangeArrowheads="1"/>
          </p:cNvSpPr>
          <p:nvPr/>
        </p:nvSpPr>
        <p:spPr bwMode="auto">
          <a:xfrm>
            <a:off x="3573463" y="5767388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20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1" name="Rectangle 327"/>
          <p:cNvSpPr>
            <a:spLocks noChangeArrowheads="1"/>
          </p:cNvSpPr>
          <p:nvPr/>
        </p:nvSpPr>
        <p:spPr bwMode="auto">
          <a:xfrm>
            <a:off x="1676400" y="4332288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6.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2" name="Rectangle 328"/>
          <p:cNvSpPr>
            <a:spLocks noChangeArrowheads="1"/>
          </p:cNvSpPr>
          <p:nvPr/>
        </p:nvSpPr>
        <p:spPr bwMode="auto">
          <a:xfrm>
            <a:off x="3117850" y="4870450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6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3" name="Rectangle 329"/>
          <p:cNvSpPr>
            <a:spLocks noChangeArrowheads="1"/>
          </p:cNvSpPr>
          <p:nvPr/>
        </p:nvSpPr>
        <p:spPr bwMode="auto">
          <a:xfrm>
            <a:off x="1676400" y="4027488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4" name="Rectangle 330"/>
          <p:cNvSpPr>
            <a:spLocks noChangeArrowheads="1"/>
          </p:cNvSpPr>
          <p:nvPr/>
        </p:nvSpPr>
        <p:spPr bwMode="auto">
          <a:xfrm>
            <a:off x="2830513" y="4543425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5" name="Rectangle 331"/>
          <p:cNvSpPr>
            <a:spLocks noChangeArrowheads="1"/>
          </p:cNvSpPr>
          <p:nvPr/>
        </p:nvSpPr>
        <p:spPr bwMode="auto">
          <a:xfrm>
            <a:off x="5181600" y="55467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23.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6" name="Rectangle 332"/>
          <p:cNvSpPr>
            <a:spLocks noChangeArrowheads="1"/>
          </p:cNvSpPr>
          <p:nvPr/>
        </p:nvSpPr>
        <p:spPr bwMode="auto">
          <a:xfrm>
            <a:off x="4362450" y="5632450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23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7" name="Rectangle 333"/>
          <p:cNvSpPr>
            <a:spLocks noChangeArrowheads="1"/>
          </p:cNvSpPr>
          <p:nvPr/>
        </p:nvSpPr>
        <p:spPr bwMode="auto">
          <a:xfrm>
            <a:off x="5181600" y="60928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32.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8" name="Rectangle 334"/>
          <p:cNvSpPr>
            <a:spLocks noChangeArrowheads="1"/>
          </p:cNvSpPr>
          <p:nvPr/>
        </p:nvSpPr>
        <p:spPr bwMode="auto">
          <a:xfrm>
            <a:off x="4291013" y="6127750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32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9" name="Rectangle 335"/>
          <p:cNvSpPr>
            <a:spLocks noChangeArrowheads="1"/>
          </p:cNvSpPr>
          <p:nvPr/>
        </p:nvSpPr>
        <p:spPr bwMode="auto">
          <a:xfrm>
            <a:off x="5181600" y="59102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29.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0" name="Rectangle 336"/>
          <p:cNvSpPr>
            <a:spLocks noChangeArrowheads="1"/>
          </p:cNvSpPr>
          <p:nvPr/>
        </p:nvSpPr>
        <p:spPr bwMode="auto">
          <a:xfrm>
            <a:off x="4264025" y="60182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29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1" name="Rectangle 337"/>
          <p:cNvSpPr>
            <a:spLocks noChangeArrowheads="1"/>
          </p:cNvSpPr>
          <p:nvPr/>
        </p:nvSpPr>
        <p:spPr bwMode="auto">
          <a:xfrm>
            <a:off x="5181600" y="56689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25.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2" name="Rectangle 338"/>
          <p:cNvSpPr>
            <a:spLocks noChangeArrowheads="1"/>
          </p:cNvSpPr>
          <p:nvPr/>
        </p:nvSpPr>
        <p:spPr bwMode="auto">
          <a:xfrm>
            <a:off x="4429125" y="57515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3" name="Rectangle 339"/>
          <p:cNvSpPr>
            <a:spLocks noChangeArrowheads="1"/>
          </p:cNvSpPr>
          <p:nvPr/>
        </p:nvSpPr>
        <p:spPr bwMode="auto">
          <a:xfrm>
            <a:off x="1676400" y="4271963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5.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4" name="Rectangle 340"/>
          <p:cNvSpPr>
            <a:spLocks noChangeArrowheads="1"/>
          </p:cNvSpPr>
          <p:nvPr/>
        </p:nvSpPr>
        <p:spPr bwMode="auto">
          <a:xfrm>
            <a:off x="3101975" y="5048250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5" name="Rectangle 341"/>
          <p:cNvSpPr>
            <a:spLocks noChangeArrowheads="1"/>
          </p:cNvSpPr>
          <p:nvPr/>
        </p:nvSpPr>
        <p:spPr bwMode="auto">
          <a:xfrm>
            <a:off x="5181600" y="51831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17.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6" name="Rectangle 342"/>
          <p:cNvSpPr>
            <a:spLocks noChangeArrowheads="1"/>
          </p:cNvSpPr>
          <p:nvPr/>
        </p:nvSpPr>
        <p:spPr bwMode="auto">
          <a:xfrm>
            <a:off x="3687763" y="54848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17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7" name="Rectangle 343"/>
          <p:cNvSpPr>
            <a:spLocks noChangeArrowheads="1"/>
          </p:cNvSpPr>
          <p:nvPr/>
        </p:nvSpPr>
        <p:spPr bwMode="auto">
          <a:xfrm>
            <a:off x="1676400" y="4210050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4.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8" name="Rectangle 344"/>
          <p:cNvSpPr>
            <a:spLocks noChangeArrowheads="1"/>
          </p:cNvSpPr>
          <p:nvPr/>
        </p:nvSpPr>
        <p:spPr bwMode="auto">
          <a:xfrm>
            <a:off x="3362325" y="5092700"/>
            <a:ext cx="63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4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69" name="Rectangle 345"/>
          <p:cNvSpPr>
            <a:spLocks noChangeArrowheads="1"/>
          </p:cNvSpPr>
          <p:nvPr/>
        </p:nvSpPr>
        <p:spPr bwMode="auto">
          <a:xfrm>
            <a:off x="5181600" y="5424488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21.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0" name="Rectangle 346"/>
          <p:cNvSpPr>
            <a:spLocks noChangeArrowheads="1"/>
          </p:cNvSpPr>
          <p:nvPr/>
        </p:nvSpPr>
        <p:spPr bwMode="auto">
          <a:xfrm>
            <a:off x="4210050" y="5581650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1" name="Rectangle 347"/>
          <p:cNvSpPr>
            <a:spLocks noChangeArrowheads="1"/>
          </p:cNvSpPr>
          <p:nvPr/>
        </p:nvSpPr>
        <p:spPr bwMode="auto">
          <a:xfrm>
            <a:off x="5181600" y="506095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15.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2" name="Rectangle 348"/>
          <p:cNvSpPr>
            <a:spLocks noChangeArrowheads="1"/>
          </p:cNvSpPr>
          <p:nvPr/>
        </p:nvSpPr>
        <p:spPr bwMode="auto">
          <a:xfrm>
            <a:off x="4222750" y="517366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2847975" y="5394326"/>
            <a:ext cx="80963" cy="125413"/>
          </a:xfrm>
          <a:custGeom>
            <a:avLst/>
            <a:gdLst/>
            <a:ahLst/>
            <a:cxnLst>
              <a:cxn ang="0">
                <a:pos x="51" y="7"/>
              </a:cxn>
              <a:cxn ang="0">
                <a:pos x="51" y="10"/>
              </a:cxn>
              <a:cxn ang="0">
                <a:pos x="51" y="13"/>
              </a:cxn>
              <a:cxn ang="0">
                <a:pos x="51" y="20"/>
              </a:cxn>
              <a:cxn ang="0">
                <a:pos x="51" y="23"/>
              </a:cxn>
              <a:cxn ang="0">
                <a:pos x="51" y="26"/>
              </a:cxn>
              <a:cxn ang="0">
                <a:pos x="51" y="32"/>
              </a:cxn>
              <a:cxn ang="0">
                <a:pos x="51" y="35"/>
              </a:cxn>
              <a:cxn ang="0">
                <a:pos x="51" y="39"/>
              </a:cxn>
              <a:cxn ang="0">
                <a:pos x="51" y="53"/>
              </a:cxn>
              <a:cxn ang="0">
                <a:pos x="51" y="58"/>
              </a:cxn>
              <a:cxn ang="0">
                <a:pos x="51" y="69"/>
              </a:cxn>
              <a:cxn ang="0">
                <a:pos x="51" y="74"/>
              </a:cxn>
              <a:cxn ang="0">
                <a:pos x="49" y="79"/>
              </a:cxn>
              <a:cxn ang="0">
                <a:pos x="46" y="79"/>
              </a:cxn>
              <a:cxn ang="0">
                <a:pos x="43" y="79"/>
              </a:cxn>
              <a:cxn ang="0">
                <a:pos x="40" y="79"/>
              </a:cxn>
              <a:cxn ang="0">
                <a:pos x="35" y="79"/>
              </a:cxn>
              <a:cxn ang="0">
                <a:pos x="27" y="79"/>
              </a:cxn>
              <a:cxn ang="0">
                <a:pos x="22" y="79"/>
              </a:cxn>
              <a:cxn ang="0">
                <a:pos x="17" y="79"/>
              </a:cxn>
              <a:cxn ang="0">
                <a:pos x="11" y="79"/>
              </a:cxn>
              <a:cxn ang="0">
                <a:pos x="6" y="79"/>
              </a:cxn>
              <a:cxn ang="0">
                <a:pos x="0" y="79"/>
              </a:cxn>
              <a:cxn ang="0">
                <a:pos x="0" y="66"/>
              </a:cxn>
              <a:cxn ang="0">
                <a:pos x="0" y="39"/>
              </a:cxn>
              <a:cxn ang="0">
                <a:pos x="0" y="32"/>
              </a:cxn>
              <a:cxn ang="0">
                <a:pos x="0" y="24"/>
              </a:cxn>
              <a:cxn ang="0">
                <a:pos x="0" y="18"/>
              </a:cxn>
              <a:cxn ang="0">
                <a:pos x="0" y="10"/>
              </a:cxn>
              <a:cxn ang="0">
                <a:pos x="0" y="5"/>
              </a:cxn>
              <a:cxn ang="0">
                <a:pos x="1" y="0"/>
              </a:cxn>
              <a:cxn ang="0">
                <a:pos x="11" y="0"/>
              </a:cxn>
              <a:cxn ang="0">
                <a:pos x="17" y="0"/>
              </a:cxn>
              <a:cxn ang="0">
                <a:pos x="20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33" y="0"/>
              </a:cxn>
              <a:cxn ang="0">
                <a:pos x="36" y="0"/>
              </a:cxn>
              <a:cxn ang="0">
                <a:pos x="40" y="0"/>
              </a:cxn>
              <a:cxn ang="0">
                <a:pos x="43" y="0"/>
              </a:cxn>
              <a:cxn ang="0">
                <a:pos x="46" y="0"/>
              </a:cxn>
              <a:cxn ang="0">
                <a:pos x="49" y="0"/>
              </a:cxn>
            </a:cxnLst>
            <a:rect l="0" t="0" r="r" b="b"/>
            <a:pathLst>
              <a:path w="51" h="79">
                <a:moveTo>
                  <a:pt x="51" y="0"/>
                </a:move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8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1" y="39"/>
                </a:lnTo>
                <a:lnTo>
                  <a:pt x="51" y="43"/>
                </a:lnTo>
                <a:lnTo>
                  <a:pt x="51" y="53"/>
                </a:lnTo>
                <a:lnTo>
                  <a:pt x="51" y="55"/>
                </a:lnTo>
                <a:lnTo>
                  <a:pt x="51" y="58"/>
                </a:lnTo>
                <a:lnTo>
                  <a:pt x="51" y="61"/>
                </a:lnTo>
                <a:lnTo>
                  <a:pt x="51" y="69"/>
                </a:lnTo>
                <a:lnTo>
                  <a:pt x="51" y="71"/>
                </a:lnTo>
                <a:lnTo>
                  <a:pt x="51" y="74"/>
                </a:lnTo>
                <a:lnTo>
                  <a:pt x="51" y="79"/>
                </a:lnTo>
                <a:lnTo>
                  <a:pt x="49" y="79"/>
                </a:lnTo>
                <a:lnTo>
                  <a:pt x="48" y="79"/>
                </a:lnTo>
                <a:lnTo>
                  <a:pt x="46" y="79"/>
                </a:lnTo>
                <a:lnTo>
                  <a:pt x="44" y="79"/>
                </a:lnTo>
                <a:lnTo>
                  <a:pt x="43" y="79"/>
                </a:lnTo>
                <a:lnTo>
                  <a:pt x="41" y="79"/>
                </a:lnTo>
                <a:lnTo>
                  <a:pt x="40" y="79"/>
                </a:lnTo>
                <a:lnTo>
                  <a:pt x="38" y="79"/>
                </a:lnTo>
                <a:lnTo>
                  <a:pt x="35" y="79"/>
                </a:lnTo>
                <a:lnTo>
                  <a:pt x="30" y="79"/>
                </a:lnTo>
                <a:lnTo>
                  <a:pt x="27" y="79"/>
                </a:lnTo>
                <a:lnTo>
                  <a:pt x="25" y="79"/>
                </a:lnTo>
                <a:lnTo>
                  <a:pt x="22" y="79"/>
                </a:lnTo>
                <a:lnTo>
                  <a:pt x="20" y="79"/>
                </a:lnTo>
                <a:lnTo>
                  <a:pt x="17" y="79"/>
                </a:lnTo>
                <a:lnTo>
                  <a:pt x="12" y="79"/>
                </a:lnTo>
                <a:lnTo>
                  <a:pt x="11" y="79"/>
                </a:lnTo>
                <a:lnTo>
                  <a:pt x="9" y="79"/>
                </a:lnTo>
                <a:lnTo>
                  <a:pt x="6" y="79"/>
                </a:lnTo>
                <a:lnTo>
                  <a:pt x="1" y="79"/>
                </a:lnTo>
                <a:lnTo>
                  <a:pt x="0" y="79"/>
                </a:lnTo>
                <a:lnTo>
                  <a:pt x="0" y="77"/>
                </a:lnTo>
                <a:lnTo>
                  <a:pt x="0" y="66"/>
                </a:lnTo>
                <a:lnTo>
                  <a:pt x="0" y="53"/>
                </a:lnTo>
                <a:lnTo>
                  <a:pt x="0" y="39"/>
                </a:lnTo>
                <a:lnTo>
                  <a:pt x="0" y="35"/>
                </a:lnTo>
                <a:lnTo>
                  <a:pt x="0" y="32"/>
                </a:lnTo>
                <a:lnTo>
                  <a:pt x="0" y="31"/>
                </a:lnTo>
                <a:lnTo>
                  <a:pt x="0" y="24"/>
                </a:lnTo>
                <a:lnTo>
                  <a:pt x="0" y="23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11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close/>
              </a:path>
            </a:pathLst>
          </a:custGeom>
          <a:solidFill>
            <a:srgbClr val="42874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2938463" y="5519738"/>
            <a:ext cx="122238" cy="120650"/>
          </a:xfrm>
          <a:custGeom>
            <a:avLst/>
            <a:gdLst/>
            <a:ahLst/>
            <a:cxnLst>
              <a:cxn ang="0">
                <a:pos x="77" y="11"/>
              </a:cxn>
              <a:cxn ang="0">
                <a:pos x="77" y="25"/>
              </a:cxn>
              <a:cxn ang="0">
                <a:pos x="77" y="33"/>
              </a:cxn>
              <a:cxn ang="0">
                <a:pos x="77" y="51"/>
              </a:cxn>
              <a:cxn ang="0">
                <a:pos x="77" y="70"/>
              </a:cxn>
              <a:cxn ang="0">
                <a:pos x="77" y="75"/>
              </a:cxn>
              <a:cxn ang="0">
                <a:pos x="74" y="76"/>
              </a:cxn>
              <a:cxn ang="0">
                <a:pos x="69" y="76"/>
              </a:cxn>
              <a:cxn ang="0">
                <a:pos x="64" y="76"/>
              </a:cxn>
              <a:cxn ang="0">
                <a:pos x="59" y="76"/>
              </a:cxn>
              <a:cxn ang="0">
                <a:pos x="55" y="76"/>
              </a:cxn>
              <a:cxn ang="0">
                <a:pos x="50" y="76"/>
              </a:cxn>
              <a:cxn ang="0">
                <a:pos x="45" y="76"/>
              </a:cxn>
              <a:cxn ang="0">
                <a:pos x="40" y="76"/>
              </a:cxn>
              <a:cxn ang="0">
                <a:pos x="35" y="76"/>
              </a:cxn>
              <a:cxn ang="0">
                <a:pos x="31" y="76"/>
              </a:cxn>
              <a:cxn ang="0">
                <a:pos x="26" y="76"/>
              </a:cxn>
              <a:cxn ang="0">
                <a:pos x="21" y="76"/>
              </a:cxn>
              <a:cxn ang="0">
                <a:pos x="10" y="76"/>
              </a:cxn>
              <a:cxn ang="0">
                <a:pos x="0" y="75"/>
              </a:cxn>
              <a:cxn ang="0">
                <a:pos x="0" y="64"/>
              </a:cxn>
              <a:cxn ang="0">
                <a:pos x="0" y="59"/>
              </a:cxn>
              <a:cxn ang="0">
                <a:pos x="0" y="46"/>
              </a:cxn>
              <a:cxn ang="0">
                <a:pos x="0" y="40"/>
              </a:cxn>
              <a:cxn ang="0">
                <a:pos x="0" y="32"/>
              </a:cxn>
              <a:cxn ang="0">
                <a:pos x="0" y="27"/>
              </a:cxn>
              <a:cxn ang="0">
                <a:pos x="0" y="19"/>
              </a:cxn>
              <a:cxn ang="0">
                <a:pos x="0" y="12"/>
              </a:cxn>
              <a:cxn ang="0">
                <a:pos x="0" y="3"/>
              </a:cxn>
              <a:cxn ang="0">
                <a:pos x="2" y="0"/>
              </a:cxn>
              <a:cxn ang="0">
                <a:pos x="7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1" y="0"/>
              </a:cxn>
              <a:cxn ang="0">
                <a:pos x="35" y="0"/>
              </a:cxn>
              <a:cxn ang="0">
                <a:pos x="40" y="0"/>
              </a:cxn>
              <a:cxn ang="0">
                <a:pos x="45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75" y="0"/>
              </a:cxn>
            </a:cxnLst>
            <a:rect l="0" t="0" r="r" b="b"/>
            <a:pathLst>
              <a:path w="77" h="76">
                <a:moveTo>
                  <a:pt x="77" y="0"/>
                </a:moveTo>
                <a:lnTo>
                  <a:pt x="77" y="8"/>
                </a:lnTo>
                <a:lnTo>
                  <a:pt x="77" y="11"/>
                </a:lnTo>
                <a:lnTo>
                  <a:pt x="77" y="12"/>
                </a:lnTo>
                <a:lnTo>
                  <a:pt x="77" y="16"/>
                </a:lnTo>
                <a:lnTo>
                  <a:pt x="77" y="25"/>
                </a:lnTo>
                <a:lnTo>
                  <a:pt x="77" y="27"/>
                </a:lnTo>
                <a:lnTo>
                  <a:pt x="77" y="30"/>
                </a:lnTo>
                <a:lnTo>
                  <a:pt x="77" y="33"/>
                </a:lnTo>
                <a:lnTo>
                  <a:pt x="77" y="43"/>
                </a:lnTo>
                <a:lnTo>
                  <a:pt x="77" y="49"/>
                </a:lnTo>
                <a:lnTo>
                  <a:pt x="77" y="51"/>
                </a:lnTo>
                <a:lnTo>
                  <a:pt x="77" y="64"/>
                </a:lnTo>
                <a:lnTo>
                  <a:pt x="77" y="68"/>
                </a:lnTo>
                <a:lnTo>
                  <a:pt x="77" y="70"/>
                </a:lnTo>
                <a:lnTo>
                  <a:pt x="77" y="72"/>
                </a:lnTo>
                <a:lnTo>
                  <a:pt x="77" y="73"/>
                </a:lnTo>
                <a:lnTo>
                  <a:pt x="77" y="75"/>
                </a:lnTo>
                <a:lnTo>
                  <a:pt x="77" y="76"/>
                </a:lnTo>
                <a:lnTo>
                  <a:pt x="75" y="76"/>
                </a:lnTo>
                <a:lnTo>
                  <a:pt x="74" y="76"/>
                </a:lnTo>
                <a:lnTo>
                  <a:pt x="72" y="76"/>
                </a:lnTo>
                <a:lnTo>
                  <a:pt x="71" y="76"/>
                </a:lnTo>
                <a:lnTo>
                  <a:pt x="69" y="76"/>
                </a:lnTo>
                <a:lnTo>
                  <a:pt x="67" y="76"/>
                </a:lnTo>
                <a:lnTo>
                  <a:pt x="66" y="76"/>
                </a:lnTo>
                <a:lnTo>
                  <a:pt x="64" y="76"/>
                </a:lnTo>
                <a:lnTo>
                  <a:pt x="63" y="76"/>
                </a:lnTo>
                <a:lnTo>
                  <a:pt x="61" y="76"/>
                </a:lnTo>
                <a:lnTo>
                  <a:pt x="59" y="76"/>
                </a:lnTo>
                <a:lnTo>
                  <a:pt x="58" y="76"/>
                </a:lnTo>
                <a:lnTo>
                  <a:pt x="56" y="76"/>
                </a:lnTo>
                <a:lnTo>
                  <a:pt x="55" y="76"/>
                </a:lnTo>
                <a:lnTo>
                  <a:pt x="53" y="76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47" y="76"/>
                </a:lnTo>
                <a:lnTo>
                  <a:pt x="45" y="76"/>
                </a:lnTo>
                <a:lnTo>
                  <a:pt x="43" y="76"/>
                </a:lnTo>
                <a:lnTo>
                  <a:pt x="42" y="76"/>
                </a:lnTo>
                <a:lnTo>
                  <a:pt x="40" y="76"/>
                </a:lnTo>
                <a:lnTo>
                  <a:pt x="39" y="76"/>
                </a:lnTo>
                <a:lnTo>
                  <a:pt x="37" y="76"/>
                </a:lnTo>
                <a:lnTo>
                  <a:pt x="35" y="76"/>
                </a:lnTo>
                <a:lnTo>
                  <a:pt x="34" y="76"/>
                </a:lnTo>
                <a:lnTo>
                  <a:pt x="32" y="76"/>
                </a:lnTo>
                <a:lnTo>
                  <a:pt x="31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3" y="76"/>
                </a:lnTo>
                <a:lnTo>
                  <a:pt x="21" y="76"/>
                </a:lnTo>
                <a:lnTo>
                  <a:pt x="19" y="76"/>
                </a:lnTo>
                <a:lnTo>
                  <a:pt x="16" y="76"/>
                </a:lnTo>
                <a:lnTo>
                  <a:pt x="10" y="76"/>
                </a:lnTo>
                <a:lnTo>
                  <a:pt x="3" y="76"/>
                </a:lnTo>
                <a:lnTo>
                  <a:pt x="0" y="76"/>
                </a:lnTo>
                <a:lnTo>
                  <a:pt x="0" y="75"/>
                </a:lnTo>
                <a:lnTo>
                  <a:pt x="0" y="72"/>
                </a:lnTo>
                <a:lnTo>
                  <a:pt x="0" y="67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0" y="44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2"/>
                </a:lnTo>
                <a:lnTo>
                  <a:pt x="0" y="9"/>
                </a:lnTo>
                <a:lnTo>
                  <a:pt x="0" y="8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3" y="0"/>
                </a:lnTo>
                <a:lnTo>
                  <a:pt x="64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69FA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2936875" y="5640388"/>
            <a:ext cx="131763" cy="122238"/>
          </a:xfrm>
          <a:custGeom>
            <a:avLst/>
            <a:gdLst/>
            <a:ahLst/>
            <a:cxnLst>
              <a:cxn ang="0">
                <a:pos x="78" y="7"/>
              </a:cxn>
              <a:cxn ang="0">
                <a:pos x="78" y="13"/>
              </a:cxn>
              <a:cxn ang="0">
                <a:pos x="78" y="20"/>
              </a:cxn>
              <a:cxn ang="0">
                <a:pos x="78" y="26"/>
              </a:cxn>
              <a:cxn ang="0">
                <a:pos x="83" y="26"/>
              </a:cxn>
              <a:cxn ang="0">
                <a:pos x="83" y="34"/>
              </a:cxn>
              <a:cxn ang="0">
                <a:pos x="83" y="47"/>
              </a:cxn>
              <a:cxn ang="0">
                <a:pos x="83" y="58"/>
              </a:cxn>
              <a:cxn ang="0">
                <a:pos x="83" y="64"/>
              </a:cxn>
              <a:cxn ang="0">
                <a:pos x="83" y="69"/>
              </a:cxn>
              <a:cxn ang="0">
                <a:pos x="83" y="74"/>
              </a:cxn>
              <a:cxn ang="0">
                <a:pos x="80" y="77"/>
              </a:cxn>
              <a:cxn ang="0">
                <a:pos x="65" y="77"/>
              </a:cxn>
              <a:cxn ang="0">
                <a:pos x="56" y="77"/>
              </a:cxn>
              <a:cxn ang="0">
                <a:pos x="46" y="77"/>
              </a:cxn>
              <a:cxn ang="0">
                <a:pos x="41" y="77"/>
              </a:cxn>
              <a:cxn ang="0">
                <a:pos x="36" y="77"/>
              </a:cxn>
              <a:cxn ang="0">
                <a:pos x="32" y="77"/>
              </a:cxn>
              <a:cxn ang="0">
                <a:pos x="20" y="77"/>
              </a:cxn>
              <a:cxn ang="0">
                <a:pos x="16" y="77"/>
              </a:cxn>
              <a:cxn ang="0">
                <a:pos x="11" y="77"/>
              </a:cxn>
              <a:cxn ang="0">
                <a:pos x="6" y="72"/>
              </a:cxn>
              <a:cxn ang="0">
                <a:pos x="6" y="61"/>
              </a:cxn>
              <a:cxn ang="0">
                <a:pos x="6" y="47"/>
              </a:cxn>
              <a:cxn ang="0">
                <a:pos x="6" y="40"/>
              </a:cxn>
              <a:cxn ang="0">
                <a:pos x="0" y="26"/>
              </a:cxn>
              <a:cxn ang="0">
                <a:pos x="1" y="15"/>
              </a:cxn>
              <a:cxn ang="0">
                <a:pos x="0" y="12"/>
              </a:cxn>
              <a:cxn ang="0">
                <a:pos x="0" y="10"/>
              </a:cxn>
              <a:cxn ang="0">
                <a:pos x="1" y="7"/>
              </a:cxn>
              <a:cxn ang="0">
                <a:pos x="1" y="0"/>
              </a:cxn>
              <a:cxn ang="0">
                <a:pos x="17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2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</a:cxnLst>
            <a:rect l="0" t="0" r="r" b="b"/>
            <a:pathLst>
              <a:path w="83" h="77">
                <a:moveTo>
                  <a:pt x="78" y="0"/>
                </a:moveTo>
                <a:lnTo>
                  <a:pt x="78" y="5"/>
                </a:lnTo>
                <a:lnTo>
                  <a:pt x="78" y="7"/>
                </a:lnTo>
                <a:lnTo>
                  <a:pt x="78" y="8"/>
                </a:lnTo>
                <a:lnTo>
                  <a:pt x="78" y="10"/>
                </a:lnTo>
                <a:lnTo>
                  <a:pt x="78" y="13"/>
                </a:lnTo>
                <a:lnTo>
                  <a:pt x="78" y="16"/>
                </a:lnTo>
                <a:lnTo>
                  <a:pt x="78" y="18"/>
                </a:lnTo>
                <a:lnTo>
                  <a:pt x="78" y="20"/>
                </a:lnTo>
                <a:lnTo>
                  <a:pt x="78" y="21"/>
                </a:lnTo>
                <a:lnTo>
                  <a:pt x="78" y="23"/>
                </a:lnTo>
                <a:lnTo>
                  <a:pt x="78" y="26"/>
                </a:lnTo>
                <a:lnTo>
                  <a:pt x="80" y="26"/>
                </a:lnTo>
                <a:lnTo>
                  <a:pt x="81" y="26"/>
                </a:lnTo>
                <a:lnTo>
                  <a:pt x="83" y="26"/>
                </a:lnTo>
                <a:lnTo>
                  <a:pt x="83" y="29"/>
                </a:lnTo>
                <a:lnTo>
                  <a:pt x="83" y="31"/>
                </a:lnTo>
                <a:lnTo>
                  <a:pt x="83" y="34"/>
                </a:lnTo>
                <a:lnTo>
                  <a:pt x="83" y="36"/>
                </a:lnTo>
                <a:lnTo>
                  <a:pt x="83" y="44"/>
                </a:lnTo>
                <a:lnTo>
                  <a:pt x="83" y="47"/>
                </a:lnTo>
                <a:lnTo>
                  <a:pt x="83" y="52"/>
                </a:lnTo>
                <a:lnTo>
                  <a:pt x="83" y="56"/>
                </a:lnTo>
                <a:lnTo>
                  <a:pt x="83" y="58"/>
                </a:lnTo>
                <a:lnTo>
                  <a:pt x="83" y="60"/>
                </a:lnTo>
                <a:lnTo>
                  <a:pt x="83" y="61"/>
                </a:lnTo>
                <a:lnTo>
                  <a:pt x="83" y="64"/>
                </a:lnTo>
                <a:lnTo>
                  <a:pt x="83" y="66"/>
                </a:lnTo>
                <a:lnTo>
                  <a:pt x="83" y="68"/>
                </a:lnTo>
                <a:lnTo>
                  <a:pt x="83" y="69"/>
                </a:lnTo>
                <a:lnTo>
                  <a:pt x="83" y="71"/>
                </a:lnTo>
                <a:lnTo>
                  <a:pt x="83" y="72"/>
                </a:lnTo>
                <a:lnTo>
                  <a:pt x="83" y="74"/>
                </a:lnTo>
                <a:lnTo>
                  <a:pt x="83" y="77"/>
                </a:lnTo>
                <a:lnTo>
                  <a:pt x="81" y="77"/>
                </a:lnTo>
                <a:lnTo>
                  <a:pt x="80" y="77"/>
                </a:lnTo>
                <a:lnTo>
                  <a:pt x="78" y="77"/>
                </a:lnTo>
                <a:lnTo>
                  <a:pt x="75" y="77"/>
                </a:lnTo>
                <a:lnTo>
                  <a:pt x="65" y="77"/>
                </a:lnTo>
                <a:lnTo>
                  <a:pt x="60" y="77"/>
                </a:lnTo>
                <a:lnTo>
                  <a:pt x="57" y="77"/>
                </a:lnTo>
                <a:lnTo>
                  <a:pt x="56" y="77"/>
                </a:lnTo>
                <a:lnTo>
                  <a:pt x="54" y="77"/>
                </a:lnTo>
                <a:lnTo>
                  <a:pt x="51" y="77"/>
                </a:lnTo>
                <a:lnTo>
                  <a:pt x="46" y="77"/>
                </a:lnTo>
                <a:lnTo>
                  <a:pt x="44" y="77"/>
                </a:lnTo>
                <a:lnTo>
                  <a:pt x="43" y="77"/>
                </a:lnTo>
                <a:lnTo>
                  <a:pt x="41" y="77"/>
                </a:lnTo>
                <a:lnTo>
                  <a:pt x="40" y="77"/>
                </a:lnTo>
                <a:lnTo>
                  <a:pt x="38" y="77"/>
                </a:lnTo>
                <a:lnTo>
                  <a:pt x="36" y="77"/>
                </a:lnTo>
                <a:lnTo>
                  <a:pt x="35" y="77"/>
                </a:lnTo>
                <a:lnTo>
                  <a:pt x="33" y="77"/>
                </a:lnTo>
                <a:lnTo>
                  <a:pt x="32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1" y="77"/>
                </a:lnTo>
                <a:lnTo>
                  <a:pt x="9" y="77"/>
                </a:lnTo>
                <a:lnTo>
                  <a:pt x="6" y="77"/>
                </a:lnTo>
                <a:lnTo>
                  <a:pt x="6" y="72"/>
                </a:lnTo>
                <a:lnTo>
                  <a:pt x="6" y="69"/>
                </a:lnTo>
                <a:lnTo>
                  <a:pt x="6" y="68"/>
                </a:lnTo>
                <a:lnTo>
                  <a:pt x="6" y="61"/>
                </a:lnTo>
                <a:lnTo>
                  <a:pt x="6" y="58"/>
                </a:lnTo>
                <a:lnTo>
                  <a:pt x="6" y="56"/>
                </a:lnTo>
                <a:lnTo>
                  <a:pt x="6" y="47"/>
                </a:lnTo>
                <a:lnTo>
                  <a:pt x="6" y="45"/>
                </a:lnTo>
                <a:lnTo>
                  <a:pt x="6" y="44"/>
                </a:lnTo>
                <a:lnTo>
                  <a:pt x="6" y="40"/>
                </a:lnTo>
                <a:lnTo>
                  <a:pt x="6" y="26"/>
                </a:lnTo>
                <a:lnTo>
                  <a:pt x="1" y="26"/>
                </a:lnTo>
                <a:lnTo>
                  <a:pt x="0" y="26"/>
                </a:lnTo>
                <a:lnTo>
                  <a:pt x="0" y="23"/>
                </a:lnTo>
                <a:lnTo>
                  <a:pt x="1" y="16"/>
                </a:lnTo>
                <a:lnTo>
                  <a:pt x="1" y="15"/>
                </a:lnTo>
                <a:lnTo>
                  <a:pt x="1" y="13"/>
                </a:lnTo>
                <a:lnTo>
                  <a:pt x="0" y="13"/>
                </a:lnTo>
                <a:lnTo>
                  <a:pt x="0" y="12"/>
                </a:lnTo>
                <a:lnTo>
                  <a:pt x="1" y="12"/>
                </a:lnTo>
                <a:lnTo>
                  <a:pt x="0" y="12"/>
                </a:lnTo>
                <a:lnTo>
                  <a:pt x="0" y="10"/>
                </a:lnTo>
                <a:lnTo>
                  <a:pt x="1" y="10"/>
                </a:lnTo>
                <a:lnTo>
                  <a:pt x="1" y="8"/>
                </a:lnTo>
                <a:lnTo>
                  <a:pt x="1" y="7"/>
                </a:lnTo>
                <a:lnTo>
                  <a:pt x="1" y="5"/>
                </a:lnTo>
                <a:lnTo>
                  <a:pt x="1" y="4"/>
                </a:lnTo>
                <a:lnTo>
                  <a:pt x="1" y="0"/>
                </a:lnTo>
                <a:lnTo>
                  <a:pt x="4" y="0"/>
                </a:lnTo>
                <a:lnTo>
                  <a:pt x="11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close/>
              </a:path>
            </a:pathLst>
          </a:custGeom>
          <a:solidFill>
            <a:srgbClr val="B0A0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3040063" y="6084888"/>
            <a:ext cx="87313" cy="160338"/>
          </a:xfrm>
          <a:custGeom>
            <a:avLst/>
            <a:gdLst/>
            <a:ahLst/>
            <a:cxnLst>
              <a:cxn ang="0">
                <a:pos x="48" y="101"/>
              </a:cxn>
              <a:cxn ang="0">
                <a:pos x="29" y="101"/>
              </a:cxn>
              <a:cxn ang="0">
                <a:pos x="5" y="101"/>
              </a:cxn>
              <a:cxn ang="0">
                <a:pos x="5" y="96"/>
              </a:cxn>
              <a:cxn ang="0">
                <a:pos x="5" y="93"/>
              </a:cxn>
              <a:cxn ang="0">
                <a:pos x="5" y="90"/>
              </a:cxn>
              <a:cxn ang="0">
                <a:pos x="5" y="87"/>
              </a:cxn>
              <a:cxn ang="0">
                <a:pos x="5" y="84"/>
              </a:cxn>
              <a:cxn ang="0">
                <a:pos x="5" y="80"/>
              </a:cxn>
              <a:cxn ang="0">
                <a:pos x="5" y="77"/>
              </a:cxn>
              <a:cxn ang="0">
                <a:pos x="5" y="74"/>
              </a:cxn>
              <a:cxn ang="0">
                <a:pos x="5" y="69"/>
              </a:cxn>
              <a:cxn ang="0">
                <a:pos x="5" y="66"/>
              </a:cxn>
              <a:cxn ang="0">
                <a:pos x="5" y="63"/>
              </a:cxn>
              <a:cxn ang="0">
                <a:pos x="5" y="60"/>
              </a:cxn>
              <a:cxn ang="0">
                <a:pos x="5" y="56"/>
              </a:cxn>
              <a:cxn ang="0">
                <a:pos x="5" y="53"/>
              </a:cxn>
              <a:cxn ang="0">
                <a:pos x="5" y="50"/>
              </a:cxn>
              <a:cxn ang="0">
                <a:pos x="2" y="50"/>
              </a:cxn>
              <a:cxn ang="0">
                <a:pos x="0" y="48"/>
              </a:cxn>
              <a:cxn ang="0">
                <a:pos x="0" y="34"/>
              </a:cxn>
              <a:cxn ang="0">
                <a:pos x="0" y="28"/>
              </a:cxn>
              <a:cxn ang="0">
                <a:pos x="0" y="24"/>
              </a:cxn>
              <a:cxn ang="0">
                <a:pos x="0" y="21"/>
              </a:cxn>
              <a:cxn ang="0">
                <a:pos x="0" y="18"/>
              </a:cxn>
              <a:cxn ang="0">
                <a:pos x="0" y="15"/>
              </a:cxn>
              <a:cxn ang="0">
                <a:pos x="0" y="12"/>
              </a:cxn>
              <a:cxn ang="0">
                <a:pos x="0" y="8"/>
              </a:cxn>
              <a:cxn ang="0">
                <a:pos x="0" y="5"/>
              </a:cxn>
              <a:cxn ang="0">
                <a:pos x="5" y="0"/>
              </a:cxn>
              <a:cxn ang="0">
                <a:pos x="15" y="0"/>
              </a:cxn>
              <a:cxn ang="0">
                <a:pos x="18" y="0"/>
              </a:cxn>
              <a:cxn ang="0">
                <a:pos x="31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  <a:cxn ang="0">
                <a:pos x="51" y="2"/>
              </a:cxn>
              <a:cxn ang="0">
                <a:pos x="51" y="5"/>
              </a:cxn>
              <a:cxn ang="0">
                <a:pos x="51" y="8"/>
              </a:cxn>
              <a:cxn ang="0">
                <a:pos x="51" y="12"/>
              </a:cxn>
              <a:cxn ang="0">
                <a:pos x="51" y="15"/>
              </a:cxn>
              <a:cxn ang="0">
                <a:pos x="51" y="18"/>
              </a:cxn>
              <a:cxn ang="0">
                <a:pos x="51" y="21"/>
              </a:cxn>
              <a:cxn ang="0">
                <a:pos x="51" y="24"/>
              </a:cxn>
              <a:cxn ang="0">
                <a:pos x="51" y="28"/>
              </a:cxn>
              <a:cxn ang="0">
                <a:pos x="51" y="31"/>
              </a:cxn>
              <a:cxn ang="0">
                <a:pos x="51" y="34"/>
              </a:cxn>
              <a:cxn ang="0">
                <a:pos x="51" y="37"/>
              </a:cxn>
              <a:cxn ang="0">
                <a:pos x="51" y="40"/>
              </a:cxn>
              <a:cxn ang="0">
                <a:pos x="51" y="45"/>
              </a:cxn>
              <a:cxn ang="0">
                <a:pos x="53" y="50"/>
              </a:cxn>
              <a:cxn ang="0">
                <a:pos x="55" y="52"/>
              </a:cxn>
              <a:cxn ang="0">
                <a:pos x="55" y="60"/>
              </a:cxn>
              <a:cxn ang="0">
                <a:pos x="55" y="68"/>
              </a:cxn>
              <a:cxn ang="0">
                <a:pos x="55" y="76"/>
              </a:cxn>
              <a:cxn ang="0">
                <a:pos x="55" y="85"/>
              </a:cxn>
              <a:cxn ang="0">
                <a:pos x="55" y="92"/>
              </a:cxn>
              <a:cxn ang="0">
                <a:pos x="55" y="101"/>
              </a:cxn>
            </a:cxnLst>
            <a:rect l="0" t="0" r="r" b="b"/>
            <a:pathLst>
              <a:path w="55" h="101">
                <a:moveTo>
                  <a:pt x="55" y="101"/>
                </a:moveTo>
                <a:lnTo>
                  <a:pt x="48" y="101"/>
                </a:lnTo>
                <a:lnTo>
                  <a:pt x="31" y="101"/>
                </a:lnTo>
                <a:lnTo>
                  <a:pt x="29" y="101"/>
                </a:lnTo>
                <a:lnTo>
                  <a:pt x="10" y="101"/>
                </a:lnTo>
                <a:lnTo>
                  <a:pt x="5" y="101"/>
                </a:lnTo>
                <a:lnTo>
                  <a:pt x="5" y="98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2"/>
                </a:lnTo>
                <a:lnTo>
                  <a:pt x="5" y="90"/>
                </a:lnTo>
                <a:lnTo>
                  <a:pt x="5" y="88"/>
                </a:lnTo>
                <a:lnTo>
                  <a:pt x="5" y="87"/>
                </a:lnTo>
                <a:lnTo>
                  <a:pt x="5" y="85"/>
                </a:lnTo>
                <a:lnTo>
                  <a:pt x="5" y="84"/>
                </a:lnTo>
                <a:lnTo>
                  <a:pt x="5" y="82"/>
                </a:lnTo>
                <a:lnTo>
                  <a:pt x="5" y="80"/>
                </a:lnTo>
                <a:lnTo>
                  <a:pt x="5" y="79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2"/>
                </a:lnTo>
                <a:lnTo>
                  <a:pt x="5" y="50"/>
                </a:lnTo>
                <a:lnTo>
                  <a:pt x="3" y="50"/>
                </a:lnTo>
                <a:lnTo>
                  <a:pt x="2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34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6" y="0"/>
                </a:lnTo>
                <a:lnTo>
                  <a:pt x="31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1" y="2"/>
                </a:ln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8"/>
                </a:lnTo>
                <a:lnTo>
                  <a:pt x="51" y="29"/>
                </a:lnTo>
                <a:lnTo>
                  <a:pt x="51" y="31"/>
                </a:lnTo>
                <a:lnTo>
                  <a:pt x="51" y="32"/>
                </a:lnTo>
                <a:lnTo>
                  <a:pt x="51" y="34"/>
                </a:lnTo>
                <a:lnTo>
                  <a:pt x="51" y="36"/>
                </a:lnTo>
                <a:lnTo>
                  <a:pt x="51" y="37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5"/>
                </a:lnTo>
                <a:lnTo>
                  <a:pt x="51" y="50"/>
                </a:lnTo>
                <a:lnTo>
                  <a:pt x="53" y="50"/>
                </a:lnTo>
                <a:lnTo>
                  <a:pt x="55" y="50"/>
                </a:lnTo>
                <a:lnTo>
                  <a:pt x="55" y="52"/>
                </a:lnTo>
                <a:lnTo>
                  <a:pt x="55" y="55"/>
                </a:lnTo>
                <a:lnTo>
                  <a:pt x="55" y="60"/>
                </a:lnTo>
                <a:lnTo>
                  <a:pt x="55" y="63"/>
                </a:lnTo>
                <a:lnTo>
                  <a:pt x="55" y="68"/>
                </a:lnTo>
                <a:lnTo>
                  <a:pt x="55" y="72"/>
                </a:lnTo>
                <a:lnTo>
                  <a:pt x="55" y="76"/>
                </a:lnTo>
                <a:lnTo>
                  <a:pt x="55" y="80"/>
                </a:lnTo>
                <a:lnTo>
                  <a:pt x="55" y="85"/>
                </a:lnTo>
                <a:lnTo>
                  <a:pt x="55" y="88"/>
                </a:lnTo>
                <a:lnTo>
                  <a:pt x="55" y="92"/>
                </a:lnTo>
                <a:lnTo>
                  <a:pt x="55" y="96"/>
                </a:lnTo>
                <a:lnTo>
                  <a:pt x="55" y="101"/>
                </a:lnTo>
                <a:close/>
              </a:path>
            </a:pathLst>
          </a:custGeom>
          <a:solidFill>
            <a:srgbClr val="8791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868738" y="5519738"/>
            <a:ext cx="131763" cy="120650"/>
          </a:xfrm>
          <a:custGeom>
            <a:avLst/>
            <a:gdLst/>
            <a:ahLst/>
            <a:cxnLst>
              <a:cxn ang="0">
                <a:pos x="81" y="51"/>
              </a:cxn>
              <a:cxn ang="0">
                <a:pos x="81" y="52"/>
              </a:cxn>
              <a:cxn ang="0">
                <a:pos x="83" y="54"/>
              </a:cxn>
              <a:cxn ang="0">
                <a:pos x="83" y="67"/>
              </a:cxn>
              <a:cxn ang="0">
                <a:pos x="81" y="76"/>
              </a:cxn>
              <a:cxn ang="0">
                <a:pos x="73" y="76"/>
              </a:cxn>
              <a:cxn ang="0">
                <a:pos x="62" y="76"/>
              </a:cxn>
              <a:cxn ang="0">
                <a:pos x="41" y="76"/>
              </a:cxn>
              <a:cxn ang="0">
                <a:pos x="22" y="76"/>
              </a:cxn>
              <a:cxn ang="0">
                <a:pos x="13" y="76"/>
              </a:cxn>
              <a:cxn ang="0">
                <a:pos x="17" y="72"/>
              </a:cxn>
              <a:cxn ang="0">
                <a:pos x="17" y="68"/>
              </a:cxn>
              <a:cxn ang="0">
                <a:pos x="17" y="65"/>
              </a:cxn>
              <a:cxn ang="0">
                <a:pos x="17" y="65"/>
              </a:cxn>
              <a:cxn ang="0">
                <a:pos x="16" y="64"/>
              </a:cxn>
              <a:cxn ang="0">
                <a:pos x="17" y="60"/>
              </a:cxn>
              <a:cxn ang="0">
                <a:pos x="17" y="59"/>
              </a:cxn>
              <a:cxn ang="0">
                <a:pos x="17" y="57"/>
              </a:cxn>
              <a:cxn ang="0">
                <a:pos x="16" y="54"/>
              </a:cxn>
              <a:cxn ang="0">
                <a:pos x="16" y="52"/>
              </a:cxn>
              <a:cxn ang="0">
                <a:pos x="16" y="49"/>
              </a:cxn>
              <a:cxn ang="0">
                <a:pos x="16" y="48"/>
              </a:cxn>
              <a:cxn ang="0">
                <a:pos x="14" y="46"/>
              </a:cxn>
              <a:cxn ang="0">
                <a:pos x="13" y="44"/>
              </a:cxn>
              <a:cxn ang="0">
                <a:pos x="11" y="40"/>
              </a:cxn>
              <a:cxn ang="0">
                <a:pos x="9" y="38"/>
              </a:cxn>
              <a:cxn ang="0">
                <a:pos x="8" y="36"/>
              </a:cxn>
              <a:cxn ang="0">
                <a:pos x="8" y="35"/>
              </a:cxn>
              <a:cxn ang="0">
                <a:pos x="6" y="35"/>
              </a:cxn>
              <a:cxn ang="0">
                <a:pos x="6" y="32"/>
              </a:cxn>
              <a:cxn ang="0">
                <a:pos x="5" y="30"/>
              </a:cxn>
              <a:cxn ang="0">
                <a:pos x="5" y="30"/>
              </a:cxn>
              <a:cxn ang="0">
                <a:pos x="5" y="30"/>
              </a:cxn>
              <a:cxn ang="0">
                <a:pos x="3" y="30"/>
              </a:cxn>
              <a:cxn ang="0">
                <a:pos x="3" y="28"/>
              </a:cxn>
              <a:cxn ang="0">
                <a:pos x="1" y="28"/>
              </a:cxn>
              <a:cxn ang="0">
                <a:pos x="1" y="27"/>
              </a:cxn>
              <a:cxn ang="0">
                <a:pos x="1" y="27"/>
              </a:cxn>
              <a:cxn ang="0">
                <a:pos x="0" y="25"/>
              </a:cxn>
              <a:cxn ang="0">
                <a:pos x="1" y="24"/>
              </a:cxn>
              <a:cxn ang="0">
                <a:pos x="6" y="22"/>
              </a:cxn>
              <a:cxn ang="0">
                <a:pos x="11" y="25"/>
              </a:cxn>
              <a:cxn ang="0">
                <a:pos x="32" y="25"/>
              </a:cxn>
              <a:cxn ang="0">
                <a:pos x="57" y="20"/>
              </a:cxn>
              <a:cxn ang="0">
                <a:pos x="57" y="11"/>
              </a:cxn>
              <a:cxn ang="0">
                <a:pos x="57" y="1"/>
              </a:cxn>
              <a:cxn ang="0">
                <a:pos x="59" y="0"/>
              </a:cxn>
              <a:cxn ang="0">
                <a:pos x="65" y="0"/>
              </a:cxn>
              <a:cxn ang="0">
                <a:pos x="70" y="11"/>
              </a:cxn>
              <a:cxn ang="0">
                <a:pos x="70" y="16"/>
              </a:cxn>
              <a:cxn ang="0">
                <a:pos x="70" y="24"/>
              </a:cxn>
              <a:cxn ang="0">
                <a:pos x="73" y="43"/>
              </a:cxn>
              <a:cxn ang="0">
                <a:pos x="73" y="51"/>
              </a:cxn>
              <a:cxn ang="0">
                <a:pos x="77" y="51"/>
              </a:cxn>
            </a:cxnLst>
            <a:rect l="0" t="0" r="r" b="b"/>
            <a:pathLst>
              <a:path w="83" h="76">
                <a:moveTo>
                  <a:pt x="80" y="51"/>
                </a:moveTo>
                <a:lnTo>
                  <a:pt x="80" y="51"/>
                </a:lnTo>
                <a:lnTo>
                  <a:pt x="80" y="51"/>
                </a:lnTo>
                <a:lnTo>
                  <a:pt x="80" y="51"/>
                </a:lnTo>
                <a:lnTo>
                  <a:pt x="81" y="51"/>
                </a:lnTo>
                <a:lnTo>
                  <a:pt x="81" y="51"/>
                </a:lnTo>
                <a:lnTo>
                  <a:pt x="81" y="51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3" y="52"/>
                </a:lnTo>
                <a:lnTo>
                  <a:pt x="83" y="54"/>
                </a:lnTo>
                <a:lnTo>
                  <a:pt x="83" y="54"/>
                </a:lnTo>
                <a:lnTo>
                  <a:pt x="83" y="54"/>
                </a:lnTo>
                <a:lnTo>
                  <a:pt x="83" y="54"/>
                </a:lnTo>
                <a:lnTo>
                  <a:pt x="83" y="59"/>
                </a:lnTo>
                <a:lnTo>
                  <a:pt x="83" y="62"/>
                </a:lnTo>
                <a:lnTo>
                  <a:pt x="83" y="67"/>
                </a:lnTo>
                <a:lnTo>
                  <a:pt x="83" y="73"/>
                </a:lnTo>
                <a:lnTo>
                  <a:pt x="83" y="73"/>
                </a:lnTo>
                <a:lnTo>
                  <a:pt x="83" y="76"/>
                </a:lnTo>
                <a:lnTo>
                  <a:pt x="83" y="76"/>
                </a:lnTo>
                <a:lnTo>
                  <a:pt x="81" y="76"/>
                </a:lnTo>
                <a:lnTo>
                  <a:pt x="80" y="76"/>
                </a:lnTo>
                <a:lnTo>
                  <a:pt x="78" y="76"/>
                </a:lnTo>
                <a:lnTo>
                  <a:pt x="77" y="76"/>
                </a:lnTo>
                <a:lnTo>
                  <a:pt x="77" y="76"/>
                </a:lnTo>
                <a:lnTo>
                  <a:pt x="73" y="76"/>
                </a:lnTo>
                <a:lnTo>
                  <a:pt x="72" y="76"/>
                </a:lnTo>
                <a:lnTo>
                  <a:pt x="70" y="76"/>
                </a:lnTo>
                <a:lnTo>
                  <a:pt x="70" y="76"/>
                </a:lnTo>
                <a:lnTo>
                  <a:pt x="62" y="76"/>
                </a:lnTo>
                <a:lnTo>
                  <a:pt x="62" y="76"/>
                </a:lnTo>
                <a:lnTo>
                  <a:pt x="59" y="76"/>
                </a:lnTo>
                <a:lnTo>
                  <a:pt x="57" y="76"/>
                </a:lnTo>
                <a:lnTo>
                  <a:pt x="53" y="76"/>
                </a:lnTo>
                <a:lnTo>
                  <a:pt x="43" y="76"/>
                </a:lnTo>
                <a:lnTo>
                  <a:pt x="41" y="76"/>
                </a:lnTo>
                <a:lnTo>
                  <a:pt x="37" y="76"/>
                </a:lnTo>
                <a:lnTo>
                  <a:pt x="37" y="76"/>
                </a:lnTo>
                <a:lnTo>
                  <a:pt x="32" y="76"/>
                </a:lnTo>
                <a:lnTo>
                  <a:pt x="24" y="76"/>
                </a:lnTo>
                <a:lnTo>
                  <a:pt x="22" y="76"/>
                </a:lnTo>
                <a:lnTo>
                  <a:pt x="19" y="76"/>
                </a:lnTo>
                <a:lnTo>
                  <a:pt x="14" y="76"/>
                </a:lnTo>
                <a:lnTo>
                  <a:pt x="13" y="76"/>
                </a:lnTo>
                <a:lnTo>
                  <a:pt x="13" y="76"/>
                </a:lnTo>
                <a:lnTo>
                  <a:pt x="13" y="76"/>
                </a:lnTo>
                <a:lnTo>
                  <a:pt x="13" y="75"/>
                </a:lnTo>
                <a:lnTo>
                  <a:pt x="14" y="75"/>
                </a:lnTo>
                <a:lnTo>
                  <a:pt x="16" y="73"/>
                </a:lnTo>
                <a:lnTo>
                  <a:pt x="16" y="72"/>
                </a:lnTo>
                <a:lnTo>
                  <a:pt x="17" y="72"/>
                </a:lnTo>
                <a:lnTo>
                  <a:pt x="17" y="70"/>
                </a:lnTo>
                <a:lnTo>
                  <a:pt x="17" y="70"/>
                </a:lnTo>
                <a:lnTo>
                  <a:pt x="17" y="68"/>
                </a:lnTo>
                <a:lnTo>
                  <a:pt x="17" y="68"/>
                </a:lnTo>
                <a:lnTo>
                  <a:pt x="17" y="68"/>
                </a:lnTo>
                <a:lnTo>
                  <a:pt x="17" y="68"/>
                </a:lnTo>
                <a:lnTo>
                  <a:pt x="17" y="67"/>
                </a:lnTo>
                <a:lnTo>
                  <a:pt x="17" y="67"/>
                </a:lnTo>
                <a:lnTo>
                  <a:pt x="17" y="67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7" y="64"/>
                </a:lnTo>
                <a:lnTo>
                  <a:pt x="17" y="62"/>
                </a:lnTo>
                <a:lnTo>
                  <a:pt x="17" y="62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59"/>
                </a:lnTo>
                <a:lnTo>
                  <a:pt x="17" y="59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6" y="57"/>
                </a:lnTo>
                <a:lnTo>
                  <a:pt x="16" y="56"/>
                </a:lnTo>
                <a:lnTo>
                  <a:pt x="16" y="56"/>
                </a:lnTo>
                <a:lnTo>
                  <a:pt x="16" y="54"/>
                </a:lnTo>
                <a:lnTo>
                  <a:pt x="16" y="54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1"/>
                </a:lnTo>
                <a:lnTo>
                  <a:pt x="16" y="51"/>
                </a:lnTo>
                <a:lnTo>
                  <a:pt x="16" y="49"/>
                </a:lnTo>
                <a:lnTo>
                  <a:pt x="16" y="49"/>
                </a:lnTo>
                <a:lnTo>
                  <a:pt x="14" y="49"/>
                </a:lnTo>
                <a:lnTo>
                  <a:pt x="14" y="49"/>
                </a:lnTo>
                <a:lnTo>
                  <a:pt x="14" y="48"/>
                </a:lnTo>
                <a:lnTo>
                  <a:pt x="14" y="48"/>
                </a:lnTo>
                <a:lnTo>
                  <a:pt x="16" y="48"/>
                </a:lnTo>
                <a:lnTo>
                  <a:pt x="16" y="48"/>
                </a:lnTo>
                <a:lnTo>
                  <a:pt x="16" y="48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4"/>
                </a:lnTo>
                <a:lnTo>
                  <a:pt x="13" y="44"/>
                </a:lnTo>
                <a:lnTo>
                  <a:pt x="13" y="44"/>
                </a:lnTo>
                <a:lnTo>
                  <a:pt x="13" y="43"/>
                </a:lnTo>
                <a:lnTo>
                  <a:pt x="13" y="43"/>
                </a:lnTo>
                <a:lnTo>
                  <a:pt x="11" y="41"/>
                </a:lnTo>
                <a:lnTo>
                  <a:pt x="11" y="41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9" y="38"/>
                </a:lnTo>
                <a:lnTo>
                  <a:pt x="9" y="38"/>
                </a:lnTo>
                <a:lnTo>
                  <a:pt x="9" y="38"/>
                </a:lnTo>
                <a:lnTo>
                  <a:pt x="9" y="36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6" y="35"/>
                </a:lnTo>
                <a:lnTo>
                  <a:pt x="6" y="35"/>
                </a:lnTo>
                <a:lnTo>
                  <a:pt x="6" y="33"/>
                </a:lnTo>
                <a:lnTo>
                  <a:pt x="6" y="33"/>
                </a:lnTo>
                <a:lnTo>
                  <a:pt x="6" y="33"/>
                </a:lnTo>
                <a:lnTo>
                  <a:pt x="6" y="33"/>
                </a:lnTo>
                <a:lnTo>
                  <a:pt x="6" y="32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5" y="30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1" y="28"/>
                </a:lnTo>
                <a:lnTo>
                  <a:pt x="1" y="28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3" y="24"/>
                </a:lnTo>
                <a:lnTo>
                  <a:pt x="3" y="24"/>
                </a:lnTo>
                <a:lnTo>
                  <a:pt x="5" y="22"/>
                </a:lnTo>
                <a:lnTo>
                  <a:pt x="6" y="22"/>
                </a:lnTo>
                <a:lnTo>
                  <a:pt x="6" y="22"/>
                </a:lnTo>
                <a:lnTo>
                  <a:pt x="8" y="20"/>
                </a:lnTo>
                <a:lnTo>
                  <a:pt x="8" y="22"/>
                </a:lnTo>
                <a:lnTo>
                  <a:pt x="8" y="22"/>
                </a:lnTo>
                <a:lnTo>
                  <a:pt x="11" y="25"/>
                </a:lnTo>
                <a:lnTo>
                  <a:pt x="11" y="25"/>
                </a:lnTo>
                <a:lnTo>
                  <a:pt x="13" y="25"/>
                </a:lnTo>
                <a:lnTo>
                  <a:pt x="17" y="25"/>
                </a:lnTo>
                <a:lnTo>
                  <a:pt x="27" y="25"/>
                </a:lnTo>
                <a:lnTo>
                  <a:pt x="32" y="25"/>
                </a:lnTo>
                <a:lnTo>
                  <a:pt x="43" y="25"/>
                </a:lnTo>
                <a:lnTo>
                  <a:pt x="45" y="25"/>
                </a:lnTo>
                <a:lnTo>
                  <a:pt x="57" y="25"/>
                </a:lnTo>
                <a:lnTo>
                  <a:pt x="57" y="22"/>
                </a:lnTo>
                <a:lnTo>
                  <a:pt x="57" y="20"/>
                </a:lnTo>
                <a:lnTo>
                  <a:pt x="57" y="19"/>
                </a:lnTo>
                <a:lnTo>
                  <a:pt x="57" y="17"/>
                </a:lnTo>
                <a:lnTo>
                  <a:pt x="57" y="12"/>
                </a:lnTo>
                <a:lnTo>
                  <a:pt x="57" y="11"/>
                </a:lnTo>
                <a:lnTo>
                  <a:pt x="57" y="11"/>
                </a:lnTo>
                <a:lnTo>
                  <a:pt x="57" y="9"/>
                </a:lnTo>
                <a:lnTo>
                  <a:pt x="57" y="8"/>
                </a:lnTo>
                <a:lnTo>
                  <a:pt x="57" y="3"/>
                </a:lnTo>
                <a:lnTo>
                  <a:pt x="57" y="3"/>
                </a:lnTo>
                <a:lnTo>
                  <a:pt x="57" y="1"/>
                </a:lnTo>
                <a:lnTo>
                  <a:pt x="57" y="0"/>
                </a:lnTo>
                <a:lnTo>
                  <a:pt x="57" y="0"/>
                </a:lnTo>
                <a:lnTo>
                  <a:pt x="57" y="0"/>
                </a:lnTo>
                <a:lnTo>
                  <a:pt x="59" y="0"/>
                </a:lnTo>
                <a:lnTo>
                  <a:pt x="59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5" y="0"/>
                </a:lnTo>
                <a:lnTo>
                  <a:pt x="69" y="0"/>
                </a:lnTo>
                <a:lnTo>
                  <a:pt x="70" y="0"/>
                </a:lnTo>
                <a:lnTo>
                  <a:pt x="70" y="11"/>
                </a:lnTo>
                <a:lnTo>
                  <a:pt x="70" y="11"/>
                </a:lnTo>
                <a:lnTo>
                  <a:pt x="70" y="12"/>
                </a:lnTo>
                <a:lnTo>
                  <a:pt x="70" y="12"/>
                </a:lnTo>
                <a:lnTo>
                  <a:pt x="70" y="12"/>
                </a:lnTo>
                <a:lnTo>
                  <a:pt x="70" y="14"/>
                </a:lnTo>
                <a:lnTo>
                  <a:pt x="70" y="16"/>
                </a:lnTo>
                <a:lnTo>
                  <a:pt x="70" y="16"/>
                </a:lnTo>
                <a:lnTo>
                  <a:pt x="70" y="19"/>
                </a:lnTo>
                <a:lnTo>
                  <a:pt x="70" y="20"/>
                </a:lnTo>
                <a:lnTo>
                  <a:pt x="70" y="22"/>
                </a:lnTo>
                <a:lnTo>
                  <a:pt x="70" y="24"/>
                </a:lnTo>
                <a:lnTo>
                  <a:pt x="70" y="27"/>
                </a:lnTo>
                <a:lnTo>
                  <a:pt x="70" y="33"/>
                </a:lnTo>
                <a:lnTo>
                  <a:pt x="73" y="33"/>
                </a:lnTo>
                <a:lnTo>
                  <a:pt x="73" y="35"/>
                </a:lnTo>
                <a:lnTo>
                  <a:pt x="73" y="43"/>
                </a:lnTo>
                <a:lnTo>
                  <a:pt x="73" y="43"/>
                </a:lnTo>
                <a:lnTo>
                  <a:pt x="73" y="44"/>
                </a:lnTo>
                <a:lnTo>
                  <a:pt x="73" y="46"/>
                </a:lnTo>
                <a:lnTo>
                  <a:pt x="73" y="46"/>
                </a:lnTo>
                <a:lnTo>
                  <a:pt x="73" y="51"/>
                </a:lnTo>
                <a:lnTo>
                  <a:pt x="73" y="51"/>
                </a:lnTo>
                <a:lnTo>
                  <a:pt x="75" y="51"/>
                </a:lnTo>
                <a:lnTo>
                  <a:pt x="75" y="51"/>
                </a:lnTo>
                <a:lnTo>
                  <a:pt x="77" y="51"/>
                </a:lnTo>
                <a:lnTo>
                  <a:pt x="77" y="51"/>
                </a:lnTo>
                <a:lnTo>
                  <a:pt x="80" y="51"/>
                </a:lnTo>
                <a:close/>
              </a:path>
            </a:pathLst>
          </a:custGeom>
          <a:solidFill>
            <a:srgbClr val="8732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3027363" y="5762626"/>
            <a:ext cx="127000" cy="125413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56" y="0"/>
              </a:cxn>
              <a:cxn ang="0">
                <a:pos x="59" y="0"/>
              </a:cxn>
              <a:cxn ang="0">
                <a:pos x="64" y="0"/>
              </a:cxn>
              <a:cxn ang="0">
                <a:pos x="67" y="0"/>
              </a:cxn>
              <a:cxn ang="0">
                <a:pos x="74" y="0"/>
              </a:cxn>
              <a:cxn ang="0">
                <a:pos x="77" y="2"/>
              </a:cxn>
              <a:cxn ang="0">
                <a:pos x="77" y="5"/>
              </a:cxn>
              <a:cxn ang="0">
                <a:pos x="77" y="8"/>
              </a:cxn>
              <a:cxn ang="0">
                <a:pos x="77" y="11"/>
              </a:cxn>
              <a:cxn ang="0">
                <a:pos x="77" y="15"/>
              </a:cxn>
              <a:cxn ang="0">
                <a:pos x="77" y="18"/>
              </a:cxn>
              <a:cxn ang="0">
                <a:pos x="77" y="24"/>
              </a:cxn>
              <a:cxn ang="0">
                <a:pos x="77" y="27"/>
              </a:cxn>
              <a:cxn ang="0">
                <a:pos x="77" y="32"/>
              </a:cxn>
              <a:cxn ang="0">
                <a:pos x="77" y="37"/>
              </a:cxn>
              <a:cxn ang="0">
                <a:pos x="77" y="40"/>
              </a:cxn>
              <a:cxn ang="0">
                <a:pos x="77" y="45"/>
              </a:cxn>
              <a:cxn ang="0">
                <a:pos x="79" y="51"/>
              </a:cxn>
              <a:cxn ang="0">
                <a:pos x="80" y="55"/>
              </a:cxn>
              <a:cxn ang="0">
                <a:pos x="80" y="59"/>
              </a:cxn>
              <a:cxn ang="0">
                <a:pos x="80" y="63"/>
              </a:cxn>
              <a:cxn ang="0">
                <a:pos x="80" y="66"/>
              </a:cxn>
              <a:cxn ang="0">
                <a:pos x="80" y="72"/>
              </a:cxn>
              <a:cxn ang="0">
                <a:pos x="77" y="77"/>
              </a:cxn>
              <a:cxn ang="0">
                <a:pos x="72" y="77"/>
              </a:cxn>
              <a:cxn ang="0">
                <a:pos x="71" y="79"/>
              </a:cxn>
              <a:cxn ang="0">
                <a:pos x="67" y="79"/>
              </a:cxn>
              <a:cxn ang="0">
                <a:pos x="59" y="77"/>
              </a:cxn>
              <a:cxn ang="0">
                <a:pos x="51" y="77"/>
              </a:cxn>
              <a:cxn ang="0">
                <a:pos x="48" y="77"/>
              </a:cxn>
              <a:cxn ang="0">
                <a:pos x="45" y="77"/>
              </a:cxn>
              <a:cxn ang="0">
                <a:pos x="39" y="77"/>
              </a:cxn>
              <a:cxn ang="0">
                <a:pos x="35" y="77"/>
              </a:cxn>
              <a:cxn ang="0">
                <a:pos x="32" y="77"/>
              </a:cxn>
              <a:cxn ang="0">
                <a:pos x="29" y="77"/>
              </a:cxn>
              <a:cxn ang="0">
                <a:pos x="26" y="77"/>
              </a:cxn>
              <a:cxn ang="0">
                <a:pos x="23" y="77"/>
              </a:cxn>
              <a:cxn ang="0">
                <a:pos x="19" y="77"/>
              </a:cxn>
              <a:cxn ang="0">
                <a:pos x="16" y="77"/>
              </a:cxn>
              <a:cxn ang="0">
                <a:pos x="13" y="77"/>
              </a:cxn>
              <a:cxn ang="0">
                <a:pos x="5" y="77"/>
              </a:cxn>
              <a:cxn ang="0">
                <a:pos x="5" y="69"/>
              </a:cxn>
              <a:cxn ang="0">
                <a:pos x="3" y="64"/>
              </a:cxn>
              <a:cxn ang="0">
                <a:pos x="5" y="58"/>
              </a:cxn>
              <a:cxn ang="0">
                <a:pos x="5" y="55"/>
              </a:cxn>
              <a:cxn ang="0">
                <a:pos x="3" y="51"/>
              </a:cxn>
              <a:cxn ang="0">
                <a:pos x="0" y="51"/>
              </a:cxn>
              <a:cxn ang="0">
                <a:pos x="0" y="42"/>
              </a:cxn>
              <a:cxn ang="0">
                <a:pos x="0" y="34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7"/>
              </a:cxn>
              <a:cxn ang="0">
                <a:pos x="0" y="2"/>
              </a:cxn>
              <a:cxn ang="0">
                <a:pos x="3" y="0"/>
              </a:cxn>
              <a:cxn ang="0">
                <a:pos x="18" y="0"/>
              </a:cxn>
              <a:cxn ang="0">
                <a:pos x="23" y="0"/>
              </a:cxn>
              <a:cxn ang="0">
                <a:pos x="26" y="0"/>
              </a:cxn>
            </a:cxnLst>
            <a:rect l="0" t="0" r="r" b="b"/>
            <a:pathLst>
              <a:path w="80" h="79">
                <a:moveTo>
                  <a:pt x="26" y="0"/>
                </a:move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2" y="0"/>
                </a:lnTo>
                <a:lnTo>
                  <a:pt x="43" y="0"/>
                </a:lnTo>
                <a:lnTo>
                  <a:pt x="51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4" y="0"/>
                </a:lnTo>
                <a:lnTo>
                  <a:pt x="77" y="0"/>
                </a:lnTo>
                <a:lnTo>
                  <a:pt x="77" y="2"/>
                </a:lnTo>
                <a:lnTo>
                  <a:pt x="77" y="3"/>
                </a:lnTo>
                <a:lnTo>
                  <a:pt x="77" y="5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7" y="13"/>
                </a:lnTo>
                <a:lnTo>
                  <a:pt x="77" y="15"/>
                </a:lnTo>
                <a:lnTo>
                  <a:pt x="77" y="16"/>
                </a:lnTo>
                <a:lnTo>
                  <a:pt x="77" y="18"/>
                </a:lnTo>
                <a:lnTo>
                  <a:pt x="77" y="21"/>
                </a:lnTo>
                <a:lnTo>
                  <a:pt x="77" y="24"/>
                </a:lnTo>
                <a:lnTo>
                  <a:pt x="77" y="26"/>
                </a:lnTo>
                <a:lnTo>
                  <a:pt x="77" y="27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7"/>
                </a:lnTo>
                <a:lnTo>
                  <a:pt x="77" y="39"/>
                </a:lnTo>
                <a:lnTo>
                  <a:pt x="77" y="40"/>
                </a:lnTo>
                <a:lnTo>
                  <a:pt x="77" y="43"/>
                </a:lnTo>
                <a:lnTo>
                  <a:pt x="77" y="45"/>
                </a:lnTo>
                <a:lnTo>
                  <a:pt x="77" y="51"/>
                </a:lnTo>
                <a:lnTo>
                  <a:pt x="79" y="51"/>
                </a:lnTo>
                <a:lnTo>
                  <a:pt x="80" y="51"/>
                </a:lnTo>
                <a:lnTo>
                  <a:pt x="80" y="55"/>
                </a:lnTo>
                <a:lnTo>
                  <a:pt x="80" y="58"/>
                </a:lnTo>
                <a:lnTo>
                  <a:pt x="80" y="59"/>
                </a:lnTo>
                <a:lnTo>
                  <a:pt x="80" y="61"/>
                </a:lnTo>
                <a:lnTo>
                  <a:pt x="80" y="63"/>
                </a:lnTo>
                <a:lnTo>
                  <a:pt x="80" y="64"/>
                </a:lnTo>
                <a:lnTo>
                  <a:pt x="80" y="66"/>
                </a:lnTo>
                <a:lnTo>
                  <a:pt x="80" y="71"/>
                </a:lnTo>
                <a:lnTo>
                  <a:pt x="80" y="72"/>
                </a:lnTo>
                <a:lnTo>
                  <a:pt x="80" y="77"/>
                </a:lnTo>
                <a:lnTo>
                  <a:pt x="77" y="77"/>
                </a:lnTo>
                <a:lnTo>
                  <a:pt x="74" y="77"/>
                </a:lnTo>
                <a:lnTo>
                  <a:pt x="72" y="77"/>
                </a:lnTo>
                <a:lnTo>
                  <a:pt x="71" y="77"/>
                </a:lnTo>
                <a:lnTo>
                  <a:pt x="71" y="79"/>
                </a:lnTo>
                <a:lnTo>
                  <a:pt x="69" y="79"/>
                </a:lnTo>
                <a:lnTo>
                  <a:pt x="67" y="79"/>
                </a:lnTo>
                <a:lnTo>
                  <a:pt x="67" y="77"/>
                </a:lnTo>
                <a:lnTo>
                  <a:pt x="59" y="77"/>
                </a:lnTo>
                <a:lnTo>
                  <a:pt x="55" y="77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3" y="77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7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9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1" y="77"/>
                </a:lnTo>
                <a:lnTo>
                  <a:pt x="5" y="77"/>
                </a:lnTo>
                <a:lnTo>
                  <a:pt x="5" y="72"/>
                </a:lnTo>
                <a:lnTo>
                  <a:pt x="5" y="69"/>
                </a:lnTo>
                <a:lnTo>
                  <a:pt x="5" y="67"/>
                </a:lnTo>
                <a:lnTo>
                  <a:pt x="3" y="64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1"/>
                </a:lnTo>
                <a:lnTo>
                  <a:pt x="0" y="26"/>
                </a:lnTo>
                <a:lnTo>
                  <a:pt x="0" y="23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close/>
              </a:path>
            </a:pathLst>
          </a:custGeom>
          <a:solidFill>
            <a:srgbClr val="3051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3311525" y="5681663"/>
            <a:ext cx="82550" cy="80963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2" y="2"/>
              </a:cxn>
              <a:cxn ang="0">
                <a:pos x="52" y="5"/>
              </a:cxn>
              <a:cxn ang="0">
                <a:pos x="50" y="6"/>
              </a:cxn>
              <a:cxn ang="0">
                <a:pos x="50" y="10"/>
              </a:cxn>
              <a:cxn ang="0">
                <a:pos x="50" y="13"/>
              </a:cxn>
              <a:cxn ang="0">
                <a:pos x="50" y="16"/>
              </a:cxn>
              <a:cxn ang="0">
                <a:pos x="50" y="19"/>
              </a:cxn>
              <a:cxn ang="0">
                <a:pos x="50" y="22"/>
              </a:cxn>
              <a:cxn ang="0">
                <a:pos x="50" y="26"/>
              </a:cxn>
              <a:cxn ang="0">
                <a:pos x="50" y="29"/>
              </a:cxn>
              <a:cxn ang="0">
                <a:pos x="50" y="32"/>
              </a:cxn>
              <a:cxn ang="0">
                <a:pos x="50" y="35"/>
              </a:cxn>
              <a:cxn ang="0">
                <a:pos x="50" y="38"/>
              </a:cxn>
              <a:cxn ang="0">
                <a:pos x="52" y="40"/>
              </a:cxn>
              <a:cxn ang="0">
                <a:pos x="52" y="43"/>
              </a:cxn>
              <a:cxn ang="0">
                <a:pos x="52" y="46"/>
              </a:cxn>
              <a:cxn ang="0">
                <a:pos x="50" y="48"/>
              </a:cxn>
              <a:cxn ang="0">
                <a:pos x="50" y="51"/>
              </a:cxn>
              <a:cxn ang="0">
                <a:pos x="47" y="51"/>
              </a:cxn>
              <a:cxn ang="0">
                <a:pos x="44" y="51"/>
              </a:cxn>
              <a:cxn ang="0">
                <a:pos x="40" y="51"/>
              </a:cxn>
              <a:cxn ang="0">
                <a:pos x="37" y="51"/>
              </a:cxn>
              <a:cxn ang="0">
                <a:pos x="34" y="51"/>
              </a:cxn>
              <a:cxn ang="0">
                <a:pos x="31" y="51"/>
              </a:cxn>
              <a:cxn ang="0">
                <a:pos x="28" y="51"/>
              </a:cxn>
              <a:cxn ang="0">
                <a:pos x="24" y="51"/>
              </a:cxn>
              <a:cxn ang="0">
                <a:pos x="21" y="51"/>
              </a:cxn>
              <a:cxn ang="0">
                <a:pos x="18" y="51"/>
              </a:cxn>
              <a:cxn ang="0">
                <a:pos x="15" y="51"/>
              </a:cxn>
              <a:cxn ang="0">
                <a:pos x="12" y="51"/>
              </a:cxn>
              <a:cxn ang="0">
                <a:pos x="8" y="51"/>
              </a:cxn>
              <a:cxn ang="0">
                <a:pos x="0" y="50"/>
              </a:cxn>
              <a:cxn ang="0">
                <a:pos x="0" y="46"/>
              </a:cxn>
              <a:cxn ang="0">
                <a:pos x="0" y="43"/>
              </a:cxn>
              <a:cxn ang="0">
                <a:pos x="0" y="40"/>
              </a:cxn>
              <a:cxn ang="0">
                <a:pos x="0" y="37"/>
              </a:cxn>
              <a:cxn ang="0">
                <a:pos x="0" y="34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21"/>
              </a:cxn>
              <a:cxn ang="0">
                <a:pos x="0" y="18"/>
              </a:cxn>
              <a:cxn ang="0">
                <a:pos x="0" y="14"/>
              </a:cxn>
              <a:cxn ang="0">
                <a:pos x="0" y="11"/>
              </a:cxn>
              <a:cxn ang="0">
                <a:pos x="0" y="8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8" y="0"/>
              </a:cxn>
              <a:cxn ang="0">
                <a:pos x="10" y="2"/>
              </a:cxn>
              <a:cxn ang="0">
                <a:pos x="16" y="2"/>
              </a:cxn>
              <a:cxn ang="0">
                <a:pos x="21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</a:cxnLst>
            <a:rect l="0" t="0" r="r" b="b"/>
            <a:pathLst>
              <a:path w="52" h="51">
                <a:moveTo>
                  <a:pt x="48" y="0"/>
                </a:moveTo>
                <a:lnTo>
                  <a:pt x="50" y="0"/>
                </a:lnTo>
                <a:lnTo>
                  <a:pt x="50" y="2"/>
                </a:lnTo>
                <a:lnTo>
                  <a:pt x="52" y="2"/>
                </a:lnTo>
                <a:lnTo>
                  <a:pt x="52" y="3"/>
                </a:lnTo>
                <a:lnTo>
                  <a:pt x="52" y="5"/>
                </a:lnTo>
                <a:lnTo>
                  <a:pt x="50" y="5"/>
                </a:lnTo>
                <a:lnTo>
                  <a:pt x="50" y="6"/>
                </a:lnTo>
                <a:lnTo>
                  <a:pt x="50" y="8"/>
                </a:lnTo>
                <a:lnTo>
                  <a:pt x="50" y="10"/>
                </a:lnTo>
                <a:lnTo>
                  <a:pt x="50" y="11"/>
                </a:lnTo>
                <a:lnTo>
                  <a:pt x="50" y="13"/>
                </a:lnTo>
                <a:lnTo>
                  <a:pt x="50" y="14"/>
                </a:lnTo>
                <a:lnTo>
                  <a:pt x="50" y="16"/>
                </a:lnTo>
                <a:lnTo>
                  <a:pt x="50" y="18"/>
                </a:lnTo>
                <a:lnTo>
                  <a:pt x="50" y="19"/>
                </a:lnTo>
                <a:lnTo>
                  <a:pt x="50" y="21"/>
                </a:lnTo>
                <a:lnTo>
                  <a:pt x="50" y="22"/>
                </a:lnTo>
                <a:lnTo>
                  <a:pt x="50" y="24"/>
                </a:lnTo>
                <a:lnTo>
                  <a:pt x="50" y="26"/>
                </a:lnTo>
                <a:lnTo>
                  <a:pt x="50" y="27"/>
                </a:lnTo>
                <a:lnTo>
                  <a:pt x="50" y="29"/>
                </a:lnTo>
                <a:lnTo>
                  <a:pt x="50" y="30"/>
                </a:lnTo>
                <a:lnTo>
                  <a:pt x="50" y="32"/>
                </a:lnTo>
                <a:lnTo>
                  <a:pt x="50" y="34"/>
                </a:lnTo>
                <a:lnTo>
                  <a:pt x="50" y="35"/>
                </a:lnTo>
                <a:lnTo>
                  <a:pt x="50" y="37"/>
                </a:lnTo>
                <a:lnTo>
                  <a:pt x="50" y="38"/>
                </a:lnTo>
                <a:lnTo>
                  <a:pt x="50" y="40"/>
                </a:lnTo>
                <a:lnTo>
                  <a:pt x="52" y="40"/>
                </a:lnTo>
                <a:lnTo>
                  <a:pt x="52" y="42"/>
                </a:lnTo>
                <a:lnTo>
                  <a:pt x="52" y="43"/>
                </a:lnTo>
                <a:lnTo>
                  <a:pt x="52" y="45"/>
                </a:lnTo>
                <a:lnTo>
                  <a:pt x="52" y="46"/>
                </a:lnTo>
                <a:lnTo>
                  <a:pt x="52" y="48"/>
                </a:lnTo>
                <a:lnTo>
                  <a:pt x="50" y="48"/>
                </a:lnTo>
                <a:lnTo>
                  <a:pt x="50" y="50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4" y="51"/>
                </a:lnTo>
                <a:lnTo>
                  <a:pt x="42" y="51"/>
                </a:lnTo>
                <a:lnTo>
                  <a:pt x="40" y="51"/>
                </a:lnTo>
                <a:lnTo>
                  <a:pt x="39" y="51"/>
                </a:lnTo>
                <a:lnTo>
                  <a:pt x="37" y="51"/>
                </a:lnTo>
                <a:lnTo>
                  <a:pt x="36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8" y="51"/>
                </a:lnTo>
                <a:lnTo>
                  <a:pt x="26" y="51"/>
                </a:lnTo>
                <a:lnTo>
                  <a:pt x="24" y="51"/>
                </a:lnTo>
                <a:lnTo>
                  <a:pt x="23" y="51"/>
                </a:lnTo>
                <a:lnTo>
                  <a:pt x="21" y="51"/>
                </a:lnTo>
                <a:lnTo>
                  <a:pt x="20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12" y="51"/>
                </a:lnTo>
                <a:lnTo>
                  <a:pt x="10" y="51"/>
                </a:lnTo>
                <a:lnTo>
                  <a:pt x="8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0" y="2"/>
                </a:lnTo>
                <a:lnTo>
                  <a:pt x="12" y="2"/>
                </a:lnTo>
                <a:lnTo>
                  <a:pt x="16" y="2"/>
                </a:lnTo>
                <a:lnTo>
                  <a:pt x="21" y="2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close/>
              </a:path>
            </a:pathLst>
          </a:custGeom>
          <a:solidFill>
            <a:srgbClr val="AD443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921125" y="6126163"/>
            <a:ext cx="160338" cy="119063"/>
          </a:xfrm>
          <a:custGeom>
            <a:avLst/>
            <a:gdLst/>
            <a:ahLst/>
            <a:cxnLst>
              <a:cxn ang="0">
                <a:pos x="76" y="3"/>
              </a:cxn>
              <a:cxn ang="0">
                <a:pos x="76" y="8"/>
              </a:cxn>
              <a:cxn ang="0">
                <a:pos x="76" y="13"/>
              </a:cxn>
              <a:cxn ang="0">
                <a:pos x="76" y="18"/>
              </a:cxn>
              <a:cxn ang="0">
                <a:pos x="76" y="22"/>
              </a:cxn>
              <a:cxn ang="0">
                <a:pos x="76" y="29"/>
              </a:cxn>
              <a:cxn ang="0">
                <a:pos x="76" y="34"/>
              </a:cxn>
              <a:cxn ang="0">
                <a:pos x="76" y="38"/>
              </a:cxn>
              <a:cxn ang="0">
                <a:pos x="76" y="43"/>
              </a:cxn>
              <a:cxn ang="0">
                <a:pos x="76" y="48"/>
              </a:cxn>
              <a:cxn ang="0">
                <a:pos x="79" y="50"/>
              </a:cxn>
              <a:cxn ang="0">
                <a:pos x="84" y="50"/>
              </a:cxn>
              <a:cxn ang="0">
                <a:pos x="88" y="50"/>
              </a:cxn>
              <a:cxn ang="0">
                <a:pos x="93" y="50"/>
              </a:cxn>
              <a:cxn ang="0">
                <a:pos x="98" y="50"/>
              </a:cxn>
              <a:cxn ang="0">
                <a:pos x="101" y="51"/>
              </a:cxn>
              <a:cxn ang="0">
                <a:pos x="101" y="61"/>
              </a:cxn>
              <a:cxn ang="0">
                <a:pos x="101" y="67"/>
              </a:cxn>
              <a:cxn ang="0">
                <a:pos x="100" y="70"/>
              </a:cxn>
              <a:cxn ang="0">
                <a:pos x="101" y="74"/>
              </a:cxn>
              <a:cxn ang="0">
                <a:pos x="92" y="75"/>
              </a:cxn>
              <a:cxn ang="0">
                <a:pos x="80" y="75"/>
              </a:cxn>
              <a:cxn ang="0">
                <a:pos x="68" y="75"/>
              </a:cxn>
              <a:cxn ang="0">
                <a:pos x="42" y="75"/>
              </a:cxn>
              <a:cxn ang="0">
                <a:pos x="15" y="75"/>
              </a:cxn>
              <a:cxn ang="0">
                <a:pos x="0" y="75"/>
              </a:cxn>
              <a:cxn ang="0">
                <a:pos x="0" y="67"/>
              </a:cxn>
              <a:cxn ang="0">
                <a:pos x="0" y="62"/>
              </a:cxn>
              <a:cxn ang="0">
                <a:pos x="0" y="56"/>
              </a:cxn>
              <a:cxn ang="0">
                <a:pos x="0" y="48"/>
              </a:cxn>
              <a:cxn ang="0">
                <a:pos x="0" y="38"/>
              </a:cxn>
              <a:cxn ang="0">
                <a:pos x="0" y="29"/>
              </a:cxn>
              <a:cxn ang="0">
                <a:pos x="0" y="24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5" y="0"/>
              </a:cxn>
              <a:cxn ang="0">
                <a:pos x="20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4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</a:cxnLst>
            <a:rect l="0" t="0" r="r" b="b"/>
            <a:pathLst>
              <a:path w="101" h="75">
                <a:moveTo>
                  <a:pt x="76" y="0"/>
                </a:moveTo>
                <a:lnTo>
                  <a:pt x="76" y="2"/>
                </a:lnTo>
                <a:lnTo>
                  <a:pt x="76" y="3"/>
                </a:lnTo>
                <a:lnTo>
                  <a:pt x="76" y="5"/>
                </a:lnTo>
                <a:lnTo>
                  <a:pt x="76" y="6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9"/>
                </a:lnTo>
                <a:lnTo>
                  <a:pt x="76" y="30"/>
                </a:lnTo>
                <a:lnTo>
                  <a:pt x="76" y="32"/>
                </a:lnTo>
                <a:lnTo>
                  <a:pt x="76" y="34"/>
                </a:lnTo>
                <a:lnTo>
                  <a:pt x="76" y="35"/>
                </a:lnTo>
                <a:lnTo>
                  <a:pt x="76" y="37"/>
                </a:lnTo>
                <a:lnTo>
                  <a:pt x="76" y="38"/>
                </a:lnTo>
                <a:lnTo>
                  <a:pt x="76" y="40"/>
                </a:lnTo>
                <a:lnTo>
                  <a:pt x="76" y="42"/>
                </a:lnTo>
                <a:lnTo>
                  <a:pt x="76" y="43"/>
                </a:lnTo>
                <a:lnTo>
                  <a:pt x="76" y="45"/>
                </a:lnTo>
                <a:lnTo>
                  <a:pt x="76" y="46"/>
                </a:lnTo>
                <a:lnTo>
                  <a:pt x="76" y="48"/>
                </a:lnTo>
                <a:lnTo>
                  <a:pt x="76" y="50"/>
                </a:lnTo>
                <a:lnTo>
                  <a:pt x="77" y="50"/>
                </a:lnTo>
                <a:lnTo>
                  <a:pt x="79" y="50"/>
                </a:lnTo>
                <a:lnTo>
                  <a:pt x="80" y="50"/>
                </a:lnTo>
                <a:lnTo>
                  <a:pt x="82" y="50"/>
                </a:lnTo>
                <a:lnTo>
                  <a:pt x="84" y="50"/>
                </a:lnTo>
                <a:lnTo>
                  <a:pt x="85" y="50"/>
                </a:lnTo>
                <a:lnTo>
                  <a:pt x="87" y="50"/>
                </a:lnTo>
                <a:lnTo>
                  <a:pt x="88" y="50"/>
                </a:lnTo>
                <a:lnTo>
                  <a:pt x="90" y="50"/>
                </a:lnTo>
                <a:lnTo>
                  <a:pt x="92" y="50"/>
                </a:lnTo>
                <a:lnTo>
                  <a:pt x="93" y="50"/>
                </a:lnTo>
                <a:lnTo>
                  <a:pt x="95" y="50"/>
                </a:lnTo>
                <a:lnTo>
                  <a:pt x="96" y="50"/>
                </a:lnTo>
                <a:lnTo>
                  <a:pt x="98" y="50"/>
                </a:lnTo>
                <a:lnTo>
                  <a:pt x="100" y="50"/>
                </a:lnTo>
                <a:lnTo>
                  <a:pt x="101" y="50"/>
                </a:lnTo>
                <a:lnTo>
                  <a:pt x="101" y="51"/>
                </a:lnTo>
                <a:lnTo>
                  <a:pt x="101" y="53"/>
                </a:lnTo>
                <a:lnTo>
                  <a:pt x="101" y="58"/>
                </a:lnTo>
                <a:lnTo>
                  <a:pt x="101" y="61"/>
                </a:lnTo>
                <a:lnTo>
                  <a:pt x="100" y="62"/>
                </a:lnTo>
                <a:lnTo>
                  <a:pt x="101" y="66"/>
                </a:lnTo>
                <a:lnTo>
                  <a:pt x="101" y="67"/>
                </a:lnTo>
                <a:lnTo>
                  <a:pt x="100" y="67"/>
                </a:lnTo>
                <a:lnTo>
                  <a:pt x="100" y="69"/>
                </a:lnTo>
                <a:lnTo>
                  <a:pt x="100" y="70"/>
                </a:lnTo>
                <a:lnTo>
                  <a:pt x="100" y="72"/>
                </a:lnTo>
                <a:lnTo>
                  <a:pt x="101" y="72"/>
                </a:lnTo>
                <a:lnTo>
                  <a:pt x="101" y="74"/>
                </a:lnTo>
                <a:lnTo>
                  <a:pt x="101" y="75"/>
                </a:lnTo>
                <a:lnTo>
                  <a:pt x="96" y="75"/>
                </a:lnTo>
                <a:lnTo>
                  <a:pt x="92" y="75"/>
                </a:lnTo>
                <a:lnTo>
                  <a:pt x="88" y="75"/>
                </a:lnTo>
                <a:lnTo>
                  <a:pt x="84" y="75"/>
                </a:lnTo>
                <a:lnTo>
                  <a:pt x="80" y="75"/>
                </a:lnTo>
                <a:lnTo>
                  <a:pt x="76" y="75"/>
                </a:lnTo>
                <a:lnTo>
                  <a:pt x="71" y="75"/>
                </a:lnTo>
                <a:lnTo>
                  <a:pt x="68" y="75"/>
                </a:lnTo>
                <a:lnTo>
                  <a:pt x="60" y="75"/>
                </a:lnTo>
                <a:lnTo>
                  <a:pt x="55" y="75"/>
                </a:lnTo>
                <a:lnTo>
                  <a:pt x="42" y="75"/>
                </a:lnTo>
                <a:lnTo>
                  <a:pt x="34" y="75"/>
                </a:lnTo>
                <a:lnTo>
                  <a:pt x="26" y="75"/>
                </a:lnTo>
                <a:lnTo>
                  <a:pt x="15" y="75"/>
                </a:lnTo>
                <a:lnTo>
                  <a:pt x="12" y="75"/>
                </a:lnTo>
                <a:lnTo>
                  <a:pt x="2" y="75"/>
                </a:lnTo>
                <a:lnTo>
                  <a:pt x="0" y="75"/>
                </a:lnTo>
                <a:lnTo>
                  <a:pt x="0" y="72"/>
                </a:lnTo>
                <a:lnTo>
                  <a:pt x="0" y="70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8"/>
                </a:lnTo>
                <a:lnTo>
                  <a:pt x="0" y="56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2"/>
                </a:lnTo>
                <a:lnTo>
                  <a:pt x="0" y="38"/>
                </a:lnTo>
                <a:lnTo>
                  <a:pt x="0" y="37"/>
                </a:lnTo>
                <a:lnTo>
                  <a:pt x="0" y="32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close/>
              </a:path>
            </a:pathLst>
          </a:custGeom>
          <a:solidFill>
            <a:srgbClr val="9967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3040063" y="6003926"/>
            <a:ext cx="160338" cy="80963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80" y="0"/>
              </a:cxn>
              <a:cxn ang="0">
                <a:pos x="85" y="0"/>
              </a:cxn>
              <a:cxn ang="0">
                <a:pos x="90" y="0"/>
              </a:cxn>
              <a:cxn ang="0">
                <a:pos x="95" y="0"/>
              </a:cxn>
              <a:cxn ang="0">
                <a:pos x="99" y="0"/>
              </a:cxn>
              <a:cxn ang="0">
                <a:pos x="101" y="3"/>
              </a:cxn>
              <a:cxn ang="0">
                <a:pos x="101" y="8"/>
              </a:cxn>
              <a:cxn ang="0">
                <a:pos x="101" y="13"/>
              </a:cxn>
              <a:cxn ang="0">
                <a:pos x="101" y="18"/>
              </a:cxn>
              <a:cxn ang="0">
                <a:pos x="101" y="23"/>
              </a:cxn>
              <a:cxn ang="0">
                <a:pos x="101" y="27"/>
              </a:cxn>
              <a:cxn ang="0">
                <a:pos x="101" y="32"/>
              </a:cxn>
              <a:cxn ang="0">
                <a:pos x="101" y="37"/>
              </a:cxn>
              <a:cxn ang="0">
                <a:pos x="101" y="42"/>
              </a:cxn>
              <a:cxn ang="0">
                <a:pos x="101" y="47"/>
              </a:cxn>
              <a:cxn ang="0">
                <a:pos x="101" y="51"/>
              </a:cxn>
              <a:cxn ang="0">
                <a:pos x="96" y="51"/>
              </a:cxn>
              <a:cxn ang="0">
                <a:pos x="85" y="51"/>
              </a:cxn>
              <a:cxn ang="0">
                <a:pos x="80" y="51"/>
              </a:cxn>
              <a:cxn ang="0">
                <a:pos x="75" y="51"/>
              </a:cxn>
              <a:cxn ang="0">
                <a:pos x="66" y="51"/>
              </a:cxn>
              <a:cxn ang="0">
                <a:pos x="61" y="51"/>
              </a:cxn>
              <a:cxn ang="0">
                <a:pos x="56" y="51"/>
              </a:cxn>
              <a:cxn ang="0">
                <a:pos x="51" y="51"/>
              </a:cxn>
              <a:cxn ang="0">
                <a:pos x="47" y="51"/>
              </a:cxn>
              <a:cxn ang="0">
                <a:pos x="40" y="51"/>
              </a:cxn>
              <a:cxn ang="0">
                <a:pos x="31" y="51"/>
              </a:cxn>
              <a:cxn ang="0">
                <a:pos x="16" y="51"/>
              </a:cxn>
              <a:cxn ang="0">
                <a:pos x="5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3" y="0"/>
              </a:cxn>
              <a:cxn ang="0">
                <a:pos x="16" y="0"/>
              </a:cxn>
              <a:cxn ang="0">
                <a:pos x="21" y="0"/>
              </a:cxn>
              <a:cxn ang="0">
                <a:pos x="39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</a:cxnLst>
            <a:rect l="0" t="0" r="r" b="b"/>
            <a:pathLst>
              <a:path w="101" h="51">
                <a:moveTo>
                  <a:pt x="72" y="0"/>
                </a:move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1" y="2"/>
                </a:lnTo>
                <a:lnTo>
                  <a:pt x="101" y="3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1" y="11"/>
                </a:lnTo>
                <a:lnTo>
                  <a:pt x="101" y="13"/>
                </a:lnTo>
                <a:lnTo>
                  <a:pt x="101" y="15"/>
                </a:lnTo>
                <a:lnTo>
                  <a:pt x="101" y="16"/>
                </a:lnTo>
                <a:lnTo>
                  <a:pt x="101" y="18"/>
                </a:lnTo>
                <a:lnTo>
                  <a:pt x="101" y="19"/>
                </a:lnTo>
                <a:lnTo>
                  <a:pt x="101" y="21"/>
                </a:lnTo>
                <a:lnTo>
                  <a:pt x="101" y="23"/>
                </a:lnTo>
                <a:lnTo>
                  <a:pt x="101" y="24"/>
                </a:lnTo>
                <a:lnTo>
                  <a:pt x="101" y="26"/>
                </a:lnTo>
                <a:lnTo>
                  <a:pt x="101" y="27"/>
                </a:lnTo>
                <a:lnTo>
                  <a:pt x="101" y="29"/>
                </a:lnTo>
                <a:lnTo>
                  <a:pt x="101" y="31"/>
                </a:lnTo>
                <a:lnTo>
                  <a:pt x="101" y="32"/>
                </a:lnTo>
                <a:lnTo>
                  <a:pt x="101" y="34"/>
                </a:lnTo>
                <a:lnTo>
                  <a:pt x="101" y="35"/>
                </a:lnTo>
                <a:lnTo>
                  <a:pt x="101" y="37"/>
                </a:lnTo>
                <a:lnTo>
                  <a:pt x="101" y="39"/>
                </a:lnTo>
                <a:lnTo>
                  <a:pt x="101" y="40"/>
                </a:lnTo>
                <a:lnTo>
                  <a:pt x="101" y="42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1" y="48"/>
                </a:lnTo>
                <a:lnTo>
                  <a:pt x="101" y="50"/>
                </a:lnTo>
                <a:lnTo>
                  <a:pt x="101" y="51"/>
                </a:lnTo>
                <a:lnTo>
                  <a:pt x="99" y="51"/>
                </a:lnTo>
                <a:lnTo>
                  <a:pt x="98" y="51"/>
                </a:lnTo>
                <a:lnTo>
                  <a:pt x="96" y="51"/>
                </a:lnTo>
                <a:lnTo>
                  <a:pt x="93" y="51"/>
                </a:lnTo>
                <a:lnTo>
                  <a:pt x="88" y="51"/>
                </a:lnTo>
                <a:lnTo>
                  <a:pt x="85" y="51"/>
                </a:lnTo>
                <a:lnTo>
                  <a:pt x="83" y="51"/>
                </a:lnTo>
                <a:lnTo>
                  <a:pt x="82" y="51"/>
                </a:lnTo>
                <a:lnTo>
                  <a:pt x="80" y="51"/>
                </a:lnTo>
                <a:lnTo>
                  <a:pt x="79" y="51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2" y="51"/>
                </a:lnTo>
                <a:lnTo>
                  <a:pt x="40" y="51"/>
                </a:lnTo>
                <a:lnTo>
                  <a:pt x="37" y="51"/>
                </a:lnTo>
                <a:lnTo>
                  <a:pt x="34" y="51"/>
                </a:lnTo>
                <a:lnTo>
                  <a:pt x="31" y="51"/>
                </a:lnTo>
                <a:lnTo>
                  <a:pt x="26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5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31" y="0"/>
                </a:lnTo>
                <a:lnTo>
                  <a:pt x="39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close/>
              </a:path>
            </a:pathLst>
          </a:custGeom>
          <a:solidFill>
            <a:srgbClr val="E8CD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3332163" y="5130801"/>
            <a:ext cx="93663" cy="263525"/>
          </a:xfrm>
          <a:custGeom>
            <a:avLst/>
            <a:gdLst/>
            <a:ahLst/>
            <a:cxnLst>
              <a:cxn ang="0">
                <a:pos x="59" y="75"/>
              </a:cxn>
              <a:cxn ang="0">
                <a:pos x="50" y="88"/>
              </a:cxn>
              <a:cxn ang="0">
                <a:pos x="50" y="101"/>
              </a:cxn>
              <a:cxn ang="0">
                <a:pos x="50" y="107"/>
              </a:cxn>
              <a:cxn ang="0">
                <a:pos x="50" y="114"/>
              </a:cxn>
              <a:cxn ang="0">
                <a:pos x="50" y="118"/>
              </a:cxn>
              <a:cxn ang="0">
                <a:pos x="50" y="123"/>
              </a:cxn>
              <a:cxn ang="0">
                <a:pos x="50" y="131"/>
              </a:cxn>
              <a:cxn ang="0">
                <a:pos x="53" y="141"/>
              </a:cxn>
              <a:cxn ang="0">
                <a:pos x="53" y="154"/>
              </a:cxn>
              <a:cxn ang="0">
                <a:pos x="53" y="163"/>
              </a:cxn>
              <a:cxn ang="0">
                <a:pos x="50" y="166"/>
              </a:cxn>
              <a:cxn ang="0">
                <a:pos x="45" y="166"/>
              </a:cxn>
              <a:cxn ang="0">
                <a:pos x="40" y="166"/>
              </a:cxn>
              <a:cxn ang="0">
                <a:pos x="35" y="166"/>
              </a:cxn>
              <a:cxn ang="0">
                <a:pos x="16" y="166"/>
              </a:cxn>
              <a:cxn ang="0">
                <a:pos x="5" y="165"/>
              </a:cxn>
              <a:cxn ang="0">
                <a:pos x="5" y="141"/>
              </a:cxn>
              <a:cxn ang="0">
                <a:pos x="2" y="125"/>
              </a:cxn>
              <a:cxn ang="0">
                <a:pos x="2" y="112"/>
              </a:cxn>
              <a:cxn ang="0">
                <a:pos x="2" y="107"/>
              </a:cxn>
              <a:cxn ang="0">
                <a:pos x="2" y="102"/>
              </a:cxn>
              <a:cxn ang="0">
                <a:pos x="2" y="98"/>
              </a:cxn>
              <a:cxn ang="0">
                <a:pos x="2" y="93"/>
              </a:cxn>
              <a:cxn ang="0">
                <a:pos x="2" y="88"/>
              </a:cxn>
              <a:cxn ang="0">
                <a:pos x="2" y="83"/>
              </a:cxn>
              <a:cxn ang="0">
                <a:pos x="2" y="78"/>
              </a:cxn>
              <a:cxn ang="0">
                <a:pos x="5" y="74"/>
              </a:cxn>
              <a:cxn ang="0">
                <a:pos x="5" y="69"/>
              </a:cxn>
              <a:cxn ang="0">
                <a:pos x="3" y="66"/>
              </a:cxn>
              <a:cxn ang="0">
                <a:pos x="2" y="62"/>
              </a:cxn>
              <a:cxn ang="0">
                <a:pos x="0" y="59"/>
              </a:cxn>
              <a:cxn ang="0">
                <a:pos x="2" y="56"/>
              </a:cxn>
              <a:cxn ang="0">
                <a:pos x="2" y="51"/>
              </a:cxn>
              <a:cxn ang="0">
                <a:pos x="2" y="3"/>
              </a:cxn>
              <a:cxn ang="0">
                <a:pos x="5" y="6"/>
              </a:cxn>
              <a:cxn ang="0">
                <a:pos x="7" y="10"/>
              </a:cxn>
              <a:cxn ang="0">
                <a:pos x="10" y="13"/>
              </a:cxn>
              <a:cxn ang="0">
                <a:pos x="11" y="16"/>
              </a:cxn>
              <a:cxn ang="0">
                <a:pos x="15" y="18"/>
              </a:cxn>
              <a:cxn ang="0">
                <a:pos x="16" y="22"/>
              </a:cxn>
              <a:cxn ang="0">
                <a:pos x="19" y="26"/>
              </a:cxn>
              <a:cxn ang="0">
                <a:pos x="23" y="29"/>
              </a:cxn>
              <a:cxn ang="0">
                <a:pos x="24" y="32"/>
              </a:cxn>
              <a:cxn ang="0">
                <a:pos x="27" y="34"/>
              </a:cxn>
              <a:cxn ang="0">
                <a:pos x="31" y="37"/>
              </a:cxn>
              <a:cxn ang="0">
                <a:pos x="32" y="40"/>
              </a:cxn>
              <a:cxn ang="0">
                <a:pos x="35" y="42"/>
              </a:cxn>
              <a:cxn ang="0">
                <a:pos x="37" y="45"/>
              </a:cxn>
              <a:cxn ang="0">
                <a:pos x="39" y="48"/>
              </a:cxn>
              <a:cxn ang="0">
                <a:pos x="42" y="50"/>
              </a:cxn>
              <a:cxn ang="0">
                <a:pos x="45" y="51"/>
              </a:cxn>
              <a:cxn ang="0">
                <a:pos x="47" y="54"/>
              </a:cxn>
              <a:cxn ang="0">
                <a:pos x="48" y="58"/>
              </a:cxn>
              <a:cxn ang="0">
                <a:pos x="50" y="61"/>
              </a:cxn>
              <a:cxn ang="0">
                <a:pos x="53" y="62"/>
              </a:cxn>
              <a:cxn ang="0">
                <a:pos x="53" y="64"/>
              </a:cxn>
              <a:cxn ang="0">
                <a:pos x="58" y="70"/>
              </a:cxn>
            </a:cxnLst>
            <a:rect l="0" t="0" r="r" b="b"/>
            <a:pathLst>
              <a:path w="59" h="166">
                <a:moveTo>
                  <a:pt x="58" y="70"/>
                </a:moveTo>
                <a:lnTo>
                  <a:pt x="59" y="74"/>
                </a:lnTo>
                <a:lnTo>
                  <a:pt x="59" y="75"/>
                </a:lnTo>
                <a:lnTo>
                  <a:pt x="59" y="88"/>
                </a:lnTo>
                <a:lnTo>
                  <a:pt x="51" y="88"/>
                </a:lnTo>
                <a:lnTo>
                  <a:pt x="50" y="88"/>
                </a:lnTo>
                <a:lnTo>
                  <a:pt x="50" y="93"/>
                </a:lnTo>
                <a:lnTo>
                  <a:pt x="50" y="98"/>
                </a:lnTo>
                <a:lnTo>
                  <a:pt x="50" y="101"/>
                </a:lnTo>
                <a:lnTo>
                  <a:pt x="50" y="102"/>
                </a:lnTo>
                <a:lnTo>
                  <a:pt x="50" y="106"/>
                </a:lnTo>
                <a:lnTo>
                  <a:pt x="50" y="107"/>
                </a:lnTo>
                <a:lnTo>
                  <a:pt x="50" y="110"/>
                </a:lnTo>
                <a:lnTo>
                  <a:pt x="50" y="112"/>
                </a:lnTo>
                <a:lnTo>
                  <a:pt x="50" y="114"/>
                </a:lnTo>
                <a:lnTo>
                  <a:pt x="50" y="115"/>
                </a:lnTo>
                <a:lnTo>
                  <a:pt x="50" y="117"/>
                </a:lnTo>
                <a:lnTo>
                  <a:pt x="50" y="118"/>
                </a:lnTo>
                <a:lnTo>
                  <a:pt x="50" y="120"/>
                </a:lnTo>
                <a:lnTo>
                  <a:pt x="50" y="122"/>
                </a:lnTo>
                <a:lnTo>
                  <a:pt x="50" y="123"/>
                </a:lnTo>
                <a:lnTo>
                  <a:pt x="50" y="125"/>
                </a:lnTo>
                <a:lnTo>
                  <a:pt x="50" y="128"/>
                </a:lnTo>
                <a:lnTo>
                  <a:pt x="50" y="131"/>
                </a:lnTo>
                <a:lnTo>
                  <a:pt x="50" y="141"/>
                </a:lnTo>
                <a:lnTo>
                  <a:pt x="51" y="141"/>
                </a:lnTo>
                <a:lnTo>
                  <a:pt x="53" y="141"/>
                </a:lnTo>
                <a:lnTo>
                  <a:pt x="53" y="147"/>
                </a:lnTo>
                <a:lnTo>
                  <a:pt x="53" y="152"/>
                </a:lnTo>
                <a:lnTo>
                  <a:pt x="53" y="154"/>
                </a:lnTo>
                <a:lnTo>
                  <a:pt x="53" y="157"/>
                </a:lnTo>
                <a:lnTo>
                  <a:pt x="53" y="162"/>
                </a:lnTo>
                <a:lnTo>
                  <a:pt x="53" y="163"/>
                </a:lnTo>
                <a:lnTo>
                  <a:pt x="53" y="166"/>
                </a:lnTo>
                <a:lnTo>
                  <a:pt x="51" y="166"/>
                </a:lnTo>
                <a:lnTo>
                  <a:pt x="50" y="166"/>
                </a:lnTo>
                <a:lnTo>
                  <a:pt x="48" y="166"/>
                </a:lnTo>
                <a:lnTo>
                  <a:pt x="47" y="166"/>
                </a:lnTo>
                <a:lnTo>
                  <a:pt x="45" y="166"/>
                </a:lnTo>
                <a:lnTo>
                  <a:pt x="43" y="166"/>
                </a:lnTo>
                <a:lnTo>
                  <a:pt x="42" y="166"/>
                </a:lnTo>
                <a:lnTo>
                  <a:pt x="40" y="166"/>
                </a:lnTo>
                <a:lnTo>
                  <a:pt x="39" y="166"/>
                </a:lnTo>
                <a:lnTo>
                  <a:pt x="37" y="166"/>
                </a:lnTo>
                <a:lnTo>
                  <a:pt x="35" y="166"/>
                </a:lnTo>
                <a:lnTo>
                  <a:pt x="34" y="166"/>
                </a:lnTo>
                <a:lnTo>
                  <a:pt x="21" y="166"/>
                </a:lnTo>
                <a:lnTo>
                  <a:pt x="16" y="166"/>
                </a:lnTo>
                <a:lnTo>
                  <a:pt x="15" y="166"/>
                </a:lnTo>
                <a:lnTo>
                  <a:pt x="5" y="166"/>
                </a:lnTo>
                <a:lnTo>
                  <a:pt x="5" y="165"/>
                </a:lnTo>
                <a:lnTo>
                  <a:pt x="5" y="157"/>
                </a:lnTo>
                <a:lnTo>
                  <a:pt x="5" y="147"/>
                </a:lnTo>
                <a:lnTo>
                  <a:pt x="5" y="141"/>
                </a:lnTo>
                <a:lnTo>
                  <a:pt x="2" y="141"/>
                </a:lnTo>
                <a:lnTo>
                  <a:pt x="2" y="128"/>
                </a:lnTo>
                <a:lnTo>
                  <a:pt x="2" y="125"/>
                </a:lnTo>
                <a:lnTo>
                  <a:pt x="2" y="123"/>
                </a:lnTo>
                <a:lnTo>
                  <a:pt x="2" y="114"/>
                </a:lnTo>
                <a:lnTo>
                  <a:pt x="2" y="112"/>
                </a:lnTo>
                <a:lnTo>
                  <a:pt x="2" y="110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2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86"/>
                </a:lnTo>
                <a:lnTo>
                  <a:pt x="2" y="85"/>
                </a:lnTo>
                <a:lnTo>
                  <a:pt x="2" y="83"/>
                </a:lnTo>
                <a:lnTo>
                  <a:pt x="2" y="82"/>
                </a:lnTo>
                <a:lnTo>
                  <a:pt x="2" y="80"/>
                </a:lnTo>
                <a:lnTo>
                  <a:pt x="2" y="78"/>
                </a:lnTo>
                <a:lnTo>
                  <a:pt x="3" y="78"/>
                </a:lnTo>
                <a:lnTo>
                  <a:pt x="3" y="75"/>
                </a:lnTo>
                <a:lnTo>
                  <a:pt x="5" y="74"/>
                </a:lnTo>
                <a:lnTo>
                  <a:pt x="5" y="72"/>
                </a:lnTo>
                <a:lnTo>
                  <a:pt x="5" y="70"/>
                </a:lnTo>
                <a:lnTo>
                  <a:pt x="5" y="69"/>
                </a:lnTo>
                <a:lnTo>
                  <a:pt x="3" y="69"/>
                </a:lnTo>
                <a:lnTo>
                  <a:pt x="3" y="67"/>
                </a:lnTo>
                <a:lnTo>
                  <a:pt x="3" y="66"/>
                </a:lnTo>
                <a:lnTo>
                  <a:pt x="3" y="64"/>
                </a:lnTo>
                <a:lnTo>
                  <a:pt x="2" y="64"/>
                </a:lnTo>
                <a:lnTo>
                  <a:pt x="2" y="62"/>
                </a:lnTo>
                <a:lnTo>
                  <a:pt x="2" y="61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2" y="58"/>
                </a:lnTo>
                <a:lnTo>
                  <a:pt x="2" y="56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2" y="0"/>
                </a:lnTo>
                <a:lnTo>
                  <a:pt x="2" y="2"/>
                </a:lnTo>
                <a:lnTo>
                  <a:pt x="2" y="3"/>
                </a:lnTo>
                <a:lnTo>
                  <a:pt x="3" y="5"/>
                </a:lnTo>
                <a:lnTo>
                  <a:pt x="5" y="5"/>
                </a:lnTo>
                <a:lnTo>
                  <a:pt x="5" y="6"/>
                </a:lnTo>
                <a:lnTo>
                  <a:pt x="7" y="6"/>
                </a:lnTo>
                <a:lnTo>
                  <a:pt x="7" y="8"/>
                </a:lnTo>
                <a:lnTo>
                  <a:pt x="7" y="10"/>
                </a:lnTo>
                <a:lnTo>
                  <a:pt x="8" y="10"/>
                </a:lnTo>
                <a:lnTo>
                  <a:pt x="10" y="11"/>
                </a:lnTo>
                <a:lnTo>
                  <a:pt x="10" y="13"/>
                </a:lnTo>
                <a:lnTo>
                  <a:pt x="11" y="13"/>
                </a:lnTo>
                <a:lnTo>
                  <a:pt x="11" y="14"/>
                </a:lnTo>
                <a:lnTo>
                  <a:pt x="11" y="16"/>
                </a:lnTo>
                <a:lnTo>
                  <a:pt x="13" y="16"/>
                </a:lnTo>
                <a:lnTo>
                  <a:pt x="13" y="18"/>
                </a:lnTo>
                <a:lnTo>
                  <a:pt x="15" y="18"/>
                </a:lnTo>
                <a:lnTo>
                  <a:pt x="15" y="19"/>
                </a:lnTo>
                <a:lnTo>
                  <a:pt x="15" y="21"/>
                </a:lnTo>
                <a:lnTo>
                  <a:pt x="16" y="22"/>
                </a:lnTo>
                <a:lnTo>
                  <a:pt x="18" y="22"/>
                </a:lnTo>
                <a:lnTo>
                  <a:pt x="18" y="24"/>
                </a:lnTo>
                <a:lnTo>
                  <a:pt x="19" y="26"/>
                </a:lnTo>
                <a:lnTo>
                  <a:pt x="21" y="26"/>
                </a:lnTo>
                <a:lnTo>
                  <a:pt x="21" y="27"/>
                </a:lnTo>
                <a:lnTo>
                  <a:pt x="23" y="29"/>
                </a:lnTo>
                <a:lnTo>
                  <a:pt x="23" y="30"/>
                </a:lnTo>
                <a:lnTo>
                  <a:pt x="24" y="30"/>
                </a:lnTo>
                <a:lnTo>
                  <a:pt x="24" y="32"/>
                </a:lnTo>
                <a:lnTo>
                  <a:pt x="26" y="32"/>
                </a:lnTo>
                <a:lnTo>
                  <a:pt x="26" y="34"/>
                </a:lnTo>
                <a:lnTo>
                  <a:pt x="27" y="34"/>
                </a:lnTo>
                <a:lnTo>
                  <a:pt x="27" y="35"/>
                </a:lnTo>
                <a:lnTo>
                  <a:pt x="29" y="35"/>
                </a:lnTo>
                <a:lnTo>
                  <a:pt x="31" y="37"/>
                </a:lnTo>
                <a:lnTo>
                  <a:pt x="31" y="38"/>
                </a:lnTo>
                <a:lnTo>
                  <a:pt x="32" y="38"/>
                </a:lnTo>
                <a:lnTo>
                  <a:pt x="32" y="40"/>
                </a:lnTo>
                <a:lnTo>
                  <a:pt x="32" y="42"/>
                </a:lnTo>
                <a:lnTo>
                  <a:pt x="34" y="42"/>
                </a:lnTo>
                <a:lnTo>
                  <a:pt x="35" y="42"/>
                </a:lnTo>
                <a:lnTo>
                  <a:pt x="35" y="43"/>
                </a:lnTo>
                <a:lnTo>
                  <a:pt x="37" y="43"/>
                </a:lnTo>
                <a:lnTo>
                  <a:pt x="37" y="45"/>
                </a:lnTo>
                <a:lnTo>
                  <a:pt x="37" y="46"/>
                </a:lnTo>
                <a:lnTo>
                  <a:pt x="39" y="46"/>
                </a:lnTo>
                <a:lnTo>
                  <a:pt x="39" y="48"/>
                </a:lnTo>
                <a:lnTo>
                  <a:pt x="40" y="48"/>
                </a:lnTo>
                <a:lnTo>
                  <a:pt x="40" y="50"/>
                </a:lnTo>
                <a:lnTo>
                  <a:pt x="42" y="50"/>
                </a:lnTo>
                <a:lnTo>
                  <a:pt x="42" y="51"/>
                </a:lnTo>
                <a:lnTo>
                  <a:pt x="43" y="51"/>
                </a:lnTo>
                <a:lnTo>
                  <a:pt x="45" y="51"/>
                </a:lnTo>
                <a:lnTo>
                  <a:pt x="45" y="53"/>
                </a:lnTo>
                <a:lnTo>
                  <a:pt x="45" y="54"/>
                </a:lnTo>
                <a:lnTo>
                  <a:pt x="47" y="54"/>
                </a:lnTo>
                <a:lnTo>
                  <a:pt x="47" y="56"/>
                </a:lnTo>
                <a:lnTo>
                  <a:pt x="48" y="56"/>
                </a:lnTo>
                <a:lnTo>
                  <a:pt x="48" y="58"/>
                </a:lnTo>
                <a:lnTo>
                  <a:pt x="48" y="59"/>
                </a:lnTo>
                <a:lnTo>
                  <a:pt x="50" y="59"/>
                </a:lnTo>
                <a:lnTo>
                  <a:pt x="50" y="61"/>
                </a:lnTo>
                <a:lnTo>
                  <a:pt x="51" y="61"/>
                </a:lnTo>
                <a:lnTo>
                  <a:pt x="51" y="62"/>
                </a:lnTo>
                <a:lnTo>
                  <a:pt x="53" y="62"/>
                </a:lnTo>
                <a:lnTo>
                  <a:pt x="53" y="64"/>
                </a:lnTo>
                <a:lnTo>
                  <a:pt x="53" y="62"/>
                </a:lnTo>
                <a:lnTo>
                  <a:pt x="53" y="64"/>
                </a:lnTo>
                <a:lnTo>
                  <a:pt x="55" y="64"/>
                </a:lnTo>
                <a:lnTo>
                  <a:pt x="55" y="70"/>
                </a:lnTo>
                <a:lnTo>
                  <a:pt x="58" y="70"/>
                </a:lnTo>
                <a:close/>
              </a:path>
            </a:pathLst>
          </a:custGeom>
          <a:solidFill>
            <a:srgbClr val="5FFA9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6"/>
          <p:cNvSpPr>
            <a:spLocks/>
          </p:cNvSpPr>
          <p:nvPr/>
        </p:nvSpPr>
        <p:spPr bwMode="auto">
          <a:xfrm>
            <a:off x="3390900" y="5762626"/>
            <a:ext cx="168275" cy="142875"/>
          </a:xfrm>
          <a:custGeom>
            <a:avLst/>
            <a:gdLst/>
            <a:ahLst/>
            <a:cxnLst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2" y="7"/>
              </a:cxn>
              <a:cxn ang="0">
                <a:pos x="102" y="13"/>
              </a:cxn>
              <a:cxn ang="0">
                <a:pos x="102" y="18"/>
              </a:cxn>
              <a:cxn ang="0">
                <a:pos x="102" y="23"/>
              </a:cxn>
              <a:cxn ang="0">
                <a:pos x="102" y="27"/>
              </a:cxn>
              <a:cxn ang="0">
                <a:pos x="102" y="32"/>
              </a:cxn>
              <a:cxn ang="0">
                <a:pos x="102" y="37"/>
              </a:cxn>
              <a:cxn ang="0">
                <a:pos x="102" y="42"/>
              </a:cxn>
              <a:cxn ang="0">
                <a:pos x="102" y="47"/>
              </a:cxn>
              <a:cxn ang="0">
                <a:pos x="106" y="51"/>
              </a:cxn>
              <a:cxn ang="0">
                <a:pos x="106" y="67"/>
              </a:cxn>
              <a:cxn ang="0">
                <a:pos x="106" y="72"/>
              </a:cxn>
              <a:cxn ang="0">
                <a:pos x="106" y="77"/>
              </a:cxn>
              <a:cxn ang="0">
                <a:pos x="86" y="90"/>
              </a:cxn>
              <a:cxn ang="0">
                <a:pos x="59" y="77"/>
              </a:cxn>
              <a:cxn ang="0">
                <a:pos x="29" y="77"/>
              </a:cxn>
              <a:cxn ang="0">
                <a:pos x="5" y="77"/>
              </a:cxn>
              <a:cxn ang="0">
                <a:pos x="3" y="74"/>
              </a:cxn>
              <a:cxn ang="0">
                <a:pos x="3" y="67"/>
              </a:cxn>
              <a:cxn ang="0">
                <a:pos x="0" y="51"/>
              </a:cxn>
              <a:cxn ang="0">
                <a:pos x="0" y="45"/>
              </a:cxn>
              <a:cxn ang="0">
                <a:pos x="0" y="40"/>
              </a:cxn>
              <a:cxn ang="0">
                <a:pos x="0" y="35"/>
              </a:cxn>
              <a:cxn ang="0">
                <a:pos x="0" y="31"/>
              </a:cxn>
              <a:cxn ang="0">
                <a:pos x="0" y="26"/>
              </a:cxn>
              <a:cxn ang="0">
                <a:pos x="0" y="21"/>
              </a:cxn>
              <a:cxn ang="0">
                <a:pos x="2" y="18"/>
              </a:cxn>
              <a:cxn ang="0">
                <a:pos x="2" y="13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4" y="0"/>
              </a:cxn>
              <a:cxn ang="0">
                <a:pos x="19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8" y="0"/>
              </a:cxn>
              <a:cxn ang="0">
                <a:pos x="43" y="0"/>
              </a:cxn>
              <a:cxn ang="0">
                <a:pos x="51" y="0"/>
              </a:cxn>
              <a:cxn ang="0">
                <a:pos x="64" y="0"/>
              </a:cxn>
              <a:cxn ang="0">
                <a:pos x="75" y="0"/>
              </a:cxn>
            </a:cxnLst>
            <a:rect l="0" t="0" r="r" b="b"/>
            <a:pathLst>
              <a:path w="106" h="90">
                <a:moveTo>
                  <a:pt x="77" y="0"/>
                </a:move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2" y="3"/>
                </a:lnTo>
                <a:lnTo>
                  <a:pt x="102" y="5"/>
                </a:lnTo>
                <a:lnTo>
                  <a:pt x="102" y="7"/>
                </a:lnTo>
                <a:lnTo>
                  <a:pt x="102" y="8"/>
                </a:lnTo>
                <a:lnTo>
                  <a:pt x="102" y="11"/>
                </a:lnTo>
                <a:lnTo>
                  <a:pt x="102" y="13"/>
                </a:lnTo>
                <a:lnTo>
                  <a:pt x="102" y="15"/>
                </a:lnTo>
                <a:lnTo>
                  <a:pt x="102" y="16"/>
                </a:lnTo>
                <a:lnTo>
                  <a:pt x="102" y="18"/>
                </a:lnTo>
                <a:lnTo>
                  <a:pt x="102" y="19"/>
                </a:lnTo>
                <a:lnTo>
                  <a:pt x="102" y="21"/>
                </a:lnTo>
                <a:lnTo>
                  <a:pt x="102" y="23"/>
                </a:lnTo>
                <a:lnTo>
                  <a:pt x="102" y="24"/>
                </a:lnTo>
                <a:lnTo>
                  <a:pt x="102" y="26"/>
                </a:lnTo>
                <a:lnTo>
                  <a:pt x="102" y="27"/>
                </a:lnTo>
                <a:lnTo>
                  <a:pt x="102" y="29"/>
                </a:lnTo>
                <a:lnTo>
                  <a:pt x="102" y="31"/>
                </a:lnTo>
                <a:lnTo>
                  <a:pt x="102" y="32"/>
                </a:lnTo>
                <a:lnTo>
                  <a:pt x="102" y="34"/>
                </a:lnTo>
                <a:lnTo>
                  <a:pt x="102" y="35"/>
                </a:lnTo>
                <a:lnTo>
                  <a:pt x="102" y="37"/>
                </a:lnTo>
                <a:lnTo>
                  <a:pt x="102" y="39"/>
                </a:lnTo>
                <a:lnTo>
                  <a:pt x="102" y="40"/>
                </a:lnTo>
                <a:lnTo>
                  <a:pt x="102" y="42"/>
                </a:lnTo>
                <a:lnTo>
                  <a:pt x="102" y="43"/>
                </a:lnTo>
                <a:lnTo>
                  <a:pt x="102" y="45"/>
                </a:lnTo>
                <a:lnTo>
                  <a:pt x="102" y="47"/>
                </a:lnTo>
                <a:lnTo>
                  <a:pt x="102" y="50"/>
                </a:lnTo>
                <a:lnTo>
                  <a:pt x="102" y="51"/>
                </a:lnTo>
                <a:lnTo>
                  <a:pt x="106" y="51"/>
                </a:lnTo>
                <a:lnTo>
                  <a:pt x="106" y="55"/>
                </a:lnTo>
                <a:lnTo>
                  <a:pt x="106" y="56"/>
                </a:lnTo>
                <a:lnTo>
                  <a:pt x="106" y="67"/>
                </a:lnTo>
                <a:lnTo>
                  <a:pt x="106" y="69"/>
                </a:lnTo>
                <a:lnTo>
                  <a:pt x="106" y="71"/>
                </a:lnTo>
                <a:lnTo>
                  <a:pt x="106" y="72"/>
                </a:lnTo>
                <a:lnTo>
                  <a:pt x="106" y="74"/>
                </a:lnTo>
                <a:lnTo>
                  <a:pt x="106" y="75"/>
                </a:lnTo>
                <a:lnTo>
                  <a:pt x="106" y="77"/>
                </a:lnTo>
                <a:lnTo>
                  <a:pt x="106" y="90"/>
                </a:lnTo>
                <a:lnTo>
                  <a:pt x="93" y="90"/>
                </a:lnTo>
                <a:lnTo>
                  <a:pt x="86" y="90"/>
                </a:lnTo>
                <a:lnTo>
                  <a:pt x="80" y="90"/>
                </a:lnTo>
                <a:lnTo>
                  <a:pt x="80" y="77"/>
                </a:lnTo>
                <a:lnTo>
                  <a:pt x="59" y="77"/>
                </a:lnTo>
                <a:lnTo>
                  <a:pt x="37" y="77"/>
                </a:lnTo>
                <a:lnTo>
                  <a:pt x="30" y="77"/>
                </a:lnTo>
                <a:lnTo>
                  <a:pt x="29" y="77"/>
                </a:lnTo>
                <a:lnTo>
                  <a:pt x="11" y="77"/>
                </a:lnTo>
                <a:lnTo>
                  <a:pt x="6" y="77"/>
                </a:lnTo>
                <a:lnTo>
                  <a:pt x="5" y="77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72"/>
                </a:lnTo>
                <a:lnTo>
                  <a:pt x="3" y="71"/>
                </a:lnTo>
                <a:lnTo>
                  <a:pt x="3" y="67"/>
                </a:lnTo>
                <a:lnTo>
                  <a:pt x="3" y="58"/>
                </a:lnTo>
                <a:lnTo>
                  <a:pt x="3" y="51"/>
                </a:lnTo>
                <a:lnTo>
                  <a:pt x="0" y="51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2" y="19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6" y="0"/>
                </a:lnTo>
                <a:lnTo>
                  <a:pt x="61" y="0"/>
                </a:lnTo>
                <a:lnTo>
                  <a:pt x="64" y="0"/>
                </a:lnTo>
                <a:lnTo>
                  <a:pt x="69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D450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3060700" y="5519738"/>
            <a:ext cx="80963" cy="120650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1" y="3"/>
              </a:cxn>
              <a:cxn ang="0">
                <a:pos x="51" y="14"/>
              </a:cxn>
              <a:cxn ang="0">
                <a:pos x="51" y="20"/>
              </a:cxn>
              <a:cxn ang="0">
                <a:pos x="51" y="24"/>
              </a:cxn>
              <a:cxn ang="0">
                <a:pos x="51" y="27"/>
              </a:cxn>
              <a:cxn ang="0">
                <a:pos x="51" y="40"/>
              </a:cxn>
              <a:cxn ang="0">
                <a:pos x="51" y="46"/>
              </a:cxn>
              <a:cxn ang="0">
                <a:pos x="51" y="51"/>
              </a:cxn>
              <a:cxn ang="0">
                <a:pos x="51" y="59"/>
              </a:cxn>
              <a:cxn ang="0">
                <a:pos x="51" y="64"/>
              </a:cxn>
              <a:cxn ang="0">
                <a:pos x="51" y="68"/>
              </a:cxn>
              <a:cxn ang="0">
                <a:pos x="51" y="76"/>
              </a:cxn>
              <a:cxn ang="0">
                <a:pos x="42" y="76"/>
              </a:cxn>
              <a:cxn ang="0">
                <a:pos x="37" y="76"/>
              </a:cxn>
              <a:cxn ang="0">
                <a:pos x="32" y="76"/>
              </a:cxn>
              <a:cxn ang="0">
                <a:pos x="29" y="76"/>
              </a:cxn>
              <a:cxn ang="0">
                <a:pos x="26" y="76"/>
              </a:cxn>
              <a:cxn ang="0">
                <a:pos x="22" y="76"/>
              </a:cxn>
              <a:cxn ang="0">
                <a:pos x="19" y="76"/>
              </a:cxn>
              <a:cxn ang="0">
                <a:pos x="16" y="76"/>
              </a:cxn>
              <a:cxn ang="0">
                <a:pos x="13" y="76"/>
              </a:cxn>
              <a:cxn ang="0">
                <a:pos x="10" y="76"/>
              </a:cxn>
              <a:cxn ang="0">
                <a:pos x="6" y="76"/>
              </a:cxn>
              <a:cxn ang="0">
                <a:pos x="3" y="76"/>
              </a:cxn>
              <a:cxn ang="0">
                <a:pos x="0" y="76"/>
              </a:cxn>
              <a:cxn ang="0">
                <a:pos x="0" y="73"/>
              </a:cxn>
              <a:cxn ang="0">
                <a:pos x="0" y="70"/>
              </a:cxn>
              <a:cxn ang="0">
                <a:pos x="0" y="64"/>
              </a:cxn>
              <a:cxn ang="0">
                <a:pos x="0" y="49"/>
              </a:cxn>
              <a:cxn ang="0">
                <a:pos x="0" y="33"/>
              </a:cxn>
              <a:cxn ang="0">
                <a:pos x="0" y="27"/>
              </a:cxn>
              <a:cxn ang="0">
                <a:pos x="0" y="16"/>
              </a:cxn>
              <a:cxn ang="0">
                <a:pos x="0" y="11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2" y="0"/>
              </a:cxn>
              <a:cxn ang="0">
                <a:pos x="45" y="0"/>
              </a:cxn>
            </a:cxnLst>
            <a:rect l="0" t="0" r="r" b="b"/>
            <a:pathLst>
              <a:path w="51" h="76">
                <a:moveTo>
                  <a:pt x="46" y="0"/>
                </a:moveTo>
                <a:lnTo>
                  <a:pt x="50" y="0"/>
                </a:lnTo>
                <a:lnTo>
                  <a:pt x="51" y="0"/>
                </a:lnTo>
                <a:lnTo>
                  <a:pt x="51" y="3"/>
                </a:lnTo>
                <a:lnTo>
                  <a:pt x="51" y="8"/>
                </a:lnTo>
                <a:lnTo>
                  <a:pt x="51" y="14"/>
                </a:lnTo>
                <a:lnTo>
                  <a:pt x="51" y="16"/>
                </a:lnTo>
                <a:lnTo>
                  <a:pt x="51" y="20"/>
                </a:lnTo>
                <a:lnTo>
                  <a:pt x="51" y="22"/>
                </a:lnTo>
                <a:lnTo>
                  <a:pt x="51" y="24"/>
                </a:lnTo>
                <a:lnTo>
                  <a:pt x="51" y="25"/>
                </a:lnTo>
                <a:lnTo>
                  <a:pt x="51" y="27"/>
                </a:lnTo>
                <a:lnTo>
                  <a:pt x="51" y="38"/>
                </a:lnTo>
                <a:lnTo>
                  <a:pt x="51" y="40"/>
                </a:lnTo>
                <a:lnTo>
                  <a:pt x="51" y="43"/>
                </a:lnTo>
                <a:lnTo>
                  <a:pt x="51" y="46"/>
                </a:lnTo>
                <a:lnTo>
                  <a:pt x="51" y="49"/>
                </a:lnTo>
                <a:lnTo>
                  <a:pt x="51" y="51"/>
                </a:lnTo>
                <a:lnTo>
                  <a:pt x="51" y="56"/>
                </a:lnTo>
                <a:lnTo>
                  <a:pt x="51" y="59"/>
                </a:lnTo>
                <a:lnTo>
                  <a:pt x="51" y="60"/>
                </a:lnTo>
                <a:lnTo>
                  <a:pt x="51" y="64"/>
                </a:lnTo>
                <a:lnTo>
                  <a:pt x="51" y="67"/>
                </a:lnTo>
                <a:lnTo>
                  <a:pt x="51" y="68"/>
                </a:lnTo>
                <a:lnTo>
                  <a:pt x="51" y="70"/>
                </a:lnTo>
                <a:lnTo>
                  <a:pt x="51" y="76"/>
                </a:lnTo>
                <a:lnTo>
                  <a:pt x="46" y="76"/>
                </a:lnTo>
                <a:lnTo>
                  <a:pt x="42" y="76"/>
                </a:lnTo>
                <a:lnTo>
                  <a:pt x="38" y="76"/>
                </a:lnTo>
                <a:lnTo>
                  <a:pt x="37" y="76"/>
                </a:lnTo>
                <a:lnTo>
                  <a:pt x="34" y="76"/>
                </a:lnTo>
                <a:lnTo>
                  <a:pt x="32" y="76"/>
                </a:lnTo>
                <a:lnTo>
                  <a:pt x="30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2" y="76"/>
                </a:lnTo>
                <a:lnTo>
                  <a:pt x="21" y="76"/>
                </a:lnTo>
                <a:lnTo>
                  <a:pt x="19" y="76"/>
                </a:lnTo>
                <a:lnTo>
                  <a:pt x="18" y="76"/>
                </a:lnTo>
                <a:lnTo>
                  <a:pt x="16" y="76"/>
                </a:lnTo>
                <a:lnTo>
                  <a:pt x="14" y="76"/>
                </a:lnTo>
                <a:lnTo>
                  <a:pt x="13" y="76"/>
                </a:lnTo>
                <a:lnTo>
                  <a:pt x="11" y="76"/>
                </a:lnTo>
                <a:lnTo>
                  <a:pt x="10" y="76"/>
                </a:lnTo>
                <a:lnTo>
                  <a:pt x="8" y="76"/>
                </a:lnTo>
                <a:lnTo>
                  <a:pt x="6" y="76"/>
                </a:lnTo>
                <a:lnTo>
                  <a:pt x="5" y="76"/>
                </a:lnTo>
                <a:lnTo>
                  <a:pt x="3" y="76"/>
                </a:lnTo>
                <a:lnTo>
                  <a:pt x="2" y="76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4"/>
                </a:lnTo>
                <a:lnTo>
                  <a:pt x="0" y="51"/>
                </a:lnTo>
                <a:lnTo>
                  <a:pt x="0" y="49"/>
                </a:lnTo>
                <a:lnTo>
                  <a:pt x="0" y="43"/>
                </a:lnTo>
                <a:lnTo>
                  <a:pt x="0" y="33"/>
                </a:lnTo>
                <a:lnTo>
                  <a:pt x="0" y="30"/>
                </a:lnTo>
                <a:lnTo>
                  <a:pt x="0" y="27"/>
                </a:lnTo>
                <a:lnTo>
                  <a:pt x="0" y="25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close/>
              </a:path>
            </a:pathLst>
          </a:custGeom>
          <a:solidFill>
            <a:srgbClr val="95B3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8"/>
          <p:cNvSpPr>
            <a:spLocks/>
          </p:cNvSpPr>
          <p:nvPr/>
        </p:nvSpPr>
        <p:spPr bwMode="auto">
          <a:xfrm>
            <a:off x="3319463" y="6003926"/>
            <a:ext cx="93663" cy="122238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1" y="2"/>
              </a:cxn>
              <a:cxn ang="0">
                <a:pos x="51" y="8"/>
              </a:cxn>
              <a:cxn ang="0">
                <a:pos x="51" y="13"/>
              </a:cxn>
              <a:cxn ang="0">
                <a:pos x="51" y="26"/>
              </a:cxn>
              <a:cxn ang="0">
                <a:pos x="51" y="32"/>
              </a:cxn>
              <a:cxn ang="0">
                <a:pos x="51" y="35"/>
              </a:cxn>
              <a:cxn ang="0">
                <a:pos x="53" y="37"/>
              </a:cxn>
              <a:cxn ang="0">
                <a:pos x="51" y="40"/>
              </a:cxn>
              <a:cxn ang="0">
                <a:pos x="53" y="42"/>
              </a:cxn>
              <a:cxn ang="0">
                <a:pos x="55" y="43"/>
              </a:cxn>
              <a:cxn ang="0">
                <a:pos x="55" y="47"/>
              </a:cxn>
              <a:cxn ang="0">
                <a:pos x="56" y="48"/>
              </a:cxn>
              <a:cxn ang="0">
                <a:pos x="58" y="50"/>
              </a:cxn>
              <a:cxn ang="0">
                <a:pos x="58" y="51"/>
              </a:cxn>
              <a:cxn ang="0">
                <a:pos x="51" y="51"/>
              </a:cxn>
              <a:cxn ang="0">
                <a:pos x="51" y="55"/>
              </a:cxn>
              <a:cxn ang="0">
                <a:pos x="51" y="64"/>
              </a:cxn>
              <a:cxn ang="0">
                <a:pos x="51" y="72"/>
              </a:cxn>
              <a:cxn ang="0">
                <a:pos x="50" y="77"/>
              </a:cxn>
              <a:cxn ang="0">
                <a:pos x="47" y="77"/>
              </a:cxn>
              <a:cxn ang="0">
                <a:pos x="45" y="75"/>
              </a:cxn>
              <a:cxn ang="0">
                <a:pos x="42" y="75"/>
              </a:cxn>
              <a:cxn ang="0">
                <a:pos x="37" y="77"/>
              </a:cxn>
              <a:cxn ang="0">
                <a:pos x="34" y="77"/>
              </a:cxn>
              <a:cxn ang="0">
                <a:pos x="23" y="75"/>
              </a:cxn>
              <a:cxn ang="0">
                <a:pos x="19" y="77"/>
              </a:cxn>
              <a:cxn ang="0">
                <a:pos x="13" y="77"/>
              </a:cxn>
              <a:cxn ang="0">
                <a:pos x="10" y="77"/>
              </a:cxn>
              <a:cxn ang="0">
                <a:pos x="7" y="77"/>
              </a:cxn>
              <a:cxn ang="0">
                <a:pos x="3" y="77"/>
              </a:cxn>
              <a:cxn ang="0">
                <a:pos x="0" y="77"/>
              </a:cxn>
              <a:cxn ang="0">
                <a:pos x="0" y="74"/>
              </a:cxn>
              <a:cxn ang="0">
                <a:pos x="0" y="71"/>
              </a:cxn>
              <a:cxn ang="0">
                <a:pos x="0" y="67"/>
              </a:cxn>
              <a:cxn ang="0">
                <a:pos x="0" y="64"/>
              </a:cxn>
              <a:cxn ang="0">
                <a:pos x="0" y="61"/>
              </a:cxn>
              <a:cxn ang="0">
                <a:pos x="0" y="58"/>
              </a:cxn>
              <a:cxn ang="0">
                <a:pos x="0" y="55"/>
              </a:cxn>
              <a:cxn ang="0">
                <a:pos x="0" y="51"/>
              </a:cxn>
              <a:cxn ang="0">
                <a:pos x="0" y="48"/>
              </a:cxn>
              <a:cxn ang="0">
                <a:pos x="0" y="45"/>
              </a:cxn>
              <a:cxn ang="0">
                <a:pos x="0" y="42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5" y="0"/>
              </a:cxn>
              <a:cxn ang="0">
                <a:pos x="23" y="0"/>
              </a:cxn>
              <a:cxn ang="0">
                <a:pos x="27" y="0"/>
              </a:cxn>
              <a:cxn ang="0">
                <a:pos x="32" y="0"/>
              </a:cxn>
              <a:cxn ang="0">
                <a:pos x="40" y="0"/>
              </a:cxn>
              <a:cxn ang="0">
                <a:pos x="43" y="0"/>
              </a:cxn>
              <a:cxn ang="0">
                <a:pos x="47" y="0"/>
              </a:cxn>
            </a:cxnLst>
            <a:rect l="0" t="0" r="r" b="b"/>
            <a:pathLst>
              <a:path w="59" h="77">
                <a:moveTo>
                  <a:pt x="48" y="0"/>
                </a:moveTo>
                <a:lnTo>
                  <a:pt x="50" y="0"/>
                </a:lnTo>
                <a:lnTo>
                  <a:pt x="51" y="0"/>
                </a:lnTo>
                <a:lnTo>
                  <a:pt x="51" y="2"/>
                </a:lnTo>
                <a:lnTo>
                  <a:pt x="51" y="5"/>
                </a:lnTo>
                <a:lnTo>
                  <a:pt x="51" y="8"/>
                </a:lnTo>
                <a:lnTo>
                  <a:pt x="51" y="10"/>
                </a:lnTo>
                <a:lnTo>
                  <a:pt x="51" y="13"/>
                </a:lnTo>
                <a:lnTo>
                  <a:pt x="51" y="18"/>
                </a:lnTo>
                <a:lnTo>
                  <a:pt x="51" y="26"/>
                </a:lnTo>
                <a:lnTo>
                  <a:pt x="51" y="27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3" y="37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3" y="42"/>
                </a:lnTo>
                <a:lnTo>
                  <a:pt x="53" y="43"/>
                </a:lnTo>
                <a:lnTo>
                  <a:pt x="55" y="43"/>
                </a:lnTo>
                <a:lnTo>
                  <a:pt x="55" y="45"/>
                </a:lnTo>
                <a:lnTo>
                  <a:pt x="55" y="47"/>
                </a:lnTo>
                <a:lnTo>
                  <a:pt x="56" y="47"/>
                </a:lnTo>
                <a:lnTo>
                  <a:pt x="56" y="48"/>
                </a:lnTo>
                <a:lnTo>
                  <a:pt x="58" y="48"/>
                </a:lnTo>
                <a:lnTo>
                  <a:pt x="58" y="50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61"/>
                </a:lnTo>
                <a:lnTo>
                  <a:pt x="51" y="64"/>
                </a:lnTo>
                <a:lnTo>
                  <a:pt x="51" y="66"/>
                </a:lnTo>
                <a:lnTo>
                  <a:pt x="51" y="72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7" y="75"/>
                </a:lnTo>
                <a:lnTo>
                  <a:pt x="45" y="75"/>
                </a:lnTo>
                <a:lnTo>
                  <a:pt x="43" y="75"/>
                </a:lnTo>
                <a:lnTo>
                  <a:pt x="42" y="75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9" y="77"/>
                </a:lnTo>
                <a:lnTo>
                  <a:pt x="18" y="77"/>
                </a:lnTo>
                <a:lnTo>
                  <a:pt x="13" y="77"/>
                </a:lnTo>
                <a:lnTo>
                  <a:pt x="11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3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19" y="0"/>
                </a:lnTo>
                <a:lnTo>
                  <a:pt x="23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close/>
              </a:path>
            </a:pathLst>
          </a:custGeom>
          <a:solidFill>
            <a:srgbClr val="69B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4156075" y="5778501"/>
            <a:ext cx="31750" cy="46038"/>
          </a:xfrm>
          <a:custGeom>
            <a:avLst/>
            <a:gdLst/>
            <a:ahLst/>
            <a:cxnLst>
              <a:cxn ang="0">
                <a:pos x="20" y="11"/>
              </a:cxn>
              <a:cxn ang="0">
                <a:pos x="20" y="11"/>
              </a:cxn>
              <a:cxn ang="0">
                <a:pos x="20" y="13"/>
              </a:cxn>
              <a:cxn ang="0">
                <a:pos x="20" y="13"/>
              </a:cxn>
              <a:cxn ang="0">
                <a:pos x="20" y="16"/>
              </a:cxn>
              <a:cxn ang="0">
                <a:pos x="19" y="16"/>
              </a:cxn>
              <a:cxn ang="0">
                <a:pos x="17" y="16"/>
              </a:cxn>
              <a:cxn ang="0">
                <a:pos x="16" y="16"/>
              </a:cxn>
              <a:cxn ang="0">
                <a:pos x="16" y="16"/>
              </a:cxn>
              <a:cxn ang="0">
                <a:pos x="16" y="16"/>
              </a:cxn>
              <a:cxn ang="0">
                <a:pos x="14" y="17"/>
              </a:cxn>
              <a:cxn ang="0">
                <a:pos x="12" y="17"/>
              </a:cxn>
              <a:cxn ang="0">
                <a:pos x="12" y="17"/>
              </a:cxn>
              <a:cxn ang="0">
                <a:pos x="12" y="19"/>
              </a:cxn>
              <a:cxn ang="0">
                <a:pos x="12" y="22"/>
              </a:cxn>
              <a:cxn ang="0">
                <a:pos x="12" y="24"/>
              </a:cxn>
              <a:cxn ang="0">
                <a:pos x="14" y="27"/>
              </a:cxn>
              <a:cxn ang="0">
                <a:pos x="14" y="29"/>
              </a:cxn>
              <a:cxn ang="0">
                <a:pos x="9" y="25"/>
              </a:cxn>
              <a:cxn ang="0">
                <a:pos x="9" y="25"/>
              </a:cxn>
              <a:cxn ang="0">
                <a:pos x="6" y="24"/>
              </a:cxn>
              <a:cxn ang="0">
                <a:pos x="4" y="22"/>
              </a:cxn>
              <a:cxn ang="0">
                <a:pos x="3" y="22"/>
              </a:cxn>
              <a:cxn ang="0">
                <a:pos x="1" y="21"/>
              </a:cxn>
              <a:cxn ang="0">
                <a:pos x="0" y="19"/>
              </a:cxn>
              <a:cxn ang="0">
                <a:pos x="0" y="19"/>
              </a:cxn>
              <a:cxn ang="0">
                <a:pos x="1" y="17"/>
              </a:cxn>
              <a:cxn ang="0">
                <a:pos x="1" y="16"/>
              </a:cxn>
              <a:cxn ang="0">
                <a:pos x="3" y="13"/>
              </a:cxn>
              <a:cxn ang="0">
                <a:pos x="3" y="13"/>
              </a:cxn>
              <a:cxn ang="0">
                <a:pos x="3" y="11"/>
              </a:cxn>
              <a:cxn ang="0">
                <a:pos x="4" y="11"/>
              </a:cxn>
              <a:cxn ang="0">
                <a:pos x="6" y="9"/>
              </a:cxn>
              <a:cxn ang="0">
                <a:pos x="6" y="8"/>
              </a:cxn>
              <a:cxn ang="0">
                <a:pos x="6" y="6"/>
              </a:cxn>
              <a:cxn ang="0">
                <a:pos x="6" y="5"/>
              </a:cxn>
              <a:cxn ang="0">
                <a:pos x="4" y="3"/>
              </a:cxn>
              <a:cxn ang="0">
                <a:pos x="6" y="3"/>
              </a:cxn>
              <a:cxn ang="0">
                <a:pos x="6" y="1"/>
              </a:cxn>
              <a:cxn ang="0">
                <a:pos x="8" y="0"/>
              </a:cxn>
              <a:cxn ang="0">
                <a:pos x="11" y="3"/>
              </a:cxn>
              <a:cxn ang="0">
                <a:pos x="12" y="5"/>
              </a:cxn>
              <a:cxn ang="0">
                <a:pos x="17" y="8"/>
              </a:cxn>
              <a:cxn ang="0">
                <a:pos x="19" y="8"/>
              </a:cxn>
              <a:cxn ang="0">
                <a:pos x="19" y="8"/>
              </a:cxn>
              <a:cxn ang="0">
                <a:pos x="19" y="8"/>
              </a:cxn>
              <a:cxn ang="0">
                <a:pos x="19" y="9"/>
              </a:cxn>
            </a:cxnLst>
            <a:rect l="0" t="0" r="r" b="b"/>
            <a:pathLst>
              <a:path w="20" h="29">
                <a:moveTo>
                  <a:pt x="20" y="9"/>
                </a:move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3"/>
                </a:lnTo>
                <a:lnTo>
                  <a:pt x="20" y="13"/>
                </a:lnTo>
                <a:lnTo>
                  <a:pt x="20" y="13"/>
                </a:lnTo>
                <a:lnTo>
                  <a:pt x="20" y="13"/>
                </a:lnTo>
                <a:lnTo>
                  <a:pt x="20" y="14"/>
                </a:lnTo>
                <a:lnTo>
                  <a:pt x="20" y="14"/>
                </a:lnTo>
                <a:lnTo>
                  <a:pt x="20" y="16"/>
                </a:lnTo>
                <a:lnTo>
                  <a:pt x="19" y="16"/>
                </a:lnTo>
                <a:lnTo>
                  <a:pt x="19" y="16"/>
                </a:lnTo>
                <a:lnTo>
                  <a:pt x="19" y="16"/>
                </a:lnTo>
                <a:lnTo>
                  <a:pt x="19" y="16"/>
                </a:lnTo>
                <a:lnTo>
                  <a:pt x="17" y="16"/>
                </a:lnTo>
                <a:lnTo>
                  <a:pt x="17" y="16"/>
                </a:lnTo>
                <a:lnTo>
                  <a:pt x="17" y="16"/>
                </a:lnTo>
                <a:lnTo>
                  <a:pt x="17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4" y="17"/>
                </a:lnTo>
                <a:lnTo>
                  <a:pt x="14" y="17"/>
                </a:lnTo>
                <a:lnTo>
                  <a:pt x="14" y="17"/>
                </a:lnTo>
                <a:lnTo>
                  <a:pt x="14" y="17"/>
                </a:lnTo>
                <a:lnTo>
                  <a:pt x="12" y="17"/>
                </a:lnTo>
                <a:lnTo>
                  <a:pt x="12" y="17"/>
                </a:lnTo>
                <a:lnTo>
                  <a:pt x="12" y="17"/>
                </a:lnTo>
                <a:lnTo>
                  <a:pt x="12" y="17"/>
                </a:lnTo>
                <a:lnTo>
                  <a:pt x="12" y="19"/>
                </a:lnTo>
                <a:lnTo>
                  <a:pt x="12" y="19"/>
                </a:lnTo>
                <a:lnTo>
                  <a:pt x="12" y="19"/>
                </a:lnTo>
                <a:lnTo>
                  <a:pt x="12" y="21"/>
                </a:lnTo>
                <a:lnTo>
                  <a:pt x="12" y="22"/>
                </a:lnTo>
                <a:lnTo>
                  <a:pt x="12" y="22"/>
                </a:lnTo>
                <a:lnTo>
                  <a:pt x="12" y="24"/>
                </a:lnTo>
                <a:lnTo>
                  <a:pt x="12" y="24"/>
                </a:lnTo>
                <a:lnTo>
                  <a:pt x="12" y="24"/>
                </a:lnTo>
                <a:lnTo>
                  <a:pt x="14" y="24"/>
                </a:lnTo>
                <a:lnTo>
                  <a:pt x="14" y="25"/>
                </a:lnTo>
                <a:lnTo>
                  <a:pt x="14" y="27"/>
                </a:lnTo>
                <a:lnTo>
                  <a:pt x="14" y="27"/>
                </a:lnTo>
                <a:lnTo>
                  <a:pt x="14" y="29"/>
                </a:lnTo>
                <a:lnTo>
                  <a:pt x="14" y="29"/>
                </a:lnTo>
                <a:lnTo>
                  <a:pt x="14" y="29"/>
                </a:lnTo>
                <a:lnTo>
                  <a:pt x="12" y="29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lnTo>
                  <a:pt x="8" y="24"/>
                </a:lnTo>
                <a:lnTo>
                  <a:pt x="8" y="24"/>
                </a:lnTo>
                <a:lnTo>
                  <a:pt x="6" y="24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3" y="22"/>
                </a:lnTo>
                <a:lnTo>
                  <a:pt x="3" y="21"/>
                </a:lnTo>
                <a:lnTo>
                  <a:pt x="1" y="21"/>
                </a:lnTo>
                <a:lnTo>
                  <a:pt x="1" y="21"/>
                </a:lnTo>
                <a:lnTo>
                  <a:pt x="1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1" y="17"/>
                </a:lnTo>
                <a:lnTo>
                  <a:pt x="1" y="17"/>
                </a:lnTo>
                <a:lnTo>
                  <a:pt x="1" y="17"/>
                </a:lnTo>
                <a:lnTo>
                  <a:pt x="1" y="16"/>
                </a:lnTo>
                <a:lnTo>
                  <a:pt x="1" y="16"/>
                </a:lnTo>
                <a:lnTo>
                  <a:pt x="1" y="14"/>
                </a:lnTo>
                <a:lnTo>
                  <a:pt x="3" y="14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6" y="9"/>
                </a:lnTo>
                <a:lnTo>
                  <a:pt x="6" y="9"/>
                </a:lnTo>
                <a:lnTo>
                  <a:pt x="6" y="9"/>
                </a:lnTo>
                <a:lnTo>
                  <a:pt x="6" y="8"/>
                </a:lnTo>
                <a:lnTo>
                  <a:pt x="6" y="8"/>
                </a:lnTo>
                <a:lnTo>
                  <a:pt x="6" y="8"/>
                </a:lnTo>
                <a:lnTo>
                  <a:pt x="6" y="6"/>
                </a:lnTo>
                <a:lnTo>
                  <a:pt x="4" y="6"/>
                </a:lnTo>
                <a:lnTo>
                  <a:pt x="4" y="6"/>
                </a:lnTo>
                <a:lnTo>
                  <a:pt x="6" y="5"/>
                </a:lnTo>
                <a:lnTo>
                  <a:pt x="6" y="5"/>
                </a:lnTo>
                <a:lnTo>
                  <a:pt x="4" y="5"/>
                </a:lnTo>
                <a:lnTo>
                  <a:pt x="4" y="3"/>
                </a:lnTo>
                <a:lnTo>
                  <a:pt x="4" y="3"/>
                </a:lnTo>
                <a:lnTo>
                  <a:pt x="4" y="3"/>
                </a:lnTo>
                <a:lnTo>
                  <a:pt x="6" y="3"/>
                </a:lnTo>
                <a:lnTo>
                  <a:pt x="6" y="3"/>
                </a:lnTo>
                <a:lnTo>
                  <a:pt x="6" y="1"/>
                </a:lnTo>
                <a:lnTo>
                  <a:pt x="6" y="1"/>
                </a:lnTo>
                <a:lnTo>
                  <a:pt x="6" y="1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1"/>
                </a:lnTo>
                <a:lnTo>
                  <a:pt x="11" y="3"/>
                </a:lnTo>
                <a:lnTo>
                  <a:pt x="11" y="3"/>
                </a:lnTo>
                <a:lnTo>
                  <a:pt x="11" y="3"/>
                </a:lnTo>
                <a:lnTo>
                  <a:pt x="12" y="5"/>
                </a:lnTo>
                <a:lnTo>
                  <a:pt x="14" y="5"/>
                </a:lnTo>
                <a:lnTo>
                  <a:pt x="14" y="5"/>
                </a:lnTo>
                <a:lnTo>
                  <a:pt x="17" y="8"/>
                </a:lnTo>
                <a:lnTo>
                  <a:pt x="17" y="8"/>
                </a:lnTo>
                <a:lnTo>
                  <a:pt x="17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9"/>
                </a:lnTo>
                <a:lnTo>
                  <a:pt x="19" y="9"/>
                </a:lnTo>
                <a:lnTo>
                  <a:pt x="19" y="9"/>
                </a:lnTo>
                <a:lnTo>
                  <a:pt x="20" y="9"/>
                </a:lnTo>
                <a:close/>
              </a:path>
            </a:pathLst>
          </a:custGeom>
          <a:solidFill>
            <a:srgbClr val="744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0"/>
          <p:cNvSpPr>
            <a:spLocks/>
          </p:cNvSpPr>
          <p:nvPr/>
        </p:nvSpPr>
        <p:spPr bwMode="auto">
          <a:xfrm>
            <a:off x="3154363" y="5843588"/>
            <a:ext cx="122238" cy="82550"/>
          </a:xfrm>
          <a:custGeom>
            <a:avLst/>
            <a:gdLst/>
            <a:ahLst/>
            <a:cxnLst>
              <a:cxn ang="0">
                <a:pos x="74" y="0"/>
              </a:cxn>
              <a:cxn ang="0">
                <a:pos x="77" y="0"/>
              </a:cxn>
              <a:cxn ang="0">
                <a:pos x="77" y="7"/>
              </a:cxn>
              <a:cxn ang="0">
                <a:pos x="77" y="10"/>
              </a:cxn>
              <a:cxn ang="0">
                <a:pos x="77" y="13"/>
              </a:cxn>
              <a:cxn ang="0">
                <a:pos x="77" y="21"/>
              </a:cxn>
              <a:cxn ang="0">
                <a:pos x="77" y="29"/>
              </a:cxn>
              <a:cxn ang="0">
                <a:pos x="77" y="34"/>
              </a:cxn>
              <a:cxn ang="0">
                <a:pos x="77" y="42"/>
              </a:cxn>
              <a:cxn ang="0">
                <a:pos x="77" y="45"/>
              </a:cxn>
              <a:cxn ang="0">
                <a:pos x="77" y="48"/>
              </a:cxn>
              <a:cxn ang="0">
                <a:pos x="72" y="52"/>
              </a:cxn>
              <a:cxn ang="0">
                <a:pos x="71" y="50"/>
              </a:cxn>
              <a:cxn ang="0">
                <a:pos x="67" y="50"/>
              </a:cxn>
              <a:cxn ang="0">
                <a:pos x="61" y="50"/>
              </a:cxn>
              <a:cxn ang="0">
                <a:pos x="58" y="50"/>
              </a:cxn>
              <a:cxn ang="0">
                <a:pos x="55" y="50"/>
              </a:cxn>
              <a:cxn ang="0">
                <a:pos x="51" y="50"/>
              </a:cxn>
              <a:cxn ang="0">
                <a:pos x="39" y="50"/>
              </a:cxn>
              <a:cxn ang="0">
                <a:pos x="26" y="50"/>
              </a:cxn>
              <a:cxn ang="0">
                <a:pos x="23" y="50"/>
              </a:cxn>
              <a:cxn ang="0">
                <a:pos x="19" y="50"/>
              </a:cxn>
              <a:cxn ang="0">
                <a:pos x="16" y="50"/>
              </a:cxn>
              <a:cxn ang="0">
                <a:pos x="13" y="50"/>
              </a:cxn>
              <a:cxn ang="0">
                <a:pos x="10" y="50"/>
              </a:cxn>
              <a:cxn ang="0">
                <a:pos x="0" y="50"/>
              </a:cxn>
              <a:cxn ang="0">
                <a:pos x="0" y="47"/>
              </a:cxn>
              <a:cxn ang="0">
                <a:pos x="0" y="44"/>
              </a:cxn>
              <a:cxn ang="0">
                <a:pos x="0" y="39"/>
              </a:cxn>
              <a:cxn ang="0">
                <a:pos x="0" y="32"/>
              </a:cxn>
              <a:cxn ang="0">
                <a:pos x="0" y="29"/>
              </a:cxn>
              <a:cxn ang="0">
                <a:pos x="0" y="21"/>
              </a:cxn>
              <a:cxn ang="0">
                <a:pos x="0" y="15"/>
              </a:cxn>
              <a:cxn ang="0">
                <a:pos x="0" y="12"/>
              </a:cxn>
              <a:cxn ang="0">
                <a:pos x="0" y="8"/>
              </a:cxn>
              <a:cxn ang="0">
                <a:pos x="0" y="4"/>
              </a:cxn>
              <a:cxn ang="0">
                <a:pos x="2" y="0"/>
              </a:cxn>
              <a:cxn ang="0">
                <a:pos x="10" y="0"/>
              </a:cxn>
              <a:cxn ang="0">
                <a:pos x="16" y="0"/>
              </a:cxn>
              <a:cxn ang="0">
                <a:pos x="26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  <a:cxn ang="0">
                <a:pos x="56" y="0"/>
              </a:cxn>
              <a:cxn ang="0">
                <a:pos x="64" y="0"/>
              </a:cxn>
              <a:cxn ang="0">
                <a:pos x="67" y="0"/>
              </a:cxn>
              <a:cxn ang="0">
                <a:pos x="72" y="0"/>
              </a:cxn>
            </a:cxnLst>
            <a:rect l="0" t="0" r="r" b="b"/>
            <a:pathLst>
              <a:path w="77" h="52">
                <a:moveTo>
                  <a:pt x="72" y="0"/>
                </a:move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7" y="2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2"/>
                </a:lnTo>
                <a:lnTo>
                  <a:pt x="77" y="13"/>
                </a:lnTo>
                <a:lnTo>
                  <a:pt x="77" y="16"/>
                </a:lnTo>
                <a:lnTo>
                  <a:pt x="77" y="21"/>
                </a:lnTo>
                <a:lnTo>
                  <a:pt x="77" y="26"/>
                </a:lnTo>
                <a:lnTo>
                  <a:pt x="77" y="29"/>
                </a:lnTo>
                <a:lnTo>
                  <a:pt x="77" y="31"/>
                </a:lnTo>
                <a:lnTo>
                  <a:pt x="77" y="34"/>
                </a:lnTo>
                <a:lnTo>
                  <a:pt x="77" y="39"/>
                </a:lnTo>
                <a:lnTo>
                  <a:pt x="77" y="42"/>
                </a:lnTo>
                <a:lnTo>
                  <a:pt x="77" y="44"/>
                </a:lnTo>
                <a:lnTo>
                  <a:pt x="77" y="45"/>
                </a:lnTo>
                <a:lnTo>
                  <a:pt x="77" y="47"/>
                </a:lnTo>
                <a:lnTo>
                  <a:pt x="77" y="48"/>
                </a:lnTo>
                <a:lnTo>
                  <a:pt x="77" y="52"/>
                </a:lnTo>
                <a:lnTo>
                  <a:pt x="72" y="52"/>
                </a:lnTo>
                <a:lnTo>
                  <a:pt x="72" y="50"/>
                </a:lnTo>
                <a:lnTo>
                  <a:pt x="71" y="50"/>
                </a:lnTo>
                <a:lnTo>
                  <a:pt x="69" y="50"/>
                </a:lnTo>
                <a:lnTo>
                  <a:pt x="67" y="50"/>
                </a:lnTo>
                <a:lnTo>
                  <a:pt x="64" y="50"/>
                </a:lnTo>
                <a:lnTo>
                  <a:pt x="61" y="50"/>
                </a:lnTo>
                <a:lnTo>
                  <a:pt x="59" y="50"/>
                </a:lnTo>
                <a:lnTo>
                  <a:pt x="58" y="50"/>
                </a:lnTo>
                <a:lnTo>
                  <a:pt x="56" y="50"/>
                </a:lnTo>
                <a:lnTo>
                  <a:pt x="55" y="50"/>
                </a:lnTo>
                <a:lnTo>
                  <a:pt x="53" y="50"/>
                </a:lnTo>
                <a:lnTo>
                  <a:pt x="51" y="50"/>
                </a:lnTo>
                <a:lnTo>
                  <a:pt x="48" y="52"/>
                </a:lnTo>
                <a:lnTo>
                  <a:pt x="39" y="50"/>
                </a:lnTo>
                <a:lnTo>
                  <a:pt x="34" y="50"/>
                </a:lnTo>
                <a:lnTo>
                  <a:pt x="26" y="50"/>
                </a:lnTo>
                <a:lnTo>
                  <a:pt x="24" y="50"/>
                </a:lnTo>
                <a:lnTo>
                  <a:pt x="23" y="50"/>
                </a:lnTo>
                <a:lnTo>
                  <a:pt x="21" y="50"/>
                </a:lnTo>
                <a:lnTo>
                  <a:pt x="19" y="50"/>
                </a:lnTo>
                <a:lnTo>
                  <a:pt x="18" y="50"/>
                </a:lnTo>
                <a:lnTo>
                  <a:pt x="16" y="50"/>
                </a:lnTo>
                <a:lnTo>
                  <a:pt x="15" y="50"/>
                </a:lnTo>
                <a:lnTo>
                  <a:pt x="13" y="50"/>
                </a:lnTo>
                <a:lnTo>
                  <a:pt x="11" y="50"/>
                </a:lnTo>
                <a:lnTo>
                  <a:pt x="10" y="50"/>
                </a:lnTo>
                <a:lnTo>
                  <a:pt x="5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6"/>
                </a:lnTo>
                <a:lnTo>
                  <a:pt x="0" y="21"/>
                </a:lnTo>
                <a:lnTo>
                  <a:pt x="0" y="20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9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5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6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2" y="0"/>
                </a:lnTo>
                <a:close/>
              </a:path>
            </a:pathLst>
          </a:custGeom>
          <a:solidFill>
            <a:srgbClr val="F084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3895725" y="5767388"/>
            <a:ext cx="147638" cy="117475"/>
          </a:xfrm>
          <a:custGeom>
            <a:avLst/>
            <a:gdLst/>
            <a:ahLst/>
            <a:cxnLst>
              <a:cxn ang="0">
                <a:pos x="93" y="55"/>
              </a:cxn>
              <a:cxn ang="0">
                <a:pos x="93" y="66"/>
              </a:cxn>
              <a:cxn ang="0">
                <a:pos x="87" y="74"/>
              </a:cxn>
              <a:cxn ang="0">
                <a:pos x="71" y="74"/>
              </a:cxn>
              <a:cxn ang="0">
                <a:pos x="60" y="74"/>
              </a:cxn>
              <a:cxn ang="0">
                <a:pos x="48" y="74"/>
              </a:cxn>
              <a:cxn ang="0">
                <a:pos x="37" y="74"/>
              </a:cxn>
              <a:cxn ang="0">
                <a:pos x="20" y="74"/>
              </a:cxn>
              <a:cxn ang="0">
                <a:pos x="15" y="61"/>
              </a:cxn>
              <a:cxn ang="0">
                <a:pos x="15" y="48"/>
              </a:cxn>
              <a:cxn ang="0">
                <a:pos x="15" y="31"/>
              </a:cxn>
              <a:cxn ang="0">
                <a:pos x="15" y="23"/>
              </a:cxn>
              <a:cxn ang="0">
                <a:pos x="15" y="10"/>
              </a:cxn>
              <a:cxn ang="0">
                <a:pos x="2" y="8"/>
              </a:cxn>
              <a:cxn ang="0">
                <a:pos x="0" y="10"/>
              </a:cxn>
              <a:cxn ang="0">
                <a:pos x="0" y="2"/>
              </a:cxn>
              <a:cxn ang="0">
                <a:pos x="5" y="2"/>
              </a:cxn>
              <a:cxn ang="0">
                <a:pos x="12" y="2"/>
              </a:cxn>
              <a:cxn ang="0">
                <a:pos x="16" y="4"/>
              </a:cxn>
              <a:cxn ang="0">
                <a:pos x="18" y="5"/>
              </a:cxn>
              <a:cxn ang="0">
                <a:pos x="21" y="2"/>
              </a:cxn>
              <a:cxn ang="0">
                <a:pos x="23" y="4"/>
              </a:cxn>
              <a:cxn ang="0">
                <a:pos x="23" y="7"/>
              </a:cxn>
              <a:cxn ang="0">
                <a:pos x="24" y="10"/>
              </a:cxn>
              <a:cxn ang="0">
                <a:pos x="28" y="13"/>
              </a:cxn>
              <a:cxn ang="0">
                <a:pos x="31" y="13"/>
              </a:cxn>
              <a:cxn ang="0">
                <a:pos x="31" y="15"/>
              </a:cxn>
              <a:cxn ang="0">
                <a:pos x="31" y="12"/>
              </a:cxn>
              <a:cxn ang="0">
                <a:pos x="36" y="13"/>
              </a:cxn>
              <a:cxn ang="0">
                <a:pos x="37" y="12"/>
              </a:cxn>
              <a:cxn ang="0">
                <a:pos x="40" y="13"/>
              </a:cxn>
              <a:cxn ang="0">
                <a:pos x="44" y="13"/>
              </a:cxn>
              <a:cxn ang="0">
                <a:pos x="44" y="16"/>
              </a:cxn>
              <a:cxn ang="0">
                <a:pos x="48" y="16"/>
              </a:cxn>
              <a:cxn ang="0">
                <a:pos x="50" y="21"/>
              </a:cxn>
              <a:cxn ang="0">
                <a:pos x="53" y="24"/>
              </a:cxn>
              <a:cxn ang="0">
                <a:pos x="56" y="26"/>
              </a:cxn>
              <a:cxn ang="0">
                <a:pos x="60" y="29"/>
              </a:cxn>
              <a:cxn ang="0">
                <a:pos x="61" y="31"/>
              </a:cxn>
              <a:cxn ang="0">
                <a:pos x="64" y="34"/>
              </a:cxn>
              <a:cxn ang="0">
                <a:pos x="68" y="36"/>
              </a:cxn>
              <a:cxn ang="0">
                <a:pos x="72" y="39"/>
              </a:cxn>
              <a:cxn ang="0">
                <a:pos x="76" y="42"/>
              </a:cxn>
              <a:cxn ang="0">
                <a:pos x="74" y="44"/>
              </a:cxn>
              <a:cxn ang="0">
                <a:pos x="79" y="44"/>
              </a:cxn>
              <a:cxn ang="0">
                <a:pos x="79" y="47"/>
              </a:cxn>
              <a:cxn ang="0">
                <a:pos x="80" y="48"/>
              </a:cxn>
              <a:cxn ang="0">
                <a:pos x="82" y="50"/>
              </a:cxn>
              <a:cxn ang="0">
                <a:pos x="87" y="53"/>
              </a:cxn>
              <a:cxn ang="0">
                <a:pos x="87" y="55"/>
              </a:cxn>
              <a:cxn ang="0">
                <a:pos x="88" y="53"/>
              </a:cxn>
              <a:cxn ang="0">
                <a:pos x="90" y="55"/>
              </a:cxn>
              <a:cxn ang="0">
                <a:pos x="92" y="56"/>
              </a:cxn>
            </a:cxnLst>
            <a:rect l="0" t="0" r="r" b="b"/>
            <a:pathLst>
              <a:path w="93" h="74">
                <a:moveTo>
                  <a:pt x="93" y="53"/>
                </a:moveTo>
                <a:lnTo>
                  <a:pt x="93" y="52"/>
                </a:lnTo>
                <a:lnTo>
                  <a:pt x="93" y="53"/>
                </a:lnTo>
                <a:lnTo>
                  <a:pt x="93" y="55"/>
                </a:lnTo>
                <a:lnTo>
                  <a:pt x="93" y="56"/>
                </a:lnTo>
                <a:lnTo>
                  <a:pt x="93" y="58"/>
                </a:lnTo>
                <a:lnTo>
                  <a:pt x="93" y="63"/>
                </a:lnTo>
                <a:lnTo>
                  <a:pt x="93" y="66"/>
                </a:lnTo>
                <a:lnTo>
                  <a:pt x="93" y="71"/>
                </a:lnTo>
                <a:lnTo>
                  <a:pt x="92" y="71"/>
                </a:lnTo>
                <a:lnTo>
                  <a:pt x="92" y="74"/>
                </a:lnTo>
                <a:lnTo>
                  <a:pt x="87" y="74"/>
                </a:lnTo>
                <a:lnTo>
                  <a:pt x="84" y="74"/>
                </a:lnTo>
                <a:lnTo>
                  <a:pt x="79" y="74"/>
                </a:lnTo>
                <a:lnTo>
                  <a:pt x="74" y="74"/>
                </a:lnTo>
                <a:lnTo>
                  <a:pt x="71" y="74"/>
                </a:lnTo>
                <a:lnTo>
                  <a:pt x="69" y="74"/>
                </a:lnTo>
                <a:lnTo>
                  <a:pt x="66" y="74"/>
                </a:lnTo>
                <a:lnTo>
                  <a:pt x="63" y="74"/>
                </a:lnTo>
                <a:lnTo>
                  <a:pt x="60" y="74"/>
                </a:lnTo>
                <a:lnTo>
                  <a:pt x="58" y="74"/>
                </a:lnTo>
                <a:lnTo>
                  <a:pt x="53" y="74"/>
                </a:lnTo>
                <a:lnTo>
                  <a:pt x="50" y="74"/>
                </a:lnTo>
                <a:lnTo>
                  <a:pt x="48" y="74"/>
                </a:lnTo>
                <a:lnTo>
                  <a:pt x="47" y="74"/>
                </a:lnTo>
                <a:lnTo>
                  <a:pt x="45" y="74"/>
                </a:lnTo>
                <a:lnTo>
                  <a:pt x="40" y="74"/>
                </a:lnTo>
                <a:lnTo>
                  <a:pt x="37" y="74"/>
                </a:lnTo>
                <a:lnTo>
                  <a:pt x="32" y="74"/>
                </a:lnTo>
                <a:lnTo>
                  <a:pt x="28" y="74"/>
                </a:lnTo>
                <a:lnTo>
                  <a:pt x="24" y="74"/>
                </a:lnTo>
                <a:lnTo>
                  <a:pt x="20" y="74"/>
                </a:lnTo>
                <a:lnTo>
                  <a:pt x="15" y="74"/>
                </a:lnTo>
                <a:lnTo>
                  <a:pt x="15" y="69"/>
                </a:lnTo>
                <a:lnTo>
                  <a:pt x="15" y="64"/>
                </a:lnTo>
                <a:lnTo>
                  <a:pt x="15" y="61"/>
                </a:lnTo>
                <a:lnTo>
                  <a:pt x="15" y="56"/>
                </a:lnTo>
                <a:lnTo>
                  <a:pt x="15" y="53"/>
                </a:lnTo>
                <a:lnTo>
                  <a:pt x="15" y="52"/>
                </a:lnTo>
                <a:lnTo>
                  <a:pt x="15" y="48"/>
                </a:lnTo>
                <a:lnTo>
                  <a:pt x="15" y="44"/>
                </a:lnTo>
                <a:lnTo>
                  <a:pt x="15" y="40"/>
                </a:lnTo>
                <a:lnTo>
                  <a:pt x="15" y="36"/>
                </a:lnTo>
                <a:lnTo>
                  <a:pt x="15" y="31"/>
                </a:lnTo>
                <a:lnTo>
                  <a:pt x="15" y="29"/>
                </a:lnTo>
                <a:lnTo>
                  <a:pt x="15" y="28"/>
                </a:lnTo>
                <a:lnTo>
                  <a:pt x="15" y="26"/>
                </a:lnTo>
                <a:lnTo>
                  <a:pt x="15" y="23"/>
                </a:lnTo>
                <a:lnTo>
                  <a:pt x="15" y="18"/>
                </a:lnTo>
                <a:lnTo>
                  <a:pt x="15" y="15"/>
                </a:lnTo>
                <a:lnTo>
                  <a:pt x="15" y="12"/>
                </a:lnTo>
                <a:lnTo>
                  <a:pt x="15" y="10"/>
                </a:lnTo>
                <a:lnTo>
                  <a:pt x="15" y="8"/>
                </a:lnTo>
                <a:lnTo>
                  <a:pt x="10" y="8"/>
                </a:lnTo>
                <a:lnTo>
                  <a:pt x="7" y="8"/>
                </a:lnTo>
                <a:lnTo>
                  <a:pt x="2" y="8"/>
                </a:lnTo>
                <a:lnTo>
                  <a:pt x="2" y="10"/>
                </a:lnTo>
                <a:lnTo>
                  <a:pt x="2" y="12"/>
                </a:lnTo>
                <a:lnTo>
                  <a:pt x="0" y="12"/>
                </a:lnTo>
                <a:lnTo>
                  <a:pt x="0" y="10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2" y="2"/>
                </a:lnTo>
                <a:lnTo>
                  <a:pt x="4" y="0"/>
                </a:lnTo>
                <a:lnTo>
                  <a:pt x="4" y="2"/>
                </a:lnTo>
                <a:lnTo>
                  <a:pt x="5" y="2"/>
                </a:lnTo>
                <a:lnTo>
                  <a:pt x="7" y="2"/>
                </a:lnTo>
                <a:lnTo>
                  <a:pt x="8" y="0"/>
                </a:lnTo>
                <a:lnTo>
                  <a:pt x="10" y="0"/>
                </a:lnTo>
                <a:lnTo>
                  <a:pt x="12" y="2"/>
                </a:lnTo>
                <a:lnTo>
                  <a:pt x="13" y="2"/>
                </a:lnTo>
                <a:lnTo>
                  <a:pt x="15" y="2"/>
                </a:lnTo>
                <a:lnTo>
                  <a:pt x="15" y="4"/>
                </a:lnTo>
                <a:lnTo>
                  <a:pt x="16" y="4"/>
                </a:lnTo>
                <a:lnTo>
                  <a:pt x="16" y="2"/>
                </a:lnTo>
                <a:lnTo>
                  <a:pt x="18" y="2"/>
                </a:lnTo>
                <a:lnTo>
                  <a:pt x="18" y="4"/>
                </a:lnTo>
                <a:lnTo>
                  <a:pt x="18" y="5"/>
                </a:lnTo>
                <a:lnTo>
                  <a:pt x="20" y="4"/>
                </a:lnTo>
                <a:lnTo>
                  <a:pt x="20" y="2"/>
                </a:lnTo>
                <a:lnTo>
                  <a:pt x="20" y="0"/>
                </a:lnTo>
                <a:lnTo>
                  <a:pt x="21" y="2"/>
                </a:lnTo>
                <a:lnTo>
                  <a:pt x="21" y="4"/>
                </a:lnTo>
                <a:lnTo>
                  <a:pt x="23" y="4"/>
                </a:lnTo>
                <a:lnTo>
                  <a:pt x="24" y="4"/>
                </a:lnTo>
                <a:lnTo>
                  <a:pt x="23" y="4"/>
                </a:lnTo>
                <a:lnTo>
                  <a:pt x="23" y="5"/>
                </a:lnTo>
                <a:lnTo>
                  <a:pt x="21" y="5"/>
                </a:lnTo>
                <a:lnTo>
                  <a:pt x="21" y="7"/>
                </a:lnTo>
                <a:lnTo>
                  <a:pt x="23" y="7"/>
                </a:lnTo>
                <a:lnTo>
                  <a:pt x="24" y="7"/>
                </a:lnTo>
                <a:lnTo>
                  <a:pt x="23" y="8"/>
                </a:lnTo>
                <a:lnTo>
                  <a:pt x="23" y="10"/>
                </a:lnTo>
                <a:lnTo>
                  <a:pt x="24" y="10"/>
                </a:lnTo>
                <a:lnTo>
                  <a:pt x="24" y="12"/>
                </a:lnTo>
                <a:lnTo>
                  <a:pt x="26" y="12"/>
                </a:lnTo>
                <a:lnTo>
                  <a:pt x="26" y="13"/>
                </a:lnTo>
                <a:lnTo>
                  <a:pt x="28" y="13"/>
                </a:lnTo>
                <a:lnTo>
                  <a:pt x="28" y="12"/>
                </a:lnTo>
                <a:lnTo>
                  <a:pt x="29" y="12"/>
                </a:lnTo>
                <a:lnTo>
                  <a:pt x="31" y="12"/>
                </a:lnTo>
                <a:lnTo>
                  <a:pt x="31" y="13"/>
                </a:lnTo>
                <a:lnTo>
                  <a:pt x="29" y="13"/>
                </a:lnTo>
                <a:lnTo>
                  <a:pt x="28" y="15"/>
                </a:lnTo>
                <a:lnTo>
                  <a:pt x="29" y="15"/>
                </a:lnTo>
                <a:lnTo>
                  <a:pt x="31" y="15"/>
                </a:lnTo>
                <a:lnTo>
                  <a:pt x="32" y="15"/>
                </a:lnTo>
                <a:lnTo>
                  <a:pt x="32" y="13"/>
                </a:lnTo>
                <a:lnTo>
                  <a:pt x="31" y="13"/>
                </a:lnTo>
                <a:lnTo>
                  <a:pt x="31" y="12"/>
                </a:lnTo>
                <a:lnTo>
                  <a:pt x="32" y="12"/>
                </a:lnTo>
                <a:lnTo>
                  <a:pt x="32" y="13"/>
                </a:lnTo>
                <a:lnTo>
                  <a:pt x="34" y="13"/>
                </a:lnTo>
                <a:lnTo>
                  <a:pt x="36" y="13"/>
                </a:lnTo>
                <a:lnTo>
                  <a:pt x="36" y="12"/>
                </a:lnTo>
                <a:lnTo>
                  <a:pt x="36" y="10"/>
                </a:lnTo>
                <a:lnTo>
                  <a:pt x="37" y="10"/>
                </a:lnTo>
                <a:lnTo>
                  <a:pt x="37" y="12"/>
                </a:lnTo>
                <a:lnTo>
                  <a:pt x="37" y="13"/>
                </a:lnTo>
                <a:lnTo>
                  <a:pt x="39" y="12"/>
                </a:lnTo>
                <a:lnTo>
                  <a:pt x="39" y="13"/>
                </a:lnTo>
                <a:lnTo>
                  <a:pt x="40" y="13"/>
                </a:lnTo>
                <a:lnTo>
                  <a:pt x="42" y="13"/>
                </a:lnTo>
                <a:lnTo>
                  <a:pt x="42" y="12"/>
                </a:lnTo>
                <a:lnTo>
                  <a:pt x="42" y="13"/>
                </a:lnTo>
                <a:lnTo>
                  <a:pt x="44" y="13"/>
                </a:lnTo>
                <a:lnTo>
                  <a:pt x="42" y="13"/>
                </a:lnTo>
                <a:lnTo>
                  <a:pt x="42" y="15"/>
                </a:lnTo>
                <a:lnTo>
                  <a:pt x="42" y="16"/>
                </a:lnTo>
                <a:lnTo>
                  <a:pt x="44" y="16"/>
                </a:lnTo>
                <a:lnTo>
                  <a:pt x="44" y="15"/>
                </a:lnTo>
                <a:lnTo>
                  <a:pt x="45" y="15"/>
                </a:lnTo>
                <a:lnTo>
                  <a:pt x="47" y="16"/>
                </a:lnTo>
                <a:lnTo>
                  <a:pt x="48" y="16"/>
                </a:lnTo>
                <a:lnTo>
                  <a:pt x="48" y="18"/>
                </a:lnTo>
                <a:lnTo>
                  <a:pt x="48" y="20"/>
                </a:lnTo>
                <a:lnTo>
                  <a:pt x="50" y="20"/>
                </a:lnTo>
                <a:lnTo>
                  <a:pt x="50" y="21"/>
                </a:lnTo>
                <a:lnTo>
                  <a:pt x="50" y="23"/>
                </a:lnTo>
                <a:lnTo>
                  <a:pt x="52" y="23"/>
                </a:lnTo>
                <a:lnTo>
                  <a:pt x="53" y="23"/>
                </a:lnTo>
                <a:lnTo>
                  <a:pt x="53" y="24"/>
                </a:lnTo>
                <a:lnTo>
                  <a:pt x="53" y="26"/>
                </a:lnTo>
                <a:lnTo>
                  <a:pt x="55" y="26"/>
                </a:lnTo>
                <a:lnTo>
                  <a:pt x="55" y="24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8" y="29"/>
                </a:lnTo>
                <a:lnTo>
                  <a:pt x="60" y="29"/>
                </a:lnTo>
                <a:lnTo>
                  <a:pt x="61" y="29"/>
                </a:lnTo>
                <a:lnTo>
                  <a:pt x="63" y="29"/>
                </a:lnTo>
                <a:lnTo>
                  <a:pt x="63" y="31"/>
                </a:lnTo>
                <a:lnTo>
                  <a:pt x="61" y="31"/>
                </a:lnTo>
                <a:lnTo>
                  <a:pt x="63" y="31"/>
                </a:lnTo>
                <a:lnTo>
                  <a:pt x="64" y="31"/>
                </a:lnTo>
                <a:lnTo>
                  <a:pt x="64" y="32"/>
                </a:lnTo>
                <a:lnTo>
                  <a:pt x="64" y="34"/>
                </a:lnTo>
                <a:lnTo>
                  <a:pt x="66" y="32"/>
                </a:lnTo>
                <a:lnTo>
                  <a:pt x="66" y="34"/>
                </a:lnTo>
                <a:lnTo>
                  <a:pt x="66" y="36"/>
                </a:lnTo>
                <a:lnTo>
                  <a:pt x="68" y="36"/>
                </a:lnTo>
                <a:lnTo>
                  <a:pt x="69" y="37"/>
                </a:lnTo>
                <a:lnTo>
                  <a:pt x="69" y="39"/>
                </a:lnTo>
                <a:lnTo>
                  <a:pt x="71" y="39"/>
                </a:lnTo>
                <a:lnTo>
                  <a:pt x="72" y="39"/>
                </a:lnTo>
                <a:lnTo>
                  <a:pt x="74" y="39"/>
                </a:lnTo>
                <a:lnTo>
                  <a:pt x="74" y="40"/>
                </a:lnTo>
                <a:lnTo>
                  <a:pt x="74" y="42"/>
                </a:lnTo>
                <a:lnTo>
                  <a:pt x="76" y="42"/>
                </a:lnTo>
                <a:lnTo>
                  <a:pt x="77" y="42"/>
                </a:lnTo>
                <a:lnTo>
                  <a:pt x="77" y="44"/>
                </a:lnTo>
                <a:lnTo>
                  <a:pt x="76" y="44"/>
                </a:lnTo>
                <a:lnTo>
                  <a:pt x="74" y="44"/>
                </a:lnTo>
                <a:lnTo>
                  <a:pt x="74" y="45"/>
                </a:lnTo>
                <a:lnTo>
                  <a:pt x="76" y="45"/>
                </a:lnTo>
                <a:lnTo>
                  <a:pt x="77" y="44"/>
                </a:lnTo>
                <a:lnTo>
                  <a:pt x="79" y="44"/>
                </a:lnTo>
                <a:lnTo>
                  <a:pt x="79" y="45"/>
                </a:lnTo>
                <a:lnTo>
                  <a:pt x="77" y="45"/>
                </a:lnTo>
                <a:lnTo>
                  <a:pt x="77" y="47"/>
                </a:lnTo>
                <a:lnTo>
                  <a:pt x="79" y="47"/>
                </a:lnTo>
                <a:lnTo>
                  <a:pt x="80" y="47"/>
                </a:lnTo>
                <a:lnTo>
                  <a:pt x="80" y="45"/>
                </a:lnTo>
                <a:lnTo>
                  <a:pt x="80" y="47"/>
                </a:lnTo>
                <a:lnTo>
                  <a:pt x="80" y="48"/>
                </a:lnTo>
                <a:lnTo>
                  <a:pt x="82" y="48"/>
                </a:lnTo>
                <a:lnTo>
                  <a:pt x="80" y="48"/>
                </a:lnTo>
                <a:lnTo>
                  <a:pt x="80" y="50"/>
                </a:lnTo>
                <a:lnTo>
                  <a:pt x="82" y="50"/>
                </a:lnTo>
                <a:lnTo>
                  <a:pt x="82" y="52"/>
                </a:lnTo>
                <a:lnTo>
                  <a:pt x="84" y="52"/>
                </a:lnTo>
                <a:lnTo>
                  <a:pt x="85" y="52"/>
                </a:lnTo>
                <a:lnTo>
                  <a:pt x="87" y="53"/>
                </a:lnTo>
                <a:lnTo>
                  <a:pt x="85" y="55"/>
                </a:lnTo>
                <a:lnTo>
                  <a:pt x="85" y="56"/>
                </a:lnTo>
                <a:lnTo>
                  <a:pt x="87" y="56"/>
                </a:lnTo>
                <a:lnTo>
                  <a:pt x="87" y="55"/>
                </a:lnTo>
                <a:lnTo>
                  <a:pt x="87" y="53"/>
                </a:lnTo>
                <a:lnTo>
                  <a:pt x="87" y="52"/>
                </a:lnTo>
                <a:lnTo>
                  <a:pt x="88" y="52"/>
                </a:lnTo>
                <a:lnTo>
                  <a:pt x="88" y="53"/>
                </a:lnTo>
                <a:lnTo>
                  <a:pt x="90" y="53"/>
                </a:lnTo>
                <a:lnTo>
                  <a:pt x="90" y="55"/>
                </a:lnTo>
                <a:lnTo>
                  <a:pt x="92" y="55"/>
                </a:lnTo>
                <a:lnTo>
                  <a:pt x="90" y="55"/>
                </a:lnTo>
                <a:lnTo>
                  <a:pt x="88" y="55"/>
                </a:lnTo>
                <a:lnTo>
                  <a:pt x="88" y="56"/>
                </a:lnTo>
                <a:lnTo>
                  <a:pt x="90" y="56"/>
                </a:lnTo>
                <a:lnTo>
                  <a:pt x="92" y="56"/>
                </a:lnTo>
                <a:lnTo>
                  <a:pt x="92" y="55"/>
                </a:lnTo>
                <a:lnTo>
                  <a:pt x="92" y="53"/>
                </a:lnTo>
                <a:lnTo>
                  <a:pt x="93" y="53"/>
                </a:lnTo>
                <a:close/>
              </a:path>
            </a:pathLst>
          </a:custGeom>
          <a:solidFill>
            <a:srgbClr val="74A1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3154363" y="5922963"/>
            <a:ext cx="122238" cy="809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3"/>
              </a:cxn>
              <a:cxn ang="0">
                <a:pos x="77" y="21"/>
              </a:cxn>
              <a:cxn ang="0">
                <a:pos x="77" y="24"/>
              </a:cxn>
              <a:cxn ang="0">
                <a:pos x="77" y="30"/>
              </a:cxn>
              <a:cxn ang="0">
                <a:pos x="77" y="38"/>
              </a:cxn>
              <a:cxn ang="0">
                <a:pos x="77" y="43"/>
              </a:cxn>
              <a:cxn ang="0">
                <a:pos x="77" y="50"/>
              </a:cxn>
              <a:cxn ang="0">
                <a:pos x="75" y="51"/>
              </a:cxn>
              <a:cxn ang="0">
                <a:pos x="72" y="51"/>
              </a:cxn>
              <a:cxn ang="0">
                <a:pos x="69" y="51"/>
              </a:cxn>
              <a:cxn ang="0">
                <a:pos x="66" y="51"/>
              </a:cxn>
              <a:cxn ang="0">
                <a:pos x="63" y="51"/>
              </a:cxn>
              <a:cxn ang="0">
                <a:pos x="59" y="51"/>
              </a:cxn>
              <a:cxn ang="0">
                <a:pos x="56" y="51"/>
              </a:cxn>
              <a:cxn ang="0">
                <a:pos x="53" y="51"/>
              </a:cxn>
              <a:cxn ang="0">
                <a:pos x="50" y="51"/>
              </a:cxn>
              <a:cxn ang="0">
                <a:pos x="47" y="51"/>
              </a:cxn>
              <a:cxn ang="0">
                <a:pos x="43" y="51"/>
              </a:cxn>
              <a:cxn ang="0">
                <a:pos x="39" y="51"/>
              </a:cxn>
              <a:cxn ang="0">
                <a:pos x="35" y="51"/>
              </a:cxn>
              <a:cxn ang="0">
                <a:pos x="32" y="51"/>
              </a:cxn>
              <a:cxn ang="0">
                <a:pos x="29" y="51"/>
              </a:cxn>
              <a:cxn ang="0">
                <a:pos x="26" y="51"/>
              </a:cxn>
              <a:cxn ang="0">
                <a:pos x="23" y="51"/>
              </a:cxn>
              <a:cxn ang="0">
                <a:pos x="19" y="51"/>
              </a:cxn>
              <a:cxn ang="0">
                <a:pos x="16" y="51"/>
              </a:cxn>
              <a:cxn ang="0">
                <a:pos x="13" y="51"/>
              </a:cxn>
              <a:cxn ang="0">
                <a:pos x="10" y="51"/>
              </a:cxn>
              <a:cxn ang="0">
                <a:pos x="7" y="51"/>
              </a:cxn>
              <a:cxn ang="0">
                <a:pos x="3" y="51"/>
              </a:cxn>
              <a:cxn ang="0">
                <a:pos x="0" y="51"/>
              </a:cxn>
              <a:cxn ang="0">
                <a:pos x="0" y="43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10"/>
              </a:cxn>
              <a:cxn ang="0">
                <a:pos x="0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3" y="0"/>
              </a:cxn>
              <a:cxn ang="0">
                <a:pos x="26" y="0"/>
              </a:cxn>
              <a:cxn ang="0">
                <a:pos x="39" y="0"/>
              </a:cxn>
              <a:cxn ang="0">
                <a:pos x="51" y="0"/>
              </a:cxn>
              <a:cxn ang="0">
                <a:pos x="55" y="0"/>
              </a:cxn>
              <a:cxn ang="0">
                <a:pos x="58" y="0"/>
              </a:cxn>
              <a:cxn ang="0">
                <a:pos x="61" y="0"/>
              </a:cxn>
              <a:cxn ang="0">
                <a:pos x="67" y="0"/>
              </a:cxn>
              <a:cxn ang="0">
                <a:pos x="71" y="0"/>
              </a:cxn>
              <a:cxn ang="0">
                <a:pos x="72" y="2"/>
              </a:cxn>
            </a:cxnLst>
            <a:rect l="0" t="0" r="r" b="b"/>
            <a:pathLst>
              <a:path w="77" h="51">
                <a:moveTo>
                  <a:pt x="77" y="2"/>
                </a:moveTo>
                <a:lnTo>
                  <a:pt x="77" y="5"/>
                </a:lnTo>
                <a:lnTo>
                  <a:pt x="77" y="10"/>
                </a:lnTo>
                <a:lnTo>
                  <a:pt x="77" y="13"/>
                </a:lnTo>
                <a:lnTo>
                  <a:pt x="77" y="18"/>
                </a:lnTo>
                <a:lnTo>
                  <a:pt x="77" y="21"/>
                </a:lnTo>
                <a:lnTo>
                  <a:pt x="77" y="22"/>
                </a:lnTo>
                <a:lnTo>
                  <a:pt x="77" y="24"/>
                </a:lnTo>
                <a:lnTo>
                  <a:pt x="77" y="26"/>
                </a:lnTo>
                <a:lnTo>
                  <a:pt x="77" y="30"/>
                </a:lnTo>
                <a:lnTo>
                  <a:pt x="77" y="35"/>
                </a:lnTo>
                <a:lnTo>
                  <a:pt x="77" y="38"/>
                </a:lnTo>
                <a:lnTo>
                  <a:pt x="77" y="40"/>
                </a:lnTo>
                <a:lnTo>
                  <a:pt x="77" y="43"/>
                </a:lnTo>
                <a:lnTo>
                  <a:pt x="77" y="48"/>
                </a:lnTo>
                <a:lnTo>
                  <a:pt x="77" y="50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39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3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7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6"/>
                </a:lnTo>
                <a:lnTo>
                  <a:pt x="0" y="43"/>
                </a:lnTo>
                <a:lnTo>
                  <a:pt x="0" y="38"/>
                </a:lnTo>
                <a:lnTo>
                  <a:pt x="0" y="35"/>
                </a:lnTo>
                <a:lnTo>
                  <a:pt x="0" y="30"/>
                </a:lnTo>
                <a:lnTo>
                  <a:pt x="0" y="26"/>
                </a:lnTo>
                <a:lnTo>
                  <a:pt x="0" y="22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34" y="0"/>
                </a:lnTo>
                <a:lnTo>
                  <a:pt x="39" y="0"/>
                </a:lnTo>
                <a:lnTo>
                  <a:pt x="48" y="2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2" y="2"/>
                </a:lnTo>
                <a:lnTo>
                  <a:pt x="77" y="2"/>
                </a:lnTo>
                <a:close/>
              </a:path>
            </a:pathLst>
          </a:custGeom>
          <a:solidFill>
            <a:srgbClr val="626E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3463925" y="5495926"/>
            <a:ext cx="168275" cy="63500"/>
          </a:xfrm>
          <a:custGeom>
            <a:avLst/>
            <a:gdLst/>
            <a:ahLst/>
            <a:cxnLst>
              <a:cxn ang="0">
                <a:pos x="104" y="40"/>
              </a:cxn>
              <a:cxn ang="0">
                <a:pos x="98" y="40"/>
              </a:cxn>
              <a:cxn ang="0">
                <a:pos x="93" y="40"/>
              </a:cxn>
              <a:cxn ang="0">
                <a:pos x="90" y="40"/>
              </a:cxn>
              <a:cxn ang="0">
                <a:pos x="87" y="40"/>
              </a:cxn>
              <a:cxn ang="0">
                <a:pos x="84" y="40"/>
              </a:cxn>
              <a:cxn ang="0">
                <a:pos x="80" y="40"/>
              </a:cxn>
              <a:cxn ang="0">
                <a:pos x="77" y="40"/>
              </a:cxn>
              <a:cxn ang="0">
                <a:pos x="74" y="40"/>
              </a:cxn>
              <a:cxn ang="0">
                <a:pos x="71" y="40"/>
              </a:cxn>
              <a:cxn ang="0">
                <a:pos x="68" y="40"/>
              </a:cxn>
              <a:cxn ang="0">
                <a:pos x="64" y="40"/>
              </a:cxn>
              <a:cxn ang="0">
                <a:pos x="61" y="40"/>
              </a:cxn>
              <a:cxn ang="0">
                <a:pos x="58" y="40"/>
              </a:cxn>
              <a:cxn ang="0">
                <a:pos x="55" y="40"/>
              </a:cxn>
              <a:cxn ang="0">
                <a:pos x="52" y="40"/>
              </a:cxn>
              <a:cxn ang="0">
                <a:pos x="48" y="40"/>
              </a:cxn>
              <a:cxn ang="0">
                <a:pos x="45" y="40"/>
              </a:cxn>
              <a:cxn ang="0">
                <a:pos x="42" y="40"/>
              </a:cxn>
              <a:cxn ang="0">
                <a:pos x="39" y="40"/>
              </a:cxn>
              <a:cxn ang="0">
                <a:pos x="36" y="40"/>
              </a:cxn>
              <a:cxn ang="0">
                <a:pos x="32" y="40"/>
              </a:cxn>
              <a:cxn ang="0">
                <a:pos x="29" y="40"/>
              </a:cxn>
              <a:cxn ang="0">
                <a:pos x="26" y="40"/>
              </a:cxn>
              <a:cxn ang="0">
                <a:pos x="20" y="40"/>
              </a:cxn>
              <a:cxn ang="0">
                <a:pos x="16" y="40"/>
              </a:cxn>
              <a:cxn ang="0">
                <a:pos x="13" y="40"/>
              </a:cxn>
              <a:cxn ang="0">
                <a:pos x="10" y="40"/>
              </a:cxn>
              <a:cxn ang="0">
                <a:pos x="7" y="40"/>
              </a:cxn>
              <a:cxn ang="0">
                <a:pos x="4" y="40"/>
              </a:cxn>
              <a:cxn ang="0">
                <a:pos x="4" y="37"/>
              </a:cxn>
              <a:cxn ang="0">
                <a:pos x="4" y="31"/>
              </a:cxn>
              <a:cxn ang="0">
                <a:pos x="4" y="26"/>
              </a:cxn>
              <a:cxn ang="0">
                <a:pos x="4" y="23"/>
              </a:cxn>
              <a:cxn ang="0">
                <a:pos x="4" y="19"/>
              </a:cxn>
              <a:cxn ang="0">
                <a:pos x="4" y="16"/>
              </a:cxn>
              <a:cxn ang="0">
                <a:pos x="4" y="13"/>
              </a:cxn>
              <a:cxn ang="0">
                <a:pos x="0" y="13"/>
              </a:cxn>
              <a:cxn ang="0">
                <a:pos x="0" y="5"/>
              </a:cxn>
              <a:cxn ang="0">
                <a:pos x="21" y="0"/>
              </a:cxn>
              <a:cxn ang="0">
                <a:pos x="26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  <a:cxn ang="0">
                <a:pos x="52" y="0"/>
              </a:cxn>
              <a:cxn ang="0">
                <a:pos x="64" y="0"/>
              </a:cxn>
              <a:cxn ang="0">
                <a:pos x="74" y="0"/>
              </a:cxn>
              <a:cxn ang="0">
                <a:pos x="77" y="13"/>
              </a:cxn>
              <a:cxn ang="0">
                <a:pos x="80" y="13"/>
              </a:cxn>
              <a:cxn ang="0">
                <a:pos x="82" y="23"/>
              </a:cxn>
              <a:cxn ang="0">
                <a:pos x="85" y="23"/>
              </a:cxn>
              <a:cxn ang="0">
                <a:pos x="88" y="23"/>
              </a:cxn>
              <a:cxn ang="0">
                <a:pos x="92" y="23"/>
              </a:cxn>
              <a:cxn ang="0">
                <a:pos x="95" y="23"/>
              </a:cxn>
              <a:cxn ang="0">
                <a:pos x="98" y="23"/>
              </a:cxn>
              <a:cxn ang="0">
                <a:pos x="101" y="23"/>
              </a:cxn>
              <a:cxn ang="0">
                <a:pos x="104" y="23"/>
              </a:cxn>
              <a:cxn ang="0">
                <a:pos x="106" y="24"/>
              </a:cxn>
              <a:cxn ang="0">
                <a:pos x="106" y="27"/>
              </a:cxn>
              <a:cxn ang="0">
                <a:pos x="106" y="34"/>
              </a:cxn>
              <a:cxn ang="0">
                <a:pos x="106" y="40"/>
              </a:cxn>
            </a:cxnLst>
            <a:rect l="0" t="0" r="r" b="b"/>
            <a:pathLst>
              <a:path w="106" h="40">
                <a:moveTo>
                  <a:pt x="106" y="40"/>
                </a:moveTo>
                <a:lnTo>
                  <a:pt x="104" y="40"/>
                </a:lnTo>
                <a:lnTo>
                  <a:pt x="101" y="40"/>
                </a:lnTo>
                <a:lnTo>
                  <a:pt x="98" y="40"/>
                </a:lnTo>
                <a:lnTo>
                  <a:pt x="96" y="40"/>
                </a:lnTo>
                <a:lnTo>
                  <a:pt x="93" y="40"/>
                </a:lnTo>
                <a:lnTo>
                  <a:pt x="92" y="40"/>
                </a:lnTo>
                <a:lnTo>
                  <a:pt x="90" y="40"/>
                </a:lnTo>
                <a:lnTo>
                  <a:pt x="88" y="40"/>
                </a:lnTo>
                <a:lnTo>
                  <a:pt x="87" y="40"/>
                </a:lnTo>
                <a:lnTo>
                  <a:pt x="85" y="40"/>
                </a:lnTo>
                <a:lnTo>
                  <a:pt x="84" y="40"/>
                </a:lnTo>
                <a:lnTo>
                  <a:pt x="82" y="40"/>
                </a:lnTo>
                <a:lnTo>
                  <a:pt x="80" y="40"/>
                </a:lnTo>
                <a:lnTo>
                  <a:pt x="79" y="40"/>
                </a:lnTo>
                <a:lnTo>
                  <a:pt x="77" y="40"/>
                </a:lnTo>
                <a:lnTo>
                  <a:pt x="76" y="40"/>
                </a:lnTo>
                <a:lnTo>
                  <a:pt x="74" y="40"/>
                </a:lnTo>
                <a:lnTo>
                  <a:pt x="72" y="40"/>
                </a:lnTo>
                <a:lnTo>
                  <a:pt x="71" y="40"/>
                </a:lnTo>
                <a:lnTo>
                  <a:pt x="69" y="40"/>
                </a:lnTo>
                <a:lnTo>
                  <a:pt x="68" y="40"/>
                </a:lnTo>
                <a:lnTo>
                  <a:pt x="66" y="40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0" y="40"/>
                </a:lnTo>
                <a:lnTo>
                  <a:pt x="58" y="40"/>
                </a:lnTo>
                <a:lnTo>
                  <a:pt x="56" y="40"/>
                </a:lnTo>
                <a:lnTo>
                  <a:pt x="55" y="40"/>
                </a:lnTo>
                <a:lnTo>
                  <a:pt x="53" y="40"/>
                </a:lnTo>
                <a:lnTo>
                  <a:pt x="52" y="40"/>
                </a:lnTo>
                <a:lnTo>
                  <a:pt x="50" y="40"/>
                </a:lnTo>
                <a:lnTo>
                  <a:pt x="48" y="40"/>
                </a:lnTo>
                <a:lnTo>
                  <a:pt x="47" y="40"/>
                </a:lnTo>
                <a:lnTo>
                  <a:pt x="45" y="40"/>
                </a:lnTo>
                <a:lnTo>
                  <a:pt x="44" y="40"/>
                </a:lnTo>
                <a:lnTo>
                  <a:pt x="42" y="40"/>
                </a:lnTo>
                <a:lnTo>
                  <a:pt x="40" y="40"/>
                </a:lnTo>
                <a:lnTo>
                  <a:pt x="39" y="40"/>
                </a:lnTo>
                <a:lnTo>
                  <a:pt x="37" y="40"/>
                </a:lnTo>
                <a:lnTo>
                  <a:pt x="36" y="40"/>
                </a:lnTo>
                <a:lnTo>
                  <a:pt x="34" y="40"/>
                </a:lnTo>
                <a:lnTo>
                  <a:pt x="32" y="40"/>
                </a:lnTo>
                <a:lnTo>
                  <a:pt x="31" y="40"/>
                </a:lnTo>
                <a:lnTo>
                  <a:pt x="29" y="40"/>
                </a:lnTo>
                <a:lnTo>
                  <a:pt x="28" y="40"/>
                </a:lnTo>
                <a:lnTo>
                  <a:pt x="26" y="40"/>
                </a:lnTo>
                <a:lnTo>
                  <a:pt x="24" y="40"/>
                </a:lnTo>
                <a:lnTo>
                  <a:pt x="20" y="40"/>
                </a:lnTo>
                <a:lnTo>
                  <a:pt x="18" y="40"/>
                </a:lnTo>
                <a:lnTo>
                  <a:pt x="16" y="40"/>
                </a:lnTo>
                <a:lnTo>
                  <a:pt x="15" y="40"/>
                </a:lnTo>
                <a:lnTo>
                  <a:pt x="13" y="40"/>
                </a:lnTo>
                <a:lnTo>
                  <a:pt x="12" y="40"/>
                </a:lnTo>
                <a:lnTo>
                  <a:pt x="10" y="40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4" y="39"/>
                </a:lnTo>
                <a:lnTo>
                  <a:pt x="4" y="37"/>
                </a:lnTo>
                <a:lnTo>
                  <a:pt x="4" y="35"/>
                </a:lnTo>
                <a:lnTo>
                  <a:pt x="4" y="31"/>
                </a:lnTo>
                <a:lnTo>
                  <a:pt x="4" y="27"/>
                </a:lnTo>
                <a:lnTo>
                  <a:pt x="4" y="26"/>
                </a:lnTo>
                <a:lnTo>
                  <a:pt x="4" y="24"/>
                </a:lnTo>
                <a:lnTo>
                  <a:pt x="4" y="23"/>
                </a:lnTo>
                <a:lnTo>
                  <a:pt x="4" y="21"/>
                </a:lnTo>
                <a:lnTo>
                  <a:pt x="4" y="19"/>
                </a:lnTo>
                <a:lnTo>
                  <a:pt x="4" y="18"/>
                </a:lnTo>
                <a:lnTo>
                  <a:pt x="4" y="16"/>
                </a:lnTo>
                <a:lnTo>
                  <a:pt x="4" y="15"/>
                </a:lnTo>
                <a:lnTo>
                  <a:pt x="4" y="13"/>
                </a:lnTo>
                <a:lnTo>
                  <a:pt x="2" y="13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5" y="0"/>
                </a:lnTo>
                <a:lnTo>
                  <a:pt x="64" y="0"/>
                </a:lnTo>
                <a:lnTo>
                  <a:pt x="69" y="0"/>
                </a:lnTo>
                <a:lnTo>
                  <a:pt x="74" y="0"/>
                </a:lnTo>
                <a:lnTo>
                  <a:pt x="77" y="0"/>
                </a:lnTo>
                <a:lnTo>
                  <a:pt x="77" y="13"/>
                </a:lnTo>
                <a:lnTo>
                  <a:pt x="79" y="13"/>
                </a:lnTo>
                <a:lnTo>
                  <a:pt x="80" y="13"/>
                </a:lnTo>
                <a:lnTo>
                  <a:pt x="80" y="23"/>
                </a:lnTo>
                <a:lnTo>
                  <a:pt x="82" y="23"/>
                </a:lnTo>
                <a:lnTo>
                  <a:pt x="84" y="23"/>
                </a:lnTo>
                <a:lnTo>
                  <a:pt x="85" y="23"/>
                </a:lnTo>
                <a:lnTo>
                  <a:pt x="87" y="23"/>
                </a:lnTo>
                <a:lnTo>
                  <a:pt x="88" y="23"/>
                </a:lnTo>
                <a:lnTo>
                  <a:pt x="90" y="23"/>
                </a:lnTo>
                <a:lnTo>
                  <a:pt x="92" y="23"/>
                </a:lnTo>
                <a:lnTo>
                  <a:pt x="93" y="23"/>
                </a:lnTo>
                <a:lnTo>
                  <a:pt x="95" y="23"/>
                </a:lnTo>
                <a:lnTo>
                  <a:pt x="96" y="23"/>
                </a:lnTo>
                <a:lnTo>
                  <a:pt x="98" y="23"/>
                </a:lnTo>
                <a:lnTo>
                  <a:pt x="100" y="23"/>
                </a:lnTo>
                <a:lnTo>
                  <a:pt x="101" y="23"/>
                </a:lnTo>
                <a:lnTo>
                  <a:pt x="103" y="23"/>
                </a:lnTo>
                <a:lnTo>
                  <a:pt x="104" y="23"/>
                </a:lnTo>
                <a:lnTo>
                  <a:pt x="106" y="23"/>
                </a:lnTo>
                <a:lnTo>
                  <a:pt x="106" y="24"/>
                </a:lnTo>
                <a:lnTo>
                  <a:pt x="106" y="26"/>
                </a:lnTo>
                <a:lnTo>
                  <a:pt x="106" y="27"/>
                </a:lnTo>
                <a:lnTo>
                  <a:pt x="106" y="31"/>
                </a:lnTo>
                <a:lnTo>
                  <a:pt x="106" y="34"/>
                </a:lnTo>
                <a:lnTo>
                  <a:pt x="106" y="37"/>
                </a:lnTo>
                <a:lnTo>
                  <a:pt x="106" y="40"/>
                </a:lnTo>
                <a:close/>
              </a:path>
            </a:pathLst>
          </a:custGeom>
          <a:solidFill>
            <a:srgbClr val="8F32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4041775" y="6084888"/>
            <a:ext cx="85725" cy="160338"/>
          </a:xfrm>
          <a:custGeom>
            <a:avLst/>
            <a:gdLst/>
            <a:ahLst/>
            <a:cxnLst>
              <a:cxn ang="0">
                <a:pos x="51" y="7"/>
              </a:cxn>
              <a:cxn ang="0">
                <a:pos x="51" y="16"/>
              </a:cxn>
              <a:cxn ang="0">
                <a:pos x="51" y="23"/>
              </a:cxn>
              <a:cxn ang="0">
                <a:pos x="46" y="26"/>
              </a:cxn>
              <a:cxn ang="0">
                <a:pos x="40" y="26"/>
              </a:cxn>
              <a:cxn ang="0">
                <a:pos x="33" y="29"/>
              </a:cxn>
              <a:cxn ang="0">
                <a:pos x="35" y="44"/>
              </a:cxn>
              <a:cxn ang="0">
                <a:pos x="30" y="47"/>
              </a:cxn>
              <a:cxn ang="0">
                <a:pos x="28" y="48"/>
              </a:cxn>
              <a:cxn ang="0">
                <a:pos x="32" y="50"/>
              </a:cxn>
              <a:cxn ang="0">
                <a:pos x="30" y="52"/>
              </a:cxn>
              <a:cxn ang="0">
                <a:pos x="33" y="56"/>
              </a:cxn>
              <a:cxn ang="0">
                <a:pos x="33" y="60"/>
              </a:cxn>
              <a:cxn ang="0">
                <a:pos x="36" y="58"/>
              </a:cxn>
              <a:cxn ang="0">
                <a:pos x="38" y="63"/>
              </a:cxn>
              <a:cxn ang="0">
                <a:pos x="41" y="68"/>
              </a:cxn>
              <a:cxn ang="0">
                <a:pos x="41" y="71"/>
              </a:cxn>
              <a:cxn ang="0">
                <a:pos x="44" y="71"/>
              </a:cxn>
              <a:cxn ang="0">
                <a:pos x="44" y="74"/>
              </a:cxn>
              <a:cxn ang="0">
                <a:pos x="44" y="79"/>
              </a:cxn>
              <a:cxn ang="0">
                <a:pos x="48" y="82"/>
              </a:cxn>
              <a:cxn ang="0">
                <a:pos x="49" y="87"/>
              </a:cxn>
              <a:cxn ang="0">
                <a:pos x="51" y="90"/>
              </a:cxn>
              <a:cxn ang="0">
                <a:pos x="48" y="93"/>
              </a:cxn>
              <a:cxn ang="0">
                <a:pos x="54" y="95"/>
              </a:cxn>
              <a:cxn ang="0">
                <a:pos x="54" y="101"/>
              </a:cxn>
              <a:cxn ang="0">
                <a:pos x="48" y="101"/>
              </a:cxn>
              <a:cxn ang="0">
                <a:pos x="41" y="101"/>
              </a:cxn>
              <a:cxn ang="0">
                <a:pos x="33" y="101"/>
              </a:cxn>
              <a:cxn ang="0">
                <a:pos x="25" y="101"/>
              </a:cxn>
              <a:cxn ang="0">
                <a:pos x="24" y="96"/>
              </a:cxn>
              <a:cxn ang="0">
                <a:pos x="25" y="92"/>
              </a:cxn>
              <a:cxn ang="0">
                <a:pos x="25" y="79"/>
              </a:cxn>
              <a:cxn ang="0">
                <a:pos x="22" y="76"/>
              </a:cxn>
              <a:cxn ang="0">
                <a:pos x="16" y="76"/>
              </a:cxn>
              <a:cxn ang="0">
                <a:pos x="9" y="76"/>
              </a:cxn>
              <a:cxn ang="0">
                <a:pos x="3" y="76"/>
              </a:cxn>
              <a:cxn ang="0">
                <a:pos x="0" y="72"/>
              </a:cxn>
              <a:cxn ang="0">
                <a:pos x="0" y="66"/>
              </a:cxn>
              <a:cxn ang="0">
                <a:pos x="0" y="60"/>
              </a:cxn>
              <a:cxn ang="0">
                <a:pos x="0" y="52"/>
              </a:cxn>
              <a:cxn ang="0">
                <a:pos x="0" y="45"/>
              </a:cxn>
              <a:cxn ang="0">
                <a:pos x="0" y="39"/>
              </a:cxn>
              <a:cxn ang="0">
                <a:pos x="0" y="32"/>
              </a:cxn>
              <a:cxn ang="0">
                <a:pos x="0" y="26"/>
              </a:cxn>
              <a:cxn ang="0">
                <a:pos x="6" y="26"/>
              </a:cxn>
              <a:cxn ang="0">
                <a:pos x="12" y="26"/>
              </a:cxn>
              <a:cxn ang="0">
                <a:pos x="16" y="20"/>
              </a:cxn>
              <a:cxn ang="0">
                <a:pos x="16" y="13"/>
              </a:cxn>
              <a:cxn ang="0">
                <a:pos x="17" y="8"/>
              </a:cxn>
              <a:cxn ang="0">
                <a:pos x="24" y="8"/>
              </a:cxn>
              <a:cxn ang="0">
                <a:pos x="24" y="2"/>
              </a:cxn>
              <a:cxn ang="0">
                <a:pos x="24" y="0"/>
              </a:cxn>
              <a:cxn ang="0">
                <a:pos x="38" y="0"/>
              </a:cxn>
              <a:cxn ang="0">
                <a:pos x="46" y="0"/>
              </a:cxn>
            </a:cxnLst>
            <a:rect l="0" t="0" r="r" b="b"/>
            <a:pathLst>
              <a:path w="54" h="101">
                <a:moveTo>
                  <a:pt x="51" y="0"/>
                </a:move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48" y="26"/>
                </a:lnTo>
                <a:lnTo>
                  <a:pt x="46" y="26"/>
                </a:lnTo>
                <a:lnTo>
                  <a:pt x="44" y="26"/>
                </a:lnTo>
                <a:lnTo>
                  <a:pt x="43" y="26"/>
                </a:lnTo>
                <a:lnTo>
                  <a:pt x="41" y="26"/>
                </a:lnTo>
                <a:lnTo>
                  <a:pt x="40" y="26"/>
                </a:lnTo>
                <a:lnTo>
                  <a:pt x="38" y="26"/>
                </a:lnTo>
                <a:lnTo>
                  <a:pt x="36" y="26"/>
                </a:lnTo>
                <a:lnTo>
                  <a:pt x="33" y="26"/>
                </a:lnTo>
                <a:lnTo>
                  <a:pt x="33" y="29"/>
                </a:lnTo>
                <a:lnTo>
                  <a:pt x="33" y="34"/>
                </a:lnTo>
                <a:lnTo>
                  <a:pt x="35" y="34"/>
                </a:lnTo>
                <a:lnTo>
                  <a:pt x="35" y="37"/>
                </a:lnTo>
                <a:lnTo>
                  <a:pt x="35" y="44"/>
                </a:lnTo>
                <a:lnTo>
                  <a:pt x="35" y="47"/>
                </a:lnTo>
                <a:lnTo>
                  <a:pt x="33" y="47"/>
                </a:lnTo>
                <a:lnTo>
                  <a:pt x="32" y="47"/>
                </a:lnTo>
                <a:lnTo>
                  <a:pt x="30" y="47"/>
                </a:lnTo>
                <a:lnTo>
                  <a:pt x="28" y="47"/>
                </a:lnTo>
                <a:lnTo>
                  <a:pt x="27" y="47"/>
                </a:lnTo>
                <a:lnTo>
                  <a:pt x="27" y="48"/>
                </a:lnTo>
                <a:lnTo>
                  <a:pt x="28" y="48"/>
                </a:lnTo>
                <a:lnTo>
                  <a:pt x="28" y="47"/>
                </a:lnTo>
                <a:lnTo>
                  <a:pt x="30" y="47"/>
                </a:lnTo>
                <a:lnTo>
                  <a:pt x="32" y="48"/>
                </a:lnTo>
                <a:lnTo>
                  <a:pt x="32" y="50"/>
                </a:lnTo>
                <a:lnTo>
                  <a:pt x="30" y="50"/>
                </a:lnTo>
                <a:lnTo>
                  <a:pt x="28" y="50"/>
                </a:lnTo>
                <a:lnTo>
                  <a:pt x="28" y="52"/>
                </a:lnTo>
                <a:lnTo>
                  <a:pt x="30" y="52"/>
                </a:lnTo>
                <a:lnTo>
                  <a:pt x="32" y="52"/>
                </a:lnTo>
                <a:lnTo>
                  <a:pt x="32" y="53"/>
                </a:lnTo>
                <a:lnTo>
                  <a:pt x="33" y="55"/>
                </a:lnTo>
                <a:lnTo>
                  <a:pt x="33" y="56"/>
                </a:lnTo>
                <a:lnTo>
                  <a:pt x="35" y="56"/>
                </a:lnTo>
                <a:lnTo>
                  <a:pt x="35" y="58"/>
                </a:lnTo>
                <a:lnTo>
                  <a:pt x="35" y="60"/>
                </a:lnTo>
                <a:lnTo>
                  <a:pt x="33" y="60"/>
                </a:lnTo>
                <a:lnTo>
                  <a:pt x="33" y="61"/>
                </a:lnTo>
                <a:lnTo>
                  <a:pt x="35" y="61"/>
                </a:lnTo>
                <a:lnTo>
                  <a:pt x="35" y="60"/>
                </a:lnTo>
                <a:lnTo>
                  <a:pt x="36" y="58"/>
                </a:lnTo>
                <a:lnTo>
                  <a:pt x="36" y="60"/>
                </a:lnTo>
                <a:lnTo>
                  <a:pt x="38" y="60"/>
                </a:lnTo>
                <a:lnTo>
                  <a:pt x="38" y="61"/>
                </a:lnTo>
                <a:lnTo>
                  <a:pt x="38" y="63"/>
                </a:lnTo>
                <a:lnTo>
                  <a:pt x="38" y="64"/>
                </a:lnTo>
                <a:lnTo>
                  <a:pt x="40" y="66"/>
                </a:lnTo>
                <a:lnTo>
                  <a:pt x="41" y="66"/>
                </a:lnTo>
                <a:lnTo>
                  <a:pt x="41" y="68"/>
                </a:lnTo>
                <a:lnTo>
                  <a:pt x="40" y="68"/>
                </a:lnTo>
                <a:lnTo>
                  <a:pt x="40" y="69"/>
                </a:lnTo>
                <a:lnTo>
                  <a:pt x="41" y="69"/>
                </a:lnTo>
                <a:lnTo>
                  <a:pt x="41" y="71"/>
                </a:lnTo>
                <a:lnTo>
                  <a:pt x="41" y="72"/>
                </a:lnTo>
                <a:lnTo>
                  <a:pt x="43" y="72"/>
                </a:lnTo>
                <a:lnTo>
                  <a:pt x="43" y="71"/>
                </a:lnTo>
                <a:lnTo>
                  <a:pt x="44" y="71"/>
                </a:lnTo>
                <a:lnTo>
                  <a:pt x="44" y="72"/>
                </a:lnTo>
                <a:lnTo>
                  <a:pt x="43" y="72"/>
                </a:lnTo>
                <a:lnTo>
                  <a:pt x="43" y="74"/>
                </a:lnTo>
                <a:lnTo>
                  <a:pt x="44" y="74"/>
                </a:lnTo>
                <a:lnTo>
                  <a:pt x="44" y="76"/>
                </a:lnTo>
                <a:lnTo>
                  <a:pt x="46" y="77"/>
                </a:lnTo>
                <a:lnTo>
                  <a:pt x="46" y="79"/>
                </a:lnTo>
                <a:lnTo>
                  <a:pt x="44" y="79"/>
                </a:lnTo>
                <a:lnTo>
                  <a:pt x="44" y="80"/>
                </a:lnTo>
                <a:lnTo>
                  <a:pt x="46" y="80"/>
                </a:lnTo>
                <a:lnTo>
                  <a:pt x="48" y="80"/>
                </a:lnTo>
                <a:lnTo>
                  <a:pt x="48" y="82"/>
                </a:lnTo>
                <a:lnTo>
                  <a:pt x="48" y="84"/>
                </a:lnTo>
                <a:lnTo>
                  <a:pt x="48" y="85"/>
                </a:lnTo>
                <a:lnTo>
                  <a:pt x="48" y="87"/>
                </a:lnTo>
                <a:lnTo>
                  <a:pt x="49" y="87"/>
                </a:lnTo>
                <a:lnTo>
                  <a:pt x="51" y="87"/>
                </a:lnTo>
                <a:lnTo>
                  <a:pt x="49" y="88"/>
                </a:lnTo>
                <a:lnTo>
                  <a:pt x="49" y="90"/>
                </a:lnTo>
                <a:lnTo>
                  <a:pt x="51" y="90"/>
                </a:lnTo>
                <a:lnTo>
                  <a:pt x="51" y="92"/>
                </a:lnTo>
                <a:lnTo>
                  <a:pt x="49" y="92"/>
                </a:lnTo>
                <a:lnTo>
                  <a:pt x="48" y="92"/>
                </a:lnTo>
                <a:lnTo>
                  <a:pt x="48" y="93"/>
                </a:lnTo>
                <a:lnTo>
                  <a:pt x="48" y="95"/>
                </a:lnTo>
                <a:lnTo>
                  <a:pt x="49" y="95"/>
                </a:lnTo>
                <a:lnTo>
                  <a:pt x="52" y="95"/>
                </a:lnTo>
                <a:lnTo>
                  <a:pt x="54" y="95"/>
                </a:lnTo>
                <a:lnTo>
                  <a:pt x="54" y="96"/>
                </a:lnTo>
                <a:lnTo>
                  <a:pt x="54" y="98"/>
                </a:lnTo>
                <a:lnTo>
                  <a:pt x="54" y="100"/>
                </a:lnTo>
                <a:lnTo>
                  <a:pt x="54" y="101"/>
                </a:lnTo>
                <a:lnTo>
                  <a:pt x="52" y="101"/>
                </a:lnTo>
                <a:lnTo>
                  <a:pt x="51" y="101"/>
                </a:lnTo>
                <a:lnTo>
                  <a:pt x="49" y="101"/>
                </a:lnTo>
                <a:lnTo>
                  <a:pt x="48" y="101"/>
                </a:lnTo>
                <a:lnTo>
                  <a:pt x="46" y="101"/>
                </a:lnTo>
                <a:lnTo>
                  <a:pt x="44" y="101"/>
                </a:lnTo>
                <a:lnTo>
                  <a:pt x="43" y="101"/>
                </a:lnTo>
                <a:lnTo>
                  <a:pt x="41" y="101"/>
                </a:lnTo>
                <a:lnTo>
                  <a:pt x="40" y="101"/>
                </a:lnTo>
                <a:lnTo>
                  <a:pt x="38" y="101"/>
                </a:lnTo>
                <a:lnTo>
                  <a:pt x="36" y="101"/>
                </a:lnTo>
                <a:lnTo>
                  <a:pt x="33" y="101"/>
                </a:lnTo>
                <a:lnTo>
                  <a:pt x="32" y="101"/>
                </a:lnTo>
                <a:lnTo>
                  <a:pt x="30" y="101"/>
                </a:lnTo>
                <a:lnTo>
                  <a:pt x="28" y="101"/>
                </a:lnTo>
                <a:lnTo>
                  <a:pt x="25" y="101"/>
                </a:lnTo>
                <a:lnTo>
                  <a:pt x="25" y="100"/>
                </a:lnTo>
                <a:lnTo>
                  <a:pt x="25" y="98"/>
                </a:lnTo>
                <a:lnTo>
                  <a:pt x="24" y="98"/>
                </a:lnTo>
                <a:lnTo>
                  <a:pt x="24" y="96"/>
                </a:lnTo>
                <a:lnTo>
                  <a:pt x="24" y="95"/>
                </a:lnTo>
                <a:lnTo>
                  <a:pt x="24" y="93"/>
                </a:lnTo>
                <a:lnTo>
                  <a:pt x="25" y="93"/>
                </a:lnTo>
                <a:lnTo>
                  <a:pt x="25" y="92"/>
                </a:lnTo>
                <a:lnTo>
                  <a:pt x="24" y="88"/>
                </a:lnTo>
                <a:lnTo>
                  <a:pt x="25" y="87"/>
                </a:lnTo>
                <a:lnTo>
                  <a:pt x="25" y="84"/>
                </a:lnTo>
                <a:lnTo>
                  <a:pt x="25" y="79"/>
                </a:lnTo>
                <a:lnTo>
                  <a:pt x="25" y="77"/>
                </a:lnTo>
                <a:lnTo>
                  <a:pt x="25" y="76"/>
                </a:lnTo>
                <a:lnTo>
                  <a:pt x="24" y="76"/>
                </a:lnTo>
                <a:lnTo>
                  <a:pt x="22" y="76"/>
                </a:lnTo>
                <a:lnTo>
                  <a:pt x="20" y="76"/>
                </a:lnTo>
                <a:lnTo>
                  <a:pt x="19" y="76"/>
                </a:lnTo>
                <a:lnTo>
                  <a:pt x="17" y="76"/>
                </a:lnTo>
                <a:lnTo>
                  <a:pt x="16" y="76"/>
                </a:lnTo>
                <a:lnTo>
                  <a:pt x="14" y="76"/>
                </a:lnTo>
                <a:lnTo>
                  <a:pt x="12" y="76"/>
                </a:lnTo>
                <a:lnTo>
                  <a:pt x="11" y="76"/>
                </a:lnTo>
                <a:lnTo>
                  <a:pt x="9" y="76"/>
                </a:lnTo>
                <a:lnTo>
                  <a:pt x="8" y="76"/>
                </a:lnTo>
                <a:lnTo>
                  <a:pt x="6" y="76"/>
                </a:lnTo>
                <a:lnTo>
                  <a:pt x="4" y="76"/>
                </a:lnTo>
                <a:lnTo>
                  <a:pt x="3" y="76"/>
                </a:lnTo>
                <a:lnTo>
                  <a:pt x="1" y="76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1" y="26"/>
                </a:lnTo>
                <a:lnTo>
                  <a:pt x="3" y="26"/>
                </a:lnTo>
                <a:lnTo>
                  <a:pt x="4" y="26"/>
                </a:lnTo>
                <a:lnTo>
                  <a:pt x="6" y="26"/>
                </a:lnTo>
                <a:lnTo>
                  <a:pt x="8" y="26"/>
                </a:lnTo>
                <a:lnTo>
                  <a:pt x="9" y="26"/>
                </a:lnTo>
                <a:lnTo>
                  <a:pt x="11" y="26"/>
                </a:lnTo>
                <a:lnTo>
                  <a:pt x="12" y="26"/>
                </a:lnTo>
                <a:lnTo>
                  <a:pt x="14" y="26"/>
                </a:lnTo>
                <a:lnTo>
                  <a:pt x="16" y="26"/>
                </a:lnTo>
                <a:lnTo>
                  <a:pt x="16" y="21"/>
                </a:lnTo>
                <a:lnTo>
                  <a:pt x="16" y="20"/>
                </a:lnTo>
                <a:lnTo>
                  <a:pt x="16" y="18"/>
                </a:lnTo>
                <a:lnTo>
                  <a:pt x="16" y="16"/>
                </a:lnTo>
                <a:lnTo>
                  <a:pt x="16" y="15"/>
                </a:lnTo>
                <a:lnTo>
                  <a:pt x="16" y="13"/>
                </a:lnTo>
                <a:lnTo>
                  <a:pt x="16" y="12"/>
                </a:lnTo>
                <a:lnTo>
                  <a:pt x="16" y="10"/>
                </a:lnTo>
                <a:lnTo>
                  <a:pt x="17" y="10"/>
                </a:lnTo>
                <a:lnTo>
                  <a:pt x="17" y="8"/>
                </a:lnTo>
                <a:lnTo>
                  <a:pt x="19" y="8"/>
                </a:lnTo>
                <a:lnTo>
                  <a:pt x="20" y="8"/>
                </a:lnTo>
                <a:lnTo>
                  <a:pt x="22" y="8"/>
                </a:lnTo>
                <a:lnTo>
                  <a:pt x="24" y="8"/>
                </a:lnTo>
                <a:lnTo>
                  <a:pt x="22" y="7"/>
                </a:lnTo>
                <a:lnTo>
                  <a:pt x="22" y="5"/>
                </a:lnTo>
                <a:lnTo>
                  <a:pt x="22" y="4"/>
                </a:lnTo>
                <a:lnTo>
                  <a:pt x="24" y="2"/>
                </a:lnTo>
                <a:lnTo>
                  <a:pt x="22" y="2"/>
                </a:lnTo>
                <a:lnTo>
                  <a:pt x="20" y="2"/>
                </a:lnTo>
                <a:lnTo>
                  <a:pt x="20" y="0"/>
                </a:lnTo>
                <a:lnTo>
                  <a:pt x="24" y="0"/>
                </a:lnTo>
                <a:lnTo>
                  <a:pt x="25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4" y="0"/>
                </a:lnTo>
                <a:lnTo>
                  <a:pt x="46" y="0"/>
                </a:lnTo>
                <a:lnTo>
                  <a:pt x="49" y="0"/>
                </a:lnTo>
                <a:lnTo>
                  <a:pt x="51" y="0"/>
                </a:lnTo>
                <a:close/>
              </a:path>
            </a:pathLst>
          </a:custGeom>
          <a:solidFill>
            <a:srgbClr val="C49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3762375" y="6024563"/>
            <a:ext cx="98425" cy="101600"/>
          </a:xfrm>
          <a:custGeom>
            <a:avLst/>
            <a:gdLst/>
            <a:ahLst/>
            <a:cxnLst>
              <a:cxn ang="0">
                <a:pos x="62" y="18"/>
              </a:cxn>
              <a:cxn ang="0">
                <a:pos x="62" y="26"/>
              </a:cxn>
              <a:cxn ang="0">
                <a:pos x="62" y="34"/>
              </a:cxn>
              <a:cxn ang="0">
                <a:pos x="62" y="43"/>
              </a:cxn>
              <a:cxn ang="0">
                <a:pos x="62" y="54"/>
              </a:cxn>
              <a:cxn ang="0">
                <a:pos x="62" y="64"/>
              </a:cxn>
              <a:cxn ang="0">
                <a:pos x="59" y="64"/>
              </a:cxn>
              <a:cxn ang="0">
                <a:pos x="56" y="64"/>
              </a:cxn>
              <a:cxn ang="0">
                <a:pos x="52" y="64"/>
              </a:cxn>
              <a:cxn ang="0">
                <a:pos x="49" y="64"/>
              </a:cxn>
              <a:cxn ang="0">
                <a:pos x="46" y="64"/>
              </a:cxn>
              <a:cxn ang="0">
                <a:pos x="43" y="64"/>
              </a:cxn>
              <a:cxn ang="0">
                <a:pos x="40" y="64"/>
              </a:cxn>
              <a:cxn ang="0">
                <a:pos x="36" y="64"/>
              </a:cxn>
              <a:cxn ang="0">
                <a:pos x="33" y="64"/>
              </a:cxn>
              <a:cxn ang="0">
                <a:pos x="30" y="64"/>
              </a:cxn>
              <a:cxn ang="0">
                <a:pos x="27" y="64"/>
              </a:cxn>
              <a:cxn ang="0">
                <a:pos x="24" y="64"/>
              </a:cxn>
              <a:cxn ang="0">
                <a:pos x="16" y="64"/>
              </a:cxn>
              <a:cxn ang="0">
                <a:pos x="8" y="64"/>
              </a:cxn>
              <a:cxn ang="0">
                <a:pos x="0" y="64"/>
              </a:cxn>
              <a:cxn ang="0">
                <a:pos x="0" y="61"/>
              </a:cxn>
              <a:cxn ang="0">
                <a:pos x="0" y="58"/>
              </a:cxn>
              <a:cxn ang="0">
                <a:pos x="0" y="46"/>
              </a:cxn>
              <a:cxn ang="0">
                <a:pos x="0" y="34"/>
              </a:cxn>
              <a:cxn ang="0">
                <a:pos x="0" y="29"/>
              </a:cxn>
              <a:cxn ang="0">
                <a:pos x="0" y="26"/>
              </a:cxn>
              <a:cxn ang="0">
                <a:pos x="0" y="22"/>
              </a:cxn>
              <a:cxn ang="0">
                <a:pos x="0" y="19"/>
              </a:cxn>
              <a:cxn ang="0">
                <a:pos x="0" y="16"/>
              </a:cxn>
              <a:cxn ang="0">
                <a:pos x="0" y="13"/>
              </a:cxn>
              <a:cxn ang="0">
                <a:pos x="0" y="10"/>
              </a:cxn>
              <a:cxn ang="0">
                <a:pos x="0" y="6"/>
              </a:cxn>
              <a:cxn ang="0">
                <a:pos x="0" y="0"/>
              </a:cxn>
              <a:cxn ang="0">
                <a:pos x="8" y="0"/>
              </a:cxn>
              <a:cxn ang="0">
                <a:pos x="12" y="0"/>
              </a:cxn>
              <a:cxn ang="0">
                <a:pos x="20" y="0"/>
              </a:cxn>
              <a:cxn ang="0">
                <a:pos x="24" y="2"/>
              </a:cxn>
              <a:cxn ang="0">
                <a:pos x="24" y="5"/>
              </a:cxn>
              <a:cxn ang="0">
                <a:pos x="24" y="8"/>
              </a:cxn>
              <a:cxn ang="0">
                <a:pos x="24" y="11"/>
              </a:cxn>
              <a:cxn ang="0">
                <a:pos x="25" y="13"/>
              </a:cxn>
              <a:cxn ang="0">
                <a:pos x="28" y="13"/>
              </a:cxn>
              <a:cxn ang="0">
                <a:pos x="32" y="13"/>
              </a:cxn>
              <a:cxn ang="0">
                <a:pos x="35" y="13"/>
              </a:cxn>
              <a:cxn ang="0">
                <a:pos x="38" y="13"/>
              </a:cxn>
              <a:cxn ang="0">
                <a:pos x="41" y="13"/>
              </a:cxn>
              <a:cxn ang="0">
                <a:pos x="44" y="13"/>
              </a:cxn>
              <a:cxn ang="0">
                <a:pos x="48" y="13"/>
              </a:cxn>
              <a:cxn ang="0">
                <a:pos x="51" y="13"/>
              </a:cxn>
              <a:cxn ang="0">
                <a:pos x="54" y="13"/>
              </a:cxn>
              <a:cxn ang="0">
                <a:pos x="57" y="13"/>
              </a:cxn>
              <a:cxn ang="0">
                <a:pos x="60" y="13"/>
              </a:cxn>
            </a:cxnLst>
            <a:rect l="0" t="0" r="r" b="b"/>
            <a:pathLst>
              <a:path w="62" h="64">
                <a:moveTo>
                  <a:pt x="62" y="13"/>
                </a:moveTo>
                <a:lnTo>
                  <a:pt x="62" y="18"/>
                </a:lnTo>
                <a:lnTo>
                  <a:pt x="62" y="21"/>
                </a:lnTo>
                <a:lnTo>
                  <a:pt x="62" y="26"/>
                </a:lnTo>
                <a:lnTo>
                  <a:pt x="62" y="30"/>
                </a:lnTo>
                <a:lnTo>
                  <a:pt x="62" y="34"/>
                </a:lnTo>
                <a:lnTo>
                  <a:pt x="62" y="38"/>
                </a:lnTo>
                <a:lnTo>
                  <a:pt x="62" y="43"/>
                </a:lnTo>
                <a:lnTo>
                  <a:pt x="62" y="51"/>
                </a:lnTo>
                <a:lnTo>
                  <a:pt x="62" y="54"/>
                </a:lnTo>
                <a:lnTo>
                  <a:pt x="62" y="59"/>
                </a:lnTo>
                <a:lnTo>
                  <a:pt x="62" y="64"/>
                </a:lnTo>
                <a:lnTo>
                  <a:pt x="60" y="64"/>
                </a:lnTo>
                <a:lnTo>
                  <a:pt x="59" y="64"/>
                </a:lnTo>
                <a:lnTo>
                  <a:pt x="57" y="64"/>
                </a:lnTo>
                <a:lnTo>
                  <a:pt x="56" y="64"/>
                </a:lnTo>
                <a:lnTo>
                  <a:pt x="54" y="64"/>
                </a:lnTo>
                <a:lnTo>
                  <a:pt x="52" y="64"/>
                </a:lnTo>
                <a:lnTo>
                  <a:pt x="51" y="64"/>
                </a:lnTo>
                <a:lnTo>
                  <a:pt x="49" y="64"/>
                </a:lnTo>
                <a:lnTo>
                  <a:pt x="48" y="64"/>
                </a:lnTo>
                <a:lnTo>
                  <a:pt x="46" y="64"/>
                </a:lnTo>
                <a:lnTo>
                  <a:pt x="44" y="64"/>
                </a:lnTo>
                <a:lnTo>
                  <a:pt x="43" y="64"/>
                </a:lnTo>
                <a:lnTo>
                  <a:pt x="41" y="64"/>
                </a:lnTo>
                <a:lnTo>
                  <a:pt x="40" y="64"/>
                </a:lnTo>
                <a:lnTo>
                  <a:pt x="38" y="64"/>
                </a:lnTo>
                <a:lnTo>
                  <a:pt x="36" y="64"/>
                </a:lnTo>
                <a:lnTo>
                  <a:pt x="35" y="64"/>
                </a:lnTo>
                <a:lnTo>
                  <a:pt x="33" y="64"/>
                </a:lnTo>
                <a:lnTo>
                  <a:pt x="32" y="64"/>
                </a:lnTo>
                <a:lnTo>
                  <a:pt x="30" y="64"/>
                </a:lnTo>
                <a:lnTo>
                  <a:pt x="28" y="64"/>
                </a:lnTo>
                <a:lnTo>
                  <a:pt x="27" y="64"/>
                </a:lnTo>
                <a:lnTo>
                  <a:pt x="25" y="64"/>
                </a:lnTo>
                <a:lnTo>
                  <a:pt x="24" y="64"/>
                </a:lnTo>
                <a:lnTo>
                  <a:pt x="20" y="64"/>
                </a:lnTo>
                <a:lnTo>
                  <a:pt x="16" y="64"/>
                </a:lnTo>
                <a:lnTo>
                  <a:pt x="12" y="64"/>
                </a:lnTo>
                <a:lnTo>
                  <a:pt x="8" y="64"/>
                </a:lnTo>
                <a:lnTo>
                  <a:pt x="4" y="64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1"/>
                </a:lnTo>
                <a:lnTo>
                  <a:pt x="0" y="46"/>
                </a:lnTo>
                <a:lnTo>
                  <a:pt x="0" y="38"/>
                </a:lnTo>
                <a:lnTo>
                  <a:pt x="0" y="34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8" y="0"/>
                </a:lnTo>
                <a:lnTo>
                  <a:pt x="11" y="0"/>
                </a:lnTo>
                <a:lnTo>
                  <a:pt x="12" y="0"/>
                </a:lnTo>
                <a:lnTo>
                  <a:pt x="16" y="0"/>
                </a:lnTo>
                <a:lnTo>
                  <a:pt x="20" y="0"/>
                </a:lnTo>
                <a:lnTo>
                  <a:pt x="24" y="0"/>
                </a:lnTo>
                <a:lnTo>
                  <a:pt x="24" y="2"/>
                </a:lnTo>
                <a:lnTo>
                  <a:pt x="24" y="3"/>
                </a:lnTo>
                <a:lnTo>
                  <a:pt x="24" y="5"/>
                </a:lnTo>
                <a:lnTo>
                  <a:pt x="24" y="6"/>
                </a:lnTo>
                <a:lnTo>
                  <a:pt x="24" y="8"/>
                </a:lnTo>
                <a:lnTo>
                  <a:pt x="24" y="10"/>
                </a:lnTo>
                <a:lnTo>
                  <a:pt x="24" y="11"/>
                </a:lnTo>
                <a:lnTo>
                  <a:pt x="24" y="13"/>
                </a:lnTo>
                <a:lnTo>
                  <a:pt x="25" y="13"/>
                </a:lnTo>
                <a:lnTo>
                  <a:pt x="27" y="13"/>
                </a:lnTo>
                <a:lnTo>
                  <a:pt x="28" y="13"/>
                </a:lnTo>
                <a:lnTo>
                  <a:pt x="30" y="13"/>
                </a:lnTo>
                <a:lnTo>
                  <a:pt x="32" y="13"/>
                </a:lnTo>
                <a:lnTo>
                  <a:pt x="33" y="13"/>
                </a:lnTo>
                <a:lnTo>
                  <a:pt x="35" y="13"/>
                </a:lnTo>
                <a:lnTo>
                  <a:pt x="36" y="13"/>
                </a:lnTo>
                <a:lnTo>
                  <a:pt x="38" y="13"/>
                </a:lnTo>
                <a:lnTo>
                  <a:pt x="40" y="13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6" y="13"/>
                </a:lnTo>
                <a:lnTo>
                  <a:pt x="48" y="13"/>
                </a:lnTo>
                <a:lnTo>
                  <a:pt x="49" y="13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6" y="13"/>
                </a:lnTo>
                <a:lnTo>
                  <a:pt x="57" y="13"/>
                </a:lnTo>
                <a:lnTo>
                  <a:pt x="59" y="13"/>
                </a:lnTo>
                <a:lnTo>
                  <a:pt x="60" y="13"/>
                </a:lnTo>
                <a:lnTo>
                  <a:pt x="62" y="13"/>
                </a:lnTo>
                <a:close/>
              </a:path>
            </a:pathLst>
          </a:custGeom>
          <a:solidFill>
            <a:srgbClr val="6C3D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2879725" y="6003926"/>
            <a:ext cx="160338" cy="80963"/>
          </a:xfrm>
          <a:custGeom>
            <a:avLst/>
            <a:gdLst/>
            <a:ahLst/>
            <a:cxnLst>
              <a:cxn ang="0">
                <a:pos x="96" y="51"/>
              </a:cxn>
              <a:cxn ang="0">
                <a:pos x="84" y="51"/>
              </a:cxn>
              <a:cxn ang="0">
                <a:pos x="79" y="51"/>
              </a:cxn>
              <a:cxn ang="0">
                <a:pos x="74" y="51"/>
              </a:cxn>
              <a:cxn ang="0">
                <a:pos x="69" y="51"/>
              </a:cxn>
              <a:cxn ang="0">
                <a:pos x="64" y="51"/>
              </a:cxn>
              <a:cxn ang="0">
                <a:pos x="60" y="51"/>
              </a:cxn>
              <a:cxn ang="0">
                <a:pos x="55" y="51"/>
              </a:cxn>
              <a:cxn ang="0">
                <a:pos x="50" y="51"/>
              </a:cxn>
              <a:cxn ang="0">
                <a:pos x="45" y="51"/>
              </a:cxn>
              <a:cxn ang="0">
                <a:pos x="29" y="51"/>
              </a:cxn>
              <a:cxn ang="0">
                <a:pos x="18" y="51"/>
              </a:cxn>
              <a:cxn ang="0">
                <a:pos x="7" y="51"/>
              </a:cxn>
              <a:cxn ang="0">
                <a:pos x="0" y="50"/>
              </a:cxn>
              <a:cxn ang="0">
                <a:pos x="0" y="45"/>
              </a:cxn>
              <a:cxn ang="0">
                <a:pos x="0" y="40"/>
              </a:cxn>
              <a:cxn ang="0">
                <a:pos x="0" y="21"/>
              </a:cxn>
              <a:cxn ang="0">
                <a:pos x="0" y="16"/>
              </a:cxn>
              <a:cxn ang="0">
                <a:pos x="0" y="11"/>
              </a:cxn>
              <a:cxn ang="0">
                <a:pos x="0" y="7"/>
              </a:cxn>
              <a:cxn ang="0">
                <a:pos x="0" y="2"/>
              </a:cxn>
              <a:cxn ang="0">
                <a:pos x="18" y="0"/>
              </a:cxn>
              <a:cxn ang="0">
                <a:pos x="32" y="0"/>
              </a:cxn>
              <a:cxn ang="0">
                <a:pos x="42" y="0"/>
              </a:cxn>
              <a:cxn ang="0">
                <a:pos x="50" y="0"/>
              </a:cxn>
              <a:cxn ang="0">
                <a:pos x="55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  <a:cxn ang="0">
                <a:pos x="77" y="0"/>
              </a:cxn>
              <a:cxn ang="0">
                <a:pos x="82" y="0"/>
              </a:cxn>
              <a:cxn ang="0">
                <a:pos x="87" y="0"/>
              </a:cxn>
              <a:cxn ang="0">
                <a:pos x="92" y="0"/>
              </a:cxn>
              <a:cxn ang="0">
                <a:pos x="96" y="0"/>
              </a:cxn>
              <a:cxn ang="0">
                <a:pos x="101" y="0"/>
              </a:cxn>
              <a:cxn ang="0">
                <a:pos x="101" y="8"/>
              </a:cxn>
              <a:cxn ang="0">
                <a:pos x="101" y="13"/>
              </a:cxn>
              <a:cxn ang="0">
                <a:pos x="101" y="18"/>
              </a:cxn>
              <a:cxn ang="0">
                <a:pos x="101" y="27"/>
              </a:cxn>
              <a:cxn ang="0">
                <a:pos x="101" y="32"/>
              </a:cxn>
              <a:cxn ang="0">
                <a:pos x="101" y="37"/>
              </a:cxn>
              <a:cxn ang="0">
                <a:pos x="101" y="42"/>
              </a:cxn>
              <a:cxn ang="0">
                <a:pos x="101" y="47"/>
              </a:cxn>
              <a:cxn ang="0">
                <a:pos x="101" y="51"/>
              </a:cxn>
            </a:cxnLst>
            <a:rect l="0" t="0" r="r" b="b"/>
            <a:pathLst>
              <a:path w="101" h="51">
                <a:moveTo>
                  <a:pt x="101" y="51"/>
                </a:moveTo>
                <a:lnTo>
                  <a:pt x="100" y="51"/>
                </a:lnTo>
                <a:lnTo>
                  <a:pt x="96" y="51"/>
                </a:lnTo>
                <a:lnTo>
                  <a:pt x="90" y="51"/>
                </a:lnTo>
                <a:lnTo>
                  <a:pt x="85" y="51"/>
                </a:lnTo>
                <a:lnTo>
                  <a:pt x="84" y="51"/>
                </a:lnTo>
                <a:lnTo>
                  <a:pt x="82" y="51"/>
                </a:lnTo>
                <a:lnTo>
                  <a:pt x="80" y="51"/>
                </a:lnTo>
                <a:lnTo>
                  <a:pt x="79" y="51"/>
                </a:lnTo>
                <a:lnTo>
                  <a:pt x="77" y="51"/>
                </a:lnTo>
                <a:lnTo>
                  <a:pt x="76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8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60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2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39" y="51"/>
                </a:lnTo>
                <a:lnTo>
                  <a:pt x="37" y="51"/>
                </a:lnTo>
                <a:lnTo>
                  <a:pt x="29" y="51"/>
                </a:lnTo>
                <a:lnTo>
                  <a:pt x="26" y="51"/>
                </a:lnTo>
                <a:lnTo>
                  <a:pt x="21" y="51"/>
                </a:lnTo>
                <a:lnTo>
                  <a:pt x="18" y="51"/>
                </a:lnTo>
                <a:lnTo>
                  <a:pt x="13" y="51"/>
                </a:lnTo>
                <a:lnTo>
                  <a:pt x="8" y="51"/>
                </a:lnTo>
                <a:lnTo>
                  <a:pt x="7" y="51"/>
                </a:lnTo>
                <a:lnTo>
                  <a:pt x="5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1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2" y="0"/>
                </a:lnTo>
                <a:lnTo>
                  <a:pt x="18" y="0"/>
                </a:lnTo>
                <a:lnTo>
                  <a:pt x="21" y="0"/>
                </a:lnTo>
                <a:lnTo>
                  <a:pt x="31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1" y="11"/>
                </a:lnTo>
                <a:lnTo>
                  <a:pt x="101" y="13"/>
                </a:lnTo>
                <a:lnTo>
                  <a:pt x="101" y="15"/>
                </a:lnTo>
                <a:lnTo>
                  <a:pt x="101" y="16"/>
                </a:lnTo>
                <a:lnTo>
                  <a:pt x="101" y="18"/>
                </a:lnTo>
                <a:lnTo>
                  <a:pt x="101" y="19"/>
                </a:lnTo>
                <a:lnTo>
                  <a:pt x="101" y="26"/>
                </a:lnTo>
                <a:lnTo>
                  <a:pt x="101" y="27"/>
                </a:lnTo>
                <a:lnTo>
                  <a:pt x="101" y="29"/>
                </a:lnTo>
                <a:lnTo>
                  <a:pt x="101" y="31"/>
                </a:lnTo>
                <a:lnTo>
                  <a:pt x="101" y="32"/>
                </a:lnTo>
                <a:lnTo>
                  <a:pt x="101" y="34"/>
                </a:lnTo>
                <a:lnTo>
                  <a:pt x="101" y="35"/>
                </a:lnTo>
                <a:lnTo>
                  <a:pt x="101" y="37"/>
                </a:lnTo>
                <a:lnTo>
                  <a:pt x="101" y="39"/>
                </a:lnTo>
                <a:lnTo>
                  <a:pt x="101" y="40"/>
                </a:lnTo>
                <a:lnTo>
                  <a:pt x="101" y="42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1" y="48"/>
                </a:lnTo>
                <a:lnTo>
                  <a:pt x="101" y="50"/>
                </a:lnTo>
                <a:lnTo>
                  <a:pt x="101" y="51"/>
                </a:lnTo>
                <a:close/>
              </a:path>
            </a:pathLst>
          </a:custGeom>
          <a:solidFill>
            <a:srgbClr val="F7A1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3411538" y="5241926"/>
            <a:ext cx="93663" cy="152400"/>
          </a:xfrm>
          <a:custGeom>
            <a:avLst/>
            <a:gdLst/>
            <a:ahLst/>
            <a:cxnLst>
              <a:cxn ang="0">
                <a:pos x="30" y="10"/>
              </a:cxn>
              <a:cxn ang="0">
                <a:pos x="35" y="18"/>
              </a:cxn>
              <a:cxn ang="0">
                <a:pos x="43" y="18"/>
              </a:cxn>
              <a:cxn ang="0">
                <a:pos x="43" y="24"/>
              </a:cxn>
              <a:cxn ang="0">
                <a:pos x="43" y="28"/>
              </a:cxn>
              <a:cxn ang="0">
                <a:pos x="43" y="36"/>
              </a:cxn>
              <a:cxn ang="0">
                <a:pos x="43" y="44"/>
              </a:cxn>
              <a:cxn ang="0">
                <a:pos x="53" y="45"/>
              </a:cxn>
              <a:cxn ang="0">
                <a:pos x="56" y="47"/>
              </a:cxn>
              <a:cxn ang="0">
                <a:pos x="56" y="56"/>
              </a:cxn>
              <a:cxn ang="0">
                <a:pos x="56" y="61"/>
              </a:cxn>
              <a:cxn ang="0">
                <a:pos x="56" y="71"/>
              </a:cxn>
              <a:cxn ang="0">
                <a:pos x="59" y="71"/>
              </a:cxn>
              <a:cxn ang="0">
                <a:pos x="59" y="76"/>
              </a:cxn>
              <a:cxn ang="0">
                <a:pos x="59" y="82"/>
              </a:cxn>
              <a:cxn ang="0">
                <a:pos x="59" y="92"/>
              </a:cxn>
              <a:cxn ang="0">
                <a:pos x="54" y="96"/>
              </a:cxn>
              <a:cxn ang="0">
                <a:pos x="46" y="96"/>
              </a:cxn>
              <a:cxn ang="0">
                <a:pos x="37" y="96"/>
              </a:cxn>
              <a:cxn ang="0">
                <a:pos x="32" y="96"/>
              </a:cxn>
              <a:cxn ang="0">
                <a:pos x="29" y="96"/>
              </a:cxn>
              <a:cxn ang="0">
                <a:pos x="25" y="96"/>
              </a:cxn>
              <a:cxn ang="0">
                <a:pos x="22" y="96"/>
              </a:cxn>
              <a:cxn ang="0">
                <a:pos x="19" y="96"/>
              </a:cxn>
              <a:cxn ang="0">
                <a:pos x="16" y="96"/>
              </a:cxn>
              <a:cxn ang="0">
                <a:pos x="13" y="96"/>
              </a:cxn>
              <a:cxn ang="0">
                <a:pos x="9" y="96"/>
              </a:cxn>
              <a:cxn ang="0">
                <a:pos x="6" y="96"/>
              </a:cxn>
              <a:cxn ang="0">
                <a:pos x="3" y="96"/>
              </a:cxn>
              <a:cxn ang="0">
                <a:pos x="3" y="92"/>
              </a:cxn>
              <a:cxn ang="0">
                <a:pos x="3" y="84"/>
              </a:cxn>
              <a:cxn ang="0">
                <a:pos x="3" y="77"/>
              </a:cxn>
              <a:cxn ang="0">
                <a:pos x="1" y="71"/>
              </a:cxn>
              <a:cxn ang="0">
                <a:pos x="0" y="61"/>
              </a:cxn>
              <a:cxn ang="0">
                <a:pos x="0" y="55"/>
              </a:cxn>
              <a:cxn ang="0">
                <a:pos x="0" y="52"/>
              </a:cxn>
              <a:cxn ang="0">
                <a:pos x="0" y="48"/>
              </a:cxn>
              <a:cxn ang="0">
                <a:pos x="0" y="45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8"/>
              </a:cxn>
              <a:cxn ang="0">
                <a:pos x="0" y="18"/>
              </a:cxn>
              <a:cxn ang="0">
                <a:pos x="9" y="18"/>
              </a:cxn>
              <a:cxn ang="0">
                <a:pos x="9" y="4"/>
              </a:cxn>
              <a:cxn ang="0">
                <a:pos x="9" y="0"/>
              </a:cxn>
              <a:cxn ang="0">
                <a:pos x="17" y="0"/>
              </a:cxn>
              <a:cxn ang="0">
                <a:pos x="27" y="0"/>
              </a:cxn>
              <a:cxn ang="0">
                <a:pos x="30" y="0"/>
              </a:cxn>
            </a:cxnLst>
            <a:rect l="0" t="0" r="r" b="b"/>
            <a:pathLst>
              <a:path w="59" h="96">
                <a:moveTo>
                  <a:pt x="30" y="0"/>
                </a:moveTo>
                <a:lnTo>
                  <a:pt x="30" y="10"/>
                </a:lnTo>
                <a:lnTo>
                  <a:pt x="30" y="18"/>
                </a:lnTo>
                <a:lnTo>
                  <a:pt x="35" y="18"/>
                </a:lnTo>
                <a:lnTo>
                  <a:pt x="40" y="18"/>
                </a:lnTo>
                <a:lnTo>
                  <a:pt x="43" y="18"/>
                </a:lnTo>
                <a:lnTo>
                  <a:pt x="43" y="21"/>
                </a:lnTo>
                <a:lnTo>
                  <a:pt x="43" y="24"/>
                </a:lnTo>
                <a:lnTo>
                  <a:pt x="43" y="26"/>
                </a:lnTo>
                <a:lnTo>
                  <a:pt x="43" y="28"/>
                </a:lnTo>
                <a:lnTo>
                  <a:pt x="43" y="31"/>
                </a:lnTo>
                <a:lnTo>
                  <a:pt x="43" y="36"/>
                </a:lnTo>
                <a:lnTo>
                  <a:pt x="43" y="40"/>
                </a:lnTo>
                <a:lnTo>
                  <a:pt x="43" y="44"/>
                </a:lnTo>
                <a:lnTo>
                  <a:pt x="46" y="45"/>
                </a:lnTo>
                <a:lnTo>
                  <a:pt x="53" y="45"/>
                </a:lnTo>
                <a:lnTo>
                  <a:pt x="56" y="45"/>
                </a:lnTo>
                <a:lnTo>
                  <a:pt x="56" y="47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1"/>
                </a:lnTo>
                <a:lnTo>
                  <a:pt x="56" y="66"/>
                </a:lnTo>
                <a:lnTo>
                  <a:pt x="56" y="71"/>
                </a:lnTo>
                <a:lnTo>
                  <a:pt x="57" y="71"/>
                </a:lnTo>
                <a:lnTo>
                  <a:pt x="59" y="71"/>
                </a:lnTo>
                <a:lnTo>
                  <a:pt x="59" y="72"/>
                </a:lnTo>
                <a:lnTo>
                  <a:pt x="59" y="76"/>
                </a:lnTo>
                <a:lnTo>
                  <a:pt x="59" y="77"/>
                </a:lnTo>
                <a:lnTo>
                  <a:pt x="59" y="82"/>
                </a:lnTo>
                <a:lnTo>
                  <a:pt x="59" y="87"/>
                </a:lnTo>
                <a:lnTo>
                  <a:pt x="59" y="92"/>
                </a:lnTo>
                <a:lnTo>
                  <a:pt x="59" y="96"/>
                </a:lnTo>
                <a:lnTo>
                  <a:pt x="54" y="96"/>
                </a:lnTo>
                <a:lnTo>
                  <a:pt x="48" y="96"/>
                </a:lnTo>
                <a:lnTo>
                  <a:pt x="46" y="96"/>
                </a:lnTo>
                <a:lnTo>
                  <a:pt x="41" y="96"/>
                </a:lnTo>
                <a:lnTo>
                  <a:pt x="37" y="96"/>
                </a:lnTo>
                <a:lnTo>
                  <a:pt x="33" y="96"/>
                </a:lnTo>
                <a:lnTo>
                  <a:pt x="32" y="96"/>
                </a:lnTo>
                <a:lnTo>
                  <a:pt x="30" y="96"/>
                </a:lnTo>
                <a:lnTo>
                  <a:pt x="29" y="96"/>
                </a:lnTo>
                <a:lnTo>
                  <a:pt x="27" y="96"/>
                </a:lnTo>
                <a:lnTo>
                  <a:pt x="25" y="96"/>
                </a:lnTo>
                <a:lnTo>
                  <a:pt x="24" y="96"/>
                </a:lnTo>
                <a:lnTo>
                  <a:pt x="22" y="96"/>
                </a:lnTo>
                <a:lnTo>
                  <a:pt x="21" y="96"/>
                </a:lnTo>
                <a:lnTo>
                  <a:pt x="19" y="96"/>
                </a:lnTo>
                <a:lnTo>
                  <a:pt x="17" y="96"/>
                </a:lnTo>
                <a:lnTo>
                  <a:pt x="16" y="96"/>
                </a:lnTo>
                <a:lnTo>
                  <a:pt x="14" y="96"/>
                </a:lnTo>
                <a:lnTo>
                  <a:pt x="13" y="96"/>
                </a:lnTo>
                <a:lnTo>
                  <a:pt x="11" y="96"/>
                </a:lnTo>
                <a:lnTo>
                  <a:pt x="9" y="96"/>
                </a:lnTo>
                <a:lnTo>
                  <a:pt x="8" y="96"/>
                </a:lnTo>
                <a:lnTo>
                  <a:pt x="6" y="96"/>
                </a:lnTo>
                <a:lnTo>
                  <a:pt x="5" y="96"/>
                </a:lnTo>
                <a:lnTo>
                  <a:pt x="3" y="96"/>
                </a:lnTo>
                <a:lnTo>
                  <a:pt x="3" y="93"/>
                </a:lnTo>
                <a:lnTo>
                  <a:pt x="3" y="92"/>
                </a:lnTo>
                <a:lnTo>
                  <a:pt x="3" y="87"/>
                </a:lnTo>
                <a:lnTo>
                  <a:pt x="3" y="84"/>
                </a:lnTo>
                <a:lnTo>
                  <a:pt x="3" y="82"/>
                </a:lnTo>
                <a:lnTo>
                  <a:pt x="3" y="77"/>
                </a:lnTo>
                <a:lnTo>
                  <a:pt x="3" y="71"/>
                </a:lnTo>
                <a:lnTo>
                  <a:pt x="1" y="71"/>
                </a:lnTo>
                <a:lnTo>
                  <a:pt x="0" y="71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7"/>
                </a:lnTo>
                <a:lnTo>
                  <a:pt x="0" y="36"/>
                </a:lnTo>
                <a:lnTo>
                  <a:pt x="0" y="32"/>
                </a:lnTo>
                <a:lnTo>
                  <a:pt x="0" y="31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1" y="18"/>
                </a:lnTo>
                <a:lnTo>
                  <a:pt x="9" y="18"/>
                </a:lnTo>
                <a:lnTo>
                  <a:pt x="9" y="5"/>
                </a:lnTo>
                <a:lnTo>
                  <a:pt x="9" y="4"/>
                </a:lnTo>
                <a:lnTo>
                  <a:pt x="8" y="0"/>
                </a:lnTo>
                <a:lnTo>
                  <a:pt x="9" y="0"/>
                </a:lnTo>
                <a:lnTo>
                  <a:pt x="13" y="0"/>
                </a:lnTo>
                <a:lnTo>
                  <a:pt x="17" y="0"/>
                </a:lnTo>
                <a:lnTo>
                  <a:pt x="24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close/>
              </a:path>
            </a:pathLst>
          </a:custGeom>
          <a:solidFill>
            <a:srgbClr val="FA91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3716338" y="5651501"/>
            <a:ext cx="203200" cy="233363"/>
          </a:xfrm>
          <a:custGeom>
            <a:avLst/>
            <a:gdLst/>
            <a:ahLst/>
            <a:cxnLst>
              <a:cxn ang="0">
                <a:pos x="113" y="77"/>
              </a:cxn>
              <a:cxn ang="0">
                <a:pos x="113" y="85"/>
              </a:cxn>
              <a:cxn ang="0">
                <a:pos x="120" y="81"/>
              </a:cxn>
              <a:cxn ang="0">
                <a:pos x="128" y="85"/>
              </a:cxn>
              <a:cxn ang="0">
                <a:pos x="128" y="99"/>
              </a:cxn>
              <a:cxn ang="0">
                <a:pos x="128" y="109"/>
              </a:cxn>
              <a:cxn ang="0">
                <a:pos x="128" y="125"/>
              </a:cxn>
              <a:cxn ang="0">
                <a:pos x="128" y="137"/>
              </a:cxn>
              <a:cxn ang="0">
                <a:pos x="120" y="147"/>
              </a:cxn>
              <a:cxn ang="0">
                <a:pos x="104" y="147"/>
              </a:cxn>
              <a:cxn ang="0">
                <a:pos x="91" y="147"/>
              </a:cxn>
              <a:cxn ang="0">
                <a:pos x="80" y="147"/>
              </a:cxn>
              <a:cxn ang="0">
                <a:pos x="72" y="147"/>
              </a:cxn>
              <a:cxn ang="0">
                <a:pos x="65" y="147"/>
              </a:cxn>
              <a:cxn ang="0">
                <a:pos x="53" y="147"/>
              </a:cxn>
              <a:cxn ang="0">
                <a:pos x="45" y="147"/>
              </a:cxn>
              <a:cxn ang="0">
                <a:pos x="38" y="147"/>
              </a:cxn>
              <a:cxn ang="0">
                <a:pos x="25" y="147"/>
              </a:cxn>
              <a:cxn ang="0">
                <a:pos x="19" y="147"/>
              </a:cxn>
              <a:cxn ang="0">
                <a:pos x="13" y="147"/>
              </a:cxn>
              <a:cxn ang="0">
                <a:pos x="6" y="147"/>
              </a:cxn>
              <a:cxn ang="0">
                <a:pos x="1" y="145"/>
              </a:cxn>
              <a:cxn ang="0">
                <a:pos x="1" y="136"/>
              </a:cxn>
              <a:cxn ang="0">
                <a:pos x="1" y="129"/>
              </a:cxn>
              <a:cxn ang="0">
                <a:pos x="0" y="120"/>
              </a:cxn>
              <a:cxn ang="0">
                <a:pos x="0" y="113"/>
              </a:cxn>
              <a:cxn ang="0">
                <a:pos x="0" y="99"/>
              </a:cxn>
              <a:cxn ang="0">
                <a:pos x="0" y="91"/>
              </a:cxn>
              <a:cxn ang="0">
                <a:pos x="0" y="83"/>
              </a:cxn>
              <a:cxn ang="0">
                <a:pos x="0" y="67"/>
              </a:cxn>
              <a:cxn ang="0">
                <a:pos x="0" y="54"/>
              </a:cxn>
              <a:cxn ang="0">
                <a:pos x="0" y="46"/>
              </a:cxn>
              <a:cxn ang="0">
                <a:pos x="0" y="37"/>
              </a:cxn>
              <a:cxn ang="0">
                <a:pos x="0" y="24"/>
              </a:cxn>
              <a:cxn ang="0">
                <a:pos x="1" y="22"/>
              </a:cxn>
              <a:cxn ang="0">
                <a:pos x="6" y="25"/>
              </a:cxn>
              <a:cxn ang="0">
                <a:pos x="9" y="29"/>
              </a:cxn>
              <a:cxn ang="0">
                <a:pos x="16" y="30"/>
              </a:cxn>
              <a:cxn ang="0">
                <a:pos x="21" y="33"/>
              </a:cxn>
              <a:cxn ang="0">
                <a:pos x="25" y="35"/>
              </a:cxn>
              <a:cxn ang="0">
                <a:pos x="32" y="35"/>
              </a:cxn>
              <a:cxn ang="0">
                <a:pos x="40" y="35"/>
              </a:cxn>
              <a:cxn ang="0">
                <a:pos x="46" y="33"/>
              </a:cxn>
              <a:cxn ang="0">
                <a:pos x="54" y="32"/>
              </a:cxn>
              <a:cxn ang="0">
                <a:pos x="62" y="29"/>
              </a:cxn>
              <a:cxn ang="0">
                <a:pos x="69" y="25"/>
              </a:cxn>
              <a:cxn ang="0">
                <a:pos x="73" y="22"/>
              </a:cxn>
              <a:cxn ang="0">
                <a:pos x="81" y="17"/>
              </a:cxn>
              <a:cxn ang="0">
                <a:pos x="85" y="14"/>
              </a:cxn>
              <a:cxn ang="0">
                <a:pos x="89" y="11"/>
              </a:cxn>
              <a:cxn ang="0">
                <a:pos x="91" y="6"/>
              </a:cxn>
              <a:cxn ang="0">
                <a:pos x="94" y="3"/>
              </a:cxn>
              <a:cxn ang="0">
                <a:pos x="99" y="1"/>
              </a:cxn>
              <a:cxn ang="0">
                <a:pos x="102" y="3"/>
              </a:cxn>
              <a:cxn ang="0">
                <a:pos x="102" y="9"/>
              </a:cxn>
              <a:cxn ang="0">
                <a:pos x="102" y="17"/>
              </a:cxn>
              <a:cxn ang="0">
                <a:pos x="102" y="27"/>
              </a:cxn>
              <a:cxn ang="0">
                <a:pos x="102" y="51"/>
              </a:cxn>
              <a:cxn ang="0">
                <a:pos x="102" y="61"/>
              </a:cxn>
              <a:cxn ang="0">
                <a:pos x="102" y="70"/>
              </a:cxn>
              <a:cxn ang="0">
                <a:pos x="110" y="69"/>
              </a:cxn>
            </a:cxnLst>
            <a:rect l="0" t="0" r="r" b="b"/>
            <a:pathLst>
              <a:path w="128" h="147">
                <a:moveTo>
                  <a:pt x="113" y="67"/>
                </a:moveTo>
                <a:lnTo>
                  <a:pt x="113" y="69"/>
                </a:lnTo>
                <a:lnTo>
                  <a:pt x="113" y="70"/>
                </a:lnTo>
                <a:lnTo>
                  <a:pt x="113" y="77"/>
                </a:lnTo>
                <a:lnTo>
                  <a:pt x="113" y="78"/>
                </a:lnTo>
                <a:lnTo>
                  <a:pt x="113" y="80"/>
                </a:lnTo>
                <a:lnTo>
                  <a:pt x="113" y="83"/>
                </a:lnTo>
                <a:lnTo>
                  <a:pt x="113" y="85"/>
                </a:lnTo>
                <a:lnTo>
                  <a:pt x="115" y="85"/>
                </a:lnTo>
                <a:lnTo>
                  <a:pt x="115" y="83"/>
                </a:lnTo>
                <a:lnTo>
                  <a:pt x="115" y="81"/>
                </a:lnTo>
                <a:lnTo>
                  <a:pt x="120" y="81"/>
                </a:lnTo>
                <a:lnTo>
                  <a:pt x="123" y="81"/>
                </a:lnTo>
                <a:lnTo>
                  <a:pt x="128" y="81"/>
                </a:lnTo>
                <a:lnTo>
                  <a:pt x="128" y="83"/>
                </a:lnTo>
                <a:lnTo>
                  <a:pt x="128" y="85"/>
                </a:lnTo>
                <a:lnTo>
                  <a:pt x="128" y="88"/>
                </a:lnTo>
                <a:lnTo>
                  <a:pt x="128" y="91"/>
                </a:lnTo>
                <a:lnTo>
                  <a:pt x="128" y="96"/>
                </a:lnTo>
                <a:lnTo>
                  <a:pt x="128" y="99"/>
                </a:lnTo>
                <a:lnTo>
                  <a:pt x="128" y="101"/>
                </a:lnTo>
                <a:lnTo>
                  <a:pt x="128" y="102"/>
                </a:lnTo>
                <a:lnTo>
                  <a:pt x="128" y="104"/>
                </a:lnTo>
                <a:lnTo>
                  <a:pt x="128" y="109"/>
                </a:lnTo>
                <a:lnTo>
                  <a:pt x="128" y="113"/>
                </a:lnTo>
                <a:lnTo>
                  <a:pt x="128" y="117"/>
                </a:lnTo>
                <a:lnTo>
                  <a:pt x="128" y="121"/>
                </a:lnTo>
                <a:lnTo>
                  <a:pt x="128" y="125"/>
                </a:lnTo>
                <a:lnTo>
                  <a:pt x="128" y="126"/>
                </a:lnTo>
                <a:lnTo>
                  <a:pt x="128" y="129"/>
                </a:lnTo>
                <a:lnTo>
                  <a:pt x="128" y="134"/>
                </a:lnTo>
                <a:lnTo>
                  <a:pt x="128" y="137"/>
                </a:lnTo>
                <a:lnTo>
                  <a:pt x="128" y="142"/>
                </a:lnTo>
                <a:lnTo>
                  <a:pt x="128" y="147"/>
                </a:lnTo>
                <a:lnTo>
                  <a:pt x="125" y="147"/>
                </a:lnTo>
                <a:lnTo>
                  <a:pt x="120" y="147"/>
                </a:lnTo>
                <a:lnTo>
                  <a:pt x="115" y="147"/>
                </a:lnTo>
                <a:lnTo>
                  <a:pt x="112" y="147"/>
                </a:lnTo>
                <a:lnTo>
                  <a:pt x="107" y="147"/>
                </a:lnTo>
                <a:lnTo>
                  <a:pt x="104" y="147"/>
                </a:lnTo>
                <a:lnTo>
                  <a:pt x="99" y="147"/>
                </a:lnTo>
                <a:lnTo>
                  <a:pt x="97" y="147"/>
                </a:lnTo>
                <a:lnTo>
                  <a:pt x="94" y="147"/>
                </a:lnTo>
                <a:lnTo>
                  <a:pt x="91" y="147"/>
                </a:lnTo>
                <a:lnTo>
                  <a:pt x="86" y="147"/>
                </a:lnTo>
                <a:lnTo>
                  <a:pt x="85" y="147"/>
                </a:lnTo>
                <a:lnTo>
                  <a:pt x="81" y="147"/>
                </a:lnTo>
                <a:lnTo>
                  <a:pt x="80" y="147"/>
                </a:lnTo>
                <a:lnTo>
                  <a:pt x="78" y="147"/>
                </a:lnTo>
                <a:lnTo>
                  <a:pt x="75" y="147"/>
                </a:lnTo>
                <a:lnTo>
                  <a:pt x="73" y="147"/>
                </a:lnTo>
                <a:lnTo>
                  <a:pt x="72" y="147"/>
                </a:lnTo>
                <a:lnTo>
                  <a:pt x="70" y="147"/>
                </a:lnTo>
                <a:lnTo>
                  <a:pt x="69" y="147"/>
                </a:lnTo>
                <a:lnTo>
                  <a:pt x="67" y="147"/>
                </a:lnTo>
                <a:lnTo>
                  <a:pt x="65" y="147"/>
                </a:lnTo>
                <a:lnTo>
                  <a:pt x="64" y="147"/>
                </a:lnTo>
                <a:lnTo>
                  <a:pt x="59" y="147"/>
                </a:lnTo>
                <a:lnTo>
                  <a:pt x="56" y="147"/>
                </a:lnTo>
                <a:lnTo>
                  <a:pt x="53" y="147"/>
                </a:lnTo>
                <a:lnTo>
                  <a:pt x="51" y="147"/>
                </a:lnTo>
                <a:lnTo>
                  <a:pt x="49" y="147"/>
                </a:lnTo>
                <a:lnTo>
                  <a:pt x="46" y="147"/>
                </a:lnTo>
                <a:lnTo>
                  <a:pt x="45" y="147"/>
                </a:lnTo>
                <a:lnTo>
                  <a:pt x="43" y="147"/>
                </a:lnTo>
                <a:lnTo>
                  <a:pt x="41" y="147"/>
                </a:lnTo>
                <a:lnTo>
                  <a:pt x="40" y="147"/>
                </a:lnTo>
                <a:lnTo>
                  <a:pt x="38" y="147"/>
                </a:lnTo>
                <a:lnTo>
                  <a:pt x="35" y="147"/>
                </a:lnTo>
                <a:lnTo>
                  <a:pt x="32" y="147"/>
                </a:lnTo>
                <a:lnTo>
                  <a:pt x="27" y="147"/>
                </a:lnTo>
                <a:lnTo>
                  <a:pt x="25" y="147"/>
                </a:lnTo>
                <a:lnTo>
                  <a:pt x="24" y="147"/>
                </a:lnTo>
                <a:lnTo>
                  <a:pt x="22" y="147"/>
                </a:lnTo>
                <a:lnTo>
                  <a:pt x="21" y="147"/>
                </a:lnTo>
                <a:lnTo>
                  <a:pt x="19" y="147"/>
                </a:lnTo>
                <a:lnTo>
                  <a:pt x="17" y="147"/>
                </a:lnTo>
                <a:lnTo>
                  <a:pt x="16" y="147"/>
                </a:lnTo>
                <a:lnTo>
                  <a:pt x="14" y="147"/>
                </a:lnTo>
                <a:lnTo>
                  <a:pt x="13" y="147"/>
                </a:lnTo>
                <a:lnTo>
                  <a:pt x="11" y="147"/>
                </a:lnTo>
                <a:lnTo>
                  <a:pt x="9" y="147"/>
                </a:lnTo>
                <a:lnTo>
                  <a:pt x="8" y="147"/>
                </a:lnTo>
                <a:lnTo>
                  <a:pt x="6" y="147"/>
                </a:lnTo>
                <a:lnTo>
                  <a:pt x="5" y="147"/>
                </a:lnTo>
                <a:lnTo>
                  <a:pt x="3" y="147"/>
                </a:lnTo>
                <a:lnTo>
                  <a:pt x="1" y="147"/>
                </a:lnTo>
                <a:lnTo>
                  <a:pt x="1" y="145"/>
                </a:lnTo>
                <a:lnTo>
                  <a:pt x="1" y="144"/>
                </a:lnTo>
                <a:lnTo>
                  <a:pt x="1" y="142"/>
                </a:lnTo>
                <a:lnTo>
                  <a:pt x="1" y="137"/>
                </a:lnTo>
                <a:lnTo>
                  <a:pt x="1" y="136"/>
                </a:lnTo>
                <a:lnTo>
                  <a:pt x="1" y="134"/>
                </a:lnTo>
                <a:lnTo>
                  <a:pt x="1" y="133"/>
                </a:lnTo>
                <a:lnTo>
                  <a:pt x="1" y="131"/>
                </a:lnTo>
                <a:lnTo>
                  <a:pt x="1" y="129"/>
                </a:lnTo>
                <a:lnTo>
                  <a:pt x="1" y="126"/>
                </a:lnTo>
                <a:lnTo>
                  <a:pt x="1" y="121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09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78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1"/>
                </a:lnTo>
                <a:lnTo>
                  <a:pt x="0" y="57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0" y="33"/>
                </a:lnTo>
                <a:lnTo>
                  <a:pt x="0" y="30"/>
                </a:lnTo>
                <a:lnTo>
                  <a:pt x="0" y="29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1" y="21"/>
                </a:lnTo>
                <a:lnTo>
                  <a:pt x="1" y="22"/>
                </a:lnTo>
                <a:lnTo>
                  <a:pt x="3" y="22"/>
                </a:lnTo>
                <a:lnTo>
                  <a:pt x="3" y="24"/>
                </a:lnTo>
                <a:lnTo>
                  <a:pt x="5" y="24"/>
                </a:lnTo>
                <a:lnTo>
                  <a:pt x="6" y="25"/>
                </a:lnTo>
                <a:lnTo>
                  <a:pt x="8" y="25"/>
                </a:lnTo>
                <a:lnTo>
                  <a:pt x="8" y="27"/>
                </a:lnTo>
                <a:lnTo>
                  <a:pt x="9" y="27"/>
                </a:lnTo>
                <a:lnTo>
                  <a:pt x="9" y="29"/>
                </a:lnTo>
                <a:lnTo>
                  <a:pt x="11" y="29"/>
                </a:lnTo>
                <a:lnTo>
                  <a:pt x="13" y="30"/>
                </a:lnTo>
                <a:lnTo>
                  <a:pt x="14" y="30"/>
                </a:lnTo>
                <a:lnTo>
                  <a:pt x="16" y="30"/>
                </a:lnTo>
                <a:lnTo>
                  <a:pt x="16" y="32"/>
                </a:lnTo>
                <a:lnTo>
                  <a:pt x="17" y="32"/>
                </a:lnTo>
                <a:lnTo>
                  <a:pt x="19" y="32"/>
                </a:lnTo>
                <a:lnTo>
                  <a:pt x="21" y="33"/>
                </a:lnTo>
                <a:lnTo>
                  <a:pt x="22" y="33"/>
                </a:lnTo>
                <a:lnTo>
                  <a:pt x="24" y="33"/>
                </a:lnTo>
                <a:lnTo>
                  <a:pt x="25" y="33"/>
                </a:lnTo>
                <a:lnTo>
                  <a:pt x="25" y="35"/>
                </a:lnTo>
                <a:lnTo>
                  <a:pt x="27" y="35"/>
                </a:lnTo>
                <a:lnTo>
                  <a:pt x="29" y="35"/>
                </a:lnTo>
                <a:lnTo>
                  <a:pt x="30" y="35"/>
                </a:lnTo>
                <a:lnTo>
                  <a:pt x="32" y="35"/>
                </a:lnTo>
                <a:lnTo>
                  <a:pt x="35" y="35"/>
                </a:lnTo>
                <a:lnTo>
                  <a:pt x="37" y="35"/>
                </a:lnTo>
                <a:lnTo>
                  <a:pt x="38" y="35"/>
                </a:lnTo>
                <a:lnTo>
                  <a:pt x="40" y="35"/>
                </a:lnTo>
                <a:lnTo>
                  <a:pt x="41" y="35"/>
                </a:lnTo>
                <a:lnTo>
                  <a:pt x="43" y="35"/>
                </a:lnTo>
                <a:lnTo>
                  <a:pt x="45" y="33"/>
                </a:lnTo>
                <a:lnTo>
                  <a:pt x="46" y="33"/>
                </a:lnTo>
                <a:lnTo>
                  <a:pt x="49" y="33"/>
                </a:lnTo>
                <a:lnTo>
                  <a:pt x="51" y="32"/>
                </a:lnTo>
                <a:lnTo>
                  <a:pt x="53" y="32"/>
                </a:lnTo>
                <a:lnTo>
                  <a:pt x="54" y="32"/>
                </a:lnTo>
                <a:lnTo>
                  <a:pt x="57" y="30"/>
                </a:lnTo>
                <a:lnTo>
                  <a:pt x="59" y="29"/>
                </a:lnTo>
                <a:lnTo>
                  <a:pt x="61" y="29"/>
                </a:lnTo>
                <a:lnTo>
                  <a:pt x="62" y="29"/>
                </a:lnTo>
                <a:lnTo>
                  <a:pt x="62" y="27"/>
                </a:lnTo>
                <a:lnTo>
                  <a:pt x="64" y="27"/>
                </a:lnTo>
                <a:lnTo>
                  <a:pt x="67" y="25"/>
                </a:lnTo>
                <a:lnTo>
                  <a:pt x="69" y="25"/>
                </a:lnTo>
                <a:lnTo>
                  <a:pt x="70" y="25"/>
                </a:lnTo>
                <a:lnTo>
                  <a:pt x="70" y="24"/>
                </a:lnTo>
                <a:lnTo>
                  <a:pt x="72" y="24"/>
                </a:lnTo>
                <a:lnTo>
                  <a:pt x="73" y="22"/>
                </a:lnTo>
                <a:lnTo>
                  <a:pt x="77" y="21"/>
                </a:lnTo>
                <a:lnTo>
                  <a:pt x="80" y="19"/>
                </a:lnTo>
                <a:lnTo>
                  <a:pt x="80" y="17"/>
                </a:lnTo>
                <a:lnTo>
                  <a:pt x="81" y="17"/>
                </a:lnTo>
                <a:lnTo>
                  <a:pt x="83" y="17"/>
                </a:lnTo>
                <a:lnTo>
                  <a:pt x="85" y="17"/>
                </a:lnTo>
                <a:lnTo>
                  <a:pt x="85" y="16"/>
                </a:lnTo>
                <a:lnTo>
                  <a:pt x="85" y="14"/>
                </a:lnTo>
                <a:lnTo>
                  <a:pt x="86" y="14"/>
                </a:lnTo>
                <a:lnTo>
                  <a:pt x="86" y="13"/>
                </a:lnTo>
                <a:lnTo>
                  <a:pt x="88" y="11"/>
                </a:lnTo>
                <a:lnTo>
                  <a:pt x="89" y="11"/>
                </a:lnTo>
                <a:lnTo>
                  <a:pt x="89" y="9"/>
                </a:lnTo>
                <a:lnTo>
                  <a:pt x="89" y="8"/>
                </a:lnTo>
                <a:lnTo>
                  <a:pt x="91" y="8"/>
                </a:lnTo>
                <a:lnTo>
                  <a:pt x="91" y="6"/>
                </a:lnTo>
                <a:lnTo>
                  <a:pt x="91" y="5"/>
                </a:lnTo>
                <a:lnTo>
                  <a:pt x="91" y="3"/>
                </a:lnTo>
                <a:lnTo>
                  <a:pt x="93" y="3"/>
                </a:lnTo>
                <a:lnTo>
                  <a:pt x="94" y="3"/>
                </a:lnTo>
                <a:lnTo>
                  <a:pt x="94" y="1"/>
                </a:lnTo>
                <a:lnTo>
                  <a:pt x="96" y="1"/>
                </a:lnTo>
                <a:lnTo>
                  <a:pt x="97" y="1"/>
                </a:lnTo>
                <a:lnTo>
                  <a:pt x="99" y="1"/>
                </a:lnTo>
                <a:lnTo>
                  <a:pt x="101" y="0"/>
                </a:lnTo>
                <a:lnTo>
                  <a:pt x="102" y="0"/>
                </a:lnTo>
                <a:lnTo>
                  <a:pt x="102" y="1"/>
                </a:lnTo>
                <a:lnTo>
                  <a:pt x="102" y="3"/>
                </a:lnTo>
                <a:lnTo>
                  <a:pt x="102" y="5"/>
                </a:lnTo>
                <a:lnTo>
                  <a:pt x="102" y="6"/>
                </a:lnTo>
                <a:lnTo>
                  <a:pt x="102" y="8"/>
                </a:lnTo>
                <a:lnTo>
                  <a:pt x="102" y="9"/>
                </a:lnTo>
                <a:lnTo>
                  <a:pt x="102" y="11"/>
                </a:lnTo>
                <a:lnTo>
                  <a:pt x="102" y="13"/>
                </a:lnTo>
                <a:lnTo>
                  <a:pt x="102" y="16"/>
                </a:lnTo>
                <a:lnTo>
                  <a:pt x="102" y="17"/>
                </a:lnTo>
                <a:lnTo>
                  <a:pt x="102" y="19"/>
                </a:lnTo>
                <a:lnTo>
                  <a:pt x="102" y="21"/>
                </a:lnTo>
                <a:lnTo>
                  <a:pt x="102" y="25"/>
                </a:lnTo>
                <a:lnTo>
                  <a:pt x="102" y="27"/>
                </a:lnTo>
                <a:lnTo>
                  <a:pt x="102" y="32"/>
                </a:lnTo>
                <a:lnTo>
                  <a:pt x="102" y="43"/>
                </a:lnTo>
                <a:lnTo>
                  <a:pt x="102" y="45"/>
                </a:lnTo>
                <a:lnTo>
                  <a:pt x="102" y="51"/>
                </a:lnTo>
                <a:lnTo>
                  <a:pt x="102" y="53"/>
                </a:lnTo>
                <a:lnTo>
                  <a:pt x="102" y="54"/>
                </a:lnTo>
                <a:lnTo>
                  <a:pt x="102" y="57"/>
                </a:lnTo>
                <a:lnTo>
                  <a:pt x="102" y="61"/>
                </a:lnTo>
                <a:lnTo>
                  <a:pt x="102" y="62"/>
                </a:lnTo>
                <a:lnTo>
                  <a:pt x="102" y="65"/>
                </a:lnTo>
                <a:lnTo>
                  <a:pt x="102" y="67"/>
                </a:lnTo>
                <a:lnTo>
                  <a:pt x="102" y="70"/>
                </a:lnTo>
                <a:lnTo>
                  <a:pt x="104" y="70"/>
                </a:lnTo>
                <a:lnTo>
                  <a:pt x="107" y="70"/>
                </a:lnTo>
                <a:lnTo>
                  <a:pt x="109" y="69"/>
                </a:lnTo>
                <a:lnTo>
                  <a:pt x="110" y="69"/>
                </a:lnTo>
                <a:lnTo>
                  <a:pt x="113" y="67"/>
                </a:lnTo>
                <a:close/>
              </a:path>
            </a:pathLst>
          </a:custGeom>
          <a:solidFill>
            <a:srgbClr val="348C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3800475" y="6126163"/>
            <a:ext cx="120650" cy="119063"/>
          </a:xfrm>
          <a:custGeom>
            <a:avLst/>
            <a:gdLst/>
            <a:ahLst/>
            <a:cxnLst>
              <a:cxn ang="0">
                <a:pos x="76" y="3"/>
              </a:cxn>
              <a:cxn ang="0">
                <a:pos x="76" y="11"/>
              </a:cxn>
              <a:cxn ang="0">
                <a:pos x="76" y="16"/>
              </a:cxn>
              <a:cxn ang="0">
                <a:pos x="76" y="22"/>
              </a:cxn>
              <a:cxn ang="0">
                <a:pos x="76" y="27"/>
              </a:cxn>
              <a:cxn ang="0">
                <a:pos x="76" y="37"/>
              </a:cxn>
              <a:cxn ang="0">
                <a:pos x="76" y="45"/>
              </a:cxn>
              <a:cxn ang="0">
                <a:pos x="76" y="53"/>
              </a:cxn>
              <a:cxn ang="0">
                <a:pos x="76" y="61"/>
              </a:cxn>
              <a:cxn ang="0">
                <a:pos x="76" y="66"/>
              </a:cxn>
              <a:cxn ang="0">
                <a:pos x="76" y="72"/>
              </a:cxn>
              <a:cxn ang="0">
                <a:pos x="68" y="75"/>
              </a:cxn>
              <a:cxn ang="0">
                <a:pos x="56" y="75"/>
              </a:cxn>
              <a:cxn ang="0">
                <a:pos x="40" y="75"/>
              </a:cxn>
              <a:cxn ang="0">
                <a:pos x="28" y="75"/>
              </a:cxn>
              <a:cxn ang="0">
                <a:pos x="19" y="75"/>
              </a:cxn>
              <a:cxn ang="0">
                <a:pos x="8" y="75"/>
              </a:cxn>
              <a:cxn ang="0">
                <a:pos x="3" y="75"/>
              </a:cxn>
              <a:cxn ang="0">
                <a:pos x="1" y="72"/>
              </a:cxn>
              <a:cxn ang="0">
                <a:pos x="1" y="66"/>
              </a:cxn>
              <a:cxn ang="0">
                <a:pos x="1" y="58"/>
              </a:cxn>
              <a:cxn ang="0">
                <a:pos x="1" y="50"/>
              </a:cxn>
              <a:cxn ang="0">
                <a:pos x="1" y="45"/>
              </a:cxn>
              <a:cxn ang="0">
                <a:pos x="1" y="40"/>
              </a:cxn>
              <a:cxn ang="0">
                <a:pos x="1" y="32"/>
              </a:cxn>
              <a:cxn ang="0">
                <a:pos x="1" y="24"/>
              </a:cxn>
              <a:cxn ang="0">
                <a:pos x="0" y="16"/>
              </a:cxn>
              <a:cxn ang="0">
                <a:pos x="0" y="8"/>
              </a:cxn>
              <a:cxn ang="0">
                <a:pos x="0" y="0"/>
              </a:cxn>
              <a:cxn ang="0">
                <a:pos x="4" y="0"/>
              </a:cxn>
              <a:cxn ang="0">
                <a:pos x="9" y="0"/>
              </a:cxn>
              <a:cxn ang="0">
                <a:pos x="14" y="0"/>
              </a:cxn>
              <a:cxn ang="0">
                <a:pos x="19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2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</a:cxnLst>
            <a:rect l="0" t="0" r="r" b="b"/>
            <a:pathLst>
              <a:path w="76" h="75">
                <a:moveTo>
                  <a:pt x="76" y="0"/>
                </a:moveTo>
                <a:lnTo>
                  <a:pt x="76" y="2"/>
                </a:lnTo>
                <a:lnTo>
                  <a:pt x="76" y="3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7"/>
                </a:lnTo>
                <a:lnTo>
                  <a:pt x="76" y="29"/>
                </a:lnTo>
                <a:lnTo>
                  <a:pt x="76" y="32"/>
                </a:lnTo>
                <a:lnTo>
                  <a:pt x="76" y="37"/>
                </a:lnTo>
                <a:lnTo>
                  <a:pt x="76" y="38"/>
                </a:lnTo>
                <a:lnTo>
                  <a:pt x="76" y="42"/>
                </a:lnTo>
                <a:lnTo>
                  <a:pt x="76" y="45"/>
                </a:lnTo>
                <a:lnTo>
                  <a:pt x="76" y="48"/>
                </a:lnTo>
                <a:lnTo>
                  <a:pt x="76" y="50"/>
                </a:lnTo>
                <a:lnTo>
                  <a:pt x="76" y="53"/>
                </a:lnTo>
                <a:lnTo>
                  <a:pt x="76" y="56"/>
                </a:lnTo>
                <a:lnTo>
                  <a:pt x="76" y="58"/>
                </a:lnTo>
                <a:lnTo>
                  <a:pt x="76" y="61"/>
                </a:lnTo>
                <a:lnTo>
                  <a:pt x="76" y="62"/>
                </a:lnTo>
                <a:lnTo>
                  <a:pt x="76" y="64"/>
                </a:lnTo>
                <a:lnTo>
                  <a:pt x="76" y="66"/>
                </a:lnTo>
                <a:lnTo>
                  <a:pt x="76" y="67"/>
                </a:lnTo>
                <a:lnTo>
                  <a:pt x="76" y="70"/>
                </a:lnTo>
                <a:lnTo>
                  <a:pt x="76" y="72"/>
                </a:lnTo>
                <a:lnTo>
                  <a:pt x="76" y="75"/>
                </a:lnTo>
                <a:lnTo>
                  <a:pt x="72" y="75"/>
                </a:lnTo>
                <a:lnTo>
                  <a:pt x="68" y="75"/>
                </a:lnTo>
                <a:lnTo>
                  <a:pt x="67" y="75"/>
                </a:lnTo>
                <a:lnTo>
                  <a:pt x="59" y="75"/>
                </a:lnTo>
                <a:lnTo>
                  <a:pt x="56" y="75"/>
                </a:lnTo>
                <a:lnTo>
                  <a:pt x="51" y="75"/>
                </a:lnTo>
                <a:lnTo>
                  <a:pt x="44" y="75"/>
                </a:lnTo>
                <a:lnTo>
                  <a:pt x="40" y="75"/>
                </a:lnTo>
                <a:lnTo>
                  <a:pt x="36" y="75"/>
                </a:lnTo>
                <a:lnTo>
                  <a:pt x="33" y="75"/>
                </a:lnTo>
                <a:lnTo>
                  <a:pt x="28" y="75"/>
                </a:lnTo>
                <a:lnTo>
                  <a:pt x="27" y="75"/>
                </a:lnTo>
                <a:lnTo>
                  <a:pt x="20" y="75"/>
                </a:lnTo>
                <a:lnTo>
                  <a:pt x="19" y="75"/>
                </a:lnTo>
                <a:lnTo>
                  <a:pt x="14" y="75"/>
                </a:lnTo>
                <a:lnTo>
                  <a:pt x="12" y="75"/>
                </a:lnTo>
                <a:lnTo>
                  <a:pt x="8" y="75"/>
                </a:lnTo>
                <a:lnTo>
                  <a:pt x="6" y="75"/>
                </a:lnTo>
                <a:lnTo>
                  <a:pt x="4" y="75"/>
                </a:lnTo>
                <a:lnTo>
                  <a:pt x="3" y="75"/>
                </a:lnTo>
                <a:lnTo>
                  <a:pt x="1" y="75"/>
                </a:lnTo>
                <a:lnTo>
                  <a:pt x="1" y="74"/>
                </a:lnTo>
                <a:lnTo>
                  <a:pt x="1" y="72"/>
                </a:lnTo>
                <a:lnTo>
                  <a:pt x="1" y="69"/>
                </a:lnTo>
                <a:lnTo>
                  <a:pt x="1" y="67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58"/>
                </a:lnTo>
                <a:lnTo>
                  <a:pt x="1" y="54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2"/>
                </a:lnTo>
                <a:lnTo>
                  <a:pt x="1" y="40"/>
                </a:lnTo>
                <a:lnTo>
                  <a:pt x="1" y="37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4"/>
                </a:lnTo>
                <a:lnTo>
                  <a:pt x="0" y="24"/>
                </a:lnTo>
                <a:lnTo>
                  <a:pt x="0" y="21"/>
                </a:lnTo>
                <a:lnTo>
                  <a:pt x="0" y="16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close/>
              </a:path>
            </a:pathLst>
          </a:custGeom>
          <a:solidFill>
            <a:srgbClr val="F09ED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0"/>
          <p:cNvSpPr>
            <a:spLocks/>
          </p:cNvSpPr>
          <p:nvPr/>
        </p:nvSpPr>
        <p:spPr bwMode="auto">
          <a:xfrm>
            <a:off x="3381375" y="5495926"/>
            <a:ext cx="88900" cy="185738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6" y="0"/>
              </a:cxn>
              <a:cxn ang="0">
                <a:pos x="41" y="0"/>
              </a:cxn>
              <a:cxn ang="0">
                <a:pos x="46" y="0"/>
              </a:cxn>
              <a:cxn ang="0">
                <a:pos x="51" y="0"/>
              </a:cxn>
              <a:cxn ang="0">
                <a:pos x="52" y="10"/>
              </a:cxn>
              <a:cxn ang="0">
                <a:pos x="56" y="13"/>
              </a:cxn>
              <a:cxn ang="0">
                <a:pos x="56" y="18"/>
              </a:cxn>
              <a:cxn ang="0">
                <a:pos x="56" y="23"/>
              </a:cxn>
              <a:cxn ang="0">
                <a:pos x="56" y="27"/>
              </a:cxn>
              <a:cxn ang="0">
                <a:pos x="56" y="37"/>
              </a:cxn>
              <a:cxn ang="0">
                <a:pos x="56" y="42"/>
              </a:cxn>
              <a:cxn ang="0">
                <a:pos x="56" y="51"/>
              </a:cxn>
              <a:cxn ang="0">
                <a:pos x="56" y="66"/>
              </a:cxn>
              <a:cxn ang="0">
                <a:pos x="56" y="75"/>
              </a:cxn>
              <a:cxn ang="0">
                <a:pos x="56" y="91"/>
              </a:cxn>
              <a:cxn ang="0">
                <a:pos x="56" y="96"/>
              </a:cxn>
              <a:cxn ang="0">
                <a:pos x="56" y="101"/>
              </a:cxn>
              <a:cxn ang="0">
                <a:pos x="56" y="106"/>
              </a:cxn>
              <a:cxn ang="0">
                <a:pos x="56" y="111"/>
              </a:cxn>
              <a:cxn ang="0">
                <a:pos x="56" y="115"/>
              </a:cxn>
              <a:cxn ang="0">
                <a:pos x="51" y="117"/>
              </a:cxn>
              <a:cxn ang="0">
                <a:pos x="46" y="115"/>
              </a:cxn>
              <a:cxn ang="0">
                <a:pos x="40" y="115"/>
              </a:cxn>
              <a:cxn ang="0">
                <a:pos x="36" y="117"/>
              </a:cxn>
              <a:cxn ang="0">
                <a:pos x="30" y="117"/>
              </a:cxn>
              <a:cxn ang="0">
                <a:pos x="25" y="117"/>
              </a:cxn>
              <a:cxn ang="0">
                <a:pos x="20" y="117"/>
              </a:cxn>
              <a:cxn ang="0">
                <a:pos x="16" y="117"/>
              </a:cxn>
              <a:cxn ang="0">
                <a:pos x="11" y="117"/>
              </a:cxn>
              <a:cxn ang="0">
                <a:pos x="6" y="117"/>
              </a:cxn>
              <a:cxn ang="0">
                <a:pos x="4" y="114"/>
              </a:cxn>
              <a:cxn ang="0">
                <a:pos x="3" y="104"/>
              </a:cxn>
              <a:cxn ang="0">
                <a:pos x="3" y="91"/>
              </a:cxn>
              <a:cxn ang="0">
                <a:pos x="3" y="79"/>
              </a:cxn>
              <a:cxn ang="0">
                <a:pos x="4" y="63"/>
              </a:cxn>
              <a:cxn ang="0">
                <a:pos x="3" y="51"/>
              </a:cxn>
              <a:cxn ang="0">
                <a:pos x="3" y="43"/>
              </a:cxn>
              <a:cxn ang="0">
                <a:pos x="3" y="32"/>
              </a:cxn>
              <a:cxn ang="0">
                <a:pos x="0" y="15"/>
              </a:cxn>
              <a:cxn ang="0">
                <a:pos x="0" y="10"/>
              </a:cxn>
              <a:cxn ang="0">
                <a:pos x="4" y="0"/>
              </a:cxn>
              <a:cxn ang="0">
                <a:pos x="12" y="0"/>
              </a:cxn>
              <a:cxn ang="0">
                <a:pos x="20" y="0"/>
              </a:cxn>
            </a:cxnLst>
            <a:rect l="0" t="0" r="r" b="b"/>
            <a:pathLst>
              <a:path w="56" h="117">
                <a:moveTo>
                  <a:pt x="27" y="0"/>
                </a:move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2" y="5"/>
                </a:lnTo>
                <a:lnTo>
                  <a:pt x="52" y="10"/>
                </a:lnTo>
                <a:lnTo>
                  <a:pt x="52" y="13"/>
                </a:lnTo>
                <a:lnTo>
                  <a:pt x="54" y="13"/>
                </a:lnTo>
                <a:lnTo>
                  <a:pt x="56" y="13"/>
                </a:lnTo>
                <a:lnTo>
                  <a:pt x="56" y="15"/>
                </a:lnTo>
                <a:lnTo>
                  <a:pt x="56" y="16"/>
                </a:lnTo>
                <a:lnTo>
                  <a:pt x="56" y="18"/>
                </a:lnTo>
                <a:lnTo>
                  <a:pt x="56" y="19"/>
                </a:lnTo>
                <a:lnTo>
                  <a:pt x="56" y="21"/>
                </a:lnTo>
                <a:lnTo>
                  <a:pt x="56" y="23"/>
                </a:lnTo>
                <a:lnTo>
                  <a:pt x="56" y="24"/>
                </a:lnTo>
                <a:lnTo>
                  <a:pt x="56" y="26"/>
                </a:lnTo>
                <a:lnTo>
                  <a:pt x="56" y="27"/>
                </a:lnTo>
                <a:lnTo>
                  <a:pt x="56" y="31"/>
                </a:lnTo>
                <a:lnTo>
                  <a:pt x="56" y="35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3"/>
                </a:lnTo>
                <a:lnTo>
                  <a:pt x="56" y="48"/>
                </a:lnTo>
                <a:lnTo>
                  <a:pt x="56" y="51"/>
                </a:lnTo>
                <a:lnTo>
                  <a:pt x="56" y="56"/>
                </a:lnTo>
                <a:lnTo>
                  <a:pt x="56" y="59"/>
                </a:lnTo>
                <a:lnTo>
                  <a:pt x="56" y="66"/>
                </a:lnTo>
                <a:lnTo>
                  <a:pt x="56" y="69"/>
                </a:lnTo>
                <a:lnTo>
                  <a:pt x="56" y="74"/>
                </a:lnTo>
                <a:lnTo>
                  <a:pt x="56" y="75"/>
                </a:lnTo>
                <a:lnTo>
                  <a:pt x="56" y="83"/>
                </a:lnTo>
                <a:lnTo>
                  <a:pt x="56" y="85"/>
                </a:lnTo>
                <a:lnTo>
                  <a:pt x="56" y="91"/>
                </a:lnTo>
                <a:lnTo>
                  <a:pt x="56" y="93"/>
                </a:lnTo>
                <a:lnTo>
                  <a:pt x="56" y="95"/>
                </a:lnTo>
                <a:lnTo>
                  <a:pt x="56" y="96"/>
                </a:lnTo>
                <a:lnTo>
                  <a:pt x="56" y="98"/>
                </a:lnTo>
                <a:lnTo>
                  <a:pt x="56" y="99"/>
                </a:lnTo>
                <a:lnTo>
                  <a:pt x="56" y="101"/>
                </a:lnTo>
                <a:lnTo>
                  <a:pt x="56" y="103"/>
                </a:lnTo>
                <a:lnTo>
                  <a:pt x="56" y="104"/>
                </a:lnTo>
                <a:lnTo>
                  <a:pt x="56" y="106"/>
                </a:lnTo>
                <a:lnTo>
                  <a:pt x="56" y="107"/>
                </a:lnTo>
                <a:lnTo>
                  <a:pt x="56" y="109"/>
                </a:lnTo>
                <a:lnTo>
                  <a:pt x="56" y="111"/>
                </a:lnTo>
                <a:lnTo>
                  <a:pt x="56" y="112"/>
                </a:lnTo>
                <a:lnTo>
                  <a:pt x="56" y="114"/>
                </a:lnTo>
                <a:lnTo>
                  <a:pt x="56" y="115"/>
                </a:lnTo>
                <a:lnTo>
                  <a:pt x="56" y="117"/>
                </a:lnTo>
                <a:lnTo>
                  <a:pt x="52" y="117"/>
                </a:lnTo>
                <a:lnTo>
                  <a:pt x="51" y="117"/>
                </a:lnTo>
                <a:lnTo>
                  <a:pt x="49" y="117"/>
                </a:lnTo>
                <a:lnTo>
                  <a:pt x="49" y="115"/>
                </a:lnTo>
                <a:lnTo>
                  <a:pt x="46" y="115"/>
                </a:lnTo>
                <a:lnTo>
                  <a:pt x="43" y="115"/>
                </a:lnTo>
                <a:lnTo>
                  <a:pt x="41" y="115"/>
                </a:lnTo>
                <a:lnTo>
                  <a:pt x="40" y="115"/>
                </a:lnTo>
                <a:lnTo>
                  <a:pt x="38" y="115"/>
                </a:lnTo>
                <a:lnTo>
                  <a:pt x="38" y="117"/>
                </a:lnTo>
                <a:lnTo>
                  <a:pt x="36" y="117"/>
                </a:lnTo>
                <a:lnTo>
                  <a:pt x="33" y="117"/>
                </a:lnTo>
                <a:lnTo>
                  <a:pt x="32" y="117"/>
                </a:lnTo>
                <a:lnTo>
                  <a:pt x="30" y="117"/>
                </a:lnTo>
                <a:lnTo>
                  <a:pt x="28" y="117"/>
                </a:lnTo>
                <a:lnTo>
                  <a:pt x="27" y="117"/>
                </a:lnTo>
                <a:lnTo>
                  <a:pt x="25" y="117"/>
                </a:lnTo>
                <a:lnTo>
                  <a:pt x="24" y="117"/>
                </a:lnTo>
                <a:lnTo>
                  <a:pt x="22" y="117"/>
                </a:lnTo>
                <a:lnTo>
                  <a:pt x="20" y="117"/>
                </a:lnTo>
                <a:lnTo>
                  <a:pt x="19" y="117"/>
                </a:lnTo>
                <a:lnTo>
                  <a:pt x="17" y="117"/>
                </a:lnTo>
                <a:lnTo>
                  <a:pt x="16" y="117"/>
                </a:lnTo>
                <a:lnTo>
                  <a:pt x="14" y="117"/>
                </a:lnTo>
                <a:lnTo>
                  <a:pt x="12" y="117"/>
                </a:lnTo>
                <a:lnTo>
                  <a:pt x="11" y="117"/>
                </a:lnTo>
                <a:lnTo>
                  <a:pt x="9" y="117"/>
                </a:lnTo>
                <a:lnTo>
                  <a:pt x="8" y="117"/>
                </a:lnTo>
                <a:lnTo>
                  <a:pt x="6" y="117"/>
                </a:lnTo>
                <a:lnTo>
                  <a:pt x="4" y="117"/>
                </a:lnTo>
                <a:lnTo>
                  <a:pt x="4" y="115"/>
                </a:lnTo>
                <a:lnTo>
                  <a:pt x="4" y="114"/>
                </a:lnTo>
                <a:lnTo>
                  <a:pt x="3" y="112"/>
                </a:lnTo>
                <a:lnTo>
                  <a:pt x="3" y="109"/>
                </a:lnTo>
                <a:lnTo>
                  <a:pt x="3" y="104"/>
                </a:lnTo>
                <a:lnTo>
                  <a:pt x="3" y="101"/>
                </a:lnTo>
                <a:lnTo>
                  <a:pt x="3" y="96"/>
                </a:lnTo>
                <a:lnTo>
                  <a:pt x="3" y="91"/>
                </a:lnTo>
                <a:lnTo>
                  <a:pt x="3" y="87"/>
                </a:lnTo>
                <a:lnTo>
                  <a:pt x="3" y="83"/>
                </a:lnTo>
                <a:lnTo>
                  <a:pt x="3" y="79"/>
                </a:lnTo>
                <a:lnTo>
                  <a:pt x="3" y="74"/>
                </a:lnTo>
                <a:lnTo>
                  <a:pt x="4" y="66"/>
                </a:lnTo>
                <a:lnTo>
                  <a:pt x="4" y="63"/>
                </a:lnTo>
                <a:lnTo>
                  <a:pt x="3" y="58"/>
                </a:lnTo>
                <a:lnTo>
                  <a:pt x="3" y="53"/>
                </a:lnTo>
                <a:lnTo>
                  <a:pt x="3" y="51"/>
                </a:lnTo>
                <a:lnTo>
                  <a:pt x="3" y="48"/>
                </a:lnTo>
                <a:lnTo>
                  <a:pt x="3" y="45"/>
                </a:lnTo>
                <a:lnTo>
                  <a:pt x="3" y="43"/>
                </a:lnTo>
                <a:lnTo>
                  <a:pt x="3" y="42"/>
                </a:lnTo>
                <a:lnTo>
                  <a:pt x="3" y="40"/>
                </a:lnTo>
                <a:lnTo>
                  <a:pt x="3" y="32"/>
                </a:lnTo>
                <a:lnTo>
                  <a:pt x="3" y="21"/>
                </a:lnTo>
                <a:lnTo>
                  <a:pt x="3" y="15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2"/>
                </a:lnTo>
                <a:lnTo>
                  <a:pt x="1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20" y="0"/>
                </a:lnTo>
                <a:lnTo>
                  <a:pt x="24" y="0"/>
                </a:lnTo>
                <a:lnTo>
                  <a:pt x="27" y="0"/>
                </a:lnTo>
                <a:close/>
              </a:path>
            </a:pathLst>
          </a:custGeom>
          <a:solidFill>
            <a:srgbClr val="49C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3878263" y="5600701"/>
            <a:ext cx="163513" cy="161925"/>
          </a:xfrm>
          <a:custGeom>
            <a:avLst/>
            <a:gdLst/>
            <a:ahLst/>
            <a:cxnLst>
              <a:cxn ang="0">
                <a:pos x="98" y="102"/>
              </a:cxn>
              <a:cxn ang="0">
                <a:pos x="90" y="102"/>
              </a:cxn>
              <a:cxn ang="0">
                <a:pos x="72" y="102"/>
              </a:cxn>
              <a:cxn ang="0">
                <a:pos x="56" y="102"/>
              </a:cxn>
              <a:cxn ang="0">
                <a:pos x="53" y="102"/>
              </a:cxn>
              <a:cxn ang="0">
                <a:pos x="51" y="102"/>
              </a:cxn>
              <a:cxn ang="0">
                <a:pos x="47" y="102"/>
              </a:cxn>
              <a:cxn ang="0">
                <a:pos x="37" y="102"/>
              </a:cxn>
              <a:cxn ang="0">
                <a:pos x="29" y="97"/>
              </a:cxn>
              <a:cxn ang="0">
                <a:pos x="27" y="97"/>
              </a:cxn>
              <a:cxn ang="0">
                <a:pos x="24" y="97"/>
              </a:cxn>
              <a:cxn ang="0">
                <a:pos x="15" y="96"/>
              </a:cxn>
              <a:cxn ang="0">
                <a:pos x="8" y="101"/>
              </a:cxn>
              <a:cxn ang="0">
                <a:pos x="2" y="102"/>
              </a:cxn>
              <a:cxn ang="0">
                <a:pos x="0" y="99"/>
              </a:cxn>
              <a:cxn ang="0">
                <a:pos x="0" y="94"/>
              </a:cxn>
              <a:cxn ang="0">
                <a:pos x="0" y="86"/>
              </a:cxn>
              <a:cxn ang="0">
                <a:pos x="0" y="83"/>
              </a:cxn>
              <a:cxn ang="0">
                <a:pos x="0" y="64"/>
              </a:cxn>
              <a:cxn ang="0">
                <a:pos x="0" y="51"/>
              </a:cxn>
              <a:cxn ang="0">
                <a:pos x="0" y="49"/>
              </a:cxn>
              <a:cxn ang="0">
                <a:pos x="0" y="43"/>
              </a:cxn>
              <a:cxn ang="0">
                <a:pos x="0" y="40"/>
              </a:cxn>
              <a:cxn ang="0">
                <a:pos x="0" y="33"/>
              </a:cxn>
              <a:cxn ang="0">
                <a:pos x="0" y="32"/>
              </a:cxn>
              <a:cxn ang="0">
                <a:pos x="3" y="29"/>
              </a:cxn>
              <a:cxn ang="0">
                <a:pos x="7" y="25"/>
              </a:cxn>
              <a:cxn ang="0">
                <a:pos x="18" y="25"/>
              </a:cxn>
              <a:cxn ang="0">
                <a:pos x="35" y="25"/>
              </a:cxn>
              <a:cxn ang="0">
                <a:pos x="53" y="25"/>
              </a:cxn>
              <a:cxn ang="0">
                <a:pos x="64" y="25"/>
              </a:cxn>
              <a:cxn ang="0">
                <a:pos x="71" y="25"/>
              </a:cxn>
              <a:cxn ang="0">
                <a:pos x="77" y="25"/>
              </a:cxn>
              <a:cxn ang="0">
                <a:pos x="77" y="16"/>
              </a:cxn>
              <a:cxn ang="0">
                <a:pos x="77" y="3"/>
              </a:cxn>
              <a:cxn ang="0">
                <a:pos x="75" y="1"/>
              </a:cxn>
              <a:cxn ang="0">
                <a:pos x="75" y="1"/>
              </a:cxn>
              <a:cxn ang="0">
                <a:pos x="74" y="0"/>
              </a:cxn>
              <a:cxn ang="0">
                <a:pos x="85" y="0"/>
              </a:cxn>
              <a:cxn ang="0">
                <a:pos x="103" y="0"/>
              </a:cxn>
              <a:cxn ang="0">
                <a:pos x="103" y="35"/>
              </a:cxn>
              <a:cxn ang="0">
                <a:pos x="103" y="48"/>
              </a:cxn>
              <a:cxn ang="0">
                <a:pos x="103" y="57"/>
              </a:cxn>
              <a:cxn ang="0">
                <a:pos x="103" y="62"/>
              </a:cxn>
              <a:cxn ang="0">
                <a:pos x="103" y="67"/>
              </a:cxn>
              <a:cxn ang="0">
                <a:pos x="103" y="72"/>
              </a:cxn>
              <a:cxn ang="0">
                <a:pos x="103" y="81"/>
              </a:cxn>
              <a:cxn ang="0">
                <a:pos x="103" y="85"/>
              </a:cxn>
              <a:cxn ang="0">
                <a:pos x="103" y="89"/>
              </a:cxn>
              <a:cxn ang="0">
                <a:pos x="103" y="99"/>
              </a:cxn>
            </a:cxnLst>
            <a:rect l="0" t="0" r="r" b="b"/>
            <a:pathLst>
              <a:path w="103" h="102">
                <a:moveTo>
                  <a:pt x="103" y="102"/>
                </a:moveTo>
                <a:lnTo>
                  <a:pt x="99" y="102"/>
                </a:lnTo>
                <a:lnTo>
                  <a:pt x="98" y="102"/>
                </a:lnTo>
                <a:lnTo>
                  <a:pt x="98" y="102"/>
                </a:lnTo>
                <a:lnTo>
                  <a:pt x="95" y="102"/>
                </a:lnTo>
                <a:lnTo>
                  <a:pt x="95" y="102"/>
                </a:lnTo>
                <a:lnTo>
                  <a:pt x="93" y="102"/>
                </a:lnTo>
                <a:lnTo>
                  <a:pt x="90" y="102"/>
                </a:lnTo>
                <a:lnTo>
                  <a:pt x="85" y="102"/>
                </a:lnTo>
                <a:lnTo>
                  <a:pt x="82" y="102"/>
                </a:lnTo>
                <a:lnTo>
                  <a:pt x="77" y="102"/>
                </a:lnTo>
                <a:lnTo>
                  <a:pt x="72" y="102"/>
                </a:lnTo>
                <a:lnTo>
                  <a:pt x="69" y="102"/>
                </a:lnTo>
                <a:lnTo>
                  <a:pt x="64" y="102"/>
                </a:lnTo>
                <a:lnTo>
                  <a:pt x="59" y="102"/>
                </a:lnTo>
                <a:lnTo>
                  <a:pt x="56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1" y="102"/>
                </a:lnTo>
                <a:lnTo>
                  <a:pt x="51" y="102"/>
                </a:lnTo>
                <a:lnTo>
                  <a:pt x="51" y="102"/>
                </a:lnTo>
                <a:lnTo>
                  <a:pt x="50" y="102"/>
                </a:lnTo>
                <a:lnTo>
                  <a:pt x="48" y="102"/>
                </a:lnTo>
                <a:lnTo>
                  <a:pt x="48" y="102"/>
                </a:lnTo>
                <a:lnTo>
                  <a:pt x="47" y="102"/>
                </a:lnTo>
                <a:lnTo>
                  <a:pt x="43" y="102"/>
                </a:lnTo>
                <a:lnTo>
                  <a:pt x="42" y="102"/>
                </a:lnTo>
                <a:lnTo>
                  <a:pt x="39" y="102"/>
                </a:lnTo>
                <a:lnTo>
                  <a:pt x="37" y="102"/>
                </a:lnTo>
                <a:lnTo>
                  <a:pt x="37" y="101"/>
                </a:lnTo>
                <a:lnTo>
                  <a:pt x="34" y="97"/>
                </a:lnTo>
                <a:lnTo>
                  <a:pt x="29" y="97"/>
                </a:lnTo>
                <a:lnTo>
                  <a:pt x="29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6" y="97"/>
                </a:lnTo>
                <a:lnTo>
                  <a:pt x="24" y="97"/>
                </a:lnTo>
                <a:lnTo>
                  <a:pt x="24" y="97"/>
                </a:lnTo>
                <a:lnTo>
                  <a:pt x="24" y="97"/>
                </a:lnTo>
                <a:lnTo>
                  <a:pt x="21" y="96"/>
                </a:lnTo>
                <a:lnTo>
                  <a:pt x="15" y="96"/>
                </a:lnTo>
                <a:lnTo>
                  <a:pt x="15" y="96"/>
                </a:lnTo>
                <a:lnTo>
                  <a:pt x="13" y="97"/>
                </a:lnTo>
                <a:lnTo>
                  <a:pt x="11" y="99"/>
                </a:lnTo>
                <a:lnTo>
                  <a:pt x="8" y="101"/>
                </a:lnTo>
                <a:lnTo>
                  <a:pt x="8" y="101"/>
                </a:lnTo>
                <a:lnTo>
                  <a:pt x="7" y="101"/>
                </a:lnTo>
                <a:lnTo>
                  <a:pt x="5" y="102"/>
                </a:lnTo>
                <a:lnTo>
                  <a:pt x="2" y="102"/>
                </a:lnTo>
                <a:lnTo>
                  <a:pt x="2" y="102"/>
                </a:lnTo>
                <a:lnTo>
                  <a:pt x="2" y="102"/>
                </a:lnTo>
                <a:lnTo>
                  <a:pt x="0" y="102"/>
                </a:lnTo>
                <a:lnTo>
                  <a:pt x="0" y="99"/>
                </a:lnTo>
                <a:lnTo>
                  <a:pt x="0" y="99"/>
                </a:lnTo>
                <a:lnTo>
                  <a:pt x="0" y="97"/>
                </a:lnTo>
                <a:lnTo>
                  <a:pt x="0" y="97"/>
                </a:lnTo>
                <a:lnTo>
                  <a:pt x="0" y="94"/>
                </a:lnTo>
                <a:lnTo>
                  <a:pt x="0" y="94"/>
                </a:lnTo>
                <a:lnTo>
                  <a:pt x="0" y="93"/>
                </a:lnTo>
                <a:lnTo>
                  <a:pt x="0" y="89"/>
                </a:lnTo>
                <a:lnTo>
                  <a:pt x="0" y="86"/>
                </a:lnTo>
                <a:lnTo>
                  <a:pt x="0" y="86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3"/>
                </a:lnTo>
                <a:lnTo>
                  <a:pt x="0" y="77"/>
                </a:lnTo>
                <a:lnTo>
                  <a:pt x="0" y="77"/>
                </a:lnTo>
                <a:lnTo>
                  <a:pt x="0" y="75"/>
                </a:lnTo>
                <a:lnTo>
                  <a:pt x="0" y="64"/>
                </a:lnTo>
                <a:lnTo>
                  <a:pt x="0" y="59"/>
                </a:lnTo>
                <a:lnTo>
                  <a:pt x="0" y="57"/>
                </a:lnTo>
                <a:lnTo>
                  <a:pt x="0" y="53"/>
                </a:lnTo>
                <a:lnTo>
                  <a:pt x="0" y="51"/>
                </a:lnTo>
                <a:lnTo>
                  <a:pt x="0" y="51"/>
                </a:lnTo>
                <a:lnTo>
                  <a:pt x="0" y="51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5"/>
                </a:lnTo>
                <a:lnTo>
                  <a:pt x="0" y="45"/>
                </a:lnTo>
                <a:lnTo>
                  <a:pt x="0" y="43"/>
                </a:lnTo>
                <a:lnTo>
                  <a:pt x="0" y="4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2"/>
                </a:lnTo>
                <a:lnTo>
                  <a:pt x="0" y="32"/>
                </a:lnTo>
                <a:lnTo>
                  <a:pt x="0" y="32"/>
                </a:lnTo>
                <a:lnTo>
                  <a:pt x="0" y="30"/>
                </a:lnTo>
                <a:lnTo>
                  <a:pt x="2" y="30"/>
                </a:lnTo>
                <a:lnTo>
                  <a:pt x="2" y="30"/>
                </a:lnTo>
                <a:lnTo>
                  <a:pt x="3" y="29"/>
                </a:lnTo>
                <a:lnTo>
                  <a:pt x="5" y="27"/>
                </a:lnTo>
                <a:lnTo>
                  <a:pt x="5" y="27"/>
                </a:lnTo>
                <a:lnTo>
                  <a:pt x="7" y="25"/>
                </a:lnTo>
                <a:lnTo>
                  <a:pt x="7" y="25"/>
                </a:lnTo>
                <a:lnTo>
                  <a:pt x="8" y="25"/>
                </a:lnTo>
                <a:lnTo>
                  <a:pt x="13" y="25"/>
                </a:lnTo>
                <a:lnTo>
                  <a:pt x="16" y="25"/>
                </a:lnTo>
                <a:lnTo>
                  <a:pt x="18" y="25"/>
                </a:lnTo>
                <a:lnTo>
                  <a:pt x="26" y="25"/>
                </a:lnTo>
                <a:lnTo>
                  <a:pt x="31" y="25"/>
                </a:lnTo>
                <a:lnTo>
                  <a:pt x="31" y="25"/>
                </a:lnTo>
                <a:lnTo>
                  <a:pt x="35" y="25"/>
                </a:lnTo>
                <a:lnTo>
                  <a:pt x="37" y="25"/>
                </a:lnTo>
                <a:lnTo>
                  <a:pt x="47" y="25"/>
                </a:lnTo>
                <a:lnTo>
                  <a:pt x="51" y="25"/>
                </a:lnTo>
                <a:lnTo>
                  <a:pt x="53" y="25"/>
                </a:lnTo>
                <a:lnTo>
                  <a:pt x="56" y="25"/>
                </a:lnTo>
                <a:lnTo>
                  <a:pt x="56" y="25"/>
                </a:lnTo>
                <a:lnTo>
                  <a:pt x="64" y="25"/>
                </a:lnTo>
                <a:lnTo>
                  <a:pt x="64" y="25"/>
                </a:lnTo>
                <a:lnTo>
                  <a:pt x="66" y="25"/>
                </a:lnTo>
                <a:lnTo>
                  <a:pt x="67" y="25"/>
                </a:lnTo>
                <a:lnTo>
                  <a:pt x="71" y="25"/>
                </a:lnTo>
                <a:lnTo>
                  <a:pt x="71" y="25"/>
                </a:lnTo>
                <a:lnTo>
                  <a:pt x="72" y="25"/>
                </a:lnTo>
                <a:lnTo>
                  <a:pt x="74" y="25"/>
                </a:lnTo>
                <a:lnTo>
                  <a:pt x="75" y="25"/>
                </a:lnTo>
                <a:lnTo>
                  <a:pt x="77" y="25"/>
                </a:lnTo>
                <a:lnTo>
                  <a:pt x="77" y="25"/>
                </a:lnTo>
                <a:lnTo>
                  <a:pt x="77" y="22"/>
                </a:lnTo>
                <a:lnTo>
                  <a:pt x="77" y="22"/>
                </a:lnTo>
                <a:lnTo>
                  <a:pt x="77" y="16"/>
                </a:lnTo>
                <a:lnTo>
                  <a:pt x="77" y="11"/>
                </a:lnTo>
                <a:lnTo>
                  <a:pt x="77" y="8"/>
                </a:lnTo>
                <a:lnTo>
                  <a:pt x="77" y="3"/>
                </a:lnTo>
                <a:lnTo>
                  <a:pt x="77" y="3"/>
                </a:lnTo>
                <a:lnTo>
                  <a:pt x="77" y="3"/>
                </a:lnTo>
                <a:lnTo>
                  <a:pt x="77" y="3"/>
                </a:lnTo>
                <a:lnTo>
                  <a:pt x="77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0"/>
                </a:lnTo>
                <a:lnTo>
                  <a:pt x="75" y="0"/>
                </a:lnTo>
                <a:lnTo>
                  <a:pt x="75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6" y="0"/>
                </a:lnTo>
                <a:lnTo>
                  <a:pt x="103" y="0"/>
                </a:lnTo>
                <a:lnTo>
                  <a:pt x="103" y="9"/>
                </a:lnTo>
                <a:lnTo>
                  <a:pt x="103" y="13"/>
                </a:lnTo>
                <a:lnTo>
                  <a:pt x="103" y="25"/>
                </a:lnTo>
                <a:lnTo>
                  <a:pt x="103" y="35"/>
                </a:lnTo>
                <a:lnTo>
                  <a:pt x="103" y="38"/>
                </a:lnTo>
                <a:lnTo>
                  <a:pt x="103" y="41"/>
                </a:lnTo>
                <a:lnTo>
                  <a:pt x="103" y="46"/>
                </a:lnTo>
                <a:lnTo>
                  <a:pt x="103" y="48"/>
                </a:lnTo>
                <a:lnTo>
                  <a:pt x="103" y="51"/>
                </a:lnTo>
                <a:lnTo>
                  <a:pt x="103" y="56"/>
                </a:lnTo>
                <a:lnTo>
                  <a:pt x="103" y="57"/>
                </a:lnTo>
                <a:lnTo>
                  <a:pt x="103" y="57"/>
                </a:lnTo>
                <a:lnTo>
                  <a:pt x="103" y="59"/>
                </a:lnTo>
                <a:lnTo>
                  <a:pt x="103" y="59"/>
                </a:lnTo>
                <a:lnTo>
                  <a:pt x="103" y="59"/>
                </a:lnTo>
                <a:lnTo>
                  <a:pt x="103" y="62"/>
                </a:lnTo>
                <a:lnTo>
                  <a:pt x="103" y="64"/>
                </a:lnTo>
                <a:lnTo>
                  <a:pt x="103" y="65"/>
                </a:lnTo>
                <a:lnTo>
                  <a:pt x="103" y="67"/>
                </a:lnTo>
                <a:lnTo>
                  <a:pt x="103" y="67"/>
                </a:lnTo>
                <a:lnTo>
                  <a:pt x="103" y="69"/>
                </a:lnTo>
                <a:lnTo>
                  <a:pt x="103" y="69"/>
                </a:lnTo>
                <a:lnTo>
                  <a:pt x="103" y="69"/>
                </a:lnTo>
                <a:lnTo>
                  <a:pt x="103" y="72"/>
                </a:lnTo>
                <a:lnTo>
                  <a:pt x="103" y="73"/>
                </a:lnTo>
                <a:lnTo>
                  <a:pt x="103" y="77"/>
                </a:lnTo>
                <a:lnTo>
                  <a:pt x="103" y="81"/>
                </a:lnTo>
                <a:lnTo>
                  <a:pt x="103" y="81"/>
                </a:lnTo>
                <a:lnTo>
                  <a:pt x="103" y="81"/>
                </a:lnTo>
                <a:lnTo>
                  <a:pt x="103" y="83"/>
                </a:lnTo>
                <a:lnTo>
                  <a:pt x="103" y="85"/>
                </a:lnTo>
                <a:lnTo>
                  <a:pt x="103" y="85"/>
                </a:lnTo>
                <a:lnTo>
                  <a:pt x="103" y="88"/>
                </a:lnTo>
                <a:lnTo>
                  <a:pt x="103" y="88"/>
                </a:lnTo>
                <a:lnTo>
                  <a:pt x="103" y="89"/>
                </a:lnTo>
                <a:lnTo>
                  <a:pt x="103" y="89"/>
                </a:lnTo>
                <a:lnTo>
                  <a:pt x="103" y="89"/>
                </a:lnTo>
                <a:lnTo>
                  <a:pt x="103" y="97"/>
                </a:lnTo>
                <a:lnTo>
                  <a:pt x="103" y="99"/>
                </a:lnTo>
                <a:lnTo>
                  <a:pt x="103" y="99"/>
                </a:lnTo>
                <a:lnTo>
                  <a:pt x="103" y="102"/>
                </a:lnTo>
                <a:close/>
              </a:path>
            </a:pathLst>
          </a:custGeom>
          <a:solidFill>
            <a:srgbClr val="8AA8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3133725" y="5456238"/>
            <a:ext cx="206375" cy="63500"/>
          </a:xfrm>
          <a:custGeom>
            <a:avLst/>
            <a:gdLst/>
            <a:ahLst/>
            <a:cxnLst>
              <a:cxn ang="0">
                <a:pos x="122" y="40"/>
              </a:cxn>
              <a:cxn ang="0">
                <a:pos x="112" y="40"/>
              </a:cxn>
              <a:cxn ang="0">
                <a:pos x="101" y="40"/>
              </a:cxn>
              <a:cxn ang="0">
                <a:pos x="92" y="40"/>
              </a:cxn>
              <a:cxn ang="0">
                <a:pos x="80" y="40"/>
              </a:cxn>
              <a:cxn ang="0">
                <a:pos x="74" y="40"/>
              </a:cxn>
              <a:cxn ang="0">
                <a:pos x="66" y="40"/>
              </a:cxn>
              <a:cxn ang="0">
                <a:pos x="55" y="40"/>
              </a:cxn>
              <a:cxn ang="0">
                <a:pos x="44" y="40"/>
              </a:cxn>
              <a:cxn ang="0">
                <a:pos x="37" y="40"/>
              </a:cxn>
              <a:cxn ang="0">
                <a:pos x="31" y="40"/>
              </a:cxn>
              <a:cxn ang="0">
                <a:pos x="26" y="40"/>
              </a:cxn>
              <a:cxn ang="0">
                <a:pos x="20" y="40"/>
              </a:cxn>
              <a:cxn ang="0">
                <a:pos x="10" y="40"/>
              </a:cxn>
              <a:cxn ang="0">
                <a:pos x="5" y="40"/>
              </a:cxn>
              <a:cxn ang="0">
                <a:pos x="0" y="38"/>
              </a:cxn>
              <a:cxn ang="0">
                <a:pos x="0" y="33"/>
              </a:cxn>
              <a:cxn ang="0">
                <a:pos x="0" y="28"/>
              </a:cxn>
              <a:cxn ang="0">
                <a:pos x="0" y="22"/>
              </a:cxn>
              <a:cxn ang="0">
                <a:pos x="0" y="9"/>
              </a:cxn>
              <a:cxn ang="0">
                <a:pos x="0" y="4"/>
              </a:cxn>
              <a:cxn ang="0">
                <a:pos x="10" y="0"/>
              </a:cxn>
              <a:cxn ang="0">
                <a:pos x="31" y="0"/>
              </a:cxn>
              <a:cxn ang="0">
                <a:pos x="31" y="6"/>
              </a:cxn>
              <a:cxn ang="0">
                <a:pos x="32" y="12"/>
              </a:cxn>
              <a:cxn ang="0">
                <a:pos x="39" y="12"/>
              </a:cxn>
              <a:cxn ang="0">
                <a:pos x="53" y="14"/>
              </a:cxn>
              <a:cxn ang="0">
                <a:pos x="53" y="6"/>
              </a:cxn>
              <a:cxn ang="0">
                <a:pos x="66" y="4"/>
              </a:cxn>
              <a:cxn ang="0">
                <a:pos x="76" y="4"/>
              </a:cxn>
              <a:cxn ang="0">
                <a:pos x="79" y="3"/>
              </a:cxn>
              <a:cxn ang="0">
                <a:pos x="82" y="4"/>
              </a:cxn>
              <a:cxn ang="0">
                <a:pos x="87" y="9"/>
              </a:cxn>
              <a:cxn ang="0">
                <a:pos x="88" y="16"/>
              </a:cxn>
              <a:cxn ang="0">
                <a:pos x="92" y="19"/>
              </a:cxn>
              <a:cxn ang="0">
                <a:pos x="100" y="22"/>
              </a:cxn>
              <a:cxn ang="0">
                <a:pos x="104" y="24"/>
              </a:cxn>
              <a:cxn ang="0">
                <a:pos x="109" y="22"/>
              </a:cxn>
              <a:cxn ang="0">
                <a:pos x="111" y="19"/>
              </a:cxn>
              <a:cxn ang="0">
                <a:pos x="117" y="17"/>
              </a:cxn>
              <a:cxn ang="0">
                <a:pos x="124" y="22"/>
              </a:cxn>
              <a:cxn ang="0">
                <a:pos x="130" y="36"/>
              </a:cxn>
            </a:cxnLst>
            <a:rect l="0" t="0" r="r" b="b"/>
            <a:pathLst>
              <a:path w="130" h="40">
                <a:moveTo>
                  <a:pt x="130" y="40"/>
                </a:moveTo>
                <a:lnTo>
                  <a:pt x="127" y="40"/>
                </a:lnTo>
                <a:lnTo>
                  <a:pt x="122" y="40"/>
                </a:lnTo>
                <a:lnTo>
                  <a:pt x="120" y="40"/>
                </a:lnTo>
                <a:lnTo>
                  <a:pt x="119" y="40"/>
                </a:lnTo>
                <a:lnTo>
                  <a:pt x="112" y="40"/>
                </a:lnTo>
                <a:lnTo>
                  <a:pt x="108" y="40"/>
                </a:lnTo>
                <a:lnTo>
                  <a:pt x="104" y="40"/>
                </a:lnTo>
                <a:lnTo>
                  <a:pt x="101" y="40"/>
                </a:lnTo>
                <a:lnTo>
                  <a:pt x="100" y="40"/>
                </a:lnTo>
                <a:lnTo>
                  <a:pt x="95" y="40"/>
                </a:lnTo>
                <a:lnTo>
                  <a:pt x="92" y="40"/>
                </a:lnTo>
                <a:lnTo>
                  <a:pt x="87" y="40"/>
                </a:lnTo>
                <a:lnTo>
                  <a:pt x="82" y="40"/>
                </a:lnTo>
                <a:lnTo>
                  <a:pt x="80" y="40"/>
                </a:lnTo>
                <a:lnTo>
                  <a:pt x="79" y="40"/>
                </a:lnTo>
                <a:lnTo>
                  <a:pt x="77" y="40"/>
                </a:lnTo>
                <a:lnTo>
                  <a:pt x="74" y="40"/>
                </a:lnTo>
                <a:lnTo>
                  <a:pt x="72" y="40"/>
                </a:lnTo>
                <a:lnTo>
                  <a:pt x="69" y="40"/>
                </a:lnTo>
                <a:lnTo>
                  <a:pt x="66" y="40"/>
                </a:lnTo>
                <a:lnTo>
                  <a:pt x="61" y="40"/>
                </a:lnTo>
                <a:lnTo>
                  <a:pt x="56" y="40"/>
                </a:lnTo>
                <a:lnTo>
                  <a:pt x="55" y="40"/>
                </a:lnTo>
                <a:lnTo>
                  <a:pt x="48" y="40"/>
                </a:lnTo>
                <a:lnTo>
                  <a:pt x="45" y="40"/>
                </a:lnTo>
                <a:lnTo>
                  <a:pt x="44" y="40"/>
                </a:lnTo>
                <a:lnTo>
                  <a:pt x="42" y="40"/>
                </a:lnTo>
                <a:lnTo>
                  <a:pt x="39" y="40"/>
                </a:lnTo>
                <a:lnTo>
                  <a:pt x="37" y="40"/>
                </a:lnTo>
                <a:lnTo>
                  <a:pt x="34" y="40"/>
                </a:lnTo>
                <a:lnTo>
                  <a:pt x="32" y="40"/>
                </a:lnTo>
                <a:lnTo>
                  <a:pt x="31" y="40"/>
                </a:lnTo>
                <a:lnTo>
                  <a:pt x="29" y="40"/>
                </a:lnTo>
                <a:lnTo>
                  <a:pt x="28" y="40"/>
                </a:lnTo>
                <a:lnTo>
                  <a:pt x="26" y="40"/>
                </a:lnTo>
                <a:lnTo>
                  <a:pt x="23" y="40"/>
                </a:lnTo>
                <a:lnTo>
                  <a:pt x="21" y="40"/>
                </a:lnTo>
                <a:lnTo>
                  <a:pt x="20" y="40"/>
                </a:lnTo>
                <a:lnTo>
                  <a:pt x="18" y="40"/>
                </a:lnTo>
                <a:lnTo>
                  <a:pt x="13" y="40"/>
                </a:lnTo>
                <a:lnTo>
                  <a:pt x="10" y="40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2"/>
                </a:lnTo>
                <a:lnTo>
                  <a:pt x="0" y="17"/>
                </a:lnTo>
                <a:lnTo>
                  <a:pt x="0" y="12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7" y="0"/>
                </a:lnTo>
                <a:lnTo>
                  <a:pt x="10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1" y="3"/>
                </a:lnTo>
                <a:lnTo>
                  <a:pt x="31" y="4"/>
                </a:lnTo>
                <a:lnTo>
                  <a:pt x="31" y="6"/>
                </a:lnTo>
                <a:lnTo>
                  <a:pt x="31" y="8"/>
                </a:lnTo>
                <a:lnTo>
                  <a:pt x="31" y="12"/>
                </a:lnTo>
                <a:lnTo>
                  <a:pt x="32" y="12"/>
                </a:lnTo>
                <a:lnTo>
                  <a:pt x="34" y="12"/>
                </a:lnTo>
                <a:lnTo>
                  <a:pt x="36" y="12"/>
                </a:lnTo>
                <a:lnTo>
                  <a:pt x="39" y="12"/>
                </a:lnTo>
                <a:lnTo>
                  <a:pt x="44" y="12"/>
                </a:lnTo>
                <a:lnTo>
                  <a:pt x="47" y="12"/>
                </a:lnTo>
                <a:lnTo>
                  <a:pt x="53" y="14"/>
                </a:lnTo>
                <a:lnTo>
                  <a:pt x="53" y="12"/>
                </a:lnTo>
                <a:lnTo>
                  <a:pt x="53" y="11"/>
                </a:lnTo>
                <a:lnTo>
                  <a:pt x="53" y="6"/>
                </a:lnTo>
                <a:lnTo>
                  <a:pt x="53" y="4"/>
                </a:lnTo>
                <a:lnTo>
                  <a:pt x="56" y="4"/>
                </a:lnTo>
                <a:lnTo>
                  <a:pt x="66" y="4"/>
                </a:lnTo>
                <a:lnTo>
                  <a:pt x="69" y="4"/>
                </a:lnTo>
                <a:lnTo>
                  <a:pt x="74" y="4"/>
                </a:lnTo>
                <a:lnTo>
                  <a:pt x="76" y="4"/>
                </a:lnTo>
                <a:lnTo>
                  <a:pt x="77" y="4"/>
                </a:lnTo>
                <a:lnTo>
                  <a:pt x="79" y="4"/>
                </a:lnTo>
                <a:lnTo>
                  <a:pt x="79" y="3"/>
                </a:lnTo>
                <a:lnTo>
                  <a:pt x="80" y="3"/>
                </a:lnTo>
                <a:lnTo>
                  <a:pt x="80" y="4"/>
                </a:lnTo>
                <a:lnTo>
                  <a:pt x="82" y="4"/>
                </a:lnTo>
                <a:lnTo>
                  <a:pt x="85" y="4"/>
                </a:lnTo>
                <a:lnTo>
                  <a:pt x="85" y="9"/>
                </a:lnTo>
                <a:lnTo>
                  <a:pt x="87" y="9"/>
                </a:lnTo>
                <a:lnTo>
                  <a:pt x="88" y="9"/>
                </a:lnTo>
                <a:lnTo>
                  <a:pt x="88" y="14"/>
                </a:lnTo>
                <a:lnTo>
                  <a:pt x="88" y="16"/>
                </a:lnTo>
                <a:lnTo>
                  <a:pt x="90" y="17"/>
                </a:lnTo>
                <a:lnTo>
                  <a:pt x="92" y="17"/>
                </a:lnTo>
                <a:lnTo>
                  <a:pt x="92" y="19"/>
                </a:lnTo>
                <a:lnTo>
                  <a:pt x="96" y="19"/>
                </a:lnTo>
                <a:lnTo>
                  <a:pt x="96" y="22"/>
                </a:lnTo>
                <a:lnTo>
                  <a:pt x="100" y="22"/>
                </a:lnTo>
                <a:lnTo>
                  <a:pt x="103" y="22"/>
                </a:lnTo>
                <a:lnTo>
                  <a:pt x="103" y="24"/>
                </a:lnTo>
                <a:lnTo>
                  <a:pt x="104" y="24"/>
                </a:lnTo>
                <a:lnTo>
                  <a:pt x="108" y="24"/>
                </a:lnTo>
                <a:lnTo>
                  <a:pt x="108" y="22"/>
                </a:lnTo>
                <a:lnTo>
                  <a:pt x="109" y="22"/>
                </a:lnTo>
                <a:lnTo>
                  <a:pt x="109" y="20"/>
                </a:lnTo>
                <a:lnTo>
                  <a:pt x="109" y="19"/>
                </a:lnTo>
                <a:lnTo>
                  <a:pt x="111" y="19"/>
                </a:lnTo>
                <a:lnTo>
                  <a:pt x="116" y="19"/>
                </a:lnTo>
                <a:lnTo>
                  <a:pt x="116" y="17"/>
                </a:lnTo>
                <a:lnTo>
                  <a:pt x="117" y="17"/>
                </a:lnTo>
                <a:lnTo>
                  <a:pt x="117" y="22"/>
                </a:lnTo>
                <a:lnTo>
                  <a:pt x="122" y="22"/>
                </a:lnTo>
                <a:lnTo>
                  <a:pt x="124" y="22"/>
                </a:lnTo>
                <a:lnTo>
                  <a:pt x="130" y="22"/>
                </a:lnTo>
                <a:lnTo>
                  <a:pt x="130" y="28"/>
                </a:lnTo>
                <a:lnTo>
                  <a:pt x="130" y="36"/>
                </a:lnTo>
                <a:lnTo>
                  <a:pt x="130" y="38"/>
                </a:lnTo>
                <a:lnTo>
                  <a:pt x="130" y="40"/>
                </a:lnTo>
                <a:close/>
              </a:path>
            </a:pathLst>
          </a:custGeom>
          <a:solidFill>
            <a:srgbClr val="564B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3779838" y="5435601"/>
            <a:ext cx="179388" cy="123825"/>
          </a:xfrm>
          <a:custGeom>
            <a:avLst/>
            <a:gdLst/>
            <a:ahLst/>
            <a:cxnLst>
              <a:cxn ang="0">
                <a:pos x="97" y="0"/>
              </a:cxn>
              <a:cxn ang="0">
                <a:pos x="112" y="0"/>
              </a:cxn>
              <a:cxn ang="0">
                <a:pos x="112" y="9"/>
              </a:cxn>
              <a:cxn ang="0">
                <a:pos x="112" y="19"/>
              </a:cxn>
              <a:cxn ang="0">
                <a:pos x="112" y="37"/>
              </a:cxn>
              <a:cxn ang="0">
                <a:pos x="112" y="49"/>
              </a:cxn>
              <a:cxn ang="0">
                <a:pos x="113" y="54"/>
              </a:cxn>
              <a:cxn ang="0">
                <a:pos x="113" y="62"/>
              </a:cxn>
              <a:cxn ang="0">
                <a:pos x="113" y="70"/>
              </a:cxn>
              <a:cxn ang="0">
                <a:pos x="113" y="75"/>
              </a:cxn>
              <a:cxn ang="0">
                <a:pos x="99" y="78"/>
              </a:cxn>
              <a:cxn ang="0">
                <a:pos x="73" y="78"/>
              </a:cxn>
              <a:cxn ang="0">
                <a:pos x="64" y="75"/>
              </a:cxn>
              <a:cxn ang="0">
                <a:pos x="61" y="75"/>
              </a:cxn>
              <a:cxn ang="0">
                <a:pos x="56" y="78"/>
              </a:cxn>
              <a:cxn ang="0">
                <a:pos x="54" y="75"/>
              </a:cxn>
              <a:cxn ang="0">
                <a:pos x="53" y="72"/>
              </a:cxn>
              <a:cxn ang="0">
                <a:pos x="49" y="70"/>
              </a:cxn>
              <a:cxn ang="0">
                <a:pos x="46" y="73"/>
              </a:cxn>
              <a:cxn ang="0">
                <a:pos x="43" y="73"/>
              </a:cxn>
              <a:cxn ang="0">
                <a:pos x="43" y="72"/>
              </a:cxn>
              <a:cxn ang="0">
                <a:pos x="43" y="70"/>
              </a:cxn>
              <a:cxn ang="0">
                <a:pos x="41" y="65"/>
              </a:cxn>
              <a:cxn ang="0">
                <a:pos x="41" y="61"/>
              </a:cxn>
              <a:cxn ang="0">
                <a:pos x="41" y="56"/>
              </a:cxn>
              <a:cxn ang="0">
                <a:pos x="41" y="54"/>
              </a:cxn>
              <a:cxn ang="0">
                <a:pos x="40" y="49"/>
              </a:cxn>
              <a:cxn ang="0">
                <a:pos x="38" y="46"/>
              </a:cxn>
              <a:cxn ang="0">
                <a:pos x="38" y="45"/>
              </a:cxn>
              <a:cxn ang="0">
                <a:pos x="35" y="41"/>
              </a:cxn>
              <a:cxn ang="0">
                <a:pos x="33" y="38"/>
              </a:cxn>
              <a:cxn ang="0">
                <a:pos x="30" y="37"/>
              </a:cxn>
              <a:cxn ang="0">
                <a:pos x="29" y="33"/>
              </a:cxn>
              <a:cxn ang="0">
                <a:pos x="27" y="32"/>
              </a:cxn>
              <a:cxn ang="0">
                <a:pos x="25" y="30"/>
              </a:cxn>
              <a:cxn ang="0">
                <a:pos x="24" y="27"/>
              </a:cxn>
              <a:cxn ang="0">
                <a:pos x="22" y="22"/>
              </a:cxn>
              <a:cxn ang="0">
                <a:pos x="21" y="22"/>
              </a:cxn>
              <a:cxn ang="0">
                <a:pos x="21" y="17"/>
              </a:cxn>
              <a:cxn ang="0">
                <a:pos x="19" y="17"/>
              </a:cxn>
              <a:cxn ang="0">
                <a:pos x="17" y="17"/>
              </a:cxn>
              <a:cxn ang="0">
                <a:pos x="19" y="21"/>
              </a:cxn>
              <a:cxn ang="0">
                <a:pos x="16" y="19"/>
              </a:cxn>
              <a:cxn ang="0">
                <a:pos x="14" y="16"/>
              </a:cxn>
              <a:cxn ang="0">
                <a:pos x="11" y="13"/>
              </a:cxn>
              <a:cxn ang="0">
                <a:pos x="11" y="11"/>
              </a:cxn>
              <a:cxn ang="0">
                <a:pos x="13" y="6"/>
              </a:cxn>
              <a:cxn ang="0">
                <a:pos x="9" y="8"/>
              </a:cxn>
              <a:cxn ang="0">
                <a:pos x="9" y="6"/>
              </a:cxn>
              <a:cxn ang="0">
                <a:pos x="8" y="2"/>
              </a:cxn>
              <a:cxn ang="0">
                <a:pos x="6" y="2"/>
              </a:cxn>
              <a:cxn ang="0">
                <a:pos x="3" y="5"/>
              </a:cxn>
              <a:cxn ang="0">
                <a:pos x="1" y="8"/>
              </a:cxn>
              <a:cxn ang="0">
                <a:pos x="0" y="5"/>
              </a:cxn>
              <a:cxn ang="0">
                <a:pos x="1" y="2"/>
              </a:cxn>
              <a:cxn ang="0">
                <a:pos x="8" y="0"/>
              </a:cxn>
              <a:cxn ang="0">
                <a:pos x="29" y="0"/>
              </a:cxn>
              <a:cxn ang="0">
                <a:pos x="35" y="0"/>
              </a:cxn>
              <a:cxn ang="0">
                <a:pos x="54" y="0"/>
              </a:cxn>
              <a:cxn ang="0">
                <a:pos x="65" y="0"/>
              </a:cxn>
              <a:cxn ang="0">
                <a:pos x="75" y="0"/>
              </a:cxn>
              <a:cxn ang="0">
                <a:pos x="80" y="0"/>
              </a:cxn>
            </a:cxnLst>
            <a:rect l="0" t="0" r="r" b="b"/>
            <a:pathLst>
              <a:path w="113" h="78">
                <a:moveTo>
                  <a:pt x="86" y="0"/>
                </a:moveTo>
                <a:lnTo>
                  <a:pt x="94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2" y="0"/>
                </a:lnTo>
                <a:lnTo>
                  <a:pt x="112" y="5"/>
                </a:lnTo>
                <a:lnTo>
                  <a:pt x="112" y="6"/>
                </a:lnTo>
                <a:lnTo>
                  <a:pt x="112" y="9"/>
                </a:lnTo>
                <a:lnTo>
                  <a:pt x="112" y="11"/>
                </a:lnTo>
                <a:lnTo>
                  <a:pt x="112" y="13"/>
                </a:lnTo>
                <a:lnTo>
                  <a:pt x="112" y="19"/>
                </a:lnTo>
                <a:lnTo>
                  <a:pt x="112" y="24"/>
                </a:lnTo>
                <a:lnTo>
                  <a:pt x="112" y="27"/>
                </a:lnTo>
                <a:lnTo>
                  <a:pt x="112" y="37"/>
                </a:lnTo>
                <a:lnTo>
                  <a:pt x="112" y="41"/>
                </a:lnTo>
                <a:lnTo>
                  <a:pt x="112" y="46"/>
                </a:lnTo>
                <a:lnTo>
                  <a:pt x="112" y="49"/>
                </a:lnTo>
                <a:lnTo>
                  <a:pt x="112" y="53"/>
                </a:lnTo>
                <a:lnTo>
                  <a:pt x="113" y="53"/>
                </a:lnTo>
                <a:lnTo>
                  <a:pt x="113" y="54"/>
                </a:lnTo>
                <a:lnTo>
                  <a:pt x="113" y="56"/>
                </a:lnTo>
                <a:lnTo>
                  <a:pt x="113" y="61"/>
                </a:lnTo>
                <a:lnTo>
                  <a:pt x="113" y="62"/>
                </a:lnTo>
                <a:lnTo>
                  <a:pt x="113" y="64"/>
                </a:lnTo>
                <a:lnTo>
                  <a:pt x="113" y="65"/>
                </a:lnTo>
                <a:lnTo>
                  <a:pt x="113" y="70"/>
                </a:lnTo>
                <a:lnTo>
                  <a:pt x="113" y="72"/>
                </a:lnTo>
                <a:lnTo>
                  <a:pt x="113" y="73"/>
                </a:lnTo>
                <a:lnTo>
                  <a:pt x="113" y="75"/>
                </a:lnTo>
                <a:lnTo>
                  <a:pt x="113" y="78"/>
                </a:lnTo>
                <a:lnTo>
                  <a:pt x="101" y="78"/>
                </a:lnTo>
                <a:lnTo>
                  <a:pt x="99" y="78"/>
                </a:lnTo>
                <a:lnTo>
                  <a:pt x="88" y="78"/>
                </a:lnTo>
                <a:lnTo>
                  <a:pt x="83" y="78"/>
                </a:lnTo>
                <a:lnTo>
                  <a:pt x="73" y="78"/>
                </a:lnTo>
                <a:lnTo>
                  <a:pt x="69" y="78"/>
                </a:lnTo>
                <a:lnTo>
                  <a:pt x="67" y="78"/>
                </a:lnTo>
                <a:lnTo>
                  <a:pt x="64" y="75"/>
                </a:lnTo>
                <a:lnTo>
                  <a:pt x="64" y="73"/>
                </a:lnTo>
                <a:lnTo>
                  <a:pt x="62" y="75"/>
                </a:lnTo>
                <a:lnTo>
                  <a:pt x="61" y="75"/>
                </a:lnTo>
                <a:lnTo>
                  <a:pt x="59" y="77"/>
                </a:lnTo>
                <a:lnTo>
                  <a:pt x="57" y="77"/>
                </a:lnTo>
                <a:lnTo>
                  <a:pt x="56" y="78"/>
                </a:lnTo>
                <a:lnTo>
                  <a:pt x="56" y="77"/>
                </a:lnTo>
                <a:lnTo>
                  <a:pt x="54" y="77"/>
                </a:lnTo>
                <a:lnTo>
                  <a:pt x="54" y="75"/>
                </a:lnTo>
                <a:lnTo>
                  <a:pt x="54" y="73"/>
                </a:lnTo>
                <a:lnTo>
                  <a:pt x="54" y="72"/>
                </a:lnTo>
                <a:lnTo>
                  <a:pt x="53" y="72"/>
                </a:lnTo>
                <a:lnTo>
                  <a:pt x="53" y="70"/>
                </a:lnTo>
                <a:lnTo>
                  <a:pt x="51" y="70"/>
                </a:lnTo>
                <a:lnTo>
                  <a:pt x="49" y="70"/>
                </a:lnTo>
                <a:lnTo>
                  <a:pt x="48" y="72"/>
                </a:lnTo>
                <a:lnTo>
                  <a:pt x="48" y="73"/>
                </a:lnTo>
                <a:lnTo>
                  <a:pt x="46" y="73"/>
                </a:lnTo>
                <a:lnTo>
                  <a:pt x="45" y="72"/>
                </a:lnTo>
                <a:lnTo>
                  <a:pt x="45" y="73"/>
                </a:lnTo>
                <a:lnTo>
                  <a:pt x="43" y="73"/>
                </a:lnTo>
                <a:lnTo>
                  <a:pt x="43" y="72"/>
                </a:lnTo>
                <a:lnTo>
                  <a:pt x="43" y="73"/>
                </a:lnTo>
                <a:lnTo>
                  <a:pt x="43" y="72"/>
                </a:lnTo>
                <a:lnTo>
                  <a:pt x="41" y="72"/>
                </a:lnTo>
                <a:lnTo>
                  <a:pt x="41" y="70"/>
                </a:lnTo>
                <a:lnTo>
                  <a:pt x="43" y="70"/>
                </a:lnTo>
                <a:lnTo>
                  <a:pt x="41" y="69"/>
                </a:lnTo>
                <a:lnTo>
                  <a:pt x="41" y="67"/>
                </a:lnTo>
                <a:lnTo>
                  <a:pt x="41" y="65"/>
                </a:lnTo>
                <a:lnTo>
                  <a:pt x="41" y="64"/>
                </a:lnTo>
                <a:lnTo>
                  <a:pt x="41" y="62"/>
                </a:lnTo>
                <a:lnTo>
                  <a:pt x="41" y="61"/>
                </a:lnTo>
                <a:lnTo>
                  <a:pt x="41" y="59"/>
                </a:lnTo>
                <a:lnTo>
                  <a:pt x="41" y="57"/>
                </a:lnTo>
                <a:lnTo>
                  <a:pt x="41" y="56"/>
                </a:lnTo>
                <a:lnTo>
                  <a:pt x="41" y="54"/>
                </a:lnTo>
                <a:lnTo>
                  <a:pt x="41" y="56"/>
                </a:lnTo>
                <a:lnTo>
                  <a:pt x="41" y="54"/>
                </a:lnTo>
                <a:lnTo>
                  <a:pt x="41" y="53"/>
                </a:lnTo>
                <a:lnTo>
                  <a:pt x="40" y="51"/>
                </a:lnTo>
                <a:lnTo>
                  <a:pt x="40" y="49"/>
                </a:lnTo>
                <a:lnTo>
                  <a:pt x="40" y="48"/>
                </a:lnTo>
                <a:lnTo>
                  <a:pt x="40" y="46"/>
                </a:lnTo>
                <a:lnTo>
                  <a:pt x="38" y="46"/>
                </a:lnTo>
                <a:lnTo>
                  <a:pt x="38" y="45"/>
                </a:lnTo>
                <a:lnTo>
                  <a:pt x="40" y="45"/>
                </a:lnTo>
                <a:lnTo>
                  <a:pt x="38" y="45"/>
                </a:lnTo>
                <a:lnTo>
                  <a:pt x="37" y="43"/>
                </a:lnTo>
                <a:lnTo>
                  <a:pt x="35" y="43"/>
                </a:lnTo>
                <a:lnTo>
                  <a:pt x="35" y="41"/>
                </a:lnTo>
                <a:lnTo>
                  <a:pt x="35" y="40"/>
                </a:lnTo>
                <a:lnTo>
                  <a:pt x="33" y="40"/>
                </a:lnTo>
                <a:lnTo>
                  <a:pt x="33" y="38"/>
                </a:lnTo>
                <a:lnTo>
                  <a:pt x="32" y="38"/>
                </a:lnTo>
                <a:lnTo>
                  <a:pt x="32" y="37"/>
                </a:lnTo>
                <a:lnTo>
                  <a:pt x="30" y="37"/>
                </a:lnTo>
                <a:lnTo>
                  <a:pt x="30" y="35"/>
                </a:lnTo>
                <a:lnTo>
                  <a:pt x="29" y="35"/>
                </a:lnTo>
                <a:lnTo>
                  <a:pt x="29" y="33"/>
                </a:lnTo>
                <a:lnTo>
                  <a:pt x="29" y="32"/>
                </a:lnTo>
                <a:lnTo>
                  <a:pt x="29" y="33"/>
                </a:lnTo>
                <a:lnTo>
                  <a:pt x="27" y="32"/>
                </a:lnTo>
                <a:lnTo>
                  <a:pt x="25" y="30"/>
                </a:lnTo>
                <a:lnTo>
                  <a:pt x="27" y="30"/>
                </a:lnTo>
                <a:lnTo>
                  <a:pt x="25" y="30"/>
                </a:lnTo>
                <a:lnTo>
                  <a:pt x="25" y="29"/>
                </a:lnTo>
                <a:lnTo>
                  <a:pt x="24" y="29"/>
                </a:lnTo>
                <a:lnTo>
                  <a:pt x="24" y="27"/>
                </a:lnTo>
                <a:lnTo>
                  <a:pt x="22" y="27"/>
                </a:lnTo>
                <a:lnTo>
                  <a:pt x="22" y="25"/>
                </a:lnTo>
                <a:lnTo>
                  <a:pt x="22" y="22"/>
                </a:lnTo>
                <a:lnTo>
                  <a:pt x="21" y="22"/>
                </a:lnTo>
                <a:lnTo>
                  <a:pt x="22" y="22"/>
                </a:lnTo>
                <a:lnTo>
                  <a:pt x="21" y="22"/>
                </a:lnTo>
                <a:lnTo>
                  <a:pt x="21" y="21"/>
                </a:lnTo>
                <a:lnTo>
                  <a:pt x="21" y="19"/>
                </a:lnTo>
                <a:lnTo>
                  <a:pt x="21" y="17"/>
                </a:lnTo>
                <a:lnTo>
                  <a:pt x="19" y="17"/>
                </a:lnTo>
                <a:lnTo>
                  <a:pt x="19" y="19"/>
                </a:lnTo>
                <a:lnTo>
                  <a:pt x="19" y="17"/>
                </a:lnTo>
                <a:lnTo>
                  <a:pt x="17" y="17"/>
                </a:lnTo>
                <a:lnTo>
                  <a:pt x="16" y="17"/>
                </a:lnTo>
                <a:lnTo>
                  <a:pt x="17" y="17"/>
                </a:lnTo>
                <a:lnTo>
                  <a:pt x="17" y="19"/>
                </a:lnTo>
                <a:lnTo>
                  <a:pt x="19" y="19"/>
                </a:lnTo>
                <a:lnTo>
                  <a:pt x="19" y="21"/>
                </a:lnTo>
                <a:lnTo>
                  <a:pt x="17" y="21"/>
                </a:lnTo>
                <a:lnTo>
                  <a:pt x="16" y="21"/>
                </a:lnTo>
                <a:lnTo>
                  <a:pt x="16" y="19"/>
                </a:lnTo>
                <a:lnTo>
                  <a:pt x="14" y="19"/>
                </a:lnTo>
                <a:lnTo>
                  <a:pt x="14" y="17"/>
                </a:lnTo>
                <a:lnTo>
                  <a:pt x="14" y="16"/>
                </a:lnTo>
                <a:lnTo>
                  <a:pt x="13" y="14"/>
                </a:lnTo>
                <a:lnTo>
                  <a:pt x="13" y="13"/>
                </a:lnTo>
                <a:lnTo>
                  <a:pt x="11" y="13"/>
                </a:lnTo>
                <a:lnTo>
                  <a:pt x="9" y="13"/>
                </a:lnTo>
                <a:lnTo>
                  <a:pt x="11" y="13"/>
                </a:lnTo>
                <a:lnTo>
                  <a:pt x="11" y="11"/>
                </a:lnTo>
                <a:lnTo>
                  <a:pt x="13" y="9"/>
                </a:lnTo>
                <a:lnTo>
                  <a:pt x="13" y="8"/>
                </a:lnTo>
                <a:lnTo>
                  <a:pt x="13" y="6"/>
                </a:lnTo>
                <a:lnTo>
                  <a:pt x="11" y="6"/>
                </a:lnTo>
                <a:lnTo>
                  <a:pt x="9" y="6"/>
                </a:lnTo>
                <a:lnTo>
                  <a:pt x="9" y="8"/>
                </a:lnTo>
                <a:lnTo>
                  <a:pt x="8" y="8"/>
                </a:lnTo>
                <a:lnTo>
                  <a:pt x="8" y="6"/>
                </a:lnTo>
                <a:lnTo>
                  <a:pt x="9" y="6"/>
                </a:lnTo>
                <a:lnTo>
                  <a:pt x="9" y="5"/>
                </a:lnTo>
                <a:lnTo>
                  <a:pt x="9" y="3"/>
                </a:lnTo>
                <a:lnTo>
                  <a:pt x="8" y="2"/>
                </a:lnTo>
                <a:lnTo>
                  <a:pt x="8" y="3"/>
                </a:lnTo>
                <a:lnTo>
                  <a:pt x="6" y="3"/>
                </a:lnTo>
                <a:lnTo>
                  <a:pt x="6" y="2"/>
                </a:lnTo>
                <a:lnTo>
                  <a:pt x="5" y="2"/>
                </a:lnTo>
                <a:lnTo>
                  <a:pt x="3" y="3"/>
                </a:lnTo>
                <a:lnTo>
                  <a:pt x="3" y="5"/>
                </a:lnTo>
                <a:lnTo>
                  <a:pt x="1" y="5"/>
                </a:lnTo>
                <a:lnTo>
                  <a:pt x="1" y="6"/>
                </a:lnTo>
                <a:lnTo>
                  <a:pt x="1" y="8"/>
                </a:lnTo>
                <a:lnTo>
                  <a:pt x="1" y="6"/>
                </a:lnTo>
                <a:lnTo>
                  <a:pt x="1" y="5"/>
                </a:lnTo>
                <a:lnTo>
                  <a:pt x="0" y="5"/>
                </a:lnTo>
                <a:lnTo>
                  <a:pt x="1" y="5"/>
                </a:lnTo>
                <a:lnTo>
                  <a:pt x="1" y="3"/>
                </a:lnTo>
                <a:lnTo>
                  <a:pt x="1" y="2"/>
                </a:lnTo>
                <a:lnTo>
                  <a:pt x="1" y="0"/>
                </a:lnTo>
                <a:lnTo>
                  <a:pt x="5" y="0"/>
                </a:lnTo>
                <a:lnTo>
                  <a:pt x="8" y="0"/>
                </a:lnTo>
                <a:lnTo>
                  <a:pt x="17" y="0"/>
                </a:lnTo>
                <a:lnTo>
                  <a:pt x="22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5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6" y="0"/>
                </a:lnTo>
                <a:lnTo>
                  <a:pt x="64" y="0"/>
                </a:lnTo>
                <a:lnTo>
                  <a:pt x="65" y="0"/>
                </a:lnTo>
                <a:lnTo>
                  <a:pt x="69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6" y="0"/>
                </a:lnTo>
                <a:close/>
              </a:path>
            </a:pathLst>
          </a:custGeom>
          <a:solidFill>
            <a:srgbClr val="80604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3001963" y="5159376"/>
            <a:ext cx="112713" cy="195263"/>
          </a:xfrm>
          <a:custGeom>
            <a:avLst/>
            <a:gdLst/>
            <a:ahLst/>
            <a:cxnLst>
              <a:cxn ang="0">
                <a:pos x="71" y="6"/>
              </a:cxn>
              <a:cxn ang="0">
                <a:pos x="71" y="17"/>
              </a:cxn>
              <a:cxn ang="0">
                <a:pos x="71" y="22"/>
              </a:cxn>
              <a:cxn ang="0">
                <a:pos x="71" y="35"/>
              </a:cxn>
              <a:cxn ang="0">
                <a:pos x="71" y="44"/>
              </a:cxn>
              <a:cxn ang="0">
                <a:pos x="71" y="49"/>
              </a:cxn>
              <a:cxn ang="0">
                <a:pos x="71" y="54"/>
              </a:cxn>
              <a:cxn ang="0">
                <a:pos x="71" y="59"/>
              </a:cxn>
              <a:cxn ang="0">
                <a:pos x="71" y="64"/>
              </a:cxn>
              <a:cxn ang="0">
                <a:pos x="71" y="68"/>
              </a:cxn>
              <a:cxn ang="0">
                <a:pos x="71" y="73"/>
              </a:cxn>
              <a:cxn ang="0">
                <a:pos x="71" y="80"/>
              </a:cxn>
              <a:cxn ang="0">
                <a:pos x="71" y="84"/>
              </a:cxn>
              <a:cxn ang="0">
                <a:pos x="71" y="89"/>
              </a:cxn>
              <a:cxn ang="0">
                <a:pos x="71" y="94"/>
              </a:cxn>
              <a:cxn ang="0">
                <a:pos x="71" y="107"/>
              </a:cxn>
              <a:cxn ang="0">
                <a:pos x="61" y="123"/>
              </a:cxn>
              <a:cxn ang="0">
                <a:pos x="53" y="123"/>
              </a:cxn>
              <a:cxn ang="0">
                <a:pos x="45" y="123"/>
              </a:cxn>
              <a:cxn ang="0">
                <a:pos x="39" y="123"/>
              </a:cxn>
              <a:cxn ang="0">
                <a:pos x="31" y="123"/>
              </a:cxn>
              <a:cxn ang="0">
                <a:pos x="21" y="123"/>
              </a:cxn>
              <a:cxn ang="0">
                <a:pos x="11" y="123"/>
              </a:cxn>
              <a:cxn ang="0">
                <a:pos x="2" y="116"/>
              </a:cxn>
              <a:cxn ang="0">
                <a:pos x="2" y="107"/>
              </a:cxn>
              <a:cxn ang="0">
                <a:pos x="0" y="88"/>
              </a:cxn>
              <a:cxn ang="0">
                <a:pos x="0" y="81"/>
              </a:cxn>
              <a:cxn ang="0">
                <a:pos x="0" y="76"/>
              </a:cxn>
              <a:cxn ang="0">
                <a:pos x="0" y="72"/>
              </a:cxn>
              <a:cxn ang="0">
                <a:pos x="0" y="67"/>
              </a:cxn>
              <a:cxn ang="0">
                <a:pos x="0" y="62"/>
              </a:cxn>
              <a:cxn ang="0">
                <a:pos x="0" y="57"/>
              </a:cxn>
              <a:cxn ang="0">
                <a:pos x="0" y="52"/>
              </a:cxn>
              <a:cxn ang="0">
                <a:pos x="0" y="48"/>
              </a:cxn>
              <a:cxn ang="0">
                <a:pos x="2" y="44"/>
              </a:cxn>
              <a:cxn ang="0">
                <a:pos x="7" y="46"/>
              </a:cxn>
              <a:cxn ang="0">
                <a:pos x="15" y="49"/>
              </a:cxn>
              <a:cxn ang="0">
                <a:pos x="18" y="44"/>
              </a:cxn>
              <a:cxn ang="0">
                <a:pos x="18" y="33"/>
              </a:cxn>
              <a:cxn ang="0">
                <a:pos x="15" y="32"/>
              </a:cxn>
              <a:cxn ang="0">
                <a:pos x="10" y="32"/>
              </a:cxn>
              <a:cxn ang="0">
                <a:pos x="5" y="32"/>
              </a:cxn>
              <a:cxn ang="0">
                <a:pos x="2" y="30"/>
              </a:cxn>
              <a:cxn ang="0">
                <a:pos x="0" y="19"/>
              </a:cxn>
              <a:cxn ang="0">
                <a:pos x="0" y="4"/>
              </a:cxn>
              <a:cxn ang="0">
                <a:pos x="3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37" y="0"/>
              </a:cxn>
              <a:cxn ang="0">
                <a:pos x="48" y="0"/>
              </a:cxn>
              <a:cxn ang="0">
                <a:pos x="59" y="0"/>
              </a:cxn>
              <a:cxn ang="0">
                <a:pos x="67" y="0"/>
              </a:cxn>
            </a:cxnLst>
            <a:rect l="0" t="0" r="r" b="b"/>
            <a:pathLst>
              <a:path w="71" h="123">
                <a:moveTo>
                  <a:pt x="71" y="0"/>
                </a:moveTo>
                <a:lnTo>
                  <a:pt x="71" y="4"/>
                </a:lnTo>
                <a:lnTo>
                  <a:pt x="71" y="6"/>
                </a:lnTo>
                <a:lnTo>
                  <a:pt x="71" y="9"/>
                </a:lnTo>
                <a:lnTo>
                  <a:pt x="71" y="14"/>
                </a:lnTo>
                <a:lnTo>
                  <a:pt x="71" y="17"/>
                </a:lnTo>
                <a:lnTo>
                  <a:pt x="71" y="19"/>
                </a:lnTo>
                <a:lnTo>
                  <a:pt x="71" y="20"/>
                </a:lnTo>
                <a:lnTo>
                  <a:pt x="71" y="22"/>
                </a:lnTo>
                <a:lnTo>
                  <a:pt x="71" y="32"/>
                </a:lnTo>
                <a:lnTo>
                  <a:pt x="71" y="33"/>
                </a:lnTo>
                <a:lnTo>
                  <a:pt x="71" y="35"/>
                </a:lnTo>
                <a:lnTo>
                  <a:pt x="71" y="36"/>
                </a:lnTo>
                <a:lnTo>
                  <a:pt x="71" y="40"/>
                </a:lnTo>
                <a:lnTo>
                  <a:pt x="71" y="44"/>
                </a:lnTo>
                <a:lnTo>
                  <a:pt x="71" y="46"/>
                </a:lnTo>
                <a:lnTo>
                  <a:pt x="71" y="48"/>
                </a:lnTo>
                <a:lnTo>
                  <a:pt x="71" y="49"/>
                </a:lnTo>
                <a:lnTo>
                  <a:pt x="71" y="51"/>
                </a:lnTo>
                <a:lnTo>
                  <a:pt x="71" y="52"/>
                </a:lnTo>
                <a:lnTo>
                  <a:pt x="71" y="54"/>
                </a:lnTo>
                <a:lnTo>
                  <a:pt x="71" y="56"/>
                </a:lnTo>
                <a:lnTo>
                  <a:pt x="71" y="57"/>
                </a:lnTo>
                <a:lnTo>
                  <a:pt x="71" y="59"/>
                </a:lnTo>
                <a:lnTo>
                  <a:pt x="71" y="60"/>
                </a:lnTo>
                <a:lnTo>
                  <a:pt x="71" y="62"/>
                </a:lnTo>
                <a:lnTo>
                  <a:pt x="71" y="64"/>
                </a:lnTo>
                <a:lnTo>
                  <a:pt x="71" y="65"/>
                </a:lnTo>
                <a:lnTo>
                  <a:pt x="71" y="67"/>
                </a:lnTo>
                <a:lnTo>
                  <a:pt x="71" y="68"/>
                </a:lnTo>
                <a:lnTo>
                  <a:pt x="71" y="70"/>
                </a:lnTo>
                <a:lnTo>
                  <a:pt x="71" y="72"/>
                </a:lnTo>
                <a:lnTo>
                  <a:pt x="71" y="73"/>
                </a:lnTo>
                <a:lnTo>
                  <a:pt x="71" y="75"/>
                </a:lnTo>
                <a:lnTo>
                  <a:pt x="71" y="76"/>
                </a:lnTo>
                <a:lnTo>
                  <a:pt x="71" y="80"/>
                </a:lnTo>
                <a:lnTo>
                  <a:pt x="71" y="81"/>
                </a:lnTo>
                <a:lnTo>
                  <a:pt x="71" y="83"/>
                </a:lnTo>
                <a:lnTo>
                  <a:pt x="71" y="84"/>
                </a:lnTo>
                <a:lnTo>
                  <a:pt x="71" y="86"/>
                </a:lnTo>
                <a:lnTo>
                  <a:pt x="71" y="88"/>
                </a:lnTo>
                <a:lnTo>
                  <a:pt x="71" y="89"/>
                </a:lnTo>
                <a:lnTo>
                  <a:pt x="71" y="91"/>
                </a:lnTo>
                <a:lnTo>
                  <a:pt x="71" y="92"/>
                </a:lnTo>
                <a:lnTo>
                  <a:pt x="71" y="94"/>
                </a:lnTo>
                <a:lnTo>
                  <a:pt x="71" y="96"/>
                </a:lnTo>
                <a:lnTo>
                  <a:pt x="71" y="100"/>
                </a:lnTo>
                <a:lnTo>
                  <a:pt x="71" y="107"/>
                </a:lnTo>
                <a:lnTo>
                  <a:pt x="71" y="123"/>
                </a:lnTo>
                <a:lnTo>
                  <a:pt x="69" y="123"/>
                </a:lnTo>
                <a:lnTo>
                  <a:pt x="61" y="123"/>
                </a:lnTo>
                <a:lnTo>
                  <a:pt x="59" y="123"/>
                </a:lnTo>
                <a:lnTo>
                  <a:pt x="58" y="123"/>
                </a:lnTo>
                <a:lnTo>
                  <a:pt x="53" y="123"/>
                </a:lnTo>
                <a:lnTo>
                  <a:pt x="51" y="123"/>
                </a:lnTo>
                <a:lnTo>
                  <a:pt x="48" y="123"/>
                </a:lnTo>
                <a:lnTo>
                  <a:pt x="45" y="123"/>
                </a:lnTo>
                <a:lnTo>
                  <a:pt x="43" y="123"/>
                </a:lnTo>
                <a:lnTo>
                  <a:pt x="42" y="123"/>
                </a:lnTo>
                <a:lnTo>
                  <a:pt x="39" y="123"/>
                </a:lnTo>
                <a:lnTo>
                  <a:pt x="34" y="123"/>
                </a:lnTo>
                <a:lnTo>
                  <a:pt x="32" y="123"/>
                </a:lnTo>
                <a:lnTo>
                  <a:pt x="31" y="123"/>
                </a:lnTo>
                <a:lnTo>
                  <a:pt x="24" y="123"/>
                </a:lnTo>
                <a:lnTo>
                  <a:pt x="23" y="123"/>
                </a:lnTo>
                <a:lnTo>
                  <a:pt x="21" y="123"/>
                </a:lnTo>
                <a:lnTo>
                  <a:pt x="19" y="123"/>
                </a:lnTo>
                <a:lnTo>
                  <a:pt x="16" y="123"/>
                </a:lnTo>
                <a:lnTo>
                  <a:pt x="11" y="123"/>
                </a:lnTo>
                <a:lnTo>
                  <a:pt x="7" y="123"/>
                </a:lnTo>
                <a:lnTo>
                  <a:pt x="2" y="123"/>
                </a:lnTo>
                <a:lnTo>
                  <a:pt x="2" y="116"/>
                </a:lnTo>
                <a:lnTo>
                  <a:pt x="2" y="110"/>
                </a:lnTo>
                <a:lnTo>
                  <a:pt x="2" y="108"/>
                </a:lnTo>
                <a:lnTo>
                  <a:pt x="2" y="107"/>
                </a:lnTo>
                <a:lnTo>
                  <a:pt x="2" y="104"/>
                </a:lnTo>
                <a:lnTo>
                  <a:pt x="2" y="97"/>
                </a:lnTo>
                <a:lnTo>
                  <a:pt x="0" y="88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2" y="44"/>
                </a:lnTo>
                <a:lnTo>
                  <a:pt x="3" y="44"/>
                </a:lnTo>
                <a:lnTo>
                  <a:pt x="3" y="46"/>
                </a:lnTo>
                <a:lnTo>
                  <a:pt x="7" y="46"/>
                </a:lnTo>
                <a:lnTo>
                  <a:pt x="10" y="46"/>
                </a:lnTo>
                <a:lnTo>
                  <a:pt x="10" y="49"/>
                </a:lnTo>
                <a:lnTo>
                  <a:pt x="15" y="49"/>
                </a:lnTo>
                <a:lnTo>
                  <a:pt x="18" y="49"/>
                </a:lnTo>
                <a:lnTo>
                  <a:pt x="18" y="46"/>
                </a:lnTo>
                <a:lnTo>
                  <a:pt x="18" y="44"/>
                </a:lnTo>
                <a:lnTo>
                  <a:pt x="18" y="40"/>
                </a:lnTo>
                <a:lnTo>
                  <a:pt x="18" y="38"/>
                </a:lnTo>
                <a:lnTo>
                  <a:pt x="18" y="33"/>
                </a:lnTo>
                <a:lnTo>
                  <a:pt x="18" y="32"/>
                </a:lnTo>
                <a:lnTo>
                  <a:pt x="16" y="32"/>
                </a:lnTo>
                <a:lnTo>
                  <a:pt x="15" y="32"/>
                </a:lnTo>
                <a:lnTo>
                  <a:pt x="13" y="32"/>
                </a:lnTo>
                <a:lnTo>
                  <a:pt x="11" y="32"/>
                </a:lnTo>
                <a:lnTo>
                  <a:pt x="10" y="32"/>
                </a:lnTo>
                <a:lnTo>
                  <a:pt x="8" y="32"/>
                </a:lnTo>
                <a:lnTo>
                  <a:pt x="7" y="32"/>
                </a:lnTo>
                <a:lnTo>
                  <a:pt x="5" y="32"/>
                </a:lnTo>
                <a:lnTo>
                  <a:pt x="3" y="32"/>
                </a:lnTo>
                <a:lnTo>
                  <a:pt x="2" y="32"/>
                </a:lnTo>
                <a:lnTo>
                  <a:pt x="2" y="30"/>
                </a:lnTo>
                <a:lnTo>
                  <a:pt x="2" y="24"/>
                </a:lnTo>
                <a:lnTo>
                  <a:pt x="2" y="19"/>
                </a:lnTo>
                <a:lnTo>
                  <a:pt x="0" y="19"/>
                </a:lnTo>
                <a:lnTo>
                  <a:pt x="0" y="12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42" y="0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3" y="0"/>
                </a:lnTo>
                <a:lnTo>
                  <a:pt x="59" y="0"/>
                </a:lnTo>
                <a:lnTo>
                  <a:pt x="61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close/>
              </a:path>
            </a:pathLst>
          </a:custGeom>
          <a:solidFill>
            <a:srgbClr val="59A6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3395663" y="5884863"/>
            <a:ext cx="163513" cy="119063"/>
          </a:xfrm>
          <a:custGeom>
            <a:avLst/>
            <a:gdLst/>
            <a:ahLst/>
            <a:cxnLst>
              <a:cxn ang="0">
                <a:pos x="103" y="24"/>
              </a:cxn>
              <a:cxn ang="0">
                <a:pos x="103" y="30"/>
              </a:cxn>
              <a:cxn ang="0">
                <a:pos x="103" y="35"/>
              </a:cxn>
              <a:cxn ang="0">
                <a:pos x="103" y="59"/>
              </a:cxn>
              <a:cxn ang="0">
                <a:pos x="103" y="67"/>
              </a:cxn>
              <a:cxn ang="0">
                <a:pos x="103" y="72"/>
              </a:cxn>
              <a:cxn ang="0">
                <a:pos x="101" y="75"/>
              </a:cxn>
              <a:cxn ang="0">
                <a:pos x="98" y="75"/>
              </a:cxn>
              <a:cxn ang="0">
                <a:pos x="93" y="75"/>
              </a:cxn>
              <a:cxn ang="0">
                <a:pos x="90" y="75"/>
              </a:cxn>
              <a:cxn ang="0">
                <a:pos x="87" y="75"/>
              </a:cxn>
              <a:cxn ang="0">
                <a:pos x="77" y="75"/>
              </a:cxn>
              <a:cxn ang="0">
                <a:pos x="72" y="75"/>
              </a:cxn>
              <a:cxn ang="0">
                <a:pos x="67" y="75"/>
              </a:cxn>
              <a:cxn ang="0">
                <a:pos x="64" y="75"/>
              </a:cxn>
              <a:cxn ang="0">
                <a:pos x="58" y="75"/>
              </a:cxn>
              <a:cxn ang="0">
                <a:pos x="53" y="75"/>
              </a:cxn>
              <a:cxn ang="0">
                <a:pos x="50" y="75"/>
              </a:cxn>
              <a:cxn ang="0">
                <a:pos x="47" y="75"/>
              </a:cxn>
              <a:cxn ang="0">
                <a:pos x="43" y="75"/>
              </a:cxn>
              <a:cxn ang="0">
                <a:pos x="40" y="75"/>
              </a:cxn>
              <a:cxn ang="0">
                <a:pos x="37" y="75"/>
              </a:cxn>
              <a:cxn ang="0">
                <a:pos x="34" y="75"/>
              </a:cxn>
              <a:cxn ang="0">
                <a:pos x="31" y="75"/>
              </a:cxn>
              <a:cxn ang="0">
                <a:pos x="27" y="75"/>
              </a:cxn>
              <a:cxn ang="0">
                <a:pos x="24" y="75"/>
              </a:cxn>
              <a:cxn ang="0">
                <a:pos x="21" y="75"/>
              </a:cxn>
              <a:cxn ang="0">
                <a:pos x="18" y="75"/>
              </a:cxn>
              <a:cxn ang="0">
                <a:pos x="11" y="75"/>
              </a:cxn>
              <a:cxn ang="0">
                <a:pos x="2" y="75"/>
              </a:cxn>
              <a:cxn ang="0">
                <a:pos x="0" y="72"/>
              </a:cxn>
              <a:cxn ang="0">
                <a:pos x="0" y="67"/>
              </a:cxn>
              <a:cxn ang="0">
                <a:pos x="0" y="64"/>
              </a:cxn>
              <a:cxn ang="0">
                <a:pos x="0" y="61"/>
              </a:cxn>
              <a:cxn ang="0">
                <a:pos x="0" y="56"/>
              </a:cxn>
              <a:cxn ang="0">
                <a:pos x="0" y="53"/>
              </a:cxn>
              <a:cxn ang="0">
                <a:pos x="0" y="46"/>
              </a:cxn>
              <a:cxn ang="0">
                <a:pos x="0" y="37"/>
              </a:cxn>
              <a:cxn ang="0">
                <a:pos x="0" y="34"/>
              </a:cxn>
              <a:cxn ang="0">
                <a:pos x="0" y="30"/>
              </a:cxn>
              <a:cxn ang="0">
                <a:pos x="0" y="26"/>
              </a:cxn>
              <a:cxn ang="0">
                <a:pos x="0" y="13"/>
              </a:cxn>
              <a:cxn ang="0">
                <a:pos x="0" y="6"/>
              </a:cxn>
              <a:cxn ang="0">
                <a:pos x="0" y="2"/>
              </a:cxn>
              <a:cxn ang="0">
                <a:pos x="2" y="0"/>
              </a:cxn>
              <a:cxn ang="0">
                <a:pos x="8" y="0"/>
              </a:cxn>
              <a:cxn ang="0">
                <a:pos x="27" y="0"/>
              </a:cxn>
              <a:cxn ang="0">
                <a:pos x="56" y="0"/>
              </a:cxn>
              <a:cxn ang="0">
                <a:pos x="77" y="13"/>
              </a:cxn>
              <a:cxn ang="0">
                <a:pos x="90" y="13"/>
              </a:cxn>
            </a:cxnLst>
            <a:rect l="0" t="0" r="r" b="b"/>
            <a:pathLst>
              <a:path w="103" h="75">
                <a:moveTo>
                  <a:pt x="103" y="13"/>
                </a:moveTo>
                <a:lnTo>
                  <a:pt x="103" y="24"/>
                </a:lnTo>
                <a:lnTo>
                  <a:pt x="103" y="29"/>
                </a:lnTo>
                <a:lnTo>
                  <a:pt x="103" y="30"/>
                </a:lnTo>
                <a:lnTo>
                  <a:pt x="103" y="32"/>
                </a:lnTo>
                <a:lnTo>
                  <a:pt x="103" y="35"/>
                </a:lnTo>
                <a:lnTo>
                  <a:pt x="103" y="50"/>
                </a:lnTo>
                <a:lnTo>
                  <a:pt x="103" y="59"/>
                </a:lnTo>
                <a:lnTo>
                  <a:pt x="103" y="62"/>
                </a:lnTo>
                <a:lnTo>
                  <a:pt x="103" y="67"/>
                </a:lnTo>
                <a:lnTo>
                  <a:pt x="103" y="69"/>
                </a:lnTo>
                <a:lnTo>
                  <a:pt x="103" y="72"/>
                </a:lnTo>
                <a:lnTo>
                  <a:pt x="103" y="75"/>
                </a:lnTo>
                <a:lnTo>
                  <a:pt x="101" y="75"/>
                </a:lnTo>
                <a:lnTo>
                  <a:pt x="99" y="75"/>
                </a:lnTo>
                <a:lnTo>
                  <a:pt x="98" y="75"/>
                </a:lnTo>
                <a:lnTo>
                  <a:pt x="95" y="75"/>
                </a:lnTo>
                <a:lnTo>
                  <a:pt x="93" y="75"/>
                </a:lnTo>
                <a:lnTo>
                  <a:pt x="91" y="75"/>
                </a:lnTo>
                <a:lnTo>
                  <a:pt x="90" y="75"/>
                </a:lnTo>
                <a:lnTo>
                  <a:pt x="88" y="75"/>
                </a:lnTo>
                <a:lnTo>
                  <a:pt x="87" y="75"/>
                </a:lnTo>
                <a:lnTo>
                  <a:pt x="83" y="75"/>
                </a:lnTo>
                <a:lnTo>
                  <a:pt x="77" y="75"/>
                </a:lnTo>
                <a:lnTo>
                  <a:pt x="74" y="75"/>
                </a:lnTo>
                <a:lnTo>
                  <a:pt x="72" y="75"/>
                </a:lnTo>
                <a:lnTo>
                  <a:pt x="69" y="75"/>
                </a:lnTo>
                <a:lnTo>
                  <a:pt x="67" y="75"/>
                </a:lnTo>
                <a:lnTo>
                  <a:pt x="66" y="75"/>
                </a:lnTo>
                <a:lnTo>
                  <a:pt x="64" y="75"/>
                </a:lnTo>
                <a:lnTo>
                  <a:pt x="63" y="75"/>
                </a:lnTo>
                <a:lnTo>
                  <a:pt x="58" y="75"/>
                </a:lnTo>
                <a:lnTo>
                  <a:pt x="56" y="75"/>
                </a:lnTo>
                <a:lnTo>
                  <a:pt x="53" y="75"/>
                </a:lnTo>
                <a:lnTo>
                  <a:pt x="51" y="75"/>
                </a:lnTo>
                <a:lnTo>
                  <a:pt x="50" y="75"/>
                </a:lnTo>
                <a:lnTo>
                  <a:pt x="48" y="75"/>
                </a:lnTo>
                <a:lnTo>
                  <a:pt x="47" y="75"/>
                </a:lnTo>
                <a:lnTo>
                  <a:pt x="45" y="75"/>
                </a:lnTo>
                <a:lnTo>
                  <a:pt x="43" y="75"/>
                </a:lnTo>
                <a:lnTo>
                  <a:pt x="42" y="75"/>
                </a:lnTo>
                <a:lnTo>
                  <a:pt x="40" y="75"/>
                </a:lnTo>
                <a:lnTo>
                  <a:pt x="39" y="75"/>
                </a:lnTo>
                <a:lnTo>
                  <a:pt x="37" y="75"/>
                </a:lnTo>
                <a:lnTo>
                  <a:pt x="35" y="75"/>
                </a:lnTo>
                <a:lnTo>
                  <a:pt x="34" y="75"/>
                </a:lnTo>
                <a:lnTo>
                  <a:pt x="32" y="75"/>
                </a:lnTo>
                <a:lnTo>
                  <a:pt x="31" y="75"/>
                </a:lnTo>
                <a:lnTo>
                  <a:pt x="29" y="75"/>
                </a:lnTo>
                <a:lnTo>
                  <a:pt x="27" y="75"/>
                </a:lnTo>
                <a:lnTo>
                  <a:pt x="26" y="75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9" y="75"/>
                </a:lnTo>
                <a:lnTo>
                  <a:pt x="18" y="75"/>
                </a:lnTo>
                <a:lnTo>
                  <a:pt x="13" y="75"/>
                </a:lnTo>
                <a:lnTo>
                  <a:pt x="11" y="75"/>
                </a:lnTo>
                <a:lnTo>
                  <a:pt x="3" y="75"/>
                </a:lnTo>
                <a:lnTo>
                  <a:pt x="2" y="75"/>
                </a:lnTo>
                <a:lnTo>
                  <a:pt x="0" y="75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0"/>
                </a:lnTo>
                <a:lnTo>
                  <a:pt x="0" y="46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6"/>
                </a:lnTo>
                <a:lnTo>
                  <a:pt x="0" y="21"/>
                </a:lnTo>
                <a:lnTo>
                  <a:pt x="0" y="13"/>
                </a:lnTo>
                <a:lnTo>
                  <a:pt x="0" y="10"/>
                </a:lnTo>
                <a:lnTo>
                  <a:pt x="0" y="6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8" y="0"/>
                </a:lnTo>
                <a:lnTo>
                  <a:pt x="26" y="0"/>
                </a:lnTo>
                <a:lnTo>
                  <a:pt x="27" y="0"/>
                </a:lnTo>
                <a:lnTo>
                  <a:pt x="34" y="0"/>
                </a:lnTo>
                <a:lnTo>
                  <a:pt x="56" y="0"/>
                </a:lnTo>
                <a:lnTo>
                  <a:pt x="77" y="0"/>
                </a:lnTo>
                <a:lnTo>
                  <a:pt x="77" y="13"/>
                </a:lnTo>
                <a:lnTo>
                  <a:pt x="83" y="13"/>
                </a:lnTo>
                <a:lnTo>
                  <a:pt x="90" y="13"/>
                </a:lnTo>
                <a:lnTo>
                  <a:pt x="103" y="13"/>
                </a:lnTo>
                <a:close/>
              </a:path>
            </a:pathLst>
          </a:custGeom>
          <a:solidFill>
            <a:srgbClr val="C251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6"/>
          <p:cNvSpPr>
            <a:spLocks/>
          </p:cNvSpPr>
          <p:nvPr/>
        </p:nvSpPr>
        <p:spPr bwMode="auto">
          <a:xfrm>
            <a:off x="3695700" y="5343526"/>
            <a:ext cx="220663" cy="92075"/>
          </a:xfrm>
          <a:custGeom>
            <a:avLst/>
            <a:gdLst/>
            <a:ahLst/>
            <a:cxnLst>
              <a:cxn ang="0">
                <a:pos x="80" y="7"/>
              </a:cxn>
              <a:cxn ang="0">
                <a:pos x="86" y="7"/>
              </a:cxn>
              <a:cxn ang="0">
                <a:pos x="96" y="7"/>
              </a:cxn>
              <a:cxn ang="0">
                <a:pos x="114" y="7"/>
              </a:cxn>
              <a:cxn ang="0">
                <a:pos x="139" y="7"/>
              </a:cxn>
              <a:cxn ang="0">
                <a:pos x="134" y="58"/>
              </a:cxn>
              <a:cxn ang="0">
                <a:pos x="125" y="58"/>
              </a:cxn>
              <a:cxn ang="0">
                <a:pos x="109" y="58"/>
              </a:cxn>
              <a:cxn ang="0">
                <a:pos x="83" y="58"/>
              </a:cxn>
              <a:cxn ang="0">
                <a:pos x="54" y="58"/>
              </a:cxn>
              <a:cxn ang="0">
                <a:pos x="54" y="55"/>
              </a:cxn>
              <a:cxn ang="0">
                <a:pos x="51" y="52"/>
              </a:cxn>
              <a:cxn ang="0">
                <a:pos x="50" y="50"/>
              </a:cxn>
              <a:cxn ang="0">
                <a:pos x="46" y="48"/>
              </a:cxn>
              <a:cxn ang="0">
                <a:pos x="46" y="48"/>
              </a:cxn>
              <a:cxn ang="0">
                <a:pos x="46" y="44"/>
              </a:cxn>
              <a:cxn ang="0">
                <a:pos x="43" y="42"/>
              </a:cxn>
              <a:cxn ang="0">
                <a:pos x="40" y="40"/>
              </a:cxn>
              <a:cxn ang="0">
                <a:pos x="40" y="39"/>
              </a:cxn>
              <a:cxn ang="0">
                <a:pos x="38" y="39"/>
              </a:cxn>
              <a:cxn ang="0">
                <a:pos x="35" y="37"/>
              </a:cxn>
              <a:cxn ang="0">
                <a:pos x="34" y="37"/>
              </a:cxn>
              <a:cxn ang="0">
                <a:pos x="32" y="32"/>
              </a:cxn>
              <a:cxn ang="0">
                <a:pos x="29" y="29"/>
              </a:cxn>
              <a:cxn ang="0">
                <a:pos x="26" y="28"/>
              </a:cxn>
              <a:cxn ang="0">
                <a:pos x="24" y="28"/>
              </a:cxn>
              <a:cxn ang="0">
                <a:pos x="21" y="28"/>
              </a:cxn>
              <a:cxn ang="0">
                <a:pos x="18" y="28"/>
              </a:cxn>
              <a:cxn ang="0">
                <a:pos x="18" y="28"/>
              </a:cxn>
              <a:cxn ang="0">
                <a:pos x="16" y="28"/>
              </a:cxn>
              <a:cxn ang="0">
                <a:pos x="14" y="26"/>
              </a:cxn>
              <a:cxn ang="0">
                <a:pos x="14" y="24"/>
              </a:cxn>
              <a:cxn ang="0">
                <a:pos x="13" y="24"/>
              </a:cxn>
              <a:cxn ang="0">
                <a:pos x="11" y="24"/>
              </a:cxn>
              <a:cxn ang="0">
                <a:pos x="11" y="24"/>
              </a:cxn>
              <a:cxn ang="0">
                <a:pos x="11" y="24"/>
              </a:cxn>
              <a:cxn ang="0">
                <a:pos x="10" y="24"/>
              </a:cxn>
              <a:cxn ang="0">
                <a:pos x="8" y="24"/>
              </a:cxn>
              <a:cxn ang="0">
                <a:pos x="6" y="24"/>
              </a:cxn>
              <a:cxn ang="0">
                <a:pos x="5" y="23"/>
              </a:cxn>
              <a:cxn ang="0">
                <a:pos x="5" y="23"/>
              </a:cxn>
              <a:cxn ang="0">
                <a:pos x="3" y="21"/>
              </a:cxn>
              <a:cxn ang="0">
                <a:pos x="3" y="18"/>
              </a:cxn>
              <a:cxn ang="0">
                <a:pos x="3" y="18"/>
              </a:cxn>
              <a:cxn ang="0">
                <a:pos x="2" y="15"/>
              </a:cxn>
              <a:cxn ang="0">
                <a:pos x="2" y="12"/>
              </a:cxn>
              <a:cxn ang="0">
                <a:pos x="3" y="12"/>
              </a:cxn>
              <a:cxn ang="0">
                <a:pos x="3" y="10"/>
              </a:cxn>
              <a:cxn ang="0">
                <a:pos x="2" y="8"/>
              </a:cxn>
              <a:cxn ang="0">
                <a:pos x="2" y="10"/>
              </a:cxn>
              <a:cxn ang="0">
                <a:pos x="2" y="12"/>
              </a:cxn>
              <a:cxn ang="0">
                <a:pos x="2" y="13"/>
              </a:cxn>
              <a:cxn ang="0">
                <a:pos x="0" y="13"/>
              </a:cxn>
              <a:cxn ang="0">
                <a:pos x="0" y="4"/>
              </a:cxn>
              <a:cxn ang="0">
                <a:pos x="6" y="0"/>
              </a:cxn>
              <a:cxn ang="0">
                <a:pos x="10" y="2"/>
              </a:cxn>
              <a:cxn ang="0">
                <a:pos x="19" y="7"/>
              </a:cxn>
              <a:cxn ang="0">
                <a:pos x="30" y="7"/>
              </a:cxn>
              <a:cxn ang="0">
                <a:pos x="45" y="7"/>
              </a:cxn>
            </a:cxnLst>
            <a:rect l="0" t="0" r="r" b="b"/>
            <a:pathLst>
              <a:path w="139" h="58">
                <a:moveTo>
                  <a:pt x="61" y="7"/>
                </a:moveTo>
                <a:lnTo>
                  <a:pt x="62" y="7"/>
                </a:lnTo>
                <a:lnTo>
                  <a:pt x="66" y="7"/>
                </a:lnTo>
                <a:lnTo>
                  <a:pt x="75" y="7"/>
                </a:lnTo>
                <a:lnTo>
                  <a:pt x="78" y="7"/>
                </a:lnTo>
                <a:lnTo>
                  <a:pt x="80" y="7"/>
                </a:lnTo>
                <a:lnTo>
                  <a:pt x="82" y="7"/>
                </a:lnTo>
                <a:lnTo>
                  <a:pt x="82" y="7"/>
                </a:lnTo>
                <a:lnTo>
                  <a:pt x="82" y="7"/>
                </a:lnTo>
                <a:lnTo>
                  <a:pt x="83" y="7"/>
                </a:lnTo>
                <a:lnTo>
                  <a:pt x="85" y="7"/>
                </a:lnTo>
                <a:lnTo>
                  <a:pt x="86" y="7"/>
                </a:lnTo>
                <a:lnTo>
                  <a:pt x="86" y="7"/>
                </a:lnTo>
                <a:lnTo>
                  <a:pt x="88" y="7"/>
                </a:lnTo>
                <a:lnTo>
                  <a:pt x="91" y="7"/>
                </a:lnTo>
                <a:lnTo>
                  <a:pt x="93" y="7"/>
                </a:lnTo>
                <a:lnTo>
                  <a:pt x="96" y="7"/>
                </a:lnTo>
                <a:lnTo>
                  <a:pt x="96" y="7"/>
                </a:lnTo>
                <a:lnTo>
                  <a:pt x="96" y="7"/>
                </a:lnTo>
                <a:lnTo>
                  <a:pt x="99" y="7"/>
                </a:lnTo>
                <a:lnTo>
                  <a:pt x="101" y="7"/>
                </a:lnTo>
                <a:lnTo>
                  <a:pt x="109" y="7"/>
                </a:lnTo>
                <a:lnTo>
                  <a:pt x="112" y="7"/>
                </a:lnTo>
                <a:lnTo>
                  <a:pt x="114" y="7"/>
                </a:lnTo>
                <a:lnTo>
                  <a:pt x="117" y="7"/>
                </a:lnTo>
                <a:lnTo>
                  <a:pt x="117" y="7"/>
                </a:lnTo>
                <a:lnTo>
                  <a:pt x="122" y="5"/>
                </a:lnTo>
                <a:lnTo>
                  <a:pt x="126" y="7"/>
                </a:lnTo>
                <a:lnTo>
                  <a:pt x="133" y="7"/>
                </a:lnTo>
                <a:lnTo>
                  <a:pt x="139" y="7"/>
                </a:lnTo>
                <a:lnTo>
                  <a:pt x="139" y="7"/>
                </a:lnTo>
                <a:lnTo>
                  <a:pt x="139" y="7"/>
                </a:lnTo>
                <a:lnTo>
                  <a:pt x="139" y="32"/>
                </a:lnTo>
                <a:lnTo>
                  <a:pt x="139" y="58"/>
                </a:lnTo>
                <a:lnTo>
                  <a:pt x="134" y="58"/>
                </a:lnTo>
                <a:lnTo>
                  <a:pt x="134" y="58"/>
                </a:lnTo>
                <a:lnTo>
                  <a:pt x="133" y="58"/>
                </a:lnTo>
                <a:lnTo>
                  <a:pt x="131" y="58"/>
                </a:lnTo>
                <a:lnTo>
                  <a:pt x="130" y="58"/>
                </a:lnTo>
                <a:lnTo>
                  <a:pt x="130" y="58"/>
                </a:lnTo>
                <a:lnTo>
                  <a:pt x="128" y="58"/>
                </a:lnTo>
                <a:lnTo>
                  <a:pt x="125" y="58"/>
                </a:lnTo>
                <a:lnTo>
                  <a:pt x="122" y="58"/>
                </a:lnTo>
                <a:lnTo>
                  <a:pt x="118" y="58"/>
                </a:lnTo>
                <a:lnTo>
                  <a:pt x="118" y="58"/>
                </a:lnTo>
                <a:lnTo>
                  <a:pt x="117" y="58"/>
                </a:lnTo>
                <a:lnTo>
                  <a:pt x="109" y="58"/>
                </a:lnTo>
                <a:lnTo>
                  <a:pt x="109" y="58"/>
                </a:lnTo>
                <a:lnTo>
                  <a:pt x="107" y="58"/>
                </a:lnTo>
                <a:lnTo>
                  <a:pt x="101" y="58"/>
                </a:lnTo>
                <a:lnTo>
                  <a:pt x="96" y="58"/>
                </a:lnTo>
                <a:lnTo>
                  <a:pt x="88" y="58"/>
                </a:lnTo>
                <a:lnTo>
                  <a:pt x="85" y="58"/>
                </a:lnTo>
                <a:lnTo>
                  <a:pt x="83" y="58"/>
                </a:lnTo>
                <a:lnTo>
                  <a:pt x="82" y="58"/>
                </a:lnTo>
                <a:lnTo>
                  <a:pt x="75" y="58"/>
                </a:lnTo>
                <a:lnTo>
                  <a:pt x="70" y="58"/>
                </a:lnTo>
                <a:lnTo>
                  <a:pt x="61" y="58"/>
                </a:lnTo>
                <a:lnTo>
                  <a:pt x="58" y="58"/>
                </a:lnTo>
                <a:lnTo>
                  <a:pt x="54" y="58"/>
                </a:lnTo>
                <a:lnTo>
                  <a:pt x="54" y="58"/>
                </a:lnTo>
                <a:lnTo>
                  <a:pt x="54" y="58"/>
                </a:lnTo>
                <a:lnTo>
                  <a:pt x="54" y="58"/>
                </a:lnTo>
                <a:lnTo>
                  <a:pt x="54" y="56"/>
                </a:lnTo>
                <a:lnTo>
                  <a:pt x="54" y="56"/>
                </a:lnTo>
                <a:lnTo>
                  <a:pt x="54" y="55"/>
                </a:lnTo>
                <a:lnTo>
                  <a:pt x="53" y="55"/>
                </a:lnTo>
                <a:lnTo>
                  <a:pt x="53" y="55"/>
                </a:lnTo>
                <a:lnTo>
                  <a:pt x="53" y="53"/>
                </a:lnTo>
                <a:lnTo>
                  <a:pt x="53" y="53"/>
                </a:lnTo>
                <a:lnTo>
                  <a:pt x="51" y="53"/>
                </a:lnTo>
                <a:lnTo>
                  <a:pt x="51" y="52"/>
                </a:lnTo>
                <a:lnTo>
                  <a:pt x="51" y="52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7"/>
                </a:lnTo>
                <a:lnTo>
                  <a:pt x="46" y="47"/>
                </a:lnTo>
                <a:lnTo>
                  <a:pt x="46" y="45"/>
                </a:lnTo>
                <a:lnTo>
                  <a:pt x="46" y="45"/>
                </a:lnTo>
                <a:lnTo>
                  <a:pt x="46" y="44"/>
                </a:lnTo>
                <a:lnTo>
                  <a:pt x="46" y="44"/>
                </a:lnTo>
                <a:lnTo>
                  <a:pt x="46" y="44"/>
                </a:lnTo>
                <a:lnTo>
                  <a:pt x="45" y="44"/>
                </a:lnTo>
                <a:lnTo>
                  <a:pt x="45" y="44"/>
                </a:lnTo>
                <a:lnTo>
                  <a:pt x="45" y="42"/>
                </a:lnTo>
                <a:lnTo>
                  <a:pt x="45" y="42"/>
                </a:lnTo>
                <a:lnTo>
                  <a:pt x="43" y="42"/>
                </a:lnTo>
                <a:lnTo>
                  <a:pt x="43" y="42"/>
                </a:lnTo>
                <a:lnTo>
                  <a:pt x="42" y="40"/>
                </a:lnTo>
                <a:lnTo>
                  <a:pt x="42" y="40"/>
                </a:lnTo>
                <a:lnTo>
                  <a:pt x="42" y="40"/>
                </a:lnTo>
                <a:lnTo>
                  <a:pt x="42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39"/>
                </a:lnTo>
                <a:lnTo>
                  <a:pt x="40" y="39"/>
                </a:lnTo>
                <a:lnTo>
                  <a:pt x="40" y="39"/>
                </a:lnTo>
                <a:lnTo>
                  <a:pt x="40" y="39"/>
                </a:lnTo>
                <a:lnTo>
                  <a:pt x="38" y="39"/>
                </a:lnTo>
                <a:lnTo>
                  <a:pt x="38" y="39"/>
                </a:lnTo>
                <a:lnTo>
                  <a:pt x="38" y="39"/>
                </a:lnTo>
                <a:lnTo>
                  <a:pt x="38" y="39"/>
                </a:lnTo>
                <a:lnTo>
                  <a:pt x="38" y="37"/>
                </a:lnTo>
                <a:lnTo>
                  <a:pt x="38" y="37"/>
                </a:lnTo>
                <a:lnTo>
                  <a:pt x="37" y="37"/>
                </a:lnTo>
                <a:lnTo>
                  <a:pt x="37" y="37"/>
                </a:lnTo>
                <a:lnTo>
                  <a:pt x="37" y="37"/>
                </a:lnTo>
                <a:lnTo>
                  <a:pt x="35" y="37"/>
                </a:lnTo>
                <a:lnTo>
                  <a:pt x="35" y="37"/>
                </a:lnTo>
                <a:lnTo>
                  <a:pt x="35" y="37"/>
                </a:lnTo>
                <a:lnTo>
                  <a:pt x="34" y="37"/>
                </a:lnTo>
                <a:lnTo>
                  <a:pt x="34" y="37"/>
                </a:lnTo>
                <a:lnTo>
                  <a:pt x="34" y="37"/>
                </a:lnTo>
                <a:lnTo>
                  <a:pt x="34" y="37"/>
                </a:lnTo>
                <a:lnTo>
                  <a:pt x="34" y="36"/>
                </a:lnTo>
                <a:lnTo>
                  <a:pt x="32" y="36"/>
                </a:lnTo>
                <a:lnTo>
                  <a:pt x="32" y="34"/>
                </a:lnTo>
                <a:lnTo>
                  <a:pt x="32" y="32"/>
                </a:lnTo>
                <a:lnTo>
                  <a:pt x="32" y="32"/>
                </a:lnTo>
                <a:lnTo>
                  <a:pt x="32" y="32"/>
                </a:lnTo>
                <a:lnTo>
                  <a:pt x="30" y="32"/>
                </a:lnTo>
                <a:lnTo>
                  <a:pt x="30" y="31"/>
                </a:lnTo>
                <a:lnTo>
                  <a:pt x="30" y="31"/>
                </a:lnTo>
                <a:lnTo>
                  <a:pt x="29" y="31"/>
                </a:lnTo>
                <a:lnTo>
                  <a:pt x="29" y="31"/>
                </a:lnTo>
                <a:lnTo>
                  <a:pt x="29" y="29"/>
                </a:lnTo>
                <a:lnTo>
                  <a:pt x="29" y="29"/>
                </a:lnTo>
                <a:lnTo>
                  <a:pt x="27" y="29"/>
                </a:lnTo>
                <a:lnTo>
                  <a:pt x="27" y="28"/>
                </a:lnTo>
                <a:lnTo>
                  <a:pt x="27" y="28"/>
                </a:lnTo>
                <a:lnTo>
                  <a:pt x="27" y="28"/>
                </a:lnTo>
                <a:lnTo>
                  <a:pt x="26" y="28"/>
                </a:lnTo>
                <a:lnTo>
                  <a:pt x="26" y="28"/>
                </a:lnTo>
                <a:lnTo>
                  <a:pt x="26" y="28"/>
                </a:lnTo>
                <a:lnTo>
                  <a:pt x="24" y="28"/>
                </a:lnTo>
                <a:lnTo>
                  <a:pt x="24" y="28"/>
                </a:lnTo>
                <a:lnTo>
                  <a:pt x="24" y="28"/>
                </a:lnTo>
                <a:lnTo>
                  <a:pt x="24" y="28"/>
                </a:lnTo>
                <a:lnTo>
                  <a:pt x="22" y="28"/>
                </a:lnTo>
                <a:lnTo>
                  <a:pt x="22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4"/>
                </a:lnTo>
                <a:lnTo>
                  <a:pt x="14" y="24"/>
                </a:lnTo>
                <a:lnTo>
                  <a:pt x="14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6"/>
                </a:lnTo>
                <a:lnTo>
                  <a:pt x="8" y="24"/>
                </a:lnTo>
                <a:lnTo>
                  <a:pt x="8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6" y="23"/>
                </a:lnTo>
                <a:lnTo>
                  <a:pt x="6" y="23"/>
                </a:lnTo>
                <a:lnTo>
                  <a:pt x="6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3" y="23"/>
                </a:lnTo>
                <a:lnTo>
                  <a:pt x="3" y="23"/>
                </a:lnTo>
                <a:lnTo>
                  <a:pt x="3" y="21"/>
                </a:lnTo>
                <a:lnTo>
                  <a:pt x="3" y="21"/>
                </a:lnTo>
                <a:lnTo>
                  <a:pt x="3" y="21"/>
                </a:lnTo>
                <a:lnTo>
                  <a:pt x="3" y="21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6"/>
                </a:lnTo>
                <a:lnTo>
                  <a:pt x="3" y="16"/>
                </a:lnTo>
                <a:lnTo>
                  <a:pt x="3" y="16"/>
                </a:lnTo>
                <a:lnTo>
                  <a:pt x="3" y="16"/>
                </a:lnTo>
                <a:lnTo>
                  <a:pt x="2" y="15"/>
                </a:lnTo>
                <a:lnTo>
                  <a:pt x="2" y="15"/>
                </a:lnTo>
                <a:lnTo>
                  <a:pt x="2" y="13"/>
                </a:lnTo>
                <a:lnTo>
                  <a:pt x="2" y="13"/>
                </a:lnTo>
                <a:lnTo>
                  <a:pt x="2" y="13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3"/>
                </a:lnTo>
                <a:lnTo>
                  <a:pt x="2" y="12"/>
                </a:lnTo>
                <a:lnTo>
                  <a:pt x="2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0"/>
                </a:lnTo>
                <a:lnTo>
                  <a:pt x="3" y="10"/>
                </a:lnTo>
                <a:lnTo>
                  <a:pt x="3" y="10"/>
                </a:lnTo>
                <a:lnTo>
                  <a:pt x="3" y="10"/>
                </a:lnTo>
                <a:lnTo>
                  <a:pt x="3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3"/>
                </a:lnTo>
                <a:lnTo>
                  <a:pt x="2" y="13"/>
                </a:lnTo>
                <a:lnTo>
                  <a:pt x="2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5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6" y="0"/>
                </a:lnTo>
                <a:lnTo>
                  <a:pt x="8" y="0"/>
                </a:lnTo>
                <a:lnTo>
                  <a:pt x="8" y="0"/>
                </a:lnTo>
                <a:lnTo>
                  <a:pt x="8" y="2"/>
                </a:lnTo>
                <a:lnTo>
                  <a:pt x="10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3" y="2"/>
                </a:lnTo>
                <a:lnTo>
                  <a:pt x="13" y="7"/>
                </a:lnTo>
                <a:lnTo>
                  <a:pt x="13" y="7"/>
                </a:lnTo>
                <a:lnTo>
                  <a:pt x="19" y="7"/>
                </a:lnTo>
                <a:lnTo>
                  <a:pt x="22" y="7"/>
                </a:lnTo>
                <a:lnTo>
                  <a:pt x="24" y="7"/>
                </a:lnTo>
                <a:lnTo>
                  <a:pt x="26" y="7"/>
                </a:lnTo>
                <a:lnTo>
                  <a:pt x="27" y="7"/>
                </a:lnTo>
                <a:lnTo>
                  <a:pt x="29" y="7"/>
                </a:lnTo>
                <a:lnTo>
                  <a:pt x="30" y="7"/>
                </a:lnTo>
                <a:lnTo>
                  <a:pt x="32" y="7"/>
                </a:lnTo>
                <a:lnTo>
                  <a:pt x="34" y="7"/>
                </a:lnTo>
                <a:lnTo>
                  <a:pt x="37" y="7"/>
                </a:lnTo>
                <a:lnTo>
                  <a:pt x="40" y="7"/>
                </a:lnTo>
                <a:lnTo>
                  <a:pt x="45" y="7"/>
                </a:lnTo>
                <a:lnTo>
                  <a:pt x="45" y="7"/>
                </a:lnTo>
                <a:lnTo>
                  <a:pt x="53" y="7"/>
                </a:lnTo>
                <a:lnTo>
                  <a:pt x="53" y="7"/>
                </a:lnTo>
                <a:lnTo>
                  <a:pt x="54" y="7"/>
                </a:lnTo>
                <a:lnTo>
                  <a:pt x="61" y="7"/>
                </a:lnTo>
                <a:lnTo>
                  <a:pt x="61" y="7"/>
                </a:lnTo>
                <a:close/>
              </a:path>
            </a:pathLst>
          </a:custGeom>
          <a:solidFill>
            <a:srgbClr val="EDA2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7"/>
          <p:cNvSpPr>
            <a:spLocks/>
          </p:cNvSpPr>
          <p:nvPr/>
        </p:nvSpPr>
        <p:spPr bwMode="auto">
          <a:xfrm>
            <a:off x="3200400" y="6084888"/>
            <a:ext cx="123825" cy="160338"/>
          </a:xfrm>
          <a:custGeom>
            <a:avLst/>
            <a:gdLst/>
            <a:ahLst/>
            <a:cxnLst>
              <a:cxn ang="0">
                <a:pos x="75" y="4"/>
              </a:cxn>
              <a:cxn ang="0">
                <a:pos x="75" y="8"/>
              </a:cxn>
              <a:cxn ang="0">
                <a:pos x="75" y="13"/>
              </a:cxn>
              <a:cxn ang="0">
                <a:pos x="75" y="18"/>
              </a:cxn>
              <a:cxn ang="0">
                <a:pos x="75" y="23"/>
              </a:cxn>
              <a:cxn ang="0">
                <a:pos x="75" y="28"/>
              </a:cxn>
              <a:cxn ang="0">
                <a:pos x="75" y="32"/>
              </a:cxn>
              <a:cxn ang="0">
                <a:pos x="75" y="37"/>
              </a:cxn>
              <a:cxn ang="0">
                <a:pos x="75" y="42"/>
              </a:cxn>
              <a:cxn ang="0">
                <a:pos x="75" y="47"/>
              </a:cxn>
              <a:cxn ang="0">
                <a:pos x="77" y="50"/>
              </a:cxn>
              <a:cxn ang="0">
                <a:pos x="78" y="53"/>
              </a:cxn>
              <a:cxn ang="0">
                <a:pos x="78" y="58"/>
              </a:cxn>
              <a:cxn ang="0">
                <a:pos x="78" y="63"/>
              </a:cxn>
              <a:cxn ang="0">
                <a:pos x="78" y="68"/>
              </a:cxn>
              <a:cxn ang="0">
                <a:pos x="78" y="72"/>
              </a:cxn>
              <a:cxn ang="0">
                <a:pos x="78" y="77"/>
              </a:cxn>
              <a:cxn ang="0">
                <a:pos x="78" y="82"/>
              </a:cxn>
              <a:cxn ang="0">
                <a:pos x="78" y="93"/>
              </a:cxn>
              <a:cxn ang="0">
                <a:pos x="74" y="101"/>
              </a:cxn>
              <a:cxn ang="0">
                <a:pos x="67" y="101"/>
              </a:cxn>
              <a:cxn ang="0">
                <a:pos x="56" y="101"/>
              </a:cxn>
              <a:cxn ang="0">
                <a:pos x="38" y="101"/>
              </a:cxn>
              <a:cxn ang="0">
                <a:pos x="22" y="101"/>
              </a:cxn>
              <a:cxn ang="0">
                <a:pos x="16" y="101"/>
              </a:cxn>
              <a:cxn ang="0">
                <a:pos x="11" y="101"/>
              </a:cxn>
              <a:cxn ang="0">
                <a:pos x="3" y="85"/>
              </a:cxn>
              <a:cxn ang="0">
                <a:pos x="3" y="72"/>
              </a:cxn>
              <a:cxn ang="0">
                <a:pos x="3" y="68"/>
              </a:cxn>
              <a:cxn ang="0">
                <a:pos x="3" y="63"/>
              </a:cxn>
              <a:cxn ang="0">
                <a:pos x="3" y="58"/>
              </a:cxn>
              <a:cxn ang="0">
                <a:pos x="3" y="53"/>
              </a:cxn>
              <a:cxn ang="0">
                <a:pos x="2" y="50"/>
              </a:cxn>
              <a:cxn ang="0">
                <a:pos x="0" y="47"/>
              </a:cxn>
              <a:cxn ang="0">
                <a:pos x="0" y="42"/>
              </a:cxn>
              <a:cxn ang="0">
                <a:pos x="0" y="26"/>
              </a:cxn>
              <a:cxn ang="0">
                <a:pos x="0" y="20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8" y="0"/>
              </a:cxn>
              <a:cxn ang="0">
                <a:pos x="26" y="0"/>
              </a:cxn>
              <a:cxn ang="0">
                <a:pos x="37" y="0"/>
              </a:cxn>
              <a:cxn ang="0">
                <a:pos x="42" y="0"/>
              </a:cxn>
              <a:cxn ang="0">
                <a:pos x="46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0" y="0"/>
              </a:cxn>
              <a:cxn ang="0">
                <a:pos x="75" y="0"/>
              </a:cxn>
            </a:cxnLst>
            <a:rect l="0" t="0" r="r" b="b"/>
            <a:pathLst>
              <a:path w="78" h="101">
                <a:moveTo>
                  <a:pt x="75" y="0"/>
                </a:moveTo>
                <a:lnTo>
                  <a:pt x="75" y="2"/>
                </a:lnTo>
                <a:lnTo>
                  <a:pt x="75" y="4"/>
                </a:lnTo>
                <a:lnTo>
                  <a:pt x="75" y="5"/>
                </a:lnTo>
                <a:lnTo>
                  <a:pt x="75" y="7"/>
                </a:lnTo>
                <a:lnTo>
                  <a:pt x="75" y="8"/>
                </a:lnTo>
                <a:lnTo>
                  <a:pt x="75" y="10"/>
                </a:lnTo>
                <a:lnTo>
                  <a:pt x="75" y="12"/>
                </a:lnTo>
                <a:lnTo>
                  <a:pt x="75" y="13"/>
                </a:lnTo>
                <a:lnTo>
                  <a:pt x="75" y="15"/>
                </a:lnTo>
                <a:lnTo>
                  <a:pt x="75" y="16"/>
                </a:lnTo>
                <a:lnTo>
                  <a:pt x="75" y="18"/>
                </a:lnTo>
                <a:lnTo>
                  <a:pt x="75" y="20"/>
                </a:lnTo>
                <a:lnTo>
                  <a:pt x="75" y="21"/>
                </a:lnTo>
                <a:lnTo>
                  <a:pt x="75" y="23"/>
                </a:lnTo>
                <a:lnTo>
                  <a:pt x="75" y="24"/>
                </a:lnTo>
                <a:lnTo>
                  <a:pt x="75" y="26"/>
                </a:lnTo>
                <a:lnTo>
                  <a:pt x="75" y="28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6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4"/>
                </a:lnTo>
                <a:lnTo>
                  <a:pt x="75" y="45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7" y="50"/>
                </a:lnTo>
                <a:lnTo>
                  <a:pt x="78" y="50"/>
                </a:lnTo>
                <a:lnTo>
                  <a:pt x="78" y="52"/>
                </a:lnTo>
                <a:lnTo>
                  <a:pt x="78" y="53"/>
                </a:lnTo>
                <a:lnTo>
                  <a:pt x="78" y="55"/>
                </a:lnTo>
                <a:lnTo>
                  <a:pt x="78" y="56"/>
                </a:lnTo>
                <a:lnTo>
                  <a:pt x="78" y="58"/>
                </a:lnTo>
                <a:lnTo>
                  <a:pt x="78" y="60"/>
                </a:lnTo>
                <a:lnTo>
                  <a:pt x="78" y="61"/>
                </a:lnTo>
                <a:lnTo>
                  <a:pt x="78" y="63"/>
                </a:lnTo>
                <a:lnTo>
                  <a:pt x="78" y="64"/>
                </a:lnTo>
                <a:lnTo>
                  <a:pt x="78" y="66"/>
                </a:lnTo>
                <a:lnTo>
                  <a:pt x="78" y="68"/>
                </a:lnTo>
                <a:lnTo>
                  <a:pt x="78" y="69"/>
                </a:lnTo>
                <a:lnTo>
                  <a:pt x="78" y="71"/>
                </a:lnTo>
                <a:lnTo>
                  <a:pt x="78" y="72"/>
                </a:lnTo>
                <a:lnTo>
                  <a:pt x="78" y="74"/>
                </a:lnTo>
                <a:lnTo>
                  <a:pt x="78" y="76"/>
                </a:lnTo>
                <a:lnTo>
                  <a:pt x="78" y="77"/>
                </a:lnTo>
                <a:lnTo>
                  <a:pt x="78" y="79"/>
                </a:lnTo>
                <a:lnTo>
                  <a:pt x="78" y="80"/>
                </a:lnTo>
                <a:lnTo>
                  <a:pt x="78" y="82"/>
                </a:lnTo>
                <a:lnTo>
                  <a:pt x="78" y="84"/>
                </a:lnTo>
                <a:lnTo>
                  <a:pt x="78" y="90"/>
                </a:lnTo>
                <a:lnTo>
                  <a:pt x="78" y="93"/>
                </a:lnTo>
                <a:lnTo>
                  <a:pt x="78" y="96"/>
                </a:lnTo>
                <a:lnTo>
                  <a:pt x="78" y="101"/>
                </a:lnTo>
                <a:lnTo>
                  <a:pt x="74" y="101"/>
                </a:lnTo>
                <a:lnTo>
                  <a:pt x="72" y="101"/>
                </a:lnTo>
                <a:lnTo>
                  <a:pt x="69" y="101"/>
                </a:lnTo>
                <a:lnTo>
                  <a:pt x="67" y="101"/>
                </a:lnTo>
                <a:lnTo>
                  <a:pt x="61" y="101"/>
                </a:lnTo>
                <a:lnTo>
                  <a:pt x="58" y="101"/>
                </a:lnTo>
                <a:lnTo>
                  <a:pt x="56" y="101"/>
                </a:lnTo>
                <a:lnTo>
                  <a:pt x="54" y="101"/>
                </a:lnTo>
                <a:lnTo>
                  <a:pt x="45" y="101"/>
                </a:lnTo>
                <a:lnTo>
                  <a:pt x="38" y="101"/>
                </a:lnTo>
                <a:lnTo>
                  <a:pt x="30" y="101"/>
                </a:lnTo>
                <a:lnTo>
                  <a:pt x="24" y="101"/>
                </a:lnTo>
                <a:lnTo>
                  <a:pt x="22" y="101"/>
                </a:lnTo>
                <a:lnTo>
                  <a:pt x="19" y="101"/>
                </a:lnTo>
                <a:lnTo>
                  <a:pt x="18" y="101"/>
                </a:lnTo>
                <a:lnTo>
                  <a:pt x="16" y="101"/>
                </a:lnTo>
                <a:lnTo>
                  <a:pt x="14" y="101"/>
                </a:lnTo>
                <a:lnTo>
                  <a:pt x="13" y="101"/>
                </a:lnTo>
                <a:lnTo>
                  <a:pt x="11" y="101"/>
                </a:lnTo>
                <a:lnTo>
                  <a:pt x="10" y="101"/>
                </a:lnTo>
                <a:lnTo>
                  <a:pt x="3" y="101"/>
                </a:lnTo>
                <a:lnTo>
                  <a:pt x="3" y="85"/>
                </a:lnTo>
                <a:lnTo>
                  <a:pt x="3" y="79"/>
                </a:lnTo>
                <a:lnTo>
                  <a:pt x="3" y="74"/>
                </a:lnTo>
                <a:lnTo>
                  <a:pt x="3" y="72"/>
                </a:lnTo>
                <a:lnTo>
                  <a:pt x="3" y="71"/>
                </a:lnTo>
                <a:lnTo>
                  <a:pt x="3" y="69"/>
                </a:lnTo>
                <a:lnTo>
                  <a:pt x="3" y="68"/>
                </a:lnTo>
                <a:lnTo>
                  <a:pt x="3" y="66"/>
                </a:lnTo>
                <a:lnTo>
                  <a:pt x="3" y="64"/>
                </a:lnTo>
                <a:lnTo>
                  <a:pt x="3" y="63"/>
                </a:lnTo>
                <a:lnTo>
                  <a:pt x="3" y="61"/>
                </a:lnTo>
                <a:lnTo>
                  <a:pt x="3" y="60"/>
                </a:lnTo>
                <a:lnTo>
                  <a:pt x="3" y="58"/>
                </a:lnTo>
                <a:lnTo>
                  <a:pt x="3" y="56"/>
                </a:lnTo>
                <a:lnTo>
                  <a:pt x="3" y="55"/>
                </a:lnTo>
                <a:lnTo>
                  <a:pt x="3" y="53"/>
                </a:lnTo>
                <a:lnTo>
                  <a:pt x="3" y="52"/>
                </a:lnTo>
                <a:lnTo>
                  <a:pt x="3" y="50"/>
                </a:lnTo>
                <a:lnTo>
                  <a:pt x="2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29"/>
                </a:lnTo>
                <a:lnTo>
                  <a:pt x="0" y="26"/>
                </a:lnTo>
                <a:lnTo>
                  <a:pt x="0" y="24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close/>
              </a:path>
            </a:pathLst>
          </a:custGeom>
          <a:solidFill>
            <a:srgbClr val="3B70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8"/>
          <p:cNvSpPr>
            <a:spLocks noEditPoints="1"/>
          </p:cNvSpPr>
          <p:nvPr/>
        </p:nvSpPr>
        <p:spPr bwMode="auto">
          <a:xfrm>
            <a:off x="3644900" y="5214938"/>
            <a:ext cx="160338" cy="169863"/>
          </a:xfrm>
          <a:custGeom>
            <a:avLst/>
            <a:gdLst/>
            <a:ahLst/>
            <a:cxnLst>
              <a:cxn ang="0">
                <a:pos x="2" y="85"/>
              </a:cxn>
              <a:cxn ang="0">
                <a:pos x="5" y="86"/>
              </a:cxn>
              <a:cxn ang="0">
                <a:pos x="0" y="56"/>
              </a:cxn>
              <a:cxn ang="0">
                <a:pos x="5" y="41"/>
              </a:cxn>
              <a:cxn ang="0">
                <a:pos x="67" y="0"/>
              </a:cxn>
              <a:cxn ang="0">
                <a:pos x="101" y="0"/>
              </a:cxn>
              <a:cxn ang="0">
                <a:pos x="101" y="35"/>
              </a:cxn>
              <a:cxn ang="0">
                <a:pos x="93" y="53"/>
              </a:cxn>
              <a:cxn ang="0">
                <a:pos x="93" y="77"/>
              </a:cxn>
              <a:cxn ang="0">
                <a:pos x="77" y="88"/>
              </a:cxn>
              <a:cxn ang="0">
                <a:pos x="59" y="88"/>
              </a:cxn>
              <a:cxn ang="0">
                <a:pos x="43" y="83"/>
              </a:cxn>
              <a:cxn ang="0">
                <a:pos x="32" y="81"/>
              </a:cxn>
              <a:cxn ang="0">
                <a:pos x="32" y="96"/>
              </a:cxn>
              <a:cxn ang="0">
                <a:pos x="32" y="104"/>
              </a:cxn>
              <a:cxn ang="0">
                <a:pos x="26" y="102"/>
              </a:cxn>
              <a:cxn ang="0">
                <a:pos x="21" y="105"/>
              </a:cxn>
              <a:cxn ang="0">
                <a:pos x="18" y="101"/>
              </a:cxn>
              <a:cxn ang="0">
                <a:pos x="11" y="101"/>
              </a:cxn>
              <a:cxn ang="0">
                <a:pos x="8" y="96"/>
              </a:cxn>
              <a:cxn ang="0">
                <a:pos x="6" y="88"/>
              </a:cxn>
              <a:cxn ang="0">
                <a:pos x="10" y="86"/>
              </a:cxn>
              <a:cxn ang="0">
                <a:pos x="10" y="81"/>
              </a:cxn>
              <a:cxn ang="0">
                <a:pos x="5" y="81"/>
              </a:cxn>
              <a:cxn ang="0">
                <a:pos x="5" y="83"/>
              </a:cxn>
              <a:cxn ang="0">
                <a:pos x="3" y="75"/>
              </a:cxn>
              <a:cxn ang="0">
                <a:pos x="8" y="72"/>
              </a:cxn>
              <a:cxn ang="0">
                <a:pos x="3" y="64"/>
              </a:cxn>
              <a:cxn ang="0">
                <a:pos x="2" y="62"/>
              </a:cxn>
              <a:cxn ang="0">
                <a:pos x="5" y="57"/>
              </a:cxn>
              <a:cxn ang="0">
                <a:pos x="10" y="54"/>
              </a:cxn>
              <a:cxn ang="0">
                <a:pos x="16" y="59"/>
              </a:cxn>
              <a:cxn ang="0">
                <a:pos x="16" y="54"/>
              </a:cxn>
              <a:cxn ang="0">
                <a:pos x="6" y="51"/>
              </a:cxn>
              <a:cxn ang="0">
                <a:pos x="11" y="46"/>
              </a:cxn>
              <a:cxn ang="0">
                <a:pos x="6" y="40"/>
              </a:cxn>
              <a:cxn ang="0">
                <a:pos x="8" y="40"/>
              </a:cxn>
              <a:cxn ang="0">
                <a:pos x="10" y="33"/>
              </a:cxn>
              <a:cxn ang="0">
                <a:pos x="13" y="35"/>
              </a:cxn>
              <a:cxn ang="0">
                <a:pos x="16" y="45"/>
              </a:cxn>
              <a:cxn ang="0">
                <a:pos x="21" y="48"/>
              </a:cxn>
              <a:cxn ang="0">
                <a:pos x="22" y="48"/>
              </a:cxn>
              <a:cxn ang="0">
                <a:pos x="27" y="46"/>
              </a:cxn>
              <a:cxn ang="0">
                <a:pos x="30" y="40"/>
              </a:cxn>
              <a:cxn ang="0">
                <a:pos x="26" y="40"/>
              </a:cxn>
              <a:cxn ang="0">
                <a:pos x="24" y="33"/>
              </a:cxn>
              <a:cxn ang="0">
                <a:pos x="26" y="27"/>
              </a:cxn>
              <a:cxn ang="0">
                <a:pos x="29" y="24"/>
              </a:cxn>
              <a:cxn ang="0">
                <a:pos x="29" y="24"/>
              </a:cxn>
              <a:cxn ang="0">
                <a:pos x="30" y="21"/>
              </a:cxn>
              <a:cxn ang="0">
                <a:pos x="35" y="21"/>
              </a:cxn>
              <a:cxn ang="0">
                <a:pos x="40" y="17"/>
              </a:cxn>
              <a:cxn ang="0">
                <a:pos x="42" y="14"/>
              </a:cxn>
              <a:cxn ang="0">
                <a:pos x="46" y="8"/>
              </a:cxn>
              <a:cxn ang="0">
                <a:pos x="40" y="0"/>
              </a:cxn>
            </a:cxnLst>
            <a:rect l="0" t="0" r="r" b="b"/>
            <a:pathLst>
              <a:path w="101" h="107">
                <a:moveTo>
                  <a:pt x="5" y="88"/>
                </a:moveTo>
                <a:lnTo>
                  <a:pt x="3" y="88"/>
                </a:lnTo>
                <a:lnTo>
                  <a:pt x="3" y="89"/>
                </a:lnTo>
                <a:lnTo>
                  <a:pt x="3" y="88"/>
                </a:lnTo>
                <a:lnTo>
                  <a:pt x="2" y="88"/>
                </a:lnTo>
                <a:lnTo>
                  <a:pt x="2" y="86"/>
                </a:lnTo>
                <a:lnTo>
                  <a:pt x="2" y="85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2" y="81"/>
                </a:lnTo>
                <a:lnTo>
                  <a:pt x="2" y="83"/>
                </a:lnTo>
                <a:lnTo>
                  <a:pt x="3" y="85"/>
                </a:lnTo>
                <a:lnTo>
                  <a:pt x="5" y="86"/>
                </a:lnTo>
                <a:lnTo>
                  <a:pt x="5" y="88"/>
                </a:lnTo>
                <a:close/>
                <a:moveTo>
                  <a:pt x="3" y="57"/>
                </a:moveTo>
                <a:lnTo>
                  <a:pt x="3" y="59"/>
                </a:lnTo>
                <a:lnTo>
                  <a:pt x="3" y="57"/>
                </a:lnTo>
                <a:lnTo>
                  <a:pt x="2" y="57"/>
                </a:lnTo>
                <a:lnTo>
                  <a:pt x="0" y="57"/>
                </a:lnTo>
                <a:lnTo>
                  <a:pt x="0" y="56"/>
                </a:lnTo>
                <a:lnTo>
                  <a:pt x="2" y="56"/>
                </a:lnTo>
                <a:lnTo>
                  <a:pt x="2" y="57"/>
                </a:lnTo>
                <a:lnTo>
                  <a:pt x="3" y="57"/>
                </a:lnTo>
                <a:close/>
                <a:moveTo>
                  <a:pt x="6" y="41"/>
                </a:moveTo>
                <a:lnTo>
                  <a:pt x="6" y="43"/>
                </a:lnTo>
                <a:lnTo>
                  <a:pt x="6" y="41"/>
                </a:lnTo>
                <a:lnTo>
                  <a:pt x="5" y="41"/>
                </a:lnTo>
                <a:lnTo>
                  <a:pt x="5" y="40"/>
                </a:lnTo>
                <a:lnTo>
                  <a:pt x="5" y="38"/>
                </a:lnTo>
                <a:lnTo>
                  <a:pt x="5" y="40"/>
                </a:lnTo>
                <a:lnTo>
                  <a:pt x="6" y="40"/>
                </a:lnTo>
                <a:lnTo>
                  <a:pt x="6" y="41"/>
                </a:lnTo>
                <a:close/>
                <a:moveTo>
                  <a:pt x="62" y="0"/>
                </a:moveTo>
                <a:lnTo>
                  <a:pt x="67" y="0"/>
                </a:lnTo>
                <a:lnTo>
                  <a:pt x="70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lnTo>
                  <a:pt x="101" y="1"/>
                </a:lnTo>
                <a:lnTo>
                  <a:pt x="101" y="9"/>
                </a:lnTo>
                <a:lnTo>
                  <a:pt x="101" y="13"/>
                </a:lnTo>
                <a:lnTo>
                  <a:pt x="101" y="17"/>
                </a:lnTo>
                <a:lnTo>
                  <a:pt x="101" y="25"/>
                </a:lnTo>
                <a:lnTo>
                  <a:pt x="101" y="30"/>
                </a:lnTo>
                <a:lnTo>
                  <a:pt x="101" y="35"/>
                </a:lnTo>
                <a:lnTo>
                  <a:pt x="99" y="35"/>
                </a:lnTo>
                <a:lnTo>
                  <a:pt x="93" y="35"/>
                </a:lnTo>
                <a:lnTo>
                  <a:pt x="93" y="38"/>
                </a:lnTo>
                <a:lnTo>
                  <a:pt x="93" y="41"/>
                </a:lnTo>
                <a:lnTo>
                  <a:pt x="93" y="45"/>
                </a:lnTo>
                <a:lnTo>
                  <a:pt x="93" y="48"/>
                </a:lnTo>
                <a:lnTo>
                  <a:pt x="93" y="53"/>
                </a:lnTo>
                <a:lnTo>
                  <a:pt x="93" y="57"/>
                </a:lnTo>
                <a:lnTo>
                  <a:pt x="93" y="61"/>
                </a:lnTo>
                <a:lnTo>
                  <a:pt x="93" y="65"/>
                </a:lnTo>
                <a:lnTo>
                  <a:pt x="93" y="69"/>
                </a:lnTo>
                <a:lnTo>
                  <a:pt x="93" y="70"/>
                </a:lnTo>
                <a:lnTo>
                  <a:pt x="93" y="72"/>
                </a:lnTo>
                <a:lnTo>
                  <a:pt x="93" y="77"/>
                </a:lnTo>
                <a:lnTo>
                  <a:pt x="93" y="78"/>
                </a:lnTo>
                <a:lnTo>
                  <a:pt x="93" y="81"/>
                </a:lnTo>
                <a:lnTo>
                  <a:pt x="93" y="85"/>
                </a:lnTo>
                <a:lnTo>
                  <a:pt x="93" y="88"/>
                </a:lnTo>
                <a:lnTo>
                  <a:pt x="86" y="88"/>
                </a:lnTo>
                <a:lnTo>
                  <a:pt x="85" y="88"/>
                </a:lnTo>
                <a:lnTo>
                  <a:pt x="77" y="88"/>
                </a:lnTo>
                <a:lnTo>
                  <a:pt x="72" y="88"/>
                </a:lnTo>
                <a:lnTo>
                  <a:pt x="69" y="88"/>
                </a:lnTo>
                <a:lnTo>
                  <a:pt x="66" y="88"/>
                </a:lnTo>
                <a:lnTo>
                  <a:pt x="64" y="88"/>
                </a:lnTo>
                <a:lnTo>
                  <a:pt x="62" y="88"/>
                </a:lnTo>
                <a:lnTo>
                  <a:pt x="61" y="88"/>
                </a:lnTo>
                <a:lnTo>
                  <a:pt x="59" y="88"/>
                </a:lnTo>
                <a:lnTo>
                  <a:pt x="58" y="88"/>
                </a:lnTo>
                <a:lnTo>
                  <a:pt x="56" y="88"/>
                </a:lnTo>
                <a:lnTo>
                  <a:pt x="54" y="88"/>
                </a:lnTo>
                <a:lnTo>
                  <a:pt x="51" y="88"/>
                </a:lnTo>
                <a:lnTo>
                  <a:pt x="45" y="88"/>
                </a:lnTo>
                <a:lnTo>
                  <a:pt x="45" y="83"/>
                </a:lnTo>
                <a:lnTo>
                  <a:pt x="43" y="83"/>
                </a:lnTo>
                <a:lnTo>
                  <a:pt x="42" y="83"/>
                </a:lnTo>
                <a:lnTo>
                  <a:pt x="40" y="83"/>
                </a:lnTo>
                <a:lnTo>
                  <a:pt x="40" y="81"/>
                </a:lnTo>
                <a:lnTo>
                  <a:pt x="38" y="81"/>
                </a:lnTo>
                <a:lnTo>
                  <a:pt x="37" y="81"/>
                </a:lnTo>
                <a:lnTo>
                  <a:pt x="35" y="81"/>
                </a:lnTo>
                <a:lnTo>
                  <a:pt x="32" y="81"/>
                </a:lnTo>
                <a:lnTo>
                  <a:pt x="32" y="85"/>
                </a:lnTo>
                <a:lnTo>
                  <a:pt x="32" y="89"/>
                </a:lnTo>
                <a:lnTo>
                  <a:pt x="32" y="91"/>
                </a:lnTo>
                <a:lnTo>
                  <a:pt x="32" y="94"/>
                </a:lnTo>
                <a:lnTo>
                  <a:pt x="32" y="96"/>
                </a:lnTo>
                <a:lnTo>
                  <a:pt x="32" y="94"/>
                </a:lnTo>
                <a:lnTo>
                  <a:pt x="32" y="96"/>
                </a:lnTo>
                <a:lnTo>
                  <a:pt x="34" y="96"/>
                </a:lnTo>
                <a:lnTo>
                  <a:pt x="34" y="97"/>
                </a:lnTo>
                <a:lnTo>
                  <a:pt x="34" y="99"/>
                </a:lnTo>
                <a:lnTo>
                  <a:pt x="34" y="101"/>
                </a:lnTo>
                <a:lnTo>
                  <a:pt x="32" y="101"/>
                </a:lnTo>
                <a:lnTo>
                  <a:pt x="32" y="102"/>
                </a:lnTo>
                <a:lnTo>
                  <a:pt x="32" y="104"/>
                </a:lnTo>
                <a:lnTo>
                  <a:pt x="30" y="105"/>
                </a:lnTo>
                <a:lnTo>
                  <a:pt x="29" y="104"/>
                </a:lnTo>
                <a:lnTo>
                  <a:pt x="29" y="102"/>
                </a:lnTo>
                <a:lnTo>
                  <a:pt x="29" y="101"/>
                </a:lnTo>
                <a:lnTo>
                  <a:pt x="27" y="101"/>
                </a:lnTo>
                <a:lnTo>
                  <a:pt x="27" y="102"/>
                </a:lnTo>
                <a:lnTo>
                  <a:pt x="26" y="102"/>
                </a:lnTo>
                <a:lnTo>
                  <a:pt x="26" y="104"/>
                </a:lnTo>
                <a:lnTo>
                  <a:pt x="24" y="104"/>
                </a:lnTo>
                <a:lnTo>
                  <a:pt x="22" y="104"/>
                </a:lnTo>
                <a:lnTo>
                  <a:pt x="22" y="105"/>
                </a:lnTo>
                <a:lnTo>
                  <a:pt x="22" y="107"/>
                </a:lnTo>
                <a:lnTo>
                  <a:pt x="22" y="105"/>
                </a:lnTo>
                <a:lnTo>
                  <a:pt x="21" y="105"/>
                </a:lnTo>
                <a:lnTo>
                  <a:pt x="21" y="104"/>
                </a:lnTo>
                <a:lnTo>
                  <a:pt x="19" y="104"/>
                </a:lnTo>
                <a:lnTo>
                  <a:pt x="19" y="105"/>
                </a:lnTo>
                <a:lnTo>
                  <a:pt x="18" y="105"/>
                </a:lnTo>
                <a:lnTo>
                  <a:pt x="18" y="104"/>
                </a:lnTo>
                <a:lnTo>
                  <a:pt x="18" y="102"/>
                </a:lnTo>
                <a:lnTo>
                  <a:pt x="18" y="101"/>
                </a:lnTo>
                <a:lnTo>
                  <a:pt x="16" y="102"/>
                </a:lnTo>
                <a:lnTo>
                  <a:pt x="16" y="101"/>
                </a:lnTo>
                <a:lnTo>
                  <a:pt x="16" y="102"/>
                </a:lnTo>
                <a:lnTo>
                  <a:pt x="14" y="102"/>
                </a:lnTo>
                <a:lnTo>
                  <a:pt x="14" y="101"/>
                </a:lnTo>
                <a:lnTo>
                  <a:pt x="13" y="101"/>
                </a:lnTo>
                <a:lnTo>
                  <a:pt x="11" y="101"/>
                </a:lnTo>
                <a:lnTo>
                  <a:pt x="11" y="99"/>
                </a:lnTo>
                <a:lnTo>
                  <a:pt x="11" y="97"/>
                </a:lnTo>
                <a:lnTo>
                  <a:pt x="10" y="97"/>
                </a:lnTo>
                <a:lnTo>
                  <a:pt x="10" y="99"/>
                </a:lnTo>
                <a:lnTo>
                  <a:pt x="8" y="99"/>
                </a:lnTo>
                <a:lnTo>
                  <a:pt x="8" y="97"/>
                </a:lnTo>
                <a:lnTo>
                  <a:pt x="8" y="96"/>
                </a:lnTo>
                <a:lnTo>
                  <a:pt x="6" y="96"/>
                </a:lnTo>
                <a:lnTo>
                  <a:pt x="6" y="94"/>
                </a:lnTo>
                <a:lnTo>
                  <a:pt x="5" y="93"/>
                </a:lnTo>
                <a:lnTo>
                  <a:pt x="5" y="91"/>
                </a:lnTo>
                <a:lnTo>
                  <a:pt x="6" y="91"/>
                </a:lnTo>
                <a:lnTo>
                  <a:pt x="6" y="89"/>
                </a:lnTo>
                <a:lnTo>
                  <a:pt x="6" y="88"/>
                </a:lnTo>
                <a:lnTo>
                  <a:pt x="6" y="86"/>
                </a:lnTo>
                <a:lnTo>
                  <a:pt x="8" y="86"/>
                </a:lnTo>
                <a:lnTo>
                  <a:pt x="8" y="88"/>
                </a:lnTo>
                <a:lnTo>
                  <a:pt x="8" y="89"/>
                </a:lnTo>
                <a:lnTo>
                  <a:pt x="10" y="89"/>
                </a:lnTo>
                <a:lnTo>
                  <a:pt x="10" y="88"/>
                </a:lnTo>
                <a:lnTo>
                  <a:pt x="10" y="86"/>
                </a:lnTo>
                <a:lnTo>
                  <a:pt x="11" y="86"/>
                </a:lnTo>
                <a:lnTo>
                  <a:pt x="11" y="85"/>
                </a:lnTo>
                <a:lnTo>
                  <a:pt x="10" y="83"/>
                </a:lnTo>
                <a:lnTo>
                  <a:pt x="10" y="81"/>
                </a:lnTo>
                <a:lnTo>
                  <a:pt x="10" y="80"/>
                </a:lnTo>
                <a:lnTo>
                  <a:pt x="8" y="80"/>
                </a:lnTo>
                <a:lnTo>
                  <a:pt x="10" y="81"/>
                </a:lnTo>
                <a:lnTo>
                  <a:pt x="8" y="81"/>
                </a:lnTo>
                <a:lnTo>
                  <a:pt x="8" y="80"/>
                </a:lnTo>
                <a:lnTo>
                  <a:pt x="8" y="78"/>
                </a:lnTo>
                <a:lnTo>
                  <a:pt x="6" y="78"/>
                </a:lnTo>
                <a:lnTo>
                  <a:pt x="5" y="78"/>
                </a:lnTo>
                <a:lnTo>
                  <a:pt x="5" y="80"/>
                </a:lnTo>
                <a:lnTo>
                  <a:pt x="5" y="81"/>
                </a:lnTo>
                <a:lnTo>
                  <a:pt x="6" y="81"/>
                </a:lnTo>
                <a:lnTo>
                  <a:pt x="8" y="81"/>
                </a:lnTo>
                <a:lnTo>
                  <a:pt x="8" y="83"/>
                </a:lnTo>
                <a:lnTo>
                  <a:pt x="8" y="85"/>
                </a:lnTo>
                <a:lnTo>
                  <a:pt x="6" y="85"/>
                </a:lnTo>
                <a:lnTo>
                  <a:pt x="5" y="85"/>
                </a:lnTo>
                <a:lnTo>
                  <a:pt x="5" y="83"/>
                </a:lnTo>
                <a:lnTo>
                  <a:pt x="3" y="83"/>
                </a:lnTo>
                <a:lnTo>
                  <a:pt x="3" y="80"/>
                </a:lnTo>
                <a:lnTo>
                  <a:pt x="2" y="80"/>
                </a:lnTo>
                <a:lnTo>
                  <a:pt x="2" y="78"/>
                </a:lnTo>
                <a:lnTo>
                  <a:pt x="2" y="77"/>
                </a:lnTo>
                <a:lnTo>
                  <a:pt x="3" y="77"/>
                </a:lnTo>
                <a:lnTo>
                  <a:pt x="3" y="75"/>
                </a:lnTo>
                <a:lnTo>
                  <a:pt x="5" y="75"/>
                </a:lnTo>
                <a:lnTo>
                  <a:pt x="6" y="75"/>
                </a:lnTo>
                <a:lnTo>
                  <a:pt x="8" y="75"/>
                </a:lnTo>
                <a:lnTo>
                  <a:pt x="10" y="75"/>
                </a:lnTo>
                <a:lnTo>
                  <a:pt x="10" y="73"/>
                </a:lnTo>
                <a:lnTo>
                  <a:pt x="10" y="72"/>
                </a:lnTo>
                <a:lnTo>
                  <a:pt x="8" y="72"/>
                </a:lnTo>
                <a:lnTo>
                  <a:pt x="8" y="70"/>
                </a:lnTo>
                <a:lnTo>
                  <a:pt x="6" y="70"/>
                </a:lnTo>
                <a:lnTo>
                  <a:pt x="5" y="70"/>
                </a:lnTo>
                <a:lnTo>
                  <a:pt x="5" y="69"/>
                </a:lnTo>
                <a:lnTo>
                  <a:pt x="3" y="67"/>
                </a:lnTo>
                <a:lnTo>
                  <a:pt x="3" y="65"/>
                </a:lnTo>
                <a:lnTo>
                  <a:pt x="3" y="64"/>
                </a:lnTo>
                <a:lnTo>
                  <a:pt x="2" y="64"/>
                </a:lnTo>
                <a:lnTo>
                  <a:pt x="2" y="65"/>
                </a:lnTo>
                <a:lnTo>
                  <a:pt x="2" y="64"/>
                </a:lnTo>
                <a:lnTo>
                  <a:pt x="0" y="64"/>
                </a:lnTo>
                <a:lnTo>
                  <a:pt x="0" y="62"/>
                </a:lnTo>
                <a:lnTo>
                  <a:pt x="2" y="64"/>
                </a:lnTo>
                <a:lnTo>
                  <a:pt x="2" y="62"/>
                </a:lnTo>
                <a:lnTo>
                  <a:pt x="3" y="62"/>
                </a:lnTo>
                <a:lnTo>
                  <a:pt x="3" y="61"/>
                </a:lnTo>
                <a:lnTo>
                  <a:pt x="5" y="61"/>
                </a:lnTo>
                <a:lnTo>
                  <a:pt x="5" y="59"/>
                </a:lnTo>
                <a:lnTo>
                  <a:pt x="6" y="59"/>
                </a:lnTo>
                <a:lnTo>
                  <a:pt x="5" y="59"/>
                </a:lnTo>
                <a:lnTo>
                  <a:pt x="5" y="57"/>
                </a:lnTo>
                <a:lnTo>
                  <a:pt x="5" y="56"/>
                </a:lnTo>
                <a:lnTo>
                  <a:pt x="5" y="57"/>
                </a:lnTo>
                <a:lnTo>
                  <a:pt x="6" y="57"/>
                </a:lnTo>
                <a:lnTo>
                  <a:pt x="6" y="56"/>
                </a:lnTo>
                <a:lnTo>
                  <a:pt x="8" y="56"/>
                </a:lnTo>
                <a:lnTo>
                  <a:pt x="8" y="54"/>
                </a:lnTo>
                <a:lnTo>
                  <a:pt x="10" y="54"/>
                </a:lnTo>
                <a:lnTo>
                  <a:pt x="11" y="54"/>
                </a:lnTo>
                <a:lnTo>
                  <a:pt x="11" y="56"/>
                </a:lnTo>
                <a:lnTo>
                  <a:pt x="13" y="57"/>
                </a:lnTo>
                <a:lnTo>
                  <a:pt x="13" y="59"/>
                </a:lnTo>
                <a:lnTo>
                  <a:pt x="13" y="61"/>
                </a:lnTo>
                <a:lnTo>
                  <a:pt x="14" y="61"/>
                </a:lnTo>
                <a:lnTo>
                  <a:pt x="16" y="59"/>
                </a:lnTo>
                <a:lnTo>
                  <a:pt x="16" y="61"/>
                </a:lnTo>
                <a:lnTo>
                  <a:pt x="18" y="61"/>
                </a:lnTo>
                <a:lnTo>
                  <a:pt x="18" y="59"/>
                </a:lnTo>
                <a:lnTo>
                  <a:pt x="18" y="57"/>
                </a:lnTo>
                <a:lnTo>
                  <a:pt x="16" y="57"/>
                </a:lnTo>
                <a:lnTo>
                  <a:pt x="16" y="56"/>
                </a:lnTo>
                <a:lnTo>
                  <a:pt x="16" y="54"/>
                </a:lnTo>
                <a:lnTo>
                  <a:pt x="14" y="54"/>
                </a:lnTo>
                <a:lnTo>
                  <a:pt x="13" y="54"/>
                </a:lnTo>
                <a:lnTo>
                  <a:pt x="11" y="54"/>
                </a:lnTo>
                <a:lnTo>
                  <a:pt x="11" y="53"/>
                </a:lnTo>
                <a:lnTo>
                  <a:pt x="10" y="53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5" y="49"/>
                </a:lnTo>
                <a:lnTo>
                  <a:pt x="5" y="48"/>
                </a:lnTo>
                <a:lnTo>
                  <a:pt x="6" y="48"/>
                </a:lnTo>
                <a:lnTo>
                  <a:pt x="8" y="46"/>
                </a:lnTo>
                <a:lnTo>
                  <a:pt x="10" y="46"/>
                </a:lnTo>
                <a:lnTo>
                  <a:pt x="11" y="46"/>
                </a:lnTo>
                <a:lnTo>
                  <a:pt x="11" y="45"/>
                </a:lnTo>
                <a:lnTo>
                  <a:pt x="10" y="43"/>
                </a:lnTo>
                <a:lnTo>
                  <a:pt x="8" y="41"/>
                </a:lnTo>
                <a:lnTo>
                  <a:pt x="10" y="41"/>
                </a:lnTo>
                <a:lnTo>
                  <a:pt x="8" y="41"/>
                </a:lnTo>
                <a:lnTo>
                  <a:pt x="8" y="40"/>
                </a:lnTo>
                <a:lnTo>
                  <a:pt x="6" y="40"/>
                </a:lnTo>
                <a:lnTo>
                  <a:pt x="6" y="38"/>
                </a:lnTo>
                <a:lnTo>
                  <a:pt x="5" y="37"/>
                </a:lnTo>
                <a:lnTo>
                  <a:pt x="6" y="37"/>
                </a:lnTo>
                <a:lnTo>
                  <a:pt x="8" y="37"/>
                </a:lnTo>
                <a:lnTo>
                  <a:pt x="8" y="38"/>
                </a:lnTo>
                <a:lnTo>
                  <a:pt x="10" y="38"/>
                </a:lnTo>
                <a:lnTo>
                  <a:pt x="8" y="40"/>
                </a:lnTo>
                <a:lnTo>
                  <a:pt x="10" y="40"/>
                </a:lnTo>
                <a:lnTo>
                  <a:pt x="10" y="38"/>
                </a:lnTo>
                <a:lnTo>
                  <a:pt x="11" y="38"/>
                </a:lnTo>
                <a:lnTo>
                  <a:pt x="11" y="37"/>
                </a:lnTo>
                <a:lnTo>
                  <a:pt x="11" y="35"/>
                </a:lnTo>
                <a:lnTo>
                  <a:pt x="10" y="35"/>
                </a:lnTo>
                <a:lnTo>
                  <a:pt x="10" y="33"/>
                </a:lnTo>
                <a:lnTo>
                  <a:pt x="10" y="32"/>
                </a:lnTo>
                <a:lnTo>
                  <a:pt x="10" y="30"/>
                </a:lnTo>
                <a:lnTo>
                  <a:pt x="11" y="30"/>
                </a:lnTo>
                <a:lnTo>
                  <a:pt x="11" y="32"/>
                </a:lnTo>
                <a:lnTo>
                  <a:pt x="11" y="33"/>
                </a:lnTo>
                <a:lnTo>
                  <a:pt x="11" y="35"/>
                </a:lnTo>
                <a:lnTo>
                  <a:pt x="13" y="35"/>
                </a:lnTo>
                <a:lnTo>
                  <a:pt x="13" y="37"/>
                </a:lnTo>
                <a:lnTo>
                  <a:pt x="14" y="38"/>
                </a:lnTo>
                <a:lnTo>
                  <a:pt x="14" y="40"/>
                </a:lnTo>
                <a:lnTo>
                  <a:pt x="14" y="41"/>
                </a:lnTo>
                <a:lnTo>
                  <a:pt x="14" y="43"/>
                </a:lnTo>
                <a:lnTo>
                  <a:pt x="16" y="43"/>
                </a:lnTo>
                <a:lnTo>
                  <a:pt x="16" y="45"/>
                </a:lnTo>
                <a:lnTo>
                  <a:pt x="16" y="46"/>
                </a:lnTo>
                <a:lnTo>
                  <a:pt x="16" y="48"/>
                </a:lnTo>
                <a:lnTo>
                  <a:pt x="18" y="48"/>
                </a:lnTo>
                <a:lnTo>
                  <a:pt x="19" y="48"/>
                </a:lnTo>
                <a:lnTo>
                  <a:pt x="19" y="46"/>
                </a:lnTo>
                <a:lnTo>
                  <a:pt x="21" y="46"/>
                </a:lnTo>
                <a:lnTo>
                  <a:pt x="21" y="48"/>
                </a:lnTo>
                <a:lnTo>
                  <a:pt x="21" y="49"/>
                </a:lnTo>
                <a:lnTo>
                  <a:pt x="22" y="49"/>
                </a:lnTo>
                <a:lnTo>
                  <a:pt x="22" y="51"/>
                </a:lnTo>
                <a:lnTo>
                  <a:pt x="22" y="49"/>
                </a:lnTo>
                <a:lnTo>
                  <a:pt x="22" y="48"/>
                </a:lnTo>
                <a:lnTo>
                  <a:pt x="24" y="48"/>
                </a:lnTo>
                <a:lnTo>
                  <a:pt x="22" y="48"/>
                </a:lnTo>
                <a:lnTo>
                  <a:pt x="24" y="46"/>
                </a:lnTo>
                <a:lnTo>
                  <a:pt x="24" y="48"/>
                </a:lnTo>
                <a:lnTo>
                  <a:pt x="24" y="46"/>
                </a:lnTo>
                <a:lnTo>
                  <a:pt x="26" y="46"/>
                </a:lnTo>
                <a:lnTo>
                  <a:pt x="27" y="46"/>
                </a:lnTo>
                <a:lnTo>
                  <a:pt x="27" y="45"/>
                </a:lnTo>
                <a:lnTo>
                  <a:pt x="27" y="46"/>
                </a:lnTo>
                <a:lnTo>
                  <a:pt x="29" y="46"/>
                </a:lnTo>
                <a:lnTo>
                  <a:pt x="30" y="46"/>
                </a:lnTo>
                <a:lnTo>
                  <a:pt x="29" y="45"/>
                </a:lnTo>
                <a:lnTo>
                  <a:pt x="30" y="45"/>
                </a:lnTo>
                <a:lnTo>
                  <a:pt x="30" y="43"/>
                </a:lnTo>
                <a:lnTo>
                  <a:pt x="30" y="41"/>
                </a:lnTo>
                <a:lnTo>
                  <a:pt x="30" y="40"/>
                </a:lnTo>
                <a:lnTo>
                  <a:pt x="29" y="38"/>
                </a:lnTo>
                <a:lnTo>
                  <a:pt x="27" y="38"/>
                </a:lnTo>
                <a:lnTo>
                  <a:pt x="27" y="37"/>
                </a:lnTo>
                <a:lnTo>
                  <a:pt x="26" y="37"/>
                </a:lnTo>
                <a:lnTo>
                  <a:pt x="27" y="38"/>
                </a:lnTo>
                <a:lnTo>
                  <a:pt x="27" y="40"/>
                </a:lnTo>
                <a:lnTo>
                  <a:pt x="26" y="40"/>
                </a:lnTo>
                <a:lnTo>
                  <a:pt x="26" y="41"/>
                </a:lnTo>
                <a:lnTo>
                  <a:pt x="26" y="40"/>
                </a:lnTo>
                <a:lnTo>
                  <a:pt x="24" y="40"/>
                </a:lnTo>
                <a:lnTo>
                  <a:pt x="24" y="38"/>
                </a:lnTo>
                <a:lnTo>
                  <a:pt x="26" y="37"/>
                </a:lnTo>
                <a:lnTo>
                  <a:pt x="24" y="35"/>
                </a:lnTo>
                <a:lnTo>
                  <a:pt x="24" y="33"/>
                </a:lnTo>
                <a:lnTo>
                  <a:pt x="24" y="32"/>
                </a:lnTo>
                <a:lnTo>
                  <a:pt x="26" y="32"/>
                </a:lnTo>
                <a:lnTo>
                  <a:pt x="26" y="30"/>
                </a:lnTo>
                <a:lnTo>
                  <a:pt x="27" y="30"/>
                </a:lnTo>
                <a:lnTo>
                  <a:pt x="27" y="29"/>
                </a:lnTo>
                <a:lnTo>
                  <a:pt x="27" y="27"/>
                </a:lnTo>
                <a:lnTo>
                  <a:pt x="26" y="27"/>
                </a:lnTo>
                <a:lnTo>
                  <a:pt x="24" y="27"/>
                </a:lnTo>
                <a:lnTo>
                  <a:pt x="24" y="25"/>
                </a:lnTo>
                <a:lnTo>
                  <a:pt x="24" y="24"/>
                </a:lnTo>
                <a:lnTo>
                  <a:pt x="26" y="24"/>
                </a:lnTo>
                <a:lnTo>
                  <a:pt x="27" y="24"/>
                </a:lnTo>
                <a:lnTo>
                  <a:pt x="27" y="22"/>
                </a:lnTo>
                <a:lnTo>
                  <a:pt x="29" y="24"/>
                </a:lnTo>
                <a:lnTo>
                  <a:pt x="27" y="24"/>
                </a:lnTo>
                <a:lnTo>
                  <a:pt x="27" y="25"/>
                </a:lnTo>
                <a:lnTo>
                  <a:pt x="27" y="24"/>
                </a:lnTo>
                <a:lnTo>
                  <a:pt x="27" y="25"/>
                </a:lnTo>
                <a:lnTo>
                  <a:pt x="29" y="27"/>
                </a:lnTo>
                <a:lnTo>
                  <a:pt x="29" y="25"/>
                </a:lnTo>
                <a:lnTo>
                  <a:pt x="29" y="24"/>
                </a:lnTo>
                <a:lnTo>
                  <a:pt x="29" y="22"/>
                </a:lnTo>
                <a:lnTo>
                  <a:pt x="29" y="21"/>
                </a:lnTo>
                <a:lnTo>
                  <a:pt x="29" y="19"/>
                </a:lnTo>
                <a:lnTo>
                  <a:pt x="29" y="17"/>
                </a:lnTo>
                <a:lnTo>
                  <a:pt x="29" y="19"/>
                </a:lnTo>
                <a:lnTo>
                  <a:pt x="30" y="19"/>
                </a:lnTo>
                <a:lnTo>
                  <a:pt x="30" y="21"/>
                </a:lnTo>
                <a:lnTo>
                  <a:pt x="30" y="19"/>
                </a:lnTo>
                <a:lnTo>
                  <a:pt x="32" y="19"/>
                </a:lnTo>
                <a:lnTo>
                  <a:pt x="34" y="19"/>
                </a:lnTo>
                <a:lnTo>
                  <a:pt x="34" y="21"/>
                </a:lnTo>
                <a:lnTo>
                  <a:pt x="34" y="19"/>
                </a:lnTo>
                <a:lnTo>
                  <a:pt x="35" y="19"/>
                </a:lnTo>
                <a:lnTo>
                  <a:pt x="35" y="21"/>
                </a:lnTo>
                <a:lnTo>
                  <a:pt x="37" y="21"/>
                </a:lnTo>
                <a:lnTo>
                  <a:pt x="37" y="19"/>
                </a:lnTo>
                <a:lnTo>
                  <a:pt x="38" y="19"/>
                </a:lnTo>
                <a:lnTo>
                  <a:pt x="40" y="19"/>
                </a:lnTo>
                <a:lnTo>
                  <a:pt x="40" y="21"/>
                </a:lnTo>
                <a:lnTo>
                  <a:pt x="40" y="19"/>
                </a:lnTo>
                <a:lnTo>
                  <a:pt x="40" y="17"/>
                </a:lnTo>
                <a:lnTo>
                  <a:pt x="40" y="16"/>
                </a:lnTo>
                <a:lnTo>
                  <a:pt x="40" y="17"/>
                </a:lnTo>
                <a:lnTo>
                  <a:pt x="42" y="17"/>
                </a:lnTo>
                <a:lnTo>
                  <a:pt x="42" y="16"/>
                </a:lnTo>
                <a:lnTo>
                  <a:pt x="40" y="16"/>
                </a:lnTo>
                <a:lnTo>
                  <a:pt x="42" y="16"/>
                </a:lnTo>
                <a:lnTo>
                  <a:pt x="42" y="14"/>
                </a:lnTo>
                <a:lnTo>
                  <a:pt x="42" y="13"/>
                </a:lnTo>
                <a:lnTo>
                  <a:pt x="43" y="13"/>
                </a:lnTo>
                <a:lnTo>
                  <a:pt x="45" y="13"/>
                </a:lnTo>
                <a:lnTo>
                  <a:pt x="46" y="11"/>
                </a:lnTo>
                <a:lnTo>
                  <a:pt x="46" y="9"/>
                </a:lnTo>
                <a:lnTo>
                  <a:pt x="48" y="9"/>
                </a:lnTo>
                <a:lnTo>
                  <a:pt x="46" y="8"/>
                </a:lnTo>
                <a:lnTo>
                  <a:pt x="45" y="8"/>
                </a:lnTo>
                <a:lnTo>
                  <a:pt x="43" y="6"/>
                </a:lnTo>
                <a:lnTo>
                  <a:pt x="43" y="5"/>
                </a:lnTo>
                <a:lnTo>
                  <a:pt x="42" y="5"/>
                </a:lnTo>
                <a:lnTo>
                  <a:pt x="42" y="3"/>
                </a:lnTo>
                <a:lnTo>
                  <a:pt x="42" y="1"/>
                </a:lnTo>
                <a:lnTo>
                  <a:pt x="40" y="0"/>
                </a:lnTo>
                <a:lnTo>
                  <a:pt x="42" y="0"/>
                </a:lnTo>
                <a:lnTo>
                  <a:pt x="50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2" y="0"/>
                </a:lnTo>
                <a:close/>
              </a:path>
            </a:pathLst>
          </a:custGeom>
          <a:solidFill>
            <a:srgbClr val="7ACC6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9"/>
          <p:cNvSpPr>
            <a:spLocks/>
          </p:cNvSpPr>
          <p:nvPr/>
        </p:nvSpPr>
        <p:spPr bwMode="auto">
          <a:xfrm>
            <a:off x="3200400" y="6003926"/>
            <a:ext cx="119063" cy="80963"/>
          </a:xfrm>
          <a:custGeom>
            <a:avLst/>
            <a:gdLst/>
            <a:ahLst/>
            <a:cxnLst>
              <a:cxn ang="0">
                <a:pos x="75" y="3"/>
              </a:cxn>
              <a:cxn ang="0">
                <a:pos x="75" y="8"/>
              </a:cxn>
              <a:cxn ang="0">
                <a:pos x="75" y="16"/>
              </a:cxn>
              <a:cxn ang="0">
                <a:pos x="75" y="26"/>
              </a:cxn>
              <a:cxn ang="0">
                <a:pos x="75" y="31"/>
              </a:cxn>
              <a:cxn ang="0">
                <a:pos x="75" y="35"/>
              </a:cxn>
              <a:cxn ang="0">
                <a:pos x="75" y="40"/>
              </a:cxn>
              <a:cxn ang="0">
                <a:pos x="75" y="45"/>
              </a:cxn>
              <a:cxn ang="0">
                <a:pos x="75" y="50"/>
              </a:cxn>
              <a:cxn ang="0">
                <a:pos x="72" y="51"/>
              </a:cxn>
              <a:cxn ang="0">
                <a:pos x="67" y="51"/>
              </a:cxn>
              <a:cxn ang="0">
                <a:pos x="62" y="51"/>
              </a:cxn>
              <a:cxn ang="0">
                <a:pos x="58" y="51"/>
              </a:cxn>
              <a:cxn ang="0">
                <a:pos x="53" y="51"/>
              </a:cxn>
              <a:cxn ang="0">
                <a:pos x="48" y="51"/>
              </a:cxn>
              <a:cxn ang="0">
                <a:pos x="43" y="51"/>
              </a:cxn>
              <a:cxn ang="0">
                <a:pos x="38" y="51"/>
              </a:cxn>
              <a:cxn ang="0">
                <a:pos x="34" y="51"/>
              </a:cxn>
              <a:cxn ang="0">
                <a:pos x="19" y="51"/>
              </a:cxn>
              <a:cxn ang="0">
                <a:pos x="6" y="51"/>
              </a:cxn>
              <a:cxn ang="0">
                <a:pos x="2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24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0" y="0"/>
              </a:cxn>
              <a:cxn ang="0">
                <a:pos x="35" y="0"/>
              </a:cxn>
              <a:cxn ang="0">
                <a:pos x="40" y="0"/>
              </a:cxn>
              <a:cxn ang="0">
                <a:pos x="45" y="0"/>
              </a:cxn>
              <a:cxn ang="0">
                <a:pos x="50" y="0"/>
              </a:cxn>
              <a:cxn ang="0">
                <a:pos x="54" y="0"/>
              </a:cxn>
              <a:cxn ang="0">
                <a:pos x="59" y="0"/>
              </a:cxn>
              <a:cxn ang="0">
                <a:pos x="64" y="0"/>
              </a:cxn>
              <a:cxn ang="0">
                <a:pos x="69" y="0"/>
              </a:cxn>
              <a:cxn ang="0">
                <a:pos x="74" y="0"/>
              </a:cxn>
            </a:cxnLst>
            <a:rect l="0" t="0" r="r" b="b"/>
            <a:pathLst>
              <a:path w="75" h="51">
                <a:moveTo>
                  <a:pt x="75" y="0"/>
                </a:moveTo>
                <a:lnTo>
                  <a:pt x="75" y="2"/>
                </a:lnTo>
                <a:lnTo>
                  <a:pt x="75" y="3"/>
                </a:lnTo>
                <a:lnTo>
                  <a:pt x="75" y="5"/>
                </a:lnTo>
                <a:lnTo>
                  <a:pt x="75" y="7"/>
                </a:lnTo>
                <a:lnTo>
                  <a:pt x="75" y="8"/>
                </a:lnTo>
                <a:lnTo>
                  <a:pt x="75" y="10"/>
                </a:lnTo>
                <a:lnTo>
                  <a:pt x="75" y="13"/>
                </a:lnTo>
                <a:lnTo>
                  <a:pt x="75" y="16"/>
                </a:lnTo>
                <a:lnTo>
                  <a:pt x="75" y="18"/>
                </a:lnTo>
                <a:lnTo>
                  <a:pt x="75" y="19"/>
                </a:lnTo>
                <a:lnTo>
                  <a:pt x="75" y="26"/>
                </a:lnTo>
                <a:lnTo>
                  <a:pt x="75" y="27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5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3"/>
                </a:lnTo>
                <a:lnTo>
                  <a:pt x="75" y="45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2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26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close/>
              </a:path>
            </a:pathLst>
          </a:custGeom>
          <a:solidFill>
            <a:srgbClr val="AD6C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40"/>
          <p:cNvSpPr>
            <a:spLocks/>
          </p:cNvSpPr>
          <p:nvPr/>
        </p:nvSpPr>
        <p:spPr bwMode="auto">
          <a:xfrm>
            <a:off x="2987675" y="5210176"/>
            <a:ext cx="42863" cy="26988"/>
          </a:xfrm>
          <a:custGeom>
            <a:avLst/>
            <a:gdLst/>
            <a:ahLst/>
            <a:cxnLst>
              <a:cxn ang="0">
                <a:pos x="11" y="0"/>
              </a:cxn>
              <a:cxn ang="0">
                <a:pos x="12" y="0"/>
              </a:cxn>
              <a:cxn ang="0">
                <a:pos x="14" y="0"/>
              </a:cxn>
              <a:cxn ang="0">
                <a:pos x="16" y="0"/>
              </a:cxn>
              <a:cxn ang="0">
                <a:pos x="17" y="0"/>
              </a:cxn>
              <a:cxn ang="0">
                <a:pos x="19" y="0"/>
              </a:cxn>
              <a:cxn ang="0">
                <a:pos x="20" y="0"/>
              </a:cxn>
              <a:cxn ang="0">
                <a:pos x="22" y="0"/>
              </a:cxn>
              <a:cxn ang="0">
                <a:pos x="24" y="0"/>
              </a:cxn>
              <a:cxn ang="0">
                <a:pos x="25" y="0"/>
              </a:cxn>
              <a:cxn ang="0">
                <a:pos x="27" y="0"/>
              </a:cxn>
              <a:cxn ang="0">
                <a:pos x="27" y="1"/>
              </a:cxn>
              <a:cxn ang="0">
                <a:pos x="27" y="6"/>
              </a:cxn>
              <a:cxn ang="0">
                <a:pos x="27" y="8"/>
              </a:cxn>
              <a:cxn ang="0">
                <a:pos x="27" y="12"/>
              </a:cxn>
              <a:cxn ang="0">
                <a:pos x="27" y="14"/>
              </a:cxn>
              <a:cxn ang="0">
                <a:pos x="27" y="17"/>
              </a:cxn>
              <a:cxn ang="0">
                <a:pos x="24" y="17"/>
              </a:cxn>
              <a:cxn ang="0">
                <a:pos x="19" y="17"/>
              </a:cxn>
              <a:cxn ang="0">
                <a:pos x="19" y="14"/>
              </a:cxn>
              <a:cxn ang="0">
                <a:pos x="16" y="14"/>
              </a:cxn>
              <a:cxn ang="0">
                <a:pos x="12" y="14"/>
              </a:cxn>
              <a:cxn ang="0">
                <a:pos x="12" y="12"/>
              </a:cxn>
              <a:cxn ang="0">
                <a:pos x="11" y="12"/>
              </a:cxn>
              <a:cxn ang="0">
                <a:pos x="9" y="12"/>
              </a:cxn>
              <a:cxn ang="0">
                <a:pos x="9" y="11"/>
              </a:cxn>
              <a:cxn ang="0">
                <a:pos x="9" y="9"/>
              </a:cxn>
              <a:cxn ang="0">
                <a:pos x="8" y="9"/>
              </a:cxn>
              <a:cxn ang="0">
                <a:pos x="6" y="9"/>
              </a:cxn>
              <a:cxn ang="0">
                <a:pos x="3" y="9"/>
              </a:cxn>
              <a:cxn ang="0">
                <a:pos x="1" y="9"/>
              </a:cxn>
              <a:cxn ang="0">
                <a:pos x="0" y="9"/>
              </a:cxn>
              <a:cxn ang="0">
                <a:pos x="0" y="8"/>
              </a:cxn>
              <a:cxn ang="0">
                <a:pos x="0" y="6"/>
              </a:cxn>
              <a:cxn ang="0">
                <a:pos x="6" y="6"/>
              </a:cxn>
              <a:cxn ang="0">
                <a:pos x="8" y="6"/>
              </a:cxn>
              <a:cxn ang="0">
                <a:pos x="8" y="4"/>
              </a:cxn>
              <a:cxn ang="0">
                <a:pos x="8" y="3"/>
              </a:cxn>
              <a:cxn ang="0">
                <a:pos x="8" y="1"/>
              </a:cxn>
              <a:cxn ang="0">
                <a:pos x="8" y="0"/>
              </a:cxn>
              <a:cxn ang="0">
                <a:pos x="11" y="0"/>
              </a:cxn>
            </a:cxnLst>
            <a:rect l="0" t="0" r="r" b="b"/>
            <a:pathLst>
              <a:path w="27" h="17">
                <a:moveTo>
                  <a:pt x="11" y="0"/>
                </a:move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7" y="1"/>
                </a:lnTo>
                <a:lnTo>
                  <a:pt x="27" y="6"/>
                </a:lnTo>
                <a:lnTo>
                  <a:pt x="27" y="8"/>
                </a:lnTo>
                <a:lnTo>
                  <a:pt x="27" y="12"/>
                </a:lnTo>
                <a:lnTo>
                  <a:pt x="27" y="14"/>
                </a:lnTo>
                <a:lnTo>
                  <a:pt x="27" y="17"/>
                </a:lnTo>
                <a:lnTo>
                  <a:pt x="24" y="17"/>
                </a:lnTo>
                <a:lnTo>
                  <a:pt x="19" y="17"/>
                </a:lnTo>
                <a:lnTo>
                  <a:pt x="19" y="14"/>
                </a:lnTo>
                <a:lnTo>
                  <a:pt x="16" y="14"/>
                </a:lnTo>
                <a:lnTo>
                  <a:pt x="12" y="14"/>
                </a:lnTo>
                <a:lnTo>
                  <a:pt x="12" y="12"/>
                </a:lnTo>
                <a:lnTo>
                  <a:pt x="11" y="12"/>
                </a:lnTo>
                <a:lnTo>
                  <a:pt x="9" y="12"/>
                </a:lnTo>
                <a:lnTo>
                  <a:pt x="9" y="11"/>
                </a:lnTo>
                <a:lnTo>
                  <a:pt x="9" y="9"/>
                </a:lnTo>
                <a:lnTo>
                  <a:pt x="8" y="9"/>
                </a:lnTo>
                <a:lnTo>
                  <a:pt x="6" y="9"/>
                </a:lnTo>
                <a:lnTo>
                  <a:pt x="3" y="9"/>
                </a:lnTo>
                <a:lnTo>
                  <a:pt x="1" y="9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6" y="6"/>
                </a:lnTo>
                <a:lnTo>
                  <a:pt x="8" y="6"/>
                </a:lnTo>
                <a:lnTo>
                  <a:pt x="8" y="4"/>
                </a:lnTo>
                <a:lnTo>
                  <a:pt x="8" y="3"/>
                </a:lnTo>
                <a:lnTo>
                  <a:pt x="8" y="1"/>
                </a:lnTo>
                <a:lnTo>
                  <a:pt x="8" y="0"/>
                </a:lnTo>
                <a:lnTo>
                  <a:pt x="11" y="0"/>
                </a:lnTo>
                <a:close/>
              </a:path>
            </a:pathLst>
          </a:custGeom>
          <a:solidFill>
            <a:srgbClr val="DC58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1"/>
          <p:cNvSpPr>
            <a:spLocks/>
          </p:cNvSpPr>
          <p:nvPr/>
        </p:nvSpPr>
        <p:spPr bwMode="auto">
          <a:xfrm>
            <a:off x="4102100" y="5884863"/>
            <a:ext cx="80963" cy="11906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50" y="11"/>
              </a:cxn>
              <a:cxn ang="0">
                <a:pos x="51" y="13"/>
              </a:cxn>
              <a:cxn ang="0">
                <a:pos x="51" y="22"/>
              </a:cxn>
              <a:cxn ang="0">
                <a:pos x="51" y="24"/>
              </a:cxn>
              <a:cxn ang="0">
                <a:pos x="51" y="27"/>
              </a:cxn>
              <a:cxn ang="0">
                <a:pos x="50" y="29"/>
              </a:cxn>
              <a:cxn ang="0">
                <a:pos x="51" y="34"/>
              </a:cxn>
              <a:cxn ang="0">
                <a:pos x="51" y="46"/>
              </a:cxn>
              <a:cxn ang="0">
                <a:pos x="43" y="51"/>
              </a:cxn>
              <a:cxn ang="0">
                <a:pos x="38" y="51"/>
              </a:cxn>
              <a:cxn ang="0">
                <a:pos x="34" y="59"/>
              </a:cxn>
              <a:cxn ang="0">
                <a:pos x="38" y="67"/>
              </a:cxn>
              <a:cxn ang="0">
                <a:pos x="38" y="75"/>
              </a:cxn>
              <a:cxn ang="0">
                <a:pos x="35" y="75"/>
              </a:cxn>
              <a:cxn ang="0">
                <a:pos x="29" y="75"/>
              </a:cxn>
              <a:cxn ang="0">
                <a:pos x="21" y="75"/>
              </a:cxn>
              <a:cxn ang="0">
                <a:pos x="18" y="75"/>
              </a:cxn>
              <a:cxn ang="0">
                <a:pos x="8" y="75"/>
              </a:cxn>
              <a:cxn ang="0">
                <a:pos x="6" y="75"/>
              </a:cxn>
              <a:cxn ang="0">
                <a:pos x="0" y="75"/>
              </a:cxn>
              <a:cxn ang="0">
                <a:pos x="0" y="72"/>
              </a:cxn>
              <a:cxn ang="0">
                <a:pos x="5" y="67"/>
              </a:cxn>
              <a:cxn ang="0">
                <a:pos x="6" y="62"/>
              </a:cxn>
              <a:cxn ang="0">
                <a:pos x="8" y="61"/>
              </a:cxn>
              <a:cxn ang="0">
                <a:pos x="8" y="61"/>
              </a:cxn>
              <a:cxn ang="0">
                <a:pos x="8" y="61"/>
              </a:cxn>
              <a:cxn ang="0">
                <a:pos x="10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8"/>
              </a:cxn>
              <a:cxn ang="0">
                <a:pos x="14" y="50"/>
              </a:cxn>
              <a:cxn ang="0">
                <a:pos x="16" y="45"/>
              </a:cxn>
              <a:cxn ang="0">
                <a:pos x="16" y="40"/>
              </a:cxn>
              <a:cxn ang="0">
                <a:pos x="16" y="34"/>
              </a:cxn>
              <a:cxn ang="0">
                <a:pos x="16" y="26"/>
              </a:cxn>
              <a:cxn ang="0">
                <a:pos x="13" y="27"/>
              </a:cxn>
              <a:cxn ang="0">
                <a:pos x="8" y="26"/>
              </a:cxn>
              <a:cxn ang="0">
                <a:pos x="6" y="24"/>
              </a:cxn>
              <a:cxn ang="0">
                <a:pos x="16" y="19"/>
              </a:cxn>
              <a:cxn ang="0">
                <a:pos x="21" y="16"/>
              </a:cxn>
              <a:cxn ang="0">
                <a:pos x="24" y="14"/>
              </a:cxn>
              <a:cxn ang="0">
                <a:pos x="29" y="14"/>
              </a:cxn>
              <a:cxn ang="0">
                <a:pos x="32" y="13"/>
              </a:cxn>
              <a:cxn ang="0">
                <a:pos x="35" y="8"/>
              </a:cxn>
              <a:cxn ang="0">
                <a:pos x="38" y="6"/>
              </a:cxn>
              <a:cxn ang="0">
                <a:pos x="38" y="5"/>
              </a:cxn>
              <a:cxn ang="0">
                <a:pos x="38" y="5"/>
              </a:cxn>
              <a:cxn ang="0">
                <a:pos x="38" y="3"/>
              </a:cxn>
              <a:cxn ang="0">
                <a:pos x="38" y="3"/>
              </a:cxn>
              <a:cxn ang="0">
                <a:pos x="38" y="3"/>
              </a:cxn>
              <a:cxn ang="0">
                <a:pos x="38" y="3"/>
              </a:cxn>
              <a:cxn ang="0">
                <a:pos x="38" y="2"/>
              </a:cxn>
              <a:cxn ang="0">
                <a:pos x="42" y="0"/>
              </a:cxn>
            </a:cxnLst>
            <a:rect l="0" t="0" r="r" b="b"/>
            <a:pathLst>
              <a:path w="51" h="75">
                <a:moveTo>
                  <a:pt x="42" y="0"/>
                </a:move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6" y="0"/>
                </a:lnTo>
                <a:lnTo>
                  <a:pt x="46" y="0"/>
                </a:lnTo>
                <a:lnTo>
                  <a:pt x="51" y="0"/>
                </a:lnTo>
                <a:lnTo>
                  <a:pt x="51" y="3"/>
                </a:lnTo>
                <a:lnTo>
                  <a:pt x="51" y="8"/>
                </a:lnTo>
                <a:lnTo>
                  <a:pt x="50" y="11"/>
                </a:lnTo>
                <a:lnTo>
                  <a:pt x="51" y="11"/>
                </a:lnTo>
                <a:lnTo>
                  <a:pt x="51" y="13"/>
                </a:lnTo>
                <a:lnTo>
                  <a:pt x="51" y="13"/>
                </a:lnTo>
                <a:lnTo>
                  <a:pt x="51" y="13"/>
                </a:lnTo>
                <a:lnTo>
                  <a:pt x="51" y="13"/>
                </a:lnTo>
                <a:lnTo>
                  <a:pt x="51" y="16"/>
                </a:lnTo>
                <a:lnTo>
                  <a:pt x="51" y="21"/>
                </a:lnTo>
                <a:lnTo>
                  <a:pt x="51" y="21"/>
                </a:lnTo>
                <a:lnTo>
                  <a:pt x="51" y="22"/>
                </a:lnTo>
                <a:lnTo>
                  <a:pt x="51" y="22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0" y="24"/>
                </a:lnTo>
                <a:lnTo>
                  <a:pt x="50" y="26"/>
                </a:lnTo>
                <a:lnTo>
                  <a:pt x="50" y="26"/>
                </a:lnTo>
                <a:lnTo>
                  <a:pt x="51" y="26"/>
                </a:lnTo>
                <a:lnTo>
                  <a:pt x="51" y="27"/>
                </a:lnTo>
                <a:lnTo>
                  <a:pt x="51" y="27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1" y="29"/>
                </a:lnTo>
                <a:lnTo>
                  <a:pt x="51" y="30"/>
                </a:lnTo>
                <a:lnTo>
                  <a:pt x="51" y="34"/>
                </a:lnTo>
                <a:lnTo>
                  <a:pt x="51" y="34"/>
                </a:lnTo>
                <a:lnTo>
                  <a:pt x="51" y="37"/>
                </a:lnTo>
                <a:lnTo>
                  <a:pt x="51" y="38"/>
                </a:lnTo>
                <a:lnTo>
                  <a:pt x="51" y="40"/>
                </a:lnTo>
                <a:lnTo>
                  <a:pt x="51" y="42"/>
                </a:lnTo>
                <a:lnTo>
                  <a:pt x="51" y="46"/>
                </a:lnTo>
                <a:lnTo>
                  <a:pt x="51" y="50"/>
                </a:lnTo>
                <a:lnTo>
                  <a:pt x="48" y="50"/>
                </a:lnTo>
                <a:lnTo>
                  <a:pt x="46" y="50"/>
                </a:lnTo>
                <a:lnTo>
                  <a:pt x="46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40" y="50"/>
                </a:lnTo>
                <a:lnTo>
                  <a:pt x="40" y="50"/>
                </a:lnTo>
                <a:lnTo>
                  <a:pt x="38" y="51"/>
                </a:lnTo>
                <a:lnTo>
                  <a:pt x="38" y="51"/>
                </a:lnTo>
                <a:lnTo>
                  <a:pt x="35" y="50"/>
                </a:lnTo>
                <a:lnTo>
                  <a:pt x="34" y="50"/>
                </a:lnTo>
                <a:lnTo>
                  <a:pt x="34" y="54"/>
                </a:lnTo>
                <a:lnTo>
                  <a:pt x="34" y="59"/>
                </a:lnTo>
                <a:lnTo>
                  <a:pt x="35" y="59"/>
                </a:lnTo>
                <a:lnTo>
                  <a:pt x="38" y="59"/>
                </a:lnTo>
                <a:lnTo>
                  <a:pt x="38" y="62"/>
                </a:lnTo>
                <a:lnTo>
                  <a:pt x="38" y="62"/>
                </a:lnTo>
                <a:lnTo>
                  <a:pt x="38" y="67"/>
                </a:lnTo>
                <a:lnTo>
                  <a:pt x="38" y="72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5" y="75"/>
                </a:lnTo>
                <a:lnTo>
                  <a:pt x="35" y="75"/>
                </a:lnTo>
                <a:lnTo>
                  <a:pt x="34" y="75"/>
                </a:lnTo>
                <a:lnTo>
                  <a:pt x="34" y="75"/>
                </a:lnTo>
                <a:lnTo>
                  <a:pt x="29" y="75"/>
                </a:lnTo>
                <a:lnTo>
                  <a:pt x="29" y="75"/>
                </a:lnTo>
                <a:lnTo>
                  <a:pt x="27" y="75"/>
                </a:lnTo>
                <a:lnTo>
                  <a:pt x="26" y="75"/>
                </a:lnTo>
                <a:lnTo>
                  <a:pt x="22" y="75"/>
                </a:lnTo>
                <a:lnTo>
                  <a:pt x="22" y="75"/>
                </a:lnTo>
                <a:lnTo>
                  <a:pt x="21" y="75"/>
                </a:lnTo>
                <a:lnTo>
                  <a:pt x="21" y="75"/>
                </a:lnTo>
                <a:lnTo>
                  <a:pt x="19" y="75"/>
                </a:lnTo>
                <a:lnTo>
                  <a:pt x="19" y="75"/>
                </a:lnTo>
                <a:lnTo>
                  <a:pt x="18" y="75"/>
                </a:lnTo>
                <a:lnTo>
                  <a:pt x="18" y="75"/>
                </a:lnTo>
                <a:lnTo>
                  <a:pt x="18" y="75"/>
                </a:lnTo>
                <a:lnTo>
                  <a:pt x="16" y="75"/>
                </a:lnTo>
                <a:lnTo>
                  <a:pt x="8" y="75"/>
                </a:lnTo>
                <a:lnTo>
                  <a:pt x="8" y="75"/>
                </a:lnTo>
                <a:lnTo>
                  <a:pt x="8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5" y="75"/>
                </a:lnTo>
                <a:lnTo>
                  <a:pt x="5" y="75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2"/>
                </a:lnTo>
                <a:lnTo>
                  <a:pt x="0" y="72"/>
                </a:lnTo>
                <a:lnTo>
                  <a:pt x="0" y="72"/>
                </a:lnTo>
                <a:lnTo>
                  <a:pt x="2" y="72"/>
                </a:lnTo>
                <a:lnTo>
                  <a:pt x="2" y="69"/>
                </a:lnTo>
                <a:lnTo>
                  <a:pt x="3" y="69"/>
                </a:lnTo>
                <a:lnTo>
                  <a:pt x="3" y="67"/>
                </a:lnTo>
                <a:lnTo>
                  <a:pt x="5" y="67"/>
                </a:lnTo>
                <a:lnTo>
                  <a:pt x="5" y="67"/>
                </a:lnTo>
                <a:lnTo>
                  <a:pt x="5" y="62"/>
                </a:lnTo>
                <a:lnTo>
                  <a:pt x="5" y="62"/>
                </a:lnTo>
                <a:lnTo>
                  <a:pt x="5" y="62"/>
                </a:lnTo>
                <a:lnTo>
                  <a:pt x="6" y="62"/>
                </a:lnTo>
                <a:lnTo>
                  <a:pt x="6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10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8"/>
                </a:lnTo>
                <a:lnTo>
                  <a:pt x="13" y="58"/>
                </a:lnTo>
                <a:lnTo>
                  <a:pt x="13" y="54"/>
                </a:lnTo>
                <a:lnTo>
                  <a:pt x="13" y="54"/>
                </a:lnTo>
                <a:lnTo>
                  <a:pt x="13" y="50"/>
                </a:lnTo>
                <a:lnTo>
                  <a:pt x="14" y="50"/>
                </a:lnTo>
                <a:lnTo>
                  <a:pt x="16" y="50"/>
                </a:lnTo>
                <a:lnTo>
                  <a:pt x="16" y="48"/>
                </a:lnTo>
                <a:lnTo>
                  <a:pt x="16" y="46"/>
                </a:lnTo>
                <a:lnTo>
                  <a:pt x="16" y="45"/>
                </a:lnTo>
                <a:lnTo>
                  <a:pt x="16" y="45"/>
                </a:lnTo>
                <a:lnTo>
                  <a:pt x="16" y="43"/>
                </a:lnTo>
                <a:lnTo>
                  <a:pt x="16" y="42"/>
                </a:lnTo>
                <a:lnTo>
                  <a:pt x="16" y="42"/>
                </a:lnTo>
                <a:lnTo>
                  <a:pt x="16" y="40"/>
                </a:lnTo>
                <a:lnTo>
                  <a:pt x="16" y="40"/>
                </a:lnTo>
                <a:lnTo>
                  <a:pt x="16" y="38"/>
                </a:lnTo>
                <a:lnTo>
                  <a:pt x="16" y="38"/>
                </a:lnTo>
                <a:lnTo>
                  <a:pt x="16" y="38"/>
                </a:lnTo>
                <a:lnTo>
                  <a:pt x="16" y="34"/>
                </a:lnTo>
                <a:lnTo>
                  <a:pt x="16" y="34"/>
                </a:lnTo>
                <a:lnTo>
                  <a:pt x="16" y="34"/>
                </a:lnTo>
                <a:lnTo>
                  <a:pt x="16" y="29"/>
                </a:lnTo>
                <a:lnTo>
                  <a:pt x="16" y="29"/>
                </a:lnTo>
                <a:lnTo>
                  <a:pt x="16" y="27"/>
                </a:lnTo>
                <a:lnTo>
                  <a:pt x="16" y="26"/>
                </a:lnTo>
                <a:lnTo>
                  <a:pt x="16" y="26"/>
                </a:lnTo>
                <a:lnTo>
                  <a:pt x="14" y="26"/>
                </a:lnTo>
                <a:lnTo>
                  <a:pt x="13" y="26"/>
                </a:lnTo>
                <a:lnTo>
                  <a:pt x="13" y="27"/>
                </a:lnTo>
                <a:lnTo>
                  <a:pt x="13" y="27"/>
                </a:lnTo>
                <a:lnTo>
                  <a:pt x="13" y="27"/>
                </a:lnTo>
                <a:lnTo>
                  <a:pt x="8" y="29"/>
                </a:lnTo>
                <a:lnTo>
                  <a:pt x="8" y="27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6" y="26"/>
                </a:lnTo>
                <a:lnTo>
                  <a:pt x="6" y="26"/>
                </a:lnTo>
                <a:lnTo>
                  <a:pt x="6" y="24"/>
                </a:lnTo>
                <a:lnTo>
                  <a:pt x="6" y="24"/>
                </a:lnTo>
                <a:lnTo>
                  <a:pt x="14" y="19"/>
                </a:lnTo>
                <a:lnTo>
                  <a:pt x="16" y="19"/>
                </a:lnTo>
                <a:lnTo>
                  <a:pt x="16" y="19"/>
                </a:lnTo>
                <a:lnTo>
                  <a:pt x="16" y="19"/>
                </a:lnTo>
                <a:lnTo>
                  <a:pt x="19" y="18"/>
                </a:lnTo>
                <a:lnTo>
                  <a:pt x="19" y="16"/>
                </a:lnTo>
                <a:lnTo>
                  <a:pt x="19" y="16"/>
                </a:lnTo>
                <a:lnTo>
                  <a:pt x="21" y="16"/>
                </a:lnTo>
                <a:lnTo>
                  <a:pt x="21" y="16"/>
                </a:lnTo>
                <a:lnTo>
                  <a:pt x="21" y="16"/>
                </a:lnTo>
                <a:lnTo>
                  <a:pt x="22" y="14"/>
                </a:lnTo>
                <a:lnTo>
                  <a:pt x="22" y="14"/>
                </a:lnTo>
                <a:lnTo>
                  <a:pt x="22" y="14"/>
                </a:lnTo>
                <a:lnTo>
                  <a:pt x="24" y="14"/>
                </a:lnTo>
                <a:lnTo>
                  <a:pt x="22" y="16"/>
                </a:lnTo>
                <a:lnTo>
                  <a:pt x="24" y="16"/>
                </a:lnTo>
                <a:lnTo>
                  <a:pt x="24" y="16"/>
                </a:lnTo>
                <a:lnTo>
                  <a:pt x="24" y="16"/>
                </a:lnTo>
                <a:lnTo>
                  <a:pt x="29" y="14"/>
                </a:lnTo>
                <a:lnTo>
                  <a:pt x="29" y="14"/>
                </a:lnTo>
                <a:lnTo>
                  <a:pt x="30" y="13"/>
                </a:lnTo>
                <a:lnTo>
                  <a:pt x="32" y="13"/>
                </a:lnTo>
                <a:lnTo>
                  <a:pt x="32" y="13"/>
                </a:lnTo>
                <a:lnTo>
                  <a:pt x="32" y="13"/>
                </a:lnTo>
                <a:lnTo>
                  <a:pt x="32" y="13"/>
                </a:lnTo>
                <a:lnTo>
                  <a:pt x="32" y="10"/>
                </a:lnTo>
                <a:lnTo>
                  <a:pt x="32" y="10"/>
                </a:lnTo>
                <a:lnTo>
                  <a:pt x="32" y="10"/>
                </a:lnTo>
                <a:lnTo>
                  <a:pt x="35" y="8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2"/>
                </a:lnTo>
                <a:lnTo>
                  <a:pt x="38" y="2"/>
                </a:lnTo>
                <a:lnTo>
                  <a:pt x="38" y="2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9F65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>
            <a:off x="3759200" y="5884863"/>
            <a:ext cx="200025" cy="79375"/>
          </a:xfrm>
          <a:custGeom>
            <a:avLst/>
            <a:gdLst/>
            <a:ahLst/>
            <a:cxnLst>
              <a:cxn ang="0">
                <a:pos x="110" y="0"/>
              </a:cxn>
              <a:cxn ang="0">
                <a:pos x="123" y="0"/>
              </a:cxn>
              <a:cxn ang="0">
                <a:pos x="126" y="8"/>
              </a:cxn>
              <a:cxn ang="0">
                <a:pos x="126" y="16"/>
              </a:cxn>
              <a:cxn ang="0">
                <a:pos x="126" y="27"/>
              </a:cxn>
              <a:cxn ang="0">
                <a:pos x="126" y="35"/>
              </a:cxn>
              <a:cxn ang="0">
                <a:pos x="126" y="46"/>
              </a:cxn>
              <a:cxn ang="0">
                <a:pos x="118" y="50"/>
              </a:cxn>
              <a:cxn ang="0">
                <a:pos x="112" y="50"/>
              </a:cxn>
              <a:cxn ang="0">
                <a:pos x="107" y="50"/>
              </a:cxn>
              <a:cxn ang="0">
                <a:pos x="102" y="50"/>
              </a:cxn>
              <a:cxn ang="0">
                <a:pos x="98" y="50"/>
              </a:cxn>
              <a:cxn ang="0">
                <a:pos x="93" y="50"/>
              </a:cxn>
              <a:cxn ang="0">
                <a:pos x="80" y="50"/>
              </a:cxn>
              <a:cxn ang="0">
                <a:pos x="74" y="50"/>
              </a:cxn>
              <a:cxn ang="0">
                <a:pos x="69" y="50"/>
              </a:cxn>
              <a:cxn ang="0">
                <a:pos x="59" y="50"/>
              </a:cxn>
              <a:cxn ang="0">
                <a:pos x="54" y="50"/>
              </a:cxn>
              <a:cxn ang="0">
                <a:pos x="50" y="50"/>
              </a:cxn>
              <a:cxn ang="0">
                <a:pos x="43" y="50"/>
              </a:cxn>
              <a:cxn ang="0">
                <a:pos x="34" y="50"/>
              </a:cxn>
              <a:cxn ang="0">
                <a:pos x="27" y="50"/>
              </a:cxn>
              <a:cxn ang="0">
                <a:pos x="19" y="50"/>
              </a:cxn>
              <a:cxn ang="0">
                <a:pos x="14" y="50"/>
              </a:cxn>
              <a:cxn ang="0">
                <a:pos x="10" y="50"/>
              </a:cxn>
              <a:cxn ang="0">
                <a:pos x="5" y="50"/>
              </a:cxn>
              <a:cxn ang="0">
                <a:pos x="0" y="42"/>
              </a:cxn>
              <a:cxn ang="0">
                <a:pos x="0" y="29"/>
              </a:cxn>
              <a:cxn ang="0">
                <a:pos x="0" y="21"/>
              </a:cxn>
              <a:cxn ang="0">
                <a:pos x="0" y="13"/>
              </a:cxn>
              <a:cxn ang="0">
                <a:pos x="0" y="6"/>
              </a:cxn>
              <a:cxn ang="0">
                <a:pos x="0" y="2"/>
              </a:cxn>
              <a:cxn ang="0">
                <a:pos x="8" y="0"/>
              </a:cxn>
              <a:cxn ang="0">
                <a:pos x="14" y="0"/>
              </a:cxn>
              <a:cxn ang="0">
                <a:pos x="19" y="0"/>
              </a:cxn>
              <a:cxn ang="0">
                <a:pos x="26" y="0"/>
              </a:cxn>
              <a:cxn ang="0">
                <a:pos x="37" y="0"/>
              </a:cxn>
              <a:cxn ang="0">
                <a:pos x="42" y="0"/>
              </a:cxn>
              <a:cxn ang="0">
                <a:pos x="46" y="0"/>
              </a:cxn>
              <a:cxn ang="0">
                <a:pos x="53" y="0"/>
              </a:cxn>
              <a:cxn ang="0">
                <a:pos x="59" y="0"/>
              </a:cxn>
              <a:cxn ang="0">
                <a:pos x="70" y="0"/>
              </a:cxn>
              <a:cxn ang="0">
                <a:pos x="80" y="0"/>
              </a:cxn>
              <a:cxn ang="0">
                <a:pos x="93" y="0"/>
              </a:cxn>
            </a:cxnLst>
            <a:rect l="0" t="0" r="r" b="b"/>
            <a:pathLst>
              <a:path w="126" h="50">
                <a:moveTo>
                  <a:pt x="101" y="0"/>
                </a:moveTo>
                <a:lnTo>
                  <a:pt x="106" y="0"/>
                </a:lnTo>
                <a:lnTo>
                  <a:pt x="110" y="0"/>
                </a:lnTo>
                <a:lnTo>
                  <a:pt x="114" y="0"/>
                </a:lnTo>
                <a:lnTo>
                  <a:pt x="118" y="0"/>
                </a:lnTo>
                <a:lnTo>
                  <a:pt x="123" y="0"/>
                </a:lnTo>
                <a:lnTo>
                  <a:pt x="126" y="0"/>
                </a:lnTo>
                <a:lnTo>
                  <a:pt x="126" y="3"/>
                </a:lnTo>
                <a:lnTo>
                  <a:pt x="126" y="8"/>
                </a:lnTo>
                <a:lnTo>
                  <a:pt x="126" y="11"/>
                </a:lnTo>
                <a:lnTo>
                  <a:pt x="126" y="13"/>
                </a:lnTo>
                <a:lnTo>
                  <a:pt x="126" y="16"/>
                </a:lnTo>
                <a:lnTo>
                  <a:pt x="126" y="21"/>
                </a:lnTo>
                <a:lnTo>
                  <a:pt x="126" y="26"/>
                </a:lnTo>
                <a:lnTo>
                  <a:pt x="126" y="27"/>
                </a:lnTo>
                <a:lnTo>
                  <a:pt x="126" y="29"/>
                </a:lnTo>
                <a:lnTo>
                  <a:pt x="126" y="34"/>
                </a:lnTo>
                <a:lnTo>
                  <a:pt x="126" y="35"/>
                </a:lnTo>
                <a:lnTo>
                  <a:pt x="126" y="37"/>
                </a:lnTo>
                <a:lnTo>
                  <a:pt x="126" y="42"/>
                </a:lnTo>
                <a:lnTo>
                  <a:pt x="126" y="46"/>
                </a:lnTo>
                <a:lnTo>
                  <a:pt x="126" y="50"/>
                </a:lnTo>
                <a:lnTo>
                  <a:pt x="123" y="50"/>
                </a:lnTo>
                <a:lnTo>
                  <a:pt x="118" y="50"/>
                </a:lnTo>
                <a:lnTo>
                  <a:pt x="115" y="50"/>
                </a:lnTo>
                <a:lnTo>
                  <a:pt x="114" y="50"/>
                </a:lnTo>
                <a:lnTo>
                  <a:pt x="112" y="50"/>
                </a:lnTo>
                <a:lnTo>
                  <a:pt x="110" y="50"/>
                </a:lnTo>
                <a:lnTo>
                  <a:pt x="109" y="50"/>
                </a:lnTo>
                <a:lnTo>
                  <a:pt x="107" y="50"/>
                </a:lnTo>
                <a:lnTo>
                  <a:pt x="106" y="50"/>
                </a:lnTo>
                <a:lnTo>
                  <a:pt x="104" y="50"/>
                </a:lnTo>
                <a:lnTo>
                  <a:pt x="102" y="50"/>
                </a:lnTo>
                <a:lnTo>
                  <a:pt x="101" y="50"/>
                </a:lnTo>
                <a:lnTo>
                  <a:pt x="99" y="50"/>
                </a:lnTo>
                <a:lnTo>
                  <a:pt x="98" y="50"/>
                </a:lnTo>
                <a:lnTo>
                  <a:pt x="96" y="50"/>
                </a:lnTo>
                <a:lnTo>
                  <a:pt x="94" y="50"/>
                </a:lnTo>
                <a:lnTo>
                  <a:pt x="93" y="50"/>
                </a:lnTo>
                <a:lnTo>
                  <a:pt x="88" y="50"/>
                </a:lnTo>
                <a:lnTo>
                  <a:pt x="85" y="50"/>
                </a:lnTo>
                <a:lnTo>
                  <a:pt x="80" y="50"/>
                </a:lnTo>
                <a:lnTo>
                  <a:pt x="77" y="50"/>
                </a:lnTo>
                <a:lnTo>
                  <a:pt x="75" y="50"/>
                </a:lnTo>
                <a:lnTo>
                  <a:pt x="74" y="50"/>
                </a:lnTo>
                <a:lnTo>
                  <a:pt x="72" y="50"/>
                </a:lnTo>
                <a:lnTo>
                  <a:pt x="70" y="50"/>
                </a:lnTo>
                <a:lnTo>
                  <a:pt x="69" y="50"/>
                </a:lnTo>
                <a:lnTo>
                  <a:pt x="67" y="50"/>
                </a:lnTo>
                <a:lnTo>
                  <a:pt x="64" y="50"/>
                </a:lnTo>
                <a:lnTo>
                  <a:pt x="59" y="50"/>
                </a:lnTo>
                <a:lnTo>
                  <a:pt x="58" y="50"/>
                </a:lnTo>
                <a:lnTo>
                  <a:pt x="56" y="50"/>
                </a:lnTo>
                <a:lnTo>
                  <a:pt x="54" y="50"/>
                </a:lnTo>
                <a:lnTo>
                  <a:pt x="53" y="50"/>
                </a:lnTo>
                <a:lnTo>
                  <a:pt x="51" y="50"/>
                </a:lnTo>
                <a:lnTo>
                  <a:pt x="50" y="50"/>
                </a:lnTo>
                <a:lnTo>
                  <a:pt x="48" y="50"/>
                </a:lnTo>
                <a:lnTo>
                  <a:pt x="46" y="50"/>
                </a:lnTo>
                <a:lnTo>
                  <a:pt x="43" y="50"/>
                </a:lnTo>
                <a:lnTo>
                  <a:pt x="42" y="50"/>
                </a:lnTo>
                <a:lnTo>
                  <a:pt x="38" y="50"/>
                </a:lnTo>
                <a:lnTo>
                  <a:pt x="34" y="50"/>
                </a:lnTo>
                <a:lnTo>
                  <a:pt x="30" y="50"/>
                </a:lnTo>
                <a:lnTo>
                  <a:pt x="29" y="50"/>
                </a:lnTo>
                <a:lnTo>
                  <a:pt x="27" y="50"/>
                </a:lnTo>
                <a:lnTo>
                  <a:pt x="26" y="50"/>
                </a:lnTo>
                <a:lnTo>
                  <a:pt x="21" y="50"/>
                </a:lnTo>
                <a:lnTo>
                  <a:pt x="19" y="50"/>
                </a:lnTo>
                <a:lnTo>
                  <a:pt x="18" y="50"/>
                </a:lnTo>
                <a:lnTo>
                  <a:pt x="16" y="50"/>
                </a:lnTo>
                <a:lnTo>
                  <a:pt x="14" y="50"/>
                </a:lnTo>
                <a:lnTo>
                  <a:pt x="13" y="50"/>
                </a:lnTo>
                <a:lnTo>
                  <a:pt x="11" y="50"/>
                </a:lnTo>
                <a:lnTo>
                  <a:pt x="10" y="50"/>
                </a:lnTo>
                <a:lnTo>
                  <a:pt x="8" y="50"/>
                </a:lnTo>
                <a:lnTo>
                  <a:pt x="6" y="50"/>
                </a:lnTo>
                <a:lnTo>
                  <a:pt x="5" y="50"/>
                </a:lnTo>
                <a:lnTo>
                  <a:pt x="0" y="50"/>
                </a:lnTo>
                <a:lnTo>
                  <a:pt x="0" y="46"/>
                </a:lnTo>
                <a:lnTo>
                  <a:pt x="0" y="42"/>
                </a:lnTo>
                <a:lnTo>
                  <a:pt x="0" y="37"/>
                </a:lnTo>
                <a:lnTo>
                  <a:pt x="0" y="34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8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0" y="0"/>
                </a:lnTo>
                <a:lnTo>
                  <a:pt x="72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88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close/>
              </a:path>
            </a:pathLst>
          </a:custGeom>
          <a:solidFill>
            <a:srgbClr val="9850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3"/>
          <p:cNvSpPr>
            <a:spLocks/>
          </p:cNvSpPr>
          <p:nvPr/>
        </p:nvSpPr>
        <p:spPr bwMode="auto">
          <a:xfrm>
            <a:off x="2997200" y="5394326"/>
            <a:ext cx="136525" cy="125413"/>
          </a:xfrm>
          <a:custGeom>
            <a:avLst/>
            <a:gdLst/>
            <a:ahLst/>
            <a:cxnLst>
              <a:cxn ang="0">
                <a:pos x="86" y="45"/>
              </a:cxn>
              <a:cxn ang="0">
                <a:pos x="86" y="51"/>
              </a:cxn>
              <a:cxn ang="0">
                <a:pos x="86" y="64"/>
              </a:cxn>
              <a:cxn ang="0">
                <a:pos x="86" y="69"/>
              </a:cxn>
              <a:cxn ang="0">
                <a:pos x="86" y="74"/>
              </a:cxn>
              <a:cxn ang="0">
                <a:pos x="86" y="79"/>
              </a:cxn>
              <a:cxn ang="0">
                <a:pos x="82" y="79"/>
              </a:cxn>
              <a:cxn ang="0">
                <a:pos x="77" y="79"/>
              </a:cxn>
              <a:cxn ang="0">
                <a:pos x="72" y="79"/>
              </a:cxn>
              <a:cxn ang="0">
                <a:pos x="67" y="79"/>
              </a:cxn>
              <a:cxn ang="0">
                <a:pos x="62" y="79"/>
              </a:cxn>
              <a:cxn ang="0">
                <a:pos x="58" y="79"/>
              </a:cxn>
              <a:cxn ang="0">
                <a:pos x="53" y="79"/>
              </a:cxn>
              <a:cxn ang="0">
                <a:pos x="48" y="79"/>
              </a:cxn>
              <a:cxn ang="0">
                <a:pos x="43" y="79"/>
              </a:cxn>
              <a:cxn ang="0">
                <a:pos x="38" y="79"/>
              </a:cxn>
              <a:cxn ang="0">
                <a:pos x="26" y="79"/>
              </a:cxn>
              <a:cxn ang="0">
                <a:pos x="19" y="79"/>
              </a:cxn>
              <a:cxn ang="0">
                <a:pos x="13" y="79"/>
              </a:cxn>
              <a:cxn ang="0">
                <a:pos x="10" y="77"/>
              </a:cxn>
              <a:cxn ang="0">
                <a:pos x="10" y="72"/>
              </a:cxn>
              <a:cxn ang="0">
                <a:pos x="10" y="67"/>
              </a:cxn>
              <a:cxn ang="0">
                <a:pos x="0" y="61"/>
              </a:cxn>
              <a:cxn ang="0">
                <a:pos x="0" y="43"/>
              </a:cxn>
              <a:cxn ang="0">
                <a:pos x="3" y="39"/>
              </a:cxn>
              <a:cxn ang="0">
                <a:pos x="8" y="39"/>
              </a:cxn>
              <a:cxn ang="0">
                <a:pos x="8" y="34"/>
              </a:cxn>
              <a:cxn ang="0">
                <a:pos x="10" y="31"/>
              </a:cxn>
              <a:cxn ang="0">
                <a:pos x="10" y="26"/>
              </a:cxn>
              <a:cxn ang="0">
                <a:pos x="10" y="21"/>
              </a:cxn>
              <a:cxn ang="0">
                <a:pos x="10" y="16"/>
              </a:cxn>
              <a:cxn ang="0">
                <a:pos x="10" y="12"/>
              </a:cxn>
              <a:cxn ang="0">
                <a:pos x="10" y="5"/>
              </a:cxn>
              <a:cxn ang="0">
                <a:pos x="10" y="0"/>
              </a:cxn>
              <a:cxn ang="0">
                <a:pos x="24" y="0"/>
              </a:cxn>
              <a:cxn ang="0">
                <a:pos x="40" y="0"/>
              </a:cxn>
              <a:cxn ang="0">
                <a:pos x="53" y="0"/>
              </a:cxn>
              <a:cxn ang="0">
                <a:pos x="61" y="4"/>
              </a:cxn>
              <a:cxn ang="0">
                <a:pos x="61" y="12"/>
              </a:cxn>
              <a:cxn ang="0">
                <a:pos x="61" y="26"/>
              </a:cxn>
              <a:cxn ang="0">
                <a:pos x="78" y="26"/>
              </a:cxn>
              <a:cxn ang="0">
                <a:pos x="86" y="26"/>
              </a:cxn>
              <a:cxn ang="0">
                <a:pos x="86" y="37"/>
              </a:cxn>
            </a:cxnLst>
            <a:rect l="0" t="0" r="r" b="b"/>
            <a:pathLst>
              <a:path w="86" h="79">
                <a:moveTo>
                  <a:pt x="86" y="39"/>
                </a:moveTo>
                <a:lnTo>
                  <a:pt x="86" y="43"/>
                </a:lnTo>
                <a:lnTo>
                  <a:pt x="86" y="45"/>
                </a:lnTo>
                <a:lnTo>
                  <a:pt x="86" y="47"/>
                </a:lnTo>
                <a:lnTo>
                  <a:pt x="86" y="48"/>
                </a:lnTo>
                <a:lnTo>
                  <a:pt x="86" y="51"/>
                </a:lnTo>
                <a:lnTo>
                  <a:pt x="86" y="56"/>
                </a:lnTo>
                <a:lnTo>
                  <a:pt x="86" y="61"/>
                </a:lnTo>
                <a:lnTo>
                  <a:pt x="86" y="64"/>
                </a:lnTo>
                <a:lnTo>
                  <a:pt x="86" y="66"/>
                </a:lnTo>
                <a:lnTo>
                  <a:pt x="86" y="67"/>
                </a:lnTo>
                <a:lnTo>
                  <a:pt x="86" y="69"/>
                </a:lnTo>
                <a:lnTo>
                  <a:pt x="86" y="71"/>
                </a:lnTo>
                <a:lnTo>
                  <a:pt x="86" y="72"/>
                </a:lnTo>
                <a:lnTo>
                  <a:pt x="86" y="74"/>
                </a:lnTo>
                <a:lnTo>
                  <a:pt x="86" y="75"/>
                </a:lnTo>
                <a:lnTo>
                  <a:pt x="86" y="77"/>
                </a:lnTo>
                <a:lnTo>
                  <a:pt x="86" y="79"/>
                </a:lnTo>
                <a:lnTo>
                  <a:pt x="85" y="79"/>
                </a:lnTo>
                <a:lnTo>
                  <a:pt x="83" y="79"/>
                </a:lnTo>
                <a:lnTo>
                  <a:pt x="82" y="79"/>
                </a:lnTo>
                <a:lnTo>
                  <a:pt x="80" y="79"/>
                </a:lnTo>
                <a:lnTo>
                  <a:pt x="78" y="79"/>
                </a:lnTo>
                <a:lnTo>
                  <a:pt x="77" y="79"/>
                </a:lnTo>
                <a:lnTo>
                  <a:pt x="75" y="79"/>
                </a:lnTo>
                <a:lnTo>
                  <a:pt x="74" y="79"/>
                </a:lnTo>
                <a:lnTo>
                  <a:pt x="72" y="79"/>
                </a:lnTo>
                <a:lnTo>
                  <a:pt x="70" y="79"/>
                </a:lnTo>
                <a:lnTo>
                  <a:pt x="69" y="79"/>
                </a:lnTo>
                <a:lnTo>
                  <a:pt x="67" y="79"/>
                </a:lnTo>
                <a:lnTo>
                  <a:pt x="66" y="79"/>
                </a:lnTo>
                <a:lnTo>
                  <a:pt x="64" y="79"/>
                </a:lnTo>
                <a:lnTo>
                  <a:pt x="62" y="79"/>
                </a:lnTo>
                <a:lnTo>
                  <a:pt x="61" y="79"/>
                </a:lnTo>
                <a:lnTo>
                  <a:pt x="59" y="79"/>
                </a:lnTo>
                <a:lnTo>
                  <a:pt x="58" y="79"/>
                </a:lnTo>
                <a:lnTo>
                  <a:pt x="56" y="79"/>
                </a:lnTo>
                <a:lnTo>
                  <a:pt x="54" y="79"/>
                </a:lnTo>
                <a:lnTo>
                  <a:pt x="53" y="79"/>
                </a:lnTo>
                <a:lnTo>
                  <a:pt x="51" y="79"/>
                </a:lnTo>
                <a:lnTo>
                  <a:pt x="50" y="79"/>
                </a:lnTo>
                <a:lnTo>
                  <a:pt x="48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42" y="79"/>
                </a:lnTo>
                <a:lnTo>
                  <a:pt x="40" y="79"/>
                </a:lnTo>
                <a:lnTo>
                  <a:pt x="38" y="79"/>
                </a:lnTo>
                <a:lnTo>
                  <a:pt x="35" y="79"/>
                </a:lnTo>
                <a:lnTo>
                  <a:pt x="27" y="79"/>
                </a:lnTo>
                <a:lnTo>
                  <a:pt x="26" y="79"/>
                </a:lnTo>
                <a:lnTo>
                  <a:pt x="22" y="79"/>
                </a:lnTo>
                <a:lnTo>
                  <a:pt x="21" y="79"/>
                </a:lnTo>
                <a:lnTo>
                  <a:pt x="19" y="79"/>
                </a:lnTo>
                <a:lnTo>
                  <a:pt x="16" y="79"/>
                </a:lnTo>
                <a:lnTo>
                  <a:pt x="14" y="79"/>
                </a:lnTo>
                <a:lnTo>
                  <a:pt x="13" y="79"/>
                </a:lnTo>
                <a:lnTo>
                  <a:pt x="11" y="79"/>
                </a:lnTo>
                <a:lnTo>
                  <a:pt x="10" y="79"/>
                </a:lnTo>
                <a:lnTo>
                  <a:pt x="10" y="77"/>
                </a:lnTo>
                <a:lnTo>
                  <a:pt x="10" y="75"/>
                </a:lnTo>
                <a:lnTo>
                  <a:pt x="10" y="74"/>
                </a:lnTo>
                <a:lnTo>
                  <a:pt x="10" y="72"/>
                </a:lnTo>
                <a:lnTo>
                  <a:pt x="10" y="71"/>
                </a:lnTo>
                <a:lnTo>
                  <a:pt x="10" y="69"/>
                </a:lnTo>
                <a:lnTo>
                  <a:pt x="10" y="67"/>
                </a:lnTo>
                <a:lnTo>
                  <a:pt x="0" y="67"/>
                </a:lnTo>
                <a:lnTo>
                  <a:pt x="0" y="66"/>
                </a:lnTo>
                <a:lnTo>
                  <a:pt x="0" y="61"/>
                </a:lnTo>
                <a:lnTo>
                  <a:pt x="0" y="58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2" y="39"/>
                </a:lnTo>
                <a:lnTo>
                  <a:pt x="3" y="39"/>
                </a:lnTo>
                <a:lnTo>
                  <a:pt x="5" y="39"/>
                </a:lnTo>
                <a:lnTo>
                  <a:pt x="6" y="39"/>
                </a:lnTo>
                <a:lnTo>
                  <a:pt x="8" y="39"/>
                </a:lnTo>
                <a:lnTo>
                  <a:pt x="8" y="37"/>
                </a:lnTo>
                <a:lnTo>
                  <a:pt x="8" y="35"/>
                </a:lnTo>
                <a:lnTo>
                  <a:pt x="8" y="34"/>
                </a:lnTo>
                <a:lnTo>
                  <a:pt x="8" y="32"/>
                </a:lnTo>
                <a:lnTo>
                  <a:pt x="8" y="31"/>
                </a:lnTo>
                <a:lnTo>
                  <a:pt x="10" y="31"/>
                </a:lnTo>
                <a:lnTo>
                  <a:pt x="10" y="29"/>
                </a:lnTo>
                <a:lnTo>
                  <a:pt x="10" y="28"/>
                </a:lnTo>
                <a:lnTo>
                  <a:pt x="10" y="26"/>
                </a:lnTo>
                <a:lnTo>
                  <a:pt x="10" y="24"/>
                </a:lnTo>
                <a:lnTo>
                  <a:pt x="10" y="23"/>
                </a:lnTo>
                <a:lnTo>
                  <a:pt x="10" y="21"/>
                </a:lnTo>
                <a:lnTo>
                  <a:pt x="10" y="20"/>
                </a:lnTo>
                <a:lnTo>
                  <a:pt x="10" y="18"/>
                </a:lnTo>
                <a:lnTo>
                  <a:pt x="10" y="16"/>
                </a:lnTo>
                <a:lnTo>
                  <a:pt x="10" y="15"/>
                </a:lnTo>
                <a:lnTo>
                  <a:pt x="10" y="13"/>
                </a:lnTo>
                <a:lnTo>
                  <a:pt x="10" y="12"/>
                </a:lnTo>
                <a:lnTo>
                  <a:pt x="10" y="10"/>
                </a:lnTo>
                <a:lnTo>
                  <a:pt x="10" y="8"/>
                </a:lnTo>
                <a:lnTo>
                  <a:pt x="10" y="5"/>
                </a:lnTo>
                <a:lnTo>
                  <a:pt x="10" y="4"/>
                </a:lnTo>
                <a:lnTo>
                  <a:pt x="10" y="2"/>
                </a:lnTo>
                <a:lnTo>
                  <a:pt x="10" y="0"/>
                </a:lnTo>
                <a:lnTo>
                  <a:pt x="14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0" y="0"/>
                </a:lnTo>
                <a:lnTo>
                  <a:pt x="40" y="0"/>
                </a:lnTo>
                <a:lnTo>
                  <a:pt x="42" y="0"/>
                </a:lnTo>
                <a:lnTo>
                  <a:pt x="46" y="0"/>
                </a:lnTo>
                <a:lnTo>
                  <a:pt x="53" y="0"/>
                </a:lnTo>
                <a:lnTo>
                  <a:pt x="54" y="0"/>
                </a:lnTo>
                <a:lnTo>
                  <a:pt x="61" y="0"/>
                </a:lnTo>
                <a:lnTo>
                  <a:pt x="61" y="4"/>
                </a:lnTo>
                <a:lnTo>
                  <a:pt x="61" y="5"/>
                </a:lnTo>
                <a:lnTo>
                  <a:pt x="61" y="10"/>
                </a:lnTo>
                <a:lnTo>
                  <a:pt x="61" y="12"/>
                </a:lnTo>
                <a:lnTo>
                  <a:pt x="61" y="13"/>
                </a:lnTo>
                <a:lnTo>
                  <a:pt x="61" y="18"/>
                </a:lnTo>
                <a:lnTo>
                  <a:pt x="61" y="26"/>
                </a:lnTo>
                <a:lnTo>
                  <a:pt x="69" y="26"/>
                </a:lnTo>
                <a:lnTo>
                  <a:pt x="77" y="26"/>
                </a:lnTo>
                <a:lnTo>
                  <a:pt x="78" y="26"/>
                </a:lnTo>
                <a:lnTo>
                  <a:pt x="82" y="26"/>
                </a:lnTo>
                <a:lnTo>
                  <a:pt x="83" y="26"/>
                </a:lnTo>
                <a:lnTo>
                  <a:pt x="86" y="26"/>
                </a:lnTo>
                <a:lnTo>
                  <a:pt x="86" y="32"/>
                </a:lnTo>
                <a:lnTo>
                  <a:pt x="86" y="34"/>
                </a:lnTo>
                <a:lnTo>
                  <a:pt x="86" y="37"/>
                </a:lnTo>
                <a:lnTo>
                  <a:pt x="86" y="39"/>
                </a:lnTo>
                <a:close/>
              </a:path>
            </a:pathLst>
          </a:custGeom>
          <a:solidFill>
            <a:srgbClr val="5D74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4"/>
          <p:cNvSpPr>
            <a:spLocks/>
          </p:cNvSpPr>
          <p:nvPr/>
        </p:nvSpPr>
        <p:spPr bwMode="auto">
          <a:xfrm>
            <a:off x="3390900" y="5678488"/>
            <a:ext cx="122238" cy="84138"/>
          </a:xfrm>
          <a:custGeom>
            <a:avLst/>
            <a:gdLst/>
            <a:ahLst/>
            <a:cxnLst>
              <a:cxn ang="0">
                <a:pos x="53" y="2"/>
              </a:cxn>
              <a:cxn ang="0">
                <a:pos x="58" y="2"/>
              </a:cxn>
              <a:cxn ang="0">
                <a:pos x="62" y="2"/>
              </a:cxn>
              <a:cxn ang="0">
                <a:pos x="67" y="2"/>
              </a:cxn>
              <a:cxn ang="0">
                <a:pos x="72" y="2"/>
              </a:cxn>
              <a:cxn ang="0">
                <a:pos x="77" y="2"/>
              </a:cxn>
              <a:cxn ang="0">
                <a:pos x="77" y="10"/>
              </a:cxn>
              <a:cxn ang="0">
                <a:pos x="77" y="23"/>
              </a:cxn>
              <a:cxn ang="0">
                <a:pos x="77" y="42"/>
              </a:cxn>
              <a:cxn ang="0">
                <a:pos x="74" y="53"/>
              </a:cxn>
              <a:cxn ang="0">
                <a:pos x="61" y="53"/>
              </a:cxn>
              <a:cxn ang="0">
                <a:pos x="50" y="53"/>
              </a:cxn>
              <a:cxn ang="0">
                <a:pos x="42" y="53"/>
              </a:cxn>
              <a:cxn ang="0">
                <a:pos x="37" y="53"/>
              </a:cxn>
              <a:cxn ang="0">
                <a:pos x="32" y="53"/>
              </a:cxn>
              <a:cxn ang="0">
                <a:pos x="27" y="53"/>
              </a:cxn>
              <a:cxn ang="0">
                <a:pos x="22" y="53"/>
              </a:cxn>
              <a:cxn ang="0">
                <a:pos x="18" y="53"/>
              </a:cxn>
              <a:cxn ang="0">
                <a:pos x="13" y="53"/>
              </a:cxn>
              <a:cxn ang="0">
                <a:pos x="8" y="53"/>
              </a:cxn>
              <a:cxn ang="0">
                <a:pos x="3" y="53"/>
              </a:cxn>
              <a:cxn ang="0">
                <a:pos x="0" y="52"/>
              </a:cxn>
              <a:cxn ang="0">
                <a:pos x="2" y="48"/>
              </a:cxn>
              <a:cxn ang="0">
                <a:pos x="2" y="44"/>
              </a:cxn>
              <a:cxn ang="0">
                <a:pos x="0" y="40"/>
              </a:cxn>
              <a:cxn ang="0">
                <a:pos x="0" y="36"/>
              </a:cxn>
              <a:cxn ang="0">
                <a:pos x="0" y="31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12"/>
              </a:cxn>
              <a:cxn ang="0">
                <a:pos x="0" y="7"/>
              </a:cxn>
              <a:cxn ang="0">
                <a:pos x="2" y="4"/>
              </a:cxn>
              <a:cxn ang="0">
                <a:pos x="2" y="2"/>
              </a:cxn>
              <a:cxn ang="0">
                <a:pos x="6" y="2"/>
              </a:cxn>
              <a:cxn ang="0">
                <a:pos x="11" y="2"/>
              </a:cxn>
              <a:cxn ang="0">
                <a:pos x="16" y="2"/>
              </a:cxn>
              <a:cxn ang="0">
                <a:pos x="21" y="2"/>
              </a:cxn>
              <a:cxn ang="0">
                <a:pos x="26" y="2"/>
              </a:cxn>
              <a:cxn ang="0">
                <a:pos x="32" y="2"/>
              </a:cxn>
              <a:cxn ang="0">
                <a:pos x="35" y="0"/>
              </a:cxn>
              <a:cxn ang="0">
                <a:pos x="43" y="0"/>
              </a:cxn>
              <a:cxn ang="0">
                <a:pos x="46" y="2"/>
              </a:cxn>
            </a:cxnLst>
            <a:rect l="0" t="0" r="r" b="b"/>
            <a:pathLst>
              <a:path w="77" h="53">
                <a:moveTo>
                  <a:pt x="50" y="2"/>
                </a:move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6" y="2"/>
                </a:lnTo>
                <a:lnTo>
                  <a:pt x="58" y="2"/>
                </a:lnTo>
                <a:lnTo>
                  <a:pt x="59" y="2"/>
                </a:lnTo>
                <a:lnTo>
                  <a:pt x="61" y="2"/>
                </a:lnTo>
                <a:lnTo>
                  <a:pt x="62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2" y="2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7" y="4"/>
                </a:lnTo>
                <a:lnTo>
                  <a:pt x="77" y="7"/>
                </a:lnTo>
                <a:lnTo>
                  <a:pt x="77" y="10"/>
                </a:lnTo>
                <a:lnTo>
                  <a:pt x="77" y="15"/>
                </a:lnTo>
                <a:lnTo>
                  <a:pt x="77" y="20"/>
                </a:lnTo>
                <a:lnTo>
                  <a:pt x="77" y="23"/>
                </a:lnTo>
                <a:lnTo>
                  <a:pt x="77" y="26"/>
                </a:lnTo>
                <a:lnTo>
                  <a:pt x="77" y="37"/>
                </a:lnTo>
                <a:lnTo>
                  <a:pt x="77" y="42"/>
                </a:lnTo>
                <a:lnTo>
                  <a:pt x="77" y="53"/>
                </a:lnTo>
                <a:lnTo>
                  <a:pt x="75" y="53"/>
                </a:lnTo>
                <a:lnTo>
                  <a:pt x="74" y="53"/>
                </a:lnTo>
                <a:lnTo>
                  <a:pt x="69" y="53"/>
                </a:lnTo>
                <a:lnTo>
                  <a:pt x="64" y="53"/>
                </a:lnTo>
                <a:lnTo>
                  <a:pt x="61" y="53"/>
                </a:lnTo>
                <a:lnTo>
                  <a:pt x="56" y="53"/>
                </a:lnTo>
                <a:lnTo>
                  <a:pt x="51" y="53"/>
                </a:lnTo>
                <a:lnTo>
                  <a:pt x="50" y="53"/>
                </a:lnTo>
                <a:lnTo>
                  <a:pt x="48" y="53"/>
                </a:lnTo>
                <a:lnTo>
                  <a:pt x="43" y="53"/>
                </a:lnTo>
                <a:lnTo>
                  <a:pt x="42" y="53"/>
                </a:lnTo>
                <a:lnTo>
                  <a:pt x="40" y="53"/>
                </a:lnTo>
                <a:lnTo>
                  <a:pt x="38" y="53"/>
                </a:lnTo>
                <a:lnTo>
                  <a:pt x="37" y="53"/>
                </a:lnTo>
                <a:lnTo>
                  <a:pt x="35" y="53"/>
                </a:lnTo>
                <a:lnTo>
                  <a:pt x="34" y="53"/>
                </a:lnTo>
                <a:lnTo>
                  <a:pt x="32" y="53"/>
                </a:lnTo>
                <a:lnTo>
                  <a:pt x="30" y="53"/>
                </a:lnTo>
                <a:lnTo>
                  <a:pt x="29" y="53"/>
                </a:lnTo>
                <a:lnTo>
                  <a:pt x="27" y="53"/>
                </a:lnTo>
                <a:lnTo>
                  <a:pt x="26" y="53"/>
                </a:lnTo>
                <a:lnTo>
                  <a:pt x="24" y="53"/>
                </a:lnTo>
                <a:lnTo>
                  <a:pt x="22" y="53"/>
                </a:lnTo>
                <a:lnTo>
                  <a:pt x="21" y="53"/>
                </a:lnTo>
                <a:lnTo>
                  <a:pt x="19" y="53"/>
                </a:lnTo>
                <a:lnTo>
                  <a:pt x="18" y="53"/>
                </a:lnTo>
                <a:lnTo>
                  <a:pt x="16" y="53"/>
                </a:lnTo>
                <a:lnTo>
                  <a:pt x="14" y="53"/>
                </a:lnTo>
                <a:lnTo>
                  <a:pt x="13" y="53"/>
                </a:lnTo>
                <a:lnTo>
                  <a:pt x="11" y="53"/>
                </a:lnTo>
                <a:lnTo>
                  <a:pt x="10" y="53"/>
                </a:lnTo>
                <a:lnTo>
                  <a:pt x="8" y="53"/>
                </a:lnTo>
                <a:lnTo>
                  <a:pt x="6" y="53"/>
                </a:lnTo>
                <a:lnTo>
                  <a:pt x="5" y="53"/>
                </a:lnTo>
                <a:lnTo>
                  <a:pt x="3" y="53"/>
                </a:lnTo>
                <a:lnTo>
                  <a:pt x="2" y="53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2" y="50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4"/>
                </a:lnTo>
                <a:lnTo>
                  <a:pt x="2" y="42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2" y="7"/>
                </a:lnTo>
                <a:lnTo>
                  <a:pt x="2" y="5"/>
                </a:lnTo>
                <a:lnTo>
                  <a:pt x="2" y="4"/>
                </a:lnTo>
                <a:lnTo>
                  <a:pt x="0" y="4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6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2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30" y="2"/>
                </a:lnTo>
                <a:lnTo>
                  <a:pt x="32" y="2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40" y="0"/>
                </a:lnTo>
                <a:lnTo>
                  <a:pt x="43" y="0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50" y="2"/>
                </a:lnTo>
                <a:close/>
              </a:path>
            </a:pathLst>
          </a:custGeom>
          <a:solidFill>
            <a:srgbClr val="5688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5"/>
          <p:cNvSpPr>
            <a:spLocks/>
          </p:cNvSpPr>
          <p:nvPr/>
        </p:nvSpPr>
        <p:spPr bwMode="auto">
          <a:xfrm>
            <a:off x="2865438" y="5762626"/>
            <a:ext cx="169863" cy="122238"/>
          </a:xfrm>
          <a:custGeom>
            <a:avLst/>
            <a:gdLst/>
            <a:ahLst/>
            <a:cxnLst>
              <a:cxn ang="0">
                <a:pos x="102" y="5"/>
              </a:cxn>
              <a:cxn ang="0">
                <a:pos x="102" y="16"/>
              </a:cxn>
              <a:cxn ang="0">
                <a:pos x="102" y="23"/>
              </a:cxn>
              <a:cxn ang="0">
                <a:pos x="102" y="34"/>
              </a:cxn>
              <a:cxn ang="0">
                <a:pos x="102" y="47"/>
              </a:cxn>
              <a:cxn ang="0">
                <a:pos x="105" y="51"/>
              </a:cxn>
              <a:cxn ang="0">
                <a:pos x="107" y="56"/>
              </a:cxn>
              <a:cxn ang="0">
                <a:pos x="105" y="64"/>
              </a:cxn>
              <a:cxn ang="0">
                <a:pos x="107" y="72"/>
              </a:cxn>
              <a:cxn ang="0">
                <a:pos x="102" y="77"/>
              </a:cxn>
              <a:cxn ang="0">
                <a:pos x="96" y="77"/>
              </a:cxn>
              <a:cxn ang="0">
                <a:pos x="91" y="77"/>
              </a:cxn>
              <a:cxn ang="0">
                <a:pos x="81" y="77"/>
              </a:cxn>
              <a:cxn ang="0">
                <a:pos x="69" y="77"/>
              </a:cxn>
              <a:cxn ang="0">
                <a:pos x="64" y="77"/>
              </a:cxn>
              <a:cxn ang="0">
                <a:pos x="59" y="77"/>
              </a:cxn>
              <a:cxn ang="0">
                <a:pos x="54" y="77"/>
              </a:cxn>
              <a:cxn ang="0">
                <a:pos x="49" y="77"/>
              </a:cxn>
              <a:cxn ang="0">
                <a:pos x="45" y="77"/>
              </a:cxn>
              <a:cxn ang="0">
                <a:pos x="40" y="77"/>
              </a:cxn>
              <a:cxn ang="0">
                <a:pos x="35" y="77"/>
              </a:cxn>
              <a:cxn ang="0">
                <a:pos x="30" y="77"/>
              </a:cxn>
              <a:cxn ang="0">
                <a:pos x="25" y="77"/>
              </a:cxn>
              <a:cxn ang="0">
                <a:pos x="21" y="77"/>
              </a:cxn>
              <a:cxn ang="0">
                <a:pos x="13" y="77"/>
              </a:cxn>
              <a:cxn ang="0">
                <a:pos x="8" y="77"/>
              </a:cxn>
              <a:cxn ang="0">
                <a:pos x="5" y="75"/>
              </a:cxn>
              <a:cxn ang="0">
                <a:pos x="5" y="69"/>
              </a:cxn>
              <a:cxn ang="0">
                <a:pos x="5" y="64"/>
              </a:cxn>
              <a:cxn ang="0">
                <a:pos x="5" y="58"/>
              </a:cxn>
              <a:cxn ang="0">
                <a:pos x="5" y="53"/>
              </a:cxn>
              <a:cxn ang="0">
                <a:pos x="1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24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17" y="0"/>
              </a:cxn>
              <a:cxn ang="0">
                <a:pos x="29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51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8" y="0"/>
              </a:cxn>
              <a:cxn ang="0">
                <a:pos x="83" y="0"/>
              </a:cxn>
              <a:cxn ang="0">
                <a:pos x="88" y="0"/>
              </a:cxn>
              <a:cxn ang="0">
                <a:pos x="96" y="0"/>
              </a:cxn>
              <a:cxn ang="0">
                <a:pos x="102" y="0"/>
              </a:cxn>
            </a:cxnLst>
            <a:rect l="0" t="0" r="r" b="b"/>
            <a:pathLst>
              <a:path w="107" h="77">
                <a:moveTo>
                  <a:pt x="102" y="0"/>
                </a:moveTo>
                <a:lnTo>
                  <a:pt x="102" y="2"/>
                </a:lnTo>
                <a:lnTo>
                  <a:pt x="102" y="5"/>
                </a:lnTo>
                <a:lnTo>
                  <a:pt x="102" y="7"/>
                </a:lnTo>
                <a:lnTo>
                  <a:pt x="102" y="8"/>
                </a:lnTo>
                <a:lnTo>
                  <a:pt x="102" y="16"/>
                </a:lnTo>
                <a:lnTo>
                  <a:pt x="102" y="18"/>
                </a:lnTo>
                <a:lnTo>
                  <a:pt x="102" y="21"/>
                </a:lnTo>
                <a:lnTo>
                  <a:pt x="102" y="23"/>
                </a:lnTo>
                <a:lnTo>
                  <a:pt x="102" y="26"/>
                </a:lnTo>
                <a:lnTo>
                  <a:pt x="102" y="31"/>
                </a:lnTo>
                <a:lnTo>
                  <a:pt x="102" y="34"/>
                </a:lnTo>
                <a:lnTo>
                  <a:pt x="102" y="39"/>
                </a:lnTo>
                <a:lnTo>
                  <a:pt x="102" y="42"/>
                </a:lnTo>
                <a:lnTo>
                  <a:pt x="102" y="47"/>
                </a:lnTo>
                <a:lnTo>
                  <a:pt x="102" y="51"/>
                </a:lnTo>
                <a:lnTo>
                  <a:pt x="104" y="51"/>
                </a:lnTo>
                <a:lnTo>
                  <a:pt x="105" y="51"/>
                </a:lnTo>
                <a:lnTo>
                  <a:pt x="107" y="51"/>
                </a:lnTo>
                <a:lnTo>
                  <a:pt x="107" y="55"/>
                </a:lnTo>
                <a:lnTo>
                  <a:pt x="107" y="56"/>
                </a:lnTo>
                <a:lnTo>
                  <a:pt x="107" y="58"/>
                </a:lnTo>
                <a:lnTo>
                  <a:pt x="107" y="59"/>
                </a:lnTo>
                <a:lnTo>
                  <a:pt x="105" y="64"/>
                </a:lnTo>
                <a:lnTo>
                  <a:pt x="107" y="67"/>
                </a:lnTo>
                <a:lnTo>
                  <a:pt x="107" y="69"/>
                </a:lnTo>
                <a:lnTo>
                  <a:pt x="107" y="72"/>
                </a:lnTo>
                <a:lnTo>
                  <a:pt x="107" y="77"/>
                </a:lnTo>
                <a:lnTo>
                  <a:pt x="104" y="77"/>
                </a:lnTo>
                <a:lnTo>
                  <a:pt x="102" y="77"/>
                </a:lnTo>
                <a:lnTo>
                  <a:pt x="101" y="77"/>
                </a:lnTo>
                <a:lnTo>
                  <a:pt x="97" y="77"/>
                </a:lnTo>
                <a:lnTo>
                  <a:pt x="96" y="77"/>
                </a:lnTo>
                <a:lnTo>
                  <a:pt x="94" y="77"/>
                </a:lnTo>
                <a:lnTo>
                  <a:pt x="93" y="77"/>
                </a:lnTo>
                <a:lnTo>
                  <a:pt x="91" y="77"/>
                </a:lnTo>
                <a:lnTo>
                  <a:pt x="89" y="77"/>
                </a:lnTo>
                <a:lnTo>
                  <a:pt x="83" y="77"/>
                </a:lnTo>
                <a:lnTo>
                  <a:pt x="81" y="77"/>
                </a:lnTo>
                <a:lnTo>
                  <a:pt x="78" y="77"/>
                </a:lnTo>
                <a:lnTo>
                  <a:pt x="77" y="77"/>
                </a:lnTo>
                <a:lnTo>
                  <a:pt x="69" y="77"/>
                </a:lnTo>
                <a:lnTo>
                  <a:pt x="67" y="77"/>
                </a:lnTo>
                <a:lnTo>
                  <a:pt x="65" y="77"/>
                </a:lnTo>
                <a:lnTo>
                  <a:pt x="64" y="77"/>
                </a:lnTo>
                <a:lnTo>
                  <a:pt x="62" y="77"/>
                </a:lnTo>
                <a:lnTo>
                  <a:pt x="61" y="77"/>
                </a:lnTo>
                <a:lnTo>
                  <a:pt x="59" y="77"/>
                </a:lnTo>
                <a:lnTo>
                  <a:pt x="57" y="77"/>
                </a:lnTo>
                <a:lnTo>
                  <a:pt x="56" y="77"/>
                </a:lnTo>
                <a:lnTo>
                  <a:pt x="54" y="77"/>
                </a:lnTo>
                <a:lnTo>
                  <a:pt x="53" y="77"/>
                </a:lnTo>
                <a:lnTo>
                  <a:pt x="51" y="77"/>
                </a:lnTo>
                <a:lnTo>
                  <a:pt x="49" y="77"/>
                </a:lnTo>
                <a:lnTo>
                  <a:pt x="48" y="77"/>
                </a:lnTo>
                <a:lnTo>
                  <a:pt x="46" y="77"/>
                </a:lnTo>
                <a:lnTo>
                  <a:pt x="45" y="77"/>
                </a:lnTo>
                <a:lnTo>
                  <a:pt x="43" y="77"/>
                </a:lnTo>
                <a:lnTo>
                  <a:pt x="41" y="77"/>
                </a:lnTo>
                <a:lnTo>
                  <a:pt x="40" y="77"/>
                </a:lnTo>
                <a:lnTo>
                  <a:pt x="38" y="77"/>
                </a:lnTo>
                <a:lnTo>
                  <a:pt x="37" y="77"/>
                </a:lnTo>
                <a:lnTo>
                  <a:pt x="35" y="77"/>
                </a:lnTo>
                <a:lnTo>
                  <a:pt x="33" y="77"/>
                </a:lnTo>
                <a:lnTo>
                  <a:pt x="32" y="77"/>
                </a:lnTo>
                <a:lnTo>
                  <a:pt x="30" y="77"/>
                </a:lnTo>
                <a:lnTo>
                  <a:pt x="29" y="77"/>
                </a:lnTo>
                <a:lnTo>
                  <a:pt x="27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1" y="77"/>
                </a:lnTo>
                <a:lnTo>
                  <a:pt x="17" y="77"/>
                </a:lnTo>
                <a:lnTo>
                  <a:pt x="14" y="77"/>
                </a:lnTo>
                <a:lnTo>
                  <a:pt x="13" y="77"/>
                </a:lnTo>
                <a:lnTo>
                  <a:pt x="11" y="77"/>
                </a:lnTo>
                <a:lnTo>
                  <a:pt x="9" y="77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5" y="75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7"/>
                </a:lnTo>
                <a:lnTo>
                  <a:pt x="5" y="66"/>
                </a:lnTo>
                <a:lnTo>
                  <a:pt x="5" y="64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7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close/>
              </a:path>
            </a:pathLst>
          </a:custGeom>
          <a:solidFill>
            <a:srgbClr val="2F80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/>
          <p:cNvSpPr>
            <a:spLocks/>
          </p:cNvSpPr>
          <p:nvPr/>
        </p:nvSpPr>
        <p:spPr bwMode="auto">
          <a:xfrm>
            <a:off x="3959225" y="5762626"/>
            <a:ext cx="163513" cy="68263"/>
          </a:xfrm>
          <a:custGeom>
            <a:avLst/>
            <a:gdLst/>
            <a:ahLst/>
            <a:cxnLst>
              <a:cxn ang="0">
                <a:pos x="55" y="0"/>
              </a:cxn>
              <a:cxn ang="0">
                <a:pos x="56" y="0"/>
              </a:cxn>
              <a:cxn ang="0">
                <a:pos x="69" y="0"/>
              </a:cxn>
              <a:cxn ang="0">
                <a:pos x="90" y="0"/>
              </a:cxn>
              <a:cxn ang="0">
                <a:pos x="98" y="0"/>
              </a:cxn>
              <a:cxn ang="0">
                <a:pos x="103" y="5"/>
              </a:cxn>
              <a:cxn ang="0">
                <a:pos x="103" y="13"/>
              </a:cxn>
              <a:cxn ang="0">
                <a:pos x="103" y="18"/>
              </a:cxn>
              <a:cxn ang="0">
                <a:pos x="103" y="21"/>
              </a:cxn>
              <a:cxn ang="0">
                <a:pos x="103" y="23"/>
              </a:cxn>
              <a:cxn ang="0">
                <a:pos x="103" y="26"/>
              </a:cxn>
              <a:cxn ang="0">
                <a:pos x="103" y="26"/>
              </a:cxn>
              <a:cxn ang="0">
                <a:pos x="96" y="26"/>
              </a:cxn>
              <a:cxn ang="0">
                <a:pos x="95" y="34"/>
              </a:cxn>
              <a:cxn ang="0">
                <a:pos x="95" y="37"/>
              </a:cxn>
              <a:cxn ang="0">
                <a:pos x="95" y="37"/>
              </a:cxn>
              <a:cxn ang="0">
                <a:pos x="95" y="39"/>
              </a:cxn>
              <a:cxn ang="0">
                <a:pos x="95" y="39"/>
              </a:cxn>
              <a:cxn ang="0">
                <a:pos x="92" y="43"/>
              </a:cxn>
              <a:cxn ang="0">
                <a:pos x="88" y="42"/>
              </a:cxn>
              <a:cxn ang="0">
                <a:pos x="82" y="39"/>
              </a:cxn>
              <a:cxn ang="0">
                <a:pos x="80" y="39"/>
              </a:cxn>
              <a:cxn ang="0">
                <a:pos x="77" y="39"/>
              </a:cxn>
              <a:cxn ang="0">
                <a:pos x="76" y="39"/>
              </a:cxn>
              <a:cxn ang="0">
                <a:pos x="69" y="39"/>
              </a:cxn>
              <a:cxn ang="0">
                <a:pos x="64" y="40"/>
              </a:cxn>
              <a:cxn ang="0">
                <a:pos x="58" y="40"/>
              </a:cxn>
              <a:cxn ang="0">
                <a:pos x="56" y="40"/>
              </a:cxn>
              <a:cxn ang="0">
                <a:pos x="50" y="40"/>
              </a:cxn>
              <a:cxn ang="0">
                <a:pos x="47" y="37"/>
              </a:cxn>
              <a:cxn ang="0">
                <a:pos x="45" y="34"/>
              </a:cxn>
              <a:cxn ang="0">
                <a:pos x="44" y="32"/>
              </a:cxn>
              <a:cxn ang="0">
                <a:pos x="40" y="31"/>
              </a:cxn>
              <a:cxn ang="0">
                <a:pos x="40" y="29"/>
              </a:cxn>
              <a:cxn ang="0">
                <a:pos x="40" y="29"/>
              </a:cxn>
              <a:cxn ang="0">
                <a:pos x="37" y="26"/>
              </a:cxn>
              <a:cxn ang="0">
                <a:pos x="36" y="24"/>
              </a:cxn>
              <a:cxn ang="0">
                <a:pos x="34" y="23"/>
              </a:cxn>
              <a:cxn ang="0">
                <a:pos x="32" y="23"/>
              </a:cxn>
              <a:cxn ang="0">
                <a:pos x="29" y="19"/>
              </a:cxn>
              <a:cxn ang="0">
                <a:pos x="28" y="16"/>
              </a:cxn>
              <a:cxn ang="0">
                <a:pos x="21" y="15"/>
              </a:cxn>
              <a:cxn ang="0">
                <a:pos x="18" y="13"/>
              </a:cxn>
              <a:cxn ang="0">
                <a:pos x="18" y="13"/>
              </a:cxn>
              <a:cxn ang="0">
                <a:pos x="15" y="18"/>
              </a:cxn>
              <a:cxn ang="0">
                <a:pos x="12" y="15"/>
              </a:cxn>
              <a:cxn ang="0">
                <a:pos x="5" y="8"/>
              </a:cxn>
              <a:cxn ang="0">
                <a:pos x="0" y="7"/>
              </a:cxn>
              <a:cxn ang="0">
                <a:pos x="2" y="0"/>
              </a:cxn>
              <a:cxn ang="0">
                <a:pos x="5" y="0"/>
              </a:cxn>
              <a:cxn ang="0">
                <a:pos x="26" y="0"/>
              </a:cxn>
              <a:cxn ang="0">
                <a:pos x="44" y="0"/>
              </a:cxn>
              <a:cxn ang="0">
                <a:pos x="52" y="0"/>
              </a:cxn>
            </a:cxnLst>
            <a:rect l="0" t="0" r="r" b="b"/>
            <a:pathLst>
              <a:path w="103" h="43">
                <a:moveTo>
                  <a:pt x="52" y="0"/>
                </a:moveTo>
                <a:lnTo>
                  <a:pt x="53" y="0"/>
                </a:lnTo>
                <a:lnTo>
                  <a:pt x="53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5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8" y="0"/>
                </a:lnTo>
                <a:lnTo>
                  <a:pt x="103" y="0"/>
                </a:lnTo>
                <a:lnTo>
                  <a:pt x="103" y="0"/>
                </a:lnTo>
                <a:lnTo>
                  <a:pt x="103" y="5"/>
                </a:lnTo>
                <a:lnTo>
                  <a:pt x="103" y="5"/>
                </a:lnTo>
                <a:lnTo>
                  <a:pt x="103" y="8"/>
                </a:lnTo>
                <a:lnTo>
                  <a:pt x="103" y="8"/>
                </a:lnTo>
                <a:lnTo>
                  <a:pt x="103" y="11"/>
                </a:lnTo>
                <a:lnTo>
                  <a:pt x="103" y="11"/>
                </a:lnTo>
                <a:lnTo>
                  <a:pt x="103" y="13"/>
                </a:lnTo>
                <a:lnTo>
                  <a:pt x="103" y="13"/>
                </a:lnTo>
                <a:lnTo>
                  <a:pt x="103" y="13"/>
                </a:lnTo>
                <a:lnTo>
                  <a:pt x="103" y="16"/>
                </a:lnTo>
                <a:lnTo>
                  <a:pt x="103" y="16"/>
                </a:lnTo>
                <a:lnTo>
                  <a:pt x="103" y="18"/>
                </a:lnTo>
                <a:lnTo>
                  <a:pt x="103" y="19"/>
                </a:lnTo>
                <a:lnTo>
                  <a:pt x="103" y="19"/>
                </a:lnTo>
                <a:lnTo>
                  <a:pt x="103" y="21"/>
                </a:lnTo>
                <a:lnTo>
                  <a:pt x="103" y="21"/>
                </a:lnTo>
                <a:lnTo>
                  <a:pt x="103" y="21"/>
                </a:lnTo>
                <a:lnTo>
                  <a:pt x="103" y="21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0" y="26"/>
                </a:lnTo>
                <a:lnTo>
                  <a:pt x="100" y="26"/>
                </a:lnTo>
                <a:lnTo>
                  <a:pt x="100" y="26"/>
                </a:lnTo>
                <a:lnTo>
                  <a:pt x="98" y="26"/>
                </a:lnTo>
                <a:lnTo>
                  <a:pt x="96" y="26"/>
                </a:lnTo>
                <a:lnTo>
                  <a:pt x="95" y="26"/>
                </a:lnTo>
                <a:lnTo>
                  <a:pt x="95" y="26"/>
                </a:lnTo>
                <a:lnTo>
                  <a:pt x="95" y="29"/>
                </a:lnTo>
                <a:lnTo>
                  <a:pt x="95" y="34"/>
                </a:lnTo>
                <a:lnTo>
                  <a:pt x="95" y="34"/>
                </a:lnTo>
                <a:lnTo>
                  <a:pt x="95" y="34"/>
                </a:lnTo>
                <a:lnTo>
                  <a:pt x="95" y="35"/>
                </a:lnTo>
                <a:lnTo>
                  <a:pt x="95" y="35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40"/>
                </a:lnTo>
                <a:lnTo>
                  <a:pt x="95" y="40"/>
                </a:lnTo>
                <a:lnTo>
                  <a:pt x="95" y="42"/>
                </a:lnTo>
                <a:lnTo>
                  <a:pt x="93" y="42"/>
                </a:lnTo>
                <a:lnTo>
                  <a:pt x="92" y="43"/>
                </a:lnTo>
                <a:lnTo>
                  <a:pt x="92" y="43"/>
                </a:lnTo>
                <a:lnTo>
                  <a:pt x="90" y="43"/>
                </a:lnTo>
                <a:lnTo>
                  <a:pt x="88" y="42"/>
                </a:lnTo>
                <a:lnTo>
                  <a:pt x="88" y="42"/>
                </a:lnTo>
                <a:lnTo>
                  <a:pt x="88" y="42"/>
                </a:lnTo>
                <a:lnTo>
                  <a:pt x="88" y="40"/>
                </a:lnTo>
                <a:lnTo>
                  <a:pt x="88" y="39"/>
                </a:lnTo>
                <a:lnTo>
                  <a:pt x="88" y="39"/>
                </a:lnTo>
                <a:lnTo>
                  <a:pt x="85" y="39"/>
                </a:lnTo>
                <a:lnTo>
                  <a:pt x="82" y="39"/>
                </a:lnTo>
                <a:lnTo>
                  <a:pt x="82" y="39"/>
                </a:lnTo>
                <a:lnTo>
                  <a:pt x="82" y="39"/>
                </a:lnTo>
                <a:lnTo>
                  <a:pt x="80" y="39"/>
                </a:lnTo>
                <a:lnTo>
                  <a:pt x="80" y="39"/>
                </a:lnTo>
                <a:lnTo>
                  <a:pt x="80" y="39"/>
                </a:lnTo>
                <a:lnTo>
                  <a:pt x="79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6" y="39"/>
                </a:lnTo>
                <a:lnTo>
                  <a:pt x="74" y="39"/>
                </a:lnTo>
                <a:lnTo>
                  <a:pt x="74" y="39"/>
                </a:lnTo>
                <a:lnTo>
                  <a:pt x="72" y="40"/>
                </a:lnTo>
                <a:lnTo>
                  <a:pt x="72" y="40"/>
                </a:lnTo>
                <a:lnTo>
                  <a:pt x="69" y="39"/>
                </a:lnTo>
                <a:lnTo>
                  <a:pt x="64" y="39"/>
                </a:lnTo>
                <a:lnTo>
                  <a:pt x="64" y="39"/>
                </a:lnTo>
                <a:lnTo>
                  <a:pt x="64" y="39"/>
                </a:lnTo>
                <a:lnTo>
                  <a:pt x="64" y="39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0" y="40"/>
                </a:lnTo>
                <a:lnTo>
                  <a:pt x="60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6" y="40"/>
                </a:lnTo>
                <a:lnTo>
                  <a:pt x="55" y="40"/>
                </a:lnTo>
                <a:lnTo>
                  <a:pt x="52" y="40"/>
                </a:lnTo>
                <a:lnTo>
                  <a:pt x="50" y="40"/>
                </a:lnTo>
                <a:lnTo>
                  <a:pt x="50" y="40"/>
                </a:lnTo>
                <a:lnTo>
                  <a:pt x="50" y="40"/>
                </a:lnTo>
                <a:lnTo>
                  <a:pt x="50" y="40"/>
                </a:lnTo>
                <a:lnTo>
                  <a:pt x="48" y="40"/>
                </a:lnTo>
                <a:lnTo>
                  <a:pt x="48" y="39"/>
                </a:lnTo>
                <a:lnTo>
                  <a:pt x="47" y="39"/>
                </a:lnTo>
                <a:lnTo>
                  <a:pt x="47" y="37"/>
                </a:lnTo>
                <a:lnTo>
                  <a:pt x="47" y="37"/>
                </a:lnTo>
                <a:lnTo>
                  <a:pt x="47" y="35"/>
                </a:lnTo>
                <a:lnTo>
                  <a:pt x="45" y="35"/>
                </a:lnTo>
                <a:lnTo>
                  <a:pt x="45" y="35"/>
                </a:lnTo>
                <a:lnTo>
                  <a:pt x="45" y="34"/>
                </a:lnTo>
                <a:lnTo>
                  <a:pt x="44" y="34"/>
                </a:lnTo>
                <a:lnTo>
                  <a:pt x="44" y="32"/>
                </a:lnTo>
                <a:lnTo>
                  <a:pt x="44" y="32"/>
                </a:lnTo>
                <a:lnTo>
                  <a:pt x="44" y="32"/>
                </a:lnTo>
                <a:lnTo>
                  <a:pt x="44" y="32"/>
                </a:lnTo>
                <a:lnTo>
                  <a:pt x="42" y="32"/>
                </a:lnTo>
                <a:lnTo>
                  <a:pt x="42" y="31"/>
                </a:lnTo>
                <a:lnTo>
                  <a:pt x="42" y="31"/>
                </a:lnTo>
                <a:lnTo>
                  <a:pt x="42" y="31"/>
                </a:lnTo>
                <a:lnTo>
                  <a:pt x="40" y="31"/>
                </a:lnTo>
                <a:lnTo>
                  <a:pt x="40" y="31"/>
                </a:lnTo>
                <a:lnTo>
                  <a:pt x="40" y="31"/>
                </a:lnTo>
                <a:lnTo>
                  <a:pt x="40" y="31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39" y="29"/>
                </a:lnTo>
                <a:lnTo>
                  <a:pt x="39" y="27"/>
                </a:lnTo>
                <a:lnTo>
                  <a:pt x="39" y="27"/>
                </a:lnTo>
                <a:lnTo>
                  <a:pt x="37" y="27"/>
                </a:lnTo>
                <a:lnTo>
                  <a:pt x="37" y="26"/>
                </a:lnTo>
                <a:lnTo>
                  <a:pt x="37" y="26"/>
                </a:lnTo>
                <a:lnTo>
                  <a:pt x="37" y="26"/>
                </a:lnTo>
                <a:lnTo>
                  <a:pt x="36" y="26"/>
                </a:lnTo>
                <a:lnTo>
                  <a:pt x="36" y="26"/>
                </a:lnTo>
                <a:lnTo>
                  <a:pt x="36" y="24"/>
                </a:lnTo>
                <a:lnTo>
                  <a:pt x="34" y="24"/>
                </a:lnTo>
                <a:lnTo>
                  <a:pt x="34" y="24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2" y="23"/>
                </a:lnTo>
                <a:lnTo>
                  <a:pt x="32" y="21"/>
                </a:lnTo>
                <a:lnTo>
                  <a:pt x="31" y="21"/>
                </a:lnTo>
                <a:lnTo>
                  <a:pt x="31" y="19"/>
                </a:lnTo>
                <a:lnTo>
                  <a:pt x="29" y="19"/>
                </a:lnTo>
                <a:lnTo>
                  <a:pt x="29" y="19"/>
                </a:lnTo>
                <a:lnTo>
                  <a:pt x="28" y="19"/>
                </a:lnTo>
                <a:lnTo>
                  <a:pt x="28" y="18"/>
                </a:lnTo>
                <a:lnTo>
                  <a:pt x="28" y="18"/>
                </a:lnTo>
                <a:lnTo>
                  <a:pt x="28" y="18"/>
                </a:lnTo>
                <a:lnTo>
                  <a:pt x="28" y="16"/>
                </a:lnTo>
                <a:lnTo>
                  <a:pt x="26" y="16"/>
                </a:lnTo>
                <a:lnTo>
                  <a:pt x="26" y="16"/>
                </a:lnTo>
                <a:lnTo>
                  <a:pt x="24" y="16"/>
                </a:lnTo>
                <a:lnTo>
                  <a:pt x="24" y="15"/>
                </a:lnTo>
                <a:lnTo>
                  <a:pt x="21" y="15"/>
                </a:lnTo>
                <a:lnTo>
                  <a:pt x="21" y="15"/>
                </a:lnTo>
                <a:lnTo>
                  <a:pt x="21" y="15"/>
                </a:lnTo>
                <a:lnTo>
                  <a:pt x="20" y="15"/>
                </a:lnTo>
                <a:lnTo>
                  <a:pt x="20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6" y="16"/>
                </a:lnTo>
                <a:lnTo>
                  <a:pt x="16" y="16"/>
                </a:lnTo>
                <a:lnTo>
                  <a:pt x="16" y="18"/>
                </a:lnTo>
                <a:lnTo>
                  <a:pt x="16" y="19"/>
                </a:lnTo>
                <a:lnTo>
                  <a:pt x="15" y="18"/>
                </a:lnTo>
                <a:lnTo>
                  <a:pt x="15" y="18"/>
                </a:lnTo>
                <a:lnTo>
                  <a:pt x="15" y="18"/>
                </a:lnTo>
                <a:lnTo>
                  <a:pt x="13" y="16"/>
                </a:lnTo>
                <a:lnTo>
                  <a:pt x="12" y="15"/>
                </a:lnTo>
                <a:lnTo>
                  <a:pt x="12" y="15"/>
                </a:lnTo>
                <a:lnTo>
                  <a:pt x="12" y="15"/>
                </a:lnTo>
                <a:lnTo>
                  <a:pt x="8" y="11"/>
                </a:lnTo>
                <a:lnTo>
                  <a:pt x="7" y="10"/>
                </a:lnTo>
                <a:lnTo>
                  <a:pt x="7" y="10"/>
                </a:lnTo>
                <a:lnTo>
                  <a:pt x="5" y="8"/>
                </a:lnTo>
                <a:lnTo>
                  <a:pt x="4" y="7"/>
                </a:lnTo>
                <a:lnTo>
                  <a:pt x="2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5" y="0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31" y="0"/>
                </a:lnTo>
                <a:lnTo>
                  <a:pt x="34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4" y="0"/>
                </a:lnTo>
                <a:lnTo>
                  <a:pt x="47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6AA3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7"/>
          <p:cNvSpPr>
            <a:spLocks/>
          </p:cNvSpPr>
          <p:nvPr/>
        </p:nvSpPr>
        <p:spPr bwMode="auto">
          <a:xfrm>
            <a:off x="3114675" y="5159376"/>
            <a:ext cx="95250" cy="195263"/>
          </a:xfrm>
          <a:custGeom>
            <a:avLst/>
            <a:gdLst/>
            <a:ahLst/>
            <a:cxnLst>
              <a:cxn ang="0">
                <a:pos x="60" y="9"/>
              </a:cxn>
              <a:cxn ang="0">
                <a:pos x="60" y="19"/>
              </a:cxn>
              <a:cxn ang="0">
                <a:pos x="60" y="24"/>
              </a:cxn>
              <a:cxn ang="0">
                <a:pos x="60" y="28"/>
              </a:cxn>
              <a:cxn ang="0">
                <a:pos x="60" y="33"/>
              </a:cxn>
              <a:cxn ang="0">
                <a:pos x="60" y="44"/>
              </a:cxn>
              <a:cxn ang="0">
                <a:pos x="60" y="52"/>
              </a:cxn>
              <a:cxn ang="0">
                <a:pos x="60" y="59"/>
              </a:cxn>
              <a:cxn ang="0">
                <a:pos x="60" y="70"/>
              </a:cxn>
              <a:cxn ang="0">
                <a:pos x="60" y="80"/>
              </a:cxn>
              <a:cxn ang="0">
                <a:pos x="60" y="88"/>
              </a:cxn>
              <a:cxn ang="0">
                <a:pos x="60" y="97"/>
              </a:cxn>
              <a:cxn ang="0">
                <a:pos x="60" y="107"/>
              </a:cxn>
              <a:cxn ang="0">
                <a:pos x="60" y="115"/>
              </a:cxn>
              <a:cxn ang="0">
                <a:pos x="60" y="120"/>
              </a:cxn>
              <a:cxn ang="0">
                <a:pos x="56" y="123"/>
              </a:cxn>
              <a:cxn ang="0">
                <a:pos x="28" y="123"/>
              </a:cxn>
              <a:cxn ang="0">
                <a:pos x="22" y="123"/>
              </a:cxn>
              <a:cxn ang="0">
                <a:pos x="0" y="123"/>
              </a:cxn>
              <a:cxn ang="0">
                <a:pos x="0" y="96"/>
              </a:cxn>
              <a:cxn ang="0">
                <a:pos x="0" y="91"/>
              </a:cxn>
              <a:cxn ang="0">
                <a:pos x="0" y="86"/>
              </a:cxn>
              <a:cxn ang="0">
                <a:pos x="0" y="81"/>
              </a:cxn>
              <a:cxn ang="0">
                <a:pos x="0" y="75"/>
              </a:cxn>
              <a:cxn ang="0">
                <a:pos x="0" y="70"/>
              </a:cxn>
              <a:cxn ang="0">
                <a:pos x="0" y="65"/>
              </a:cxn>
              <a:cxn ang="0">
                <a:pos x="0" y="60"/>
              </a:cxn>
              <a:cxn ang="0">
                <a:pos x="0" y="56"/>
              </a:cxn>
              <a:cxn ang="0">
                <a:pos x="0" y="51"/>
              </a:cxn>
              <a:cxn ang="0">
                <a:pos x="0" y="46"/>
              </a:cxn>
              <a:cxn ang="0">
                <a:pos x="0" y="36"/>
              </a:cxn>
              <a:cxn ang="0">
                <a:pos x="0" y="32"/>
              </a:cxn>
              <a:cxn ang="0">
                <a:pos x="0" y="19"/>
              </a:cxn>
              <a:cxn ang="0">
                <a:pos x="0" y="9"/>
              </a:cxn>
              <a:cxn ang="0">
                <a:pos x="0" y="0"/>
              </a:cxn>
              <a:cxn ang="0">
                <a:pos x="4" y="0"/>
              </a:cxn>
              <a:cxn ang="0">
                <a:pos x="8" y="1"/>
              </a:cxn>
              <a:cxn ang="0">
                <a:pos x="12" y="1"/>
              </a:cxn>
              <a:cxn ang="0">
                <a:pos x="16" y="0"/>
              </a:cxn>
              <a:cxn ang="0">
                <a:pos x="20" y="0"/>
              </a:cxn>
              <a:cxn ang="0">
                <a:pos x="25" y="0"/>
              </a:cxn>
              <a:cxn ang="0">
                <a:pos x="30" y="0"/>
              </a:cxn>
              <a:cxn ang="0">
                <a:pos x="35" y="0"/>
              </a:cxn>
              <a:cxn ang="0">
                <a:pos x="40" y="0"/>
              </a:cxn>
              <a:cxn ang="0">
                <a:pos x="44" y="0"/>
              </a:cxn>
              <a:cxn ang="0">
                <a:pos x="52" y="0"/>
              </a:cxn>
            </a:cxnLst>
            <a:rect l="0" t="0" r="r" b="b"/>
            <a:pathLst>
              <a:path w="60" h="123">
                <a:moveTo>
                  <a:pt x="60" y="0"/>
                </a:moveTo>
                <a:lnTo>
                  <a:pt x="60" y="1"/>
                </a:lnTo>
                <a:lnTo>
                  <a:pt x="60" y="9"/>
                </a:lnTo>
                <a:lnTo>
                  <a:pt x="60" y="14"/>
                </a:lnTo>
                <a:lnTo>
                  <a:pt x="60" y="17"/>
                </a:lnTo>
                <a:lnTo>
                  <a:pt x="60" y="19"/>
                </a:lnTo>
                <a:lnTo>
                  <a:pt x="60" y="20"/>
                </a:lnTo>
                <a:lnTo>
                  <a:pt x="60" y="22"/>
                </a:lnTo>
                <a:lnTo>
                  <a:pt x="60" y="24"/>
                </a:lnTo>
                <a:lnTo>
                  <a:pt x="60" y="25"/>
                </a:lnTo>
                <a:lnTo>
                  <a:pt x="60" y="27"/>
                </a:lnTo>
                <a:lnTo>
                  <a:pt x="60" y="28"/>
                </a:lnTo>
                <a:lnTo>
                  <a:pt x="60" y="30"/>
                </a:lnTo>
                <a:lnTo>
                  <a:pt x="60" y="32"/>
                </a:lnTo>
                <a:lnTo>
                  <a:pt x="60" y="33"/>
                </a:lnTo>
                <a:lnTo>
                  <a:pt x="60" y="36"/>
                </a:lnTo>
                <a:lnTo>
                  <a:pt x="60" y="40"/>
                </a:lnTo>
                <a:lnTo>
                  <a:pt x="60" y="44"/>
                </a:lnTo>
                <a:lnTo>
                  <a:pt x="60" y="48"/>
                </a:lnTo>
                <a:lnTo>
                  <a:pt x="60" y="49"/>
                </a:lnTo>
                <a:lnTo>
                  <a:pt x="60" y="52"/>
                </a:lnTo>
                <a:lnTo>
                  <a:pt x="60" y="56"/>
                </a:lnTo>
                <a:lnTo>
                  <a:pt x="60" y="57"/>
                </a:lnTo>
                <a:lnTo>
                  <a:pt x="60" y="59"/>
                </a:lnTo>
                <a:lnTo>
                  <a:pt x="60" y="62"/>
                </a:lnTo>
                <a:lnTo>
                  <a:pt x="60" y="67"/>
                </a:lnTo>
                <a:lnTo>
                  <a:pt x="60" y="70"/>
                </a:lnTo>
                <a:lnTo>
                  <a:pt x="60" y="75"/>
                </a:lnTo>
                <a:lnTo>
                  <a:pt x="60" y="76"/>
                </a:lnTo>
                <a:lnTo>
                  <a:pt x="60" y="80"/>
                </a:lnTo>
                <a:lnTo>
                  <a:pt x="60" y="83"/>
                </a:lnTo>
                <a:lnTo>
                  <a:pt x="60" y="86"/>
                </a:lnTo>
                <a:lnTo>
                  <a:pt x="60" y="88"/>
                </a:lnTo>
                <a:lnTo>
                  <a:pt x="60" y="89"/>
                </a:lnTo>
                <a:lnTo>
                  <a:pt x="60" y="92"/>
                </a:lnTo>
                <a:lnTo>
                  <a:pt x="60" y="97"/>
                </a:lnTo>
                <a:lnTo>
                  <a:pt x="60" y="100"/>
                </a:lnTo>
                <a:lnTo>
                  <a:pt x="60" y="105"/>
                </a:lnTo>
                <a:lnTo>
                  <a:pt x="60" y="107"/>
                </a:lnTo>
                <a:lnTo>
                  <a:pt x="60" y="110"/>
                </a:lnTo>
                <a:lnTo>
                  <a:pt x="60" y="113"/>
                </a:lnTo>
                <a:lnTo>
                  <a:pt x="60" y="115"/>
                </a:lnTo>
                <a:lnTo>
                  <a:pt x="60" y="116"/>
                </a:lnTo>
                <a:lnTo>
                  <a:pt x="60" y="118"/>
                </a:lnTo>
                <a:lnTo>
                  <a:pt x="60" y="120"/>
                </a:lnTo>
                <a:lnTo>
                  <a:pt x="60" y="123"/>
                </a:lnTo>
                <a:lnTo>
                  <a:pt x="57" y="123"/>
                </a:lnTo>
                <a:lnTo>
                  <a:pt x="56" y="123"/>
                </a:lnTo>
                <a:lnTo>
                  <a:pt x="48" y="123"/>
                </a:lnTo>
                <a:lnTo>
                  <a:pt x="30" y="123"/>
                </a:lnTo>
                <a:lnTo>
                  <a:pt x="28" y="123"/>
                </a:lnTo>
                <a:lnTo>
                  <a:pt x="25" y="123"/>
                </a:lnTo>
                <a:lnTo>
                  <a:pt x="24" y="123"/>
                </a:lnTo>
                <a:lnTo>
                  <a:pt x="22" y="123"/>
                </a:lnTo>
                <a:lnTo>
                  <a:pt x="19" y="123"/>
                </a:lnTo>
                <a:lnTo>
                  <a:pt x="3" y="123"/>
                </a:lnTo>
                <a:lnTo>
                  <a:pt x="0" y="123"/>
                </a:lnTo>
                <a:lnTo>
                  <a:pt x="0" y="107"/>
                </a:lnTo>
                <a:lnTo>
                  <a:pt x="0" y="100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0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4"/>
                </a:lnTo>
                <a:lnTo>
                  <a:pt x="0" y="9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4" y="1"/>
                </a:lnTo>
                <a:lnTo>
                  <a:pt x="6" y="1"/>
                </a:lnTo>
                <a:lnTo>
                  <a:pt x="8" y="1"/>
                </a:lnTo>
                <a:lnTo>
                  <a:pt x="9" y="1"/>
                </a:lnTo>
                <a:lnTo>
                  <a:pt x="11" y="1"/>
                </a:lnTo>
                <a:lnTo>
                  <a:pt x="12" y="1"/>
                </a:lnTo>
                <a:lnTo>
                  <a:pt x="14" y="1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lnTo>
                  <a:pt x="56" y="0"/>
                </a:lnTo>
                <a:lnTo>
                  <a:pt x="60" y="0"/>
                </a:lnTo>
                <a:close/>
              </a:path>
            </a:pathLst>
          </a:custGeom>
          <a:solidFill>
            <a:srgbClr val="DB5A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8"/>
          <p:cNvSpPr>
            <a:spLocks/>
          </p:cNvSpPr>
          <p:nvPr/>
        </p:nvSpPr>
        <p:spPr bwMode="auto">
          <a:xfrm>
            <a:off x="4122738" y="5762626"/>
            <a:ext cx="46038" cy="49213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4" y="0"/>
              </a:cxn>
              <a:cxn ang="0">
                <a:pos x="19" y="3"/>
              </a:cxn>
              <a:cxn ang="0">
                <a:pos x="21" y="5"/>
              </a:cxn>
              <a:cxn ang="0">
                <a:pos x="25" y="8"/>
              </a:cxn>
              <a:cxn ang="0">
                <a:pos x="25" y="8"/>
              </a:cxn>
              <a:cxn ang="0">
                <a:pos x="25" y="8"/>
              </a:cxn>
              <a:cxn ang="0">
                <a:pos x="27" y="10"/>
              </a:cxn>
              <a:cxn ang="0">
                <a:pos x="27" y="10"/>
              </a:cxn>
              <a:cxn ang="0">
                <a:pos x="27" y="11"/>
              </a:cxn>
              <a:cxn ang="0">
                <a:pos x="27" y="13"/>
              </a:cxn>
              <a:cxn ang="0">
                <a:pos x="25" y="13"/>
              </a:cxn>
              <a:cxn ang="0">
                <a:pos x="27" y="15"/>
              </a:cxn>
              <a:cxn ang="0">
                <a:pos x="27" y="16"/>
              </a:cxn>
              <a:cxn ang="0">
                <a:pos x="27" y="18"/>
              </a:cxn>
              <a:cxn ang="0">
                <a:pos x="27" y="19"/>
              </a:cxn>
              <a:cxn ang="0">
                <a:pos x="25" y="21"/>
              </a:cxn>
              <a:cxn ang="0">
                <a:pos x="24" y="21"/>
              </a:cxn>
              <a:cxn ang="0">
                <a:pos x="24" y="23"/>
              </a:cxn>
              <a:cxn ang="0">
                <a:pos x="24" y="23"/>
              </a:cxn>
              <a:cxn ang="0">
                <a:pos x="22" y="26"/>
              </a:cxn>
              <a:cxn ang="0">
                <a:pos x="22" y="27"/>
              </a:cxn>
              <a:cxn ang="0">
                <a:pos x="21" y="29"/>
              </a:cxn>
              <a:cxn ang="0">
                <a:pos x="21" y="29"/>
              </a:cxn>
              <a:cxn ang="0">
                <a:pos x="17" y="27"/>
              </a:cxn>
              <a:cxn ang="0">
                <a:pos x="13" y="24"/>
              </a:cxn>
              <a:cxn ang="0">
                <a:pos x="8" y="21"/>
              </a:cxn>
              <a:cxn ang="0">
                <a:pos x="6" y="19"/>
              </a:cxn>
              <a:cxn ang="0">
                <a:pos x="5" y="21"/>
              </a:cxn>
              <a:cxn ang="0">
                <a:pos x="5" y="21"/>
              </a:cxn>
              <a:cxn ang="0">
                <a:pos x="5" y="24"/>
              </a:cxn>
              <a:cxn ang="0">
                <a:pos x="0" y="26"/>
              </a:cxn>
              <a:cxn ang="0">
                <a:pos x="0" y="23"/>
              </a:cxn>
              <a:cxn ang="0">
                <a:pos x="0" y="23"/>
              </a:cxn>
              <a:cxn ang="0">
                <a:pos x="0" y="23"/>
              </a:cxn>
              <a:cxn ang="0">
                <a:pos x="0" y="21"/>
              </a:cxn>
              <a:cxn ang="0">
                <a:pos x="0" y="19"/>
              </a:cxn>
              <a:cxn ang="0">
                <a:pos x="0" y="16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0"/>
              </a:cxn>
              <a:cxn ang="0">
                <a:pos x="1" y="0"/>
              </a:cxn>
              <a:cxn ang="0">
                <a:pos x="5" y="0"/>
              </a:cxn>
              <a:cxn ang="0">
                <a:pos x="8" y="0"/>
              </a:cxn>
              <a:cxn ang="0">
                <a:pos x="13" y="0"/>
              </a:cxn>
            </a:cxnLst>
            <a:rect l="0" t="0" r="r" b="b"/>
            <a:pathLst>
              <a:path w="29" h="31">
                <a:moveTo>
                  <a:pt x="13" y="0"/>
                </a:moveTo>
                <a:lnTo>
                  <a:pt x="13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9" y="3"/>
                </a:lnTo>
                <a:lnTo>
                  <a:pt x="19" y="3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4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9" y="10"/>
                </a:lnTo>
                <a:lnTo>
                  <a:pt x="27" y="11"/>
                </a:lnTo>
                <a:lnTo>
                  <a:pt x="27" y="11"/>
                </a:lnTo>
                <a:lnTo>
                  <a:pt x="27" y="11"/>
                </a:lnTo>
                <a:lnTo>
                  <a:pt x="27" y="13"/>
                </a:lnTo>
                <a:lnTo>
                  <a:pt x="27" y="13"/>
                </a:lnTo>
                <a:lnTo>
                  <a:pt x="25" y="13"/>
                </a:lnTo>
                <a:lnTo>
                  <a:pt x="25" y="13"/>
                </a:lnTo>
                <a:lnTo>
                  <a:pt x="25" y="13"/>
                </a:lnTo>
                <a:lnTo>
                  <a:pt x="25" y="15"/>
                </a:lnTo>
                <a:lnTo>
                  <a:pt x="27" y="15"/>
                </a:lnTo>
                <a:lnTo>
                  <a:pt x="27" y="15"/>
                </a:lnTo>
                <a:lnTo>
                  <a:pt x="25" y="16"/>
                </a:lnTo>
                <a:lnTo>
                  <a:pt x="25" y="16"/>
                </a:lnTo>
                <a:lnTo>
                  <a:pt x="27" y="16"/>
                </a:lnTo>
                <a:lnTo>
                  <a:pt x="27" y="18"/>
                </a:lnTo>
                <a:lnTo>
                  <a:pt x="27" y="18"/>
                </a:lnTo>
                <a:lnTo>
                  <a:pt x="27" y="18"/>
                </a:lnTo>
                <a:lnTo>
                  <a:pt x="27" y="19"/>
                </a:lnTo>
                <a:lnTo>
                  <a:pt x="27" y="19"/>
                </a:lnTo>
                <a:lnTo>
                  <a:pt x="27" y="19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4" y="21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4"/>
                </a:lnTo>
                <a:lnTo>
                  <a:pt x="22" y="24"/>
                </a:lnTo>
                <a:lnTo>
                  <a:pt x="22" y="26"/>
                </a:lnTo>
                <a:lnTo>
                  <a:pt x="22" y="26"/>
                </a:lnTo>
                <a:lnTo>
                  <a:pt x="22" y="27"/>
                </a:lnTo>
                <a:lnTo>
                  <a:pt x="22" y="27"/>
                </a:lnTo>
                <a:lnTo>
                  <a:pt x="22" y="27"/>
                </a:lnTo>
                <a:lnTo>
                  <a:pt x="21" y="29"/>
                </a:lnTo>
                <a:lnTo>
                  <a:pt x="21" y="29"/>
                </a:lnTo>
                <a:lnTo>
                  <a:pt x="21" y="31"/>
                </a:lnTo>
                <a:lnTo>
                  <a:pt x="21" y="31"/>
                </a:lnTo>
                <a:lnTo>
                  <a:pt x="21" y="29"/>
                </a:lnTo>
                <a:lnTo>
                  <a:pt x="19" y="29"/>
                </a:lnTo>
                <a:lnTo>
                  <a:pt x="17" y="27"/>
                </a:lnTo>
                <a:lnTo>
                  <a:pt x="17" y="27"/>
                </a:lnTo>
                <a:lnTo>
                  <a:pt x="14" y="26"/>
                </a:lnTo>
                <a:lnTo>
                  <a:pt x="13" y="24"/>
                </a:lnTo>
                <a:lnTo>
                  <a:pt x="13" y="24"/>
                </a:lnTo>
                <a:lnTo>
                  <a:pt x="11" y="23"/>
                </a:lnTo>
                <a:lnTo>
                  <a:pt x="8" y="21"/>
                </a:lnTo>
                <a:lnTo>
                  <a:pt x="8" y="21"/>
                </a:lnTo>
                <a:lnTo>
                  <a:pt x="8" y="21"/>
                </a:lnTo>
                <a:lnTo>
                  <a:pt x="8" y="21"/>
                </a:lnTo>
                <a:lnTo>
                  <a:pt x="6" y="19"/>
                </a:lnTo>
                <a:lnTo>
                  <a:pt x="5" y="19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3"/>
                </a:lnTo>
                <a:lnTo>
                  <a:pt x="5" y="23"/>
                </a:lnTo>
                <a:lnTo>
                  <a:pt x="5" y="24"/>
                </a:lnTo>
                <a:lnTo>
                  <a:pt x="5" y="26"/>
                </a:lnTo>
                <a:lnTo>
                  <a:pt x="0" y="26"/>
                </a:lnTo>
                <a:lnTo>
                  <a:pt x="0" y="26"/>
                </a:lnTo>
                <a:lnTo>
                  <a:pt x="0" y="26"/>
                </a:lnTo>
                <a:lnTo>
                  <a:pt x="0" y="26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19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6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1"/>
                </a:lnTo>
                <a:lnTo>
                  <a:pt x="0" y="11"/>
                </a:lnTo>
                <a:lnTo>
                  <a:pt x="0" y="8"/>
                </a:lnTo>
                <a:lnTo>
                  <a:pt x="0" y="8"/>
                </a:ln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" y="0"/>
                </a:lnTo>
                <a:lnTo>
                  <a:pt x="1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6B92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9"/>
          <p:cNvSpPr>
            <a:spLocks/>
          </p:cNvSpPr>
          <p:nvPr/>
        </p:nvSpPr>
        <p:spPr bwMode="auto">
          <a:xfrm>
            <a:off x="3640138" y="6084888"/>
            <a:ext cx="161925" cy="160338"/>
          </a:xfrm>
          <a:custGeom>
            <a:avLst/>
            <a:gdLst/>
            <a:ahLst/>
            <a:cxnLst>
              <a:cxn ang="0">
                <a:pos x="77" y="13"/>
              </a:cxn>
              <a:cxn ang="0">
                <a:pos x="77" y="23"/>
              </a:cxn>
              <a:cxn ang="0">
                <a:pos x="81" y="26"/>
              </a:cxn>
              <a:cxn ang="0">
                <a:pos x="93" y="26"/>
              </a:cxn>
              <a:cxn ang="0">
                <a:pos x="101" y="29"/>
              </a:cxn>
              <a:cxn ang="0">
                <a:pos x="101" y="36"/>
              </a:cxn>
              <a:cxn ang="0">
                <a:pos x="101" y="47"/>
              </a:cxn>
              <a:cxn ang="0">
                <a:pos x="102" y="55"/>
              </a:cxn>
              <a:cxn ang="0">
                <a:pos x="102" y="60"/>
              </a:cxn>
              <a:cxn ang="0">
                <a:pos x="102" y="68"/>
              </a:cxn>
              <a:cxn ang="0">
                <a:pos x="102" y="72"/>
              </a:cxn>
              <a:cxn ang="0">
                <a:pos x="102" y="77"/>
              </a:cxn>
              <a:cxn ang="0">
                <a:pos x="102" y="88"/>
              </a:cxn>
              <a:cxn ang="0">
                <a:pos x="102" y="93"/>
              </a:cxn>
              <a:cxn ang="0">
                <a:pos x="102" y="100"/>
              </a:cxn>
              <a:cxn ang="0">
                <a:pos x="97" y="101"/>
              </a:cxn>
              <a:cxn ang="0">
                <a:pos x="86" y="101"/>
              </a:cxn>
              <a:cxn ang="0">
                <a:pos x="78" y="101"/>
              </a:cxn>
              <a:cxn ang="0">
                <a:pos x="67" y="101"/>
              </a:cxn>
              <a:cxn ang="0">
                <a:pos x="59" y="101"/>
              </a:cxn>
              <a:cxn ang="0">
                <a:pos x="27" y="101"/>
              </a:cxn>
              <a:cxn ang="0">
                <a:pos x="27" y="92"/>
              </a:cxn>
              <a:cxn ang="0">
                <a:pos x="27" y="80"/>
              </a:cxn>
              <a:cxn ang="0">
                <a:pos x="27" y="63"/>
              </a:cxn>
              <a:cxn ang="0">
                <a:pos x="27" y="52"/>
              </a:cxn>
              <a:cxn ang="0">
                <a:pos x="25" y="48"/>
              </a:cxn>
              <a:cxn ang="0">
                <a:pos x="22" y="44"/>
              </a:cxn>
              <a:cxn ang="0">
                <a:pos x="21" y="36"/>
              </a:cxn>
              <a:cxn ang="0">
                <a:pos x="21" y="31"/>
              </a:cxn>
              <a:cxn ang="0">
                <a:pos x="17" y="29"/>
              </a:cxn>
              <a:cxn ang="0">
                <a:pos x="16" y="16"/>
              </a:cxn>
              <a:cxn ang="0">
                <a:pos x="14" y="13"/>
              </a:cxn>
              <a:cxn ang="0">
                <a:pos x="9" y="10"/>
              </a:cxn>
              <a:cxn ang="0">
                <a:pos x="6" y="8"/>
              </a:cxn>
              <a:cxn ang="0">
                <a:pos x="5" y="5"/>
              </a:cxn>
              <a:cxn ang="0">
                <a:pos x="0" y="2"/>
              </a:cxn>
              <a:cxn ang="0">
                <a:pos x="5" y="0"/>
              </a:cxn>
              <a:cxn ang="0">
                <a:pos x="9" y="0"/>
              </a:cxn>
              <a:cxn ang="0">
                <a:pos x="14" y="0"/>
              </a:cxn>
              <a:cxn ang="0">
                <a:pos x="21" y="0"/>
              </a:cxn>
              <a:cxn ang="0">
                <a:pos x="25" y="0"/>
              </a:cxn>
              <a:cxn ang="0">
                <a:pos x="38" y="0"/>
              </a:cxn>
              <a:cxn ang="0">
                <a:pos x="46" y="0"/>
              </a:cxn>
              <a:cxn ang="0">
                <a:pos x="59" y="0"/>
              </a:cxn>
              <a:cxn ang="0">
                <a:pos x="72" y="0"/>
              </a:cxn>
            </a:cxnLst>
            <a:rect l="0" t="0" r="r" b="b"/>
            <a:pathLst>
              <a:path w="102" h="101">
                <a:moveTo>
                  <a:pt x="77" y="0"/>
                </a:moveTo>
                <a:lnTo>
                  <a:pt x="77" y="8"/>
                </a:lnTo>
                <a:lnTo>
                  <a:pt x="77" y="13"/>
                </a:lnTo>
                <a:lnTo>
                  <a:pt x="77" y="20"/>
                </a:lnTo>
                <a:lnTo>
                  <a:pt x="77" y="21"/>
                </a:lnTo>
                <a:lnTo>
                  <a:pt x="77" y="23"/>
                </a:lnTo>
                <a:lnTo>
                  <a:pt x="77" y="24"/>
                </a:lnTo>
                <a:lnTo>
                  <a:pt x="77" y="26"/>
                </a:lnTo>
                <a:lnTo>
                  <a:pt x="81" y="26"/>
                </a:lnTo>
                <a:lnTo>
                  <a:pt x="85" y="26"/>
                </a:lnTo>
                <a:lnTo>
                  <a:pt x="89" y="26"/>
                </a:lnTo>
                <a:lnTo>
                  <a:pt x="93" y="26"/>
                </a:lnTo>
                <a:lnTo>
                  <a:pt x="97" y="26"/>
                </a:lnTo>
                <a:lnTo>
                  <a:pt x="101" y="26"/>
                </a:lnTo>
                <a:lnTo>
                  <a:pt x="101" y="29"/>
                </a:lnTo>
                <a:lnTo>
                  <a:pt x="101" y="32"/>
                </a:lnTo>
                <a:lnTo>
                  <a:pt x="101" y="34"/>
                </a:lnTo>
                <a:lnTo>
                  <a:pt x="101" y="36"/>
                </a:lnTo>
                <a:lnTo>
                  <a:pt x="101" y="37"/>
                </a:lnTo>
                <a:lnTo>
                  <a:pt x="101" y="42"/>
                </a:lnTo>
                <a:lnTo>
                  <a:pt x="101" y="47"/>
                </a:lnTo>
                <a:lnTo>
                  <a:pt x="101" y="50"/>
                </a:lnTo>
                <a:lnTo>
                  <a:pt x="102" y="50"/>
                </a:lnTo>
                <a:lnTo>
                  <a:pt x="102" y="55"/>
                </a:lnTo>
                <a:lnTo>
                  <a:pt x="102" y="56"/>
                </a:lnTo>
                <a:lnTo>
                  <a:pt x="102" y="58"/>
                </a:lnTo>
                <a:lnTo>
                  <a:pt x="102" y="60"/>
                </a:lnTo>
                <a:lnTo>
                  <a:pt x="102" y="63"/>
                </a:lnTo>
                <a:lnTo>
                  <a:pt x="102" y="66"/>
                </a:lnTo>
                <a:lnTo>
                  <a:pt x="102" y="68"/>
                </a:lnTo>
                <a:lnTo>
                  <a:pt x="102" y="69"/>
                </a:lnTo>
                <a:lnTo>
                  <a:pt x="102" y="71"/>
                </a:lnTo>
                <a:lnTo>
                  <a:pt x="102" y="72"/>
                </a:lnTo>
                <a:lnTo>
                  <a:pt x="102" y="74"/>
                </a:lnTo>
                <a:lnTo>
                  <a:pt x="102" y="76"/>
                </a:lnTo>
                <a:lnTo>
                  <a:pt x="102" y="77"/>
                </a:lnTo>
                <a:lnTo>
                  <a:pt x="102" y="80"/>
                </a:lnTo>
                <a:lnTo>
                  <a:pt x="102" y="84"/>
                </a:lnTo>
                <a:lnTo>
                  <a:pt x="102" y="88"/>
                </a:lnTo>
                <a:lnTo>
                  <a:pt x="102" y="90"/>
                </a:lnTo>
                <a:lnTo>
                  <a:pt x="102" y="92"/>
                </a:lnTo>
                <a:lnTo>
                  <a:pt x="102" y="93"/>
                </a:lnTo>
                <a:lnTo>
                  <a:pt x="102" y="95"/>
                </a:lnTo>
                <a:lnTo>
                  <a:pt x="102" y="98"/>
                </a:lnTo>
                <a:lnTo>
                  <a:pt x="102" y="100"/>
                </a:lnTo>
                <a:lnTo>
                  <a:pt x="102" y="101"/>
                </a:lnTo>
                <a:lnTo>
                  <a:pt x="101" y="101"/>
                </a:lnTo>
                <a:lnTo>
                  <a:pt x="97" y="101"/>
                </a:lnTo>
                <a:lnTo>
                  <a:pt x="89" y="101"/>
                </a:lnTo>
                <a:lnTo>
                  <a:pt x="88" y="101"/>
                </a:lnTo>
                <a:lnTo>
                  <a:pt x="86" y="101"/>
                </a:lnTo>
                <a:lnTo>
                  <a:pt x="85" y="101"/>
                </a:lnTo>
                <a:lnTo>
                  <a:pt x="80" y="101"/>
                </a:lnTo>
                <a:lnTo>
                  <a:pt x="78" y="101"/>
                </a:lnTo>
                <a:lnTo>
                  <a:pt x="75" y="101"/>
                </a:lnTo>
                <a:lnTo>
                  <a:pt x="72" y="101"/>
                </a:lnTo>
                <a:lnTo>
                  <a:pt x="67" y="101"/>
                </a:lnTo>
                <a:lnTo>
                  <a:pt x="65" y="101"/>
                </a:lnTo>
                <a:lnTo>
                  <a:pt x="62" y="101"/>
                </a:lnTo>
                <a:lnTo>
                  <a:pt x="59" y="101"/>
                </a:lnTo>
                <a:lnTo>
                  <a:pt x="54" y="101"/>
                </a:lnTo>
                <a:lnTo>
                  <a:pt x="53" y="101"/>
                </a:lnTo>
                <a:lnTo>
                  <a:pt x="27" y="101"/>
                </a:lnTo>
                <a:lnTo>
                  <a:pt x="27" y="100"/>
                </a:lnTo>
                <a:lnTo>
                  <a:pt x="27" y="96"/>
                </a:lnTo>
                <a:lnTo>
                  <a:pt x="27" y="92"/>
                </a:lnTo>
                <a:lnTo>
                  <a:pt x="27" y="88"/>
                </a:lnTo>
                <a:lnTo>
                  <a:pt x="27" y="85"/>
                </a:lnTo>
                <a:lnTo>
                  <a:pt x="27" y="80"/>
                </a:lnTo>
                <a:lnTo>
                  <a:pt x="27" y="76"/>
                </a:lnTo>
                <a:lnTo>
                  <a:pt x="27" y="68"/>
                </a:lnTo>
                <a:lnTo>
                  <a:pt x="27" y="63"/>
                </a:lnTo>
                <a:lnTo>
                  <a:pt x="27" y="60"/>
                </a:lnTo>
                <a:lnTo>
                  <a:pt x="27" y="55"/>
                </a:lnTo>
                <a:lnTo>
                  <a:pt x="27" y="52"/>
                </a:lnTo>
                <a:lnTo>
                  <a:pt x="27" y="50"/>
                </a:lnTo>
                <a:lnTo>
                  <a:pt x="25" y="50"/>
                </a:lnTo>
                <a:lnTo>
                  <a:pt x="25" y="48"/>
                </a:lnTo>
                <a:lnTo>
                  <a:pt x="25" y="47"/>
                </a:lnTo>
                <a:lnTo>
                  <a:pt x="25" y="44"/>
                </a:lnTo>
                <a:lnTo>
                  <a:pt x="22" y="44"/>
                </a:lnTo>
                <a:lnTo>
                  <a:pt x="22" y="42"/>
                </a:lnTo>
                <a:lnTo>
                  <a:pt x="21" y="39"/>
                </a:lnTo>
                <a:lnTo>
                  <a:pt x="21" y="36"/>
                </a:lnTo>
                <a:lnTo>
                  <a:pt x="21" y="34"/>
                </a:lnTo>
                <a:lnTo>
                  <a:pt x="21" y="32"/>
                </a:lnTo>
                <a:lnTo>
                  <a:pt x="21" y="31"/>
                </a:lnTo>
                <a:lnTo>
                  <a:pt x="21" y="29"/>
                </a:lnTo>
                <a:lnTo>
                  <a:pt x="19" y="29"/>
                </a:lnTo>
                <a:lnTo>
                  <a:pt x="17" y="29"/>
                </a:lnTo>
                <a:lnTo>
                  <a:pt x="17" y="28"/>
                </a:lnTo>
                <a:lnTo>
                  <a:pt x="17" y="16"/>
                </a:lnTo>
                <a:lnTo>
                  <a:pt x="16" y="16"/>
                </a:lnTo>
                <a:lnTo>
                  <a:pt x="16" y="15"/>
                </a:lnTo>
                <a:lnTo>
                  <a:pt x="16" y="13"/>
                </a:lnTo>
                <a:lnTo>
                  <a:pt x="14" y="13"/>
                </a:lnTo>
                <a:lnTo>
                  <a:pt x="13" y="13"/>
                </a:lnTo>
                <a:lnTo>
                  <a:pt x="9" y="13"/>
                </a:lnTo>
                <a:lnTo>
                  <a:pt x="9" y="10"/>
                </a:lnTo>
                <a:lnTo>
                  <a:pt x="9" y="8"/>
                </a:lnTo>
                <a:lnTo>
                  <a:pt x="8" y="8"/>
                </a:lnTo>
                <a:lnTo>
                  <a:pt x="6" y="8"/>
                </a:lnTo>
                <a:lnTo>
                  <a:pt x="5" y="8"/>
                </a:lnTo>
                <a:lnTo>
                  <a:pt x="5" y="7"/>
                </a:lnTo>
                <a:lnTo>
                  <a:pt x="5" y="5"/>
                </a:lnTo>
                <a:lnTo>
                  <a:pt x="3" y="5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30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close/>
              </a:path>
            </a:pathLst>
          </a:custGeom>
          <a:solidFill>
            <a:srgbClr val="AB61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0"/>
          <p:cNvSpPr>
            <a:spLocks/>
          </p:cNvSpPr>
          <p:nvPr/>
        </p:nvSpPr>
        <p:spPr bwMode="auto">
          <a:xfrm>
            <a:off x="3319463" y="6062663"/>
            <a:ext cx="127000" cy="182563"/>
          </a:xfrm>
          <a:custGeom>
            <a:avLst/>
            <a:gdLst/>
            <a:ahLst/>
            <a:cxnLst>
              <a:cxn ang="0">
                <a:pos x="77" y="38"/>
              </a:cxn>
              <a:cxn ang="0">
                <a:pos x="75" y="53"/>
              </a:cxn>
              <a:cxn ang="0">
                <a:pos x="75" y="59"/>
              </a:cxn>
              <a:cxn ang="0">
                <a:pos x="75" y="64"/>
              </a:cxn>
              <a:cxn ang="0">
                <a:pos x="79" y="66"/>
              </a:cxn>
              <a:cxn ang="0">
                <a:pos x="79" y="70"/>
              </a:cxn>
              <a:cxn ang="0">
                <a:pos x="79" y="75"/>
              </a:cxn>
              <a:cxn ang="0">
                <a:pos x="79" y="80"/>
              </a:cxn>
              <a:cxn ang="0">
                <a:pos x="79" y="85"/>
              </a:cxn>
              <a:cxn ang="0">
                <a:pos x="79" y="90"/>
              </a:cxn>
              <a:cxn ang="0">
                <a:pos x="79" y="94"/>
              </a:cxn>
              <a:cxn ang="0">
                <a:pos x="79" y="99"/>
              </a:cxn>
              <a:cxn ang="0">
                <a:pos x="79" y="104"/>
              </a:cxn>
              <a:cxn ang="0">
                <a:pos x="79" y="109"/>
              </a:cxn>
              <a:cxn ang="0">
                <a:pos x="79" y="115"/>
              </a:cxn>
              <a:cxn ang="0">
                <a:pos x="45" y="115"/>
              </a:cxn>
              <a:cxn ang="0">
                <a:pos x="21" y="115"/>
              </a:cxn>
              <a:cxn ang="0">
                <a:pos x="3" y="115"/>
              </a:cxn>
              <a:cxn ang="0">
                <a:pos x="3" y="104"/>
              </a:cxn>
              <a:cxn ang="0">
                <a:pos x="3" y="94"/>
              </a:cxn>
              <a:cxn ang="0">
                <a:pos x="3" y="90"/>
              </a:cxn>
              <a:cxn ang="0">
                <a:pos x="3" y="85"/>
              </a:cxn>
              <a:cxn ang="0">
                <a:pos x="3" y="80"/>
              </a:cxn>
              <a:cxn ang="0">
                <a:pos x="3" y="75"/>
              </a:cxn>
              <a:cxn ang="0">
                <a:pos x="3" y="70"/>
              </a:cxn>
              <a:cxn ang="0">
                <a:pos x="3" y="66"/>
              </a:cxn>
              <a:cxn ang="0">
                <a:pos x="0" y="64"/>
              </a:cxn>
              <a:cxn ang="0">
                <a:pos x="0" y="59"/>
              </a:cxn>
              <a:cxn ang="0">
                <a:pos x="0" y="54"/>
              </a:cxn>
              <a:cxn ang="0">
                <a:pos x="0" y="50"/>
              </a:cxn>
              <a:cxn ang="0">
                <a:pos x="0" y="45"/>
              </a:cxn>
              <a:cxn ang="0">
                <a:pos x="0" y="40"/>
              </a:cxn>
              <a:cxn ang="0">
                <a:pos x="5" y="40"/>
              </a:cxn>
              <a:cxn ang="0">
                <a:pos x="10" y="40"/>
              </a:cxn>
              <a:cxn ang="0">
                <a:pos x="18" y="40"/>
              </a:cxn>
              <a:cxn ang="0">
                <a:pos x="23" y="38"/>
              </a:cxn>
              <a:cxn ang="0">
                <a:pos x="35" y="40"/>
              </a:cxn>
              <a:cxn ang="0">
                <a:pos x="42" y="38"/>
              </a:cxn>
              <a:cxn ang="0">
                <a:pos x="47" y="38"/>
              </a:cxn>
              <a:cxn ang="0">
                <a:pos x="50" y="40"/>
              </a:cxn>
              <a:cxn ang="0">
                <a:pos x="51" y="29"/>
              </a:cxn>
              <a:cxn ang="0">
                <a:pos x="51" y="18"/>
              </a:cxn>
              <a:cxn ang="0">
                <a:pos x="56" y="14"/>
              </a:cxn>
              <a:cxn ang="0">
                <a:pos x="58" y="13"/>
              </a:cxn>
              <a:cxn ang="0">
                <a:pos x="56" y="10"/>
              </a:cxn>
              <a:cxn ang="0">
                <a:pos x="55" y="6"/>
              </a:cxn>
              <a:cxn ang="0">
                <a:pos x="51" y="5"/>
              </a:cxn>
              <a:cxn ang="0">
                <a:pos x="53" y="0"/>
              </a:cxn>
              <a:cxn ang="0">
                <a:pos x="56" y="2"/>
              </a:cxn>
              <a:cxn ang="0">
                <a:pos x="58" y="5"/>
              </a:cxn>
              <a:cxn ang="0">
                <a:pos x="59" y="8"/>
              </a:cxn>
              <a:cxn ang="0">
                <a:pos x="61" y="11"/>
              </a:cxn>
              <a:cxn ang="0">
                <a:pos x="63" y="14"/>
              </a:cxn>
              <a:cxn ang="0">
                <a:pos x="66" y="19"/>
              </a:cxn>
              <a:cxn ang="0">
                <a:pos x="67" y="22"/>
              </a:cxn>
              <a:cxn ang="0">
                <a:pos x="71" y="26"/>
              </a:cxn>
              <a:cxn ang="0">
                <a:pos x="74" y="27"/>
              </a:cxn>
              <a:cxn ang="0">
                <a:pos x="75" y="34"/>
              </a:cxn>
              <a:cxn ang="0">
                <a:pos x="80" y="35"/>
              </a:cxn>
            </a:cxnLst>
            <a:rect l="0" t="0" r="r" b="b"/>
            <a:pathLst>
              <a:path w="80" h="115">
                <a:moveTo>
                  <a:pt x="80" y="38"/>
                </a:moveTo>
                <a:lnTo>
                  <a:pt x="79" y="38"/>
                </a:lnTo>
                <a:lnTo>
                  <a:pt x="77" y="38"/>
                </a:lnTo>
                <a:lnTo>
                  <a:pt x="77" y="40"/>
                </a:lnTo>
                <a:lnTo>
                  <a:pt x="77" y="43"/>
                </a:lnTo>
                <a:lnTo>
                  <a:pt x="75" y="53"/>
                </a:lnTo>
                <a:lnTo>
                  <a:pt x="75" y="56"/>
                </a:lnTo>
                <a:lnTo>
                  <a:pt x="75" y="58"/>
                </a:lnTo>
                <a:lnTo>
                  <a:pt x="75" y="59"/>
                </a:lnTo>
                <a:lnTo>
                  <a:pt x="75" y="61"/>
                </a:lnTo>
                <a:lnTo>
                  <a:pt x="75" y="62"/>
                </a:lnTo>
                <a:lnTo>
                  <a:pt x="75" y="64"/>
                </a:lnTo>
                <a:lnTo>
                  <a:pt x="77" y="64"/>
                </a:lnTo>
                <a:lnTo>
                  <a:pt x="79" y="64"/>
                </a:lnTo>
                <a:lnTo>
                  <a:pt x="79" y="66"/>
                </a:lnTo>
                <a:lnTo>
                  <a:pt x="79" y="67"/>
                </a:lnTo>
                <a:lnTo>
                  <a:pt x="79" y="69"/>
                </a:lnTo>
                <a:lnTo>
                  <a:pt x="79" y="70"/>
                </a:lnTo>
                <a:lnTo>
                  <a:pt x="79" y="72"/>
                </a:lnTo>
                <a:lnTo>
                  <a:pt x="79" y="74"/>
                </a:lnTo>
                <a:lnTo>
                  <a:pt x="79" y="75"/>
                </a:lnTo>
                <a:lnTo>
                  <a:pt x="79" y="77"/>
                </a:lnTo>
                <a:lnTo>
                  <a:pt x="79" y="78"/>
                </a:lnTo>
                <a:lnTo>
                  <a:pt x="79" y="80"/>
                </a:lnTo>
                <a:lnTo>
                  <a:pt x="79" y="82"/>
                </a:lnTo>
                <a:lnTo>
                  <a:pt x="79" y="83"/>
                </a:lnTo>
                <a:lnTo>
                  <a:pt x="79" y="85"/>
                </a:lnTo>
                <a:lnTo>
                  <a:pt x="79" y="86"/>
                </a:lnTo>
                <a:lnTo>
                  <a:pt x="79" y="88"/>
                </a:lnTo>
                <a:lnTo>
                  <a:pt x="79" y="90"/>
                </a:lnTo>
                <a:lnTo>
                  <a:pt x="79" y="91"/>
                </a:lnTo>
                <a:lnTo>
                  <a:pt x="79" y="93"/>
                </a:lnTo>
                <a:lnTo>
                  <a:pt x="79" y="94"/>
                </a:lnTo>
                <a:lnTo>
                  <a:pt x="79" y="96"/>
                </a:lnTo>
                <a:lnTo>
                  <a:pt x="79" y="98"/>
                </a:lnTo>
                <a:lnTo>
                  <a:pt x="79" y="99"/>
                </a:lnTo>
                <a:lnTo>
                  <a:pt x="79" y="101"/>
                </a:lnTo>
                <a:lnTo>
                  <a:pt x="79" y="102"/>
                </a:lnTo>
                <a:lnTo>
                  <a:pt x="79" y="104"/>
                </a:lnTo>
                <a:lnTo>
                  <a:pt x="79" y="106"/>
                </a:lnTo>
                <a:lnTo>
                  <a:pt x="79" y="107"/>
                </a:lnTo>
                <a:lnTo>
                  <a:pt x="79" y="109"/>
                </a:lnTo>
                <a:lnTo>
                  <a:pt x="79" y="110"/>
                </a:lnTo>
                <a:lnTo>
                  <a:pt x="79" y="112"/>
                </a:lnTo>
                <a:lnTo>
                  <a:pt x="79" y="115"/>
                </a:lnTo>
                <a:lnTo>
                  <a:pt x="75" y="115"/>
                </a:lnTo>
                <a:lnTo>
                  <a:pt x="55" y="115"/>
                </a:lnTo>
                <a:lnTo>
                  <a:pt x="45" y="115"/>
                </a:lnTo>
                <a:lnTo>
                  <a:pt x="34" y="115"/>
                </a:lnTo>
                <a:lnTo>
                  <a:pt x="27" y="115"/>
                </a:lnTo>
                <a:lnTo>
                  <a:pt x="21" y="115"/>
                </a:lnTo>
                <a:lnTo>
                  <a:pt x="8" y="115"/>
                </a:lnTo>
                <a:lnTo>
                  <a:pt x="5" y="115"/>
                </a:lnTo>
                <a:lnTo>
                  <a:pt x="3" y="115"/>
                </a:lnTo>
                <a:lnTo>
                  <a:pt x="3" y="110"/>
                </a:lnTo>
                <a:lnTo>
                  <a:pt x="3" y="107"/>
                </a:lnTo>
                <a:lnTo>
                  <a:pt x="3" y="104"/>
                </a:lnTo>
                <a:lnTo>
                  <a:pt x="3" y="98"/>
                </a:lnTo>
                <a:lnTo>
                  <a:pt x="3" y="96"/>
                </a:lnTo>
                <a:lnTo>
                  <a:pt x="3" y="94"/>
                </a:lnTo>
                <a:lnTo>
                  <a:pt x="3" y="93"/>
                </a:lnTo>
                <a:lnTo>
                  <a:pt x="3" y="91"/>
                </a:lnTo>
                <a:lnTo>
                  <a:pt x="3" y="90"/>
                </a:lnTo>
                <a:lnTo>
                  <a:pt x="3" y="88"/>
                </a:lnTo>
                <a:lnTo>
                  <a:pt x="3" y="86"/>
                </a:lnTo>
                <a:lnTo>
                  <a:pt x="3" y="85"/>
                </a:lnTo>
                <a:lnTo>
                  <a:pt x="3" y="83"/>
                </a:lnTo>
                <a:lnTo>
                  <a:pt x="3" y="82"/>
                </a:lnTo>
                <a:lnTo>
                  <a:pt x="3" y="80"/>
                </a:lnTo>
                <a:lnTo>
                  <a:pt x="3" y="78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72"/>
                </a:lnTo>
                <a:lnTo>
                  <a:pt x="3" y="70"/>
                </a:lnTo>
                <a:lnTo>
                  <a:pt x="3" y="69"/>
                </a:lnTo>
                <a:lnTo>
                  <a:pt x="3" y="67"/>
                </a:lnTo>
                <a:lnTo>
                  <a:pt x="3" y="66"/>
                </a:lnTo>
                <a:lnTo>
                  <a:pt x="3" y="64"/>
                </a:lnTo>
                <a:lnTo>
                  <a:pt x="2" y="64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2" y="40"/>
                </a:lnTo>
                <a:lnTo>
                  <a:pt x="3" y="40"/>
                </a:lnTo>
                <a:lnTo>
                  <a:pt x="5" y="40"/>
                </a:lnTo>
                <a:lnTo>
                  <a:pt x="7" y="40"/>
                </a:lnTo>
                <a:lnTo>
                  <a:pt x="8" y="40"/>
                </a:lnTo>
                <a:lnTo>
                  <a:pt x="10" y="40"/>
                </a:lnTo>
                <a:lnTo>
                  <a:pt x="11" y="40"/>
                </a:lnTo>
                <a:lnTo>
                  <a:pt x="13" y="40"/>
                </a:lnTo>
                <a:lnTo>
                  <a:pt x="18" y="40"/>
                </a:lnTo>
                <a:lnTo>
                  <a:pt x="19" y="40"/>
                </a:lnTo>
                <a:lnTo>
                  <a:pt x="21" y="38"/>
                </a:lnTo>
                <a:lnTo>
                  <a:pt x="23" y="38"/>
                </a:lnTo>
                <a:lnTo>
                  <a:pt x="24" y="38"/>
                </a:lnTo>
                <a:lnTo>
                  <a:pt x="34" y="40"/>
                </a:lnTo>
                <a:lnTo>
                  <a:pt x="35" y="40"/>
                </a:lnTo>
                <a:lnTo>
                  <a:pt x="37" y="40"/>
                </a:lnTo>
                <a:lnTo>
                  <a:pt x="39" y="40"/>
                </a:lnTo>
                <a:lnTo>
                  <a:pt x="42" y="38"/>
                </a:lnTo>
                <a:lnTo>
                  <a:pt x="43" y="38"/>
                </a:lnTo>
                <a:lnTo>
                  <a:pt x="45" y="38"/>
                </a:lnTo>
                <a:lnTo>
                  <a:pt x="47" y="38"/>
                </a:lnTo>
                <a:lnTo>
                  <a:pt x="47" y="40"/>
                </a:lnTo>
                <a:lnTo>
                  <a:pt x="48" y="40"/>
                </a:lnTo>
                <a:lnTo>
                  <a:pt x="50" y="40"/>
                </a:lnTo>
                <a:lnTo>
                  <a:pt x="51" y="40"/>
                </a:lnTo>
                <a:lnTo>
                  <a:pt x="51" y="35"/>
                </a:lnTo>
                <a:lnTo>
                  <a:pt x="51" y="29"/>
                </a:lnTo>
                <a:lnTo>
                  <a:pt x="51" y="27"/>
                </a:lnTo>
                <a:lnTo>
                  <a:pt x="51" y="24"/>
                </a:lnTo>
                <a:lnTo>
                  <a:pt x="51" y="18"/>
                </a:lnTo>
                <a:lnTo>
                  <a:pt x="51" y="16"/>
                </a:lnTo>
                <a:lnTo>
                  <a:pt x="51" y="14"/>
                </a:lnTo>
                <a:lnTo>
                  <a:pt x="56" y="14"/>
                </a:lnTo>
                <a:lnTo>
                  <a:pt x="58" y="14"/>
                </a:lnTo>
                <a:lnTo>
                  <a:pt x="59" y="14"/>
                </a:lnTo>
                <a:lnTo>
                  <a:pt x="58" y="13"/>
                </a:lnTo>
                <a:lnTo>
                  <a:pt x="58" y="11"/>
                </a:lnTo>
                <a:lnTo>
                  <a:pt x="56" y="11"/>
                </a:lnTo>
                <a:lnTo>
                  <a:pt x="56" y="10"/>
                </a:lnTo>
                <a:lnTo>
                  <a:pt x="55" y="10"/>
                </a:lnTo>
                <a:lnTo>
                  <a:pt x="55" y="8"/>
                </a:lnTo>
                <a:lnTo>
                  <a:pt x="55" y="6"/>
                </a:lnTo>
                <a:lnTo>
                  <a:pt x="53" y="6"/>
                </a:lnTo>
                <a:lnTo>
                  <a:pt x="53" y="5"/>
                </a:lnTo>
                <a:lnTo>
                  <a:pt x="51" y="5"/>
                </a:lnTo>
                <a:lnTo>
                  <a:pt x="51" y="3"/>
                </a:lnTo>
                <a:lnTo>
                  <a:pt x="51" y="2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6" y="2"/>
                </a:lnTo>
                <a:lnTo>
                  <a:pt x="56" y="3"/>
                </a:lnTo>
                <a:lnTo>
                  <a:pt x="58" y="3"/>
                </a:lnTo>
                <a:lnTo>
                  <a:pt x="58" y="5"/>
                </a:lnTo>
                <a:lnTo>
                  <a:pt x="58" y="6"/>
                </a:lnTo>
                <a:lnTo>
                  <a:pt x="59" y="6"/>
                </a:lnTo>
                <a:lnTo>
                  <a:pt x="59" y="8"/>
                </a:lnTo>
                <a:lnTo>
                  <a:pt x="61" y="8"/>
                </a:lnTo>
                <a:lnTo>
                  <a:pt x="61" y="10"/>
                </a:lnTo>
                <a:lnTo>
                  <a:pt x="61" y="11"/>
                </a:lnTo>
                <a:lnTo>
                  <a:pt x="63" y="11"/>
                </a:lnTo>
                <a:lnTo>
                  <a:pt x="63" y="13"/>
                </a:lnTo>
                <a:lnTo>
                  <a:pt x="63" y="14"/>
                </a:lnTo>
                <a:lnTo>
                  <a:pt x="64" y="16"/>
                </a:lnTo>
                <a:lnTo>
                  <a:pt x="64" y="18"/>
                </a:lnTo>
                <a:lnTo>
                  <a:pt x="66" y="19"/>
                </a:lnTo>
                <a:lnTo>
                  <a:pt x="66" y="21"/>
                </a:lnTo>
                <a:lnTo>
                  <a:pt x="67" y="21"/>
                </a:lnTo>
                <a:lnTo>
                  <a:pt x="67" y="22"/>
                </a:lnTo>
                <a:lnTo>
                  <a:pt x="69" y="24"/>
                </a:lnTo>
                <a:lnTo>
                  <a:pt x="71" y="24"/>
                </a:lnTo>
                <a:lnTo>
                  <a:pt x="71" y="26"/>
                </a:lnTo>
                <a:lnTo>
                  <a:pt x="72" y="26"/>
                </a:lnTo>
                <a:lnTo>
                  <a:pt x="74" y="26"/>
                </a:lnTo>
                <a:lnTo>
                  <a:pt x="74" y="27"/>
                </a:lnTo>
                <a:lnTo>
                  <a:pt x="75" y="27"/>
                </a:lnTo>
                <a:lnTo>
                  <a:pt x="75" y="29"/>
                </a:lnTo>
                <a:lnTo>
                  <a:pt x="75" y="34"/>
                </a:lnTo>
                <a:lnTo>
                  <a:pt x="77" y="34"/>
                </a:lnTo>
                <a:lnTo>
                  <a:pt x="77" y="35"/>
                </a:lnTo>
                <a:lnTo>
                  <a:pt x="80" y="35"/>
                </a:lnTo>
                <a:lnTo>
                  <a:pt x="80" y="37"/>
                </a:lnTo>
                <a:lnTo>
                  <a:pt x="80" y="38"/>
                </a:lnTo>
                <a:close/>
              </a:path>
            </a:pathLst>
          </a:custGeom>
          <a:solidFill>
            <a:srgbClr val="C246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1"/>
          <p:cNvSpPr>
            <a:spLocks/>
          </p:cNvSpPr>
          <p:nvPr/>
        </p:nvSpPr>
        <p:spPr bwMode="auto">
          <a:xfrm>
            <a:off x="2921000" y="5118101"/>
            <a:ext cx="84138" cy="152400"/>
          </a:xfrm>
          <a:custGeom>
            <a:avLst/>
            <a:gdLst/>
            <a:ahLst/>
            <a:cxnLst>
              <a:cxn ang="0">
                <a:pos x="51" y="35"/>
              </a:cxn>
              <a:cxn ang="0">
                <a:pos x="53" y="45"/>
              </a:cxn>
              <a:cxn ang="0">
                <a:pos x="53" y="58"/>
              </a:cxn>
              <a:cxn ang="0">
                <a:pos x="50" y="61"/>
              </a:cxn>
              <a:cxn ang="0">
                <a:pos x="48" y="64"/>
              </a:cxn>
              <a:cxn ang="0">
                <a:pos x="42" y="67"/>
              </a:cxn>
              <a:cxn ang="0">
                <a:pos x="48" y="67"/>
              </a:cxn>
              <a:cxn ang="0">
                <a:pos x="51" y="69"/>
              </a:cxn>
              <a:cxn ang="0">
                <a:pos x="51" y="74"/>
              </a:cxn>
              <a:cxn ang="0">
                <a:pos x="51" y="78"/>
              </a:cxn>
              <a:cxn ang="0">
                <a:pos x="51" y="83"/>
              </a:cxn>
              <a:cxn ang="0">
                <a:pos x="51" y="88"/>
              </a:cxn>
              <a:cxn ang="0">
                <a:pos x="51" y="93"/>
              </a:cxn>
              <a:cxn ang="0">
                <a:pos x="50" y="96"/>
              </a:cxn>
              <a:cxn ang="0">
                <a:pos x="45" y="96"/>
              </a:cxn>
              <a:cxn ang="0">
                <a:pos x="40" y="96"/>
              </a:cxn>
              <a:cxn ang="0">
                <a:pos x="35" y="96"/>
              </a:cxn>
              <a:cxn ang="0">
                <a:pos x="29" y="96"/>
              </a:cxn>
              <a:cxn ang="0">
                <a:pos x="24" y="96"/>
              </a:cxn>
              <a:cxn ang="0">
                <a:pos x="11" y="96"/>
              </a:cxn>
              <a:cxn ang="0">
                <a:pos x="0" y="96"/>
              </a:cxn>
              <a:cxn ang="0">
                <a:pos x="0" y="86"/>
              </a:cxn>
              <a:cxn ang="0">
                <a:pos x="0" y="82"/>
              </a:cxn>
              <a:cxn ang="0">
                <a:pos x="0" y="77"/>
              </a:cxn>
              <a:cxn ang="0">
                <a:pos x="0" y="72"/>
              </a:cxn>
              <a:cxn ang="0">
                <a:pos x="0" y="67"/>
              </a:cxn>
              <a:cxn ang="0">
                <a:pos x="0" y="61"/>
              </a:cxn>
              <a:cxn ang="0">
                <a:pos x="0" y="43"/>
              </a:cxn>
              <a:cxn ang="0">
                <a:pos x="0" y="37"/>
              </a:cxn>
              <a:cxn ang="0">
                <a:pos x="0" y="32"/>
              </a:cxn>
              <a:cxn ang="0">
                <a:pos x="0" y="24"/>
              </a:cxn>
              <a:cxn ang="0">
                <a:pos x="0" y="19"/>
              </a:cxn>
              <a:cxn ang="0">
                <a:pos x="0" y="13"/>
              </a:cxn>
              <a:cxn ang="0">
                <a:pos x="0" y="3"/>
              </a:cxn>
              <a:cxn ang="0">
                <a:pos x="8" y="0"/>
              </a:cxn>
              <a:cxn ang="0">
                <a:pos x="14" y="0"/>
              </a:cxn>
              <a:cxn ang="0">
                <a:pos x="26" y="0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51" y="14"/>
              </a:cxn>
              <a:cxn ang="0">
                <a:pos x="51" y="19"/>
              </a:cxn>
              <a:cxn ang="0">
                <a:pos x="51" y="26"/>
              </a:cxn>
            </a:cxnLst>
            <a:rect l="0" t="0" r="r" b="b"/>
            <a:pathLst>
              <a:path w="53" h="96">
                <a:moveTo>
                  <a:pt x="51" y="26"/>
                </a:moveTo>
                <a:lnTo>
                  <a:pt x="51" y="30"/>
                </a:lnTo>
                <a:lnTo>
                  <a:pt x="51" y="35"/>
                </a:lnTo>
                <a:lnTo>
                  <a:pt x="51" y="38"/>
                </a:lnTo>
                <a:lnTo>
                  <a:pt x="51" y="45"/>
                </a:lnTo>
                <a:lnTo>
                  <a:pt x="53" y="45"/>
                </a:lnTo>
                <a:lnTo>
                  <a:pt x="53" y="50"/>
                </a:lnTo>
                <a:lnTo>
                  <a:pt x="53" y="56"/>
                </a:lnTo>
                <a:lnTo>
                  <a:pt x="53" y="58"/>
                </a:lnTo>
                <a:lnTo>
                  <a:pt x="50" y="58"/>
                </a:lnTo>
                <a:lnTo>
                  <a:pt x="50" y="59"/>
                </a:lnTo>
                <a:lnTo>
                  <a:pt x="50" y="61"/>
                </a:lnTo>
                <a:lnTo>
                  <a:pt x="50" y="62"/>
                </a:lnTo>
                <a:lnTo>
                  <a:pt x="50" y="64"/>
                </a:lnTo>
                <a:lnTo>
                  <a:pt x="48" y="64"/>
                </a:lnTo>
                <a:lnTo>
                  <a:pt x="42" y="64"/>
                </a:lnTo>
                <a:lnTo>
                  <a:pt x="42" y="66"/>
                </a:lnTo>
                <a:lnTo>
                  <a:pt x="42" y="67"/>
                </a:lnTo>
                <a:lnTo>
                  <a:pt x="43" y="67"/>
                </a:lnTo>
                <a:lnTo>
                  <a:pt x="45" y="67"/>
                </a:lnTo>
                <a:lnTo>
                  <a:pt x="48" y="67"/>
                </a:lnTo>
                <a:lnTo>
                  <a:pt x="50" y="67"/>
                </a:lnTo>
                <a:lnTo>
                  <a:pt x="51" y="67"/>
                </a:lnTo>
                <a:lnTo>
                  <a:pt x="51" y="69"/>
                </a:lnTo>
                <a:lnTo>
                  <a:pt x="51" y="70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1" y="78"/>
                </a:lnTo>
                <a:lnTo>
                  <a:pt x="51" y="80"/>
                </a:lnTo>
                <a:lnTo>
                  <a:pt x="51" y="82"/>
                </a:lnTo>
                <a:lnTo>
                  <a:pt x="51" y="83"/>
                </a:lnTo>
                <a:lnTo>
                  <a:pt x="51" y="85"/>
                </a:lnTo>
                <a:lnTo>
                  <a:pt x="51" y="86"/>
                </a:lnTo>
                <a:lnTo>
                  <a:pt x="51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0" y="96"/>
                </a:lnTo>
                <a:lnTo>
                  <a:pt x="48" y="96"/>
                </a:lnTo>
                <a:lnTo>
                  <a:pt x="46" y="96"/>
                </a:lnTo>
                <a:lnTo>
                  <a:pt x="45" y="96"/>
                </a:lnTo>
                <a:lnTo>
                  <a:pt x="43" y="96"/>
                </a:lnTo>
                <a:lnTo>
                  <a:pt x="42" y="96"/>
                </a:lnTo>
                <a:lnTo>
                  <a:pt x="40" y="96"/>
                </a:lnTo>
                <a:lnTo>
                  <a:pt x="38" y="96"/>
                </a:lnTo>
                <a:lnTo>
                  <a:pt x="37" y="96"/>
                </a:lnTo>
                <a:lnTo>
                  <a:pt x="35" y="96"/>
                </a:lnTo>
                <a:lnTo>
                  <a:pt x="34" y="96"/>
                </a:lnTo>
                <a:lnTo>
                  <a:pt x="32" y="96"/>
                </a:lnTo>
                <a:lnTo>
                  <a:pt x="29" y="96"/>
                </a:lnTo>
                <a:lnTo>
                  <a:pt x="27" y="96"/>
                </a:lnTo>
                <a:lnTo>
                  <a:pt x="26" y="96"/>
                </a:lnTo>
                <a:lnTo>
                  <a:pt x="24" y="96"/>
                </a:lnTo>
                <a:lnTo>
                  <a:pt x="18" y="96"/>
                </a:lnTo>
                <a:lnTo>
                  <a:pt x="13" y="96"/>
                </a:lnTo>
                <a:lnTo>
                  <a:pt x="11" y="96"/>
                </a:lnTo>
                <a:lnTo>
                  <a:pt x="8" y="96"/>
                </a:lnTo>
                <a:lnTo>
                  <a:pt x="5" y="96"/>
                </a:lnTo>
                <a:lnTo>
                  <a:pt x="0" y="96"/>
                </a:lnTo>
                <a:lnTo>
                  <a:pt x="0" y="91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8" y="0"/>
                </a:lnTo>
                <a:lnTo>
                  <a:pt x="22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8" y="0"/>
                </a:lnTo>
                <a:lnTo>
                  <a:pt x="51" y="0"/>
                </a:lnTo>
                <a:lnTo>
                  <a:pt x="51" y="6"/>
                </a:lnTo>
                <a:lnTo>
                  <a:pt x="51" y="8"/>
                </a:lnTo>
                <a:lnTo>
                  <a:pt x="51" y="14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4"/>
                </a:lnTo>
                <a:lnTo>
                  <a:pt x="51" y="26"/>
                </a:lnTo>
                <a:close/>
              </a:path>
            </a:pathLst>
          </a:custGeom>
          <a:solidFill>
            <a:srgbClr val="99F7E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2"/>
          <p:cNvSpPr>
            <a:spLocks/>
          </p:cNvSpPr>
          <p:nvPr/>
        </p:nvSpPr>
        <p:spPr bwMode="auto">
          <a:xfrm>
            <a:off x="3916363" y="5394326"/>
            <a:ext cx="228600" cy="206375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95" y="0"/>
              </a:cxn>
              <a:cxn ang="0">
                <a:pos x="123" y="0"/>
              </a:cxn>
              <a:cxn ang="0">
                <a:pos x="128" y="0"/>
              </a:cxn>
              <a:cxn ang="0">
                <a:pos x="139" y="0"/>
              </a:cxn>
              <a:cxn ang="0">
                <a:pos x="144" y="13"/>
              </a:cxn>
              <a:cxn ang="0">
                <a:pos x="143" y="21"/>
              </a:cxn>
              <a:cxn ang="0">
                <a:pos x="143" y="32"/>
              </a:cxn>
              <a:cxn ang="0">
                <a:pos x="143" y="43"/>
              </a:cxn>
              <a:cxn ang="0">
                <a:pos x="143" y="48"/>
              </a:cxn>
              <a:cxn ang="0">
                <a:pos x="143" y="61"/>
              </a:cxn>
              <a:cxn ang="0">
                <a:pos x="143" y="69"/>
              </a:cxn>
              <a:cxn ang="0">
                <a:pos x="143" y="77"/>
              </a:cxn>
              <a:cxn ang="0">
                <a:pos x="143" y="87"/>
              </a:cxn>
              <a:cxn ang="0">
                <a:pos x="143" y="99"/>
              </a:cxn>
              <a:cxn ang="0">
                <a:pos x="136" y="104"/>
              </a:cxn>
              <a:cxn ang="0">
                <a:pos x="127" y="104"/>
              </a:cxn>
              <a:cxn ang="0">
                <a:pos x="117" y="104"/>
              </a:cxn>
              <a:cxn ang="0">
                <a:pos x="104" y="104"/>
              </a:cxn>
              <a:cxn ang="0">
                <a:pos x="99" y="104"/>
              </a:cxn>
              <a:cxn ang="0">
                <a:pos x="88" y="104"/>
              </a:cxn>
              <a:cxn ang="0">
                <a:pos x="79" y="104"/>
              </a:cxn>
              <a:cxn ang="0">
                <a:pos x="79" y="117"/>
              </a:cxn>
              <a:cxn ang="0">
                <a:pos x="79" y="120"/>
              </a:cxn>
              <a:cxn ang="0">
                <a:pos x="79" y="130"/>
              </a:cxn>
              <a:cxn ang="0">
                <a:pos x="61" y="130"/>
              </a:cxn>
              <a:cxn ang="0">
                <a:pos x="45" y="130"/>
              </a:cxn>
              <a:cxn ang="0">
                <a:pos x="43" y="125"/>
              </a:cxn>
              <a:cxn ang="0">
                <a:pos x="43" y="122"/>
              </a:cxn>
              <a:cxn ang="0">
                <a:pos x="40" y="106"/>
              </a:cxn>
              <a:cxn ang="0">
                <a:pos x="40" y="98"/>
              </a:cxn>
              <a:cxn ang="0">
                <a:pos x="40" y="91"/>
              </a:cxn>
              <a:cxn ang="0">
                <a:pos x="40" y="90"/>
              </a:cxn>
              <a:cxn ang="0">
                <a:pos x="35" y="79"/>
              </a:cxn>
              <a:cxn ang="0">
                <a:pos x="29" y="79"/>
              </a:cxn>
              <a:cxn ang="0">
                <a:pos x="27" y="79"/>
              </a:cxn>
              <a:cxn ang="0">
                <a:pos x="26" y="67"/>
              </a:cxn>
              <a:cxn ang="0">
                <a:pos x="26" y="50"/>
              </a:cxn>
              <a:cxn ang="0">
                <a:pos x="26" y="39"/>
              </a:cxn>
              <a:cxn ang="0">
                <a:pos x="26" y="35"/>
              </a:cxn>
              <a:cxn ang="0">
                <a:pos x="21" y="26"/>
              </a:cxn>
              <a:cxn ang="0">
                <a:pos x="0" y="26"/>
              </a:cxn>
              <a:cxn ang="0">
                <a:pos x="5" y="0"/>
              </a:cxn>
              <a:cxn ang="0">
                <a:pos x="11" y="0"/>
              </a:cxn>
              <a:cxn ang="0">
                <a:pos x="24" y="0"/>
              </a:cxn>
              <a:cxn ang="0">
                <a:pos x="45" y="0"/>
              </a:cxn>
              <a:cxn ang="0">
                <a:pos x="55" y="0"/>
              </a:cxn>
              <a:cxn ang="0">
                <a:pos x="59" y="0"/>
              </a:cxn>
              <a:cxn ang="0">
                <a:pos x="74" y="0"/>
              </a:cxn>
            </a:cxnLst>
            <a:rect l="0" t="0" r="r" b="b"/>
            <a:pathLst>
              <a:path w="144" h="130">
                <a:moveTo>
                  <a:pt x="79" y="0"/>
                </a:moveTo>
                <a:lnTo>
                  <a:pt x="82" y="0"/>
                </a:lnTo>
                <a:lnTo>
                  <a:pt x="83" y="0"/>
                </a:lnTo>
                <a:lnTo>
                  <a:pt x="87" y="0"/>
                </a:lnTo>
                <a:lnTo>
                  <a:pt x="91" y="0"/>
                </a:lnTo>
                <a:lnTo>
                  <a:pt x="95" y="0"/>
                </a:lnTo>
                <a:lnTo>
                  <a:pt x="95" y="0"/>
                </a:lnTo>
                <a:lnTo>
                  <a:pt x="95" y="0"/>
                </a:lnTo>
                <a:lnTo>
                  <a:pt x="109" y="0"/>
                </a:lnTo>
                <a:lnTo>
                  <a:pt x="117" y="0"/>
                </a:lnTo>
                <a:lnTo>
                  <a:pt x="122" y="0"/>
                </a:lnTo>
                <a:lnTo>
                  <a:pt x="123" y="0"/>
                </a:lnTo>
                <a:lnTo>
                  <a:pt x="123" y="0"/>
                </a:lnTo>
                <a:lnTo>
                  <a:pt x="123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3" y="0"/>
                </a:lnTo>
                <a:lnTo>
                  <a:pt x="135" y="0"/>
                </a:lnTo>
                <a:lnTo>
                  <a:pt x="139" y="0"/>
                </a:lnTo>
                <a:lnTo>
                  <a:pt x="143" y="0"/>
                </a:lnTo>
                <a:lnTo>
                  <a:pt x="143" y="0"/>
                </a:lnTo>
                <a:lnTo>
                  <a:pt x="143" y="5"/>
                </a:lnTo>
                <a:lnTo>
                  <a:pt x="144" y="13"/>
                </a:lnTo>
                <a:lnTo>
                  <a:pt x="144" y="18"/>
                </a:lnTo>
                <a:lnTo>
                  <a:pt x="144" y="20"/>
                </a:lnTo>
                <a:lnTo>
                  <a:pt x="143" y="21"/>
                </a:lnTo>
                <a:lnTo>
                  <a:pt x="143" y="21"/>
                </a:lnTo>
                <a:lnTo>
                  <a:pt x="143" y="21"/>
                </a:lnTo>
                <a:lnTo>
                  <a:pt x="143" y="26"/>
                </a:lnTo>
                <a:lnTo>
                  <a:pt x="143" y="31"/>
                </a:lnTo>
                <a:lnTo>
                  <a:pt x="143" y="32"/>
                </a:lnTo>
                <a:lnTo>
                  <a:pt x="143" y="34"/>
                </a:lnTo>
                <a:lnTo>
                  <a:pt x="143" y="39"/>
                </a:lnTo>
                <a:lnTo>
                  <a:pt x="143" y="39"/>
                </a:lnTo>
                <a:lnTo>
                  <a:pt x="143" y="43"/>
                </a:lnTo>
                <a:lnTo>
                  <a:pt x="143" y="43"/>
                </a:lnTo>
                <a:lnTo>
                  <a:pt x="143" y="43"/>
                </a:lnTo>
                <a:lnTo>
                  <a:pt x="143" y="47"/>
                </a:lnTo>
                <a:lnTo>
                  <a:pt x="143" y="48"/>
                </a:lnTo>
                <a:lnTo>
                  <a:pt x="143" y="48"/>
                </a:lnTo>
                <a:lnTo>
                  <a:pt x="143" y="51"/>
                </a:lnTo>
                <a:lnTo>
                  <a:pt x="143" y="56"/>
                </a:lnTo>
                <a:lnTo>
                  <a:pt x="143" y="61"/>
                </a:lnTo>
                <a:lnTo>
                  <a:pt x="143" y="61"/>
                </a:lnTo>
                <a:lnTo>
                  <a:pt x="143" y="64"/>
                </a:lnTo>
                <a:lnTo>
                  <a:pt x="143" y="66"/>
                </a:lnTo>
                <a:lnTo>
                  <a:pt x="143" y="69"/>
                </a:lnTo>
                <a:lnTo>
                  <a:pt x="143" y="69"/>
                </a:lnTo>
                <a:lnTo>
                  <a:pt x="143" y="74"/>
                </a:lnTo>
                <a:lnTo>
                  <a:pt x="143" y="77"/>
                </a:lnTo>
                <a:lnTo>
                  <a:pt x="143" y="77"/>
                </a:lnTo>
                <a:lnTo>
                  <a:pt x="143" y="77"/>
                </a:lnTo>
                <a:lnTo>
                  <a:pt x="143" y="82"/>
                </a:lnTo>
                <a:lnTo>
                  <a:pt x="143" y="83"/>
                </a:lnTo>
                <a:lnTo>
                  <a:pt x="143" y="87"/>
                </a:lnTo>
                <a:lnTo>
                  <a:pt x="143" y="90"/>
                </a:lnTo>
                <a:lnTo>
                  <a:pt x="143" y="90"/>
                </a:lnTo>
                <a:lnTo>
                  <a:pt x="143" y="95"/>
                </a:lnTo>
                <a:lnTo>
                  <a:pt x="143" y="99"/>
                </a:lnTo>
                <a:lnTo>
                  <a:pt x="143" y="103"/>
                </a:lnTo>
                <a:lnTo>
                  <a:pt x="143" y="104"/>
                </a:lnTo>
                <a:lnTo>
                  <a:pt x="138" y="104"/>
                </a:lnTo>
                <a:lnTo>
                  <a:pt x="136" y="104"/>
                </a:lnTo>
                <a:lnTo>
                  <a:pt x="135" y="104"/>
                </a:lnTo>
                <a:lnTo>
                  <a:pt x="133" y="104"/>
                </a:lnTo>
                <a:lnTo>
                  <a:pt x="130" y="104"/>
                </a:lnTo>
                <a:lnTo>
                  <a:pt x="127" y="104"/>
                </a:lnTo>
                <a:lnTo>
                  <a:pt x="125" y="104"/>
                </a:lnTo>
                <a:lnTo>
                  <a:pt x="122" y="104"/>
                </a:lnTo>
                <a:lnTo>
                  <a:pt x="119" y="104"/>
                </a:lnTo>
                <a:lnTo>
                  <a:pt x="117" y="104"/>
                </a:lnTo>
                <a:lnTo>
                  <a:pt x="117" y="104"/>
                </a:lnTo>
                <a:lnTo>
                  <a:pt x="115" y="104"/>
                </a:lnTo>
                <a:lnTo>
                  <a:pt x="112" y="104"/>
                </a:lnTo>
                <a:lnTo>
                  <a:pt x="104" y="104"/>
                </a:lnTo>
                <a:lnTo>
                  <a:pt x="104" y="104"/>
                </a:lnTo>
                <a:lnTo>
                  <a:pt x="99" y="104"/>
                </a:lnTo>
                <a:lnTo>
                  <a:pt x="99" y="104"/>
                </a:lnTo>
                <a:lnTo>
                  <a:pt x="99" y="104"/>
                </a:lnTo>
                <a:lnTo>
                  <a:pt x="95" y="104"/>
                </a:lnTo>
                <a:lnTo>
                  <a:pt x="95" y="104"/>
                </a:lnTo>
                <a:lnTo>
                  <a:pt x="91" y="104"/>
                </a:lnTo>
                <a:lnTo>
                  <a:pt x="88" y="104"/>
                </a:lnTo>
                <a:lnTo>
                  <a:pt x="83" y="104"/>
                </a:lnTo>
                <a:lnTo>
                  <a:pt x="79" y="104"/>
                </a:lnTo>
                <a:lnTo>
                  <a:pt x="79" y="104"/>
                </a:lnTo>
                <a:lnTo>
                  <a:pt x="79" y="104"/>
                </a:lnTo>
                <a:lnTo>
                  <a:pt x="79" y="106"/>
                </a:lnTo>
                <a:lnTo>
                  <a:pt x="79" y="106"/>
                </a:lnTo>
                <a:lnTo>
                  <a:pt x="79" y="106"/>
                </a:lnTo>
                <a:lnTo>
                  <a:pt x="79" y="117"/>
                </a:lnTo>
                <a:lnTo>
                  <a:pt x="79" y="117"/>
                </a:lnTo>
                <a:lnTo>
                  <a:pt x="79" y="120"/>
                </a:lnTo>
                <a:lnTo>
                  <a:pt x="79" y="120"/>
                </a:lnTo>
                <a:lnTo>
                  <a:pt x="79" y="120"/>
                </a:lnTo>
                <a:lnTo>
                  <a:pt x="79" y="120"/>
                </a:lnTo>
                <a:lnTo>
                  <a:pt x="79" y="122"/>
                </a:lnTo>
                <a:lnTo>
                  <a:pt x="79" y="125"/>
                </a:lnTo>
                <a:lnTo>
                  <a:pt x="79" y="130"/>
                </a:lnTo>
                <a:lnTo>
                  <a:pt x="72" y="130"/>
                </a:lnTo>
                <a:lnTo>
                  <a:pt x="71" y="130"/>
                </a:lnTo>
                <a:lnTo>
                  <a:pt x="66" y="130"/>
                </a:lnTo>
                <a:lnTo>
                  <a:pt x="61" y="130"/>
                </a:lnTo>
                <a:lnTo>
                  <a:pt x="50" y="130"/>
                </a:lnTo>
                <a:lnTo>
                  <a:pt x="47" y="130"/>
                </a:lnTo>
                <a:lnTo>
                  <a:pt x="47" y="130"/>
                </a:lnTo>
                <a:lnTo>
                  <a:pt x="45" y="130"/>
                </a:lnTo>
                <a:lnTo>
                  <a:pt x="45" y="130"/>
                </a:lnTo>
                <a:lnTo>
                  <a:pt x="43" y="130"/>
                </a:lnTo>
                <a:lnTo>
                  <a:pt x="43" y="130"/>
                </a:lnTo>
                <a:lnTo>
                  <a:pt x="43" y="125"/>
                </a:lnTo>
                <a:lnTo>
                  <a:pt x="43" y="125"/>
                </a:lnTo>
                <a:lnTo>
                  <a:pt x="43" y="123"/>
                </a:lnTo>
                <a:lnTo>
                  <a:pt x="43" y="122"/>
                </a:lnTo>
                <a:lnTo>
                  <a:pt x="43" y="122"/>
                </a:lnTo>
                <a:lnTo>
                  <a:pt x="43" y="114"/>
                </a:lnTo>
                <a:lnTo>
                  <a:pt x="43" y="112"/>
                </a:lnTo>
                <a:lnTo>
                  <a:pt x="40" y="112"/>
                </a:lnTo>
                <a:lnTo>
                  <a:pt x="40" y="106"/>
                </a:lnTo>
                <a:lnTo>
                  <a:pt x="40" y="103"/>
                </a:lnTo>
                <a:lnTo>
                  <a:pt x="40" y="101"/>
                </a:lnTo>
                <a:lnTo>
                  <a:pt x="40" y="99"/>
                </a:lnTo>
                <a:lnTo>
                  <a:pt x="40" y="98"/>
                </a:lnTo>
                <a:lnTo>
                  <a:pt x="40" y="95"/>
                </a:lnTo>
                <a:lnTo>
                  <a:pt x="40" y="95"/>
                </a:lnTo>
                <a:lnTo>
                  <a:pt x="40" y="93"/>
                </a:lnTo>
                <a:lnTo>
                  <a:pt x="40" y="91"/>
                </a:lnTo>
                <a:lnTo>
                  <a:pt x="40" y="91"/>
                </a:lnTo>
                <a:lnTo>
                  <a:pt x="40" y="91"/>
                </a:lnTo>
                <a:lnTo>
                  <a:pt x="40" y="90"/>
                </a:lnTo>
                <a:lnTo>
                  <a:pt x="40" y="90"/>
                </a:lnTo>
                <a:lnTo>
                  <a:pt x="40" y="79"/>
                </a:lnTo>
                <a:lnTo>
                  <a:pt x="39" y="79"/>
                </a:lnTo>
                <a:lnTo>
                  <a:pt x="35" y="79"/>
                </a:lnTo>
                <a:lnTo>
                  <a:pt x="35" y="79"/>
                </a:lnTo>
                <a:lnTo>
                  <a:pt x="34" y="79"/>
                </a:lnTo>
                <a:lnTo>
                  <a:pt x="32" y="79"/>
                </a:lnTo>
                <a:lnTo>
                  <a:pt x="31" y="79"/>
                </a:lnTo>
                <a:lnTo>
                  <a:pt x="29" y="79"/>
                </a:lnTo>
                <a:lnTo>
                  <a:pt x="29" y="79"/>
                </a:lnTo>
                <a:lnTo>
                  <a:pt x="29" y="79"/>
                </a:lnTo>
                <a:lnTo>
                  <a:pt x="27" y="79"/>
                </a:lnTo>
                <a:lnTo>
                  <a:pt x="27" y="79"/>
                </a:lnTo>
                <a:lnTo>
                  <a:pt x="26" y="79"/>
                </a:lnTo>
                <a:lnTo>
                  <a:pt x="26" y="75"/>
                </a:lnTo>
                <a:lnTo>
                  <a:pt x="26" y="72"/>
                </a:lnTo>
                <a:lnTo>
                  <a:pt x="26" y="67"/>
                </a:lnTo>
                <a:lnTo>
                  <a:pt x="26" y="63"/>
                </a:lnTo>
                <a:lnTo>
                  <a:pt x="26" y="53"/>
                </a:lnTo>
                <a:lnTo>
                  <a:pt x="26" y="53"/>
                </a:lnTo>
                <a:lnTo>
                  <a:pt x="26" y="50"/>
                </a:lnTo>
                <a:lnTo>
                  <a:pt x="26" y="45"/>
                </a:lnTo>
                <a:lnTo>
                  <a:pt x="26" y="45"/>
                </a:lnTo>
                <a:lnTo>
                  <a:pt x="26" y="39"/>
                </a:lnTo>
                <a:lnTo>
                  <a:pt x="26" y="39"/>
                </a:lnTo>
                <a:lnTo>
                  <a:pt x="26" y="37"/>
                </a:lnTo>
                <a:lnTo>
                  <a:pt x="26" y="37"/>
                </a:lnTo>
                <a:lnTo>
                  <a:pt x="26" y="35"/>
                </a:lnTo>
                <a:lnTo>
                  <a:pt x="26" y="35"/>
                </a:lnTo>
                <a:lnTo>
                  <a:pt x="26" y="32"/>
                </a:lnTo>
                <a:lnTo>
                  <a:pt x="26" y="31"/>
                </a:lnTo>
                <a:lnTo>
                  <a:pt x="26" y="26"/>
                </a:lnTo>
                <a:lnTo>
                  <a:pt x="21" y="26"/>
                </a:lnTo>
                <a:lnTo>
                  <a:pt x="16" y="26"/>
                </a:lnTo>
                <a:lnTo>
                  <a:pt x="11" y="26"/>
                </a:lnTo>
                <a:lnTo>
                  <a:pt x="8" y="26"/>
                </a:lnTo>
                <a:lnTo>
                  <a:pt x="0" y="26"/>
                </a:lnTo>
                <a:lnTo>
                  <a:pt x="0" y="26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1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4" y="0"/>
                </a:lnTo>
                <a:lnTo>
                  <a:pt x="29" y="0"/>
                </a:lnTo>
                <a:lnTo>
                  <a:pt x="45" y="0"/>
                </a:lnTo>
                <a:lnTo>
                  <a:pt x="45" y="0"/>
                </a:lnTo>
                <a:lnTo>
                  <a:pt x="51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9" y="0"/>
                </a:lnTo>
                <a:lnTo>
                  <a:pt x="69" y="0"/>
                </a:lnTo>
                <a:lnTo>
                  <a:pt x="71" y="0"/>
                </a:lnTo>
                <a:lnTo>
                  <a:pt x="71" y="0"/>
                </a:lnTo>
                <a:lnTo>
                  <a:pt x="74" y="0"/>
                </a:lnTo>
                <a:lnTo>
                  <a:pt x="79" y="0"/>
                </a:lnTo>
                <a:close/>
              </a:path>
            </a:pathLst>
          </a:custGeom>
          <a:solidFill>
            <a:srgbClr val="6A9F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3"/>
          <p:cNvSpPr>
            <a:spLocks/>
          </p:cNvSpPr>
          <p:nvPr/>
        </p:nvSpPr>
        <p:spPr bwMode="auto">
          <a:xfrm>
            <a:off x="3013075" y="5354638"/>
            <a:ext cx="411163" cy="165100"/>
          </a:xfrm>
          <a:custGeom>
            <a:avLst/>
            <a:gdLst/>
            <a:ahLst/>
            <a:cxnLst>
              <a:cxn ang="0">
                <a:pos x="206" y="25"/>
              </a:cxn>
              <a:cxn ang="0">
                <a:pos x="235" y="27"/>
              </a:cxn>
              <a:cxn ang="0">
                <a:pos x="246" y="32"/>
              </a:cxn>
              <a:cxn ang="0">
                <a:pos x="249" y="43"/>
              </a:cxn>
              <a:cxn ang="0">
                <a:pos x="254" y="51"/>
              </a:cxn>
              <a:cxn ang="0">
                <a:pos x="256" y="60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88"/>
              </a:cxn>
              <a:cxn ang="0">
                <a:pos x="251" y="89"/>
              </a:cxn>
              <a:cxn ang="0">
                <a:pos x="236" y="89"/>
              </a:cxn>
              <a:cxn ang="0">
                <a:pos x="232" y="102"/>
              </a:cxn>
              <a:cxn ang="0">
                <a:pos x="216" y="104"/>
              </a:cxn>
              <a:cxn ang="0">
                <a:pos x="206" y="102"/>
              </a:cxn>
              <a:cxn ang="0">
                <a:pos x="198" y="86"/>
              </a:cxn>
              <a:cxn ang="0">
                <a:pos x="187" y="83"/>
              </a:cxn>
              <a:cxn ang="0">
                <a:pos x="184" y="86"/>
              </a:cxn>
              <a:cxn ang="0">
                <a:pos x="180" y="88"/>
              </a:cxn>
              <a:cxn ang="0">
                <a:pos x="172" y="86"/>
              </a:cxn>
              <a:cxn ang="0">
                <a:pos x="168" y="83"/>
              </a:cxn>
              <a:cxn ang="0">
                <a:pos x="164" y="78"/>
              </a:cxn>
              <a:cxn ang="0">
                <a:pos x="158" y="68"/>
              </a:cxn>
              <a:cxn ang="0">
                <a:pos x="155" y="68"/>
              </a:cxn>
              <a:cxn ang="0">
                <a:pos x="142" y="68"/>
              </a:cxn>
              <a:cxn ang="0">
                <a:pos x="129" y="70"/>
              </a:cxn>
              <a:cxn ang="0">
                <a:pos x="129" y="78"/>
              </a:cxn>
              <a:cxn ang="0">
                <a:pos x="108" y="76"/>
              </a:cxn>
              <a:cxn ang="0">
                <a:pos x="107" y="72"/>
              </a:cxn>
              <a:cxn ang="0">
                <a:pos x="107" y="67"/>
              </a:cxn>
              <a:cxn ang="0">
                <a:pos x="86" y="64"/>
              </a:cxn>
              <a:cxn ang="0">
                <a:pos x="76" y="59"/>
              </a:cxn>
              <a:cxn ang="0">
                <a:pos x="72" y="51"/>
              </a:cxn>
              <a:cxn ang="0">
                <a:pos x="59" y="51"/>
              </a:cxn>
              <a:cxn ang="0">
                <a:pos x="51" y="35"/>
              </a:cxn>
              <a:cxn ang="0">
                <a:pos x="51" y="25"/>
              </a:cxn>
              <a:cxn ang="0">
                <a:pos x="30" y="25"/>
              </a:cxn>
              <a:cxn ang="0">
                <a:pos x="11" y="25"/>
              </a:cxn>
              <a:cxn ang="0">
                <a:pos x="0" y="16"/>
              </a:cxn>
              <a:cxn ang="0">
                <a:pos x="4" y="0"/>
              </a:cxn>
              <a:cxn ang="0">
                <a:pos x="14" y="0"/>
              </a:cxn>
              <a:cxn ang="0">
                <a:pos x="24" y="0"/>
              </a:cxn>
              <a:cxn ang="0">
                <a:pos x="38" y="0"/>
              </a:cxn>
              <a:cxn ang="0">
                <a:pos x="51" y="0"/>
              </a:cxn>
              <a:cxn ang="0">
                <a:pos x="64" y="0"/>
              </a:cxn>
              <a:cxn ang="0">
                <a:pos x="88" y="0"/>
              </a:cxn>
              <a:cxn ang="0">
                <a:pos x="121" y="0"/>
              </a:cxn>
              <a:cxn ang="0">
                <a:pos x="155" y="0"/>
              </a:cxn>
              <a:cxn ang="0">
                <a:pos x="172" y="0"/>
              </a:cxn>
            </a:cxnLst>
            <a:rect l="0" t="0" r="r" b="b"/>
            <a:pathLst>
              <a:path w="259" h="104">
                <a:moveTo>
                  <a:pt x="203" y="0"/>
                </a:moveTo>
                <a:lnTo>
                  <a:pt x="206" y="0"/>
                </a:lnTo>
                <a:lnTo>
                  <a:pt x="206" y="6"/>
                </a:lnTo>
                <a:lnTo>
                  <a:pt x="206" y="16"/>
                </a:lnTo>
                <a:lnTo>
                  <a:pt x="206" y="24"/>
                </a:lnTo>
                <a:lnTo>
                  <a:pt x="206" y="25"/>
                </a:lnTo>
                <a:lnTo>
                  <a:pt x="206" y="25"/>
                </a:lnTo>
                <a:lnTo>
                  <a:pt x="216" y="25"/>
                </a:lnTo>
                <a:lnTo>
                  <a:pt x="217" y="25"/>
                </a:lnTo>
                <a:lnTo>
                  <a:pt x="222" y="25"/>
                </a:lnTo>
                <a:lnTo>
                  <a:pt x="235" y="25"/>
                </a:lnTo>
                <a:lnTo>
                  <a:pt x="235" y="27"/>
                </a:lnTo>
                <a:lnTo>
                  <a:pt x="236" y="27"/>
                </a:lnTo>
                <a:lnTo>
                  <a:pt x="236" y="30"/>
                </a:lnTo>
                <a:lnTo>
                  <a:pt x="240" y="30"/>
                </a:lnTo>
                <a:lnTo>
                  <a:pt x="243" y="30"/>
                </a:lnTo>
                <a:lnTo>
                  <a:pt x="243" y="32"/>
                </a:lnTo>
                <a:lnTo>
                  <a:pt x="246" y="32"/>
                </a:lnTo>
                <a:lnTo>
                  <a:pt x="246" y="38"/>
                </a:lnTo>
                <a:lnTo>
                  <a:pt x="251" y="38"/>
                </a:lnTo>
                <a:lnTo>
                  <a:pt x="252" y="38"/>
                </a:lnTo>
                <a:lnTo>
                  <a:pt x="252" y="40"/>
                </a:lnTo>
                <a:lnTo>
                  <a:pt x="249" y="41"/>
                </a:lnTo>
                <a:lnTo>
                  <a:pt x="249" y="43"/>
                </a:lnTo>
                <a:lnTo>
                  <a:pt x="252" y="43"/>
                </a:lnTo>
                <a:lnTo>
                  <a:pt x="252" y="45"/>
                </a:lnTo>
                <a:lnTo>
                  <a:pt x="254" y="45"/>
                </a:lnTo>
                <a:lnTo>
                  <a:pt x="254" y="48"/>
                </a:lnTo>
                <a:lnTo>
                  <a:pt x="254" y="51"/>
                </a:lnTo>
                <a:lnTo>
                  <a:pt x="254" y="51"/>
                </a:lnTo>
                <a:lnTo>
                  <a:pt x="254" y="51"/>
                </a:lnTo>
                <a:lnTo>
                  <a:pt x="254" y="53"/>
                </a:lnTo>
                <a:lnTo>
                  <a:pt x="254" y="54"/>
                </a:lnTo>
                <a:lnTo>
                  <a:pt x="256" y="54"/>
                </a:lnTo>
                <a:lnTo>
                  <a:pt x="256" y="57"/>
                </a:lnTo>
                <a:lnTo>
                  <a:pt x="256" y="60"/>
                </a:lnTo>
                <a:lnTo>
                  <a:pt x="259" y="60"/>
                </a:lnTo>
                <a:lnTo>
                  <a:pt x="259" y="62"/>
                </a:lnTo>
                <a:lnTo>
                  <a:pt x="259" y="64"/>
                </a:lnTo>
                <a:lnTo>
                  <a:pt x="259" y="70"/>
                </a:lnTo>
                <a:lnTo>
                  <a:pt x="259" y="73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8"/>
                </a:lnTo>
                <a:lnTo>
                  <a:pt x="259" y="81"/>
                </a:lnTo>
                <a:lnTo>
                  <a:pt x="259" y="83"/>
                </a:lnTo>
                <a:lnTo>
                  <a:pt x="259" y="88"/>
                </a:lnTo>
                <a:lnTo>
                  <a:pt x="259" y="89"/>
                </a:lnTo>
                <a:lnTo>
                  <a:pt x="259" y="89"/>
                </a:lnTo>
                <a:lnTo>
                  <a:pt x="259" y="89"/>
                </a:lnTo>
                <a:lnTo>
                  <a:pt x="256" y="89"/>
                </a:lnTo>
                <a:lnTo>
                  <a:pt x="252" y="89"/>
                </a:lnTo>
                <a:lnTo>
                  <a:pt x="251" y="89"/>
                </a:lnTo>
                <a:lnTo>
                  <a:pt x="246" y="89"/>
                </a:lnTo>
                <a:lnTo>
                  <a:pt x="244" y="89"/>
                </a:lnTo>
                <a:lnTo>
                  <a:pt x="244" y="89"/>
                </a:lnTo>
                <a:lnTo>
                  <a:pt x="240" y="89"/>
                </a:lnTo>
                <a:lnTo>
                  <a:pt x="238" y="89"/>
                </a:lnTo>
                <a:lnTo>
                  <a:pt x="236" y="89"/>
                </a:lnTo>
                <a:lnTo>
                  <a:pt x="233" y="89"/>
                </a:lnTo>
                <a:lnTo>
                  <a:pt x="232" y="91"/>
                </a:lnTo>
                <a:lnTo>
                  <a:pt x="232" y="99"/>
                </a:lnTo>
                <a:lnTo>
                  <a:pt x="232" y="99"/>
                </a:lnTo>
                <a:lnTo>
                  <a:pt x="232" y="100"/>
                </a:lnTo>
                <a:lnTo>
                  <a:pt x="232" y="102"/>
                </a:lnTo>
                <a:lnTo>
                  <a:pt x="232" y="102"/>
                </a:lnTo>
                <a:lnTo>
                  <a:pt x="232" y="104"/>
                </a:lnTo>
                <a:lnTo>
                  <a:pt x="225" y="104"/>
                </a:lnTo>
                <a:lnTo>
                  <a:pt x="225" y="104"/>
                </a:lnTo>
                <a:lnTo>
                  <a:pt x="217" y="104"/>
                </a:lnTo>
                <a:lnTo>
                  <a:pt x="216" y="104"/>
                </a:lnTo>
                <a:lnTo>
                  <a:pt x="214" y="104"/>
                </a:lnTo>
                <a:lnTo>
                  <a:pt x="209" y="104"/>
                </a:lnTo>
                <a:lnTo>
                  <a:pt x="209" y="104"/>
                </a:lnTo>
                <a:lnTo>
                  <a:pt x="206" y="104"/>
                </a:lnTo>
                <a:lnTo>
                  <a:pt x="206" y="104"/>
                </a:lnTo>
                <a:lnTo>
                  <a:pt x="206" y="102"/>
                </a:lnTo>
                <a:lnTo>
                  <a:pt x="206" y="100"/>
                </a:lnTo>
                <a:lnTo>
                  <a:pt x="206" y="92"/>
                </a:lnTo>
                <a:lnTo>
                  <a:pt x="206" y="86"/>
                </a:lnTo>
                <a:lnTo>
                  <a:pt x="200" y="86"/>
                </a:lnTo>
                <a:lnTo>
                  <a:pt x="200" y="86"/>
                </a:lnTo>
                <a:lnTo>
                  <a:pt x="198" y="86"/>
                </a:lnTo>
                <a:lnTo>
                  <a:pt x="198" y="86"/>
                </a:lnTo>
                <a:lnTo>
                  <a:pt x="193" y="86"/>
                </a:lnTo>
                <a:lnTo>
                  <a:pt x="193" y="81"/>
                </a:lnTo>
                <a:lnTo>
                  <a:pt x="192" y="81"/>
                </a:lnTo>
                <a:lnTo>
                  <a:pt x="192" y="83"/>
                </a:lnTo>
                <a:lnTo>
                  <a:pt x="187" y="83"/>
                </a:lnTo>
                <a:lnTo>
                  <a:pt x="185" y="83"/>
                </a:lnTo>
                <a:lnTo>
                  <a:pt x="185" y="84"/>
                </a:lnTo>
                <a:lnTo>
                  <a:pt x="185" y="86"/>
                </a:lnTo>
                <a:lnTo>
                  <a:pt x="185" y="86"/>
                </a:lnTo>
                <a:lnTo>
                  <a:pt x="184" y="86"/>
                </a:lnTo>
                <a:lnTo>
                  <a:pt x="184" y="86"/>
                </a:lnTo>
                <a:lnTo>
                  <a:pt x="184" y="86"/>
                </a:lnTo>
                <a:lnTo>
                  <a:pt x="184" y="88"/>
                </a:lnTo>
                <a:lnTo>
                  <a:pt x="180" y="88"/>
                </a:lnTo>
                <a:lnTo>
                  <a:pt x="180" y="88"/>
                </a:lnTo>
                <a:lnTo>
                  <a:pt x="180" y="88"/>
                </a:lnTo>
                <a:lnTo>
                  <a:pt x="180" y="88"/>
                </a:lnTo>
                <a:lnTo>
                  <a:pt x="179" y="88"/>
                </a:lnTo>
                <a:lnTo>
                  <a:pt x="179" y="86"/>
                </a:lnTo>
                <a:lnTo>
                  <a:pt x="176" y="86"/>
                </a:lnTo>
                <a:lnTo>
                  <a:pt x="176" y="86"/>
                </a:lnTo>
                <a:lnTo>
                  <a:pt x="176" y="86"/>
                </a:lnTo>
                <a:lnTo>
                  <a:pt x="172" y="86"/>
                </a:lnTo>
                <a:lnTo>
                  <a:pt x="172" y="86"/>
                </a:lnTo>
                <a:lnTo>
                  <a:pt x="172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1"/>
                </a:lnTo>
                <a:lnTo>
                  <a:pt x="168" y="81"/>
                </a:lnTo>
                <a:lnTo>
                  <a:pt x="166" y="81"/>
                </a:lnTo>
                <a:lnTo>
                  <a:pt x="166" y="81"/>
                </a:lnTo>
                <a:lnTo>
                  <a:pt x="164" y="80"/>
                </a:lnTo>
                <a:lnTo>
                  <a:pt x="164" y="78"/>
                </a:lnTo>
                <a:lnTo>
                  <a:pt x="164" y="73"/>
                </a:lnTo>
                <a:lnTo>
                  <a:pt x="163" y="73"/>
                </a:lnTo>
                <a:lnTo>
                  <a:pt x="161" y="73"/>
                </a:lnTo>
                <a:lnTo>
                  <a:pt x="161" y="73"/>
                </a:lnTo>
                <a:lnTo>
                  <a:pt x="161" y="68"/>
                </a:lnTo>
                <a:lnTo>
                  <a:pt x="158" y="68"/>
                </a:lnTo>
                <a:lnTo>
                  <a:pt x="156" y="68"/>
                </a:lnTo>
                <a:lnTo>
                  <a:pt x="156" y="67"/>
                </a:lnTo>
                <a:lnTo>
                  <a:pt x="155" y="67"/>
                </a:lnTo>
                <a:lnTo>
                  <a:pt x="155" y="67"/>
                </a:lnTo>
                <a:lnTo>
                  <a:pt x="155" y="67"/>
                </a:lnTo>
                <a:lnTo>
                  <a:pt x="155" y="68"/>
                </a:lnTo>
                <a:lnTo>
                  <a:pt x="155" y="68"/>
                </a:lnTo>
                <a:lnTo>
                  <a:pt x="153" y="68"/>
                </a:lnTo>
                <a:lnTo>
                  <a:pt x="152" y="68"/>
                </a:lnTo>
                <a:lnTo>
                  <a:pt x="150" y="68"/>
                </a:lnTo>
                <a:lnTo>
                  <a:pt x="145" y="68"/>
                </a:lnTo>
                <a:lnTo>
                  <a:pt x="142" y="68"/>
                </a:lnTo>
                <a:lnTo>
                  <a:pt x="142" y="68"/>
                </a:lnTo>
                <a:lnTo>
                  <a:pt x="142" y="68"/>
                </a:lnTo>
                <a:lnTo>
                  <a:pt x="132" y="68"/>
                </a:lnTo>
                <a:lnTo>
                  <a:pt x="129" y="68"/>
                </a:lnTo>
                <a:lnTo>
                  <a:pt x="129" y="68"/>
                </a:lnTo>
                <a:lnTo>
                  <a:pt x="129" y="70"/>
                </a:lnTo>
                <a:lnTo>
                  <a:pt x="129" y="75"/>
                </a:lnTo>
                <a:lnTo>
                  <a:pt x="129" y="76"/>
                </a:lnTo>
                <a:lnTo>
                  <a:pt x="129" y="76"/>
                </a:lnTo>
                <a:lnTo>
                  <a:pt x="129" y="76"/>
                </a:lnTo>
                <a:lnTo>
                  <a:pt x="129" y="78"/>
                </a:lnTo>
                <a:lnTo>
                  <a:pt x="129" y="78"/>
                </a:lnTo>
                <a:lnTo>
                  <a:pt x="123" y="76"/>
                </a:lnTo>
                <a:lnTo>
                  <a:pt x="120" y="76"/>
                </a:lnTo>
                <a:lnTo>
                  <a:pt x="115" y="76"/>
                </a:lnTo>
                <a:lnTo>
                  <a:pt x="112" y="76"/>
                </a:lnTo>
                <a:lnTo>
                  <a:pt x="110" y="76"/>
                </a:lnTo>
                <a:lnTo>
                  <a:pt x="108" y="76"/>
                </a:lnTo>
                <a:lnTo>
                  <a:pt x="108" y="76"/>
                </a:lnTo>
                <a:lnTo>
                  <a:pt x="108" y="76"/>
                </a:lnTo>
                <a:lnTo>
                  <a:pt x="107" y="76"/>
                </a:lnTo>
                <a:lnTo>
                  <a:pt x="107" y="72"/>
                </a:lnTo>
                <a:lnTo>
                  <a:pt x="107" y="72"/>
                </a:lnTo>
                <a:lnTo>
                  <a:pt x="107" y="72"/>
                </a:lnTo>
                <a:lnTo>
                  <a:pt x="107" y="72"/>
                </a:lnTo>
                <a:lnTo>
                  <a:pt x="107" y="70"/>
                </a:lnTo>
                <a:lnTo>
                  <a:pt x="107" y="70"/>
                </a:lnTo>
                <a:lnTo>
                  <a:pt x="107" y="68"/>
                </a:lnTo>
                <a:lnTo>
                  <a:pt x="107" y="67"/>
                </a:lnTo>
                <a:lnTo>
                  <a:pt x="107" y="67"/>
                </a:lnTo>
                <a:lnTo>
                  <a:pt x="107" y="64"/>
                </a:lnTo>
                <a:lnTo>
                  <a:pt x="104" y="64"/>
                </a:lnTo>
                <a:lnTo>
                  <a:pt x="102" y="64"/>
                </a:lnTo>
                <a:lnTo>
                  <a:pt x="102" y="64"/>
                </a:lnTo>
                <a:lnTo>
                  <a:pt x="102" y="64"/>
                </a:lnTo>
                <a:lnTo>
                  <a:pt x="86" y="64"/>
                </a:lnTo>
                <a:lnTo>
                  <a:pt x="83" y="64"/>
                </a:lnTo>
                <a:lnTo>
                  <a:pt x="76" y="64"/>
                </a:lnTo>
                <a:lnTo>
                  <a:pt x="76" y="64"/>
                </a:lnTo>
                <a:lnTo>
                  <a:pt x="76" y="62"/>
                </a:lnTo>
                <a:lnTo>
                  <a:pt x="76" y="59"/>
                </a:lnTo>
                <a:lnTo>
                  <a:pt x="76" y="59"/>
                </a:lnTo>
                <a:lnTo>
                  <a:pt x="76" y="57"/>
                </a:lnTo>
                <a:lnTo>
                  <a:pt x="76" y="57"/>
                </a:lnTo>
                <a:lnTo>
                  <a:pt x="76" y="51"/>
                </a:lnTo>
                <a:lnTo>
                  <a:pt x="73" y="51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68" y="51"/>
                </a:lnTo>
                <a:lnTo>
                  <a:pt x="67" y="51"/>
                </a:lnTo>
                <a:lnTo>
                  <a:pt x="59" y="51"/>
                </a:lnTo>
                <a:lnTo>
                  <a:pt x="59" y="51"/>
                </a:lnTo>
                <a:lnTo>
                  <a:pt x="51" y="51"/>
                </a:lnTo>
                <a:lnTo>
                  <a:pt x="51" y="43"/>
                </a:lnTo>
                <a:lnTo>
                  <a:pt x="51" y="38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0"/>
                </a:lnTo>
                <a:lnTo>
                  <a:pt x="51" y="30"/>
                </a:lnTo>
                <a:lnTo>
                  <a:pt x="51" y="29"/>
                </a:lnTo>
                <a:lnTo>
                  <a:pt x="51" y="29"/>
                </a:lnTo>
                <a:lnTo>
                  <a:pt x="51" y="25"/>
                </a:lnTo>
                <a:lnTo>
                  <a:pt x="51" y="25"/>
                </a:lnTo>
                <a:lnTo>
                  <a:pt x="44" y="25"/>
                </a:lnTo>
                <a:lnTo>
                  <a:pt x="43" y="25"/>
                </a:lnTo>
                <a:lnTo>
                  <a:pt x="36" y="25"/>
                </a:lnTo>
                <a:lnTo>
                  <a:pt x="36" y="25"/>
                </a:lnTo>
                <a:lnTo>
                  <a:pt x="32" y="25"/>
                </a:lnTo>
                <a:lnTo>
                  <a:pt x="30" y="25"/>
                </a:lnTo>
                <a:lnTo>
                  <a:pt x="20" y="25"/>
                </a:lnTo>
                <a:lnTo>
                  <a:pt x="20" y="25"/>
                </a:lnTo>
                <a:lnTo>
                  <a:pt x="19" y="25"/>
                </a:lnTo>
                <a:lnTo>
                  <a:pt x="14" y="25"/>
                </a:lnTo>
                <a:lnTo>
                  <a:pt x="11" y="25"/>
                </a:lnTo>
                <a:lnTo>
                  <a:pt x="11" y="25"/>
                </a:lnTo>
                <a:lnTo>
                  <a:pt x="4" y="25"/>
                </a:lnTo>
                <a:lnTo>
                  <a:pt x="0" y="25"/>
                </a:lnTo>
                <a:lnTo>
                  <a:pt x="0" y="22"/>
                </a:lnTo>
                <a:lnTo>
                  <a:pt x="0" y="22"/>
                </a:lnTo>
                <a:lnTo>
                  <a:pt x="0" y="19"/>
                </a:lnTo>
                <a:lnTo>
                  <a:pt x="0" y="16"/>
                </a:lnTo>
                <a:lnTo>
                  <a:pt x="0" y="16"/>
                </a:lnTo>
                <a:lnTo>
                  <a:pt x="0" y="11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2" y="0"/>
                </a:lnTo>
                <a:lnTo>
                  <a:pt x="12" y="0"/>
                </a:lnTo>
                <a:lnTo>
                  <a:pt x="14" y="0"/>
                </a:lnTo>
                <a:lnTo>
                  <a:pt x="14" y="0"/>
                </a:lnTo>
                <a:lnTo>
                  <a:pt x="16" y="0"/>
                </a:lnTo>
                <a:lnTo>
                  <a:pt x="16" y="0"/>
                </a:lnTo>
                <a:lnTo>
                  <a:pt x="17" y="0"/>
                </a:lnTo>
                <a:lnTo>
                  <a:pt x="17" y="0"/>
                </a:lnTo>
                <a:lnTo>
                  <a:pt x="17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32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1" y="0"/>
                </a:lnTo>
                <a:lnTo>
                  <a:pt x="41" y="0"/>
                </a:lnTo>
                <a:lnTo>
                  <a:pt x="44" y="0"/>
                </a:lnTo>
                <a:lnTo>
                  <a:pt x="46" y="0"/>
                </a:lnTo>
                <a:lnTo>
                  <a:pt x="46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4" y="0"/>
                </a:lnTo>
                <a:lnTo>
                  <a:pt x="62" y="0"/>
                </a:lnTo>
                <a:lnTo>
                  <a:pt x="64" y="0"/>
                </a:lnTo>
                <a:lnTo>
                  <a:pt x="64" y="0"/>
                </a:lnTo>
                <a:lnTo>
                  <a:pt x="64" y="0"/>
                </a:lnTo>
                <a:lnTo>
                  <a:pt x="67" y="0"/>
                </a:lnTo>
                <a:lnTo>
                  <a:pt x="83" y="0"/>
                </a:lnTo>
                <a:lnTo>
                  <a:pt x="83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2" y="0"/>
                </a:lnTo>
                <a:lnTo>
                  <a:pt x="94" y="0"/>
                </a:lnTo>
                <a:lnTo>
                  <a:pt x="112" y="0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4" y="0"/>
                </a:lnTo>
                <a:lnTo>
                  <a:pt x="128" y="0"/>
                </a:lnTo>
                <a:lnTo>
                  <a:pt x="131" y="0"/>
                </a:lnTo>
                <a:lnTo>
                  <a:pt x="152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8" y="0"/>
                </a:lnTo>
                <a:lnTo>
                  <a:pt x="164" y="0"/>
                </a:lnTo>
                <a:lnTo>
                  <a:pt x="168" y="0"/>
                </a:lnTo>
                <a:lnTo>
                  <a:pt x="172" y="0"/>
                </a:lnTo>
                <a:lnTo>
                  <a:pt x="176" y="0"/>
                </a:lnTo>
                <a:lnTo>
                  <a:pt x="188" y="0"/>
                </a:lnTo>
                <a:lnTo>
                  <a:pt x="196" y="0"/>
                </a:lnTo>
                <a:lnTo>
                  <a:pt x="203" y="0"/>
                </a:lnTo>
                <a:close/>
              </a:path>
            </a:pathLst>
          </a:custGeom>
          <a:solidFill>
            <a:srgbClr val="8C4A3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4"/>
          <p:cNvSpPr>
            <a:spLocks/>
          </p:cNvSpPr>
          <p:nvPr/>
        </p:nvSpPr>
        <p:spPr bwMode="auto">
          <a:xfrm>
            <a:off x="4043363" y="5824538"/>
            <a:ext cx="38100" cy="55563"/>
          </a:xfrm>
          <a:custGeom>
            <a:avLst/>
            <a:gdLst/>
            <a:ahLst/>
            <a:cxnLst>
              <a:cxn ang="0">
                <a:pos x="24" y="1"/>
              </a:cxn>
              <a:cxn ang="0">
                <a:pos x="24" y="3"/>
              </a:cxn>
              <a:cxn ang="0">
                <a:pos x="24" y="9"/>
              </a:cxn>
              <a:cxn ang="0">
                <a:pos x="23" y="9"/>
              </a:cxn>
              <a:cxn ang="0">
                <a:pos x="19" y="14"/>
              </a:cxn>
              <a:cxn ang="0">
                <a:pos x="21" y="14"/>
              </a:cxn>
              <a:cxn ang="0">
                <a:pos x="21" y="14"/>
              </a:cxn>
              <a:cxn ang="0">
                <a:pos x="21" y="16"/>
              </a:cxn>
              <a:cxn ang="0">
                <a:pos x="21" y="17"/>
              </a:cxn>
              <a:cxn ang="0">
                <a:pos x="21" y="19"/>
              </a:cxn>
              <a:cxn ang="0">
                <a:pos x="23" y="17"/>
              </a:cxn>
              <a:cxn ang="0">
                <a:pos x="24" y="19"/>
              </a:cxn>
              <a:cxn ang="0">
                <a:pos x="24" y="20"/>
              </a:cxn>
              <a:cxn ang="0">
                <a:pos x="24" y="20"/>
              </a:cxn>
              <a:cxn ang="0">
                <a:pos x="24" y="24"/>
              </a:cxn>
              <a:cxn ang="0">
                <a:pos x="24" y="25"/>
              </a:cxn>
              <a:cxn ang="0">
                <a:pos x="24" y="25"/>
              </a:cxn>
              <a:cxn ang="0">
                <a:pos x="23" y="25"/>
              </a:cxn>
              <a:cxn ang="0">
                <a:pos x="19" y="33"/>
              </a:cxn>
              <a:cxn ang="0">
                <a:pos x="19" y="35"/>
              </a:cxn>
              <a:cxn ang="0">
                <a:pos x="16" y="35"/>
              </a:cxn>
              <a:cxn ang="0">
                <a:pos x="16" y="35"/>
              </a:cxn>
              <a:cxn ang="0">
                <a:pos x="10" y="35"/>
              </a:cxn>
              <a:cxn ang="0">
                <a:pos x="7" y="35"/>
              </a:cxn>
              <a:cxn ang="0">
                <a:pos x="5" y="35"/>
              </a:cxn>
              <a:cxn ang="0">
                <a:pos x="3" y="35"/>
              </a:cxn>
              <a:cxn ang="0">
                <a:pos x="0" y="30"/>
              </a:cxn>
              <a:cxn ang="0">
                <a:pos x="0" y="27"/>
              </a:cxn>
              <a:cxn ang="0">
                <a:pos x="0" y="27"/>
              </a:cxn>
              <a:cxn ang="0">
                <a:pos x="0" y="22"/>
              </a:cxn>
              <a:cxn ang="0">
                <a:pos x="0" y="20"/>
              </a:cxn>
              <a:cxn ang="0">
                <a:pos x="0" y="16"/>
              </a:cxn>
              <a:cxn ang="0">
                <a:pos x="0" y="16"/>
              </a:cxn>
              <a:cxn ang="0">
                <a:pos x="0" y="14"/>
              </a:cxn>
              <a:cxn ang="0">
                <a:pos x="0" y="12"/>
              </a:cxn>
              <a:cxn ang="0">
                <a:pos x="0" y="12"/>
              </a:cxn>
              <a:cxn ang="0">
                <a:pos x="0" y="9"/>
              </a:cxn>
              <a:cxn ang="0">
                <a:pos x="3" y="1"/>
              </a:cxn>
              <a:cxn ang="0">
                <a:pos x="5" y="1"/>
              </a:cxn>
              <a:cxn ang="0">
                <a:pos x="7" y="1"/>
              </a:cxn>
              <a:cxn ang="0">
                <a:pos x="10" y="1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4" y="0"/>
              </a:cxn>
            </a:cxnLst>
            <a:rect l="0" t="0" r="r" b="b"/>
            <a:pathLst>
              <a:path w="24" h="35">
                <a:moveTo>
                  <a:pt x="24" y="0"/>
                </a:moveTo>
                <a:lnTo>
                  <a:pt x="24" y="1"/>
                </a:lnTo>
                <a:lnTo>
                  <a:pt x="24" y="1"/>
                </a:lnTo>
                <a:lnTo>
                  <a:pt x="24" y="3"/>
                </a:lnTo>
                <a:lnTo>
                  <a:pt x="24" y="3"/>
                </a:lnTo>
                <a:lnTo>
                  <a:pt x="24" y="3"/>
                </a:lnTo>
                <a:lnTo>
                  <a:pt x="24" y="4"/>
                </a:lnTo>
                <a:lnTo>
                  <a:pt x="24" y="6"/>
                </a:lnTo>
                <a:lnTo>
                  <a:pt x="24" y="9"/>
                </a:lnTo>
                <a:lnTo>
                  <a:pt x="24" y="9"/>
                </a:lnTo>
                <a:lnTo>
                  <a:pt x="24" y="9"/>
                </a:lnTo>
                <a:lnTo>
                  <a:pt x="23" y="9"/>
                </a:lnTo>
                <a:lnTo>
                  <a:pt x="19" y="9"/>
                </a:lnTo>
                <a:lnTo>
                  <a:pt x="19" y="9"/>
                </a:lnTo>
                <a:lnTo>
                  <a:pt x="19" y="14"/>
                </a:lnTo>
                <a:lnTo>
                  <a:pt x="19" y="14"/>
                </a:lnTo>
                <a:lnTo>
                  <a:pt x="19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6"/>
                </a:lnTo>
                <a:lnTo>
                  <a:pt x="21" y="16"/>
                </a:lnTo>
                <a:lnTo>
                  <a:pt x="21" y="16"/>
                </a:lnTo>
                <a:lnTo>
                  <a:pt x="21" y="17"/>
                </a:lnTo>
                <a:lnTo>
                  <a:pt x="21" y="17"/>
                </a:lnTo>
                <a:lnTo>
                  <a:pt x="21" y="19"/>
                </a:lnTo>
                <a:lnTo>
                  <a:pt x="21" y="19"/>
                </a:lnTo>
                <a:lnTo>
                  <a:pt x="21" y="19"/>
                </a:lnTo>
                <a:lnTo>
                  <a:pt x="21" y="19"/>
                </a:lnTo>
                <a:lnTo>
                  <a:pt x="23" y="17"/>
                </a:lnTo>
                <a:lnTo>
                  <a:pt x="23" y="17"/>
                </a:lnTo>
                <a:lnTo>
                  <a:pt x="23" y="17"/>
                </a:lnTo>
                <a:lnTo>
                  <a:pt x="24" y="17"/>
                </a:lnTo>
                <a:lnTo>
                  <a:pt x="24" y="19"/>
                </a:lnTo>
                <a:lnTo>
                  <a:pt x="24" y="19"/>
                </a:lnTo>
                <a:lnTo>
                  <a:pt x="24" y="19"/>
                </a:lnTo>
                <a:lnTo>
                  <a:pt x="24" y="20"/>
                </a:lnTo>
                <a:lnTo>
                  <a:pt x="24" y="20"/>
                </a:lnTo>
                <a:lnTo>
                  <a:pt x="24" y="20"/>
                </a:lnTo>
                <a:lnTo>
                  <a:pt x="24" y="20"/>
                </a:lnTo>
                <a:lnTo>
                  <a:pt x="24" y="22"/>
                </a:lnTo>
                <a:lnTo>
                  <a:pt x="24" y="24"/>
                </a:lnTo>
                <a:lnTo>
                  <a:pt x="24" y="24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3" y="25"/>
                </a:lnTo>
                <a:lnTo>
                  <a:pt x="23" y="25"/>
                </a:lnTo>
                <a:lnTo>
                  <a:pt x="23" y="25"/>
                </a:lnTo>
                <a:lnTo>
                  <a:pt x="23" y="27"/>
                </a:lnTo>
                <a:lnTo>
                  <a:pt x="19" y="27"/>
                </a:lnTo>
                <a:lnTo>
                  <a:pt x="19" y="33"/>
                </a:lnTo>
                <a:lnTo>
                  <a:pt x="19" y="35"/>
                </a:lnTo>
                <a:lnTo>
                  <a:pt x="19" y="35"/>
                </a:lnTo>
                <a:lnTo>
                  <a:pt x="19" y="35"/>
                </a:lnTo>
                <a:lnTo>
                  <a:pt x="19" y="35"/>
                </a:lnTo>
                <a:lnTo>
                  <a:pt x="18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0" y="35"/>
                </a:lnTo>
                <a:lnTo>
                  <a:pt x="8" y="35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5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0" y="35"/>
                </a:lnTo>
                <a:lnTo>
                  <a:pt x="0" y="30"/>
                </a:lnTo>
                <a:lnTo>
                  <a:pt x="0" y="30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2"/>
                </a:lnTo>
                <a:lnTo>
                  <a:pt x="0" y="20"/>
                </a:lnTo>
                <a:lnTo>
                  <a:pt x="0" y="20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7"/>
                </a:lnTo>
                <a:lnTo>
                  <a:pt x="0" y="17"/>
                </a:lnTo>
                <a:lnTo>
                  <a:pt x="0" y="16"/>
                </a:lnTo>
                <a:lnTo>
                  <a:pt x="0" y="16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2" y="1"/>
                </a:lnTo>
                <a:lnTo>
                  <a:pt x="3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7" y="1"/>
                </a:lnTo>
                <a:lnTo>
                  <a:pt x="7" y="1"/>
                </a:lnTo>
                <a:lnTo>
                  <a:pt x="8" y="1"/>
                </a:lnTo>
                <a:lnTo>
                  <a:pt x="10" y="1"/>
                </a:lnTo>
                <a:lnTo>
                  <a:pt x="11" y="1"/>
                </a:lnTo>
                <a:lnTo>
                  <a:pt x="11" y="0"/>
                </a:lnTo>
                <a:lnTo>
                  <a:pt x="11" y="0"/>
                </a:lnTo>
                <a:lnTo>
                  <a:pt x="11" y="0"/>
                </a:lnTo>
                <a:lnTo>
                  <a:pt x="11" y="0"/>
                </a:lnTo>
                <a:lnTo>
                  <a:pt x="16" y="0"/>
                </a:lnTo>
                <a:lnTo>
                  <a:pt x="19" y="1"/>
                </a:lnTo>
                <a:lnTo>
                  <a:pt x="19" y="1"/>
                </a:lnTo>
                <a:lnTo>
                  <a:pt x="21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9DD7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5"/>
          <p:cNvSpPr>
            <a:spLocks/>
          </p:cNvSpPr>
          <p:nvPr/>
        </p:nvSpPr>
        <p:spPr bwMode="auto">
          <a:xfrm>
            <a:off x="3121025" y="6084888"/>
            <a:ext cx="84138" cy="160338"/>
          </a:xfrm>
          <a:custGeom>
            <a:avLst/>
            <a:gdLst/>
            <a:ahLst/>
            <a:cxnLst>
              <a:cxn ang="0">
                <a:pos x="50" y="2"/>
              </a:cxn>
              <a:cxn ang="0">
                <a:pos x="50" y="5"/>
              </a:cxn>
              <a:cxn ang="0">
                <a:pos x="50" y="8"/>
              </a:cxn>
              <a:cxn ang="0">
                <a:pos x="50" y="12"/>
              </a:cxn>
              <a:cxn ang="0">
                <a:pos x="50" y="15"/>
              </a:cxn>
              <a:cxn ang="0">
                <a:pos x="50" y="18"/>
              </a:cxn>
              <a:cxn ang="0">
                <a:pos x="50" y="21"/>
              </a:cxn>
              <a:cxn ang="0">
                <a:pos x="50" y="26"/>
              </a:cxn>
              <a:cxn ang="0">
                <a:pos x="50" y="40"/>
              </a:cxn>
              <a:cxn ang="0">
                <a:pos x="50" y="44"/>
              </a:cxn>
              <a:cxn ang="0">
                <a:pos x="50" y="47"/>
              </a:cxn>
              <a:cxn ang="0">
                <a:pos x="50" y="50"/>
              </a:cxn>
              <a:cxn ang="0">
                <a:pos x="53" y="50"/>
              </a:cxn>
              <a:cxn ang="0">
                <a:pos x="53" y="53"/>
              </a:cxn>
              <a:cxn ang="0">
                <a:pos x="53" y="56"/>
              </a:cxn>
              <a:cxn ang="0">
                <a:pos x="53" y="60"/>
              </a:cxn>
              <a:cxn ang="0">
                <a:pos x="53" y="63"/>
              </a:cxn>
              <a:cxn ang="0">
                <a:pos x="53" y="66"/>
              </a:cxn>
              <a:cxn ang="0">
                <a:pos x="53" y="69"/>
              </a:cxn>
              <a:cxn ang="0">
                <a:pos x="53" y="72"/>
              </a:cxn>
              <a:cxn ang="0">
                <a:pos x="53" y="79"/>
              </a:cxn>
              <a:cxn ang="0">
                <a:pos x="53" y="101"/>
              </a:cxn>
              <a:cxn ang="0">
                <a:pos x="50" y="101"/>
              </a:cxn>
              <a:cxn ang="0">
                <a:pos x="42" y="101"/>
              </a:cxn>
              <a:cxn ang="0">
                <a:pos x="37" y="101"/>
              </a:cxn>
              <a:cxn ang="0">
                <a:pos x="26" y="101"/>
              </a:cxn>
              <a:cxn ang="0">
                <a:pos x="5" y="101"/>
              </a:cxn>
              <a:cxn ang="0">
                <a:pos x="4" y="96"/>
              </a:cxn>
              <a:cxn ang="0">
                <a:pos x="4" y="88"/>
              </a:cxn>
              <a:cxn ang="0">
                <a:pos x="4" y="80"/>
              </a:cxn>
              <a:cxn ang="0">
                <a:pos x="4" y="72"/>
              </a:cxn>
              <a:cxn ang="0">
                <a:pos x="4" y="63"/>
              </a:cxn>
              <a:cxn ang="0">
                <a:pos x="4" y="55"/>
              </a:cxn>
              <a:cxn ang="0">
                <a:pos x="4" y="50"/>
              </a:cxn>
              <a:cxn ang="0">
                <a:pos x="0" y="50"/>
              </a:cxn>
              <a:cxn ang="0">
                <a:pos x="0" y="42"/>
              </a:cxn>
              <a:cxn ang="0">
                <a:pos x="0" y="39"/>
              </a:cxn>
              <a:cxn ang="0">
                <a:pos x="0" y="36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6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0" y="4"/>
              </a:cxn>
              <a:cxn ang="0">
                <a:pos x="0" y="0"/>
              </a:cxn>
              <a:cxn ang="0">
                <a:pos x="4" y="0"/>
              </a:cxn>
              <a:cxn ang="0">
                <a:pos x="7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</a:cxnLst>
            <a:rect l="0" t="0" r="r" b="b"/>
            <a:pathLst>
              <a:path w="53" h="101">
                <a:moveTo>
                  <a:pt x="50" y="0"/>
                </a:moveTo>
                <a:lnTo>
                  <a:pt x="50" y="2"/>
                </a:lnTo>
                <a:lnTo>
                  <a:pt x="50" y="4"/>
                </a:lnTo>
                <a:lnTo>
                  <a:pt x="50" y="5"/>
                </a:lnTo>
                <a:lnTo>
                  <a:pt x="50" y="7"/>
                </a:lnTo>
                <a:lnTo>
                  <a:pt x="50" y="8"/>
                </a:lnTo>
                <a:lnTo>
                  <a:pt x="50" y="10"/>
                </a:lnTo>
                <a:lnTo>
                  <a:pt x="50" y="12"/>
                </a:lnTo>
                <a:lnTo>
                  <a:pt x="50" y="13"/>
                </a:lnTo>
                <a:lnTo>
                  <a:pt x="50" y="15"/>
                </a:lnTo>
                <a:lnTo>
                  <a:pt x="50" y="16"/>
                </a:lnTo>
                <a:lnTo>
                  <a:pt x="50" y="18"/>
                </a:lnTo>
                <a:lnTo>
                  <a:pt x="50" y="20"/>
                </a:lnTo>
                <a:lnTo>
                  <a:pt x="50" y="21"/>
                </a:lnTo>
                <a:lnTo>
                  <a:pt x="50" y="24"/>
                </a:lnTo>
                <a:lnTo>
                  <a:pt x="50" y="26"/>
                </a:lnTo>
                <a:lnTo>
                  <a:pt x="50" y="29"/>
                </a:lnTo>
                <a:lnTo>
                  <a:pt x="50" y="40"/>
                </a:lnTo>
                <a:lnTo>
                  <a:pt x="50" y="42"/>
                </a:lnTo>
                <a:lnTo>
                  <a:pt x="50" y="44"/>
                </a:lnTo>
                <a:lnTo>
                  <a:pt x="50" y="45"/>
                </a:lnTo>
                <a:lnTo>
                  <a:pt x="50" y="47"/>
                </a:lnTo>
                <a:lnTo>
                  <a:pt x="50" y="48"/>
                </a:lnTo>
                <a:lnTo>
                  <a:pt x="50" y="50"/>
                </a:lnTo>
                <a:lnTo>
                  <a:pt x="52" y="50"/>
                </a:lnTo>
                <a:lnTo>
                  <a:pt x="53" y="50"/>
                </a:lnTo>
                <a:lnTo>
                  <a:pt x="53" y="52"/>
                </a:lnTo>
                <a:lnTo>
                  <a:pt x="53" y="53"/>
                </a:lnTo>
                <a:lnTo>
                  <a:pt x="53" y="55"/>
                </a:lnTo>
                <a:lnTo>
                  <a:pt x="53" y="56"/>
                </a:lnTo>
                <a:lnTo>
                  <a:pt x="53" y="58"/>
                </a:lnTo>
                <a:lnTo>
                  <a:pt x="53" y="60"/>
                </a:lnTo>
                <a:lnTo>
                  <a:pt x="53" y="61"/>
                </a:lnTo>
                <a:lnTo>
                  <a:pt x="53" y="63"/>
                </a:lnTo>
                <a:lnTo>
                  <a:pt x="53" y="64"/>
                </a:lnTo>
                <a:lnTo>
                  <a:pt x="53" y="66"/>
                </a:lnTo>
                <a:lnTo>
                  <a:pt x="53" y="68"/>
                </a:lnTo>
                <a:lnTo>
                  <a:pt x="53" y="69"/>
                </a:lnTo>
                <a:lnTo>
                  <a:pt x="53" y="71"/>
                </a:lnTo>
                <a:lnTo>
                  <a:pt x="53" y="72"/>
                </a:lnTo>
                <a:lnTo>
                  <a:pt x="53" y="74"/>
                </a:lnTo>
                <a:lnTo>
                  <a:pt x="53" y="79"/>
                </a:lnTo>
                <a:lnTo>
                  <a:pt x="53" y="85"/>
                </a:lnTo>
                <a:lnTo>
                  <a:pt x="53" y="101"/>
                </a:lnTo>
                <a:lnTo>
                  <a:pt x="52" y="101"/>
                </a:lnTo>
                <a:lnTo>
                  <a:pt x="50" y="101"/>
                </a:lnTo>
                <a:lnTo>
                  <a:pt x="45" y="101"/>
                </a:lnTo>
                <a:lnTo>
                  <a:pt x="42" y="101"/>
                </a:lnTo>
                <a:lnTo>
                  <a:pt x="39" y="101"/>
                </a:lnTo>
                <a:lnTo>
                  <a:pt x="37" y="101"/>
                </a:lnTo>
                <a:lnTo>
                  <a:pt x="28" y="101"/>
                </a:lnTo>
                <a:lnTo>
                  <a:pt x="26" y="101"/>
                </a:lnTo>
                <a:lnTo>
                  <a:pt x="15" y="101"/>
                </a:lnTo>
                <a:lnTo>
                  <a:pt x="5" y="101"/>
                </a:lnTo>
                <a:lnTo>
                  <a:pt x="4" y="101"/>
                </a:lnTo>
                <a:lnTo>
                  <a:pt x="4" y="96"/>
                </a:lnTo>
                <a:lnTo>
                  <a:pt x="4" y="92"/>
                </a:lnTo>
                <a:lnTo>
                  <a:pt x="4" y="88"/>
                </a:lnTo>
                <a:lnTo>
                  <a:pt x="4" y="85"/>
                </a:lnTo>
                <a:lnTo>
                  <a:pt x="4" y="80"/>
                </a:lnTo>
                <a:lnTo>
                  <a:pt x="4" y="76"/>
                </a:lnTo>
                <a:lnTo>
                  <a:pt x="4" y="72"/>
                </a:lnTo>
                <a:lnTo>
                  <a:pt x="4" y="68"/>
                </a:lnTo>
                <a:lnTo>
                  <a:pt x="4" y="63"/>
                </a:lnTo>
                <a:lnTo>
                  <a:pt x="4" y="60"/>
                </a:lnTo>
                <a:lnTo>
                  <a:pt x="4" y="55"/>
                </a:lnTo>
                <a:lnTo>
                  <a:pt x="4" y="52"/>
                </a:lnTo>
                <a:lnTo>
                  <a:pt x="4" y="50"/>
                </a:lnTo>
                <a:lnTo>
                  <a:pt x="2" y="50"/>
                </a:lnTo>
                <a:lnTo>
                  <a:pt x="0" y="50"/>
                </a:lnTo>
                <a:lnTo>
                  <a:pt x="0" y="45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F05DC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6"/>
          <p:cNvSpPr>
            <a:spLocks/>
          </p:cNvSpPr>
          <p:nvPr/>
        </p:nvSpPr>
        <p:spPr bwMode="auto">
          <a:xfrm>
            <a:off x="3895725" y="5753101"/>
            <a:ext cx="150813" cy="103188"/>
          </a:xfrm>
          <a:custGeom>
            <a:avLst/>
            <a:gdLst/>
            <a:ahLst/>
            <a:cxnLst>
              <a:cxn ang="0">
                <a:pos x="42" y="13"/>
              </a:cxn>
              <a:cxn ang="0">
                <a:pos x="48" y="17"/>
              </a:cxn>
              <a:cxn ang="0">
                <a:pos x="56" y="25"/>
              </a:cxn>
              <a:cxn ang="0">
                <a:pos x="60" y="19"/>
              </a:cxn>
              <a:cxn ang="0">
                <a:pos x="64" y="22"/>
              </a:cxn>
              <a:cxn ang="0">
                <a:pos x="68" y="25"/>
              </a:cxn>
              <a:cxn ang="0">
                <a:pos x="72" y="27"/>
              </a:cxn>
              <a:cxn ang="0">
                <a:pos x="76" y="30"/>
              </a:cxn>
              <a:cxn ang="0">
                <a:pos x="79" y="33"/>
              </a:cxn>
              <a:cxn ang="0">
                <a:pos x="82" y="37"/>
              </a:cxn>
              <a:cxn ang="0">
                <a:pos x="85" y="40"/>
              </a:cxn>
              <a:cxn ang="0">
                <a:pos x="87" y="45"/>
              </a:cxn>
              <a:cxn ang="0">
                <a:pos x="92" y="46"/>
              </a:cxn>
              <a:cxn ang="0">
                <a:pos x="93" y="59"/>
              </a:cxn>
              <a:cxn ang="0">
                <a:pos x="92" y="64"/>
              </a:cxn>
              <a:cxn ang="0">
                <a:pos x="88" y="64"/>
              </a:cxn>
              <a:cxn ang="0">
                <a:pos x="90" y="62"/>
              </a:cxn>
              <a:cxn ang="0">
                <a:pos x="87" y="62"/>
              </a:cxn>
              <a:cxn ang="0">
                <a:pos x="85" y="64"/>
              </a:cxn>
              <a:cxn ang="0">
                <a:pos x="82" y="61"/>
              </a:cxn>
              <a:cxn ang="0">
                <a:pos x="82" y="57"/>
              </a:cxn>
              <a:cxn ang="0">
                <a:pos x="80" y="56"/>
              </a:cxn>
              <a:cxn ang="0">
                <a:pos x="79" y="54"/>
              </a:cxn>
              <a:cxn ang="0">
                <a:pos x="74" y="54"/>
              </a:cxn>
              <a:cxn ang="0">
                <a:pos x="77" y="51"/>
              </a:cxn>
              <a:cxn ang="0">
                <a:pos x="74" y="48"/>
              </a:cxn>
              <a:cxn ang="0">
                <a:pos x="69" y="46"/>
              </a:cxn>
              <a:cxn ang="0">
                <a:pos x="66" y="41"/>
              </a:cxn>
              <a:cxn ang="0">
                <a:pos x="63" y="40"/>
              </a:cxn>
              <a:cxn ang="0">
                <a:pos x="61" y="38"/>
              </a:cxn>
              <a:cxn ang="0">
                <a:pos x="56" y="37"/>
              </a:cxn>
              <a:cxn ang="0">
                <a:pos x="53" y="35"/>
              </a:cxn>
              <a:cxn ang="0">
                <a:pos x="50" y="32"/>
              </a:cxn>
              <a:cxn ang="0">
                <a:pos x="48" y="27"/>
              </a:cxn>
              <a:cxn ang="0">
                <a:pos x="44" y="24"/>
              </a:cxn>
              <a:cxn ang="0">
                <a:pos x="42" y="22"/>
              </a:cxn>
              <a:cxn ang="0">
                <a:pos x="42" y="22"/>
              </a:cxn>
              <a:cxn ang="0">
                <a:pos x="37" y="22"/>
              </a:cxn>
              <a:cxn ang="0">
                <a:pos x="36" y="21"/>
              </a:cxn>
              <a:cxn ang="0">
                <a:pos x="32" y="21"/>
              </a:cxn>
              <a:cxn ang="0">
                <a:pos x="32" y="24"/>
              </a:cxn>
              <a:cxn ang="0">
                <a:pos x="29" y="22"/>
              </a:cxn>
              <a:cxn ang="0">
                <a:pos x="28" y="21"/>
              </a:cxn>
              <a:cxn ang="0">
                <a:pos x="24" y="21"/>
              </a:cxn>
              <a:cxn ang="0">
                <a:pos x="24" y="16"/>
              </a:cxn>
              <a:cxn ang="0">
                <a:pos x="23" y="14"/>
              </a:cxn>
              <a:cxn ang="0">
                <a:pos x="21" y="13"/>
              </a:cxn>
              <a:cxn ang="0">
                <a:pos x="20" y="13"/>
              </a:cxn>
              <a:cxn ang="0">
                <a:pos x="16" y="11"/>
              </a:cxn>
              <a:cxn ang="0">
                <a:pos x="13" y="11"/>
              </a:cxn>
              <a:cxn ang="0">
                <a:pos x="7" y="11"/>
              </a:cxn>
              <a:cxn ang="0">
                <a:pos x="2" y="11"/>
              </a:cxn>
              <a:cxn ang="0">
                <a:pos x="0" y="5"/>
              </a:cxn>
              <a:cxn ang="0">
                <a:pos x="10" y="0"/>
              </a:cxn>
              <a:cxn ang="0">
                <a:pos x="18" y="1"/>
              </a:cxn>
              <a:cxn ang="0">
                <a:pos x="28" y="6"/>
              </a:cxn>
              <a:cxn ang="0">
                <a:pos x="37" y="6"/>
              </a:cxn>
            </a:cxnLst>
            <a:rect l="0" t="0" r="r" b="b"/>
            <a:pathLst>
              <a:path w="95" h="65">
                <a:moveTo>
                  <a:pt x="40" y="6"/>
                </a:moveTo>
                <a:lnTo>
                  <a:pt x="40" y="11"/>
                </a:lnTo>
                <a:lnTo>
                  <a:pt x="40" y="13"/>
                </a:lnTo>
                <a:lnTo>
                  <a:pt x="42" y="13"/>
                </a:lnTo>
                <a:lnTo>
                  <a:pt x="44" y="13"/>
                </a:lnTo>
                <a:lnTo>
                  <a:pt x="45" y="14"/>
                </a:lnTo>
                <a:lnTo>
                  <a:pt x="47" y="16"/>
                </a:lnTo>
                <a:lnTo>
                  <a:pt x="48" y="17"/>
                </a:lnTo>
                <a:lnTo>
                  <a:pt x="52" y="21"/>
                </a:lnTo>
                <a:lnTo>
                  <a:pt x="53" y="22"/>
                </a:lnTo>
                <a:lnTo>
                  <a:pt x="55" y="24"/>
                </a:lnTo>
                <a:lnTo>
                  <a:pt x="56" y="25"/>
                </a:lnTo>
                <a:lnTo>
                  <a:pt x="56" y="24"/>
                </a:lnTo>
                <a:lnTo>
                  <a:pt x="56" y="22"/>
                </a:lnTo>
                <a:lnTo>
                  <a:pt x="58" y="19"/>
                </a:lnTo>
                <a:lnTo>
                  <a:pt x="60" y="19"/>
                </a:lnTo>
                <a:lnTo>
                  <a:pt x="60" y="21"/>
                </a:lnTo>
                <a:lnTo>
                  <a:pt x="61" y="21"/>
                </a:lnTo>
                <a:lnTo>
                  <a:pt x="64" y="21"/>
                </a:lnTo>
                <a:lnTo>
                  <a:pt x="64" y="22"/>
                </a:lnTo>
                <a:lnTo>
                  <a:pt x="66" y="22"/>
                </a:lnTo>
                <a:lnTo>
                  <a:pt x="68" y="22"/>
                </a:lnTo>
                <a:lnTo>
                  <a:pt x="68" y="24"/>
                </a:lnTo>
                <a:lnTo>
                  <a:pt x="68" y="25"/>
                </a:lnTo>
                <a:lnTo>
                  <a:pt x="69" y="25"/>
                </a:lnTo>
                <a:lnTo>
                  <a:pt x="71" y="25"/>
                </a:lnTo>
                <a:lnTo>
                  <a:pt x="71" y="27"/>
                </a:lnTo>
                <a:lnTo>
                  <a:pt x="72" y="27"/>
                </a:lnTo>
                <a:lnTo>
                  <a:pt x="72" y="29"/>
                </a:lnTo>
                <a:lnTo>
                  <a:pt x="74" y="29"/>
                </a:lnTo>
                <a:lnTo>
                  <a:pt x="74" y="30"/>
                </a:lnTo>
                <a:lnTo>
                  <a:pt x="76" y="30"/>
                </a:lnTo>
                <a:lnTo>
                  <a:pt x="76" y="32"/>
                </a:lnTo>
                <a:lnTo>
                  <a:pt x="77" y="32"/>
                </a:lnTo>
                <a:lnTo>
                  <a:pt x="77" y="33"/>
                </a:lnTo>
                <a:lnTo>
                  <a:pt x="79" y="33"/>
                </a:lnTo>
                <a:lnTo>
                  <a:pt x="79" y="35"/>
                </a:lnTo>
                <a:lnTo>
                  <a:pt x="80" y="35"/>
                </a:lnTo>
                <a:lnTo>
                  <a:pt x="80" y="37"/>
                </a:lnTo>
                <a:lnTo>
                  <a:pt x="82" y="37"/>
                </a:lnTo>
                <a:lnTo>
                  <a:pt x="82" y="38"/>
                </a:lnTo>
                <a:lnTo>
                  <a:pt x="84" y="38"/>
                </a:lnTo>
                <a:lnTo>
                  <a:pt x="84" y="40"/>
                </a:lnTo>
                <a:lnTo>
                  <a:pt x="85" y="40"/>
                </a:lnTo>
                <a:lnTo>
                  <a:pt x="85" y="41"/>
                </a:lnTo>
                <a:lnTo>
                  <a:pt x="87" y="41"/>
                </a:lnTo>
                <a:lnTo>
                  <a:pt x="87" y="43"/>
                </a:lnTo>
                <a:lnTo>
                  <a:pt x="87" y="45"/>
                </a:lnTo>
                <a:lnTo>
                  <a:pt x="88" y="45"/>
                </a:lnTo>
                <a:lnTo>
                  <a:pt x="88" y="46"/>
                </a:lnTo>
                <a:lnTo>
                  <a:pt x="90" y="46"/>
                </a:lnTo>
                <a:lnTo>
                  <a:pt x="92" y="46"/>
                </a:lnTo>
                <a:lnTo>
                  <a:pt x="95" y="46"/>
                </a:lnTo>
                <a:lnTo>
                  <a:pt x="93" y="54"/>
                </a:lnTo>
                <a:lnTo>
                  <a:pt x="93" y="57"/>
                </a:lnTo>
                <a:lnTo>
                  <a:pt x="93" y="59"/>
                </a:lnTo>
                <a:lnTo>
                  <a:pt x="93" y="61"/>
                </a:lnTo>
                <a:lnTo>
                  <a:pt x="93" y="62"/>
                </a:lnTo>
                <a:lnTo>
                  <a:pt x="92" y="62"/>
                </a:lnTo>
                <a:lnTo>
                  <a:pt x="92" y="64"/>
                </a:lnTo>
                <a:lnTo>
                  <a:pt x="92" y="65"/>
                </a:lnTo>
                <a:lnTo>
                  <a:pt x="90" y="65"/>
                </a:lnTo>
                <a:lnTo>
                  <a:pt x="88" y="65"/>
                </a:lnTo>
                <a:lnTo>
                  <a:pt x="88" y="64"/>
                </a:lnTo>
                <a:lnTo>
                  <a:pt x="90" y="64"/>
                </a:lnTo>
                <a:lnTo>
                  <a:pt x="92" y="64"/>
                </a:lnTo>
                <a:lnTo>
                  <a:pt x="90" y="64"/>
                </a:lnTo>
                <a:lnTo>
                  <a:pt x="90" y="62"/>
                </a:lnTo>
                <a:lnTo>
                  <a:pt x="88" y="62"/>
                </a:lnTo>
                <a:lnTo>
                  <a:pt x="88" y="61"/>
                </a:lnTo>
                <a:lnTo>
                  <a:pt x="87" y="61"/>
                </a:lnTo>
                <a:lnTo>
                  <a:pt x="87" y="62"/>
                </a:lnTo>
                <a:lnTo>
                  <a:pt x="87" y="64"/>
                </a:lnTo>
                <a:lnTo>
                  <a:pt x="87" y="65"/>
                </a:lnTo>
                <a:lnTo>
                  <a:pt x="85" y="65"/>
                </a:lnTo>
                <a:lnTo>
                  <a:pt x="85" y="64"/>
                </a:lnTo>
                <a:lnTo>
                  <a:pt x="87" y="62"/>
                </a:lnTo>
                <a:lnTo>
                  <a:pt x="85" y="61"/>
                </a:lnTo>
                <a:lnTo>
                  <a:pt x="84" y="61"/>
                </a:lnTo>
                <a:lnTo>
                  <a:pt x="82" y="61"/>
                </a:lnTo>
                <a:lnTo>
                  <a:pt x="82" y="59"/>
                </a:lnTo>
                <a:lnTo>
                  <a:pt x="80" y="59"/>
                </a:lnTo>
                <a:lnTo>
                  <a:pt x="80" y="57"/>
                </a:lnTo>
                <a:lnTo>
                  <a:pt x="82" y="57"/>
                </a:lnTo>
                <a:lnTo>
                  <a:pt x="80" y="57"/>
                </a:lnTo>
                <a:lnTo>
                  <a:pt x="80" y="56"/>
                </a:lnTo>
                <a:lnTo>
                  <a:pt x="80" y="54"/>
                </a:lnTo>
                <a:lnTo>
                  <a:pt x="80" y="56"/>
                </a:lnTo>
                <a:lnTo>
                  <a:pt x="79" y="56"/>
                </a:lnTo>
                <a:lnTo>
                  <a:pt x="77" y="56"/>
                </a:lnTo>
                <a:lnTo>
                  <a:pt x="77" y="54"/>
                </a:lnTo>
                <a:lnTo>
                  <a:pt x="79" y="54"/>
                </a:lnTo>
                <a:lnTo>
                  <a:pt x="79" y="53"/>
                </a:lnTo>
                <a:lnTo>
                  <a:pt x="77" y="53"/>
                </a:lnTo>
                <a:lnTo>
                  <a:pt x="76" y="54"/>
                </a:lnTo>
                <a:lnTo>
                  <a:pt x="74" y="54"/>
                </a:lnTo>
                <a:lnTo>
                  <a:pt x="74" y="53"/>
                </a:lnTo>
                <a:lnTo>
                  <a:pt x="76" y="53"/>
                </a:lnTo>
                <a:lnTo>
                  <a:pt x="77" y="53"/>
                </a:lnTo>
                <a:lnTo>
                  <a:pt x="77" y="51"/>
                </a:lnTo>
                <a:lnTo>
                  <a:pt x="76" y="51"/>
                </a:lnTo>
                <a:lnTo>
                  <a:pt x="74" y="51"/>
                </a:lnTo>
                <a:lnTo>
                  <a:pt x="74" y="49"/>
                </a:lnTo>
                <a:lnTo>
                  <a:pt x="74" y="48"/>
                </a:lnTo>
                <a:lnTo>
                  <a:pt x="72" y="48"/>
                </a:lnTo>
                <a:lnTo>
                  <a:pt x="71" y="48"/>
                </a:lnTo>
                <a:lnTo>
                  <a:pt x="69" y="48"/>
                </a:lnTo>
                <a:lnTo>
                  <a:pt x="69" y="46"/>
                </a:lnTo>
                <a:lnTo>
                  <a:pt x="68" y="45"/>
                </a:lnTo>
                <a:lnTo>
                  <a:pt x="66" y="45"/>
                </a:lnTo>
                <a:lnTo>
                  <a:pt x="66" y="43"/>
                </a:lnTo>
                <a:lnTo>
                  <a:pt x="66" y="41"/>
                </a:lnTo>
                <a:lnTo>
                  <a:pt x="64" y="43"/>
                </a:lnTo>
                <a:lnTo>
                  <a:pt x="64" y="41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3" y="40"/>
                </a:lnTo>
                <a:lnTo>
                  <a:pt x="63" y="38"/>
                </a:lnTo>
                <a:lnTo>
                  <a:pt x="61" y="38"/>
                </a:lnTo>
                <a:lnTo>
                  <a:pt x="60" y="38"/>
                </a:lnTo>
                <a:lnTo>
                  <a:pt x="58" y="38"/>
                </a:lnTo>
                <a:lnTo>
                  <a:pt x="56" y="38"/>
                </a:lnTo>
                <a:lnTo>
                  <a:pt x="56" y="37"/>
                </a:lnTo>
                <a:lnTo>
                  <a:pt x="56" y="35"/>
                </a:lnTo>
                <a:lnTo>
                  <a:pt x="55" y="33"/>
                </a:lnTo>
                <a:lnTo>
                  <a:pt x="55" y="35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2" y="32"/>
                </a:lnTo>
                <a:lnTo>
                  <a:pt x="50" y="32"/>
                </a:lnTo>
                <a:lnTo>
                  <a:pt x="50" y="30"/>
                </a:lnTo>
                <a:lnTo>
                  <a:pt x="50" y="29"/>
                </a:lnTo>
                <a:lnTo>
                  <a:pt x="48" y="29"/>
                </a:lnTo>
                <a:lnTo>
                  <a:pt x="48" y="27"/>
                </a:lnTo>
                <a:lnTo>
                  <a:pt x="48" y="25"/>
                </a:lnTo>
                <a:lnTo>
                  <a:pt x="47" y="25"/>
                </a:lnTo>
                <a:lnTo>
                  <a:pt x="45" y="24"/>
                </a:lnTo>
                <a:lnTo>
                  <a:pt x="44" y="24"/>
                </a:lnTo>
                <a:lnTo>
                  <a:pt x="44" y="25"/>
                </a:lnTo>
                <a:lnTo>
                  <a:pt x="42" y="25"/>
                </a:lnTo>
                <a:lnTo>
                  <a:pt x="42" y="24"/>
                </a:lnTo>
                <a:lnTo>
                  <a:pt x="42" y="22"/>
                </a:lnTo>
                <a:lnTo>
                  <a:pt x="44" y="22"/>
                </a:lnTo>
                <a:lnTo>
                  <a:pt x="42" y="22"/>
                </a:lnTo>
                <a:lnTo>
                  <a:pt x="42" y="21"/>
                </a:lnTo>
                <a:lnTo>
                  <a:pt x="42" y="22"/>
                </a:lnTo>
                <a:lnTo>
                  <a:pt x="40" y="22"/>
                </a:lnTo>
                <a:lnTo>
                  <a:pt x="39" y="22"/>
                </a:lnTo>
                <a:lnTo>
                  <a:pt x="39" y="21"/>
                </a:lnTo>
                <a:lnTo>
                  <a:pt x="37" y="22"/>
                </a:lnTo>
                <a:lnTo>
                  <a:pt x="37" y="21"/>
                </a:lnTo>
                <a:lnTo>
                  <a:pt x="37" y="19"/>
                </a:lnTo>
                <a:lnTo>
                  <a:pt x="36" y="19"/>
                </a:lnTo>
                <a:lnTo>
                  <a:pt x="36" y="21"/>
                </a:lnTo>
                <a:lnTo>
                  <a:pt x="36" y="22"/>
                </a:lnTo>
                <a:lnTo>
                  <a:pt x="34" y="22"/>
                </a:lnTo>
                <a:lnTo>
                  <a:pt x="32" y="22"/>
                </a:lnTo>
                <a:lnTo>
                  <a:pt x="32" y="21"/>
                </a:lnTo>
                <a:lnTo>
                  <a:pt x="31" y="21"/>
                </a:lnTo>
                <a:lnTo>
                  <a:pt x="31" y="22"/>
                </a:lnTo>
                <a:lnTo>
                  <a:pt x="32" y="22"/>
                </a:lnTo>
                <a:lnTo>
                  <a:pt x="32" y="24"/>
                </a:lnTo>
                <a:lnTo>
                  <a:pt x="31" y="24"/>
                </a:lnTo>
                <a:lnTo>
                  <a:pt x="29" y="24"/>
                </a:lnTo>
                <a:lnTo>
                  <a:pt x="28" y="24"/>
                </a:lnTo>
                <a:lnTo>
                  <a:pt x="29" y="22"/>
                </a:lnTo>
                <a:lnTo>
                  <a:pt x="31" y="22"/>
                </a:lnTo>
                <a:lnTo>
                  <a:pt x="31" y="21"/>
                </a:lnTo>
                <a:lnTo>
                  <a:pt x="29" y="21"/>
                </a:lnTo>
                <a:lnTo>
                  <a:pt x="28" y="21"/>
                </a:lnTo>
                <a:lnTo>
                  <a:pt x="28" y="22"/>
                </a:lnTo>
                <a:lnTo>
                  <a:pt x="26" y="22"/>
                </a:lnTo>
                <a:lnTo>
                  <a:pt x="26" y="21"/>
                </a:lnTo>
                <a:lnTo>
                  <a:pt x="24" y="21"/>
                </a:lnTo>
                <a:lnTo>
                  <a:pt x="24" y="19"/>
                </a:lnTo>
                <a:lnTo>
                  <a:pt x="23" y="19"/>
                </a:lnTo>
                <a:lnTo>
                  <a:pt x="23" y="17"/>
                </a:lnTo>
                <a:lnTo>
                  <a:pt x="24" y="16"/>
                </a:lnTo>
                <a:lnTo>
                  <a:pt x="23" y="16"/>
                </a:lnTo>
                <a:lnTo>
                  <a:pt x="21" y="16"/>
                </a:lnTo>
                <a:lnTo>
                  <a:pt x="21" y="14"/>
                </a:lnTo>
                <a:lnTo>
                  <a:pt x="23" y="14"/>
                </a:lnTo>
                <a:lnTo>
                  <a:pt x="23" y="13"/>
                </a:lnTo>
                <a:lnTo>
                  <a:pt x="24" y="13"/>
                </a:lnTo>
                <a:lnTo>
                  <a:pt x="23" y="13"/>
                </a:lnTo>
                <a:lnTo>
                  <a:pt x="21" y="13"/>
                </a:lnTo>
                <a:lnTo>
                  <a:pt x="21" y="11"/>
                </a:lnTo>
                <a:lnTo>
                  <a:pt x="20" y="9"/>
                </a:lnTo>
                <a:lnTo>
                  <a:pt x="20" y="11"/>
                </a:lnTo>
                <a:lnTo>
                  <a:pt x="20" y="13"/>
                </a:lnTo>
                <a:lnTo>
                  <a:pt x="18" y="14"/>
                </a:lnTo>
                <a:lnTo>
                  <a:pt x="18" y="13"/>
                </a:lnTo>
                <a:lnTo>
                  <a:pt x="18" y="11"/>
                </a:lnTo>
                <a:lnTo>
                  <a:pt x="16" y="11"/>
                </a:lnTo>
                <a:lnTo>
                  <a:pt x="16" y="13"/>
                </a:lnTo>
                <a:lnTo>
                  <a:pt x="15" y="13"/>
                </a:lnTo>
                <a:lnTo>
                  <a:pt x="15" y="11"/>
                </a:lnTo>
                <a:lnTo>
                  <a:pt x="13" y="11"/>
                </a:lnTo>
                <a:lnTo>
                  <a:pt x="12" y="11"/>
                </a:lnTo>
                <a:lnTo>
                  <a:pt x="10" y="9"/>
                </a:lnTo>
                <a:lnTo>
                  <a:pt x="8" y="9"/>
                </a:lnTo>
                <a:lnTo>
                  <a:pt x="7" y="11"/>
                </a:lnTo>
                <a:lnTo>
                  <a:pt x="5" y="11"/>
                </a:lnTo>
                <a:lnTo>
                  <a:pt x="4" y="11"/>
                </a:lnTo>
                <a:lnTo>
                  <a:pt x="4" y="9"/>
                </a:lnTo>
                <a:lnTo>
                  <a:pt x="2" y="11"/>
                </a:lnTo>
                <a:lnTo>
                  <a:pt x="0" y="11"/>
                </a:lnTo>
                <a:lnTo>
                  <a:pt x="0" y="13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2" y="1"/>
                </a:lnTo>
                <a:lnTo>
                  <a:pt x="4" y="0"/>
                </a:lnTo>
                <a:lnTo>
                  <a:pt x="10" y="0"/>
                </a:lnTo>
                <a:lnTo>
                  <a:pt x="13" y="1"/>
                </a:lnTo>
                <a:lnTo>
                  <a:pt x="15" y="1"/>
                </a:lnTo>
                <a:lnTo>
                  <a:pt x="16" y="1"/>
                </a:lnTo>
                <a:lnTo>
                  <a:pt x="18" y="1"/>
                </a:lnTo>
                <a:lnTo>
                  <a:pt x="23" y="1"/>
                </a:lnTo>
                <a:lnTo>
                  <a:pt x="26" y="5"/>
                </a:lnTo>
                <a:lnTo>
                  <a:pt x="26" y="6"/>
                </a:lnTo>
                <a:lnTo>
                  <a:pt x="28" y="6"/>
                </a:lnTo>
                <a:lnTo>
                  <a:pt x="31" y="6"/>
                </a:lnTo>
                <a:lnTo>
                  <a:pt x="32" y="6"/>
                </a:lnTo>
                <a:lnTo>
                  <a:pt x="36" y="6"/>
                </a:lnTo>
                <a:lnTo>
                  <a:pt x="37" y="6"/>
                </a:lnTo>
                <a:lnTo>
                  <a:pt x="39" y="6"/>
                </a:lnTo>
                <a:lnTo>
                  <a:pt x="40" y="6"/>
                </a:lnTo>
                <a:close/>
              </a:path>
            </a:pathLst>
          </a:custGeom>
          <a:solidFill>
            <a:srgbClr val="CF75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7"/>
          <p:cNvSpPr>
            <a:spLocks/>
          </p:cNvSpPr>
          <p:nvPr/>
        </p:nvSpPr>
        <p:spPr bwMode="auto">
          <a:xfrm>
            <a:off x="3860800" y="6045201"/>
            <a:ext cx="98425" cy="80963"/>
          </a:xfrm>
          <a:custGeom>
            <a:avLst/>
            <a:gdLst/>
            <a:ahLst/>
            <a:cxnLst>
              <a:cxn ang="0">
                <a:pos x="61" y="51"/>
              </a:cxn>
              <a:cxn ang="0">
                <a:pos x="58" y="51"/>
              </a:cxn>
              <a:cxn ang="0">
                <a:pos x="54" y="51"/>
              </a:cxn>
              <a:cxn ang="0">
                <a:pos x="51" y="51"/>
              </a:cxn>
              <a:cxn ang="0">
                <a:pos x="48" y="51"/>
              </a:cxn>
              <a:cxn ang="0">
                <a:pos x="45" y="51"/>
              </a:cxn>
              <a:cxn ang="0">
                <a:pos x="42" y="51"/>
              </a:cxn>
              <a:cxn ang="0">
                <a:pos x="38" y="51"/>
              </a:cxn>
              <a:cxn ang="0">
                <a:pos x="35" y="51"/>
              </a:cxn>
              <a:cxn ang="0">
                <a:pos x="32" y="51"/>
              </a:cxn>
              <a:cxn ang="0">
                <a:pos x="29" y="51"/>
              </a:cxn>
              <a:cxn ang="0">
                <a:pos x="26" y="51"/>
              </a:cxn>
              <a:cxn ang="0">
                <a:pos x="22" y="51"/>
              </a:cxn>
              <a:cxn ang="0">
                <a:pos x="19" y="51"/>
              </a:cxn>
              <a:cxn ang="0">
                <a:pos x="16" y="51"/>
              </a:cxn>
              <a:cxn ang="0">
                <a:pos x="13" y="51"/>
              </a:cxn>
              <a:cxn ang="0">
                <a:pos x="10" y="51"/>
              </a:cxn>
              <a:cxn ang="0">
                <a:pos x="6" y="51"/>
              </a:cxn>
              <a:cxn ang="0">
                <a:pos x="3" y="51"/>
              </a:cxn>
              <a:cxn ang="0">
                <a:pos x="0" y="51"/>
              </a:cxn>
              <a:cxn ang="0">
                <a:pos x="0" y="41"/>
              </a:cxn>
              <a:cxn ang="0">
                <a:pos x="0" y="30"/>
              </a:cxn>
              <a:cxn ang="0">
                <a:pos x="0" y="21"/>
              </a:cxn>
              <a:cxn ang="0">
                <a:pos x="0" y="13"/>
              </a:cxn>
              <a:cxn ang="0">
                <a:pos x="0" y="5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34" y="0"/>
              </a:cxn>
              <a:cxn ang="0">
                <a:pos x="37" y="0"/>
              </a:cxn>
              <a:cxn ang="0">
                <a:pos x="42" y="0"/>
              </a:cxn>
              <a:cxn ang="0">
                <a:pos x="51" y="0"/>
              </a:cxn>
              <a:cxn ang="0">
                <a:pos x="56" y="0"/>
              </a:cxn>
              <a:cxn ang="0">
                <a:pos x="59" y="0"/>
              </a:cxn>
              <a:cxn ang="0">
                <a:pos x="62" y="0"/>
              </a:cxn>
              <a:cxn ang="0">
                <a:pos x="62" y="6"/>
              </a:cxn>
              <a:cxn ang="0">
                <a:pos x="62" y="9"/>
              </a:cxn>
              <a:cxn ang="0">
                <a:pos x="62" y="13"/>
              </a:cxn>
              <a:cxn ang="0">
                <a:pos x="62" y="16"/>
              </a:cxn>
              <a:cxn ang="0">
                <a:pos x="62" y="19"/>
              </a:cxn>
              <a:cxn ang="0">
                <a:pos x="62" y="22"/>
              </a:cxn>
              <a:cxn ang="0">
                <a:pos x="62" y="27"/>
              </a:cxn>
              <a:cxn ang="0">
                <a:pos x="62" y="30"/>
              </a:cxn>
              <a:cxn ang="0">
                <a:pos x="62" y="33"/>
              </a:cxn>
              <a:cxn ang="0">
                <a:pos x="62" y="37"/>
              </a:cxn>
              <a:cxn ang="0">
                <a:pos x="62" y="40"/>
              </a:cxn>
              <a:cxn ang="0">
                <a:pos x="62" y="43"/>
              </a:cxn>
              <a:cxn ang="0">
                <a:pos x="62" y="46"/>
              </a:cxn>
              <a:cxn ang="0">
                <a:pos x="62" y="49"/>
              </a:cxn>
            </a:cxnLst>
            <a:rect l="0" t="0" r="r" b="b"/>
            <a:pathLst>
              <a:path w="62" h="51">
                <a:moveTo>
                  <a:pt x="62" y="51"/>
                </a:move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2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4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6"/>
                </a:lnTo>
                <a:lnTo>
                  <a:pt x="0" y="41"/>
                </a:lnTo>
                <a:lnTo>
                  <a:pt x="0" y="38"/>
                </a:lnTo>
                <a:lnTo>
                  <a:pt x="0" y="30"/>
                </a:lnTo>
                <a:lnTo>
                  <a:pt x="0" y="25"/>
                </a:lnTo>
                <a:lnTo>
                  <a:pt x="0" y="21"/>
                </a:lnTo>
                <a:lnTo>
                  <a:pt x="0" y="17"/>
                </a:lnTo>
                <a:lnTo>
                  <a:pt x="0" y="13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2" y="5"/>
                </a:lnTo>
                <a:lnTo>
                  <a:pt x="62" y="6"/>
                </a:lnTo>
                <a:lnTo>
                  <a:pt x="62" y="8"/>
                </a:lnTo>
                <a:lnTo>
                  <a:pt x="62" y="9"/>
                </a:lnTo>
                <a:lnTo>
                  <a:pt x="62" y="11"/>
                </a:lnTo>
                <a:lnTo>
                  <a:pt x="62" y="13"/>
                </a:lnTo>
                <a:lnTo>
                  <a:pt x="62" y="14"/>
                </a:lnTo>
                <a:lnTo>
                  <a:pt x="62" y="16"/>
                </a:lnTo>
                <a:lnTo>
                  <a:pt x="62" y="17"/>
                </a:lnTo>
                <a:lnTo>
                  <a:pt x="62" y="19"/>
                </a:lnTo>
                <a:lnTo>
                  <a:pt x="62" y="21"/>
                </a:lnTo>
                <a:lnTo>
                  <a:pt x="62" y="22"/>
                </a:lnTo>
                <a:lnTo>
                  <a:pt x="62" y="25"/>
                </a:lnTo>
                <a:lnTo>
                  <a:pt x="62" y="27"/>
                </a:lnTo>
                <a:lnTo>
                  <a:pt x="62" y="29"/>
                </a:lnTo>
                <a:lnTo>
                  <a:pt x="62" y="30"/>
                </a:lnTo>
                <a:lnTo>
                  <a:pt x="62" y="32"/>
                </a:lnTo>
                <a:lnTo>
                  <a:pt x="62" y="33"/>
                </a:lnTo>
                <a:lnTo>
                  <a:pt x="62" y="35"/>
                </a:lnTo>
                <a:lnTo>
                  <a:pt x="62" y="37"/>
                </a:lnTo>
                <a:lnTo>
                  <a:pt x="62" y="38"/>
                </a:lnTo>
                <a:lnTo>
                  <a:pt x="62" y="40"/>
                </a:lnTo>
                <a:lnTo>
                  <a:pt x="62" y="41"/>
                </a:lnTo>
                <a:lnTo>
                  <a:pt x="62" y="43"/>
                </a:lnTo>
                <a:lnTo>
                  <a:pt x="62" y="45"/>
                </a:lnTo>
                <a:lnTo>
                  <a:pt x="62" y="46"/>
                </a:lnTo>
                <a:lnTo>
                  <a:pt x="62" y="48"/>
                </a:lnTo>
                <a:lnTo>
                  <a:pt x="62" y="49"/>
                </a:lnTo>
                <a:lnTo>
                  <a:pt x="62" y="51"/>
                </a:lnTo>
                <a:close/>
              </a:path>
            </a:pathLst>
          </a:custGeom>
          <a:solidFill>
            <a:srgbClr val="B3F7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8"/>
          <p:cNvSpPr>
            <a:spLocks/>
          </p:cNvSpPr>
          <p:nvPr/>
        </p:nvSpPr>
        <p:spPr bwMode="auto">
          <a:xfrm>
            <a:off x="3959225" y="6003926"/>
            <a:ext cx="171450" cy="122238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106" y="2"/>
              </a:cxn>
              <a:cxn ang="0">
                <a:pos x="104" y="7"/>
              </a:cxn>
              <a:cxn ang="0">
                <a:pos x="103" y="13"/>
              </a:cxn>
              <a:cxn ang="0">
                <a:pos x="103" y="23"/>
              </a:cxn>
              <a:cxn ang="0">
                <a:pos x="101" y="27"/>
              </a:cxn>
              <a:cxn ang="0">
                <a:pos x="103" y="32"/>
              </a:cxn>
              <a:cxn ang="0">
                <a:pos x="103" y="39"/>
              </a:cxn>
              <a:cxn ang="0">
                <a:pos x="103" y="48"/>
              </a:cxn>
              <a:cxn ang="0">
                <a:pos x="96" y="51"/>
              </a:cxn>
              <a:cxn ang="0">
                <a:pos x="85" y="51"/>
              </a:cxn>
              <a:cxn ang="0">
                <a:pos x="72" y="51"/>
              </a:cxn>
              <a:cxn ang="0">
                <a:pos x="74" y="55"/>
              </a:cxn>
              <a:cxn ang="0">
                <a:pos x="74" y="59"/>
              </a:cxn>
              <a:cxn ang="0">
                <a:pos x="69" y="61"/>
              </a:cxn>
              <a:cxn ang="0">
                <a:pos x="68" y="66"/>
              </a:cxn>
              <a:cxn ang="0">
                <a:pos x="68" y="72"/>
              </a:cxn>
              <a:cxn ang="0">
                <a:pos x="63" y="77"/>
              </a:cxn>
              <a:cxn ang="0">
                <a:pos x="56" y="77"/>
              </a:cxn>
              <a:cxn ang="0">
                <a:pos x="50" y="77"/>
              </a:cxn>
              <a:cxn ang="0">
                <a:pos x="44" y="77"/>
              </a:cxn>
              <a:cxn ang="0">
                <a:pos x="37" y="77"/>
              </a:cxn>
              <a:cxn ang="0">
                <a:pos x="31" y="77"/>
              </a:cxn>
              <a:cxn ang="0">
                <a:pos x="24" y="77"/>
              </a:cxn>
              <a:cxn ang="0">
                <a:pos x="18" y="77"/>
              </a:cxn>
              <a:cxn ang="0">
                <a:pos x="12" y="77"/>
              </a:cxn>
              <a:cxn ang="0">
                <a:pos x="5" y="77"/>
              </a:cxn>
              <a:cxn ang="0">
                <a:pos x="0" y="75"/>
              </a:cxn>
              <a:cxn ang="0">
                <a:pos x="0" y="69"/>
              </a:cxn>
              <a:cxn ang="0">
                <a:pos x="0" y="63"/>
              </a:cxn>
              <a:cxn ang="0">
                <a:pos x="0" y="56"/>
              </a:cxn>
              <a:cxn ang="0">
                <a:pos x="0" y="48"/>
              </a:cxn>
              <a:cxn ang="0">
                <a:pos x="0" y="42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10"/>
              </a:cxn>
              <a:cxn ang="0">
                <a:pos x="0" y="3"/>
              </a:cxn>
              <a:cxn ang="0">
                <a:pos x="7" y="0"/>
              </a:cxn>
              <a:cxn ang="0">
                <a:pos x="13" y="0"/>
              </a:cxn>
              <a:cxn ang="0">
                <a:pos x="20" y="0"/>
              </a:cxn>
              <a:cxn ang="0">
                <a:pos x="26" y="0"/>
              </a:cxn>
              <a:cxn ang="0">
                <a:pos x="32" y="0"/>
              </a:cxn>
              <a:cxn ang="0">
                <a:pos x="39" y="0"/>
              </a:cxn>
              <a:cxn ang="0">
                <a:pos x="45" y="0"/>
              </a:cxn>
              <a:cxn ang="0">
                <a:pos x="52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7" y="0"/>
              </a:cxn>
              <a:cxn ang="0">
                <a:pos x="84" y="0"/>
              </a:cxn>
            </a:cxnLst>
            <a:rect l="0" t="0" r="r" b="b"/>
            <a:pathLst>
              <a:path w="108" h="77">
                <a:moveTo>
                  <a:pt x="90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6" y="0"/>
                </a:lnTo>
                <a:lnTo>
                  <a:pt x="108" y="0"/>
                </a:lnTo>
                <a:lnTo>
                  <a:pt x="108" y="2"/>
                </a:lnTo>
                <a:lnTo>
                  <a:pt x="106" y="2"/>
                </a:lnTo>
                <a:lnTo>
                  <a:pt x="106" y="3"/>
                </a:lnTo>
                <a:lnTo>
                  <a:pt x="104" y="3"/>
                </a:lnTo>
                <a:lnTo>
                  <a:pt x="104" y="5"/>
                </a:lnTo>
                <a:lnTo>
                  <a:pt x="104" y="7"/>
                </a:lnTo>
                <a:lnTo>
                  <a:pt x="104" y="8"/>
                </a:lnTo>
                <a:lnTo>
                  <a:pt x="104" y="10"/>
                </a:lnTo>
                <a:lnTo>
                  <a:pt x="103" y="10"/>
                </a:lnTo>
                <a:lnTo>
                  <a:pt x="103" y="13"/>
                </a:lnTo>
                <a:lnTo>
                  <a:pt x="103" y="18"/>
                </a:lnTo>
                <a:lnTo>
                  <a:pt x="103" y="19"/>
                </a:lnTo>
                <a:lnTo>
                  <a:pt x="103" y="21"/>
                </a:lnTo>
                <a:lnTo>
                  <a:pt x="103" y="23"/>
                </a:lnTo>
                <a:lnTo>
                  <a:pt x="103" y="24"/>
                </a:lnTo>
                <a:lnTo>
                  <a:pt x="101" y="24"/>
                </a:lnTo>
                <a:lnTo>
                  <a:pt x="101" y="26"/>
                </a:lnTo>
                <a:lnTo>
                  <a:pt x="101" y="27"/>
                </a:lnTo>
                <a:lnTo>
                  <a:pt x="103" y="27"/>
                </a:lnTo>
                <a:lnTo>
                  <a:pt x="103" y="29"/>
                </a:lnTo>
                <a:lnTo>
                  <a:pt x="103" y="31"/>
                </a:lnTo>
                <a:lnTo>
                  <a:pt x="103" y="32"/>
                </a:lnTo>
                <a:lnTo>
                  <a:pt x="103" y="34"/>
                </a:lnTo>
                <a:lnTo>
                  <a:pt x="103" y="35"/>
                </a:lnTo>
                <a:lnTo>
                  <a:pt x="103" y="37"/>
                </a:lnTo>
                <a:lnTo>
                  <a:pt x="103" y="39"/>
                </a:lnTo>
                <a:lnTo>
                  <a:pt x="103" y="43"/>
                </a:lnTo>
                <a:lnTo>
                  <a:pt x="103" y="45"/>
                </a:lnTo>
                <a:lnTo>
                  <a:pt x="103" y="47"/>
                </a:lnTo>
                <a:lnTo>
                  <a:pt x="103" y="48"/>
                </a:lnTo>
                <a:lnTo>
                  <a:pt x="103" y="51"/>
                </a:lnTo>
                <a:lnTo>
                  <a:pt x="101" y="51"/>
                </a:lnTo>
                <a:lnTo>
                  <a:pt x="98" y="51"/>
                </a:lnTo>
                <a:lnTo>
                  <a:pt x="96" y="51"/>
                </a:lnTo>
                <a:lnTo>
                  <a:pt x="93" y="51"/>
                </a:lnTo>
                <a:lnTo>
                  <a:pt x="92" y="51"/>
                </a:lnTo>
                <a:lnTo>
                  <a:pt x="90" y="51"/>
                </a:lnTo>
                <a:lnTo>
                  <a:pt x="85" y="51"/>
                </a:lnTo>
                <a:lnTo>
                  <a:pt x="80" y="51"/>
                </a:lnTo>
                <a:lnTo>
                  <a:pt x="77" y="51"/>
                </a:lnTo>
                <a:lnTo>
                  <a:pt x="76" y="51"/>
                </a:lnTo>
                <a:lnTo>
                  <a:pt x="72" y="51"/>
                </a:lnTo>
                <a:lnTo>
                  <a:pt x="72" y="53"/>
                </a:lnTo>
                <a:lnTo>
                  <a:pt x="74" y="53"/>
                </a:lnTo>
                <a:lnTo>
                  <a:pt x="76" y="53"/>
                </a:lnTo>
                <a:lnTo>
                  <a:pt x="74" y="55"/>
                </a:lnTo>
                <a:lnTo>
                  <a:pt x="74" y="56"/>
                </a:lnTo>
                <a:lnTo>
                  <a:pt x="74" y="58"/>
                </a:lnTo>
                <a:lnTo>
                  <a:pt x="76" y="59"/>
                </a:lnTo>
                <a:lnTo>
                  <a:pt x="74" y="59"/>
                </a:lnTo>
                <a:lnTo>
                  <a:pt x="72" y="59"/>
                </a:lnTo>
                <a:lnTo>
                  <a:pt x="71" y="59"/>
                </a:lnTo>
                <a:lnTo>
                  <a:pt x="69" y="59"/>
                </a:lnTo>
                <a:lnTo>
                  <a:pt x="69" y="61"/>
                </a:lnTo>
                <a:lnTo>
                  <a:pt x="68" y="61"/>
                </a:lnTo>
                <a:lnTo>
                  <a:pt x="68" y="63"/>
                </a:lnTo>
                <a:lnTo>
                  <a:pt x="68" y="64"/>
                </a:lnTo>
                <a:lnTo>
                  <a:pt x="68" y="66"/>
                </a:lnTo>
                <a:lnTo>
                  <a:pt x="68" y="67"/>
                </a:lnTo>
                <a:lnTo>
                  <a:pt x="68" y="69"/>
                </a:lnTo>
                <a:lnTo>
                  <a:pt x="68" y="71"/>
                </a:lnTo>
                <a:lnTo>
                  <a:pt x="68" y="72"/>
                </a:lnTo>
                <a:lnTo>
                  <a:pt x="68" y="77"/>
                </a:lnTo>
                <a:lnTo>
                  <a:pt x="66" y="77"/>
                </a:lnTo>
                <a:lnTo>
                  <a:pt x="64" y="77"/>
                </a:lnTo>
                <a:lnTo>
                  <a:pt x="63" y="77"/>
                </a:lnTo>
                <a:lnTo>
                  <a:pt x="61" y="77"/>
                </a:lnTo>
                <a:lnTo>
                  <a:pt x="60" y="77"/>
                </a:lnTo>
                <a:lnTo>
                  <a:pt x="58" y="77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4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90" y="0"/>
                </a:lnTo>
                <a:close/>
              </a:path>
            </a:pathLst>
          </a:custGeom>
          <a:solidFill>
            <a:srgbClr val="4987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9"/>
          <p:cNvSpPr>
            <a:spLocks/>
          </p:cNvSpPr>
          <p:nvPr/>
        </p:nvSpPr>
        <p:spPr bwMode="auto">
          <a:xfrm>
            <a:off x="3400425" y="6003926"/>
            <a:ext cx="79375" cy="139700"/>
          </a:xfrm>
          <a:custGeom>
            <a:avLst/>
            <a:gdLst/>
            <a:ahLst/>
            <a:cxnLst>
              <a:cxn ang="0">
                <a:pos x="50" y="2"/>
              </a:cxn>
              <a:cxn ang="0">
                <a:pos x="50" y="5"/>
              </a:cxn>
              <a:cxn ang="0">
                <a:pos x="50" y="11"/>
              </a:cxn>
              <a:cxn ang="0">
                <a:pos x="50" y="18"/>
              </a:cxn>
              <a:cxn ang="0">
                <a:pos x="50" y="34"/>
              </a:cxn>
              <a:cxn ang="0">
                <a:pos x="50" y="37"/>
              </a:cxn>
              <a:cxn ang="0">
                <a:pos x="50" y="43"/>
              </a:cxn>
              <a:cxn ang="0">
                <a:pos x="50" y="47"/>
              </a:cxn>
              <a:cxn ang="0">
                <a:pos x="50" y="50"/>
              </a:cxn>
              <a:cxn ang="0">
                <a:pos x="50" y="53"/>
              </a:cxn>
              <a:cxn ang="0">
                <a:pos x="50" y="56"/>
              </a:cxn>
              <a:cxn ang="0">
                <a:pos x="50" y="59"/>
              </a:cxn>
              <a:cxn ang="0">
                <a:pos x="50" y="63"/>
              </a:cxn>
              <a:cxn ang="0">
                <a:pos x="50" y="66"/>
              </a:cxn>
              <a:cxn ang="0">
                <a:pos x="50" y="69"/>
              </a:cxn>
              <a:cxn ang="0">
                <a:pos x="50" y="72"/>
              </a:cxn>
              <a:cxn ang="0">
                <a:pos x="50" y="75"/>
              </a:cxn>
              <a:cxn ang="0">
                <a:pos x="50" y="85"/>
              </a:cxn>
              <a:cxn ang="0">
                <a:pos x="45" y="88"/>
              </a:cxn>
              <a:cxn ang="0">
                <a:pos x="42" y="87"/>
              </a:cxn>
              <a:cxn ang="0">
                <a:pos x="39" y="85"/>
              </a:cxn>
              <a:cxn ang="0">
                <a:pos x="36" y="85"/>
              </a:cxn>
              <a:cxn ang="0">
                <a:pos x="34" y="83"/>
              </a:cxn>
              <a:cxn ang="0">
                <a:pos x="34" y="80"/>
              </a:cxn>
              <a:cxn ang="0">
                <a:pos x="32" y="77"/>
              </a:cxn>
              <a:cxn ang="0">
                <a:pos x="31" y="75"/>
              </a:cxn>
              <a:cxn ang="0">
                <a:pos x="29" y="74"/>
              </a:cxn>
              <a:cxn ang="0">
                <a:pos x="26" y="72"/>
              </a:cxn>
              <a:cxn ang="0">
                <a:pos x="24" y="71"/>
              </a:cxn>
              <a:cxn ang="0">
                <a:pos x="24" y="64"/>
              </a:cxn>
              <a:cxn ang="0">
                <a:pos x="23" y="63"/>
              </a:cxn>
              <a:cxn ang="0">
                <a:pos x="20" y="63"/>
              </a:cxn>
              <a:cxn ang="0">
                <a:pos x="18" y="61"/>
              </a:cxn>
              <a:cxn ang="0">
                <a:pos x="16" y="58"/>
              </a:cxn>
              <a:cxn ang="0">
                <a:pos x="15" y="56"/>
              </a:cxn>
              <a:cxn ang="0">
                <a:pos x="13" y="53"/>
              </a:cxn>
              <a:cxn ang="0">
                <a:pos x="12" y="50"/>
              </a:cxn>
              <a:cxn ang="0">
                <a:pos x="10" y="48"/>
              </a:cxn>
              <a:cxn ang="0">
                <a:pos x="10" y="45"/>
              </a:cxn>
              <a:cxn ang="0">
                <a:pos x="8" y="43"/>
              </a:cxn>
              <a:cxn ang="0">
                <a:pos x="7" y="42"/>
              </a:cxn>
              <a:cxn ang="0">
                <a:pos x="5" y="40"/>
              </a:cxn>
              <a:cxn ang="0">
                <a:pos x="5" y="37"/>
              </a:cxn>
              <a:cxn ang="0">
                <a:pos x="2" y="37"/>
              </a:cxn>
              <a:cxn ang="0">
                <a:pos x="0" y="35"/>
              </a:cxn>
              <a:cxn ang="0">
                <a:pos x="0" y="32"/>
              </a:cxn>
              <a:cxn ang="0">
                <a:pos x="0" y="26"/>
              </a:cxn>
              <a:cxn ang="0">
                <a:pos x="0" y="13"/>
              </a:cxn>
              <a:cxn ang="0">
                <a:pos x="0" y="8"/>
              </a:cxn>
              <a:cxn ang="0">
                <a:pos x="0" y="2"/>
              </a:cxn>
              <a:cxn ang="0">
                <a:pos x="8" y="0"/>
              </a:cxn>
              <a:cxn ang="0">
                <a:pos x="15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  <a:cxn ang="0">
                <a:pos x="50" y="0"/>
              </a:cxn>
            </a:cxnLst>
            <a:rect l="0" t="0" r="r" b="b"/>
            <a:pathLst>
              <a:path w="50" h="88">
                <a:moveTo>
                  <a:pt x="50" y="0"/>
                </a:moveTo>
                <a:lnTo>
                  <a:pt x="50" y="2"/>
                </a:lnTo>
                <a:lnTo>
                  <a:pt x="50" y="3"/>
                </a:lnTo>
                <a:lnTo>
                  <a:pt x="50" y="5"/>
                </a:lnTo>
                <a:lnTo>
                  <a:pt x="50" y="10"/>
                </a:lnTo>
                <a:lnTo>
                  <a:pt x="50" y="11"/>
                </a:lnTo>
                <a:lnTo>
                  <a:pt x="50" y="13"/>
                </a:lnTo>
                <a:lnTo>
                  <a:pt x="50" y="18"/>
                </a:lnTo>
                <a:lnTo>
                  <a:pt x="50" y="24"/>
                </a:lnTo>
                <a:lnTo>
                  <a:pt x="50" y="34"/>
                </a:lnTo>
                <a:lnTo>
                  <a:pt x="50" y="35"/>
                </a:lnTo>
                <a:lnTo>
                  <a:pt x="50" y="37"/>
                </a:lnTo>
                <a:lnTo>
                  <a:pt x="50" y="42"/>
                </a:lnTo>
                <a:lnTo>
                  <a:pt x="50" y="43"/>
                </a:lnTo>
                <a:lnTo>
                  <a:pt x="50" y="45"/>
                </a:lnTo>
                <a:lnTo>
                  <a:pt x="50" y="47"/>
                </a:lnTo>
                <a:lnTo>
                  <a:pt x="50" y="48"/>
                </a:lnTo>
                <a:lnTo>
                  <a:pt x="50" y="50"/>
                </a:lnTo>
                <a:lnTo>
                  <a:pt x="50" y="51"/>
                </a:lnTo>
                <a:lnTo>
                  <a:pt x="50" y="53"/>
                </a:lnTo>
                <a:lnTo>
                  <a:pt x="50" y="55"/>
                </a:lnTo>
                <a:lnTo>
                  <a:pt x="50" y="56"/>
                </a:lnTo>
                <a:lnTo>
                  <a:pt x="50" y="58"/>
                </a:lnTo>
                <a:lnTo>
                  <a:pt x="50" y="59"/>
                </a:lnTo>
                <a:lnTo>
                  <a:pt x="50" y="61"/>
                </a:lnTo>
                <a:lnTo>
                  <a:pt x="50" y="63"/>
                </a:lnTo>
                <a:lnTo>
                  <a:pt x="50" y="64"/>
                </a:lnTo>
                <a:lnTo>
                  <a:pt x="50" y="66"/>
                </a:lnTo>
                <a:lnTo>
                  <a:pt x="50" y="67"/>
                </a:lnTo>
                <a:lnTo>
                  <a:pt x="50" y="69"/>
                </a:lnTo>
                <a:lnTo>
                  <a:pt x="50" y="71"/>
                </a:lnTo>
                <a:lnTo>
                  <a:pt x="50" y="72"/>
                </a:lnTo>
                <a:lnTo>
                  <a:pt x="50" y="74"/>
                </a:lnTo>
                <a:lnTo>
                  <a:pt x="50" y="75"/>
                </a:lnTo>
                <a:lnTo>
                  <a:pt x="50" y="80"/>
                </a:lnTo>
                <a:lnTo>
                  <a:pt x="50" y="85"/>
                </a:lnTo>
                <a:lnTo>
                  <a:pt x="50" y="88"/>
                </a:lnTo>
                <a:lnTo>
                  <a:pt x="45" y="88"/>
                </a:lnTo>
                <a:lnTo>
                  <a:pt x="42" y="88"/>
                </a:lnTo>
                <a:lnTo>
                  <a:pt x="42" y="87"/>
                </a:lnTo>
                <a:lnTo>
                  <a:pt x="42" y="85"/>
                </a:lnTo>
                <a:lnTo>
                  <a:pt x="39" y="85"/>
                </a:lnTo>
                <a:lnTo>
                  <a:pt x="37" y="85"/>
                </a:lnTo>
                <a:lnTo>
                  <a:pt x="36" y="85"/>
                </a:lnTo>
                <a:lnTo>
                  <a:pt x="34" y="85"/>
                </a:lnTo>
                <a:lnTo>
                  <a:pt x="34" y="83"/>
                </a:lnTo>
                <a:lnTo>
                  <a:pt x="34" y="82"/>
                </a:lnTo>
                <a:lnTo>
                  <a:pt x="34" y="80"/>
                </a:lnTo>
                <a:lnTo>
                  <a:pt x="34" y="77"/>
                </a:lnTo>
                <a:lnTo>
                  <a:pt x="32" y="77"/>
                </a:lnTo>
                <a:lnTo>
                  <a:pt x="32" y="75"/>
                </a:lnTo>
                <a:lnTo>
                  <a:pt x="31" y="75"/>
                </a:lnTo>
                <a:lnTo>
                  <a:pt x="29" y="75"/>
                </a:lnTo>
                <a:lnTo>
                  <a:pt x="29" y="74"/>
                </a:lnTo>
                <a:lnTo>
                  <a:pt x="29" y="72"/>
                </a:lnTo>
                <a:lnTo>
                  <a:pt x="26" y="72"/>
                </a:lnTo>
                <a:lnTo>
                  <a:pt x="26" y="71"/>
                </a:lnTo>
                <a:lnTo>
                  <a:pt x="24" y="71"/>
                </a:lnTo>
                <a:lnTo>
                  <a:pt x="24" y="66"/>
                </a:lnTo>
                <a:lnTo>
                  <a:pt x="24" y="64"/>
                </a:lnTo>
                <a:lnTo>
                  <a:pt x="23" y="64"/>
                </a:lnTo>
                <a:lnTo>
                  <a:pt x="23" y="63"/>
                </a:lnTo>
                <a:lnTo>
                  <a:pt x="21" y="63"/>
                </a:lnTo>
                <a:lnTo>
                  <a:pt x="20" y="63"/>
                </a:lnTo>
                <a:lnTo>
                  <a:pt x="20" y="61"/>
                </a:lnTo>
                <a:lnTo>
                  <a:pt x="18" y="61"/>
                </a:lnTo>
                <a:lnTo>
                  <a:pt x="16" y="59"/>
                </a:lnTo>
                <a:lnTo>
                  <a:pt x="16" y="58"/>
                </a:lnTo>
                <a:lnTo>
                  <a:pt x="15" y="58"/>
                </a:lnTo>
                <a:lnTo>
                  <a:pt x="15" y="56"/>
                </a:lnTo>
                <a:lnTo>
                  <a:pt x="13" y="55"/>
                </a:lnTo>
                <a:lnTo>
                  <a:pt x="13" y="53"/>
                </a:lnTo>
                <a:lnTo>
                  <a:pt x="12" y="51"/>
                </a:lnTo>
                <a:lnTo>
                  <a:pt x="12" y="50"/>
                </a:lnTo>
                <a:lnTo>
                  <a:pt x="12" y="48"/>
                </a:lnTo>
                <a:lnTo>
                  <a:pt x="10" y="48"/>
                </a:lnTo>
                <a:lnTo>
                  <a:pt x="10" y="47"/>
                </a:lnTo>
                <a:lnTo>
                  <a:pt x="10" y="45"/>
                </a:lnTo>
                <a:lnTo>
                  <a:pt x="8" y="45"/>
                </a:lnTo>
                <a:lnTo>
                  <a:pt x="8" y="43"/>
                </a:lnTo>
                <a:lnTo>
                  <a:pt x="7" y="43"/>
                </a:lnTo>
                <a:lnTo>
                  <a:pt x="7" y="42"/>
                </a:lnTo>
                <a:lnTo>
                  <a:pt x="7" y="40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4" y="37"/>
                </a:lnTo>
                <a:lnTo>
                  <a:pt x="2" y="37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7"/>
                </a:lnTo>
                <a:lnTo>
                  <a:pt x="0" y="26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8787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60"/>
          <p:cNvSpPr>
            <a:spLocks/>
          </p:cNvSpPr>
          <p:nvPr/>
        </p:nvSpPr>
        <p:spPr bwMode="auto">
          <a:xfrm>
            <a:off x="3386138" y="5394326"/>
            <a:ext cx="119063" cy="101600"/>
          </a:xfrm>
          <a:custGeom>
            <a:avLst/>
            <a:gdLst/>
            <a:ahLst/>
            <a:cxnLst>
              <a:cxn ang="0">
                <a:pos x="75" y="2"/>
              </a:cxn>
              <a:cxn ang="0">
                <a:pos x="75" y="13"/>
              </a:cxn>
              <a:cxn ang="0">
                <a:pos x="75" y="28"/>
              </a:cxn>
              <a:cxn ang="0">
                <a:pos x="75" y="32"/>
              </a:cxn>
              <a:cxn ang="0">
                <a:pos x="75" y="43"/>
              </a:cxn>
              <a:cxn ang="0">
                <a:pos x="75" y="61"/>
              </a:cxn>
              <a:cxn ang="0">
                <a:pos x="73" y="64"/>
              </a:cxn>
              <a:cxn ang="0">
                <a:pos x="49" y="64"/>
              </a:cxn>
              <a:cxn ang="0">
                <a:pos x="46" y="64"/>
              </a:cxn>
              <a:cxn ang="0">
                <a:pos x="43" y="64"/>
              </a:cxn>
              <a:cxn ang="0">
                <a:pos x="40" y="64"/>
              </a:cxn>
              <a:cxn ang="0">
                <a:pos x="37" y="64"/>
              </a:cxn>
              <a:cxn ang="0">
                <a:pos x="33" y="64"/>
              </a:cxn>
              <a:cxn ang="0">
                <a:pos x="30" y="64"/>
              </a:cxn>
              <a:cxn ang="0">
                <a:pos x="27" y="64"/>
              </a:cxn>
              <a:cxn ang="0">
                <a:pos x="24" y="63"/>
              </a:cxn>
              <a:cxn ang="0">
                <a:pos x="24" y="56"/>
              </a:cxn>
              <a:cxn ang="0">
                <a:pos x="24" y="51"/>
              </a:cxn>
              <a:cxn ang="0">
                <a:pos x="24" y="48"/>
              </a:cxn>
              <a:cxn ang="0">
                <a:pos x="24" y="39"/>
              </a:cxn>
              <a:cxn ang="0">
                <a:pos x="24" y="35"/>
              </a:cxn>
              <a:cxn ang="0">
                <a:pos x="21" y="32"/>
              </a:cxn>
              <a:cxn ang="0">
                <a:pos x="19" y="29"/>
              </a:cxn>
              <a:cxn ang="0">
                <a:pos x="19" y="26"/>
              </a:cxn>
              <a:cxn ang="0">
                <a:pos x="19" y="20"/>
              </a:cxn>
              <a:cxn ang="0">
                <a:pos x="17" y="18"/>
              </a:cxn>
              <a:cxn ang="0">
                <a:pos x="14" y="16"/>
              </a:cxn>
              <a:cxn ang="0">
                <a:pos x="17" y="13"/>
              </a:cxn>
              <a:cxn ang="0">
                <a:pos x="11" y="13"/>
              </a:cxn>
              <a:cxn ang="0">
                <a:pos x="8" y="7"/>
              </a:cxn>
              <a:cxn ang="0">
                <a:pos x="5" y="5"/>
              </a:cxn>
              <a:cxn ang="0">
                <a:pos x="1" y="2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9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5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1" y="0"/>
              </a:cxn>
              <a:cxn ang="0">
                <a:pos x="45" y="0"/>
              </a:cxn>
              <a:cxn ang="0">
                <a:pos x="48" y="0"/>
              </a:cxn>
              <a:cxn ang="0">
                <a:pos x="53" y="0"/>
              </a:cxn>
              <a:cxn ang="0">
                <a:pos x="62" y="0"/>
              </a:cxn>
              <a:cxn ang="0">
                <a:pos x="70" y="0"/>
              </a:cxn>
            </a:cxnLst>
            <a:rect l="0" t="0" r="r" b="b"/>
            <a:pathLst>
              <a:path w="75" h="64">
                <a:moveTo>
                  <a:pt x="75" y="0"/>
                </a:moveTo>
                <a:lnTo>
                  <a:pt x="75" y="2"/>
                </a:lnTo>
                <a:lnTo>
                  <a:pt x="75" y="12"/>
                </a:lnTo>
                <a:lnTo>
                  <a:pt x="75" y="13"/>
                </a:lnTo>
                <a:lnTo>
                  <a:pt x="75" y="26"/>
                </a:lnTo>
                <a:lnTo>
                  <a:pt x="75" y="28"/>
                </a:lnTo>
                <a:lnTo>
                  <a:pt x="75" y="29"/>
                </a:lnTo>
                <a:lnTo>
                  <a:pt x="75" y="32"/>
                </a:lnTo>
                <a:lnTo>
                  <a:pt x="75" y="39"/>
                </a:lnTo>
                <a:lnTo>
                  <a:pt x="75" y="43"/>
                </a:lnTo>
                <a:lnTo>
                  <a:pt x="75" y="51"/>
                </a:lnTo>
                <a:lnTo>
                  <a:pt x="75" y="61"/>
                </a:lnTo>
                <a:lnTo>
                  <a:pt x="75" y="64"/>
                </a:lnTo>
                <a:lnTo>
                  <a:pt x="73" y="64"/>
                </a:lnTo>
                <a:lnTo>
                  <a:pt x="70" y="64"/>
                </a:lnTo>
                <a:lnTo>
                  <a:pt x="49" y="64"/>
                </a:lnTo>
                <a:lnTo>
                  <a:pt x="48" y="64"/>
                </a:lnTo>
                <a:lnTo>
                  <a:pt x="46" y="64"/>
                </a:lnTo>
                <a:lnTo>
                  <a:pt x="45" y="64"/>
                </a:lnTo>
                <a:lnTo>
                  <a:pt x="43" y="64"/>
                </a:lnTo>
                <a:lnTo>
                  <a:pt x="41" y="64"/>
                </a:lnTo>
                <a:lnTo>
                  <a:pt x="40" y="64"/>
                </a:lnTo>
                <a:lnTo>
                  <a:pt x="38" y="64"/>
                </a:lnTo>
                <a:lnTo>
                  <a:pt x="37" y="64"/>
                </a:lnTo>
                <a:lnTo>
                  <a:pt x="35" y="64"/>
                </a:lnTo>
                <a:lnTo>
                  <a:pt x="33" y="64"/>
                </a:lnTo>
                <a:lnTo>
                  <a:pt x="32" y="64"/>
                </a:lnTo>
                <a:lnTo>
                  <a:pt x="30" y="64"/>
                </a:lnTo>
                <a:lnTo>
                  <a:pt x="29" y="64"/>
                </a:lnTo>
                <a:lnTo>
                  <a:pt x="27" y="64"/>
                </a:lnTo>
                <a:lnTo>
                  <a:pt x="24" y="64"/>
                </a:lnTo>
                <a:lnTo>
                  <a:pt x="24" y="63"/>
                </a:lnTo>
                <a:lnTo>
                  <a:pt x="24" y="58"/>
                </a:lnTo>
                <a:lnTo>
                  <a:pt x="24" y="56"/>
                </a:lnTo>
                <a:lnTo>
                  <a:pt x="24" y="53"/>
                </a:lnTo>
                <a:lnTo>
                  <a:pt x="24" y="51"/>
                </a:lnTo>
                <a:lnTo>
                  <a:pt x="24" y="50"/>
                </a:lnTo>
                <a:lnTo>
                  <a:pt x="24" y="48"/>
                </a:lnTo>
                <a:lnTo>
                  <a:pt x="24" y="45"/>
                </a:lnTo>
                <a:lnTo>
                  <a:pt x="24" y="39"/>
                </a:lnTo>
                <a:lnTo>
                  <a:pt x="24" y="37"/>
                </a:lnTo>
                <a:lnTo>
                  <a:pt x="24" y="35"/>
                </a:lnTo>
                <a:lnTo>
                  <a:pt x="21" y="35"/>
                </a:lnTo>
                <a:lnTo>
                  <a:pt x="21" y="32"/>
                </a:lnTo>
                <a:lnTo>
                  <a:pt x="21" y="29"/>
                </a:lnTo>
                <a:lnTo>
                  <a:pt x="19" y="29"/>
                </a:lnTo>
                <a:lnTo>
                  <a:pt x="19" y="28"/>
                </a:lnTo>
                <a:lnTo>
                  <a:pt x="19" y="26"/>
                </a:lnTo>
                <a:lnTo>
                  <a:pt x="19" y="23"/>
                </a:lnTo>
                <a:lnTo>
                  <a:pt x="19" y="20"/>
                </a:lnTo>
                <a:lnTo>
                  <a:pt x="17" y="20"/>
                </a:lnTo>
                <a:lnTo>
                  <a:pt x="17" y="18"/>
                </a:lnTo>
                <a:lnTo>
                  <a:pt x="14" y="18"/>
                </a:lnTo>
                <a:lnTo>
                  <a:pt x="14" y="16"/>
                </a:lnTo>
                <a:lnTo>
                  <a:pt x="17" y="15"/>
                </a:lnTo>
                <a:lnTo>
                  <a:pt x="17" y="13"/>
                </a:lnTo>
                <a:lnTo>
                  <a:pt x="16" y="13"/>
                </a:lnTo>
                <a:lnTo>
                  <a:pt x="11" y="13"/>
                </a:lnTo>
                <a:lnTo>
                  <a:pt x="11" y="7"/>
                </a:lnTo>
                <a:lnTo>
                  <a:pt x="8" y="7"/>
                </a:lnTo>
                <a:lnTo>
                  <a:pt x="8" y="5"/>
                </a:lnTo>
                <a:lnTo>
                  <a:pt x="5" y="5"/>
                </a:lnTo>
                <a:lnTo>
                  <a:pt x="1" y="5"/>
                </a:lnTo>
                <a:lnTo>
                  <a:pt x="1" y="2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3" y="0"/>
                </a:lnTo>
                <a:lnTo>
                  <a:pt x="57" y="0"/>
                </a:lnTo>
                <a:lnTo>
                  <a:pt x="62" y="0"/>
                </a:lnTo>
                <a:lnTo>
                  <a:pt x="64" y="0"/>
                </a:lnTo>
                <a:lnTo>
                  <a:pt x="70" y="0"/>
                </a:lnTo>
                <a:lnTo>
                  <a:pt x="75" y="0"/>
                </a:lnTo>
                <a:close/>
              </a:path>
            </a:pathLst>
          </a:custGeom>
          <a:solidFill>
            <a:srgbClr val="967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1"/>
          <p:cNvSpPr>
            <a:spLocks/>
          </p:cNvSpPr>
          <p:nvPr/>
        </p:nvSpPr>
        <p:spPr bwMode="auto">
          <a:xfrm>
            <a:off x="4073525" y="5792788"/>
            <a:ext cx="117475" cy="130175"/>
          </a:xfrm>
          <a:custGeom>
            <a:avLst/>
            <a:gdLst/>
            <a:ahLst/>
            <a:cxnLst>
              <a:cxn ang="0">
                <a:pos x="53" y="12"/>
              </a:cxn>
              <a:cxn ang="0">
                <a:pos x="58" y="15"/>
              </a:cxn>
              <a:cxn ang="0">
                <a:pos x="66" y="20"/>
              </a:cxn>
              <a:cxn ang="0">
                <a:pos x="61" y="20"/>
              </a:cxn>
              <a:cxn ang="0">
                <a:pos x="60" y="21"/>
              </a:cxn>
              <a:cxn ang="0">
                <a:pos x="63" y="24"/>
              </a:cxn>
              <a:cxn ang="0">
                <a:pos x="69" y="24"/>
              </a:cxn>
              <a:cxn ang="0">
                <a:pos x="72" y="28"/>
              </a:cxn>
              <a:cxn ang="0">
                <a:pos x="72" y="32"/>
              </a:cxn>
              <a:cxn ang="0">
                <a:pos x="69" y="32"/>
              </a:cxn>
              <a:cxn ang="0">
                <a:pos x="63" y="37"/>
              </a:cxn>
              <a:cxn ang="0">
                <a:pos x="60" y="37"/>
              </a:cxn>
              <a:cxn ang="0">
                <a:pos x="60" y="40"/>
              </a:cxn>
              <a:cxn ang="0">
                <a:pos x="60" y="40"/>
              </a:cxn>
              <a:cxn ang="0">
                <a:pos x="60" y="44"/>
              </a:cxn>
              <a:cxn ang="0">
                <a:pos x="60" y="50"/>
              </a:cxn>
              <a:cxn ang="0">
                <a:pos x="60" y="55"/>
              </a:cxn>
              <a:cxn ang="0">
                <a:pos x="58" y="58"/>
              </a:cxn>
              <a:cxn ang="0">
                <a:pos x="56" y="61"/>
              </a:cxn>
              <a:cxn ang="0">
                <a:pos x="56" y="61"/>
              </a:cxn>
              <a:cxn ang="0">
                <a:pos x="56" y="61"/>
              </a:cxn>
              <a:cxn ang="0">
                <a:pos x="56" y="63"/>
              </a:cxn>
              <a:cxn ang="0">
                <a:pos x="56" y="64"/>
              </a:cxn>
              <a:cxn ang="0">
                <a:pos x="50" y="71"/>
              </a:cxn>
              <a:cxn ang="0">
                <a:pos x="42" y="74"/>
              </a:cxn>
              <a:cxn ang="0">
                <a:pos x="39" y="74"/>
              </a:cxn>
              <a:cxn ang="0">
                <a:pos x="24" y="82"/>
              </a:cxn>
              <a:cxn ang="0">
                <a:pos x="24" y="71"/>
              </a:cxn>
              <a:cxn ang="0">
                <a:pos x="24" y="71"/>
              </a:cxn>
              <a:cxn ang="0">
                <a:pos x="24" y="66"/>
              </a:cxn>
              <a:cxn ang="0">
                <a:pos x="26" y="61"/>
              </a:cxn>
              <a:cxn ang="0">
                <a:pos x="24" y="56"/>
              </a:cxn>
              <a:cxn ang="0">
                <a:pos x="24" y="56"/>
              </a:cxn>
              <a:cxn ang="0">
                <a:pos x="24" y="53"/>
              </a:cxn>
              <a:cxn ang="0">
                <a:pos x="21" y="53"/>
              </a:cxn>
              <a:cxn ang="0">
                <a:pos x="16" y="53"/>
              </a:cxn>
              <a:cxn ang="0">
                <a:pos x="12" y="53"/>
              </a:cxn>
              <a:cxn ang="0">
                <a:pos x="7" y="55"/>
              </a:cxn>
              <a:cxn ang="0">
                <a:pos x="4" y="55"/>
              </a:cxn>
              <a:cxn ang="0">
                <a:pos x="0" y="53"/>
              </a:cxn>
              <a:cxn ang="0">
                <a:pos x="5" y="45"/>
              </a:cxn>
              <a:cxn ang="0">
                <a:pos x="5" y="40"/>
              </a:cxn>
              <a:cxn ang="0">
                <a:pos x="4" y="37"/>
              </a:cxn>
              <a:cxn ang="0">
                <a:pos x="2" y="36"/>
              </a:cxn>
              <a:cxn ang="0">
                <a:pos x="0" y="34"/>
              </a:cxn>
              <a:cxn ang="0">
                <a:pos x="5" y="29"/>
              </a:cxn>
              <a:cxn ang="0">
                <a:pos x="5" y="20"/>
              </a:cxn>
              <a:cxn ang="0">
                <a:pos x="8" y="20"/>
              </a:cxn>
              <a:cxn ang="0">
                <a:pos x="16" y="21"/>
              </a:cxn>
              <a:cxn ang="0">
                <a:pos x="23" y="23"/>
              </a:cxn>
              <a:cxn ang="0">
                <a:pos x="23" y="20"/>
              </a:cxn>
              <a:cxn ang="0">
                <a:pos x="23" y="18"/>
              </a:cxn>
              <a:cxn ang="0">
                <a:pos x="23" y="15"/>
              </a:cxn>
              <a:cxn ang="0">
                <a:pos x="28" y="7"/>
              </a:cxn>
              <a:cxn ang="0">
                <a:pos x="36" y="4"/>
              </a:cxn>
              <a:cxn ang="0">
                <a:pos x="39" y="2"/>
              </a:cxn>
              <a:cxn ang="0">
                <a:pos x="48" y="8"/>
              </a:cxn>
            </a:cxnLst>
            <a:rect l="0" t="0" r="r" b="b"/>
            <a:pathLst>
              <a:path w="74" h="82">
                <a:moveTo>
                  <a:pt x="52" y="10"/>
                </a:moveTo>
                <a:lnTo>
                  <a:pt x="52" y="10"/>
                </a:lnTo>
                <a:lnTo>
                  <a:pt x="52" y="10"/>
                </a:lnTo>
                <a:lnTo>
                  <a:pt x="52" y="10"/>
                </a:lnTo>
                <a:lnTo>
                  <a:pt x="52" y="10"/>
                </a:lnTo>
                <a:lnTo>
                  <a:pt x="53" y="10"/>
                </a:lnTo>
                <a:lnTo>
                  <a:pt x="53" y="12"/>
                </a:lnTo>
                <a:lnTo>
                  <a:pt x="53" y="12"/>
                </a:lnTo>
                <a:lnTo>
                  <a:pt x="55" y="12"/>
                </a:lnTo>
                <a:lnTo>
                  <a:pt x="55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8" y="15"/>
                </a:lnTo>
                <a:lnTo>
                  <a:pt x="60" y="15"/>
                </a:lnTo>
                <a:lnTo>
                  <a:pt x="60" y="15"/>
                </a:lnTo>
                <a:lnTo>
                  <a:pt x="61" y="16"/>
                </a:lnTo>
                <a:lnTo>
                  <a:pt x="61" y="16"/>
                </a:lnTo>
                <a:lnTo>
                  <a:pt x="61" y="16"/>
                </a:lnTo>
                <a:lnTo>
                  <a:pt x="61" y="16"/>
                </a:lnTo>
                <a:lnTo>
                  <a:pt x="64" y="20"/>
                </a:lnTo>
                <a:lnTo>
                  <a:pt x="66" y="20"/>
                </a:lnTo>
                <a:lnTo>
                  <a:pt x="64" y="20"/>
                </a:lnTo>
                <a:lnTo>
                  <a:pt x="64" y="20"/>
                </a:lnTo>
                <a:lnTo>
                  <a:pt x="64" y="20"/>
                </a:lnTo>
                <a:lnTo>
                  <a:pt x="64" y="20"/>
                </a:lnTo>
                <a:lnTo>
                  <a:pt x="63" y="20"/>
                </a:lnTo>
                <a:lnTo>
                  <a:pt x="63" y="20"/>
                </a:lnTo>
                <a:lnTo>
                  <a:pt x="63" y="20"/>
                </a:lnTo>
                <a:lnTo>
                  <a:pt x="61" y="20"/>
                </a:lnTo>
                <a:lnTo>
                  <a:pt x="61" y="20"/>
                </a:lnTo>
                <a:lnTo>
                  <a:pt x="61" y="20"/>
                </a:lnTo>
                <a:lnTo>
                  <a:pt x="61" y="20"/>
                </a:lnTo>
                <a:lnTo>
                  <a:pt x="60" y="20"/>
                </a:lnTo>
                <a:lnTo>
                  <a:pt x="60" y="20"/>
                </a:lnTo>
                <a:lnTo>
                  <a:pt x="60" y="20"/>
                </a:lnTo>
                <a:lnTo>
                  <a:pt x="60" y="21"/>
                </a:lnTo>
                <a:lnTo>
                  <a:pt x="60" y="21"/>
                </a:lnTo>
                <a:lnTo>
                  <a:pt x="60" y="21"/>
                </a:lnTo>
                <a:lnTo>
                  <a:pt x="60" y="23"/>
                </a:lnTo>
                <a:lnTo>
                  <a:pt x="60" y="23"/>
                </a:lnTo>
                <a:lnTo>
                  <a:pt x="60" y="24"/>
                </a:lnTo>
                <a:lnTo>
                  <a:pt x="60" y="24"/>
                </a:lnTo>
                <a:lnTo>
                  <a:pt x="61" y="24"/>
                </a:lnTo>
                <a:lnTo>
                  <a:pt x="61" y="24"/>
                </a:lnTo>
                <a:lnTo>
                  <a:pt x="63" y="24"/>
                </a:lnTo>
                <a:lnTo>
                  <a:pt x="63" y="24"/>
                </a:lnTo>
                <a:lnTo>
                  <a:pt x="64" y="24"/>
                </a:lnTo>
                <a:lnTo>
                  <a:pt x="64" y="24"/>
                </a:lnTo>
                <a:lnTo>
                  <a:pt x="64" y="24"/>
                </a:lnTo>
                <a:lnTo>
                  <a:pt x="64" y="24"/>
                </a:lnTo>
                <a:lnTo>
                  <a:pt x="66" y="24"/>
                </a:lnTo>
                <a:lnTo>
                  <a:pt x="66" y="24"/>
                </a:lnTo>
                <a:lnTo>
                  <a:pt x="69" y="24"/>
                </a:lnTo>
                <a:lnTo>
                  <a:pt x="69" y="24"/>
                </a:lnTo>
                <a:lnTo>
                  <a:pt x="71" y="24"/>
                </a:lnTo>
                <a:lnTo>
                  <a:pt x="71" y="24"/>
                </a:lnTo>
                <a:lnTo>
                  <a:pt x="71" y="24"/>
                </a:lnTo>
                <a:lnTo>
                  <a:pt x="72" y="26"/>
                </a:lnTo>
                <a:lnTo>
                  <a:pt x="72" y="28"/>
                </a:lnTo>
                <a:lnTo>
                  <a:pt x="72" y="28"/>
                </a:lnTo>
                <a:lnTo>
                  <a:pt x="72" y="28"/>
                </a:lnTo>
                <a:lnTo>
                  <a:pt x="72" y="31"/>
                </a:lnTo>
                <a:lnTo>
                  <a:pt x="72" y="32"/>
                </a:lnTo>
                <a:lnTo>
                  <a:pt x="72" y="32"/>
                </a:lnTo>
                <a:lnTo>
                  <a:pt x="74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1" y="32"/>
                </a:lnTo>
                <a:lnTo>
                  <a:pt x="71" y="32"/>
                </a:lnTo>
                <a:lnTo>
                  <a:pt x="71" y="32"/>
                </a:lnTo>
                <a:lnTo>
                  <a:pt x="69" y="32"/>
                </a:lnTo>
                <a:lnTo>
                  <a:pt x="69" y="32"/>
                </a:lnTo>
                <a:lnTo>
                  <a:pt x="68" y="34"/>
                </a:lnTo>
                <a:lnTo>
                  <a:pt x="68" y="37"/>
                </a:lnTo>
                <a:lnTo>
                  <a:pt x="68" y="37"/>
                </a:lnTo>
                <a:lnTo>
                  <a:pt x="66" y="37"/>
                </a:lnTo>
                <a:lnTo>
                  <a:pt x="64" y="37"/>
                </a:lnTo>
                <a:lnTo>
                  <a:pt x="64" y="37"/>
                </a:lnTo>
                <a:lnTo>
                  <a:pt x="64" y="37"/>
                </a:lnTo>
                <a:lnTo>
                  <a:pt x="63" y="37"/>
                </a:lnTo>
                <a:lnTo>
                  <a:pt x="63" y="37"/>
                </a:lnTo>
                <a:lnTo>
                  <a:pt x="61" y="37"/>
                </a:lnTo>
                <a:lnTo>
                  <a:pt x="61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9"/>
                </a:lnTo>
                <a:lnTo>
                  <a:pt x="60" y="39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2"/>
                </a:lnTo>
                <a:lnTo>
                  <a:pt x="60" y="42"/>
                </a:lnTo>
                <a:lnTo>
                  <a:pt x="60" y="42"/>
                </a:lnTo>
                <a:lnTo>
                  <a:pt x="60" y="44"/>
                </a:lnTo>
                <a:lnTo>
                  <a:pt x="60" y="44"/>
                </a:lnTo>
                <a:lnTo>
                  <a:pt x="60" y="44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3"/>
                </a:lnTo>
                <a:lnTo>
                  <a:pt x="60" y="55"/>
                </a:lnTo>
                <a:lnTo>
                  <a:pt x="60" y="56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58" y="58"/>
                </a:lnTo>
                <a:lnTo>
                  <a:pt x="58" y="58"/>
                </a:lnTo>
                <a:lnTo>
                  <a:pt x="58" y="58"/>
                </a:lnTo>
                <a:lnTo>
                  <a:pt x="56" y="60"/>
                </a:lnTo>
                <a:lnTo>
                  <a:pt x="56" y="60"/>
                </a:lnTo>
                <a:lnTo>
                  <a:pt x="56" y="60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3" y="66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71"/>
                </a:lnTo>
                <a:lnTo>
                  <a:pt x="50" y="71"/>
                </a:lnTo>
                <a:lnTo>
                  <a:pt x="50" y="71"/>
                </a:lnTo>
                <a:lnTo>
                  <a:pt x="50" y="71"/>
                </a:lnTo>
                <a:lnTo>
                  <a:pt x="48" y="71"/>
                </a:lnTo>
                <a:lnTo>
                  <a:pt x="47" y="72"/>
                </a:lnTo>
                <a:lnTo>
                  <a:pt x="47" y="72"/>
                </a:lnTo>
                <a:lnTo>
                  <a:pt x="42" y="74"/>
                </a:lnTo>
                <a:lnTo>
                  <a:pt x="42" y="74"/>
                </a:lnTo>
                <a:lnTo>
                  <a:pt x="42" y="74"/>
                </a:lnTo>
                <a:lnTo>
                  <a:pt x="40" y="74"/>
                </a:lnTo>
                <a:lnTo>
                  <a:pt x="42" y="72"/>
                </a:lnTo>
                <a:lnTo>
                  <a:pt x="40" y="72"/>
                </a:lnTo>
                <a:lnTo>
                  <a:pt x="40" y="72"/>
                </a:lnTo>
                <a:lnTo>
                  <a:pt x="40" y="72"/>
                </a:lnTo>
                <a:lnTo>
                  <a:pt x="39" y="74"/>
                </a:lnTo>
                <a:lnTo>
                  <a:pt x="39" y="74"/>
                </a:lnTo>
                <a:lnTo>
                  <a:pt x="39" y="74"/>
                </a:lnTo>
                <a:lnTo>
                  <a:pt x="37" y="74"/>
                </a:lnTo>
                <a:lnTo>
                  <a:pt x="37" y="74"/>
                </a:lnTo>
                <a:lnTo>
                  <a:pt x="37" y="76"/>
                </a:lnTo>
                <a:lnTo>
                  <a:pt x="34" y="77"/>
                </a:lnTo>
                <a:lnTo>
                  <a:pt x="34" y="77"/>
                </a:lnTo>
                <a:lnTo>
                  <a:pt x="34" y="77"/>
                </a:lnTo>
                <a:lnTo>
                  <a:pt x="32" y="77"/>
                </a:lnTo>
                <a:lnTo>
                  <a:pt x="24" y="82"/>
                </a:lnTo>
                <a:lnTo>
                  <a:pt x="24" y="79"/>
                </a:lnTo>
                <a:lnTo>
                  <a:pt x="24" y="74"/>
                </a:lnTo>
                <a:lnTo>
                  <a:pt x="24" y="74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6" y="71"/>
                </a:lnTo>
                <a:lnTo>
                  <a:pt x="24" y="71"/>
                </a:lnTo>
                <a:lnTo>
                  <a:pt x="24" y="71"/>
                </a:lnTo>
                <a:lnTo>
                  <a:pt x="26" y="66"/>
                </a:lnTo>
                <a:lnTo>
                  <a:pt x="26" y="66"/>
                </a:lnTo>
                <a:lnTo>
                  <a:pt x="26" y="66"/>
                </a:lnTo>
                <a:lnTo>
                  <a:pt x="26" y="66"/>
                </a:lnTo>
                <a:lnTo>
                  <a:pt x="24" y="66"/>
                </a:lnTo>
                <a:lnTo>
                  <a:pt x="24" y="66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4" y="61"/>
                </a:lnTo>
                <a:lnTo>
                  <a:pt x="26" y="61"/>
                </a:lnTo>
                <a:lnTo>
                  <a:pt x="26" y="60"/>
                </a:lnTo>
                <a:lnTo>
                  <a:pt x="24" y="60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5"/>
                </a:lnTo>
                <a:lnTo>
                  <a:pt x="24" y="55"/>
                </a:lnTo>
                <a:lnTo>
                  <a:pt x="24" y="55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0" y="53"/>
                </a:lnTo>
                <a:lnTo>
                  <a:pt x="18" y="53"/>
                </a:lnTo>
                <a:lnTo>
                  <a:pt x="18" y="53"/>
                </a:lnTo>
                <a:lnTo>
                  <a:pt x="18" y="53"/>
                </a:lnTo>
                <a:lnTo>
                  <a:pt x="18" y="53"/>
                </a:lnTo>
                <a:lnTo>
                  <a:pt x="16" y="53"/>
                </a:lnTo>
                <a:lnTo>
                  <a:pt x="16" y="53"/>
                </a:lnTo>
                <a:lnTo>
                  <a:pt x="16" y="53"/>
                </a:lnTo>
                <a:lnTo>
                  <a:pt x="16" y="53"/>
                </a:lnTo>
                <a:lnTo>
                  <a:pt x="15" y="53"/>
                </a:lnTo>
                <a:lnTo>
                  <a:pt x="15" y="53"/>
                </a:lnTo>
                <a:lnTo>
                  <a:pt x="13" y="53"/>
                </a:lnTo>
                <a:lnTo>
                  <a:pt x="13" y="53"/>
                </a:lnTo>
                <a:lnTo>
                  <a:pt x="13" y="53"/>
                </a:lnTo>
                <a:lnTo>
                  <a:pt x="13" y="53"/>
                </a:lnTo>
                <a:lnTo>
                  <a:pt x="12" y="53"/>
                </a:lnTo>
                <a:lnTo>
                  <a:pt x="12" y="53"/>
                </a:lnTo>
                <a:lnTo>
                  <a:pt x="10" y="53"/>
                </a:lnTo>
                <a:lnTo>
                  <a:pt x="10" y="53"/>
                </a:lnTo>
                <a:lnTo>
                  <a:pt x="10" y="55"/>
                </a:lnTo>
                <a:lnTo>
                  <a:pt x="8" y="55"/>
                </a:lnTo>
                <a:lnTo>
                  <a:pt x="8" y="55"/>
                </a:lnTo>
                <a:lnTo>
                  <a:pt x="8" y="55"/>
                </a:lnTo>
                <a:lnTo>
                  <a:pt x="7" y="55"/>
                </a:lnTo>
                <a:lnTo>
                  <a:pt x="7" y="55"/>
                </a:lnTo>
                <a:lnTo>
                  <a:pt x="7" y="55"/>
                </a:lnTo>
                <a:lnTo>
                  <a:pt x="7" y="55"/>
                </a:lnTo>
                <a:lnTo>
                  <a:pt x="5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0" y="55"/>
                </a:lnTo>
                <a:lnTo>
                  <a:pt x="0" y="55"/>
                </a:lnTo>
                <a:lnTo>
                  <a:pt x="0" y="53"/>
                </a:lnTo>
                <a:lnTo>
                  <a:pt x="0" y="47"/>
                </a:lnTo>
                <a:lnTo>
                  <a:pt x="4" y="47"/>
                </a:lnTo>
                <a:lnTo>
                  <a:pt x="4" y="45"/>
                </a:lnTo>
                <a:lnTo>
                  <a:pt x="4" y="45"/>
                </a:lnTo>
                <a:lnTo>
                  <a:pt x="4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4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40"/>
                </a:lnTo>
                <a:lnTo>
                  <a:pt x="5" y="40"/>
                </a:lnTo>
                <a:lnTo>
                  <a:pt x="5" y="40"/>
                </a:lnTo>
                <a:lnTo>
                  <a:pt x="5" y="39"/>
                </a:lnTo>
                <a:lnTo>
                  <a:pt x="5" y="39"/>
                </a:lnTo>
                <a:lnTo>
                  <a:pt x="5" y="39"/>
                </a:lnTo>
                <a:lnTo>
                  <a:pt x="5" y="37"/>
                </a:lnTo>
                <a:lnTo>
                  <a:pt x="4" y="37"/>
                </a:lnTo>
                <a:lnTo>
                  <a:pt x="4" y="37"/>
                </a:lnTo>
                <a:lnTo>
                  <a:pt x="4" y="37"/>
                </a:lnTo>
                <a:lnTo>
                  <a:pt x="2" y="39"/>
                </a:lnTo>
                <a:lnTo>
                  <a:pt x="2" y="39"/>
                </a:lnTo>
                <a:lnTo>
                  <a:pt x="2" y="39"/>
                </a:lnTo>
                <a:lnTo>
                  <a:pt x="2" y="39"/>
                </a:lnTo>
                <a:lnTo>
                  <a:pt x="2" y="37"/>
                </a:lnTo>
                <a:lnTo>
                  <a:pt x="2" y="37"/>
                </a:lnTo>
                <a:lnTo>
                  <a:pt x="2" y="36"/>
                </a:lnTo>
                <a:lnTo>
                  <a:pt x="2" y="36"/>
                </a:lnTo>
                <a:lnTo>
                  <a:pt x="2" y="36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0" y="34"/>
                </a:lnTo>
                <a:lnTo>
                  <a:pt x="0" y="34"/>
                </a:lnTo>
                <a:lnTo>
                  <a:pt x="0" y="34"/>
                </a:lnTo>
                <a:lnTo>
                  <a:pt x="0" y="29"/>
                </a:lnTo>
                <a:lnTo>
                  <a:pt x="0" y="29"/>
                </a:lnTo>
                <a:lnTo>
                  <a:pt x="4" y="29"/>
                </a:lnTo>
                <a:lnTo>
                  <a:pt x="5" y="29"/>
                </a:lnTo>
                <a:lnTo>
                  <a:pt x="5" y="29"/>
                </a:lnTo>
                <a:lnTo>
                  <a:pt x="5" y="29"/>
                </a:lnTo>
                <a:lnTo>
                  <a:pt x="5" y="26"/>
                </a:lnTo>
                <a:lnTo>
                  <a:pt x="5" y="24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1"/>
                </a:lnTo>
                <a:lnTo>
                  <a:pt x="5" y="21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7" y="20"/>
                </a:lnTo>
                <a:lnTo>
                  <a:pt x="8" y="20"/>
                </a:lnTo>
                <a:lnTo>
                  <a:pt x="8" y="20"/>
                </a:lnTo>
                <a:lnTo>
                  <a:pt x="8" y="20"/>
                </a:lnTo>
                <a:lnTo>
                  <a:pt x="10" y="20"/>
                </a:lnTo>
                <a:lnTo>
                  <a:pt x="10" y="20"/>
                </a:lnTo>
                <a:lnTo>
                  <a:pt x="10" y="20"/>
                </a:lnTo>
                <a:lnTo>
                  <a:pt x="13" y="20"/>
                </a:lnTo>
                <a:lnTo>
                  <a:pt x="16" y="20"/>
                </a:lnTo>
                <a:lnTo>
                  <a:pt x="16" y="20"/>
                </a:lnTo>
                <a:lnTo>
                  <a:pt x="16" y="21"/>
                </a:lnTo>
                <a:lnTo>
                  <a:pt x="16" y="23"/>
                </a:lnTo>
                <a:lnTo>
                  <a:pt x="16" y="23"/>
                </a:lnTo>
                <a:lnTo>
                  <a:pt x="16" y="23"/>
                </a:lnTo>
                <a:lnTo>
                  <a:pt x="18" y="24"/>
                </a:lnTo>
                <a:lnTo>
                  <a:pt x="20" y="24"/>
                </a:lnTo>
                <a:lnTo>
                  <a:pt x="20" y="24"/>
                </a:lnTo>
                <a:lnTo>
                  <a:pt x="21" y="23"/>
                </a:lnTo>
                <a:lnTo>
                  <a:pt x="23" y="23"/>
                </a:lnTo>
                <a:lnTo>
                  <a:pt x="23" y="21"/>
                </a:lnTo>
                <a:lnTo>
                  <a:pt x="23" y="21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6"/>
                </a:lnTo>
                <a:lnTo>
                  <a:pt x="23" y="16"/>
                </a:lnTo>
                <a:lnTo>
                  <a:pt x="23" y="15"/>
                </a:lnTo>
                <a:lnTo>
                  <a:pt x="23" y="15"/>
                </a:lnTo>
                <a:lnTo>
                  <a:pt x="23" y="15"/>
                </a:lnTo>
                <a:lnTo>
                  <a:pt x="23" y="10"/>
                </a:lnTo>
                <a:lnTo>
                  <a:pt x="23" y="7"/>
                </a:lnTo>
                <a:lnTo>
                  <a:pt x="23" y="7"/>
                </a:lnTo>
                <a:lnTo>
                  <a:pt x="24" y="7"/>
                </a:lnTo>
                <a:lnTo>
                  <a:pt x="26" y="7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31" y="7"/>
                </a:lnTo>
                <a:lnTo>
                  <a:pt x="31" y="7"/>
                </a:lnTo>
                <a:lnTo>
                  <a:pt x="31" y="7"/>
                </a:lnTo>
                <a:lnTo>
                  <a:pt x="31" y="7"/>
                </a:lnTo>
                <a:lnTo>
                  <a:pt x="36" y="7"/>
                </a:lnTo>
                <a:lnTo>
                  <a:pt x="36" y="5"/>
                </a:lnTo>
                <a:lnTo>
                  <a:pt x="36" y="4"/>
                </a:lnTo>
                <a:lnTo>
                  <a:pt x="36" y="4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0"/>
                </a:lnTo>
                <a:lnTo>
                  <a:pt x="37" y="0"/>
                </a:lnTo>
                <a:lnTo>
                  <a:pt x="39" y="2"/>
                </a:lnTo>
                <a:lnTo>
                  <a:pt x="39" y="2"/>
                </a:lnTo>
                <a:lnTo>
                  <a:pt x="39" y="2"/>
                </a:lnTo>
                <a:lnTo>
                  <a:pt x="39" y="2"/>
                </a:lnTo>
                <a:lnTo>
                  <a:pt x="42" y="4"/>
                </a:lnTo>
                <a:lnTo>
                  <a:pt x="44" y="5"/>
                </a:lnTo>
                <a:lnTo>
                  <a:pt x="44" y="5"/>
                </a:lnTo>
                <a:lnTo>
                  <a:pt x="45" y="7"/>
                </a:lnTo>
                <a:lnTo>
                  <a:pt x="48" y="8"/>
                </a:lnTo>
                <a:lnTo>
                  <a:pt x="48" y="8"/>
                </a:lnTo>
                <a:lnTo>
                  <a:pt x="50" y="10"/>
                </a:lnTo>
                <a:lnTo>
                  <a:pt x="52" y="10"/>
                </a:lnTo>
                <a:lnTo>
                  <a:pt x="52" y="12"/>
                </a:lnTo>
                <a:lnTo>
                  <a:pt x="52" y="12"/>
                </a:lnTo>
                <a:lnTo>
                  <a:pt x="52" y="10"/>
                </a:lnTo>
                <a:close/>
              </a:path>
            </a:pathLst>
          </a:custGeom>
          <a:solidFill>
            <a:srgbClr val="4FD6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2"/>
          <p:cNvSpPr>
            <a:spLocks/>
          </p:cNvSpPr>
          <p:nvPr/>
        </p:nvSpPr>
        <p:spPr bwMode="auto">
          <a:xfrm>
            <a:off x="2928938" y="5394326"/>
            <a:ext cx="84138" cy="125413"/>
          </a:xfrm>
          <a:custGeom>
            <a:avLst/>
            <a:gdLst/>
            <a:ahLst/>
            <a:cxnLst>
              <a:cxn ang="0">
                <a:pos x="53" y="2"/>
              </a:cxn>
              <a:cxn ang="0">
                <a:pos x="53" y="5"/>
              </a:cxn>
              <a:cxn ang="0">
                <a:pos x="53" y="10"/>
              </a:cxn>
              <a:cxn ang="0">
                <a:pos x="53" y="13"/>
              </a:cxn>
              <a:cxn ang="0">
                <a:pos x="53" y="16"/>
              </a:cxn>
              <a:cxn ang="0">
                <a:pos x="53" y="20"/>
              </a:cxn>
              <a:cxn ang="0">
                <a:pos x="53" y="23"/>
              </a:cxn>
              <a:cxn ang="0">
                <a:pos x="53" y="26"/>
              </a:cxn>
              <a:cxn ang="0">
                <a:pos x="53" y="29"/>
              </a:cxn>
              <a:cxn ang="0">
                <a:pos x="51" y="31"/>
              </a:cxn>
              <a:cxn ang="0">
                <a:pos x="51" y="34"/>
              </a:cxn>
              <a:cxn ang="0">
                <a:pos x="51" y="37"/>
              </a:cxn>
              <a:cxn ang="0">
                <a:pos x="49" y="39"/>
              </a:cxn>
              <a:cxn ang="0">
                <a:pos x="46" y="39"/>
              </a:cxn>
              <a:cxn ang="0">
                <a:pos x="43" y="39"/>
              </a:cxn>
              <a:cxn ang="0">
                <a:pos x="43" y="53"/>
              </a:cxn>
              <a:cxn ang="0">
                <a:pos x="43" y="61"/>
              </a:cxn>
              <a:cxn ang="0">
                <a:pos x="43" y="67"/>
              </a:cxn>
              <a:cxn ang="0">
                <a:pos x="53" y="69"/>
              </a:cxn>
              <a:cxn ang="0">
                <a:pos x="53" y="72"/>
              </a:cxn>
              <a:cxn ang="0">
                <a:pos x="53" y="75"/>
              </a:cxn>
              <a:cxn ang="0">
                <a:pos x="53" y="79"/>
              </a:cxn>
              <a:cxn ang="0">
                <a:pos x="49" y="79"/>
              </a:cxn>
              <a:cxn ang="0">
                <a:pos x="46" y="79"/>
              </a:cxn>
              <a:cxn ang="0">
                <a:pos x="43" y="79"/>
              </a:cxn>
              <a:cxn ang="0">
                <a:pos x="40" y="79"/>
              </a:cxn>
              <a:cxn ang="0">
                <a:pos x="37" y="79"/>
              </a:cxn>
              <a:cxn ang="0">
                <a:pos x="33" y="79"/>
              </a:cxn>
              <a:cxn ang="0">
                <a:pos x="30" y="79"/>
              </a:cxn>
              <a:cxn ang="0">
                <a:pos x="27" y="79"/>
              </a:cxn>
              <a:cxn ang="0">
                <a:pos x="24" y="79"/>
              </a:cxn>
              <a:cxn ang="0">
                <a:pos x="21" y="79"/>
              </a:cxn>
              <a:cxn ang="0">
                <a:pos x="17" y="79"/>
              </a:cxn>
              <a:cxn ang="0">
                <a:pos x="14" y="79"/>
              </a:cxn>
              <a:cxn ang="0">
                <a:pos x="11" y="79"/>
              </a:cxn>
              <a:cxn ang="0">
                <a:pos x="8" y="79"/>
              </a:cxn>
              <a:cxn ang="0">
                <a:pos x="5" y="79"/>
              </a:cxn>
              <a:cxn ang="0">
                <a:pos x="1" y="79"/>
              </a:cxn>
              <a:cxn ang="0">
                <a:pos x="0" y="74"/>
              </a:cxn>
              <a:cxn ang="0">
                <a:pos x="0" y="69"/>
              </a:cxn>
              <a:cxn ang="0">
                <a:pos x="0" y="58"/>
              </a:cxn>
              <a:cxn ang="0">
                <a:pos x="0" y="53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1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7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43" y="0"/>
              </a:cxn>
              <a:cxn ang="0">
                <a:pos x="51" y="0"/>
              </a:cxn>
            </a:cxnLst>
            <a:rect l="0" t="0" r="r" b="b"/>
            <a:pathLst>
              <a:path w="53" h="79">
                <a:moveTo>
                  <a:pt x="53" y="0"/>
                </a:moveTo>
                <a:lnTo>
                  <a:pt x="53" y="2"/>
                </a:lnTo>
                <a:lnTo>
                  <a:pt x="53" y="4"/>
                </a:lnTo>
                <a:lnTo>
                  <a:pt x="53" y="5"/>
                </a:lnTo>
                <a:lnTo>
                  <a:pt x="53" y="8"/>
                </a:lnTo>
                <a:lnTo>
                  <a:pt x="53" y="10"/>
                </a:lnTo>
                <a:lnTo>
                  <a:pt x="53" y="12"/>
                </a:lnTo>
                <a:lnTo>
                  <a:pt x="53" y="13"/>
                </a:lnTo>
                <a:lnTo>
                  <a:pt x="53" y="15"/>
                </a:lnTo>
                <a:lnTo>
                  <a:pt x="53" y="16"/>
                </a:lnTo>
                <a:lnTo>
                  <a:pt x="53" y="18"/>
                </a:lnTo>
                <a:lnTo>
                  <a:pt x="53" y="20"/>
                </a:lnTo>
                <a:lnTo>
                  <a:pt x="53" y="21"/>
                </a:lnTo>
                <a:lnTo>
                  <a:pt x="53" y="23"/>
                </a:lnTo>
                <a:lnTo>
                  <a:pt x="53" y="24"/>
                </a:lnTo>
                <a:lnTo>
                  <a:pt x="53" y="26"/>
                </a:lnTo>
                <a:lnTo>
                  <a:pt x="53" y="28"/>
                </a:lnTo>
                <a:lnTo>
                  <a:pt x="53" y="29"/>
                </a:lnTo>
                <a:lnTo>
                  <a:pt x="53" y="31"/>
                </a:lnTo>
                <a:lnTo>
                  <a:pt x="51" y="31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1" y="39"/>
                </a:lnTo>
                <a:lnTo>
                  <a:pt x="49" y="39"/>
                </a:lnTo>
                <a:lnTo>
                  <a:pt x="48" y="39"/>
                </a:lnTo>
                <a:lnTo>
                  <a:pt x="46" y="39"/>
                </a:lnTo>
                <a:lnTo>
                  <a:pt x="45" y="39"/>
                </a:lnTo>
                <a:lnTo>
                  <a:pt x="43" y="39"/>
                </a:lnTo>
                <a:lnTo>
                  <a:pt x="43" y="43"/>
                </a:lnTo>
                <a:lnTo>
                  <a:pt x="43" y="53"/>
                </a:lnTo>
                <a:lnTo>
                  <a:pt x="43" y="58"/>
                </a:lnTo>
                <a:lnTo>
                  <a:pt x="43" y="61"/>
                </a:lnTo>
                <a:lnTo>
                  <a:pt x="43" y="66"/>
                </a:lnTo>
                <a:lnTo>
                  <a:pt x="43" y="67"/>
                </a:lnTo>
                <a:lnTo>
                  <a:pt x="53" y="67"/>
                </a:lnTo>
                <a:lnTo>
                  <a:pt x="53" y="69"/>
                </a:lnTo>
                <a:lnTo>
                  <a:pt x="53" y="71"/>
                </a:lnTo>
                <a:lnTo>
                  <a:pt x="53" y="72"/>
                </a:lnTo>
                <a:lnTo>
                  <a:pt x="53" y="74"/>
                </a:lnTo>
                <a:lnTo>
                  <a:pt x="53" y="75"/>
                </a:lnTo>
                <a:lnTo>
                  <a:pt x="53" y="77"/>
                </a:lnTo>
                <a:lnTo>
                  <a:pt x="53" y="79"/>
                </a:lnTo>
                <a:lnTo>
                  <a:pt x="51" y="79"/>
                </a:lnTo>
                <a:lnTo>
                  <a:pt x="49" y="79"/>
                </a:lnTo>
                <a:lnTo>
                  <a:pt x="48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41" y="79"/>
                </a:lnTo>
                <a:lnTo>
                  <a:pt x="40" y="79"/>
                </a:lnTo>
                <a:lnTo>
                  <a:pt x="38" y="79"/>
                </a:lnTo>
                <a:lnTo>
                  <a:pt x="37" y="79"/>
                </a:lnTo>
                <a:lnTo>
                  <a:pt x="35" y="79"/>
                </a:lnTo>
                <a:lnTo>
                  <a:pt x="33" y="79"/>
                </a:lnTo>
                <a:lnTo>
                  <a:pt x="32" y="79"/>
                </a:lnTo>
                <a:lnTo>
                  <a:pt x="30" y="79"/>
                </a:lnTo>
                <a:lnTo>
                  <a:pt x="29" y="79"/>
                </a:lnTo>
                <a:lnTo>
                  <a:pt x="27" y="79"/>
                </a:lnTo>
                <a:lnTo>
                  <a:pt x="25" y="79"/>
                </a:lnTo>
                <a:lnTo>
                  <a:pt x="24" y="79"/>
                </a:lnTo>
                <a:lnTo>
                  <a:pt x="22" y="79"/>
                </a:lnTo>
                <a:lnTo>
                  <a:pt x="21" y="79"/>
                </a:lnTo>
                <a:lnTo>
                  <a:pt x="19" y="79"/>
                </a:lnTo>
                <a:lnTo>
                  <a:pt x="17" y="79"/>
                </a:lnTo>
                <a:lnTo>
                  <a:pt x="16" y="79"/>
                </a:lnTo>
                <a:lnTo>
                  <a:pt x="14" y="79"/>
                </a:lnTo>
                <a:lnTo>
                  <a:pt x="13" y="79"/>
                </a:lnTo>
                <a:lnTo>
                  <a:pt x="11" y="79"/>
                </a:lnTo>
                <a:lnTo>
                  <a:pt x="9" y="79"/>
                </a:lnTo>
                <a:lnTo>
                  <a:pt x="8" y="79"/>
                </a:lnTo>
                <a:lnTo>
                  <a:pt x="6" y="79"/>
                </a:lnTo>
                <a:lnTo>
                  <a:pt x="5" y="79"/>
                </a:lnTo>
                <a:lnTo>
                  <a:pt x="3" y="79"/>
                </a:lnTo>
                <a:lnTo>
                  <a:pt x="1" y="79"/>
                </a:lnTo>
                <a:lnTo>
                  <a:pt x="0" y="79"/>
                </a:lnTo>
                <a:lnTo>
                  <a:pt x="0" y="74"/>
                </a:lnTo>
                <a:lnTo>
                  <a:pt x="0" y="71"/>
                </a:lnTo>
                <a:lnTo>
                  <a:pt x="0" y="69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3" y="0"/>
                </a:lnTo>
                <a:lnTo>
                  <a:pt x="43" y="0"/>
                </a:lnTo>
                <a:lnTo>
                  <a:pt x="45" y="0"/>
                </a:lnTo>
                <a:lnTo>
                  <a:pt x="51" y="0"/>
                </a:lnTo>
                <a:lnTo>
                  <a:pt x="53" y="0"/>
                </a:lnTo>
                <a:close/>
              </a:path>
            </a:pathLst>
          </a:custGeom>
          <a:solidFill>
            <a:srgbClr val="99AD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3"/>
          <p:cNvSpPr>
            <a:spLocks/>
          </p:cNvSpPr>
          <p:nvPr/>
        </p:nvSpPr>
        <p:spPr bwMode="auto">
          <a:xfrm>
            <a:off x="3624263" y="5516563"/>
            <a:ext cx="104775" cy="165100"/>
          </a:xfrm>
          <a:custGeom>
            <a:avLst/>
            <a:gdLst/>
            <a:ahLst/>
            <a:cxnLst>
              <a:cxn ang="0">
                <a:pos x="53" y="104"/>
              </a:cxn>
              <a:cxn ang="0">
                <a:pos x="47" y="104"/>
              </a:cxn>
              <a:cxn ang="0">
                <a:pos x="42" y="104"/>
              </a:cxn>
              <a:cxn ang="0">
                <a:pos x="37" y="104"/>
              </a:cxn>
              <a:cxn ang="0">
                <a:pos x="32" y="104"/>
              </a:cxn>
              <a:cxn ang="0">
                <a:pos x="27" y="104"/>
              </a:cxn>
              <a:cxn ang="0">
                <a:pos x="23" y="104"/>
              </a:cxn>
              <a:cxn ang="0">
                <a:pos x="18" y="104"/>
              </a:cxn>
              <a:cxn ang="0">
                <a:pos x="13" y="104"/>
              </a:cxn>
              <a:cxn ang="0">
                <a:pos x="8" y="104"/>
              </a:cxn>
              <a:cxn ang="0">
                <a:pos x="0" y="104"/>
              </a:cxn>
              <a:cxn ang="0">
                <a:pos x="0" y="96"/>
              </a:cxn>
              <a:cxn ang="0">
                <a:pos x="0" y="85"/>
              </a:cxn>
              <a:cxn ang="0">
                <a:pos x="0" y="80"/>
              </a:cxn>
              <a:cxn ang="0">
                <a:pos x="0" y="75"/>
              </a:cxn>
              <a:cxn ang="0">
                <a:pos x="0" y="62"/>
              </a:cxn>
              <a:cxn ang="0">
                <a:pos x="0" y="53"/>
              </a:cxn>
              <a:cxn ang="0">
                <a:pos x="0" y="29"/>
              </a:cxn>
              <a:cxn ang="0">
                <a:pos x="5" y="27"/>
              </a:cxn>
              <a:cxn ang="0">
                <a:pos x="10" y="27"/>
              </a:cxn>
              <a:cxn ang="0">
                <a:pos x="15" y="27"/>
              </a:cxn>
              <a:cxn ang="0">
                <a:pos x="19" y="27"/>
              </a:cxn>
              <a:cxn ang="0">
                <a:pos x="24" y="27"/>
              </a:cxn>
              <a:cxn ang="0">
                <a:pos x="29" y="27"/>
              </a:cxn>
              <a:cxn ang="0">
                <a:pos x="31" y="13"/>
              </a:cxn>
              <a:cxn ang="0">
                <a:pos x="34" y="0"/>
              </a:cxn>
              <a:cxn ang="0">
                <a:pos x="39" y="0"/>
              </a:cxn>
              <a:cxn ang="0">
                <a:pos x="42" y="2"/>
              </a:cxn>
              <a:cxn ang="0">
                <a:pos x="43" y="6"/>
              </a:cxn>
              <a:cxn ang="0">
                <a:pos x="48" y="10"/>
              </a:cxn>
              <a:cxn ang="0">
                <a:pos x="50" y="14"/>
              </a:cxn>
              <a:cxn ang="0">
                <a:pos x="50" y="19"/>
              </a:cxn>
              <a:cxn ang="0">
                <a:pos x="51" y="26"/>
              </a:cxn>
              <a:cxn ang="0">
                <a:pos x="50" y="29"/>
              </a:cxn>
              <a:cxn ang="0">
                <a:pos x="53" y="30"/>
              </a:cxn>
              <a:cxn ang="0">
                <a:pos x="53" y="32"/>
              </a:cxn>
              <a:cxn ang="0">
                <a:pos x="55" y="35"/>
              </a:cxn>
              <a:cxn ang="0">
                <a:pos x="58" y="37"/>
              </a:cxn>
              <a:cxn ang="0">
                <a:pos x="59" y="42"/>
              </a:cxn>
              <a:cxn ang="0">
                <a:pos x="61" y="46"/>
              </a:cxn>
              <a:cxn ang="0">
                <a:pos x="63" y="50"/>
              </a:cxn>
              <a:cxn ang="0">
                <a:pos x="64" y="53"/>
              </a:cxn>
              <a:cxn ang="0">
                <a:pos x="66" y="56"/>
              </a:cxn>
              <a:cxn ang="0">
                <a:pos x="64" y="61"/>
              </a:cxn>
              <a:cxn ang="0">
                <a:pos x="63" y="64"/>
              </a:cxn>
              <a:cxn ang="0">
                <a:pos x="58" y="66"/>
              </a:cxn>
              <a:cxn ang="0">
                <a:pos x="55" y="69"/>
              </a:cxn>
              <a:cxn ang="0">
                <a:pos x="51" y="75"/>
              </a:cxn>
              <a:cxn ang="0">
                <a:pos x="51" y="80"/>
              </a:cxn>
              <a:cxn ang="0">
                <a:pos x="50" y="85"/>
              </a:cxn>
              <a:cxn ang="0">
                <a:pos x="51" y="90"/>
              </a:cxn>
              <a:cxn ang="0">
                <a:pos x="51" y="94"/>
              </a:cxn>
              <a:cxn ang="0">
                <a:pos x="53" y="98"/>
              </a:cxn>
            </a:cxnLst>
            <a:rect l="0" t="0" r="r" b="b"/>
            <a:pathLst>
              <a:path w="66" h="104">
                <a:moveTo>
                  <a:pt x="53" y="101"/>
                </a:moveTo>
                <a:lnTo>
                  <a:pt x="53" y="102"/>
                </a:lnTo>
                <a:lnTo>
                  <a:pt x="53" y="104"/>
                </a:lnTo>
                <a:lnTo>
                  <a:pt x="50" y="104"/>
                </a:lnTo>
                <a:lnTo>
                  <a:pt x="48" y="104"/>
                </a:lnTo>
                <a:lnTo>
                  <a:pt x="47" y="104"/>
                </a:lnTo>
                <a:lnTo>
                  <a:pt x="45" y="104"/>
                </a:lnTo>
                <a:lnTo>
                  <a:pt x="43" y="104"/>
                </a:lnTo>
                <a:lnTo>
                  <a:pt x="42" y="104"/>
                </a:lnTo>
                <a:lnTo>
                  <a:pt x="40" y="104"/>
                </a:lnTo>
                <a:lnTo>
                  <a:pt x="39" y="104"/>
                </a:lnTo>
                <a:lnTo>
                  <a:pt x="37" y="104"/>
                </a:lnTo>
                <a:lnTo>
                  <a:pt x="35" y="104"/>
                </a:lnTo>
                <a:lnTo>
                  <a:pt x="34" y="104"/>
                </a:lnTo>
                <a:lnTo>
                  <a:pt x="32" y="104"/>
                </a:lnTo>
                <a:lnTo>
                  <a:pt x="31" y="104"/>
                </a:lnTo>
                <a:lnTo>
                  <a:pt x="29" y="104"/>
                </a:lnTo>
                <a:lnTo>
                  <a:pt x="27" y="104"/>
                </a:lnTo>
                <a:lnTo>
                  <a:pt x="26" y="104"/>
                </a:lnTo>
                <a:lnTo>
                  <a:pt x="24" y="104"/>
                </a:lnTo>
                <a:lnTo>
                  <a:pt x="23" y="104"/>
                </a:lnTo>
                <a:lnTo>
                  <a:pt x="21" y="104"/>
                </a:lnTo>
                <a:lnTo>
                  <a:pt x="19" y="104"/>
                </a:lnTo>
                <a:lnTo>
                  <a:pt x="18" y="104"/>
                </a:lnTo>
                <a:lnTo>
                  <a:pt x="16" y="104"/>
                </a:lnTo>
                <a:lnTo>
                  <a:pt x="15" y="104"/>
                </a:lnTo>
                <a:lnTo>
                  <a:pt x="13" y="104"/>
                </a:lnTo>
                <a:lnTo>
                  <a:pt x="11" y="104"/>
                </a:lnTo>
                <a:lnTo>
                  <a:pt x="10" y="104"/>
                </a:lnTo>
                <a:lnTo>
                  <a:pt x="8" y="104"/>
                </a:lnTo>
                <a:lnTo>
                  <a:pt x="7" y="104"/>
                </a:lnTo>
                <a:lnTo>
                  <a:pt x="2" y="104"/>
                </a:lnTo>
                <a:lnTo>
                  <a:pt x="0" y="104"/>
                </a:lnTo>
                <a:lnTo>
                  <a:pt x="0" y="101"/>
                </a:lnTo>
                <a:lnTo>
                  <a:pt x="0" y="98"/>
                </a:lnTo>
                <a:lnTo>
                  <a:pt x="0" y="96"/>
                </a:lnTo>
                <a:lnTo>
                  <a:pt x="0" y="93"/>
                </a:lnTo>
                <a:lnTo>
                  <a:pt x="0" y="91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69"/>
                </a:lnTo>
                <a:lnTo>
                  <a:pt x="0" y="66"/>
                </a:lnTo>
                <a:lnTo>
                  <a:pt x="0" y="62"/>
                </a:lnTo>
                <a:lnTo>
                  <a:pt x="0" y="61"/>
                </a:lnTo>
                <a:lnTo>
                  <a:pt x="0" y="54"/>
                </a:lnTo>
                <a:lnTo>
                  <a:pt x="0" y="53"/>
                </a:lnTo>
                <a:lnTo>
                  <a:pt x="0" y="48"/>
                </a:lnTo>
                <a:lnTo>
                  <a:pt x="0" y="32"/>
                </a:lnTo>
                <a:lnTo>
                  <a:pt x="0" y="29"/>
                </a:lnTo>
                <a:lnTo>
                  <a:pt x="0" y="27"/>
                </a:lnTo>
                <a:lnTo>
                  <a:pt x="3" y="27"/>
                </a:lnTo>
                <a:lnTo>
                  <a:pt x="5" y="27"/>
                </a:lnTo>
                <a:lnTo>
                  <a:pt x="7" y="27"/>
                </a:lnTo>
                <a:lnTo>
                  <a:pt x="8" y="27"/>
                </a:lnTo>
                <a:lnTo>
                  <a:pt x="10" y="27"/>
                </a:lnTo>
                <a:lnTo>
                  <a:pt x="11" y="27"/>
                </a:lnTo>
                <a:lnTo>
                  <a:pt x="13" y="27"/>
                </a:lnTo>
                <a:lnTo>
                  <a:pt x="15" y="27"/>
                </a:lnTo>
                <a:lnTo>
                  <a:pt x="16" y="27"/>
                </a:lnTo>
                <a:lnTo>
                  <a:pt x="18" y="27"/>
                </a:lnTo>
                <a:lnTo>
                  <a:pt x="19" y="27"/>
                </a:lnTo>
                <a:lnTo>
                  <a:pt x="21" y="27"/>
                </a:lnTo>
                <a:lnTo>
                  <a:pt x="23" y="27"/>
                </a:lnTo>
                <a:lnTo>
                  <a:pt x="24" y="27"/>
                </a:lnTo>
                <a:lnTo>
                  <a:pt x="26" y="27"/>
                </a:lnTo>
                <a:lnTo>
                  <a:pt x="27" y="27"/>
                </a:lnTo>
                <a:lnTo>
                  <a:pt x="29" y="27"/>
                </a:lnTo>
                <a:lnTo>
                  <a:pt x="31" y="27"/>
                </a:lnTo>
                <a:lnTo>
                  <a:pt x="31" y="16"/>
                </a:lnTo>
                <a:lnTo>
                  <a:pt x="31" y="13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2" y="2"/>
                </a:lnTo>
                <a:lnTo>
                  <a:pt x="42" y="3"/>
                </a:lnTo>
                <a:lnTo>
                  <a:pt x="43" y="5"/>
                </a:lnTo>
                <a:lnTo>
                  <a:pt x="43" y="6"/>
                </a:lnTo>
                <a:lnTo>
                  <a:pt x="47" y="8"/>
                </a:lnTo>
                <a:lnTo>
                  <a:pt x="48" y="8"/>
                </a:lnTo>
                <a:lnTo>
                  <a:pt x="48" y="10"/>
                </a:lnTo>
                <a:lnTo>
                  <a:pt x="50" y="11"/>
                </a:lnTo>
                <a:lnTo>
                  <a:pt x="50" y="13"/>
                </a:lnTo>
                <a:lnTo>
                  <a:pt x="50" y="14"/>
                </a:lnTo>
                <a:lnTo>
                  <a:pt x="50" y="16"/>
                </a:lnTo>
                <a:lnTo>
                  <a:pt x="50" y="18"/>
                </a:lnTo>
                <a:lnTo>
                  <a:pt x="50" y="19"/>
                </a:lnTo>
                <a:lnTo>
                  <a:pt x="51" y="21"/>
                </a:lnTo>
                <a:lnTo>
                  <a:pt x="51" y="22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0" y="29"/>
                </a:lnTo>
                <a:lnTo>
                  <a:pt x="51" y="29"/>
                </a:lnTo>
                <a:lnTo>
                  <a:pt x="53" y="29"/>
                </a:lnTo>
                <a:lnTo>
                  <a:pt x="53" y="30"/>
                </a:lnTo>
                <a:lnTo>
                  <a:pt x="55" y="30"/>
                </a:lnTo>
                <a:lnTo>
                  <a:pt x="53" y="30"/>
                </a:lnTo>
                <a:lnTo>
                  <a:pt x="53" y="32"/>
                </a:lnTo>
                <a:lnTo>
                  <a:pt x="53" y="34"/>
                </a:lnTo>
                <a:lnTo>
                  <a:pt x="55" y="34"/>
                </a:lnTo>
                <a:lnTo>
                  <a:pt x="55" y="35"/>
                </a:lnTo>
                <a:lnTo>
                  <a:pt x="56" y="35"/>
                </a:lnTo>
                <a:lnTo>
                  <a:pt x="56" y="37"/>
                </a:lnTo>
                <a:lnTo>
                  <a:pt x="58" y="37"/>
                </a:lnTo>
                <a:lnTo>
                  <a:pt x="58" y="38"/>
                </a:lnTo>
                <a:lnTo>
                  <a:pt x="58" y="40"/>
                </a:lnTo>
                <a:lnTo>
                  <a:pt x="59" y="42"/>
                </a:lnTo>
                <a:lnTo>
                  <a:pt x="59" y="43"/>
                </a:lnTo>
                <a:lnTo>
                  <a:pt x="61" y="43"/>
                </a:lnTo>
                <a:lnTo>
                  <a:pt x="61" y="46"/>
                </a:lnTo>
                <a:lnTo>
                  <a:pt x="63" y="46"/>
                </a:lnTo>
                <a:lnTo>
                  <a:pt x="63" y="48"/>
                </a:lnTo>
                <a:lnTo>
                  <a:pt x="63" y="50"/>
                </a:lnTo>
                <a:lnTo>
                  <a:pt x="64" y="50"/>
                </a:lnTo>
                <a:lnTo>
                  <a:pt x="64" y="51"/>
                </a:lnTo>
                <a:lnTo>
                  <a:pt x="64" y="53"/>
                </a:lnTo>
                <a:lnTo>
                  <a:pt x="64" y="54"/>
                </a:lnTo>
                <a:lnTo>
                  <a:pt x="64" y="56"/>
                </a:lnTo>
                <a:lnTo>
                  <a:pt x="66" y="56"/>
                </a:lnTo>
                <a:lnTo>
                  <a:pt x="66" y="58"/>
                </a:lnTo>
                <a:lnTo>
                  <a:pt x="64" y="59"/>
                </a:lnTo>
                <a:lnTo>
                  <a:pt x="64" y="61"/>
                </a:lnTo>
                <a:lnTo>
                  <a:pt x="64" y="62"/>
                </a:lnTo>
                <a:lnTo>
                  <a:pt x="64" y="64"/>
                </a:lnTo>
                <a:lnTo>
                  <a:pt x="63" y="64"/>
                </a:lnTo>
                <a:lnTo>
                  <a:pt x="61" y="64"/>
                </a:lnTo>
                <a:lnTo>
                  <a:pt x="59" y="66"/>
                </a:lnTo>
                <a:lnTo>
                  <a:pt x="58" y="66"/>
                </a:lnTo>
                <a:lnTo>
                  <a:pt x="56" y="67"/>
                </a:lnTo>
                <a:lnTo>
                  <a:pt x="55" y="67"/>
                </a:lnTo>
                <a:lnTo>
                  <a:pt x="55" y="69"/>
                </a:lnTo>
                <a:lnTo>
                  <a:pt x="53" y="70"/>
                </a:lnTo>
                <a:lnTo>
                  <a:pt x="53" y="72"/>
                </a:lnTo>
                <a:lnTo>
                  <a:pt x="51" y="75"/>
                </a:lnTo>
                <a:lnTo>
                  <a:pt x="51" y="77"/>
                </a:lnTo>
                <a:lnTo>
                  <a:pt x="51" y="78"/>
                </a:lnTo>
                <a:lnTo>
                  <a:pt x="51" y="80"/>
                </a:lnTo>
                <a:lnTo>
                  <a:pt x="51" y="82"/>
                </a:lnTo>
                <a:lnTo>
                  <a:pt x="50" y="83"/>
                </a:lnTo>
                <a:lnTo>
                  <a:pt x="50" y="85"/>
                </a:lnTo>
                <a:lnTo>
                  <a:pt x="51" y="86"/>
                </a:lnTo>
                <a:lnTo>
                  <a:pt x="51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3" y="96"/>
                </a:lnTo>
                <a:lnTo>
                  <a:pt x="53" y="98"/>
                </a:lnTo>
                <a:lnTo>
                  <a:pt x="53" y="99"/>
                </a:lnTo>
                <a:lnTo>
                  <a:pt x="53" y="101"/>
                </a:lnTo>
                <a:close/>
              </a:path>
            </a:pathLst>
          </a:custGeom>
          <a:solidFill>
            <a:srgbClr val="64FA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4"/>
          <p:cNvSpPr>
            <a:spLocks/>
          </p:cNvSpPr>
          <p:nvPr/>
        </p:nvSpPr>
        <p:spPr bwMode="auto">
          <a:xfrm>
            <a:off x="3551238" y="5559426"/>
            <a:ext cx="165100" cy="203200"/>
          </a:xfrm>
          <a:custGeom>
            <a:avLst/>
            <a:gdLst/>
            <a:ahLst/>
            <a:cxnLst>
              <a:cxn ang="0">
                <a:pos x="46" y="21"/>
              </a:cxn>
              <a:cxn ang="0">
                <a:pos x="46" y="35"/>
              </a:cxn>
              <a:cxn ang="0">
                <a:pos x="46" y="50"/>
              </a:cxn>
              <a:cxn ang="0">
                <a:pos x="46" y="56"/>
              </a:cxn>
              <a:cxn ang="0">
                <a:pos x="46" y="69"/>
              </a:cxn>
              <a:cxn ang="0">
                <a:pos x="48" y="77"/>
              </a:cxn>
              <a:cxn ang="0">
                <a:pos x="57" y="77"/>
              </a:cxn>
              <a:cxn ang="0">
                <a:pos x="64" y="77"/>
              </a:cxn>
              <a:cxn ang="0">
                <a:pos x="70" y="77"/>
              </a:cxn>
              <a:cxn ang="0">
                <a:pos x="77" y="77"/>
              </a:cxn>
              <a:cxn ang="0">
                <a:pos x="83" y="77"/>
              </a:cxn>
              <a:cxn ang="0">
                <a:pos x="89" y="77"/>
              </a:cxn>
              <a:cxn ang="0">
                <a:pos x="96" y="77"/>
              </a:cxn>
              <a:cxn ang="0">
                <a:pos x="101" y="74"/>
              </a:cxn>
              <a:cxn ang="0">
                <a:pos x="104" y="79"/>
              </a:cxn>
              <a:cxn ang="0">
                <a:pos x="104" y="88"/>
              </a:cxn>
              <a:cxn ang="0">
                <a:pos x="104" y="101"/>
              </a:cxn>
              <a:cxn ang="0">
                <a:pos x="104" y="109"/>
              </a:cxn>
              <a:cxn ang="0">
                <a:pos x="104" y="119"/>
              </a:cxn>
              <a:cxn ang="0">
                <a:pos x="102" y="128"/>
              </a:cxn>
              <a:cxn ang="0">
                <a:pos x="96" y="128"/>
              </a:cxn>
              <a:cxn ang="0">
                <a:pos x="89" y="128"/>
              </a:cxn>
              <a:cxn ang="0">
                <a:pos x="83" y="128"/>
              </a:cxn>
              <a:cxn ang="0">
                <a:pos x="77" y="128"/>
              </a:cxn>
              <a:cxn ang="0">
                <a:pos x="70" y="128"/>
              </a:cxn>
              <a:cxn ang="0">
                <a:pos x="64" y="128"/>
              </a:cxn>
              <a:cxn ang="0">
                <a:pos x="57" y="128"/>
              </a:cxn>
              <a:cxn ang="0">
                <a:pos x="46" y="128"/>
              </a:cxn>
              <a:cxn ang="0">
                <a:pos x="40" y="128"/>
              </a:cxn>
              <a:cxn ang="0">
                <a:pos x="33" y="128"/>
              </a:cxn>
              <a:cxn ang="0">
                <a:pos x="27" y="128"/>
              </a:cxn>
              <a:cxn ang="0">
                <a:pos x="21" y="128"/>
              </a:cxn>
              <a:cxn ang="0">
                <a:pos x="14" y="128"/>
              </a:cxn>
              <a:cxn ang="0">
                <a:pos x="8" y="128"/>
              </a:cxn>
              <a:cxn ang="0">
                <a:pos x="1" y="128"/>
              </a:cxn>
              <a:cxn ang="0">
                <a:pos x="1" y="122"/>
              </a:cxn>
              <a:cxn ang="0">
                <a:pos x="1" y="115"/>
              </a:cxn>
              <a:cxn ang="0">
                <a:pos x="1" y="109"/>
              </a:cxn>
              <a:cxn ang="0">
                <a:pos x="1" y="103"/>
              </a:cxn>
              <a:cxn ang="0">
                <a:pos x="1" y="96"/>
              </a:cxn>
              <a:cxn ang="0">
                <a:pos x="1" y="90"/>
              </a:cxn>
              <a:cxn ang="0">
                <a:pos x="1" y="83"/>
              </a:cxn>
              <a:cxn ang="0">
                <a:pos x="0" y="77"/>
              </a:cxn>
              <a:cxn ang="0">
                <a:pos x="0" y="71"/>
              </a:cxn>
              <a:cxn ang="0">
                <a:pos x="0" y="64"/>
              </a:cxn>
              <a:cxn ang="0">
                <a:pos x="0" y="58"/>
              </a:cxn>
              <a:cxn ang="0">
                <a:pos x="0" y="51"/>
              </a:cxn>
              <a:cxn ang="0">
                <a:pos x="0" y="45"/>
              </a:cxn>
              <a:cxn ang="0">
                <a:pos x="0" y="39"/>
              </a:cxn>
              <a:cxn ang="0">
                <a:pos x="0" y="27"/>
              </a:cxn>
              <a:cxn ang="0">
                <a:pos x="0" y="8"/>
              </a:cxn>
              <a:cxn ang="0">
                <a:pos x="1" y="0"/>
              </a:cxn>
              <a:cxn ang="0">
                <a:pos x="8" y="0"/>
              </a:cxn>
              <a:cxn ang="0">
                <a:pos x="14" y="0"/>
              </a:cxn>
              <a:cxn ang="0">
                <a:pos x="21" y="0"/>
              </a:cxn>
              <a:cxn ang="0">
                <a:pos x="27" y="0"/>
              </a:cxn>
              <a:cxn ang="0">
                <a:pos x="33" y="0"/>
              </a:cxn>
              <a:cxn ang="0">
                <a:pos x="41" y="0"/>
              </a:cxn>
            </a:cxnLst>
            <a:rect l="0" t="0" r="r" b="b"/>
            <a:pathLst>
              <a:path w="104" h="128">
                <a:moveTo>
                  <a:pt x="46" y="0"/>
                </a:moveTo>
                <a:lnTo>
                  <a:pt x="46" y="2"/>
                </a:lnTo>
                <a:lnTo>
                  <a:pt x="46" y="5"/>
                </a:lnTo>
                <a:lnTo>
                  <a:pt x="46" y="21"/>
                </a:lnTo>
                <a:lnTo>
                  <a:pt x="46" y="26"/>
                </a:lnTo>
                <a:lnTo>
                  <a:pt x="46" y="27"/>
                </a:lnTo>
                <a:lnTo>
                  <a:pt x="46" y="34"/>
                </a:lnTo>
                <a:lnTo>
                  <a:pt x="46" y="35"/>
                </a:lnTo>
                <a:lnTo>
                  <a:pt x="46" y="39"/>
                </a:lnTo>
                <a:lnTo>
                  <a:pt x="46" y="42"/>
                </a:lnTo>
                <a:lnTo>
                  <a:pt x="46" y="48"/>
                </a:lnTo>
                <a:lnTo>
                  <a:pt x="46" y="50"/>
                </a:lnTo>
                <a:lnTo>
                  <a:pt x="46" y="51"/>
                </a:lnTo>
                <a:lnTo>
                  <a:pt x="46" y="53"/>
                </a:lnTo>
                <a:lnTo>
                  <a:pt x="46" y="55"/>
                </a:lnTo>
                <a:lnTo>
                  <a:pt x="46" y="56"/>
                </a:lnTo>
                <a:lnTo>
                  <a:pt x="46" y="58"/>
                </a:lnTo>
                <a:lnTo>
                  <a:pt x="46" y="64"/>
                </a:lnTo>
                <a:lnTo>
                  <a:pt x="46" y="66"/>
                </a:lnTo>
                <a:lnTo>
                  <a:pt x="46" y="69"/>
                </a:lnTo>
                <a:lnTo>
                  <a:pt x="46" y="71"/>
                </a:lnTo>
                <a:lnTo>
                  <a:pt x="46" y="74"/>
                </a:lnTo>
                <a:lnTo>
                  <a:pt x="46" y="77"/>
                </a:lnTo>
                <a:lnTo>
                  <a:pt x="48" y="77"/>
                </a:lnTo>
                <a:lnTo>
                  <a:pt x="53" y="77"/>
                </a:lnTo>
                <a:lnTo>
                  <a:pt x="54" y="77"/>
                </a:lnTo>
                <a:lnTo>
                  <a:pt x="56" y="77"/>
                </a:lnTo>
                <a:lnTo>
                  <a:pt x="57" y="77"/>
                </a:lnTo>
                <a:lnTo>
                  <a:pt x="59" y="77"/>
                </a:lnTo>
                <a:lnTo>
                  <a:pt x="61" y="77"/>
                </a:lnTo>
                <a:lnTo>
                  <a:pt x="62" y="77"/>
                </a:lnTo>
                <a:lnTo>
                  <a:pt x="64" y="77"/>
                </a:lnTo>
                <a:lnTo>
                  <a:pt x="65" y="77"/>
                </a:lnTo>
                <a:lnTo>
                  <a:pt x="67" y="77"/>
                </a:lnTo>
                <a:lnTo>
                  <a:pt x="69" y="77"/>
                </a:lnTo>
                <a:lnTo>
                  <a:pt x="70" y="77"/>
                </a:lnTo>
                <a:lnTo>
                  <a:pt x="72" y="77"/>
                </a:lnTo>
                <a:lnTo>
                  <a:pt x="73" y="77"/>
                </a:lnTo>
                <a:lnTo>
                  <a:pt x="75" y="77"/>
                </a:lnTo>
                <a:lnTo>
                  <a:pt x="77" y="77"/>
                </a:lnTo>
                <a:lnTo>
                  <a:pt x="78" y="77"/>
                </a:lnTo>
                <a:lnTo>
                  <a:pt x="80" y="77"/>
                </a:lnTo>
                <a:lnTo>
                  <a:pt x="81" y="77"/>
                </a:lnTo>
                <a:lnTo>
                  <a:pt x="83" y="77"/>
                </a:lnTo>
                <a:lnTo>
                  <a:pt x="85" y="77"/>
                </a:lnTo>
                <a:lnTo>
                  <a:pt x="86" y="77"/>
                </a:lnTo>
                <a:lnTo>
                  <a:pt x="88" y="77"/>
                </a:lnTo>
                <a:lnTo>
                  <a:pt x="89" y="77"/>
                </a:lnTo>
                <a:lnTo>
                  <a:pt x="91" y="77"/>
                </a:lnTo>
                <a:lnTo>
                  <a:pt x="93" y="77"/>
                </a:lnTo>
                <a:lnTo>
                  <a:pt x="94" y="77"/>
                </a:lnTo>
                <a:lnTo>
                  <a:pt x="96" y="77"/>
                </a:lnTo>
                <a:lnTo>
                  <a:pt x="99" y="77"/>
                </a:lnTo>
                <a:lnTo>
                  <a:pt x="99" y="75"/>
                </a:lnTo>
                <a:lnTo>
                  <a:pt x="99" y="74"/>
                </a:lnTo>
                <a:lnTo>
                  <a:pt x="101" y="74"/>
                </a:lnTo>
                <a:lnTo>
                  <a:pt x="102" y="74"/>
                </a:lnTo>
                <a:lnTo>
                  <a:pt x="102" y="75"/>
                </a:lnTo>
                <a:lnTo>
                  <a:pt x="102" y="77"/>
                </a:lnTo>
                <a:lnTo>
                  <a:pt x="104" y="79"/>
                </a:lnTo>
                <a:lnTo>
                  <a:pt x="104" y="80"/>
                </a:lnTo>
                <a:lnTo>
                  <a:pt x="104" y="82"/>
                </a:lnTo>
                <a:lnTo>
                  <a:pt x="104" y="87"/>
                </a:lnTo>
                <a:lnTo>
                  <a:pt x="104" y="88"/>
                </a:lnTo>
                <a:lnTo>
                  <a:pt x="104" y="91"/>
                </a:lnTo>
                <a:lnTo>
                  <a:pt x="104" y="95"/>
                </a:lnTo>
                <a:lnTo>
                  <a:pt x="104" y="98"/>
                </a:lnTo>
                <a:lnTo>
                  <a:pt x="104" y="101"/>
                </a:lnTo>
                <a:lnTo>
                  <a:pt x="104" y="103"/>
                </a:lnTo>
                <a:lnTo>
                  <a:pt x="104" y="104"/>
                </a:lnTo>
                <a:lnTo>
                  <a:pt x="104" y="106"/>
                </a:lnTo>
                <a:lnTo>
                  <a:pt x="104" y="109"/>
                </a:lnTo>
                <a:lnTo>
                  <a:pt x="104" y="111"/>
                </a:lnTo>
                <a:lnTo>
                  <a:pt x="104" y="112"/>
                </a:lnTo>
                <a:lnTo>
                  <a:pt x="104" y="115"/>
                </a:lnTo>
                <a:lnTo>
                  <a:pt x="104" y="119"/>
                </a:lnTo>
                <a:lnTo>
                  <a:pt x="104" y="123"/>
                </a:lnTo>
                <a:lnTo>
                  <a:pt x="104" y="125"/>
                </a:lnTo>
                <a:lnTo>
                  <a:pt x="104" y="128"/>
                </a:lnTo>
                <a:lnTo>
                  <a:pt x="102" y="128"/>
                </a:lnTo>
                <a:lnTo>
                  <a:pt x="101" y="128"/>
                </a:lnTo>
                <a:lnTo>
                  <a:pt x="99" y="128"/>
                </a:lnTo>
                <a:lnTo>
                  <a:pt x="97" y="128"/>
                </a:lnTo>
                <a:lnTo>
                  <a:pt x="96" y="128"/>
                </a:lnTo>
                <a:lnTo>
                  <a:pt x="94" y="128"/>
                </a:lnTo>
                <a:lnTo>
                  <a:pt x="93" y="128"/>
                </a:lnTo>
                <a:lnTo>
                  <a:pt x="91" y="128"/>
                </a:lnTo>
                <a:lnTo>
                  <a:pt x="89" y="128"/>
                </a:lnTo>
                <a:lnTo>
                  <a:pt x="88" y="128"/>
                </a:lnTo>
                <a:lnTo>
                  <a:pt x="86" y="128"/>
                </a:lnTo>
                <a:lnTo>
                  <a:pt x="85" y="128"/>
                </a:lnTo>
                <a:lnTo>
                  <a:pt x="83" y="128"/>
                </a:lnTo>
                <a:lnTo>
                  <a:pt x="81" y="128"/>
                </a:lnTo>
                <a:lnTo>
                  <a:pt x="80" y="128"/>
                </a:lnTo>
                <a:lnTo>
                  <a:pt x="78" y="128"/>
                </a:lnTo>
                <a:lnTo>
                  <a:pt x="77" y="128"/>
                </a:lnTo>
                <a:lnTo>
                  <a:pt x="75" y="128"/>
                </a:lnTo>
                <a:lnTo>
                  <a:pt x="73" y="128"/>
                </a:lnTo>
                <a:lnTo>
                  <a:pt x="72" y="128"/>
                </a:lnTo>
                <a:lnTo>
                  <a:pt x="70" y="128"/>
                </a:lnTo>
                <a:lnTo>
                  <a:pt x="69" y="128"/>
                </a:lnTo>
                <a:lnTo>
                  <a:pt x="67" y="128"/>
                </a:lnTo>
                <a:lnTo>
                  <a:pt x="65" y="128"/>
                </a:lnTo>
                <a:lnTo>
                  <a:pt x="64" y="128"/>
                </a:lnTo>
                <a:lnTo>
                  <a:pt x="62" y="128"/>
                </a:lnTo>
                <a:lnTo>
                  <a:pt x="61" y="128"/>
                </a:lnTo>
                <a:lnTo>
                  <a:pt x="59" y="128"/>
                </a:lnTo>
                <a:lnTo>
                  <a:pt x="57" y="128"/>
                </a:lnTo>
                <a:lnTo>
                  <a:pt x="53" y="128"/>
                </a:lnTo>
                <a:lnTo>
                  <a:pt x="51" y="128"/>
                </a:lnTo>
                <a:lnTo>
                  <a:pt x="48" y="128"/>
                </a:lnTo>
                <a:lnTo>
                  <a:pt x="46" y="128"/>
                </a:lnTo>
                <a:lnTo>
                  <a:pt x="45" y="128"/>
                </a:lnTo>
                <a:lnTo>
                  <a:pt x="43" y="128"/>
                </a:lnTo>
                <a:lnTo>
                  <a:pt x="41" y="128"/>
                </a:lnTo>
                <a:lnTo>
                  <a:pt x="40" y="128"/>
                </a:lnTo>
                <a:lnTo>
                  <a:pt x="38" y="128"/>
                </a:lnTo>
                <a:lnTo>
                  <a:pt x="37" y="128"/>
                </a:lnTo>
                <a:lnTo>
                  <a:pt x="35" y="128"/>
                </a:lnTo>
                <a:lnTo>
                  <a:pt x="33" y="128"/>
                </a:lnTo>
                <a:lnTo>
                  <a:pt x="32" y="128"/>
                </a:lnTo>
                <a:lnTo>
                  <a:pt x="30" y="128"/>
                </a:lnTo>
                <a:lnTo>
                  <a:pt x="29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28"/>
                </a:lnTo>
                <a:lnTo>
                  <a:pt x="22" y="128"/>
                </a:lnTo>
                <a:lnTo>
                  <a:pt x="21" y="128"/>
                </a:lnTo>
                <a:lnTo>
                  <a:pt x="19" y="128"/>
                </a:lnTo>
                <a:lnTo>
                  <a:pt x="17" y="128"/>
                </a:lnTo>
                <a:lnTo>
                  <a:pt x="16" y="128"/>
                </a:lnTo>
                <a:lnTo>
                  <a:pt x="14" y="128"/>
                </a:lnTo>
                <a:lnTo>
                  <a:pt x="13" y="128"/>
                </a:lnTo>
                <a:lnTo>
                  <a:pt x="11" y="128"/>
                </a:lnTo>
                <a:lnTo>
                  <a:pt x="9" y="128"/>
                </a:lnTo>
                <a:lnTo>
                  <a:pt x="8" y="128"/>
                </a:lnTo>
                <a:lnTo>
                  <a:pt x="6" y="128"/>
                </a:lnTo>
                <a:lnTo>
                  <a:pt x="5" y="128"/>
                </a:lnTo>
                <a:lnTo>
                  <a:pt x="3" y="128"/>
                </a:lnTo>
                <a:lnTo>
                  <a:pt x="1" y="128"/>
                </a:lnTo>
                <a:lnTo>
                  <a:pt x="1" y="127"/>
                </a:lnTo>
                <a:lnTo>
                  <a:pt x="1" y="125"/>
                </a:lnTo>
                <a:lnTo>
                  <a:pt x="1" y="123"/>
                </a:lnTo>
                <a:lnTo>
                  <a:pt x="1" y="122"/>
                </a:lnTo>
                <a:lnTo>
                  <a:pt x="1" y="120"/>
                </a:lnTo>
                <a:lnTo>
                  <a:pt x="1" y="119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1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103"/>
                </a:lnTo>
                <a:lnTo>
                  <a:pt x="1" y="101"/>
                </a:lnTo>
                <a:lnTo>
                  <a:pt x="1" y="99"/>
                </a:lnTo>
                <a:lnTo>
                  <a:pt x="1" y="98"/>
                </a:lnTo>
                <a:lnTo>
                  <a:pt x="1" y="96"/>
                </a:lnTo>
                <a:lnTo>
                  <a:pt x="1" y="95"/>
                </a:lnTo>
                <a:lnTo>
                  <a:pt x="1" y="93"/>
                </a:lnTo>
                <a:lnTo>
                  <a:pt x="1" y="91"/>
                </a:lnTo>
                <a:lnTo>
                  <a:pt x="1" y="90"/>
                </a:lnTo>
                <a:lnTo>
                  <a:pt x="1" y="88"/>
                </a:lnTo>
                <a:lnTo>
                  <a:pt x="1" y="87"/>
                </a:lnTo>
                <a:lnTo>
                  <a:pt x="1" y="85"/>
                </a:lnTo>
                <a:lnTo>
                  <a:pt x="1" y="83"/>
                </a:lnTo>
                <a:lnTo>
                  <a:pt x="1" y="82"/>
                </a:lnTo>
                <a:lnTo>
                  <a:pt x="1" y="80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34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close/>
              </a:path>
            </a:pathLst>
          </a:custGeom>
          <a:solidFill>
            <a:srgbClr val="E366D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5"/>
          <p:cNvSpPr>
            <a:spLocks/>
          </p:cNvSpPr>
          <p:nvPr/>
        </p:nvSpPr>
        <p:spPr bwMode="auto">
          <a:xfrm>
            <a:off x="3222625" y="5640388"/>
            <a:ext cx="88900" cy="122238"/>
          </a:xfrm>
          <a:custGeom>
            <a:avLst/>
            <a:gdLst/>
            <a:ahLst/>
            <a:cxnLst>
              <a:cxn ang="0">
                <a:pos x="52" y="4"/>
              </a:cxn>
              <a:cxn ang="0">
                <a:pos x="52" y="8"/>
              </a:cxn>
              <a:cxn ang="0">
                <a:pos x="52" y="13"/>
              </a:cxn>
              <a:cxn ang="0">
                <a:pos x="52" y="18"/>
              </a:cxn>
              <a:cxn ang="0">
                <a:pos x="52" y="23"/>
              </a:cxn>
              <a:cxn ang="0">
                <a:pos x="55" y="26"/>
              </a:cxn>
              <a:cxn ang="0">
                <a:pos x="56" y="31"/>
              </a:cxn>
              <a:cxn ang="0">
                <a:pos x="56" y="36"/>
              </a:cxn>
              <a:cxn ang="0">
                <a:pos x="56" y="40"/>
              </a:cxn>
              <a:cxn ang="0">
                <a:pos x="56" y="45"/>
              </a:cxn>
              <a:cxn ang="0">
                <a:pos x="56" y="50"/>
              </a:cxn>
              <a:cxn ang="0">
                <a:pos x="56" y="55"/>
              </a:cxn>
              <a:cxn ang="0">
                <a:pos x="56" y="60"/>
              </a:cxn>
              <a:cxn ang="0">
                <a:pos x="56" y="64"/>
              </a:cxn>
              <a:cxn ang="0">
                <a:pos x="56" y="69"/>
              </a:cxn>
              <a:cxn ang="0">
                <a:pos x="56" y="74"/>
              </a:cxn>
              <a:cxn ang="0">
                <a:pos x="55" y="77"/>
              </a:cxn>
              <a:cxn ang="0">
                <a:pos x="50" y="77"/>
              </a:cxn>
              <a:cxn ang="0">
                <a:pos x="45" y="77"/>
              </a:cxn>
              <a:cxn ang="0">
                <a:pos x="40" y="77"/>
              </a:cxn>
              <a:cxn ang="0">
                <a:pos x="36" y="77"/>
              </a:cxn>
              <a:cxn ang="0">
                <a:pos x="31" y="77"/>
              </a:cxn>
              <a:cxn ang="0">
                <a:pos x="26" y="77"/>
              </a:cxn>
              <a:cxn ang="0">
                <a:pos x="21" y="77"/>
              </a:cxn>
              <a:cxn ang="0">
                <a:pos x="16" y="77"/>
              </a:cxn>
              <a:cxn ang="0">
                <a:pos x="12" y="77"/>
              </a:cxn>
              <a:cxn ang="0">
                <a:pos x="7" y="77"/>
              </a:cxn>
              <a:cxn ang="0">
                <a:pos x="5" y="74"/>
              </a:cxn>
              <a:cxn ang="0">
                <a:pos x="5" y="69"/>
              </a:cxn>
              <a:cxn ang="0">
                <a:pos x="5" y="64"/>
              </a:cxn>
              <a:cxn ang="0">
                <a:pos x="5" y="60"/>
              </a:cxn>
              <a:cxn ang="0">
                <a:pos x="5" y="55"/>
              </a:cxn>
              <a:cxn ang="0">
                <a:pos x="5" y="50"/>
              </a:cxn>
              <a:cxn ang="0">
                <a:pos x="5" y="45"/>
              </a:cxn>
              <a:cxn ang="0">
                <a:pos x="5" y="40"/>
              </a:cxn>
              <a:cxn ang="0">
                <a:pos x="5" y="36"/>
              </a:cxn>
              <a:cxn ang="0">
                <a:pos x="5" y="31"/>
              </a:cxn>
              <a:cxn ang="0">
                <a:pos x="5" y="26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12"/>
              </a:cxn>
              <a:cxn ang="0">
                <a:pos x="0" y="7"/>
              </a:cxn>
              <a:cxn ang="0">
                <a:pos x="0" y="2"/>
              </a:cxn>
              <a:cxn ang="0">
                <a:pos x="7" y="0"/>
              </a:cxn>
              <a:cxn ang="0">
                <a:pos x="13" y="0"/>
              </a:cxn>
              <a:cxn ang="0">
                <a:pos x="23" y="0"/>
              </a:cxn>
              <a:cxn ang="0">
                <a:pos x="31" y="0"/>
              </a:cxn>
              <a:cxn ang="0">
                <a:pos x="40" y="0"/>
              </a:cxn>
              <a:cxn ang="0">
                <a:pos x="48" y="0"/>
              </a:cxn>
            </a:cxnLst>
            <a:rect l="0" t="0" r="r" b="b"/>
            <a:pathLst>
              <a:path w="56" h="77">
                <a:moveTo>
                  <a:pt x="52" y="0"/>
                </a:moveTo>
                <a:lnTo>
                  <a:pt x="52" y="2"/>
                </a:lnTo>
                <a:lnTo>
                  <a:pt x="52" y="4"/>
                </a:lnTo>
                <a:lnTo>
                  <a:pt x="52" y="5"/>
                </a:lnTo>
                <a:lnTo>
                  <a:pt x="52" y="7"/>
                </a:lnTo>
                <a:lnTo>
                  <a:pt x="52" y="8"/>
                </a:lnTo>
                <a:lnTo>
                  <a:pt x="52" y="10"/>
                </a:lnTo>
                <a:lnTo>
                  <a:pt x="52" y="12"/>
                </a:lnTo>
                <a:lnTo>
                  <a:pt x="52" y="13"/>
                </a:lnTo>
                <a:lnTo>
                  <a:pt x="52" y="15"/>
                </a:lnTo>
                <a:lnTo>
                  <a:pt x="52" y="16"/>
                </a:lnTo>
                <a:lnTo>
                  <a:pt x="52" y="18"/>
                </a:lnTo>
                <a:lnTo>
                  <a:pt x="52" y="20"/>
                </a:lnTo>
                <a:lnTo>
                  <a:pt x="52" y="21"/>
                </a:lnTo>
                <a:lnTo>
                  <a:pt x="52" y="23"/>
                </a:lnTo>
                <a:lnTo>
                  <a:pt x="52" y="26"/>
                </a:lnTo>
                <a:lnTo>
                  <a:pt x="53" y="26"/>
                </a:lnTo>
                <a:lnTo>
                  <a:pt x="55" y="26"/>
                </a:lnTo>
                <a:lnTo>
                  <a:pt x="56" y="26"/>
                </a:lnTo>
                <a:lnTo>
                  <a:pt x="56" y="28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5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2"/>
                </a:lnTo>
                <a:lnTo>
                  <a:pt x="5" y="50"/>
                </a:lnTo>
                <a:lnTo>
                  <a:pt x="5" y="48"/>
                </a:lnTo>
                <a:lnTo>
                  <a:pt x="5" y="47"/>
                </a:lnTo>
                <a:lnTo>
                  <a:pt x="5" y="45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5" y="36"/>
                </a:lnTo>
                <a:lnTo>
                  <a:pt x="5" y="34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5" y="26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6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A482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6"/>
          <p:cNvSpPr>
            <a:spLocks/>
          </p:cNvSpPr>
          <p:nvPr/>
        </p:nvSpPr>
        <p:spPr bwMode="auto">
          <a:xfrm>
            <a:off x="3438525" y="6122988"/>
            <a:ext cx="125413" cy="122238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8" y="2"/>
              </a:cxn>
              <a:cxn ang="0">
                <a:pos x="10" y="5"/>
              </a:cxn>
              <a:cxn ang="0">
                <a:pos x="10" y="8"/>
              </a:cxn>
              <a:cxn ang="0">
                <a:pos x="12" y="10"/>
              </a:cxn>
              <a:cxn ang="0">
                <a:pos x="15" y="10"/>
              </a:cxn>
              <a:cxn ang="0">
                <a:pos x="18" y="12"/>
              </a:cxn>
              <a:cxn ang="0">
                <a:pos x="21" y="13"/>
              </a:cxn>
              <a:cxn ang="0">
                <a:pos x="31" y="13"/>
              </a:cxn>
              <a:cxn ang="0">
                <a:pos x="37" y="13"/>
              </a:cxn>
              <a:cxn ang="0">
                <a:pos x="44" y="13"/>
              </a:cxn>
              <a:cxn ang="0">
                <a:pos x="45" y="12"/>
              </a:cxn>
              <a:cxn ang="0">
                <a:pos x="47" y="13"/>
              </a:cxn>
              <a:cxn ang="0">
                <a:pos x="52" y="15"/>
              </a:cxn>
              <a:cxn ang="0">
                <a:pos x="53" y="16"/>
              </a:cxn>
              <a:cxn ang="0">
                <a:pos x="56" y="16"/>
              </a:cxn>
              <a:cxn ang="0">
                <a:pos x="68" y="18"/>
              </a:cxn>
              <a:cxn ang="0">
                <a:pos x="76" y="18"/>
              </a:cxn>
              <a:cxn ang="0">
                <a:pos x="77" y="20"/>
              </a:cxn>
              <a:cxn ang="0">
                <a:pos x="77" y="26"/>
              </a:cxn>
              <a:cxn ang="0">
                <a:pos x="79" y="31"/>
              </a:cxn>
              <a:cxn ang="0">
                <a:pos x="79" y="34"/>
              </a:cxn>
              <a:cxn ang="0">
                <a:pos x="79" y="37"/>
              </a:cxn>
              <a:cxn ang="0">
                <a:pos x="79" y="40"/>
              </a:cxn>
              <a:cxn ang="0">
                <a:pos x="79" y="44"/>
              </a:cxn>
              <a:cxn ang="0">
                <a:pos x="79" y="47"/>
              </a:cxn>
              <a:cxn ang="0">
                <a:pos x="79" y="50"/>
              </a:cxn>
              <a:cxn ang="0">
                <a:pos x="79" y="53"/>
              </a:cxn>
              <a:cxn ang="0">
                <a:pos x="79" y="56"/>
              </a:cxn>
              <a:cxn ang="0">
                <a:pos x="79" y="60"/>
              </a:cxn>
              <a:cxn ang="0">
                <a:pos x="79" y="63"/>
              </a:cxn>
              <a:cxn ang="0">
                <a:pos x="79" y="66"/>
              </a:cxn>
              <a:cxn ang="0">
                <a:pos x="79" y="69"/>
              </a:cxn>
              <a:cxn ang="0">
                <a:pos x="79" y="72"/>
              </a:cxn>
              <a:cxn ang="0">
                <a:pos x="79" y="77"/>
              </a:cxn>
              <a:cxn ang="0">
                <a:pos x="53" y="77"/>
              </a:cxn>
              <a:cxn ang="0">
                <a:pos x="45" y="77"/>
              </a:cxn>
              <a:cxn ang="0">
                <a:pos x="37" y="77"/>
              </a:cxn>
              <a:cxn ang="0">
                <a:pos x="29" y="77"/>
              </a:cxn>
              <a:cxn ang="0">
                <a:pos x="5" y="77"/>
              </a:cxn>
              <a:cxn ang="0">
                <a:pos x="4" y="74"/>
              </a:cxn>
              <a:cxn ang="0">
                <a:pos x="4" y="71"/>
              </a:cxn>
              <a:cxn ang="0">
                <a:pos x="4" y="68"/>
              </a:cxn>
              <a:cxn ang="0">
                <a:pos x="4" y="64"/>
              </a:cxn>
              <a:cxn ang="0">
                <a:pos x="4" y="61"/>
              </a:cxn>
              <a:cxn ang="0">
                <a:pos x="4" y="58"/>
              </a:cxn>
              <a:cxn ang="0">
                <a:pos x="4" y="55"/>
              </a:cxn>
              <a:cxn ang="0">
                <a:pos x="4" y="52"/>
              </a:cxn>
              <a:cxn ang="0">
                <a:pos x="4" y="48"/>
              </a:cxn>
              <a:cxn ang="0">
                <a:pos x="4" y="45"/>
              </a:cxn>
              <a:cxn ang="0">
                <a:pos x="4" y="42"/>
              </a:cxn>
              <a:cxn ang="0">
                <a:pos x="4" y="39"/>
              </a:cxn>
              <a:cxn ang="0">
                <a:pos x="4" y="36"/>
              </a:cxn>
              <a:cxn ang="0">
                <a:pos x="4" y="32"/>
              </a:cxn>
              <a:cxn ang="0">
                <a:pos x="4" y="29"/>
              </a:cxn>
              <a:cxn ang="0">
                <a:pos x="4" y="26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5"/>
              </a:cxn>
              <a:cxn ang="0">
                <a:pos x="2" y="2"/>
              </a:cxn>
              <a:cxn ang="0">
                <a:pos x="4" y="0"/>
              </a:cxn>
            </a:cxnLst>
            <a:rect l="0" t="0" r="r" b="b"/>
            <a:pathLst>
              <a:path w="79" h="77">
                <a:moveTo>
                  <a:pt x="5" y="0"/>
                </a:moveTo>
                <a:lnTo>
                  <a:pt x="7" y="0"/>
                </a:lnTo>
                <a:lnTo>
                  <a:pt x="8" y="0"/>
                </a:lnTo>
                <a:lnTo>
                  <a:pt x="8" y="2"/>
                </a:lnTo>
                <a:lnTo>
                  <a:pt x="10" y="2"/>
                </a:lnTo>
                <a:lnTo>
                  <a:pt x="10" y="5"/>
                </a:lnTo>
                <a:lnTo>
                  <a:pt x="10" y="7"/>
                </a:lnTo>
                <a:lnTo>
                  <a:pt x="10" y="8"/>
                </a:lnTo>
                <a:lnTo>
                  <a:pt x="10" y="10"/>
                </a:lnTo>
                <a:lnTo>
                  <a:pt x="12" y="10"/>
                </a:lnTo>
                <a:lnTo>
                  <a:pt x="13" y="10"/>
                </a:lnTo>
                <a:lnTo>
                  <a:pt x="15" y="10"/>
                </a:lnTo>
                <a:lnTo>
                  <a:pt x="18" y="10"/>
                </a:lnTo>
                <a:lnTo>
                  <a:pt x="18" y="12"/>
                </a:lnTo>
                <a:lnTo>
                  <a:pt x="18" y="13"/>
                </a:lnTo>
                <a:lnTo>
                  <a:pt x="21" y="13"/>
                </a:lnTo>
                <a:lnTo>
                  <a:pt x="26" y="13"/>
                </a:lnTo>
                <a:lnTo>
                  <a:pt x="31" y="13"/>
                </a:lnTo>
                <a:lnTo>
                  <a:pt x="32" y="13"/>
                </a:lnTo>
                <a:lnTo>
                  <a:pt x="37" y="13"/>
                </a:lnTo>
                <a:lnTo>
                  <a:pt x="42" y="13"/>
                </a:lnTo>
                <a:lnTo>
                  <a:pt x="44" y="13"/>
                </a:lnTo>
                <a:lnTo>
                  <a:pt x="45" y="13"/>
                </a:lnTo>
                <a:lnTo>
                  <a:pt x="45" y="12"/>
                </a:lnTo>
                <a:lnTo>
                  <a:pt x="47" y="12"/>
                </a:lnTo>
                <a:lnTo>
                  <a:pt x="47" y="13"/>
                </a:lnTo>
                <a:lnTo>
                  <a:pt x="52" y="13"/>
                </a:lnTo>
                <a:lnTo>
                  <a:pt x="52" y="15"/>
                </a:lnTo>
                <a:lnTo>
                  <a:pt x="53" y="15"/>
                </a:lnTo>
                <a:lnTo>
                  <a:pt x="53" y="16"/>
                </a:lnTo>
                <a:lnTo>
                  <a:pt x="55" y="16"/>
                </a:lnTo>
                <a:lnTo>
                  <a:pt x="56" y="16"/>
                </a:lnTo>
                <a:lnTo>
                  <a:pt x="58" y="18"/>
                </a:lnTo>
                <a:lnTo>
                  <a:pt x="68" y="18"/>
                </a:lnTo>
                <a:lnTo>
                  <a:pt x="69" y="18"/>
                </a:lnTo>
                <a:lnTo>
                  <a:pt x="76" y="18"/>
                </a:lnTo>
                <a:lnTo>
                  <a:pt x="77" y="18"/>
                </a:lnTo>
                <a:lnTo>
                  <a:pt x="77" y="20"/>
                </a:lnTo>
                <a:lnTo>
                  <a:pt x="77" y="21"/>
                </a:lnTo>
                <a:lnTo>
                  <a:pt x="77" y="26"/>
                </a:lnTo>
                <a:lnTo>
                  <a:pt x="79" y="26"/>
                </a:lnTo>
                <a:lnTo>
                  <a:pt x="79" y="31"/>
                </a:lnTo>
                <a:lnTo>
                  <a:pt x="79" y="32"/>
                </a:lnTo>
                <a:lnTo>
                  <a:pt x="79" y="34"/>
                </a:lnTo>
                <a:lnTo>
                  <a:pt x="79" y="36"/>
                </a:lnTo>
                <a:lnTo>
                  <a:pt x="79" y="37"/>
                </a:lnTo>
                <a:lnTo>
                  <a:pt x="79" y="39"/>
                </a:lnTo>
                <a:lnTo>
                  <a:pt x="79" y="40"/>
                </a:lnTo>
                <a:lnTo>
                  <a:pt x="79" y="42"/>
                </a:lnTo>
                <a:lnTo>
                  <a:pt x="79" y="44"/>
                </a:lnTo>
                <a:lnTo>
                  <a:pt x="79" y="45"/>
                </a:lnTo>
                <a:lnTo>
                  <a:pt x="79" y="47"/>
                </a:lnTo>
                <a:lnTo>
                  <a:pt x="79" y="48"/>
                </a:lnTo>
                <a:lnTo>
                  <a:pt x="79" y="50"/>
                </a:lnTo>
                <a:lnTo>
                  <a:pt x="79" y="52"/>
                </a:lnTo>
                <a:lnTo>
                  <a:pt x="79" y="53"/>
                </a:lnTo>
                <a:lnTo>
                  <a:pt x="79" y="55"/>
                </a:lnTo>
                <a:lnTo>
                  <a:pt x="79" y="56"/>
                </a:lnTo>
                <a:lnTo>
                  <a:pt x="79" y="58"/>
                </a:lnTo>
                <a:lnTo>
                  <a:pt x="79" y="60"/>
                </a:lnTo>
                <a:lnTo>
                  <a:pt x="79" y="61"/>
                </a:lnTo>
                <a:lnTo>
                  <a:pt x="79" y="63"/>
                </a:lnTo>
                <a:lnTo>
                  <a:pt x="79" y="64"/>
                </a:lnTo>
                <a:lnTo>
                  <a:pt x="79" y="66"/>
                </a:lnTo>
                <a:lnTo>
                  <a:pt x="79" y="68"/>
                </a:lnTo>
                <a:lnTo>
                  <a:pt x="79" y="69"/>
                </a:lnTo>
                <a:lnTo>
                  <a:pt x="79" y="71"/>
                </a:lnTo>
                <a:lnTo>
                  <a:pt x="79" y="72"/>
                </a:lnTo>
                <a:lnTo>
                  <a:pt x="79" y="74"/>
                </a:lnTo>
                <a:lnTo>
                  <a:pt x="79" y="77"/>
                </a:lnTo>
                <a:lnTo>
                  <a:pt x="63" y="77"/>
                </a:lnTo>
                <a:lnTo>
                  <a:pt x="53" y="77"/>
                </a:lnTo>
                <a:lnTo>
                  <a:pt x="48" y="77"/>
                </a:lnTo>
                <a:lnTo>
                  <a:pt x="45" y="77"/>
                </a:lnTo>
                <a:lnTo>
                  <a:pt x="42" y="77"/>
                </a:lnTo>
                <a:lnTo>
                  <a:pt x="37" y="77"/>
                </a:lnTo>
                <a:lnTo>
                  <a:pt x="31" y="77"/>
                </a:lnTo>
                <a:lnTo>
                  <a:pt x="29" y="77"/>
                </a:lnTo>
                <a:lnTo>
                  <a:pt x="24" y="77"/>
                </a:lnTo>
                <a:lnTo>
                  <a:pt x="5" y="77"/>
                </a:lnTo>
                <a:lnTo>
                  <a:pt x="4" y="77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4" y="68"/>
                </a:lnTo>
                <a:lnTo>
                  <a:pt x="4" y="66"/>
                </a:lnTo>
                <a:lnTo>
                  <a:pt x="4" y="64"/>
                </a:lnTo>
                <a:lnTo>
                  <a:pt x="4" y="63"/>
                </a:lnTo>
                <a:lnTo>
                  <a:pt x="4" y="61"/>
                </a:lnTo>
                <a:lnTo>
                  <a:pt x="4" y="60"/>
                </a:lnTo>
                <a:lnTo>
                  <a:pt x="4" y="58"/>
                </a:lnTo>
                <a:lnTo>
                  <a:pt x="4" y="56"/>
                </a:lnTo>
                <a:lnTo>
                  <a:pt x="4" y="55"/>
                </a:lnTo>
                <a:lnTo>
                  <a:pt x="4" y="53"/>
                </a:lnTo>
                <a:lnTo>
                  <a:pt x="4" y="52"/>
                </a:lnTo>
                <a:lnTo>
                  <a:pt x="4" y="50"/>
                </a:lnTo>
                <a:lnTo>
                  <a:pt x="4" y="48"/>
                </a:lnTo>
                <a:lnTo>
                  <a:pt x="4" y="47"/>
                </a:lnTo>
                <a:lnTo>
                  <a:pt x="4" y="45"/>
                </a:lnTo>
                <a:lnTo>
                  <a:pt x="4" y="44"/>
                </a:lnTo>
                <a:lnTo>
                  <a:pt x="4" y="42"/>
                </a:lnTo>
                <a:lnTo>
                  <a:pt x="4" y="40"/>
                </a:lnTo>
                <a:lnTo>
                  <a:pt x="4" y="39"/>
                </a:lnTo>
                <a:lnTo>
                  <a:pt x="4" y="37"/>
                </a:lnTo>
                <a:lnTo>
                  <a:pt x="4" y="36"/>
                </a:lnTo>
                <a:lnTo>
                  <a:pt x="4" y="34"/>
                </a:lnTo>
                <a:lnTo>
                  <a:pt x="4" y="32"/>
                </a:lnTo>
                <a:lnTo>
                  <a:pt x="4" y="31"/>
                </a:lnTo>
                <a:lnTo>
                  <a:pt x="4" y="29"/>
                </a:lnTo>
                <a:lnTo>
                  <a:pt x="4" y="28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5"/>
                </a:lnTo>
                <a:lnTo>
                  <a:pt x="2" y="5"/>
                </a:lnTo>
                <a:lnTo>
                  <a:pt x="2" y="2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close/>
              </a:path>
            </a:pathLst>
          </a:custGeom>
          <a:solidFill>
            <a:srgbClr val="914D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7"/>
          <p:cNvSpPr>
            <a:spLocks/>
          </p:cNvSpPr>
          <p:nvPr/>
        </p:nvSpPr>
        <p:spPr bwMode="auto">
          <a:xfrm>
            <a:off x="3959225" y="5876926"/>
            <a:ext cx="168275" cy="127000"/>
          </a:xfrm>
          <a:custGeom>
            <a:avLst/>
            <a:gdLst/>
            <a:ahLst/>
            <a:cxnLst>
              <a:cxn ang="0">
                <a:pos x="98" y="31"/>
              </a:cxn>
              <a:cxn ang="0">
                <a:pos x="103" y="32"/>
              </a:cxn>
              <a:cxn ang="0">
                <a:pos x="106" y="31"/>
              </a:cxn>
              <a:cxn ang="0">
                <a:pos x="106" y="39"/>
              </a:cxn>
              <a:cxn ang="0">
                <a:pos x="106" y="47"/>
              </a:cxn>
              <a:cxn ang="0">
                <a:pos x="106" y="51"/>
              </a:cxn>
              <a:cxn ang="0">
                <a:pos x="104" y="55"/>
              </a:cxn>
              <a:cxn ang="0">
                <a:pos x="103" y="63"/>
              </a:cxn>
              <a:cxn ang="0">
                <a:pos x="100" y="64"/>
              </a:cxn>
              <a:cxn ang="0">
                <a:pos x="96" y="66"/>
              </a:cxn>
              <a:cxn ang="0">
                <a:pos x="95" y="72"/>
              </a:cxn>
              <a:cxn ang="0">
                <a:pos x="92" y="74"/>
              </a:cxn>
              <a:cxn ang="0">
                <a:pos x="90" y="79"/>
              </a:cxn>
              <a:cxn ang="0">
                <a:pos x="85" y="80"/>
              </a:cxn>
              <a:cxn ang="0">
                <a:pos x="80" y="80"/>
              </a:cxn>
              <a:cxn ang="0">
                <a:pos x="76" y="80"/>
              </a:cxn>
              <a:cxn ang="0">
                <a:pos x="71" y="80"/>
              </a:cxn>
              <a:cxn ang="0">
                <a:pos x="66" y="80"/>
              </a:cxn>
              <a:cxn ang="0">
                <a:pos x="61" y="80"/>
              </a:cxn>
              <a:cxn ang="0">
                <a:pos x="56" y="80"/>
              </a:cxn>
              <a:cxn ang="0">
                <a:pos x="52" y="80"/>
              </a:cxn>
              <a:cxn ang="0">
                <a:pos x="47" y="80"/>
              </a:cxn>
              <a:cxn ang="0">
                <a:pos x="42" y="80"/>
              </a:cxn>
              <a:cxn ang="0">
                <a:pos x="37" y="80"/>
              </a:cxn>
              <a:cxn ang="0">
                <a:pos x="32" y="80"/>
              </a:cxn>
              <a:cxn ang="0">
                <a:pos x="28" y="80"/>
              </a:cxn>
              <a:cxn ang="0">
                <a:pos x="23" y="80"/>
              </a:cxn>
              <a:cxn ang="0">
                <a:pos x="18" y="80"/>
              </a:cxn>
              <a:cxn ang="0">
                <a:pos x="13" y="80"/>
              </a:cxn>
              <a:cxn ang="0">
                <a:pos x="8" y="80"/>
              </a:cxn>
              <a:cxn ang="0">
                <a:pos x="0" y="80"/>
              </a:cxn>
              <a:cxn ang="0">
                <a:pos x="0" y="72"/>
              </a:cxn>
              <a:cxn ang="0">
                <a:pos x="0" y="66"/>
              </a:cxn>
              <a:cxn ang="0">
                <a:pos x="0" y="61"/>
              </a:cxn>
              <a:cxn ang="0">
                <a:pos x="0" y="51"/>
              </a:cxn>
              <a:cxn ang="0">
                <a:pos x="0" y="40"/>
              </a:cxn>
              <a:cxn ang="0">
                <a:pos x="0" y="32"/>
              </a:cxn>
              <a:cxn ang="0">
                <a:pos x="0" y="21"/>
              </a:cxn>
              <a:cxn ang="0">
                <a:pos x="0" y="13"/>
              </a:cxn>
              <a:cxn ang="0">
                <a:pos x="5" y="5"/>
              </a:cxn>
              <a:cxn ang="0">
                <a:pos x="10" y="5"/>
              </a:cxn>
              <a:cxn ang="0">
                <a:pos x="20" y="5"/>
              </a:cxn>
              <a:cxn ang="0">
                <a:pos x="29" y="5"/>
              </a:cxn>
              <a:cxn ang="0">
                <a:pos x="39" y="5"/>
              </a:cxn>
              <a:cxn ang="0">
                <a:pos x="52" y="5"/>
              </a:cxn>
              <a:cxn ang="0">
                <a:pos x="56" y="2"/>
              </a:cxn>
              <a:cxn ang="0">
                <a:pos x="61" y="2"/>
              </a:cxn>
              <a:cxn ang="0">
                <a:pos x="71" y="2"/>
              </a:cxn>
              <a:cxn ang="0">
                <a:pos x="77" y="2"/>
              </a:cxn>
              <a:cxn ang="0">
                <a:pos x="82" y="2"/>
              </a:cxn>
              <a:cxn ang="0">
                <a:pos x="85" y="0"/>
              </a:cxn>
              <a:cxn ang="0">
                <a:pos x="90" y="0"/>
              </a:cxn>
              <a:cxn ang="0">
                <a:pos x="96" y="0"/>
              </a:cxn>
              <a:cxn ang="0">
                <a:pos x="96" y="5"/>
              </a:cxn>
              <a:cxn ang="0">
                <a:pos x="98" y="8"/>
              </a:cxn>
              <a:cxn ang="0">
                <a:pos x="96" y="13"/>
              </a:cxn>
              <a:cxn ang="0">
                <a:pos x="98" y="18"/>
              </a:cxn>
              <a:cxn ang="0">
                <a:pos x="96" y="26"/>
              </a:cxn>
            </a:cxnLst>
            <a:rect l="0" t="0" r="r" b="b"/>
            <a:pathLst>
              <a:path w="106" h="80">
                <a:moveTo>
                  <a:pt x="96" y="29"/>
                </a:moveTo>
                <a:lnTo>
                  <a:pt x="96" y="31"/>
                </a:lnTo>
                <a:lnTo>
                  <a:pt x="98" y="31"/>
                </a:lnTo>
                <a:lnTo>
                  <a:pt x="98" y="32"/>
                </a:lnTo>
                <a:lnTo>
                  <a:pt x="98" y="34"/>
                </a:lnTo>
                <a:lnTo>
                  <a:pt x="103" y="32"/>
                </a:lnTo>
                <a:lnTo>
                  <a:pt x="103" y="31"/>
                </a:lnTo>
                <a:lnTo>
                  <a:pt x="104" y="31"/>
                </a:lnTo>
                <a:lnTo>
                  <a:pt x="106" y="31"/>
                </a:lnTo>
                <a:lnTo>
                  <a:pt x="106" y="32"/>
                </a:lnTo>
                <a:lnTo>
                  <a:pt x="106" y="34"/>
                </a:lnTo>
                <a:lnTo>
                  <a:pt x="106" y="39"/>
                </a:lnTo>
                <a:lnTo>
                  <a:pt x="106" y="43"/>
                </a:lnTo>
                <a:lnTo>
                  <a:pt x="106" y="45"/>
                </a:lnTo>
                <a:lnTo>
                  <a:pt x="106" y="47"/>
                </a:lnTo>
                <a:lnTo>
                  <a:pt x="106" y="48"/>
                </a:lnTo>
                <a:lnTo>
                  <a:pt x="106" y="50"/>
                </a:lnTo>
                <a:lnTo>
                  <a:pt x="106" y="51"/>
                </a:lnTo>
                <a:lnTo>
                  <a:pt x="106" y="53"/>
                </a:lnTo>
                <a:lnTo>
                  <a:pt x="106" y="55"/>
                </a:lnTo>
                <a:lnTo>
                  <a:pt x="104" y="55"/>
                </a:lnTo>
                <a:lnTo>
                  <a:pt x="103" y="55"/>
                </a:lnTo>
                <a:lnTo>
                  <a:pt x="103" y="59"/>
                </a:lnTo>
                <a:lnTo>
                  <a:pt x="103" y="63"/>
                </a:lnTo>
                <a:lnTo>
                  <a:pt x="101" y="63"/>
                </a:lnTo>
                <a:lnTo>
                  <a:pt x="101" y="64"/>
                </a:lnTo>
                <a:lnTo>
                  <a:pt x="100" y="64"/>
                </a:lnTo>
                <a:lnTo>
                  <a:pt x="100" y="66"/>
                </a:lnTo>
                <a:lnTo>
                  <a:pt x="98" y="66"/>
                </a:lnTo>
                <a:lnTo>
                  <a:pt x="96" y="66"/>
                </a:lnTo>
                <a:lnTo>
                  <a:pt x="96" y="67"/>
                </a:lnTo>
                <a:lnTo>
                  <a:pt x="95" y="67"/>
                </a:lnTo>
                <a:lnTo>
                  <a:pt x="95" y="72"/>
                </a:lnTo>
                <a:lnTo>
                  <a:pt x="93" y="72"/>
                </a:lnTo>
                <a:lnTo>
                  <a:pt x="93" y="74"/>
                </a:lnTo>
                <a:lnTo>
                  <a:pt x="92" y="74"/>
                </a:lnTo>
                <a:lnTo>
                  <a:pt x="92" y="77"/>
                </a:lnTo>
                <a:lnTo>
                  <a:pt x="90" y="77"/>
                </a:lnTo>
                <a:lnTo>
                  <a:pt x="90" y="79"/>
                </a:lnTo>
                <a:lnTo>
                  <a:pt x="90" y="80"/>
                </a:lnTo>
                <a:lnTo>
                  <a:pt x="87" y="80"/>
                </a:lnTo>
                <a:lnTo>
                  <a:pt x="85" y="80"/>
                </a:lnTo>
                <a:lnTo>
                  <a:pt x="84" y="80"/>
                </a:lnTo>
                <a:lnTo>
                  <a:pt x="82" y="80"/>
                </a:lnTo>
                <a:lnTo>
                  <a:pt x="80" y="80"/>
                </a:lnTo>
                <a:lnTo>
                  <a:pt x="79" y="80"/>
                </a:lnTo>
                <a:lnTo>
                  <a:pt x="77" y="80"/>
                </a:lnTo>
                <a:lnTo>
                  <a:pt x="76" y="80"/>
                </a:lnTo>
                <a:lnTo>
                  <a:pt x="74" y="80"/>
                </a:lnTo>
                <a:lnTo>
                  <a:pt x="72" y="80"/>
                </a:lnTo>
                <a:lnTo>
                  <a:pt x="71" y="80"/>
                </a:lnTo>
                <a:lnTo>
                  <a:pt x="69" y="80"/>
                </a:lnTo>
                <a:lnTo>
                  <a:pt x="68" y="80"/>
                </a:lnTo>
                <a:lnTo>
                  <a:pt x="66" y="80"/>
                </a:lnTo>
                <a:lnTo>
                  <a:pt x="64" y="80"/>
                </a:lnTo>
                <a:lnTo>
                  <a:pt x="63" y="80"/>
                </a:lnTo>
                <a:lnTo>
                  <a:pt x="61" y="80"/>
                </a:lnTo>
                <a:lnTo>
                  <a:pt x="60" y="80"/>
                </a:lnTo>
                <a:lnTo>
                  <a:pt x="58" y="80"/>
                </a:lnTo>
                <a:lnTo>
                  <a:pt x="56" y="80"/>
                </a:lnTo>
                <a:lnTo>
                  <a:pt x="55" y="80"/>
                </a:lnTo>
                <a:lnTo>
                  <a:pt x="53" y="80"/>
                </a:lnTo>
                <a:lnTo>
                  <a:pt x="52" y="80"/>
                </a:lnTo>
                <a:lnTo>
                  <a:pt x="50" y="80"/>
                </a:lnTo>
                <a:lnTo>
                  <a:pt x="48" y="80"/>
                </a:lnTo>
                <a:lnTo>
                  <a:pt x="47" y="80"/>
                </a:lnTo>
                <a:lnTo>
                  <a:pt x="45" y="80"/>
                </a:lnTo>
                <a:lnTo>
                  <a:pt x="44" y="80"/>
                </a:lnTo>
                <a:lnTo>
                  <a:pt x="42" y="80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6" y="80"/>
                </a:lnTo>
                <a:lnTo>
                  <a:pt x="34" y="80"/>
                </a:lnTo>
                <a:lnTo>
                  <a:pt x="32" y="80"/>
                </a:lnTo>
                <a:lnTo>
                  <a:pt x="31" y="80"/>
                </a:lnTo>
                <a:lnTo>
                  <a:pt x="29" y="80"/>
                </a:lnTo>
                <a:lnTo>
                  <a:pt x="28" y="80"/>
                </a:lnTo>
                <a:lnTo>
                  <a:pt x="26" y="80"/>
                </a:lnTo>
                <a:lnTo>
                  <a:pt x="24" y="80"/>
                </a:lnTo>
                <a:lnTo>
                  <a:pt x="23" y="80"/>
                </a:lnTo>
                <a:lnTo>
                  <a:pt x="21" y="80"/>
                </a:lnTo>
                <a:lnTo>
                  <a:pt x="20" y="80"/>
                </a:lnTo>
                <a:lnTo>
                  <a:pt x="18" y="80"/>
                </a:lnTo>
                <a:lnTo>
                  <a:pt x="16" y="80"/>
                </a:lnTo>
                <a:lnTo>
                  <a:pt x="15" y="80"/>
                </a:lnTo>
                <a:lnTo>
                  <a:pt x="13" y="80"/>
                </a:lnTo>
                <a:lnTo>
                  <a:pt x="12" y="80"/>
                </a:lnTo>
                <a:lnTo>
                  <a:pt x="10" y="80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0" y="80"/>
                </a:lnTo>
                <a:lnTo>
                  <a:pt x="0" y="77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5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8"/>
                </a:lnTo>
                <a:lnTo>
                  <a:pt x="0" y="5"/>
                </a:lnTo>
                <a:lnTo>
                  <a:pt x="5" y="5"/>
                </a:lnTo>
                <a:lnTo>
                  <a:pt x="7" y="5"/>
                </a:lnTo>
                <a:lnTo>
                  <a:pt x="8" y="5"/>
                </a:lnTo>
                <a:lnTo>
                  <a:pt x="10" y="5"/>
                </a:lnTo>
                <a:lnTo>
                  <a:pt x="13" y="5"/>
                </a:lnTo>
                <a:lnTo>
                  <a:pt x="18" y="5"/>
                </a:lnTo>
                <a:lnTo>
                  <a:pt x="20" y="5"/>
                </a:lnTo>
                <a:lnTo>
                  <a:pt x="23" y="5"/>
                </a:lnTo>
                <a:lnTo>
                  <a:pt x="26" y="5"/>
                </a:lnTo>
                <a:lnTo>
                  <a:pt x="29" y="5"/>
                </a:lnTo>
                <a:lnTo>
                  <a:pt x="31" y="5"/>
                </a:lnTo>
                <a:lnTo>
                  <a:pt x="34" y="5"/>
                </a:lnTo>
                <a:lnTo>
                  <a:pt x="39" y="5"/>
                </a:lnTo>
                <a:lnTo>
                  <a:pt x="44" y="5"/>
                </a:lnTo>
                <a:lnTo>
                  <a:pt x="47" y="5"/>
                </a:lnTo>
                <a:lnTo>
                  <a:pt x="52" y="5"/>
                </a:lnTo>
                <a:lnTo>
                  <a:pt x="52" y="2"/>
                </a:lnTo>
                <a:lnTo>
                  <a:pt x="53" y="2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3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6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6" y="0"/>
                </a:lnTo>
                <a:lnTo>
                  <a:pt x="96" y="2"/>
                </a:lnTo>
                <a:lnTo>
                  <a:pt x="96" y="3"/>
                </a:lnTo>
                <a:lnTo>
                  <a:pt x="96" y="5"/>
                </a:lnTo>
                <a:lnTo>
                  <a:pt x="96" y="7"/>
                </a:lnTo>
                <a:lnTo>
                  <a:pt x="98" y="7"/>
                </a:lnTo>
                <a:lnTo>
                  <a:pt x="98" y="8"/>
                </a:lnTo>
                <a:lnTo>
                  <a:pt x="96" y="8"/>
                </a:lnTo>
                <a:lnTo>
                  <a:pt x="98" y="10"/>
                </a:lnTo>
                <a:lnTo>
                  <a:pt x="96" y="13"/>
                </a:lnTo>
                <a:lnTo>
                  <a:pt x="98" y="13"/>
                </a:lnTo>
                <a:lnTo>
                  <a:pt x="96" y="18"/>
                </a:lnTo>
                <a:lnTo>
                  <a:pt x="98" y="18"/>
                </a:lnTo>
                <a:lnTo>
                  <a:pt x="96" y="18"/>
                </a:lnTo>
                <a:lnTo>
                  <a:pt x="96" y="21"/>
                </a:lnTo>
                <a:lnTo>
                  <a:pt x="96" y="26"/>
                </a:lnTo>
                <a:lnTo>
                  <a:pt x="96" y="29"/>
                </a:lnTo>
                <a:close/>
              </a:path>
            </a:pathLst>
          </a:custGeom>
          <a:solidFill>
            <a:srgbClr val="6FB0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8"/>
          <p:cNvSpPr>
            <a:spLocks/>
          </p:cNvSpPr>
          <p:nvPr/>
        </p:nvSpPr>
        <p:spPr bwMode="auto">
          <a:xfrm>
            <a:off x="3560763" y="6003926"/>
            <a:ext cx="201613" cy="93663"/>
          </a:xfrm>
          <a:custGeom>
            <a:avLst/>
            <a:gdLst/>
            <a:ahLst/>
            <a:cxnLst>
              <a:cxn ang="0">
                <a:pos x="69" y="0"/>
              </a:cxn>
              <a:cxn ang="0">
                <a:pos x="74" y="0"/>
              </a:cxn>
              <a:cxn ang="0">
                <a:pos x="79" y="0"/>
              </a:cxn>
              <a:cxn ang="0">
                <a:pos x="87" y="0"/>
              </a:cxn>
              <a:cxn ang="0">
                <a:pos x="93" y="0"/>
              </a:cxn>
              <a:cxn ang="0">
                <a:pos x="96" y="3"/>
              </a:cxn>
              <a:cxn ang="0">
                <a:pos x="101" y="0"/>
              </a:cxn>
              <a:cxn ang="0">
                <a:pos x="112" y="0"/>
              </a:cxn>
              <a:cxn ang="0">
                <a:pos x="120" y="0"/>
              </a:cxn>
              <a:cxn ang="0">
                <a:pos x="125" y="0"/>
              </a:cxn>
              <a:cxn ang="0">
                <a:pos x="127" y="7"/>
              </a:cxn>
              <a:cxn ang="0">
                <a:pos x="127" y="13"/>
              </a:cxn>
              <a:cxn ang="0">
                <a:pos x="127" y="21"/>
              </a:cxn>
              <a:cxn ang="0">
                <a:pos x="127" y="26"/>
              </a:cxn>
              <a:cxn ang="0">
                <a:pos x="127" y="31"/>
              </a:cxn>
              <a:cxn ang="0">
                <a:pos x="127" y="35"/>
              </a:cxn>
              <a:cxn ang="0">
                <a:pos x="127" y="40"/>
              </a:cxn>
              <a:cxn ang="0">
                <a:pos x="127" y="47"/>
              </a:cxn>
              <a:cxn ang="0">
                <a:pos x="117" y="51"/>
              </a:cxn>
              <a:cxn ang="0">
                <a:pos x="104" y="51"/>
              </a:cxn>
              <a:cxn ang="0">
                <a:pos x="93" y="51"/>
              </a:cxn>
              <a:cxn ang="0">
                <a:pos x="83" y="51"/>
              </a:cxn>
              <a:cxn ang="0">
                <a:pos x="74" y="51"/>
              </a:cxn>
              <a:cxn ang="0">
                <a:pos x="69" y="51"/>
              </a:cxn>
              <a:cxn ang="0">
                <a:pos x="63" y="51"/>
              </a:cxn>
              <a:cxn ang="0">
                <a:pos x="58" y="51"/>
              </a:cxn>
              <a:cxn ang="0">
                <a:pos x="53" y="51"/>
              </a:cxn>
              <a:cxn ang="0">
                <a:pos x="47" y="51"/>
              </a:cxn>
              <a:cxn ang="0">
                <a:pos x="31" y="51"/>
              </a:cxn>
              <a:cxn ang="0">
                <a:pos x="27" y="55"/>
              </a:cxn>
              <a:cxn ang="0">
                <a:pos x="26" y="59"/>
              </a:cxn>
              <a:cxn ang="0">
                <a:pos x="21" y="51"/>
              </a:cxn>
              <a:cxn ang="0">
                <a:pos x="13" y="51"/>
              </a:cxn>
              <a:cxn ang="0">
                <a:pos x="0" y="47"/>
              </a:cxn>
              <a:cxn ang="0">
                <a:pos x="0" y="42"/>
              </a:cxn>
              <a:cxn ang="0">
                <a:pos x="0" y="35"/>
              </a:cxn>
              <a:cxn ang="0">
                <a:pos x="0" y="27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3" y="0"/>
              </a:cxn>
              <a:cxn ang="0">
                <a:pos x="13" y="0"/>
              </a:cxn>
              <a:cxn ang="0">
                <a:pos x="19" y="0"/>
              </a:cxn>
              <a:cxn ang="0">
                <a:pos x="24" y="0"/>
              </a:cxn>
              <a:cxn ang="0">
                <a:pos x="29" y="0"/>
              </a:cxn>
              <a:cxn ang="0">
                <a:pos x="39" y="0"/>
              </a:cxn>
              <a:cxn ang="0">
                <a:pos x="43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</a:cxnLst>
            <a:rect l="0" t="0" r="r" b="b"/>
            <a:pathLst>
              <a:path w="127" h="59">
                <a:moveTo>
                  <a:pt x="66" y="0"/>
                </a:move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3" y="0"/>
                </a:lnTo>
                <a:lnTo>
                  <a:pt x="87" y="0"/>
                </a:lnTo>
                <a:lnTo>
                  <a:pt x="88" y="0"/>
                </a:lnTo>
                <a:lnTo>
                  <a:pt x="91" y="0"/>
                </a:lnTo>
                <a:lnTo>
                  <a:pt x="93" y="0"/>
                </a:lnTo>
                <a:lnTo>
                  <a:pt x="96" y="0"/>
                </a:lnTo>
                <a:lnTo>
                  <a:pt x="96" y="2"/>
                </a:lnTo>
                <a:lnTo>
                  <a:pt x="96" y="3"/>
                </a:lnTo>
                <a:lnTo>
                  <a:pt x="101" y="3"/>
                </a:lnTo>
                <a:lnTo>
                  <a:pt x="101" y="2"/>
                </a:lnTo>
                <a:lnTo>
                  <a:pt x="101" y="0"/>
                </a:lnTo>
                <a:lnTo>
                  <a:pt x="104" y="0"/>
                </a:lnTo>
                <a:lnTo>
                  <a:pt x="109" y="0"/>
                </a:lnTo>
                <a:lnTo>
                  <a:pt x="112" y="0"/>
                </a:lnTo>
                <a:lnTo>
                  <a:pt x="114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7" y="5"/>
                </a:lnTo>
                <a:lnTo>
                  <a:pt x="127" y="7"/>
                </a:lnTo>
                <a:lnTo>
                  <a:pt x="127" y="8"/>
                </a:lnTo>
                <a:lnTo>
                  <a:pt x="127" y="10"/>
                </a:lnTo>
                <a:lnTo>
                  <a:pt x="127" y="13"/>
                </a:lnTo>
                <a:lnTo>
                  <a:pt x="127" y="15"/>
                </a:lnTo>
                <a:lnTo>
                  <a:pt x="127" y="19"/>
                </a:lnTo>
                <a:lnTo>
                  <a:pt x="127" y="21"/>
                </a:lnTo>
                <a:lnTo>
                  <a:pt x="127" y="23"/>
                </a:lnTo>
                <a:lnTo>
                  <a:pt x="127" y="24"/>
                </a:lnTo>
                <a:lnTo>
                  <a:pt x="127" y="26"/>
                </a:lnTo>
                <a:lnTo>
                  <a:pt x="127" y="27"/>
                </a:lnTo>
                <a:lnTo>
                  <a:pt x="127" y="29"/>
                </a:lnTo>
                <a:lnTo>
                  <a:pt x="127" y="31"/>
                </a:lnTo>
                <a:lnTo>
                  <a:pt x="127" y="32"/>
                </a:lnTo>
                <a:lnTo>
                  <a:pt x="127" y="34"/>
                </a:lnTo>
                <a:lnTo>
                  <a:pt x="127" y="35"/>
                </a:lnTo>
                <a:lnTo>
                  <a:pt x="127" y="37"/>
                </a:lnTo>
                <a:lnTo>
                  <a:pt x="127" y="39"/>
                </a:lnTo>
                <a:lnTo>
                  <a:pt x="127" y="40"/>
                </a:lnTo>
                <a:lnTo>
                  <a:pt x="127" y="42"/>
                </a:lnTo>
                <a:lnTo>
                  <a:pt x="127" y="43"/>
                </a:lnTo>
                <a:lnTo>
                  <a:pt x="127" y="47"/>
                </a:lnTo>
                <a:lnTo>
                  <a:pt x="127" y="51"/>
                </a:lnTo>
                <a:lnTo>
                  <a:pt x="122" y="51"/>
                </a:lnTo>
                <a:lnTo>
                  <a:pt x="117" y="51"/>
                </a:lnTo>
                <a:lnTo>
                  <a:pt x="114" y="51"/>
                </a:lnTo>
                <a:lnTo>
                  <a:pt x="109" y="51"/>
                </a:lnTo>
                <a:lnTo>
                  <a:pt x="104" y="51"/>
                </a:lnTo>
                <a:lnTo>
                  <a:pt x="101" y="51"/>
                </a:lnTo>
                <a:lnTo>
                  <a:pt x="96" y="51"/>
                </a:lnTo>
                <a:lnTo>
                  <a:pt x="93" y="51"/>
                </a:lnTo>
                <a:lnTo>
                  <a:pt x="90" y="51"/>
                </a:lnTo>
                <a:lnTo>
                  <a:pt x="88" y="51"/>
                </a:lnTo>
                <a:lnTo>
                  <a:pt x="83" y="51"/>
                </a:lnTo>
                <a:lnTo>
                  <a:pt x="80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7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7" y="53"/>
                </a:lnTo>
                <a:lnTo>
                  <a:pt x="27" y="55"/>
                </a:lnTo>
                <a:lnTo>
                  <a:pt x="27" y="56"/>
                </a:lnTo>
                <a:lnTo>
                  <a:pt x="26" y="58"/>
                </a:lnTo>
                <a:lnTo>
                  <a:pt x="26" y="59"/>
                </a:lnTo>
                <a:lnTo>
                  <a:pt x="26" y="51"/>
                </a:lnTo>
                <a:lnTo>
                  <a:pt x="24" y="51"/>
                </a:lnTo>
                <a:lnTo>
                  <a:pt x="21" y="51"/>
                </a:lnTo>
                <a:lnTo>
                  <a:pt x="18" y="51"/>
                </a:lnTo>
                <a:lnTo>
                  <a:pt x="16" y="51"/>
                </a:lnTo>
                <a:lnTo>
                  <a:pt x="13" y="51"/>
                </a:lnTo>
                <a:lnTo>
                  <a:pt x="0" y="51"/>
                </a:lnTo>
                <a:lnTo>
                  <a:pt x="0" y="50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close/>
              </a:path>
            </a:pathLst>
          </a:custGeom>
          <a:solidFill>
            <a:srgbClr val="5A80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9"/>
          <p:cNvSpPr>
            <a:spLocks/>
          </p:cNvSpPr>
          <p:nvPr/>
        </p:nvSpPr>
        <p:spPr bwMode="auto">
          <a:xfrm>
            <a:off x="3759200" y="5964238"/>
            <a:ext cx="200025" cy="80963"/>
          </a:xfrm>
          <a:custGeom>
            <a:avLst/>
            <a:gdLst/>
            <a:ahLst/>
            <a:cxnLst>
              <a:cxn ang="0">
                <a:pos x="126" y="6"/>
              </a:cxn>
              <a:cxn ang="0">
                <a:pos x="126" y="11"/>
              </a:cxn>
              <a:cxn ang="0">
                <a:pos x="126" y="17"/>
              </a:cxn>
              <a:cxn ang="0">
                <a:pos x="126" y="25"/>
              </a:cxn>
              <a:cxn ang="0">
                <a:pos x="126" y="30"/>
              </a:cxn>
              <a:cxn ang="0">
                <a:pos x="126" y="35"/>
              </a:cxn>
              <a:cxn ang="0">
                <a:pos x="126" y="40"/>
              </a:cxn>
              <a:cxn ang="0">
                <a:pos x="126" y="44"/>
              </a:cxn>
              <a:cxn ang="0">
                <a:pos x="125" y="51"/>
              </a:cxn>
              <a:cxn ang="0">
                <a:pos x="120" y="51"/>
              </a:cxn>
              <a:cxn ang="0">
                <a:pos x="110" y="51"/>
              </a:cxn>
              <a:cxn ang="0">
                <a:pos x="101" y="51"/>
              </a:cxn>
              <a:cxn ang="0">
                <a:pos x="96" y="51"/>
              </a:cxn>
              <a:cxn ang="0">
                <a:pos x="91" y="51"/>
              </a:cxn>
              <a:cxn ang="0">
                <a:pos x="86" y="51"/>
              </a:cxn>
              <a:cxn ang="0">
                <a:pos x="82" y="51"/>
              </a:cxn>
              <a:cxn ang="0">
                <a:pos x="77" y="51"/>
              </a:cxn>
              <a:cxn ang="0">
                <a:pos x="72" y="51"/>
              </a:cxn>
              <a:cxn ang="0">
                <a:pos x="67" y="51"/>
              </a:cxn>
              <a:cxn ang="0">
                <a:pos x="62" y="51"/>
              </a:cxn>
              <a:cxn ang="0">
                <a:pos x="58" y="51"/>
              </a:cxn>
              <a:cxn ang="0">
                <a:pos x="53" y="51"/>
              </a:cxn>
              <a:cxn ang="0">
                <a:pos x="48" y="51"/>
              </a:cxn>
              <a:cxn ang="0">
                <a:pos x="43" y="51"/>
              </a:cxn>
              <a:cxn ang="0">
                <a:pos x="38" y="51"/>
              </a:cxn>
              <a:cxn ang="0">
                <a:pos x="34" y="51"/>
              </a:cxn>
              <a:cxn ang="0">
                <a:pos x="29" y="51"/>
              </a:cxn>
              <a:cxn ang="0">
                <a:pos x="26" y="49"/>
              </a:cxn>
              <a:cxn ang="0">
                <a:pos x="26" y="44"/>
              </a:cxn>
              <a:cxn ang="0">
                <a:pos x="26" y="40"/>
              </a:cxn>
              <a:cxn ang="0">
                <a:pos x="18" y="38"/>
              </a:cxn>
              <a:cxn ang="0">
                <a:pos x="10" y="38"/>
              </a:cxn>
              <a:cxn ang="0">
                <a:pos x="2" y="35"/>
              </a:cxn>
              <a:cxn ang="0">
                <a:pos x="2" y="30"/>
              </a:cxn>
              <a:cxn ang="0">
                <a:pos x="0" y="24"/>
              </a:cxn>
              <a:cxn ang="0">
                <a:pos x="0" y="19"/>
              </a:cxn>
              <a:cxn ang="0">
                <a:pos x="0" y="14"/>
              </a:cxn>
              <a:cxn ang="0">
                <a:pos x="0" y="9"/>
              </a:cxn>
              <a:cxn ang="0">
                <a:pos x="5" y="0"/>
              </a:cxn>
              <a:cxn ang="0">
                <a:pos x="10" y="0"/>
              </a:cxn>
              <a:cxn ang="0">
                <a:pos x="14" y="0"/>
              </a:cxn>
              <a:cxn ang="0">
                <a:pos x="19" y="0"/>
              </a:cxn>
              <a:cxn ang="0">
                <a:pos x="27" y="0"/>
              </a:cxn>
              <a:cxn ang="0">
                <a:pos x="34" y="0"/>
              </a:cxn>
              <a:cxn ang="0">
                <a:pos x="43" y="0"/>
              </a:cxn>
              <a:cxn ang="0">
                <a:pos x="50" y="0"/>
              </a:cxn>
              <a:cxn ang="0">
                <a:pos x="54" y="0"/>
              </a:cxn>
              <a:cxn ang="0">
                <a:pos x="59" y="0"/>
              </a:cxn>
              <a:cxn ang="0">
                <a:pos x="69" y="0"/>
              </a:cxn>
              <a:cxn ang="0">
                <a:pos x="74" y="0"/>
              </a:cxn>
              <a:cxn ang="0">
                <a:pos x="80" y="0"/>
              </a:cxn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7" y="0"/>
              </a:cxn>
              <a:cxn ang="0">
                <a:pos x="112" y="0"/>
              </a:cxn>
              <a:cxn ang="0">
                <a:pos x="118" y="0"/>
              </a:cxn>
            </a:cxnLst>
            <a:rect l="0" t="0" r="r" b="b"/>
            <a:pathLst>
              <a:path w="126" h="51">
                <a:moveTo>
                  <a:pt x="126" y="0"/>
                </a:moveTo>
                <a:lnTo>
                  <a:pt x="126" y="4"/>
                </a:lnTo>
                <a:lnTo>
                  <a:pt x="126" y="6"/>
                </a:lnTo>
                <a:lnTo>
                  <a:pt x="126" y="8"/>
                </a:lnTo>
                <a:lnTo>
                  <a:pt x="126" y="9"/>
                </a:lnTo>
                <a:lnTo>
                  <a:pt x="126" y="11"/>
                </a:lnTo>
                <a:lnTo>
                  <a:pt x="126" y="12"/>
                </a:lnTo>
                <a:lnTo>
                  <a:pt x="126" y="14"/>
                </a:lnTo>
                <a:lnTo>
                  <a:pt x="126" y="17"/>
                </a:lnTo>
                <a:lnTo>
                  <a:pt x="126" y="19"/>
                </a:lnTo>
                <a:lnTo>
                  <a:pt x="126" y="22"/>
                </a:lnTo>
                <a:lnTo>
                  <a:pt x="126" y="25"/>
                </a:lnTo>
                <a:lnTo>
                  <a:pt x="126" y="27"/>
                </a:lnTo>
                <a:lnTo>
                  <a:pt x="126" y="28"/>
                </a:lnTo>
                <a:lnTo>
                  <a:pt x="126" y="30"/>
                </a:lnTo>
                <a:lnTo>
                  <a:pt x="126" y="32"/>
                </a:lnTo>
                <a:lnTo>
                  <a:pt x="126" y="33"/>
                </a:lnTo>
                <a:lnTo>
                  <a:pt x="126" y="35"/>
                </a:lnTo>
                <a:lnTo>
                  <a:pt x="126" y="36"/>
                </a:lnTo>
                <a:lnTo>
                  <a:pt x="126" y="38"/>
                </a:lnTo>
                <a:lnTo>
                  <a:pt x="126" y="40"/>
                </a:lnTo>
                <a:lnTo>
                  <a:pt x="126" y="41"/>
                </a:lnTo>
                <a:lnTo>
                  <a:pt x="126" y="43"/>
                </a:lnTo>
                <a:lnTo>
                  <a:pt x="126" y="44"/>
                </a:lnTo>
                <a:lnTo>
                  <a:pt x="126" y="46"/>
                </a:lnTo>
                <a:lnTo>
                  <a:pt x="126" y="51"/>
                </a:lnTo>
                <a:lnTo>
                  <a:pt x="125" y="51"/>
                </a:lnTo>
                <a:lnTo>
                  <a:pt x="123" y="51"/>
                </a:lnTo>
                <a:lnTo>
                  <a:pt x="122" y="51"/>
                </a:lnTo>
                <a:lnTo>
                  <a:pt x="120" y="51"/>
                </a:lnTo>
                <a:lnTo>
                  <a:pt x="118" y="51"/>
                </a:lnTo>
                <a:lnTo>
                  <a:pt x="115" y="51"/>
                </a:lnTo>
                <a:lnTo>
                  <a:pt x="110" y="51"/>
                </a:lnTo>
                <a:lnTo>
                  <a:pt x="106" y="51"/>
                </a:lnTo>
                <a:lnTo>
                  <a:pt x="102" y="51"/>
                </a:lnTo>
                <a:lnTo>
                  <a:pt x="101" y="51"/>
                </a:lnTo>
                <a:lnTo>
                  <a:pt x="99" y="51"/>
                </a:lnTo>
                <a:lnTo>
                  <a:pt x="98" y="51"/>
                </a:lnTo>
                <a:lnTo>
                  <a:pt x="96" y="51"/>
                </a:lnTo>
                <a:lnTo>
                  <a:pt x="94" y="51"/>
                </a:lnTo>
                <a:lnTo>
                  <a:pt x="93" y="51"/>
                </a:lnTo>
                <a:lnTo>
                  <a:pt x="91" y="51"/>
                </a:lnTo>
                <a:lnTo>
                  <a:pt x="90" y="51"/>
                </a:lnTo>
                <a:lnTo>
                  <a:pt x="88" y="51"/>
                </a:lnTo>
                <a:lnTo>
                  <a:pt x="86" y="51"/>
                </a:lnTo>
                <a:lnTo>
                  <a:pt x="85" y="51"/>
                </a:lnTo>
                <a:lnTo>
                  <a:pt x="83" y="51"/>
                </a:lnTo>
                <a:lnTo>
                  <a:pt x="82" y="51"/>
                </a:lnTo>
                <a:lnTo>
                  <a:pt x="80" y="51"/>
                </a:lnTo>
                <a:lnTo>
                  <a:pt x="78" y="51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2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4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8"/>
                </a:lnTo>
                <a:lnTo>
                  <a:pt x="22" y="38"/>
                </a:lnTo>
                <a:lnTo>
                  <a:pt x="18" y="38"/>
                </a:lnTo>
                <a:lnTo>
                  <a:pt x="14" y="38"/>
                </a:lnTo>
                <a:lnTo>
                  <a:pt x="13" y="38"/>
                </a:lnTo>
                <a:lnTo>
                  <a:pt x="10" y="38"/>
                </a:lnTo>
                <a:lnTo>
                  <a:pt x="3" y="38"/>
                </a:lnTo>
                <a:lnTo>
                  <a:pt x="2" y="38"/>
                </a:lnTo>
                <a:lnTo>
                  <a:pt x="2" y="35"/>
                </a:lnTo>
                <a:lnTo>
                  <a:pt x="2" y="33"/>
                </a:lnTo>
                <a:lnTo>
                  <a:pt x="2" y="32"/>
                </a:lnTo>
                <a:lnTo>
                  <a:pt x="2" y="30"/>
                </a:lnTo>
                <a:lnTo>
                  <a:pt x="2" y="25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4" y="0"/>
                </a:lnTo>
                <a:lnTo>
                  <a:pt x="38" y="0"/>
                </a:lnTo>
                <a:lnTo>
                  <a:pt x="42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88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8" y="0"/>
                </a:lnTo>
                <a:lnTo>
                  <a:pt x="123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0A1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70"/>
          <p:cNvSpPr>
            <a:spLocks/>
          </p:cNvSpPr>
          <p:nvPr/>
        </p:nvSpPr>
        <p:spPr bwMode="auto">
          <a:xfrm>
            <a:off x="2879725" y="6084888"/>
            <a:ext cx="88900" cy="160338"/>
          </a:xfrm>
          <a:custGeom>
            <a:avLst/>
            <a:gdLst/>
            <a:ahLst/>
            <a:cxnLst>
              <a:cxn ang="0">
                <a:pos x="36" y="101"/>
              </a:cxn>
              <a:cxn ang="0">
                <a:pos x="15" y="101"/>
              </a:cxn>
              <a:cxn ang="0">
                <a:pos x="7" y="100"/>
              </a:cxn>
              <a:cxn ang="0">
                <a:pos x="7" y="96"/>
              </a:cxn>
              <a:cxn ang="0">
                <a:pos x="7" y="93"/>
              </a:cxn>
              <a:cxn ang="0">
                <a:pos x="7" y="87"/>
              </a:cxn>
              <a:cxn ang="0">
                <a:pos x="7" y="71"/>
              </a:cxn>
              <a:cxn ang="0">
                <a:pos x="7" y="68"/>
              </a:cxn>
              <a:cxn ang="0">
                <a:pos x="7" y="64"/>
              </a:cxn>
              <a:cxn ang="0">
                <a:pos x="7" y="61"/>
              </a:cxn>
              <a:cxn ang="0">
                <a:pos x="7" y="58"/>
              </a:cxn>
              <a:cxn ang="0">
                <a:pos x="7" y="55"/>
              </a:cxn>
              <a:cxn ang="0">
                <a:pos x="7" y="52"/>
              </a:cxn>
              <a:cxn ang="0">
                <a:pos x="5" y="50"/>
              </a:cxn>
              <a:cxn ang="0">
                <a:pos x="2" y="50"/>
              </a:cxn>
              <a:cxn ang="0">
                <a:pos x="0" y="29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0" y="4"/>
              </a:cxn>
              <a:cxn ang="0">
                <a:pos x="0" y="0"/>
              </a:cxn>
              <a:cxn ang="0">
                <a:pos x="7" y="0"/>
              </a:cxn>
              <a:cxn ang="0">
                <a:pos x="13" y="0"/>
              </a:cxn>
              <a:cxn ang="0">
                <a:pos x="21" y="0"/>
              </a:cxn>
              <a:cxn ang="0">
                <a:pos x="29" y="0"/>
              </a:cxn>
              <a:cxn ang="0">
                <a:pos x="39" y="0"/>
              </a:cxn>
              <a:cxn ang="0">
                <a:pos x="47" y="0"/>
              </a:cxn>
              <a:cxn ang="0">
                <a:pos x="50" y="0"/>
              </a:cxn>
              <a:cxn ang="0">
                <a:pos x="52" y="2"/>
              </a:cxn>
              <a:cxn ang="0">
                <a:pos x="52" y="5"/>
              </a:cxn>
              <a:cxn ang="0">
                <a:pos x="52" y="8"/>
              </a:cxn>
              <a:cxn ang="0">
                <a:pos x="52" y="12"/>
              </a:cxn>
              <a:cxn ang="0">
                <a:pos x="52" y="15"/>
              </a:cxn>
              <a:cxn ang="0">
                <a:pos x="52" y="18"/>
              </a:cxn>
              <a:cxn ang="0">
                <a:pos x="52" y="21"/>
              </a:cxn>
              <a:cxn ang="0">
                <a:pos x="52" y="24"/>
              </a:cxn>
              <a:cxn ang="0">
                <a:pos x="52" y="28"/>
              </a:cxn>
              <a:cxn ang="0">
                <a:pos x="52" y="31"/>
              </a:cxn>
              <a:cxn ang="0">
                <a:pos x="52" y="34"/>
              </a:cxn>
              <a:cxn ang="0">
                <a:pos x="52" y="37"/>
              </a:cxn>
              <a:cxn ang="0">
                <a:pos x="52" y="40"/>
              </a:cxn>
              <a:cxn ang="0">
                <a:pos x="52" y="44"/>
              </a:cxn>
              <a:cxn ang="0">
                <a:pos x="52" y="47"/>
              </a:cxn>
              <a:cxn ang="0">
                <a:pos x="52" y="50"/>
              </a:cxn>
              <a:cxn ang="0">
                <a:pos x="55" y="50"/>
              </a:cxn>
              <a:cxn ang="0">
                <a:pos x="56" y="52"/>
              </a:cxn>
              <a:cxn ang="0">
                <a:pos x="56" y="55"/>
              </a:cxn>
              <a:cxn ang="0">
                <a:pos x="56" y="58"/>
              </a:cxn>
              <a:cxn ang="0">
                <a:pos x="56" y="63"/>
              </a:cxn>
              <a:cxn ang="0">
                <a:pos x="56" y="68"/>
              </a:cxn>
              <a:cxn ang="0">
                <a:pos x="56" y="76"/>
              </a:cxn>
              <a:cxn ang="0">
                <a:pos x="56" y="80"/>
              </a:cxn>
              <a:cxn ang="0">
                <a:pos x="56" y="87"/>
              </a:cxn>
              <a:cxn ang="0">
                <a:pos x="56" y="92"/>
              </a:cxn>
              <a:cxn ang="0">
                <a:pos x="56" y="101"/>
              </a:cxn>
            </a:cxnLst>
            <a:rect l="0" t="0" r="r" b="b"/>
            <a:pathLst>
              <a:path w="56" h="101">
                <a:moveTo>
                  <a:pt x="56" y="101"/>
                </a:moveTo>
                <a:lnTo>
                  <a:pt x="36" y="101"/>
                </a:lnTo>
                <a:lnTo>
                  <a:pt x="26" y="101"/>
                </a:lnTo>
                <a:lnTo>
                  <a:pt x="15" y="101"/>
                </a:lnTo>
                <a:lnTo>
                  <a:pt x="7" y="101"/>
                </a:lnTo>
                <a:lnTo>
                  <a:pt x="7" y="100"/>
                </a:lnTo>
                <a:lnTo>
                  <a:pt x="7" y="98"/>
                </a:lnTo>
                <a:lnTo>
                  <a:pt x="7" y="96"/>
                </a:lnTo>
                <a:lnTo>
                  <a:pt x="7" y="95"/>
                </a:lnTo>
                <a:lnTo>
                  <a:pt x="7" y="93"/>
                </a:lnTo>
                <a:lnTo>
                  <a:pt x="7" y="88"/>
                </a:lnTo>
                <a:lnTo>
                  <a:pt x="7" y="87"/>
                </a:lnTo>
                <a:lnTo>
                  <a:pt x="7" y="76"/>
                </a:lnTo>
                <a:lnTo>
                  <a:pt x="7" y="71"/>
                </a:lnTo>
                <a:lnTo>
                  <a:pt x="7" y="69"/>
                </a:lnTo>
                <a:lnTo>
                  <a:pt x="7" y="68"/>
                </a:lnTo>
                <a:lnTo>
                  <a:pt x="7" y="66"/>
                </a:lnTo>
                <a:lnTo>
                  <a:pt x="7" y="64"/>
                </a:lnTo>
                <a:lnTo>
                  <a:pt x="7" y="63"/>
                </a:lnTo>
                <a:lnTo>
                  <a:pt x="7" y="61"/>
                </a:lnTo>
                <a:lnTo>
                  <a:pt x="7" y="60"/>
                </a:lnTo>
                <a:lnTo>
                  <a:pt x="7" y="58"/>
                </a:lnTo>
                <a:lnTo>
                  <a:pt x="7" y="56"/>
                </a:lnTo>
                <a:lnTo>
                  <a:pt x="7" y="55"/>
                </a:lnTo>
                <a:lnTo>
                  <a:pt x="7" y="53"/>
                </a:lnTo>
                <a:lnTo>
                  <a:pt x="7" y="52"/>
                </a:lnTo>
                <a:lnTo>
                  <a:pt x="7" y="50"/>
                </a:lnTo>
                <a:lnTo>
                  <a:pt x="5" y="50"/>
                </a:lnTo>
                <a:lnTo>
                  <a:pt x="4" y="50"/>
                </a:lnTo>
                <a:lnTo>
                  <a:pt x="2" y="50"/>
                </a:lnTo>
                <a:lnTo>
                  <a:pt x="0" y="50"/>
                </a:lnTo>
                <a:lnTo>
                  <a:pt x="0" y="29"/>
                </a:lnTo>
                <a:lnTo>
                  <a:pt x="0" y="24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29" y="0"/>
                </a:lnTo>
                <a:lnTo>
                  <a:pt x="37" y="0"/>
                </a:lnTo>
                <a:lnTo>
                  <a:pt x="39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2" y="2"/>
                </a:lnTo>
                <a:lnTo>
                  <a:pt x="52" y="4"/>
                </a:lnTo>
                <a:lnTo>
                  <a:pt x="52" y="5"/>
                </a:lnTo>
                <a:lnTo>
                  <a:pt x="52" y="7"/>
                </a:lnTo>
                <a:lnTo>
                  <a:pt x="52" y="8"/>
                </a:lnTo>
                <a:lnTo>
                  <a:pt x="52" y="10"/>
                </a:lnTo>
                <a:lnTo>
                  <a:pt x="52" y="12"/>
                </a:lnTo>
                <a:lnTo>
                  <a:pt x="52" y="13"/>
                </a:lnTo>
                <a:lnTo>
                  <a:pt x="52" y="15"/>
                </a:lnTo>
                <a:lnTo>
                  <a:pt x="52" y="16"/>
                </a:lnTo>
                <a:lnTo>
                  <a:pt x="52" y="18"/>
                </a:lnTo>
                <a:lnTo>
                  <a:pt x="52" y="20"/>
                </a:lnTo>
                <a:lnTo>
                  <a:pt x="52" y="21"/>
                </a:lnTo>
                <a:lnTo>
                  <a:pt x="52" y="23"/>
                </a:lnTo>
                <a:lnTo>
                  <a:pt x="52" y="24"/>
                </a:lnTo>
                <a:lnTo>
                  <a:pt x="52" y="26"/>
                </a:lnTo>
                <a:lnTo>
                  <a:pt x="52" y="28"/>
                </a:lnTo>
                <a:lnTo>
                  <a:pt x="52" y="29"/>
                </a:lnTo>
                <a:lnTo>
                  <a:pt x="52" y="31"/>
                </a:lnTo>
                <a:lnTo>
                  <a:pt x="52" y="32"/>
                </a:lnTo>
                <a:lnTo>
                  <a:pt x="52" y="34"/>
                </a:lnTo>
                <a:lnTo>
                  <a:pt x="52" y="36"/>
                </a:lnTo>
                <a:lnTo>
                  <a:pt x="52" y="37"/>
                </a:lnTo>
                <a:lnTo>
                  <a:pt x="52" y="39"/>
                </a:lnTo>
                <a:lnTo>
                  <a:pt x="52" y="40"/>
                </a:lnTo>
                <a:lnTo>
                  <a:pt x="52" y="42"/>
                </a:lnTo>
                <a:lnTo>
                  <a:pt x="52" y="44"/>
                </a:lnTo>
                <a:lnTo>
                  <a:pt x="52" y="45"/>
                </a:lnTo>
                <a:lnTo>
                  <a:pt x="52" y="47"/>
                </a:lnTo>
                <a:lnTo>
                  <a:pt x="52" y="48"/>
                </a:lnTo>
                <a:lnTo>
                  <a:pt x="52" y="50"/>
                </a:lnTo>
                <a:lnTo>
                  <a:pt x="53" y="50"/>
                </a:lnTo>
                <a:lnTo>
                  <a:pt x="55" y="50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3"/>
                </a:lnTo>
                <a:lnTo>
                  <a:pt x="56" y="66"/>
                </a:lnTo>
                <a:lnTo>
                  <a:pt x="56" y="68"/>
                </a:lnTo>
                <a:lnTo>
                  <a:pt x="56" y="71"/>
                </a:lnTo>
                <a:lnTo>
                  <a:pt x="56" y="76"/>
                </a:lnTo>
                <a:lnTo>
                  <a:pt x="56" y="79"/>
                </a:lnTo>
                <a:lnTo>
                  <a:pt x="56" y="80"/>
                </a:lnTo>
                <a:lnTo>
                  <a:pt x="56" y="84"/>
                </a:lnTo>
                <a:lnTo>
                  <a:pt x="56" y="87"/>
                </a:lnTo>
                <a:lnTo>
                  <a:pt x="56" y="88"/>
                </a:lnTo>
                <a:lnTo>
                  <a:pt x="56" y="92"/>
                </a:lnTo>
                <a:lnTo>
                  <a:pt x="56" y="96"/>
                </a:lnTo>
                <a:lnTo>
                  <a:pt x="56" y="101"/>
                </a:lnTo>
                <a:close/>
              </a:path>
            </a:pathLst>
          </a:custGeom>
          <a:solidFill>
            <a:srgbClr val="3F88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1"/>
          <p:cNvSpPr>
            <a:spLocks/>
          </p:cNvSpPr>
          <p:nvPr/>
        </p:nvSpPr>
        <p:spPr bwMode="auto">
          <a:xfrm>
            <a:off x="4143375" y="5414963"/>
            <a:ext cx="50800" cy="152400"/>
          </a:xfrm>
          <a:custGeom>
            <a:avLst/>
            <a:gdLst/>
            <a:ahLst/>
            <a:cxnLst>
              <a:cxn ang="0">
                <a:pos x="27" y="3"/>
              </a:cxn>
              <a:cxn ang="0">
                <a:pos x="25" y="7"/>
              </a:cxn>
              <a:cxn ang="0">
                <a:pos x="24" y="10"/>
              </a:cxn>
              <a:cxn ang="0">
                <a:pos x="25" y="16"/>
              </a:cxn>
              <a:cxn ang="0">
                <a:pos x="24" y="19"/>
              </a:cxn>
              <a:cxn ang="0">
                <a:pos x="24" y="24"/>
              </a:cxn>
              <a:cxn ang="0">
                <a:pos x="24" y="29"/>
              </a:cxn>
              <a:cxn ang="0">
                <a:pos x="24" y="34"/>
              </a:cxn>
              <a:cxn ang="0">
                <a:pos x="22" y="37"/>
              </a:cxn>
              <a:cxn ang="0">
                <a:pos x="22" y="42"/>
              </a:cxn>
              <a:cxn ang="0">
                <a:pos x="24" y="45"/>
              </a:cxn>
              <a:cxn ang="0">
                <a:pos x="25" y="50"/>
              </a:cxn>
              <a:cxn ang="0">
                <a:pos x="24" y="53"/>
              </a:cxn>
              <a:cxn ang="0">
                <a:pos x="24" y="58"/>
              </a:cxn>
              <a:cxn ang="0">
                <a:pos x="27" y="59"/>
              </a:cxn>
              <a:cxn ang="0">
                <a:pos x="28" y="62"/>
              </a:cxn>
              <a:cxn ang="0">
                <a:pos x="32" y="64"/>
              </a:cxn>
              <a:cxn ang="0">
                <a:pos x="30" y="67"/>
              </a:cxn>
              <a:cxn ang="0">
                <a:pos x="27" y="69"/>
              </a:cxn>
              <a:cxn ang="0">
                <a:pos x="24" y="70"/>
              </a:cxn>
              <a:cxn ang="0">
                <a:pos x="24" y="75"/>
              </a:cxn>
              <a:cxn ang="0">
                <a:pos x="25" y="78"/>
              </a:cxn>
              <a:cxn ang="0">
                <a:pos x="24" y="82"/>
              </a:cxn>
              <a:cxn ang="0">
                <a:pos x="25" y="85"/>
              </a:cxn>
              <a:cxn ang="0">
                <a:pos x="27" y="88"/>
              </a:cxn>
              <a:cxn ang="0">
                <a:pos x="28" y="91"/>
              </a:cxn>
              <a:cxn ang="0">
                <a:pos x="28" y="94"/>
              </a:cxn>
              <a:cxn ang="0">
                <a:pos x="27" y="94"/>
              </a:cxn>
              <a:cxn ang="0">
                <a:pos x="25" y="94"/>
              </a:cxn>
              <a:cxn ang="0">
                <a:pos x="24" y="91"/>
              </a:cxn>
              <a:cxn ang="0">
                <a:pos x="17" y="91"/>
              </a:cxn>
              <a:cxn ang="0">
                <a:pos x="12" y="91"/>
              </a:cxn>
              <a:cxn ang="0">
                <a:pos x="8" y="91"/>
              </a:cxn>
              <a:cxn ang="0">
                <a:pos x="3" y="91"/>
              </a:cxn>
              <a:cxn ang="0">
                <a:pos x="0" y="90"/>
              </a:cxn>
              <a:cxn ang="0">
                <a:pos x="0" y="77"/>
              </a:cxn>
              <a:cxn ang="0">
                <a:pos x="0" y="69"/>
              </a:cxn>
              <a:cxn ang="0">
                <a:pos x="0" y="56"/>
              </a:cxn>
              <a:cxn ang="0">
                <a:pos x="0" y="48"/>
              </a:cxn>
              <a:cxn ang="0">
                <a:pos x="0" y="35"/>
              </a:cxn>
              <a:cxn ang="0">
                <a:pos x="0" y="26"/>
              </a:cxn>
              <a:cxn ang="0">
                <a:pos x="0" y="18"/>
              </a:cxn>
              <a:cxn ang="0">
                <a:pos x="1" y="7"/>
              </a:cxn>
              <a:cxn ang="0">
                <a:pos x="4" y="0"/>
              </a:cxn>
              <a:cxn ang="0">
                <a:pos x="17" y="0"/>
              </a:cxn>
              <a:cxn ang="0">
                <a:pos x="24" y="0"/>
              </a:cxn>
              <a:cxn ang="0">
                <a:pos x="28" y="0"/>
              </a:cxn>
            </a:cxnLst>
            <a:rect l="0" t="0" r="r" b="b"/>
            <a:pathLst>
              <a:path w="32" h="96">
                <a:moveTo>
                  <a:pt x="30" y="0"/>
                </a:moveTo>
                <a:lnTo>
                  <a:pt x="28" y="2"/>
                </a:lnTo>
                <a:lnTo>
                  <a:pt x="27" y="3"/>
                </a:lnTo>
                <a:lnTo>
                  <a:pt x="27" y="5"/>
                </a:lnTo>
                <a:lnTo>
                  <a:pt x="25" y="5"/>
                </a:lnTo>
                <a:lnTo>
                  <a:pt x="25" y="7"/>
                </a:lnTo>
                <a:lnTo>
                  <a:pt x="25" y="8"/>
                </a:lnTo>
                <a:lnTo>
                  <a:pt x="25" y="10"/>
                </a:lnTo>
                <a:lnTo>
                  <a:pt x="24" y="10"/>
                </a:lnTo>
                <a:lnTo>
                  <a:pt x="24" y="11"/>
                </a:lnTo>
                <a:lnTo>
                  <a:pt x="24" y="13"/>
                </a:lnTo>
                <a:lnTo>
                  <a:pt x="25" y="16"/>
                </a:lnTo>
                <a:lnTo>
                  <a:pt x="25" y="18"/>
                </a:lnTo>
                <a:lnTo>
                  <a:pt x="24" y="18"/>
                </a:lnTo>
                <a:lnTo>
                  <a:pt x="24" y="19"/>
                </a:lnTo>
                <a:lnTo>
                  <a:pt x="24" y="21"/>
                </a:lnTo>
                <a:lnTo>
                  <a:pt x="24" y="22"/>
                </a:lnTo>
                <a:lnTo>
                  <a:pt x="24" y="24"/>
                </a:lnTo>
                <a:lnTo>
                  <a:pt x="24" y="26"/>
                </a:lnTo>
                <a:lnTo>
                  <a:pt x="24" y="27"/>
                </a:lnTo>
                <a:lnTo>
                  <a:pt x="24" y="29"/>
                </a:lnTo>
                <a:lnTo>
                  <a:pt x="24" y="30"/>
                </a:lnTo>
                <a:lnTo>
                  <a:pt x="24" y="32"/>
                </a:lnTo>
                <a:lnTo>
                  <a:pt x="24" y="34"/>
                </a:lnTo>
                <a:lnTo>
                  <a:pt x="22" y="34"/>
                </a:lnTo>
                <a:lnTo>
                  <a:pt x="22" y="35"/>
                </a:lnTo>
                <a:lnTo>
                  <a:pt x="22" y="37"/>
                </a:lnTo>
                <a:lnTo>
                  <a:pt x="22" y="38"/>
                </a:lnTo>
                <a:lnTo>
                  <a:pt x="22" y="40"/>
                </a:lnTo>
                <a:lnTo>
                  <a:pt x="22" y="42"/>
                </a:lnTo>
                <a:lnTo>
                  <a:pt x="22" y="43"/>
                </a:lnTo>
                <a:lnTo>
                  <a:pt x="24" y="43"/>
                </a:lnTo>
                <a:lnTo>
                  <a:pt x="24" y="45"/>
                </a:lnTo>
                <a:lnTo>
                  <a:pt x="25" y="46"/>
                </a:lnTo>
                <a:lnTo>
                  <a:pt x="25" y="48"/>
                </a:lnTo>
                <a:lnTo>
                  <a:pt x="25" y="50"/>
                </a:lnTo>
                <a:lnTo>
                  <a:pt x="25" y="51"/>
                </a:lnTo>
                <a:lnTo>
                  <a:pt x="24" y="51"/>
                </a:lnTo>
                <a:lnTo>
                  <a:pt x="24" y="53"/>
                </a:lnTo>
                <a:lnTo>
                  <a:pt x="24" y="54"/>
                </a:lnTo>
                <a:lnTo>
                  <a:pt x="24" y="56"/>
                </a:lnTo>
                <a:lnTo>
                  <a:pt x="24" y="58"/>
                </a:lnTo>
                <a:lnTo>
                  <a:pt x="24" y="59"/>
                </a:lnTo>
                <a:lnTo>
                  <a:pt x="25" y="59"/>
                </a:lnTo>
                <a:lnTo>
                  <a:pt x="27" y="59"/>
                </a:lnTo>
                <a:lnTo>
                  <a:pt x="27" y="61"/>
                </a:lnTo>
                <a:lnTo>
                  <a:pt x="28" y="61"/>
                </a:lnTo>
                <a:lnTo>
                  <a:pt x="28" y="62"/>
                </a:lnTo>
                <a:lnTo>
                  <a:pt x="30" y="62"/>
                </a:lnTo>
                <a:lnTo>
                  <a:pt x="32" y="62"/>
                </a:lnTo>
                <a:lnTo>
                  <a:pt x="32" y="64"/>
                </a:lnTo>
                <a:lnTo>
                  <a:pt x="32" y="66"/>
                </a:lnTo>
                <a:lnTo>
                  <a:pt x="30" y="66"/>
                </a:lnTo>
                <a:lnTo>
                  <a:pt x="30" y="67"/>
                </a:lnTo>
                <a:lnTo>
                  <a:pt x="28" y="67"/>
                </a:lnTo>
                <a:lnTo>
                  <a:pt x="27" y="67"/>
                </a:lnTo>
                <a:lnTo>
                  <a:pt x="27" y="69"/>
                </a:lnTo>
                <a:lnTo>
                  <a:pt x="25" y="69"/>
                </a:lnTo>
                <a:lnTo>
                  <a:pt x="25" y="70"/>
                </a:lnTo>
                <a:lnTo>
                  <a:pt x="24" y="70"/>
                </a:lnTo>
                <a:lnTo>
                  <a:pt x="24" y="72"/>
                </a:lnTo>
                <a:lnTo>
                  <a:pt x="24" y="74"/>
                </a:lnTo>
                <a:lnTo>
                  <a:pt x="24" y="75"/>
                </a:lnTo>
                <a:lnTo>
                  <a:pt x="24" y="77"/>
                </a:lnTo>
                <a:lnTo>
                  <a:pt x="24" y="78"/>
                </a:lnTo>
                <a:lnTo>
                  <a:pt x="25" y="78"/>
                </a:lnTo>
                <a:lnTo>
                  <a:pt x="25" y="80"/>
                </a:lnTo>
                <a:lnTo>
                  <a:pt x="24" y="80"/>
                </a:lnTo>
                <a:lnTo>
                  <a:pt x="24" y="82"/>
                </a:lnTo>
                <a:lnTo>
                  <a:pt x="25" y="82"/>
                </a:lnTo>
                <a:lnTo>
                  <a:pt x="25" y="83"/>
                </a:lnTo>
                <a:lnTo>
                  <a:pt x="25" y="85"/>
                </a:lnTo>
                <a:lnTo>
                  <a:pt x="27" y="85"/>
                </a:lnTo>
                <a:lnTo>
                  <a:pt x="27" y="86"/>
                </a:lnTo>
                <a:lnTo>
                  <a:pt x="27" y="88"/>
                </a:lnTo>
                <a:lnTo>
                  <a:pt x="27" y="90"/>
                </a:lnTo>
                <a:lnTo>
                  <a:pt x="28" y="90"/>
                </a:lnTo>
                <a:lnTo>
                  <a:pt x="28" y="91"/>
                </a:lnTo>
                <a:lnTo>
                  <a:pt x="27" y="91"/>
                </a:lnTo>
                <a:lnTo>
                  <a:pt x="27" y="93"/>
                </a:lnTo>
                <a:lnTo>
                  <a:pt x="28" y="94"/>
                </a:lnTo>
                <a:lnTo>
                  <a:pt x="30" y="94"/>
                </a:lnTo>
                <a:lnTo>
                  <a:pt x="28" y="94"/>
                </a:lnTo>
                <a:lnTo>
                  <a:pt x="27" y="94"/>
                </a:lnTo>
                <a:lnTo>
                  <a:pt x="27" y="96"/>
                </a:lnTo>
                <a:lnTo>
                  <a:pt x="25" y="96"/>
                </a:lnTo>
                <a:lnTo>
                  <a:pt x="25" y="94"/>
                </a:lnTo>
                <a:lnTo>
                  <a:pt x="24" y="94"/>
                </a:lnTo>
                <a:lnTo>
                  <a:pt x="24" y="93"/>
                </a:lnTo>
                <a:lnTo>
                  <a:pt x="24" y="91"/>
                </a:lnTo>
                <a:lnTo>
                  <a:pt x="20" y="91"/>
                </a:lnTo>
                <a:lnTo>
                  <a:pt x="19" y="91"/>
                </a:lnTo>
                <a:lnTo>
                  <a:pt x="17" y="91"/>
                </a:lnTo>
                <a:lnTo>
                  <a:pt x="16" y="91"/>
                </a:lnTo>
                <a:lnTo>
                  <a:pt x="14" y="91"/>
                </a:lnTo>
                <a:lnTo>
                  <a:pt x="12" y="91"/>
                </a:lnTo>
                <a:lnTo>
                  <a:pt x="11" y="91"/>
                </a:lnTo>
                <a:lnTo>
                  <a:pt x="9" y="91"/>
                </a:lnTo>
                <a:lnTo>
                  <a:pt x="8" y="91"/>
                </a:lnTo>
                <a:lnTo>
                  <a:pt x="6" y="91"/>
                </a:lnTo>
                <a:lnTo>
                  <a:pt x="4" y="91"/>
                </a:lnTo>
                <a:lnTo>
                  <a:pt x="3" y="91"/>
                </a:lnTo>
                <a:lnTo>
                  <a:pt x="1" y="91"/>
                </a:lnTo>
                <a:lnTo>
                  <a:pt x="0" y="91"/>
                </a:lnTo>
                <a:lnTo>
                  <a:pt x="0" y="90"/>
                </a:lnTo>
                <a:lnTo>
                  <a:pt x="0" y="86"/>
                </a:lnTo>
                <a:lnTo>
                  <a:pt x="0" y="82"/>
                </a:lnTo>
                <a:lnTo>
                  <a:pt x="0" y="77"/>
                </a:lnTo>
                <a:lnTo>
                  <a:pt x="0" y="74"/>
                </a:lnTo>
                <a:lnTo>
                  <a:pt x="0" y="70"/>
                </a:lnTo>
                <a:lnTo>
                  <a:pt x="0" y="69"/>
                </a:lnTo>
                <a:lnTo>
                  <a:pt x="0" y="64"/>
                </a:lnTo>
                <a:lnTo>
                  <a:pt x="0" y="61"/>
                </a:lnTo>
                <a:lnTo>
                  <a:pt x="0" y="56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5"/>
                </a:lnTo>
                <a:lnTo>
                  <a:pt x="0" y="34"/>
                </a:lnTo>
                <a:lnTo>
                  <a:pt x="0" y="30"/>
                </a:lnTo>
                <a:lnTo>
                  <a:pt x="0" y="26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3"/>
                </a:lnTo>
                <a:lnTo>
                  <a:pt x="0" y="8"/>
                </a:lnTo>
                <a:lnTo>
                  <a:pt x="1" y="7"/>
                </a:lnTo>
                <a:lnTo>
                  <a:pt x="1" y="5"/>
                </a:lnTo>
                <a:lnTo>
                  <a:pt x="1" y="0"/>
                </a:lnTo>
                <a:lnTo>
                  <a:pt x="4" y="0"/>
                </a:lnTo>
                <a:lnTo>
                  <a:pt x="9" y="0"/>
                </a:lnTo>
                <a:lnTo>
                  <a:pt x="14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close/>
              </a:path>
            </a:pathLst>
          </a:custGeom>
          <a:solidFill>
            <a:srgbClr val="9B51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2"/>
          <p:cNvSpPr>
            <a:spLocks/>
          </p:cNvSpPr>
          <p:nvPr/>
        </p:nvSpPr>
        <p:spPr bwMode="auto">
          <a:xfrm>
            <a:off x="3032125" y="5884863"/>
            <a:ext cx="122238" cy="1190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3"/>
              </a:cxn>
              <a:cxn ang="0">
                <a:pos x="77" y="19"/>
              </a:cxn>
              <a:cxn ang="0">
                <a:pos x="77" y="24"/>
              </a:cxn>
              <a:cxn ang="0">
                <a:pos x="77" y="37"/>
              </a:cxn>
              <a:cxn ang="0">
                <a:pos x="77" y="50"/>
              </a:cxn>
              <a:cxn ang="0">
                <a:pos x="77" y="62"/>
              </a:cxn>
              <a:cxn ang="0">
                <a:pos x="77" y="75"/>
              </a:cxn>
              <a:cxn ang="0">
                <a:pos x="72" y="75"/>
              </a:cxn>
              <a:cxn ang="0">
                <a:pos x="68" y="75"/>
              </a:cxn>
              <a:cxn ang="0">
                <a:pos x="63" y="75"/>
              </a:cxn>
              <a:cxn ang="0">
                <a:pos x="58" y="75"/>
              </a:cxn>
              <a:cxn ang="0">
                <a:pos x="53" y="75"/>
              </a:cxn>
              <a:cxn ang="0">
                <a:pos x="47" y="75"/>
              </a:cxn>
              <a:cxn ang="0">
                <a:pos x="31" y="75"/>
              </a:cxn>
              <a:cxn ang="0">
                <a:pos x="23" y="75"/>
              </a:cxn>
              <a:cxn ang="0">
                <a:pos x="15" y="75"/>
              </a:cxn>
              <a:cxn ang="0">
                <a:pos x="5" y="75"/>
              </a:cxn>
              <a:cxn ang="0">
                <a:pos x="2" y="74"/>
              </a:cxn>
              <a:cxn ang="0">
                <a:pos x="2" y="69"/>
              </a:cxn>
              <a:cxn ang="0">
                <a:pos x="2" y="64"/>
              </a:cxn>
              <a:cxn ang="0">
                <a:pos x="2" y="59"/>
              </a:cxn>
              <a:cxn ang="0">
                <a:pos x="2" y="54"/>
              </a:cxn>
              <a:cxn ang="0">
                <a:pos x="0" y="51"/>
              </a:cxn>
              <a:cxn ang="0">
                <a:pos x="2" y="46"/>
              </a:cxn>
              <a:cxn ang="0">
                <a:pos x="2" y="42"/>
              </a:cxn>
              <a:cxn ang="0">
                <a:pos x="2" y="37"/>
              </a:cxn>
              <a:cxn ang="0">
                <a:pos x="2" y="32"/>
              </a:cxn>
              <a:cxn ang="0">
                <a:pos x="2" y="26"/>
              </a:cxn>
              <a:cxn ang="0">
                <a:pos x="0" y="22"/>
              </a:cxn>
              <a:cxn ang="0">
                <a:pos x="0" y="18"/>
              </a:cxn>
              <a:cxn ang="0">
                <a:pos x="2" y="14"/>
              </a:cxn>
              <a:cxn ang="0">
                <a:pos x="2" y="10"/>
              </a:cxn>
              <a:cxn ang="0">
                <a:pos x="2" y="5"/>
              </a:cxn>
              <a:cxn ang="0">
                <a:pos x="2" y="0"/>
              </a:cxn>
              <a:cxn ang="0">
                <a:pos x="12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1" y="0"/>
              </a:cxn>
              <a:cxn ang="0">
                <a:pos x="36" y="0"/>
              </a:cxn>
              <a:cxn ang="0">
                <a:pos x="44" y="0"/>
              </a:cxn>
              <a:cxn ang="0">
                <a:pos x="48" y="0"/>
              </a:cxn>
              <a:cxn ang="0">
                <a:pos x="64" y="0"/>
              </a:cxn>
              <a:cxn ang="0">
                <a:pos x="68" y="2"/>
              </a:cxn>
              <a:cxn ang="0">
                <a:pos x="71" y="0"/>
              </a:cxn>
            </a:cxnLst>
            <a:rect l="0" t="0" r="r" b="b"/>
            <a:pathLst>
              <a:path w="77" h="75">
                <a:moveTo>
                  <a:pt x="77" y="0"/>
                </a:moveTo>
                <a:lnTo>
                  <a:pt x="77" y="3"/>
                </a:lnTo>
                <a:lnTo>
                  <a:pt x="77" y="5"/>
                </a:lnTo>
                <a:lnTo>
                  <a:pt x="77" y="6"/>
                </a:lnTo>
                <a:lnTo>
                  <a:pt x="77" y="8"/>
                </a:lnTo>
                <a:lnTo>
                  <a:pt x="77" y="13"/>
                </a:lnTo>
                <a:lnTo>
                  <a:pt x="77" y="16"/>
                </a:lnTo>
                <a:lnTo>
                  <a:pt x="77" y="18"/>
                </a:lnTo>
                <a:lnTo>
                  <a:pt x="77" y="19"/>
                </a:lnTo>
                <a:lnTo>
                  <a:pt x="77" y="21"/>
                </a:lnTo>
                <a:lnTo>
                  <a:pt x="77" y="22"/>
                </a:lnTo>
                <a:lnTo>
                  <a:pt x="77" y="24"/>
                </a:lnTo>
                <a:lnTo>
                  <a:pt x="77" y="29"/>
                </a:lnTo>
                <a:lnTo>
                  <a:pt x="77" y="34"/>
                </a:lnTo>
                <a:lnTo>
                  <a:pt x="77" y="37"/>
                </a:lnTo>
                <a:lnTo>
                  <a:pt x="77" y="40"/>
                </a:lnTo>
                <a:lnTo>
                  <a:pt x="77" y="46"/>
                </a:lnTo>
                <a:lnTo>
                  <a:pt x="77" y="50"/>
                </a:lnTo>
                <a:lnTo>
                  <a:pt x="77" y="54"/>
                </a:lnTo>
                <a:lnTo>
                  <a:pt x="77" y="59"/>
                </a:lnTo>
                <a:lnTo>
                  <a:pt x="77" y="62"/>
                </a:lnTo>
                <a:lnTo>
                  <a:pt x="77" y="67"/>
                </a:lnTo>
                <a:lnTo>
                  <a:pt x="77" y="70"/>
                </a:lnTo>
                <a:lnTo>
                  <a:pt x="77" y="75"/>
                </a:lnTo>
                <a:lnTo>
                  <a:pt x="76" y="75"/>
                </a:lnTo>
                <a:lnTo>
                  <a:pt x="74" y="75"/>
                </a:lnTo>
                <a:lnTo>
                  <a:pt x="72" y="75"/>
                </a:lnTo>
                <a:lnTo>
                  <a:pt x="71" y="75"/>
                </a:lnTo>
                <a:lnTo>
                  <a:pt x="69" y="75"/>
                </a:lnTo>
                <a:lnTo>
                  <a:pt x="68" y="75"/>
                </a:lnTo>
                <a:lnTo>
                  <a:pt x="66" y="75"/>
                </a:lnTo>
                <a:lnTo>
                  <a:pt x="64" y="75"/>
                </a:lnTo>
                <a:lnTo>
                  <a:pt x="63" y="75"/>
                </a:lnTo>
                <a:lnTo>
                  <a:pt x="61" y="75"/>
                </a:lnTo>
                <a:lnTo>
                  <a:pt x="60" y="75"/>
                </a:lnTo>
                <a:lnTo>
                  <a:pt x="58" y="75"/>
                </a:lnTo>
                <a:lnTo>
                  <a:pt x="56" y="75"/>
                </a:lnTo>
                <a:lnTo>
                  <a:pt x="55" y="75"/>
                </a:lnTo>
                <a:lnTo>
                  <a:pt x="53" y="75"/>
                </a:lnTo>
                <a:lnTo>
                  <a:pt x="52" y="75"/>
                </a:lnTo>
                <a:lnTo>
                  <a:pt x="48" y="75"/>
                </a:lnTo>
                <a:lnTo>
                  <a:pt x="47" y="75"/>
                </a:lnTo>
                <a:lnTo>
                  <a:pt x="44" y="75"/>
                </a:lnTo>
                <a:lnTo>
                  <a:pt x="36" y="75"/>
                </a:lnTo>
                <a:lnTo>
                  <a:pt x="31" y="75"/>
                </a:lnTo>
                <a:lnTo>
                  <a:pt x="26" y="75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8" y="75"/>
                </a:lnTo>
                <a:lnTo>
                  <a:pt x="15" y="75"/>
                </a:lnTo>
                <a:lnTo>
                  <a:pt x="8" y="75"/>
                </a:lnTo>
                <a:lnTo>
                  <a:pt x="7" y="75"/>
                </a:lnTo>
                <a:lnTo>
                  <a:pt x="5" y="75"/>
                </a:lnTo>
                <a:lnTo>
                  <a:pt x="4" y="75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0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4"/>
                </a:lnTo>
                <a:lnTo>
                  <a:pt x="2" y="62"/>
                </a:lnTo>
                <a:lnTo>
                  <a:pt x="2" y="61"/>
                </a:lnTo>
                <a:lnTo>
                  <a:pt x="2" y="59"/>
                </a:lnTo>
                <a:lnTo>
                  <a:pt x="2" y="58"/>
                </a:lnTo>
                <a:lnTo>
                  <a:pt x="2" y="56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2" y="48"/>
                </a:lnTo>
                <a:lnTo>
                  <a:pt x="2" y="46"/>
                </a:lnTo>
                <a:lnTo>
                  <a:pt x="2" y="45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8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0"/>
                </a:lnTo>
                <a:lnTo>
                  <a:pt x="2" y="27"/>
                </a:lnTo>
                <a:lnTo>
                  <a:pt x="2" y="26"/>
                </a:lnTo>
                <a:lnTo>
                  <a:pt x="2" y="24"/>
                </a:lnTo>
                <a:lnTo>
                  <a:pt x="2" y="22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2" y="18"/>
                </a:lnTo>
                <a:lnTo>
                  <a:pt x="2" y="16"/>
                </a:lnTo>
                <a:lnTo>
                  <a:pt x="2" y="14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6"/>
                </a:lnTo>
                <a:lnTo>
                  <a:pt x="2" y="5"/>
                </a:lnTo>
                <a:lnTo>
                  <a:pt x="2" y="3"/>
                </a:lnTo>
                <a:lnTo>
                  <a:pt x="2" y="2"/>
                </a:lnTo>
                <a:lnTo>
                  <a:pt x="2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6" y="0"/>
                </a:lnTo>
                <a:lnTo>
                  <a:pt x="64" y="0"/>
                </a:lnTo>
                <a:lnTo>
                  <a:pt x="64" y="2"/>
                </a:lnTo>
                <a:lnTo>
                  <a:pt x="66" y="2"/>
                </a:lnTo>
                <a:lnTo>
                  <a:pt x="68" y="2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7" y="0"/>
                </a:lnTo>
                <a:close/>
              </a:path>
            </a:pathLst>
          </a:custGeom>
          <a:solidFill>
            <a:srgbClr val="82662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3"/>
          <p:cNvSpPr>
            <a:spLocks/>
          </p:cNvSpPr>
          <p:nvPr/>
        </p:nvSpPr>
        <p:spPr bwMode="auto">
          <a:xfrm>
            <a:off x="2857500" y="5519738"/>
            <a:ext cx="80963" cy="120650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50" y="0"/>
              </a:cxn>
              <a:cxn ang="0">
                <a:pos x="51" y="1"/>
              </a:cxn>
              <a:cxn ang="0">
                <a:pos x="51" y="8"/>
              </a:cxn>
              <a:cxn ang="0">
                <a:pos x="51" y="12"/>
              </a:cxn>
              <a:cxn ang="0">
                <a:pos x="51" y="17"/>
              </a:cxn>
              <a:cxn ang="0">
                <a:pos x="51" y="20"/>
              </a:cxn>
              <a:cxn ang="0">
                <a:pos x="51" y="27"/>
              </a:cxn>
              <a:cxn ang="0">
                <a:pos x="51" y="30"/>
              </a:cxn>
              <a:cxn ang="0">
                <a:pos x="51" y="33"/>
              </a:cxn>
              <a:cxn ang="0">
                <a:pos x="51" y="40"/>
              </a:cxn>
              <a:cxn ang="0">
                <a:pos x="51" y="44"/>
              </a:cxn>
              <a:cxn ang="0">
                <a:pos x="51" y="51"/>
              </a:cxn>
              <a:cxn ang="0">
                <a:pos x="51" y="59"/>
              </a:cxn>
              <a:cxn ang="0">
                <a:pos x="51" y="62"/>
              </a:cxn>
              <a:cxn ang="0">
                <a:pos x="51" y="67"/>
              </a:cxn>
              <a:cxn ang="0">
                <a:pos x="51" y="75"/>
              </a:cxn>
              <a:cxn ang="0">
                <a:pos x="50" y="76"/>
              </a:cxn>
              <a:cxn ang="0">
                <a:pos x="38" y="76"/>
              </a:cxn>
              <a:cxn ang="0">
                <a:pos x="26" y="76"/>
              </a:cxn>
              <a:cxn ang="0">
                <a:pos x="16" y="76"/>
              </a:cxn>
              <a:cxn ang="0">
                <a:pos x="8" y="76"/>
              </a:cxn>
              <a:cxn ang="0">
                <a:pos x="3" y="76"/>
              </a:cxn>
              <a:cxn ang="0">
                <a:pos x="0" y="73"/>
              </a:cxn>
              <a:cxn ang="0">
                <a:pos x="0" y="56"/>
              </a:cxn>
              <a:cxn ang="0">
                <a:pos x="0" y="44"/>
              </a:cxn>
              <a:cxn ang="0">
                <a:pos x="0" y="32"/>
              </a:cxn>
              <a:cxn ang="0">
                <a:pos x="0" y="27"/>
              </a:cxn>
              <a:cxn ang="0">
                <a:pos x="0" y="20"/>
              </a:cxn>
              <a:cxn ang="0">
                <a:pos x="0" y="17"/>
              </a:cxn>
              <a:cxn ang="0">
                <a:pos x="0" y="0"/>
              </a:cxn>
              <a:cxn ang="0">
                <a:pos x="5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9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3" y="0"/>
              </a:cxn>
            </a:cxnLst>
            <a:rect l="0" t="0" r="r" b="b"/>
            <a:pathLst>
              <a:path w="51" h="76">
                <a:moveTo>
                  <a:pt x="45" y="0"/>
                </a:move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1" y="1"/>
                </a:lnTo>
                <a:lnTo>
                  <a:pt x="51" y="3"/>
                </a:lnTo>
                <a:lnTo>
                  <a:pt x="51" y="8"/>
                </a:lnTo>
                <a:lnTo>
                  <a:pt x="51" y="9"/>
                </a:lnTo>
                <a:lnTo>
                  <a:pt x="51" y="12"/>
                </a:lnTo>
                <a:lnTo>
                  <a:pt x="51" y="16"/>
                </a:lnTo>
                <a:lnTo>
                  <a:pt x="51" y="17"/>
                </a:lnTo>
                <a:lnTo>
                  <a:pt x="51" y="19"/>
                </a:lnTo>
                <a:lnTo>
                  <a:pt x="51" y="20"/>
                </a:lnTo>
                <a:lnTo>
                  <a:pt x="51" y="25"/>
                </a:lnTo>
                <a:lnTo>
                  <a:pt x="51" y="27"/>
                </a:lnTo>
                <a:lnTo>
                  <a:pt x="51" y="28"/>
                </a:lnTo>
                <a:lnTo>
                  <a:pt x="51" y="30"/>
                </a:lnTo>
                <a:lnTo>
                  <a:pt x="51" y="32"/>
                </a:lnTo>
                <a:lnTo>
                  <a:pt x="51" y="33"/>
                </a:lnTo>
                <a:lnTo>
                  <a:pt x="51" y="38"/>
                </a:lnTo>
                <a:lnTo>
                  <a:pt x="51" y="40"/>
                </a:lnTo>
                <a:lnTo>
                  <a:pt x="51" y="41"/>
                </a:lnTo>
                <a:lnTo>
                  <a:pt x="51" y="44"/>
                </a:lnTo>
                <a:lnTo>
                  <a:pt x="51" y="46"/>
                </a:lnTo>
                <a:lnTo>
                  <a:pt x="51" y="51"/>
                </a:lnTo>
                <a:lnTo>
                  <a:pt x="51" y="56"/>
                </a:lnTo>
                <a:lnTo>
                  <a:pt x="51" y="59"/>
                </a:lnTo>
                <a:lnTo>
                  <a:pt x="51" y="60"/>
                </a:lnTo>
                <a:lnTo>
                  <a:pt x="51" y="62"/>
                </a:lnTo>
                <a:lnTo>
                  <a:pt x="51" y="64"/>
                </a:lnTo>
                <a:lnTo>
                  <a:pt x="51" y="67"/>
                </a:lnTo>
                <a:lnTo>
                  <a:pt x="51" y="72"/>
                </a:lnTo>
                <a:lnTo>
                  <a:pt x="51" y="75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38" y="76"/>
                </a:lnTo>
                <a:lnTo>
                  <a:pt x="27" y="76"/>
                </a:lnTo>
                <a:lnTo>
                  <a:pt x="26" y="76"/>
                </a:lnTo>
                <a:lnTo>
                  <a:pt x="21" y="76"/>
                </a:lnTo>
                <a:lnTo>
                  <a:pt x="16" y="76"/>
                </a:lnTo>
                <a:lnTo>
                  <a:pt x="13" y="76"/>
                </a:lnTo>
                <a:lnTo>
                  <a:pt x="8" y="76"/>
                </a:lnTo>
                <a:lnTo>
                  <a:pt x="5" y="76"/>
                </a:lnTo>
                <a:lnTo>
                  <a:pt x="3" y="76"/>
                </a:lnTo>
                <a:lnTo>
                  <a:pt x="0" y="76"/>
                </a:lnTo>
                <a:lnTo>
                  <a:pt x="0" y="73"/>
                </a:lnTo>
                <a:lnTo>
                  <a:pt x="0" y="68"/>
                </a:lnTo>
                <a:lnTo>
                  <a:pt x="0" y="56"/>
                </a:lnTo>
                <a:lnTo>
                  <a:pt x="0" y="51"/>
                </a:lnTo>
                <a:lnTo>
                  <a:pt x="0" y="44"/>
                </a:lnTo>
                <a:lnTo>
                  <a:pt x="0" y="38"/>
                </a:lnTo>
                <a:lnTo>
                  <a:pt x="0" y="32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11" y="0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close/>
              </a:path>
            </a:pathLst>
          </a:custGeom>
          <a:solidFill>
            <a:srgbClr val="5BA9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4"/>
          <p:cNvSpPr>
            <a:spLocks/>
          </p:cNvSpPr>
          <p:nvPr/>
        </p:nvSpPr>
        <p:spPr bwMode="auto">
          <a:xfrm>
            <a:off x="3559175" y="5884863"/>
            <a:ext cx="106363" cy="119063"/>
          </a:xfrm>
          <a:custGeom>
            <a:avLst/>
            <a:gdLst/>
            <a:ahLst/>
            <a:cxnLst>
              <a:cxn ang="0">
                <a:pos x="59" y="3"/>
              </a:cxn>
              <a:cxn ang="0">
                <a:pos x="59" y="11"/>
              </a:cxn>
              <a:cxn ang="0">
                <a:pos x="59" y="16"/>
              </a:cxn>
              <a:cxn ang="0">
                <a:pos x="59" y="26"/>
              </a:cxn>
              <a:cxn ang="0">
                <a:pos x="59" y="38"/>
              </a:cxn>
              <a:cxn ang="0">
                <a:pos x="59" y="46"/>
              </a:cxn>
              <a:cxn ang="0">
                <a:pos x="62" y="50"/>
              </a:cxn>
              <a:cxn ang="0">
                <a:pos x="65" y="53"/>
              </a:cxn>
              <a:cxn ang="0">
                <a:pos x="65" y="59"/>
              </a:cxn>
              <a:cxn ang="0">
                <a:pos x="67" y="62"/>
              </a:cxn>
              <a:cxn ang="0">
                <a:pos x="67" y="72"/>
              </a:cxn>
              <a:cxn ang="0">
                <a:pos x="65" y="75"/>
              </a:cxn>
              <a:cxn ang="0">
                <a:pos x="62" y="75"/>
              </a:cxn>
              <a:cxn ang="0">
                <a:pos x="59" y="75"/>
              </a:cxn>
              <a:cxn ang="0">
                <a:pos x="56" y="75"/>
              </a:cxn>
              <a:cxn ang="0">
                <a:pos x="52" y="75"/>
              </a:cxn>
              <a:cxn ang="0">
                <a:pos x="49" y="75"/>
              </a:cxn>
              <a:cxn ang="0">
                <a:pos x="46" y="75"/>
              </a:cxn>
              <a:cxn ang="0">
                <a:pos x="43" y="75"/>
              </a:cxn>
              <a:cxn ang="0">
                <a:pos x="40" y="75"/>
              </a:cxn>
              <a:cxn ang="0">
                <a:pos x="33" y="75"/>
              </a:cxn>
              <a:cxn ang="0">
                <a:pos x="28" y="75"/>
              </a:cxn>
              <a:cxn ang="0">
                <a:pos x="25" y="75"/>
              </a:cxn>
              <a:cxn ang="0">
                <a:pos x="22" y="75"/>
              </a:cxn>
              <a:cxn ang="0">
                <a:pos x="19" y="75"/>
              </a:cxn>
              <a:cxn ang="0">
                <a:pos x="14" y="75"/>
              </a:cxn>
              <a:cxn ang="0">
                <a:pos x="9" y="75"/>
              </a:cxn>
              <a:cxn ang="0">
                <a:pos x="1" y="75"/>
              </a:cxn>
              <a:cxn ang="0">
                <a:pos x="0" y="72"/>
              </a:cxn>
              <a:cxn ang="0">
                <a:pos x="0" y="67"/>
              </a:cxn>
              <a:cxn ang="0">
                <a:pos x="0" y="59"/>
              </a:cxn>
              <a:cxn ang="0">
                <a:pos x="0" y="35"/>
              </a:cxn>
              <a:cxn ang="0">
                <a:pos x="0" y="30"/>
              </a:cxn>
              <a:cxn ang="0">
                <a:pos x="0" y="24"/>
              </a:cxn>
              <a:cxn ang="0">
                <a:pos x="0" y="0"/>
              </a:cxn>
              <a:cxn ang="0">
                <a:pos x="16" y="0"/>
              </a:cxn>
              <a:cxn ang="0">
                <a:pos x="20" y="0"/>
              </a:cxn>
              <a:cxn ang="0">
                <a:pos x="33" y="0"/>
              </a:cxn>
              <a:cxn ang="0">
                <a:pos x="40" y="0"/>
              </a:cxn>
              <a:cxn ang="0">
                <a:pos x="54" y="0"/>
              </a:cxn>
            </a:cxnLst>
            <a:rect l="0" t="0" r="r" b="b"/>
            <a:pathLst>
              <a:path w="67" h="75">
                <a:moveTo>
                  <a:pt x="59" y="0"/>
                </a:moveTo>
                <a:lnTo>
                  <a:pt x="59" y="3"/>
                </a:lnTo>
                <a:lnTo>
                  <a:pt x="59" y="8"/>
                </a:lnTo>
                <a:lnTo>
                  <a:pt x="59" y="11"/>
                </a:lnTo>
                <a:lnTo>
                  <a:pt x="59" y="13"/>
                </a:lnTo>
                <a:lnTo>
                  <a:pt x="59" y="16"/>
                </a:lnTo>
                <a:lnTo>
                  <a:pt x="59" y="18"/>
                </a:lnTo>
                <a:lnTo>
                  <a:pt x="59" y="26"/>
                </a:lnTo>
                <a:lnTo>
                  <a:pt x="59" y="29"/>
                </a:lnTo>
                <a:lnTo>
                  <a:pt x="59" y="38"/>
                </a:lnTo>
                <a:lnTo>
                  <a:pt x="59" y="42"/>
                </a:lnTo>
                <a:lnTo>
                  <a:pt x="59" y="46"/>
                </a:lnTo>
                <a:lnTo>
                  <a:pt x="59" y="50"/>
                </a:lnTo>
                <a:lnTo>
                  <a:pt x="62" y="50"/>
                </a:lnTo>
                <a:lnTo>
                  <a:pt x="65" y="50"/>
                </a:lnTo>
                <a:lnTo>
                  <a:pt x="65" y="53"/>
                </a:lnTo>
                <a:lnTo>
                  <a:pt x="65" y="54"/>
                </a:lnTo>
                <a:lnTo>
                  <a:pt x="65" y="59"/>
                </a:lnTo>
                <a:lnTo>
                  <a:pt x="67" y="59"/>
                </a:lnTo>
                <a:lnTo>
                  <a:pt x="67" y="62"/>
                </a:lnTo>
                <a:lnTo>
                  <a:pt x="67" y="67"/>
                </a:lnTo>
                <a:lnTo>
                  <a:pt x="67" y="72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62" y="75"/>
                </a:lnTo>
                <a:lnTo>
                  <a:pt x="60" y="75"/>
                </a:lnTo>
                <a:lnTo>
                  <a:pt x="59" y="75"/>
                </a:lnTo>
                <a:lnTo>
                  <a:pt x="57" y="75"/>
                </a:lnTo>
                <a:lnTo>
                  <a:pt x="56" y="75"/>
                </a:lnTo>
                <a:lnTo>
                  <a:pt x="54" y="75"/>
                </a:lnTo>
                <a:lnTo>
                  <a:pt x="52" y="75"/>
                </a:lnTo>
                <a:lnTo>
                  <a:pt x="51" y="75"/>
                </a:lnTo>
                <a:lnTo>
                  <a:pt x="49" y="75"/>
                </a:lnTo>
                <a:lnTo>
                  <a:pt x="48" y="75"/>
                </a:lnTo>
                <a:lnTo>
                  <a:pt x="46" y="75"/>
                </a:lnTo>
                <a:lnTo>
                  <a:pt x="44" y="75"/>
                </a:lnTo>
                <a:lnTo>
                  <a:pt x="43" y="75"/>
                </a:lnTo>
                <a:lnTo>
                  <a:pt x="41" y="75"/>
                </a:lnTo>
                <a:lnTo>
                  <a:pt x="40" y="75"/>
                </a:lnTo>
                <a:lnTo>
                  <a:pt x="38" y="75"/>
                </a:lnTo>
                <a:lnTo>
                  <a:pt x="33" y="75"/>
                </a:lnTo>
                <a:lnTo>
                  <a:pt x="30" y="75"/>
                </a:lnTo>
                <a:lnTo>
                  <a:pt x="28" y="75"/>
                </a:lnTo>
                <a:lnTo>
                  <a:pt x="27" y="75"/>
                </a:lnTo>
                <a:lnTo>
                  <a:pt x="25" y="75"/>
                </a:lnTo>
                <a:lnTo>
                  <a:pt x="24" y="75"/>
                </a:lnTo>
                <a:lnTo>
                  <a:pt x="22" y="75"/>
                </a:lnTo>
                <a:lnTo>
                  <a:pt x="20" y="75"/>
                </a:lnTo>
                <a:lnTo>
                  <a:pt x="19" y="75"/>
                </a:lnTo>
                <a:lnTo>
                  <a:pt x="17" y="75"/>
                </a:lnTo>
                <a:lnTo>
                  <a:pt x="14" y="75"/>
                </a:lnTo>
                <a:lnTo>
                  <a:pt x="12" y="75"/>
                </a:lnTo>
                <a:lnTo>
                  <a:pt x="9" y="75"/>
                </a:lnTo>
                <a:lnTo>
                  <a:pt x="4" y="75"/>
                </a:lnTo>
                <a:lnTo>
                  <a:pt x="1" y="75"/>
                </a:lnTo>
                <a:lnTo>
                  <a:pt x="0" y="75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2"/>
                </a:lnTo>
                <a:lnTo>
                  <a:pt x="0" y="59"/>
                </a:lnTo>
                <a:lnTo>
                  <a:pt x="0" y="50"/>
                </a:lnTo>
                <a:lnTo>
                  <a:pt x="0" y="35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4"/>
                </a:lnTo>
                <a:lnTo>
                  <a:pt x="0" y="13"/>
                </a:lnTo>
                <a:lnTo>
                  <a:pt x="0" y="0"/>
                </a:lnTo>
                <a:lnTo>
                  <a:pt x="3" y="0"/>
                </a:lnTo>
                <a:lnTo>
                  <a:pt x="16" y="0"/>
                </a:lnTo>
                <a:lnTo>
                  <a:pt x="17" y="0"/>
                </a:lnTo>
                <a:lnTo>
                  <a:pt x="20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9" y="0"/>
                </a:lnTo>
                <a:lnTo>
                  <a:pt x="54" y="0"/>
                </a:lnTo>
                <a:lnTo>
                  <a:pt x="59" y="0"/>
                </a:lnTo>
                <a:close/>
              </a:path>
            </a:pathLst>
          </a:custGeom>
          <a:solidFill>
            <a:srgbClr val="86D4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5"/>
          <p:cNvSpPr>
            <a:spLocks/>
          </p:cNvSpPr>
          <p:nvPr/>
        </p:nvSpPr>
        <p:spPr bwMode="auto">
          <a:xfrm>
            <a:off x="2854325" y="5640388"/>
            <a:ext cx="92075" cy="122238"/>
          </a:xfrm>
          <a:custGeom>
            <a:avLst/>
            <a:gdLst/>
            <a:ahLst/>
            <a:cxnLst>
              <a:cxn ang="0">
                <a:pos x="53" y="4"/>
              </a:cxn>
              <a:cxn ang="0">
                <a:pos x="53" y="7"/>
              </a:cxn>
              <a:cxn ang="0">
                <a:pos x="53" y="10"/>
              </a:cxn>
              <a:cxn ang="0">
                <a:pos x="52" y="12"/>
              </a:cxn>
              <a:cxn ang="0">
                <a:pos x="52" y="12"/>
              </a:cxn>
              <a:cxn ang="0">
                <a:pos x="53" y="13"/>
              </a:cxn>
              <a:cxn ang="0">
                <a:pos x="53" y="16"/>
              </a:cxn>
              <a:cxn ang="0">
                <a:pos x="52" y="26"/>
              </a:cxn>
              <a:cxn ang="0">
                <a:pos x="58" y="26"/>
              </a:cxn>
              <a:cxn ang="0">
                <a:pos x="58" y="44"/>
              </a:cxn>
              <a:cxn ang="0">
                <a:pos x="58" y="47"/>
              </a:cxn>
              <a:cxn ang="0">
                <a:pos x="58" y="58"/>
              </a:cxn>
              <a:cxn ang="0">
                <a:pos x="58" y="68"/>
              </a:cxn>
              <a:cxn ang="0">
                <a:pos x="58" y="72"/>
              </a:cxn>
              <a:cxn ang="0">
                <a:pos x="53" y="77"/>
              </a:cxn>
              <a:cxn ang="0">
                <a:pos x="50" y="77"/>
              </a:cxn>
              <a:cxn ang="0">
                <a:pos x="47" y="77"/>
              </a:cxn>
              <a:cxn ang="0">
                <a:pos x="44" y="77"/>
              </a:cxn>
              <a:cxn ang="0">
                <a:pos x="40" y="77"/>
              </a:cxn>
              <a:cxn ang="0">
                <a:pos x="37" y="77"/>
              </a:cxn>
              <a:cxn ang="0">
                <a:pos x="34" y="77"/>
              </a:cxn>
              <a:cxn ang="0">
                <a:pos x="24" y="77"/>
              </a:cxn>
              <a:cxn ang="0">
                <a:pos x="20" y="77"/>
              </a:cxn>
              <a:cxn ang="0">
                <a:pos x="16" y="77"/>
              </a:cxn>
              <a:cxn ang="0">
                <a:pos x="13" y="77"/>
              </a:cxn>
              <a:cxn ang="0">
                <a:pos x="8" y="77"/>
              </a:cxn>
              <a:cxn ang="0">
                <a:pos x="7" y="76"/>
              </a:cxn>
              <a:cxn ang="0">
                <a:pos x="7" y="72"/>
              </a:cxn>
              <a:cxn ang="0">
                <a:pos x="7" y="69"/>
              </a:cxn>
              <a:cxn ang="0">
                <a:pos x="7" y="66"/>
              </a:cxn>
              <a:cxn ang="0">
                <a:pos x="7" y="63"/>
              </a:cxn>
              <a:cxn ang="0">
                <a:pos x="7" y="60"/>
              </a:cxn>
              <a:cxn ang="0">
                <a:pos x="7" y="56"/>
              </a:cxn>
              <a:cxn ang="0">
                <a:pos x="7" y="53"/>
              </a:cxn>
              <a:cxn ang="0">
                <a:pos x="7" y="50"/>
              </a:cxn>
              <a:cxn ang="0">
                <a:pos x="7" y="47"/>
              </a:cxn>
              <a:cxn ang="0">
                <a:pos x="7" y="44"/>
              </a:cxn>
              <a:cxn ang="0">
                <a:pos x="7" y="34"/>
              </a:cxn>
              <a:cxn ang="0">
                <a:pos x="7" y="26"/>
              </a:cxn>
              <a:cxn ang="0">
                <a:pos x="4" y="26"/>
              </a:cxn>
              <a:cxn ang="0">
                <a:pos x="0" y="26"/>
              </a:cxn>
              <a:cxn ang="0">
                <a:pos x="2" y="13"/>
              </a:cxn>
              <a:cxn ang="0">
                <a:pos x="2" y="8"/>
              </a:cxn>
              <a:cxn ang="0">
                <a:pos x="2" y="5"/>
              </a:cxn>
              <a:cxn ang="0">
                <a:pos x="2" y="2"/>
              </a:cxn>
              <a:cxn ang="0">
                <a:pos x="5" y="0"/>
              </a:cxn>
              <a:cxn ang="0">
                <a:pos x="10" y="0"/>
              </a:cxn>
              <a:cxn ang="0">
                <a:pos x="18" y="0"/>
              </a:cxn>
              <a:cxn ang="0">
                <a:pos x="28" y="0"/>
              </a:cxn>
              <a:cxn ang="0">
                <a:pos x="40" y="0"/>
              </a:cxn>
              <a:cxn ang="0">
                <a:pos x="52" y="0"/>
              </a:cxn>
            </a:cxnLst>
            <a:rect l="0" t="0" r="r" b="b"/>
            <a:pathLst>
              <a:path w="58" h="77">
                <a:moveTo>
                  <a:pt x="53" y="0"/>
                </a:moveTo>
                <a:lnTo>
                  <a:pt x="53" y="4"/>
                </a:lnTo>
                <a:lnTo>
                  <a:pt x="53" y="5"/>
                </a:lnTo>
                <a:lnTo>
                  <a:pt x="53" y="7"/>
                </a:lnTo>
                <a:lnTo>
                  <a:pt x="53" y="8"/>
                </a:lnTo>
                <a:lnTo>
                  <a:pt x="53" y="10"/>
                </a:lnTo>
                <a:lnTo>
                  <a:pt x="52" y="10"/>
                </a:lnTo>
                <a:lnTo>
                  <a:pt x="52" y="12"/>
                </a:lnTo>
                <a:lnTo>
                  <a:pt x="53" y="12"/>
                </a:lnTo>
                <a:lnTo>
                  <a:pt x="52" y="12"/>
                </a:lnTo>
                <a:lnTo>
                  <a:pt x="52" y="13"/>
                </a:lnTo>
                <a:lnTo>
                  <a:pt x="53" y="13"/>
                </a:lnTo>
                <a:lnTo>
                  <a:pt x="53" y="15"/>
                </a:lnTo>
                <a:lnTo>
                  <a:pt x="53" y="16"/>
                </a:lnTo>
                <a:lnTo>
                  <a:pt x="52" y="23"/>
                </a:lnTo>
                <a:lnTo>
                  <a:pt x="52" y="26"/>
                </a:lnTo>
                <a:lnTo>
                  <a:pt x="53" y="26"/>
                </a:lnTo>
                <a:lnTo>
                  <a:pt x="58" y="26"/>
                </a:lnTo>
                <a:lnTo>
                  <a:pt x="58" y="40"/>
                </a:lnTo>
                <a:lnTo>
                  <a:pt x="58" y="44"/>
                </a:lnTo>
                <a:lnTo>
                  <a:pt x="58" y="45"/>
                </a:lnTo>
                <a:lnTo>
                  <a:pt x="58" y="47"/>
                </a:lnTo>
                <a:lnTo>
                  <a:pt x="58" y="56"/>
                </a:lnTo>
                <a:lnTo>
                  <a:pt x="58" y="58"/>
                </a:lnTo>
                <a:lnTo>
                  <a:pt x="58" y="61"/>
                </a:lnTo>
                <a:lnTo>
                  <a:pt x="58" y="68"/>
                </a:lnTo>
                <a:lnTo>
                  <a:pt x="58" y="69"/>
                </a:lnTo>
                <a:lnTo>
                  <a:pt x="58" y="72"/>
                </a:lnTo>
                <a:lnTo>
                  <a:pt x="58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24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8" y="77"/>
                </a:lnTo>
                <a:lnTo>
                  <a:pt x="7" y="77"/>
                </a:lnTo>
                <a:lnTo>
                  <a:pt x="7" y="76"/>
                </a:lnTo>
                <a:lnTo>
                  <a:pt x="7" y="74"/>
                </a:lnTo>
                <a:lnTo>
                  <a:pt x="7" y="72"/>
                </a:lnTo>
                <a:lnTo>
                  <a:pt x="7" y="71"/>
                </a:lnTo>
                <a:lnTo>
                  <a:pt x="7" y="69"/>
                </a:lnTo>
                <a:lnTo>
                  <a:pt x="7" y="68"/>
                </a:lnTo>
                <a:lnTo>
                  <a:pt x="7" y="66"/>
                </a:lnTo>
                <a:lnTo>
                  <a:pt x="7" y="64"/>
                </a:lnTo>
                <a:lnTo>
                  <a:pt x="7" y="63"/>
                </a:lnTo>
                <a:lnTo>
                  <a:pt x="7" y="61"/>
                </a:lnTo>
                <a:lnTo>
                  <a:pt x="7" y="60"/>
                </a:lnTo>
                <a:lnTo>
                  <a:pt x="7" y="58"/>
                </a:lnTo>
                <a:lnTo>
                  <a:pt x="7" y="56"/>
                </a:lnTo>
                <a:lnTo>
                  <a:pt x="7" y="55"/>
                </a:lnTo>
                <a:lnTo>
                  <a:pt x="7" y="53"/>
                </a:lnTo>
                <a:lnTo>
                  <a:pt x="7" y="52"/>
                </a:lnTo>
                <a:lnTo>
                  <a:pt x="7" y="50"/>
                </a:lnTo>
                <a:lnTo>
                  <a:pt x="7" y="48"/>
                </a:lnTo>
                <a:lnTo>
                  <a:pt x="7" y="47"/>
                </a:lnTo>
                <a:lnTo>
                  <a:pt x="7" y="45"/>
                </a:lnTo>
                <a:lnTo>
                  <a:pt x="7" y="44"/>
                </a:lnTo>
                <a:lnTo>
                  <a:pt x="7" y="36"/>
                </a:lnTo>
                <a:lnTo>
                  <a:pt x="7" y="34"/>
                </a:lnTo>
                <a:lnTo>
                  <a:pt x="7" y="28"/>
                </a:lnTo>
                <a:lnTo>
                  <a:pt x="7" y="26"/>
                </a:lnTo>
                <a:lnTo>
                  <a:pt x="5" y="26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3"/>
                </a:lnTo>
                <a:lnTo>
                  <a:pt x="2" y="13"/>
                </a:lnTo>
                <a:lnTo>
                  <a:pt x="2" y="12"/>
                </a:lnTo>
                <a:lnTo>
                  <a:pt x="2" y="8"/>
                </a:lnTo>
                <a:lnTo>
                  <a:pt x="2" y="7"/>
                </a:lnTo>
                <a:lnTo>
                  <a:pt x="2" y="5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5" y="0"/>
                </a:lnTo>
                <a:lnTo>
                  <a:pt x="18" y="0"/>
                </a:lnTo>
                <a:lnTo>
                  <a:pt x="23" y="0"/>
                </a:lnTo>
                <a:lnTo>
                  <a:pt x="28" y="0"/>
                </a:lnTo>
                <a:lnTo>
                  <a:pt x="29" y="0"/>
                </a:lnTo>
                <a:lnTo>
                  <a:pt x="40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close/>
              </a:path>
            </a:pathLst>
          </a:custGeom>
          <a:solidFill>
            <a:srgbClr val="8BC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6"/>
          <p:cNvSpPr>
            <a:spLocks/>
          </p:cNvSpPr>
          <p:nvPr/>
        </p:nvSpPr>
        <p:spPr bwMode="auto">
          <a:xfrm>
            <a:off x="2873375" y="5884863"/>
            <a:ext cx="161925" cy="119063"/>
          </a:xfrm>
          <a:custGeom>
            <a:avLst/>
            <a:gdLst/>
            <a:ahLst/>
            <a:cxnLst>
              <a:cxn ang="0">
                <a:pos x="102" y="3"/>
              </a:cxn>
              <a:cxn ang="0">
                <a:pos x="102" y="8"/>
              </a:cxn>
              <a:cxn ang="0">
                <a:pos x="102" y="13"/>
              </a:cxn>
              <a:cxn ang="0">
                <a:pos x="102" y="18"/>
              </a:cxn>
              <a:cxn ang="0">
                <a:pos x="100" y="21"/>
              </a:cxn>
              <a:cxn ang="0">
                <a:pos x="102" y="24"/>
              </a:cxn>
              <a:cxn ang="0">
                <a:pos x="102" y="30"/>
              </a:cxn>
              <a:cxn ang="0">
                <a:pos x="102" y="35"/>
              </a:cxn>
              <a:cxn ang="0">
                <a:pos x="102" y="40"/>
              </a:cxn>
              <a:cxn ang="0">
                <a:pos x="102" y="45"/>
              </a:cxn>
              <a:cxn ang="0">
                <a:pos x="100" y="50"/>
              </a:cxn>
              <a:cxn ang="0">
                <a:pos x="102" y="53"/>
              </a:cxn>
              <a:cxn ang="0">
                <a:pos x="102" y="58"/>
              </a:cxn>
              <a:cxn ang="0">
                <a:pos x="102" y="62"/>
              </a:cxn>
              <a:cxn ang="0">
                <a:pos x="102" y="67"/>
              </a:cxn>
              <a:cxn ang="0">
                <a:pos x="102" y="72"/>
              </a:cxn>
              <a:cxn ang="0">
                <a:pos x="100" y="75"/>
              </a:cxn>
              <a:cxn ang="0">
                <a:pos x="96" y="75"/>
              </a:cxn>
              <a:cxn ang="0">
                <a:pos x="91" y="75"/>
              </a:cxn>
              <a:cxn ang="0">
                <a:pos x="86" y="75"/>
              </a:cxn>
              <a:cxn ang="0">
                <a:pos x="81" y="75"/>
              </a:cxn>
              <a:cxn ang="0">
                <a:pos x="76" y="75"/>
              </a:cxn>
              <a:cxn ang="0">
                <a:pos x="72" y="75"/>
              </a:cxn>
              <a:cxn ang="0">
                <a:pos x="67" y="75"/>
              </a:cxn>
              <a:cxn ang="0">
                <a:pos x="59" y="75"/>
              </a:cxn>
              <a:cxn ang="0">
                <a:pos x="54" y="75"/>
              </a:cxn>
              <a:cxn ang="0">
                <a:pos x="46" y="75"/>
              </a:cxn>
              <a:cxn ang="0">
                <a:pos x="36" y="75"/>
              </a:cxn>
              <a:cxn ang="0">
                <a:pos x="22" y="75"/>
              </a:cxn>
              <a:cxn ang="0">
                <a:pos x="3" y="75"/>
              </a:cxn>
              <a:cxn ang="0">
                <a:pos x="0" y="67"/>
              </a:cxn>
              <a:cxn ang="0">
                <a:pos x="0" y="42"/>
              </a:cxn>
              <a:cxn ang="0">
                <a:pos x="0" y="16"/>
              </a:cxn>
              <a:cxn ang="0">
                <a:pos x="0" y="0"/>
              </a:cxn>
              <a:cxn ang="0">
                <a:pos x="4" y="0"/>
              </a:cxn>
              <a:cxn ang="0">
                <a:pos x="9" y="0"/>
              </a:cxn>
              <a:cxn ang="0">
                <a:pos x="17" y="0"/>
              </a:cxn>
              <a:cxn ang="0">
                <a:pos x="22" y="0"/>
              </a:cxn>
              <a:cxn ang="0">
                <a:pos x="27" y="0"/>
              </a:cxn>
              <a:cxn ang="0">
                <a:pos x="32" y="0"/>
              </a:cxn>
              <a:cxn ang="0">
                <a:pos x="36" y="0"/>
              </a:cxn>
              <a:cxn ang="0">
                <a:pos x="41" y="0"/>
              </a:cxn>
              <a:cxn ang="0">
                <a:pos x="46" y="0"/>
              </a:cxn>
              <a:cxn ang="0">
                <a:pos x="51" y="0"/>
              </a:cxn>
              <a:cxn ang="0">
                <a:pos x="56" y="0"/>
              </a:cxn>
              <a:cxn ang="0">
                <a:pos x="60" y="0"/>
              </a:cxn>
              <a:cxn ang="0">
                <a:pos x="72" y="0"/>
              </a:cxn>
              <a:cxn ang="0">
                <a:pos x="78" y="0"/>
              </a:cxn>
              <a:cxn ang="0">
                <a:pos x="88" y="0"/>
              </a:cxn>
              <a:cxn ang="0">
                <a:pos x="92" y="0"/>
              </a:cxn>
              <a:cxn ang="0">
                <a:pos x="99" y="0"/>
              </a:cxn>
            </a:cxnLst>
            <a:rect l="0" t="0" r="r" b="b"/>
            <a:pathLst>
              <a:path w="102" h="75">
                <a:moveTo>
                  <a:pt x="102" y="0"/>
                </a:moveTo>
                <a:lnTo>
                  <a:pt x="102" y="2"/>
                </a:lnTo>
                <a:lnTo>
                  <a:pt x="102" y="3"/>
                </a:lnTo>
                <a:lnTo>
                  <a:pt x="102" y="5"/>
                </a:lnTo>
                <a:lnTo>
                  <a:pt x="102" y="6"/>
                </a:lnTo>
                <a:lnTo>
                  <a:pt x="102" y="8"/>
                </a:lnTo>
                <a:lnTo>
                  <a:pt x="102" y="10"/>
                </a:lnTo>
                <a:lnTo>
                  <a:pt x="102" y="11"/>
                </a:lnTo>
                <a:lnTo>
                  <a:pt x="102" y="13"/>
                </a:lnTo>
                <a:lnTo>
                  <a:pt x="102" y="14"/>
                </a:lnTo>
                <a:lnTo>
                  <a:pt x="102" y="16"/>
                </a:lnTo>
                <a:lnTo>
                  <a:pt x="102" y="18"/>
                </a:lnTo>
                <a:lnTo>
                  <a:pt x="100" y="18"/>
                </a:lnTo>
                <a:lnTo>
                  <a:pt x="100" y="19"/>
                </a:lnTo>
                <a:lnTo>
                  <a:pt x="100" y="21"/>
                </a:lnTo>
                <a:lnTo>
                  <a:pt x="100" y="22"/>
                </a:lnTo>
                <a:lnTo>
                  <a:pt x="102" y="22"/>
                </a:lnTo>
                <a:lnTo>
                  <a:pt x="102" y="24"/>
                </a:lnTo>
                <a:lnTo>
                  <a:pt x="102" y="26"/>
                </a:lnTo>
                <a:lnTo>
                  <a:pt x="102" y="27"/>
                </a:lnTo>
                <a:lnTo>
                  <a:pt x="102" y="30"/>
                </a:lnTo>
                <a:lnTo>
                  <a:pt x="102" y="32"/>
                </a:lnTo>
                <a:lnTo>
                  <a:pt x="102" y="34"/>
                </a:lnTo>
                <a:lnTo>
                  <a:pt x="102" y="35"/>
                </a:lnTo>
                <a:lnTo>
                  <a:pt x="102" y="37"/>
                </a:lnTo>
                <a:lnTo>
                  <a:pt x="102" y="38"/>
                </a:lnTo>
                <a:lnTo>
                  <a:pt x="102" y="40"/>
                </a:lnTo>
                <a:lnTo>
                  <a:pt x="102" y="42"/>
                </a:lnTo>
                <a:lnTo>
                  <a:pt x="102" y="43"/>
                </a:lnTo>
                <a:lnTo>
                  <a:pt x="102" y="45"/>
                </a:lnTo>
                <a:lnTo>
                  <a:pt x="102" y="46"/>
                </a:lnTo>
                <a:lnTo>
                  <a:pt x="102" y="48"/>
                </a:lnTo>
                <a:lnTo>
                  <a:pt x="100" y="50"/>
                </a:lnTo>
                <a:lnTo>
                  <a:pt x="100" y="51"/>
                </a:lnTo>
                <a:lnTo>
                  <a:pt x="102" y="51"/>
                </a:lnTo>
                <a:lnTo>
                  <a:pt x="102" y="53"/>
                </a:lnTo>
                <a:lnTo>
                  <a:pt x="102" y="54"/>
                </a:lnTo>
                <a:lnTo>
                  <a:pt x="102" y="56"/>
                </a:lnTo>
                <a:lnTo>
                  <a:pt x="102" y="58"/>
                </a:lnTo>
                <a:lnTo>
                  <a:pt x="102" y="59"/>
                </a:lnTo>
                <a:lnTo>
                  <a:pt x="102" y="61"/>
                </a:lnTo>
                <a:lnTo>
                  <a:pt x="102" y="62"/>
                </a:lnTo>
                <a:lnTo>
                  <a:pt x="102" y="64"/>
                </a:lnTo>
                <a:lnTo>
                  <a:pt x="102" y="66"/>
                </a:lnTo>
                <a:lnTo>
                  <a:pt x="102" y="67"/>
                </a:lnTo>
                <a:lnTo>
                  <a:pt x="102" y="69"/>
                </a:lnTo>
                <a:lnTo>
                  <a:pt x="102" y="70"/>
                </a:lnTo>
                <a:lnTo>
                  <a:pt x="102" y="72"/>
                </a:lnTo>
                <a:lnTo>
                  <a:pt x="102" y="74"/>
                </a:lnTo>
                <a:lnTo>
                  <a:pt x="102" y="75"/>
                </a:lnTo>
                <a:lnTo>
                  <a:pt x="100" y="75"/>
                </a:lnTo>
                <a:lnTo>
                  <a:pt x="99" y="75"/>
                </a:lnTo>
                <a:lnTo>
                  <a:pt x="97" y="75"/>
                </a:lnTo>
                <a:lnTo>
                  <a:pt x="96" y="75"/>
                </a:lnTo>
                <a:lnTo>
                  <a:pt x="94" y="75"/>
                </a:lnTo>
                <a:lnTo>
                  <a:pt x="92" y="75"/>
                </a:lnTo>
                <a:lnTo>
                  <a:pt x="91" y="75"/>
                </a:lnTo>
                <a:lnTo>
                  <a:pt x="89" y="75"/>
                </a:lnTo>
                <a:lnTo>
                  <a:pt x="88" y="75"/>
                </a:lnTo>
                <a:lnTo>
                  <a:pt x="86" y="75"/>
                </a:lnTo>
                <a:lnTo>
                  <a:pt x="84" y="75"/>
                </a:lnTo>
                <a:lnTo>
                  <a:pt x="83" y="75"/>
                </a:lnTo>
                <a:lnTo>
                  <a:pt x="81" y="75"/>
                </a:lnTo>
                <a:lnTo>
                  <a:pt x="80" y="75"/>
                </a:lnTo>
                <a:lnTo>
                  <a:pt x="78" y="75"/>
                </a:lnTo>
                <a:lnTo>
                  <a:pt x="76" y="75"/>
                </a:lnTo>
                <a:lnTo>
                  <a:pt x="75" y="75"/>
                </a:lnTo>
                <a:lnTo>
                  <a:pt x="73" y="75"/>
                </a:lnTo>
                <a:lnTo>
                  <a:pt x="72" y="75"/>
                </a:lnTo>
                <a:lnTo>
                  <a:pt x="70" y="75"/>
                </a:lnTo>
                <a:lnTo>
                  <a:pt x="68" y="75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59" y="75"/>
                </a:lnTo>
                <a:lnTo>
                  <a:pt x="57" y="75"/>
                </a:lnTo>
                <a:lnTo>
                  <a:pt x="56" y="75"/>
                </a:lnTo>
                <a:lnTo>
                  <a:pt x="54" y="75"/>
                </a:lnTo>
                <a:lnTo>
                  <a:pt x="52" y="75"/>
                </a:lnTo>
                <a:lnTo>
                  <a:pt x="51" y="75"/>
                </a:lnTo>
                <a:lnTo>
                  <a:pt x="46" y="75"/>
                </a:lnTo>
                <a:lnTo>
                  <a:pt x="43" y="75"/>
                </a:lnTo>
                <a:lnTo>
                  <a:pt x="41" y="75"/>
                </a:lnTo>
                <a:lnTo>
                  <a:pt x="36" y="75"/>
                </a:lnTo>
                <a:lnTo>
                  <a:pt x="35" y="75"/>
                </a:lnTo>
                <a:lnTo>
                  <a:pt x="25" y="75"/>
                </a:lnTo>
                <a:lnTo>
                  <a:pt x="22" y="75"/>
                </a:lnTo>
                <a:lnTo>
                  <a:pt x="16" y="75"/>
                </a:lnTo>
                <a:lnTo>
                  <a:pt x="4" y="75"/>
                </a:lnTo>
                <a:lnTo>
                  <a:pt x="3" y="75"/>
                </a:lnTo>
                <a:lnTo>
                  <a:pt x="1" y="75"/>
                </a:lnTo>
                <a:lnTo>
                  <a:pt x="0" y="75"/>
                </a:lnTo>
                <a:lnTo>
                  <a:pt x="0" y="67"/>
                </a:lnTo>
                <a:lnTo>
                  <a:pt x="0" y="66"/>
                </a:lnTo>
                <a:lnTo>
                  <a:pt x="0" y="62"/>
                </a:lnTo>
                <a:lnTo>
                  <a:pt x="0" y="42"/>
                </a:lnTo>
                <a:lnTo>
                  <a:pt x="0" y="35"/>
                </a:lnTo>
                <a:lnTo>
                  <a:pt x="0" y="26"/>
                </a:lnTo>
                <a:lnTo>
                  <a:pt x="0" y="16"/>
                </a:lnTo>
                <a:lnTo>
                  <a:pt x="0" y="13"/>
                </a:lnTo>
                <a:lnTo>
                  <a:pt x="0" y="6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2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72" y="0"/>
                </a:lnTo>
                <a:lnTo>
                  <a:pt x="73" y="0"/>
                </a:lnTo>
                <a:lnTo>
                  <a:pt x="76" y="0"/>
                </a:lnTo>
                <a:lnTo>
                  <a:pt x="78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2" y="0"/>
                </a:lnTo>
                <a:close/>
              </a:path>
            </a:pathLst>
          </a:custGeom>
          <a:solidFill>
            <a:srgbClr val="CF5D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7"/>
          <p:cNvSpPr>
            <a:spLocks/>
          </p:cNvSpPr>
          <p:nvPr/>
        </p:nvSpPr>
        <p:spPr bwMode="auto">
          <a:xfrm>
            <a:off x="2962275" y="6084888"/>
            <a:ext cx="85725" cy="160338"/>
          </a:xfrm>
          <a:custGeom>
            <a:avLst/>
            <a:gdLst/>
            <a:ahLst/>
            <a:cxnLst>
              <a:cxn ang="0">
                <a:pos x="49" y="7"/>
              </a:cxn>
              <a:cxn ang="0">
                <a:pos x="49" y="12"/>
              </a:cxn>
              <a:cxn ang="0">
                <a:pos x="49" y="16"/>
              </a:cxn>
              <a:cxn ang="0">
                <a:pos x="49" y="21"/>
              </a:cxn>
              <a:cxn ang="0">
                <a:pos x="49" y="26"/>
              </a:cxn>
              <a:cxn ang="0">
                <a:pos x="49" y="34"/>
              </a:cxn>
              <a:cxn ang="0">
                <a:pos x="49" y="50"/>
              </a:cxn>
              <a:cxn ang="0">
                <a:pos x="54" y="50"/>
              </a:cxn>
              <a:cxn ang="0">
                <a:pos x="54" y="55"/>
              </a:cxn>
              <a:cxn ang="0">
                <a:pos x="54" y="60"/>
              </a:cxn>
              <a:cxn ang="0">
                <a:pos x="54" y="64"/>
              </a:cxn>
              <a:cxn ang="0">
                <a:pos x="54" y="69"/>
              </a:cxn>
              <a:cxn ang="0">
                <a:pos x="54" y="76"/>
              </a:cxn>
              <a:cxn ang="0">
                <a:pos x="54" y="80"/>
              </a:cxn>
              <a:cxn ang="0">
                <a:pos x="54" y="85"/>
              </a:cxn>
              <a:cxn ang="0">
                <a:pos x="54" y="90"/>
              </a:cxn>
              <a:cxn ang="0">
                <a:pos x="54" y="95"/>
              </a:cxn>
              <a:cxn ang="0">
                <a:pos x="54" y="101"/>
              </a:cxn>
              <a:cxn ang="0">
                <a:pos x="22" y="101"/>
              </a:cxn>
              <a:cxn ang="0">
                <a:pos x="4" y="101"/>
              </a:cxn>
              <a:cxn ang="0">
                <a:pos x="4" y="88"/>
              </a:cxn>
              <a:cxn ang="0">
                <a:pos x="4" y="80"/>
              </a:cxn>
              <a:cxn ang="0">
                <a:pos x="4" y="71"/>
              </a:cxn>
              <a:cxn ang="0">
                <a:pos x="4" y="63"/>
              </a:cxn>
              <a:cxn ang="0">
                <a:pos x="4" y="56"/>
              </a:cxn>
              <a:cxn ang="0">
                <a:pos x="4" y="52"/>
              </a:cxn>
              <a:cxn ang="0">
                <a:pos x="1" y="50"/>
              </a:cxn>
              <a:cxn ang="0">
                <a:pos x="0" y="47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8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4"/>
              </a:cxn>
              <a:cxn ang="0">
                <a:pos x="1" y="0"/>
              </a:cxn>
              <a:cxn ang="0">
                <a:pos x="6" y="0"/>
              </a:cxn>
              <a:cxn ang="0">
                <a:pos x="11" y="0"/>
              </a:cxn>
              <a:cxn ang="0">
                <a:pos x="16" y="0"/>
              </a:cxn>
              <a:cxn ang="0">
                <a:pos x="20" y="0"/>
              </a:cxn>
              <a:cxn ang="0">
                <a:pos x="25" y="0"/>
              </a:cxn>
              <a:cxn ang="0">
                <a:pos x="30" y="0"/>
              </a:cxn>
              <a:cxn ang="0">
                <a:pos x="38" y="0"/>
              </a:cxn>
              <a:cxn ang="0">
                <a:pos x="49" y="0"/>
              </a:cxn>
            </a:cxnLst>
            <a:rect l="0" t="0" r="r" b="b"/>
            <a:pathLst>
              <a:path w="54" h="101">
                <a:moveTo>
                  <a:pt x="49" y="0"/>
                </a:moveTo>
                <a:lnTo>
                  <a:pt x="49" y="5"/>
                </a:lnTo>
                <a:lnTo>
                  <a:pt x="49" y="7"/>
                </a:lnTo>
                <a:lnTo>
                  <a:pt x="49" y="8"/>
                </a:lnTo>
                <a:lnTo>
                  <a:pt x="49" y="10"/>
                </a:lnTo>
                <a:lnTo>
                  <a:pt x="49" y="12"/>
                </a:lnTo>
                <a:lnTo>
                  <a:pt x="49" y="13"/>
                </a:lnTo>
                <a:lnTo>
                  <a:pt x="49" y="15"/>
                </a:lnTo>
                <a:lnTo>
                  <a:pt x="49" y="16"/>
                </a:lnTo>
                <a:lnTo>
                  <a:pt x="49" y="18"/>
                </a:lnTo>
                <a:lnTo>
                  <a:pt x="49" y="20"/>
                </a:lnTo>
                <a:lnTo>
                  <a:pt x="49" y="21"/>
                </a:lnTo>
                <a:lnTo>
                  <a:pt x="49" y="23"/>
                </a:lnTo>
                <a:lnTo>
                  <a:pt x="49" y="24"/>
                </a:lnTo>
                <a:lnTo>
                  <a:pt x="49" y="26"/>
                </a:lnTo>
                <a:lnTo>
                  <a:pt x="49" y="28"/>
                </a:lnTo>
                <a:lnTo>
                  <a:pt x="49" y="29"/>
                </a:lnTo>
                <a:lnTo>
                  <a:pt x="49" y="34"/>
                </a:lnTo>
                <a:lnTo>
                  <a:pt x="49" y="47"/>
                </a:lnTo>
                <a:lnTo>
                  <a:pt x="49" y="48"/>
                </a:lnTo>
                <a:lnTo>
                  <a:pt x="49" y="50"/>
                </a:lnTo>
                <a:lnTo>
                  <a:pt x="51" y="50"/>
                </a:lnTo>
                <a:lnTo>
                  <a:pt x="52" y="50"/>
                </a:lnTo>
                <a:lnTo>
                  <a:pt x="54" y="50"/>
                </a:lnTo>
                <a:lnTo>
                  <a:pt x="54" y="52"/>
                </a:lnTo>
                <a:lnTo>
                  <a:pt x="54" y="53"/>
                </a:lnTo>
                <a:lnTo>
                  <a:pt x="54" y="55"/>
                </a:lnTo>
                <a:lnTo>
                  <a:pt x="54" y="56"/>
                </a:lnTo>
                <a:lnTo>
                  <a:pt x="54" y="58"/>
                </a:lnTo>
                <a:lnTo>
                  <a:pt x="54" y="60"/>
                </a:lnTo>
                <a:lnTo>
                  <a:pt x="54" y="61"/>
                </a:lnTo>
                <a:lnTo>
                  <a:pt x="54" y="63"/>
                </a:lnTo>
                <a:lnTo>
                  <a:pt x="54" y="64"/>
                </a:lnTo>
                <a:lnTo>
                  <a:pt x="54" y="66"/>
                </a:lnTo>
                <a:lnTo>
                  <a:pt x="54" y="68"/>
                </a:lnTo>
                <a:lnTo>
                  <a:pt x="54" y="69"/>
                </a:lnTo>
                <a:lnTo>
                  <a:pt x="54" y="71"/>
                </a:lnTo>
                <a:lnTo>
                  <a:pt x="54" y="74"/>
                </a:lnTo>
                <a:lnTo>
                  <a:pt x="54" y="76"/>
                </a:lnTo>
                <a:lnTo>
                  <a:pt x="54" y="77"/>
                </a:lnTo>
                <a:lnTo>
                  <a:pt x="54" y="79"/>
                </a:lnTo>
                <a:lnTo>
                  <a:pt x="54" y="80"/>
                </a:lnTo>
                <a:lnTo>
                  <a:pt x="54" y="82"/>
                </a:lnTo>
                <a:lnTo>
                  <a:pt x="54" y="84"/>
                </a:lnTo>
                <a:lnTo>
                  <a:pt x="54" y="85"/>
                </a:lnTo>
                <a:lnTo>
                  <a:pt x="54" y="87"/>
                </a:lnTo>
                <a:lnTo>
                  <a:pt x="54" y="88"/>
                </a:lnTo>
                <a:lnTo>
                  <a:pt x="54" y="90"/>
                </a:lnTo>
                <a:lnTo>
                  <a:pt x="54" y="92"/>
                </a:lnTo>
                <a:lnTo>
                  <a:pt x="54" y="93"/>
                </a:lnTo>
                <a:lnTo>
                  <a:pt x="54" y="95"/>
                </a:lnTo>
                <a:lnTo>
                  <a:pt x="54" y="96"/>
                </a:lnTo>
                <a:lnTo>
                  <a:pt x="54" y="98"/>
                </a:lnTo>
                <a:lnTo>
                  <a:pt x="54" y="101"/>
                </a:lnTo>
                <a:lnTo>
                  <a:pt x="33" y="101"/>
                </a:lnTo>
                <a:lnTo>
                  <a:pt x="28" y="101"/>
                </a:lnTo>
                <a:lnTo>
                  <a:pt x="22" y="101"/>
                </a:lnTo>
                <a:lnTo>
                  <a:pt x="17" y="101"/>
                </a:lnTo>
                <a:lnTo>
                  <a:pt x="8" y="101"/>
                </a:lnTo>
                <a:lnTo>
                  <a:pt x="4" y="101"/>
                </a:lnTo>
                <a:lnTo>
                  <a:pt x="4" y="96"/>
                </a:lnTo>
                <a:lnTo>
                  <a:pt x="4" y="92"/>
                </a:lnTo>
                <a:lnTo>
                  <a:pt x="4" y="88"/>
                </a:lnTo>
                <a:lnTo>
                  <a:pt x="4" y="87"/>
                </a:lnTo>
                <a:lnTo>
                  <a:pt x="4" y="84"/>
                </a:lnTo>
                <a:lnTo>
                  <a:pt x="4" y="80"/>
                </a:lnTo>
                <a:lnTo>
                  <a:pt x="4" y="79"/>
                </a:lnTo>
                <a:lnTo>
                  <a:pt x="4" y="76"/>
                </a:lnTo>
                <a:lnTo>
                  <a:pt x="4" y="71"/>
                </a:lnTo>
                <a:lnTo>
                  <a:pt x="4" y="68"/>
                </a:lnTo>
                <a:lnTo>
                  <a:pt x="4" y="66"/>
                </a:lnTo>
                <a:lnTo>
                  <a:pt x="4" y="63"/>
                </a:lnTo>
                <a:lnTo>
                  <a:pt x="4" y="60"/>
                </a:lnTo>
                <a:lnTo>
                  <a:pt x="4" y="58"/>
                </a:lnTo>
                <a:lnTo>
                  <a:pt x="4" y="56"/>
                </a:lnTo>
                <a:lnTo>
                  <a:pt x="4" y="55"/>
                </a:lnTo>
                <a:lnTo>
                  <a:pt x="4" y="53"/>
                </a:lnTo>
                <a:lnTo>
                  <a:pt x="4" y="52"/>
                </a:lnTo>
                <a:lnTo>
                  <a:pt x="4" y="50"/>
                </a:lnTo>
                <a:lnTo>
                  <a:pt x="3" y="50"/>
                </a:lnTo>
                <a:lnTo>
                  <a:pt x="1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8" y="0"/>
                </a:lnTo>
                <a:lnTo>
                  <a:pt x="49" y="0"/>
                </a:lnTo>
                <a:close/>
              </a:path>
            </a:pathLst>
          </a:custGeom>
          <a:solidFill>
            <a:srgbClr val="8A92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8"/>
          <p:cNvSpPr>
            <a:spLocks/>
          </p:cNvSpPr>
          <p:nvPr/>
        </p:nvSpPr>
        <p:spPr bwMode="auto">
          <a:xfrm>
            <a:off x="3141663" y="5519738"/>
            <a:ext cx="80963" cy="120650"/>
          </a:xfrm>
          <a:custGeom>
            <a:avLst/>
            <a:gdLst/>
            <a:ahLst/>
            <a:cxnLst>
              <a:cxn ang="0">
                <a:pos x="51" y="3"/>
              </a:cxn>
              <a:cxn ang="0">
                <a:pos x="51" y="12"/>
              </a:cxn>
              <a:cxn ang="0">
                <a:pos x="51" y="20"/>
              </a:cxn>
              <a:cxn ang="0">
                <a:pos x="51" y="25"/>
              </a:cxn>
              <a:cxn ang="0">
                <a:pos x="51" y="30"/>
              </a:cxn>
              <a:cxn ang="0">
                <a:pos x="51" y="33"/>
              </a:cxn>
              <a:cxn ang="0">
                <a:pos x="51" y="36"/>
              </a:cxn>
              <a:cxn ang="0">
                <a:pos x="51" y="46"/>
              </a:cxn>
              <a:cxn ang="0">
                <a:pos x="51" y="51"/>
              </a:cxn>
              <a:cxn ang="0">
                <a:pos x="51" y="68"/>
              </a:cxn>
              <a:cxn ang="0">
                <a:pos x="51" y="72"/>
              </a:cxn>
              <a:cxn ang="0">
                <a:pos x="51" y="76"/>
              </a:cxn>
              <a:cxn ang="0">
                <a:pos x="48" y="76"/>
              </a:cxn>
              <a:cxn ang="0">
                <a:pos x="45" y="76"/>
              </a:cxn>
              <a:cxn ang="0">
                <a:pos x="42" y="76"/>
              </a:cxn>
              <a:cxn ang="0">
                <a:pos x="39" y="76"/>
              </a:cxn>
              <a:cxn ang="0">
                <a:pos x="31" y="76"/>
              </a:cxn>
              <a:cxn ang="0">
                <a:pos x="27" y="76"/>
              </a:cxn>
              <a:cxn ang="0">
                <a:pos x="24" y="76"/>
              </a:cxn>
              <a:cxn ang="0">
                <a:pos x="21" y="76"/>
              </a:cxn>
              <a:cxn ang="0">
                <a:pos x="18" y="76"/>
              </a:cxn>
              <a:cxn ang="0">
                <a:pos x="15" y="76"/>
              </a:cxn>
              <a:cxn ang="0">
                <a:pos x="10" y="76"/>
              </a:cxn>
              <a:cxn ang="0">
                <a:pos x="5" y="76"/>
              </a:cxn>
              <a:cxn ang="0">
                <a:pos x="2" y="76"/>
              </a:cxn>
              <a:cxn ang="0">
                <a:pos x="0" y="70"/>
              </a:cxn>
              <a:cxn ang="0">
                <a:pos x="0" y="67"/>
              </a:cxn>
              <a:cxn ang="0">
                <a:pos x="0" y="60"/>
              </a:cxn>
              <a:cxn ang="0">
                <a:pos x="0" y="56"/>
              </a:cxn>
              <a:cxn ang="0">
                <a:pos x="0" y="49"/>
              </a:cxn>
              <a:cxn ang="0">
                <a:pos x="0" y="43"/>
              </a:cxn>
              <a:cxn ang="0">
                <a:pos x="0" y="38"/>
              </a:cxn>
              <a:cxn ang="0">
                <a:pos x="0" y="25"/>
              </a:cxn>
              <a:cxn ang="0">
                <a:pos x="0" y="22"/>
              </a:cxn>
              <a:cxn ang="0">
                <a:pos x="0" y="16"/>
              </a:cxn>
              <a:cxn ang="0">
                <a:pos x="0" y="8"/>
              </a:cxn>
              <a:cxn ang="0">
                <a:pos x="0" y="0"/>
              </a:cxn>
              <a:cxn ang="0">
                <a:pos x="3" y="0"/>
              </a:cxn>
              <a:cxn ang="0">
                <a:pos x="8" y="0"/>
              </a:cxn>
              <a:cxn ang="0">
                <a:pos x="15" y="0"/>
              </a:cxn>
              <a:cxn ang="0">
                <a:pos x="18" y="0"/>
              </a:cxn>
              <a:cxn ang="0">
                <a:pos x="23" y="0"/>
              </a:cxn>
              <a:cxn ang="0">
                <a:pos x="26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3" y="0"/>
              </a:cxn>
              <a:cxn ang="0">
                <a:pos x="51" y="0"/>
              </a:cxn>
            </a:cxnLst>
            <a:rect l="0" t="0" r="r" b="b"/>
            <a:pathLst>
              <a:path w="51" h="76">
                <a:moveTo>
                  <a:pt x="51" y="0"/>
                </a:moveTo>
                <a:lnTo>
                  <a:pt x="51" y="3"/>
                </a:lnTo>
                <a:lnTo>
                  <a:pt x="51" y="8"/>
                </a:lnTo>
                <a:lnTo>
                  <a:pt x="51" y="12"/>
                </a:lnTo>
                <a:lnTo>
                  <a:pt x="51" y="16"/>
                </a:lnTo>
                <a:lnTo>
                  <a:pt x="51" y="20"/>
                </a:lnTo>
                <a:lnTo>
                  <a:pt x="51" y="24"/>
                </a:lnTo>
                <a:lnTo>
                  <a:pt x="51" y="25"/>
                </a:lnTo>
                <a:lnTo>
                  <a:pt x="51" y="27"/>
                </a:lnTo>
                <a:lnTo>
                  <a:pt x="51" y="30"/>
                </a:lnTo>
                <a:lnTo>
                  <a:pt x="51" y="32"/>
                </a:lnTo>
                <a:lnTo>
                  <a:pt x="51" y="33"/>
                </a:lnTo>
                <a:lnTo>
                  <a:pt x="51" y="35"/>
                </a:lnTo>
                <a:lnTo>
                  <a:pt x="51" y="36"/>
                </a:lnTo>
                <a:lnTo>
                  <a:pt x="51" y="43"/>
                </a:lnTo>
                <a:lnTo>
                  <a:pt x="51" y="46"/>
                </a:lnTo>
                <a:lnTo>
                  <a:pt x="51" y="49"/>
                </a:lnTo>
                <a:lnTo>
                  <a:pt x="51" y="51"/>
                </a:lnTo>
                <a:lnTo>
                  <a:pt x="51" y="59"/>
                </a:lnTo>
                <a:lnTo>
                  <a:pt x="51" y="68"/>
                </a:lnTo>
                <a:lnTo>
                  <a:pt x="51" y="70"/>
                </a:lnTo>
                <a:lnTo>
                  <a:pt x="51" y="72"/>
                </a:lnTo>
                <a:lnTo>
                  <a:pt x="51" y="73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47" y="76"/>
                </a:lnTo>
                <a:lnTo>
                  <a:pt x="45" y="76"/>
                </a:lnTo>
                <a:lnTo>
                  <a:pt x="43" y="76"/>
                </a:lnTo>
                <a:lnTo>
                  <a:pt x="42" y="76"/>
                </a:lnTo>
                <a:lnTo>
                  <a:pt x="40" y="76"/>
                </a:lnTo>
                <a:lnTo>
                  <a:pt x="39" y="76"/>
                </a:lnTo>
                <a:lnTo>
                  <a:pt x="37" y="76"/>
                </a:lnTo>
                <a:lnTo>
                  <a:pt x="31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3" y="76"/>
                </a:lnTo>
                <a:lnTo>
                  <a:pt x="21" y="76"/>
                </a:lnTo>
                <a:lnTo>
                  <a:pt x="19" y="76"/>
                </a:lnTo>
                <a:lnTo>
                  <a:pt x="18" y="76"/>
                </a:lnTo>
                <a:lnTo>
                  <a:pt x="16" y="76"/>
                </a:lnTo>
                <a:lnTo>
                  <a:pt x="15" y="76"/>
                </a:lnTo>
                <a:lnTo>
                  <a:pt x="13" y="76"/>
                </a:lnTo>
                <a:lnTo>
                  <a:pt x="10" y="76"/>
                </a:lnTo>
                <a:lnTo>
                  <a:pt x="8" y="76"/>
                </a:lnTo>
                <a:lnTo>
                  <a:pt x="5" y="76"/>
                </a:lnTo>
                <a:lnTo>
                  <a:pt x="3" y="76"/>
                </a:lnTo>
                <a:lnTo>
                  <a:pt x="2" y="76"/>
                </a:lnTo>
                <a:lnTo>
                  <a:pt x="0" y="76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4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1"/>
                </a:lnTo>
                <a:lnTo>
                  <a:pt x="0" y="49"/>
                </a:lnTo>
                <a:lnTo>
                  <a:pt x="0" y="46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6"/>
                </a:lnTo>
                <a:lnTo>
                  <a:pt x="0" y="14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3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7C82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9"/>
          <p:cNvSpPr>
            <a:spLocks/>
          </p:cNvSpPr>
          <p:nvPr/>
        </p:nvSpPr>
        <p:spPr bwMode="auto">
          <a:xfrm>
            <a:off x="3268663" y="5762626"/>
            <a:ext cx="127000" cy="163513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  <a:cxn ang="0">
                <a:pos x="75" y="0"/>
              </a:cxn>
              <a:cxn ang="0">
                <a:pos x="77" y="3"/>
              </a:cxn>
              <a:cxn ang="0">
                <a:pos x="77" y="8"/>
              </a:cxn>
              <a:cxn ang="0">
                <a:pos x="79" y="11"/>
              </a:cxn>
              <a:cxn ang="0">
                <a:pos x="79" y="16"/>
              </a:cxn>
              <a:cxn ang="0">
                <a:pos x="77" y="19"/>
              </a:cxn>
              <a:cxn ang="0">
                <a:pos x="77" y="24"/>
              </a:cxn>
              <a:cxn ang="0">
                <a:pos x="77" y="29"/>
              </a:cxn>
              <a:cxn ang="0">
                <a:pos x="77" y="34"/>
              </a:cxn>
              <a:cxn ang="0">
                <a:pos x="77" y="39"/>
              </a:cxn>
              <a:cxn ang="0">
                <a:pos x="77" y="43"/>
              </a:cxn>
              <a:cxn ang="0">
                <a:pos x="77" y="48"/>
              </a:cxn>
              <a:cxn ang="0">
                <a:pos x="80" y="58"/>
              </a:cxn>
              <a:cxn ang="0">
                <a:pos x="80" y="72"/>
              </a:cxn>
              <a:cxn ang="0">
                <a:pos x="80" y="77"/>
              </a:cxn>
              <a:cxn ang="0">
                <a:pos x="80" y="83"/>
              </a:cxn>
              <a:cxn ang="0">
                <a:pos x="80" y="98"/>
              </a:cxn>
              <a:cxn ang="0">
                <a:pos x="74" y="103"/>
              </a:cxn>
              <a:cxn ang="0">
                <a:pos x="64" y="103"/>
              </a:cxn>
              <a:cxn ang="0">
                <a:pos x="56" y="103"/>
              </a:cxn>
              <a:cxn ang="0">
                <a:pos x="51" y="103"/>
              </a:cxn>
              <a:cxn ang="0">
                <a:pos x="47" y="103"/>
              </a:cxn>
              <a:cxn ang="0">
                <a:pos x="31" y="103"/>
              </a:cxn>
              <a:cxn ang="0">
                <a:pos x="23" y="101"/>
              </a:cxn>
              <a:cxn ang="0">
                <a:pos x="18" y="101"/>
              </a:cxn>
              <a:cxn ang="0">
                <a:pos x="13" y="101"/>
              </a:cxn>
              <a:cxn ang="0">
                <a:pos x="10" y="103"/>
              </a:cxn>
              <a:cxn ang="0">
                <a:pos x="5" y="99"/>
              </a:cxn>
              <a:cxn ang="0">
                <a:pos x="5" y="95"/>
              </a:cxn>
              <a:cxn ang="0">
                <a:pos x="5" y="85"/>
              </a:cxn>
              <a:cxn ang="0">
                <a:pos x="5" y="77"/>
              </a:cxn>
              <a:cxn ang="0">
                <a:pos x="5" y="64"/>
              </a:cxn>
              <a:cxn ang="0">
                <a:pos x="5" y="59"/>
              </a:cxn>
              <a:cxn ang="0">
                <a:pos x="5" y="51"/>
              </a:cxn>
              <a:cxn ang="0">
                <a:pos x="0" y="51"/>
              </a:cxn>
              <a:cxn ang="0">
                <a:pos x="2" y="39"/>
              </a:cxn>
              <a:cxn ang="0">
                <a:pos x="2" y="34"/>
              </a:cxn>
              <a:cxn ang="0">
                <a:pos x="2" y="29"/>
              </a:cxn>
              <a:cxn ang="0">
                <a:pos x="2" y="21"/>
              </a:cxn>
              <a:cxn ang="0">
                <a:pos x="2" y="15"/>
              </a:cxn>
              <a:cxn ang="0">
                <a:pos x="2" y="10"/>
              </a:cxn>
              <a:cxn ang="0">
                <a:pos x="2" y="0"/>
              </a:cxn>
              <a:cxn ang="0">
                <a:pos x="7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</a:cxnLst>
            <a:rect l="0" t="0" r="r" b="b"/>
            <a:pathLst>
              <a:path w="80" h="103">
                <a:moveTo>
                  <a:pt x="27" y="0"/>
                </a:move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7" y="2"/>
                </a:lnTo>
                <a:lnTo>
                  <a:pt x="77" y="3"/>
                </a:lnTo>
                <a:lnTo>
                  <a:pt x="77" y="5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9" y="11"/>
                </a:lnTo>
                <a:lnTo>
                  <a:pt x="79" y="13"/>
                </a:lnTo>
                <a:lnTo>
                  <a:pt x="79" y="15"/>
                </a:lnTo>
                <a:lnTo>
                  <a:pt x="79" y="16"/>
                </a:lnTo>
                <a:lnTo>
                  <a:pt x="79" y="18"/>
                </a:lnTo>
                <a:lnTo>
                  <a:pt x="79" y="19"/>
                </a:lnTo>
                <a:lnTo>
                  <a:pt x="77" y="19"/>
                </a:lnTo>
                <a:lnTo>
                  <a:pt x="77" y="21"/>
                </a:lnTo>
                <a:lnTo>
                  <a:pt x="77" y="23"/>
                </a:lnTo>
                <a:lnTo>
                  <a:pt x="77" y="24"/>
                </a:lnTo>
                <a:lnTo>
                  <a:pt x="77" y="26"/>
                </a:lnTo>
                <a:lnTo>
                  <a:pt x="77" y="27"/>
                </a:lnTo>
                <a:lnTo>
                  <a:pt x="77" y="29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5"/>
                </a:lnTo>
                <a:lnTo>
                  <a:pt x="77" y="37"/>
                </a:lnTo>
                <a:lnTo>
                  <a:pt x="77" y="39"/>
                </a:lnTo>
                <a:lnTo>
                  <a:pt x="77" y="40"/>
                </a:lnTo>
                <a:lnTo>
                  <a:pt x="77" y="42"/>
                </a:lnTo>
                <a:lnTo>
                  <a:pt x="77" y="43"/>
                </a:lnTo>
                <a:lnTo>
                  <a:pt x="77" y="45"/>
                </a:lnTo>
                <a:lnTo>
                  <a:pt x="77" y="47"/>
                </a:lnTo>
                <a:lnTo>
                  <a:pt x="77" y="48"/>
                </a:lnTo>
                <a:lnTo>
                  <a:pt x="77" y="51"/>
                </a:lnTo>
                <a:lnTo>
                  <a:pt x="80" y="51"/>
                </a:lnTo>
                <a:lnTo>
                  <a:pt x="80" y="58"/>
                </a:lnTo>
                <a:lnTo>
                  <a:pt x="80" y="67"/>
                </a:lnTo>
                <a:lnTo>
                  <a:pt x="80" y="71"/>
                </a:lnTo>
                <a:lnTo>
                  <a:pt x="80" y="72"/>
                </a:lnTo>
                <a:lnTo>
                  <a:pt x="80" y="74"/>
                </a:lnTo>
                <a:lnTo>
                  <a:pt x="80" y="75"/>
                </a:lnTo>
                <a:lnTo>
                  <a:pt x="80" y="77"/>
                </a:lnTo>
                <a:lnTo>
                  <a:pt x="80" y="79"/>
                </a:lnTo>
                <a:lnTo>
                  <a:pt x="80" y="80"/>
                </a:lnTo>
                <a:lnTo>
                  <a:pt x="80" y="83"/>
                </a:lnTo>
                <a:lnTo>
                  <a:pt x="80" y="87"/>
                </a:lnTo>
                <a:lnTo>
                  <a:pt x="80" y="90"/>
                </a:lnTo>
                <a:lnTo>
                  <a:pt x="80" y="98"/>
                </a:lnTo>
                <a:lnTo>
                  <a:pt x="80" y="103"/>
                </a:lnTo>
                <a:lnTo>
                  <a:pt x="75" y="103"/>
                </a:lnTo>
                <a:lnTo>
                  <a:pt x="74" y="103"/>
                </a:lnTo>
                <a:lnTo>
                  <a:pt x="72" y="103"/>
                </a:lnTo>
                <a:lnTo>
                  <a:pt x="69" y="103"/>
                </a:lnTo>
                <a:lnTo>
                  <a:pt x="64" y="103"/>
                </a:lnTo>
                <a:lnTo>
                  <a:pt x="59" y="103"/>
                </a:lnTo>
                <a:lnTo>
                  <a:pt x="58" y="103"/>
                </a:lnTo>
                <a:lnTo>
                  <a:pt x="56" y="103"/>
                </a:lnTo>
                <a:lnTo>
                  <a:pt x="55" y="103"/>
                </a:lnTo>
                <a:lnTo>
                  <a:pt x="53" y="103"/>
                </a:lnTo>
                <a:lnTo>
                  <a:pt x="51" y="103"/>
                </a:lnTo>
                <a:lnTo>
                  <a:pt x="50" y="103"/>
                </a:lnTo>
                <a:lnTo>
                  <a:pt x="48" y="103"/>
                </a:lnTo>
                <a:lnTo>
                  <a:pt x="47" y="103"/>
                </a:lnTo>
                <a:lnTo>
                  <a:pt x="42" y="103"/>
                </a:lnTo>
                <a:lnTo>
                  <a:pt x="32" y="103"/>
                </a:lnTo>
                <a:lnTo>
                  <a:pt x="31" y="103"/>
                </a:lnTo>
                <a:lnTo>
                  <a:pt x="24" y="103"/>
                </a:lnTo>
                <a:lnTo>
                  <a:pt x="23" y="103"/>
                </a:lnTo>
                <a:lnTo>
                  <a:pt x="23" y="101"/>
                </a:lnTo>
                <a:lnTo>
                  <a:pt x="21" y="101"/>
                </a:lnTo>
                <a:lnTo>
                  <a:pt x="19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13" y="101"/>
                </a:lnTo>
                <a:lnTo>
                  <a:pt x="11" y="101"/>
                </a:lnTo>
                <a:lnTo>
                  <a:pt x="10" y="101"/>
                </a:lnTo>
                <a:lnTo>
                  <a:pt x="10" y="103"/>
                </a:lnTo>
                <a:lnTo>
                  <a:pt x="8" y="103"/>
                </a:lnTo>
                <a:lnTo>
                  <a:pt x="5" y="103"/>
                </a:lnTo>
                <a:lnTo>
                  <a:pt x="5" y="99"/>
                </a:lnTo>
                <a:lnTo>
                  <a:pt x="5" y="98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0"/>
                </a:lnTo>
                <a:lnTo>
                  <a:pt x="5" y="85"/>
                </a:lnTo>
                <a:lnTo>
                  <a:pt x="5" y="82"/>
                </a:lnTo>
                <a:lnTo>
                  <a:pt x="5" y="80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3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2" y="47"/>
                </a:lnTo>
                <a:lnTo>
                  <a:pt x="2" y="42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6"/>
                </a:lnTo>
                <a:lnTo>
                  <a:pt x="2" y="23"/>
                </a:lnTo>
                <a:lnTo>
                  <a:pt x="2" y="21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5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close/>
              </a:path>
            </a:pathLst>
          </a:custGeom>
          <a:solidFill>
            <a:srgbClr val="BDB5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80"/>
          <p:cNvSpPr>
            <a:spLocks/>
          </p:cNvSpPr>
          <p:nvPr/>
        </p:nvSpPr>
        <p:spPr bwMode="auto">
          <a:xfrm>
            <a:off x="4038600" y="5186363"/>
            <a:ext cx="182563" cy="228600"/>
          </a:xfrm>
          <a:custGeom>
            <a:avLst/>
            <a:gdLst/>
            <a:ahLst/>
            <a:cxnLst>
              <a:cxn ang="0">
                <a:pos x="106" y="51"/>
              </a:cxn>
              <a:cxn ang="0">
                <a:pos x="115" y="56"/>
              </a:cxn>
              <a:cxn ang="0">
                <a:pos x="114" y="61"/>
              </a:cxn>
              <a:cxn ang="0">
                <a:pos x="112" y="63"/>
              </a:cxn>
              <a:cxn ang="0">
                <a:pos x="112" y="67"/>
              </a:cxn>
              <a:cxn ang="0">
                <a:pos x="109" y="64"/>
              </a:cxn>
              <a:cxn ang="0">
                <a:pos x="106" y="66"/>
              </a:cxn>
              <a:cxn ang="0">
                <a:pos x="102" y="64"/>
              </a:cxn>
              <a:cxn ang="0">
                <a:pos x="102" y="64"/>
              </a:cxn>
              <a:cxn ang="0">
                <a:pos x="102" y="67"/>
              </a:cxn>
              <a:cxn ang="0">
                <a:pos x="101" y="69"/>
              </a:cxn>
              <a:cxn ang="0">
                <a:pos x="99" y="72"/>
              </a:cxn>
              <a:cxn ang="0">
                <a:pos x="98" y="74"/>
              </a:cxn>
              <a:cxn ang="0">
                <a:pos x="96" y="72"/>
              </a:cxn>
              <a:cxn ang="0">
                <a:pos x="93" y="75"/>
              </a:cxn>
              <a:cxn ang="0">
                <a:pos x="94" y="80"/>
              </a:cxn>
              <a:cxn ang="0">
                <a:pos x="94" y="80"/>
              </a:cxn>
              <a:cxn ang="0">
                <a:pos x="94" y="87"/>
              </a:cxn>
              <a:cxn ang="0">
                <a:pos x="98" y="91"/>
              </a:cxn>
              <a:cxn ang="0">
                <a:pos x="99" y="95"/>
              </a:cxn>
              <a:cxn ang="0">
                <a:pos x="99" y="101"/>
              </a:cxn>
              <a:cxn ang="0">
                <a:pos x="96" y="107"/>
              </a:cxn>
              <a:cxn ang="0">
                <a:pos x="93" y="112"/>
              </a:cxn>
              <a:cxn ang="0">
                <a:pos x="90" y="117"/>
              </a:cxn>
              <a:cxn ang="0">
                <a:pos x="88" y="123"/>
              </a:cxn>
              <a:cxn ang="0">
                <a:pos x="90" y="130"/>
              </a:cxn>
              <a:cxn ang="0">
                <a:pos x="93" y="133"/>
              </a:cxn>
              <a:cxn ang="0">
                <a:pos x="96" y="138"/>
              </a:cxn>
              <a:cxn ang="0">
                <a:pos x="98" y="143"/>
              </a:cxn>
              <a:cxn ang="0">
                <a:pos x="93" y="144"/>
              </a:cxn>
              <a:cxn ang="0">
                <a:pos x="86" y="144"/>
              </a:cxn>
              <a:cxn ang="0">
                <a:pos x="70" y="144"/>
              </a:cxn>
              <a:cxn ang="0">
                <a:pos x="62" y="131"/>
              </a:cxn>
              <a:cxn ang="0">
                <a:pos x="51" y="131"/>
              </a:cxn>
              <a:cxn ang="0">
                <a:pos x="40" y="131"/>
              </a:cxn>
              <a:cxn ang="0">
                <a:pos x="10" y="131"/>
              </a:cxn>
              <a:cxn ang="0">
                <a:pos x="2" y="128"/>
              </a:cxn>
              <a:cxn ang="0">
                <a:pos x="2" y="119"/>
              </a:cxn>
              <a:cxn ang="0">
                <a:pos x="0" y="106"/>
              </a:cxn>
              <a:cxn ang="0">
                <a:pos x="2" y="93"/>
              </a:cxn>
              <a:cxn ang="0">
                <a:pos x="2" y="85"/>
              </a:cxn>
              <a:cxn ang="0">
                <a:pos x="5" y="79"/>
              </a:cxn>
              <a:cxn ang="0">
                <a:pos x="14" y="75"/>
              </a:cxn>
              <a:cxn ang="0">
                <a:pos x="19" y="71"/>
              </a:cxn>
              <a:cxn ang="0">
                <a:pos x="19" y="43"/>
              </a:cxn>
              <a:cxn ang="0">
                <a:pos x="27" y="0"/>
              </a:cxn>
              <a:cxn ang="0">
                <a:pos x="94" y="0"/>
              </a:cxn>
              <a:cxn ang="0">
                <a:pos x="99" y="2"/>
              </a:cxn>
              <a:cxn ang="0">
                <a:pos x="98" y="7"/>
              </a:cxn>
              <a:cxn ang="0">
                <a:pos x="94" y="10"/>
              </a:cxn>
              <a:cxn ang="0">
                <a:pos x="91" y="13"/>
              </a:cxn>
              <a:cxn ang="0">
                <a:pos x="90" y="18"/>
              </a:cxn>
              <a:cxn ang="0">
                <a:pos x="86" y="21"/>
              </a:cxn>
              <a:cxn ang="0">
                <a:pos x="86" y="27"/>
              </a:cxn>
              <a:cxn ang="0">
                <a:pos x="86" y="31"/>
              </a:cxn>
              <a:cxn ang="0">
                <a:pos x="88" y="35"/>
              </a:cxn>
              <a:cxn ang="0">
                <a:pos x="86" y="34"/>
              </a:cxn>
              <a:cxn ang="0">
                <a:pos x="90" y="32"/>
              </a:cxn>
              <a:cxn ang="0">
                <a:pos x="93" y="35"/>
              </a:cxn>
              <a:cxn ang="0">
                <a:pos x="98" y="34"/>
              </a:cxn>
              <a:cxn ang="0">
                <a:pos x="101" y="32"/>
              </a:cxn>
              <a:cxn ang="0">
                <a:pos x="106" y="29"/>
              </a:cxn>
            </a:cxnLst>
            <a:rect l="0" t="0" r="r" b="b"/>
            <a:pathLst>
              <a:path w="115" h="144">
                <a:moveTo>
                  <a:pt x="106" y="29"/>
                </a:moveTo>
                <a:lnTo>
                  <a:pt x="106" y="48"/>
                </a:lnTo>
                <a:lnTo>
                  <a:pt x="106" y="50"/>
                </a:lnTo>
                <a:lnTo>
                  <a:pt x="106" y="51"/>
                </a:lnTo>
                <a:lnTo>
                  <a:pt x="106" y="53"/>
                </a:lnTo>
                <a:lnTo>
                  <a:pt x="114" y="53"/>
                </a:lnTo>
                <a:lnTo>
                  <a:pt x="115" y="55"/>
                </a:lnTo>
                <a:lnTo>
                  <a:pt x="115" y="56"/>
                </a:lnTo>
                <a:lnTo>
                  <a:pt x="115" y="58"/>
                </a:lnTo>
                <a:lnTo>
                  <a:pt x="114" y="58"/>
                </a:lnTo>
                <a:lnTo>
                  <a:pt x="114" y="59"/>
                </a:lnTo>
                <a:lnTo>
                  <a:pt x="114" y="61"/>
                </a:lnTo>
                <a:lnTo>
                  <a:pt x="112" y="61"/>
                </a:lnTo>
                <a:lnTo>
                  <a:pt x="112" y="59"/>
                </a:lnTo>
                <a:lnTo>
                  <a:pt x="112" y="61"/>
                </a:lnTo>
                <a:lnTo>
                  <a:pt x="112" y="63"/>
                </a:lnTo>
                <a:lnTo>
                  <a:pt x="112" y="64"/>
                </a:lnTo>
                <a:lnTo>
                  <a:pt x="114" y="66"/>
                </a:lnTo>
                <a:lnTo>
                  <a:pt x="112" y="66"/>
                </a:lnTo>
                <a:lnTo>
                  <a:pt x="112" y="67"/>
                </a:lnTo>
                <a:lnTo>
                  <a:pt x="112" y="66"/>
                </a:lnTo>
                <a:lnTo>
                  <a:pt x="110" y="66"/>
                </a:lnTo>
                <a:lnTo>
                  <a:pt x="109" y="66"/>
                </a:lnTo>
                <a:lnTo>
                  <a:pt x="109" y="64"/>
                </a:lnTo>
                <a:lnTo>
                  <a:pt x="109" y="66"/>
                </a:lnTo>
                <a:lnTo>
                  <a:pt x="107" y="64"/>
                </a:lnTo>
                <a:lnTo>
                  <a:pt x="107" y="66"/>
                </a:lnTo>
                <a:lnTo>
                  <a:pt x="106" y="66"/>
                </a:lnTo>
                <a:lnTo>
                  <a:pt x="104" y="64"/>
                </a:lnTo>
                <a:lnTo>
                  <a:pt x="104" y="63"/>
                </a:lnTo>
                <a:lnTo>
                  <a:pt x="102" y="63"/>
                </a:lnTo>
                <a:lnTo>
                  <a:pt x="102" y="64"/>
                </a:lnTo>
                <a:lnTo>
                  <a:pt x="102" y="66"/>
                </a:lnTo>
                <a:lnTo>
                  <a:pt x="102" y="64"/>
                </a:lnTo>
                <a:lnTo>
                  <a:pt x="101" y="64"/>
                </a:lnTo>
                <a:lnTo>
                  <a:pt x="102" y="64"/>
                </a:lnTo>
                <a:lnTo>
                  <a:pt x="101" y="64"/>
                </a:lnTo>
                <a:lnTo>
                  <a:pt x="101" y="66"/>
                </a:lnTo>
                <a:lnTo>
                  <a:pt x="102" y="66"/>
                </a:lnTo>
                <a:lnTo>
                  <a:pt x="102" y="67"/>
                </a:lnTo>
                <a:lnTo>
                  <a:pt x="102" y="69"/>
                </a:lnTo>
                <a:lnTo>
                  <a:pt x="102" y="67"/>
                </a:lnTo>
                <a:lnTo>
                  <a:pt x="101" y="67"/>
                </a:lnTo>
                <a:lnTo>
                  <a:pt x="101" y="69"/>
                </a:lnTo>
                <a:lnTo>
                  <a:pt x="99" y="71"/>
                </a:lnTo>
                <a:lnTo>
                  <a:pt x="101" y="71"/>
                </a:lnTo>
                <a:lnTo>
                  <a:pt x="101" y="72"/>
                </a:lnTo>
                <a:lnTo>
                  <a:pt x="99" y="72"/>
                </a:lnTo>
                <a:lnTo>
                  <a:pt x="99" y="71"/>
                </a:lnTo>
                <a:lnTo>
                  <a:pt x="98" y="71"/>
                </a:lnTo>
                <a:lnTo>
                  <a:pt x="98" y="72"/>
                </a:lnTo>
                <a:lnTo>
                  <a:pt x="98" y="74"/>
                </a:lnTo>
                <a:lnTo>
                  <a:pt x="98" y="72"/>
                </a:lnTo>
                <a:lnTo>
                  <a:pt x="96" y="72"/>
                </a:lnTo>
                <a:lnTo>
                  <a:pt x="96" y="74"/>
                </a:lnTo>
                <a:lnTo>
                  <a:pt x="96" y="72"/>
                </a:lnTo>
                <a:lnTo>
                  <a:pt x="96" y="74"/>
                </a:lnTo>
                <a:lnTo>
                  <a:pt x="94" y="74"/>
                </a:lnTo>
                <a:lnTo>
                  <a:pt x="94" y="75"/>
                </a:lnTo>
                <a:lnTo>
                  <a:pt x="93" y="75"/>
                </a:lnTo>
                <a:lnTo>
                  <a:pt x="93" y="77"/>
                </a:lnTo>
                <a:lnTo>
                  <a:pt x="93" y="79"/>
                </a:lnTo>
                <a:lnTo>
                  <a:pt x="94" y="79"/>
                </a:lnTo>
                <a:lnTo>
                  <a:pt x="94" y="80"/>
                </a:lnTo>
                <a:lnTo>
                  <a:pt x="93" y="80"/>
                </a:lnTo>
                <a:lnTo>
                  <a:pt x="93" y="82"/>
                </a:lnTo>
                <a:lnTo>
                  <a:pt x="93" y="80"/>
                </a:lnTo>
                <a:lnTo>
                  <a:pt x="94" y="80"/>
                </a:lnTo>
                <a:lnTo>
                  <a:pt x="94" y="82"/>
                </a:lnTo>
                <a:lnTo>
                  <a:pt x="94" y="83"/>
                </a:lnTo>
                <a:lnTo>
                  <a:pt x="94" y="85"/>
                </a:lnTo>
                <a:lnTo>
                  <a:pt x="94" y="87"/>
                </a:lnTo>
                <a:lnTo>
                  <a:pt x="96" y="87"/>
                </a:lnTo>
                <a:lnTo>
                  <a:pt x="96" y="88"/>
                </a:lnTo>
                <a:lnTo>
                  <a:pt x="98" y="90"/>
                </a:lnTo>
                <a:lnTo>
                  <a:pt x="98" y="91"/>
                </a:lnTo>
                <a:lnTo>
                  <a:pt x="99" y="91"/>
                </a:lnTo>
                <a:lnTo>
                  <a:pt x="99" y="93"/>
                </a:lnTo>
                <a:lnTo>
                  <a:pt x="101" y="93"/>
                </a:lnTo>
                <a:lnTo>
                  <a:pt x="99" y="95"/>
                </a:lnTo>
                <a:lnTo>
                  <a:pt x="99" y="96"/>
                </a:lnTo>
                <a:lnTo>
                  <a:pt x="99" y="98"/>
                </a:lnTo>
                <a:lnTo>
                  <a:pt x="99" y="99"/>
                </a:lnTo>
                <a:lnTo>
                  <a:pt x="99" y="101"/>
                </a:lnTo>
                <a:lnTo>
                  <a:pt x="98" y="103"/>
                </a:lnTo>
                <a:lnTo>
                  <a:pt x="96" y="104"/>
                </a:lnTo>
                <a:lnTo>
                  <a:pt x="96" y="106"/>
                </a:lnTo>
                <a:lnTo>
                  <a:pt x="96" y="107"/>
                </a:lnTo>
                <a:lnTo>
                  <a:pt x="96" y="109"/>
                </a:lnTo>
                <a:lnTo>
                  <a:pt x="94" y="109"/>
                </a:lnTo>
                <a:lnTo>
                  <a:pt x="94" y="111"/>
                </a:lnTo>
                <a:lnTo>
                  <a:pt x="93" y="112"/>
                </a:lnTo>
                <a:lnTo>
                  <a:pt x="93" y="114"/>
                </a:lnTo>
                <a:lnTo>
                  <a:pt x="91" y="114"/>
                </a:lnTo>
                <a:lnTo>
                  <a:pt x="91" y="115"/>
                </a:lnTo>
                <a:lnTo>
                  <a:pt x="90" y="117"/>
                </a:lnTo>
                <a:lnTo>
                  <a:pt x="88" y="119"/>
                </a:lnTo>
                <a:lnTo>
                  <a:pt x="88" y="120"/>
                </a:lnTo>
                <a:lnTo>
                  <a:pt x="88" y="122"/>
                </a:lnTo>
                <a:lnTo>
                  <a:pt x="88" y="123"/>
                </a:lnTo>
                <a:lnTo>
                  <a:pt x="88" y="125"/>
                </a:lnTo>
                <a:lnTo>
                  <a:pt x="88" y="127"/>
                </a:lnTo>
                <a:lnTo>
                  <a:pt x="88" y="128"/>
                </a:lnTo>
                <a:lnTo>
                  <a:pt x="90" y="130"/>
                </a:lnTo>
                <a:lnTo>
                  <a:pt x="90" y="131"/>
                </a:lnTo>
                <a:lnTo>
                  <a:pt x="91" y="131"/>
                </a:lnTo>
                <a:lnTo>
                  <a:pt x="91" y="133"/>
                </a:lnTo>
                <a:lnTo>
                  <a:pt x="93" y="133"/>
                </a:lnTo>
                <a:lnTo>
                  <a:pt x="94" y="133"/>
                </a:lnTo>
                <a:lnTo>
                  <a:pt x="94" y="135"/>
                </a:lnTo>
                <a:lnTo>
                  <a:pt x="96" y="136"/>
                </a:lnTo>
                <a:lnTo>
                  <a:pt x="96" y="138"/>
                </a:lnTo>
                <a:lnTo>
                  <a:pt x="96" y="139"/>
                </a:lnTo>
                <a:lnTo>
                  <a:pt x="96" y="141"/>
                </a:lnTo>
                <a:lnTo>
                  <a:pt x="98" y="141"/>
                </a:lnTo>
                <a:lnTo>
                  <a:pt x="98" y="143"/>
                </a:lnTo>
                <a:lnTo>
                  <a:pt x="96" y="143"/>
                </a:lnTo>
                <a:lnTo>
                  <a:pt x="96" y="144"/>
                </a:lnTo>
                <a:lnTo>
                  <a:pt x="94" y="144"/>
                </a:lnTo>
                <a:lnTo>
                  <a:pt x="93" y="144"/>
                </a:lnTo>
                <a:lnTo>
                  <a:pt x="91" y="144"/>
                </a:lnTo>
                <a:lnTo>
                  <a:pt x="90" y="144"/>
                </a:lnTo>
                <a:lnTo>
                  <a:pt x="88" y="144"/>
                </a:lnTo>
                <a:lnTo>
                  <a:pt x="86" y="144"/>
                </a:lnTo>
                <a:lnTo>
                  <a:pt x="83" y="144"/>
                </a:lnTo>
                <a:lnTo>
                  <a:pt x="80" y="144"/>
                </a:lnTo>
                <a:lnTo>
                  <a:pt x="75" y="144"/>
                </a:lnTo>
                <a:lnTo>
                  <a:pt x="70" y="144"/>
                </a:lnTo>
                <a:lnTo>
                  <a:pt x="67" y="144"/>
                </a:lnTo>
                <a:lnTo>
                  <a:pt x="66" y="136"/>
                </a:lnTo>
                <a:lnTo>
                  <a:pt x="66" y="131"/>
                </a:lnTo>
                <a:lnTo>
                  <a:pt x="62" y="131"/>
                </a:lnTo>
                <a:lnTo>
                  <a:pt x="58" y="131"/>
                </a:lnTo>
                <a:lnTo>
                  <a:pt x="56" y="131"/>
                </a:lnTo>
                <a:lnTo>
                  <a:pt x="53" y="131"/>
                </a:lnTo>
                <a:lnTo>
                  <a:pt x="51" y="131"/>
                </a:lnTo>
                <a:lnTo>
                  <a:pt x="50" y="131"/>
                </a:lnTo>
                <a:lnTo>
                  <a:pt x="46" y="131"/>
                </a:lnTo>
                <a:lnTo>
                  <a:pt x="45" y="131"/>
                </a:lnTo>
                <a:lnTo>
                  <a:pt x="40" y="131"/>
                </a:lnTo>
                <a:lnTo>
                  <a:pt x="32" y="131"/>
                </a:lnTo>
                <a:lnTo>
                  <a:pt x="18" y="131"/>
                </a:lnTo>
                <a:lnTo>
                  <a:pt x="14" y="131"/>
                </a:lnTo>
                <a:lnTo>
                  <a:pt x="10" y="131"/>
                </a:lnTo>
                <a:lnTo>
                  <a:pt x="6" y="131"/>
                </a:lnTo>
                <a:lnTo>
                  <a:pt x="5" y="131"/>
                </a:lnTo>
                <a:lnTo>
                  <a:pt x="2" y="131"/>
                </a:lnTo>
                <a:lnTo>
                  <a:pt x="2" y="128"/>
                </a:lnTo>
                <a:lnTo>
                  <a:pt x="2" y="127"/>
                </a:lnTo>
                <a:lnTo>
                  <a:pt x="2" y="123"/>
                </a:lnTo>
                <a:lnTo>
                  <a:pt x="2" y="122"/>
                </a:lnTo>
                <a:lnTo>
                  <a:pt x="2" y="119"/>
                </a:lnTo>
                <a:lnTo>
                  <a:pt x="2" y="114"/>
                </a:lnTo>
                <a:lnTo>
                  <a:pt x="2" y="111"/>
                </a:lnTo>
                <a:lnTo>
                  <a:pt x="2" y="109"/>
                </a:lnTo>
                <a:lnTo>
                  <a:pt x="0" y="106"/>
                </a:lnTo>
                <a:lnTo>
                  <a:pt x="2" y="101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85"/>
                </a:lnTo>
                <a:lnTo>
                  <a:pt x="2" y="83"/>
                </a:lnTo>
                <a:lnTo>
                  <a:pt x="2" y="82"/>
                </a:lnTo>
                <a:lnTo>
                  <a:pt x="2" y="79"/>
                </a:lnTo>
                <a:lnTo>
                  <a:pt x="5" y="79"/>
                </a:lnTo>
                <a:lnTo>
                  <a:pt x="6" y="79"/>
                </a:lnTo>
                <a:lnTo>
                  <a:pt x="10" y="79"/>
                </a:lnTo>
                <a:lnTo>
                  <a:pt x="14" y="79"/>
                </a:lnTo>
                <a:lnTo>
                  <a:pt x="14" y="75"/>
                </a:lnTo>
                <a:lnTo>
                  <a:pt x="14" y="74"/>
                </a:lnTo>
                <a:lnTo>
                  <a:pt x="14" y="71"/>
                </a:lnTo>
                <a:lnTo>
                  <a:pt x="16" y="71"/>
                </a:lnTo>
                <a:lnTo>
                  <a:pt x="19" y="71"/>
                </a:lnTo>
                <a:lnTo>
                  <a:pt x="19" y="67"/>
                </a:lnTo>
                <a:lnTo>
                  <a:pt x="19" y="66"/>
                </a:lnTo>
                <a:lnTo>
                  <a:pt x="19" y="53"/>
                </a:lnTo>
                <a:lnTo>
                  <a:pt x="19" y="43"/>
                </a:lnTo>
                <a:lnTo>
                  <a:pt x="19" y="24"/>
                </a:lnTo>
                <a:lnTo>
                  <a:pt x="19" y="16"/>
                </a:lnTo>
                <a:lnTo>
                  <a:pt x="19" y="0"/>
                </a:lnTo>
                <a:lnTo>
                  <a:pt x="27" y="0"/>
                </a:lnTo>
                <a:lnTo>
                  <a:pt x="51" y="0"/>
                </a:lnTo>
                <a:lnTo>
                  <a:pt x="80" y="0"/>
                </a:lnTo>
                <a:lnTo>
                  <a:pt x="86" y="0"/>
                </a:lnTo>
                <a:lnTo>
                  <a:pt x="94" y="0"/>
                </a:lnTo>
                <a:lnTo>
                  <a:pt x="98" y="0"/>
                </a:lnTo>
                <a:lnTo>
                  <a:pt x="101" y="0"/>
                </a:lnTo>
                <a:lnTo>
                  <a:pt x="101" y="2"/>
                </a:lnTo>
                <a:lnTo>
                  <a:pt x="99" y="2"/>
                </a:lnTo>
                <a:lnTo>
                  <a:pt x="98" y="2"/>
                </a:lnTo>
                <a:lnTo>
                  <a:pt x="98" y="3"/>
                </a:lnTo>
                <a:lnTo>
                  <a:pt x="98" y="5"/>
                </a:lnTo>
                <a:lnTo>
                  <a:pt x="98" y="7"/>
                </a:lnTo>
                <a:lnTo>
                  <a:pt x="96" y="7"/>
                </a:lnTo>
                <a:lnTo>
                  <a:pt x="94" y="7"/>
                </a:lnTo>
                <a:lnTo>
                  <a:pt x="94" y="8"/>
                </a:lnTo>
                <a:lnTo>
                  <a:pt x="94" y="10"/>
                </a:lnTo>
                <a:lnTo>
                  <a:pt x="94" y="11"/>
                </a:lnTo>
                <a:lnTo>
                  <a:pt x="93" y="11"/>
                </a:lnTo>
                <a:lnTo>
                  <a:pt x="93" y="13"/>
                </a:lnTo>
                <a:lnTo>
                  <a:pt x="91" y="13"/>
                </a:lnTo>
                <a:lnTo>
                  <a:pt x="91" y="15"/>
                </a:lnTo>
                <a:lnTo>
                  <a:pt x="91" y="16"/>
                </a:lnTo>
                <a:lnTo>
                  <a:pt x="90" y="16"/>
                </a:lnTo>
                <a:lnTo>
                  <a:pt x="90" y="18"/>
                </a:lnTo>
                <a:lnTo>
                  <a:pt x="88" y="18"/>
                </a:lnTo>
                <a:lnTo>
                  <a:pt x="88" y="19"/>
                </a:lnTo>
                <a:lnTo>
                  <a:pt x="88" y="21"/>
                </a:lnTo>
                <a:lnTo>
                  <a:pt x="86" y="21"/>
                </a:lnTo>
                <a:lnTo>
                  <a:pt x="86" y="23"/>
                </a:lnTo>
                <a:lnTo>
                  <a:pt x="86" y="24"/>
                </a:lnTo>
                <a:lnTo>
                  <a:pt x="86" y="26"/>
                </a:lnTo>
                <a:lnTo>
                  <a:pt x="86" y="27"/>
                </a:lnTo>
                <a:lnTo>
                  <a:pt x="85" y="27"/>
                </a:lnTo>
                <a:lnTo>
                  <a:pt x="86" y="27"/>
                </a:lnTo>
                <a:lnTo>
                  <a:pt x="86" y="29"/>
                </a:lnTo>
                <a:lnTo>
                  <a:pt x="86" y="31"/>
                </a:lnTo>
                <a:lnTo>
                  <a:pt x="86" y="32"/>
                </a:lnTo>
                <a:lnTo>
                  <a:pt x="86" y="34"/>
                </a:lnTo>
                <a:lnTo>
                  <a:pt x="86" y="35"/>
                </a:lnTo>
                <a:lnTo>
                  <a:pt x="88" y="35"/>
                </a:lnTo>
                <a:lnTo>
                  <a:pt x="88" y="34"/>
                </a:lnTo>
                <a:lnTo>
                  <a:pt x="86" y="34"/>
                </a:lnTo>
                <a:lnTo>
                  <a:pt x="88" y="34"/>
                </a:lnTo>
                <a:lnTo>
                  <a:pt x="86" y="34"/>
                </a:lnTo>
                <a:lnTo>
                  <a:pt x="88" y="32"/>
                </a:lnTo>
                <a:lnTo>
                  <a:pt x="88" y="31"/>
                </a:lnTo>
                <a:lnTo>
                  <a:pt x="90" y="31"/>
                </a:lnTo>
                <a:lnTo>
                  <a:pt x="90" y="32"/>
                </a:lnTo>
                <a:lnTo>
                  <a:pt x="90" y="34"/>
                </a:lnTo>
                <a:lnTo>
                  <a:pt x="90" y="35"/>
                </a:lnTo>
                <a:lnTo>
                  <a:pt x="91" y="35"/>
                </a:lnTo>
                <a:lnTo>
                  <a:pt x="93" y="35"/>
                </a:lnTo>
                <a:lnTo>
                  <a:pt x="93" y="34"/>
                </a:lnTo>
                <a:lnTo>
                  <a:pt x="94" y="34"/>
                </a:lnTo>
                <a:lnTo>
                  <a:pt x="96" y="34"/>
                </a:lnTo>
                <a:lnTo>
                  <a:pt x="98" y="34"/>
                </a:lnTo>
                <a:lnTo>
                  <a:pt x="96" y="34"/>
                </a:lnTo>
                <a:lnTo>
                  <a:pt x="98" y="34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4" y="31"/>
                </a:lnTo>
                <a:lnTo>
                  <a:pt x="106" y="31"/>
                </a:lnTo>
                <a:lnTo>
                  <a:pt x="106" y="29"/>
                </a:lnTo>
                <a:close/>
              </a:path>
            </a:pathLst>
          </a:custGeom>
          <a:solidFill>
            <a:srgbClr val="7254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1"/>
          <p:cNvSpPr>
            <a:spLocks/>
          </p:cNvSpPr>
          <p:nvPr/>
        </p:nvSpPr>
        <p:spPr bwMode="auto">
          <a:xfrm>
            <a:off x="3459163" y="5118101"/>
            <a:ext cx="236538" cy="441325"/>
          </a:xfrm>
          <a:custGeom>
            <a:avLst/>
            <a:gdLst/>
            <a:ahLst/>
            <a:cxnLst>
              <a:cxn ang="0">
                <a:pos x="115" y="110"/>
              </a:cxn>
              <a:cxn ang="0">
                <a:pos x="107" y="118"/>
              </a:cxn>
              <a:cxn ang="0">
                <a:pos x="109" y="128"/>
              </a:cxn>
              <a:cxn ang="0">
                <a:pos x="112" y="131"/>
              </a:cxn>
              <a:cxn ang="0">
                <a:pos x="109" y="136"/>
              </a:cxn>
              <a:cxn ang="0">
                <a:pos x="111" y="146"/>
              </a:cxn>
              <a:cxn ang="0">
                <a:pos x="106" y="152"/>
              </a:cxn>
              <a:cxn ang="0">
                <a:pos x="104" y="165"/>
              </a:cxn>
              <a:cxn ang="0">
                <a:pos x="111" y="173"/>
              </a:cxn>
              <a:cxn ang="0">
                <a:pos x="115" y="182"/>
              </a:cxn>
              <a:cxn ang="0">
                <a:pos x="122" y="192"/>
              </a:cxn>
              <a:cxn ang="0">
                <a:pos x="128" y="200"/>
              </a:cxn>
              <a:cxn ang="0">
                <a:pos x="133" y="213"/>
              </a:cxn>
              <a:cxn ang="0">
                <a:pos x="138" y="227"/>
              </a:cxn>
              <a:cxn ang="0">
                <a:pos x="146" y="240"/>
              </a:cxn>
              <a:cxn ang="0">
                <a:pos x="143" y="251"/>
              </a:cxn>
              <a:cxn ang="0">
                <a:pos x="133" y="278"/>
              </a:cxn>
              <a:cxn ang="0">
                <a:pos x="119" y="278"/>
              </a:cxn>
              <a:cxn ang="0">
                <a:pos x="109" y="269"/>
              </a:cxn>
              <a:cxn ang="0">
                <a:pos x="101" y="261"/>
              </a:cxn>
              <a:cxn ang="0">
                <a:pos x="87" y="261"/>
              </a:cxn>
              <a:cxn ang="0">
                <a:pos x="67" y="238"/>
              </a:cxn>
              <a:cxn ang="0">
                <a:pos x="42" y="238"/>
              </a:cxn>
              <a:cxn ang="0">
                <a:pos x="29" y="213"/>
              </a:cxn>
              <a:cxn ang="0">
                <a:pos x="29" y="170"/>
              </a:cxn>
              <a:cxn ang="0">
                <a:pos x="26" y="144"/>
              </a:cxn>
              <a:cxn ang="0">
                <a:pos x="13" y="122"/>
              </a:cxn>
              <a:cxn ang="0">
                <a:pos x="10" y="96"/>
              </a:cxn>
              <a:cxn ang="0">
                <a:pos x="0" y="59"/>
              </a:cxn>
              <a:cxn ang="0">
                <a:pos x="19" y="0"/>
              </a:cxn>
              <a:cxn ang="0">
                <a:pos x="47" y="0"/>
              </a:cxn>
              <a:cxn ang="0">
                <a:pos x="59" y="8"/>
              </a:cxn>
              <a:cxn ang="0">
                <a:pos x="58" y="16"/>
              </a:cxn>
              <a:cxn ang="0">
                <a:pos x="58" y="27"/>
              </a:cxn>
              <a:cxn ang="0">
                <a:pos x="61" y="37"/>
              </a:cxn>
              <a:cxn ang="0">
                <a:pos x="66" y="45"/>
              </a:cxn>
              <a:cxn ang="0">
                <a:pos x="66" y="51"/>
              </a:cxn>
              <a:cxn ang="0">
                <a:pos x="71" y="56"/>
              </a:cxn>
              <a:cxn ang="0">
                <a:pos x="71" y="51"/>
              </a:cxn>
              <a:cxn ang="0">
                <a:pos x="72" y="45"/>
              </a:cxn>
              <a:cxn ang="0">
                <a:pos x="75" y="53"/>
              </a:cxn>
              <a:cxn ang="0">
                <a:pos x="77" y="62"/>
              </a:cxn>
              <a:cxn ang="0">
                <a:pos x="82" y="72"/>
              </a:cxn>
              <a:cxn ang="0">
                <a:pos x="87" y="75"/>
              </a:cxn>
              <a:cxn ang="0">
                <a:pos x="91" y="83"/>
              </a:cxn>
              <a:cxn ang="0">
                <a:pos x="91" y="74"/>
              </a:cxn>
              <a:cxn ang="0">
                <a:pos x="88" y="66"/>
              </a:cxn>
              <a:cxn ang="0">
                <a:pos x="98" y="62"/>
              </a:cxn>
              <a:cxn ang="0">
                <a:pos x="101" y="58"/>
              </a:cxn>
              <a:cxn ang="0">
                <a:pos x="106" y="54"/>
              </a:cxn>
              <a:cxn ang="0">
                <a:pos x="109" y="59"/>
              </a:cxn>
              <a:cxn ang="0">
                <a:pos x="109" y="66"/>
              </a:cxn>
              <a:cxn ang="0">
                <a:pos x="109" y="77"/>
              </a:cxn>
              <a:cxn ang="0">
                <a:pos x="103" y="78"/>
              </a:cxn>
              <a:cxn ang="0">
                <a:pos x="104" y="82"/>
              </a:cxn>
              <a:cxn ang="0">
                <a:pos x="106" y="83"/>
              </a:cxn>
              <a:cxn ang="0">
                <a:pos x="104" y="93"/>
              </a:cxn>
              <a:cxn ang="0">
                <a:pos x="106" y="102"/>
              </a:cxn>
              <a:cxn ang="0">
                <a:pos x="104" y="110"/>
              </a:cxn>
              <a:cxn ang="0">
                <a:pos x="111" y="104"/>
              </a:cxn>
              <a:cxn ang="0">
                <a:pos x="117" y="102"/>
              </a:cxn>
            </a:cxnLst>
            <a:rect l="0" t="0" r="r" b="b"/>
            <a:pathLst>
              <a:path w="149" h="278">
                <a:moveTo>
                  <a:pt x="120" y="102"/>
                </a:moveTo>
                <a:lnTo>
                  <a:pt x="120" y="104"/>
                </a:lnTo>
                <a:lnTo>
                  <a:pt x="120" y="106"/>
                </a:lnTo>
                <a:lnTo>
                  <a:pt x="120" y="107"/>
                </a:lnTo>
                <a:lnTo>
                  <a:pt x="120" y="109"/>
                </a:lnTo>
                <a:lnTo>
                  <a:pt x="119" y="109"/>
                </a:lnTo>
                <a:lnTo>
                  <a:pt x="117" y="109"/>
                </a:lnTo>
                <a:lnTo>
                  <a:pt x="117" y="110"/>
                </a:lnTo>
                <a:lnTo>
                  <a:pt x="115" y="110"/>
                </a:lnTo>
                <a:lnTo>
                  <a:pt x="114" y="112"/>
                </a:lnTo>
                <a:lnTo>
                  <a:pt x="112" y="112"/>
                </a:lnTo>
                <a:lnTo>
                  <a:pt x="112" y="114"/>
                </a:lnTo>
                <a:lnTo>
                  <a:pt x="112" y="115"/>
                </a:lnTo>
                <a:lnTo>
                  <a:pt x="111" y="115"/>
                </a:lnTo>
                <a:lnTo>
                  <a:pt x="109" y="115"/>
                </a:lnTo>
                <a:lnTo>
                  <a:pt x="107" y="115"/>
                </a:lnTo>
                <a:lnTo>
                  <a:pt x="107" y="117"/>
                </a:lnTo>
                <a:lnTo>
                  <a:pt x="107" y="118"/>
                </a:lnTo>
                <a:lnTo>
                  <a:pt x="109" y="118"/>
                </a:lnTo>
                <a:lnTo>
                  <a:pt x="109" y="120"/>
                </a:lnTo>
                <a:lnTo>
                  <a:pt x="109" y="122"/>
                </a:lnTo>
                <a:lnTo>
                  <a:pt x="109" y="123"/>
                </a:lnTo>
                <a:lnTo>
                  <a:pt x="109" y="125"/>
                </a:lnTo>
                <a:lnTo>
                  <a:pt x="107" y="125"/>
                </a:lnTo>
                <a:lnTo>
                  <a:pt x="107" y="126"/>
                </a:lnTo>
                <a:lnTo>
                  <a:pt x="109" y="126"/>
                </a:lnTo>
                <a:lnTo>
                  <a:pt x="109" y="128"/>
                </a:lnTo>
                <a:lnTo>
                  <a:pt x="109" y="130"/>
                </a:lnTo>
                <a:lnTo>
                  <a:pt x="111" y="130"/>
                </a:lnTo>
                <a:lnTo>
                  <a:pt x="111" y="128"/>
                </a:lnTo>
                <a:lnTo>
                  <a:pt x="112" y="126"/>
                </a:lnTo>
                <a:lnTo>
                  <a:pt x="112" y="128"/>
                </a:lnTo>
                <a:lnTo>
                  <a:pt x="112" y="130"/>
                </a:lnTo>
                <a:lnTo>
                  <a:pt x="111" y="130"/>
                </a:lnTo>
                <a:lnTo>
                  <a:pt x="111" y="131"/>
                </a:lnTo>
                <a:lnTo>
                  <a:pt x="112" y="131"/>
                </a:lnTo>
                <a:lnTo>
                  <a:pt x="112" y="133"/>
                </a:lnTo>
                <a:lnTo>
                  <a:pt x="114" y="133"/>
                </a:lnTo>
                <a:lnTo>
                  <a:pt x="114" y="134"/>
                </a:lnTo>
                <a:lnTo>
                  <a:pt x="112" y="134"/>
                </a:lnTo>
                <a:lnTo>
                  <a:pt x="111" y="134"/>
                </a:lnTo>
                <a:lnTo>
                  <a:pt x="111" y="133"/>
                </a:lnTo>
                <a:lnTo>
                  <a:pt x="109" y="133"/>
                </a:lnTo>
                <a:lnTo>
                  <a:pt x="109" y="134"/>
                </a:lnTo>
                <a:lnTo>
                  <a:pt x="109" y="136"/>
                </a:lnTo>
                <a:lnTo>
                  <a:pt x="111" y="136"/>
                </a:lnTo>
                <a:lnTo>
                  <a:pt x="111" y="138"/>
                </a:lnTo>
                <a:lnTo>
                  <a:pt x="111" y="139"/>
                </a:lnTo>
                <a:lnTo>
                  <a:pt x="112" y="139"/>
                </a:lnTo>
                <a:lnTo>
                  <a:pt x="112" y="141"/>
                </a:lnTo>
                <a:lnTo>
                  <a:pt x="111" y="141"/>
                </a:lnTo>
                <a:lnTo>
                  <a:pt x="111" y="142"/>
                </a:lnTo>
                <a:lnTo>
                  <a:pt x="112" y="144"/>
                </a:lnTo>
                <a:lnTo>
                  <a:pt x="111" y="146"/>
                </a:lnTo>
                <a:lnTo>
                  <a:pt x="111" y="147"/>
                </a:lnTo>
                <a:lnTo>
                  <a:pt x="109" y="147"/>
                </a:lnTo>
                <a:lnTo>
                  <a:pt x="109" y="146"/>
                </a:lnTo>
                <a:lnTo>
                  <a:pt x="107" y="146"/>
                </a:lnTo>
                <a:lnTo>
                  <a:pt x="107" y="147"/>
                </a:lnTo>
                <a:lnTo>
                  <a:pt x="106" y="149"/>
                </a:lnTo>
                <a:lnTo>
                  <a:pt x="104" y="150"/>
                </a:lnTo>
                <a:lnTo>
                  <a:pt x="104" y="152"/>
                </a:lnTo>
                <a:lnTo>
                  <a:pt x="106" y="152"/>
                </a:lnTo>
                <a:lnTo>
                  <a:pt x="106" y="154"/>
                </a:lnTo>
                <a:lnTo>
                  <a:pt x="106" y="155"/>
                </a:lnTo>
                <a:lnTo>
                  <a:pt x="106" y="157"/>
                </a:lnTo>
                <a:lnTo>
                  <a:pt x="106" y="158"/>
                </a:lnTo>
                <a:lnTo>
                  <a:pt x="106" y="160"/>
                </a:lnTo>
                <a:lnTo>
                  <a:pt x="106" y="162"/>
                </a:lnTo>
                <a:lnTo>
                  <a:pt x="106" y="163"/>
                </a:lnTo>
                <a:lnTo>
                  <a:pt x="106" y="165"/>
                </a:lnTo>
                <a:lnTo>
                  <a:pt x="104" y="165"/>
                </a:lnTo>
                <a:lnTo>
                  <a:pt x="104" y="166"/>
                </a:lnTo>
                <a:lnTo>
                  <a:pt x="106" y="166"/>
                </a:lnTo>
                <a:lnTo>
                  <a:pt x="106" y="168"/>
                </a:lnTo>
                <a:lnTo>
                  <a:pt x="106" y="170"/>
                </a:lnTo>
                <a:lnTo>
                  <a:pt x="106" y="171"/>
                </a:lnTo>
                <a:lnTo>
                  <a:pt x="107" y="171"/>
                </a:lnTo>
                <a:lnTo>
                  <a:pt x="109" y="171"/>
                </a:lnTo>
                <a:lnTo>
                  <a:pt x="109" y="173"/>
                </a:lnTo>
                <a:lnTo>
                  <a:pt x="111" y="173"/>
                </a:lnTo>
                <a:lnTo>
                  <a:pt x="111" y="174"/>
                </a:lnTo>
                <a:lnTo>
                  <a:pt x="111" y="176"/>
                </a:lnTo>
                <a:lnTo>
                  <a:pt x="112" y="176"/>
                </a:lnTo>
                <a:lnTo>
                  <a:pt x="114" y="176"/>
                </a:lnTo>
                <a:lnTo>
                  <a:pt x="114" y="178"/>
                </a:lnTo>
                <a:lnTo>
                  <a:pt x="114" y="179"/>
                </a:lnTo>
                <a:lnTo>
                  <a:pt x="115" y="179"/>
                </a:lnTo>
                <a:lnTo>
                  <a:pt x="115" y="181"/>
                </a:lnTo>
                <a:lnTo>
                  <a:pt x="115" y="182"/>
                </a:lnTo>
                <a:lnTo>
                  <a:pt x="115" y="184"/>
                </a:lnTo>
                <a:lnTo>
                  <a:pt x="117" y="184"/>
                </a:lnTo>
                <a:lnTo>
                  <a:pt x="117" y="186"/>
                </a:lnTo>
                <a:lnTo>
                  <a:pt x="119" y="186"/>
                </a:lnTo>
                <a:lnTo>
                  <a:pt x="119" y="187"/>
                </a:lnTo>
                <a:lnTo>
                  <a:pt x="119" y="189"/>
                </a:lnTo>
                <a:lnTo>
                  <a:pt x="120" y="189"/>
                </a:lnTo>
                <a:lnTo>
                  <a:pt x="120" y="190"/>
                </a:lnTo>
                <a:lnTo>
                  <a:pt x="122" y="192"/>
                </a:lnTo>
                <a:lnTo>
                  <a:pt x="122" y="194"/>
                </a:lnTo>
                <a:lnTo>
                  <a:pt x="122" y="195"/>
                </a:lnTo>
                <a:lnTo>
                  <a:pt x="123" y="195"/>
                </a:lnTo>
                <a:lnTo>
                  <a:pt x="123" y="197"/>
                </a:lnTo>
                <a:lnTo>
                  <a:pt x="125" y="197"/>
                </a:lnTo>
                <a:lnTo>
                  <a:pt x="125" y="198"/>
                </a:lnTo>
                <a:lnTo>
                  <a:pt x="127" y="198"/>
                </a:lnTo>
                <a:lnTo>
                  <a:pt x="128" y="198"/>
                </a:lnTo>
                <a:lnTo>
                  <a:pt x="128" y="200"/>
                </a:lnTo>
                <a:lnTo>
                  <a:pt x="128" y="202"/>
                </a:lnTo>
                <a:lnTo>
                  <a:pt x="128" y="203"/>
                </a:lnTo>
                <a:lnTo>
                  <a:pt x="130" y="205"/>
                </a:lnTo>
                <a:lnTo>
                  <a:pt x="131" y="206"/>
                </a:lnTo>
                <a:lnTo>
                  <a:pt x="131" y="208"/>
                </a:lnTo>
                <a:lnTo>
                  <a:pt x="131" y="209"/>
                </a:lnTo>
                <a:lnTo>
                  <a:pt x="131" y="211"/>
                </a:lnTo>
                <a:lnTo>
                  <a:pt x="133" y="211"/>
                </a:lnTo>
                <a:lnTo>
                  <a:pt x="133" y="213"/>
                </a:lnTo>
                <a:lnTo>
                  <a:pt x="133" y="214"/>
                </a:lnTo>
                <a:lnTo>
                  <a:pt x="133" y="216"/>
                </a:lnTo>
                <a:lnTo>
                  <a:pt x="133" y="217"/>
                </a:lnTo>
                <a:lnTo>
                  <a:pt x="135" y="219"/>
                </a:lnTo>
                <a:lnTo>
                  <a:pt x="135" y="221"/>
                </a:lnTo>
                <a:lnTo>
                  <a:pt x="135" y="222"/>
                </a:lnTo>
                <a:lnTo>
                  <a:pt x="136" y="224"/>
                </a:lnTo>
                <a:lnTo>
                  <a:pt x="138" y="225"/>
                </a:lnTo>
                <a:lnTo>
                  <a:pt x="138" y="227"/>
                </a:lnTo>
                <a:lnTo>
                  <a:pt x="138" y="229"/>
                </a:lnTo>
                <a:lnTo>
                  <a:pt x="139" y="229"/>
                </a:lnTo>
                <a:lnTo>
                  <a:pt x="141" y="230"/>
                </a:lnTo>
                <a:lnTo>
                  <a:pt x="143" y="232"/>
                </a:lnTo>
                <a:lnTo>
                  <a:pt x="143" y="233"/>
                </a:lnTo>
                <a:lnTo>
                  <a:pt x="144" y="235"/>
                </a:lnTo>
                <a:lnTo>
                  <a:pt x="144" y="237"/>
                </a:lnTo>
                <a:lnTo>
                  <a:pt x="146" y="238"/>
                </a:lnTo>
                <a:lnTo>
                  <a:pt x="146" y="240"/>
                </a:lnTo>
                <a:lnTo>
                  <a:pt x="147" y="243"/>
                </a:lnTo>
                <a:lnTo>
                  <a:pt x="147" y="245"/>
                </a:lnTo>
                <a:lnTo>
                  <a:pt x="149" y="246"/>
                </a:lnTo>
                <a:lnTo>
                  <a:pt x="147" y="248"/>
                </a:lnTo>
                <a:lnTo>
                  <a:pt x="147" y="249"/>
                </a:lnTo>
                <a:lnTo>
                  <a:pt x="147" y="251"/>
                </a:lnTo>
                <a:lnTo>
                  <a:pt x="146" y="251"/>
                </a:lnTo>
                <a:lnTo>
                  <a:pt x="144" y="251"/>
                </a:lnTo>
                <a:lnTo>
                  <a:pt x="143" y="251"/>
                </a:lnTo>
                <a:lnTo>
                  <a:pt x="141" y="251"/>
                </a:lnTo>
                <a:lnTo>
                  <a:pt x="139" y="251"/>
                </a:lnTo>
                <a:lnTo>
                  <a:pt x="138" y="251"/>
                </a:lnTo>
                <a:lnTo>
                  <a:pt x="136" y="251"/>
                </a:lnTo>
                <a:lnTo>
                  <a:pt x="135" y="251"/>
                </a:lnTo>
                <a:lnTo>
                  <a:pt x="135" y="264"/>
                </a:lnTo>
                <a:lnTo>
                  <a:pt x="135" y="267"/>
                </a:lnTo>
                <a:lnTo>
                  <a:pt x="135" y="278"/>
                </a:lnTo>
                <a:lnTo>
                  <a:pt x="133" y="278"/>
                </a:lnTo>
                <a:lnTo>
                  <a:pt x="131" y="278"/>
                </a:lnTo>
                <a:lnTo>
                  <a:pt x="130" y="278"/>
                </a:lnTo>
                <a:lnTo>
                  <a:pt x="128" y="278"/>
                </a:lnTo>
                <a:lnTo>
                  <a:pt x="127" y="278"/>
                </a:lnTo>
                <a:lnTo>
                  <a:pt x="125" y="278"/>
                </a:lnTo>
                <a:lnTo>
                  <a:pt x="123" y="278"/>
                </a:lnTo>
                <a:lnTo>
                  <a:pt x="122" y="278"/>
                </a:lnTo>
                <a:lnTo>
                  <a:pt x="120" y="278"/>
                </a:lnTo>
                <a:lnTo>
                  <a:pt x="119" y="278"/>
                </a:lnTo>
                <a:lnTo>
                  <a:pt x="117" y="278"/>
                </a:lnTo>
                <a:lnTo>
                  <a:pt x="115" y="278"/>
                </a:lnTo>
                <a:lnTo>
                  <a:pt x="114" y="278"/>
                </a:lnTo>
                <a:lnTo>
                  <a:pt x="112" y="278"/>
                </a:lnTo>
                <a:lnTo>
                  <a:pt x="111" y="278"/>
                </a:lnTo>
                <a:lnTo>
                  <a:pt x="109" y="278"/>
                </a:lnTo>
                <a:lnTo>
                  <a:pt x="109" y="275"/>
                </a:lnTo>
                <a:lnTo>
                  <a:pt x="109" y="272"/>
                </a:lnTo>
                <a:lnTo>
                  <a:pt x="109" y="269"/>
                </a:lnTo>
                <a:lnTo>
                  <a:pt x="109" y="265"/>
                </a:lnTo>
                <a:lnTo>
                  <a:pt x="109" y="264"/>
                </a:lnTo>
                <a:lnTo>
                  <a:pt x="109" y="262"/>
                </a:lnTo>
                <a:lnTo>
                  <a:pt x="109" y="261"/>
                </a:lnTo>
                <a:lnTo>
                  <a:pt x="107" y="261"/>
                </a:lnTo>
                <a:lnTo>
                  <a:pt x="106" y="261"/>
                </a:lnTo>
                <a:lnTo>
                  <a:pt x="104" y="261"/>
                </a:lnTo>
                <a:lnTo>
                  <a:pt x="103" y="261"/>
                </a:lnTo>
                <a:lnTo>
                  <a:pt x="101" y="261"/>
                </a:lnTo>
                <a:lnTo>
                  <a:pt x="99" y="261"/>
                </a:lnTo>
                <a:lnTo>
                  <a:pt x="98" y="261"/>
                </a:lnTo>
                <a:lnTo>
                  <a:pt x="96" y="261"/>
                </a:lnTo>
                <a:lnTo>
                  <a:pt x="95" y="261"/>
                </a:lnTo>
                <a:lnTo>
                  <a:pt x="93" y="261"/>
                </a:lnTo>
                <a:lnTo>
                  <a:pt x="91" y="261"/>
                </a:lnTo>
                <a:lnTo>
                  <a:pt x="90" y="261"/>
                </a:lnTo>
                <a:lnTo>
                  <a:pt x="88" y="261"/>
                </a:lnTo>
                <a:lnTo>
                  <a:pt x="87" y="261"/>
                </a:lnTo>
                <a:lnTo>
                  <a:pt x="85" y="261"/>
                </a:lnTo>
                <a:lnTo>
                  <a:pt x="83" y="261"/>
                </a:lnTo>
                <a:lnTo>
                  <a:pt x="83" y="251"/>
                </a:lnTo>
                <a:lnTo>
                  <a:pt x="82" y="251"/>
                </a:lnTo>
                <a:lnTo>
                  <a:pt x="80" y="251"/>
                </a:lnTo>
                <a:lnTo>
                  <a:pt x="80" y="238"/>
                </a:lnTo>
                <a:lnTo>
                  <a:pt x="77" y="238"/>
                </a:lnTo>
                <a:lnTo>
                  <a:pt x="72" y="238"/>
                </a:lnTo>
                <a:lnTo>
                  <a:pt x="67" y="238"/>
                </a:lnTo>
                <a:lnTo>
                  <a:pt x="58" y="238"/>
                </a:lnTo>
                <a:lnTo>
                  <a:pt x="55" y="238"/>
                </a:lnTo>
                <a:lnTo>
                  <a:pt x="51" y="238"/>
                </a:lnTo>
                <a:lnTo>
                  <a:pt x="50" y="238"/>
                </a:lnTo>
                <a:lnTo>
                  <a:pt x="48" y="238"/>
                </a:lnTo>
                <a:lnTo>
                  <a:pt x="47" y="238"/>
                </a:lnTo>
                <a:lnTo>
                  <a:pt x="45" y="238"/>
                </a:lnTo>
                <a:lnTo>
                  <a:pt x="43" y="238"/>
                </a:lnTo>
                <a:lnTo>
                  <a:pt x="42" y="238"/>
                </a:lnTo>
                <a:lnTo>
                  <a:pt x="40" y="238"/>
                </a:lnTo>
                <a:lnTo>
                  <a:pt x="39" y="238"/>
                </a:lnTo>
                <a:lnTo>
                  <a:pt x="37" y="238"/>
                </a:lnTo>
                <a:lnTo>
                  <a:pt x="35" y="238"/>
                </a:lnTo>
                <a:lnTo>
                  <a:pt x="29" y="238"/>
                </a:lnTo>
                <a:lnTo>
                  <a:pt x="29" y="235"/>
                </a:lnTo>
                <a:lnTo>
                  <a:pt x="29" y="225"/>
                </a:lnTo>
                <a:lnTo>
                  <a:pt x="29" y="217"/>
                </a:lnTo>
                <a:lnTo>
                  <a:pt x="29" y="213"/>
                </a:lnTo>
                <a:lnTo>
                  <a:pt x="29" y="206"/>
                </a:lnTo>
                <a:lnTo>
                  <a:pt x="29" y="203"/>
                </a:lnTo>
                <a:lnTo>
                  <a:pt x="29" y="202"/>
                </a:lnTo>
                <a:lnTo>
                  <a:pt x="29" y="200"/>
                </a:lnTo>
                <a:lnTo>
                  <a:pt x="29" y="187"/>
                </a:lnTo>
                <a:lnTo>
                  <a:pt x="29" y="186"/>
                </a:lnTo>
                <a:lnTo>
                  <a:pt x="29" y="176"/>
                </a:lnTo>
                <a:lnTo>
                  <a:pt x="29" y="174"/>
                </a:lnTo>
                <a:lnTo>
                  <a:pt x="29" y="170"/>
                </a:lnTo>
                <a:lnTo>
                  <a:pt x="29" y="165"/>
                </a:lnTo>
                <a:lnTo>
                  <a:pt x="29" y="160"/>
                </a:lnTo>
                <a:lnTo>
                  <a:pt x="29" y="155"/>
                </a:lnTo>
                <a:lnTo>
                  <a:pt x="29" y="154"/>
                </a:lnTo>
                <a:lnTo>
                  <a:pt x="29" y="150"/>
                </a:lnTo>
                <a:lnTo>
                  <a:pt x="29" y="149"/>
                </a:lnTo>
                <a:lnTo>
                  <a:pt x="27" y="149"/>
                </a:lnTo>
                <a:lnTo>
                  <a:pt x="26" y="149"/>
                </a:lnTo>
                <a:lnTo>
                  <a:pt x="26" y="144"/>
                </a:lnTo>
                <a:lnTo>
                  <a:pt x="26" y="139"/>
                </a:lnTo>
                <a:lnTo>
                  <a:pt x="26" y="136"/>
                </a:lnTo>
                <a:lnTo>
                  <a:pt x="26" y="134"/>
                </a:lnTo>
                <a:lnTo>
                  <a:pt x="26" y="133"/>
                </a:lnTo>
                <a:lnTo>
                  <a:pt x="26" y="125"/>
                </a:lnTo>
                <a:lnTo>
                  <a:pt x="26" y="123"/>
                </a:lnTo>
                <a:lnTo>
                  <a:pt x="23" y="123"/>
                </a:lnTo>
                <a:lnTo>
                  <a:pt x="16" y="123"/>
                </a:lnTo>
                <a:lnTo>
                  <a:pt x="13" y="122"/>
                </a:lnTo>
                <a:lnTo>
                  <a:pt x="13" y="118"/>
                </a:lnTo>
                <a:lnTo>
                  <a:pt x="13" y="114"/>
                </a:lnTo>
                <a:lnTo>
                  <a:pt x="13" y="109"/>
                </a:lnTo>
                <a:lnTo>
                  <a:pt x="13" y="106"/>
                </a:lnTo>
                <a:lnTo>
                  <a:pt x="13" y="104"/>
                </a:lnTo>
                <a:lnTo>
                  <a:pt x="13" y="102"/>
                </a:lnTo>
                <a:lnTo>
                  <a:pt x="13" y="99"/>
                </a:lnTo>
                <a:lnTo>
                  <a:pt x="13" y="96"/>
                </a:lnTo>
                <a:lnTo>
                  <a:pt x="10" y="96"/>
                </a:lnTo>
                <a:lnTo>
                  <a:pt x="5" y="96"/>
                </a:lnTo>
                <a:lnTo>
                  <a:pt x="0" y="96"/>
                </a:lnTo>
                <a:lnTo>
                  <a:pt x="0" y="88"/>
                </a:lnTo>
                <a:lnTo>
                  <a:pt x="0" y="78"/>
                </a:lnTo>
                <a:lnTo>
                  <a:pt x="0" y="70"/>
                </a:lnTo>
                <a:lnTo>
                  <a:pt x="0" y="66"/>
                </a:lnTo>
                <a:lnTo>
                  <a:pt x="0" y="64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43"/>
                </a:lnTo>
                <a:lnTo>
                  <a:pt x="0" y="35"/>
                </a:lnTo>
                <a:lnTo>
                  <a:pt x="0" y="26"/>
                </a:lnTo>
                <a:lnTo>
                  <a:pt x="0" y="18"/>
                </a:lnTo>
                <a:lnTo>
                  <a:pt x="0" y="0"/>
                </a:lnTo>
                <a:lnTo>
                  <a:pt x="2" y="0"/>
                </a:lnTo>
                <a:lnTo>
                  <a:pt x="15" y="0"/>
                </a:lnTo>
                <a:lnTo>
                  <a:pt x="19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9" y="0"/>
                </a:lnTo>
                <a:lnTo>
                  <a:pt x="47" y="0"/>
                </a:lnTo>
                <a:lnTo>
                  <a:pt x="48" y="0"/>
                </a:lnTo>
                <a:lnTo>
                  <a:pt x="51" y="0"/>
                </a:lnTo>
                <a:lnTo>
                  <a:pt x="58" y="0"/>
                </a:lnTo>
                <a:lnTo>
                  <a:pt x="58" y="2"/>
                </a:lnTo>
                <a:lnTo>
                  <a:pt x="58" y="3"/>
                </a:lnTo>
                <a:lnTo>
                  <a:pt x="58" y="5"/>
                </a:lnTo>
                <a:lnTo>
                  <a:pt x="58" y="6"/>
                </a:lnTo>
                <a:lnTo>
                  <a:pt x="58" y="8"/>
                </a:lnTo>
                <a:lnTo>
                  <a:pt x="59" y="8"/>
                </a:lnTo>
                <a:lnTo>
                  <a:pt x="59" y="10"/>
                </a:lnTo>
                <a:lnTo>
                  <a:pt x="59" y="11"/>
                </a:lnTo>
                <a:lnTo>
                  <a:pt x="59" y="13"/>
                </a:lnTo>
                <a:lnTo>
                  <a:pt x="61" y="13"/>
                </a:lnTo>
                <a:lnTo>
                  <a:pt x="61" y="14"/>
                </a:lnTo>
                <a:lnTo>
                  <a:pt x="59" y="14"/>
                </a:lnTo>
                <a:lnTo>
                  <a:pt x="61" y="16"/>
                </a:lnTo>
                <a:lnTo>
                  <a:pt x="59" y="16"/>
                </a:lnTo>
                <a:lnTo>
                  <a:pt x="58" y="16"/>
                </a:lnTo>
                <a:lnTo>
                  <a:pt x="59" y="16"/>
                </a:lnTo>
                <a:lnTo>
                  <a:pt x="59" y="18"/>
                </a:lnTo>
                <a:lnTo>
                  <a:pt x="59" y="19"/>
                </a:lnTo>
                <a:lnTo>
                  <a:pt x="61" y="21"/>
                </a:lnTo>
                <a:lnTo>
                  <a:pt x="61" y="22"/>
                </a:lnTo>
                <a:lnTo>
                  <a:pt x="61" y="24"/>
                </a:lnTo>
                <a:lnTo>
                  <a:pt x="59" y="24"/>
                </a:lnTo>
                <a:lnTo>
                  <a:pt x="59" y="26"/>
                </a:lnTo>
                <a:lnTo>
                  <a:pt x="58" y="27"/>
                </a:lnTo>
                <a:lnTo>
                  <a:pt x="58" y="29"/>
                </a:lnTo>
                <a:lnTo>
                  <a:pt x="59" y="29"/>
                </a:lnTo>
                <a:lnTo>
                  <a:pt x="59" y="30"/>
                </a:lnTo>
                <a:lnTo>
                  <a:pt x="59" y="32"/>
                </a:lnTo>
                <a:lnTo>
                  <a:pt x="61" y="32"/>
                </a:lnTo>
                <a:lnTo>
                  <a:pt x="61" y="34"/>
                </a:lnTo>
                <a:lnTo>
                  <a:pt x="61" y="35"/>
                </a:lnTo>
                <a:lnTo>
                  <a:pt x="63" y="35"/>
                </a:lnTo>
                <a:lnTo>
                  <a:pt x="61" y="37"/>
                </a:lnTo>
                <a:lnTo>
                  <a:pt x="63" y="37"/>
                </a:lnTo>
                <a:lnTo>
                  <a:pt x="63" y="38"/>
                </a:lnTo>
                <a:lnTo>
                  <a:pt x="63" y="37"/>
                </a:lnTo>
                <a:lnTo>
                  <a:pt x="64" y="38"/>
                </a:lnTo>
                <a:lnTo>
                  <a:pt x="64" y="40"/>
                </a:lnTo>
                <a:lnTo>
                  <a:pt x="64" y="42"/>
                </a:lnTo>
                <a:lnTo>
                  <a:pt x="64" y="43"/>
                </a:lnTo>
                <a:lnTo>
                  <a:pt x="64" y="45"/>
                </a:lnTo>
                <a:lnTo>
                  <a:pt x="66" y="45"/>
                </a:lnTo>
                <a:lnTo>
                  <a:pt x="64" y="45"/>
                </a:lnTo>
                <a:lnTo>
                  <a:pt x="64" y="46"/>
                </a:lnTo>
                <a:lnTo>
                  <a:pt x="66" y="46"/>
                </a:lnTo>
                <a:lnTo>
                  <a:pt x="66" y="48"/>
                </a:lnTo>
                <a:lnTo>
                  <a:pt x="66" y="50"/>
                </a:lnTo>
                <a:lnTo>
                  <a:pt x="67" y="50"/>
                </a:lnTo>
                <a:lnTo>
                  <a:pt x="67" y="51"/>
                </a:lnTo>
                <a:lnTo>
                  <a:pt x="66" y="50"/>
                </a:lnTo>
                <a:lnTo>
                  <a:pt x="66" y="51"/>
                </a:lnTo>
                <a:lnTo>
                  <a:pt x="67" y="51"/>
                </a:lnTo>
                <a:lnTo>
                  <a:pt x="67" y="53"/>
                </a:lnTo>
                <a:lnTo>
                  <a:pt x="67" y="54"/>
                </a:lnTo>
                <a:lnTo>
                  <a:pt x="67" y="56"/>
                </a:lnTo>
                <a:lnTo>
                  <a:pt x="69" y="56"/>
                </a:lnTo>
                <a:lnTo>
                  <a:pt x="69" y="58"/>
                </a:lnTo>
                <a:lnTo>
                  <a:pt x="71" y="58"/>
                </a:lnTo>
                <a:lnTo>
                  <a:pt x="69" y="56"/>
                </a:lnTo>
                <a:lnTo>
                  <a:pt x="71" y="56"/>
                </a:lnTo>
                <a:lnTo>
                  <a:pt x="71" y="58"/>
                </a:lnTo>
                <a:lnTo>
                  <a:pt x="71" y="56"/>
                </a:lnTo>
                <a:lnTo>
                  <a:pt x="71" y="54"/>
                </a:lnTo>
                <a:lnTo>
                  <a:pt x="71" y="56"/>
                </a:lnTo>
                <a:lnTo>
                  <a:pt x="72" y="56"/>
                </a:lnTo>
                <a:lnTo>
                  <a:pt x="72" y="54"/>
                </a:lnTo>
                <a:lnTo>
                  <a:pt x="72" y="53"/>
                </a:lnTo>
                <a:lnTo>
                  <a:pt x="71" y="53"/>
                </a:lnTo>
                <a:lnTo>
                  <a:pt x="71" y="51"/>
                </a:lnTo>
                <a:lnTo>
                  <a:pt x="72" y="51"/>
                </a:lnTo>
                <a:lnTo>
                  <a:pt x="74" y="51"/>
                </a:lnTo>
                <a:lnTo>
                  <a:pt x="72" y="51"/>
                </a:lnTo>
                <a:lnTo>
                  <a:pt x="72" y="50"/>
                </a:lnTo>
                <a:lnTo>
                  <a:pt x="71" y="50"/>
                </a:lnTo>
                <a:lnTo>
                  <a:pt x="71" y="48"/>
                </a:lnTo>
                <a:lnTo>
                  <a:pt x="71" y="46"/>
                </a:lnTo>
                <a:lnTo>
                  <a:pt x="72" y="46"/>
                </a:lnTo>
                <a:lnTo>
                  <a:pt x="72" y="45"/>
                </a:lnTo>
                <a:lnTo>
                  <a:pt x="72" y="43"/>
                </a:lnTo>
                <a:lnTo>
                  <a:pt x="72" y="45"/>
                </a:lnTo>
                <a:lnTo>
                  <a:pt x="74" y="45"/>
                </a:lnTo>
                <a:lnTo>
                  <a:pt x="74" y="46"/>
                </a:lnTo>
                <a:lnTo>
                  <a:pt x="74" y="48"/>
                </a:lnTo>
                <a:lnTo>
                  <a:pt x="74" y="50"/>
                </a:lnTo>
                <a:lnTo>
                  <a:pt x="74" y="51"/>
                </a:lnTo>
                <a:lnTo>
                  <a:pt x="74" y="53"/>
                </a:lnTo>
                <a:lnTo>
                  <a:pt x="75" y="53"/>
                </a:lnTo>
                <a:lnTo>
                  <a:pt x="75" y="54"/>
                </a:lnTo>
                <a:lnTo>
                  <a:pt x="75" y="56"/>
                </a:lnTo>
                <a:lnTo>
                  <a:pt x="75" y="58"/>
                </a:lnTo>
                <a:lnTo>
                  <a:pt x="77" y="58"/>
                </a:lnTo>
                <a:lnTo>
                  <a:pt x="77" y="59"/>
                </a:lnTo>
                <a:lnTo>
                  <a:pt x="77" y="61"/>
                </a:lnTo>
                <a:lnTo>
                  <a:pt x="79" y="61"/>
                </a:lnTo>
                <a:lnTo>
                  <a:pt x="79" y="62"/>
                </a:lnTo>
                <a:lnTo>
                  <a:pt x="77" y="62"/>
                </a:lnTo>
                <a:lnTo>
                  <a:pt x="79" y="62"/>
                </a:lnTo>
                <a:lnTo>
                  <a:pt x="79" y="64"/>
                </a:lnTo>
                <a:lnTo>
                  <a:pt x="80" y="64"/>
                </a:lnTo>
                <a:lnTo>
                  <a:pt x="80" y="66"/>
                </a:lnTo>
                <a:lnTo>
                  <a:pt x="80" y="67"/>
                </a:lnTo>
                <a:lnTo>
                  <a:pt x="80" y="69"/>
                </a:lnTo>
                <a:lnTo>
                  <a:pt x="82" y="69"/>
                </a:lnTo>
                <a:lnTo>
                  <a:pt x="82" y="70"/>
                </a:lnTo>
                <a:lnTo>
                  <a:pt x="82" y="72"/>
                </a:lnTo>
                <a:lnTo>
                  <a:pt x="83" y="72"/>
                </a:lnTo>
                <a:lnTo>
                  <a:pt x="83" y="74"/>
                </a:lnTo>
                <a:lnTo>
                  <a:pt x="83" y="75"/>
                </a:lnTo>
                <a:lnTo>
                  <a:pt x="85" y="75"/>
                </a:lnTo>
                <a:lnTo>
                  <a:pt x="85" y="77"/>
                </a:lnTo>
                <a:lnTo>
                  <a:pt x="85" y="75"/>
                </a:lnTo>
                <a:lnTo>
                  <a:pt x="85" y="77"/>
                </a:lnTo>
                <a:lnTo>
                  <a:pt x="87" y="77"/>
                </a:lnTo>
                <a:lnTo>
                  <a:pt x="87" y="75"/>
                </a:lnTo>
                <a:lnTo>
                  <a:pt x="85" y="75"/>
                </a:lnTo>
                <a:lnTo>
                  <a:pt x="87" y="75"/>
                </a:lnTo>
                <a:lnTo>
                  <a:pt x="88" y="75"/>
                </a:lnTo>
                <a:lnTo>
                  <a:pt x="88" y="77"/>
                </a:lnTo>
                <a:lnTo>
                  <a:pt x="88" y="78"/>
                </a:lnTo>
                <a:lnTo>
                  <a:pt x="90" y="80"/>
                </a:lnTo>
                <a:lnTo>
                  <a:pt x="90" y="82"/>
                </a:lnTo>
                <a:lnTo>
                  <a:pt x="90" y="83"/>
                </a:lnTo>
                <a:lnTo>
                  <a:pt x="91" y="83"/>
                </a:lnTo>
                <a:lnTo>
                  <a:pt x="93" y="82"/>
                </a:lnTo>
                <a:lnTo>
                  <a:pt x="93" y="83"/>
                </a:lnTo>
                <a:lnTo>
                  <a:pt x="93" y="82"/>
                </a:lnTo>
                <a:lnTo>
                  <a:pt x="95" y="80"/>
                </a:lnTo>
                <a:lnTo>
                  <a:pt x="93" y="80"/>
                </a:lnTo>
                <a:lnTo>
                  <a:pt x="93" y="78"/>
                </a:lnTo>
                <a:lnTo>
                  <a:pt x="93" y="77"/>
                </a:lnTo>
                <a:lnTo>
                  <a:pt x="93" y="75"/>
                </a:lnTo>
                <a:lnTo>
                  <a:pt x="91" y="74"/>
                </a:lnTo>
                <a:lnTo>
                  <a:pt x="91" y="72"/>
                </a:lnTo>
                <a:lnTo>
                  <a:pt x="91" y="70"/>
                </a:lnTo>
                <a:lnTo>
                  <a:pt x="91" y="69"/>
                </a:lnTo>
                <a:lnTo>
                  <a:pt x="90" y="69"/>
                </a:lnTo>
                <a:lnTo>
                  <a:pt x="90" y="70"/>
                </a:lnTo>
                <a:lnTo>
                  <a:pt x="90" y="69"/>
                </a:lnTo>
                <a:lnTo>
                  <a:pt x="88" y="69"/>
                </a:lnTo>
                <a:lnTo>
                  <a:pt x="88" y="67"/>
                </a:lnTo>
                <a:lnTo>
                  <a:pt x="88" y="66"/>
                </a:lnTo>
                <a:lnTo>
                  <a:pt x="90" y="66"/>
                </a:lnTo>
                <a:lnTo>
                  <a:pt x="90" y="67"/>
                </a:lnTo>
                <a:lnTo>
                  <a:pt x="91" y="67"/>
                </a:lnTo>
                <a:lnTo>
                  <a:pt x="93" y="67"/>
                </a:lnTo>
                <a:lnTo>
                  <a:pt x="95" y="66"/>
                </a:lnTo>
                <a:lnTo>
                  <a:pt x="96" y="66"/>
                </a:lnTo>
                <a:lnTo>
                  <a:pt x="96" y="64"/>
                </a:lnTo>
                <a:lnTo>
                  <a:pt x="98" y="64"/>
                </a:lnTo>
                <a:lnTo>
                  <a:pt x="98" y="62"/>
                </a:lnTo>
                <a:lnTo>
                  <a:pt x="96" y="62"/>
                </a:lnTo>
                <a:lnTo>
                  <a:pt x="96" y="61"/>
                </a:lnTo>
                <a:lnTo>
                  <a:pt x="98" y="61"/>
                </a:lnTo>
                <a:lnTo>
                  <a:pt x="98" y="59"/>
                </a:lnTo>
                <a:lnTo>
                  <a:pt x="96" y="59"/>
                </a:lnTo>
                <a:lnTo>
                  <a:pt x="98" y="59"/>
                </a:lnTo>
                <a:lnTo>
                  <a:pt x="98" y="58"/>
                </a:lnTo>
                <a:lnTo>
                  <a:pt x="99" y="58"/>
                </a:lnTo>
                <a:lnTo>
                  <a:pt x="101" y="58"/>
                </a:lnTo>
                <a:lnTo>
                  <a:pt x="101" y="59"/>
                </a:lnTo>
                <a:lnTo>
                  <a:pt x="103" y="59"/>
                </a:lnTo>
                <a:lnTo>
                  <a:pt x="103" y="58"/>
                </a:lnTo>
                <a:lnTo>
                  <a:pt x="103" y="59"/>
                </a:lnTo>
                <a:lnTo>
                  <a:pt x="104" y="59"/>
                </a:lnTo>
                <a:lnTo>
                  <a:pt x="103" y="58"/>
                </a:lnTo>
                <a:lnTo>
                  <a:pt x="104" y="58"/>
                </a:lnTo>
                <a:lnTo>
                  <a:pt x="106" y="56"/>
                </a:lnTo>
                <a:lnTo>
                  <a:pt x="106" y="54"/>
                </a:lnTo>
                <a:lnTo>
                  <a:pt x="106" y="53"/>
                </a:lnTo>
                <a:lnTo>
                  <a:pt x="106" y="51"/>
                </a:lnTo>
                <a:lnTo>
                  <a:pt x="107" y="51"/>
                </a:lnTo>
                <a:lnTo>
                  <a:pt x="107" y="53"/>
                </a:lnTo>
                <a:lnTo>
                  <a:pt x="107" y="54"/>
                </a:lnTo>
                <a:lnTo>
                  <a:pt x="107" y="56"/>
                </a:lnTo>
                <a:lnTo>
                  <a:pt x="107" y="58"/>
                </a:lnTo>
                <a:lnTo>
                  <a:pt x="109" y="58"/>
                </a:lnTo>
                <a:lnTo>
                  <a:pt x="109" y="59"/>
                </a:lnTo>
                <a:lnTo>
                  <a:pt x="109" y="61"/>
                </a:lnTo>
                <a:lnTo>
                  <a:pt x="109" y="59"/>
                </a:lnTo>
                <a:lnTo>
                  <a:pt x="107" y="58"/>
                </a:lnTo>
                <a:lnTo>
                  <a:pt x="107" y="59"/>
                </a:lnTo>
                <a:lnTo>
                  <a:pt x="107" y="61"/>
                </a:lnTo>
                <a:lnTo>
                  <a:pt x="107" y="62"/>
                </a:lnTo>
                <a:lnTo>
                  <a:pt x="107" y="64"/>
                </a:lnTo>
                <a:lnTo>
                  <a:pt x="107" y="66"/>
                </a:lnTo>
                <a:lnTo>
                  <a:pt x="109" y="66"/>
                </a:lnTo>
                <a:lnTo>
                  <a:pt x="109" y="67"/>
                </a:lnTo>
                <a:lnTo>
                  <a:pt x="107" y="67"/>
                </a:lnTo>
                <a:lnTo>
                  <a:pt x="107" y="69"/>
                </a:lnTo>
                <a:lnTo>
                  <a:pt x="107" y="70"/>
                </a:lnTo>
                <a:lnTo>
                  <a:pt x="107" y="72"/>
                </a:lnTo>
                <a:lnTo>
                  <a:pt x="109" y="72"/>
                </a:lnTo>
                <a:lnTo>
                  <a:pt x="109" y="74"/>
                </a:lnTo>
                <a:lnTo>
                  <a:pt x="109" y="75"/>
                </a:lnTo>
                <a:lnTo>
                  <a:pt x="109" y="77"/>
                </a:lnTo>
                <a:lnTo>
                  <a:pt x="107" y="77"/>
                </a:lnTo>
                <a:lnTo>
                  <a:pt x="107" y="78"/>
                </a:lnTo>
                <a:lnTo>
                  <a:pt x="106" y="80"/>
                </a:lnTo>
                <a:lnTo>
                  <a:pt x="106" y="82"/>
                </a:lnTo>
                <a:lnTo>
                  <a:pt x="104" y="80"/>
                </a:lnTo>
                <a:lnTo>
                  <a:pt x="104" y="78"/>
                </a:lnTo>
                <a:lnTo>
                  <a:pt x="104" y="77"/>
                </a:lnTo>
                <a:lnTo>
                  <a:pt x="103" y="77"/>
                </a:lnTo>
                <a:lnTo>
                  <a:pt x="103" y="78"/>
                </a:lnTo>
                <a:lnTo>
                  <a:pt x="104" y="78"/>
                </a:lnTo>
                <a:lnTo>
                  <a:pt x="103" y="78"/>
                </a:lnTo>
                <a:lnTo>
                  <a:pt x="103" y="77"/>
                </a:lnTo>
                <a:lnTo>
                  <a:pt x="101" y="77"/>
                </a:lnTo>
                <a:lnTo>
                  <a:pt x="103" y="77"/>
                </a:lnTo>
                <a:lnTo>
                  <a:pt x="103" y="78"/>
                </a:lnTo>
                <a:lnTo>
                  <a:pt x="103" y="80"/>
                </a:lnTo>
                <a:lnTo>
                  <a:pt x="104" y="80"/>
                </a:lnTo>
                <a:lnTo>
                  <a:pt x="104" y="82"/>
                </a:lnTo>
                <a:lnTo>
                  <a:pt x="104" y="83"/>
                </a:lnTo>
                <a:lnTo>
                  <a:pt x="103" y="83"/>
                </a:lnTo>
                <a:lnTo>
                  <a:pt x="104" y="83"/>
                </a:lnTo>
                <a:lnTo>
                  <a:pt x="104" y="82"/>
                </a:lnTo>
                <a:lnTo>
                  <a:pt x="104" y="83"/>
                </a:lnTo>
                <a:lnTo>
                  <a:pt x="104" y="82"/>
                </a:lnTo>
                <a:lnTo>
                  <a:pt x="106" y="82"/>
                </a:lnTo>
                <a:lnTo>
                  <a:pt x="104" y="82"/>
                </a:lnTo>
                <a:lnTo>
                  <a:pt x="106" y="83"/>
                </a:lnTo>
                <a:lnTo>
                  <a:pt x="104" y="83"/>
                </a:lnTo>
                <a:lnTo>
                  <a:pt x="103" y="85"/>
                </a:lnTo>
                <a:lnTo>
                  <a:pt x="103" y="86"/>
                </a:lnTo>
                <a:lnTo>
                  <a:pt x="104" y="88"/>
                </a:lnTo>
                <a:lnTo>
                  <a:pt x="104" y="90"/>
                </a:lnTo>
                <a:lnTo>
                  <a:pt x="103" y="90"/>
                </a:lnTo>
                <a:lnTo>
                  <a:pt x="104" y="90"/>
                </a:lnTo>
                <a:lnTo>
                  <a:pt x="104" y="91"/>
                </a:lnTo>
                <a:lnTo>
                  <a:pt x="104" y="93"/>
                </a:lnTo>
                <a:lnTo>
                  <a:pt x="106" y="93"/>
                </a:lnTo>
                <a:lnTo>
                  <a:pt x="104" y="93"/>
                </a:lnTo>
                <a:lnTo>
                  <a:pt x="106" y="93"/>
                </a:lnTo>
                <a:lnTo>
                  <a:pt x="106" y="94"/>
                </a:lnTo>
                <a:lnTo>
                  <a:pt x="106" y="96"/>
                </a:lnTo>
                <a:lnTo>
                  <a:pt x="106" y="98"/>
                </a:lnTo>
                <a:lnTo>
                  <a:pt x="106" y="99"/>
                </a:lnTo>
                <a:lnTo>
                  <a:pt x="106" y="101"/>
                </a:lnTo>
                <a:lnTo>
                  <a:pt x="106" y="102"/>
                </a:lnTo>
                <a:lnTo>
                  <a:pt x="106" y="104"/>
                </a:lnTo>
                <a:lnTo>
                  <a:pt x="104" y="106"/>
                </a:lnTo>
                <a:lnTo>
                  <a:pt x="104" y="107"/>
                </a:lnTo>
                <a:lnTo>
                  <a:pt x="106" y="109"/>
                </a:lnTo>
                <a:lnTo>
                  <a:pt x="104" y="109"/>
                </a:lnTo>
                <a:lnTo>
                  <a:pt x="106" y="109"/>
                </a:lnTo>
                <a:lnTo>
                  <a:pt x="104" y="109"/>
                </a:lnTo>
                <a:lnTo>
                  <a:pt x="106" y="110"/>
                </a:lnTo>
                <a:lnTo>
                  <a:pt x="104" y="110"/>
                </a:lnTo>
                <a:lnTo>
                  <a:pt x="106" y="112"/>
                </a:lnTo>
                <a:lnTo>
                  <a:pt x="106" y="110"/>
                </a:lnTo>
                <a:lnTo>
                  <a:pt x="107" y="110"/>
                </a:lnTo>
                <a:lnTo>
                  <a:pt x="107" y="109"/>
                </a:lnTo>
                <a:lnTo>
                  <a:pt x="107" y="107"/>
                </a:lnTo>
                <a:lnTo>
                  <a:pt x="107" y="106"/>
                </a:lnTo>
                <a:lnTo>
                  <a:pt x="109" y="106"/>
                </a:lnTo>
                <a:lnTo>
                  <a:pt x="109" y="104"/>
                </a:lnTo>
                <a:lnTo>
                  <a:pt x="111" y="104"/>
                </a:lnTo>
                <a:lnTo>
                  <a:pt x="112" y="104"/>
                </a:lnTo>
                <a:lnTo>
                  <a:pt x="112" y="102"/>
                </a:lnTo>
                <a:lnTo>
                  <a:pt x="114" y="102"/>
                </a:lnTo>
                <a:lnTo>
                  <a:pt x="114" y="101"/>
                </a:lnTo>
                <a:lnTo>
                  <a:pt x="114" y="99"/>
                </a:lnTo>
                <a:lnTo>
                  <a:pt x="114" y="101"/>
                </a:lnTo>
                <a:lnTo>
                  <a:pt x="114" y="102"/>
                </a:lnTo>
                <a:lnTo>
                  <a:pt x="115" y="102"/>
                </a:lnTo>
                <a:lnTo>
                  <a:pt x="117" y="102"/>
                </a:lnTo>
                <a:lnTo>
                  <a:pt x="117" y="101"/>
                </a:lnTo>
                <a:lnTo>
                  <a:pt x="119" y="101"/>
                </a:lnTo>
                <a:lnTo>
                  <a:pt x="119" y="102"/>
                </a:lnTo>
                <a:lnTo>
                  <a:pt x="120" y="102"/>
                </a:lnTo>
                <a:close/>
              </a:path>
            </a:pathLst>
          </a:custGeom>
          <a:solidFill>
            <a:srgbClr val="8A46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2"/>
          <p:cNvSpPr>
            <a:spLocks/>
          </p:cNvSpPr>
          <p:nvPr/>
        </p:nvSpPr>
        <p:spPr bwMode="auto">
          <a:xfrm>
            <a:off x="4143375" y="5559426"/>
            <a:ext cx="85725" cy="219075"/>
          </a:xfrm>
          <a:custGeom>
            <a:avLst/>
            <a:gdLst/>
            <a:ahLst/>
            <a:cxnLst>
              <a:cxn ang="0">
                <a:pos x="30" y="8"/>
              </a:cxn>
              <a:cxn ang="0">
                <a:pos x="30" y="11"/>
              </a:cxn>
              <a:cxn ang="0">
                <a:pos x="30" y="18"/>
              </a:cxn>
              <a:cxn ang="0">
                <a:pos x="32" y="23"/>
              </a:cxn>
              <a:cxn ang="0">
                <a:pos x="35" y="26"/>
              </a:cxn>
              <a:cxn ang="0">
                <a:pos x="36" y="27"/>
              </a:cxn>
              <a:cxn ang="0">
                <a:pos x="41" y="29"/>
              </a:cxn>
              <a:cxn ang="0">
                <a:pos x="43" y="31"/>
              </a:cxn>
              <a:cxn ang="0">
                <a:pos x="46" y="34"/>
              </a:cxn>
              <a:cxn ang="0">
                <a:pos x="48" y="35"/>
              </a:cxn>
              <a:cxn ang="0">
                <a:pos x="49" y="42"/>
              </a:cxn>
              <a:cxn ang="0">
                <a:pos x="51" y="47"/>
              </a:cxn>
              <a:cxn ang="0">
                <a:pos x="54" y="53"/>
              </a:cxn>
              <a:cxn ang="0">
                <a:pos x="51" y="58"/>
              </a:cxn>
              <a:cxn ang="0">
                <a:pos x="48" y="61"/>
              </a:cxn>
              <a:cxn ang="0">
                <a:pos x="49" y="66"/>
              </a:cxn>
              <a:cxn ang="0">
                <a:pos x="49" y="72"/>
              </a:cxn>
              <a:cxn ang="0">
                <a:pos x="52" y="77"/>
              </a:cxn>
              <a:cxn ang="0">
                <a:pos x="52" y="83"/>
              </a:cxn>
              <a:cxn ang="0">
                <a:pos x="52" y="88"/>
              </a:cxn>
              <a:cxn ang="0">
                <a:pos x="49" y="95"/>
              </a:cxn>
              <a:cxn ang="0">
                <a:pos x="48" y="101"/>
              </a:cxn>
              <a:cxn ang="0">
                <a:pos x="48" y="104"/>
              </a:cxn>
              <a:cxn ang="0">
                <a:pos x="44" y="107"/>
              </a:cxn>
              <a:cxn ang="0">
                <a:pos x="48" y="111"/>
              </a:cxn>
              <a:cxn ang="0">
                <a:pos x="43" y="109"/>
              </a:cxn>
              <a:cxn ang="0">
                <a:pos x="40" y="112"/>
              </a:cxn>
              <a:cxn ang="0">
                <a:pos x="35" y="114"/>
              </a:cxn>
              <a:cxn ang="0">
                <a:pos x="32" y="117"/>
              </a:cxn>
              <a:cxn ang="0">
                <a:pos x="32" y="122"/>
              </a:cxn>
              <a:cxn ang="0">
                <a:pos x="30" y="125"/>
              </a:cxn>
              <a:cxn ang="0">
                <a:pos x="27" y="128"/>
              </a:cxn>
              <a:cxn ang="0">
                <a:pos x="24" y="133"/>
              </a:cxn>
              <a:cxn ang="0">
                <a:pos x="20" y="136"/>
              </a:cxn>
              <a:cxn ang="0">
                <a:pos x="16" y="138"/>
              </a:cxn>
              <a:cxn ang="0">
                <a:pos x="8" y="133"/>
              </a:cxn>
              <a:cxn ang="0">
                <a:pos x="0" y="127"/>
              </a:cxn>
              <a:cxn ang="0">
                <a:pos x="0" y="120"/>
              </a:cxn>
              <a:cxn ang="0">
                <a:pos x="0" y="111"/>
              </a:cxn>
              <a:cxn ang="0">
                <a:pos x="0" y="101"/>
              </a:cxn>
              <a:cxn ang="0">
                <a:pos x="0" y="91"/>
              </a:cxn>
              <a:cxn ang="0">
                <a:pos x="0" y="75"/>
              </a:cxn>
              <a:cxn ang="0">
                <a:pos x="0" y="69"/>
              </a:cxn>
              <a:cxn ang="0">
                <a:pos x="0" y="63"/>
              </a:cxn>
              <a:cxn ang="0">
                <a:pos x="0" y="56"/>
              </a:cxn>
              <a:cxn ang="0">
                <a:pos x="0" y="47"/>
              </a:cxn>
              <a:cxn ang="0">
                <a:pos x="0" y="37"/>
              </a:cxn>
              <a:cxn ang="0">
                <a:pos x="0" y="31"/>
              </a:cxn>
              <a:cxn ang="0">
                <a:pos x="0" y="21"/>
              </a:cxn>
              <a:cxn ang="0">
                <a:pos x="0" y="11"/>
              </a:cxn>
              <a:cxn ang="0">
                <a:pos x="0" y="5"/>
              </a:cxn>
              <a:cxn ang="0">
                <a:pos x="1" y="0"/>
              </a:cxn>
              <a:cxn ang="0">
                <a:pos x="8" y="0"/>
              </a:cxn>
              <a:cxn ang="0">
                <a:pos x="14" y="0"/>
              </a:cxn>
              <a:cxn ang="0">
                <a:pos x="20" y="0"/>
              </a:cxn>
              <a:cxn ang="0">
                <a:pos x="25" y="3"/>
              </a:cxn>
              <a:cxn ang="0">
                <a:pos x="28" y="3"/>
              </a:cxn>
            </a:cxnLst>
            <a:rect l="0" t="0" r="r" b="b"/>
            <a:pathLst>
              <a:path w="54" h="138">
                <a:moveTo>
                  <a:pt x="30" y="3"/>
                </a:moveTo>
                <a:lnTo>
                  <a:pt x="30" y="5"/>
                </a:lnTo>
                <a:lnTo>
                  <a:pt x="30" y="7"/>
                </a:lnTo>
                <a:lnTo>
                  <a:pt x="30" y="8"/>
                </a:lnTo>
                <a:lnTo>
                  <a:pt x="32" y="8"/>
                </a:lnTo>
                <a:lnTo>
                  <a:pt x="32" y="10"/>
                </a:lnTo>
                <a:lnTo>
                  <a:pt x="30" y="10"/>
                </a:lnTo>
                <a:lnTo>
                  <a:pt x="30" y="11"/>
                </a:lnTo>
                <a:lnTo>
                  <a:pt x="30" y="13"/>
                </a:lnTo>
                <a:lnTo>
                  <a:pt x="30" y="15"/>
                </a:lnTo>
                <a:lnTo>
                  <a:pt x="30" y="16"/>
                </a:lnTo>
                <a:lnTo>
                  <a:pt x="30" y="18"/>
                </a:lnTo>
                <a:lnTo>
                  <a:pt x="30" y="19"/>
                </a:lnTo>
                <a:lnTo>
                  <a:pt x="30" y="21"/>
                </a:lnTo>
                <a:lnTo>
                  <a:pt x="30" y="23"/>
                </a:lnTo>
                <a:lnTo>
                  <a:pt x="32" y="23"/>
                </a:lnTo>
                <a:lnTo>
                  <a:pt x="32" y="24"/>
                </a:lnTo>
                <a:lnTo>
                  <a:pt x="33" y="24"/>
                </a:lnTo>
                <a:lnTo>
                  <a:pt x="35" y="24"/>
                </a:lnTo>
                <a:lnTo>
                  <a:pt x="35" y="26"/>
                </a:lnTo>
                <a:lnTo>
                  <a:pt x="36" y="26"/>
                </a:lnTo>
                <a:lnTo>
                  <a:pt x="38" y="26"/>
                </a:lnTo>
                <a:lnTo>
                  <a:pt x="36" y="26"/>
                </a:lnTo>
                <a:lnTo>
                  <a:pt x="36" y="27"/>
                </a:lnTo>
                <a:lnTo>
                  <a:pt x="38" y="27"/>
                </a:lnTo>
                <a:lnTo>
                  <a:pt x="40" y="27"/>
                </a:lnTo>
                <a:lnTo>
                  <a:pt x="40" y="29"/>
                </a:lnTo>
                <a:lnTo>
                  <a:pt x="41" y="29"/>
                </a:lnTo>
                <a:lnTo>
                  <a:pt x="41" y="31"/>
                </a:lnTo>
                <a:lnTo>
                  <a:pt x="43" y="31"/>
                </a:lnTo>
                <a:lnTo>
                  <a:pt x="43" y="29"/>
                </a:lnTo>
                <a:lnTo>
                  <a:pt x="43" y="31"/>
                </a:lnTo>
                <a:lnTo>
                  <a:pt x="44" y="31"/>
                </a:lnTo>
                <a:lnTo>
                  <a:pt x="44" y="32"/>
                </a:lnTo>
                <a:lnTo>
                  <a:pt x="46" y="32"/>
                </a:lnTo>
                <a:lnTo>
                  <a:pt x="46" y="34"/>
                </a:lnTo>
                <a:lnTo>
                  <a:pt x="48" y="34"/>
                </a:lnTo>
                <a:lnTo>
                  <a:pt x="48" y="35"/>
                </a:lnTo>
                <a:lnTo>
                  <a:pt x="49" y="35"/>
                </a:lnTo>
                <a:lnTo>
                  <a:pt x="48" y="35"/>
                </a:lnTo>
                <a:lnTo>
                  <a:pt x="48" y="37"/>
                </a:lnTo>
                <a:lnTo>
                  <a:pt x="48" y="39"/>
                </a:lnTo>
                <a:lnTo>
                  <a:pt x="49" y="40"/>
                </a:lnTo>
                <a:lnTo>
                  <a:pt x="49" y="42"/>
                </a:lnTo>
                <a:lnTo>
                  <a:pt x="49" y="43"/>
                </a:lnTo>
                <a:lnTo>
                  <a:pt x="49" y="45"/>
                </a:lnTo>
                <a:lnTo>
                  <a:pt x="51" y="45"/>
                </a:lnTo>
                <a:lnTo>
                  <a:pt x="51" y="47"/>
                </a:lnTo>
                <a:lnTo>
                  <a:pt x="52" y="48"/>
                </a:lnTo>
                <a:lnTo>
                  <a:pt x="54" y="50"/>
                </a:lnTo>
                <a:lnTo>
                  <a:pt x="54" y="51"/>
                </a:lnTo>
                <a:lnTo>
                  <a:pt x="54" y="53"/>
                </a:lnTo>
                <a:lnTo>
                  <a:pt x="54" y="55"/>
                </a:lnTo>
                <a:lnTo>
                  <a:pt x="52" y="55"/>
                </a:lnTo>
                <a:lnTo>
                  <a:pt x="52" y="56"/>
                </a:lnTo>
                <a:lnTo>
                  <a:pt x="51" y="58"/>
                </a:lnTo>
                <a:lnTo>
                  <a:pt x="51" y="59"/>
                </a:lnTo>
                <a:lnTo>
                  <a:pt x="49" y="59"/>
                </a:lnTo>
                <a:lnTo>
                  <a:pt x="48" y="59"/>
                </a:lnTo>
                <a:lnTo>
                  <a:pt x="48" y="61"/>
                </a:lnTo>
                <a:lnTo>
                  <a:pt x="46" y="61"/>
                </a:lnTo>
                <a:lnTo>
                  <a:pt x="46" y="63"/>
                </a:lnTo>
                <a:lnTo>
                  <a:pt x="48" y="64"/>
                </a:lnTo>
                <a:lnTo>
                  <a:pt x="49" y="66"/>
                </a:lnTo>
                <a:lnTo>
                  <a:pt x="49" y="67"/>
                </a:lnTo>
                <a:lnTo>
                  <a:pt x="49" y="69"/>
                </a:lnTo>
                <a:lnTo>
                  <a:pt x="49" y="71"/>
                </a:lnTo>
                <a:lnTo>
                  <a:pt x="49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2" y="77"/>
                </a:lnTo>
                <a:lnTo>
                  <a:pt x="52" y="79"/>
                </a:lnTo>
                <a:lnTo>
                  <a:pt x="52" y="80"/>
                </a:lnTo>
                <a:lnTo>
                  <a:pt x="52" y="82"/>
                </a:lnTo>
                <a:lnTo>
                  <a:pt x="52" y="83"/>
                </a:lnTo>
                <a:lnTo>
                  <a:pt x="51" y="85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49" y="95"/>
                </a:lnTo>
                <a:lnTo>
                  <a:pt x="48" y="96"/>
                </a:lnTo>
                <a:lnTo>
                  <a:pt x="48" y="98"/>
                </a:lnTo>
                <a:lnTo>
                  <a:pt x="48" y="99"/>
                </a:lnTo>
                <a:lnTo>
                  <a:pt x="48" y="101"/>
                </a:lnTo>
                <a:lnTo>
                  <a:pt x="49" y="101"/>
                </a:lnTo>
                <a:lnTo>
                  <a:pt x="49" y="103"/>
                </a:lnTo>
                <a:lnTo>
                  <a:pt x="48" y="103"/>
                </a:lnTo>
                <a:lnTo>
                  <a:pt x="48" y="104"/>
                </a:lnTo>
                <a:lnTo>
                  <a:pt x="46" y="104"/>
                </a:lnTo>
                <a:lnTo>
                  <a:pt x="46" y="106"/>
                </a:lnTo>
                <a:lnTo>
                  <a:pt x="44" y="106"/>
                </a:lnTo>
                <a:lnTo>
                  <a:pt x="44" y="107"/>
                </a:lnTo>
                <a:lnTo>
                  <a:pt x="46" y="107"/>
                </a:lnTo>
                <a:lnTo>
                  <a:pt x="48" y="107"/>
                </a:lnTo>
                <a:lnTo>
                  <a:pt x="48" y="109"/>
                </a:lnTo>
                <a:lnTo>
                  <a:pt x="48" y="111"/>
                </a:lnTo>
                <a:lnTo>
                  <a:pt x="46" y="111"/>
                </a:lnTo>
                <a:lnTo>
                  <a:pt x="44" y="111"/>
                </a:lnTo>
                <a:lnTo>
                  <a:pt x="43" y="111"/>
                </a:lnTo>
                <a:lnTo>
                  <a:pt x="43" y="109"/>
                </a:lnTo>
                <a:lnTo>
                  <a:pt x="41" y="109"/>
                </a:lnTo>
                <a:lnTo>
                  <a:pt x="41" y="111"/>
                </a:lnTo>
                <a:lnTo>
                  <a:pt x="40" y="111"/>
                </a:lnTo>
                <a:lnTo>
                  <a:pt x="40" y="112"/>
                </a:lnTo>
                <a:lnTo>
                  <a:pt x="38" y="112"/>
                </a:lnTo>
                <a:lnTo>
                  <a:pt x="36" y="112"/>
                </a:lnTo>
                <a:lnTo>
                  <a:pt x="36" y="114"/>
                </a:lnTo>
                <a:lnTo>
                  <a:pt x="35" y="114"/>
                </a:lnTo>
                <a:lnTo>
                  <a:pt x="33" y="114"/>
                </a:lnTo>
                <a:lnTo>
                  <a:pt x="33" y="115"/>
                </a:lnTo>
                <a:lnTo>
                  <a:pt x="33" y="117"/>
                </a:lnTo>
                <a:lnTo>
                  <a:pt x="32" y="117"/>
                </a:lnTo>
                <a:lnTo>
                  <a:pt x="32" y="119"/>
                </a:lnTo>
                <a:lnTo>
                  <a:pt x="32" y="120"/>
                </a:lnTo>
                <a:lnTo>
                  <a:pt x="33" y="120"/>
                </a:lnTo>
                <a:lnTo>
                  <a:pt x="32" y="122"/>
                </a:lnTo>
                <a:lnTo>
                  <a:pt x="33" y="122"/>
                </a:lnTo>
                <a:lnTo>
                  <a:pt x="33" y="123"/>
                </a:lnTo>
                <a:lnTo>
                  <a:pt x="32" y="123"/>
                </a:lnTo>
                <a:lnTo>
                  <a:pt x="30" y="125"/>
                </a:lnTo>
                <a:lnTo>
                  <a:pt x="30" y="127"/>
                </a:lnTo>
                <a:lnTo>
                  <a:pt x="28" y="127"/>
                </a:lnTo>
                <a:lnTo>
                  <a:pt x="28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30"/>
                </a:lnTo>
                <a:lnTo>
                  <a:pt x="24" y="131"/>
                </a:lnTo>
                <a:lnTo>
                  <a:pt x="24" y="133"/>
                </a:lnTo>
                <a:lnTo>
                  <a:pt x="24" y="135"/>
                </a:lnTo>
                <a:lnTo>
                  <a:pt x="22" y="135"/>
                </a:lnTo>
                <a:lnTo>
                  <a:pt x="20" y="135"/>
                </a:lnTo>
                <a:lnTo>
                  <a:pt x="20" y="136"/>
                </a:lnTo>
                <a:lnTo>
                  <a:pt x="19" y="138"/>
                </a:lnTo>
                <a:lnTo>
                  <a:pt x="17" y="136"/>
                </a:lnTo>
                <a:lnTo>
                  <a:pt x="16" y="136"/>
                </a:lnTo>
                <a:lnTo>
                  <a:pt x="16" y="138"/>
                </a:lnTo>
                <a:lnTo>
                  <a:pt x="14" y="138"/>
                </a:lnTo>
                <a:lnTo>
                  <a:pt x="12" y="136"/>
                </a:lnTo>
                <a:lnTo>
                  <a:pt x="11" y="136"/>
                </a:lnTo>
                <a:lnTo>
                  <a:pt x="8" y="133"/>
                </a:lnTo>
                <a:lnTo>
                  <a:pt x="6" y="131"/>
                </a:lnTo>
                <a:lnTo>
                  <a:pt x="1" y="128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1"/>
                </a:lnTo>
                <a:lnTo>
                  <a:pt x="0" y="107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4" y="0"/>
                </a:lnTo>
                <a:lnTo>
                  <a:pt x="24" y="2"/>
                </a:lnTo>
                <a:lnTo>
                  <a:pt x="24" y="3"/>
                </a:lnTo>
                <a:lnTo>
                  <a:pt x="25" y="3"/>
                </a:lnTo>
                <a:lnTo>
                  <a:pt x="25" y="5"/>
                </a:lnTo>
                <a:lnTo>
                  <a:pt x="27" y="5"/>
                </a:lnTo>
                <a:lnTo>
                  <a:pt x="27" y="3"/>
                </a:lnTo>
                <a:lnTo>
                  <a:pt x="28" y="3"/>
                </a:lnTo>
                <a:lnTo>
                  <a:pt x="30" y="3"/>
                </a:lnTo>
                <a:close/>
              </a:path>
            </a:pathLst>
          </a:custGeom>
          <a:solidFill>
            <a:srgbClr val="87F2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3"/>
          <p:cNvSpPr>
            <a:spLocks/>
          </p:cNvSpPr>
          <p:nvPr/>
        </p:nvSpPr>
        <p:spPr bwMode="auto">
          <a:xfrm>
            <a:off x="3209925" y="5118101"/>
            <a:ext cx="130175" cy="236538"/>
          </a:xfrm>
          <a:custGeom>
            <a:avLst/>
            <a:gdLst/>
            <a:ahLst/>
            <a:cxnLst>
              <a:cxn ang="0">
                <a:pos x="79" y="61"/>
              </a:cxn>
              <a:cxn ang="0">
                <a:pos x="79" y="66"/>
              </a:cxn>
              <a:cxn ang="0">
                <a:pos x="77" y="69"/>
              </a:cxn>
              <a:cxn ang="0">
                <a:pos x="79" y="72"/>
              </a:cxn>
              <a:cxn ang="0">
                <a:pos x="80" y="75"/>
              </a:cxn>
              <a:cxn ang="0">
                <a:pos x="82" y="78"/>
              </a:cxn>
              <a:cxn ang="0">
                <a:pos x="80" y="83"/>
              </a:cxn>
              <a:cxn ang="0">
                <a:pos x="79" y="88"/>
              </a:cxn>
              <a:cxn ang="0">
                <a:pos x="79" y="93"/>
              </a:cxn>
              <a:cxn ang="0">
                <a:pos x="79" y="98"/>
              </a:cxn>
              <a:cxn ang="0">
                <a:pos x="79" y="102"/>
              </a:cxn>
              <a:cxn ang="0">
                <a:pos x="79" y="107"/>
              </a:cxn>
              <a:cxn ang="0">
                <a:pos x="79" y="112"/>
              </a:cxn>
              <a:cxn ang="0">
                <a:pos x="79" y="117"/>
              </a:cxn>
              <a:cxn ang="0">
                <a:pos x="79" y="122"/>
              </a:cxn>
              <a:cxn ang="0">
                <a:pos x="79" y="136"/>
              </a:cxn>
              <a:cxn ang="0">
                <a:pos x="64" y="149"/>
              </a:cxn>
              <a:cxn ang="0">
                <a:pos x="44" y="149"/>
              </a:cxn>
              <a:cxn ang="0">
                <a:pos x="31" y="149"/>
              </a:cxn>
              <a:cxn ang="0">
                <a:pos x="4" y="149"/>
              </a:cxn>
              <a:cxn ang="0">
                <a:pos x="0" y="144"/>
              </a:cxn>
              <a:cxn ang="0">
                <a:pos x="0" y="139"/>
              </a:cxn>
              <a:cxn ang="0">
                <a:pos x="0" y="131"/>
              </a:cxn>
              <a:cxn ang="0">
                <a:pos x="0" y="118"/>
              </a:cxn>
              <a:cxn ang="0">
                <a:pos x="0" y="112"/>
              </a:cxn>
              <a:cxn ang="0">
                <a:pos x="0" y="102"/>
              </a:cxn>
              <a:cxn ang="0">
                <a:pos x="0" y="93"/>
              </a:cxn>
              <a:cxn ang="0">
                <a:pos x="0" y="83"/>
              </a:cxn>
              <a:cxn ang="0">
                <a:pos x="0" y="75"/>
              </a:cxn>
              <a:cxn ang="0">
                <a:pos x="0" y="66"/>
              </a:cxn>
              <a:cxn ang="0">
                <a:pos x="0" y="58"/>
              </a:cxn>
              <a:cxn ang="0">
                <a:pos x="0" y="53"/>
              </a:cxn>
              <a:cxn ang="0">
                <a:pos x="0" y="48"/>
              </a:cxn>
              <a:cxn ang="0">
                <a:pos x="0" y="43"/>
              </a:cxn>
              <a:cxn ang="0">
                <a:pos x="0" y="27"/>
              </a:cxn>
              <a:cxn ang="0">
                <a:pos x="0" y="18"/>
              </a:cxn>
              <a:cxn ang="0">
                <a:pos x="0" y="11"/>
              </a:cxn>
              <a:cxn ang="0">
                <a:pos x="0" y="6"/>
              </a:cxn>
              <a:cxn ang="0">
                <a:pos x="0" y="2"/>
              </a:cxn>
              <a:cxn ang="0">
                <a:pos x="4" y="0"/>
              </a:cxn>
              <a:cxn ang="0">
                <a:pos x="8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8" y="0"/>
              </a:cxn>
              <a:cxn ang="0">
                <a:pos x="31" y="0"/>
              </a:cxn>
              <a:cxn ang="0">
                <a:pos x="36" y="0"/>
              </a:cxn>
              <a:cxn ang="0">
                <a:pos x="42" y="0"/>
              </a:cxn>
              <a:cxn ang="0">
                <a:pos x="47" y="0"/>
              </a:cxn>
              <a:cxn ang="0">
                <a:pos x="52" y="0"/>
              </a:cxn>
              <a:cxn ang="0">
                <a:pos x="56" y="0"/>
              </a:cxn>
              <a:cxn ang="0">
                <a:pos x="61" y="0"/>
              </a:cxn>
              <a:cxn ang="0">
                <a:pos x="76" y="0"/>
              </a:cxn>
              <a:cxn ang="0">
                <a:pos x="77" y="5"/>
              </a:cxn>
              <a:cxn ang="0">
                <a:pos x="77" y="6"/>
              </a:cxn>
            </a:cxnLst>
            <a:rect l="0" t="0" r="r" b="b"/>
            <a:pathLst>
              <a:path w="82" h="149">
                <a:moveTo>
                  <a:pt x="79" y="8"/>
                </a:moveTo>
                <a:lnTo>
                  <a:pt x="79" y="59"/>
                </a:lnTo>
                <a:lnTo>
                  <a:pt x="79" y="61"/>
                </a:lnTo>
                <a:lnTo>
                  <a:pt x="79" y="62"/>
                </a:lnTo>
                <a:lnTo>
                  <a:pt x="79" y="64"/>
                </a:lnTo>
                <a:lnTo>
                  <a:pt x="79" y="66"/>
                </a:lnTo>
                <a:lnTo>
                  <a:pt x="77" y="66"/>
                </a:lnTo>
                <a:lnTo>
                  <a:pt x="77" y="67"/>
                </a:lnTo>
                <a:lnTo>
                  <a:pt x="77" y="69"/>
                </a:lnTo>
                <a:lnTo>
                  <a:pt x="79" y="69"/>
                </a:lnTo>
                <a:lnTo>
                  <a:pt x="79" y="70"/>
                </a:lnTo>
                <a:lnTo>
                  <a:pt x="79" y="72"/>
                </a:lnTo>
                <a:lnTo>
                  <a:pt x="80" y="72"/>
                </a:lnTo>
                <a:lnTo>
                  <a:pt x="80" y="74"/>
                </a:lnTo>
                <a:lnTo>
                  <a:pt x="80" y="75"/>
                </a:lnTo>
                <a:lnTo>
                  <a:pt x="80" y="77"/>
                </a:lnTo>
                <a:lnTo>
                  <a:pt x="82" y="77"/>
                </a:lnTo>
                <a:lnTo>
                  <a:pt x="82" y="78"/>
                </a:lnTo>
                <a:lnTo>
                  <a:pt x="82" y="80"/>
                </a:lnTo>
                <a:lnTo>
                  <a:pt x="82" y="82"/>
                </a:lnTo>
                <a:lnTo>
                  <a:pt x="80" y="83"/>
                </a:lnTo>
                <a:lnTo>
                  <a:pt x="80" y="86"/>
                </a:lnTo>
                <a:lnTo>
                  <a:pt x="79" y="86"/>
                </a:lnTo>
                <a:lnTo>
                  <a:pt x="79" y="88"/>
                </a:lnTo>
                <a:lnTo>
                  <a:pt x="79" y="90"/>
                </a:lnTo>
                <a:lnTo>
                  <a:pt x="79" y="91"/>
                </a:lnTo>
                <a:lnTo>
                  <a:pt x="79" y="93"/>
                </a:lnTo>
                <a:lnTo>
                  <a:pt x="79" y="94"/>
                </a:lnTo>
                <a:lnTo>
                  <a:pt x="79" y="96"/>
                </a:lnTo>
                <a:lnTo>
                  <a:pt x="79" y="98"/>
                </a:lnTo>
                <a:lnTo>
                  <a:pt x="79" y="99"/>
                </a:lnTo>
                <a:lnTo>
                  <a:pt x="79" y="101"/>
                </a:lnTo>
                <a:lnTo>
                  <a:pt x="79" y="102"/>
                </a:lnTo>
                <a:lnTo>
                  <a:pt x="79" y="104"/>
                </a:lnTo>
                <a:lnTo>
                  <a:pt x="79" y="106"/>
                </a:lnTo>
                <a:lnTo>
                  <a:pt x="79" y="107"/>
                </a:lnTo>
                <a:lnTo>
                  <a:pt x="79" y="109"/>
                </a:lnTo>
                <a:lnTo>
                  <a:pt x="79" y="110"/>
                </a:lnTo>
                <a:lnTo>
                  <a:pt x="79" y="112"/>
                </a:lnTo>
                <a:lnTo>
                  <a:pt x="79" y="114"/>
                </a:lnTo>
                <a:lnTo>
                  <a:pt x="79" y="115"/>
                </a:lnTo>
                <a:lnTo>
                  <a:pt x="79" y="117"/>
                </a:lnTo>
                <a:lnTo>
                  <a:pt x="79" y="118"/>
                </a:lnTo>
                <a:lnTo>
                  <a:pt x="79" y="120"/>
                </a:lnTo>
                <a:lnTo>
                  <a:pt x="79" y="122"/>
                </a:lnTo>
                <a:lnTo>
                  <a:pt x="79" y="131"/>
                </a:lnTo>
                <a:lnTo>
                  <a:pt x="79" y="133"/>
                </a:lnTo>
                <a:lnTo>
                  <a:pt x="79" y="136"/>
                </a:lnTo>
                <a:lnTo>
                  <a:pt x="79" y="149"/>
                </a:lnTo>
                <a:lnTo>
                  <a:pt x="72" y="149"/>
                </a:lnTo>
                <a:lnTo>
                  <a:pt x="64" y="149"/>
                </a:lnTo>
                <a:lnTo>
                  <a:pt x="52" y="149"/>
                </a:lnTo>
                <a:lnTo>
                  <a:pt x="48" y="149"/>
                </a:lnTo>
                <a:lnTo>
                  <a:pt x="44" y="149"/>
                </a:lnTo>
                <a:lnTo>
                  <a:pt x="40" y="149"/>
                </a:lnTo>
                <a:lnTo>
                  <a:pt x="34" y="149"/>
                </a:lnTo>
                <a:lnTo>
                  <a:pt x="31" y="149"/>
                </a:lnTo>
                <a:lnTo>
                  <a:pt x="28" y="149"/>
                </a:lnTo>
                <a:lnTo>
                  <a:pt x="7" y="149"/>
                </a:lnTo>
                <a:lnTo>
                  <a:pt x="4" y="149"/>
                </a:lnTo>
                <a:lnTo>
                  <a:pt x="0" y="149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6"/>
                </a:lnTo>
                <a:lnTo>
                  <a:pt x="0" y="133"/>
                </a:lnTo>
                <a:lnTo>
                  <a:pt x="0" y="131"/>
                </a:lnTo>
                <a:lnTo>
                  <a:pt x="0" y="126"/>
                </a:lnTo>
                <a:lnTo>
                  <a:pt x="0" y="123"/>
                </a:lnTo>
                <a:lnTo>
                  <a:pt x="0" y="118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09"/>
                </a:lnTo>
                <a:lnTo>
                  <a:pt x="0" y="106"/>
                </a:lnTo>
                <a:lnTo>
                  <a:pt x="0" y="102"/>
                </a:lnTo>
                <a:lnTo>
                  <a:pt x="0" y="101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78"/>
                </a:lnTo>
                <a:lnTo>
                  <a:pt x="0" y="75"/>
                </a:lnTo>
                <a:lnTo>
                  <a:pt x="0" y="74"/>
                </a:lnTo>
                <a:lnTo>
                  <a:pt x="0" y="70"/>
                </a:lnTo>
                <a:lnTo>
                  <a:pt x="0" y="66"/>
                </a:lnTo>
                <a:lnTo>
                  <a:pt x="0" y="62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5"/>
                </a:lnTo>
                <a:lnTo>
                  <a:pt x="0" y="27"/>
                </a:lnTo>
                <a:lnTo>
                  <a:pt x="0" y="26"/>
                </a:lnTo>
                <a:lnTo>
                  <a:pt x="0" y="22"/>
                </a:lnTo>
                <a:lnTo>
                  <a:pt x="0" y="18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29" y="2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76" y="0"/>
                </a:lnTo>
                <a:lnTo>
                  <a:pt x="76" y="2"/>
                </a:lnTo>
                <a:lnTo>
                  <a:pt x="77" y="3"/>
                </a:lnTo>
                <a:lnTo>
                  <a:pt x="77" y="5"/>
                </a:lnTo>
                <a:lnTo>
                  <a:pt x="79" y="5"/>
                </a:lnTo>
                <a:lnTo>
                  <a:pt x="77" y="5"/>
                </a:lnTo>
                <a:lnTo>
                  <a:pt x="77" y="6"/>
                </a:lnTo>
                <a:lnTo>
                  <a:pt x="79" y="6"/>
                </a:lnTo>
                <a:lnTo>
                  <a:pt x="79" y="8"/>
                </a:lnTo>
                <a:close/>
              </a:path>
            </a:pathLst>
          </a:custGeom>
          <a:solidFill>
            <a:srgbClr val="565A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4"/>
          <p:cNvSpPr>
            <a:spLocks/>
          </p:cNvSpPr>
          <p:nvPr/>
        </p:nvSpPr>
        <p:spPr bwMode="auto">
          <a:xfrm>
            <a:off x="3305175" y="5519738"/>
            <a:ext cx="82550" cy="80963"/>
          </a:xfrm>
          <a:custGeom>
            <a:avLst/>
            <a:gdLst/>
            <a:ahLst/>
            <a:cxnLst>
              <a:cxn ang="0">
                <a:pos x="25" y="0"/>
              </a:cxn>
              <a:cxn ang="0">
                <a:pos x="32" y="0"/>
              </a:cxn>
              <a:cxn ang="0">
                <a:pos x="41" y="0"/>
              </a:cxn>
              <a:cxn ang="0">
                <a:pos x="51" y="0"/>
              </a:cxn>
              <a:cxn ang="0">
                <a:pos x="51" y="17"/>
              </a:cxn>
              <a:cxn ang="0">
                <a:pos x="51" y="27"/>
              </a:cxn>
              <a:cxn ang="0">
                <a:pos x="51" y="30"/>
              </a:cxn>
              <a:cxn ang="0">
                <a:pos x="51" y="36"/>
              </a:cxn>
              <a:cxn ang="0">
                <a:pos x="51" y="43"/>
              </a:cxn>
              <a:cxn ang="0">
                <a:pos x="52" y="51"/>
              </a:cxn>
              <a:cxn ang="0">
                <a:pos x="46" y="51"/>
              </a:cxn>
              <a:cxn ang="0">
                <a:pos x="38" y="51"/>
              </a:cxn>
              <a:cxn ang="0">
                <a:pos x="33" y="51"/>
              </a:cxn>
              <a:cxn ang="0">
                <a:pos x="28" y="51"/>
              </a:cxn>
              <a:cxn ang="0">
                <a:pos x="24" y="51"/>
              </a:cxn>
              <a:cxn ang="0">
                <a:pos x="20" y="51"/>
              </a:cxn>
              <a:cxn ang="0">
                <a:pos x="17" y="51"/>
              </a:cxn>
              <a:cxn ang="0">
                <a:pos x="14" y="51"/>
              </a:cxn>
              <a:cxn ang="0">
                <a:pos x="9" y="51"/>
              </a:cxn>
              <a:cxn ang="0">
                <a:pos x="6" y="51"/>
              </a:cxn>
              <a:cxn ang="0">
                <a:pos x="3" y="51"/>
              </a:cxn>
              <a:cxn ang="0">
                <a:pos x="0" y="51"/>
              </a:cxn>
              <a:cxn ang="0">
                <a:pos x="0" y="48"/>
              </a:cxn>
              <a:cxn ang="0">
                <a:pos x="0" y="41"/>
              </a:cxn>
              <a:cxn ang="0">
                <a:pos x="0" y="33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20"/>
              </a:cxn>
              <a:cxn ang="0">
                <a:pos x="0" y="17"/>
              </a:cxn>
              <a:cxn ang="0">
                <a:pos x="0" y="12"/>
              </a:cxn>
              <a:cxn ang="0">
                <a:pos x="0" y="9"/>
              </a:cxn>
              <a:cxn ang="0">
                <a:pos x="0" y="6"/>
              </a:cxn>
              <a:cxn ang="0">
                <a:pos x="0" y="3"/>
              </a:cxn>
              <a:cxn ang="0">
                <a:pos x="0" y="0"/>
              </a:cxn>
              <a:cxn ang="0">
                <a:pos x="11" y="0"/>
              </a:cxn>
              <a:cxn ang="0">
                <a:pos x="14" y="0"/>
              </a:cxn>
              <a:cxn ang="0">
                <a:pos x="22" y="0"/>
              </a:cxn>
            </a:cxnLst>
            <a:rect l="0" t="0" r="r" b="b"/>
            <a:pathLst>
              <a:path w="52" h="51">
                <a:moveTo>
                  <a:pt x="22" y="0"/>
                </a:moveTo>
                <a:lnTo>
                  <a:pt x="25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41" y="0"/>
                </a:lnTo>
                <a:lnTo>
                  <a:pt x="48" y="0"/>
                </a:lnTo>
                <a:lnTo>
                  <a:pt x="51" y="0"/>
                </a:lnTo>
                <a:lnTo>
                  <a:pt x="51" y="6"/>
                </a:lnTo>
                <a:lnTo>
                  <a:pt x="51" y="17"/>
                </a:lnTo>
                <a:lnTo>
                  <a:pt x="51" y="25"/>
                </a:lnTo>
                <a:lnTo>
                  <a:pt x="51" y="27"/>
                </a:lnTo>
                <a:lnTo>
                  <a:pt x="51" y="28"/>
                </a:lnTo>
                <a:lnTo>
                  <a:pt x="51" y="30"/>
                </a:lnTo>
                <a:lnTo>
                  <a:pt x="51" y="33"/>
                </a:lnTo>
                <a:lnTo>
                  <a:pt x="51" y="36"/>
                </a:lnTo>
                <a:lnTo>
                  <a:pt x="51" y="38"/>
                </a:lnTo>
                <a:lnTo>
                  <a:pt x="51" y="43"/>
                </a:lnTo>
                <a:lnTo>
                  <a:pt x="52" y="48"/>
                </a:lnTo>
                <a:lnTo>
                  <a:pt x="52" y="51"/>
                </a:lnTo>
                <a:lnTo>
                  <a:pt x="48" y="51"/>
                </a:lnTo>
                <a:lnTo>
                  <a:pt x="46" y="51"/>
                </a:lnTo>
                <a:lnTo>
                  <a:pt x="43" y="51"/>
                </a:lnTo>
                <a:lnTo>
                  <a:pt x="38" y="51"/>
                </a:lnTo>
                <a:lnTo>
                  <a:pt x="35" y="51"/>
                </a:lnTo>
                <a:lnTo>
                  <a:pt x="33" y="51"/>
                </a:lnTo>
                <a:lnTo>
                  <a:pt x="32" y="51"/>
                </a:lnTo>
                <a:lnTo>
                  <a:pt x="28" y="51"/>
                </a:lnTo>
                <a:lnTo>
                  <a:pt x="25" y="51"/>
                </a:lnTo>
                <a:lnTo>
                  <a:pt x="24" y="51"/>
                </a:lnTo>
                <a:lnTo>
                  <a:pt x="22" y="51"/>
                </a:lnTo>
                <a:lnTo>
                  <a:pt x="20" y="51"/>
                </a:lnTo>
                <a:lnTo>
                  <a:pt x="19" y="51"/>
                </a:lnTo>
                <a:lnTo>
                  <a:pt x="17" y="51"/>
                </a:lnTo>
                <a:lnTo>
                  <a:pt x="16" y="51"/>
                </a:lnTo>
                <a:lnTo>
                  <a:pt x="14" y="51"/>
                </a:lnTo>
                <a:lnTo>
                  <a:pt x="12" y="51"/>
                </a:lnTo>
                <a:lnTo>
                  <a:pt x="9" y="51"/>
                </a:lnTo>
                <a:lnTo>
                  <a:pt x="8" y="51"/>
                </a:lnTo>
                <a:lnTo>
                  <a:pt x="6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4"/>
                </a:lnTo>
                <a:lnTo>
                  <a:pt x="0" y="41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4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22" y="0"/>
                </a:lnTo>
                <a:close/>
              </a:path>
            </a:pathLst>
          </a:custGeom>
          <a:solidFill>
            <a:srgbClr val="CA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5"/>
          <p:cNvSpPr>
            <a:spLocks/>
          </p:cNvSpPr>
          <p:nvPr/>
        </p:nvSpPr>
        <p:spPr bwMode="auto">
          <a:xfrm>
            <a:off x="2836863" y="5270501"/>
            <a:ext cx="176213" cy="123825"/>
          </a:xfrm>
          <a:custGeom>
            <a:avLst/>
            <a:gdLst/>
            <a:ahLst/>
            <a:cxnLst>
              <a:cxn ang="0">
                <a:pos x="61" y="0"/>
              </a:cxn>
              <a:cxn ang="0">
                <a:pos x="71" y="0"/>
              </a:cxn>
              <a:cxn ang="0">
                <a:pos x="80" y="0"/>
              </a:cxn>
              <a:cxn ang="0">
                <a:pos x="87" y="0"/>
              </a:cxn>
              <a:cxn ang="0">
                <a:pos x="91" y="0"/>
              </a:cxn>
              <a:cxn ang="0">
                <a:pos x="96" y="0"/>
              </a:cxn>
              <a:cxn ang="0">
                <a:pos x="101" y="0"/>
              </a:cxn>
              <a:cxn ang="0">
                <a:pos x="104" y="2"/>
              </a:cxn>
              <a:cxn ang="0">
                <a:pos x="104" y="6"/>
              </a:cxn>
              <a:cxn ang="0">
                <a:pos x="104" y="11"/>
              </a:cxn>
              <a:cxn ang="0">
                <a:pos x="104" y="18"/>
              </a:cxn>
              <a:cxn ang="0">
                <a:pos x="106" y="37"/>
              </a:cxn>
              <a:cxn ang="0">
                <a:pos x="106" y="46"/>
              </a:cxn>
              <a:cxn ang="0">
                <a:pos x="111" y="56"/>
              </a:cxn>
              <a:cxn ang="0">
                <a:pos x="111" y="69"/>
              </a:cxn>
              <a:cxn ang="0">
                <a:pos x="111" y="78"/>
              </a:cxn>
              <a:cxn ang="0">
                <a:pos x="101" y="78"/>
              </a:cxn>
              <a:cxn ang="0">
                <a:pos x="87" y="78"/>
              </a:cxn>
              <a:cxn ang="0">
                <a:pos x="82" y="78"/>
              </a:cxn>
              <a:cxn ang="0">
                <a:pos x="77" y="78"/>
              </a:cxn>
              <a:cxn ang="0">
                <a:pos x="72" y="78"/>
              </a:cxn>
              <a:cxn ang="0">
                <a:pos x="67" y="78"/>
              </a:cxn>
              <a:cxn ang="0">
                <a:pos x="63" y="78"/>
              </a:cxn>
              <a:cxn ang="0">
                <a:pos x="58" y="78"/>
              </a:cxn>
              <a:cxn ang="0">
                <a:pos x="53" y="78"/>
              </a:cxn>
              <a:cxn ang="0">
                <a:pos x="48" y="78"/>
              </a:cxn>
              <a:cxn ang="0">
                <a:pos x="43" y="78"/>
              </a:cxn>
              <a:cxn ang="0">
                <a:pos x="39" y="78"/>
              </a:cxn>
              <a:cxn ang="0">
                <a:pos x="34" y="78"/>
              </a:cxn>
              <a:cxn ang="0">
                <a:pos x="29" y="78"/>
              </a:cxn>
              <a:cxn ang="0">
                <a:pos x="24" y="78"/>
              </a:cxn>
              <a:cxn ang="0">
                <a:pos x="10" y="78"/>
              </a:cxn>
              <a:cxn ang="0">
                <a:pos x="7" y="70"/>
              </a:cxn>
              <a:cxn ang="0">
                <a:pos x="7" y="62"/>
              </a:cxn>
              <a:cxn ang="0">
                <a:pos x="7" y="53"/>
              </a:cxn>
              <a:cxn ang="0">
                <a:pos x="0" y="53"/>
              </a:cxn>
              <a:cxn ang="0">
                <a:pos x="0" y="40"/>
              </a:cxn>
              <a:cxn ang="0">
                <a:pos x="0" y="30"/>
              </a:cxn>
              <a:cxn ang="0">
                <a:pos x="0" y="22"/>
              </a:cxn>
              <a:cxn ang="0">
                <a:pos x="0" y="18"/>
              </a:cxn>
              <a:cxn ang="0">
                <a:pos x="0" y="13"/>
              </a:cxn>
              <a:cxn ang="0">
                <a:pos x="0" y="5"/>
              </a:cxn>
              <a:cxn ang="0">
                <a:pos x="2" y="0"/>
              </a:cxn>
              <a:cxn ang="0">
                <a:pos x="16" y="0"/>
              </a:cxn>
              <a:cxn ang="0">
                <a:pos x="23" y="0"/>
              </a:cxn>
              <a:cxn ang="0">
                <a:pos x="27" y="0"/>
              </a:cxn>
              <a:cxn ang="0">
                <a:pos x="40" y="0"/>
              </a:cxn>
              <a:cxn ang="0">
                <a:pos x="50" y="0"/>
              </a:cxn>
            </a:cxnLst>
            <a:rect l="0" t="0" r="r" b="b"/>
            <a:pathLst>
              <a:path w="111" h="78">
                <a:moveTo>
                  <a:pt x="53" y="0"/>
                </a:moveTo>
                <a:lnTo>
                  <a:pt x="58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1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4" y="2"/>
                </a:lnTo>
                <a:lnTo>
                  <a:pt x="104" y="3"/>
                </a:lnTo>
                <a:lnTo>
                  <a:pt x="104" y="5"/>
                </a:lnTo>
                <a:lnTo>
                  <a:pt x="104" y="6"/>
                </a:lnTo>
                <a:lnTo>
                  <a:pt x="104" y="8"/>
                </a:lnTo>
                <a:lnTo>
                  <a:pt x="104" y="10"/>
                </a:lnTo>
                <a:lnTo>
                  <a:pt x="104" y="11"/>
                </a:lnTo>
                <a:lnTo>
                  <a:pt x="104" y="13"/>
                </a:lnTo>
                <a:lnTo>
                  <a:pt x="104" y="16"/>
                </a:lnTo>
                <a:lnTo>
                  <a:pt x="104" y="18"/>
                </a:lnTo>
                <a:lnTo>
                  <a:pt x="106" y="27"/>
                </a:lnTo>
                <a:lnTo>
                  <a:pt x="106" y="34"/>
                </a:lnTo>
                <a:lnTo>
                  <a:pt x="106" y="37"/>
                </a:lnTo>
                <a:lnTo>
                  <a:pt x="106" y="38"/>
                </a:lnTo>
                <a:lnTo>
                  <a:pt x="106" y="40"/>
                </a:lnTo>
                <a:lnTo>
                  <a:pt x="106" y="46"/>
                </a:lnTo>
                <a:lnTo>
                  <a:pt x="106" y="53"/>
                </a:lnTo>
                <a:lnTo>
                  <a:pt x="111" y="53"/>
                </a:lnTo>
                <a:lnTo>
                  <a:pt x="111" y="56"/>
                </a:lnTo>
                <a:lnTo>
                  <a:pt x="111" y="59"/>
                </a:lnTo>
                <a:lnTo>
                  <a:pt x="111" y="64"/>
                </a:lnTo>
                <a:lnTo>
                  <a:pt x="111" y="69"/>
                </a:lnTo>
                <a:lnTo>
                  <a:pt x="111" y="72"/>
                </a:lnTo>
                <a:lnTo>
                  <a:pt x="111" y="75"/>
                </a:lnTo>
                <a:lnTo>
                  <a:pt x="111" y="78"/>
                </a:lnTo>
                <a:lnTo>
                  <a:pt x="109" y="78"/>
                </a:lnTo>
                <a:lnTo>
                  <a:pt x="103" y="78"/>
                </a:lnTo>
                <a:lnTo>
                  <a:pt x="101" y="78"/>
                </a:lnTo>
                <a:lnTo>
                  <a:pt x="91" y="78"/>
                </a:lnTo>
                <a:lnTo>
                  <a:pt x="88" y="78"/>
                </a:lnTo>
                <a:lnTo>
                  <a:pt x="87" y="78"/>
                </a:lnTo>
                <a:lnTo>
                  <a:pt x="85" y="78"/>
                </a:lnTo>
                <a:lnTo>
                  <a:pt x="83" y="78"/>
                </a:lnTo>
                <a:lnTo>
                  <a:pt x="82" y="78"/>
                </a:lnTo>
                <a:lnTo>
                  <a:pt x="80" y="78"/>
                </a:lnTo>
                <a:lnTo>
                  <a:pt x="79" y="78"/>
                </a:lnTo>
                <a:lnTo>
                  <a:pt x="77" y="78"/>
                </a:lnTo>
                <a:lnTo>
                  <a:pt x="75" y="78"/>
                </a:lnTo>
                <a:lnTo>
                  <a:pt x="74" y="78"/>
                </a:lnTo>
                <a:lnTo>
                  <a:pt x="72" y="78"/>
                </a:lnTo>
                <a:lnTo>
                  <a:pt x="71" y="78"/>
                </a:lnTo>
                <a:lnTo>
                  <a:pt x="69" y="78"/>
                </a:lnTo>
                <a:lnTo>
                  <a:pt x="67" y="78"/>
                </a:lnTo>
                <a:lnTo>
                  <a:pt x="66" y="78"/>
                </a:lnTo>
                <a:lnTo>
                  <a:pt x="64" y="78"/>
                </a:lnTo>
                <a:lnTo>
                  <a:pt x="63" y="78"/>
                </a:lnTo>
                <a:lnTo>
                  <a:pt x="61" y="78"/>
                </a:lnTo>
                <a:lnTo>
                  <a:pt x="59" y="78"/>
                </a:lnTo>
                <a:lnTo>
                  <a:pt x="58" y="78"/>
                </a:lnTo>
                <a:lnTo>
                  <a:pt x="56" y="78"/>
                </a:lnTo>
                <a:lnTo>
                  <a:pt x="55" y="78"/>
                </a:lnTo>
                <a:lnTo>
                  <a:pt x="53" y="78"/>
                </a:lnTo>
                <a:lnTo>
                  <a:pt x="51" y="78"/>
                </a:lnTo>
                <a:lnTo>
                  <a:pt x="50" y="78"/>
                </a:lnTo>
                <a:lnTo>
                  <a:pt x="48" y="78"/>
                </a:lnTo>
                <a:lnTo>
                  <a:pt x="47" y="78"/>
                </a:lnTo>
                <a:lnTo>
                  <a:pt x="45" y="78"/>
                </a:lnTo>
                <a:lnTo>
                  <a:pt x="43" y="78"/>
                </a:lnTo>
                <a:lnTo>
                  <a:pt x="42" y="78"/>
                </a:lnTo>
                <a:lnTo>
                  <a:pt x="40" y="78"/>
                </a:lnTo>
                <a:lnTo>
                  <a:pt x="39" y="78"/>
                </a:lnTo>
                <a:lnTo>
                  <a:pt x="37" y="78"/>
                </a:lnTo>
                <a:lnTo>
                  <a:pt x="35" y="78"/>
                </a:lnTo>
                <a:lnTo>
                  <a:pt x="34" y="78"/>
                </a:lnTo>
                <a:lnTo>
                  <a:pt x="32" y="78"/>
                </a:lnTo>
                <a:lnTo>
                  <a:pt x="31" y="78"/>
                </a:lnTo>
                <a:lnTo>
                  <a:pt x="29" y="78"/>
                </a:lnTo>
                <a:lnTo>
                  <a:pt x="27" y="78"/>
                </a:lnTo>
                <a:lnTo>
                  <a:pt x="26" y="78"/>
                </a:lnTo>
                <a:lnTo>
                  <a:pt x="24" y="78"/>
                </a:lnTo>
                <a:lnTo>
                  <a:pt x="21" y="78"/>
                </a:lnTo>
                <a:lnTo>
                  <a:pt x="18" y="78"/>
                </a:lnTo>
                <a:lnTo>
                  <a:pt x="10" y="78"/>
                </a:lnTo>
                <a:lnTo>
                  <a:pt x="8" y="78"/>
                </a:lnTo>
                <a:lnTo>
                  <a:pt x="7" y="78"/>
                </a:lnTo>
                <a:lnTo>
                  <a:pt x="7" y="70"/>
                </a:lnTo>
                <a:lnTo>
                  <a:pt x="7" y="66"/>
                </a:lnTo>
                <a:lnTo>
                  <a:pt x="7" y="64"/>
                </a:lnTo>
                <a:lnTo>
                  <a:pt x="7" y="62"/>
                </a:lnTo>
                <a:lnTo>
                  <a:pt x="7" y="61"/>
                </a:lnTo>
                <a:lnTo>
                  <a:pt x="7" y="56"/>
                </a:lnTo>
                <a:lnTo>
                  <a:pt x="7" y="53"/>
                </a:lnTo>
                <a:lnTo>
                  <a:pt x="5" y="53"/>
                </a:lnTo>
                <a:lnTo>
                  <a:pt x="2" y="53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0" y="35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8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1" y="0"/>
                </a:lnTo>
                <a:lnTo>
                  <a:pt x="35" y="0"/>
                </a:lnTo>
                <a:lnTo>
                  <a:pt x="40" y="0"/>
                </a:lnTo>
                <a:lnTo>
                  <a:pt x="43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close/>
              </a:path>
            </a:pathLst>
          </a:custGeom>
          <a:solidFill>
            <a:srgbClr val="3332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6"/>
          <p:cNvSpPr>
            <a:spLocks/>
          </p:cNvSpPr>
          <p:nvPr/>
        </p:nvSpPr>
        <p:spPr bwMode="auto">
          <a:xfrm>
            <a:off x="3060700" y="5640388"/>
            <a:ext cx="88900" cy="1222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12"/>
              </a:cxn>
              <a:cxn ang="0">
                <a:pos x="51" y="16"/>
              </a:cxn>
              <a:cxn ang="0">
                <a:pos x="51" y="20"/>
              </a:cxn>
              <a:cxn ang="0">
                <a:pos x="51" y="23"/>
              </a:cxn>
              <a:cxn ang="0">
                <a:pos x="51" y="26"/>
              </a:cxn>
              <a:cxn ang="0">
                <a:pos x="54" y="26"/>
              </a:cxn>
              <a:cxn ang="0">
                <a:pos x="56" y="28"/>
              </a:cxn>
              <a:cxn ang="0">
                <a:pos x="56" y="31"/>
              </a:cxn>
              <a:cxn ang="0">
                <a:pos x="56" y="34"/>
              </a:cxn>
              <a:cxn ang="0">
                <a:pos x="56" y="37"/>
              </a:cxn>
              <a:cxn ang="0">
                <a:pos x="56" y="40"/>
              </a:cxn>
              <a:cxn ang="0">
                <a:pos x="56" y="44"/>
              </a:cxn>
              <a:cxn ang="0">
                <a:pos x="56" y="48"/>
              </a:cxn>
              <a:cxn ang="0">
                <a:pos x="56" y="52"/>
              </a:cxn>
              <a:cxn ang="0">
                <a:pos x="56" y="60"/>
              </a:cxn>
              <a:cxn ang="0">
                <a:pos x="56" y="63"/>
              </a:cxn>
              <a:cxn ang="0">
                <a:pos x="56" y="66"/>
              </a:cxn>
              <a:cxn ang="0">
                <a:pos x="56" y="69"/>
              </a:cxn>
              <a:cxn ang="0">
                <a:pos x="56" y="76"/>
              </a:cxn>
              <a:cxn ang="0">
                <a:pos x="53" y="77"/>
              </a:cxn>
              <a:cxn ang="0">
                <a:pos x="46" y="77"/>
              </a:cxn>
              <a:cxn ang="0">
                <a:pos x="43" y="77"/>
              </a:cxn>
              <a:cxn ang="0">
                <a:pos x="38" y="77"/>
              </a:cxn>
              <a:cxn ang="0">
                <a:pos x="35" y="77"/>
              </a:cxn>
              <a:cxn ang="0">
                <a:pos x="30" y="77"/>
              </a:cxn>
              <a:cxn ang="0">
                <a:pos x="21" y="77"/>
              </a:cxn>
              <a:cxn ang="0">
                <a:pos x="11" y="77"/>
              </a:cxn>
              <a:cxn ang="0">
                <a:pos x="6" y="77"/>
              </a:cxn>
              <a:cxn ang="0">
                <a:pos x="5" y="74"/>
              </a:cxn>
              <a:cxn ang="0">
                <a:pos x="5" y="71"/>
              </a:cxn>
              <a:cxn ang="0">
                <a:pos x="5" y="68"/>
              </a:cxn>
              <a:cxn ang="0">
                <a:pos x="5" y="64"/>
              </a:cxn>
              <a:cxn ang="0">
                <a:pos x="5" y="60"/>
              </a:cxn>
              <a:cxn ang="0">
                <a:pos x="5" y="56"/>
              </a:cxn>
              <a:cxn ang="0">
                <a:pos x="5" y="47"/>
              </a:cxn>
              <a:cxn ang="0">
                <a:pos x="5" y="36"/>
              </a:cxn>
              <a:cxn ang="0">
                <a:pos x="5" y="31"/>
              </a:cxn>
              <a:cxn ang="0">
                <a:pos x="5" y="26"/>
              </a:cxn>
              <a:cxn ang="0">
                <a:pos x="2" y="26"/>
              </a:cxn>
              <a:cxn ang="0">
                <a:pos x="0" y="23"/>
              </a:cxn>
              <a:cxn ang="0">
                <a:pos x="0" y="20"/>
              </a:cxn>
              <a:cxn ang="0">
                <a:pos x="0" y="16"/>
              </a:cxn>
              <a:cxn ang="0">
                <a:pos x="0" y="10"/>
              </a:cxn>
              <a:cxn ang="0">
                <a:pos x="0" y="7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7" y="0"/>
              </a:cxn>
              <a:cxn ang="0">
                <a:pos x="42" y="0"/>
              </a:cxn>
              <a:cxn ang="0">
                <a:pos x="51" y="0"/>
              </a:cxn>
            </a:cxnLst>
            <a:rect l="0" t="0" r="r" b="b"/>
            <a:pathLst>
              <a:path w="56" h="77">
                <a:moveTo>
                  <a:pt x="51" y="0"/>
                </a:moveTo>
                <a:lnTo>
                  <a:pt x="51" y="5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3" y="26"/>
                </a:lnTo>
                <a:lnTo>
                  <a:pt x="54" y="26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6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3" y="77"/>
                </a:lnTo>
                <a:lnTo>
                  <a:pt x="48" y="77"/>
                </a:lnTo>
                <a:lnTo>
                  <a:pt x="46" y="77"/>
                </a:lnTo>
                <a:lnTo>
                  <a:pt x="45" y="77"/>
                </a:lnTo>
                <a:lnTo>
                  <a:pt x="43" y="77"/>
                </a:lnTo>
                <a:lnTo>
                  <a:pt x="40" y="77"/>
                </a:lnTo>
                <a:lnTo>
                  <a:pt x="38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0" y="77"/>
                </a:lnTo>
                <a:lnTo>
                  <a:pt x="22" y="77"/>
                </a:lnTo>
                <a:lnTo>
                  <a:pt x="21" y="77"/>
                </a:lnTo>
                <a:lnTo>
                  <a:pt x="13" y="77"/>
                </a:lnTo>
                <a:lnTo>
                  <a:pt x="11" y="77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2"/>
                </a:lnTo>
                <a:lnTo>
                  <a:pt x="5" y="47"/>
                </a:lnTo>
                <a:lnTo>
                  <a:pt x="5" y="44"/>
                </a:lnTo>
                <a:lnTo>
                  <a:pt x="5" y="36"/>
                </a:lnTo>
                <a:lnTo>
                  <a:pt x="5" y="34"/>
                </a:lnTo>
                <a:lnTo>
                  <a:pt x="5" y="31"/>
                </a:lnTo>
                <a:lnTo>
                  <a:pt x="5" y="29"/>
                </a:lnTo>
                <a:lnTo>
                  <a:pt x="5" y="26"/>
                </a:lnTo>
                <a:lnTo>
                  <a:pt x="3" y="26"/>
                </a:lnTo>
                <a:lnTo>
                  <a:pt x="2" y="26"/>
                </a:lnTo>
                <a:lnTo>
                  <a:pt x="0" y="26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8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close/>
              </a:path>
            </a:pathLst>
          </a:custGeom>
          <a:solidFill>
            <a:srgbClr val="97AD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7"/>
          <p:cNvSpPr>
            <a:spLocks/>
          </p:cNvSpPr>
          <p:nvPr/>
        </p:nvSpPr>
        <p:spPr bwMode="auto">
          <a:xfrm>
            <a:off x="3552825" y="5762626"/>
            <a:ext cx="165100" cy="122238"/>
          </a:xfrm>
          <a:custGeom>
            <a:avLst/>
            <a:gdLst/>
            <a:ahLst/>
            <a:cxnLst>
              <a:cxn ang="0">
                <a:pos x="98" y="77"/>
              </a:cxn>
              <a:cxn ang="0">
                <a:pos x="90" y="77"/>
              </a:cxn>
              <a:cxn ang="0">
                <a:pos x="79" y="77"/>
              </a:cxn>
              <a:cxn ang="0">
                <a:pos x="71" y="77"/>
              </a:cxn>
              <a:cxn ang="0">
                <a:pos x="53" y="77"/>
              </a:cxn>
              <a:cxn ang="0">
                <a:pos x="37" y="77"/>
              </a:cxn>
              <a:cxn ang="0">
                <a:pos x="21" y="77"/>
              </a:cxn>
              <a:cxn ang="0">
                <a:pos x="4" y="77"/>
              </a:cxn>
              <a:cxn ang="0">
                <a:pos x="4" y="72"/>
              </a:cxn>
              <a:cxn ang="0">
                <a:pos x="4" y="67"/>
              </a:cxn>
              <a:cxn ang="0">
                <a:pos x="4" y="51"/>
              </a:cxn>
              <a:cxn ang="0">
                <a:pos x="0" y="47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7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7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5" y="0"/>
              </a:cxn>
              <a:cxn ang="0">
                <a:pos x="20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4" y="0"/>
              </a:cxn>
              <a:cxn ang="0">
                <a:pos x="50" y="0"/>
              </a:cxn>
              <a:cxn ang="0">
                <a:pos x="58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  <a:cxn ang="0">
                <a:pos x="77" y="0"/>
              </a:cxn>
              <a:cxn ang="0">
                <a:pos x="82" y="0"/>
              </a:cxn>
              <a:cxn ang="0">
                <a:pos x="87" y="0"/>
              </a:cxn>
              <a:cxn ang="0">
                <a:pos x="92" y="0"/>
              </a:cxn>
              <a:cxn ang="0">
                <a:pos x="96" y="0"/>
              </a:cxn>
              <a:cxn ang="0">
                <a:pos x="101" y="0"/>
              </a:cxn>
              <a:cxn ang="0">
                <a:pos x="103" y="8"/>
              </a:cxn>
              <a:cxn ang="0">
                <a:pos x="103" y="16"/>
              </a:cxn>
              <a:cxn ang="0">
                <a:pos x="103" y="23"/>
              </a:cxn>
              <a:cxn ang="0">
                <a:pos x="103" y="29"/>
              </a:cxn>
              <a:cxn ang="0">
                <a:pos x="103" y="42"/>
              </a:cxn>
              <a:cxn ang="0">
                <a:pos x="103" y="47"/>
              </a:cxn>
              <a:cxn ang="0">
                <a:pos x="103" y="51"/>
              </a:cxn>
              <a:cxn ang="0">
                <a:pos x="104" y="59"/>
              </a:cxn>
              <a:cxn ang="0">
                <a:pos x="104" y="64"/>
              </a:cxn>
              <a:cxn ang="0">
                <a:pos x="104" y="72"/>
              </a:cxn>
              <a:cxn ang="0">
                <a:pos x="104" y="77"/>
              </a:cxn>
            </a:cxnLst>
            <a:rect l="0" t="0" r="r" b="b"/>
            <a:pathLst>
              <a:path w="104" h="77">
                <a:moveTo>
                  <a:pt x="104" y="77"/>
                </a:moveTo>
                <a:lnTo>
                  <a:pt x="101" y="77"/>
                </a:lnTo>
                <a:lnTo>
                  <a:pt x="98" y="77"/>
                </a:lnTo>
                <a:lnTo>
                  <a:pt x="95" y="77"/>
                </a:lnTo>
                <a:lnTo>
                  <a:pt x="92" y="77"/>
                </a:lnTo>
                <a:lnTo>
                  <a:pt x="90" y="77"/>
                </a:lnTo>
                <a:lnTo>
                  <a:pt x="88" y="77"/>
                </a:lnTo>
                <a:lnTo>
                  <a:pt x="84" y="77"/>
                </a:lnTo>
                <a:lnTo>
                  <a:pt x="79" y="77"/>
                </a:lnTo>
                <a:lnTo>
                  <a:pt x="76" y="77"/>
                </a:lnTo>
                <a:lnTo>
                  <a:pt x="74" y="77"/>
                </a:lnTo>
                <a:lnTo>
                  <a:pt x="71" y="77"/>
                </a:lnTo>
                <a:lnTo>
                  <a:pt x="63" y="77"/>
                </a:lnTo>
                <a:lnTo>
                  <a:pt x="58" y="77"/>
                </a:lnTo>
                <a:lnTo>
                  <a:pt x="53" y="77"/>
                </a:lnTo>
                <a:lnTo>
                  <a:pt x="44" y="77"/>
                </a:lnTo>
                <a:lnTo>
                  <a:pt x="42" y="77"/>
                </a:lnTo>
                <a:lnTo>
                  <a:pt x="37" y="77"/>
                </a:lnTo>
                <a:lnTo>
                  <a:pt x="32" y="77"/>
                </a:lnTo>
                <a:lnTo>
                  <a:pt x="24" y="77"/>
                </a:lnTo>
                <a:lnTo>
                  <a:pt x="21" y="77"/>
                </a:lnTo>
                <a:lnTo>
                  <a:pt x="20" y="77"/>
                </a:lnTo>
                <a:lnTo>
                  <a:pt x="7" y="77"/>
                </a:lnTo>
                <a:lnTo>
                  <a:pt x="4" y="77"/>
                </a:lnTo>
                <a:lnTo>
                  <a:pt x="4" y="75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4" y="67"/>
                </a:lnTo>
                <a:lnTo>
                  <a:pt x="4" y="56"/>
                </a:lnTo>
                <a:lnTo>
                  <a:pt x="4" y="55"/>
                </a:lnTo>
                <a:lnTo>
                  <a:pt x="4" y="51"/>
                </a:lnTo>
                <a:lnTo>
                  <a:pt x="0" y="51"/>
                </a:lnTo>
                <a:lnTo>
                  <a:pt x="0" y="50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2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3" y="3"/>
                </a:lnTo>
                <a:lnTo>
                  <a:pt x="103" y="8"/>
                </a:lnTo>
                <a:lnTo>
                  <a:pt x="103" y="13"/>
                </a:lnTo>
                <a:lnTo>
                  <a:pt x="103" y="15"/>
                </a:lnTo>
                <a:lnTo>
                  <a:pt x="103" y="16"/>
                </a:lnTo>
                <a:lnTo>
                  <a:pt x="103" y="18"/>
                </a:lnTo>
                <a:lnTo>
                  <a:pt x="103" y="21"/>
                </a:lnTo>
                <a:lnTo>
                  <a:pt x="103" y="23"/>
                </a:lnTo>
                <a:lnTo>
                  <a:pt x="103" y="26"/>
                </a:lnTo>
                <a:lnTo>
                  <a:pt x="103" y="27"/>
                </a:lnTo>
                <a:lnTo>
                  <a:pt x="103" y="29"/>
                </a:lnTo>
                <a:lnTo>
                  <a:pt x="103" y="31"/>
                </a:lnTo>
                <a:lnTo>
                  <a:pt x="103" y="39"/>
                </a:lnTo>
                <a:lnTo>
                  <a:pt x="103" y="42"/>
                </a:lnTo>
                <a:lnTo>
                  <a:pt x="103" y="43"/>
                </a:lnTo>
                <a:lnTo>
                  <a:pt x="103" y="45"/>
                </a:lnTo>
                <a:lnTo>
                  <a:pt x="103" y="47"/>
                </a:lnTo>
                <a:lnTo>
                  <a:pt x="103" y="48"/>
                </a:lnTo>
                <a:lnTo>
                  <a:pt x="103" y="50"/>
                </a:lnTo>
                <a:lnTo>
                  <a:pt x="103" y="51"/>
                </a:lnTo>
                <a:lnTo>
                  <a:pt x="104" y="51"/>
                </a:lnTo>
                <a:lnTo>
                  <a:pt x="104" y="56"/>
                </a:lnTo>
                <a:lnTo>
                  <a:pt x="104" y="59"/>
                </a:lnTo>
                <a:lnTo>
                  <a:pt x="104" y="61"/>
                </a:lnTo>
                <a:lnTo>
                  <a:pt x="104" y="63"/>
                </a:lnTo>
                <a:lnTo>
                  <a:pt x="104" y="64"/>
                </a:lnTo>
                <a:lnTo>
                  <a:pt x="104" y="66"/>
                </a:lnTo>
                <a:lnTo>
                  <a:pt x="104" y="67"/>
                </a:lnTo>
                <a:lnTo>
                  <a:pt x="104" y="72"/>
                </a:lnTo>
                <a:lnTo>
                  <a:pt x="104" y="74"/>
                </a:lnTo>
                <a:lnTo>
                  <a:pt x="104" y="75"/>
                </a:lnTo>
                <a:lnTo>
                  <a:pt x="104" y="77"/>
                </a:lnTo>
                <a:close/>
              </a:path>
            </a:pathLst>
          </a:custGeom>
          <a:solidFill>
            <a:srgbClr val="C76F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8"/>
          <p:cNvSpPr>
            <a:spLocks/>
          </p:cNvSpPr>
          <p:nvPr/>
        </p:nvSpPr>
        <p:spPr bwMode="auto">
          <a:xfrm>
            <a:off x="3479800" y="6003926"/>
            <a:ext cx="122238" cy="1476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11"/>
              </a:cxn>
              <a:cxn ang="0">
                <a:pos x="51" y="16"/>
              </a:cxn>
              <a:cxn ang="0">
                <a:pos x="51" y="21"/>
              </a:cxn>
              <a:cxn ang="0">
                <a:pos x="51" y="26"/>
              </a:cxn>
              <a:cxn ang="0">
                <a:pos x="51" y="31"/>
              </a:cxn>
              <a:cxn ang="0">
                <a:pos x="51" y="40"/>
              </a:cxn>
              <a:cxn ang="0">
                <a:pos x="51" y="45"/>
              </a:cxn>
              <a:cxn ang="0">
                <a:pos x="51" y="51"/>
              </a:cxn>
              <a:cxn ang="0">
                <a:pos x="69" y="51"/>
              </a:cxn>
              <a:cxn ang="0">
                <a:pos x="77" y="51"/>
              </a:cxn>
              <a:cxn ang="0">
                <a:pos x="74" y="59"/>
              </a:cxn>
              <a:cxn ang="0">
                <a:pos x="72" y="67"/>
              </a:cxn>
              <a:cxn ang="0">
                <a:pos x="72" y="72"/>
              </a:cxn>
              <a:cxn ang="0">
                <a:pos x="67" y="72"/>
              </a:cxn>
              <a:cxn ang="0">
                <a:pos x="66" y="77"/>
              </a:cxn>
              <a:cxn ang="0">
                <a:pos x="64" y="80"/>
              </a:cxn>
              <a:cxn ang="0">
                <a:pos x="66" y="83"/>
              </a:cxn>
              <a:cxn ang="0">
                <a:pos x="64" y="87"/>
              </a:cxn>
              <a:cxn ang="0">
                <a:pos x="62" y="91"/>
              </a:cxn>
              <a:cxn ang="0">
                <a:pos x="54" y="91"/>
              </a:cxn>
              <a:cxn ang="0">
                <a:pos x="51" y="93"/>
              </a:cxn>
              <a:cxn ang="0">
                <a:pos x="42" y="93"/>
              </a:cxn>
              <a:cxn ang="0">
                <a:pos x="29" y="91"/>
              </a:cxn>
              <a:cxn ang="0">
                <a:pos x="26" y="90"/>
              </a:cxn>
              <a:cxn ang="0">
                <a:pos x="21" y="87"/>
              </a:cxn>
              <a:cxn ang="0">
                <a:pos x="18" y="88"/>
              </a:cxn>
              <a:cxn ang="0">
                <a:pos x="6" y="88"/>
              </a:cxn>
              <a:cxn ang="0">
                <a:pos x="0" y="85"/>
              </a:cxn>
              <a:cxn ang="0">
                <a:pos x="0" y="74"/>
              </a:cxn>
              <a:cxn ang="0">
                <a:pos x="0" y="69"/>
              </a:cxn>
              <a:cxn ang="0">
                <a:pos x="0" y="64"/>
              </a:cxn>
              <a:cxn ang="0">
                <a:pos x="0" y="59"/>
              </a:cxn>
              <a:cxn ang="0">
                <a:pos x="0" y="55"/>
              </a:cxn>
              <a:cxn ang="0">
                <a:pos x="0" y="50"/>
              </a:cxn>
              <a:cxn ang="0">
                <a:pos x="0" y="45"/>
              </a:cxn>
              <a:cxn ang="0">
                <a:pos x="0" y="37"/>
              </a:cxn>
              <a:cxn ang="0">
                <a:pos x="0" y="24"/>
              </a:cxn>
              <a:cxn ang="0">
                <a:pos x="0" y="11"/>
              </a:cxn>
              <a:cxn ang="0">
                <a:pos x="0" y="3"/>
              </a:cxn>
              <a:cxn ang="0">
                <a:pos x="3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35" y="0"/>
              </a:cxn>
              <a:cxn ang="0">
                <a:pos x="40" y="0"/>
              </a:cxn>
              <a:cxn ang="0">
                <a:pos x="46" y="0"/>
              </a:cxn>
            </a:cxnLst>
            <a:rect l="0" t="0" r="r" b="b"/>
            <a:pathLst>
              <a:path w="77" h="93">
                <a:moveTo>
                  <a:pt x="50" y="0"/>
                </a:moveTo>
                <a:lnTo>
                  <a:pt x="51" y="0"/>
                </a:lnTo>
                <a:lnTo>
                  <a:pt x="51" y="5"/>
                </a:lnTo>
                <a:lnTo>
                  <a:pt x="51" y="8"/>
                </a:lnTo>
                <a:lnTo>
                  <a:pt x="51" y="10"/>
                </a:lnTo>
                <a:lnTo>
                  <a:pt x="51" y="11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1"/>
                </a:lnTo>
                <a:lnTo>
                  <a:pt x="51" y="35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3"/>
                </a:lnTo>
                <a:lnTo>
                  <a:pt x="51" y="45"/>
                </a:lnTo>
                <a:lnTo>
                  <a:pt x="51" y="47"/>
                </a:lnTo>
                <a:lnTo>
                  <a:pt x="51" y="50"/>
                </a:lnTo>
                <a:lnTo>
                  <a:pt x="51" y="51"/>
                </a:lnTo>
                <a:lnTo>
                  <a:pt x="64" y="51"/>
                </a:lnTo>
                <a:lnTo>
                  <a:pt x="67" y="51"/>
                </a:lnTo>
                <a:lnTo>
                  <a:pt x="69" y="51"/>
                </a:lnTo>
                <a:lnTo>
                  <a:pt x="72" y="51"/>
                </a:lnTo>
                <a:lnTo>
                  <a:pt x="75" y="51"/>
                </a:lnTo>
                <a:lnTo>
                  <a:pt x="77" y="51"/>
                </a:lnTo>
                <a:lnTo>
                  <a:pt x="77" y="59"/>
                </a:lnTo>
                <a:lnTo>
                  <a:pt x="75" y="59"/>
                </a:lnTo>
                <a:lnTo>
                  <a:pt x="74" y="59"/>
                </a:lnTo>
                <a:lnTo>
                  <a:pt x="74" y="66"/>
                </a:lnTo>
                <a:lnTo>
                  <a:pt x="74" y="67"/>
                </a:lnTo>
                <a:lnTo>
                  <a:pt x="72" y="67"/>
                </a:lnTo>
                <a:lnTo>
                  <a:pt x="72" y="69"/>
                </a:lnTo>
                <a:lnTo>
                  <a:pt x="72" y="71"/>
                </a:lnTo>
                <a:lnTo>
                  <a:pt x="72" y="72"/>
                </a:lnTo>
                <a:lnTo>
                  <a:pt x="70" y="72"/>
                </a:lnTo>
                <a:lnTo>
                  <a:pt x="69" y="72"/>
                </a:lnTo>
                <a:lnTo>
                  <a:pt x="67" y="72"/>
                </a:lnTo>
                <a:lnTo>
                  <a:pt x="67" y="74"/>
                </a:lnTo>
                <a:lnTo>
                  <a:pt x="67" y="77"/>
                </a:lnTo>
                <a:lnTo>
                  <a:pt x="66" y="77"/>
                </a:lnTo>
                <a:lnTo>
                  <a:pt x="66" y="79"/>
                </a:lnTo>
                <a:lnTo>
                  <a:pt x="66" y="80"/>
                </a:lnTo>
                <a:lnTo>
                  <a:pt x="64" y="80"/>
                </a:lnTo>
                <a:lnTo>
                  <a:pt x="64" y="82"/>
                </a:lnTo>
                <a:lnTo>
                  <a:pt x="64" y="83"/>
                </a:lnTo>
                <a:lnTo>
                  <a:pt x="66" y="83"/>
                </a:lnTo>
                <a:lnTo>
                  <a:pt x="66" y="85"/>
                </a:lnTo>
                <a:lnTo>
                  <a:pt x="64" y="85"/>
                </a:lnTo>
                <a:lnTo>
                  <a:pt x="64" y="87"/>
                </a:lnTo>
                <a:lnTo>
                  <a:pt x="64" y="90"/>
                </a:lnTo>
                <a:lnTo>
                  <a:pt x="64" y="91"/>
                </a:lnTo>
                <a:lnTo>
                  <a:pt x="62" y="91"/>
                </a:lnTo>
                <a:lnTo>
                  <a:pt x="59" y="91"/>
                </a:lnTo>
                <a:lnTo>
                  <a:pt x="58" y="91"/>
                </a:lnTo>
                <a:lnTo>
                  <a:pt x="54" y="91"/>
                </a:lnTo>
                <a:lnTo>
                  <a:pt x="54" y="93"/>
                </a:lnTo>
                <a:lnTo>
                  <a:pt x="53" y="93"/>
                </a:lnTo>
                <a:lnTo>
                  <a:pt x="51" y="93"/>
                </a:lnTo>
                <a:lnTo>
                  <a:pt x="50" y="93"/>
                </a:lnTo>
                <a:lnTo>
                  <a:pt x="43" y="93"/>
                </a:lnTo>
                <a:lnTo>
                  <a:pt x="42" y="93"/>
                </a:lnTo>
                <a:lnTo>
                  <a:pt x="32" y="93"/>
                </a:lnTo>
                <a:lnTo>
                  <a:pt x="30" y="91"/>
                </a:lnTo>
                <a:lnTo>
                  <a:pt x="29" y="91"/>
                </a:lnTo>
                <a:lnTo>
                  <a:pt x="27" y="91"/>
                </a:lnTo>
                <a:lnTo>
                  <a:pt x="27" y="90"/>
                </a:lnTo>
                <a:lnTo>
                  <a:pt x="26" y="90"/>
                </a:lnTo>
                <a:lnTo>
                  <a:pt x="26" y="88"/>
                </a:lnTo>
                <a:lnTo>
                  <a:pt x="21" y="88"/>
                </a:lnTo>
                <a:lnTo>
                  <a:pt x="21" y="87"/>
                </a:lnTo>
                <a:lnTo>
                  <a:pt x="19" y="87"/>
                </a:lnTo>
                <a:lnTo>
                  <a:pt x="19" y="88"/>
                </a:lnTo>
                <a:lnTo>
                  <a:pt x="18" y="88"/>
                </a:lnTo>
                <a:lnTo>
                  <a:pt x="16" y="88"/>
                </a:lnTo>
                <a:lnTo>
                  <a:pt x="11" y="88"/>
                </a:lnTo>
                <a:lnTo>
                  <a:pt x="6" y="88"/>
                </a:lnTo>
                <a:lnTo>
                  <a:pt x="5" y="88"/>
                </a:lnTo>
                <a:lnTo>
                  <a:pt x="0" y="88"/>
                </a:lnTo>
                <a:lnTo>
                  <a:pt x="0" y="85"/>
                </a:lnTo>
                <a:lnTo>
                  <a:pt x="0" y="80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24"/>
                </a:lnTo>
                <a:lnTo>
                  <a:pt x="0" y="18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1" y="0"/>
                </a:lnTo>
                <a:lnTo>
                  <a:pt x="24" y="0"/>
                </a:lnTo>
                <a:lnTo>
                  <a:pt x="30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F5C0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9"/>
          <p:cNvSpPr>
            <a:spLocks/>
          </p:cNvSpPr>
          <p:nvPr/>
        </p:nvSpPr>
        <p:spPr bwMode="auto">
          <a:xfrm>
            <a:off x="3652838" y="5884863"/>
            <a:ext cx="106363" cy="123825"/>
          </a:xfrm>
          <a:custGeom>
            <a:avLst/>
            <a:gdLst/>
            <a:ahLst/>
            <a:cxnLst>
              <a:cxn ang="0">
                <a:pos x="67" y="58"/>
              </a:cxn>
              <a:cxn ang="0">
                <a:pos x="67" y="61"/>
              </a:cxn>
              <a:cxn ang="0">
                <a:pos x="67" y="64"/>
              </a:cxn>
              <a:cxn ang="0">
                <a:pos x="67" y="67"/>
              </a:cxn>
              <a:cxn ang="0">
                <a:pos x="67" y="70"/>
              </a:cxn>
              <a:cxn ang="0">
                <a:pos x="67" y="74"/>
              </a:cxn>
              <a:cxn ang="0">
                <a:pos x="65" y="75"/>
              </a:cxn>
              <a:cxn ang="0">
                <a:pos x="62" y="75"/>
              </a:cxn>
              <a:cxn ang="0">
                <a:pos x="56" y="75"/>
              </a:cxn>
              <a:cxn ang="0">
                <a:pos x="51" y="75"/>
              </a:cxn>
              <a:cxn ang="0">
                <a:pos x="43" y="75"/>
              </a:cxn>
              <a:cxn ang="0">
                <a:pos x="43" y="78"/>
              </a:cxn>
              <a:cxn ang="0">
                <a:pos x="38" y="77"/>
              </a:cxn>
              <a:cxn ang="0">
                <a:pos x="35" y="75"/>
              </a:cxn>
              <a:cxn ang="0">
                <a:pos x="30" y="75"/>
              </a:cxn>
              <a:cxn ang="0">
                <a:pos x="25" y="75"/>
              </a:cxn>
              <a:cxn ang="0">
                <a:pos x="21" y="75"/>
              </a:cxn>
              <a:cxn ang="0">
                <a:pos x="17" y="75"/>
              </a:cxn>
              <a:cxn ang="0">
                <a:pos x="14" y="75"/>
              </a:cxn>
              <a:cxn ang="0">
                <a:pos x="11" y="75"/>
              </a:cxn>
              <a:cxn ang="0">
                <a:pos x="8" y="75"/>
              </a:cxn>
              <a:cxn ang="0">
                <a:pos x="8" y="67"/>
              </a:cxn>
              <a:cxn ang="0">
                <a:pos x="8" y="59"/>
              </a:cxn>
              <a:cxn ang="0">
                <a:pos x="6" y="54"/>
              </a:cxn>
              <a:cxn ang="0">
                <a:pos x="6" y="50"/>
              </a:cxn>
              <a:cxn ang="0">
                <a:pos x="0" y="50"/>
              </a:cxn>
              <a:cxn ang="0">
                <a:pos x="0" y="42"/>
              </a:cxn>
              <a:cxn ang="0">
                <a:pos x="0" y="29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0"/>
              </a:cxn>
              <a:cxn ang="0">
                <a:pos x="11" y="0"/>
              </a:cxn>
              <a:cxn ang="0">
                <a:pos x="16" y="0"/>
              </a:cxn>
              <a:cxn ang="0">
                <a:pos x="25" y="0"/>
              </a:cxn>
              <a:cxn ang="0">
                <a:pos x="29" y="0"/>
              </a:cxn>
              <a:cxn ang="0">
                <a:pos x="35" y="0"/>
              </a:cxn>
              <a:cxn ang="0">
                <a:pos x="41" y="0"/>
              </a:cxn>
              <a:cxn ang="0">
                <a:pos x="45" y="0"/>
              </a:cxn>
              <a:cxn ang="0">
                <a:pos x="48" y="0"/>
              </a:cxn>
              <a:cxn ang="0">
                <a:pos x="51" y="0"/>
              </a:cxn>
              <a:cxn ang="0">
                <a:pos x="54" y="0"/>
              </a:cxn>
              <a:cxn ang="0">
                <a:pos x="57" y="0"/>
              </a:cxn>
              <a:cxn ang="0">
                <a:pos x="61" y="0"/>
              </a:cxn>
              <a:cxn ang="0">
                <a:pos x="64" y="0"/>
              </a:cxn>
              <a:cxn ang="0">
                <a:pos x="67" y="0"/>
              </a:cxn>
              <a:cxn ang="0">
                <a:pos x="67" y="3"/>
              </a:cxn>
              <a:cxn ang="0">
                <a:pos x="67" y="6"/>
              </a:cxn>
              <a:cxn ang="0">
                <a:pos x="67" y="10"/>
              </a:cxn>
              <a:cxn ang="0">
                <a:pos x="67" y="14"/>
              </a:cxn>
              <a:cxn ang="0">
                <a:pos x="67" y="21"/>
              </a:cxn>
              <a:cxn ang="0">
                <a:pos x="67" y="27"/>
              </a:cxn>
              <a:cxn ang="0">
                <a:pos x="67" y="34"/>
              </a:cxn>
              <a:cxn ang="0">
                <a:pos x="67" y="42"/>
              </a:cxn>
              <a:cxn ang="0">
                <a:pos x="67" y="50"/>
              </a:cxn>
            </a:cxnLst>
            <a:rect l="0" t="0" r="r" b="b"/>
            <a:pathLst>
              <a:path w="67" h="78">
                <a:moveTo>
                  <a:pt x="67" y="50"/>
                </a:moveTo>
                <a:lnTo>
                  <a:pt x="67" y="58"/>
                </a:lnTo>
                <a:lnTo>
                  <a:pt x="67" y="59"/>
                </a:lnTo>
                <a:lnTo>
                  <a:pt x="67" y="61"/>
                </a:lnTo>
                <a:lnTo>
                  <a:pt x="67" y="62"/>
                </a:lnTo>
                <a:lnTo>
                  <a:pt x="67" y="64"/>
                </a:lnTo>
                <a:lnTo>
                  <a:pt x="67" y="66"/>
                </a:lnTo>
                <a:lnTo>
                  <a:pt x="67" y="67"/>
                </a:lnTo>
                <a:lnTo>
                  <a:pt x="67" y="69"/>
                </a:lnTo>
                <a:lnTo>
                  <a:pt x="67" y="70"/>
                </a:lnTo>
                <a:lnTo>
                  <a:pt x="67" y="72"/>
                </a:lnTo>
                <a:lnTo>
                  <a:pt x="67" y="74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62" y="75"/>
                </a:lnTo>
                <a:lnTo>
                  <a:pt x="61" y="75"/>
                </a:lnTo>
                <a:lnTo>
                  <a:pt x="56" y="75"/>
                </a:lnTo>
                <a:lnTo>
                  <a:pt x="54" y="75"/>
                </a:lnTo>
                <a:lnTo>
                  <a:pt x="51" y="75"/>
                </a:lnTo>
                <a:lnTo>
                  <a:pt x="46" y="75"/>
                </a:lnTo>
                <a:lnTo>
                  <a:pt x="43" y="75"/>
                </a:lnTo>
                <a:lnTo>
                  <a:pt x="43" y="77"/>
                </a:lnTo>
                <a:lnTo>
                  <a:pt x="43" y="78"/>
                </a:lnTo>
                <a:lnTo>
                  <a:pt x="38" y="78"/>
                </a:lnTo>
                <a:lnTo>
                  <a:pt x="38" y="77"/>
                </a:lnTo>
                <a:lnTo>
                  <a:pt x="38" y="75"/>
                </a:lnTo>
                <a:lnTo>
                  <a:pt x="35" y="75"/>
                </a:lnTo>
                <a:lnTo>
                  <a:pt x="33" y="75"/>
                </a:lnTo>
                <a:lnTo>
                  <a:pt x="30" y="75"/>
                </a:lnTo>
                <a:lnTo>
                  <a:pt x="29" y="75"/>
                </a:lnTo>
                <a:lnTo>
                  <a:pt x="25" y="75"/>
                </a:lnTo>
                <a:lnTo>
                  <a:pt x="22" y="75"/>
                </a:lnTo>
                <a:lnTo>
                  <a:pt x="21" y="75"/>
                </a:lnTo>
                <a:lnTo>
                  <a:pt x="19" y="75"/>
                </a:lnTo>
                <a:lnTo>
                  <a:pt x="17" y="75"/>
                </a:lnTo>
                <a:lnTo>
                  <a:pt x="16" y="75"/>
                </a:lnTo>
                <a:lnTo>
                  <a:pt x="14" y="75"/>
                </a:lnTo>
                <a:lnTo>
                  <a:pt x="13" y="75"/>
                </a:lnTo>
                <a:lnTo>
                  <a:pt x="11" y="75"/>
                </a:lnTo>
                <a:lnTo>
                  <a:pt x="9" y="75"/>
                </a:lnTo>
                <a:lnTo>
                  <a:pt x="8" y="75"/>
                </a:lnTo>
                <a:lnTo>
                  <a:pt x="8" y="72"/>
                </a:lnTo>
                <a:lnTo>
                  <a:pt x="8" y="67"/>
                </a:lnTo>
                <a:lnTo>
                  <a:pt x="8" y="62"/>
                </a:lnTo>
                <a:lnTo>
                  <a:pt x="8" y="59"/>
                </a:lnTo>
                <a:lnTo>
                  <a:pt x="6" y="59"/>
                </a:lnTo>
                <a:lnTo>
                  <a:pt x="6" y="54"/>
                </a:lnTo>
                <a:lnTo>
                  <a:pt x="6" y="53"/>
                </a:lnTo>
                <a:lnTo>
                  <a:pt x="6" y="50"/>
                </a:lnTo>
                <a:lnTo>
                  <a:pt x="3" y="50"/>
                </a:lnTo>
                <a:lnTo>
                  <a:pt x="0" y="50"/>
                </a:lnTo>
                <a:lnTo>
                  <a:pt x="0" y="46"/>
                </a:lnTo>
                <a:lnTo>
                  <a:pt x="0" y="42"/>
                </a:lnTo>
                <a:lnTo>
                  <a:pt x="0" y="38"/>
                </a:lnTo>
                <a:lnTo>
                  <a:pt x="0" y="29"/>
                </a:lnTo>
                <a:lnTo>
                  <a:pt x="0" y="26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21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5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7" y="2"/>
                </a:lnTo>
                <a:lnTo>
                  <a:pt x="67" y="3"/>
                </a:lnTo>
                <a:lnTo>
                  <a:pt x="67" y="5"/>
                </a:lnTo>
                <a:lnTo>
                  <a:pt x="67" y="6"/>
                </a:lnTo>
                <a:lnTo>
                  <a:pt x="67" y="8"/>
                </a:lnTo>
                <a:lnTo>
                  <a:pt x="67" y="10"/>
                </a:lnTo>
                <a:lnTo>
                  <a:pt x="67" y="13"/>
                </a:lnTo>
                <a:lnTo>
                  <a:pt x="67" y="14"/>
                </a:lnTo>
                <a:lnTo>
                  <a:pt x="67" y="16"/>
                </a:lnTo>
                <a:lnTo>
                  <a:pt x="67" y="21"/>
                </a:lnTo>
                <a:lnTo>
                  <a:pt x="67" y="26"/>
                </a:lnTo>
                <a:lnTo>
                  <a:pt x="67" y="27"/>
                </a:lnTo>
                <a:lnTo>
                  <a:pt x="67" y="29"/>
                </a:lnTo>
                <a:lnTo>
                  <a:pt x="67" y="34"/>
                </a:lnTo>
                <a:lnTo>
                  <a:pt x="67" y="37"/>
                </a:lnTo>
                <a:lnTo>
                  <a:pt x="67" y="42"/>
                </a:lnTo>
                <a:lnTo>
                  <a:pt x="67" y="46"/>
                </a:lnTo>
                <a:lnTo>
                  <a:pt x="67" y="50"/>
                </a:lnTo>
                <a:close/>
              </a:path>
            </a:pathLst>
          </a:custGeom>
          <a:solidFill>
            <a:srgbClr val="5D8C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90"/>
          <p:cNvSpPr>
            <a:spLocks/>
          </p:cNvSpPr>
          <p:nvPr/>
        </p:nvSpPr>
        <p:spPr bwMode="auto">
          <a:xfrm>
            <a:off x="3276600" y="5922963"/>
            <a:ext cx="119063" cy="80963"/>
          </a:xfrm>
          <a:custGeom>
            <a:avLst/>
            <a:gdLst/>
            <a:ahLst/>
            <a:cxnLst>
              <a:cxn ang="0">
                <a:pos x="75" y="5"/>
              </a:cxn>
              <a:cxn ang="0">
                <a:pos x="75" y="8"/>
              </a:cxn>
              <a:cxn ang="0">
                <a:pos x="75" y="11"/>
              </a:cxn>
              <a:cxn ang="0">
                <a:pos x="75" y="14"/>
              </a:cxn>
              <a:cxn ang="0">
                <a:pos x="75" y="26"/>
              </a:cxn>
              <a:cxn ang="0">
                <a:pos x="75" y="30"/>
              </a:cxn>
              <a:cxn ang="0">
                <a:pos x="75" y="35"/>
              </a:cxn>
              <a:cxn ang="0">
                <a:pos x="75" y="38"/>
              </a:cxn>
              <a:cxn ang="0">
                <a:pos x="75" y="42"/>
              </a:cxn>
              <a:cxn ang="0">
                <a:pos x="75" y="45"/>
              </a:cxn>
              <a:cxn ang="0">
                <a:pos x="75" y="51"/>
              </a:cxn>
              <a:cxn ang="0">
                <a:pos x="72" y="51"/>
              </a:cxn>
              <a:cxn ang="0">
                <a:pos x="69" y="51"/>
              </a:cxn>
              <a:cxn ang="0">
                <a:pos x="66" y="51"/>
              </a:cxn>
              <a:cxn ang="0">
                <a:pos x="56" y="51"/>
              </a:cxn>
              <a:cxn ang="0">
                <a:pos x="53" y="51"/>
              </a:cxn>
              <a:cxn ang="0">
                <a:pos x="46" y="51"/>
              </a:cxn>
              <a:cxn ang="0">
                <a:pos x="37" y="51"/>
              </a:cxn>
              <a:cxn ang="0">
                <a:pos x="34" y="51"/>
              </a:cxn>
              <a:cxn ang="0">
                <a:pos x="30" y="51"/>
              </a:cxn>
              <a:cxn ang="0">
                <a:pos x="27" y="51"/>
              </a:cxn>
              <a:cxn ang="0">
                <a:pos x="24" y="51"/>
              </a:cxn>
              <a:cxn ang="0">
                <a:pos x="21" y="51"/>
              </a:cxn>
              <a:cxn ang="0">
                <a:pos x="18" y="51"/>
              </a:cxn>
              <a:cxn ang="0">
                <a:pos x="14" y="51"/>
              </a:cxn>
              <a:cxn ang="0">
                <a:pos x="11" y="51"/>
              </a:cxn>
              <a:cxn ang="0">
                <a:pos x="8" y="51"/>
              </a:cxn>
              <a:cxn ang="0">
                <a:pos x="5" y="51"/>
              </a:cxn>
              <a:cxn ang="0">
                <a:pos x="2" y="51"/>
              </a:cxn>
              <a:cxn ang="0">
                <a:pos x="0" y="50"/>
              </a:cxn>
              <a:cxn ang="0">
                <a:pos x="0" y="43"/>
              </a:cxn>
              <a:cxn ang="0">
                <a:pos x="0" y="38"/>
              </a:cxn>
              <a:cxn ang="0">
                <a:pos x="0" y="30"/>
              </a:cxn>
              <a:cxn ang="0">
                <a:pos x="0" y="24"/>
              </a:cxn>
              <a:cxn ang="0">
                <a:pos x="0" y="21"/>
              </a:cxn>
              <a:cxn ang="0">
                <a:pos x="0" y="13"/>
              </a:cxn>
              <a:cxn ang="0">
                <a:pos x="0" y="5"/>
              </a:cxn>
              <a:cxn ang="0">
                <a:pos x="3" y="2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19" y="2"/>
              </a:cxn>
              <a:cxn ang="0">
                <a:pos x="27" y="2"/>
              </a:cxn>
              <a:cxn ang="0">
                <a:pos x="42" y="2"/>
              </a:cxn>
              <a:cxn ang="0">
                <a:pos x="45" y="2"/>
              </a:cxn>
              <a:cxn ang="0">
                <a:pos x="48" y="2"/>
              </a:cxn>
              <a:cxn ang="0">
                <a:pos x="51" y="2"/>
              </a:cxn>
              <a:cxn ang="0">
                <a:pos x="54" y="2"/>
              </a:cxn>
              <a:cxn ang="0">
                <a:pos x="64" y="2"/>
              </a:cxn>
              <a:cxn ang="0">
                <a:pos x="69" y="2"/>
              </a:cxn>
              <a:cxn ang="0">
                <a:pos x="75" y="2"/>
              </a:cxn>
            </a:cxnLst>
            <a:rect l="0" t="0" r="r" b="b"/>
            <a:pathLst>
              <a:path w="75" h="51">
                <a:moveTo>
                  <a:pt x="75" y="2"/>
                </a:moveTo>
                <a:lnTo>
                  <a:pt x="75" y="5"/>
                </a:lnTo>
                <a:lnTo>
                  <a:pt x="75" y="6"/>
                </a:lnTo>
                <a:lnTo>
                  <a:pt x="75" y="8"/>
                </a:lnTo>
                <a:lnTo>
                  <a:pt x="75" y="10"/>
                </a:lnTo>
                <a:lnTo>
                  <a:pt x="75" y="11"/>
                </a:lnTo>
                <a:lnTo>
                  <a:pt x="75" y="13"/>
                </a:lnTo>
                <a:lnTo>
                  <a:pt x="75" y="14"/>
                </a:lnTo>
                <a:lnTo>
                  <a:pt x="75" y="22"/>
                </a:lnTo>
                <a:lnTo>
                  <a:pt x="75" y="26"/>
                </a:lnTo>
                <a:lnTo>
                  <a:pt x="75" y="29"/>
                </a:lnTo>
                <a:lnTo>
                  <a:pt x="75" y="30"/>
                </a:lnTo>
                <a:lnTo>
                  <a:pt x="75" y="32"/>
                </a:lnTo>
                <a:lnTo>
                  <a:pt x="75" y="35"/>
                </a:lnTo>
                <a:lnTo>
                  <a:pt x="75" y="37"/>
                </a:lnTo>
                <a:lnTo>
                  <a:pt x="75" y="38"/>
                </a:lnTo>
                <a:lnTo>
                  <a:pt x="75" y="40"/>
                </a:lnTo>
                <a:lnTo>
                  <a:pt x="75" y="42"/>
                </a:lnTo>
                <a:lnTo>
                  <a:pt x="75" y="43"/>
                </a:lnTo>
                <a:lnTo>
                  <a:pt x="75" y="45"/>
                </a:lnTo>
                <a:lnTo>
                  <a:pt x="75" y="48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59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0" y="51"/>
                </a:lnTo>
                <a:lnTo>
                  <a:pt x="46" y="51"/>
                </a:lnTo>
                <a:lnTo>
                  <a:pt x="42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2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4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5"/>
                </a:lnTo>
                <a:lnTo>
                  <a:pt x="0" y="30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3" y="2"/>
                </a:lnTo>
                <a:lnTo>
                  <a:pt x="5" y="2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8" y="2"/>
                </a:lnTo>
                <a:lnTo>
                  <a:pt x="19" y="2"/>
                </a:lnTo>
                <a:lnTo>
                  <a:pt x="26" y="2"/>
                </a:lnTo>
                <a:lnTo>
                  <a:pt x="27" y="2"/>
                </a:lnTo>
                <a:lnTo>
                  <a:pt x="37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9" y="2"/>
                </a:lnTo>
                <a:lnTo>
                  <a:pt x="64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5" y="2"/>
                </a:lnTo>
                <a:close/>
              </a:path>
            </a:pathLst>
          </a:custGeom>
          <a:solidFill>
            <a:srgbClr val="5370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1"/>
          <p:cNvSpPr>
            <a:spLocks/>
          </p:cNvSpPr>
          <p:nvPr/>
        </p:nvSpPr>
        <p:spPr bwMode="auto">
          <a:xfrm>
            <a:off x="3560763" y="6084888"/>
            <a:ext cx="122238" cy="160338"/>
          </a:xfrm>
          <a:custGeom>
            <a:avLst/>
            <a:gdLst/>
            <a:ahLst/>
            <a:cxnLst>
              <a:cxn ang="0">
                <a:pos x="50" y="5"/>
              </a:cxn>
              <a:cxn ang="0">
                <a:pos x="55" y="7"/>
              </a:cxn>
              <a:cxn ang="0">
                <a:pos x="58" y="8"/>
              </a:cxn>
              <a:cxn ang="0">
                <a:pos x="59" y="13"/>
              </a:cxn>
              <a:cxn ang="0">
                <a:pos x="66" y="13"/>
              </a:cxn>
              <a:cxn ang="0">
                <a:pos x="67" y="16"/>
              </a:cxn>
              <a:cxn ang="0">
                <a:pos x="69" y="29"/>
              </a:cxn>
              <a:cxn ang="0">
                <a:pos x="71" y="32"/>
              </a:cxn>
              <a:cxn ang="0">
                <a:pos x="71" y="39"/>
              </a:cxn>
              <a:cxn ang="0">
                <a:pos x="75" y="44"/>
              </a:cxn>
              <a:cxn ang="0">
                <a:pos x="75" y="50"/>
              </a:cxn>
              <a:cxn ang="0">
                <a:pos x="77" y="55"/>
              </a:cxn>
              <a:cxn ang="0">
                <a:pos x="77" y="68"/>
              </a:cxn>
              <a:cxn ang="0">
                <a:pos x="77" y="85"/>
              </a:cxn>
              <a:cxn ang="0">
                <a:pos x="77" y="96"/>
              </a:cxn>
              <a:cxn ang="0">
                <a:pos x="74" y="101"/>
              </a:cxn>
              <a:cxn ang="0">
                <a:pos x="63" y="101"/>
              </a:cxn>
              <a:cxn ang="0">
                <a:pos x="40" y="101"/>
              </a:cxn>
              <a:cxn ang="0">
                <a:pos x="27" y="101"/>
              </a:cxn>
              <a:cxn ang="0">
                <a:pos x="16" y="101"/>
              </a:cxn>
              <a:cxn ang="0">
                <a:pos x="2" y="98"/>
              </a:cxn>
              <a:cxn ang="0">
                <a:pos x="2" y="93"/>
              </a:cxn>
              <a:cxn ang="0">
                <a:pos x="2" y="88"/>
              </a:cxn>
              <a:cxn ang="0">
                <a:pos x="2" y="84"/>
              </a:cxn>
              <a:cxn ang="0">
                <a:pos x="2" y="79"/>
              </a:cxn>
              <a:cxn ang="0">
                <a:pos x="2" y="74"/>
              </a:cxn>
              <a:cxn ang="0">
                <a:pos x="2" y="69"/>
              </a:cxn>
              <a:cxn ang="0">
                <a:pos x="2" y="64"/>
              </a:cxn>
              <a:cxn ang="0">
                <a:pos x="2" y="60"/>
              </a:cxn>
              <a:cxn ang="0">
                <a:pos x="2" y="55"/>
              </a:cxn>
              <a:cxn ang="0">
                <a:pos x="0" y="45"/>
              </a:cxn>
              <a:cxn ang="0">
                <a:pos x="2" y="42"/>
              </a:cxn>
              <a:cxn ang="0">
                <a:pos x="7" y="40"/>
              </a:cxn>
              <a:cxn ang="0">
                <a:pos x="13" y="40"/>
              </a:cxn>
              <a:cxn ang="0">
                <a:pos x="13" y="34"/>
              </a:cxn>
              <a:cxn ang="0">
                <a:pos x="13" y="32"/>
              </a:cxn>
              <a:cxn ang="0">
                <a:pos x="15" y="29"/>
              </a:cxn>
              <a:cxn ang="0">
                <a:pos x="16" y="26"/>
              </a:cxn>
              <a:cxn ang="0">
                <a:pos x="18" y="21"/>
              </a:cxn>
              <a:cxn ang="0">
                <a:pos x="21" y="20"/>
              </a:cxn>
              <a:cxn ang="0">
                <a:pos x="23" y="16"/>
              </a:cxn>
              <a:cxn ang="0">
                <a:pos x="24" y="8"/>
              </a:cxn>
              <a:cxn ang="0">
                <a:pos x="27" y="5"/>
              </a:cxn>
              <a:cxn ang="0">
                <a:pos x="29" y="0"/>
              </a:cxn>
              <a:cxn ang="0">
                <a:pos x="34" y="0"/>
              </a:cxn>
              <a:cxn ang="0">
                <a:pos x="50" y="0"/>
              </a:cxn>
            </a:cxnLst>
            <a:rect l="0" t="0" r="r" b="b"/>
            <a:pathLst>
              <a:path w="77" h="101">
                <a:moveTo>
                  <a:pt x="50" y="0"/>
                </a:moveTo>
                <a:lnTo>
                  <a:pt x="50" y="2"/>
                </a:lnTo>
                <a:lnTo>
                  <a:pt x="50" y="5"/>
                </a:lnTo>
                <a:lnTo>
                  <a:pt x="53" y="5"/>
                </a:lnTo>
                <a:lnTo>
                  <a:pt x="55" y="5"/>
                </a:lnTo>
                <a:lnTo>
                  <a:pt x="55" y="7"/>
                </a:lnTo>
                <a:lnTo>
                  <a:pt x="55" y="8"/>
                </a:lnTo>
                <a:lnTo>
                  <a:pt x="56" y="8"/>
                </a:lnTo>
                <a:lnTo>
                  <a:pt x="58" y="8"/>
                </a:lnTo>
                <a:lnTo>
                  <a:pt x="59" y="8"/>
                </a:lnTo>
                <a:lnTo>
                  <a:pt x="59" y="10"/>
                </a:lnTo>
                <a:lnTo>
                  <a:pt x="59" y="13"/>
                </a:lnTo>
                <a:lnTo>
                  <a:pt x="63" y="13"/>
                </a:lnTo>
                <a:lnTo>
                  <a:pt x="64" y="13"/>
                </a:lnTo>
                <a:lnTo>
                  <a:pt x="66" y="13"/>
                </a:lnTo>
                <a:lnTo>
                  <a:pt x="66" y="15"/>
                </a:lnTo>
                <a:lnTo>
                  <a:pt x="66" y="16"/>
                </a:lnTo>
                <a:lnTo>
                  <a:pt x="67" y="16"/>
                </a:lnTo>
                <a:lnTo>
                  <a:pt x="67" y="28"/>
                </a:lnTo>
                <a:lnTo>
                  <a:pt x="67" y="29"/>
                </a:lnTo>
                <a:lnTo>
                  <a:pt x="69" y="29"/>
                </a:lnTo>
                <a:lnTo>
                  <a:pt x="71" y="29"/>
                </a:lnTo>
                <a:lnTo>
                  <a:pt x="71" y="31"/>
                </a:lnTo>
                <a:lnTo>
                  <a:pt x="71" y="32"/>
                </a:lnTo>
                <a:lnTo>
                  <a:pt x="71" y="34"/>
                </a:lnTo>
                <a:lnTo>
                  <a:pt x="71" y="36"/>
                </a:lnTo>
                <a:lnTo>
                  <a:pt x="71" y="39"/>
                </a:lnTo>
                <a:lnTo>
                  <a:pt x="72" y="42"/>
                </a:lnTo>
                <a:lnTo>
                  <a:pt x="72" y="44"/>
                </a:lnTo>
                <a:lnTo>
                  <a:pt x="75" y="44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7" y="50"/>
                </a:lnTo>
                <a:lnTo>
                  <a:pt x="77" y="52"/>
                </a:lnTo>
                <a:lnTo>
                  <a:pt x="77" y="55"/>
                </a:lnTo>
                <a:lnTo>
                  <a:pt x="77" y="60"/>
                </a:lnTo>
                <a:lnTo>
                  <a:pt x="77" y="63"/>
                </a:lnTo>
                <a:lnTo>
                  <a:pt x="77" y="68"/>
                </a:lnTo>
                <a:lnTo>
                  <a:pt x="77" y="76"/>
                </a:lnTo>
                <a:lnTo>
                  <a:pt x="77" y="80"/>
                </a:lnTo>
                <a:lnTo>
                  <a:pt x="77" y="85"/>
                </a:lnTo>
                <a:lnTo>
                  <a:pt x="77" y="88"/>
                </a:lnTo>
                <a:lnTo>
                  <a:pt x="77" y="92"/>
                </a:lnTo>
                <a:lnTo>
                  <a:pt x="77" y="96"/>
                </a:lnTo>
                <a:lnTo>
                  <a:pt x="77" y="100"/>
                </a:lnTo>
                <a:lnTo>
                  <a:pt x="77" y="101"/>
                </a:lnTo>
                <a:lnTo>
                  <a:pt x="74" y="101"/>
                </a:lnTo>
                <a:lnTo>
                  <a:pt x="72" y="101"/>
                </a:lnTo>
                <a:lnTo>
                  <a:pt x="66" y="101"/>
                </a:lnTo>
                <a:lnTo>
                  <a:pt x="63" y="101"/>
                </a:lnTo>
                <a:lnTo>
                  <a:pt x="61" y="101"/>
                </a:lnTo>
                <a:lnTo>
                  <a:pt x="43" y="101"/>
                </a:lnTo>
                <a:lnTo>
                  <a:pt x="40" y="101"/>
                </a:lnTo>
                <a:lnTo>
                  <a:pt x="32" y="101"/>
                </a:lnTo>
                <a:lnTo>
                  <a:pt x="31" y="101"/>
                </a:lnTo>
                <a:lnTo>
                  <a:pt x="27" y="101"/>
                </a:lnTo>
                <a:lnTo>
                  <a:pt x="21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2" y="101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92"/>
                </a:lnTo>
                <a:lnTo>
                  <a:pt x="2" y="90"/>
                </a:lnTo>
                <a:lnTo>
                  <a:pt x="2" y="88"/>
                </a:lnTo>
                <a:lnTo>
                  <a:pt x="2" y="87"/>
                </a:lnTo>
                <a:lnTo>
                  <a:pt x="2" y="85"/>
                </a:lnTo>
                <a:lnTo>
                  <a:pt x="2" y="84"/>
                </a:lnTo>
                <a:lnTo>
                  <a:pt x="2" y="82"/>
                </a:lnTo>
                <a:lnTo>
                  <a:pt x="2" y="80"/>
                </a:lnTo>
                <a:lnTo>
                  <a:pt x="2" y="79"/>
                </a:lnTo>
                <a:lnTo>
                  <a:pt x="2" y="77"/>
                </a:lnTo>
                <a:lnTo>
                  <a:pt x="2" y="76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2" y="68"/>
                </a:lnTo>
                <a:lnTo>
                  <a:pt x="2" y="66"/>
                </a:lnTo>
                <a:lnTo>
                  <a:pt x="2" y="64"/>
                </a:lnTo>
                <a:lnTo>
                  <a:pt x="2" y="63"/>
                </a:lnTo>
                <a:lnTo>
                  <a:pt x="2" y="61"/>
                </a:lnTo>
                <a:lnTo>
                  <a:pt x="2" y="60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0"/>
                </a:lnTo>
                <a:lnTo>
                  <a:pt x="0" y="50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2" y="42"/>
                </a:lnTo>
                <a:lnTo>
                  <a:pt x="3" y="42"/>
                </a:lnTo>
                <a:lnTo>
                  <a:pt x="3" y="40"/>
                </a:lnTo>
                <a:lnTo>
                  <a:pt x="7" y="40"/>
                </a:lnTo>
                <a:lnTo>
                  <a:pt x="8" y="40"/>
                </a:lnTo>
                <a:lnTo>
                  <a:pt x="11" y="40"/>
                </a:lnTo>
                <a:lnTo>
                  <a:pt x="13" y="40"/>
                </a:lnTo>
                <a:lnTo>
                  <a:pt x="13" y="39"/>
                </a:lnTo>
                <a:lnTo>
                  <a:pt x="13" y="36"/>
                </a:lnTo>
                <a:lnTo>
                  <a:pt x="13" y="34"/>
                </a:lnTo>
                <a:lnTo>
                  <a:pt x="15" y="34"/>
                </a:lnTo>
                <a:lnTo>
                  <a:pt x="15" y="32"/>
                </a:lnTo>
                <a:lnTo>
                  <a:pt x="13" y="32"/>
                </a:lnTo>
                <a:lnTo>
                  <a:pt x="13" y="31"/>
                </a:lnTo>
                <a:lnTo>
                  <a:pt x="13" y="29"/>
                </a:lnTo>
                <a:lnTo>
                  <a:pt x="15" y="29"/>
                </a:lnTo>
                <a:lnTo>
                  <a:pt x="15" y="28"/>
                </a:lnTo>
                <a:lnTo>
                  <a:pt x="15" y="26"/>
                </a:lnTo>
                <a:lnTo>
                  <a:pt x="16" y="26"/>
                </a:lnTo>
                <a:lnTo>
                  <a:pt x="16" y="23"/>
                </a:lnTo>
                <a:lnTo>
                  <a:pt x="16" y="21"/>
                </a:lnTo>
                <a:lnTo>
                  <a:pt x="18" y="21"/>
                </a:lnTo>
                <a:lnTo>
                  <a:pt x="19" y="21"/>
                </a:lnTo>
                <a:lnTo>
                  <a:pt x="21" y="21"/>
                </a:lnTo>
                <a:lnTo>
                  <a:pt x="21" y="20"/>
                </a:lnTo>
                <a:lnTo>
                  <a:pt x="21" y="18"/>
                </a:lnTo>
                <a:lnTo>
                  <a:pt x="21" y="16"/>
                </a:lnTo>
                <a:lnTo>
                  <a:pt x="23" y="16"/>
                </a:lnTo>
                <a:lnTo>
                  <a:pt x="23" y="15"/>
                </a:lnTo>
                <a:lnTo>
                  <a:pt x="23" y="8"/>
                </a:lnTo>
                <a:lnTo>
                  <a:pt x="24" y="8"/>
                </a:lnTo>
                <a:lnTo>
                  <a:pt x="26" y="8"/>
                </a:lnTo>
                <a:lnTo>
                  <a:pt x="26" y="7"/>
                </a:lnTo>
                <a:lnTo>
                  <a:pt x="27" y="5"/>
                </a:lnTo>
                <a:lnTo>
                  <a:pt x="27" y="4"/>
                </a:lnTo>
                <a:lnTo>
                  <a:pt x="27" y="2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67EBC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2"/>
          <p:cNvSpPr>
            <a:spLocks/>
          </p:cNvSpPr>
          <p:nvPr/>
        </p:nvSpPr>
        <p:spPr bwMode="auto">
          <a:xfrm>
            <a:off x="3222625" y="5519738"/>
            <a:ext cx="82550" cy="120650"/>
          </a:xfrm>
          <a:custGeom>
            <a:avLst/>
            <a:gdLst/>
            <a:ahLst/>
            <a:cxnLst>
              <a:cxn ang="0">
                <a:pos x="52" y="6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2"/>
              </a:cxn>
              <a:cxn ang="0">
                <a:pos x="52" y="17"/>
              </a:cxn>
              <a:cxn ang="0">
                <a:pos x="52" y="25"/>
              </a:cxn>
              <a:cxn ang="0">
                <a:pos x="52" y="30"/>
              </a:cxn>
              <a:cxn ang="0">
                <a:pos x="52" y="48"/>
              </a:cxn>
              <a:cxn ang="0">
                <a:pos x="52" y="52"/>
              </a:cxn>
              <a:cxn ang="0">
                <a:pos x="52" y="62"/>
              </a:cxn>
              <a:cxn ang="0">
                <a:pos x="48" y="76"/>
              </a:cxn>
              <a:cxn ang="0">
                <a:pos x="36" y="76"/>
              </a:cxn>
              <a:cxn ang="0">
                <a:pos x="20" y="76"/>
              </a:cxn>
              <a:cxn ang="0">
                <a:pos x="8" y="76"/>
              </a:cxn>
              <a:cxn ang="0">
                <a:pos x="0" y="68"/>
              </a:cxn>
              <a:cxn ang="0">
                <a:pos x="0" y="43"/>
              </a:cxn>
              <a:cxn ang="0">
                <a:pos x="0" y="27"/>
              </a:cxn>
              <a:cxn ang="0">
                <a:pos x="0" y="16"/>
              </a:cxn>
              <a:cxn ang="0">
                <a:pos x="10" y="0"/>
              </a:cxn>
              <a:cxn ang="0">
                <a:pos x="23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6" y="0"/>
              </a:cxn>
              <a:cxn ang="0">
                <a:pos x="26" y="0"/>
              </a:cxn>
              <a:cxn ang="0">
                <a:pos x="26" y="0"/>
              </a:cxn>
              <a:cxn ang="0">
                <a:pos x="44" y="0"/>
              </a:cxn>
            </a:cxnLst>
            <a:rect l="0" t="0" r="r" b="b"/>
            <a:pathLst>
              <a:path w="52" h="76">
                <a:moveTo>
                  <a:pt x="52" y="0"/>
                </a:moveTo>
                <a:lnTo>
                  <a:pt x="52" y="1"/>
                </a:lnTo>
                <a:lnTo>
                  <a:pt x="52" y="3"/>
                </a:lnTo>
                <a:lnTo>
                  <a:pt x="52" y="4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6"/>
                </a:lnTo>
                <a:lnTo>
                  <a:pt x="52" y="17"/>
                </a:lnTo>
                <a:lnTo>
                  <a:pt x="52" y="17"/>
                </a:lnTo>
                <a:lnTo>
                  <a:pt x="52" y="17"/>
                </a:lnTo>
                <a:lnTo>
                  <a:pt x="52" y="19"/>
                </a:lnTo>
                <a:lnTo>
                  <a:pt x="52" y="19"/>
                </a:lnTo>
                <a:lnTo>
                  <a:pt x="52" y="20"/>
                </a:lnTo>
                <a:lnTo>
                  <a:pt x="52" y="22"/>
                </a:lnTo>
                <a:lnTo>
                  <a:pt x="52" y="24"/>
                </a:lnTo>
                <a:lnTo>
                  <a:pt x="52" y="24"/>
                </a:lnTo>
                <a:lnTo>
                  <a:pt x="52" y="25"/>
                </a:lnTo>
                <a:lnTo>
                  <a:pt x="52" y="25"/>
                </a:lnTo>
                <a:lnTo>
                  <a:pt x="52" y="27"/>
                </a:lnTo>
                <a:lnTo>
                  <a:pt x="52" y="27"/>
                </a:lnTo>
                <a:lnTo>
                  <a:pt x="52" y="27"/>
                </a:lnTo>
                <a:lnTo>
                  <a:pt x="52" y="28"/>
                </a:lnTo>
                <a:lnTo>
                  <a:pt x="52" y="30"/>
                </a:lnTo>
                <a:lnTo>
                  <a:pt x="52" y="30"/>
                </a:lnTo>
                <a:lnTo>
                  <a:pt x="52" y="30"/>
                </a:lnTo>
                <a:lnTo>
                  <a:pt x="52" y="32"/>
                </a:lnTo>
                <a:lnTo>
                  <a:pt x="52" y="32"/>
                </a:lnTo>
                <a:lnTo>
                  <a:pt x="52" y="33"/>
                </a:lnTo>
                <a:lnTo>
                  <a:pt x="52" y="33"/>
                </a:lnTo>
                <a:lnTo>
                  <a:pt x="52" y="38"/>
                </a:lnTo>
                <a:lnTo>
                  <a:pt x="52" y="41"/>
                </a:lnTo>
                <a:lnTo>
                  <a:pt x="52" y="44"/>
                </a:lnTo>
                <a:lnTo>
                  <a:pt x="52" y="48"/>
                </a:lnTo>
                <a:lnTo>
                  <a:pt x="52" y="48"/>
                </a:lnTo>
                <a:lnTo>
                  <a:pt x="52" y="48"/>
                </a:lnTo>
                <a:lnTo>
                  <a:pt x="52" y="49"/>
                </a:lnTo>
                <a:lnTo>
                  <a:pt x="52" y="49"/>
                </a:lnTo>
                <a:lnTo>
                  <a:pt x="52" y="49"/>
                </a:lnTo>
                <a:lnTo>
                  <a:pt x="52" y="49"/>
                </a:lnTo>
                <a:lnTo>
                  <a:pt x="52" y="51"/>
                </a:lnTo>
                <a:lnTo>
                  <a:pt x="52" y="52"/>
                </a:lnTo>
                <a:lnTo>
                  <a:pt x="52" y="52"/>
                </a:lnTo>
                <a:lnTo>
                  <a:pt x="52" y="52"/>
                </a:lnTo>
                <a:lnTo>
                  <a:pt x="52" y="52"/>
                </a:lnTo>
                <a:lnTo>
                  <a:pt x="52" y="54"/>
                </a:lnTo>
                <a:lnTo>
                  <a:pt x="52" y="54"/>
                </a:lnTo>
                <a:lnTo>
                  <a:pt x="52" y="57"/>
                </a:lnTo>
                <a:lnTo>
                  <a:pt x="52" y="59"/>
                </a:lnTo>
                <a:lnTo>
                  <a:pt x="52" y="62"/>
                </a:lnTo>
                <a:lnTo>
                  <a:pt x="52" y="62"/>
                </a:lnTo>
                <a:lnTo>
                  <a:pt x="52" y="72"/>
                </a:lnTo>
                <a:lnTo>
                  <a:pt x="52" y="75"/>
                </a:lnTo>
                <a:lnTo>
                  <a:pt x="52" y="76"/>
                </a:lnTo>
                <a:lnTo>
                  <a:pt x="52" y="76"/>
                </a:lnTo>
                <a:lnTo>
                  <a:pt x="52" y="76"/>
                </a:lnTo>
                <a:lnTo>
                  <a:pt x="48" y="76"/>
                </a:lnTo>
                <a:lnTo>
                  <a:pt x="48" y="76"/>
                </a:lnTo>
                <a:lnTo>
                  <a:pt x="44" y="76"/>
                </a:lnTo>
                <a:lnTo>
                  <a:pt x="42" y="76"/>
                </a:lnTo>
                <a:lnTo>
                  <a:pt x="42" y="76"/>
                </a:lnTo>
                <a:lnTo>
                  <a:pt x="40" y="76"/>
                </a:lnTo>
                <a:lnTo>
                  <a:pt x="40" y="76"/>
                </a:lnTo>
                <a:lnTo>
                  <a:pt x="39" y="76"/>
                </a:lnTo>
                <a:lnTo>
                  <a:pt x="36" y="76"/>
                </a:lnTo>
                <a:lnTo>
                  <a:pt x="36" y="76"/>
                </a:lnTo>
                <a:lnTo>
                  <a:pt x="31" y="76"/>
                </a:lnTo>
                <a:lnTo>
                  <a:pt x="31" y="76"/>
                </a:lnTo>
                <a:lnTo>
                  <a:pt x="31" y="76"/>
                </a:lnTo>
                <a:lnTo>
                  <a:pt x="28" y="76"/>
                </a:lnTo>
                <a:lnTo>
                  <a:pt x="26" y="76"/>
                </a:lnTo>
                <a:lnTo>
                  <a:pt x="23" y="76"/>
                </a:lnTo>
                <a:lnTo>
                  <a:pt x="21" y="76"/>
                </a:lnTo>
                <a:lnTo>
                  <a:pt x="20" y="76"/>
                </a:lnTo>
                <a:lnTo>
                  <a:pt x="13" y="76"/>
                </a:lnTo>
                <a:lnTo>
                  <a:pt x="13" y="76"/>
                </a:lnTo>
                <a:lnTo>
                  <a:pt x="10" y="76"/>
                </a:lnTo>
                <a:lnTo>
                  <a:pt x="10" y="76"/>
                </a:lnTo>
                <a:lnTo>
                  <a:pt x="8" y="76"/>
                </a:lnTo>
                <a:lnTo>
                  <a:pt x="8" y="76"/>
                </a:lnTo>
                <a:lnTo>
                  <a:pt x="8" y="76"/>
                </a:lnTo>
                <a:lnTo>
                  <a:pt x="8" y="76"/>
                </a:lnTo>
                <a:lnTo>
                  <a:pt x="7" y="76"/>
                </a:lnTo>
                <a:lnTo>
                  <a:pt x="5" y="76"/>
                </a:lnTo>
                <a:lnTo>
                  <a:pt x="0" y="76"/>
                </a:lnTo>
                <a:lnTo>
                  <a:pt x="0" y="73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0" y="59"/>
                </a:lnTo>
                <a:lnTo>
                  <a:pt x="0" y="51"/>
                </a:lnTo>
                <a:lnTo>
                  <a:pt x="0" y="51"/>
                </a:lnTo>
                <a:lnTo>
                  <a:pt x="0" y="49"/>
                </a:lnTo>
                <a:lnTo>
                  <a:pt x="0" y="46"/>
                </a:lnTo>
                <a:lnTo>
                  <a:pt x="0" y="43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2"/>
                </a:lnTo>
                <a:lnTo>
                  <a:pt x="0" y="30"/>
                </a:lnTo>
                <a:lnTo>
                  <a:pt x="0" y="27"/>
                </a:lnTo>
                <a:lnTo>
                  <a:pt x="0" y="27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4"/>
                </a:lnTo>
                <a:lnTo>
                  <a:pt x="0" y="24"/>
                </a:lnTo>
                <a:lnTo>
                  <a:pt x="0" y="20"/>
                </a:lnTo>
                <a:lnTo>
                  <a:pt x="0" y="16"/>
                </a:lnTo>
                <a:lnTo>
                  <a:pt x="0" y="16"/>
                </a:lnTo>
                <a:lnTo>
                  <a:pt x="0" y="12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31" y="0"/>
                </a:lnTo>
                <a:lnTo>
                  <a:pt x="31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9" y="0"/>
                </a:lnTo>
                <a:lnTo>
                  <a:pt x="44" y="0"/>
                </a:lnTo>
                <a:lnTo>
                  <a:pt x="44" y="0"/>
                </a:lnTo>
                <a:lnTo>
                  <a:pt x="45" y="0"/>
                </a:lnTo>
                <a:lnTo>
                  <a:pt x="48" y="0"/>
                </a:lnTo>
                <a:lnTo>
                  <a:pt x="52" y="0"/>
                </a:lnTo>
                <a:lnTo>
                  <a:pt x="52" y="0"/>
                </a:lnTo>
                <a:close/>
              </a:path>
            </a:pathLst>
          </a:custGeom>
          <a:solidFill>
            <a:srgbClr val="7861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3"/>
          <p:cNvSpPr>
            <a:spLocks/>
          </p:cNvSpPr>
          <p:nvPr/>
        </p:nvSpPr>
        <p:spPr bwMode="auto">
          <a:xfrm>
            <a:off x="3895725" y="5186363"/>
            <a:ext cx="173038" cy="207963"/>
          </a:xfrm>
          <a:custGeom>
            <a:avLst/>
            <a:gdLst/>
            <a:ahLst/>
            <a:cxnLst>
              <a:cxn ang="0">
                <a:pos x="109" y="24"/>
              </a:cxn>
              <a:cxn ang="0">
                <a:pos x="109" y="53"/>
              </a:cxn>
              <a:cxn ang="0">
                <a:pos x="109" y="67"/>
              </a:cxn>
              <a:cxn ang="0">
                <a:pos x="104" y="71"/>
              </a:cxn>
              <a:cxn ang="0">
                <a:pos x="104" y="71"/>
              </a:cxn>
              <a:cxn ang="0">
                <a:pos x="104" y="79"/>
              </a:cxn>
              <a:cxn ang="0">
                <a:pos x="100" y="79"/>
              </a:cxn>
              <a:cxn ang="0">
                <a:pos x="95" y="79"/>
              </a:cxn>
              <a:cxn ang="0">
                <a:pos x="92" y="83"/>
              </a:cxn>
              <a:cxn ang="0">
                <a:pos x="92" y="88"/>
              </a:cxn>
              <a:cxn ang="0">
                <a:pos x="92" y="91"/>
              </a:cxn>
              <a:cxn ang="0">
                <a:pos x="92" y="95"/>
              </a:cxn>
              <a:cxn ang="0">
                <a:pos x="92" y="101"/>
              </a:cxn>
              <a:cxn ang="0">
                <a:pos x="90" y="106"/>
              </a:cxn>
              <a:cxn ang="0">
                <a:pos x="92" y="114"/>
              </a:cxn>
              <a:cxn ang="0">
                <a:pos x="92" y="123"/>
              </a:cxn>
              <a:cxn ang="0">
                <a:pos x="92" y="131"/>
              </a:cxn>
              <a:cxn ang="0">
                <a:pos x="84" y="131"/>
              </a:cxn>
              <a:cxn ang="0">
                <a:pos x="68" y="131"/>
              </a:cxn>
              <a:cxn ang="0">
                <a:pos x="68" y="131"/>
              </a:cxn>
              <a:cxn ang="0">
                <a:pos x="64" y="131"/>
              </a:cxn>
              <a:cxn ang="0">
                <a:pos x="42" y="131"/>
              </a:cxn>
              <a:cxn ang="0">
                <a:pos x="32" y="131"/>
              </a:cxn>
              <a:cxn ang="0">
                <a:pos x="24" y="131"/>
              </a:cxn>
              <a:cxn ang="0">
                <a:pos x="21" y="131"/>
              </a:cxn>
              <a:cxn ang="0">
                <a:pos x="13" y="131"/>
              </a:cxn>
              <a:cxn ang="0">
                <a:pos x="13" y="93"/>
              </a:cxn>
              <a:cxn ang="0">
                <a:pos x="13" y="87"/>
              </a:cxn>
              <a:cxn ang="0">
                <a:pos x="0" y="79"/>
              </a:cxn>
              <a:cxn ang="0">
                <a:pos x="0" y="67"/>
              </a:cxn>
              <a:cxn ang="0">
                <a:pos x="0" y="66"/>
              </a:cxn>
              <a:cxn ang="0">
                <a:pos x="0" y="53"/>
              </a:cxn>
              <a:cxn ang="0">
                <a:pos x="13" y="51"/>
              </a:cxn>
              <a:cxn ang="0">
                <a:pos x="13" y="27"/>
              </a:cxn>
              <a:cxn ang="0">
                <a:pos x="13" y="16"/>
              </a:cxn>
              <a:cxn ang="0">
                <a:pos x="15" y="0"/>
              </a:cxn>
              <a:cxn ang="0">
                <a:pos x="26" y="0"/>
              </a:cxn>
              <a:cxn ang="0">
                <a:pos x="37" y="0"/>
              </a:cxn>
              <a:cxn ang="0">
                <a:pos x="39" y="5"/>
              </a:cxn>
              <a:cxn ang="0">
                <a:pos x="39" y="8"/>
              </a:cxn>
              <a:cxn ang="0">
                <a:pos x="39" y="11"/>
              </a:cxn>
              <a:cxn ang="0">
                <a:pos x="39" y="21"/>
              </a:cxn>
              <a:cxn ang="0">
                <a:pos x="39" y="27"/>
              </a:cxn>
              <a:cxn ang="0">
                <a:pos x="44" y="27"/>
              </a:cxn>
              <a:cxn ang="0">
                <a:pos x="50" y="27"/>
              </a:cxn>
              <a:cxn ang="0">
                <a:pos x="56" y="27"/>
              </a:cxn>
              <a:cxn ang="0">
                <a:pos x="56" y="27"/>
              </a:cxn>
              <a:cxn ang="0">
                <a:pos x="64" y="24"/>
              </a:cxn>
              <a:cxn ang="0">
                <a:pos x="68" y="27"/>
              </a:cxn>
              <a:cxn ang="0">
                <a:pos x="69" y="27"/>
              </a:cxn>
              <a:cxn ang="0">
                <a:pos x="71" y="27"/>
              </a:cxn>
              <a:cxn ang="0">
                <a:pos x="71" y="27"/>
              </a:cxn>
              <a:cxn ang="0">
                <a:pos x="74" y="27"/>
              </a:cxn>
              <a:cxn ang="0">
                <a:pos x="77" y="27"/>
              </a:cxn>
              <a:cxn ang="0">
                <a:pos x="84" y="27"/>
              </a:cxn>
              <a:cxn ang="0">
                <a:pos x="92" y="27"/>
              </a:cxn>
              <a:cxn ang="0">
                <a:pos x="92" y="0"/>
              </a:cxn>
            </a:cxnLst>
            <a:rect l="0" t="0" r="r" b="b"/>
            <a:pathLst>
              <a:path w="109" h="131">
                <a:moveTo>
                  <a:pt x="109" y="0"/>
                </a:moveTo>
                <a:lnTo>
                  <a:pt x="109" y="16"/>
                </a:lnTo>
                <a:lnTo>
                  <a:pt x="109" y="24"/>
                </a:lnTo>
                <a:lnTo>
                  <a:pt x="109" y="24"/>
                </a:lnTo>
                <a:lnTo>
                  <a:pt x="109" y="43"/>
                </a:lnTo>
                <a:lnTo>
                  <a:pt x="109" y="53"/>
                </a:lnTo>
                <a:lnTo>
                  <a:pt x="109" y="66"/>
                </a:lnTo>
                <a:lnTo>
                  <a:pt x="109" y="66"/>
                </a:lnTo>
                <a:lnTo>
                  <a:pt x="109" y="67"/>
                </a:lnTo>
                <a:lnTo>
                  <a:pt x="109" y="71"/>
                </a:lnTo>
                <a:lnTo>
                  <a:pt x="106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4"/>
                </a:lnTo>
                <a:lnTo>
                  <a:pt x="104" y="75"/>
                </a:lnTo>
                <a:lnTo>
                  <a:pt x="104" y="79"/>
                </a:lnTo>
                <a:lnTo>
                  <a:pt x="104" y="79"/>
                </a:lnTo>
                <a:lnTo>
                  <a:pt x="104" y="79"/>
                </a:lnTo>
                <a:lnTo>
                  <a:pt x="100" y="79"/>
                </a:lnTo>
                <a:lnTo>
                  <a:pt x="100" y="79"/>
                </a:lnTo>
                <a:lnTo>
                  <a:pt x="96" y="79"/>
                </a:lnTo>
                <a:lnTo>
                  <a:pt x="95" y="79"/>
                </a:lnTo>
                <a:lnTo>
                  <a:pt x="92" y="79"/>
                </a:lnTo>
                <a:lnTo>
                  <a:pt x="92" y="82"/>
                </a:lnTo>
                <a:lnTo>
                  <a:pt x="92" y="83"/>
                </a:lnTo>
                <a:lnTo>
                  <a:pt x="92" y="83"/>
                </a:lnTo>
                <a:lnTo>
                  <a:pt x="92" y="85"/>
                </a:lnTo>
                <a:lnTo>
                  <a:pt x="92" y="88"/>
                </a:lnTo>
                <a:lnTo>
                  <a:pt x="92" y="88"/>
                </a:lnTo>
                <a:lnTo>
                  <a:pt x="92" y="90"/>
                </a:lnTo>
                <a:lnTo>
                  <a:pt x="92" y="91"/>
                </a:lnTo>
                <a:lnTo>
                  <a:pt x="92" y="91"/>
                </a:lnTo>
                <a:lnTo>
                  <a:pt x="92" y="93"/>
                </a:lnTo>
                <a:lnTo>
                  <a:pt x="92" y="95"/>
                </a:lnTo>
                <a:lnTo>
                  <a:pt x="92" y="96"/>
                </a:lnTo>
                <a:lnTo>
                  <a:pt x="92" y="96"/>
                </a:lnTo>
                <a:lnTo>
                  <a:pt x="92" y="101"/>
                </a:lnTo>
                <a:lnTo>
                  <a:pt x="92" y="101"/>
                </a:lnTo>
                <a:lnTo>
                  <a:pt x="90" y="106"/>
                </a:lnTo>
                <a:lnTo>
                  <a:pt x="90" y="106"/>
                </a:lnTo>
                <a:lnTo>
                  <a:pt x="92" y="109"/>
                </a:lnTo>
                <a:lnTo>
                  <a:pt x="92" y="111"/>
                </a:lnTo>
                <a:lnTo>
                  <a:pt x="92" y="114"/>
                </a:lnTo>
                <a:lnTo>
                  <a:pt x="92" y="119"/>
                </a:lnTo>
                <a:lnTo>
                  <a:pt x="92" y="122"/>
                </a:lnTo>
                <a:lnTo>
                  <a:pt x="92" y="123"/>
                </a:lnTo>
                <a:lnTo>
                  <a:pt x="92" y="127"/>
                </a:lnTo>
                <a:lnTo>
                  <a:pt x="92" y="128"/>
                </a:lnTo>
                <a:lnTo>
                  <a:pt x="92" y="131"/>
                </a:lnTo>
                <a:lnTo>
                  <a:pt x="87" y="131"/>
                </a:lnTo>
                <a:lnTo>
                  <a:pt x="84" y="131"/>
                </a:lnTo>
                <a:lnTo>
                  <a:pt x="84" y="131"/>
                </a:lnTo>
                <a:lnTo>
                  <a:pt x="82" y="131"/>
                </a:lnTo>
                <a:lnTo>
                  <a:pt x="72" y="131"/>
                </a:lnTo>
                <a:lnTo>
                  <a:pt x="68" y="131"/>
                </a:lnTo>
                <a:lnTo>
                  <a:pt x="68" y="131"/>
                </a:lnTo>
                <a:lnTo>
                  <a:pt x="68" y="131"/>
                </a:lnTo>
                <a:lnTo>
                  <a:pt x="68" y="131"/>
                </a:lnTo>
                <a:lnTo>
                  <a:pt x="66" y="131"/>
                </a:lnTo>
                <a:lnTo>
                  <a:pt x="64" y="131"/>
                </a:lnTo>
                <a:lnTo>
                  <a:pt x="64" y="131"/>
                </a:lnTo>
                <a:lnTo>
                  <a:pt x="58" y="131"/>
                </a:lnTo>
                <a:lnTo>
                  <a:pt x="58" y="131"/>
                </a:lnTo>
                <a:lnTo>
                  <a:pt x="42" y="131"/>
                </a:lnTo>
                <a:lnTo>
                  <a:pt x="37" y="131"/>
                </a:lnTo>
                <a:lnTo>
                  <a:pt x="37" y="131"/>
                </a:lnTo>
                <a:lnTo>
                  <a:pt x="32" y="131"/>
                </a:lnTo>
                <a:lnTo>
                  <a:pt x="28" y="131"/>
                </a:lnTo>
                <a:lnTo>
                  <a:pt x="24" y="131"/>
                </a:lnTo>
                <a:lnTo>
                  <a:pt x="24" y="131"/>
                </a:lnTo>
                <a:lnTo>
                  <a:pt x="23" y="131"/>
                </a:lnTo>
                <a:lnTo>
                  <a:pt x="21" y="131"/>
                </a:lnTo>
                <a:lnTo>
                  <a:pt x="21" y="131"/>
                </a:lnTo>
                <a:lnTo>
                  <a:pt x="18" y="131"/>
                </a:lnTo>
                <a:lnTo>
                  <a:pt x="16" y="131"/>
                </a:lnTo>
                <a:lnTo>
                  <a:pt x="13" y="131"/>
                </a:lnTo>
                <a:lnTo>
                  <a:pt x="13" y="106"/>
                </a:lnTo>
                <a:lnTo>
                  <a:pt x="13" y="106"/>
                </a:lnTo>
                <a:lnTo>
                  <a:pt x="13" y="93"/>
                </a:lnTo>
                <a:lnTo>
                  <a:pt x="13" y="90"/>
                </a:lnTo>
                <a:lnTo>
                  <a:pt x="13" y="87"/>
                </a:lnTo>
                <a:lnTo>
                  <a:pt x="13" y="87"/>
                </a:lnTo>
                <a:lnTo>
                  <a:pt x="13" y="79"/>
                </a:lnTo>
                <a:lnTo>
                  <a:pt x="13" y="79"/>
                </a:lnTo>
                <a:lnTo>
                  <a:pt x="0" y="79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55"/>
                </a:lnTo>
                <a:lnTo>
                  <a:pt x="0" y="53"/>
                </a:lnTo>
                <a:lnTo>
                  <a:pt x="8" y="53"/>
                </a:lnTo>
                <a:lnTo>
                  <a:pt x="13" y="53"/>
                </a:lnTo>
                <a:lnTo>
                  <a:pt x="13" y="51"/>
                </a:lnTo>
                <a:lnTo>
                  <a:pt x="13" y="45"/>
                </a:lnTo>
                <a:lnTo>
                  <a:pt x="13" y="35"/>
                </a:lnTo>
                <a:lnTo>
                  <a:pt x="13" y="27"/>
                </a:lnTo>
                <a:lnTo>
                  <a:pt x="13" y="27"/>
                </a:lnTo>
                <a:lnTo>
                  <a:pt x="13" y="16"/>
                </a:lnTo>
                <a:lnTo>
                  <a:pt x="13" y="16"/>
                </a:lnTo>
                <a:lnTo>
                  <a:pt x="13" y="15"/>
                </a:lnTo>
                <a:lnTo>
                  <a:pt x="13" y="0"/>
                </a:lnTo>
                <a:lnTo>
                  <a:pt x="15" y="0"/>
                </a:lnTo>
                <a:lnTo>
                  <a:pt x="15" y="0"/>
                </a:lnTo>
                <a:lnTo>
                  <a:pt x="18" y="0"/>
                </a:lnTo>
                <a:lnTo>
                  <a:pt x="26" y="0"/>
                </a:lnTo>
                <a:lnTo>
                  <a:pt x="36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39" y="5"/>
                </a:lnTo>
                <a:lnTo>
                  <a:pt x="39" y="5"/>
                </a:lnTo>
                <a:lnTo>
                  <a:pt x="39" y="5"/>
                </a:lnTo>
                <a:lnTo>
                  <a:pt x="39" y="7"/>
                </a:lnTo>
                <a:lnTo>
                  <a:pt x="39" y="8"/>
                </a:lnTo>
                <a:lnTo>
                  <a:pt x="39" y="10"/>
                </a:lnTo>
                <a:lnTo>
                  <a:pt x="39" y="10"/>
                </a:lnTo>
                <a:lnTo>
                  <a:pt x="39" y="11"/>
                </a:lnTo>
                <a:lnTo>
                  <a:pt x="39" y="15"/>
                </a:lnTo>
                <a:lnTo>
                  <a:pt x="39" y="16"/>
                </a:lnTo>
                <a:lnTo>
                  <a:pt x="39" y="21"/>
                </a:lnTo>
                <a:lnTo>
                  <a:pt x="39" y="21"/>
                </a:lnTo>
                <a:lnTo>
                  <a:pt x="39" y="23"/>
                </a:lnTo>
                <a:lnTo>
                  <a:pt x="39" y="27"/>
                </a:lnTo>
                <a:lnTo>
                  <a:pt x="40" y="27"/>
                </a:lnTo>
                <a:lnTo>
                  <a:pt x="42" y="27"/>
                </a:lnTo>
                <a:lnTo>
                  <a:pt x="44" y="27"/>
                </a:lnTo>
                <a:lnTo>
                  <a:pt x="47" y="27"/>
                </a:lnTo>
                <a:lnTo>
                  <a:pt x="50" y="27"/>
                </a:lnTo>
                <a:lnTo>
                  <a:pt x="50" y="27"/>
                </a:lnTo>
                <a:lnTo>
                  <a:pt x="52" y="26"/>
                </a:lnTo>
                <a:lnTo>
                  <a:pt x="53" y="27"/>
                </a:lnTo>
                <a:lnTo>
                  <a:pt x="56" y="27"/>
                </a:lnTo>
                <a:lnTo>
                  <a:pt x="56" y="27"/>
                </a:lnTo>
                <a:lnTo>
                  <a:pt x="56" y="27"/>
                </a:lnTo>
                <a:lnTo>
                  <a:pt x="56" y="27"/>
                </a:lnTo>
                <a:lnTo>
                  <a:pt x="61" y="27"/>
                </a:lnTo>
                <a:lnTo>
                  <a:pt x="64" y="27"/>
                </a:lnTo>
                <a:lnTo>
                  <a:pt x="64" y="24"/>
                </a:lnTo>
                <a:lnTo>
                  <a:pt x="68" y="24"/>
                </a:lnTo>
                <a:lnTo>
                  <a:pt x="68" y="27"/>
                </a:lnTo>
                <a:lnTo>
                  <a:pt x="68" y="27"/>
                </a:lnTo>
                <a:lnTo>
                  <a:pt x="68" y="27"/>
                </a:lnTo>
                <a:lnTo>
                  <a:pt x="69" y="27"/>
                </a:lnTo>
                <a:lnTo>
                  <a:pt x="69" y="27"/>
                </a:lnTo>
                <a:lnTo>
                  <a:pt x="69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4" y="27"/>
                </a:lnTo>
                <a:lnTo>
                  <a:pt x="77" y="27"/>
                </a:lnTo>
                <a:lnTo>
                  <a:pt x="77" y="27"/>
                </a:lnTo>
                <a:lnTo>
                  <a:pt x="77" y="27"/>
                </a:lnTo>
                <a:lnTo>
                  <a:pt x="82" y="27"/>
                </a:lnTo>
                <a:lnTo>
                  <a:pt x="84" y="27"/>
                </a:lnTo>
                <a:lnTo>
                  <a:pt x="84" y="27"/>
                </a:lnTo>
                <a:lnTo>
                  <a:pt x="87" y="27"/>
                </a:lnTo>
                <a:lnTo>
                  <a:pt x="88" y="27"/>
                </a:lnTo>
                <a:lnTo>
                  <a:pt x="92" y="27"/>
                </a:lnTo>
                <a:lnTo>
                  <a:pt x="92" y="16"/>
                </a:lnTo>
                <a:lnTo>
                  <a:pt x="92" y="10"/>
                </a:lnTo>
                <a:lnTo>
                  <a:pt x="92" y="0"/>
                </a:lnTo>
                <a:lnTo>
                  <a:pt x="109" y="0"/>
                </a:lnTo>
                <a:close/>
              </a:path>
            </a:pathLst>
          </a:custGeom>
          <a:solidFill>
            <a:srgbClr val="7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4"/>
          <p:cNvSpPr>
            <a:spLocks/>
          </p:cNvSpPr>
          <p:nvPr/>
        </p:nvSpPr>
        <p:spPr bwMode="auto">
          <a:xfrm>
            <a:off x="3470275" y="5559426"/>
            <a:ext cx="82550" cy="203200"/>
          </a:xfrm>
          <a:custGeom>
            <a:avLst/>
            <a:gdLst/>
            <a:ahLst/>
            <a:cxnLst>
              <a:cxn ang="0">
                <a:pos x="49" y="128"/>
              </a:cxn>
              <a:cxn ang="0">
                <a:pos x="44" y="128"/>
              </a:cxn>
              <a:cxn ang="0">
                <a:pos x="27" y="128"/>
              </a:cxn>
              <a:cxn ang="0">
                <a:pos x="27" y="101"/>
              </a:cxn>
              <a:cxn ang="0">
                <a:pos x="27" y="90"/>
              </a:cxn>
              <a:cxn ang="0">
                <a:pos x="27" y="79"/>
              </a:cxn>
              <a:cxn ang="0">
                <a:pos x="24" y="77"/>
              </a:cxn>
              <a:cxn ang="0">
                <a:pos x="19" y="77"/>
              </a:cxn>
              <a:cxn ang="0">
                <a:pos x="14" y="77"/>
              </a:cxn>
              <a:cxn ang="0">
                <a:pos x="9" y="77"/>
              </a:cxn>
              <a:cxn ang="0">
                <a:pos x="4" y="77"/>
              </a:cxn>
              <a:cxn ang="0">
                <a:pos x="0" y="77"/>
              </a:cxn>
              <a:cxn ang="0">
                <a:pos x="0" y="72"/>
              </a:cxn>
              <a:cxn ang="0">
                <a:pos x="0" y="67"/>
              </a:cxn>
              <a:cxn ang="0">
                <a:pos x="0" y="63"/>
              </a:cxn>
              <a:cxn ang="0">
                <a:pos x="0" y="58"/>
              </a:cxn>
              <a:cxn ang="0">
                <a:pos x="0" y="53"/>
              </a:cxn>
              <a:cxn ang="0">
                <a:pos x="0" y="43"/>
              </a:cxn>
              <a:cxn ang="0">
                <a:pos x="0" y="29"/>
              </a:cxn>
              <a:cxn ang="0">
                <a:pos x="0" y="16"/>
              </a:cxn>
              <a:cxn ang="0">
                <a:pos x="0" y="3"/>
              </a:cxn>
              <a:cxn ang="0">
                <a:pos x="1" y="0"/>
              </a:cxn>
              <a:cxn ang="0">
                <a:pos x="6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1" y="2"/>
              </a:cxn>
              <a:cxn ang="0">
                <a:pos x="51" y="16"/>
              </a:cxn>
              <a:cxn ang="0">
                <a:pos x="51" y="27"/>
              </a:cxn>
              <a:cxn ang="0">
                <a:pos x="51" y="35"/>
              </a:cxn>
              <a:cxn ang="0">
                <a:pos x="51" y="42"/>
              </a:cxn>
              <a:cxn ang="0">
                <a:pos x="51" y="47"/>
              </a:cxn>
              <a:cxn ang="0">
                <a:pos x="51" y="51"/>
              </a:cxn>
              <a:cxn ang="0">
                <a:pos x="51" y="56"/>
              </a:cxn>
              <a:cxn ang="0">
                <a:pos x="51" y="61"/>
              </a:cxn>
              <a:cxn ang="0">
                <a:pos x="51" y="66"/>
              </a:cxn>
              <a:cxn ang="0">
                <a:pos x="51" y="71"/>
              </a:cxn>
              <a:cxn ang="0">
                <a:pos x="51" y="75"/>
              </a:cxn>
              <a:cxn ang="0">
                <a:pos x="52" y="80"/>
              </a:cxn>
              <a:cxn ang="0">
                <a:pos x="52" y="85"/>
              </a:cxn>
              <a:cxn ang="0">
                <a:pos x="52" y="90"/>
              </a:cxn>
              <a:cxn ang="0">
                <a:pos x="52" y="95"/>
              </a:cxn>
              <a:cxn ang="0">
                <a:pos x="52" y="99"/>
              </a:cxn>
              <a:cxn ang="0">
                <a:pos x="52" y="104"/>
              </a:cxn>
              <a:cxn ang="0">
                <a:pos x="52" y="109"/>
              </a:cxn>
              <a:cxn ang="0">
                <a:pos x="52" y="114"/>
              </a:cxn>
              <a:cxn ang="0">
                <a:pos x="52" y="119"/>
              </a:cxn>
              <a:cxn ang="0">
                <a:pos x="52" y="123"/>
              </a:cxn>
              <a:cxn ang="0">
                <a:pos x="52" y="128"/>
              </a:cxn>
            </a:cxnLst>
            <a:rect l="0" t="0" r="r" b="b"/>
            <a:pathLst>
              <a:path w="52" h="128">
                <a:moveTo>
                  <a:pt x="52" y="128"/>
                </a:moveTo>
                <a:lnTo>
                  <a:pt x="51" y="128"/>
                </a:lnTo>
                <a:lnTo>
                  <a:pt x="49" y="128"/>
                </a:lnTo>
                <a:lnTo>
                  <a:pt x="48" y="128"/>
                </a:lnTo>
                <a:lnTo>
                  <a:pt x="46" y="128"/>
                </a:lnTo>
                <a:lnTo>
                  <a:pt x="44" y="128"/>
                </a:lnTo>
                <a:lnTo>
                  <a:pt x="43" y="128"/>
                </a:lnTo>
                <a:lnTo>
                  <a:pt x="41" y="128"/>
                </a:lnTo>
                <a:lnTo>
                  <a:pt x="27" y="128"/>
                </a:lnTo>
                <a:lnTo>
                  <a:pt x="27" y="117"/>
                </a:lnTo>
                <a:lnTo>
                  <a:pt x="27" y="112"/>
                </a:lnTo>
                <a:lnTo>
                  <a:pt x="27" y="101"/>
                </a:lnTo>
                <a:lnTo>
                  <a:pt x="27" y="98"/>
                </a:lnTo>
                <a:lnTo>
                  <a:pt x="27" y="95"/>
                </a:lnTo>
                <a:lnTo>
                  <a:pt x="27" y="90"/>
                </a:lnTo>
                <a:lnTo>
                  <a:pt x="27" y="85"/>
                </a:lnTo>
                <a:lnTo>
                  <a:pt x="27" y="82"/>
                </a:lnTo>
                <a:lnTo>
                  <a:pt x="27" y="79"/>
                </a:lnTo>
                <a:lnTo>
                  <a:pt x="27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1" y="77"/>
                </a:lnTo>
                <a:lnTo>
                  <a:pt x="9" y="77"/>
                </a:lnTo>
                <a:lnTo>
                  <a:pt x="8" y="77"/>
                </a:lnTo>
                <a:lnTo>
                  <a:pt x="6" y="77"/>
                </a:lnTo>
                <a:lnTo>
                  <a:pt x="4" y="77"/>
                </a:lnTo>
                <a:lnTo>
                  <a:pt x="3" y="77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5"/>
                </a:lnTo>
                <a:lnTo>
                  <a:pt x="0" y="43"/>
                </a:lnTo>
                <a:lnTo>
                  <a:pt x="0" y="35"/>
                </a:lnTo>
                <a:lnTo>
                  <a:pt x="0" y="34"/>
                </a:lnTo>
                <a:lnTo>
                  <a:pt x="0" y="29"/>
                </a:lnTo>
                <a:lnTo>
                  <a:pt x="0" y="26"/>
                </a:lnTo>
                <a:lnTo>
                  <a:pt x="0" y="19"/>
                </a:lnTo>
                <a:lnTo>
                  <a:pt x="0" y="16"/>
                </a:lnTo>
                <a:lnTo>
                  <a:pt x="0" y="11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1" y="2"/>
                </a:lnTo>
                <a:lnTo>
                  <a:pt x="51" y="3"/>
                </a:lnTo>
                <a:lnTo>
                  <a:pt x="51" y="8"/>
                </a:lnTo>
                <a:lnTo>
                  <a:pt x="51" y="16"/>
                </a:lnTo>
                <a:lnTo>
                  <a:pt x="51" y="21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4"/>
                </a:lnTo>
                <a:lnTo>
                  <a:pt x="51" y="35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3"/>
                </a:lnTo>
                <a:lnTo>
                  <a:pt x="51" y="45"/>
                </a:lnTo>
                <a:lnTo>
                  <a:pt x="51" y="47"/>
                </a:lnTo>
                <a:lnTo>
                  <a:pt x="51" y="48"/>
                </a:lnTo>
                <a:lnTo>
                  <a:pt x="51" y="50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56"/>
                </a:lnTo>
                <a:lnTo>
                  <a:pt x="51" y="58"/>
                </a:lnTo>
                <a:lnTo>
                  <a:pt x="51" y="59"/>
                </a:lnTo>
                <a:lnTo>
                  <a:pt x="51" y="61"/>
                </a:lnTo>
                <a:lnTo>
                  <a:pt x="51" y="63"/>
                </a:lnTo>
                <a:lnTo>
                  <a:pt x="51" y="64"/>
                </a:lnTo>
                <a:lnTo>
                  <a:pt x="51" y="66"/>
                </a:lnTo>
                <a:lnTo>
                  <a:pt x="51" y="67"/>
                </a:lnTo>
                <a:lnTo>
                  <a:pt x="51" y="69"/>
                </a:lnTo>
                <a:lnTo>
                  <a:pt x="51" y="71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2" y="77"/>
                </a:lnTo>
                <a:lnTo>
                  <a:pt x="52" y="80"/>
                </a:lnTo>
                <a:lnTo>
                  <a:pt x="52" y="82"/>
                </a:lnTo>
                <a:lnTo>
                  <a:pt x="52" y="83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2" y="90"/>
                </a:lnTo>
                <a:lnTo>
                  <a:pt x="52" y="91"/>
                </a:lnTo>
                <a:lnTo>
                  <a:pt x="52" y="93"/>
                </a:lnTo>
                <a:lnTo>
                  <a:pt x="52" y="95"/>
                </a:lnTo>
                <a:lnTo>
                  <a:pt x="52" y="96"/>
                </a:lnTo>
                <a:lnTo>
                  <a:pt x="52" y="98"/>
                </a:lnTo>
                <a:lnTo>
                  <a:pt x="52" y="99"/>
                </a:lnTo>
                <a:lnTo>
                  <a:pt x="52" y="101"/>
                </a:lnTo>
                <a:lnTo>
                  <a:pt x="52" y="103"/>
                </a:lnTo>
                <a:lnTo>
                  <a:pt x="52" y="104"/>
                </a:lnTo>
                <a:lnTo>
                  <a:pt x="52" y="106"/>
                </a:lnTo>
                <a:lnTo>
                  <a:pt x="52" y="107"/>
                </a:lnTo>
                <a:lnTo>
                  <a:pt x="52" y="109"/>
                </a:lnTo>
                <a:lnTo>
                  <a:pt x="52" y="111"/>
                </a:lnTo>
                <a:lnTo>
                  <a:pt x="52" y="112"/>
                </a:lnTo>
                <a:lnTo>
                  <a:pt x="52" y="114"/>
                </a:lnTo>
                <a:lnTo>
                  <a:pt x="52" y="115"/>
                </a:lnTo>
                <a:lnTo>
                  <a:pt x="52" y="117"/>
                </a:lnTo>
                <a:lnTo>
                  <a:pt x="52" y="119"/>
                </a:lnTo>
                <a:lnTo>
                  <a:pt x="52" y="120"/>
                </a:lnTo>
                <a:lnTo>
                  <a:pt x="52" y="122"/>
                </a:lnTo>
                <a:lnTo>
                  <a:pt x="52" y="123"/>
                </a:lnTo>
                <a:lnTo>
                  <a:pt x="52" y="125"/>
                </a:lnTo>
                <a:lnTo>
                  <a:pt x="52" y="127"/>
                </a:lnTo>
                <a:lnTo>
                  <a:pt x="52" y="128"/>
                </a:lnTo>
                <a:close/>
              </a:path>
            </a:pathLst>
          </a:custGeom>
          <a:solidFill>
            <a:srgbClr val="4159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5"/>
          <p:cNvSpPr>
            <a:spLocks/>
          </p:cNvSpPr>
          <p:nvPr/>
        </p:nvSpPr>
        <p:spPr bwMode="auto">
          <a:xfrm>
            <a:off x="3305175" y="5600701"/>
            <a:ext cx="82550" cy="84138"/>
          </a:xfrm>
          <a:custGeom>
            <a:avLst/>
            <a:gdLst/>
            <a:ahLst/>
            <a:cxnLst>
              <a:cxn ang="0">
                <a:pos x="51" y="8"/>
              </a:cxn>
              <a:cxn ang="0">
                <a:pos x="51" y="17"/>
              </a:cxn>
              <a:cxn ang="0">
                <a:pos x="51" y="25"/>
              </a:cxn>
              <a:cxn ang="0">
                <a:pos x="51" y="35"/>
              </a:cxn>
              <a:cxn ang="0">
                <a:pos x="51" y="43"/>
              </a:cxn>
              <a:cxn ang="0">
                <a:pos x="52" y="48"/>
              </a:cxn>
              <a:cxn ang="0">
                <a:pos x="52" y="51"/>
              </a:cxn>
              <a:cxn ang="0">
                <a:pos x="49" y="51"/>
              </a:cxn>
              <a:cxn ang="0">
                <a:pos x="46" y="51"/>
              </a:cxn>
              <a:cxn ang="0">
                <a:pos x="43" y="51"/>
              </a:cxn>
              <a:cxn ang="0">
                <a:pos x="40" y="51"/>
              </a:cxn>
              <a:cxn ang="0">
                <a:pos x="36" y="51"/>
              </a:cxn>
              <a:cxn ang="0">
                <a:pos x="33" y="51"/>
              </a:cxn>
              <a:cxn ang="0">
                <a:pos x="30" y="51"/>
              </a:cxn>
              <a:cxn ang="0">
                <a:pos x="27" y="51"/>
              </a:cxn>
              <a:cxn ang="0">
                <a:pos x="25" y="53"/>
              </a:cxn>
              <a:cxn ang="0">
                <a:pos x="16" y="53"/>
              </a:cxn>
              <a:cxn ang="0">
                <a:pos x="14" y="51"/>
              </a:cxn>
              <a:cxn ang="0">
                <a:pos x="11" y="51"/>
              </a:cxn>
              <a:cxn ang="0">
                <a:pos x="8" y="51"/>
              </a:cxn>
              <a:cxn ang="0">
                <a:pos x="3" y="51"/>
              </a:cxn>
              <a:cxn ang="0">
                <a:pos x="0" y="51"/>
              </a:cxn>
              <a:cxn ang="0">
                <a:pos x="0" y="46"/>
              </a:cxn>
              <a:cxn ang="0">
                <a:pos x="0" y="43"/>
              </a:cxn>
              <a:cxn ang="0">
                <a:pos x="0" y="40"/>
              </a:cxn>
              <a:cxn ang="0">
                <a:pos x="0" y="37"/>
              </a:cxn>
              <a:cxn ang="0">
                <a:pos x="0" y="33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11"/>
              </a:cxn>
              <a:cxn ang="0">
                <a:pos x="0" y="6"/>
              </a:cxn>
              <a:cxn ang="0">
                <a:pos x="0" y="1"/>
              </a:cxn>
              <a:cxn ang="0">
                <a:pos x="1" y="0"/>
              </a:cxn>
              <a:cxn ang="0">
                <a:pos x="4" y="0"/>
              </a:cxn>
              <a:cxn ang="0">
                <a:pos x="8" y="0"/>
              </a:cxn>
              <a:cxn ang="0">
                <a:pos x="12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5" y="0"/>
              </a:cxn>
              <a:cxn ang="0">
                <a:pos x="32" y="0"/>
              </a:cxn>
              <a:cxn ang="0">
                <a:pos x="35" y="0"/>
              </a:cxn>
              <a:cxn ang="0">
                <a:pos x="43" y="0"/>
              </a:cxn>
              <a:cxn ang="0">
                <a:pos x="48" y="0"/>
              </a:cxn>
            </a:cxnLst>
            <a:rect l="0" t="0" r="r" b="b"/>
            <a:pathLst>
              <a:path w="52" h="53">
                <a:moveTo>
                  <a:pt x="52" y="0"/>
                </a:moveTo>
                <a:lnTo>
                  <a:pt x="51" y="8"/>
                </a:lnTo>
                <a:lnTo>
                  <a:pt x="51" y="13"/>
                </a:lnTo>
                <a:lnTo>
                  <a:pt x="51" y="17"/>
                </a:lnTo>
                <a:lnTo>
                  <a:pt x="51" y="21"/>
                </a:lnTo>
                <a:lnTo>
                  <a:pt x="51" y="25"/>
                </a:lnTo>
                <a:lnTo>
                  <a:pt x="51" y="30"/>
                </a:lnTo>
                <a:lnTo>
                  <a:pt x="51" y="35"/>
                </a:lnTo>
                <a:lnTo>
                  <a:pt x="51" y="38"/>
                </a:lnTo>
                <a:lnTo>
                  <a:pt x="51" y="43"/>
                </a:lnTo>
                <a:lnTo>
                  <a:pt x="51" y="46"/>
                </a:lnTo>
                <a:lnTo>
                  <a:pt x="52" y="48"/>
                </a:lnTo>
                <a:lnTo>
                  <a:pt x="52" y="49"/>
                </a:lnTo>
                <a:lnTo>
                  <a:pt x="52" y="51"/>
                </a:lnTo>
                <a:lnTo>
                  <a:pt x="51" y="51"/>
                </a:lnTo>
                <a:lnTo>
                  <a:pt x="49" y="51"/>
                </a:lnTo>
                <a:lnTo>
                  <a:pt x="48" y="51"/>
                </a:lnTo>
                <a:lnTo>
                  <a:pt x="46" y="51"/>
                </a:lnTo>
                <a:lnTo>
                  <a:pt x="44" y="51"/>
                </a:lnTo>
                <a:lnTo>
                  <a:pt x="43" y="51"/>
                </a:lnTo>
                <a:lnTo>
                  <a:pt x="41" y="51"/>
                </a:lnTo>
                <a:lnTo>
                  <a:pt x="40" y="51"/>
                </a:lnTo>
                <a:lnTo>
                  <a:pt x="38" y="51"/>
                </a:lnTo>
                <a:lnTo>
                  <a:pt x="36" y="51"/>
                </a:lnTo>
                <a:lnTo>
                  <a:pt x="35" y="51"/>
                </a:lnTo>
                <a:lnTo>
                  <a:pt x="33" y="51"/>
                </a:lnTo>
                <a:lnTo>
                  <a:pt x="32" y="51"/>
                </a:lnTo>
                <a:lnTo>
                  <a:pt x="30" y="51"/>
                </a:lnTo>
                <a:lnTo>
                  <a:pt x="28" y="51"/>
                </a:lnTo>
                <a:lnTo>
                  <a:pt x="27" y="51"/>
                </a:lnTo>
                <a:lnTo>
                  <a:pt x="25" y="51"/>
                </a:lnTo>
                <a:lnTo>
                  <a:pt x="25" y="53"/>
                </a:lnTo>
                <a:lnTo>
                  <a:pt x="20" y="53"/>
                </a:lnTo>
                <a:lnTo>
                  <a:pt x="16" y="53"/>
                </a:lnTo>
                <a:lnTo>
                  <a:pt x="14" y="53"/>
                </a:lnTo>
                <a:lnTo>
                  <a:pt x="14" y="51"/>
                </a:lnTo>
                <a:lnTo>
                  <a:pt x="12" y="51"/>
                </a:lnTo>
                <a:lnTo>
                  <a:pt x="11" y="51"/>
                </a:lnTo>
                <a:lnTo>
                  <a:pt x="9" y="51"/>
                </a:lnTo>
                <a:lnTo>
                  <a:pt x="8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1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8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E08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6"/>
          <p:cNvSpPr>
            <a:spLocks/>
          </p:cNvSpPr>
          <p:nvPr/>
        </p:nvSpPr>
        <p:spPr bwMode="auto">
          <a:xfrm>
            <a:off x="4041775" y="5559426"/>
            <a:ext cx="101600" cy="203200"/>
          </a:xfrm>
          <a:custGeom>
            <a:avLst/>
            <a:gdLst/>
            <a:ahLst/>
            <a:cxnLst>
              <a:cxn ang="0">
                <a:pos x="64" y="3"/>
              </a:cxn>
              <a:cxn ang="0">
                <a:pos x="64" y="8"/>
              </a:cxn>
              <a:cxn ang="0">
                <a:pos x="64" y="13"/>
              </a:cxn>
              <a:cxn ang="0">
                <a:pos x="64" y="21"/>
              </a:cxn>
              <a:cxn ang="0">
                <a:pos x="64" y="29"/>
              </a:cxn>
              <a:cxn ang="0">
                <a:pos x="64" y="34"/>
              </a:cxn>
              <a:cxn ang="0">
                <a:pos x="64" y="39"/>
              </a:cxn>
              <a:cxn ang="0">
                <a:pos x="64" y="47"/>
              </a:cxn>
              <a:cxn ang="0">
                <a:pos x="64" y="55"/>
              </a:cxn>
              <a:cxn ang="0">
                <a:pos x="64" y="59"/>
              </a:cxn>
              <a:cxn ang="0">
                <a:pos x="64" y="64"/>
              </a:cxn>
              <a:cxn ang="0">
                <a:pos x="64" y="69"/>
              </a:cxn>
              <a:cxn ang="0">
                <a:pos x="64" y="74"/>
              </a:cxn>
              <a:cxn ang="0">
                <a:pos x="64" y="88"/>
              </a:cxn>
              <a:cxn ang="0">
                <a:pos x="64" y="96"/>
              </a:cxn>
              <a:cxn ang="0">
                <a:pos x="64" y="101"/>
              </a:cxn>
              <a:cxn ang="0">
                <a:pos x="64" y="107"/>
              </a:cxn>
              <a:cxn ang="0">
                <a:pos x="64" y="117"/>
              </a:cxn>
              <a:cxn ang="0">
                <a:pos x="64" y="122"/>
              </a:cxn>
              <a:cxn ang="0">
                <a:pos x="64" y="127"/>
              </a:cxn>
              <a:cxn ang="0">
                <a:pos x="57" y="128"/>
              </a:cxn>
              <a:cxn ang="0">
                <a:pos x="51" y="128"/>
              </a:cxn>
              <a:cxn ang="0">
                <a:pos x="43" y="128"/>
              </a:cxn>
              <a:cxn ang="0">
                <a:pos x="30" y="128"/>
              </a:cxn>
              <a:cxn ang="0">
                <a:pos x="17" y="128"/>
              </a:cxn>
              <a:cxn ang="0">
                <a:pos x="8" y="128"/>
              </a:cxn>
              <a:cxn ang="0">
                <a:pos x="3" y="128"/>
              </a:cxn>
              <a:cxn ang="0">
                <a:pos x="0" y="125"/>
              </a:cxn>
              <a:cxn ang="0">
                <a:pos x="0" y="114"/>
              </a:cxn>
              <a:cxn ang="0">
                <a:pos x="0" y="107"/>
              </a:cxn>
              <a:cxn ang="0">
                <a:pos x="0" y="98"/>
              </a:cxn>
              <a:cxn ang="0">
                <a:pos x="0" y="91"/>
              </a:cxn>
              <a:cxn ang="0">
                <a:pos x="0" y="85"/>
              </a:cxn>
              <a:cxn ang="0">
                <a:pos x="0" y="77"/>
              </a:cxn>
              <a:cxn ang="0">
                <a:pos x="0" y="67"/>
              </a:cxn>
              <a:cxn ang="0">
                <a:pos x="0" y="51"/>
              </a:cxn>
              <a:cxn ang="0">
                <a:pos x="0" y="26"/>
              </a:cxn>
              <a:cxn ang="0">
                <a:pos x="0" y="16"/>
              </a:cxn>
              <a:cxn ang="0">
                <a:pos x="0" y="0"/>
              </a:cxn>
              <a:cxn ang="0">
                <a:pos x="12" y="0"/>
              </a:cxn>
              <a:cxn ang="0">
                <a:pos x="25" y="0"/>
              </a:cxn>
              <a:cxn ang="0">
                <a:pos x="38" y="0"/>
              </a:cxn>
              <a:cxn ang="0">
                <a:pos x="46" y="0"/>
              </a:cxn>
              <a:cxn ang="0">
                <a:pos x="54" y="0"/>
              </a:cxn>
              <a:cxn ang="0">
                <a:pos x="59" y="0"/>
              </a:cxn>
            </a:cxnLst>
            <a:rect l="0" t="0" r="r" b="b"/>
            <a:pathLst>
              <a:path w="64" h="128">
                <a:moveTo>
                  <a:pt x="64" y="0"/>
                </a:moveTo>
                <a:lnTo>
                  <a:pt x="64" y="2"/>
                </a:lnTo>
                <a:lnTo>
                  <a:pt x="64" y="3"/>
                </a:lnTo>
                <a:lnTo>
                  <a:pt x="64" y="5"/>
                </a:lnTo>
                <a:lnTo>
                  <a:pt x="64" y="7"/>
                </a:lnTo>
                <a:lnTo>
                  <a:pt x="64" y="8"/>
                </a:lnTo>
                <a:lnTo>
                  <a:pt x="64" y="10"/>
                </a:lnTo>
                <a:lnTo>
                  <a:pt x="64" y="11"/>
                </a:lnTo>
                <a:lnTo>
                  <a:pt x="64" y="13"/>
                </a:lnTo>
                <a:lnTo>
                  <a:pt x="64" y="15"/>
                </a:lnTo>
                <a:lnTo>
                  <a:pt x="64" y="16"/>
                </a:lnTo>
                <a:lnTo>
                  <a:pt x="64" y="21"/>
                </a:lnTo>
                <a:lnTo>
                  <a:pt x="64" y="26"/>
                </a:lnTo>
                <a:lnTo>
                  <a:pt x="64" y="27"/>
                </a:lnTo>
                <a:lnTo>
                  <a:pt x="64" y="29"/>
                </a:lnTo>
                <a:lnTo>
                  <a:pt x="64" y="31"/>
                </a:lnTo>
                <a:lnTo>
                  <a:pt x="64" y="32"/>
                </a:lnTo>
                <a:lnTo>
                  <a:pt x="64" y="34"/>
                </a:lnTo>
                <a:lnTo>
                  <a:pt x="64" y="35"/>
                </a:lnTo>
                <a:lnTo>
                  <a:pt x="64" y="37"/>
                </a:lnTo>
                <a:lnTo>
                  <a:pt x="64" y="39"/>
                </a:lnTo>
                <a:lnTo>
                  <a:pt x="64" y="40"/>
                </a:lnTo>
                <a:lnTo>
                  <a:pt x="64" y="42"/>
                </a:lnTo>
                <a:lnTo>
                  <a:pt x="64" y="47"/>
                </a:lnTo>
                <a:lnTo>
                  <a:pt x="64" y="51"/>
                </a:lnTo>
                <a:lnTo>
                  <a:pt x="64" y="53"/>
                </a:lnTo>
                <a:lnTo>
                  <a:pt x="64" y="55"/>
                </a:lnTo>
                <a:lnTo>
                  <a:pt x="64" y="56"/>
                </a:lnTo>
                <a:lnTo>
                  <a:pt x="64" y="58"/>
                </a:lnTo>
                <a:lnTo>
                  <a:pt x="64" y="59"/>
                </a:lnTo>
                <a:lnTo>
                  <a:pt x="64" y="61"/>
                </a:lnTo>
                <a:lnTo>
                  <a:pt x="64" y="63"/>
                </a:lnTo>
                <a:lnTo>
                  <a:pt x="64" y="64"/>
                </a:lnTo>
                <a:lnTo>
                  <a:pt x="64" y="66"/>
                </a:lnTo>
                <a:lnTo>
                  <a:pt x="64" y="67"/>
                </a:lnTo>
                <a:lnTo>
                  <a:pt x="64" y="69"/>
                </a:lnTo>
                <a:lnTo>
                  <a:pt x="64" y="71"/>
                </a:lnTo>
                <a:lnTo>
                  <a:pt x="64" y="72"/>
                </a:lnTo>
                <a:lnTo>
                  <a:pt x="64" y="74"/>
                </a:lnTo>
                <a:lnTo>
                  <a:pt x="64" y="75"/>
                </a:lnTo>
                <a:lnTo>
                  <a:pt x="64" y="77"/>
                </a:lnTo>
                <a:lnTo>
                  <a:pt x="64" y="88"/>
                </a:lnTo>
                <a:lnTo>
                  <a:pt x="64" y="90"/>
                </a:lnTo>
                <a:lnTo>
                  <a:pt x="64" y="91"/>
                </a:lnTo>
                <a:lnTo>
                  <a:pt x="64" y="96"/>
                </a:lnTo>
                <a:lnTo>
                  <a:pt x="64" y="98"/>
                </a:lnTo>
                <a:lnTo>
                  <a:pt x="64" y="99"/>
                </a:lnTo>
                <a:lnTo>
                  <a:pt x="64" y="101"/>
                </a:lnTo>
                <a:lnTo>
                  <a:pt x="64" y="103"/>
                </a:lnTo>
                <a:lnTo>
                  <a:pt x="64" y="106"/>
                </a:lnTo>
                <a:lnTo>
                  <a:pt x="64" y="107"/>
                </a:lnTo>
                <a:lnTo>
                  <a:pt x="64" y="111"/>
                </a:lnTo>
                <a:lnTo>
                  <a:pt x="64" y="115"/>
                </a:lnTo>
                <a:lnTo>
                  <a:pt x="64" y="117"/>
                </a:lnTo>
                <a:lnTo>
                  <a:pt x="64" y="119"/>
                </a:lnTo>
                <a:lnTo>
                  <a:pt x="64" y="120"/>
                </a:lnTo>
                <a:lnTo>
                  <a:pt x="64" y="122"/>
                </a:lnTo>
                <a:lnTo>
                  <a:pt x="64" y="123"/>
                </a:lnTo>
                <a:lnTo>
                  <a:pt x="64" y="125"/>
                </a:lnTo>
                <a:lnTo>
                  <a:pt x="64" y="127"/>
                </a:lnTo>
                <a:lnTo>
                  <a:pt x="64" y="128"/>
                </a:lnTo>
                <a:lnTo>
                  <a:pt x="59" y="128"/>
                </a:lnTo>
                <a:lnTo>
                  <a:pt x="57" y="128"/>
                </a:lnTo>
                <a:lnTo>
                  <a:pt x="56" y="128"/>
                </a:lnTo>
                <a:lnTo>
                  <a:pt x="52" y="128"/>
                </a:lnTo>
                <a:lnTo>
                  <a:pt x="51" y="128"/>
                </a:lnTo>
                <a:lnTo>
                  <a:pt x="46" y="128"/>
                </a:lnTo>
                <a:lnTo>
                  <a:pt x="44" y="128"/>
                </a:lnTo>
                <a:lnTo>
                  <a:pt x="43" y="128"/>
                </a:lnTo>
                <a:lnTo>
                  <a:pt x="38" y="128"/>
                </a:lnTo>
                <a:lnTo>
                  <a:pt x="33" y="128"/>
                </a:lnTo>
                <a:lnTo>
                  <a:pt x="30" y="128"/>
                </a:lnTo>
                <a:lnTo>
                  <a:pt x="25" y="128"/>
                </a:lnTo>
                <a:lnTo>
                  <a:pt x="20" y="128"/>
                </a:lnTo>
                <a:lnTo>
                  <a:pt x="17" y="128"/>
                </a:lnTo>
                <a:lnTo>
                  <a:pt x="16" y="128"/>
                </a:lnTo>
                <a:lnTo>
                  <a:pt x="12" y="128"/>
                </a:lnTo>
                <a:lnTo>
                  <a:pt x="8" y="128"/>
                </a:lnTo>
                <a:lnTo>
                  <a:pt x="6" y="128"/>
                </a:lnTo>
                <a:lnTo>
                  <a:pt x="4" y="128"/>
                </a:lnTo>
                <a:lnTo>
                  <a:pt x="3" y="128"/>
                </a:lnTo>
                <a:lnTo>
                  <a:pt x="1" y="128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15"/>
                </a:lnTo>
                <a:lnTo>
                  <a:pt x="0" y="114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3"/>
                </a:lnTo>
                <a:lnTo>
                  <a:pt x="0" y="99"/>
                </a:lnTo>
                <a:lnTo>
                  <a:pt x="0" y="98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77"/>
                </a:lnTo>
                <a:lnTo>
                  <a:pt x="0" y="74"/>
                </a:lnTo>
                <a:lnTo>
                  <a:pt x="0" y="72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1"/>
                </a:lnTo>
                <a:lnTo>
                  <a:pt x="0" y="39"/>
                </a:lnTo>
                <a:lnTo>
                  <a:pt x="0" y="35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2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6" y="0"/>
                </a:lnTo>
                <a:lnTo>
                  <a:pt x="20" y="0"/>
                </a:lnTo>
                <a:lnTo>
                  <a:pt x="25" y="0"/>
                </a:lnTo>
                <a:lnTo>
                  <a:pt x="33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4" y="0"/>
                </a:lnTo>
                <a:close/>
              </a:path>
            </a:pathLst>
          </a:custGeom>
          <a:solidFill>
            <a:srgbClr val="E7F0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7"/>
          <p:cNvSpPr>
            <a:spLocks/>
          </p:cNvSpPr>
          <p:nvPr/>
        </p:nvSpPr>
        <p:spPr bwMode="auto">
          <a:xfrm>
            <a:off x="3149600" y="5762626"/>
            <a:ext cx="122238" cy="809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0"/>
              </a:cxn>
              <a:cxn ang="0">
                <a:pos x="77" y="13"/>
              </a:cxn>
              <a:cxn ang="0">
                <a:pos x="77" y="16"/>
              </a:cxn>
              <a:cxn ang="0">
                <a:pos x="77" y="21"/>
              </a:cxn>
              <a:cxn ang="0">
                <a:pos x="77" y="26"/>
              </a:cxn>
              <a:cxn ang="0">
                <a:pos x="77" y="31"/>
              </a:cxn>
              <a:cxn ang="0">
                <a:pos x="77" y="34"/>
              </a:cxn>
              <a:cxn ang="0">
                <a:pos x="77" y="37"/>
              </a:cxn>
              <a:cxn ang="0">
                <a:pos x="77" y="42"/>
              </a:cxn>
              <a:cxn ang="0">
                <a:pos x="75" y="51"/>
              </a:cxn>
              <a:cxn ang="0">
                <a:pos x="70" y="51"/>
              </a:cxn>
              <a:cxn ang="0">
                <a:pos x="67" y="51"/>
              </a:cxn>
              <a:cxn ang="0">
                <a:pos x="59" y="51"/>
              </a:cxn>
              <a:cxn ang="0">
                <a:pos x="53" y="51"/>
              </a:cxn>
              <a:cxn ang="0">
                <a:pos x="50" y="51"/>
              </a:cxn>
              <a:cxn ang="0">
                <a:pos x="45" y="51"/>
              </a:cxn>
              <a:cxn ang="0">
                <a:pos x="42" y="51"/>
              </a:cxn>
              <a:cxn ang="0">
                <a:pos x="37" y="51"/>
              </a:cxn>
              <a:cxn ang="0">
                <a:pos x="32" y="51"/>
              </a:cxn>
              <a:cxn ang="0">
                <a:pos x="29" y="51"/>
              </a:cxn>
              <a:cxn ang="0">
                <a:pos x="19" y="51"/>
              </a:cxn>
              <a:cxn ang="0">
                <a:pos x="13" y="51"/>
              </a:cxn>
              <a:cxn ang="0">
                <a:pos x="5" y="51"/>
              </a:cxn>
              <a:cxn ang="0">
                <a:pos x="2" y="51"/>
              </a:cxn>
              <a:cxn ang="0">
                <a:pos x="0" y="45"/>
              </a:cxn>
              <a:cxn ang="0">
                <a:pos x="0" y="40"/>
              </a:cxn>
              <a:cxn ang="0">
                <a:pos x="0" y="37"/>
              </a:cxn>
              <a:cxn ang="0">
                <a:pos x="0" y="32"/>
              </a:cxn>
              <a:cxn ang="0">
                <a:pos x="0" y="27"/>
              </a:cxn>
              <a:cxn ang="0">
                <a:pos x="0" y="24"/>
              </a:cxn>
              <a:cxn ang="0">
                <a:pos x="0" y="18"/>
              </a:cxn>
              <a:cxn ang="0">
                <a:pos x="0" y="15"/>
              </a:cxn>
              <a:cxn ang="0">
                <a:pos x="0" y="11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2" y="0"/>
              </a:cxn>
              <a:cxn ang="0">
                <a:pos x="45" y="0"/>
              </a:cxn>
              <a:cxn ang="0">
                <a:pos x="48" y="0"/>
              </a:cxn>
              <a:cxn ang="0">
                <a:pos x="51" y="0"/>
              </a:cxn>
              <a:cxn ang="0">
                <a:pos x="54" y="0"/>
              </a:cxn>
              <a:cxn ang="0">
                <a:pos x="58" y="0"/>
              </a:cxn>
              <a:cxn ang="0">
                <a:pos x="61" y="0"/>
              </a:cxn>
              <a:cxn ang="0">
                <a:pos x="64" y="0"/>
              </a:cxn>
              <a:cxn ang="0">
                <a:pos x="67" y="0"/>
              </a:cxn>
              <a:cxn ang="0">
                <a:pos x="70" y="0"/>
              </a:cxn>
              <a:cxn ang="0">
                <a:pos x="74" y="0"/>
              </a:cxn>
              <a:cxn ang="0">
                <a:pos x="77" y="0"/>
              </a:cxn>
            </a:cxnLst>
            <a:rect l="0" t="0" r="r" b="b"/>
            <a:pathLst>
              <a:path w="77" h="51">
                <a:moveTo>
                  <a:pt x="77" y="0"/>
                </a:moveTo>
                <a:lnTo>
                  <a:pt x="77" y="5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7" y="13"/>
                </a:lnTo>
                <a:lnTo>
                  <a:pt x="77" y="15"/>
                </a:lnTo>
                <a:lnTo>
                  <a:pt x="77" y="16"/>
                </a:lnTo>
                <a:lnTo>
                  <a:pt x="77" y="18"/>
                </a:lnTo>
                <a:lnTo>
                  <a:pt x="77" y="21"/>
                </a:lnTo>
                <a:lnTo>
                  <a:pt x="77" y="23"/>
                </a:lnTo>
                <a:lnTo>
                  <a:pt x="77" y="26"/>
                </a:lnTo>
                <a:lnTo>
                  <a:pt x="77" y="29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5"/>
                </a:lnTo>
                <a:lnTo>
                  <a:pt x="77" y="37"/>
                </a:lnTo>
                <a:lnTo>
                  <a:pt x="77" y="39"/>
                </a:lnTo>
                <a:lnTo>
                  <a:pt x="77" y="42"/>
                </a:lnTo>
                <a:lnTo>
                  <a:pt x="77" y="47"/>
                </a:lnTo>
                <a:lnTo>
                  <a:pt x="75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4" y="51"/>
                </a:lnTo>
                <a:lnTo>
                  <a:pt x="59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38" y="51"/>
                </a:lnTo>
                <a:lnTo>
                  <a:pt x="37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2" y="51"/>
                </a:lnTo>
                <a:lnTo>
                  <a:pt x="19" y="51"/>
                </a:lnTo>
                <a:lnTo>
                  <a:pt x="16" y="51"/>
                </a:lnTo>
                <a:lnTo>
                  <a:pt x="13" y="51"/>
                </a:lnTo>
                <a:lnTo>
                  <a:pt x="8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42BD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8"/>
          <p:cNvSpPr>
            <a:spLocks/>
          </p:cNvSpPr>
          <p:nvPr/>
        </p:nvSpPr>
        <p:spPr bwMode="auto">
          <a:xfrm>
            <a:off x="3141663" y="5640388"/>
            <a:ext cx="88900" cy="122238"/>
          </a:xfrm>
          <a:custGeom>
            <a:avLst/>
            <a:gdLst/>
            <a:ahLst/>
            <a:cxnLst>
              <a:cxn ang="0">
                <a:pos x="51" y="4"/>
              </a:cxn>
              <a:cxn ang="0">
                <a:pos x="51" y="8"/>
              </a:cxn>
              <a:cxn ang="0">
                <a:pos x="51" y="13"/>
              </a:cxn>
              <a:cxn ang="0">
                <a:pos x="51" y="18"/>
              </a:cxn>
              <a:cxn ang="0">
                <a:pos x="51" y="23"/>
              </a:cxn>
              <a:cxn ang="0">
                <a:pos x="53" y="26"/>
              </a:cxn>
              <a:cxn ang="0">
                <a:pos x="56" y="28"/>
              </a:cxn>
              <a:cxn ang="0">
                <a:pos x="56" y="32"/>
              </a:cxn>
              <a:cxn ang="0">
                <a:pos x="56" y="37"/>
              </a:cxn>
              <a:cxn ang="0">
                <a:pos x="56" y="42"/>
              </a:cxn>
              <a:cxn ang="0">
                <a:pos x="56" y="47"/>
              </a:cxn>
              <a:cxn ang="0">
                <a:pos x="56" y="52"/>
              </a:cxn>
              <a:cxn ang="0">
                <a:pos x="56" y="56"/>
              </a:cxn>
              <a:cxn ang="0">
                <a:pos x="56" y="61"/>
              </a:cxn>
              <a:cxn ang="0">
                <a:pos x="56" y="66"/>
              </a:cxn>
              <a:cxn ang="0">
                <a:pos x="56" y="71"/>
              </a:cxn>
              <a:cxn ang="0">
                <a:pos x="56" y="76"/>
              </a:cxn>
              <a:cxn ang="0">
                <a:pos x="53" y="77"/>
              </a:cxn>
              <a:cxn ang="0">
                <a:pos x="48" y="77"/>
              </a:cxn>
              <a:cxn ang="0">
                <a:pos x="43" y="77"/>
              </a:cxn>
              <a:cxn ang="0">
                <a:pos x="39" y="77"/>
              </a:cxn>
              <a:cxn ang="0">
                <a:pos x="34" y="77"/>
              </a:cxn>
              <a:cxn ang="0">
                <a:pos x="29" y="77"/>
              </a:cxn>
              <a:cxn ang="0">
                <a:pos x="24" y="77"/>
              </a:cxn>
              <a:cxn ang="0">
                <a:pos x="19" y="77"/>
              </a:cxn>
              <a:cxn ang="0">
                <a:pos x="15" y="77"/>
              </a:cxn>
              <a:cxn ang="0">
                <a:pos x="8" y="77"/>
              </a:cxn>
              <a:cxn ang="0">
                <a:pos x="5" y="76"/>
              </a:cxn>
              <a:cxn ang="0">
                <a:pos x="5" y="68"/>
              </a:cxn>
              <a:cxn ang="0">
                <a:pos x="5" y="63"/>
              </a:cxn>
              <a:cxn ang="0">
                <a:pos x="5" y="56"/>
              </a:cxn>
              <a:cxn ang="0">
                <a:pos x="5" y="48"/>
              </a:cxn>
              <a:cxn ang="0">
                <a:pos x="5" y="42"/>
              </a:cxn>
              <a:cxn ang="0">
                <a:pos x="5" y="37"/>
              </a:cxn>
              <a:cxn ang="0">
                <a:pos x="5" y="32"/>
              </a:cxn>
              <a:cxn ang="0">
                <a:pos x="5" y="28"/>
              </a:cxn>
              <a:cxn ang="0">
                <a:pos x="2" y="26"/>
              </a:cxn>
              <a:cxn ang="0">
                <a:pos x="0" y="23"/>
              </a:cxn>
              <a:cxn ang="0">
                <a:pos x="0" y="18"/>
              </a:cxn>
              <a:cxn ang="0">
                <a:pos x="0" y="12"/>
              </a:cxn>
              <a:cxn ang="0">
                <a:pos x="0" y="0"/>
              </a:cxn>
              <a:cxn ang="0">
                <a:pos x="5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7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</a:cxnLst>
            <a:rect l="0" t="0" r="r" b="b"/>
            <a:pathLst>
              <a:path w="56" h="77">
                <a:moveTo>
                  <a:pt x="51" y="0"/>
                </a:moveTo>
                <a:lnTo>
                  <a:pt x="51" y="2"/>
                </a:ln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3" y="26"/>
                </a:lnTo>
                <a:lnTo>
                  <a:pt x="55" y="26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5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3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7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9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1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6"/>
                </a:lnTo>
                <a:lnTo>
                  <a:pt x="5" y="52"/>
                </a:lnTo>
                <a:lnTo>
                  <a:pt x="5" y="50"/>
                </a:lnTo>
                <a:lnTo>
                  <a:pt x="5" y="48"/>
                </a:lnTo>
                <a:lnTo>
                  <a:pt x="5" y="47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5" y="36"/>
                </a:lnTo>
                <a:lnTo>
                  <a:pt x="5" y="34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5" y="26"/>
                </a:lnTo>
                <a:lnTo>
                  <a:pt x="3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A3966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9"/>
          <p:cNvSpPr>
            <a:spLocks/>
          </p:cNvSpPr>
          <p:nvPr/>
        </p:nvSpPr>
        <p:spPr bwMode="auto">
          <a:xfrm>
            <a:off x="2816225" y="4703763"/>
            <a:ext cx="134938" cy="292100"/>
          </a:xfrm>
          <a:custGeom>
            <a:avLst/>
            <a:gdLst/>
            <a:ahLst/>
            <a:cxnLst>
              <a:cxn ang="0">
                <a:pos x="76" y="18"/>
              </a:cxn>
              <a:cxn ang="0">
                <a:pos x="76" y="23"/>
              </a:cxn>
              <a:cxn ang="0">
                <a:pos x="77" y="27"/>
              </a:cxn>
              <a:cxn ang="0">
                <a:pos x="76" y="39"/>
              </a:cxn>
              <a:cxn ang="0">
                <a:pos x="76" y="43"/>
              </a:cxn>
              <a:cxn ang="0">
                <a:pos x="76" y="48"/>
              </a:cxn>
              <a:cxn ang="0">
                <a:pos x="76" y="53"/>
              </a:cxn>
              <a:cxn ang="0">
                <a:pos x="76" y="61"/>
              </a:cxn>
              <a:cxn ang="0">
                <a:pos x="76" y="71"/>
              </a:cxn>
              <a:cxn ang="0">
                <a:pos x="76" y="88"/>
              </a:cxn>
              <a:cxn ang="0">
                <a:pos x="76" y="98"/>
              </a:cxn>
              <a:cxn ang="0">
                <a:pos x="76" y="106"/>
              </a:cxn>
              <a:cxn ang="0">
                <a:pos x="85" y="106"/>
              </a:cxn>
              <a:cxn ang="0">
                <a:pos x="85" y="114"/>
              </a:cxn>
              <a:cxn ang="0">
                <a:pos x="85" y="122"/>
              </a:cxn>
              <a:cxn ang="0">
                <a:pos x="84" y="131"/>
              </a:cxn>
              <a:cxn ang="0">
                <a:pos x="72" y="133"/>
              </a:cxn>
              <a:cxn ang="0">
                <a:pos x="64" y="133"/>
              </a:cxn>
              <a:cxn ang="0">
                <a:pos x="60" y="139"/>
              </a:cxn>
              <a:cxn ang="0">
                <a:pos x="60" y="146"/>
              </a:cxn>
              <a:cxn ang="0">
                <a:pos x="60" y="151"/>
              </a:cxn>
              <a:cxn ang="0">
                <a:pos x="60" y="165"/>
              </a:cxn>
              <a:cxn ang="0">
                <a:pos x="60" y="176"/>
              </a:cxn>
              <a:cxn ang="0">
                <a:pos x="60" y="184"/>
              </a:cxn>
              <a:cxn ang="0">
                <a:pos x="48" y="184"/>
              </a:cxn>
              <a:cxn ang="0">
                <a:pos x="42" y="184"/>
              </a:cxn>
              <a:cxn ang="0">
                <a:pos x="31" y="184"/>
              </a:cxn>
              <a:cxn ang="0">
                <a:pos x="21" y="184"/>
              </a:cxn>
              <a:cxn ang="0">
                <a:pos x="12" y="184"/>
              </a:cxn>
              <a:cxn ang="0">
                <a:pos x="7" y="178"/>
              </a:cxn>
              <a:cxn ang="0">
                <a:pos x="7" y="171"/>
              </a:cxn>
              <a:cxn ang="0">
                <a:pos x="7" y="159"/>
              </a:cxn>
              <a:cxn ang="0">
                <a:pos x="7" y="151"/>
              </a:cxn>
              <a:cxn ang="0">
                <a:pos x="7" y="143"/>
              </a:cxn>
              <a:cxn ang="0">
                <a:pos x="7" y="133"/>
              </a:cxn>
              <a:cxn ang="0">
                <a:pos x="7" y="120"/>
              </a:cxn>
              <a:cxn ang="0">
                <a:pos x="7" y="114"/>
              </a:cxn>
              <a:cxn ang="0">
                <a:pos x="7" y="109"/>
              </a:cxn>
              <a:cxn ang="0">
                <a:pos x="5" y="106"/>
              </a:cxn>
              <a:cxn ang="0">
                <a:pos x="0" y="98"/>
              </a:cxn>
              <a:cxn ang="0">
                <a:pos x="0" y="90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5"/>
              </a:cxn>
              <a:cxn ang="0">
                <a:pos x="0" y="48"/>
              </a:cxn>
              <a:cxn ang="0">
                <a:pos x="0" y="42"/>
              </a:cxn>
              <a:cxn ang="0">
                <a:pos x="0" y="34"/>
              </a:cxn>
              <a:cxn ang="0">
                <a:pos x="0" y="29"/>
              </a:cxn>
              <a:cxn ang="0">
                <a:pos x="0" y="18"/>
              </a:cxn>
              <a:cxn ang="0">
                <a:pos x="8" y="0"/>
              </a:cxn>
              <a:cxn ang="0">
                <a:pos x="18" y="0"/>
              </a:cxn>
              <a:cxn ang="0">
                <a:pos x="24" y="0"/>
              </a:cxn>
              <a:cxn ang="0">
                <a:pos x="34" y="0"/>
              </a:cxn>
              <a:cxn ang="0">
                <a:pos x="52" y="0"/>
              </a:cxn>
              <a:cxn ang="0">
                <a:pos x="63" y="0"/>
              </a:cxn>
              <a:cxn ang="0">
                <a:pos x="69" y="0"/>
              </a:cxn>
              <a:cxn ang="0">
                <a:pos x="76" y="0"/>
              </a:cxn>
            </a:cxnLst>
            <a:rect l="0" t="0" r="r" b="b"/>
            <a:pathLst>
              <a:path w="85" h="184">
                <a:moveTo>
                  <a:pt x="76" y="0"/>
                </a:moveTo>
                <a:lnTo>
                  <a:pt x="76" y="10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3"/>
                </a:lnTo>
                <a:lnTo>
                  <a:pt x="77" y="23"/>
                </a:lnTo>
                <a:lnTo>
                  <a:pt x="77" y="26"/>
                </a:lnTo>
                <a:lnTo>
                  <a:pt x="77" y="27"/>
                </a:lnTo>
                <a:lnTo>
                  <a:pt x="76" y="27"/>
                </a:lnTo>
                <a:lnTo>
                  <a:pt x="76" y="35"/>
                </a:lnTo>
                <a:lnTo>
                  <a:pt x="76" y="39"/>
                </a:lnTo>
                <a:lnTo>
                  <a:pt x="76" y="40"/>
                </a:lnTo>
                <a:lnTo>
                  <a:pt x="76" y="42"/>
                </a:lnTo>
                <a:lnTo>
                  <a:pt x="76" y="43"/>
                </a:lnTo>
                <a:lnTo>
                  <a:pt x="76" y="45"/>
                </a:lnTo>
                <a:lnTo>
                  <a:pt x="76" y="47"/>
                </a:lnTo>
                <a:lnTo>
                  <a:pt x="76" y="48"/>
                </a:lnTo>
                <a:lnTo>
                  <a:pt x="76" y="50"/>
                </a:lnTo>
                <a:lnTo>
                  <a:pt x="76" y="51"/>
                </a:lnTo>
                <a:lnTo>
                  <a:pt x="76" y="53"/>
                </a:lnTo>
                <a:lnTo>
                  <a:pt x="76" y="55"/>
                </a:lnTo>
                <a:lnTo>
                  <a:pt x="76" y="59"/>
                </a:lnTo>
                <a:lnTo>
                  <a:pt x="76" y="61"/>
                </a:lnTo>
                <a:lnTo>
                  <a:pt x="76" y="63"/>
                </a:lnTo>
                <a:lnTo>
                  <a:pt x="76" y="64"/>
                </a:lnTo>
                <a:lnTo>
                  <a:pt x="76" y="71"/>
                </a:lnTo>
                <a:lnTo>
                  <a:pt x="76" y="74"/>
                </a:lnTo>
                <a:lnTo>
                  <a:pt x="76" y="80"/>
                </a:lnTo>
                <a:lnTo>
                  <a:pt x="76" y="88"/>
                </a:lnTo>
                <a:lnTo>
                  <a:pt x="76" y="93"/>
                </a:lnTo>
                <a:lnTo>
                  <a:pt x="76" y="96"/>
                </a:lnTo>
                <a:lnTo>
                  <a:pt x="76" y="98"/>
                </a:lnTo>
                <a:lnTo>
                  <a:pt x="76" y="99"/>
                </a:lnTo>
                <a:lnTo>
                  <a:pt x="76" y="101"/>
                </a:lnTo>
                <a:lnTo>
                  <a:pt x="76" y="106"/>
                </a:lnTo>
                <a:lnTo>
                  <a:pt x="77" y="106"/>
                </a:lnTo>
                <a:lnTo>
                  <a:pt x="80" y="106"/>
                </a:lnTo>
                <a:lnTo>
                  <a:pt x="85" y="106"/>
                </a:lnTo>
                <a:lnTo>
                  <a:pt x="85" y="107"/>
                </a:lnTo>
                <a:lnTo>
                  <a:pt x="85" y="109"/>
                </a:lnTo>
                <a:lnTo>
                  <a:pt x="85" y="114"/>
                </a:lnTo>
                <a:lnTo>
                  <a:pt x="85" y="117"/>
                </a:lnTo>
                <a:lnTo>
                  <a:pt x="85" y="119"/>
                </a:lnTo>
                <a:lnTo>
                  <a:pt x="85" y="122"/>
                </a:lnTo>
                <a:lnTo>
                  <a:pt x="85" y="127"/>
                </a:lnTo>
                <a:lnTo>
                  <a:pt x="85" y="131"/>
                </a:lnTo>
                <a:lnTo>
                  <a:pt x="84" y="131"/>
                </a:lnTo>
                <a:lnTo>
                  <a:pt x="79" y="133"/>
                </a:lnTo>
                <a:lnTo>
                  <a:pt x="74" y="133"/>
                </a:lnTo>
                <a:lnTo>
                  <a:pt x="72" y="133"/>
                </a:lnTo>
                <a:lnTo>
                  <a:pt x="71" y="133"/>
                </a:lnTo>
                <a:lnTo>
                  <a:pt x="68" y="133"/>
                </a:lnTo>
                <a:lnTo>
                  <a:pt x="64" y="133"/>
                </a:lnTo>
                <a:lnTo>
                  <a:pt x="60" y="133"/>
                </a:lnTo>
                <a:lnTo>
                  <a:pt x="60" y="136"/>
                </a:lnTo>
                <a:lnTo>
                  <a:pt x="60" y="139"/>
                </a:lnTo>
                <a:lnTo>
                  <a:pt x="60" y="141"/>
                </a:lnTo>
                <a:lnTo>
                  <a:pt x="60" y="144"/>
                </a:lnTo>
                <a:lnTo>
                  <a:pt x="60" y="146"/>
                </a:lnTo>
                <a:lnTo>
                  <a:pt x="60" y="147"/>
                </a:lnTo>
                <a:lnTo>
                  <a:pt x="60" y="149"/>
                </a:lnTo>
                <a:lnTo>
                  <a:pt x="60" y="151"/>
                </a:lnTo>
                <a:lnTo>
                  <a:pt x="60" y="154"/>
                </a:lnTo>
                <a:lnTo>
                  <a:pt x="60" y="159"/>
                </a:lnTo>
                <a:lnTo>
                  <a:pt x="60" y="165"/>
                </a:lnTo>
                <a:lnTo>
                  <a:pt x="60" y="168"/>
                </a:lnTo>
                <a:lnTo>
                  <a:pt x="60" y="171"/>
                </a:lnTo>
                <a:lnTo>
                  <a:pt x="60" y="176"/>
                </a:lnTo>
                <a:lnTo>
                  <a:pt x="60" y="181"/>
                </a:lnTo>
                <a:lnTo>
                  <a:pt x="60" y="183"/>
                </a:lnTo>
                <a:lnTo>
                  <a:pt x="60" y="184"/>
                </a:lnTo>
                <a:lnTo>
                  <a:pt x="58" y="184"/>
                </a:lnTo>
                <a:lnTo>
                  <a:pt x="50" y="184"/>
                </a:lnTo>
                <a:lnTo>
                  <a:pt x="48" y="184"/>
                </a:lnTo>
                <a:lnTo>
                  <a:pt x="47" y="184"/>
                </a:lnTo>
                <a:lnTo>
                  <a:pt x="44" y="184"/>
                </a:lnTo>
                <a:lnTo>
                  <a:pt x="42" y="184"/>
                </a:lnTo>
                <a:lnTo>
                  <a:pt x="40" y="184"/>
                </a:lnTo>
                <a:lnTo>
                  <a:pt x="32" y="184"/>
                </a:lnTo>
                <a:lnTo>
                  <a:pt x="31" y="184"/>
                </a:lnTo>
                <a:lnTo>
                  <a:pt x="28" y="184"/>
                </a:lnTo>
                <a:lnTo>
                  <a:pt x="24" y="184"/>
                </a:lnTo>
                <a:lnTo>
                  <a:pt x="21" y="184"/>
                </a:lnTo>
                <a:lnTo>
                  <a:pt x="18" y="184"/>
                </a:lnTo>
                <a:lnTo>
                  <a:pt x="15" y="184"/>
                </a:lnTo>
                <a:lnTo>
                  <a:pt x="12" y="184"/>
                </a:lnTo>
                <a:lnTo>
                  <a:pt x="10" y="184"/>
                </a:lnTo>
                <a:lnTo>
                  <a:pt x="7" y="184"/>
                </a:lnTo>
                <a:lnTo>
                  <a:pt x="7" y="178"/>
                </a:lnTo>
                <a:lnTo>
                  <a:pt x="7" y="175"/>
                </a:lnTo>
                <a:lnTo>
                  <a:pt x="7" y="173"/>
                </a:lnTo>
                <a:lnTo>
                  <a:pt x="7" y="171"/>
                </a:lnTo>
                <a:lnTo>
                  <a:pt x="7" y="170"/>
                </a:lnTo>
                <a:lnTo>
                  <a:pt x="7" y="167"/>
                </a:lnTo>
                <a:lnTo>
                  <a:pt x="7" y="159"/>
                </a:lnTo>
                <a:lnTo>
                  <a:pt x="7" y="157"/>
                </a:lnTo>
                <a:lnTo>
                  <a:pt x="7" y="154"/>
                </a:lnTo>
                <a:lnTo>
                  <a:pt x="7" y="151"/>
                </a:lnTo>
                <a:lnTo>
                  <a:pt x="7" y="146"/>
                </a:lnTo>
                <a:lnTo>
                  <a:pt x="7" y="144"/>
                </a:lnTo>
                <a:lnTo>
                  <a:pt x="7" y="143"/>
                </a:lnTo>
                <a:lnTo>
                  <a:pt x="7" y="141"/>
                </a:lnTo>
                <a:lnTo>
                  <a:pt x="7" y="136"/>
                </a:lnTo>
                <a:lnTo>
                  <a:pt x="7" y="133"/>
                </a:lnTo>
                <a:lnTo>
                  <a:pt x="7" y="125"/>
                </a:lnTo>
                <a:lnTo>
                  <a:pt x="7" y="123"/>
                </a:lnTo>
                <a:lnTo>
                  <a:pt x="7" y="120"/>
                </a:lnTo>
                <a:lnTo>
                  <a:pt x="7" y="119"/>
                </a:lnTo>
                <a:lnTo>
                  <a:pt x="7" y="115"/>
                </a:lnTo>
                <a:lnTo>
                  <a:pt x="7" y="114"/>
                </a:lnTo>
                <a:lnTo>
                  <a:pt x="7" y="112"/>
                </a:lnTo>
                <a:lnTo>
                  <a:pt x="7" y="111"/>
                </a:lnTo>
                <a:lnTo>
                  <a:pt x="7" y="109"/>
                </a:lnTo>
                <a:lnTo>
                  <a:pt x="7" y="107"/>
                </a:lnTo>
                <a:lnTo>
                  <a:pt x="7" y="106"/>
                </a:lnTo>
                <a:lnTo>
                  <a:pt x="5" y="106"/>
                </a:lnTo>
                <a:lnTo>
                  <a:pt x="0" y="106"/>
                </a:lnTo>
                <a:lnTo>
                  <a:pt x="0" y="101"/>
                </a:lnTo>
                <a:lnTo>
                  <a:pt x="0" y="98"/>
                </a:lnTo>
                <a:lnTo>
                  <a:pt x="0" y="96"/>
                </a:lnTo>
                <a:lnTo>
                  <a:pt x="0" y="91"/>
                </a:lnTo>
                <a:lnTo>
                  <a:pt x="0" y="90"/>
                </a:lnTo>
                <a:lnTo>
                  <a:pt x="0" y="83"/>
                </a:lnTo>
                <a:lnTo>
                  <a:pt x="0" y="80"/>
                </a:lnTo>
                <a:lnTo>
                  <a:pt x="0" y="75"/>
                </a:lnTo>
                <a:lnTo>
                  <a:pt x="0" y="72"/>
                </a:lnTo>
                <a:lnTo>
                  <a:pt x="0" y="71"/>
                </a:lnTo>
                <a:lnTo>
                  <a:pt x="0" y="67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1"/>
                </a:lnTo>
                <a:lnTo>
                  <a:pt x="0" y="18"/>
                </a:lnTo>
                <a:lnTo>
                  <a:pt x="0" y="15"/>
                </a:lnTo>
                <a:lnTo>
                  <a:pt x="0" y="0"/>
                </a:lnTo>
                <a:lnTo>
                  <a:pt x="8" y="0"/>
                </a:lnTo>
                <a:lnTo>
                  <a:pt x="12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4" y="0"/>
                </a:lnTo>
                <a:lnTo>
                  <a:pt x="40" y="0"/>
                </a:lnTo>
                <a:lnTo>
                  <a:pt x="47" y="0"/>
                </a:lnTo>
                <a:lnTo>
                  <a:pt x="52" y="0"/>
                </a:lnTo>
                <a:lnTo>
                  <a:pt x="58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6" y="0"/>
                </a:lnTo>
                <a:close/>
              </a:path>
            </a:pathLst>
          </a:custGeom>
          <a:solidFill>
            <a:srgbClr val="7E7B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00"/>
          <p:cNvSpPr>
            <a:spLocks/>
          </p:cNvSpPr>
          <p:nvPr/>
        </p:nvSpPr>
        <p:spPr bwMode="auto">
          <a:xfrm>
            <a:off x="3070225" y="4746626"/>
            <a:ext cx="209550" cy="247650"/>
          </a:xfrm>
          <a:custGeom>
            <a:avLst/>
            <a:gdLst/>
            <a:ahLst/>
            <a:cxnLst>
              <a:cxn ang="0">
                <a:pos x="122" y="156"/>
              </a:cxn>
              <a:cxn ang="0">
                <a:pos x="80" y="156"/>
              </a:cxn>
              <a:cxn ang="0">
                <a:pos x="71" y="156"/>
              </a:cxn>
              <a:cxn ang="0">
                <a:pos x="52" y="156"/>
              </a:cxn>
              <a:cxn ang="0">
                <a:pos x="40" y="156"/>
              </a:cxn>
              <a:cxn ang="0">
                <a:pos x="28" y="156"/>
              </a:cxn>
              <a:cxn ang="0">
                <a:pos x="18" y="152"/>
              </a:cxn>
              <a:cxn ang="0">
                <a:pos x="10" y="148"/>
              </a:cxn>
              <a:cxn ang="0">
                <a:pos x="18" y="143"/>
              </a:cxn>
              <a:cxn ang="0">
                <a:pos x="18" y="130"/>
              </a:cxn>
              <a:cxn ang="0">
                <a:pos x="18" y="112"/>
              </a:cxn>
              <a:cxn ang="0">
                <a:pos x="16" y="104"/>
              </a:cxn>
              <a:cxn ang="0">
                <a:pos x="5" y="100"/>
              </a:cxn>
              <a:cxn ang="0">
                <a:pos x="5" y="88"/>
              </a:cxn>
              <a:cxn ang="0">
                <a:pos x="5" y="79"/>
              </a:cxn>
              <a:cxn ang="0">
                <a:pos x="0" y="69"/>
              </a:cxn>
              <a:cxn ang="0">
                <a:pos x="0" y="58"/>
              </a:cxn>
              <a:cxn ang="0">
                <a:pos x="0" y="45"/>
              </a:cxn>
              <a:cxn ang="0">
                <a:pos x="0" y="31"/>
              </a:cxn>
              <a:cxn ang="0">
                <a:pos x="0" y="15"/>
              </a:cxn>
              <a:cxn ang="0">
                <a:pos x="21" y="0"/>
              </a:cxn>
              <a:cxn ang="0">
                <a:pos x="26" y="13"/>
              </a:cxn>
              <a:cxn ang="0">
                <a:pos x="26" y="52"/>
              </a:cxn>
              <a:cxn ang="0">
                <a:pos x="53" y="58"/>
              </a:cxn>
              <a:cxn ang="0">
                <a:pos x="80" y="66"/>
              </a:cxn>
              <a:cxn ang="0">
                <a:pos x="93" y="66"/>
              </a:cxn>
              <a:cxn ang="0">
                <a:pos x="96" y="69"/>
              </a:cxn>
              <a:cxn ang="0">
                <a:pos x="104" y="71"/>
              </a:cxn>
              <a:cxn ang="0">
                <a:pos x="106" y="79"/>
              </a:cxn>
              <a:cxn ang="0">
                <a:pos x="112" y="79"/>
              </a:cxn>
              <a:cxn ang="0">
                <a:pos x="119" y="79"/>
              </a:cxn>
              <a:cxn ang="0">
                <a:pos x="117" y="82"/>
              </a:cxn>
              <a:cxn ang="0">
                <a:pos x="116" y="87"/>
              </a:cxn>
              <a:cxn ang="0">
                <a:pos x="114" y="92"/>
              </a:cxn>
              <a:cxn ang="0">
                <a:pos x="114" y="95"/>
              </a:cxn>
              <a:cxn ang="0">
                <a:pos x="114" y="98"/>
              </a:cxn>
              <a:cxn ang="0">
                <a:pos x="114" y="98"/>
              </a:cxn>
              <a:cxn ang="0">
                <a:pos x="116" y="104"/>
              </a:cxn>
              <a:cxn ang="0">
                <a:pos x="119" y="108"/>
              </a:cxn>
              <a:cxn ang="0">
                <a:pos x="119" y="114"/>
              </a:cxn>
              <a:cxn ang="0">
                <a:pos x="122" y="114"/>
              </a:cxn>
              <a:cxn ang="0">
                <a:pos x="124" y="119"/>
              </a:cxn>
              <a:cxn ang="0">
                <a:pos x="122" y="122"/>
              </a:cxn>
              <a:cxn ang="0">
                <a:pos x="122" y="125"/>
              </a:cxn>
              <a:cxn ang="0">
                <a:pos x="124" y="127"/>
              </a:cxn>
              <a:cxn ang="0">
                <a:pos x="124" y="133"/>
              </a:cxn>
              <a:cxn ang="0">
                <a:pos x="127" y="132"/>
              </a:cxn>
              <a:cxn ang="0">
                <a:pos x="125" y="133"/>
              </a:cxn>
              <a:cxn ang="0">
                <a:pos x="127" y="138"/>
              </a:cxn>
              <a:cxn ang="0">
                <a:pos x="130" y="138"/>
              </a:cxn>
              <a:cxn ang="0">
                <a:pos x="130" y="143"/>
              </a:cxn>
              <a:cxn ang="0">
                <a:pos x="132" y="141"/>
              </a:cxn>
              <a:cxn ang="0">
                <a:pos x="130" y="146"/>
              </a:cxn>
              <a:cxn ang="0">
                <a:pos x="128" y="149"/>
              </a:cxn>
              <a:cxn ang="0">
                <a:pos x="130" y="152"/>
              </a:cxn>
              <a:cxn ang="0">
                <a:pos x="130" y="152"/>
              </a:cxn>
              <a:cxn ang="0">
                <a:pos x="132" y="154"/>
              </a:cxn>
            </a:cxnLst>
            <a:rect l="0" t="0" r="r" b="b"/>
            <a:pathLst>
              <a:path w="132" h="156">
                <a:moveTo>
                  <a:pt x="132" y="156"/>
                </a:moveTo>
                <a:lnTo>
                  <a:pt x="128" y="156"/>
                </a:lnTo>
                <a:lnTo>
                  <a:pt x="124" y="156"/>
                </a:lnTo>
                <a:lnTo>
                  <a:pt x="122" y="156"/>
                </a:lnTo>
                <a:lnTo>
                  <a:pt x="114" y="156"/>
                </a:lnTo>
                <a:lnTo>
                  <a:pt x="95" y="156"/>
                </a:lnTo>
                <a:lnTo>
                  <a:pt x="84" y="156"/>
                </a:lnTo>
                <a:lnTo>
                  <a:pt x="80" y="156"/>
                </a:lnTo>
                <a:lnTo>
                  <a:pt x="79" y="156"/>
                </a:lnTo>
                <a:lnTo>
                  <a:pt x="77" y="156"/>
                </a:lnTo>
                <a:lnTo>
                  <a:pt x="76" y="156"/>
                </a:lnTo>
                <a:lnTo>
                  <a:pt x="71" y="156"/>
                </a:lnTo>
                <a:lnTo>
                  <a:pt x="69" y="156"/>
                </a:lnTo>
                <a:lnTo>
                  <a:pt x="66" y="156"/>
                </a:lnTo>
                <a:lnTo>
                  <a:pt x="58" y="156"/>
                </a:lnTo>
                <a:lnTo>
                  <a:pt x="52" y="156"/>
                </a:lnTo>
                <a:lnTo>
                  <a:pt x="48" y="156"/>
                </a:lnTo>
                <a:lnTo>
                  <a:pt x="47" y="156"/>
                </a:lnTo>
                <a:lnTo>
                  <a:pt x="45" y="156"/>
                </a:lnTo>
                <a:lnTo>
                  <a:pt x="40" y="156"/>
                </a:lnTo>
                <a:lnTo>
                  <a:pt x="37" y="156"/>
                </a:lnTo>
                <a:lnTo>
                  <a:pt x="36" y="156"/>
                </a:lnTo>
                <a:lnTo>
                  <a:pt x="32" y="156"/>
                </a:lnTo>
                <a:lnTo>
                  <a:pt x="28" y="156"/>
                </a:lnTo>
                <a:lnTo>
                  <a:pt x="26" y="156"/>
                </a:lnTo>
                <a:lnTo>
                  <a:pt x="18" y="156"/>
                </a:lnTo>
                <a:lnTo>
                  <a:pt x="18" y="154"/>
                </a:lnTo>
                <a:lnTo>
                  <a:pt x="18" y="152"/>
                </a:lnTo>
                <a:lnTo>
                  <a:pt x="12" y="152"/>
                </a:lnTo>
                <a:lnTo>
                  <a:pt x="10" y="152"/>
                </a:lnTo>
                <a:lnTo>
                  <a:pt x="10" y="149"/>
                </a:lnTo>
                <a:lnTo>
                  <a:pt x="10" y="148"/>
                </a:lnTo>
                <a:lnTo>
                  <a:pt x="15" y="148"/>
                </a:lnTo>
                <a:lnTo>
                  <a:pt x="15" y="144"/>
                </a:lnTo>
                <a:lnTo>
                  <a:pt x="15" y="143"/>
                </a:lnTo>
                <a:lnTo>
                  <a:pt x="18" y="143"/>
                </a:lnTo>
                <a:lnTo>
                  <a:pt x="18" y="136"/>
                </a:lnTo>
                <a:lnTo>
                  <a:pt x="18" y="135"/>
                </a:lnTo>
                <a:lnTo>
                  <a:pt x="18" y="133"/>
                </a:lnTo>
                <a:lnTo>
                  <a:pt x="18" y="130"/>
                </a:lnTo>
                <a:lnTo>
                  <a:pt x="18" y="124"/>
                </a:lnTo>
                <a:lnTo>
                  <a:pt x="18" y="122"/>
                </a:lnTo>
                <a:lnTo>
                  <a:pt x="18" y="120"/>
                </a:lnTo>
                <a:lnTo>
                  <a:pt x="18" y="112"/>
                </a:lnTo>
                <a:lnTo>
                  <a:pt x="18" y="109"/>
                </a:lnTo>
                <a:lnTo>
                  <a:pt x="18" y="108"/>
                </a:lnTo>
                <a:lnTo>
                  <a:pt x="18" y="104"/>
                </a:lnTo>
                <a:lnTo>
                  <a:pt x="16" y="104"/>
                </a:lnTo>
                <a:lnTo>
                  <a:pt x="13" y="104"/>
                </a:lnTo>
                <a:lnTo>
                  <a:pt x="5" y="104"/>
                </a:lnTo>
                <a:lnTo>
                  <a:pt x="5" y="101"/>
                </a:lnTo>
                <a:lnTo>
                  <a:pt x="5" y="100"/>
                </a:lnTo>
                <a:lnTo>
                  <a:pt x="5" y="96"/>
                </a:lnTo>
                <a:lnTo>
                  <a:pt x="5" y="92"/>
                </a:lnTo>
                <a:lnTo>
                  <a:pt x="5" y="90"/>
                </a:lnTo>
                <a:lnTo>
                  <a:pt x="5" y="88"/>
                </a:lnTo>
                <a:lnTo>
                  <a:pt x="5" y="87"/>
                </a:lnTo>
                <a:lnTo>
                  <a:pt x="5" y="85"/>
                </a:lnTo>
                <a:lnTo>
                  <a:pt x="5" y="82"/>
                </a:lnTo>
                <a:lnTo>
                  <a:pt x="5" y="79"/>
                </a:lnTo>
                <a:lnTo>
                  <a:pt x="0" y="79"/>
                </a:lnTo>
                <a:lnTo>
                  <a:pt x="0" y="77"/>
                </a:lnTo>
                <a:lnTo>
                  <a:pt x="0" y="71"/>
                </a:lnTo>
                <a:lnTo>
                  <a:pt x="0" y="69"/>
                </a:lnTo>
                <a:lnTo>
                  <a:pt x="0" y="64"/>
                </a:lnTo>
                <a:lnTo>
                  <a:pt x="0" y="63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0"/>
                </a:lnTo>
                <a:lnTo>
                  <a:pt x="0" y="39"/>
                </a:lnTo>
                <a:lnTo>
                  <a:pt x="0" y="36"/>
                </a:lnTo>
                <a:lnTo>
                  <a:pt x="0" y="31"/>
                </a:lnTo>
                <a:lnTo>
                  <a:pt x="0" y="26"/>
                </a:lnTo>
                <a:lnTo>
                  <a:pt x="0" y="20"/>
                </a:lnTo>
                <a:lnTo>
                  <a:pt x="0" y="18"/>
                </a:lnTo>
                <a:lnTo>
                  <a:pt x="0" y="15"/>
                </a:lnTo>
                <a:lnTo>
                  <a:pt x="0" y="0"/>
                </a:lnTo>
                <a:lnTo>
                  <a:pt x="5" y="0"/>
                </a:lnTo>
                <a:lnTo>
                  <a:pt x="13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26" y="4"/>
                </a:lnTo>
                <a:lnTo>
                  <a:pt x="26" y="13"/>
                </a:lnTo>
                <a:lnTo>
                  <a:pt x="26" y="37"/>
                </a:lnTo>
                <a:lnTo>
                  <a:pt x="26" y="39"/>
                </a:lnTo>
                <a:lnTo>
                  <a:pt x="26" y="44"/>
                </a:lnTo>
                <a:lnTo>
                  <a:pt x="26" y="52"/>
                </a:lnTo>
                <a:lnTo>
                  <a:pt x="26" y="53"/>
                </a:lnTo>
                <a:lnTo>
                  <a:pt x="47" y="53"/>
                </a:lnTo>
                <a:lnTo>
                  <a:pt x="53" y="53"/>
                </a:lnTo>
                <a:lnTo>
                  <a:pt x="53" y="58"/>
                </a:lnTo>
                <a:lnTo>
                  <a:pt x="53" y="61"/>
                </a:lnTo>
                <a:lnTo>
                  <a:pt x="53" y="66"/>
                </a:lnTo>
                <a:lnTo>
                  <a:pt x="77" y="66"/>
                </a:lnTo>
                <a:lnTo>
                  <a:pt x="80" y="66"/>
                </a:lnTo>
                <a:lnTo>
                  <a:pt x="82" y="66"/>
                </a:lnTo>
                <a:lnTo>
                  <a:pt x="87" y="66"/>
                </a:lnTo>
                <a:lnTo>
                  <a:pt x="90" y="66"/>
                </a:lnTo>
                <a:lnTo>
                  <a:pt x="93" y="66"/>
                </a:lnTo>
                <a:lnTo>
                  <a:pt x="93" y="68"/>
                </a:lnTo>
                <a:lnTo>
                  <a:pt x="95" y="68"/>
                </a:lnTo>
                <a:lnTo>
                  <a:pt x="95" y="69"/>
                </a:lnTo>
                <a:lnTo>
                  <a:pt x="96" y="69"/>
                </a:lnTo>
                <a:lnTo>
                  <a:pt x="101" y="69"/>
                </a:lnTo>
                <a:lnTo>
                  <a:pt x="103" y="69"/>
                </a:lnTo>
                <a:lnTo>
                  <a:pt x="104" y="69"/>
                </a:lnTo>
                <a:lnTo>
                  <a:pt x="104" y="71"/>
                </a:lnTo>
                <a:lnTo>
                  <a:pt x="104" y="72"/>
                </a:lnTo>
                <a:lnTo>
                  <a:pt x="104" y="74"/>
                </a:lnTo>
                <a:lnTo>
                  <a:pt x="104" y="79"/>
                </a:lnTo>
                <a:lnTo>
                  <a:pt x="106" y="79"/>
                </a:lnTo>
                <a:lnTo>
                  <a:pt x="108" y="79"/>
                </a:lnTo>
                <a:lnTo>
                  <a:pt x="109" y="79"/>
                </a:lnTo>
                <a:lnTo>
                  <a:pt x="111" y="79"/>
                </a:lnTo>
                <a:lnTo>
                  <a:pt x="112" y="79"/>
                </a:lnTo>
                <a:lnTo>
                  <a:pt x="114" y="79"/>
                </a:lnTo>
                <a:lnTo>
                  <a:pt x="116" y="79"/>
                </a:lnTo>
                <a:lnTo>
                  <a:pt x="117" y="79"/>
                </a:lnTo>
                <a:lnTo>
                  <a:pt x="119" y="79"/>
                </a:lnTo>
                <a:lnTo>
                  <a:pt x="119" y="77"/>
                </a:lnTo>
                <a:lnTo>
                  <a:pt x="119" y="79"/>
                </a:lnTo>
                <a:lnTo>
                  <a:pt x="117" y="80"/>
                </a:lnTo>
                <a:lnTo>
                  <a:pt x="117" y="82"/>
                </a:lnTo>
                <a:lnTo>
                  <a:pt x="117" y="84"/>
                </a:lnTo>
                <a:lnTo>
                  <a:pt x="116" y="84"/>
                </a:lnTo>
                <a:lnTo>
                  <a:pt x="116" y="85"/>
                </a:lnTo>
                <a:lnTo>
                  <a:pt x="116" y="87"/>
                </a:lnTo>
                <a:lnTo>
                  <a:pt x="116" y="88"/>
                </a:lnTo>
                <a:lnTo>
                  <a:pt x="114" y="88"/>
                </a:lnTo>
                <a:lnTo>
                  <a:pt x="114" y="90"/>
                </a:lnTo>
                <a:lnTo>
                  <a:pt x="114" y="92"/>
                </a:lnTo>
                <a:lnTo>
                  <a:pt x="114" y="93"/>
                </a:lnTo>
                <a:lnTo>
                  <a:pt x="116" y="93"/>
                </a:lnTo>
                <a:lnTo>
                  <a:pt x="116" y="95"/>
                </a:lnTo>
                <a:lnTo>
                  <a:pt x="114" y="95"/>
                </a:lnTo>
                <a:lnTo>
                  <a:pt x="114" y="96"/>
                </a:lnTo>
                <a:lnTo>
                  <a:pt x="116" y="96"/>
                </a:lnTo>
                <a:lnTo>
                  <a:pt x="116" y="98"/>
                </a:lnTo>
                <a:lnTo>
                  <a:pt x="114" y="98"/>
                </a:lnTo>
                <a:lnTo>
                  <a:pt x="114" y="96"/>
                </a:lnTo>
                <a:lnTo>
                  <a:pt x="114" y="95"/>
                </a:lnTo>
                <a:lnTo>
                  <a:pt x="114" y="96"/>
                </a:lnTo>
                <a:lnTo>
                  <a:pt x="114" y="98"/>
                </a:lnTo>
                <a:lnTo>
                  <a:pt x="114" y="101"/>
                </a:lnTo>
                <a:lnTo>
                  <a:pt x="114" y="103"/>
                </a:lnTo>
                <a:lnTo>
                  <a:pt x="116" y="103"/>
                </a:lnTo>
                <a:lnTo>
                  <a:pt x="116" y="104"/>
                </a:lnTo>
                <a:lnTo>
                  <a:pt x="117" y="104"/>
                </a:lnTo>
                <a:lnTo>
                  <a:pt x="117" y="106"/>
                </a:lnTo>
                <a:lnTo>
                  <a:pt x="117" y="108"/>
                </a:lnTo>
                <a:lnTo>
                  <a:pt x="119" y="108"/>
                </a:lnTo>
                <a:lnTo>
                  <a:pt x="119" y="109"/>
                </a:lnTo>
                <a:lnTo>
                  <a:pt x="119" y="111"/>
                </a:lnTo>
                <a:lnTo>
                  <a:pt x="119" y="112"/>
                </a:lnTo>
                <a:lnTo>
                  <a:pt x="119" y="114"/>
                </a:lnTo>
                <a:lnTo>
                  <a:pt x="120" y="114"/>
                </a:lnTo>
                <a:lnTo>
                  <a:pt x="122" y="114"/>
                </a:lnTo>
                <a:lnTo>
                  <a:pt x="122" y="112"/>
                </a:lnTo>
                <a:lnTo>
                  <a:pt x="122" y="114"/>
                </a:lnTo>
                <a:lnTo>
                  <a:pt x="122" y="116"/>
                </a:lnTo>
                <a:lnTo>
                  <a:pt x="122" y="117"/>
                </a:lnTo>
                <a:lnTo>
                  <a:pt x="124" y="117"/>
                </a:lnTo>
                <a:lnTo>
                  <a:pt x="124" y="119"/>
                </a:lnTo>
                <a:lnTo>
                  <a:pt x="124" y="120"/>
                </a:lnTo>
                <a:lnTo>
                  <a:pt x="124" y="122"/>
                </a:lnTo>
                <a:lnTo>
                  <a:pt x="122" y="124"/>
                </a:lnTo>
                <a:lnTo>
                  <a:pt x="122" y="122"/>
                </a:lnTo>
                <a:lnTo>
                  <a:pt x="122" y="124"/>
                </a:lnTo>
                <a:lnTo>
                  <a:pt x="122" y="125"/>
                </a:lnTo>
                <a:lnTo>
                  <a:pt x="122" y="127"/>
                </a:lnTo>
                <a:lnTo>
                  <a:pt x="122" y="125"/>
                </a:lnTo>
                <a:lnTo>
                  <a:pt x="122" y="124"/>
                </a:lnTo>
                <a:lnTo>
                  <a:pt x="124" y="124"/>
                </a:lnTo>
                <a:lnTo>
                  <a:pt x="124" y="125"/>
                </a:lnTo>
                <a:lnTo>
                  <a:pt x="124" y="127"/>
                </a:lnTo>
                <a:lnTo>
                  <a:pt x="124" y="128"/>
                </a:lnTo>
                <a:lnTo>
                  <a:pt x="124" y="130"/>
                </a:lnTo>
                <a:lnTo>
                  <a:pt x="124" y="132"/>
                </a:lnTo>
                <a:lnTo>
                  <a:pt x="124" y="133"/>
                </a:lnTo>
                <a:lnTo>
                  <a:pt x="125" y="133"/>
                </a:lnTo>
                <a:lnTo>
                  <a:pt x="125" y="132"/>
                </a:lnTo>
                <a:lnTo>
                  <a:pt x="125" y="130"/>
                </a:lnTo>
                <a:lnTo>
                  <a:pt x="127" y="132"/>
                </a:lnTo>
                <a:lnTo>
                  <a:pt x="127" y="130"/>
                </a:lnTo>
                <a:lnTo>
                  <a:pt x="127" y="132"/>
                </a:lnTo>
                <a:lnTo>
                  <a:pt x="127" y="133"/>
                </a:lnTo>
                <a:lnTo>
                  <a:pt x="125" y="133"/>
                </a:lnTo>
                <a:lnTo>
                  <a:pt x="125" y="135"/>
                </a:lnTo>
                <a:lnTo>
                  <a:pt x="125" y="136"/>
                </a:lnTo>
                <a:lnTo>
                  <a:pt x="125" y="138"/>
                </a:lnTo>
                <a:lnTo>
                  <a:pt x="127" y="138"/>
                </a:lnTo>
                <a:lnTo>
                  <a:pt x="127" y="140"/>
                </a:lnTo>
                <a:lnTo>
                  <a:pt x="128" y="140"/>
                </a:lnTo>
                <a:lnTo>
                  <a:pt x="128" y="138"/>
                </a:lnTo>
                <a:lnTo>
                  <a:pt x="130" y="138"/>
                </a:lnTo>
                <a:lnTo>
                  <a:pt x="130" y="140"/>
                </a:lnTo>
                <a:lnTo>
                  <a:pt x="128" y="141"/>
                </a:lnTo>
                <a:lnTo>
                  <a:pt x="128" y="143"/>
                </a:lnTo>
                <a:lnTo>
                  <a:pt x="130" y="143"/>
                </a:lnTo>
                <a:lnTo>
                  <a:pt x="130" y="141"/>
                </a:lnTo>
                <a:lnTo>
                  <a:pt x="132" y="141"/>
                </a:lnTo>
                <a:lnTo>
                  <a:pt x="132" y="140"/>
                </a:lnTo>
                <a:lnTo>
                  <a:pt x="132" y="141"/>
                </a:lnTo>
                <a:lnTo>
                  <a:pt x="132" y="143"/>
                </a:lnTo>
                <a:lnTo>
                  <a:pt x="132" y="144"/>
                </a:lnTo>
                <a:lnTo>
                  <a:pt x="130" y="144"/>
                </a:lnTo>
                <a:lnTo>
                  <a:pt x="130" y="146"/>
                </a:lnTo>
                <a:lnTo>
                  <a:pt x="130" y="148"/>
                </a:lnTo>
                <a:lnTo>
                  <a:pt x="130" y="149"/>
                </a:lnTo>
                <a:lnTo>
                  <a:pt x="130" y="151"/>
                </a:lnTo>
                <a:lnTo>
                  <a:pt x="128" y="149"/>
                </a:lnTo>
                <a:lnTo>
                  <a:pt x="128" y="151"/>
                </a:lnTo>
                <a:lnTo>
                  <a:pt x="130" y="152"/>
                </a:lnTo>
                <a:lnTo>
                  <a:pt x="130" y="154"/>
                </a:lnTo>
                <a:lnTo>
                  <a:pt x="130" y="152"/>
                </a:lnTo>
                <a:lnTo>
                  <a:pt x="132" y="152"/>
                </a:lnTo>
                <a:lnTo>
                  <a:pt x="130" y="152"/>
                </a:lnTo>
                <a:lnTo>
                  <a:pt x="132" y="152"/>
                </a:lnTo>
                <a:lnTo>
                  <a:pt x="130" y="152"/>
                </a:lnTo>
                <a:lnTo>
                  <a:pt x="132" y="152"/>
                </a:lnTo>
                <a:lnTo>
                  <a:pt x="132" y="151"/>
                </a:lnTo>
                <a:lnTo>
                  <a:pt x="132" y="152"/>
                </a:lnTo>
                <a:lnTo>
                  <a:pt x="132" y="154"/>
                </a:lnTo>
                <a:lnTo>
                  <a:pt x="132" y="156"/>
                </a:lnTo>
                <a:close/>
              </a:path>
            </a:pathLst>
          </a:custGeom>
          <a:solidFill>
            <a:srgbClr val="57DC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1"/>
          <p:cNvSpPr>
            <a:spLocks/>
          </p:cNvSpPr>
          <p:nvPr/>
        </p:nvSpPr>
        <p:spPr bwMode="auto">
          <a:xfrm>
            <a:off x="2936875" y="4449763"/>
            <a:ext cx="127000" cy="254000"/>
          </a:xfrm>
          <a:custGeom>
            <a:avLst/>
            <a:gdLst/>
            <a:ahLst/>
            <a:cxnLst>
              <a:cxn ang="0">
                <a:pos x="52" y="160"/>
              </a:cxn>
              <a:cxn ang="0">
                <a:pos x="44" y="160"/>
              </a:cxn>
              <a:cxn ang="0">
                <a:pos x="35" y="160"/>
              </a:cxn>
              <a:cxn ang="0">
                <a:pos x="27" y="160"/>
              </a:cxn>
              <a:cxn ang="0">
                <a:pos x="20" y="160"/>
              </a:cxn>
              <a:cxn ang="0">
                <a:pos x="12" y="160"/>
              </a:cxn>
              <a:cxn ang="0">
                <a:pos x="8" y="160"/>
              </a:cxn>
              <a:cxn ang="0">
                <a:pos x="3" y="160"/>
              </a:cxn>
              <a:cxn ang="0">
                <a:pos x="0" y="159"/>
              </a:cxn>
              <a:cxn ang="0">
                <a:pos x="3" y="155"/>
              </a:cxn>
              <a:cxn ang="0">
                <a:pos x="8" y="152"/>
              </a:cxn>
              <a:cxn ang="0">
                <a:pos x="12" y="147"/>
              </a:cxn>
              <a:cxn ang="0">
                <a:pos x="12" y="138"/>
              </a:cxn>
              <a:cxn ang="0">
                <a:pos x="17" y="138"/>
              </a:cxn>
              <a:cxn ang="0">
                <a:pos x="17" y="131"/>
              </a:cxn>
              <a:cxn ang="0">
                <a:pos x="17" y="125"/>
              </a:cxn>
              <a:cxn ang="0">
                <a:pos x="17" y="112"/>
              </a:cxn>
              <a:cxn ang="0">
                <a:pos x="22" y="107"/>
              </a:cxn>
              <a:cxn ang="0">
                <a:pos x="22" y="98"/>
              </a:cxn>
              <a:cxn ang="0">
                <a:pos x="19" y="95"/>
              </a:cxn>
              <a:cxn ang="0">
                <a:pos x="22" y="88"/>
              </a:cxn>
              <a:cxn ang="0">
                <a:pos x="22" y="75"/>
              </a:cxn>
              <a:cxn ang="0">
                <a:pos x="19" y="63"/>
              </a:cxn>
              <a:cxn ang="0">
                <a:pos x="17" y="58"/>
              </a:cxn>
              <a:cxn ang="0">
                <a:pos x="9" y="55"/>
              </a:cxn>
              <a:cxn ang="0">
                <a:pos x="8" y="45"/>
              </a:cxn>
              <a:cxn ang="0">
                <a:pos x="8" y="34"/>
              </a:cxn>
              <a:cxn ang="0">
                <a:pos x="3" y="32"/>
              </a:cxn>
              <a:cxn ang="0">
                <a:pos x="6" y="27"/>
              </a:cxn>
              <a:cxn ang="0">
                <a:pos x="17" y="24"/>
              </a:cxn>
              <a:cxn ang="0">
                <a:pos x="17" y="10"/>
              </a:cxn>
              <a:cxn ang="0">
                <a:pos x="17" y="0"/>
              </a:cxn>
              <a:cxn ang="0">
                <a:pos x="30" y="0"/>
              </a:cxn>
              <a:cxn ang="0">
                <a:pos x="44" y="0"/>
              </a:cxn>
              <a:cxn ang="0">
                <a:pos x="48" y="13"/>
              </a:cxn>
              <a:cxn ang="0">
                <a:pos x="48" y="19"/>
              </a:cxn>
              <a:cxn ang="0">
                <a:pos x="48" y="37"/>
              </a:cxn>
              <a:cxn ang="0">
                <a:pos x="48" y="47"/>
              </a:cxn>
              <a:cxn ang="0">
                <a:pos x="49" y="55"/>
              </a:cxn>
              <a:cxn ang="0">
                <a:pos x="80" y="63"/>
              </a:cxn>
              <a:cxn ang="0">
                <a:pos x="76" y="66"/>
              </a:cxn>
              <a:cxn ang="0">
                <a:pos x="72" y="71"/>
              </a:cxn>
              <a:cxn ang="0">
                <a:pos x="68" y="75"/>
              </a:cxn>
              <a:cxn ang="0">
                <a:pos x="67" y="80"/>
              </a:cxn>
              <a:cxn ang="0">
                <a:pos x="64" y="85"/>
              </a:cxn>
              <a:cxn ang="0">
                <a:pos x="62" y="88"/>
              </a:cxn>
              <a:cxn ang="0">
                <a:pos x="62" y="90"/>
              </a:cxn>
              <a:cxn ang="0">
                <a:pos x="65" y="93"/>
              </a:cxn>
              <a:cxn ang="0">
                <a:pos x="64" y="96"/>
              </a:cxn>
              <a:cxn ang="0">
                <a:pos x="60" y="106"/>
              </a:cxn>
              <a:cxn ang="0">
                <a:pos x="67" y="106"/>
              </a:cxn>
              <a:cxn ang="0">
                <a:pos x="70" y="111"/>
              </a:cxn>
              <a:cxn ang="0">
                <a:pos x="70" y="130"/>
              </a:cxn>
              <a:cxn ang="0">
                <a:pos x="70" y="160"/>
              </a:cxn>
            </a:cxnLst>
            <a:rect l="0" t="0" r="r" b="b"/>
            <a:pathLst>
              <a:path w="80" h="160">
                <a:moveTo>
                  <a:pt x="70" y="160"/>
                </a:moveTo>
                <a:lnTo>
                  <a:pt x="57" y="160"/>
                </a:lnTo>
                <a:lnTo>
                  <a:pt x="52" y="160"/>
                </a:lnTo>
                <a:lnTo>
                  <a:pt x="48" y="160"/>
                </a:lnTo>
                <a:lnTo>
                  <a:pt x="46" y="160"/>
                </a:lnTo>
                <a:lnTo>
                  <a:pt x="44" y="160"/>
                </a:lnTo>
                <a:lnTo>
                  <a:pt x="40" y="160"/>
                </a:lnTo>
                <a:lnTo>
                  <a:pt x="38" y="160"/>
                </a:lnTo>
                <a:lnTo>
                  <a:pt x="35" y="160"/>
                </a:lnTo>
                <a:lnTo>
                  <a:pt x="30" y="160"/>
                </a:lnTo>
                <a:lnTo>
                  <a:pt x="28" y="160"/>
                </a:lnTo>
                <a:lnTo>
                  <a:pt x="27" y="160"/>
                </a:lnTo>
                <a:lnTo>
                  <a:pt x="25" y="160"/>
                </a:lnTo>
                <a:lnTo>
                  <a:pt x="22" y="160"/>
                </a:lnTo>
                <a:lnTo>
                  <a:pt x="20" y="160"/>
                </a:lnTo>
                <a:lnTo>
                  <a:pt x="19" y="160"/>
                </a:lnTo>
                <a:lnTo>
                  <a:pt x="17" y="160"/>
                </a:lnTo>
                <a:lnTo>
                  <a:pt x="12" y="160"/>
                </a:lnTo>
                <a:lnTo>
                  <a:pt x="11" y="160"/>
                </a:lnTo>
                <a:lnTo>
                  <a:pt x="9" y="160"/>
                </a:lnTo>
                <a:lnTo>
                  <a:pt x="8" y="160"/>
                </a:lnTo>
                <a:lnTo>
                  <a:pt x="6" y="160"/>
                </a:lnTo>
                <a:lnTo>
                  <a:pt x="4" y="160"/>
                </a:lnTo>
                <a:lnTo>
                  <a:pt x="3" y="160"/>
                </a:lnTo>
                <a:lnTo>
                  <a:pt x="1" y="160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1" y="155"/>
                </a:lnTo>
                <a:lnTo>
                  <a:pt x="3" y="155"/>
                </a:lnTo>
                <a:lnTo>
                  <a:pt x="4" y="155"/>
                </a:lnTo>
                <a:lnTo>
                  <a:pt x="8" y="155"/>
                </a:lnTo>
                <a:lnTo>
                  <a:pt x="8" y="152"/>
                </a:lnTo>
                <a:lnTo>
                  <a:pt x="12" y="152"/>
                </a:lnTo>
                <a:lnTo>
                  <a:pt x="12" y="151"/>
                </a:lnTo>
                <a:lnTo>
                  <a:pt x="12" y="147"/>
                </a:lnTo>
                <a:lnTo>
                  <a:pt x="12" y="144"/>
                </a:lnTo>
                <a:lnTo>
                  <a:pt x="12" y="143"/>
                </a:lnTo>
                <a:lnTo>
                  <a:pt x="12" y="138"/>
                </a:lnTo>
                <a:lnTo>
                  <a:pt x="14" y="138"/>
                </a:lnTo>
                <a:lnTo>
                  <a:pt x="16" y="138"/>
                </a:lnTo>
                <a:lnTo>
                  <a:pt x="17" y="138"/>
                </a:lnTo>
                <a:lnTo>
                  <a:pt x="17" y="136"/>
                </a:lnTo>
                <a:lnTo>
                  <a:pt x="17" y="135"/>
                </a:lnTo>
                <a:lnTo>
                  <a:pt x="17" y="131"/>
                </a:lnTo>
                <a:lnTo>
                  <a:pt x="17" y="130"/>
                </a:lnTo>
                <a:lnTo>
                  <a:pt x="17" y="127"/>
                </a:lnTo>
                <a:lnTo>
                  <a:pt x="17" y="125"/>
                </a:lnTo>
                <a:lnTo>
                  <a:pt x="17" y="123"/>
                </a:lnTo>
                <a:lnTo>
                  <a:pt x="17" y="117"/>
                </a:lnTo>
                <a:lnTo>
                  <a:pt x="17" y="112"/>
                </a:lnTo>
                <a:lnTo>
                  <a:pt x="20" y="112"/>
                </a:lnTo>
                <a:lnTo>
                  <a:pt x="22" y="112"/>
                </a:lnTo>
                <a:lnTo>
                  <a:pt x="22" y="107"/>
                </a:lnTo>
                <a:lnTo>
                  <a:pt x="22" y="106"/>
                </a:lnTo>
                <a:lnTo>
                  <a:pt x="22" y="101"/>
                </a:lnTo>
                <a:lnTo>
                  <a:pt x="22" y="98"/>
                </a:lnTo>
                <a:lnTo>
                  <a:pt x="20" y="98"/>
                </a:lnTo>
                <a:lnTo>
                  <a:pt x="19" y="98"/>
                </a:lnTo>
                <a:lnTo>
                  <a:pt x="19" y="95"/>
                </a:lnTo>
                <a:lnTo>
                  <a:pt x="20" y="95"/>
                </a:lnTo>
                <a:lnTo>
                  <a:pt x="22" y="95"/>
                </a:lnTo>
                <a:lnTo>
                  <a:pt x="22" y="88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64"/>
                </a:lnTo>
                <a:lnTo>
                  <a:pt x="22" y="63"/>
                </a:lnTo>
                <a:lnTo>
                  <a:pt x="19" y="63"/>
                </a:lnTo>
                <a:lnTo>
                  <a:pt x="17" y="63"/>
                </a:lnTo>
                <a:lnTo>
                  <a:pt x="17" y="61"/>
                </a:lnTo>
                <a:lnTo>
                  <a:pt x="17" y="58"/>
                </a:lnTo>
                <a:lnTo>
                  <a:pt x="12" y="58"/>
                </a:lnTo>
                <a:lnTo>
                  <a:pt x="12" y="55"/>
                </a:lnTo>
                <a:lnTo>
                  <a:pt x="9" y="55"/>
                </a:lnTo>
                <a:lnTo>
                  <a:pt x="8" y="55"/>
                </a:lnTo>
                <a:lnTo>
                  <a:pt x="8" y="47"/>
                </a:lnTo>
                <a:lnTo>
                  <a:pt x="8" y="45"/>
                </a:lnTo>
                <a:lnTo>
                  <a:pt x="8" y="43"/>
                </a:lnTo>
                <a:lnTo>
                  <a:pt x="8" y="42"/>
                </a:lnTo>
                <a:lnTo>
                  <a:pt x="8" y="34"/>
                </a:lnTo>
                <a:lnTo>
                  <a:pt x="4" y="34"/>
                </a:lnTo>
                <a:lnTo>
                  <a:pt x="3" y="34"/>
                </a:lnTo>
                <a:lnTo>
                  <a:pt x="3" y="32"/>
                </a:lnTo>
                <a:lnTo>
                  <a:pt x="3" y="29"/>
                </a:lnTo>
                <a:lnTo>
                  <a:pt x="3" y="27"/>
                </a:lnTo>
                <a:lnTo>
                  <a:pt x="6" y="27"/>
                </a:lnTo>
                <a:lnTo>
                  <a:pt x="8" y="27"/>
                </a:lnTo>
                <a:lnTo>
                  <a:pt x="17" y="27"/>
                </a:lnTo>
                <a:lnTo>
                  <a:pt x="17" y="24"/>
                </a:lnTo>
                <a:lnTo>
                  <a:pt x="17" y="13"/>
                </a:lnTo>
                <a:lnTo>
                  <a:pt x="17" y="11"/>
                </a:lnTo>
                <a:lnTo>
                  <a:pt x="17" y="10"/>
                </a:lnTo>
                <a:lnTo>
                  <a:pt x="17" y="7"/>
                </a:lnTo>
                <a:lnTo>
                  <a:pt x="17" y="3"/>
                </a:lnTo>
                <a:lnTo>
                  <a:pt x="17" y="0"/>
                </a:lnTo>
                <a:lnTo>
                  <a:pt x="19" y="0"/>
                </a:lnTo>
                <a:lnTo>
                  <a:pt x="22" y="0"/>
                </a:lnTo>
                <a:lnTo>
                  <a:pt x="30" y="0"/>
                </a:lnTo>
                <a:lnTo>
                  <a:pt x="38" y="0"/>
                </a:lnTo>
                <a:lnTo>
                  <a:pt x="43" y="0"/>
                </a:lnTo>
                <a:lnTo>
                  <a:pt x="44" y="0"/>
                </a:lnTo>
                <a:lnTo>
                  <a:pt x="48" y="0"/>
                </a:lnTo>
                <a:lnTo>
                  <a:pt x="48" y="11"/>
                </a:lnTo>
                <a:lnTo>
                  <a:pt x="48" y="13"/>
                </a:lnTo>
                <a:lnTo>
                  <a:pt x="48" y="16"/>
                </a:lnTo>
                <a:lnTo>
                  <a:pt x="48" y="18"/>
                </a:lnTo>
                <a:lnTo>
                  <a:pt x="48" y="19"/>
                </a:lnTo>
                <a:lnTo>
                  <a:pt x="48" y="29"/>
                </a:lnTo>
                <a:lnTo>
                  <a:pt x="48" y="35"/>
                </a:lnTo>
                <a:lnTo>
                  <a:pt x="48" y="37"/>
                </a:lnTo>
                <a:lnTo>
                  <a:pt x="48" y="39"/>
                </a:lnTo>
                <a:lnTo>
                  <a:pt x="48" y="45"/>
                </a:lnTo>
                <a:lnTo>
                  <a:pt x="48" y="47"/>
                </a:lnTo>
                <a:lnTo>
                  <a:pt x="48" y="51"/>
                </a:lnTo>
                <a:lnTo>
                  <a:pt x="48" y="55"/>
                </a:lnTo>
                <a:lnTo>
                  <a:pt x="49" y="55"/>
                </a:lnTo>
                <a:lnTo>
                  <a:pt x="51" y="55"/>
                </a:lnTo>
                <a:lnTo>
                  <a:pt x="80" y="55"/>
                </a:lnTo>
                <a:lnTo>
                  <a:pt x="80" y="63"/>
                </a:lnTo>
                <a:lnTo>
                  <a:pt x="78" y="64"/>
                </a:lnTo>
                <a:lnTo>
                  <a:pt x="78" y="66"/>
                </a:lnTo>
                <a:lnTo>
                  <a:pt x="76" y="66"/>
                </a:lnTo>
                <a:lnTo>
                  <a:pt x="75" y="67"/>
                </a:lnTo>
                <a:lnTo>
                  <a:pt x="73" y="69"/>
                </a:lnTo>
                <a:lnTo>
                  <a:pt x="72" y="71"/>
                </a:lnTo>
                <a:lnTo>
                  <a:pt x="70" y="72"/>
                </a:lnTo>
                <a:lnTo>
                  <a:pt x="68" y="74"/>
                </a:lnTo>
                <a:lnTo>
                  <a:pt x="68" y="75"/>
                </a:lnTo>
                <a:lnTo>
                  <a:pt x="68" y="77"/>
                </a:lnTo>
                <a:lnTo>
                  <a:pt x="68" y="79"/>
                </a:lnTo>
                <a:lnTo>
                  <a:pt x="67" y="80"/>
                </a:lnTo>
                <a:lnTo>
                  <a:pt x="65" y="82"/>
                </a:lnTo>
                <a:lnTo>
                  <a:pt x="64" y="83"/>
                </a:lnTo>
                <a:lnTo>
                  <a:pt x="64" y="85"/>
                </a:lnTo>
                <a:lnTo>
                  <a:pt x="64" y="87"/>
                </a:lnTo>
                <a:lnTo>
                  <a:pt x="62" y="87"/>
                </a:lnTo>
                <a:lnTo>
                  <a:pt x="62" y="88"/>
                </a:lnTo>
                <a:lnTo>
                  <a:pt x="62" y="90"/>
                </a:lnTo>
                <a:lnTo>
                  <a:pt x="64" y="90"/>
                </a:lnTo>
                <a:lnTo>
                  <a:pt x="62" y="90"/>
                </a:lnTo>
                <a:lnTo>
                  <a:pt x="64" y="91"/>
                </a:lnTo>
                <a:lnTo>
                  <a:pt x="64" y="93"/>
                </a:lnTo>
                <a:lnTo>
                  <a:pt x="65" y="93"/>
                </a:lnTo>
                <a:lnTo>
                  <a:pt x="65" y="95"/>
                </a:lnTo>
                <a:lnTo>
                  <a:pt x="65" y="96"/>
                </a:lnTo>
                <a:lnTo>
                  <a:pt x="64" y="96"/>
                </a:lnTo>
                <a:lnTo>
                  <a:pt x="60" y="101"/>
                </a:lnTo>
                <a:lnTo>
                  <a:pt x="60" y="104"/>
                </a:lnTo>
                <a:lnTo>
                  <a:pt x="60" y="106"/>
                </a:lnTo>
                <a:lnTo>
                  <a:pt x="62" y="106"/>
                </a:lnTo>
                <a:lnTo>
                  <a:pt x="65" y="106"/>
                </a:lnTo>
                <a:lnTo>
                  <a:pt x="67" y="106"/>
                </a:lnTo>
                <a:lnTo>
                  <a:pt x="67" y="107"/>
                </a:lnTo>
                <a:lnTo>
                  <a:pt x="68" y="109"/>
                </a:lnTo>
                <a:lnTo>
                  <a:pt x="70" y="111"/>
                </a:lnTo>
                <a:lnTo>
                  <a:pt x="70" y="122"/>
                </a:lnTo>
                <a:lnTo>
                  <a:pt x="70" y="125"/>
                </a:lnTo>
                <a:lnTo>
                  <a:pt x="70" y="130"/>
                </a:lnTo>
                <a:lnTo>
                  <a:pt x="70" y="135"/>
                </a:lnTo>
                <a:lnTo>
                  <a:pt x="70" y="136"/>
                </a:lnTo>
                <a:lnTo>
                  <a:pt x="70" y="160"/>
                </a:lnTo>
                <a:close/>
              </a:path>
            </a:pathLst>
          </a:custGeom>
          <a:solidFill>
            <a:srgbClr val="8070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2"/>
          <p:cNvSpPr>
            <a:spLocks/>
          </p:cNvSpPr>
          <p:nvPr/>
        </p:nvSpPr>
        <p:spPr bwMode="auto">
          <a:xfrm>
            <a:off x="2798763" y="4465638"/>
            <a:ext cx="173038" cy="238125"/>
          </a:xfrm>
          <a:custGeom>
            <a:avLst/>
            <a:gdLst/>
            <a:ahLst/>
            <a:cxnLst>
              <a:cxn ang="0">
                <a:pos x="95" y="32"/>
              </a:cxn>
              <a:cxn ang="0">
                <a:pos x="99" y="45"/>
              </a:cxn>
              <a:cxn ang="0">
                <a:pos x="109" y="53"/>
              </a:cxn>
              <a:cxn ang="0">
                <a:pos x="109" y="78"/>
              </a:cxn>
              <a:cxn ang="0">
                <a:pos x="109" y="88"/>
              </a:cxn>
              <a:cxn ang="0">
                <a:pos x="107" y="102"/>
              </a:cxn>
              <a:cxn ang="0">
                <a:pos x="104" y="115"/>
              </a:cxn>
              <a:cxn ang="0">
                <a:pos x="104" y="126"/>
              </a:cxn>
              <a:cxn ang="0">
                <a:pos x="99" y="128"/>
              </a:cxn>
              <a:cxn ang="0">
                <a:pos x="99" y="137"/>
              </a:cxn>
              <a:cxn ang="0">
                <a:pos x="91" y="145"/>
              </a:cxn>
              <a:cxn ang="0">
                <a:pos x="85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0" y="150"/>
              </a:cxn>
              <a:cxn ang="0">
                <a:pos x="80" y="150"/>
              </a:cxn>
              <a:cxn ang="0">
                <a:pos x="80" y="150"/>
              </a:cxn>
              <a:cxn ang="0">
                <a:pos x="80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51" y="150"/>
              </a:cxn>
              <a:cxn ang="0">
                <a:pos x="32" y="150"/>
              </a:cxn>
              <a:cxn ang="0">
                <a:pos x="11" y="150"/>
              </a:cxn>
              <a:cxn ang="0">
                <a:pos x="7" y="133"/>
              </a:cxn>
              <a:cxn ang="0">
                <a:pos x="7" y="115"/>
              </a:cxn>
              <a:cxn ang="0">
                <a:pos x="7" y="99"/>
              </a:cxn>
              <a:cxn ang="0">
                <a:pos x="7" y="73"/>
              </a:cxn>
              <a:cxn ang="0">
                <a:pos x="7" y="45"/>
              </a:cxn>
              <a:cxn ang="0">
                <a:pos x="0" y="24"/>
              </a:cxn>
              <a:cxn ang="0">
                <a:pos x="8" y="5"/>
              </a:cxn>
              <a:cxn ang="0">
                <a:pos x="23" y="9"/>
              </a:cxn>
              <a:cxn ang="0">
                <a:pos x="32" y="5"/>
              </a:cxn>
              <a:cxn ang="0">
                <a:pos x="45" y="5"/>
              </a:cxn>
              <a:cxn ang="0">
                <a:pos x="56" y="0"/>
              </a:cxn>
              <a:cxn ang="0">
                <a:pos x="67" y="5"/>
              </a:cxn>
              <a:cxn ang="0">
                <a:pos x="77" y="13"/>
              </a:cxn>
              <a:cxn ang="0">
                <a:pos x="90" y="17"/>
              </a:cxn>
            </a:cxnLst>
            <a:rect l="0" t="0" r="r" b="b"/>
            <a:pathLst>
              <a:path w="109" h="150">
                <a:moveTo>
                  <a:pt x="90" y="17"/>
                </a:moveTo>
                <a:lnTo>
                  <a:pt x="90" y="19"/>
                </a:lnTo>
                <a:lnTo>
                  <a:pt x="90" y="22"/>
                </a:lnTo>
                <a:lnTo>
                  <a:pt x="90" y="24"/>
                </a:lnTo>
                <a:lnTo>
                  <a:pt x="91" y="24"/>
                </a:lnTo>
                <a:lnTo>
                  <a:pt x="95" y="24"/>
                </a:lnTo>
                <a:lnTo>
                  <a:pt x="95" y="32"/>
                </a:lnTo>
                <a:lnTo>
                  <a:pt x="95" y="33"/>
                </a:lnTo>
                <a:lnTo>
                  <a:pt x="95" y="33"/>
                </a:lnTo>
                <a:lnTo>
                  <a:pt x="95" y="35"/>
                </a:lnTo>
                <a:lnTo>
                  <a:pt x="95" y="37"/>
                </a:lnTo>
                <a:lnTo>
                  <a:pt x="95" y="45"/>
                </a:lnTo>
                <a:lnTo>
                  <a:pt x="96" y="45"/>
                </a:lnTo>
                <a:lnTo>
                  <a:pt x="99" y="45"/>
                </a:lnTo>
                <a:lnTo>
                  <a:pt x="99" y="48"/>
                </a:lnTo>
                <a:lnTo>
                  <a:pt x="104" y="48"/>
                </a:lnTo>
                <a:lnTo>
                  <a:pt x="104" y="51"/>
                </a:lnTo>
                <a:lnTo>
                  <a:pt x="104" y="53"/>
                </a:lnTo>
                <a:lnTo>
                  <a:pt x="106" y="53"/>
                </a:lnTo>
                <a:lnTo>
                  <a:pt x="106" y="53"/>
                </a:lnTo>
                <a:lnTo>
                  <a:pt x="109" y="53"/>
                </a:lnTo>
                <a:lnTo>
                  <a:pt x="109" y="53"/>
                </a:lnTo>
                <a:lnTo>
                  <a:pt x="109" y="54"/>
                </a:lnTo>
                <a:lnTo>
                  <a:pt x="109" y="65"/>
                </a:lnTo>
                <a:lnTo>
                  <a:pt x="109" y="65"/>
                </a:lnTo>
                <a:lnTo>
                  <a:pt x="109" y="67"/>
                </a:lnTo>
                <a:lnTo>
                  <a:pt x="109" y="69"/>
                </a:lnTo>
                <a:lnTo>
                  <a:pt x="109" y="78"/>
                </a:lnTo>
                <a:lnTo>
                  <a:pt x="109" y="85"/>
                </a:lnTo>
                <a:lnTo>
                  <a:pt x="107" y="85"/>
                </a:lnTo>
                <a:lnTo>
                  <a:pt x="107" y="85"/>
                </a:lnTo>
                <a:lnTo>
                  <a:pt x="106" y="85"/>
                </a:lnTo>
                <a:lnTo>
                  <a:pt x="106" y="88"/>
                </a:lnTo>
                <a:lnTo>
                  <a:pt x="107" y="88"/>
                </a:lnTo>
                <a:lnTo>
                  <a:pt x="109" y="88"/>
                </a:lnTo>
                <a:lnTo>
                  <a:pt x="109" y="88"/>
                </a:lnTo>
                <a:lnTo>
                  <a:pt x="109" y="91"/>
                </a:lnTo>
                <a:lnTo>
                  <a:pt x="109" y="96"/>
                </a:lnTo>
                <a:lnTo>
                  <a:pt x="109" y="97"/>
                </a:lnTo>
                <a:lnTo>
                  <a:pt x="109" y="97"/>
                </a:lnTo>
                <a:lnTo>
                  <a:pt x="109" y="102"/>
                </a:lnTo>
                <a:lnTo>
                  <a:pt x="107" y="102"/>
                </a:lnTo>
                <a:lnTo>
                  <a:pt x="104" y="102"/>
                </a:lnTo>
                <a:lnTo>
                  <a:pt x="104" y="102"/>
                </a:lnTo>
                <a:lnTo>
                  <a:pt x="104" y="107"/>
                </a:lnTo>
                <a:lnTo>
                  <a:pt x="104" y="113"/>
                </a:lnTo>
                <a:lnTo>
                  <a:pt x="104" y="113"/>
                </a:lnTo>
                <a:lnTo>
                  <a:pt x="104" y="115"/>
                </a:lnTo>
                <a:lnTo>
                  <a:pt x="104" y="115"/>
                </a:lnTo>
                <a:lnTo>
                  <a:pt x="104" y="117"/>
                </a:lnTo>
                <a:lnTo>
                  <a:pt x="104" y="120"/>
                </a:lnTo>
                <a:lnTo>
                  <a:pt x="104" y="121"/>
                </a:lnTo>
                <a:lnTo>
                  <a:pt x="104" y="125"/>
                </a:lnTo>
                <a:lnTo>
                  <a:pt x="104" y="125"/>
                </a:lnTo>
                <a:lnTo>
                  <a:pt x="104" y="125"/>
                </a:lnTo>
                <a:lnTo>
                  <a:pt x="104" y="126"/>
                </a:lnTo>
                <a:lnTo>
                  <a:pt x="104" y="126"/>
                </a:lnTo>
                <a:lnTo>
                  <a:pt x="104" y="126"/>
                </a:lnTo>
                <a:lnTo>
                  <a:pt x="104" y="126"/>
                </a:lnTo>
                <a:lnTo>
                  <a:pt x="104" y="128"/>
                </a:lnTo>
                <a:lnTo>
                  <a:pt x="103" y="128"/>
                </a:lnTo>
                <a:lnTo>
                  <a:pt x="101" y="128"/>
                </a:lnTo>
                <a:lnTo>
                  <a:pt x="99" y="128"/>
                </a:lnTo>
                <a:lnTo>
                  <a:pt x="99" y="128"/>
                </a:lnTo>
                <a:lnTo>
                  <a:pt x="99" y="128"/>
                </a:lnTo>
                <a:lnTo>
                  <a:pt x="99" y="133"/>
                </a:lnTo>
                <a:lnTo>
                  <a:pt x="99" y="133"/>
                </a:lnTo>
                <a:lnTo>
                  <a:pt x="99" y="134"/>
                </a:lnTo>
                <a:lnTo>
                  <a:pt x="99" y="134"/>
                </a:lnTo>
                <a:lnTo>
                  <a:pt x="99" y="137"/>
                </a:lnTo>
                <a:lnTo>
                  <a:pt x="99" y="141"/>
                </a:lnTo>
                <a:lnTo>
                  <a:pt x="99" y="141"/>
                </a:lnTo>
                <a:lnTo>
                  <a:pt x="99" y="142"/>
                </a:lnTo>
                <a:lnTo>
                  <a:pt x="95" y="142"/>
                </a:lnTo>
                <a:lnTo>
                  <a:pt x="95" y="145"/>
                </a:lnTo>
                <a:lnTo>
                  <a:pt x="95" y="145"/>
                </a:lnTo>
                <a:lnTo>
                  <a:pt x="91" y="145"/>
                </a:lnTo>
                <a:lnTo>
                  <a:pt x="90" y="145"/>
                </a:lnTo>
                <a:lnTo>
                  <a:pt x="88" y="145"/>
                </a:lnTo>
                <a:lnTo>
                  <a:pt x="87" y="145"/>
                </a:lnTo>
                <a:lnTo>
                  <a:pt x="87" y="149"/>
                </a:lnTo>
                <a:lnTo>
                  <a:pt x="87" y="150"/>
                </a:lnTo>
                <a:lnTo>
                  <a:pt x="87" y="150"/>
                </a:lnTo>
                <a:lnTo>
                  <a:pt x="85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2" y="150"/>
                </a:lnTo>
                <a:lnTo>
                  <a:pt x="69" y="150"/>
                </a:lnTo>
                <a:lnTo>
                  <a:pt x="63" y="150"/>
                </a:lnTo>
                <a:lnTo>
                  <a:pt x="58" y="150"/>
                </a:lnTo>
                <a:lnTo>
                  <a:pt x="58" y="150"/>
                </a:lnTo>
                <a:lnTo>
                  <a:pt x="51" y="150"/>
                </a:lnTo>
                <a:lnTo>
                  <a:pt x="45" y="150"/>
                </a:lnTo>
                <a:lnTo>
                  <a:pt x="40" y="150"/>
                </a:lnTo>
                <a:lnTo>
                  <a:pt x="39" y="150"/>
                </a:lnTo>
                <a:lnTo>
                  <a:pt x="39" y="150"/>
                </a:lnTo>
                <a:lnTo>
                  <a:pt x="35" y="150"/>
                </a:lnTo>
                <a:lnTo>
                  <a:pt x="35" y="150"/>
                </a:lnTo>
                <a:lnTo>
                  <a:pt x="32" y="150"/>
                </a:lnTo>
                <a:lnTo>
                  <a:pt x="31" y="150"/>
                </a:lnTo>
                <a:lnTo>
                  <a:pt x="29" y="150"/>
                </a:lnTo>
                <a:lnTo>
                  <a:pt x="29" y="150"/>
                </a:lnTo>
                <a:lnTo>
                  <a:pt x="27" y="150"/>
                </a:lnTo>
                <a:lnTo>
                  <a:pt x="23" y="150"/>
                </a:lnTo>
                <a:lnTo>
                  <a:pt x="19" y="150"/>
                </a:lnTo>
                <a:lnTo>
                  <a:pt x="11" y="150"/>
                </a:lnTo>
                <a:lnTo>
                  <a:pt x="11" y="150"/>
                </a:lnTo>
                <a:lnTo>
                  <a:pt x="7" y="150"/>
                </a:lnTo>
                <a:lnTo>
                  <a:pt x="7" y="150"/>
                </a:lnTo>
                <a:lnTo>
                  <a:pt x="7" y="147"/>
                </a:lnTo>
                <a:lnTo>
                  <a:pt x="7" y="145"/>
                </a:lnTo>
                <a:lnTo>
                  <a:pt x="7" y="139"/>
                </a:lnTo>
                <a:lnTo>
                  <a:pt x="7" y="133"/>
                </a:lnTo>
                <a:lnTo>
                  <a:pt x="7" y="126"/>
                </a:lnTo>
                <a:lnTo>
                  <a:pt x="7" y="123"/>
                </a:lnTo>
                <a:lnTo>
                  <a:pt x="7" y="123"/>
                </a:lnTo>
                <a:lnTo>
                  <a:pt x="7" y="121"/>
                </a:lnTo>
                <a:lnTo>
                  <a:pt x="7" y="120"/>
                </a:lnTo>
                <a:lnTo>
                  <a:pt x="7" y="115"/>
                </a:lnTo>
                <a:lnTo>
                  <a:pt x="7" y="115"/>
                </a:lnTo>
                <a:lnTo>
                  <a:pt x="7" y="110"/>
                </a:lnTo>
                <a:lnTo>
                  <a:pt x="7" y="109"/>
                </a:lnTo>
                <a:lnTo>
                  <a:pt x="7" y="102"/>
                </a:lnTo>
                <a:lnTo>
                  <a:pt x="7" y="102"/>
                </a:lnTo>
                <a:lnTo>
                  <a:pt x="7" y="101"/>
                </a:lnTo>
                <a:lnTo>
                  <a:pt x="7" y="101"/>
                </a:lnTo>
                <a:lnTo>
                  <a:pt x="7" y="99"/>
                </a:lnTo>
                <a:lnTo>
                  <a:pt x="7" y="96"/>
                </a:lnTo>
                <a:lnTo>
                  <a:pt x="7" y="94"/>
                </a:lnTo>
                <a:lnTo>
                  <a:pt x="7" y="83"/>
                </a:lnTo>
                <a:lnTo>
                  <a:pt x="7" y="81"/>
                </a:lnTo>
                <a:lnTo>
                  <a:pt x="7" y="77"/>
                </a:lnTo>
                <a:lnTo>
                  <a:pt x="7" y="77"/>
                </a:lnTo>
                <a:lnTo>
                  <a:pt x="7" y="73"/>
                </a:lnTo>
                <a:lnTo>
                  <a:pt x="7" y="69"/>
                </a:lnTo>
                <a:lnTo>
                  <a:pt x="7" y="65"/>
                </a:lnTo>
                <a:lnTo>
                  <a:pt x="7" y="64"/>
                </a:lnTo>
                <a:lnTo>
                  <a:pt x="7" y="56"/>
                </a:lnTo>
                <a:lnTo>
                  <a:pt x="7" y="56"/>
                </a:lnTo>
                <a:lnTo>
                  <a:pt x="7" y="49"/>
                </a:lnTo>
                <a:lnTo>
                  <a:pt x="7" y="45"/>
                </a:lnTo>
                <a:lnTo>
                  <a:pt x="5" y="45"/>
                </a:lnTo>
                <a:lnTo>
                  <a:pt x="0" y="45"/>
                </a:lnTo>
                <a:lnTo>
                  <a:pt x="0" y="35"/>
                </a:lnTo>
                <a:lnTo>
                  <a:pt x="0" y="33"/>
                </a:lnTo>
                <a:lnTo>
                  <a:pt x="0" y="33"/>
                </a:lnTo>
                <a:lnTo>
                  <a:pt x="0" y="30"/>
                </a:lnTo>
                <a:lnTo>
                  <a:pt x="0" y="24"/>
                </a:lnTo>
                <a:lnTo>
                  <a:pt x="0" y="24"/>
                </a:lnTo>
                <a:lnTo>
                  <a:pt x="0" y="19"/>
                </a:lnTo>
                <a:lnTo>
                  <a:pt x="0" y="11"/>
                </a:lnTo>
                <a:lnTo>
                  <a:pt x="0" y="8"/>
                </a:lnTo>
                <a:lnTo>
                  <a:pt x="0" y="5"/>
                </a:lnTo>
                <a:lnTo>
                  <a:pt x="0" y="5"/>
                </a:lnTo>
                <a:lnTo>
                  <a:pt x="8" y="5"/>
                </a:lnTo>
                <a:lnTo>
                  <a:pt x="8" y="8"/>
                </a:lnTo>
                <a:lnTo>
                  <a:pt x="8" y="9"/>
                </a:lnTo>
                <a:lnTo>
                  <a:pt x="11" y="9"/>
                </a:lnTo>
                <a:lnTo>
                  <a:pt x="13" y="9"/>
                </a:lnTo>
                <a:lnTo>
                  <a:pt x="15" y="9"/>
                </a:lnTo>
                <a:lnTo>
                  <a:pt x="19" y="9"/>
                </a:lnTo>
                <a:lnTo>
                  <a:pt x="23" y="9"/>
                </a:lnTo>
                <a:lnTo>
                  <a:pt x="24" y="9"/>
                </a:lnTo>
                <a:lnTo>
                  <a:pt x="26" y="9"/>
                </a:lnTo>
                <a:lnTo>
                  <a:pt x="27" y="9"/>
                </a:lnTo>
                <a:lnTo>
                  <a:pt x="27" y="5"/>
                </a:lnTo>
                <a:lnTo>
                  <a:pt x="29" y="5"/>
                </a:lnTo>
                <a:lnTo>
                  <a:pt x="29" y="5"/>
                </a:lnTo>
                <a:lnTo>
                  <a:pt x="32" y="5"/>
                </a:lnTo>
                <a:lnTo>
                  <a:pt x="32" y="5"/>
                </a:lnTo>
                <a:lnTo>
                  <a:pt x="39" y="5"/>
                </a:lnTo>
                <a:lnTo>
                  <a:pt x="39" y="5"/>
                </a:lnTo>
                <a:lnTo>
                  <a:pt x="40" y="5"/>
                </a:lnTo>
                <a:lnTo>
                  <a:pt x="43" y="5"/>
                </a:lnTo>
                <a:lnTo>
                  <a:pt x="45" y="5"/>
                </a:lnTo>
                <a:lnTo>
                  <a:pt x="45" y="5"/>
                </a:lnTo>
                <a:lnTo>
                  <a:pt x="45" y="3"/>
                </a:lnTo>
                <a:lnTo>
                  <a:pt x="45" y="0"/>
                </a:lnTo>
                <a:lnTo>
                  <a:pt x="47" y="0"/>
                </a:lnTo>
                <a:lnTo>
                  <a:pt x="51" y="0"/>
                </a:lnTo>
                <a:lnTo>
                  <a:pt x="55" y="0"/>
                </a:lnTo>
                <a:lnTo>
                  <a:pt x="55" y="0"/>
                </a:lnTo>
                <a:lnTo>
                  <a:pt x="56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66" y="0"/>
                </a:lnTo>
                <a:lnTo>
                  <a:pt x="67" y="0"/>
                </a:lnTo>
                <a:lnTo>
                  <a:pt x="67" y="0"/>
                </a:lnTo>
                <a:lnTo>
                  <a:pt x="67" y="5"/>
                </a:lnTo>
                <a:lnTo>
                  <a:pt x="72" y="5"/>
                </a:lnTo>
                <a:lnTo>
                  <a:pt x="74" y="5"/>
                </a:lnTo>
                <a:lnTo>
                  <a:pt x="75" y="5"/>
                </a:lnTo>
                <a:lnTo>
                  <a:pt x="77" y="5"/>
                </a:lnTo>
                <a:lnTo>
                  <a:pt x="77" y="5"/>
                </a:lnTo>
                <a:lnTo>
                  <a:pt x="77" y="8"/>
                </a:lnTo>
                <a:lnTo>
                  <a:pt x="77" y="13"/>
                </a:lnTo>
                <a:lnTo>
                  <a:pt x="77" y="17"/>
                </a:lnTo>
                <a:lnTo>
                  <a:pt x="77" y="17"/>
                </a:lnTo>
                <a:lnTo>
                  <a:pt x="80" y="17"/>
                </a:lnTo>
                <a:lnTo>
                  <a:pt x="85" y="17"/>
                </a:lnTo>
                <a:lnTo>
                  <a:pt x="85" y="17"/>
                </a:lnTo>
                <a:lnTo>
                  <a:pt x="87" y="17"/>
                </a:lnTo>
                <a:lnTo>
                  <a:pt x="90" y="17"/>
                </a:lnTo>
                <a:lnTo>
                  <a:pt x="90" y="17"/>
                </a:lnTo>
                <a:close/>
              </a:path>
            </a:pathLst>
          </a:custGeom>
          <a:solidFill>
            <a:srgbClr val="9ACF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3"/>
          <p:cNvSpPr>
            <a:spLocks/>
          </p:cNvSpPr>
          <p:nvPr/>
        </p:nvSpPr>
        <p:spPr bwMode="auto">
          <a:xfrm>
            <a:off x="2714625" y="3048001"/>
            <a:ext cx="1365250" cy="1325563"/>
          </a:xfrm>
          <a:custGeom>
            <a:avLst/>
            <a:gdLst/>
            <a:ahLst/>
            <a:cxnLst>
              <a:cxn ang="0">
                <a:pos x="549" y="171"/>
              </a:cxn>
              <a:cxn ang="0">
                <a:pos x="552" y="254"/>
              </a:cxn>
              <a:cxn ang="0">
                <a:pos x="554" y="306"/>
              </a:cxn>
              <a:cxn ang="0">
                <a:pos x="557" y="408"/>
              </a:cxn>
              <a:cxn ang="0">
                <a:pos x="559" y="523"/>
              </a:cxn>
              <a:cxn ang="0">
                <a:pos x="560" y="603"/>
              </a:cxn>
              <a:cxn ang="0">
                <a:pos x="597" y="582"/>
              </a:cxn>
              <a:cxn ang="0">
                <a:pos x="658" y="573"/>
              </a:cxn>
              <a:cxn ang="0">
                <a:pos x="716" y="602"/>
              </a:cxn>
              <a:cxn ang="0">
                <a:pos x="732" y="626"/>
              </a:cxn>
              <a:cxn ang="0">
                <a:pos x="767" y="648"/>
              </a:cxn>
              <a:cxn ang="0">
                <a:pos x="783" y="667"/>
              </a:cxn>
              <a:cxn ang="0">
                <a:pos x="794" y="690"/>
              </a:cxn>
              <a:cxn ang="0">
                <a:pos x="796" y="709"/>
              </a:cxn>
              <a:cxn ang="0">
                <a:pos x="808" y="720"/>
              </a:cxn>
              <a:cxn ang="0">
                <a:pos x="815" y="734"/>
              </a:cxn>
              <a:cxn ang="0">
                <a:pos x="813" y="747"/>
              </a:cxn>
              <a:cxn ang="0">
                <a:pos x="815" y="754"/>
              </a:cxn>
              <a:cxn ang="0">
                <a:pos x="823" y="762"/>
              </a:cxn>
              <a:cxn ang="0">
                <a:pos x="831" y="768"/>
              </a:cxn>
              <a:cxn ang="0">
                <a:pos x="834" y="773"/>
              </a:cxn>
              <a:cxn ang="0">
                <a:pos x="836" y="776"/>
              </a:cxn>
              <a:cxn ang="0">
                <a:pos x="844" y="782"/>
              </a:cxn>
              <a:cxn ang="0">
                <a:pos x="837" y="787"/>
              </a:cxn>
              <a:cxn ang="0">
                <a:pos x="837" y="794"/>
              </a:cxn>
              <a:cxn ang="0">
                <a:pos x="842" y="802"/>
              </a:cxn>
              <a:cxn ang="0">
                <a:pos x="844" y="818"/>
              </a:cxn>
              <a:cxn ang="0">
                <a:pos x="856" y="829"/>
              </a:cxn>
              <a:cxn ang="0">
                <a:pos x="672" y="835"/>
              </a:cxn>
              <a:cxn ang="0">
                <a:pos x="519" y="830"/>
              </a:cxn>
              <a:cxn ang="0">
                <a:pos x="413" y="832"/>
              </a:cxn>
              <a:cxn ang="0">
                <a:pos x="346" y="830"/>
              </a:cxn>
              <a:cxn ang="0">
                <a:pos x="253" y="832"/>
              </a:cxn>
              <a:cxn ang="0">
                <a:pos x="162" y="832"/>
              </a:cxn>
              <a:cxn ang="0">
                <a:pos x="47" y="787"/>
              </a:cxn>
              <a:cxn ang="0">
                <a:pos x="40" y="712"/>
              </a:cxn>
              <a:cxn ang="0">
                <a:pos x="40" y="635"/>
              </a:cxn>
              <a:cxn ang="0">
                <a:pos x="34" y="603"/>
              </a:cxn>
              <a:cxn ang="0">
                <a:pos x="34" y="574"/>
              </a:cxn>
              <a:cxn ang="0">
                <a:pos x="28" y="490"/>
              </a:cxn>
              <a:cxn ang="0">
                <a:pos x="28" y="424"/>
              </a:cxn>
              <a:cxn ang="0">
                <a:pos x="21" y="347"/>
              </a:cxn>
              <a:cxn ang="0">
                <a:pos x="21" y="317"/>
              </a:cxn>
              <a:cxn ang="0">
                <a:pos x="21" y="286"/>
              </a:cxn>
              <a:cxn ang="0">
                <a:pos x="20" y="280"/>
              </a:cxn>
              <a:cxn ang="0">
                <a:pos x="16" y="282"/>
              </a:cxn>
              <a:cxn ang="0">
                <a:pos x="13" y="282"/>
              </a:cxn>
              <a:cxn ang="0">
                <a:pos x="13" y="240"/>
              </a:cxn>
              <a:cxn ang="0">
                <a:pos x="13" y="216"/>
              </a:cxn>
              <a:cxn ang="0">
                <a:pos x="13" y="170"/>
              </a:cxn>
              <a:cxn ang="0">
                <a:pos x="7" y="133"/>
              </a:cxn>
              <a:cxn ang="0">
                <a:pos x="8" y="67"/>
              </a:cxn>
              <a:cxn ang="0">
                <a:pos x="0" y="2"/>
              </a:cxn>
              <a:cxn ang="0">
                <a:pos x="116" y="0"/>
              </a:cxn>
              <a:cxn ang="0">
                <a:pos x="218" y="0"/>
              </a:cxn>
              <a:cxn ang="0">
                <a:pos x="301" y="2"/>
              </a:cxn>
              <a:cxn ang="0">
                <a:pos x="364" y="2"/>
              </a:cxn>
              <a:cxn ang="0">
                <a:pos x="479" y="0"/>
              </a:cxn>
            </a:cxnLst>
            <a:rect l="0" t="0" r="r" b="b"/>
            <a:pathLst>
              <a:path w="860" h="835">
                <a:moveTo>
                  <a:pt x="546" y="0"/>
                </a:moveTo>
                <a:lnTo>
                  <a:pt x="546" y="42"/>
                </a:lnTo>
                <a:lnTo>
                  <a:pt x="546" y="42"/>
                </a:lnTo>
                <a:lnTo>
                  <a:pt x="546" y="59"/>
                </a:lnTo>
                <a:lnTo>
                  <a:pt x="549" y="59"/>
                </a:lnTo>
                <a:lnTo>
                  <a:pt x="549" y="123"/>
                </a:lnTo>
                <a:lnTo>
                  <a:pt x="549" y="168"/>
                </a:lnTo>
                <a:lnTo>
                  <a:pt x="549" y="171"/>
                </a:lnTo>
                <a:lnTo>
                  <a:pt x="552" y="171"/>
                </a:lnTo>
                <a:lnTo>
                  <a:pt x="552" y="205"/>
                </a:lnTo>
                <a:lnTo>
                  <a:pt x="552" y="205"/>
                </a:lnTo>
                <a:lnTo>
                  <a:pt x="552" y="206"/>
                </a:lnTo>
                <a:lnTo>
                  <a:pt x="552" y="230"/>
                </a:lnTo>
                <a:lnTo>
                  <a:pt x="552" y="234"/>
                </a:lnTo>
                <a:lnTo>
                  <a:pt x="552" y="237"/>
                </a:lnTo>
                <a:lnTo>
                  <a:pt x="552" y="254"/>
                </a:lnTo>
                <a:lnTo>
                  <a:pt x="552" y="256"/>
                </a:lnTo>
                <a:lnTo>
                  <a:pt x="551" y="266"/>
                </a:lnTo>
                <a:lnTo>
                  <a:pt x="551" y="270"/>
                </a:lnTo>
                <a:lnTo>
                  <a:pt x="551" y="285"/>
                </a:lnTo>
                <a:lnTo>
                  <a:pt x="554" y="285"/>
                </a:lnTo>
                <a:lnTo>
                  <a:pt x="554" y="293"/>
                </a:lnTo>
                <a:lnTo>
                  <a:pt x="554" y="304"/>
                </a:lnTo>
                <a:lnTo>
                  <a:pt x="554" y="306"/>
                </a:lnTo>
                <a:lnTo>
                  <a:pt x="554" y="307"/>
                </a:lnTo>
                <a:lnTo>
                  <a:pt x="554" y="312"/>
                </a:lnTo>
                <a:lnTo>
                  <a:pt x="554" y="323"/>
                </a:lnTo>
                <a:lnTo>
                  <a:pt x="554" y="346"/>
                </a:lnTo>
                <a:lnTo>
                  <a:pt x="554" y="365"/>
                </a:lnTo>
                <a:lnTo>
                  <a:pt x="554" y="392"/>
                </a:lnTo>
                <a:lnTo>
                  <a:pt x="557" y="392"/>
                </a:lnTo>
                <a:lnTo>
                  <a:pt x="557" y="408"/>
                </a:lnTo>
                <a:lnTo>
                  <a:pt x="557" y="426"/>
                </a:lnTo>
                <a:lnTo>
                  <a:pt x="557" y="435"/>
                </a:lnTo>
                <a:lnTo>
                  <a:pt x="557" y="442"/>
                </a:lnTo>
                <a:lnTo>
                  <a:pt x="557" y="445"/>
                </a:lnTo>
                <a:lnTo>
                  <a:pt x="557" y="448"/>
                </a:lnTo>
                <a:lnTo>
                  <a:pt x="557" y="502"/>
                </a:lnTo>
                <a:lnTo>
                  <a:pt x="559" y="502"/>
                </a:lnTo>
                <a:lnTo>
                  <a:pt x="559" y="523"/>
                </a:lnTo>
                <a:lnTo>
                  <a:pt x="559" y="560"/>
                </a:lnTo>
                <a:lnTo>
                  <a:pt x="559" y="563"/>
                </a:lnTo>
                <a:lnTo>
                  <a:pt x="559" y="568"/>
                </a:lnTo>
                <a:lnTo>
                  <a:pt x="559" y="594"/>
                </a:lnTo>
                <a:lnTo>
                  <a:pt x="559" y="602"/>
                </a:lnTo>
                <a:lnTo>
                  <a:pt x="559" y="602"/>
                </a:lnTo>
                <a:lnTo>
                  <a:pt x="559" y="605"/>
                </a:lnTo>
                <a:lnTo>
                  <a:pt x="560" y="603"/>
                </a:lnTo>
                <a:lnTo>
                  <a:pt x="562" y="602"/>
                </a:lnTo>
                <a:lnTo>
                  <a:pt x="562" y="602"/>
                </a:lnTo>
                <a:lnTo>
                  <a:pt x="568" y="597"/>
                </a:lnTo>
                <a:lnTo>
                  <a:pt x="580" y="589"/>
                </a:lnTo>
                <a:lnTo>
                  <a:pt x="586" y="587"/>
                </a:lnTo>
                <a:lnTo>
                  <a:pt x="589" y="586"/>
                </a:lnTo>
                <a:lnTo>
                  <a:pt x="597" y="582"/>
                </a:lnTo>
                <a:lnTo>
                  <a:pt x="597" y="582"/>
                </a:lnTo>
                <a:lnTo>
                  <a:pt x="605" y="579"/>
                </a:lnTo>
                <a:lnTo>
                  <a:pt x="620" y="576"/>
                </a:lnTo>
                <a:lnTo>
                  <a:pt x="631" y="574"/>
                </a:lnTo>
                <a:lnTo>
                  <a:pt x="634" y="574"/>
                </a:lnTo>
                <a:lnTo>
                  <a:pt x="639" y="574"/>
                </a:lnTo>
                <a:lnTo>
                  <a:pt x="642" y="573"/>
                </a:lnTo>
                <a:lnTo>
                  <a:pt x="652" y="573"/>
                </a:lnTo>
                <a:lnTo>
                  <a:pt x="658" y="573"/>
                </a:lnTo>
                <a:lnTo>
                  <a:pt x="666" y="574"/>
                </a:lnTo>
                <a:lnTo>
                  <a:pt x="674" y="576"/>
                </a:lnTo>
                <a:lnTo>
                  <a:pt x="674" y="576"/>
                </a:lnTo>
                <a:lnTo>
                  <a:pt x="687" y="582"/>
                </a:lnTo>
                <a:lnTo>
                  <a:pt x="703" y="592"/>
                </a:lnTo>
                <a:lnTo>
                  <a:pt x="708" y="595"/>
                </a:lnTo>
                <a:lnTo>
                  <a:pt x="711" y="597"/>
                </a:lnTo>
                <a:lnTo>
                  <a:pt x="716" y="602"/>
                </a:lnTo>
                <a:lnTo>
                  <a:pt x="719" y="603"/>
                </a:lnTo>
                <a:lnTo>
                  <a:pt x="719" y="603"/>
                </a:lnTo>
                <a:lnTo>
                  <a:pt x="719" y="605"/>
                </a:lnTo>
                <a:lnTo>
                  <a:pt x="719" y="605"/>
                </a:lnTo>
                <a:lnTo>
                  <a:pt x="725" y="611"/>
                </a:lnTo>
                <a:lnTo>
                  <a:pt x="727" y="614"/>
                </a:lnTo>
                <a:lnTo>
                  <a:pt x="728" y="622"/>
                </a:lnTo>
                <a:lnTo>
                  <a:pt x="732" y="626"/>
                </a:lnTo>
                <a:lnTo>
                  <a:pt x="732" y="626"/>
                </a:lnTo>
                <a:lnTo>
                  <a:pt x="732" y="626"/>
                </a:lnTo>
                <a:lnTo>
                  <a:pt x="735" y="627"/>
                </a:lnTo>
                <a:lnTo>
                  <a:pt x="741" y="630"/>
                </a:lnTo>
                <a:lnTo>
                  <a:pt x="749" y="634"/>
                </a:lnTo>
                <a:lnTo>
                  <a:pt x="759" y="640"/>
                </a:lnTo>
                <a:lnTo>
                  <a:pt x="765" y="645"/>
                </a:lnTo>
                <a:lnTo>
                  <a:pt x="767" y="648"/>
                </a:lnTo>
                <a:lnTo>
                  <a:pt x="770" y="650"/>
                </a:lnTo>
                <a:lnTo>
                  <a:pt x="775" y="656"/>
                </a:lnTo>
                <a:lnTo>
                  <a:pt x="776" y="658"/>
                </a:lnTo>
                <a:lnTo>
                  <a:pt x="776" y="661"/>
                </a:lnTo>
                <a:lnTo>
                  <a:pt x="778" y="661"/>
                </a:lnTo>
                <a:lnTo>
                  <a:pt x="780" y="662"/>
                </a:lnTo>
                <a:lnTo>
                  <a:pt x="781" y="664"/>
                </a:lnTo>
                <a:lnTo>
                  <a:pt x="783" y="667"/>
                </a:lnTo>
                <a:lnTo>
                  <a:pt x="788" y="672"/>
                </a:lnTo>
                <a:lnTo>
                  <a:pt x="789" y="675"/>
                </a:lnTo>
                <a:lnTo>
                  <a:pt x="791" y="678"/>
                </a:lnTo>
                <a:lnTo>
                  <a:pt x="791" y="680"/>
                </a:lnTo>
                <a:lnTo>
                  <a:pt x="791" y="685"/>
                </a:lnTo>
                <a:lnTo>
                  <a:pt x="791" y="686"/>
                </a:lnTo>
                <a:lnTo>
                  <a:pt x="794" y="688"/>
                </a:lnTo>
                <a:lnTo>
                  <a:pt x="794" y="690"/>
                </a:lnTo>
                <a:lnTo>
                  <a:pt x="796" y="691"/>
                </a:lnTo>
                <a:lnTo>
                  <a:pt x="797" y="694"/>
                </a:lnTo>
                <a:lnTo>
                  <a:pt x="797" y="696"/>
                </a:lnTo>
                <a:lnTo>
                  <a:pt x="797" y="696"/>
                </a:lnTo>
                <a:lnTo>
                  <a:pt x="797" y="696"/>
                </a:lnTo>
                <a:lnTo>
                  <a:pt x="796" y="699"/>
                </a:lnTo>
                <a:lnTo>
                  <a:pt x="796" y="707"/>
                </a:lnTo>
                <a:lnTo>
                  <a:pt x="796" y="709"/>
                </a:lnTo>
                <a:lnTo>
                  <a:pt x="799" y="714"/>
                </a:lnTo>
                <a:lnTo>
                  <a:pt x="800" y="715"/>
                </a:lnTo>
                <a:lnTo>
                  <a:pt x="802" y="717"/>
                </a:lnTo>
                <a:lnTo>
                  <a:pt x="804" y="717"/>
                </a:lnTo>
                <a:lnTo>
                  <a:pt x="804" y="718"/>
                </a:lnTo>
                <a:lnTo>
                  <a:pt x="805" y="718"/>
                </a:lnTo>
                <a:lnTo>
                  <a:pt x="807" y="718"/>
                </a:lnTo>
                <a:lnTo>
                  <a:pt x="808" y="720"/>
                </a:lnTo>
                <a:lnTo>
                  <a:pt x="808" y="722"/>
                </a:lnTo>
                <a:lnTo>
                  <a:pt x="808" y="722"/>
                </a:lnTo>
                <a:lnTo>
                  <a:pt x="810" y="722"/>
                </a:lnTo>
                <a:lnTo>
                  <a:pt x="812" y="723"/>
                </a:lnTo>
                <a:lnTo>
                  <a:pt x="813" y="728"/>
                </a:lnTo>
                <a:lnTo>
                  <a:pt x="813" y="730"/>
                </a:lnTo>
                <a:lnTo>
                  <a:pt x="815" y="731"/>
                </a:lnTo>
                <a:lnTo>
                  <a:pt x="815" y="734"/>
                </a:lnTo>
                <a:lnTo>
                  <a:pt x="813" y="734"/>
                </a:lnTo>
                <a:lnTo>
                  <a:pt x="813" y="736"/>
                </a:lnTo>
                <a:lnTo>
                  <a:pt x="813" y="739"/>
                </a:lnTo>
                <a:lnTo>
                  <a:pt x="813" y="741"/>
                </a:lnTo>
                <a:lnTo>
                  <a:pt x="812" y="741"/>
                </a:lnTo>
                <a:lnTo>
                  <a:pt x="812" y="741"/>
                </a:lnTo>
                <a:lnTo>
                  <a:pt x="813" y="744"/>
                </a:lnTo>
                <a:lnTo>
                  <a:pt x="813" y="747"/>
                </a:lnTo>
                <a:lnTo>
                  <a:pt x="813" y="747"/>
                </a:lnTo>
                <a:lnTo>
                  <a:pt x="815" y="747"/>
                </a:lnTo>
                <a:lnTo>
                  <a:pt x="815" y="749"/>
                </a:lnTo>
                <a:lnTo>
                  <a:pt x="815" y="749"/>
                </a:lnTo>
                <a:lnTo>
                  <a:pt x="813" y="749"/>
                </a:lnTo>
                <a:lnTo>
                  <a:pt x="813" y="750"/>
                </a:lnTo>
                <a:lnTo>
                  <a:pt x="813" y="752"/>
                </a:lnTo>
                <a:lnTo>
                  <a:pt x="815" y="754"/>
                </a:lnTo>
                <a:lnTo>
                  <a:pt x="816" y="754"/>
                </a:lnTo>
                <a:lnTo>
                  <a:pt x="818" y="755"/>
                </a:lnTo>
                <a:lnTo>
                  <a:pt x="818" y="757"/>
                </a:lnTo>
                <a:lnTo>
                  <a:pt x="820" y="758"/>
                </a:lnTo>
                <a:lnTo>
                  <a:pt x="820" y="758"/>
                </a:lnTo>
                <a:lnTo>
                  <a:pt x="821" y="762"/>
                </a:lnTo>
                <a:lnTo>
                  <a:pt x="823" y="762"/>
                </a:lnTo>
                <a:lnTo>
                  <a:pt x="823" y="762"/>
                </a:lnTo>
                <a:lnTo>
                  <a:pt x="824" y="762"/>
                </a:lnTo>
                <a:lnTo>
                  <a:pt x="826" y="763"/>
                </a:lnTo>
                <a:lnTo>
                  <a:pt x="828" y="765"/>
                </a:lnTo>
                <a:lnTo>
                  <a:pt x="828" y="768"/>
                </a:lnTo>
                <a:lnTo>
                  <a:pt x="829" y="770"/>
                </a:lnTo>
                <a:lnTo>
                  <a:pt x="829" y="768"/>
                </a:lnTo>
                <a:lnTo>
                  <a:pt x="829" y="768"/>
                </a:lnTo>
                <a:lnTo>
                  <a:pt x="831" y="768"/>
                </a:lnTo>
                <a:lnTo>
                  <a:pt x="829" y="770"/>
                </a:lnTo>
                <a:lnTo>
                  <a:pt x="832" y="773"/>
                </a:lnTo>
                <a:lnTo>
                  <a:pt x="832" y="771"/>
                </a:lnTo>
                <a:lnTo>
                  <a:pt x="832" y="770"/>
                </a:lnTo>
                <a:lnTo>
                  <a:pt x="834" y="768"/>
                </a:lnTo>
                <a:lnTo>
                  <a:pt x="834" y="771"/>
                </a:lnTo>
                <a:lnTo>
                  <a:pt x="832" y="773"/>
                </a:lnTo>
                <a:lnTo>
                  <a:pt x="834" y="773"/>
                </a:lnTo>
                <a:lnTo>
                  <a:pt x="834" y="774"/>
                </a:lnTo>
                <a:lnTo>
                  <a:pt x="832" y="774"/>
                </a:lnTo>
                <a:lnTo>
                  <a:pt x="832" y="774"/>
                </a:lnTo>
                <a:lnTo>
                  <a:pt x="832" y="776"/>
                </a:lnTo>
                <a:lnTo>
                  <a:pt x="836" y="778"/>
                </a:lnTo>
                <a:lnTo>
                  <a:pt x="836" y="778"/>
                </a:lnTo>
                <a:lnTo>
                  <a:pt x="836" y="776"/>
                </a:lnTo>
                <a:lnTo>
                  <a:pt x="836" y="776"/>
                </a:lnTo>
                <a:lnTo>
                  <a:pt x="839" y="779"/>
                </a:lnTo>
                <a:lnTo>
                  <a:pt x="840" y="782"/>
                </a:lnTo>
                <a:lnTo>
                  <a:pt x="840" y="782"/>
                </a:lnTo>
                <a:lnTo>
                  <a:pt x="840" y="782"/>
                </a:lnTo>
                <a:lnTo>
                  <a:pt x="840" y="784"/>
                </a:lnTo>
                <a:lnTo>
                  <a:pt x="842" y="784"/>
                </a:lnTo>
                <a:lnTo>
                  <a:pt x="842" y="782"/>
                </a:lnTo>
                <a:lnTo>
                  <a:pt x="844" y="782"/>
                </a:lnTo>
                <a:lnTo>
                  <a:pt x="845" y="784"/>
                </a:lnTo>
                <a:lnTo>
                  <a:pt x="842" y="784"/>
                </a:lnTo>
                <a:lnTo>
                  <a:pt x="842" y="784"/>
                </a:lnTo>
                <a:lnTo>
                  <a:pt x="842" y="786"/>
                </a:lnTo>
                <a:lnTo>
                  <a:pt x="840" y="787"/>
                </a:lnTo>
                <a:lnTo>
                  <a:pt x="840" y="787"/>
                </a:lnTo>
                <a:lnTo>
                  <a:pt x="837" y="787"/>
                </a:lnTo>
                <a:lnTo>
                  <a:pt x="837" y="787"/>
                </a:lnTo>
                <a:lnTo>
                  <a:pt x="837" y="789"/>
                </a:lnTo>
                <a:lnTo>
                  <a:pt x="836" y="789"/>
                </a:lnTo>
                <a:lnTo>
                  <a:pt x="836" y="790"/>
                </a:lnTo>
                <a:lnTo>
                  <a:pt x="834" y="792"/>
                </a:lnTo>
                <a:lnTo>
                  <a:pt x="836" y="792"/>
                </a:lnTo>
                <a:lnTo>
                  <a:pt x="836" y="794"/>
                </a:lnTo>
                <a:lnTo>
                  <a:pt x="836" y="795"/>
                </a:lnTo>
                <a:lnTo>
                  <a:pt x="837" y="794"/>
                </a:lnTo>
                <a:lnTo>
                  <a:pt x="839" y="795"/>
                </a:lnTo>
                <a:lnTo>
                  <a:pt x="837" y="795"/>
                </a:lnTo>
                <a:lnTo>
                  <a:pt x="837" y="798"/>
                </a:lnTo>
                <a:lnTo>
                  <a:pt x="840" y="798"/>
                </a:lnTo>
                <a:lnTo>
                  <a:pt x="842" y="800"/>
                </a:lnTo>
                <a:lnTo>
                  <a:pt x="844" y="802"/>
                </a:lnTo>
                <a:lnTo>
                  <a:pt x="844" y="802"/>
                </a:lnTo>
                <a:lnTo>
                  <a:pt x="842" y="802"/>
                </a:lnTo>
                <a:lnTo>
                  <a:pt x="842" y="803"/>
                </a:lnTo>
                <a:lnTo>
                  <a:pt x="840" y="805"/>
                </a:lnTo>
                <a:lnTo>
                  <a:pt x="840" y="805"/>
                </a:lnTo>
                <a:lnTo>
                  <a:pt x="840" y="811"/>
                </a:lnTo>
                <a:lnTo>
                  <a:pt x="844" y="814"/>
                </a:lnTo>
                <a:lnTo>
                  <a:pt x="842" y="814"/>
                </a:lnTo>
                <a:lnTo>
                  <a:pt x="844" y="816"/>
                </a:lnTo>
                <a:lnTo>
                  <a:pt x="844" y="818"/>
                </a:lnTo>
                <a:lnTo>
                  <a:pt x="844" y="819"/>
                </a:lnTo>
                <a:lnTo>
                  <a:pt x="845" y="821"/>
                </a:lnTo>
                <a:lnTo>
                  <a:pt x="845" y="824"/>
                </a:lnTo>
                <a:lnTo>
                  <a:pt x="845" y="826"/>
                </a:lnTo>
                <a:lnTo>
                  <a:pt x="845" y="826"/>
                </a:lnTo>
                <a:lnTo>
                  <a:pt x="850" y="826"/>
                </a:lnTo>
                <a:lnTo>
                  <a:pt x="855" y="829"/>
                </a:lnTo>
                <a:lnTo>
                  <a:pt x="856" y="829"/>
                </a:lnTo>
                <a:lnTo>
                  <a:pt x="860" y="834"/>
                </a:lnTo>
                <a:lnTo>
                  <a:pt x="860" y="835"/>
                </a:lnTo>
                <a:lnTo>
                  <a:pt x="828" y="835"/>
                </a:lnTo>
                <a:lnTo>
                  <a:pt x="781" y="835"/>
                </a:lnTo>
                <a:lnTo>
                  <a:pt x="735" y="835"/>
                </a:lnTo>
                <a:lnTo>
                  <a:pt x="716" y="835"/>
                </a:lnTo>
                <a:lnTo>
                  <a:pt x="688" y="835"/>
                </a:lnTo>
                <a:lnTo>
                  <a:pt x="672" y="835"/>
                </a:lnTo>
                <a:lnTo>
                  <a:pt x="650" y="835"/>
                </a:lnTo>
                <a:lnTo>
                  <a:pt x="645" y="835"/>
                </a:lnTo>
                <a:lnTo>
                  <a:pt x="648" y="832"/>
                </a:lnTo>
                <a:lnTo>
                  <a:pt x="642" y="832"/>
                </a:lnTo>
                <a:lnTo>
                  <a:pt x="591" y="832"/>
                </a:lnTo>
                <a:lnTo>
                  <a:pt x="549" y="832"/>
                </a:lnTo>
                <a:lnTo>
                  <a:pt x="528" y="830"/>
                </a:lnTo>
                <a:lnTo>
                  <a:pt x="519" y="830"/>
                </a:lnTo>
                <a:lnTo>
                  <a:pt x="514" y="830"/>
                </a:lnTo>
                <a:lnTo>
                  <a:pt x="509" y="830"/>
                </a:lnTo>
                <a:lnTo>
                  <a:pt x="503" y="830"/>
                </a:lnTo>
                <a:lnTo>
                  <a:pt x="493" y="830"/>
                </a:lnTo>
                <a:lnTo>
                  <a:pt x="463" y="832"/>
                </a:lnTo>
                <a:lnTo>
                  <a:pt x="456" y="832"/>
                </a:lnTo>
                <a:lnTo>
                  <a:pt x="442" y="832"/>
                </a:lnTo>
                <a:lnTo>
                  <a:pt x="413" y="832"/>
                </a:lnTo>
                <a:lnTo>
                  <a:pt x="399" y="832"/>
                </a:lnTo>
                <a:lnTo>
                  <a:pt x="388" y="832"/>
                </a:lnTo>
                <a:lnTo>
                  <a:pt x="367" y="832"/>
                </a:lnTo>
                <a:lnTo>
                  <a:pt x="364" y="832"/>
                </a:lnTo>
                <a:lnTo>
                  <a:pt x="359" y="832"/>
                </a:lnTo>
                <a:lnTo>
                  <a:pt x="356" y="832"/>
                </a:lnTo>
                <a:lnTo>
                  <a:pt x="349" y="832"/>
                </a:lnTo>
                <a:lnTo>
                  <a:pt x="346" y="830"/>
                </a:lnTo>
                <a:lnTo>
                  <a:pt x="340" y="830"/>
                </a:lnTo>
                <a:lnTo>
                  <a:pt x="296" y="832"/>
                </a:lnTo>
                <a:lnTo>
                  <a:pt x="295" y="832"/>
                </a:lnTo>
                <a:lnTo>
                  <a:pt x="293" y="832"/>
                </a:lnTo>
                <a:lnTo>
                  <a:pt x="292" y="832"/>
                </a:lnTo>
                <a:lnTo>
                  <a:pt x="284" y="832"/>
                </a:lnTo>
                <a:lnTo>
                  <a:pt x="271" y="832"/>
                </a:lnTo>
                <a:lnTo>
                  <a:pt x="253" y="832"/>
                </a:lnTo>
                <a:lnTo>
                  <a:pt x="207" y="832"/>
                </a:lnTo>
                <a:lnTo>
                  <a:pt x="183" y="832"/>
                </a:lnTo>
                <a:lnTo>
                  <a:pt x="181" y="832"/>
                </a:lnTo>
                <a:lnTo>
                  <a:pt x="178" y="832"/>
                </a:lnTo>
                <a:lnTo>
                  <a:pt x="178" y="832"/>
                </a:lnTo>
                <a:lnTo>
                  <a:pt x="175" y="832"/>
                </a:lnTo>
                <a:lnTo>
                  <a:pt x="165" y="832"/>
                </a:lnTo>
                <a:lnTo>
                  <a:pt x="162" y="832"/>
                </a:lnTo>
                <a:lnTo>
                  <a:pt x="122" y="832"/>
                </a:lnTo>
                <a:lnTo>
                  <a:pt x="117" y="832"/>
                </a:lnTo>
                <a:lnTo>
                  <a:pt x="87" y="832"/>
                </a:lnTo>
                <a:lnTo>
                  <a:pt x="85" y="832"/>
                </a:lnTo>
                <a:lnTo>
                  <a:pt x="72" y="832"/>
                </a:lnTo>
                <a:lnTo>
                  <a:pt x="53" y="832"/>
                </a:lnTo>
                <a:lnTo>
                  <a:pt x="47" y="832"/>
                </a:lnTo>
                <a:lnTo>
                  <a:pt x="47" y="787"/>
                </a:lnTo>
                <a:lnTo>
                  <a:pt x="47" y="779"/>
                </a:lnTo>
                <a:lnTo>
                  <a:pt x="47" y="771"/>
                </a:lnTo>
                <a:lnTo>
                  <a:pt x="47" y="766"/>
                </a:lnTo>
                <a:lnTo>
                  <a:pt x="47" y="758"/>
                </a:lnTo>
                <a:lnTo>
                  <a:pt x="47" y="723"/>
                </a:lnTo>
                <a:lnTo>
                  <a:pt x="40" y="723"/>
                </a:lnTo>
                <a:lnTo>
                  <a:pt x="40" y="720"/>
                </a:lnTo>
                <a:lnTo>
                  <a:pt x="40" y="712"/>
                </a:lnTo>
                <a:lnTo>
                  <a:pt x="40" y="707"/>
                </a:lnTo>
                <a:lnTo>
                  <a:pt x="40" y="699"/>
                </a:lnTo>
                <a:lnTo>
                  <a:pt x="40" y="680"/>
                </a:lnTo>
                <a:lnTo>
                  <a:pt x="40" y="648"/>
                </a:lnTo>
                <a:lnTo>
                  <a:pt x="40" y="642"/>
                </a:lnTo>
                <a:lnTo>
                  <a:pt x="40" y="635"/>
                </a:lnTo>
                <a:lnTo>
                  <a:pt x="40" y="635"/>
                </a:lnTo>
                <a:lnTo>
                  <a:pt x="40" y="635"/>
                </a:lnTo>
                <a:lnTo>
                  <a:pt x="40" y="614"/>
                </a:lnTo>
                <a:lnTo>
                  <a:pt x="39" y="614"/>
                </a:lnTo>
                <a:lnTo>
                  <a:pt x="37" y="614"/>
                </a:lnTo>
                <a:lnTo>
                  <a:pt x="34" y="614"/>
                </a:lnTo>
                <a:lnTo>
                  <a:pt x="34" y="613"/>
                </a:lnTo>
                <a:lnTo>
                  <a:pt x="34" y="613"/>
                </a:lnTo>
                <a:lnTo>
                  <a:pt x="34" y="606"/>
                </a:lnTo>
                <a:lnTo>
                  <a:pt x="34" y="603"/>
                </a:lnTo>
                <a:lnTo>
                  <a:pt x="34" y="602"/>
                </a:lnTo>
                <a:lnTo>
                  <a:pt x="34" y="597"/>
                </a:lnTo>
                <a:lnTo>
                  <a:pt x="34" y="595"/>
                </a:lnTo>
                <a:lnTo>
                  <a:pt x="34" y="594"/>
                </a:lnTo>
                <a:lnTo>
                  <a:pt x="34" y="592"/>
                </a:lnTo>
                <a:lnTo>
                  <a:pt x="34" y="582"/>
                </a:lnTo>
                <a:lnTo>
                  <a:pt x="34" y="581"/>
                </a:lnTo>
                <a:lnTo>
                  <a:pt x="34" y="574"/>
                </a:lnTo>
                <a:lnTo>
                  <a:pt x="34" y="560"/>
                </a:lnTo>
                <a:lnTo>
                  <a:pt x="34" y="558"/>
                </a:lnTo>
                <a:lnTo>
                  <a:pt x="34" y="531"/>
                </a:lnTo>
                <a:lnTo>
                  <a:pt x="34" y="531"/>
                </a:lnTo>
                <a:lnTo>
                  <a:pt x="34" y="523"/>
                </a:lnTo>
                <a:lnTo>
                  <a:pt x="36" y="504"/>
                </a:lnTo>
                <a:lnTo>
                  <a:pt x="28" y="504"/>
                </a:lnTo>
                <a:lnTo>
                  <a:pt x="28" y="490"/>
                </a:lnTo>
                <a:lnTo>
                  <a:pt x="28" y="488"/>
                </a:lnTo>
                <a:lnTo>
                  <a:pt x="28" y="485"/>
                </a:lnTo>
                <a:lnTo>
                  <a:pt x="28" y="459"/>
                </a:lnTo>
                <a:lnTo>
                  <a:pt x="28" y="448"/>
                </a:lnTo>
                <a:lnTo>
                  <a:pt x="28" y="446"/>
                </a:lnTo>
                <a:lnTo>
                  <a:pt x="28" y="445"/>
                </a:lnTo>
                <a:lnTo>
                  <a:pt x="28" y="437"/>
                </a:lnTo>
                <a:lnTo>
                  <a:pt x="28" y="424"/>
                </a:lnTo>
                <a:lnTo>
                  <a:pt x="28" y="392"/>
                </a:lnTo>
                <a:lnTo>
                  <a:pt x="20" y="392"/>
                </a:lnTo>
                <a:lnTo>
                  <a:pt x="20" y="373"/>
                </a:lnTo>
                <a:lnTo>
                  <a:pt x="20" y="370"/>
                </a:lnTo>
                <a:lnTo>
                  <a:pt x="20" y="365"/>
                </a:lnTo>
                <a:lnTo>
                  <a:pt x="20" y="355"/>
                </a:lnTo>
                <a:lnTo>
                  <a:pt x="20" y="349"/>
                </a:lnTo>
                <a:lnTo>
                  <a:pt x="21" y="347"/>
                </a:lnTo>
                <a:lnTo>
                  <a:pt x="20" y="346"/>
                </a:lnTo>
                <a:lnTo>
                  <a:pt x="20" y="344"/>
                </a:lnTo>
                <a:lnTo>
                  <a:pt x="21" y="336"/>
                </a:lnTo>
                <a:lnTo>
                  <a:pt x="21" y="333"/>
                </a:lnTo>
                <a:lnTo>
                  <a:pt x="21" y="326"/>
                </a:lnTo>
                <a:lnTo>
                  <a:pt x="21" y="318"/>
                </a:lnTo>
                <a:lnTo>
                  <a:pt x="21" y="317"/>
                </a:lnTo>
                <a:lnTo>
                  <a:pt x="21" y="317"/>
                </a:lnTo>
                <a:lnTo>
                  <a:pt x="21" y="306"/>
                </a:lnTo>
                <a:lnTo>
                  <a:pt x="21" y="299"/>
                </a:lnTo>
                <a:lnTo>
                  <a:pt x="21" y="293"/>
                </a:lnTo>
                <a:lnTo>
                  <a:pt x="21" y="293"/>
                </a:lnTo>
                <a:lnTo>
                  <a:pt x="21" y="290"/>
                </a:lnTo>
                <a:lnTo>
                  <a:pt x="21" y="286"/>
                </a:lnTo>
                <a:lnTo>
                  <a:pt x="21" y="286"/>
                </a:lnTo>
                <a:lnTo>
                  <a:pt x="21" y="286"/>
                </a:lnTo>
                <a:lnTo>
                  <a:pt x="21" y="285"/>
                </a:lnTo>
                <a:lnTo>
                  <a:pt x="21" y="285"/>
                </a:lnTo>
                <a:lnTo>
                  <a:pt x="21" y="283"/>
                </a:lnTo>
                <a:lnTo>
                  <a:pt x="21" y="283"/>
                </a:lnTo>
                <a:lnTo>
                  <a:pt x="21" y="282"/>
                </a:lnTo>
                <a:lnTo>
                  <a:pt x="21" y="280"/>
                </a:lnTo>
                <a:lnTo>
                  <a:pt x="20" y="280"/>
                </a:lnTo>
                <a:lnTo>
                  <a:pt x="20" y="280"/>
                </a:lnTo>
                <a:lnTo>
                  <a:pt x="18" y="280"/>
                </a:lnTo>
                <a:lnTo>
                  <a:pt x="18" y="280"/>
                </a:lnTo>
                <a:lnTo>
                  <a:pt x="18" y="282"/>
                </a:lnTo>
                <a:lnTo>
                  <a:pt x="18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3" y="282"/>
                </a:lnTo>
                <a:lnTo>
                  <a:pt x="13" y="282"/>
                </a:lnTo>
                <a:lnTo>
                  <a:pt x="13" y="278"/>
                </a:lnTo>
                <a:lnTo>
                  <a:pt x="13" y="275"/>
                </a:lnTo>
                <a:lnTo>
                  <a:pt x="13" y="272"/>
                </a:lnTo>
                <a:lnTo>
                  <a:pt x="13" y="269"/>
                </a:lnTo>
                <a:lnTo>
                  <a:pt x="13" y="269"/>
                </a:lnTo>
                <a:lnTo>
                  <a:pt x="13" y="256"/>
                </a:lnTo>
                <a:lnTo>
                  <a:pt x="13" y="240"/>
                </a:lnTo>
                <a:lnTo>
                  <a:pt x="13" y="237"/>
                </a:lnTo>
                <a:lnTo>
                  <a:pt x="13" y="234"/>
                </a:lnTo>
                <a:lnTo>
                  <a:pt x="13" y="230"/>
                </a:lnTo>
                <a:lnTo>
                  <a:pt x="13" y="226"/>
                </a:lnTo>
                <a:lnTo>
                  <a:pt x="13" y="224"/>
                </a:lnTo>
                <a:lnTo>
                  <a:pt x="13" y="222"/>
                </a:lnTo>
                <a:lnTo>
                  <a:pt x="13" y="219"/>
                </a:lnTo>
                <a:lnTo>
                  <a:pt x="13" y="216"/>
                </a:lnTo>
                <a:lnTo>
                  <a:pt x="15" y="205"/>
                </a:lnTo>
                <a:lnTo>
                  <a:pt x="15" y="205"/>
                </a:lnTo>
                <a:lnTo>
                  <a:pt x="15" y="198"/>
                </a:lnTo>
                <a:lnTo>
                  <a:pt x="15" y="173"/>
                </a:lnTo>
                <a:lnTo>
                  <a:pt x="15" y="170"/>
                </a:lnTo>
                <a:lnTo>
                  <a:pt x="15" y="170"/>
                </a:lnTo>
                <a:lnTo>
                  <a:pt x="13" y="170"/>
                </a:lnTo>
                <a:lnTo>
                  <a:pt x="13" y="170"/>
                </a:lnTo>
                <a:lnTo>
                  <a:pt x="8" y="170"/>
                </a:lnTo>
                <a:lnTo>
                  <a:pt x="7" y="168"/>
                </a:lnTo>
                <a:lnTo>
                  <a:pt x="7" y="168"/>
                </a:lnTo>
                <a:lnTo>
                  <a:pt x="7" y="168"/>
                </a:lnTo>
                <a:lnTo>
                  <a:pt x="7" y="165"/>
                </a:lnTo>
                <a:lnTo>
                  <a:pt x="7" y="141"/>
                </a:lnTo>
                <a:lnTo>
                  <a:pt x="7" y="136"/>
                </a:lnTo>
                <a:lnTo>
                  <a:pt x="7" y="133"/>
                </a:lnTo>
                <a:lnTo>
                  <a:pt x="7" y="123"/>
                </a:lnTo>
                <a:lnTo>
                  <a:pt x="7" y="115"/>
                </a:lnTo>
                <a:lnTo>
                  <a:pt x="8" y="102"/>
                </a:lnTo>
                <a:lnTo>
                  <a:pt x="8" y="96"/>
                </a:lnTo>
                <a:lnTo>
                  <a:pt x="8" y="93"/>
                </a:lnTo>
                <a:lnTo>
                  <a:pt x="8" y="85"/>
                </a:lnTo>
                <a:lnTo>
                  <a:pt x="8" y="82"/>
                </a:lnTo>
                <a:lnTo>
                  <a:pt x="8" y="67"/>
                </a:lnTo>
                <a:lnTo>
                  <a:pt x="8" y="58"/>
                </a:lnTo>
                <a:lnTo>
                  <a:pt x="8" y="54"/>
                </a:lnTo>
                <a:lnTo>
                  <a:pt x="7" y="54"/>
                </a:lnTo>
                <a:lnTo>
                  <a:pt x="0" y="54"/>
                </a:lnTo>
                <a:lnTo>
                  <a:pt x="0" y="42"/>
                </a:lnTo>
                <a:lnTo>
                  <a:pt x="0" y="37"/>
                </a:lnTo>
                <a:lnTo>
                  <a:pt x="0" y="35"/>
                </a:lnTo>
                <a:lnTo>
                  <a:pt x="0" y="2"/>
                </a:lnTo>
                <a:lnTo>
                  <a:pt x="0" y="2"/>
                </a:lnTo>
                <a:lnTo>
                  <a:pt x="18" y="0"/>
                </a:lnTo>
                <a:lnTo>
                  <a:pt x="36" y="0"/>
                </a:lnTo>
                <a:lnTo>
                  <a:pt x="60" y="0"/>
                </a:lnTo>
                <a:lnTo>
                  <a:pt x="68" y="0"/>
                </a:lnTo>
                <a:lnTo>
                  <a:pt x="85" y="0"/>
                </a:lnTo>
                <a:lnTo>
                  <a:pt x="111" y="0"/>
                </a:lnTo>
                <a:lnTo>
                  <a:pt x="116" y="0"/>
                </a:lnTo>
                <a:lnTo>
                  <a:pt x="141" y="0"/>
                </a:lnTo>
                <a:lnTo>
                  <a:pt x="152" y="0"/>
                </a:lnTo>
                <a:lnTo>
                  <a:pt x="175" y="0"/>
                </a:lnTo>
                <a:lnTo>
                  <a:pt x="178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18" y="0"/>
                </a:lnTo>
                <a:lnTo>
                  <a:pt x="266" y="0"/>
                </a:lnTo>
                <a:lnTo>
                  <a:pt x="269" y="0"/>
                </a:lnTo>
                <a:lnTo>
                  <a:pt x="271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7" y="0"/>
                </a:lnTo>
                <a:lnTo>
                  <a:pt x="301" y="2"/>
                </a:lnTo>
                <a:lnTo>
                  <a:pt x="303" y="2"/>
                </a:lnTo>
                <a:lnTo>
                  <a:pt x="317" y="2"/>
                </a:lnTo>
                <a:lnTo>
                  <a:pt x="336" y="2"/>
                </a:lnTo>
                <a:lnTo>
                  <a:pt x="338" y="2"/>
                </a:lnTo>
                <a:lnTo>
                  <a:pt x="340" y="2"/>
                </a:lnTo>
                <a:lnTo>
                  <a:pt x="354" y="2"/>
                </a:lnTo>
                <a:lnTo>
                  <a:pt x="359" y="2"/>
                </a:lnTo>
                <a:lnTo>
                  <a:pt x="364" y="2"/>
                </a:lnTo>
                <a:lnTo>
                  <a:pt x="364" y="2"/>
                </a:lnTo>
                <a:lnTo>
                  <a:pt x="413" y="2"/>
                </a:lnTo>
                <a:lnTo>
                  <a:pt x="418" y="2"/>
                </a:lnTo>
                <a:lnTo>
                  <a:pt x="424" y="2"/>
                </a:lnTo>
                <a:lnTo>
                  <a:pt x="450" y="2"/>
                </a:lnTo>
                <a:lnTo>
                  <a:pt x="456" y="0"/>
                </a:lnTo>
                <a:lnTo>
                  <a:pt x="464" y="0"/>
                </a:lnTo>
                <a:lnTo>
                  <a:pt x="479" y="0"/>
                </a:lnTo>
                <a:lnTo>
                  <a:pt x="479" y="0"/>
                </a:lnTo>
                <a:lnTo>
                  <a:pt x="480" y="0"/>
                </a:lnTo>
                <a:lnTo>
                  <a:pt x="500" y="0"/>
                </a:lnTo>
                <a:lnTo>
                  <a:pt x="540" y="0"/>
                </a:lnTo>
                <a:lnTo>
                  <a:pt x="546" y="0"/>
                </a:lnTo>
                <a:close/>
              </a:path>
            </a:pathLst>
          </a:custGeom>
          <a:solidFill>
            <a:srgbClr val="8AE6A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4"/>
          <p:cNvSpPr>
            <a:spLocks/>
          </p:cNvSpPr>
          <p:nvPr/>
        </p:nvSpPr>
        <p:spPr bwMode="auto">
          <a:xfrm>
            <a:off x="2936875" y="4703763"/>
            <a:ext cx="133350" cy="168275"/>
          </a:xfrm>
          <a:custGeom>
            <a:avLst/>
            <a:gdLst/>
            <a:ahLst/>
            <a:cxnLst>
              <a:cxn ang="0">
                <a:pos x="84" y="0"/>
              </a:cxn>
              <a:cxn ang="0">
                <a:pos x="84" y="18"/>
              </a:cxn>
              <a:cxn ang="0">
                <a:pos x="84" y="21"/>
              </a:cxn>
              <a:cxn ang="0">
                <a:pos x="84" y="24"/>
              </a:cxn>
              <a:cxn ang="0">
                <a:pos x="84" y="27"/>
              </a:cxn>
              <a:cxn ang="0">
                <a:pos x="84" y="45"/>
              </a:cxn>
              <a:cxn ang="0">
                <a:pos x="84" y="53"/>
              </a:cxn>
              <a:cxn ang="0">
                <a:pos x="84" y="63"/>
              </a:cxn>
              <a:cxn ang="0">
                <a:pos x="84" y="67"/>
              </a:cxn>
              <a:cxn ang="0">
                <a:pos x="84" y="75"/>
              </a:cxn>
              <a:cxn ang="0">
                <a:pos x="84" y="83"/>
              </a:cxn>
              <a:cxn ang="0">
                <a:pos x="84" y="87"/>
              </a:cxn>
              <a:cxn ang="0">
                <a:pos x="84" y="91"/>
              </a:cxn>
              <a:cxn ang="0">
                <a:pos x="84" y="98"/>
              </a:cxn>
              <a:cxn ang="0">
                <a:pos x="84" y="106"/>
              </a:cxn>
              <a:cxn ang="0">
                <a:pos x="76" y="106"/>
              </a:cxn>
              <a:cxn ang="0">
                <a:pos x="70" y="106"/>
              </a:cxn>
              <a:cxn ang="0">
                <a:pos x="65" y="106"/>
              </a:cxn>
              <a:cxn ang="0">
                <a:pos x="62" y="106"/>
              </a:cxn>
              <a:cxn ang="0">
                <a:pos x="52" y="106"/>
              </a:cxn>
              <a:cxn ang="0">
                <a:pos x="44" y="106"/>
              </a:cxn>
              <a:cxn ang="0">
                <a:pos x="38" y="106"/>
              </a:cxn>
              <a:cxn ang="0">
                <a:pos x="35" y="106"/>
              </a:cxn>
              <a:cxn ang="0">
                <a:pos x="30" y="106"/>
              </a:cxn>
              <a:cxn ang="0">
                <a:pos x="25" y="106"/>
              </a:cxn>
              <a:cxn ang="0">
                <a:pos x="20" y="106"/>
              </a:cxn>
              <a:cxn ang="0">
                <a:pos x="16" y="106"/>
              </a:cxn>
              <a:cxn ang="0">
                <a:pos x="9" y="106"/>
              </a:cxn>
              <a:cxn ang="0">
                <a:pos x="1" y="106"/>
              </a:cxn>
              <a:cxn ang="0">
                <a:pos x="0" y="101"/>
              </a:cxn>
              <a:cxn ang="0">
                <a:pos x="0" y="98"/>
              </a:cxn>
              <a:cxn ang="0">
                <a:pos x="0" y="93"/>
              </a:cxn>
              <a:cxn ang="0">
                <a:pos x="0" y="80"/>
              </a:cxn>
              <a:cxn ang="0">
                <a:pos x="0" y="71"/>
              </a:cxn>
              <a:cxn ang="0">
                <a:pos x="0" y="63"/>
              </a:cxn>
              <a:cxn ang="0">
                <a:pos x="0" y="59"/>
              </a:cxn>
              <a:cxn ang="0">
                <a:pos x="0" y="53"/>
              </a:cxn>
              <a:cxn ang="0">
                <a:pos x="0" y="50"/>
              </a:cxn>
              <a:cxn ang="0">
                <a:pos x="0" y="47"/>
              </a:cxn>
              <a:cxn ang="0">
                <a:pos x="0" y="43"/>
              </a:cxn>
              <a:cxn ang="0">
                <a:pos x="0" y="40"/>
              </a:cxn>
              <a:cxn ang="0">
                <a:pos x="0" y="35"/>
              </a:cxn>
              <a:cxn ang="0">
                <a:pos x="1" y="27"/>
              </a:cxn>
              <a:cxn ang="0">
                <a:pos x="1" y="23"/>
              </a:cxn>
              <a:cxn ang="0">
                <a:pos x="0" y="21"/>
              </a:cxn>
              <a:cxn ang="0">
                <a:pos x="0" y="18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9" y="0"/>
              </a:cxn>
              <a:cxn ang="0">
                <a:pos x="12" y="0"/>
              </a:cxn>
              <a:cxn ang="0">
                <a:pos x="19" y="0"/>
              </a:cxn>
              <a:cxn ang="0">
                <a:pos x="22" y="0"/>
              </a:cxn>
              <a:cxn ang="0">
                <a:pos x="27" y="0"/>
              </a:cxn>
              <a:cxn ang="0">
                <a:pos x="30" y="0"/>
              </a:cxn>
              <a:cxn ang="0">
                <a:pos x="38" y="0"/>
              </a:cxn>
              <a:cxn ang="0">
                <a:pos x="44" y="0"/>
              </a:cxn>
              <a:cxn ang="0">
                <a:pos x="48" y="0"/>
              </a:cxn>
              <a:cxn ang="0">
                <a:pos x="57" y="0"/>
              </a:cxn>
            </a:cxnLst>
            <a:rect l="0" t="0" r="r" b="b"/>
            <a:pathLst>
              <a:path w="84" h="106">
                <a:moveTo>
                  <a:pt x="70" y="0"/>
                </a:moveTo>
                <a:lnTo>
                  <a:pt x="84" y="0"/>
                </a:lnTo>
                <a:lnTo>
                  <a:pt x="84" y="15"/>
                </a:lnTo>
                <a:lnTo>
                  <a:pt x="84" y="18"/>
                </a:lnTo>
                <a:lnTo>
                  <a:pt x="84" y="19"/>
                </a:lnTo>
                <a:lnTo>
                  <a:pt x="84" y="21"/>
                </a:lnTo>
                <a:lnTo>
                  <a:pt x="84" y="23"/>
                </a:lnTo>
                <a:lnTo>
                  <a:pt x="84" y="24"/>
                </a:lnTo>
                <a:lnTo>
                  <a:pt x="84" y="26"/>
                </a:lnTo>
                <a:lnTo>
                  <a:pt x="84" y="27"/>
                </a:lnTo>
                <a:lnTo>
                  <a:pt x="84" y="42"/>
                </a:lnTo>
                <a:lnTo>
                  <a:pt x="84" y="45"/>
                </a:lnTo>
                <a:lnTo>
                  <a:pt x="84" y="47"/>
                </a:lnTo>
                <a:lnTo>
                  <a:pt x="84" y="53"/>
                </a:lnTo>
                <a:lnTo>
                  <a:pt x="84" y="58"/>
                </a:lnTo>
                <a:lnTo>
                  <a:pt x="84" y="63"/>
                </a:lnTo>
                <a:lnTo>
                  <a:pt x="84" y="66"/>
                </a:lnTo>
                <a:lnTo>
                  <a:pt x="84" y="67"/>
                </a:lnTo>
                <a:lnTo>
                  <a:pt x="84" y="72"/>
                </a:lnTo>
                <a:lnTo>
                  <a:pt x="84" y="75"/>
                </a:lnTo>
                <a:lnTo>
                  <a:pt x="84" y="77"/>
                </a:lnTo>
                <a:lnTo>
                  <a:pt x="84" y="83"/>
                </a:lnTo>
                <a:lnTo>
                  <a:pt x="84" y="85"/>
                </a:lnTo>
                <a:lnTo>
                  <a:pt x="84" y="87"/>
                </a:lnTo>
                <a:lnTo>
                  <a:pt x="84" y="90"/>
                </a:lnTo>
                <a:lnTo>
                  <a:pt x="84" y="91"/>
                </a:lnTo>
                <a:lnTo>
                  <a:pt x="84" y="96"/>
                </a:lnTo>
                <a:lnTo>
                  <a:pt x="84" y="98"/>
                </a:lnTo>
                <a:lnTo>
                  <a:pt x="84" y="104"/>
                </a:lnTo>
                <a:lnTo>
                  <a:pt x="84" y="106"/>
                </a:lnTo>
                <a:lnTo>
                  <a:pt x="81" y="106"/>
                </a:lnTo>
                <a:lnTo>
                  <a:pt x="76" y="106"/>
                </a:lnTo>
                <a:lnTo>
                  <a:pt x="75" y="106"/>
                </a:lnTo>
                <a:lnTo>
                  <a:pt x="70" y="106"/>
                </a:lnTo>
                <a:lnTo>
                  <a:pt x="68" y="106"/>
                </a:lnTo>
                <a:lnTo>
                  <a:pt x="65" y="106"/>
                </a:lnTo>
                <a:lnTo>
                  <a:pt x="64" y="106"/>
                </a:lnTo>
                <a:lnTo>
                  <a:pt x="62" y="106"/>
                </a:lnTo>
                <a:lnTo>
                  <a:pt x="57" y="106"/>
                </a:lnTo>
                <a:lnTo>
                  <a:pt x="52" y="106"/>
                </a:lnTo>
                <a:lnTo>
                  <a:pt x="51" y="106"/>
                </a:lnTo>
                <a:lnTo>
                  <a:pt x="44" y="106"/>
                </a:lnTo>
                <a:lnTo>
                  <a:pt x="41" y="106"/>
                </a:lnTo>
                <a:lnTo>
                  <a:pt x="38" y="106"/>
                </a:lnTo>
                <a:lnTo>
                  <a:pt x="36" y="106"/>
                </a:lnTo>
                <a:lnTo>
                  <a:pt x="35" y="106"/>
                </a:lnTo>
                <a:lnTo>
                  <a:pt x="32" y="106"/>
                </a:lnTo>
                <a:lnTo>
                  <a:pt x="30" y="106"/>
                </a:lnTo>
                <a:lnTo>
                  <a:pt x="28" y="106"/>
                </a:lnTo>
                <a:lnTo>
                  <a:pt x="25" y="106"/>
                </a:lnTo>
                <a:lnTo>
                  <a:pt x="22" y="106"/>
                </a:lnTo>
                <a:lnTo>
                  <a:pt x="20" y="106"/>
                </a:lnTo>
                <a:lnTo>
                  <a:pt x="17" y="106"/>
                </a:lnTo>
                <a:lnTo>
                  <a:pt x="16" y="106"/>
                </a:lnTo>
                <a:lnTo>
                  <a:pt x="12" y="106"/>
                </a:lnTo>
                <a:lnTo>
                  <a:pt x="9" y="106"/>
                </a:lnTo>
                <a:lnTo>
                  <a:pt x="4" y="106"/>
                </a:lnTo>
                <a:lnTo>
                  <a:pt x="1" y="106"/>
                </a:lnTo>
                <a:lnTo>
                  <a:pt x="0" y="106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0"/>
                </a:lnTo>
                <a:lnTo>
                  <a:pt x="0" y="74"/>
                </a:lnTo>
                <a:lnTo>
                  <a:pt x="0" y="71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27"/>
                </a:lnTo>
                <a:lnTo>
                  <a:pt x="1" y="27"/>
                </a:lnTo>
                <a:lnTo>
                  <a:pt x="1" y="26"/>
                </a:lnTo>
                <a:lnTo>
                  <a:pt x="1" y="23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0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70" y="0"/>
                </a:lnTo>
                <a:close/>
              </a:path>
            </a:pathLst>
          </a:custGeom>
          <a:solidFill>
            <a:srgbClr val="44AD9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5"/>
          <p:cNvSpPr>
            <a:spLocks/>
          </p:cNvSpPr>
          <p:nvPr/>
        </p:nvSpPr>
        <p:spPr bwMode="auto">
          <a:xfrm>
            <a:off x="4360863" y="5741988"/>
            <a:ext cx="284163" cy="315913"/>
          </a:xfrm>
          <a:custGeom>
            <a:avLst/>
            <a:gdLst/>
            <a:ahLst/>
            <a:cxnLst>
              <a:cxn ang="0">
                <a:pos x="120" y="199"/>
              </a:cxn>
              <a:cxn ang="0">
                <a:pos x="90" y="199"/>
              </a:cxn>
              <a:cxn ang="0">
                <a:pos x="56" y="199"/>
              </a:cxn>
              <a:cxn ang="0">
                <a:pos x="34" y="199"/>
              </a:cxn>
              <a:cxn ang="0">
                <a:pos x="24" y="199"/>
              </a:cxn>
              <a:cxn ang="0">
                <a:pos x="13" y="199"/>
              </a:cxn>
              <a:cxn ang="0">
                <a:pos x="5" y="199"/>
              </a:cxn>
              <a:cxn ang="0">
                <a:pos x="0" y="194"/>
              </a:cxn>
              <a:cxn ang="0">
                <a:pos x="0" y="175"/>
              </a:cxn>
              <a:cxn ang="0">
                <a:pos x="2" y="165"/>
              </a:cxn>
              <a:cxn ang="0">
                <a:pos x="2" y="141"/>
              </a:cxn>
              <a:cxn ang="0">
                <a:pos x="2" y="128"/>
              </a:cxn>
              <a:cxn ang="0">
                <a:pos x="2" y="116"/>
              </a:cxn>
              <a:cxn ang="0">
                <a:pos x="2" y="98"/>
              </a:cxn>
              <a:cxn ang="0">
                <a:pos x="2" y="90"/>
              </a:cxn>
              <a:cxn ang="0">
                <a:pos x="2" y="69"/>
              </a:cxn>
              <a:cxn ang="0">
                <a:pos x="3" y="64"/>
              </a:cxn>
              <a:cxn ang="0">
                <a:pos x="3" y="52"/>
              </a:cxn>
              <a:cxn ang="0">
                <a:pos x="3" y="34"/>
              </a:cxn>
              <a:cxn ang="0">
                <a:pos x="2" y="21"/>
              </a:cxn>
              <a:cxn ang="0">
                <a:pos x="2" y="16"/>
              </a:cxn>
              <a:cxn ang="0">
                <a:pos x="8" y="13"/>
              </a:cxn>
              <a:cxn ang="0">
                <a:pos x="16" y="13"/>
              </a:cxn>
              <a:cxn ang="0">
                <a:pos x="35" y="13"/>
              </a:cxn>
              <a:cxn ang="0">
                <a:pos x="50" y="13"/>
              </a:cxn>
              <a:cxn ang="0">
                <a:pos x="53" y="18"/>
              </a:cxn>
              <a:cxn ang="0">
                <a:pos x="53" y="32"/>
              </a:cxn>
              <a:cxn ang="0">
                <a:pos x="53" y="44"/>
              </a:cxn>
              <a:cxn ang="0">
                <a:pos x="53" y="66"/>
              </a:cxn>
              <a:cxn ang="0">
                <a:pos x="53" y="72"/>
              </a:cxn>
              <a:cxn ang="0">
                <a:pos x="71" y="90"/>
              </a:cxn>
              <a:cxn ang="0">
                <a:pos x="75" y="90"/>
              </a:cxn>
              <a:cxn ang="0">
                <a:pos x="80" y="90"/>
              </a:cxn>
              <a:cxn ang="0">
                <a:pos x="85" y="90"/>
              </a:cxn>
              <a:cxn ang="0">
                <a:pos x="90" y="90"/>
              </a:cxn>
              <a:cxn ang="0">
                <a:pos x="95" y="90"/>
              </a:cxn>
              <a:cxn ang="0">
                <a:pos x="104" y="90"/>
              </a:cxn>
              <a:cxn ang="0">
                <a:pos x="104" y="64"/>
              </a:cxn>
              <a:cxn ang="0">
                <a:pos x="103" y="58"/>
              </a:cxn>
              <a:cxn ang="0">
                <a:pos x="103" y="47"/>
              </a:cxn>
              <a:cxn ang="0">
                <a:pos x="103" y="31"/>
              </a:cxn>
              <a:cxn ang="0">
                <a:pos x="103" y="0"/>
              </a:cxn>
              <a:cxn ang="0">
                <a:pos x="127" y="0"/>
              </a:cxn>
              <a:cxn ang="0">
                <a:pos x="128" y="4"/>
              </a:cxn>
              <a:cxn ang="0">
                <a:pos x="128" y="28"/>
              </a:cxn>
              <a:cxn ang="0">
                <a:pos x="128" y="36"/>
              </a:cxn>
              <a:cxn ang="0">
                <a:pos x="128" y="56"/>
              </a:cxn>
              <a:cxn ang="0">
                <a:pos x="136" y="60"/>
              </a:cxn>
              <a:cxn ang="0">
                <a:pos x="154" y="64"/>
              </a:cxn>
              <a:cxn ang="0">
                <a:pos x="154" y="66"/>
              </a:cxn>
              <a:cxn ang="0">
                <a:pos x="155" y="63"/>
              </a:cxn>
              <a:cxn ang="0">
                <a:pos x="159" y="60"/>
              </a:cxn>
              <a:cxn ang="0">
                <a:pos x="163" y="64"/>
              </a:cxn>
              <a:cxn ang="0">
                <a:pos x="163" y="82"/>
              </a:cxn>
              <a:cxn ang="0">
                <a:pos x="154" y="85"/>
              </a:cxn>
              <a:cxn ang="0">
                <a:pos x="154" y="103"/>
              </a:cxn>
              <a:cxn ang="0">
                <a:pos x="162" y="128"/>
              </a:cxn>
              <a:cxn ang="0">
                <a:pos x="179" y="130"/>
              </a:cxn>
              <a:cxn ang="0">
                <a:pos x="179" y="165"/>
              </a:cxn>
              <a:cxn ang="0">
                <a:pos x="143" y="165"/>
              </a:cxn>
              <a:cxn ang="0">
                <a:pos x="127" y="165"/>
              </a:cxn>
              <a:cxn ang="0">
                <a:pos x="127" y="186"/>
              </a:cxn>
            </a:cxnLst>
            <a:rect l="0" t="0" r="r" b="b"/>
            <a:pathLst>
              <a:path w="179" h="199">
                <a:moveTo>
                  <a:pt x="127" y="199"/>
                </a:moveTo>
                <a:lnTo>
                  <a:pt x="123" y="199"/>
                </a:lnTo>
                <a:lnTo>
                  <a:pt x="120" y="199"/>
                </a:lnTo>
                <a:lnTo>
                  <a:pt x="114" y="199"/>
                </a:lnTo>
                <a:lnTo>
                  <a:pt x="103" y="199"/>
                </a:lnTo>
                <a:lnTo>
                  <a:pt x="90" y="199"/>
                </a:lnTo>
                <a:lnTo>
                  <a:pt x="69" y="199"/>
                </a:lnTo>
                <a:lnTo>
                  <a:pt x="67" y="199"/>
                </a:lnTo>
                <a:lnTo>
                  <a:pt x="56" y="199"/>
                </a:lnTo>
                <a:lnTo>
                  <a:pt x="47" y="199"/>
                </a:lnTo>
                <a:lnTo>
                  <a:pt x="37" y="199"/>
                </a:lnTo>
                <a:lnTo>
                  <a:pt x="34" y="199"/>
                </a:lnTo>
                <a:lnTo>
                  <a:pt x="29" y="199"/>
                </a:lnTo>
                <a:lnTo>
                  <a:pt x="26" y="199"/>
                </a:lnTo>
                <a:lnTo>
                  <a:pt x="24" y="199"/>
                </a:lnTo>
                <a:lnTo>
                  <a:pt x="18" y="199"/>
                </a:lnTo>
                <a:lnTo>
                  <a:pt x="16" y="199"/>
                </a:lnTo>
                <a:lnTo>
                  <a:pt x="13" y="199"/>
                </a:lnTo>
                <a:lnTo>
                  <a:pt x="10" y="199"/>
                </a:lnTo>
                <a:lnTo>
                  <a:pt x="7" y="199"/>
                </a:lnTo>
                <a:lnTo>
                  <a:pt x="5" y="199"/>
                </a:lnTo>
                <a:lnTo>
                  <a:pt x="2" y="199"/>
                </a:lnTo>
                <a:lnTo>
                  <a:pt x="0" y="199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75"/>
                </a:lnTo>
                <a:lnTo>
                  <a:pt x="0" y="170"/>
                </a:lnTo>
                <a:lnTo>
                  <a:pt x="0" y="165"/>
                </a:lnTo>
                <a:lnTo>
                  <a:pt x="2" y="165"/>
                </a:lnTo>
                <a:lnTo>
                  <a:pt x="2" y="157"/>
                </a:lnTo>
                <a:lnTo>
                  <a:pt x="2" y="149"/>
                </a:lnTo>
                <a:lnTo>
                  <a:pt x="2" y="141"/>
                </a:lnTo>
                <a:lnTo>
                  <a:pt x="2" y="138"/>
                </a:lnTo>
                <a:lnTo>
                  <a:pt x="2" y="133"/>
                </a:lnTo>
                <a:lnTo>
                  <a:pt x="2" y="128"/>
                </a:lnTo>
                <a:lnTo>
                  <a:pt x="2" y="127"/>
                </a:lnTo>
                <a:lnTo>
                  <a:pt x="2" y="122"/>
                </a:lnTo>
                <a:lnTo>
                  <a:pt x="2" y="116"/>
                </a:lnTo>
                <a:lnTo>
                  <a:pt x="2" y="103"/>
                </a:lnTo>
                <a:lnTo>
                  <a:pt x="2" y="100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0"/>
                </a:lnTo>
                <a:lnTo>
                  <a:pt x="2" y="85"/>
                </a:lnTo>
                <a:lnTo>
                  <a:pt x="2" y="71"/>
                </a:lnTo>
                <a:lnTo>
                  <a:pt x="2" y="69"/>
                </a:lnTo>
                <a:lnTo>
                  <a:pt x="2" y="66"/>
                </a:lnTo>
                <a:lnTo>
                  <a:pt x="2" y="64"/>
                </a:lnTo>
                <a:lnTo>
                  <a:pt x="3" y="64"/>
                </a:lnTo>
                <a:lnTo>
                  <a:pt x="3" y="60"/>
                </a:lnTo>
                <a:lnTo>
                  <a:pt x="3" y="55"/>
                </a:lnTo>
                <a:lnTo>
                  <a:pt x="3" y="52"/>
                </a:lnTo>
                <a:lnTo>
                  <a:pt x="3" y="42"/>
                </a:lnTo>
                <a:lnTo>
                  <a:pt x="3" y="39"/>
                </a:lnTo>
                <a:lnTo>
                  <a:pt x="3" y="34"/>
                </a:lnTo>
                <a:lnTo>
                  <a:pt x="3" y="31"/>
                </a:lnTo>
                <a:lnTo>
                  <a:pt x="3" y="24"/>
                </a:lnTo>
                <a:lnTo>
                  <a:pt x="2" y="21"/>
                </a:lnTo>
                <a:lnTo>
                  <a:pt x="2" y="20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8" y="13"/>
                </a:lnTo>
                <a:lnTo>
                  <a:pt x="11" y="13"/>
                </a:lnTo>
                <a:lnTo>
                  <a:pt x="15" y="13"/>
                </a:lnTo>
                <a:lnTo>
                  <a:pt x="16" y="13"/>
                </a:lnTo>
                <a:lnTo>
                  <a:pt x="24" y="13"/>
                </a:lnTo>
                <a:lnTo>
                  <a:pt x="29" y="13"/>
                </a:lnTo>
                <a:lnTo>
                  <a:pt x="35" y="13"/>
                </a:lnTo>
                <a:lnTo>
                  <a:pt x="40" y="13"/>
                </a:lnTo>
                <a:lnTo>
                  <a:pt x="47" y="13"/>
                </a:lnTo>
                <a:lnTo>
                  <a:pt x="50" y="13"/>
                </a:lnTo>
                <a:lnTo>
                  <a:pt x="53" y="13"/>
                </a:lnTo>
                <a:lnTo>
                  <a:pt x="53" y="16"/>
                </a:lnTo>
                <a:lnTo>
                  <a:pt x="53" y="18"/>
                </a:lnTo>
                <a:lnTo>
                  <a:pt x="53" y="26"/>
                </a:lnTo>
                <a:lnTo>
                  <a:pt x="53" y="31"/>
                </a:lnTo>
                <a:lnTo>
                  <a:pt x="53" y="32"/>
                </a:lnTo>
                <a:lnTo>
                  <a:pt x="53" y="34"/>
                </a:lnTo>
                <a:lnTo>
                  <a:pt x="53" y="39"/>
                </a:lnTo>
                <a:lnTo>
                  <a:pt x="53" y="44"/>
                </a:lnTo>
                <a:lnTo>
                  <a:pt x="53" y="63"/>
                </a:lnTo>
                <a:lnTo>
                  <a:pt x="53" y="64"/>
                </a:lnTo>
                <a:lnTo>
                  <a:pt x="53" y="66"/>
                </a:lnTo>
                <a:lnTo>
                  <a:pt x="53" y="68"/>
                </a:lnTo>
                <a:lnTo>
                  <a:pt x="53" y="69"/>
                </a:lnTo>
                <a:lnTo>
                  <a:pt x="53" y="72"/>
                </a:lnTo>
                <a:lnTo>
                  <a:pt x="53" y="90"/>
                </a:lnTo>
                <a:lnTo>
                  <a:pt x="69" y="90"/>
                </a:lnTo>
                <a:lnTo>
                  <a:pt x="71" y="90"/>
                </a:lnTo>
                <a:lnTo>
                  <a:pt x="72" y="90"/>
                </a:lnTo>
                <a:lnTo>
                  <a:pt x="74" y="90"/>
                </a:lnTo>
                <a:lnTo>
                  <a:pt x="75" y="90"/>
                </a:lnTo>
                <a:lnTo>
                  <a:pt x="77" y="90"/>
                </a:lnTo>
                <a:lnTo>
                  <a:pt x="79" y="90"/>
                </a:lnTo>
                <a:lnTo>
                  <a:pt x="80" y="90"/>
                </a:lnTo>
                <a:lnTo>
                  <a:pt x="82" y="90"/>
                </a:lnTo>
                <a:lnTo>
                  <a:pt x="83" y="90"/>
                </a:lnTo>
                <a:lnTo>
                  <a:pt x="85" y="90"/>
                </a:lnTo>
                <a:lnTo>
                  <a:pt x="87" y="90"/>
                </a:lnTo>
                <a:lnTo>
                  <a:pt x="88" y="90"/>
                </a:lnTo>
                <a:lnTo>
                  <a:pt x="90" y="90"/>
                </a:lnTo>
                <a:lnTo>
                  <a:pt x="91" y="90"/>
                </a:lnTo>
                <a:lnTo>
                  <a:pt x="93" y="90"/>
                </a:lnTo>
                <a:lnTo>
                  <a:pt x="95" y="90"/>
                </a:lnTo>
                <a:lnTo>
                  <a:pt x="96" y="90"/>
                </a:lnTo>
                <a:lnTo>
                  <a:pt x="98" y="90"/>
                </a:lnTo>
                <a:lnTo>
                  <a:pt x="104" y="90"/>
                </a:lnTo>
                <a:lnTo>
                  <a:pt x="104" y="80"/>
                </a:lnTo>
                <a:lnTo>
                  <a:pt x="104" y="68"/>
                </a:lnTo>
                <a:lnTo>
                  <a:pt x="104" y="64"/>
                </a:lnTo>
                <a:lnTo>
                  <a:pt x="103" y="64"/>
                </a:lnTo>
                <a:lnTo>
                  <a:pt x="103" y="60"/>
                </a:lnTo>
                <a:lnTo>
                  <a:pt x="103" y="58"/>
                </a:lnTo>
                <a:lnTo>
                  <a:pt x="103" y="55"/>
                </a:lnTo>
                <a:lnTo>
                  <a:pt x="103" y="53"/>
                </a:lnTo>
                <a:lnTo>
                  <a:pt x="103" y="47"/>
                </a:lnTo>
                <a:lnTo>
                  <a:pt x="103" y="44"/>
                </a:lnTo>
                <a:lnTo>
                  <a:pt x="103" y="39"/>
                </a:lnTo>
                <a:lnTo>
                  <a:pt x="103" y="31"/>
                </a:lnTo>
                <a:lnTo>
                  <a:pt x="103" y="21"/>
                </a:lnTo>
                <a:lnTo>
                  <a:pt x="103" y="18"/>
                </a:lnTo>
                <a:lnTo>
                  <a:pt x="103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28" y="2"/>
                </a:lnTo>
                <a:lnTo>
                  <a:pt x="128" y="4"/>
                </a:lnTo>
                <a:lnTo>
                  <a:pt x="128" y="7"/>
                </a:lnTo>
                <a:lnTo>
                  <a:pt x="128" y="26"/>
                </a:lnTo>
                <a:lnTo>
                  <a:pt x="128" y="28"/>
                </a:lnTo>
                <a:lnTo>
                  <a:pt x="128" y="29"/>
                </a:lnTo>
                <a:lnTo>
                  <a:pt x="128" y="31"/>
                </a:lnTo>
                <a:lnTo>
                  <a:pt x="128" y="36"/>
                </a:lnTo>
                <a:lnTo>
                  <a:pt x="128" y="40"/>
                </a:lnTo>
                <a:lnTo>
                  <a:pt x="128" y="44"/>
                </a:lnTo>
                <a:lnTo>
                  <a:pt x="128" y="56"/>
                </a:lnTo>
                <a:lnTo>
                  <a:pt x="133" y="56"/>
                </a:lnTo>
                <a:lnTo>
                  <a:pt x="133" y="60"/>
                </a:lnTo>
                <a:lnTo>
                  <a:pt x="136" y="60"/>
                </a:lnTo>
                <a:lnTo>
                  <a:pt x="136" y="64"/>
                </a:lnTo>
                <a:lnTo>
                  <a:pt x="152" y="64"/>
                </a:lnTo>
                <a:lnTo>
                  <a:pt x="154" y="64"/>
                </a:lnTo>
                <a:lnTo>
                  <a:pt x="154" y="66"/>
                </a:lnTo>
                <a:lnTo>
                  <a:pt x="155" y="66"/>
                </a:lnTo>
                <a:lnTo>
                  <a:pt x="154" y="66"/>
                </a:lnTo>
                <a:lnTo>
                  <a:pt x="155" y="66"/>
                </a:lnTo>
                <a:lnTo>
                  <a:pt x="155" y="64"/>
                </a:lnTo>
                <a:lnTo>
                  <a:pt x="155" y="63"/>
                </a:lnTo>
                <a:lnTo>
                  <a:pt x="157" y="61"/>
                </a:lnTo>
                <a:lnTo>
                  <a:pt x="157" y="60"/>
                </a:lnTo>
                <a:lnTo>
                  <a:pt x="159" y="60"/>
                </a:lnTo>
                <a:lnTo>
                  <a:pt x="162" y="60"/>
                </a:lnTo>
                <a:lnTo>
                  <a:pt x="163" y="60"/>
                </a:lnTo>
                <a:lnTo>
                  <a:pt x="163" y="64"/>
                </a:lnTo>
                <a:lnTo>
                  <a:pt x="163" y="66"/>
                </a:lnTo>
                <a:lnTo>
                  <a:pt x="163" y="74"/>
                </a:lnTo>
                <a:lnTo>
                  <a:pt x="163" y="82"/>
                </a:lnTo>
                <a:lnTo>
                  <a:pt x="163" y="85"/>
                </a:lnTo>
                <a:lnTo>
                  <a:pt x="162" y="85"/>
                </a:lnTo>
                <a:lnTo>
                  <a:pt x="154" y="85"/>
                </a:lnTo>
                <a:lnTo>
                  <a:pt x="154" y="90"/>
                </a:lnTo>
                <a:lnTo>
                  <a:pt x="154" y="96"/>
                </a:lnTo>
                <a:lnTo>
                  <a:pt x="154" y="103"/>
                </a:lnTo>
                <a:lnTo>
                  <a:pt x="154" y="116"/>
                </a:lnTo>
                <a:lnTo>
                  <a:pt x="154" y="128"/>
                </a:lnTo>
                <a:lnTo>
                  <a:pt x="162" y="128"/>
                </a:lnTo>
                <a:lnTo>
                  <a:pt x="176" y="128"/>
                </a:lnTo>
                <a:lnTo>
                  <a:pt x="179" y="128"/>
                </a:lnTo>
                <a:lnTo>
                  <a:pt x="179" y="130"/>
                </a:lnTo>
                <a:lnTo>
                  <a:pt x="179" y="141"/>
                </a:lnTo>
                <a:lnTo>
                  <a:pt x="179" y="143"/>
                </a:lnTo>
                <a:lnTo>
                  <a:pt x="179" y="165"/>
                </a:lnTo>
                <a:lnTo>
                  <a:pt x="162" y="165"/>
                </a:lnTo>
                <a:lnTo>
                  <a:pt x="151" y="165"/>
                </a:lnTo>
                <a:lnTo>
                  <a:pt x="143" y="165"/>
                </a:lnTo>
                <a:lnTo>
                  <a:pt x="141" y="165"/>
                </a:lnTo>
                <a:lnTo>
                  <a:pt x="139" y="165"/>
                </a:lnTo>
                <a:lnTo>
                  <a:pt x="127" y="165"/>
                </a:lnTo>
                <a:lnTo>
                  <a:pt x="127" y="175"/>
                </a:lnTo>
                <a:lnTo>
                  <a:pt x="127" y="178"/>
                </a:lnTo>
                <a:lnTo>
                  <a:pt x="127" y="186"/>
                </a:lnTo>
                <a:lnTo>
                  <a:pt x="127" y="189"/>
                </a:lnTo>
                <a:lnTo>
                  <a:pt x="127" y="199"/>
                </a:lnTo>
                <a:close/>
              </a:path>
            </a:pathLst>
          </a:custGeom>
          <a:solidFill>
            <a:srgbClr val="8B78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6"/>
          <p:cNvSpPr>
            <a:spLocks noEditPoints="1"/>
          </p:cNvSpPr>
          <p:nvPr/>
        </p:nvSpPr>
        <p:spPr bwMode="auto">
          <a:xfrm>
            <a:off x="4364038" y="5600701"/>
            <a:ext cx="165100" cy="161925"/>
          </a:xfrm>
          <a:custGeom>
            <a:avLst/>
            <a:gdLst/>
            <a:ahLst/>
            <a:cxnLst>
              <a:cxn ang="0">
                <a:pos x="83" y="81"/>
              </a:cxn>
              <a:cxn ang="0">
                <a:pos x="51" y="0"/>
              </a:cxn>
              <a:cxn ang="0">
                <a:pos x="65" y="6"/>
              </a:cxn>
              <a:cxn ang="0">
                <a:pos x="78" y="6"/>
              </a:cxn>
              <a:cxn ang="0">
                <a:pos x="94" y="6"/>
              </a:cxn>
              <a:cxn ang="0">
                <a:pos x="104" y="14"/>
              </a:cxn>
              <a:cxn ang="0">
                <a:pos x="104" y="25"/>
              </a:cxn>
              <a:cxn ang="0">
                <a:pos x="104" y="32"/>
              </a:cxn>
              <a:cxn ang="0">
                <a:pos x="102" y="48"/>
              </a:cxn>
              <a:cxn ang="0">
                <a:pos x="101" y="77"/>
              </a:cxn>
              <a:cxn ang="0">
                <a:pos x="99" y="85"/>
              </a:cxn>
              <a:cxn ang="0">
                <a:pos x="97" y="88"/>
              </a:cxn>
              <a:cxn ang="0">
                <a:pos x="94" y="88"/>
              </a:cxn>
              <a:cxn ang="0">
                <a:pos x="93" y="89"/>
              </a:cxn>
              <a:cxn ang="0">
                <a:pos x="91" y="91"/>
              </a:cxn>
              <a:cxn ang="0">
                <a:pos x="93" y="86"/>
              </a:cxn>
              <a:cxn ang="0">
                <a:pos x="94" y="85"/>
              </a:cxn>
              <a:cxn ang="0">
                <a:pos x="91" y="83"/>
              </a:cxn>
              <a:cxn ang="0">
                <a:pos x="88" y="81"/>
              </a:cxn>
              <a:cxn ang="0">
                <a:pos x="86" y="80"/>
              </a:cxn>
              <a:cxn ang="0">
                <a:pos x="83" y="80"/>
              </a:cxn>
              <a:cxn ang="0">
                <a:pos x="78" y="81"/>
              </a:cxn>
              <a:cxn ang="0">
                <a:pos x="72" y="81"/>
              </a:cxn>
              <a:cxn ang="0">
                <a:pos x="64" y="85"/>
              </a:cxn>
              <a:cxn ang="0">
                <a:pos x="61" y="85"/>
              </a:cxn>
              <a:cxn ang="0">
                <a:pos x="59" y="81"/>
              </a:cxn>
              <a:cxn ang="0">
                <a:pos x="51" y="91"/>
              </a:cxn>
              <a:cxn ang="0">
                <a:pos x="51" y="101"/>
              </a:cxn>
              <a:cxn ang="0">
                <a:pos x="38" y="102"/>
              </a:cxn>
              <a:cxn ang="0">
                <a:pos x="14" y="102"/>
              </a:cxn>
              <a:cxn ang="0">
                <a:pos x="0" y="102"/>
              </a:cxn>
              <a:cxn ang="0">
                <a:pos x="1" y="97"/>
              </a:cxn>
              <a:cxn ang="0">
                <a:pos x="0" y="93"/>
              </a:cxn>
              <a:cxn ang="0">
                <a:pos x="1" y="88"/>
              </a:cxn>
              <a:cxn ang="0">
                <a:pos x="1" y="77"/>
              </a:cxn>
              <a:cxn ang="0">
                <a:pos x="0" y="72"/>
              </a:cxn>
              <a:cxn ang="0">
                <a:pos x="0" y="65"/>
              </a:cxn>
              <a:cxn ang="0">
                <a:pos x="0" y="59"/>
              </a:cxn>
              <a:cxn ang="0">
                <a:pos x="0" y="53"/>
              </a:cxn>
              <a:cxn ang="0">
                <a:pos x="1" y="48"/>
              </a:cxn>
              <a:cxn ang="0">
                <a:pos x="1" y="41"/>
              </a:cxn>
              <a:cxn ang="0">
                <a:pos x="1" y="35"/>
              </a:cxn>
              <a:cxn ang="0">
                <a:pos x="1" y="29"/>
              </a:cxn>
              <a:cxn ang="0">
                <a:pos x="1" y="22"/>
              </a:cxn>
              <a:cxn ang="0">
                <a:pos x="1" y="16"/>
              </a:cxn>
              <a:cxn ang="0">
                <a:pos x="1" y="9"/>
              </a:cxn>
              <a:cxn ang="0">
                <a:pos x="3" y="0"/>
              </a:cxn>
              <a:cxn ang="0">
                <a:pos x="9" y="0"/>
              </a:cxn>
              <a:cxn ang="0">
                <a:pos x="16" y="0"/>
              </a:cxn>
              <a:cxn ang="0">
                <a:pos x="22" y="0"/>
              </a:cxn>
            </a:cxnLst>
            <a:rect l="0" t="0" r="r" b="b"/>
            <a:pathLst>
              <a:path w="104" h="102">
                <a:moveTo>
                  <a:pt x="83" y="81"/>
                </a:moveTo>
                <a:lnTo>
                  <a:pt x="85" y="81"/>
                </a:lnTo>
                <a:lnTo>
                  <a:pt x="81" y="81"/>
                </a:lnTo>
                <a:lnTo>
                  <a:pt x="83" y="81"/>
                </a:lnTo>
                <a:close/>
                <a:moveTo>
                  <a:pt x="27" y="0"/>
                </a:moveTo>
                <a:lnTo>
                  <a:pt x="45" y="0"/>
                </a:lnTo>
                <a:lnTo>
                  <a:pt x="49" y="0"/>
                </a:lnTo>
                <a:lnTo>
                  <a:pt x="51" y="0"/>
                </a:lnTo>
                <a:lnTo>
                  <a:pt x="54" y="0"/>
                </a:lnTo>
                <a:lnTo>
                  <a:pt x="54" y="6"/>
                </a:lnTo>
                <a:lnTo>
                  <a:pt x="64" y="6"/>
                </a:lnTo>
                <a:lnTo>
                  <a:pt x="65" y="6"/>
                </a:lnTo>
                <a:lnTo>
                  <a:pt x="67" y="6"/>
                </a:lnTo>
                <a:lnTo>
                  <a:pt x="72" y="6"/>
                </a:lnTo>
                <a:lnTo>
                  <a:pt x="73" y="6"/>
                </a:lnTo>
                <a:lnTo>
                  <a:pt x="78" y="6"/>
                </a:lnTo>
                <a:lnTo>
                  <a:pt x="85" y="6"/>
                </a:lnTo>
                <a:lnTo>
                  <a:pt x="88" y="6"/>
                </a:lnTo>
                <a:lnTo>
                  <a:pt x="91" y="6"/>
                </a:lnTo>
                <a:lnTo>
                  <a:pt x="94" y="6"/>
                </a:lnTo>
                <a:lnTo>
                  <a:pt x="104" y="6"/>
                </a:lnTo>
                <a:lnTo>
                  <a:pt x="104" y="9"/>
                </a:lnTo>
                <a:lnTo>
                  <a:pt x="104" y="13"/>
                </a:lnTo>
                <a:lnTo>
                  <a:pt x="104" y="14"/>
                </a:lnTo>
                <a:lnTo>
                  <a:pt x="104" y="21"/>
                </a:lnTo>
                <a:lnTo>
                  <a:pt x="104" y="22"/>
                </a:lnTo>
                <a:lnTo>
                  <a:pt x="104" y="24"/>
                </a:lnTo>
                <a:lnTo>
                  <a:pt x="104" y="25"/>
                </a:lnTo>
                <a:lnTo>
                  <a:pt x="104" y="27"/>
                </a:lnTo>
                <a:lnTo>
                  <a:pt x="104" y="29"/>
                </a:lnTo>
                <a:lnTo>
                  <a:pt x="104" y="30"/>
                </a:lnTo>
                <a:lnTo>
                  <a:pt x="104" y="32"/>
                </a:lnTo>
                <a:lnTo>
                  <a:pt x="104" y="38"/>
                </a:lnTo>
                <a:lnTo>
                  <a:pt x="104" y="41"/>
                </a:lnTo>
                <a:lnTo>
                  <a:pt x="104" y="45"/>
                </a:lnTo>
                <a:lnTo>
                  <a:pt x="102" y="48"/>
                </a:lnTo>
                <a:lnTo>
                  <a:pt x="102" y="56"/>
                </a:lnTo>
                <a:lnTo>
                  <a:pt x="101" y="56"/>
                </a:lnTo>
                <a:lnTo>
                  <a:pt x="101" y="65"/>
                </a:lnTo>
                <a:lnTo>
                  <a:pt x="101" y="77"/>
                </a:lnTo>
                <a:lnTo>
                  <a:pt x="101" y="80"/>
                </a:lnTo>
                <a:lnTo>
                  <a:pt x="101" y="83"/>
                </a:lnTo>
                <a:lnTo>
                  <a:pt x="101" y="85"/>
                </a:lnTo>
                <a:lnTo>
                  <a:pt x="99" y="85"/>
                </a:lnTo>
                <a:lnTo>
                  <a:pt x="99" y="86"/>
                </a:lnTo>
                <a:lnTo>
                  <a:pt x="97" y="88"/>
                </a:lnTo>
                <a:lnTo>
                  <a:pt x="97" y="89"/>
                </a:lnTo>
                <a:lnTo>
                  <a:pt x="97" y="88"/>
                </a:lnTo>
                <a:lnTo>
                  <a:pt x="96" y="88"/>
                </a:lnTo>
                <a:lnTo>
                  <a:pt x="94" y="88"/>
                </a:lnTo>
                <a:lnTo>
                  <a:pt x="94" y="86"/>
                </a:lnTo>
                <a:lnTo>
                  <a:pt x="94" y="88"/>
                </a:lnTo>
                <a:lnTo>
                  <a:pt x="93" y="88"/>
                </a:lnTo>
                <a:lnTo>
                  <a:pt x="93" y="89"/>
                </a:lnTo>
                <a:lnTo>
                  <a:pt x="91" y="89"/>
                </a:lnTo>
                <a:lnTo>
                  <a:pt x="93" y="89"/>
                </a:lnTo>
                <a:lnTo>
                  <a:pt x="93" y="91"/>
                </a:lnTo>
                <a:lnTo>
                  <a:pt x="91" y="91"/>
                </a:lnTo>
                <a:lnTo>
                  <a:pt x="89" y="91"/>
                </a:lnTo>
                <a:lnTo>
                  <a:pt x="91" y="91"/>
                </a:lnTo>
                <a:lnTo>
                  <a:pt x="91" y="89"/>
                </a:lnTo>
                <a:lnTo>
                  <a:pt x="93" y="89"/>
                </a:lnTo>
                <a:lnTo>
                  <a:pt x="93" y="88"/>
                </a:lnTo>
                <a:lnTo>
                  <a:pt x="93" y="86"/>
                </a:lnTo>
                <a:lnTo>
                  <a:pt x="94" y="86"/>
                </a:lnTo>
                <a:lnTo>
                  <a:pt x="93" y="86"/>
                </a:lnTo>
                <a:lnTo>
                  <a:pt x="94" y="86"/>
                </a:lnTo>
                <a:lnTo>
                  <a:pt x="94" y="85"/>
                </a:lnTo>
                <a:lnTo>
                  <a:pt x="94" y="83"/>
                </a:lnTo>
                <a:lnTo>
                  <a:pt x="93" y="85"/>
                </a:lnTo>
                <a:lnTo>
                  <a:pt x="91" y="85"/>
                </a:lnTo>
                <a:lnTo>
                  <a:pt x="91" y="83"/>
                </a:lnTo>
                <a:lnTo>
                  <a:pt x="91" y="81"/>
                </a:lnTo>
                <a:lnTo>
                  <a:pt x="88" y="81"/>
                </a:lnTo>
                <a:lnTo>
                  <a:pt x="86" y="81"/>
                </a:lnTo>
                <a:lnTo>
                  <a:pt x="88" y="81"/>
                </a:lnTo>
                <a:lnTo>
                  <a:pt x="88" y="80"/>
                </a:lnTo>
                <a:lnTo>
                  <a:pt x="88" y="81"/>
                </a:lnTo>
                <a:lnTo>
                  <a:pt x="86" y="81"/>
                </a:lnTo>
                <a:lnTo>
                  <a:pt x="86" y="80"/>
                </a:lnTo>
                <a:lnTo>
                  <a:pt x="86" y="81"/>
                </a:lnTo>
                <a:lnTo>
                  <a:pt x="85" y="81"/>
                </a:lnTo>
                <a:lnTo>
                  <a:pt x="83" y="81"/>
                </a:lnTo>
                <a:lnTo>
                  <a:pt x="83" y="80"/>
                </a:lnTo>
                <a:lnTo>
                  <a:pt x="81" y="80"/>
                </a:lnTo>
                <a:lnTo>
                  <a:pt x="80" y="80"/>
                </a:lnTo>
                <a:lnTo>
                  <a:pt x="80" y="81"/>
                </a:lnTo>
                <a:lnTo>
                  <a:pt x="78" y="81"/>
                </a:lnTo>
                <a:lnTo>
                  <a:pt x="80" y="81"/>
                </a:lnTo>
                <a:lnTo>
                  <a:pt x="75" y="81"/>
                </a:lnTo>
                <a:lnTo>
                  <a:pt x="73" y="81"/>
                </a:lnTo>
                <a:lnTo>
                  <a:pt x="72" y="81"/>
                </a:lnTo>
                <a:lnTo>
                  <a:pt x="70" y="81"/>
                </a:lnTo>
                <a:lnTo>
                  <a:pt x="69" y="83"/>
                </a:lnTo>
                <a:lnTo>
                  <a:pt x="67" y="83"/>
                </a:lnTo>
                <a:lnTo>
                  <a:pt x="64" y="85"/>
                </a:lnTo>
                <a:lnTo>
                  <a:pt x="64" y="86"/>
                </a:lnTo>
                <a:lnTo>
                  <a:pt x="62" y="86"/>
                </a:lnTo>
                <a:lnTo>
                  <a:pt x="62" y="85"/>
                </a:lnTo>
                <a:lnTo>
                  <a:pt x="61" y="85"/>
                </a:lnTo>
                <a:lnTo>
                  <a:pt x="61" y="86"/>
                </a:lnTo>
                <a:lnTo>
                  <a:pt x="61" y="85"/>
                </a:lnTo>
                <a:lnTo>
                  <a:pt x="61" y="83"/>
                </a:lnTo>
                <a:lnTo>
                  <a:pt x="59" y="81"/>
                </a:lnTo>
                <a:lnTo>
                  <a:pt x="56" y="81"/>
                </a:lnTo>
                <a:lnTo>
                  <a:pt x="51" y="81"/>
                </a:lnTo>
                <a:lnTo>
                  <a:pt x="51" y="89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1" y="101"/>
                </a:lnTo>
                <a:lnTo>
                  <a:pt x="51" y="102"/>
                </a:lnTo>
                <a:lnTo>
                  <a:pt x="48" y="102"/>
                </a:lnTo>
                <a:lnTo>
                  <a:pt x="45" y="102"/>
                </a:lnTo>
                <a:lnTo>
                  <a:pt x="38" y="102"/>
                </a:lnTo>
                <a:lnTo>
                  <a:pt x="33" y="102"/>
                </a:lnTo>
                <a:lnTo>
                  <a:pt x="27" y="102"/>
                </a:lnTo>
                <a:lnTo>
                  <a:pt x="22" y="102"/>
                </a:lnTo>
                <a:lnTo>
                  <a:pt x="14" y="102"/>
                </a:lnTo>
                <a:lnTo>
                  <a:pt x="13" y="102"/>
                </a:lnTo>
                <a:lnTo>
                  <a:pt x="9" y="102"/>
                </a:lnTo>
                <a:lnTo>
                  <a:pt x="6" y="102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1" y="99"/>
                </a:lnTo>
                <a:lnTo>
                  <a:pt x="1" y="97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1" y="93"/>
                </a:lnTo>
                <a:lnTo>
                  <a:pt x="1" y="91"/>
                </a:lnTo>
                <a:lnTo>
                  <a:pt x="1" y="89"/>
                </a:lnTo>
                <a:lnTo>
                  <a:pt x="1" y="88"/>
                </a:lnTo>
                <a:lnTo>
                  <a:pt x="1" y="86"/>
                </a:lnTo>
                <a:lnTo>
                  <a:pt x="1" y="85"/>
                </a:lnTo>
                <a:lnTo>
                  <a:pt x="1" y="81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1" y="51"/>
                </a:lnTo>
                <a:lnTo>
                  <a:pt x="1" y="49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1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1" y="33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5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7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1" y="9"/>
                </a:lnTo>
                <a:lnTo>
                  <a:pt x="1" y="8"/>
                </a:lnTo>
                <a:lnTo>
                  <a:pt x="1" y="5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close/>
              </a:path>
            </a:pathLst>
          </a:custGeom>
          <a:solidFill>
            <a:srgbClr val="4552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7"/>
          <p:cNvSpPr>
            <a:spLocks/>
          </p:cNvSpPr>
          <p:nvPr/>
        </p:nvSpPr>
        <p:spPr bwMode="auto">
          <a:xfrm>
            <a:off x="4259263" y="5661026"/>
            <a:ext cx="106363" cy="142875"/>
          </a:xfrm>
          <a:custGeom>
            <a:avLst/>
            <a:gdLst/>
            <a:ahLst/>
            <a:cxnLst>
              <a:cxn ang="0">
                <a:pos x="66" y="67"/>
              </a:cxn>
              <a:cxn ang="0">
                <a:pos x="66" y="72"/>
              </a:cxn>
              <a:cxn ang="0">
                <a:pos x="67" y="85"/>
              </a:cxn>
              <a:cxn ang="0">
                <a:pos x="64" y="90"/>
              </a:cxn>
              <a:cxn ang="0">
                <a:pos x="53" y="90"/>
              </a:cxn>
              <a:cxn ang="0">
                <a:pos x="43" y="90"/>
              </a:cxn>
              <a:cxn ang="0">
                <a:pos x="39" y="90"/>
              </a:cxn>
              <a:cxn ang="0">
                <a:pos x="29" y="90"/>
              </a:cxn>
              <a:cxn ang="0">
                <a:pos x="16" y="90"/>
              </a:cxn>
              <a:cxn ang="0">
                <a:pos x="16" y="82"/>
              </a:cxn>
              <a:cxn ang="0">
                <a:pos x="16" y="74"/>
              </a:cxn>
              <a:cxn ang="0">
                <a:pos x="16" y="64"/>
              </a:cxn>
              <a:cxn ang="0">
                <a:pos x="10" y="64"/>
              </a:cxn>
              <a:cxn ang="0">
                <a:pos x="3" y="63"/>
              </a:cxn>
              <a:cxn ang="0">
                <a:pos x="0" y="56"/>
              </a:cxn>
              <a:cxn ang="0">
                <a:pos x="3" y="55"/>
              </a:cxn>
              <a:cxn ang="0">
                <a:pos x="3" y="47"/>
              </a:cxn>
              <a:cxn ang="0">
                <a:pos x="3" y="42"/>
              </a:cxn>
              <a:cxn ang="0">
                <a:pos x="5" y="39"/>
              </a:cxn>
              <a:cxn ang="0">
                <a:pos x="7" y="35"/>
              </a:cxn>
              <a:cxn ang="0">
                <a:pos x="7" y="31"/>
              </a:cxn>
              <a:cxn ang="0">
                <a:pos x="8" y="27"/>
              </a:cxn>
              <a:cxn ang="0">
                <a:pos x="8" y="23"/>
              </a:cxn>
              <a:cxn ang="0">
                <a:pos x="7" y="19"/>
              </a:cxn>
              <a:cxn ang="0">
                <a:pos x="7" y="15"/>
              </a:cxn>
              <a:cxn ang="0">
                <a:pos x="10" y="13"/>
              </a:cxn>
              <a:cxn ang="0">
                <a:pos x="16" y="13"/>
              </a:cxn>
              <a:cxn ang="0">
                <a:pos x="18" y="5"/>
              </a:cxn>
              <a:cxn ang="0">
                <a:pos x="16" y="2"/>
              </a:cxn>
              <a:cxn ang="0">
                <a:pos x="19" y="0"/>
              </a:cxn>
              <a:cxn ang="0">
                <a:pos x="34" y="0"/>
              </a:cxn>
              <a:cxn ang="0">
                <a:pos x="42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  <a:cxn ang="0">
                <a:pos x="67" y="0"/>
              </a:cxn>
              <a:cxn ang="0">
                <a:pos x="67" y="5"/>
              </a:cxn>
              <a:cxn ang="0">
                <a:pos x="67" y="10"/>
              </a:cxn>
              <a:cxn ang="0">
                <a:pos x="66" y="13"/>
              </a:cxn>
              <a:cxn ang="0">
                <a:pos x="66" y="18"/>
              </a:cxn>
              <a:cxn ang="0">
                <a:pos x="66" y="23"/>
              </a:cxn>
              <a:cxn ang="0">
                <a:pos x="66" y="27"/>
              </a:cxn>
              <a:cxn ang="0">
                <a:pos x="66" y="32"/>
              </a:cxn>
              <a:cxn ang="0">
                <a:pos x="66" y="37"/>
              </a:cxn>
              <a:cxn ang="0">
                <a:pos x="67" y="43"/>
              </a:cxn>
              <a:cxn ang="0">
                <a:pos x="67" y="50"/>
              </a:cxn>
              <a:cxn ang="0">
                <a:pos x="67" y="55"/>
              </a:cxn>
              <a:cxn ang="0">
                <a:pos x="66" y="58"/>
              </a:cxn>
              <a:cxn ang="0">
                <a:pos x="67" y="61"/>
              </a:cxn>
              <a:cxn ang="0">
                <a:pos x="66" y="64"/>
              </a:cxn>
            </a:cxnLst>
            <a:rect l="0" t="0" r="r" b="b"/>
            <a:pathLst>
              <a:path w="67" h="90">
                <a:moveTo>
                  <a:pt x="66" y="64"/>
                </a:moveTo>
                <a:lnTo>
                  <a:pt x="66" y="66"/>
                </a:lnTo>
                <a:lnTo>
                  <a:pt x="66" y="67"/>
                </a:lnTo>
                <a:lnTo>
                  <a:pt x="66" y="69"/>
                </a:lnTo>
                <a:lnTo>
                  <a:pt x="66" y="71"/>
                </a:lnTo>
                <a:lnTo>
                  <a:pt x="66" y="72"/>
                </a:lnTo>
                <a:lnTo>
                  <a:pt x="67" y="75"/>
                </a:lnTo>
                <a:lnTo>
                  <a:pt x="67" y="82"/>
                </a:lnTo>
                <a:lnTo>
                  <a:pt x="67" y="85"/>
                </a:lnTo>
                <a:lnTo>
                  <a:pt x="67" y="90"/>
                </a:lnTo>
                <a:lnTo>
                  <a:pt x="66" y="90"/>
                </a:lnTo>
                <a:lnTo>
                  <a:pt x="64" y="90"/>
                </a:lnTo>
                <a:lnTo>
                  <a:pt x="63" y="90"/>
                </a:lnTo>
                <a:lnTo>
                  <a:pt x="55" y="90"/>
                </a:lnTo>
                <a:lnTo>
                  <a:pt x="53" y="90"/>
                </a:lnTo>
                <a:lnTo>
                  <a:pt x="50" y="90"/>
                </a:lnTo>
                <a:lnTo>
                  <a:pt x="45" y="90"/>
                </a:lnTo>
                <a:lnTo>
                  <a:pt x="43" y="90"/>
                </a:lnTo>
                <a:lnTo>
                  <a:pt x="42" y="90"/>
                </a:lnTo>
                <a:lnTo>
                  <a:pt x="40" y="90"/>
                </a:lnTo>
                <a:lnTo>
                  <a:pt x="39" y="90"/>
                </a:lnTo>
                <a:lnTo>
                  <a:pt x="37" y="90"/>
                </a:lnTo>
                <a:lnTo>
                  <a:pt x="32" y="90"/>
                </a:lnTo>
                <a:lnTo>
                  <a:pt x="29" y="90"/>
                </a:lnTo>
                <a:lnTo>
                  <a:pt x="24" y="90"/>
                </a:lnTo>
                <a:lnTo>
                  <a:pt x="19" y="90"/>
                </a:lnTo>
                <a:lnTo>
                  <a:pt x="16" y="90"/>
                </a:lnTo>
                <a:lnTo>
                  <a:pt x="16" y="88"/>
                </a:lnTo>
                <a:lnTo>
                  <a:pt x="16" y="87"/>
                </a:lnTo>
                <a:lnTo>
                  <a:pt x="16" y="82"/>
                </a:lnTo>
                <a:lnTo>
                  <a:pt x="16" y="77"/>
                </a:lnTo>
                <a:lnTo>
                  <a:pt x="16" y="75"/>
                </a:lnTo>
                <a:lnTo>
                  <a:pt x="16" y="74"/>
                </a:lnTo>
                <a:lnTo>
                  <a:pt x="16" y="69"/>
                </a:lnTo>
                <a:lnTo>
                  <a:pt x="16" y="66"/>
                </a:lnTo>
                <a:lnTo>
                  <a:pt x="16" y="64"/>
                </a:lnTo>
                <a:lnTo>
                  <a:pt x="15" y="64"/>
                </a:lnTo>
                <a:lnTo>
                  <a:pt x="11" y="64"/>
                </a:lnTo>
                <a:lnTo>
                  <a:pt x="10" y="64"/>
                </a:lnTo>
                <a:lnTo>
                  <a:pt x="7" y="64"/>
                </a:lnTo>
                <a:lnTo>
                  <a:pt x="3" y="64"/>
                </a:lnTo>
                <a:lnTo>
                  <a:pt x="3" y="63"/>
                </a:lnTo>
                <a:lnTo>
                  <a:pt x="0" y="63"/>
                </a:lnTo>
                <a:lnTo>
                  <a:pt x="0" y="59"/>
                </a:lnTo>
                <a:lnTo>
                  <a:pt x="0" y="56"/>
                </a:lnTo>
                <a:lnTo>
                  <a:pt x="2" y="56"/>
                </a:lnTo>
                <a:lnTo>
                  <a:pt x="3" y="56"/>
                </a:lnTo>
                <a:lnTo>
                  <a:pt x="3" y="55"/>
                </a:lnTo>
                <a:lnTo>
                  <a:pt x="3" y="51"/>
                </a:lnTo>
                <a:lnTo>
                  <a:pt x="3" y="50"/>
                </a:lnTo>
                <a:lnTo>
                  <a:pt x="3" y="47"/>
                </a:lnTo>
                <a:lnTo>
                  <a:pt x="3" y="45"/>
                </a:lnTo>
                <a:lnTo>
                  <a:pt x="3" y="43"/>
                </a:lnTo>
                <a:lnTo>
                  <a:pt x="3" y="42"/>
                </a:lnTo>
                <a:lnTo>
                  <a:pt x="3" y="40"/>
                </a:lnTo>
                <a:lnTo>
                  <a:pt x="3" y="39"/>
                </a:lnTo>
                <a:lnTo>
                  <a:pt x="5" y="39"/>
                </a:lnTo>
                <a:lnTo>
                  <a:pt x="7" y="39"/>
                </a:lnTo>
                <a:lnTo>
                  <a:pt x="7" y="37"/>
                </a:lnTo>
                <a:lnTo>
                  <a:pt x="7" y="35"/>
                </a:lnTo>
                <a:lnTo>
                  <a:pt x="7" y="34"/>
                </a:lnTo>
                <a:lnTo>
                  <a:pt x="7" y="32"/>
                </a:lnTo>
                <a:lnTo>
                  <a:pt x="7" y="31"/>
                </a:lnTo>
                <a:lnTo>
                  <a:pt x="8" y="31"/>
                </a:lnTo>
                <a:lnTo>
                  <a:pt x="8" y="29"/>
                </a:lnTo>
                <a:lnTo>
                  <a:pt x="8" y="27"/>
                </a:lnTo>
                <a:lnTo>
                  <a:pt x="8" y="26"/>
                </a:lnTo>
                <a:lnTo>
                  <a:pt x="8" y="24"/>
                </a:lnTo>
                <a:lnTo>
                  <a:pt x="8" y="23"/>
                </a:lnTo>
                <a:lnTo>
                  <a:pt x="8" y="21"/>
                </a:lnTo>
                <a:lnTo>
                  <a:pt x="7" y="21"/>
                </a:lnTo>
                <a:lnTo>
                  <a:pt x="7" y="19"/>
                </a:lnTo>
                <a:lnTo>
                  <a:pt x="7" y="18"/>
                </a:lnTo>
                <a:lnTo>
                  <a:pt x="7" y="16"/>
                </a:lnTo>
                <a:lnTo>
                  <a:pt x="7" y="15"/>
                </a:lnTo>
                <a:lnTo>
                  <a:pt x="7" y="13"/>
                </a:lnTo>
                <a:lnTo>
                  <a:pt x="8" y="13"/>
                </a:lnTo>
                <a:lnTo>
                  <a:pt x="10" y="13"/>
                </a:lnTo>
                <a:lnTo>
                  <a:pt x="11" y="13"/>
                </a:lnTo>
                <a:lnTo>
                  <a:pt x="13" y="13"/>
                </a:lnTo>
                <a:lnTo>
                  <a:pt x="16" y="13"/>
                </a:lnTo>
                <a:lnTo>
                  <a:pt x="18" y="13"/>
                </a:lnTo>
                <a:lnTo>
                  <a:pt x="18" y="10"/>
                </a:lnTo>
                <a:lnTo>
                  <a:pt x="18" y="5"/>
                </a:lnTo>
                <a:lnTo>
                  <a:pt x="18" y="3"/>
                </a:lnTo>
                <a:lnTo>
                  <a:pt x="16" y="3"/>
                </a:lnTo>
                <a:lnTo>
                  <a:pt x="16" y="2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2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7" y="2"/>
                </a:lnTo>
                <a:lnTo>
                  <a:pt x="67" y="3"/>
                </a:lnTo>
                <a:lnTo>
                  <a:pt x="67" y="5"/>
                </a:lnTo>
                <a:lnTo>
                  <a:pt x="67" y="7"/>
                </a:lnTo>
                <a:lnTo>
                  <a:pt x="67" y="8"/>
                </a:lnTo>
                <a:lnTo>
                  <a:pt x="67" y="10"/>
                </a:lnTo>
                <a:lnTo>
                  <a:pt x="67" y="11"/>
                </a:lnTo>
                <a:lnTo>
                  <a:pt x="67" y="13"/>
                </a:lnTo>
                <a:lnTo>
                  <a:pt x="66" y="13"/>
                </a:lnTo>
                <a:lnTo>
                  <a:pt x="66" y="15"/>
                </a:lnTo>
                <a:lnTo>
                  <a:pt x="66" y="16"/>
                </a:lnTo>
                <a:lnTo>
                  <a:pt x="66" y="18"/>
                </a:lnTo>
                <a:lnTo>
                  <a:pt x="66" y="19"/>
                </a:lnTo>
                <a:lnTo>
                  <a:pt x="66" y="21"/>
                </a:lnTo>
                <a:lnTo>
                  <a:pt x="66" y="23"/>
                </a:lnTo>
                <a:lnTo>
                  <a:pt x="66" y="24"/>
                </a:lnTo>
                <a:lnTo>
                  <a:pt x="66" y="26"/>
                </a:lnTo>
                <a:lnTo>
                  <a:pt x="66" y="27"/>
                </a:lnTo>
                <a:lnTo>
                  <a:pt x="66" y="29"/>
                </a:lnTo>
                <a:lnTo>
                  <a:pt x="66" y="31"/>
                </a:lnTo>
                <a:lnTo>
                  <a:pt x="66" y="32"/>
                </a:lnTo>
                <a:lnTo>
                  <a:pt x="66" y="34"/>
                </a:lnTo>
                <a:lnTo>
                  <a:pt x="66" y="35"/>
                </a:lnTo>
                <a:lnTo>
                  <a:pt x="66" y="37"/>
                </a:lnTo>
                <a:lnTo>
                  <a:pt x="66" y="39"/>
                </a:lnTo>
                <a:lnTo>
                  <a:pt x="67" y="39"/>
                </a:lnTo>
                <a:lnTo>
                  <a:pt x="67" y="43"/>
                </a:lnTo>
                <a:lnTo>
                  <a:pt x="67" y="47"/>
                </a:lnTo>
                <a:lnTo>
                  <a:pt x="67" y="48"/>
                </a:lnTo>
                <a:lnTo>
                  <a:pt x="67" y="50"/>
                </a:lnTo>
                <a:lnTo>
                  <a:pt x="67" y="51"/>
                </a:lnTo>
                <a:lnTo>
                  <a:pt x="67" y="53"/>
                </a:lnTo>
                <a:lnTo>
                  <a:pt x="67" y="55"/>
                </a:lnTo>
                <a:lnTo>
                  <a:pt x="66" y="55"/>
                </a:lnTo>
                <a:lnTo>
                  <a:pt x="66" y="56"/>
                </a:lnTo>
                <a:lnTo>
                  <a:pt x="66" y="58"/>
                </a:lnTo>
                <a:lnTo>
                  <a:pt x="66" y="59"/>
                </a:lnTo>
                <a:lnTo>
                  <a:pt x="67" y="59"/>
                </a:lnTo>
                <a:lnTo>
                  <a:pt x="67" y="61"/>
                </a:lnTo>
                <a:lnTo>
                  <a:pt x="66" y="61"/>
                </a:lnTo>
                <a:lnTo>
                  <a:pt x="66" y="63"/>
                </a:lnTo>
                <a:lnTo>
                  <a:pt x="66" y="64"/>
                </a:lnTo>
                <a:close/>
              </a:path>
            </a:pathLst>
          </a:custGeom>
          <a:solidFill>
            <a:srgbClr val="EB54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8"/>
          <p:cNvSpPr>
            <a:spLocks/>
          </p:cNvSpPr>
          <p:nvPr/>
        </p:nvSpPr>
        <p:spPr bwMode="auto">
          <a:xfrm>
            <a:off x="4241800" y="5926138"/>
            <a:ext cx="122238" cy="77788"/>
          </a:xfrm>
          <a:custGeom>
            <a:avLst/>
            <a:gdLst/>
            <a:ahLst/>
            <a:cxnLst>
              <a:cxn ang="0">
                <a:pos x="77" y="6"/>
              </a:cxn>
              <a:cxn ang="0">
                <a:pos x="77" y="12"/>
              </a:cxn>
              <a:cxn ang="0">
                <a:pos x="77" y="22"/>
              </a:cxn>
              <a:cxn ang="0">
                <a:pos x="77" y="33"/>
              </a:cxn>
              <a:cxn ang="0">
                <a:pos x="77" y="49"/>
              </a:cxn>
              <a:cxn ang="0">
                <a:pos x="72" y="49"/>
              </a:cxn>
              <a:cxn ang="0">
                <a:pos x="67" y="49"/>
              </a:cxn>
              <a:cxn ang="0">
                <a:pos x="61" y="49"/>
              </a:cxn>
              <a:cxn ang="0">
                <a:pos x="54" y="49"/>
              </a:cxn>
              <a:cxn ang="0">
                <a:pos x="50" y="49"/>
              </a:cxn>
              <a:cxn ang="0">
                <a:pos x="46" y="49"/>
              </a:cxn>
              <a:cxn ang="0">
                <a:pos x="43" y="49"/>
              </a:cxn>
              <a:cxn ang="0">
                <a:pos x="40" y="49"/>
              </a:cxn>
              <a:cxn ang="0">
                <a:pos x="37" y="49"/>
              </a:cxn>
              <a:cxn ang="0">
                <a:pos x="34" y="49"/>
              </a:cxn>
              <a:cxn ang="0">
                <a:pos x="30" y="49"/>
              </a:cxn>
              <a:cxn ang="0">
                <a:pos x="27" y="49"/>
              </a:cxn>
              <a:cxn ang="0">
                <a:pos x="26" y="46"/>
              </a:cxn>
              <a:cxn ang="0">
                <a:pos x="26" y="41"/>
              </a:cxn>
              <a:cxn ang="0">
                <a:pos x="26" y="33"/>
              </a:cxn>
              <a:cxn ang="0">
                <a:pos x="26" y="25"/>
              </a:cxn>
              <a:cxn ang="0">
                <a:pos x="22" y="25"/>
              </a:cxn>
              <a:cxn ang="0">
                <a:pos x="19" y="25"/>
              </a:cxn>
              <a:cxn ang="0">
                <a:pos x="16" y="25"/>
              </a:cxn>
              <a:cxn ang="0">
                <a:pos x="13" y="25"/>
              </a:cxn>
              <a:cxn ang="0">
                <a:pos x="10" y="25"/>
              </a:cxn>
              <a:cxn ang="0">
                <a:pos x="6" y="25"/>
              </a:cxn>
              <a:cxn ang="0">
                <a:pos x="3" y="25"/>
              </a:cxn>
              <a:cxn ang="0">
                <a:pos x="0" y="25"/>
              </a:cxn>
              <a:cxn ang="0">
                <a:pos x="0" y="19"/>
              </a:cxn>
              <a:cxn ang="0">
                <a:pos x="0" y="12"/>
              </a:cxn>
              <a:cxn ang="0">
                <a:pos x="0" y="8"/>
              </a:cxn>
              <a:cxn ang="0">
                <a:pos x="0" y="3"/>
              </a:cxn>
              <a:cxn ang="0">
                <a:pos x="5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4" y="0"/>
              </a:cxn>
              <a:cxn ang="0">
                <a:pos x="46" y="0"/>
              </a:cxn>
              <a:cxn ang="0">
                <a:pos x="56" y="0"/>
              </a:cxn>
              <a:cxn ang="0">
                <a:pos x="64" y="0"/>
              </a:cxn>
              <a:cxn ang="0">
                <a:pos x="70" y="0"/>
              </a:cxn>
              <a:cxn ang="0">
                <a:pos x="77" y="0"/>
              </a:cxn>
            </a:cxnLst>
            <a:rect l="0" t="0" r="r" b="b"/>
            <a:pathLst>
              <a:path w="77" h="49">
                <a:moveTo>
                  <a:pt x="77" y="0"/>
                </a:moveTo>
                <a:lnTo>
                  <a:pt x="77" y="6"/>
                </a:lnTo>
                <a:lnTo>
                  <a:pt x="77" y="11"/>
                </a:lnTo>
                <a:lnTo>
                  <a:pt x="77" y="12"/>
                </a:lnTo>
                <a:lnTo>
                  <a:pt x="77" y="17"/>
                </a:lnTo>
                <a:lnTo>
                  <a:pt x="77" y="22"/>
                </a:lnTo>
                <a:lnTo>
                  <a:pt x="77" y="25"/>
                </a:lnTo>
                <a:lnTo>
                  <a:pt x="77" y="33"/>
                </a:lnTo>
                <a:lnTo>
                  <a:pt x="77" y="41"/>
                </a:lnTo>
                <a:lnTo>
                  <a:pt x="77" y="49"/>
                </a:lnTo>
                <a:lnTo>
                  <a:pt x="75" y="49"/>
                </a:lnTo>
                <a:lnTo>
                  <a:pt x="72" y="49"/>
                </a:lnTo>
                <a:lnTo>
                  <a:pt x="70" y="49"/>
                </a:lnTo>
                <a:lnTo>
                  <a:pt x="67" y="49"/>
                </a:lnTo>
                <a:lnTo>
                  <a:pt x="64" y="49"/>
                </a:lnTo>
                <a:lnTo>
                  <a:pt x="61" y="49"/>
                </a:lnTo>
                <a:lnTo>
                  <a:pt x="58" y="49"/>
                </a:lnTo>
                <a:lnTo>
                  <a:pt x="54" y="49"/>
                </a:lnTo>
                <a:lnTo>
                  <a:pt x="51" y="49"/>
                </a:lnTo>
                <a:lnTo>
                  <a:pt x="50" y="49"/>
                </a:lnTo>
                <a:lnTo>
                  <a:pt x="48" y="49"/>
                </a:lnTo>
                <a:lnTo>
                  <a:pt x="46" y="49"/>
                </a:lnTo>
                <a:lnTo>
                  <a:pt x="45" y="49"/>
                </a:lnTo>
                <a:lnTo>
                  <a:pt x="43" y="49"/>
                </a:lnTo>
                <a:lnTo>
                  <a:pt x="42" y="49"/>
                </a:lnTo>
                <a:lnTo>
                  <a:pt x="40" y="49"/>
                </a:lnTo>
                <a:lnTo>
                  <a:pt x="38" y="49"/>
                </a:lnTo>
                <a:lnTo>
                  <a:pt x="37" y="49"/>
                </a:lnTo>
                <a:lnTo>
                  <a:pt x="35" y="49"/>
                </a:lnTo>
                <a:lnTo>
                  <a:pt x="34" y="49"/>
                </a:lnTo>
                <a:lnTo>
                  <a:pt x="32" y="49"/>
                </a:lnTo>
                <a:lnTo>
                  <a:pt x="30" y="49"/>
                </a:lnTo>
                <a:lnTo>
                  <a:pt x="29" y="49"/>
                </a:lnTo>
                <a:lnTo>
                  <a:pt x="27" y="49"/>
                </a:lnTo>
                <a:lnTo>
                  <a:pt x="26" y="49"/>
                </a:lnTo>
                <a:lnTo>
                  <a:pt x="26" y="46"/>
                </a:lnTo>
                <a:lnTo>
                  <a:pt x="26" y="44"/>
                </a:lnTo>
                <a:lnTo>
                  <a:pt x="26" y="41"/>
                </a:lnTo>
                <a:lnTo>
                  <a:pt x="26" y="38"/>
                </a:lnTo>
                <a:lnTo>
                  <a:pt x="26" y="33"/>
                </a:lnTo>
                <a:lnTo>
                  <a:pt x="26" y="28"/>
                </a:lnTo>
                <a:lnTo>
                  <a:pt x="26" y="25"/>
                </a:lnTo>
                <a:lnTo>
                  <a:pt x="24" y="25"/>
                </a:lnTo>
                <a:lnTo>
                  <a:pt x="22" y="25"/>
                </a:lnTo>
                <a:lnTo>
                  <a:pt x="21" y="25"/>
                </a:lnTo>
                <a:lnTo>
                  <a:pt x="19" y="25"/>
                </a:lnTo>
                <a:lnTo>
                  <a:pt x="18" y="25"/>
                </a:lnTo>
                <a:lnTo>
                  <a:pt x="16" y="25"/>
                </a:lnTo>
                <a:lnTo>
                  <a:pt x="14" y="25"/>
                </a:lnTo>
                <a:lnTo>
                  <a:pt x="13" y="25"/>
                </a:lnTo>
                <a:lnTo>
                  <a:pt x="11" y="25"/>
                </a:lnTo>
                <a:lnTo>
                  <a:pt x="10" y="25"/>
                </a:lnTo>
                <a:lnTo>
                  <a:pt x="8" y="25"/>
                </a:lnTo>
                <a:lnTo>
                  <a:pt x="6" y="25"/>
                </a:lnTo>
                <a:lnTo>
                  <a:pt x="5" y="25"/>
                </a:lnTo>
                <a:lnTo>
                  <a:pt x="3" y="25"/>
                </a:lnTo>
                <a:lnTo>
                  <a:pt x="2" y="25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2" y="0"/>
                </a:lnTo>
                <a:lnTo>
                  <a:pt x="26" y="0"/>
                </a:lnTo>
                <a:lnTo>
                  <a:pt x="30" y="0"/>
                </a:lnTo>
                <a:lnTo>
                  <a:pt x="34" y="0"/>
                </a:lnTo>
                <a:lnTo>
                  <a:pt x="43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0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F26B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9"/>
          <p:cNvSpPr>
            <a:spLocks/>
          </p:cNvSpPr>
          <p:nvPr/>
        </p:nvSpPr>
        <p:spPr bwMode="auto">
          <a:xfrm>
            <a:off x="4360863" y="6057901"/>
            <a:ext cx="315913" cy="187325"/>
          </a:xfrm>
          <a:custGeom>
            <a:avLst/>
            <a:gdLst/>
            <a:ahLst/>
            <a:cxnLst>
              <a:cxn ang="0">
                <a:pos x="127" y="1"/>
              </a:cxn>
              <a:cxn ang="0">
                <a:pos x="127" y="13"/>
              </a:cxn>
              <a:cxn ang="0">
                <a:pos x="127" y="25"/>
              </a:cxn>
              <a:cxn ang="0">
                <a:pos x="127" y="40"/>
              </a:cxn>
              <a:cxn ang="0">
                <a:pos x="127" y="43"/>
              </a:cxn>
              <a:cxn ang="0">
                <a:pos x="127" y="57"/>
              </a:cxn>
              <a:cxn ang="0">
                <a:pos x="127" y="67"/>
              </a:cxn>
              <a:cxn ang="0">
                <a:pos x="171" y="67"/>
              </a:cxn>
              <a:cxn ang="0">
                <a:pos x="173" y="78"/>
              </a:cxn>
              <a:cxn ang="0">
                <a:pos x="173" y="93"/>
              </a:cxn>
              <a:cxn ang="0">
                <a:pos x="186" y="93"/>
              </a:cxn>
              <a:cxn ang="0">
                <a:pos x="199" y="112"/>
              </a:cxn>
              <a:cxn ang="0">
                <a:pos x="199" y="118"/>
              </a:cxn>
              <a:cxn ang="0">
                <a:pos x="162" y="118"/>
              </a:cxn>
              <a:cxn ang="0">
                <a:pos x="123" y="118"/>
              </a:cxn>
              <a:cxn ang="0">
                <a:pos x="114" y="118"/>
              </a:cxn>
              <a:cxn ang="0">
                <a:pos x="82" y="118"/>
              </a:cxn>
              <a:cxn ang="0">
                <a:pos x="69" y="118"/>
              </a:cxn>
              <a:cxn ang="0">
                <a:pos x="61" y="118"/>
              </a:cxn>
              <a:cxn ang="0">
                <a:pos x="24" y="118"/>
              </a:cxn>
              <a:cxn ang="0">
                <a:pos x="24" y="112"/>
              </a:cxn>
              <a:cxn ang="0">
                <a:pos x="24" y="104"/>
              </a:cxn>
              <a:cxn ang="0">
                <a:pos x="24" y="97"/>
              </a:cxn>
              <a:cxn ang="0">
                <a:pos x="24" y="91"/>
              </a:cxn>
              <a:cxn ang="0">
                <a:pos x="24" y="72"/>
              </a:cxn>
              <a:cxn ang="0">
                <a:pos x="26" y="67"/>
              </a:cxn>
              <a:cxn ang="0">
                <a:pos x="26" y="62"/>
              </a:cxn>
              <a:cxn ang="0">
                <a:pos x="26" y="46"/>
              </a:cxn>
              <a:cxn ang="0">
                <a:pos x="16" y="43"/>
              </a:cxn>
              <a:cxn ang="0">
                <a:pos x="11" y="43"/>
              </a:cxn>
              <a:cxn ang="0">
                <a:pos x="8" y="43"/>
              </a:cxn>
              <a:cxn ang="0">
                <a:pos x="5" y="43"/>
              </a:cxn>
              <a:cxn ang="0">
                <a:pos x="2" y="43"/>
              </a:cxn>
              <a:cxn ang="0">
                <a:pos x="0" y="41"/>
              </a:cxn>
              <a:cxn ang="0">
                <a:pos x="0" y="38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5"/>
              </a:cxn>
              <a:cxn ang="0">
                <a:pos x="0" y="22"/>
              </a:cxn>
              <a:cxn ang="0">
                <a:pos x="0" y="19"/>
              </a:cxn>
              <a:cxn ang="0">
                <a:pos x="0" y="16"/>
              </a:cxn>
              <a:cxn ang="0">
                <a:pos x="0" y="5"/>
              </a:cxn>
              <a:cxn ang="0">
                <a:pos x="2" y="0"/>
              </a:cxn>
              <a:cxn ang="0">
                <a:pos x="7" y="0"/>
              </a:cxn>
              <a:cxn ang="0">
                <a:pos x="13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7" y="0"/>
              </a:cxn>
              <a:cxn ang="0">
                <a:pos x="67" y="0"/>
              </a:cxn>
              <a:cxn ang="0">
                <a:pos x="90" y="0"/>
              </a:cxn>
              <a:cxn ang="0">
                <a:pos x="114" y="0"/>
              </a:cxn>
              <a:cxn ang="0">
                <a:pos x="123" y="0"/>
              </a:cxn>
            </a:cxnLst>
            <a:rect l="0" t="0" r="r" b="b"/>
            <a:pathLst>
              <a:path w="199" h="118">
                <a:moveTo>
                  <a:pt x="127" y="0"/>
                </a:moveTo>
                <a:lnTo>
                  <a:pt x="127" y="1"/>
                </a:lnTo>
                <a:lnTo>
                  <a:pt x="127" y="5"/>
                </a:lnTo>
                <a:lnTo>
                  <a:pt x="127" y="13"/>
                </a:lnTo>
                <a:lnTo>
                  <a:pt x="127" y="14"/>
                </a:lnTo>
                <a:lnTo>
                  <a:pt x="127" y="25"/>
                </a:lnTo>
                <a:lnTo>
                  <a:pt x="127" y="38"/>
                </a:lnTo>
                <a:lnTo>
                  <a:pt x="127" y="40"/>
                </a:lnTo>
                <a:lnTo>
                  <a:pt x="127" y="41"/>
                </a:lnTo>
                <a:lnTo>
                  <a:pt x="127" y="43"/>
                </a:lnTo>
                <a:lnTo>
                  <a:pt x="127" y="46"/>
                </a:lnTo>
                <a:lnTo>
                  <a:pt x="127" y="57"/>
                </a:lnTo>
                <a:lnTo>
                  <a:pt x="127" y="59"/>
                </a:lnTo>
                <a:lnTo>
                  <a:pt x="127" y="67"/>
                </a:lnTo>
                <a:lnTo>
                  <a:pt x="162" y="67"/>
                </a:lnTo>
                <a:lnTo>
                  <a:pt x="171" y="67"/>
                </a:lnTo>
                <a:lnTo>
                  <a:pt x="173" y="67"/>
                </a:lnTo>
                <a:lnTo>
                  <a:pt x="173" y="78"/>
                </a:lnTo>
                <a:lnTo>
                  <a:pt x="173" y="86"/>
                </a:lnTo>
                <a:lnTo>
                  <a:pt x="173" y="93"/>
                </a:lnTo>
                <a:lnTo>
                  <a:pt x="176" y="93"/>
                </a:lnTo>
                <a:lnTo>
                  <a:pt x="186" y="93"/>
                </a:lnTo>
                <a:lnTo>
                  <a:pt x="199" y="93"/>
                </a:lnTo>
                <a:lnTo>
                  <a:pt x="199" y="112"/>
                </a:lnTo>
                <a:lnTo>
                  <a:pt x="199" y="113"/>
                </a:lnTo>
                <a:lnTo>
                  <a:pt x="199" y="118"/>
                </a:lnTo>
                <a:lnTo>
                  <a:pt x="186" y="118"/>
                </a:lnTo>
                <a:lnTo>
                  <a:pt x="162" y="118"/>
                </a:lnTo>
                <a:lnTo>
                  <a:pt x="136" y="118"/>
                </a:lnTo>
                <a:lnTo>
                  <a:pt x="123" y="118"/>
                </a:lnTo>
                <a:lnTo>
                  <a:pt x="115" y="118"/>
                </a:lnTo>
                <a:lnTo>
                  <a:pt x="114" y="118"/>
                </a:lnTo>
                <a:lnTo>
                  <a:pt x="98" y="118"/>
                </a:lnTo>
                <a:lnTo>
                  <a:pt x="82" y="118"/>
                </a:lnTo>
                <a:lnTo>
                  <a:pt x="74" y="118"/>
                </a:lnTo>
                <a:lnTo>
                  <a:pt x="69" y="118"/>
                </a:lnTo>
                <a:lnTo>
                  <a:pt x="66" y="118"/>
                </a:lnTo>
                <a:lnTo>
                  <a:pt x="61" y="118"/>
                </a:lnTo>
                <a:lnTo>
                  <a:pt x="48" y="118"/>
                </a:lnTo>
                <a:lnTo>
                  <a:pt x="24" y="118"/>
                </a:lnTo>
                <a:lnTo>
                  <a:pt x="24" y="113"/>
                </a:lnTo>
                <a:lnTo>
                  <a:pt x="24" y="112"/>
                </a:lnTo>
                <a:lnTo>
                  <a:pt x="24" y="109"/>
                </a:lnTo>
                <a:lnTo>
                  <a:pt x="24" y="104"/>
                </a:lnTo>
                <a:lnTo>
                  <a:pt x="24" y="101"/>
                </a:lnTo>
                <a:lnTo>
                  <a:pt x="24" y="97"/>
                </a:lnTo>
                <a:lnTo>
                  <a:pt x="24" y="96"/>
                </a:lnTo>
                <a:lnTo>
                  <a:pt x="24" y="91"/>
                </a:lnTo>
                <a:lnTo>
                  <a:pt x="24" y="88"/>
                </a:lnTo>
                <a:lnTo>
                  <a:pt x="24" y="72"/>
                </a:lnTo>
                <a:lnTo>
                  <a:pt x="24" y="67"/>
                </a:lnTo>
                <a:lnTo>
                  <a:pt x="26" y="67"/>
                </a:lnTo>
                <a:lnTo>
                  <a:pt x="26" y="65"/>
                </a:lnTo>
                <a:lnTo>
                  <a:pt x="26" y="62"/>
                </a:lnTo>
                <a:lnTo>
                  <a:pt x="26" y="57"/>
                </a:lnTo>
                <a:lnTo>
                  <a:pt x="26" y="46"/>
                </a:lnTo>
                <a:lnTo>
                  <a:pt x="26" y="43"/>
                </a:lnTo>
                <a:lnTo>
                  <a:pt x="16" y="43"/>
                </a:lnTo>
                <a:lnTo>
                  <a:pt x="13" y="43"/>
                </a:lnTo>
                <a:lnTo>
                  <a:pt x="11" y="43"/>
                </a:lnTo>
                <a:lnTo>
                  <a:pt x="10" y="43"/>
                </a:lnTo>
                <a:lnTo>
                  <a:pt x="8" y="43"/>
                </a:lnTo>
                <a:lnTo>
                  <a:pt x="7" y="43"/>
                </a:lnTo>
                <a:lnTo>
                  <a:pt x="5" y="43"/>
                </a:lnTo>
                <a:lnTo>
                  <a:pt x="3" y="43"/>
                </a:lnTo>
                <a:lnTo>
                  <a:pt x="2" y="4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4" y="0"/>
                </a:lnTo>
                <a:lnTo>
                  <a:pt x="37" y="0"/>
                </a:lnTo>
                <a:lnTo>
                  <a:pt x="47" y="0"/>
                </a:lnTo>
                <a:lnTo>
                  <a:pt x="56" y="0"/>
                </a:lnTo>
                <a:lnTo>
                  <a:pt x="67" y="0"/>
                </a:lnTo>
                <a:lnTo>
                  <a:pt x="69" y="0"/>
                </a:lnTo>
                <a:lnTo>
                  <a:pt x="90" y="0"/>
                </a:lnTo>
                <a:lnTo>
                  <a:pt x="103" y="0"/>
                </a:lnTo>
                <a:lnTo>
                  <a:pt x="114" y="0"/>
                </a:lnTo>
                <a:lnTo>
                  <a:pt x="120" y="0"/>
                </a:lnTo>
                <a:lnTo>
                  <a:pt x="123" y="0"/>
                </a:lnTo>
                <a:lnTo>
                  <a:pt x="127" y="0"/>
                </a:lnTo>
                <a:close/>
              </a:path>
            </a:pathLst>
          </a:custGeom>
          <a:solidFill>
            <a:srgbClr val="58AD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10"/>
          <p:cNvSpPr>
            <a:spLocks/>
          </p:cNvSpPr>
          <p:nvPr/>
        </p:nvSpPr>
        <p:spPr bwMode="auto">
          <a:xfrm>
            <a:off x="4292600" y="5432426"/>
            <a:ext cx="314325" cy="271463"/>
          </a:xfrm>
          <a:custGeom>
            <a:avLst/>
            <a:gdLst/>
            <a:ahLst/>
            <a:cxnLst>
              <a:cxn ang="0">
                <a:pos x="186" y="130"/>
              </a:cxn>
              <a:cxn ang="0">
                <a:pos x="186" y="154"/>
              </a:cxn>
              <a:cxn ang="0">
                <a:pos x="179" y="171"/>
              </a:cxn>
              <a:cxn ang="0">
                <a:pos x="146" y="162"/>
              </a:cxn>
              <a:cxn ang="0">
                <a:pos x="149" y="138"/>
              </a:cxn>
              <a:cxn ang="0">
                <a:pos x="149" y="128"/>
              </a:cxn>
              <a:cxn ang="0">
                <a:pos x="139" y="112"/>
              </a:cxn>
              <a:cxn ang="0">
                <a:pos x="117" y="112"/>
              </a:cxn>
              <a:cxn ang="0">
                <a:pos x="96" y="106"/>
              </a:cxn>
              <a:cxn ang="0">
                <a:pos x="67" y="106"/>
              </a:cxn>
              <a:cxn ang="0">
                <a:pos x="58" y="106"/>
              </a:cxn>
              <a:cxn ang="0">
                <a:pos x="48" y="106"/>
              </a:cxn>
              <a:cxn ang="0">
                <a:pos x="46" y="119"/>
              </a:cxn>
              <a:cxn ang="0">
                <a:pos x="46" y="128"/>
              </a:cxn>
              <a:cxn ang="0">
                <a:pos x="34" y="131"/>
              </a:cxn>
              <a:cxn ang="0">
                <a:pos x="30" y="115"/>
              </a:cxn>
              <a:cxn ang="0">
                <a:pos x="26" y="106"/>
              </a:cxn>
              <a:cxn ang="0">
                <a:pos x="16" y="106"/>
              </a:cxn>
              <a:cxn ang="0">
                <a:pos x="13" y="95"/>
              </a:cxn>
              <a:cxn ang="0">
                <a:pos x="13" y="82"/>
              </a:cxn>
              <a:cxn ang="0">
                <a:pos x="11" y="72"/>
              </a:cxn>
              <a:cxn ang="0">
                <a:pos x="5" y="66"/>
              </a:cxn>
              <a:cxn ang="0">
                <a:pos x="5" y="56"/>
              </a:cxn>
              <a:cxn ang="0">
                <a:pos x="3" y="48"/>
              </a:cxn>
              <a:cxn ang="0">
                <a:pos x="2" y="43"/>
              </a:cxn>
              <a:cxn ang="0">
                <a:pos x="0" y="35"/>
              </a:cxn>
              <a:cxn ang="0">
                <a:pos x="5" y="31"/>
              </a:cxn>
              <a:cxn ang="0">
                <a:pos x="11" y="29"/>
              </a:cxn>
              <a:cxn ang="0">
                <a:pos x="10" y="31"/>
              </a:cxn>
              <a:cxn ang="0">
                <a:pos x="13" y="31"/>
              </a:cxn>
              <a:cxn ang="0">
                <a:pos x="13" y="27"/>
              </a:cxn>
              <a:cxn ang="0">
                <a:pos x="8" y="23"/>
              </a:cxn>
              <a:cxn ang="0">
                <a:pos x="10" y="18"/>
              </a:cxn>
              <a:cxn ang="0">
                <a:pos x="11" y="11"/>
              </a:cxn>
              <a:cxn ang="0">
                <a:pos x="6" y="7"/>
              </a:cxn>
              <a:cxn ang="0">
                <a:pos x="13" y="2"/>
              </a:cxn>
              <a:cxn ang="0">
                <a:pos x="16" y="7"/>
              </a:cxn>
              <a:cxn ang="0">
                <a:pos x="11" y="11"/>
              </a:cxn>
              <a:cxn ang="0">
                <a:pos x="16" y="16"/>
              </a:cxn>
              <a:cxn ang="0">
                <a:pos x="14" y="24"/>
              </a:cxn>
              <a:cxn ang="0">
                <a:pos x="19" y="29"/>
              </a:cxn>
              <a:cxn ang="0">
                <a:pos x="24" y="35"/>
              </a:cxn>
              <a:cxn ang="0">
                <a:pos x="32" y="42"/>
              </a:cxn>
              <a:cxn ang="0">
                <a:pos x="38" y="45"/>
              </a:cxn>
              <a:cxn ang="0">
                <a:pos x="35" y="43"/>
              </a:cxn>
              <a:cxn ang="0">
                <a:pos x="43" y="47"/>
              </a:cxn>
              <a:cxn ang="0">
                <a:pos x="51" y="66"/>
              </a:cxn>
              <a:cxn ang="0">
                <a:pos x="69" y="63"/>
              </a:cxn>
              <a:cxn ang="0">
                <a:pos x="75" y="55"/>
              </a:cxn>
              <a:cxn ang="0">
                <a:pos x="86" y="55"/>
              </a:cxn>
              <a:cxn ang="0">
                <a:pos x="101" y="61"/>
              </a:cxn>
              <a:cxn ang="0">
                <a:pos x="123" y="61"/>
              </a:cxn>
              <a:cxn ang="0">
                <a:pos x="123" y="87"/>
              </a:cxn>
              <a:cxn ang="0">
                <a:pos x="157" y="87"/>
              </a:cxn>
              <a:cxn ang="0">
                <a:pos x="178" y="87"/>
              </a:cxn>
              <a:cxn ang="0">
                <a:pos x="198" y="99"/>
              </a:cxn>
            </a:cxnLst>
            <a:rect l="0" t="0" r="r" b="b"/>
            <a:pathLst>
              <a:path w="198" h="171">
                <a:moveTo>
                  <a:pt x="198" y="120"/>
                </a:moveTo>
                <a:lnTo>
                  <a:pt x="198" y="122"/>
                </a:lnTo>
                <a:lnTo>
                  <a:pt x="198" y="128"/>
                </a:lnTo>
                <a:lnTo>
                  <a:pt x="192" y="128"/>
                </a:lnTo>
                <a:lnTo>
                  <a:pt x="186" y="128"/>
                </a:lnTo>
                <a:lnTo>
                  <a:pt x="186" y="130"/>
                </a:lnTo>
                <a:lnTo>
                  <a:pt x="186" y="133"/>
                </a:lnTo>
                <a:lnTo>
                  <a:pt x="186" y="136"/>
                </a:lnTo>
                <a:lnTo>
                  <a:pt x="186" y="141"/>
                </a:lnTo>
                <a:lnTo>
                  <a:pt x="186" y="143"/>
                </a:lnTo>
                <a:lnTo>
                  <a:pt x="186" y="151"/>
                </a:lnTo>
                <a:lnTo>
                  <a:pt x="186" y="154"/>
                </a:lnTo>
                <a:lnTo>
                  <a:pt x="186" y="157"/>
                </a:lnTo>
                <a:lnTo>
                  <a:pt x="187" y="162"/>
                </a:lnTo>
                <a:lnTo>
                  <a:pt x="186" y="162"/>
                </a:lnTo>
                <a:lnTo>
                  <a:pt x="179" y="162"/>
                </a:lnTo>
                <a:lnTo>
                  <a:pt x="179" y="163"/>
                </a:lnTo>
                <a:lnTo>
                  <a:pt x="179" y="171"/>
                </a:lnTo>
                <a:lnTo>
                  <a:pt x="174" y="171"/>
                </a:lnTo>
                <a:lnTo>
                  <a:pt x="168" y="171"/>
                </a:lnTo>
                <a:lnTo>
                  <a:pt x="163" y="171"/>
                </a:lnTo>
                <a:lnTo>
                  <a:pt x="157" y="171"/>
                </a:lnTo>
                <a:lnTo>
                  <a:pt x="146" y="171"/>
                </a:lnTo>
                <a:lnTo>
                  <a:pt x="146" y="162"/>
                </a:lnTo>
                <a:lnTo>
                  <a:pt x="147" y="162"/>
                </a:lnTo>
                <a:lnTo>
                  <a:pt x="147" y="154"/>
                </a:lnTo>
                <a:lnTo>
                  <a:pt x="149" y="151"/>
                </a:lnTo>
                <a:lnTo>
                  <a:pt x="149" y="147"/>
                </a:lnTo>
                <a:lnTo>
                  <a:pt x="149" y="144"/>
                </a:lnTo>
                <a:lnTo>
                  <a:pt x="149" y="138"/>
                </a:lnTo>
                <a:lnTo>
                  <a:pt x="149" y="136"/>
                </a:lnTo>
                <a:lnTo>
                  <a:pt x="149" y="135"/>
                </a:lnTo>
                <a:lnTo>
                  <a:pt x="149" y="133"/>
                </a:lnTo>
                <a:lnTo>
                  <a:pt x="149" y="131"/>
                </a:lnTo>
                <a:lnTo>
                  <a:pt x="149" y="130"/>
                </a:lnTo>
                <a:lnTo>
                  <a:pt x="149" y="128"/>
                </a:lnTo>
                <a:lnTo>
                  <a:pt x="149" y="127"/>
                </a:lnTo>
                <a:lnTo>
                  <a:pt x="149" y="120"/>
                </a:lnTo>
                <a:lnTo>
                  <a:pt x="149" y="119"/>
                </a:lnTo>
                <a:lnTo>
                  <a:pt x="149" y="115"/>
                </a:lnTo>
                <a:lnTo>
                  <a:pt x="149" y="112"/>
                </a:lnTo>
                <a:lnTo>
                  <a:pt x="139" y="112"/>
                </a:lnTo>
                <a:lnTo>
                  <a:pt x="136" y="112"/>
                </a:lnTo>
                <a:lnTo>
                  <a:pt x="133" y="112"/>
                </a:lnTo>
                <a:lnTo>
                  <a:pt x="130" y="112"/>
                </a:lnTo>
                <a:lnTo>
                  <a:pt x="123" y="112"/>
                </a:lnTo>
                <a:lnTo>
                  <a:pt x="118" y="112"/>
                </a:lnTo>
                <a:lnTo>
                  <a:pt x="117" y="112"/>
                </a:lnTo>
                <a:lnTo>
                  <a:pt x="112" y="112"/>
                </a:lnTo>
                <a:lnTo>
                  <a:pt x="110" y="112"/>
                </a:lnTo>
                <a:lnTo>
                  <a:pt x="109" y="112"/>
                </a:lnTo>
                <a:lnTo>
                  <a:pt x="99" y="112"/>
                </a:lnTo>
                <a:lnTo>
                  <a:pt x="99" y="106"/>
                </a:lnTo>
                <a:lnTo>
                  <a:pt x="96" y="106"/>
                </a:lnTo>
                <a:lnTo>
                  <a:pt x="94" y="106"/>
                </a:lnTo>
                <a:lnTo>
                  <a:pt x="90" y="106"/>
                </a:lnTo>
                <a:lnTo>
                  <a:pt x="72" y="106"/>
                </a:lnTo>
                <a:lnTo>
                  <a:pt x="70" y="106"/>
                </a:lnTo>
                <a:lnTo>
                  <a:pt x="69" y="106"/>
                </a:lnTo>
                <a:lnTo>
                  <a:pt x="67" y="106"/>
                </a:lnTo>
                <a:lnTo>
                  <a:pt x="66" y="106"/>
                </a:lnTo>
                <a:lnTo>
                  <a:pt x="64" y="106"/>
                </a:lnTo>
                <a:lnTo>
                  <a:pt x="62" y="106"/>
                </a:lnTo>
                <a:lnTo>
                  <a:pt x="61" y="106"/>
                </a:lnTo>
                <a:lnTo>
                  <a:pt x="59" y="106"/>
                </a:lnTo>
                <a:lnTo>
                  <a:pt x="58" y="106"/>
                </a:lnTo>
                <a:lnTo>
                  <a:pt x="56" y="106"/>
                </a:lnTo>
                <a:lnTo>
                  <a:pt x="54" y="106"/>
                </a:lnTo>
                <a:lnTo>
                  <a:pt x="53" y="106"/>
                </a:lnTo>
                <a:lnTo>
                  <a:pt x="51" y="106"/>
                </a:lnTo>
                <a:lnTo>
                  <a:pt x="50" y="106"/>
                </a:lnTo>
                <a:lnTo>
                  <a:pt x="48" y="106"/>
                </a:lnTo>
                <a:lnTo>
                  <a:pt x="46" y="106"/>
                </a:lnTo>
                <a:lnTo>
                  <a:pt x="46" y="111"/>
                </a:lnTo>
                <a:lnTo>
                  <a:pt x="46" y="114"/>
                </a:lnTo>
                <a:lnTo>
                  <a:pt x="46" y="115"/>
                </a:lnTo>
                <a:lnTo>
                  <a:pt x="46" y="117"/>
                </a:lnTo>
                <a:lnTo>
                  <a:pt x="46" y="119"/>
                </a:lnTo>
                <a:lnTo>
                  <a:pt x="46" y="120"/>
                </a:lnTo>
                <a:lnTo>
                  <a:pt x="46" y="122"/>
                </a:lnTo>
                <a:lnTo>
                  <a:pt x="46" y="123"/>
                </a:lnTo>
                <a:lnTo>
                  <a:pt x="46" y="125"/>
                </a:lnTo>
                <a:lnTo>
                  <a:pt x="46" y="127"/>
                </a:lnTo>
                <a:lnTo>
                  <a:pt x="46" y="128"/>
                </a:lnTo>
                <a:lnTo>
                  <a:pt x="46" y="130"/>
                </a:lnTo>
                <a:lnTo>
                  <a:pt x="46" y="131"/>
                </a:lnTo>
                <a:lnTo>
                  <a:pt x="45" y="131"/>
                </a:lnTo>
                <a:lnTo>
                  <a:pt x="43" y="131"/>
                </a:lnTo>
                <a:lnTo>
                  <a:pt x="38" y="131"/>
                </a:lnTo>
                <a:lnTo>
                  <a:pt x="34" y="131"/>
                </a:lnTo>
                <a:lnTo>
                  <a:pt x="30" y="131"/>
                </a:lnTo>
                <a:lnTo>
                  <a:pt x="30" y="128"/>
                </a:lnTo>
                <a:lnTo>
                  <a:pt x="30" y="123"/>
                </a:lnTo>
                <a:lnTo>
                  <a:pt x="30" y="120"/>
                </a:lnTo>
                <a:lnTo>
                  <a:pt x="30" y="119"/>
                </a:lnTo>
                <a:lnTo>
                  <a:pt x="30" y="115"/>
                </a:lnTo>
                <a:lnTo>
                  <a:pt x="30" y="112"/>
                </a:lnTo>
                <a:lnTo>
                  <a:pt x="30" y="111"/>
                </a:lnTo>
                <a:lnTo>
                  <a:pt x="30" y="106"/>
                </a:lnTo>
                <a:lnTo>
                  <a:pt x="29" y="106"/>
                </a:lnTo>
                <a:lnTo>
                  <a:pt x="27" y="106"/>
                </a:lnTo>
                <a:lnTo>
                  <a:pt x="26" y="106"/>
                </a:lnTo>
                <a:lnTo>
                  <a:pt x="24" y="106"/>
                </a:lnTo>
                <a:lnTo>
                  <a:pt x="22" y="106"/>
                </a:lnTo>
                <a:lnTo>
                  <a:pt x="21" y="106"/>
                </a:lnTo>
                <a:lnTo>
                  <a:pt x="19" y="106"/>
                </a:lnTo>
                <a:lnTo>
                  <a:pt x="18" y="106"/>
                </a:lnTo>
                <a:lnTo>
                  <a:pt x="16" y="106"/>
                </a:lnTo>
                <a:lnTo>
                  <a:pt x="14" y="106"/>
                </a:lnTo>
                <a:lnTo>
                  <a:pt x="13" y="106"/>
                </a:lnTo>
                <a:lnTo>
                  <a:pt x="13" y="103"/>
                </a:lnTo>
                <a:lnTo>
                  <a:pt x="13" y="101"/>
                </a:lnTo>
                <a:lnTo>
                  <a:pt x="13" y="98"/>
                </a:lnTo>
                <a:lnTo>
                  <a:pt x="13" y="95"/>
                </a:lnTo>
                <a:lnTo>
                  <a:pt x="13" y="93"/>
                </a:lnTo>
                <a:lnTo>
                  <a:pt x="13" y="91"/>
                </a:lnTo>
                <a:lnTo>
                  <a:pt x="13" y="90"/>
                </a:lnTo>
                <a:lnTo>
                  <a:pt x="13" y="88"/>
                </a:lnTo>
                <a:lnTo>
                  <a:pt x="13" y="85"/>
                </a:lnTo>
                <a:lnTo>
                  <a:pt x="13" y="82"/>
                </a:lnTo>
                <a:lnTo>
                  <a:pt x="13" y="80"/>
                </a:lnTo>
                <a:lnTo>
                  <a:pt x="13" y="79"/>
                </a:lnTo>
                <a:lnTo>
                  <a:pt x="13" y="77"/>
                </a:lnTo>
                <a:lnTo>
                  <a:pt x="13" y="75"/>
                </a:lnTo>
                <a:lnTo>
                  <a:pt x="13" y="72"/>
                </a:lnTo>
                <a:lnTo>
                  <a:pt x="11" y="72"/>
                </a:lnTo>
                <a:lnTo>
                  <a:pt x="10" y="72"/>
                </a:lnTo>
                <a:lnTo>
                  <a:pt x="8" y="72"/>
                </a:lnTo>
                <a:lnTo>
                  <a:pt x="5" y="72"/>
                </a:lnTo>
                <a:lnTo>
                  <a:pt x="5" y="69"/>
                </a:lnTo>
                <a:lnTo>
                  <a:pt x="5" y="67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3" y="55"/>
                </a:lnTo>
                <a:lnTo>
                  <a:pt x="3" y="53"/>
                </a:lnTo>
                <a:lnTo>
                  <a:pt x="3" y="51"/>
                </a:lnTo>
                <a:lnTo>
                  <a:pt x="3" y="50"/>
                </a:lnTo>
                <a:lnTo>
                  <a:pt x="3" y="48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3" y="45"/>
                </a:lnTo>
                <a:lnTo>
                  <a:pt x="3" y="43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2" y="34"/>
                </a:lnTo>
                <a:lnTo>
                  <a:pt x="3" y="34"/>
                </a:lnTo>
                <a:lnTo>
                  <a:pt x="3" y="32"/>
                </a:lnTo>
                <a:lnTo>
                  <a:pt x="3" y="31"/>
                </a:lnTo>
                <a:lnTo>
                  <a:pt x="5" y="31"/>
                </a:lnTo>
                <a:lnTo>
                  <a:pt x="6" y="31"/>
                </a:lnTo>
                <a:lnTo>
                  <a:pt x="6" y="32"/>
                </a:lnTo>
                <a:lnTo>
                  <a:pt x="8" y="32"/>
                </a:lnTo>
                <a:lnTo>
                  <a:pt x="10" y="31"/>
                </a:lnTo>
                <a:lnTo>
                  <a:pt x="10" y="29"/>
                </a:lnTo>
                <a:lnTo>
                  <a:pt x="11" y="29"/>
                </a:lnTo>
                <a:lnTo>
                  <a:pt x="11" y="27"/>
                </a:lnTo>
                <a:lnTo>
                  <a:pt x="11" y="29"/>
                </a:lnTo>
                <a:lnTo>
                  <a:pt x="11" y="27"/>
                </a:lnTo>
                <a:lnTo>
                  <a:pt x="11" y="29"/>
                </a:lnTo>
                <a:lnTo>
                  <a:pt x="11" y="31"/>
                </a:lnTo>
                <a:lnTo>
                  <a:pt x="10" y="31"/>
                </a:lnTo>
                <a:lnTo>
                  <a:pt x="10" y="32"/>
                </a:lnTo>
                <a:lnTo>
                  <a:pt x="10" y="31"/>
                </a:lnTo>
                <a:lnTo>
                  <a:pt x="11" y="31"/>
                </a:lnTo>
                <a:lnTo>
                  <a:pt x="11" y="29"/>
                </a:lnTo>
                <a:lnTo>
                  <a:pt x="11" y="31"/>
                </a:lnTo>
                <a:lnTo>
                  <a:pt x="13" y="31"/>
                </a:lnTo>
                <a:lnTo>
                  <a:pt x="13" y="29"/>
                </a:lnTo>
                <a:lnTo>
                  <a:pt x="14" y="29"/>
                </a:lnTo>
                <a:lnTo>
                  <a:pt x="14" y="27"/>
                </a:lnTo>
                <a:lnTo>
                  <a:pt x="13" y="27"/>
                </a:lnTo>
                <a:lnTo>
                  <a:pt x="11" y="27"/>
                </a:lnTo>
                <a:lnTo>
                  <a:pt x="13" y="27"/>
                </a:lnTo>
                <a:lnTo>
                  <a:pt x="11" y="27"/>
                </a:lnTo>
                <a:lnTo>
                  <a:pt x="11" y="26"/>
                </a:lnTo>
                <a:lnTo>
                  <a:pt x="11" y="24"/>
                </a:lnTo>
                <a:lnTo>
                  <a:pt x="10" y="24"/>
                </a:lnTo>
                <a:lnTo>
                  <a:pt x="8" y="24"/>
                </a:lnTo>
                <a:lnTo>
                  <a:pt x="8" y="23"/>
                </a:lnTo>
                <a:lnTo>
                  <a:pt x="8" y="21"/>
                </a:lnTo>
                <a:lnTo>
                  <a:pt x="6" y="21"/>
                </a:lnTo>
                <a:lnTo>
                  <a:pt x="8" y="21"/>
                </a:lnTo>
                <a:lnTo>
                  <a:pt x="8" y="19"/>
                </a:lnTo>
                <a:lnTo>
                  <a:pt x="10" y="19"/>
                </a:lnTo>
                <a:lnTo>
                  <a:pt x="10" y="18"/>
                </a:lnTo>
                <a:lnTo>
                  <a:pt x="11" y="18"/>
                </a:lnTo>
                <a:lnTo>
                  <a:pt x="11" y="16"/>
                </a:lnTo>
                <a:lnTo>
                  <a:pt x="13" y="16"/>
                </a:lnTo>
                <a:lnTo>
                  <a:pt x="13" y="15"/>
                </a:lnTo>
                <a:lnTo>
                  <a:pt x="11" y="13"/>
                </a:lnTo>
                <a:lnTo>
                  <a:pt x="11" y="11"/>
                </a:lnTo>
                <a:lnTo>
                  <a:pt x="10" y="11"/>
                </a:lnTo>
                <a:lnTo>
                  <a:pt x="10" y="10"/>
                </a:lnTo>
                <a:lnTo>
                  <a:pt x="8" y="10"/>
                </a:lnTo>
                <a:lnTo>
                  <a:pt x="6" y="10"/>
                </a:lnTo>
                <a:lnTo>
                  <a:pt x="6" y="8"/>
                </a:lnTo>
                <a:lnTo>
                  <a:pt x="6" y="7"/>
                </a:lnTo>
                <a:lnTo>
                  <a:pt x="8" y="7"/>
                </a:lnTo>
                <a:lnTo>
                  <a:pt x="8" y="5"/>
                </a:lnTo>
                <a:lnTo>
                  <a:pt x="10" y="5"/>
                </a:lnTo>
                <a:lnTo>
                  <a:pt x="10" y="4"/>
                </a:lnTo>
                <a:lnTo>
                  <a:pt x="11" y="4"/>
                </a:lnTo>
                <a:lnTo>
                  <a:pt x="13" y="2"/>
                </a:lnTo>
                <a:lnTo>
                  <a:pt x="14" y="2"/>
                </a:lnTo>
                <a:lnTo>
                  <a:pt x="14" y="0"/>
                </a:lnTo>
                <a:lnTo>
                  <a:pt x="16" y="2"/>
                </a:lnTo>
                <a:lnTo>
                  <a:pt x="16" y="4"/>
                </a:lnTo>
                <a:lnTo>
                  <a:pt x="16" y="5"/>
                </a:lnTo>
                <a:lnTo>
                  <a:pt x="16" y="7"/>
                </a:lnTo>
                <a:lnTo>
                  <a:pt x="16" y="8"/>
                </a:lnTo>
                <a:lnTo>
                  <a:pt x="14" y="8"/>
                </a:lnTo>
                <a:lnTo>
                  <a:pt x="14" y="10"/>
                </a:lnTo>
                <a:lnTo>
                  <a:pt x="13" y="10"/>
                </a:lnTo>
                <a:lnTo>
                  <a:pt x="13" y="11"/>
                </a:lnTo>
                <a:lnTo>
                  <a:pt x="11" y="11"/>
                </a:lnTo>
                <a:lnTo>
                  <a:pt x="11" y="13"/>
                </a:lnTo>
                <a:lnTo>
                  <a:pt x="13" y="13"/>
                </a:lnTo>
                <a:lnTo>
                  <a:pt x="13" y="15"/>
                </a:lnTo>
                <a:lnTo>
                  <a:pt x="13" y="16"/>
                </a:lnTo>
                <a:lnTo>
                  <a:pt x="14" y="16"/>
                </a:lnTo>
                <a:lnTo>
                  <a:pt x="16" y="16"/>
                </a:lnTo>
                <a:lnTo>
                  <a:pt x="16" y="18"/>
                </a:lnTo>
                <a:lnTo>
                  <a:pt x="16" y="19"/>
                </a:lnTo>
                <a:lnTo>
                  <a:pt x="16" y="21"/>
                </a:lnTo>
                <a:lnTo>
                  <a:pt x="16" y="23"/>
                </a:lnTo>
                <a:lnTo>
                  <a:pt x="14" y="23"/>
                </a:lnTo>
                <a:lnTo>
                  <a:pt x="14" y="24"/>
                </a:lnTo>
                <a:lnTo>
                  <a:pt x="14" y="26"/>
                </a:lnTo>
                <a:lnTo>
                  <a:pt x="16" y="26"/>
                </a:lnTo>
                <a:lnTo>
                  <a:pt x="16" y="27"/>
                </a:lnTo>
                <a:lnTo>
                  <a:pt x="18" y="27"/>
                </a:lnTo>
                <a:lnTo>
                  <a:pt x="18" y="29"/>
                </a:lnTo>
                <a:lnTo>
                  <a:pt x="19" y="29"/>
                </a:lnTo>
                <a:lnTo>
                  <a:pt x="21" y="29"/>
                </a:lnTo>
                <a:lnTo>
                  <a:pt x="22" y="29"/>
                </a:lnTo>
                <a:lnTo>
                  <a:pt x="22" y="31"/>
                </a:lnTo>
                <a:lnTo>
                  <a:pt x="24" y="32"/>
                </a:lnTo>
                <a:lnTo>
                  <a:pt x="24" y="34"/>
                </a:lnTo>
                <a:lnTo>
                  <a:pt x="24" y="35"/>
                </a:lnTo>
                <a:lnTo>
                  <a:pt x="24" y="37"/>
                </a:lnTo>
                <a:lnTo>
                  <a:pt x="26" y="37"/>
                </a:lnTo>
                <a:lnTo>
                  <a:pt x="27" y="39"/>
                </a:lnTo>
                <a:lnTo>
                  <a:pt x="30" y="40"/>
                </a:lnTo>
                <a:lnTo>
                  <a:pt x="32" y="40"/>
                </a:lnTo>
                <a:lnTo>
                  <a:pt x="32" y="42"/>
                </a:lnTo>
                <a:lnTo>
                  <a:pt x="34" y="42"/>
                </a:lnTo>
                <a:lnTo>
                  <a:pt x="37" y="43"/>
                </a:lnTo>
                <a:lnTo>
                  <a:pt x="38" y="43"/>
                </a:lnTo>
                <a:lnTo>
                  <a:pt x="40" y="43"/>
                </a:lnTo>
                <a:lnTo>
                  <a:pt x="40" y="45"/>
                </a:lnTo>
                <a:lnTo>
                  <a:pt x="38" y="45"/>
                </a:lnTo>
                <a:lnTo>
                  <a:pt x="38" y="43"/>
                </a:lnTo>
                <a:lnTo>
                  <a:pt x="37" y="43"/>
                </a:lnTo>
                <a:lnTo>
                  <a:pt x="35" y="43"/>
                </a:lnTo>
                <a:lnTo>
                  <a:pt x="37" y="45"/>
                </a:lnTo>
                <a:lnTo>
                  <a:pt x="37" y="43"/>
                </a:lnTo>
                <a:lnTo>
                  <a:pt x="35" y="43"/>
                </a:lnTo>
                <a:lnTo>
                  <a:pt x="37" y="43"/>
                </a:lnTo>
                <a:lnTo>
                  <a:pt x="37" y="45"/>
                </a:lnTo>
                <a:lnTo>
                  <a:pt x="38" y="45"/>
                </a:lnTo>
                <a:lnTo>
                  <a:pt x="40" y="47"/>
                </a:lnTo>
                <a:lnTo>
                  <a:pt x="42" y="47"/>
                </a:lnTo>
                <a:lnTo>
                  <a:pt x="43" y="47"/>
                </a:lnTo>
                <a:lnTo>
                  <a:pt x="43" y="48"/>
                </a:lnTo>
                <a:lnTo>
                  <a:pt x="43" y="51"/>
                </a:lnTo>
                <a:lnTo>
                  <a:pt x="43" y="53"/>
                </a:lnTo>
                <a:lnTo>
                  <a:pt x="48" y="53"/>
                </a:lnTo>
                <a:lnTo>
                  <a:pt x="51" y="53"/>
                </a:lnTo>
                <a:lnTo>
                  <a:pt x="51" y="66"/>
                </a:lnTo>
                <a:lnTo>
                  <a:pt x="67" y="66"/>
                </a:lnTo>
                <a:lnTo>
                  <a:pt x="72" y="66"/>
                </a:lnTo>
                <a:lnTo>
                  <a:pt x="72" y="64"/>
                </a:lnTo>
                <a:lnTo>
                  <a:pt x="70" y="64"/>
                </a:lnTo>
                <a:lnTo>
                  <a:pt x="69" y="64"/>
                </a:lnTo>
                <a:lnTo>
                  <a:pt x="69" y="63"/>
                </a:lnTo>
                <a:lnTo>
                  <a:pt x="69" y="61"/>
                </a:lnTo>
                <a:lnTo>
                  <a:pt x="69" y="59"/>
                </a:lnTo>
                <a:lnTo>
                  <a:pt x="72" y="59"/>
                </a:lnTo>
                <a:lnTo>
                  <a:pt x="72" y="55"/>
                </a:lnTo>
                <a:lnTo>
                  <a:pt x="74" y="55"/>
                </a:lnTo>
                <a:lnTo>
                  <a:pt x="75" y="55"/>
                </a:lnTo>
                <a:lnTo>
                  <a:pt x="78" y="55"/>
                </a:lnTo>
                <a:lnTo>
                  <a:pt x="80" y="55"/>
                </a:lnTo>
                <a:lnTo>
                  <a:pt x="82" y="55"/>
                </a:lnTo>
                <a:lnTo>
                  <a:pt x="83" y="55"/>
                </a:lnTo>
                <a:lnTo>
                  <a:pt x="85" y="55"/>
                </a:lnTo>
                <a:lnTo>
                  <a:pt x="86" y="55"/>
                </a:lnTo>
                <a:lnTo>
                  <a:pt x="88" y="55"/>
                </a:lnTo>
                <a:lnTo>
                  <a:pt x="90" y="55"/>
                </a:lnTo>
                <a:lnTo>
                  <a:pt x="91" y="55"/>
                </a:lnTo>
                <a:lnTo>
                  <a:pt x="99" y="55"/>
                </a:lnTo>
                <a:lnTo>
                  <a:pt x="99" y="61"/>
                </a:lnTo>
                <a:lnTo>
                  <a:pt x="101" y="61"/>
                </a:lnTo>
                <a:lnTo>
                  <a:pt x="104" y="61"/>
                </a:lnTo>
                <a:lnTo>
                  <a:pt x="106" y="61"/>
                </a:lnTo>
                <a:lnTo>
                  <a:pt x="110" y="61"/>
                </a:lnTo>
                <a:lnTo>
                  <a:pt x="112" y="61"/>
                </a:lnTo>
                <a:lnTo>
                  <a:pt x="114" y="61"/>
                </a:lnTo>
                <a:lnTo>
                  <a:pt x="123" y="61"/>
                </a:lnTo>
                <a:lnTo>
                  <a:pt x="123" y="69"/>
                </a:lnTo>
                <a:lnTo>
                  <a:pt x="123" y="71"/>
                </a:lnTo>
                <a:lnTo>
                  <a:pt x="123" y="77"/>
                </a:lnTo>
                <a:lnTo>
                  <a:pt x="123" y="82"/>
                </a:lnTo>
                <a:lnTo>
                  <a:pt x="123" y="83"/>
                </a:lnTo>
                <a:lnTo>
                  <a:pt x="123" y="87"/>
                </a:lnTo>
                <a:lnTo>
                  <a:pt x="136" y="87"/>
                </a:lnTo>
                <a:lnTo>
                  <a:pt x="139" y="87"/>
                </a:lnTo>
                <a:lnTo>
                  <a:pt x="144" y="87"/>
                </a:lnTo>
                <a:lnTo>
                  <a:pt x="149" y="87"/>
                </a:lnTo>
                <a:lnTo>
                  <a:pt x="155" y="87"/>
                </a:lnTo>
                <a:lnTo>
                  <a:pt x="157" y="87"/>
                </a:lnTo>
                <a:lnTo>
                  <a:pt x="160" y="87"/>
                </a:lnTo>
                <a:lnTo>
                  <a:pt x="162" y="87"/>
                </a:lnTo>
                <a:lnTo>
                  <a:pt x="163" y="87"/>
                </a:lnTo>
                <a:lnTo>
                  <a:pt x="168" y="87"/>
                </a:lnTo>
                <a:lnTo>
                  <a:pt x="171" y="87"/>
                </a:lnTo>
                <a:lnTo>
                  <a:pt x="178" y="87"/>
                </a:lnTo>
                <a:lnTo>
                  <a:pt x="195" y="87"/>
                </a:lnTo>
                <a:lnTo>
                  <a:pt x="198" y="87"/>
                </a:lnTo>
                <a:lnTo>
                  <a:pt x="198" y="90"/>
                </a:lnTo>
                <a:lnTo>
                  <a:pt x="198" y="91"/>
                </a:lnTo>
                <a:lnTo>
                  <a:pt x="198" y="93"/>
                </a:lnTo>
                <a:lnTo>
                  <a:pt x="198" y="99"/>
                </a:lnTo>
                <a:lnTo>
                  <a:pt x="198" y="103"/>
                </a:lnTo>
                <a:lnTo>
                  <a:pt x="198" y="104"/>
                </a:lnTo>
                <a:lnTo>
                  <a:pt x="198" y="112"/>
                </a:lnTo>
                <a:lnTo>
                  <a:pt x="198" y="119"/>
                </a:lnTo>
                <a:lnTo>
                  <a:pt x="198" y="120"/>
                </a:lnTo>
                <a:close/>
              </a:path>
            </a:pathLst>
          </a:custGeom>
          <a:solidFill>
            <a:srgbClr val="B08D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1"/>
          <p:cNvSpPr>
            <a:spLocks/>
          </p:cNvSpPr>
          <p:nvPr/>
        </p:nvSpPr>
        <p:spPr bwMode="auto">
          <a:xfrm>
            <a:off x="4238625" y="6122988"/>
            <a:ext cx="163513" cy="122238"/>
          </a:xfrm>
          <a:custGeom>
            <a:avLst/>
            <a:gdLst/>
            <a:ahLst/>
            <a:cxnLst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9" y="2"/>
              </a:cxn>
              <a:cxn ang="0">
                <a:pos x="79" y="2"/>
              </a:cxn>
              <a:cxn ang="0">
                <a:pos x="80" y="2"/>
              </a:cxn>
              <a:cxn ang="0">
                <a:pos x="80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90" y="2"/>
              </a:cxn>
              <a:cxn ang="0">
                <a:pos x="103" y="24"/>
              </a:cxn>
              <a:cxn ang="0">
                <a:pos x="101" y="50"/>
              </a:cxn>
              <a:cxn ang="0">
                <a:pos x="101" y="72"/>
              </a:cxn>
              <a:cxn ang="0">
                <a:pos x="53" y="77"/>
              </a:cxn>
              <a:cxn ang="0">
                <a:pos x="0" y="64"/>
              </a:cxn>
              <a:cxn ang="0">
                <a:pos x="0" y="39"/>
              </a:cxn>
              <a:cxn ang="0">
                <a:pos x="2" y="10"/>
              </a:cxn>
              <a:cxn ang="0">
                <a:pos x="48" y="0"/>
              </a:cxn>
              <a:cxn ang="0">
                <a:pos x="64" y="0"/>
              </a:cxn>
            </a:cxnLst>
            <a:rect l="0" t="0" r="r" b="b"/>
            <a:pathLst>
              <a:path w="103" h="77">
                <a:moveTo>
                  <a:pt x="77" y="2"/>
                </a:move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90" y="2"/>
                </a:lnTo>
                <a:lnTo>
                  <a:pt x="90" y="2"/>
                </a:lnTo>
                <a:lnTo>
                  <a:pt x="93" y="2"/>
                </a:lnTo>
                <a:lnTo>
                  <a:pt x="103" y="2"/>
                </a:lnTo>
                <a:lnTo>
                  <a:pt x="103" y="2"/>
                </a:lnTo>
                <a:lnTo>
                  <a:pt x="103" y="5"/>
                </a:lnTo>
                <a:lnTo>
                  <a:pt x="103" y="16"/>
                </a:lnTo>
                <a:lnTo>
                  <a:pt x="103" y="21"/>
                </a:lnTo>
                <a:lnTo>
                  <a:pt x="103" y="24"/>
                </a:lnTo>
                <a:lnTo>
                  <a:pt x="103" y="24"/>
                </a:lnTo>
                <a:lnTo>
                  <a:pt x="103" y="24"/>
                </a:lnTo>
                <a:lnTo>
                  <a:pt x="103" y="26"/>
                </a:lnTo>
                <a:lnTo>
                  <a:pt x="101" y="26"/>
                </a:lnTo>
                <a:lnTo>
                  <a:pt x="101" y="26"/>
                </a:lnTo>
                <a:lnTo>
                  <a:pt x="101" y="31"/>
                </a:lnTo>
                <a:lnTo>
                  <a:pt x="101" y="47"/>
                </a:lnTo>
                <a:lnTo>
                  <a:pt x="101" y="50"/>
                </a:lnTo>
                <a:lnTo>
                  <a:pt x="101" y="50"/>
                </a:lnTo>
                <a:lnTo>
                  <a:pt x="101" y="55"/>
                </a:lnTo>
                <a:lnTo>
                  <a:pt x="101" y="56"/>
                </a:lnTo>
                <a:lnTo>
                  <a:pt x="101" y="60"/>
                </a:lnTo>
                <a:lnTo>
                  <a:pt x="101" y="63"/>
                </a:lnTo>
                <a:lnTo>
                  <a:pt x="101" y="68"/>
                </a:lnTo>
                <a:lnTo>
                  <a:pt x="101" y="71"/>
                </a:lnTo>
                <a:lnTo>
                  <a:pt x="101" y="72"/>
                </a:lnTo>
                <a:lnTo>
                  <a:pt x="101" y="72"/>
                </a:lnTo>
                <a:lnTo>
                  <a:pt x="101" y="77"/>
                </a:lnTo>
                <a:lnTo>
                  <a:pt x="98" y="77"/>
                </a:lnTo>
                <a:lnTo>
                  <a:pt x="76" y="77"/>
                </a:lnTo>
                <a:lnTo>
                  <a:pt x="63" y="77"/>
                </a:lnTo>
                <a:lnTo>
                  <a:pt x="55" y="77"/>
                </a:lnTo>
                <a:lnTo>
                  <a:pt x="53" y="77"/>
                </a:lnTo>
                <a:lnTo>
                  <a:pt x="53" y="77"/>
                </a:lnTo>
                <a:lnTo>
                  <a:pt x="53" y="77"/>
                </a:lnTo>
                <a:lnTo>
                  <a:pt x="48" y="77"/>
                </a:lnTo>
                <a:lnTo>
                  <a:pt x="0" y="77"/>
                </a:lnTo>
                <a:lnTo>
                  <a:pt x="0" y="76"/>
                </a:lnTo>
                <a:lnTo>
                  <a:pt x="0" y="72"/>
                </a:lnTo>
                <a:lnTo>
                  <a:pt x="0" y="72"/>
                </a:lnTo>
                <a:lnTo>
                  <a:pt x="0" y="68"/>
                </a:lnTo>
                <a:lnTo>
                  <a:pt x="0" y="64"/>
                </a:lnTo>
                <a:lnTo>
                  <a:pt x="0" y="60"/>
                </a:lnTo>
                <a:lnTo>
                  <a:pt x="0" y="56"/>
                </a:lnTo>
                <a:lnTo>
                  <a:pt x="0" y="56"/>
                </a:lnTo>
                <a:lnTo>
                  <a:pt x="0" y="55"/>
                </a:lnTo>
                <a:lnTo>
                  <a:pt x="0" y="52"/>
                </a:lnTo>
                <a:lnTo>
                  <a:pt x="0" y="52"/>
                </a:lnTo>
                <a:lnTo>
                  <a:pt x="0" y="47"/>
                </a:lnTo>
                <a:lnTo>
                  <a:pt x="0" y="39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6"/>
                </a:lnTo>
                <a:lnTo>
                  <a:pt x="2" y="26"/>
                </a:lnTo>
                <a:lnTo>
                  <a:pt x="2" y="21"/>
                </a:lnTo>
                <a:lnTo>
                  <a:pt x="2" y="12"/>
                </a:lnTo>
                <a:lnTo>
                  <a:pt x="2" y="10"/>
                </a:lnTo>
                <a:lnTo>
                  <a:pt x="2" y="5"/>
                </a:lnTo>
                <a:lnTo>
                  <a:pt x="2" y="2"/>
                </a:lnTo>
                <a:lnTo>
                  <a:pt x="26" y="2"/>
                </a:lnTo>
                <a:lnTo>
                  <a:pt x="26" y="2"/>
                </a:lnTo>
                <a:lnTo>
                  <a:pt x="36" y="0"/>
                </a:lnTo>
                <a:lnTo>
                  <a:pt x="36" y="0"/>
                </a:lnTo>
                <a:lnTo>
                  <a:pt x="39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1" y="0"/>
                </a:lnTo>
                <a:lnTo>
                  <a:pt x="64" y="0"/>
                </a:lnTo>
                <a:lnTo>
                  <a:pt x="66" y="2"/>
                </a:lnTo>
                <a:lnTo>
                  <a:pt x="66" y="2"/>
                </a:lnTo>
                <a:lnTo>
                  <a:pt x="69" y="2"/>
                </a:lnTo>
                <a:lnTo>
                  <a:pt x="77" y="2"/>
                </a:lnTo>
                <a:close/>
              </a:path>
            </a:pathLst>
          </a:custGeom>
          <a:solidFill>
            <a:srgbClr val="F078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2"/>
          <p:cNvSpPr>
            <a:spLocks noEditPoints="1"/>
          </p:cNvSpPr>
          <p:nvPr/>
        </p:nvSpPr>
        <p:spPr bwMode="auto">
          <a:xfrm>
            <a:off x="4524375" y="5610226"/>
            <a:ext cx="196850" cy="635000"/>
          </a:xfrm>
          <a:custGeom>
            <a:avLst/>
            <a:gdLst/>
            <a:ahLst/>
            <a:cxnLst>
              <a:cxn ang="0">
                <a:pos x="124" y="223"/>
              </a:cxn>
              <a:cxn ang="0">
                <a:pos x="123" y="219"/>
              </a:cxn>
              <a:cxn ang="0">
                <a:pos x="124" y="42"/>
              </a:cxn>
              <a:cxn ang="0">
                <a:pos x="124" y="82"/>
              </a:cxn>
              <a:cxn ang="0">
                <a:pos x="124" y="117"/>
              </a:cxn>
              <a:cxn ang="0">
                <a:pos x="124" y="135"/>
              </a:cxn>
              <a:cxn ang="0">
                <a:pos x="124" y="157"/>
              </a:cxn>
              <a:cxn ang="0">
                <a:pos x="124" y="199"/>
              </a:cxn>
              <a:cxn ang="0">
                <a:pos x="121" y="218"/>
              </a:cxn>
              <a:cxn ang="0">
                <a:pos x="115" y="223"/>
              </a:cxn>
              <a:cxn ang="0">
                <a:pos x="115" y="226"/>
              </a:cxn>
              <a:cxn ang="0">
                <a:pos x="113" y="227"/>
              </a:cxn>
              <a:cxn ang="0">
                <a:pos x="123" y="226"/>
              </a:cxn>
              <a:cxn ang="0">
                <a:pos x="120" y="229"/>
              </a:cxn>
              <a:cxn ang="0">
                <a:pos x="118" y="232"/>
              </a:cxn>
              <a:cxn ang="0">
                <a:pos x="124" y="239"/>
              </a:cxn>
              <a:cxn ang="0">
                <a:pos x="124" y="266"/>
              </a:cxn>
              <a:cxn ang="0">
                <a:pos x="124" y="272"/>
              </a:cxn>
              <a:cxn ang="0">
                <a:pos x="124" y="290"/>
              </a:cxn>
              <a:cxn ang="0">
                <a:pos x="124" y="298"/>
              </a:cxn>
              <a:cxn ang="0">
                <a:pos x="124" y="307"/>
              </a:cxn>
              <a:cxn ang="0">
                <a:pos x="123" y="351"/>
              </a:cxn>
              <a:cxn ang="0">
                <a:pos x="115" y="349"/>
              </a:cxn>
              <a:cxn ang="0">
                <a:pos x="108" y="352"/>
              </a:cxn>
              <a:cxn ang="0">
                <a:pos x="102" y="359"/>
              </a:cxn>
              <a:cxn ang="0">
                <a:pos x="99" y="365"/>
              </a:cxn>
              <a:cxn ang="0">
                <a:pos x="99" y="376"/>
              </a:cxn>
              <a:cxn ang="0">
                <a:pos x="100" y="384"/>
              </a:cxn>
              <a:cxn ang="0">
                <a:pos x="105" y="389"/>
              </a:cxn>
              <a:cxn ang="0">
                <a:pos x="112" y="391"/>
              </a:cxn>
              <a:cxn ang="0">
                <a:pos x="110" y="399"/>
              </a:cxn>
              <a:cxn ang="0">
                <a:pos x="100" y="400"/>
              </a:cxn>
              <a:cxn ang="0">
                <a:pos x="83" y="375"/>
              </a:cxn>
              <a:cxn ang="0">
                <a:pos x="68" y="349"/>
              </a:cxn>
              <a:cxn ang="0">
                <a:pos x="24" y="325"/>
              </a:cxn>
              <a:cxn ang="0">
                <a:pos x="24" y="295"/>
              </a:cxn>
              <a:cxn ang="0">
                <a:pos x="24" y="261"/>
              </a:cxn>
              <a:cxn ang="0">
                <a:pos x="48" y="248"/>
              </a:cxn>
              <a:cxn ang="0">
                <a:pos x="76" y="211"/>
              </a:cxn>
              <a:cxn ang="0">
                <a:pos x="51" y="179"/>
              </a:cxn>
              <a:cxn ang="0">
                <a:pos x="60" y="157"/>
              </a:cxn>
              <a:cxn ang="0">
                <a:pos x="54" y="143"/>
              </a:cxn>
              <a:cxn ang="0">
                <a:pos x="52" y="149"/>
              </a:cxn>
              <a:cxn ang="0">
                <a:pos x="30" y="143"/>
              </a:cxn>
              <a:cxn ang="0">
                <a:pos x="25" y="114"/>
              </a:cxn>
              <a:cxn ang="0">
                <a:pos x="25" y="85"/>
              </a:cxn>
              <a:cxn ang="0">
                <a:pos x="0" y="79"/>
              </a:cxn>
              <a:cxn ang="0">
                <a:pos x="17" y="59"/>
              </a:cxn>
              <a:cxn ang="0">
                <a:pos x="40" y="50"/>
              </a:cxn>
              <a:cxn ang="0">
                <a:pos x="40" y="29"/>
              </a:cxn>
              <a:cxn ang="0">
                <a:pos x="52" y="16"/>
              </a:cxn>
              <a:cxn ang="0">
                <a:pos x="72" y="8"/>
              </a:cxn>
              <a:cxn ang="0">
                <a:pos x="100" y="8"/>
              </a:cxn>
              <a:cxn ang="0">
                <a:pos x="121" y="0"/>
              </a:cxn>
              <a:cxn ang="0">
                <a:pos x="124" y="8"/>
              </a:cxn>
            </a:cxnLst>
            <a:rect l="0" t="0" r="r" b="b"/>
            <a:pathLst>
              <a:path w="124" h="400">
                <a:moveTo>
                  <a:pt x="123" y="232"/>
                </a:moveTo>
                <a:lnTo>
                  <a:pt x="123" y="231"/>
                </a:lnTo>
                <a:lnTo>
                  <a:pt x="124" y="231"/>
                </a:lnTo>
                <a:lnTo>
                  <a:pt x="123" y="232"/>
                </a:lnTo>
                <a:close/>
                <a:moveTo>
                  <a:pt x="124" y="221"/>
                </a:moveTo>
                <a:lnTo>
                  <a:pt x="124" y="223"/>
                </a:lnTo>
                <a:lnTo>
                  <a:pt x="123" y="223"/>
                </a:lnTo>
                <a:lnTo>
                  <a:pt x="123" y="221"/>
                </a:lnTo>
                <a:lnTo>
                  <a:pt x="124" y="221"/>
                </a:lnTo>
                <a:close/>
                <a:moveTo>
                  <a:pt x="124" y="218"/>
                </a:moveTo>
                <a:lnTo>
                  <a:pt x="124" y="219"/>
                </a:lnTo>
                <a:lnTo>
                  <a:pt x="123" y="219"/>
                </a:lnTo>
                <a:lnTo>
                  <a:pt x="123" y="218"/>
                </a:lnTo>
                <a:lnTo>
                  <a:pt x="124" y="218"/>
                </a:lnTo>
                <a:close/>
                <a:moveTo>
                  <a:pt x="124" y="16"/>
                </a:moveTo>
                <a:lnTo>
                  <a:pt x="124" y="19"/>
                </a:lnTo>
                <a:lnTo>
                  <a:pt x="124" y="39"/>
                </a:lnTo>
                <a:lnTo>
                  <a:pt x="124" y="42"/>
                </a:lnTo>
                <a:lnTo>
                  <a:pt x="124" y="43"/>
                </a:lnTo>
                <a:lnTo>
                  <a:pt x="124" y="45"/>
                </a:lnTo>
                <a:lnTo>
                  <a:pt x="124" y="50"/>
                </a:lnTo>
                <a:lnTo>
                  <a:pt x="124" y="59"/>
                </a:lnTo>
                <a:lnTo>
                  <a:pt x="124" y="80"/>
                </a:lnTo>
                <a:lnTo>
                  <a:pt x="124" y="82"/>
                </a:lnTo>
                <a:lnTo>
                  <a:pt x="124" y="95"/>
                </a:lnTo>
                <a:lnTo>
                  <a:pt x="124" y="103"/>
                </a:lnTo>
                <a:lnTo>
                  <a:pt x="124" y="106"/>
                </a:lnTo>
                <a:lnTo>
                  <a:pt x="124" y="114"/>
                </a:lnTo>
                <a:lnTo>
                  <a:pt x="124" y="115"/>
                </a:lnTo>
                <a:lnTo>
                  <a:pt x="124" y="117"/>
                </a:lnTo>
                <a:lnTo>
                  <a:pt x="124" y="119"/>
                </a:lnTo>
                <a:lnTo>
                  <a:pt x="124" y="123"/>
                </a:lnTo>
                <a:lnTo>
                  <a:pt x="124" y="125"/>
                </a:lnTo>
                <a:lnTo>
                  <a:pt x="124" y="128"/>
                </a:lnTo>
                <a:lnTo>
                  <a:pt x="124" y="133"/>
                </a:lnTo>
                <a:lnTo>
                  <a:pt x="124" y="135"/>
                </a:lnTo>
                <a:lnTo>
                  <a:pt x="124" y="139"/>
                </a:lnTo>
                <a:lnTo>
                  <a:pt x="124" y="141"/>
                </a:lnTo>
                <a:lnTo>
                  <a:pt x="124" y="143"/>
                </a:lnTo>
                <a:lnTo>
                  <a:pt x="124" y="144"/>
                </a:lnTo>
                <a:lnTo>
                  <a:pt x="124" y="147"/>
                </a:lnTo>
                <a:lnTo>
                  <a:pt x="124" y="157"/>
                </a:lnTo>
                <a:lnTo>
                  <a:pt x="124" y="162"/>
                </a:lnTo>
                <a:lnTo>
                  <a:pt x="124" y="168"/>
                </a:lnTo>
                <a:lnTo>
                  <a:pt x="124" y="173"/>
                </a:lnTo>
                <a:lnTo>
                  <a:pt x="124" y="187"/>
                </a:lnTo>
                <a:lnTo>
                  <a:pt x="124" y="189"/>
                </a:lnTo>
                <a:lnTo>
                  <a:pt x="124" y="199"/>
                </a:lnTo>
                <a:lnTo>
                  <a:pt x="124" y="208"/>
                </a:lnTo>
                <a:lnTo>
                  <a:pt x="124" y="213"/>
                </a:lnTo>
                <a:lnTo>
                  <a:pt x="124" y="216"/>
                </a:lnTo>
                <a:lnTo>
                  <a:pt x="123" y="216"/>
                </a:lnTo>
                <a:lnTo>
                  <a:pt x="121" y="216"/>
                </a:lnTo>
                <a:lnTo>
                  <a:pt x="121" y="218"/>
                </a:lnTo>
                <a:lnTo>
                  <a:pt x="120" y="218"/>
                </a:lnTo>
                <a:lnTo>
                  <a:pt x="120" y="219"/>
                </a:lnTo>
                <a:lnTo>
                  <a:pt x="118" y="221"/>
                </a:lnTo>
                <a:lnTo>
                  <a:pt x="118" y="223"/>
                </a:lnTo>
                <a:lnTo>
                  <a:pt x="116" y="223"/>
                </a:lnTo>
                <a:lnTo>
                  <a:pt x="115" y="223"/>
                </a:lnTo>
                <a:lnTo>
                  <a:pt x="116" y="223"/>
                </a:lnTo>
                <a:lnTo>
                  <a:pt x="115" y="223"/>
                </a:lnTo>
                <a:lnTo>
                  <a:pt x="113" y="223"/>
                </a:lnTo>
                <a:lnTo>
                  <a:pt x="113" y="224"/>
                </a:lnTo>
                <a:lnTo>
                  <a:pt x="113" y="226"/>
                </a:lnTo>
                <a:lnTo>
                  <a:pt x="115" y="226"/>
                </a:lnTo>
                <a:lnTo>
                  <a:pt x="113" y="226"/>
                </a:lnTo>
                <a:lnTo>
                  <a:pt x="112" y="226"/>
                </a:lnTo>
                <a:lnTo>
                  <a:pt x="112" y="227"/>
                </a:lnTo>
                <a:lnTo>
                  <a:pt x="113" y="227"/>
                </a:lnTo>
                <a:lnTo>
                  <a:pt x="113" y="229"/>
                </a:lnTo>
                <a:lnTo>
                  <a:pt x="113" y="227"/>
                </a:lnTo>
                <a:lnTo>
                  <a:pt x="115" y="227"/>
                </a:lnTo>
                <a:lnTo>
                  <a:pt x="116" y="227"/>
                </a:lnTo>
                <a:lnTo>
                  <a:pt x="118" y="227"/>
                </a:lnTo>
                <a:lnTo>
                  <a:pt x="120" y="227"/>
                </a:lnTo>
                <a:lnTo>
                  <a:pt x="121" y="226"/>
                </a:lnTo>
                <a:lnTo>
                  <a:pt x="123" y="226"/>
                </a:lnTo>
                <a:lnTo>
                  <a:pt x="124" y="226"/>
                </a:lnTo>
                <a:lnTo>
                  <a:pt x="124" y="224"/>
                </a:lnTo>
                <a:lnTo>
                  <a:pt x="124" y="229"/>
                </a:lnTo>
                <a:lnTo>
                  <a:pt x="123" y="229"/>
                </a:lnTo>
                <a:lnTo>
                  <a:pt x="121" y="229"/>
                </a:lnTo>
                <a:lnTo>
                  <a:pt x="120" y="229"/>
                </a:lnTo>
                <a:lnTo>
                  <a:pt x="118" y="229"/>
                </a:lnTo>
                <a:lnTo>
                  <a:pt x="116" y="229"/>
                </a:lnTo>
                <a:lnTo>
                  <a:pt x="115" y="231"/>
                </a:lnTo>
                <a:lnTo>
                  <a:pt x="115" y="232"/>
                </a:lnTo>
                <a:lnTo>
                  <a:pt x="116" y="232"/>
                </a:lnTo>
                <a:lnTo>
                  <a:pt x="118" y="232"/>
                </a:lnTo>
                <a:lnTo>
                  <a:pt x="120" y="232"/>
                </a:lnTo>
                <a:lnTo>
                  <a:pt x="121" y="232"/>
                </a:lnTo>
                <a:lnTo>
                  <a:pt x="123" y="232"/>
                </a:lnTo>
                <a:lnTo>
                  <a:pt x="124" y="232"/>
                </a:lnTo>
                <a:lnTo>
                  <a:pt x="124" y="235"/>
                </a:lnTo>
                <a:lnTo>
                  <a:pt x="124" y="239"/>
                </a:lnTo>
                <a:lnTo>
                  <a:pt x="124" y="240"/>
                </a:lnTo>
                <a:lnTo>
                  <a:pt x="124" y="248"/>
                </a:lnTo>
                <a:lnTo>
                  <a:pt x="124" y="258"/>
                </a:lnTo>
                <a:lnTo>
                  <a:pt x="124" y="259"/>
                </a:lnTo>
                <a:lnTo>
                  <a:pt x="124" y="263"/>
                </a:lnTo>
                <a:lnTo>
                  <a:pt x="124" y="266"/>
                </a:lnTo>
                <a:lnTo>
                  <a:pt x="123" y="266"/>
                </a:lnTo>
                <a:lnTo>
                  <a:pt x="123" y="267"/>
                </a:lnTo>
                <a:lnTo>
                  <a:pt x="123" y="269"/>
                </a:lnTo>
                <a:lnTo>
                  <a:pt x="123" y="271"/>
                </a:lnTo>
                <a:lnTo>
                  <a:pt x="124" y="271"/>
                </a:lnTo>
                <a:lnTo>
                  <a:pt x="124" y="272"/>
                </a:lnTo>
                <a:lnTo>
                  <a:pt x="124" y="285"/>
                </a:lnTo>
                <a:lnTo>
                  <a:pt x="124" y="287"/>
                </a:lnTo>
                <a:lnTo>
                  <a:pt x="124" y="288"/>
                </a:lnTo>
                <a:lnTo>
                  <a:pt x="123" y="288"/>
                </a:lnTo>
                <a:lnTo>
                  <a:pt x="123" y="290"/>
                </a:lnTo>
                <a:lnTo>
                  <a:pt x="124" y="290"/>
                </a:lnTo>
                <a:lnTo>
                  <a:pt x="123" y="290"/>
                </a:lnTo>
                <a:lnTo>
                  <a:pt x="124" y="290"/>
                </a:lnTo>
                <a:lnTo>
                  <a:pt x="124" y="291"/>
                </a:lnTo>
                <a:lnTo>
                  <a:pt x="124" y="293"/>
                </a:lnTo>
                <a:lnTo>
                  <a:pt x="124" y="296"/>
                </a:lnTo>
                <a:lnTo>
                  <a:pt x="124" y="298"/>
                </a:lnTo>
                <a:lnTo>
                  <a:pt x="124" y="299"/>
                </a:lnTo>
                <a:lnTo>
                  <a:pt x="124" y="301"/>
                </a:lnTo>
                <a:lnTo>
                  <a:pt x="124" y="303"/>
                </a:lnTo>
                <a:lnTo>
                  <a:pt x="124" y="304"/>
                </a:lnTo>
                <a:lnTo>
                  <a:pt x="124" y="306"/>
                </a:lnTo>
                <a:lnTo>
                  <a:pt x="124" y="307"/>
                </a:lnTo>
                <a:lnTo>
                  <a:pt x="124" y="314"/>
                </a:lnTo>
                <a:lnTo>
                  <a:pt x="124" y="319"/>
                </a:lnTo>
                <a:lnTo>
                  <a:pt x="124" y="328"/>
                </a:lnTo>
                <a:lnTo>
                  <a:pt x="124" y="330"/>
                </a:lnTo>
                <a:lnTo>
                  <a:pt x="124" y="351"/>
                </a:lnTo>
                <a:lnTo>
                  <a:pt x="123" y="351"/>
                </a:lnTo>
                <a:lnTo>
                  <a:pt x="121" y="351"/>
                </a:lnTo>
                <a:lnTo>
                  <a:pt x="121" y="349"/>
                </a:lnTo>
                <a:lnTo>
                  <a:pt x="120" y="349"/>
                </a:lnTo>
                <a:lnTo>
                  <a:pt x="118" y="349"/>
                </a:lnTo>
                <a:lnTo>
                  <a:pt x="116" y="349"/>
                </a:lnTo>
                <a:lnTo>
                  <a:pt x="115" y="349"/>
                </a:lnTo>
                <a:lnTo>
                  <a:pt x="115" y="351"/>
                </a:lnTo>
                <a:lnTo>
                  <a:pt x="113" y="351"/>
                </a:lnTo>
                <a:lnTo>
                  <a:pt x="112" y="351"/>
                </a:lnTo>
                <a:lnTo>
                  <a:pt x="110" y="351"/>
                </a:lnTo>
                <a:lnTo>
                  <a:pt x="110" y="352"/>
                </a:lnTo>
                <a:lnTo>
                  <a:pt x="108" y="352"/>
                </a:lnTo>
                <a:lnTo>
                  <a:pt x="107" y="354"/>
                </a:lnTo>
                <a:lnTo>
                  <a:pt x="105" y="354"/>
                </a:lnTo>
                <a:lnTo>
                  <a:pt x="105" y="355"/>
                </a:lnTo>
                <a:lnTo>
                  <a:pt x="104" y="357"/>
                </a:lnTo>
                <a:lnTo>
                  <a:pt x="104" y="359"/>
                </a:lnTo>
                <a:lnTo>
                  <a:pt x="102" y="359"/>
                </a:lnTo>
                <a:lnTo>
                  <a:pt x="102" y="360"/>
                </a:lnTo>
                <a:lnTo>
                  <a:pt x="100" y="360"/>
                </a:lnTo>
                <a:lnTo>
                  <a:pt x="100" y="362"/>
                </a:lnTo>
                <a:lnTo>
                  <a:pt x="100" y="363"/>
                </a:lnTo>
                <a:lnTo>
                  <a:pt x="100" y="365"/>
                </a:lnTo>
                <a:lnTo>
                  <a:pt x="99" y="365"/>
                </a:lnTo>
                <a:lnTo>
                  <a:pt x="99" y="367"/>
                </a:lnTo>
                <a:lnTo>
                  <a:pt x="99" y="368"/>
                </a:lnTo>
                <a:lnTo>
                  <a:pt x="99" y="370"/>
                </a:lnTo>
                <a:lnTo>
                  <a:pt x="99" y="373"/>
                </a:lnTo>
                <a:lnTo>
                  <a:pt x="99" y="375"/>
                </a:lnTo>
                <a:lnTo>
                  <a:pt x="99" y="376"/>
                </a:lnTo>
                <a:lnTo>
                  <a:pt x="99" y="378"/>
                </a:lnTo>
                <a:lnTo>
                  <a:pt x="100" y="378"/>
                </a:lnTo>
                <a:lnTo>
                  <a:pt x="100" y="379"/>
                </a:lnTo>
                <a:lnTo>
                  <a:pt x="100" y="381"/>
                </a:lnTo>
                <a:lnTo>
                  <a:pt x="100" y="383"/>
                </a:lnTo>
                <a:lnTo>
                  <a:pt x="100" y="384"/>
                </a:lnTo>
                <a:lnTo>
                  <a:pt x="102" y="384"/>
                </a:lnTo>
                <a:lnTo>
                  <a:pt x="102" y="386"/>
                </a:lnTo>
                <a:lnTo>
                  <a:pt x="104" y="387"/>
                </a:lnTo>
                <a:lnTo>
                  <a:pt x="104" y="389"/>
                </a:lnTo>
                <a:lnTo>
                  <a:pt x="104" y="387"/>
                </a:lnTo>
                <a:lnTo>
                  <a:pt x="105" y="389"/>
                </a:lnTo>
                <a:lnTo>
                  <a:pt x="107" y="389"/>
                </a:lnTo>
                <a:lnTo>
                  <a:pt x="108" y="389"/>
                </a:lnTo>
                <a:lnTo>
                  <a:pt x="108" y="391"/>
                </a:lnTo>
                <a:lnTo>
                  <a:pt x="110" y="389"/>
                </a:lnTo>
                <a:lnTo>
                  <a:pt x="112" y="389"/>
                </a:lnTo>
                <a:lnTo>
                  <a:pt x="112" y="391"/>
                </a:lnTo>
                <a:lnTo>
                  <a:pt x="112" y="392"/>
                </a:lnTo>
                <a:lnTo>
                  <a:pt x="112" y="394"/>
                </a:lnTo>
                <a:lnTo>
                  <a:pt x="112" y="395"/>
                </a:lnTo>
                <a:lnTo>
                  <a:pt x="112" y="397"/>
                </a:lnTo>
                <a:lnTo>
                  <a:pt x="110" y="397"/>
                </a:lnTo>
                <a:lnTo>
                  <a:pt x="110" y="399"/>
                </a:lnTo>
                <a:lnTo>
                  <a:pt x="110" y="400"/>
                </a:lnTo>
                <a:lnTo>
                  <a:pt x="108" y="400"/>
                </a:lnTo>
                <a:lnTo>
                  <a:pt x="107" y="400"/>
                </a:lnTo>
                <a:lnTo>
                  <a:pt x="105" y="400"/>
                </a:lnTo>
                <a:lnTo>
                  <a:pt x="104" y="400"/>
                </a:lnTo>
                <a:lnTo>
                  <a:pt x="100" y="400"/>
                </a:lnTo>
                <a:lnTo>
                  <a:pt x="97" y="400"/>
                </a:lnTo>
                <a:lnTo>
                  <a:pt x="96" y="400"/>
                </a:lnTo>
                <a:lnTo>
                  <a:pt x="96" y="395"/>
                </a:lnTo>
                <a:lnTo>
                  <a:pt x="96" y="394"/>
                </a:lnTo>
                <a:lnTo>
                  <a:pt x="96" y="375"/>
                </a:lnTo>
                <a:lnTo>
                  <a:pt x="83" y="375"/>
                </a:lnTo>
                <a:lnTo>
                  <a:pt x="73" y="375"/>
                </a:lnTo>
                <a:lnTo>
                  <a:pt x="70" y="375"/>
                </a:lnTo>
                <a:lnTo>
                  <a:pt x="70" y="368"/>
                </a:lnTo>
                <a:lnTo>
                  <a:pt x="70" y="360"/>
                </a:lnTo>
                <a:lnTo>
                  <a:pt x="70" y="349"/>
                </a:lnTo>
                <a:lnTo>
                  <a:pt x="68" y="349"/>
                </a:lnTo>
                <a:lnTo>
                  <a:pt x="59" y="349"/>
                </a:lnTo>
                <a:lnTo>
                  <a:pt x="24" y="349"/>
                </a:lnTo>
                <a:lnTo>
                  <a:pt x="24" y="341"/>
                </a:lnTo>
                <a:lnTo>
                  <a:pt x="24" y="339"/>
                </a:lnTo>
                <a:lnTo>
                  <a:pt x="24" y="328"/>
                </a:lnTo>
                <a:lnTo>
                  <a:pt x="24" y="325"/>
                </a:lnTo>
                <a:lnTo>
                  <a:pt x="24" y="323"/>
                </a:lnTo>
                <a:lnTo>
                  <a:pt x="24" y="322"/>
                </a:lnTo>
                <a:lnTo>
                  <a:pt x="24" y="320"/>
                </a:lnTo>
                <a:lnTo>
                  <a:pt x="24" y="307"/>
                </a:lnTo>
                <a:lnTo>
                  <a:pt x="24" y="296"/>
                </a:lnTo>
                <a:lnTo>
                  <a:pt x="24" y="295"/>
                </a:lnTo>
                <a:lnTo>
                  <a:pt x="24" y="287"/>
                </a:lnTo>
                <a:lnTo>
                  <a:pt x="24" y="283"/>
                </a:lnTo>
                <a:lnTo>
                  <a:pt x="24" y="282"/>
                </a:lnTo>
                <a:lnTo>
                  <a:pt x="24" y="272"/>
                </a:lnTo>
                <a:lnTo>
                  <a:pt x="24" y="269"/>
                </a:lnTo>
                <a:lnTo>
                  <a:pt x="24" y="261"/>
                </a:lnTo>
                <a:lnTo>
                  <a:pt x="24" y="258"/>
                </a:lnTo>
                <a:lnTo>
                  <a:pt x="24" y="248"/>
                </a:lnTo>
                <a:lnTo>
                  <a:pt x="36" y="248"/>
                </a:lnTo>
                <a:lnTo>
                  <a:pt x="38" y="248"/>
                </a:lnTo>
                <a:lnTo>
                  <a:pt x="40" y="248"/>
                </a:lnTo>
                <a:lnTo>
                  <a:pt x="48" y="248"/>
                </a:lnTo>
                <a:lnTo>
                  <a:pt x="59" y="248"/>
                </a:lnTo>
                <a:lnTo>
                  <a:pt x="76" y="248"/>
                </a:lnTo>
                <a:lnTo>
                  <a:pt x="76" y="226"/>
                </a:lnTo>
                <a:lnTo>
                  <a:pt x="76" y="224"/>
                </a:lnTo>
                <a:lnTo>
                  <a:pt x="76" y="213"/>
                </a:lnTo>
                <a:lnTo>
                  <a:pt x="76" y="211"/>
                </a:lnTo>
                <a:lnTo>
                  <a:pt x="73" y="211"/>
                </a:lnTo>
                <a:lnTo>
                  <a:pt x="59" y="211"/>
                </a:lnTo>
                <a:lnTo>
                  <a:pt x="51" y="211"/>
                </a:lnTo>
                <a:lnTo>
                  <a:pt x="51" y="199"/>
                </a:lnTo>
                <a:lnTo>
                  <a:pt x="51" y="186"/>
                </a:lnTo>
                <a:lnTo>
                  <a:pt x="51" y="179"/>
                </a:lnTo>
                <a:lnTo>
                  <a:pt x="51" y="173"/>
                </a:lnTo>
                <a:lnTo>
                  <a:pt x="51" y="168"/>
                </a:lnTo>
                <a:lnTo>
                  <a:pt x="59" y="168"/>
                </a:lnTo>
                <a:lnTo>
                  <a:pt x="60" y="168"/>
                </a:lnTo>
                <a:lnTo>
                  <a:pt x="60" y="165"/>
                </a:lnTo>
                <a:lnTo>
                  <a:pt x="60" y="157"/>
                </a:lnTo>
                <a:lnTo>
                  <a:pt x="60" y="149"/>
                </a:lnTo>
                <a:lnTo>
                  <a:pt x="60" y="147"/>
                </a:lnTo>
                <a:lnTo>
                  <a:pt x="60" y="143"/>
                </a:lnTo>
                <a:lnTo>
                  <a:pt x="59" y="143"/>
                </a:lnTo>
                <a:lnTo>
                  <a:pt x="56" y="143"/>
                </a:lnTo>
                <a:lnTo>
                  <a:pt x="54" y="143"/>
                </a:lnTo>
                <a:lnTo>
                  <a:pt x="54" y="144"/>
                </a:lnTo>
                <a:lnTo>
                  <a:pt x="52" y="146"/>
                </a:lnTo>
                <a:lnTo>
                  <a:pt x="52" y="147"/>
                </a:lnTo>
                <a:lnTo>
                  <a:pt x="52" y="149"/>
                </a:lnTo>
                <a:lnTo>
                  <a:pt x="51" y="149"/>
                </a:lnTo>
                <a:lnTo>
                  <a:pt x="52" y="149"/>
                </a:lnTo>
                <a:lnTo>
                  <a:pt x="51" y="149"/>
                </a:lnTo>
                <a:lnTo>
                  <a:pt x="51" y="147"/>
                </a:lnTo>
                <a:lnTo>
                  <a:pt x="49" y="147"/>
                </a:lnTo>
                <a:lnTo>
                  <a:pt x="33" y="147"/>
                </a:lnTo>
                <a:lnTo>
                  <a:pt x="33" y="143"/>
                </a:lnTo>
                <a:lnTo>
                  <a:pt x="30" y="143"/>
                </a:lnTo>
                <a:lnTo>
                  <a:pt x="30" y="139"/>
                </a:lnTo>
                <a:lnTo>
                  <a:pt x="25" y="139"/>
                </a:lnTo>
                <a:lnTo>
                  <a:pt x="25" y="127"/>
                </a:lnTo>
                <a:lnTo>
                  <a:pt x="25" y="123"/>
                </a:lnTo>
                <a:lnTo>
                  <a:pt x="25" y="119"/>
                </a:lnTo>
                <a:lnTo>
                  <a:pt x="25" y="114"/>
                </a:lnTo>
                <a:lnTo>
                  <a:pt x="25" y="112"/>
                </a:lnTo>
                <a:lnTo>
                  <a:pt x="25" y="111"/>
                </a:lnTo>
                <a:lnTo>
                  <a:pt x="25" y="109"/>
                </a:lnTo>
                <a:lnTo>
                  <a:pt x="25" y="90"/>
                </a:lnTo>
                <a:lnTo>
                  <a:pt x="25" y="87"/>
                </a:lnTo>
                <a:lnTo>
                  <a:pt x="25" y="85"/>
                </a:lnTo>
                <a:lnTo>
                  <a:pt x="25" y="83"/>
                </a:lnTo>
                <a:lnTo>
                  <a:pt x="24" y="83"/>
                </a:lnTo>
                <a:lnTo>
                  <a:pt x="22" y="83"/>
                </a:lnTo>
                <a:lnTo>
                  <a:pt x="20" y="83"/>
                </a:lnTo>
                <a:lnTo>
                  <a:pt x="0" y="83"/>
                </a:lnTo>
                <a:lnTo>
                  <a:pt x="0" y="79"/>
                </a:lnTo>
                <a:lnTo>
                  <a:pt x="0" y="77"/>
                </a:lnTo>
                <a:lnTo>
                  <a:pt x="0" y="74"/>
                </a:lnTo>
                <a:lnTo>
                  <a:pt x="0" y="71"/>
                </a:lnTo>
                <a:lnTo>
                  <a:pt x="0" y="59"/>
                </a:lnTo>
                <a:lnTo>
                  <a:pt x="11" y="59"/>
                </a:lnTo>
                <a:lnTo>
                  <a:pt x="17" y="59"/>
                </a:lnTo>
                <a:lnTo>
                  <a:pt x="22" y="59"/>
                </a:lnTo>
                <a:lnTo>
                  <a:pt x="28" y="59"/>
                </a:lnTo>
                <a:lnTo>
                  <a:pt x="33" y="59"/>
                </a:lnTo>
                <a:lnTo>
                  <a:pt x="33" y="51"/>
                </a:lnTo>
                <a:lnTo>
                  <a:pt x="33" y="50"/>
                </a:lnTo>
                <a:lnTo>
                  <a:pt x="40" y="50"/>
                </a:lnTo>
                <a:lnTo>
                  <a:pt x="41" y="50"/>
                </a:lnTo>
                <a:lnTo>
                  <a:pt x="40" y="45"/>
                </a:lnTo>
                <a:lnTo>
                  <a:pt x="40" y="42"/>
                </a:lnTo>
                <a:lnTo>
                  <a:pt x="40" y="39"/>
                </a:lnTo>
                <a:lnTo>
                  <a:pt x="40" y="31"/>
                </a:lnTo>
                <a:lnTo>
                  <a:pt x="40" y="29"/>
                </a:lnTo>
                <a:lnTo>
                  <a:pt x="40" y="24"/>
                </a:lnTo>
                <a:lnTo>
                  <a:pt x="40" y="21"/>
                </a:lnTo>
                <a:lnTo>
                  <a:pt x="40" y="18"/>
                </a:lnTo>
                <a:lnTo>
                  <a:pt x="40" y="16"/>
                </a:lnTo>
                <a:lnTo>
                  <a:pt x="46" y="16"/>
                </a:lnTo>
                <a:lnTo>
                  <a:pt x="52" y="16"/>
                </a:lnTo>
                <a:lnTo>
                  <a:pt x="52" y="10"/>
                </a:lnTo>
                <a:lnTo>
                  <a:pt x="52" y="8"/>
                </a:lnTo>
                <a:lnTo>
                  <a:pt x="59" y="8"/>
                </a:lnTo>
                <a:lnTo>
                  <a:pt x="60" y="8"/>
                </a:lnTo>
                <a:lnTo>
                  <a:pt x="68" y="8"/>
                </a:lnTo>
                <a:lnTo>
                  <a:pt x="72" y="8"/>
                </a:lnTo>
                <a:lnTo>
                  <a:pt x="73" y="8"/>
                </a:lnTo>
                <a:lnTo>
                  <a:pt x="84" y="8"/>
                </a:lnTo>
                <a:lnTo>
                  <a:pt x="88" y="8"/>
                </a:lnTo>
                <a:lnTo>
                  <a:pt x="89" y="8"/>
                </a:lnTo>
                <a:lnTo>
                  <a:pt x="91" y="8"/>
                </a:lnTo>
                <a:lnTo>
                  <a:pt x="100" y="8"/>
                </a:lnTo>
                <a:lnTo>
                  <a:pt x="104" y="7"/>
                </a:lnTo>
                <a:lnTo>
                  <a:pt x="104" y="0"/>
                </a:lnTo>
                <a:lnTo>
                  <a:pt x="115" y="0"/>
                </a:lnTo>
                <a:lnTo>
                  <a:pt x="116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4" y="2"/>
                </a:lnTo>
                <a:lnTo>
                  <a:pt x="124" y="3"/>
                </a:lnTo>
                <a:lnTo>
                  <a:pt x="124" y="5"/>
                </a:lnTo>
                <a:lnTo>
                  <a:pt x="124" y="8"/>
                </a:lnTo>
                <a:lnTo>
                  <a:pt x="124" y="16"/>
                </a:lnTo>
                <a:close/>
              </a:path>
            </a:pathLst>
          </a:custGeom>
          <a:solidFill>
            <a:srgbClr val="F2E2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3"/>
          <p:cNvSpPr>
            <a:spLocks/>
          </p:cNvSpPr>
          <p:nvPr/>
        </p:nvSpPr>
        <p:spPr bwMode="auto">
          <a:xfrm>
            <a:off x="4279900" y="6003926"/>
            <a:ext cx="80963" cy="1222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26"/>
              </a:cxn>
              <a:cxn ang="0">
                <a:pos x="51" y="29"/>
              </a:cxn>
              <a:cxn ang="0">
                <a:pos x="51" y="39"/>
              </a:cxn>
              <a:cxn ang="0">
                <a:pos x="51" y="50"/>
              </a:cxn>
              <a:cxn ang="0">
                <a:pos x="51" y="53"/>
              </a:cxn>
              <a:cxn ang="0">
                <a:pos x="51" y="56"/>
              </a:cxn>
              <a:cxn ang="0">
                <a:pos x="51" y="59"/>
              </a:cxn>
              <a:cxn ang="0">
                <a:pos x="51" y="63"/>
              </a:cxn>
              <a:cxn ang="0">
                <a:pos x="51" y="66"/>
              </a:cxn>
              <a:cxn ang="0">
                <a:pos x="51" y="69"/>
              </a:cxn>
              <a:cxn ang="0">
                <a:pos x="51" y="72"/>
              </a:cxn>
              <a:cxn ang="0">
                <a:pos x="51" y="75"/>
              </a:cxn>
              <a:cxn ang="0">
                <a:pos x="43" y="77"/>
              </a:cxn>
              <a:cxn ang="0">
                <a:pos x="38" y="75"/>
              </a:cxn>
              <a:cxn ang="0">
                <a:pos x="32" y="75"/>
              </a:cxn>
              <a:cxn ang="0">
                <a:pos x="27" y="75"/>
              </a:cxn>
              <a:cxn ang="0">
                <a:pos x="22" y="75"/>
              </a:cxn>
              <a:cxn ang="0">
                <a:pos x="10" y="75"/>
              </a:cxn>
              <a:cxn ang="0">
                <a:pos x="0" y="72"/>
              </a:cxn>
              <a:cxn ang="0">
                <a:pos x="0" y="66"/>
              </a:cxn>
              <a:cxn ang="0">
                <a:pos x="0" y="53"/>
              </a:cxn>
              <a:cxn ang="0">
                <a:pos x="0" y="42"/>
              </a:cxn>
              <a:cxn ang="0">
                <a:pos x="0" y="34"/>
              </a:cxn>
              <a:cxn ang="0">
                <a:pos x="0" y="31"/>
              </a:cxn>
              <a:cxn ang="0">
                <a:pos x="0" y="21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4" y="0"/>
              </a:cxn>
              <a:cxn ang="0">
                <a:pos x="40" y="0"/>
              </a:cxn>
              <a:cxn ang="0">
                <a:pos x="46" y="0"/>
              </a:cxn>
              <a:cxn ang="0">
                <a:pos x="51" y="0"/>
              </a:cxn>
            </a:cxnLst>
            <a:rect l="0" t="0" r="r" b="b"/>
            <a:pathLst>
              <a:path w="51" h="77">
                <a:moveTo>
                  <a:pt x="51" y="0"/>
                </a:moveTo>
                <a:lnTo>
                  <a:pt x="51" y="5"/>
                </a:lnTo>
                <a:lnTo>
                  <a:pt x="51" y="10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4"/>
                </a:lnTo>
                <a:lnTo>
                  <a:pt x="51" y="39"/>
                </a:lnTo>
                <a:lnTo>
                  <a:pt x="51" y="42"/>
                </a:lnTo>
                <a:lnTo>
                  <a:pt x="51" y="50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56"/>
                </a:lnTo>
                <a:lnTo>
                  <a:pt x="51" y="58"/>
                </a:lnTo>
                <a:lnTo>
                  <a:pt x="51" y="59"/>
                </a:lnTo>
                <a:lnTo>
                  <a:pt x="51" y="61"/>
                </a:lnTo>
                <a:lnTo>
                  <a:pt x="51" y="63"/>
                </a:lnTo>
                <a:lnTo>
                  <a:pt x="51" y="64"/>
                </a:lnTo>
                <a:lnTo>
                  <a:pt x="51" y="66"/>
                </a:lnTo>
                <a:lnTo>
                  <a:pt x="51" y="67"/>
                </a:lnTo>
                <a:lnTo>
                  <a:pt x="51" y="69"/>
                </a:lnTo>
                <a:lnTo>
                  <a:pt x="51" y="71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43" y="77"/>
                </a:lnTo>
                <a:lnTo>
                  <a:pt x="40" y="77"/>
                </a:lnTo>
                <a:lnTo>
                  <a:pt x="38" y="75"/>
                </a:lnTo>
                <a:lnTo>
                  <a:pt x="35" y="75"/>
                </a:lnTo>
                <a:lnTo>
                  <a:pt x="32" y="75"/>
                </a:lnTo>
                <a:lnTo>
                  <a:pt x="30" y="75"/>
                </a:lnTo>
                <a:lnTo>
                  <a:pt x="27" y="75"/>
                </a:lnTo>
                <a:lnTo>
                  <a:pt x="26" y="75"/>
                </a:lnTo>
                <a:lnTo>
                  <a:pt x="22" y="75"/>
                </a:lnTo>
                <a:lnTo>
                  <a:pt x="13" y="75"/>
                </a:lnTo>
                <a:lnTo>
                  <a:pt x="10" y="75"/>
                </a:lnTo>
                <a:lnTo>
                  <a:pt x="0" y="77"/>
                </a:lnTo>
                <a:lnTo>
                  <a:pt x="0" y="72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53"/>
                </a:lnTo>
                <a:lnTo>
                  <a:pt x="2" y="47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0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close/>
              </a:path>
            </a:pathLst>
          </a:custGeom>
          <a:solidFill>
            <a:srgbClr val="E0B8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4"/>
          <p:cNvSpPr>
            <a:spLocks noEditPoints="1"/>
          </p:cNvSpPr>
          <p:nvPr/>
        </p:nvSpPr>
        <p:spPr bwMode="auto">
          <a:xfrm>
            <a:off x="4445000" y="5727701"/>
            <a:ext cx="80963" cy="157163"/>
          </a:xfrm>
          <a:custGeom>
            <a:avLst/>
            <a:gdLst/>
            <a:ahLst/>
            <a:cxnLst>
              <a:cxn ang="0">
                <a:pos x="50" y="9"/>
              </a:cxn>
              <a:cxn ang="0">
                <a:pos x="50" y="40"/>
              </a:cxn>
              <a:cxn ang="0">
                <a:pos x="50" y="56"/>
              </a:cxn>
              <a:cxn ang="0">
                <a:pos x="50" y="67"/>
              </a:cxn>
              <a:cxn ang="0">
                <a:pos x="51" y="73"/>
              </a:cxn>
              <a:cxn ang="0">
                <a:pos x="51" y="99"/>
              </a:cxn>
              <a:cxn ang="0">
                <a:pos x="42" y="99"/>
              </a:cxn>
              <a:cxn ang="0">
                <a:pos x="37" y="99"/>
              </a:cxn>
              <a:cxn ang="0">
                <a:pos x="32" y="99"/>
              </a:cxn>
              <a:cxn ang="0">
                <a:pos x="27" y="99"/>
              </a:cxn>
              <a:cxn ang="0">
                <a:pos x="22" y="99"/>
              </a:cxn>
              <a:cxn ang="0">
                <a:pos x="18" y="99"/>
              </a:cxn>
              <a:cxn ang="0">
                <a:pos x="0" y="81"/>
              </a:cxn>
              <a:cxn ang="0">
                <a:pos x="0" y="75"/>
              </a:cxn>
              <a:cxn ang="0">
                <a:pos x="0" y="53"/>
              </a:cxn>
              <a:cxn ang="0">
                <a:pos x="0" y="41"/>
              </a:cxn>
              <a:cxn ang="0">
                <a:pos x="0" y="27"/>
              </a:cxn>
              <a:cxn ang="0">
                <a:pos x="0" y="21"/>
              </a:cxn>
              <a:cxn ang="0">
                <a:pos x="0" y="13"/>
              </a:cxn>
              <a:cxn ang="0">
                <a:pos x="0" y="1"/>
              </a:cxn>
              <a:cxn ang="0">
                <a:pos x="10" y="3"/>
              </a:cxn>
              <a:cxn ang="0">
                <a:pos x="10" y="5"/>
              </a:cxn>
              <a:cxn ang="0">
                <a:pos x="13" y="6"/>
              </a:cxn>
              <a:cxn ang="0">
                <a:pos x="18" y="3"/>
              </a:cxn>
              <a:cxn ang="0">
                <a:pos x="22" y="1"/>
              </a:cxn>
              <a:cxn ang="0">
                <a:pos x="27" y="1"/>
              </a:cxn>
              <a:cxn ang="0">
                <a:pos x="30" y="0"/>
              </a:cxn>
              <a:cxn ang="0">
                <a:pos x="34" y="1"/>
              </a:cxn>
              <a:cxn ang="0">
                <a:pos x="35" y="1"/>
              </a:cxn>
              <a:cxn ang="0">
                <a:pos x="37" y="1"/>
              </a:cxn>
              <a:cxn ang="0">
                <a:pos x="40" y="1"/>
              </a:cxn>
              <a:cxn ang="0">
                <a:pos x="42" y="5"/>
              </a:cxn>
              <a:cxn ang="0">
                <a:pos x="43" y="6"/>
              </a:cxn>
              <a:cxn ang="0">
                <a:pos x="42" y="6"/>
              </a:cxn>
              <a:cxn ang="0">
                <a:pos x="40" y="9"/>
              </a:cxn>
              <a:cxn ang="0">
                <a:pos x="40" y="11"/>
              </a:cxn>
              <a:cxn ang="0">
                <a:pos x="40" y="9"/>
              </a:cxn>
              <a:cxn ang="0">
                <a:pos x="43" y="8"/>
              </a:cxn>
              <a:cxn ang="0">
                <a:pos x="45" y="8"/>
              </a:cxn>
              <a:cxn ang="0">
                <a:pos x="46" y="8"/>
              </a:cxn>
              <a:cxn ang="0">
                <a:pos x="50" y="5"/>
              </a:cxn>
              <a:cxn ang="0">
                <a:pos x="30" y="1"/>
              </a:cxn>
            </a:cxnLst>
            <a:rect l="0" t="0" r="r" b="b"/>
            <a:pathLst>
              <a:path w="51" h="99">
                <a:moveTo>
                  <a:pt x="50" y="3"/>
                </a:moveTo>
                <a:lnTo>
                  <a:pt x="50" y="5"/>
                </a:lnTo>
                <a:lnTo>
                  <a:pt x="50" y="9"/>
                </a:lnTo>
                <a:lnTo>
                  <a:pt x="50" y="27"/>
                </a:lnTo>
                <a:lnTo>
                  <a:pt x="50" y="30"/>
                </a:lnTo>
                <a:lnTo>
                  <a:pt x="50" y="40"/>
                </a:lnTo>
                <a:lnTo>
                  <a:pt x="50" y="48"/>
                </a:lnTo>
                <a:lnTo>
                  <a:pt x="50" y="53"/>
                </a:lnTo>
                <a:lnTo>
                  <a:pt x="50" y="56"/>
                </a:lnTo>
                <a:lnTo>
                  <a:pt x="50" y="62"/>
                </a:lnTo>
                <a:lnTo>
                  <a:pt x="50" y="64"/>
                </a:lnTo>
                <a:lnTo>
                  <a:pt x="50" y="67"/>
                </a:lnTo>
                <a:lnTo>
                  <a:pt x="50" y="69"/>
                </a:lnTo>
                <a:lnTo>
                  <a:pt x="50" y="73"/>
                </a:lnTo>
                <a:lnTo>
                  <a:pt x="51" y="73"/>
                </a:lnTo>
                <a:lnTo>
                  <a:pt x="51" y="77"/>
                </a:lnTo>
                <a:lnTo>
                  <a:pt x="51" y="89"/>
                </a:lnTo>
                <a:lnTo>
                  <a:pt x="51" y="99"/>
                </a:lnTo>
                <a:lnTo>
                  <a:pt x="45" y="99"/>
                </a:lnTo>
                <a:lnTo>
                  <a:pt x="43" y="99"/>
                </a:lnTo>
                <a:lnTo>
                  <a:pt x="42" y="99"/>
                </a:lnTo>
                <a:lnTo>
                  <a:pt x="40" y="99"/>
                </a:lnTo>
                <a:lnTo>
                  <a:pt x="38" y="99"/>
                </a:lnTo>
                <a:lnTo>
                  <a:pt x="37" y="99"/>
                </a:lnTo>
                <a:lnTo>
                  <a:pt x="35" y="99"/>
                </a:lnTo>
                <a:lnTo>
                  <a:pt x="34" y="99"/>
                </a:lnTo>
                <a:lnTo>
                  <a:pt x="32" y="99"/>
                </a:lnTo>
                <a:lnTo>
                  <a:pt x="30" y="99"/>
                </a:lnTo>
                <a:lnTo>
                  <a:pt x="29" y="99"/>
                </a:lnTo>
                <a:lnTo>
                  <a:pt x="27" y="99"/>
                </a:lnTo>
                <a:lnTo>
                  <a:pt x="26" y="99"/>
                </a:lnTo>
                <a:lnTo>
                  <a:pt x="24" y="99"/>
                </a:lnTo>
                <a:lnTo>
                  <a:pt x="22" y="99"/>
                </a:lnTo>
                <a:lnTo>
                  <a:pt x="21" y="99"/>
                </a:lnTo>
                <a:lnTo>
                  <a:pt x="19" y="99"/>
                </a:lnTo>
                <a:lnTo>
                  <a:pt x="18" y="99"/>
                </a:lnTo>
                <a:lnTo>
                  <a:pt x="16" y="99"/>
                </a:lnTo>
                <a:lnTo>
                  <a:pt x="0" y="99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5"/>
                </a:lnTo>
                <a:lnTo>
                  <a:pt x="0" y="27"/>
                </a:lnTo>
                <a:lnTo>
                  <a:pt x="0" y="25"/>
                </a:lnTo>
                <a:lnTo>
                  <a:pt x="0" y="22"/>
                </a:lnTo>
                <a:lnTo>
                  <a:pt x="0" y="21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9"/>
                </a:lnTo>
                <a:lnTo>
                  <a:pt x="0" y="1"/>
                </a:lnTo>
                <a:lnTo>
                  <a:pt x="5" y="1"/>
                </a:lnTo>
                <a:lnTo>
                  <a:pt x="8" y="1"/>
                </a:lnTo>
                <a:lnTo>
                  <a:pt x="10" y="3"/>
                </a:lnTo>
                <a:lnTo>
                  <a:pt x="10" y="5"/>
                </a:lnTo>
                <a:lnTo>
                  <a:pt x="10" y="6"/>
                </a:lnTo>
                <a:lnTo>
                  <a:pt x="10" y="5"/>
                </a:lnTo>
                <a:lnTo>
                  <a:pt x="11" y="5"/>
                </a:lnTo>
                <a:lnTo>
                  <a:pt x="11" y="6"/>
                </a:lnTo>
                <a:lnTo>
                  <a:pt x="13" y="6"/>
                </a:lnTo>
                <a:lnTo>
                  <a:pt x="13" y="5"/>
                </a:lnTo>
                <a:lnTo>
                  <a:pt x="16" y="3"/>
                </a:lnTo>
                <a:lnTo>
                  <a:pt x="18" y="3"/>
                </a:lnTo>
                <a:lnTo>
                  <a:pt x="19" y="1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9" y="1"/>
                </a:lnTo>
                <a:lnTo>
                  <a:pt x="27" y="1"/>
                </a:lnTo>
                <a:lnTo>
                  <a:pt x="29" y="1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2" y="1"/>
                </a:lnTo>
                <a:lnTo>
                  <a:pt x="34" y="1"/>
                </a:lnTo>
                <a:lnTo>
                  <a:pt x="35" y="1"/>
                </a:lnTo>
                <a:lnTo>
                  <a:pt x="35" y="0"/>
                </a:lnTo>
                <a:lnTo>
                  <a:pt x="35" y="1"/>
                </a:lnTo>
                <a:lnTo>
                  <a:pt x="37" y="1"/>
                </a:lnTo>
                <a:lnTo>
                  <a:pt x="37" y="0"/>
                </a:lnTo>
                <a:lnTo>
                  <a:pt x="37" y="1"/>
                </a:lnTo>
                <a:lnTo>
                  <a:pt x="35" y="1"/>
                </a:lnTo>
                <a:lnTo>
                  <a:pt x="37" y="1"/>
                </a:lnTo>
                <a:lnTo>
                  <a:pt x="40" y="1"/>
                </a:lnTo>
                <a:lnTo>
                  <a:pt x="40" y="3"/>
                </a:lnTo>
                <a:lnTo>
                  <a:pt x="40" y="5"/>
                </a:lnTo>
                <a:lnTo>
                  <a:pt x="42" y="5"/>
                </a:lnTo>
                <a:lnTo>
                  <a:pt x="43" y="3"/>
                </a:lnTo>
                <a:lnTo>
                  <a:pt x="43" y="5"/>
                </a:lnTo>
                <a:lnTo>
                  <a:pt x="43" y="6"/>
                </a:lnTo>
                <a:lnTo>
                  <a:pt x="42" y="6"/>
                </a:lnTo>
                <a:lnTo>
                  <a:pt x="43" y="6"/>
                </a:lnTo>
                <a:lnTo>
                  <a:pt x="42" y="6"/>
                </a:lnTo>
                <a:lnTo>
                  <a:pt x="42" y="8"/>
                </a:lnTo>
                <a:lnTo>
                  <a:pt x="42" y="9"/>
                </a:lnTo>
                <a:lnTo>
                  <a:pt x="40" y="9"/>
                </a:lnTo>
                <a:lnTo>
                  <a:pt x="40" y="11"/>
                </a:lnTo>
                <a:lnTo>
                  <a:pt x="38" y="11"/>
                </a:lnTo>
                <a:lnTo>
                  <a:pt x="40" y="11"/>
                </a:lnTo>
                <a:lnTo>
                  <a:pt x="42" y="11"/>
                </a:lnTo>
                <a:lnTo>
                  <a:pt x="42" y="9"/>
                </a:lnTo>
                <a:lnTo>
                  <a:pt x="40" y="9"/>
                </a:lnTo>
                <a:lnTo>
                  <a:pt x="42" y="9"/>
                </a:lnTo>
                <a:lnTo>
                  <a:pt x="42" y="8"/>
                </a:lnTo>
                <a:lnTo>
                  <a:pt x="43" y="8"/>
                </a:lnTo>
                <a:lnTo>
                  <a:pt x="43" y="6"/>
                </a:lnTo>
                <a:lnTo>
                  <a:pt x="43" y="8"/>
                </a:lnTo>
                <a:lnTo>
                  <a:pt x="45" y="8"/>
                </a:lnTo>
                <a:lnTo>
                  <a:pt x="46" y="8"/>
                </a:lnTo>
                <a:lnTo>
                  <a:pt x="46" y="9"/>
                </a:lnTo>
                <a:lnTo>
                  <a:pt x="46" y="8"/>
                </a:lnTo>
                <a:lnTo>
                  <a:pt x="48" y="6"/>
                </a:lnTo>
                <a:lnTo>
                  <a:pt x="48" y="5"/>
                </a:lnTo>
                <a:lnTo>
                  <a:pt x="50" y="5"/>
                </a:lnTo>
                <a:lnTo>
                  <a:pt x="50" y="3"/>
                </a:lnTo>
                <a:close/>
                <a:moveTo>
                  <a:pt x="32" y="1"/>
                </a:moveTo>
                <a:lnTo>
                  <a:pt x="30" y="1"/>
                </a:lnTo>
                <a:lnTo>
                  <a:pt x="34" y="1"/>
                </a:lnTo>
                <a:lnTo>
                  <a:pt x="32" y="1"/>
                </a:lnTo>
                <a:close/>
              </a:path>
            </a:pathLst>
          </a:custGeom>
          <a:solidFill>
            <a:srgbClr val="8030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5"/>
          <p:cNvSpPr>
            <a:spLocks noEditPoints="1"/>
          </p:cNvSpPr>
          <p:nvPr/>
        </p:nvSpPr>
        <p:spPr bwMode="auto">
          <a:xfrm>
            <a:off x="3622675" y="4911726"/>
            <a:ext cx="293688" cy="442913"/>
          </a:xfrm>
          <a:custGeom>
            <a:avLst/>
            <a:gdLst/>
            <a:ahLst/>
            <a:cxnLst>
              <a:cxn ang="0">
                <a:pos x="60" y="95"/>
              </a:cxn>
              <a:cxn ang="0">
                <a:pos x="65" y="88"/>
              </a:cxn>
              <a:cxn ang="0">
                <a:pos x="62" y="82"/>
              </a:cxn>
              <a:cxn ang="0">
                <a:pos x="70" y="18"/>
              </a:cxn>
              <a:cxn ang="0">
                <a:pos x="99" y="21"/>
              </a:cxn>
              <a:cxn ang="0">
                <a:pos x="97" y="31"/>
              </a:cxn>
              <a:cxn ang="0">
                <a:pos x="105" y="34"/>
              </a:cxn>
              <a:cxn ang="0">
                <a:pos x="99" y="34"/>
              </a:cxn>
              <a:cxn ang="0">
                <a:pos x="86" y="36"/>
              </a:cxn>
              <a:cxn ang="0">
                <a:pos x="65" y="50"/>
              </a:cxn>
              <a:cxn ang="0">
                <a:pos x="60" y="61"/>
              </a:cxn>
              <a:cxn ang="0">
                <a:pos x="56" y="63"/>
              </a:cxn>
              <a:cxn ang="0">
                <a:pos x="60" y="72"/>
              </a:cxn>
              <a:cxn ang="0">
                <a:pos x="56" y="77"/>
              </a:cxn>
              <a:cxn ang="0">
                <a:pos x="51" y="85"/>
              </a:cxn>
              <a:cxn ang="0">
                <a:pos x="46" y="76"/>
              </a:cxn>
              <a:cxn ang="0">
                <a:pos x="43" y="63"/>
              </a:cxn>
              <a:cxn ang="0">
                <a:pos x="41" y="58"/>
              </a:cxn>
              <a:cxn ang="0">
                <a:pos x="35" y="63"/>
              </a:cxn>
              <a:cxn ang="0">
                <a:pos x="40" y="68"/>
              </a:cxn>
              <a:cxn ang="0">
                <a:pos x="44" y="77"/>
              </a:cxn>
              <a:cxn ang="0">
                <a:pos x="52" y="88"/>
              </a:cxn>
              <a:cxn ang="0">
                <a:pos x="54" y="92"/>
              </a:cxn>
              <a:cxn ang="0">
                <a:pos x="51" y="95"/>
              </a:cxn>
              <a:cxn ang="0">
                <a:pos x="56" y="104"/>
              </a:cxn>
              <a:cxn ang="0">
                <a:pos x="62" y="108"/>
              </a:cxn>
              <a:cxn ang="0">
                <a:pos x="65" y="112"/>
              </a:cxn>
              <a:cxn ang="0">
                <a:pos x="72" y="120"/>
              </a:cxn>
              <a:cxn ang="0">
                <a:pos x="72" y="109"/>
              </a:cxn>
              <a:cxn ang="0">
                <a:pos x="78" y="98"/>
              </a:cxn>
              <a:cxn ang="0">
                <a:pos x="81" y="130"/>
              </a:cxn>
              <a:cxn ang="0">
                <a:pos x="134" y="168"/>
              </a:cxn>
              <a:cxn ang="0">
                <a:pos x="142" y="196"/>
              </a:cxn>
              <a:cxn ang="0">
                <a:pos x="185" y="208"/>
              </a:cxn>
              <a:cxn ang="0">
                <a:pos x="172" y="242"/>
              </a:cxn>
              <a:cxn ang="0">
                <a:pos x="168" y="277"/>
              </a:cxn>
              <a:cxn ang="0">
                <a:pos x="134" y="279"/>
              </a:cxn>
              <a:cxn ang="0">
                <a:pos x="107" y="279"/>
              </a:cxn>
              <a:cxn ang="0">
                <a:pos x="107" y="248"/>
              </a:cxn>
              <a:cxn ang="0">
                <a:pos x="115" y="216"/>
              </a:cxn>
              <a:cxn ang="0">
                <a:pos x="91" y="191"/>
              </a:cxn>
              <a:cxn ang="0">
                <a:pos x="56" y="189"/>
              </a:cxn>
              <a:cxn ang="0">
                <a:pos x="56" y="178"/>
              </a:cxn>
              <a:cxn ang="0">
                <a:pos x="46" y="178"/>
              </a:cxn>
              <a:cxn ang="0">
                <a:pos x="46" y="180"/>
              </a:cxn>
              <a:cxn ang="0">
                <a:pos x="35" y="178"/>
              </a:cxn>
              <a:cxn ang="0">
                <a:pos x="27" y="173"/>
              </a:cxn>
              <a:cxn ang="0">
                <a:pos x="22" y="160"/>
              </a:cxn>
              <a:cxn ang="0">
                <a:pos x="17" y="149"/>
              </a:cxn>
              <a:cxn ang="0">
                <a:pos x="11" y="148"/>
              </a:cxn>
              <a:cxn ang="0">
                <a:pos x="12" y="135"/>
              </a:cxn>
              <a:cxn ang="0">
                <a:pos x="17" y="127"/>
              </a:cxn>
              <a:cxn ang="0">
                <a:pos x="19" y="114"/>
              </a:cxn>
              <a:cxn ang="0">
                <a:pos x="20" y="103"/>
              </a:cxn>
              <a:cxn ang="0">
                <a:pos x="28" y="96"/>
              </a:cxn>
              <a:cxn ang="0">
                <a:pos x="22" y="88"/>
              </a:cxn>
              <a:cxn ang="0">
                <a:pos x="14" y="80"/>
              </a:cxn>
              <a:cxn ang="0">
                <a:pos x="12" y="72"/>
              </a:cxn>
              <a:cxn ang="0">
                <a:pos x="11" y="66"/>
              </a:cxn>
              <a:cxn ang="0">
                <a:pos x="11" y="58"/>
              </a:cxn>
              <a:cxn ang="0">
                <a:pos x="3" y="52"/>
              </a:cxn>
              <a:cxn ang="0">
                <a:pos x="27" y="39"/>
              </a:cxn>
            </a:cxnLst>
            <a:rect l="0" t="0" r="r" b="b"/>
            <a:pathLst>
              <a:path w="185" h="279">
                <a:moveTo>
                  <a:pt x="60" y="96"/>
                </a:moveTo>
                <a:lnTo>
                  <a:pt x="60" y="98"/>
                </a:lnTo>
                <a:lnTo>
                  <a:pt x="59" y="98"/>
                </a:lnTo>
                <a:lnTo>
                  <a:pt x="59" y="96"/>
                </a:lnTo>
                <a:lnTo>
                  <a:pt x="59" y="95"/>
                </a:lnTo>
                <a:lnTo>
                  <a:pt x="59" y="93"/>
                </a:lnTo>
                <a:lnTo>
                  <a:pt x="59" y="92"/>
                </a:lnTo>
                <a:lnTo>
                  <a:pt x="60" y="92"/>
                </a:lnTo>
                <a:lnTo>
                  <a:pt x="60" y="93"/>
                </a:lnTo>
                <a:lnTo>
                  <a:pt x="60" y="95"/>
                </a:lnTo>
                <a:lnTo>
                  <a:pt x="60" y="96"/>
                </a:lnTo>
                <a:close/>
                <a:moveTo>
                  <a:pt x="64" y="84"/>
                </a:moveTo>
                <a:lnTo>
                  <a:pt x="65" y="84"/>
                </a:lnTo>
                <a:lnTo>
                  <a:pt x="65" y="85"/>
                </a:lnTo>
                <a:lnTo>
                  <a:pt x="65" y="87"/>
                </a:lnTo>
                <a:lnTo>
                  <a:pt x="65" y="85"/>
                </a:lnTo>
                <a:lnTo>
                  <a:pt x="67" y="85"/>
                </a:lnTo>
                <a:lnTo>
                  <a:pt x="67" y="87"/>
                </a:lnTo>
                <a:lnTo>
                  <a:pt x="67" y="88"/>
                </a:lnTo>
                <a:lnTo>
                  <a:pt x="65" y="88"/>
                </a:lnTo>
                <a:lnTo>
                  <a:pt x="65" y="90"/>
                </a:lnTo>
                <a:lnTo>
                  <a:pt x="65" y="92"/>
                </a:lnTo>
                <a:lnTo>
                  <a:pt x="64" y="92"/>
                </a:lnTo>
                <a:lnTo>
                  <a:pt x="64" y="90"/>
                </a:lnTo>
                <a:lnTo>
                  <a:pt x="64" y="88"/>
                </a:lnTo>
                <a:lnTo>
                  <a:pt x="64" y="87"/>
                </a:lnTo>
                <a:lnTo>
                  <a:pt x="62" y="87"/>
                </a:lnTo>
                <a:lnTo>
                  <a:pt x="62" y="85"/>
                </a:lnTo>
                <a:lnTo>
                  <a:pt x="62" y="84"/>
                </a:lnTo>
                <a:lnTo>
                  <a:pt x="62" y="82"/>
                </a:lnTo>
                <a:lnTo>
                  <a:pt x="64" y="82"/>
                </a:lnTo>
                <a:lnTo>
                  <a:pt x="65" y="82"/>
                </a:lnTo>
                <a:lnTo>
                  <a:pt x="64" y="82"/>
                </a:lnTo>
                <a:lnTo>
                  <a:pt x="65" y="84"/>
                </a:lnTo>
                <a:lnTo>
                  <a:pt x="64" y="84"/>
                </a:lnTo>
                <a:close/>
                <a:moveTo>
                  <a:pt x="52" y="0"/>
                </a:moveTo>
                <a:lnTo>
                  <a:pt x="52" y="18"/>
                </a:lnTo>
                <a:lnTo>
                  <a:pt x="60" y="18"/>
                </a:lnTo>
                <a:lnTo>
                  <a:pt x="62" y="18"/>
                </a:lnTo>
                <a:lnTo>
                  <a:pt x="70" y="18"/>
                </a:lnTo>
                <a:lnTo>
                  <a:pt x="73" y="18"/>
                </a:lnTo>
                <a:lnTo>
                  <a:pt x="94" y="18"/>
                </a:lnTo>
                <a:lnTo>
                  <a:pt x="96" y="18"/>
                </a:lnTo>
                <a:lnTo>
                  <a:pt x="96" y="20"/>
                </a:lnTo>
                <a:lnTo>
                  <a:pt x="97" y="20"/>
                </a:lnTo>
                <a:lnTo>
                  <a:pt x="96" y="21"/>
                </a:lnTo>
                <a:lnTo>
                  <a:pt x="97" y="21"/>
                </a:lnTo>
                <a:lnTo>
                  <a:pt x="97" y="23"/>
                </a:lnTo>
                <a:lnTo>
                  <a:pt x="97" y="21"/>
                </a:lnTo>
                <a:lnTo>
                  <a:pt x="99" y="21"/>
                </a:lnTo>
                <a:lnTo>
                  <a:pt x="99" y="23"/>
                </a:lnTo>
                <a:lnTo>
                  <a:pt x="97" y="23"/>
                </a:lnTo>
                <a:lnTo>
                  <a:pt x="96" y="23"/>
                </a:lnTo>
                <a:lnTo>
                  <a:pt x="96" y="24"/>
                </a:lnTo>
                <a:lnTo>
                  <a:pt x="94" y="24"/>
                </a:lnTo>
                <a:lnTo>
                  <a:pt x="96" y="24"/>
                </a:lnTo>
                <a:lnTo>
                  <a:pt x="96" y="26"/>
                </a:lnTo>
                <a:lnTo>
                  <a:pt x="96" y="28"/>
                </a:lnTo>
                <a:lnTo>
                  <a:pt x="96" y="29"/>
                </a:lnTo>
                <a:lnTo>
                  <a:pt x="97" y="31"/>
                </a:lnTo>
                <a:lnTo>
                  <a:pt x="97" y="29"/>
                </a:lnTo>
                <a:lnTo>
                  <a:pt x="99" y="29"/>
                </a:lnTo>
                <a:lnTo>
                  <a:pt x="100" y="29"/>
                </a:lnTo>
                <a:lnTo>
                  <a:pt x="102" y="29"/>
                </a:lnTo>
                <a:lnTo>
                  <a:pt x="102" y="31"/>
                </a:lnTo>
                <a:lnTo>
                  <a:pt x="104" y="31"/>
                </a:lnTo>
                <a:lnTo>
                  <a:pt x="105" y="32"/>
                </a:lnTo>
                <a:lnTo>
                  <a:pt x="105" y="34"/>
                </a:lnTo>
                <a:lnTo>
                  <a:pt x="104" y="34"/>
                </a:lnTo>
                <a:lnTo>
                  <a:pt x="105" y="34"/>
                </a:lnTo>
                <a:lnTo>
                  <a:pt x="105" y="36"/>
                </a:lnTo>
                <a:lnTo>
                  <a:pt x="105" y="37"/>
                </a:lnTo>
                <a:lnTo>
                  <a:pt x="104" y="36"/>
                </a:lnTo>
                <a:lnTo>
                  <a:pt x="102" y="34"/>
                </a:lnTo>
                <a:lnTo>
                  <a:pt x="102" y="32"/>
                </a:lnTo>
                <a:lnTo>
                  <a:pt x="102" y="31"/>
                </a:lnTo>
                <a:lnTo>
                  <a:pt x="100" y="31"/>
                </a:lnTo>
                <a:lnTo>
                  <a:pt x="100" y="32"/>
                </a:lnTo>
                <a:lnTo>
                  <a:pt x="99" y="32"/>
                </a:lnTo>
                <a:lnTo>
                  <a:pt x="99" y="34"/>
                </a:lnTo>
                <a:lnTo>
                  <a:pt x="99" y="36"/>
                </a:lnTo>
                <a:lnTo>
                  <a:pt x="97" y="36"/>
                </a:lnTo>
                <a:lnTo>
                  <a:pt x="96" y="36"/>
                </a:lnTo>
                <a:lnTo>
                  <a:pt x="94" y="36"/>
                </a:lnTo>
                <a:lnTo>
                  <a:pt x="92" y="36"/>
                </a:lnTo>
                <a:lnTo>
                  <a:pt x="92" y="34"/>
                </a:lnTo>
                <a:lnTo>
                  <a:pt x="91" y="34"/>
                </a:lnTo>
                <a:lnTo>
                  <a:pt x="91" y="36"/>
                </a:lnTo>
                <a:lnTo>
                  <a:pt x="88" y="36"/>
                </a:lnTo>
                <a:lnTo>
                  <a:pt x="86" y="36"/>
                </a:lnTo>
                <a:lnTo>
                  <a:pt x="80" y="40"/>
                </a:lnTo>
                <a:lnTo>
                  <a:pt x="80" y="37"/>
                </a:lnTo>
                <a:lnTo>
                  <a:pt x="70" y="37"/>
                </a:lnTo>
                <a:lnTo>
                  <a:pt x="70" y="40"/>
                </a:lnTo>
                <a:lnTo>
                  <a:pt x="70" y="44"/>
                </a:lnTo>
                <a:lnTo>
                  <a:pt x="70" y="45"/>
                </a:lnTo>
                <a:lnTo>
                  <a:pt x="70" y="48"/>
                </a:lnTo>
                <a:lnTo>
                  <a:pt x="68" y="48"/>
                </a:lnTo>
                <a:lnTo>
                  <a:pt x="67" y="50"/>
                </a:lnTo>
                <a:lnTo>
                  <a:pt x="65" y="50"/>
                </a:lnTo>
                <a:lnTo>
                  <a:pt x="65" y="52"/>
                </a:lnTo>
                <a:lnTo>
                  <a:pt x="64" y="52"/>
                </a:lnTo>
                <a:lnTo>
                  <a:pt x="64" y="53"/>
                </a:lnTo>
                <a:lnTo>
                  <a:pt x="62" y="53"/>
                </a:lnTo>
                <a:lnTo>
                  <a:pt x="62" y="55"/>
                </a:lnTo>
                <a:lnTo>
                  <a:pt x="60" y="55"/>
                </a:lnTo>
                <a:lnTo>
                  <a:pt x="60" y="56"/>
                </a:lnTo>
                <a:lnTo>
                  <a:pt x="60" y="58"/>
                </a:lnTo>
                <a:lnTo>
                  <a:pt x="60" y="60"/>
                </a:lnTo>
                <a:lnTo>
                  <a:pt x="60" y="61"/>
                </a:lnTo>
                <a:lnTo>
                  <a:pt x="60" y="63"/>
                </a:lnTo>
                <a:lnTo>
                  <a:pt x="60" y="64"/>
                </a:lnTo>
                <a:lnTo>
                  <a:pt x="59" y="64"/>
                </a:lnTo>
                <a:lnTo>
                  <a:pt x="59" y="66"/>
                </a:lnTo>
                <a:lnTo>
                  <a:pt x="57" y="66"/>
                </a:lnTo>
                <a:lnTo>
                  <a:pt x="57" y="64"/>
                </a:lnTo>
                <a:lnTo>
                  <a:pt x="56" y="64"/>
                </a:lnTo>
                <a:lnTo>
                  <a:pt x="56" y="63"/>
                </a:lnTo>
                <a:lnTo>
                  <a:pt x="54" y="63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7" y="71"/>
                </a:lnTo>
                <a:lnTo>
                  <a:pt x="59" y="71"/>
                </a:lnTo>
                <a:lnTo>
                  <a:pt x="59" y="72"/>
                </a:lnTo>
                <a:lnTo>
                  <a:pt x="59" y="71"/>
                </a:lnTo>
                <a:lnTo>
                  <a:pt x="60" y="71"/>
                </a:lnTo>
                <a:lnTo>
                  <a:pt x="60" y="72"/>
                </a:lnTo>
                <a:lnTo>
                  <a:pt x="59" y="72"/>
                </a:lnTo>
                <a:lnTo>
                  <a:pt x="57" y="72"/>
                </a:lnTo>
                <a:lnTo>
                  <a:pt x="56" y="72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7" y="74"/>
                </a:lnTo>
                <a:lnTo>
                  <a:pt x="57" y="76"/>
                </a:lnTo>
                <a:lnTo>
                  <a:pt x="57" y="77"/>
                </a:lnTo>
                <a:lnTo>
                  <a:pt x="56" y="77"/>
                </a:lnTo>
                <a:lnTo>
                  <a:pt x="56" y="79"/>
                </a:lnTo>
                <a:lnTo>
                  <a:pt x="56" y="80"/>
                </a:lnTo>
                <a:lnTo>
                  <a:pt x="56" y="82"/>
                </a:lnTo>
                <a:lnTo>
                  <a:pt x="56" y="84"/>
                </a:lnTo>
                <a:lnTo>
                  <a:pt x="54" y="84"/>
                </a:lnTo>
                <a:lnTo>
                  <a:pt x="56" y="84"/>
                </a:lnTo>
                <a:lnTo>
                  <a:pt x="54" y="84"/>
                </a:lnTo>
                <a:lnTo>
                  <a:pt x="54" y="85"/>
                </a:lnTo>
                <a:lnTo>
                  <a:pt x="52" y="85"/>
                </a:lnTo>
                <a:lnTo>
                  <a:pt x="51" y="85"/>
                </a:lnTo>
                <a:lnTo>
                  <a:pt x="51" y="84"/>
                </a:lnTo>
                <a:lnTo>
                  <a:pt x="51" y="82"/>
                </a:lnTo>
                <a:lnTo>
                  <a:pt x="49" y="82"/>
                </a:lnTo>
                <a:lnTo>
                  <a:pt x="49" y="80"/>
                </a:lnTo>
                <a:lnTo>
                  <a:pt x="49" y="79"/>
                </a:lnTo>
                <a:lnTo>
                  <a:pt x="51" y="77"/>
                </a:lnTo>
                <a:lnTo>
                  <a:pt x="49" y="79"/>
                </a:lnTo>
                <a:lnTo>
                  <a:pt x="48" y="79"/>
                </a:lnTo>
                <a:lnTo>
                  <a:pt x="46" y="77"/>
                </a:lnTo>
                <a:lnTo>
                  <a:pt x="46" y="76"/>
                </a:lnTo>
                <a:lnTo>
                  <a:pt x="46" y="74"/>
                </a:lnTo>
                <a:lnTo>
                  <a:pt x="46" y="72"/>
                </a:lnTo>
                <a:lnTo>
                  <a:pt x="46" y="71"/>
                </a:lnTo>
                <a:lnTo>
                  <a:pt x="46" y="69"/>
                </a:lnTo>
                <a:lnTo>
                  <a:pt x="44" y="69"/>
                </a:lnTo>
                <a:lnTo>
                  <a:pt x="44" y="68"/>
                </a:lnTo>
                <a:lnTo>
                  <a:pt x="44" y="66"/>
                </a:lnTo>
                <a:lnTo>
                  <a:pt x="43" y="66"/>
                </a:lnTo>
                <a:lnTo>
                  <a:pt x="43" y="64"/>
                </a:lnTo>
                <a:lnTo>
                  <a:pt x="43" y="63"/>
                </a:lnTo>
                <a:lnTo>
                  <a:pt x="44" y="63"/>
                </a:lnTo>
                <a:lnTo>
                  <a:pt x="43" y="63"/>
                </a:lnTo>
                <a:lnTo>
                  <a:pt x="43" y="61"/>
                </a:lnTo>
                <a:lnTo>
                  <a:pt x="41" y="61"/>
                </a:lnTo>
                <a:lnTo>
                  <a:pt x="43" y="60"/>
                </a:lnTo>
                <a:lnTo>
                  <a:pt x="41" y="60"/>
                </a:lnTo>
                <a:lnTo>
                  <a:pt x="43" y="60"/>
                </a:lnTo>
                <a:lnTo>
                  <a:pt x="41" y="58"/>
                </a:lnTo>
                <a:lnTo>
                  <a:pt x="43" y="58"/>
                </a:lnTo>
                <a:lnTo>
                  <a:pt x="41" y="58"/>
                </a:lnTo>
                <a:lnTo>
                  <a:pt x="40" y="58"/>
                </a:lnTo>
                <a:lnTo>
                  <a:pt x="40" y="56"/>
                </a:lnTo>
                <a:lnTo>
                  <a:pt x="38" y="56"/>
                </a:lnTo>
                <a:lnTo>
                  <a:pt x="38" y="58"/>
                </a:lnTo>
                <a:lnTo>
                  <a:pt x="38" y="60"/>
                </a:lnTo>
                <a:lnTo>
                  <a:pt x="36" y="58"/>
                </a:lnTo>
                <a:lnTo>
                  <a:pt x="36" y="60"/>
                </a:lnTo>
                <a:lnTo>
                  <a:pt x="35" y="60"/>
                </a:lnTo>
                <a:lnTo>
                  <a:pt x="35" y="61"/>
                </a:lnTo>
                <a:lnTo>
                  <a:pt x="35" y="63"/>
                </a:lnTo>
                <a:lnTo>
                  <a:pt x="36" y="61"/>
                </a:lnTo>
                <a:lnTo>
                  <a:pt x="36" y="63"/>
                </a:lnTo>
                <a:lnTo>
                  <a:pt x="36" y="64"/>
                </a:lnTo>
                <a:lnTo>
                  <a:pt x="36" y="63"/>
                </a:lnTo>
                <a:lnTo>
                  <a:pt x="38" y="64"/>
                </a:lnTo>
                <a:lnTo>
                  <a:pt x="36" y="64"/>
                </a:lnTo>
                <a:lnTo>
                  <a:pt x="38" y="64"/>
                </a:lnTo>
                <a:lnTo>
                  <a:pt x="38" y="66"/>
                </a:lnTo>
                <a:lnTo>
                  <a:pt x="38" y="68"/>
                </a:lnTo>
                <a:lnTo>
                  <a:pt x="40" y="68"/>
                </a:lnTo>
                <a:lnTo>
                  <a:pt x="41" y="68"/>
                </a:lnTo>
                <a:lnTo>
                  <a:pt x="41" y="69"/>
                </a:lnTo>
                <a:lnTo>
                  <a:pt x="43" y="69"/>
                </a:lnTo>
                <a:lnTo>
                  <a:pt x="43" y="71"/>
                </a:lnTo>
                <a:lnTo>
                  <a:pt x="44" y="71"/>
                </a:lnTo>
                <a:lnTo>
                  <a:pt x="44" y="72"/>
                </a:lnTo>
                <a:lnTo>
                  <a:pt x="46" y="72"/>
                </a:lnTo>
                <a:lnTo>
                  <a:pt x="46" y="74"/>
                </a:lnTo>
                <a:lnTo>
                  <a:pt x="44" y="76"/>
                </a:lnTo>
                <a:lnTo>
                  <a:pt x="44" y="77"/>
                </a:lnTo>
                <a:lnTo>
                  <a:pt x="46" y="79"/>
                </a:lnTo>
                <a:lnTo>
                  <a:pt x="48" y="79"/>
                </a:lnTo>
                <a:lnTo>
                  <a:pt x="48" y="80"/>
                </a:lnTo>
                <a:lnTo>
                  <a:pt x="49" y="80"/>
                </a:lnTo>
                <a:lnTo>
                  <a:pt x="49" y="82"/>
                </a:lnTo>
                <a:lnTo>
                  <a:pt x="51" y="84"/>
                </a:lnTo>
                <a:lnTo>
                  <a:pt x="51" y="85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4" y="88"/>
                </a:lnTo>
                <a:lnTo>
                  <a:pt x="54" y="90"/>
                </a:lnTo>
                <a:lnTo>
                  <a:pt x="56" y="90"/>
                </a:lnTo>
                <a:lnTo>
                  <a:pt x="57" y="92"/>
                </a:lnTo>
                <a:lnTo>
                  <a:pt x="57" y="93"/>
                </a:lnTo>
                <a:lnTo>
                  <a:pt x="57" y="95"/>
                </a:lnTo>
                <a:lnTo>
                  <a:pt x="56" y="95"/>
                </a:lnTo>
                <a:lnTo>
                  <a:pt x="56" y="93"/>
                </a:lnTo>
                <a:lnTo>
                  <a:pt x="56" y="92"/>
                </a:lnTo>
                <a:lnTo>
                  <a:pt x="54" y="92"/>
                </a:lnTo>
                <a:lnTo>
                  <a:pt x="54" y="90"/>
                </a:lnTo>
                <a:lnTo>
                  <a:pt x="52" y="90"/>
                </a:lnTo>
                <a:lnTo>
                  <a:pt x="51" y="88"/>
                </a:lnTo>
                <a:lnTo>
                  <a:pt x="51" y="90"/>
                </a:lnTo>
                <a:lnTo>
                  <a:pt x="51" y="92"/>
                </a:lnTo>
                <a:lnTo>
                  <a:pt x="51" y="93"/>
                </a:lnTo>
                <a:lnTo>
                  <a:pt x="52" y="93"/>
                </a:lnTo>
                <a:lnTo>
                  <a:pt x="51" y="93"/>
                </a:lnTo>
                <a:lnTo>
                  <a:pt x="52" y="95"/>
                </a:lnTo>
                <a:lnTo>
                  <a:pt x="51" y="95"/>
                </a:lnTo>
                <a:lnTo>
                  <a:pt x="52" y="95"/>
                </a:lnTo>
                <a:lnTo>
                  <a:pt x="52" y="96"/>
                </a:lnTo>
                <a:lnTo>
                  <a:pt x="51" y="96"/>
                </a:lnTo>
                <a:lnTo>
                  <a:pt x="52" y="96"/>
                </a:lnTo>
                <a:lnTo>
                  <a:pt x="52" y="98"/>
                </a:lnTo>
                <a:lnTo>
                  <a:pt x="54" y="98"/>
                </a:lnTo>
                <a:lnTo>
                  <a:pt x="54" y="100"/>
                </a:lnTo>
                <a:lnTo>
                  <a:pt x="54" y="101"/>
                </a:lnTo>
                <a:lnTo>
                  <a:pt x="54" y="103"/>
                </a:lnTo>
                <a:lnTo>
                  <a:pt x="56" y="104"/>
                </a:lnTo>
                <a:lnTo>
                  <a:pt x="56" y="106"/>
                </a:lnTo>
                <a:lnTo>
                  <a:pt x="56" y="108"/>
                </a:lnTo>
                <a:lnTo>
                  <a:pt x="57" y="108"/>
                </a:lnTo>
                <a:lnTo>
                  <a:pt x="57" y="109"/>
                </a:lnTo>
                <a:lnTo>
                  <a:pt x="57" y="111"/>
                </a:lnTo>
                <a:lnTo>
                  <a:pt x="59" y="111"/>
                </a:lnTo>
                <a:lnTo>
                  <a:pt x="60" y="111"/>
                </a:lnTo>
                <a:lnTo>
                  <a:pt x="60" y="109"/>
                </a:lnTo>
                <a:lnTo>
                  <a:pt x="62" y="109"/>
                </a:lnTo>
                <a:lnTo>
                  <a:pt x="62" y="108"/>
                </a:lnTo>
                <a:lnTo>
                  <a:pt x="64" y="108"/>
                </a:lnTo>
                <a:lnTo>
                  <a:pt x="62" y="108"/>
                </a:lnTo>
                <a:lnTo>
                  <a:pt x="62" y="106"/>
                </a:lnTo>
                <a:lnTo>
                  <a:pt x="62" y="104"/>
                </a:lnTo>
                <a:lnTo>
                  <a:pt x="64" y="104"/>
                </a:lnTo>
                <a:lnTo>
                  <a:pt x="64" y="106"/>
                </a:lnTo>
                <a:lnTo>
                  <a:pt x="64" y="108"/>
                </a:lnTo>
                <a:lnTo>
                  <a:pt x="64" y="109"/>
                </a:lnTo>
                <a:lnTo>
                  <a:pt x="65" y="111"/>
                </a:lnTo>
                <a:lnTo>
                  <a:pt x="65" y="112"/>
                </a:lnTo>
                <a:lnTo>
                  <a:pt x="65" y="114"/>
                </a:lnTo>
                <a:lnTo>
                  <a:pt x="65" y="116"/>
                </a:lnTo>
                <a:lnTo>
                  <a:pt x="67" y="116"/>
                </a:lnTo>
                <a:lnTo>
                  <a:pt x="67" y="117"/>
                </a:lnTo>
                <a:lnTo>
                  <a:pt x="68" y="119"/>
                </a:lnTo>
                <a:lnTo>
                  <a:pt x="68" y="120"/>
                </a:lnTo>
                <a:lnTo>
                  <a:pt x="68" y="122"/>
                </a:lnTo>
                <a:lnTo>
                  <a:pt x="70" y="122"/>
                </a:lnTo>
                <a:lnTo>
                  <a:pt x="72" y="122"/>
                </a:lnTo>
                <a:lnTo>
                  <a:pt x="72" y="120"/>
                </a:lnTo>
                <a:lnTo>
                  <a:pt x="70" y="119"/>
                </a:lnTo>
                <a:lnTo>
                  <a:pt x="72" y="119"/>
                </a:lnTo>
                <a:lnTo>
                  <a:pt x="72" y="117"/>
                </a:lnTo>
                <a:lnTo>
                  <a:pt x="72" y="116"/>
                </a:lnTo>
                <a:lnTo>
                  <a:pt x="72" y="114"/>
                </a:lnTo>
                <a:lnTo>
                  <a:pt x="72" y="112"/>
                </a:lnTo>
                <a:lnTo>
                  <a:pt x="70" y="112"/>
                </a:lnTo>
                <a:lnTo>
                  <a:pt x="72" y="112"/>
                </a:lnTo>
                <a:lnTo>
                  <a:pt x="72" y="111"/>
                </a:lnTo>
                <a:lnTo>
                  <a:pt x="72" y="109"/>
                </a:lnTo>
                <a:lnTo>
                  <a:pt x="72" y="108"/>
                </a:lnTo>
                <a:lnTo>
                  <a:pt x="73" y="108"/>
                </a:lnTo>
                <a:lnTo>
                  <a:pt x="75" y="108"/>
                </a:lnTo>
                <a:lnTo>
                  <a:pt x="75" y="106"/>
                </a:lnTo>
                <a:lnTo>
                  <a:pt x="75" y="104"/>
                </a:lnTo>
                <a:lnTo>
                  <a:pt x="76" y="103"/>
                </a:lnTo>
                <a:lnTo>
                  <a:pt x="76" y="101"/>
                </a:lnTo>
                <a:lnTo>
                  <a:pt x="76" y="100"/>
                </a:lnTo>
                <a:lnTo>
                  <a:pt x="78" y="100"/>
                </a:lnTo>
                <a:lnTo>
                  <a:pt x="78" y="98"/>
                </a:lnTo>
                <a:lnTo>
                  <a:pt x="78" y="96"/>
                </a:lnTo>
                <a:lnTo>
                  <a:pt x="80" y="96"/>
                </a:lnTo>
                <a:lnTo>
                  <a:pt x="80" y="95"/>
                </a:lnTo>
                <a:lnTo>
                  <a:pt x="81" y="95"/>
                </a:lnTo>
                <a:lnTo>
                  <a:pt x="81" y="101"/>
                </a:lnTo>
                <a:lnTo>
                  <a:pt x="81" y="104"/>
                </a:lnTo>
                <a:lnTo>
                  <a:pt x="81" y="108"/>
                </a:lnTo>
                <a:lnTo>
                  <a:pt x="81" y="116"/>
                </a:lnTo>
                <a:lnTo>
                  <a:pt x="81" y="119"/>
                </a:lnTo>
                <a:lnTo>
                  <a:pt x="81" y="130"/>
                </a:lnTo>
                <a:lnTo>
                  <a:pt x="84" y="130"/>
                </a:lnTo>
                <a:lnTo>
                  <a:pt x="99" y="130"/>
                </a:lnTo>
                <a:lnTo>
                  <a:pt x="107" y="130"/>
                </a:lnTo>
                <a:lnTo>
                  <a:pt x="107" y="144"/>
                </a:lnTo>
                <a:lnTo>
                  <a:pt x="107" y="157"/>
                </a:lnTo>
                <a:lnTo>
                  <a:pt x="118" y="157"/>
                </a:lnTo>
                <a:lnTo>
                  <a:pt x="134" y="157"/>
                </a:lnTo>
                <a:lnTo>
                  <a:pt x="134" y="159"/>
                </a:lnTo>
                <a:lnTo>
                  <a:pt x="134" y="165"/>
                </a:lnTo>
                <a:lnTo>
                  <a:pt x="134" y="168"/>
                </a:lnTo>
                <a:lnTo>
                  <a:pt x="134" y="170"/>
                </a:lnTo>
                <a:lnTo>
                  <a:pt x="132" y="172"/>
                </a:lnTo>
                <a:lnTo>
                  <a:pt x="134" y="172"/>
                </a:lnTo>
                <a:lnTo>
                  <a:pt x="132" y="173"/>
                </a:lnTo>
                <a:lnTo>
                  <a:pt x="137" y="173"/>
                </a:lnTo>
                <a:lnTo>
                  <a:pt x="137" y="186"/>
                </a:lnTo>
                <a:lnTo>
                  <a:pt x="137" y="189"/>
                </a:lnTo>
                <a:lnTo>
                  <a:pt x="137" y="191"/>
                </a:lnTo>
                <a:lnTo>
                  <a:pt x="142" y="191"/>
                </a:lnTo>
                <a:lnTo>
                  <a:pt x="142" y="196"/>
                </a:lnTo>
                <a:lnTo>
                  <a:pt x="137" y="196"/>
                </a:lnTo>
                <a:lnTo>
                  <a:pt x="137" y="200"/>
                </a:lnTo>
                <a:lnTo>
                  <a:pt x="139" y="200"/>
                </a:lnTo>
                <a:lnTo>
                  <a:pt x="147" y="200"/>
                </a:lnTo>
                <a:lnTo>
                  <a:pt x="148" y="200"/>
                </a:lnTo>
                <a:lnTo>
                  <a:pt x="155" y="200"/>
                </a:lnTo>
                <a:lnTo>
                  <a:pt x="163" y="200"/>
                </a:lnTo>
                <a:lnTo>
                  <a:pt x="169" y="200"/>
                </a:lnTo>
                <a:lnTo>
                  <a:pt x="185" y="200"/>
                </a:lnTo>
                <a:lnTo>
                  <a:pt x="185" y="208"/>
                </a:lnTo>
                <a:lnTo>
                  <a:pt x="185" y="218"/>
                </a:lnTo>
                <a:lnTo>
                  <a:pt x="185" y="224"/>
                </a:lnTo>
                <a:lnTo>
                  <a:pt x="185" y="226"/>
                </a:lnTo>
                <a:lnTo>
                  <a:pt x="180" y="226"/>
                </a:lnTo>
                <a:lnTo>
                  <a:pt x="172" y="226"/>
                </a:lnTo>
                <a:lnTo>
                  <a:pt x="172" y="228"/>
                </a:lnTo>
                <a:lnTo>
                  <a:pt x="172" y="237"/>
                </a:lnTo>
                <a:lnTo>
                  <a:pt x="172" y="239"/>
                </a:lnTo>
                <a:lnTo>
                  <a:pt x="172" y="240"/>
                </a:lnTo>
                <a:lnTo>
                  <a:pt x="172" y="242"/>
                </a:lnTo>
                <a:lnTo>
                  <a:pt x="172" y="245"/>
                </a:lnTo>
                <a:lnTo>
                  <a:pt x="172" y="252"/>
                </a:lnTo>
                <a:lnTo>
                  <a:pt x="185" y="252"/>
                </a:lnTo>
                <a:lnTo>
                  <a:pt x="185" y="260"/>
                </a:lnTo>
                <a:lnTo>
                  <a:pt x="185" y="263"/>
                </a:lnTo>
                <a:lnTo>
                  <a:pt x="185" y="266"/>
                </a:lnTo>
                <a:lnTo>
                  <a:pt x="185" y="279"/>
                </a:lnTo>
                <a:lnTo>
                  <a:pt x="179" y="279"/>
                </a:lnTo>
                <a:lnTo>
                  <a:pt x="172" y="279"/>
                </a:lnTo>
                <a:lnTo>
                  <a:pt x="168" y="277"/>
                </a:lnTo>
                <a:lnTo>
                  <a:pt x="163" y="279"/>
                </a:lnTo>
                <a:lnTo>
                  <a:pt x="160" y="279"/>
                </a:lnTo>
                <a:lnTo>
                  <a:pt x="158" y="279"/>
                </a:lnTo>
                <a:lnTo>
                  <a:pt x="155" y="279"/>
                </a:lnTo>
                <a:lnTo>
                  <a:pt x="147" y="279"/>
                </a:lnTo>
                <a:lnTo>
                  <a:pt x="145" y="279"/>
                </a:lnTo>
                <a:lnTo>
                  <a:pt x="142" y="279"/>
                </a:lnTo>
                <a:lnTo>
                  <a:pt x="139" y="279"/>
                </a:lnTo>
                <a:lnTo>
                  <a:pt x="137" y="279"/>
                </a:lnTo>
                <a:lnTo>
                  <a:pt x="134" y="279"/>
                </a:lnTo>
                <a:lnTo>
                  <a:pt x="132" y="279"/>
                </a:lnTo>
                <a:lnTo>
                  <a:pt x="131" y="279"/>
                </a:lnTo>
                <a:lnTo>
                  <a:pt x="129" y="279"/>
                </a:lnTo>
                <a:lnTo>
                  <a:pt x="128" y="279"/>
                </a:lnTo>
                <a:lnTo>
                  <a:pt x="126" y="279"/>
                </a:lnTo>
                <a:lnTo>
                  <a:pt x="124" y="279"/>
                </a:lnTo>
                <a:lnTo>
                  <a:pt x="121" y="279"/>
                </a:lnTo>
                <a:lnTo>
                  <a:pt x="112" y="279"/>
                </a:lnTo>
                <a:lnTo>
                  <a:pt x="108" y="279"/>
                </a:lnTo>
                <a:lnTo>
                  <a:pt x="107" y="279"/>
                </a:lnTo>
                <a:lnTo>
                  <a:pt x="107" y="276"/>
                </a:lnTo>
                <a:lnTo>
                  <a:pt x="107" y="272"/>
                </a:lnTo>
                <a:lnTo>
                  <a:pt x="107" y="269"/>
                </a:lnTo>
                <a:lnTo>
                  <a:pt x="107" y="268"/>
                </a:lnTo>
                <a:lnTo>
                  <a:pt x="107" y="263"/>
                </a:lnTo>
                <a:lnTo>
                  <a:pt x="107" y="261"/>
                </a:lnTo>
                <a:lnTo>
                  <a:pt x="107" y="260"/>
                </a:lnTo>
                <a:lnTo>
                  <a:pt x="107" y="256"/>
                </a:lnTo>
                <a:lnTo>
                  <a:pt x="107" y="252"/>
                </a:lnTo>
                <a:lnTo>
                  <a:pt x="107" y="248"/>
                </a:lnTo>
                <a:lnTo>
                  <a:pt x="107" y="244"/>
                </a:lnTo>
                <a:lnTo>
                  <a:pt x="107" y="239"/>
                </a:lnTo>
                <a:lnTo>
                  <a:pt x="107" y="236"/>
                </a:lnTo>
                <a:lnTo>
                  <a:pt x="107" y="232"/>
                </a:lnTo>
                <a:lnTo>
                  <a:pt x="107" y="229"/>
                </a:lnTo>
                <a:lnTo>
                  <a:pt x="107" y="226"/>
                </a:lnTo>
                <a:lnTo>
                  <a:pt x="113" y="226"/>
                </a:lnTo>
                <a:lnTo>
                  <a:pt x="115" y="226"/>
                </a:lnTo>
                <a:lnTo>
                  <a:pt x="115" y="221"/>
                </a:lnTo>
                <a:lnTo>
                  <a:pt x="115" y="216"/>
                </a:lnTo>
                <a:lnTo>
                  <a:pt x="115" y="208"/>
                </a:lnTo>
                <a:lnTo>
                  <a:pt x="115" y="204"/>
                </a:lnTo>
                <a:lnTo>
                  <a:pt x="115" y="200"/>
                </a:lnTo>
                <a:lnTo>
                  <a:pt x="115" y="192"/>
                </a:lnTo>
                <a:lnTo>
                  <a:pt x="115" y="191"/>
                </a:lnTo>
                <a:lnTo>
                  <a:pt x="112" y="191"/>
                </a:lnTo>
                <a:lnTo>
                  <a:pt x="107" y="191"/>
                </a:lnTo>
                <a:lnTo>
                  <a:pt x="99" y="191"/>
                </a:lnTo>
                <a:lnTo>
                  <a:pt x="94" y="191"/>
                </a:lnTo>
                <a:lnTo>
                  <a:pt x="91" y="191"/>
                </a:lnTo>
                <a:lnTo>
                  <a:pt x="84" y="191"/>
                </a:lnTo>
                <a:lnTo>
                  <a:pt x="81" y="191"/>
                </a:lnTo>
                <a:lnTo>
                  <a:pt x="76" y="191"/>
                </a:lnTo>
                <a:lnTo>
                  <a:pt x="73" y="191"/>
                </a:lnTo>
                <a:lnTo>
                  <a:pt x="72" y="191"/>
                </a:lnTo>
                <a:lnTo>
                  <a:pt x="70" y="191"/>
                </a:lnTo>
                <a:lnTo>
                  <a:pt x="64" y="191"/>
                </a:lnTo>
                <a:lnTo>
                  <a:pt x="56" y="191"/>
                </a:lnTo>
                <a:lnTo>
                  <a:pt x="54" y="191"/>
                </a:lnTo>
                <a:lnTo>
                  <a:pt x="56" y="189"/>
                </a:lnTo>
                <a:lnTo>
                  <a:pt x="56" y="188"/>
                </a:lnTo>
                <a:lnTo>
                  <a:pt x="57" y="188"/>
                </a:lnTo>
                <a:lnTo>
                  <a:pt x="57" y="186"/>
                </a:lnTo>
                <a:lnTo>
                  <a:pt x="57" y="184"/>
                </a:lnTo>
                <a:lnTo>
                  <a:pt x="59" y="184"/>
                </a:lnTo>
                <a:lnTo>
                  <a:pt x="59" y="183"/>
                </a:lnTo>
                <a:lnTo>
                  <a:pt x="59" y="181"/>
                </a:lnTo>
                <a:lnTo>
                  <a:pt x="57" y="181"/>
                </a:lnTo>
                <a:lnTo>
                  <a:pt x="57" y="180"/>
                </a:lnTo>
                <a:lnTo>
                  <a:pt x="56" y="178"/>
                </a:lnTo>
                <a:lnTo>
                  <a:pt x="54" y="178"/>
                </a:lnTo>
                <a:lnTo>
                  <a:pt x="52" y="178"/>
                </a:lnTo>
                <a:lnTo>
                  <a:pt x="51" y="178"/>
                </a:lnTo>
                <a:lnTo>
                  <a:pt x="51" y="180"/>
                </a:lnTo>
                <a:lnTo>
                  <a:pt x="51" y="178"/>
                </a:lnTo>
                <a:lnTo>
                  <a:pt x="49" y="178"/>
                </a:lnTo>
                <a:lnTo>
                  <a:pt x="49" y="180"/>
                </a:lnTo>
                <a:lnTo>
                  <a:pt x="49" y="178"/>
                </a:lnTo>
                <a:lnTo>
                  <a:pt x="48" y="178"/>
                </a:lnTo>
                <a:lnTo>
                  <a:pt x="46" y="178"/>
                </a:lnTo>
                <a:lnTo>
                  <a:pt x="46" y="176"/>
                </a:lnTo>
                <a:lnTo>
                  <a:pt x="46" y="175"/>
                </a:lnTo>
                <a:lnTo>
                  <a:pt x="46" y="173"/>
                </a:lnTo>
                <a:lnTo>
                  <a:pt x="44" y="173"/>
                </a:lnTo>
                <a:lnTo>
                  <a:pt x="44" y="172"/>
                </a:lnTo>
                <a:lnTo>
                  <a:pt x="44" y="173"/>
                </a:lnTo>
                <a:lnTo>
                  <a:pt x="44" y="176"/>
                </a:lnTo>
                <a:lnTo>
                  <a:pt x="46" y="176"/>
                </a:lnTo>
                <a:lnTo>
                  <a:pt x="46" y="178"/>
                </a:lnTo>
                <a:lnTo>
                  <a:pt x="46" y="180"/>
                </a:lnTo>
                <a:lnTo>
                  <a:pt x="46" y="178"/>
                </a:lnTo>
                <a:lnTo>
                  <a:pt x="44" y="178"/>
                </a:lnTo>
                <a:lnTo>
                  <a:pt x="44" y="176"/>
                </a:lnTo>
                <a:lnTo>
                  <a:pt x="43" y="176"/>
                </a:lnTo>
                <a:lnTo>
                  <a:pt x="43" y="178"/>
                </a:lnTo>
                <a:lnTo>
                  <a:pt x="41" y="178"/>
                </a:lnTo>
                <a:lnTo>
                  <a:pt x="40" y="178"/>
                </a:lnTo>
                <a:lnTo>
                  <a:pt x="38" y="178"/>
                </a:lnTo>
                <a:lnTo>
                  <a:pt x="36" y="178"/>
                </a:lnTo>
                <a:lnTo>
                  <a:pt x="35" y="178"/>
                </a:lnTo>
                <a:lnTo>
                  <a:pt x="35" y="180"/>
                </a:lnTo>
                <a:lnTo>
                  <a:pt x="35" y="178"/>
                </a:lnTo>
                <a:lnTo>
                  <a:pt x="33" y="178"/>
                </a:lnTo>
                <a:lnTo>
                  <a:pt x="33" y="176"/>
                </a:lnTo>
                <a:lnTo>
                  <a:pt x="32" y="176"/>
                </a:lnTo>
                <a:lnTo>
                  <a:pt x="30" y="176"/>
                </a:lnTo>
                <a:lnTo>
                  <a:pt x="28" y="176"/>
                </a:lnTo>
                <a:lnTo>
                  <a:pt x="28" y="175"/>
                </a:lnTo>
                <a:lnTo>
                  <a:pt x="28" y="173"/>
                </a:lnTo>
                <a:lnTo>
                  <a:pt x="27" y="173"/>
                </a:lnTo>
                <a:lnTo>
                  <a:pt x="27" y="172"/>
                </a:lnTo>
                <a:lnTo>
                  <a:pt x="25" y="172"/>
                </a:lnTo>
                <a:lnTo>
                  <a:pt x="24" y="172"/>
                </a:lnTo>
                <a:lnTo>
                  <a:pt x="24" y="170"/>
                </a:lnTo>
                <a:lnTo>
                  <a:pt x="24" y="168"/>
                </a:lnTo>
                <a:lnTo>
                  <a:pt x="24" y="167"/>
                </a:lnTo>
                <a:lnTo>
                  <a:pt x="24" y="165"/>
                </a:lnTo>
                <a:lnTo>
                  <a:pt x="24" y="164"/>
                </a:lnTo>
                <a:lnTo>
                  <a:pt x="24" y="162"/>
                </a:lnTo>
                <a:lnTo>
                  <a:pt x="22" y="160"/>
                </a:lnTo>
                <a:lnTo>
                  <a:pt x="22" y="159"/>
                </a:lnTo>
                <a:lnTo>
                  <a:pt x="20" y="159"/>
                </a:lnTo>
                <a:lnTo>
                  <a:pt x="20" y="157"/>
                </a:lnTo>
                <a:lnTo>
                  <a:pt x="20" y="156"/>
                </a:lnTo>
                <a:lnTo>
                  <a:pt x="19" y="156"/>
                </a:lnTo>
                <a:lnTo>
                  <a:pt x="19" y="154"/>
                </a:lnTo>
                <a:lnTo>
                  <a:pt x="19" y="152"/>
                </a:lnTo>
                <a:lnTo>
                  <a:pt x="19" y="151"/>
                </a:lnTo>
                <a:lnTo>
                  <a:pt x="19" y="149"/>
                </a:lnTo>
                <a:lnTo>
                  <a:pt x="17" y="149"/>
                </a:lnTo>
                <a:lnTo>
                  <a:pt x="17" y="148"/>
                </a:lnTo>
                <a:lnTo>
                  <a:pt x="17" y="146"/>
                </a:lnTo>
                <a:lnTo>
                  <a:pt x="16" y="146"/>
                </a:lnTo>
                <a:lnTo>
                  <a:pt x="14" y="148"/>
                </a:lnTo>
                <a:lnTo>
                  <a:pt x="14" y="149"/>
                </a:lnTo>
                <a:lnTo>
                  <a:pt x="14" y="151"/>
                </a:lnTo>
                <a:lnTo>
                  <a:pt x="12" y="151"/>
                </a:lnTo>
                <a:lnTo>
                  <a:pt x="12" y="149"/>
                </a:lnTo>
                <a:lnTo>
                  <a:pt x="11" y="149"/>
                </a:lnTo>
                <a:lnTo>
                  <a:pt x="11" y="148"/>
                </a:lnTo>
                <a:lnTo>
                  <a:pt x="12" y="148"/>
                </a:lnTo>
                <a:lnTo>
                  <a:pt x="12" y="146"/>
                </a:lnTo>
                <a:lnTo>
                  <a:pt x="11" y="146"/>
                </a:lnTo>
                <a:lnTo>
                  <a:pt x="11" y="144"/>
                </a:lnTo>
                <a:lnTo>
                  <a:pt x="11" y="143"/>
                </a:lnTo>
                <a:lnTo>
                  <a:pt x="12" y="141"/>
                </a:lnTo>
                <a:lnTo>
                  <a:pt x="12" y="140"/>
                </a:lnTo>
                <a:lnTo>
                  <a:pt x="12" y="138"/>
                </a:lnTo>
                <a:lnTo>
                  <a:pt x="12" y="136"/>
                </a:lnTo>
                <a:lnTo>
                  <a:pt x="12" y="135"/>
                </a:lnTo>
                <a:lnTo>
                  <a:pt x="14" y="135"/>
                </a:lnTo>
                <a:lnTo>
                  <a:pt x="14" y="133"/>
                </a:lnTo>
                <a:lnTo>
                  <a:pt x="12" y="133"/>
                </a:lnTo>
                <a:lnTo>
                  <a:pt x="14" y="133"/>
                </a:lnTo>
                <a:lnTo>
                  <a:pt x="14" y="132"/>
                </a:lnTo>
                <a:lnTo>
                  <a:pt x="14" y="130"/>
                </a:lnTo>
                <a:lnTo>
                  <a:pt x="16" y="130"/>
                </a:lnTo>
                <a:lnTo>
                  <a:pt x="16" y="128"/>
                </a:lnTo>
                <a:lnTo>
                  <a:pt x="17" y="128"/>
                </a:lnTo>
                <a:lnTo>
                  <a:pt x="17" y="127"/>
                </a:lnTo>
                <a:lnTo>
                  <a:pt x="19" y="127"/>
                </a:lnTo>
                <a:lnTo>
                  <a:pt x="20" y="127"/>
                </a:lnTo>
                <a:lnTo>
                  <a:pt x="22" y="125"/>
                </a:lnTo>
                <a:lnTo>
                  <a:pt x="20" y="125"/>
                </a:lnTo>
                <a:lnTo>
                  <a:pt x="20" y="124"/>
                </a:lnTo>
                <a:lnTo>
                  <a:pt x="20" y="122"/>
                </a:lnTo>
                <a:lnTo>
                  <a:pt x="19" y="119"/>
                </a:lnTo>
                <a:lnTo>
                  <a:pt x="19" y="117"/>
                </a:lnTo>
                <a:lnTo>
                  <a:pt x="19" y="116"/>
                </a:lnTo>
                <a:lnTo>
                  <a:pt x="19" y="114"/>
                </a:lnTo>
                <a:lnTo>
                  <a:pt x="19" y="112"/>
                </a:lnTo>
                <a:lnTo>
                  <a:pt x="17" y="112"/>
                </a:lnTo>
                <a:lnTo>
                  <a:pt x="17" y="111"/>
                </a:lnTo>
                <a:lnTo>
                  <a:pt x="17" y="109"/>
                </a:lnTo>
                <a:lnTo>
                  <a:pt x="17" y="108"/>
                </a:lnTo>
                <a:lnTo>
                  <a:pt x="17" y="106"/>
                </a:lnTo>
                <a:lnTo>
                  <a:pt x="19" y="106"/>
                </a:lnTo>
                <a:lnTo>
                  <a:pt x="19" y="104"/>
                </a:lnTo>
                <a:lnTo>
                  <a:pt x="20" y="104"/>
                </a:lnTo>
                <a:lnTo>
                  <a:pt x="20" y="103"/>
                </a:lnTo>
                <a:lnTo>
                  <a:pt x="20" y="101"/>
                </a:lnTo>
                <a:lnTo>
                  <a:pt x="22" y="100"/>
                </a:lnTo>
                <a:lnTo>
                  <a:pt x="22" y="101"/>
                </a:lnTo>
                <a:lnTo>
                  <a:pt x="24" y="101"/>
                </a:lnTo>
                <a:lnTo>
                  <a:pt x="24" y="100"/>
                </a:lnTo>
                <a:lnTo>
                  <a:pt x="24" y="98"/>
                </a:lnTo>
                <a:lnTo>
                  <a:pt x="25" y="98"/>
                </a:lnTo>
                <a:lnTo>
                  <a:pt x="25" y="96"/>
                </a:lnTo>
                <a:lnTo>
                  <a:pt x="27" y="96"/>
                </a:lnTo>
                <a:lnTo>
                  <a:pt x="28" y="96"/>
                </a:lnTo>
                <a:lnTo>
                  <a:pt x="28" y="95"/>
                </a:lnTo>
                <a:lnTo>
                  <a:pt x="27" y="95"/>
                </a:lnTo>
                <a:lnTo>
                  <a:pt x="27" y="93"/>
                </a:lnTo>
                <a:lnTo>
                  <a:pt x="27" y="92"/>
                </a:lnTo>
                <a:lnTo>
                  <a:pt x="27" y="90"/>
                </a:lnTo>
                <a:lnTo>
                  <a:pt x="25" y="90"/>
                </a:lnTo>
                <a:lnTo>
                  <a:pt x="24" y="90"/>
                </a:lnTo>
                <a:lnTo>
                  <a:pt x="24" y="92"/>
                </a:lnTo>
                <a:lnTo>
                  <a:pt x="24" y="90"/>
                </a:lnTo>
                <a:lnTo>
                  <a:pt x="22" y="88"/>
                </a:lnTo>
                <a:lnTo>
                  <a:pt x="20" y="87"/>
                </a:lnTo>
                <a:lnTo>
                  <a:pt x="19" y="87"/>
                </a:lnTo>
                <a:lnTo>
                  <a:pt x="19" y="88"/>
                </a:lnTo>
                <a:lnTo>
                  <a:pt x="19" y="87"/>
                </a:lnTo>
                <a:lnTo>
                  <a:pt x="17" y="87"/>
                </a:lnTo>
                <a:lnTo>
                  <a:pt x="17" y="85"/>
                </a:lnTo>
                <a:lnTo>
                  <a:pt x="16" y="85"/>
                </a:lnTo>
                <a:lnTo>
                  <a:pt x="16" y="84"/>
                </a:lnTo>
                <a:lnTo>
                  <a:pt x="16" y="82"/>
                </a:lnTo>
                <a:lnTo>
                  <a:pt x="14" y="80"/>
                </a:lnTo>
                <a:lnTo>
                  <a:pt x="14" y="79"/>
                </a:lnTo>
                <a:lnTo>
                  <a:pt x="14" y="77"/>
                </a:lnTo>
                <a:lnTo>
                  <a:pt x="16" y="77"/>
                </a:lnTo>
                <a:lnTo>
                  <a:pt x="16" y="79"/>
                </a:lnTo>
                <a:lnTo>
                  <a:pt x="16" y="77"/>
                </a:lnTo>
                <a:lnTo>
                  <a:pt x="16" y="76"/>
                </a:lnTo>
                <a:lnTo>
                  <a:pt x="14" y="76"/>
                </a:lnTo>
                <a:lnTo>
                  <a:pt x="14" y="74"/>
                </a:lnTo>
                <a:lnTo>
                  <a:pt x="14" y="72"/>
                </a:lnTo>
                <a:lnTo>
                  <a:pt x="12" y="72"/>
                </a:lnTo>
                <a:lnTo>
                  <a:pt x="12" y="71"/>
                </a:lnTo>
                <a:lnTo>
                  <a:pt x="11" y="71"/>
                </a:lnTo>
                <a:lnTo>
                  <a:pt x="11" y="69"/>
                </a:lnTo>
                <a:lnTo>
                  <a:pt x="12" y="71"/>
                </a:lnTo>
                <a:lnTo>
                  <a:pt x="14" y="71"/>
                </a:lnTo>
                <a:lnTo>
                  <a:pt x="14" y="69"/>
                </a:lnTo>
                <a:lnTo>
                  <a:pt x="12" y="69"/>
                </a:lnTo>
                <a:lnTo>
                  <a:pt x="12" y="68"/>
                </a:lnTo>
                <a:lnTo>
                  <a:pt x="11" y="68"/>
                </a:lnTo>
                <a:lnTo>
                  <a:pt x="11" y="66"/>
                </a:lnTo>
                <a:lnTo>
                  <a:pt x="9" y="66"/>
                </a:lnTo>
                <a:lnTo>
                  <a:pt x="9" y="64"/>
                </a:lnTo>
                <a:lnTo>
                  <a:pt x="9" y="63"/>
                </a:lnTo>
                <a:lnTo>
                  <a:pt x="11" y="63"/>
                </a:lnTo>
                <a:lnTo>
                  <a:pt x="11" y="64"/>
                </a:lnTo>
                <a:lnTo>
                  <a:pt x="12" y="64"/>
                </a:lnTo>
                <a:lnTo>
                  <a:pt x="12" y="63"/>
                </a:lnTo>
                <a:lnTo>
                  <a:pt x="11" y="61"/>
                </a:lnTo>
                <a:lnTo>
                  <a:pt x="11" y="60"/>
                </a:lnTo>
                <a:lnTo>
                  <a:pt x="11" y="58"/>
                </a:lnTo>
                <a:lnTo>
                  <a:pt x="11" y="56"/>
                </a:lnTo>
                <a:lnTo>
                  <a:pt x="9" y="56"/>
                </a:lnTo>
                <a:lnTo>
                  <a:pt x="8" y="55"/>
                </a:lnTo>
                <a:lnTo>
                  <a:pt x="8" y="56"/>
                </a:lnTo>
                <a:lnTo>
                  <a:pt x="8" y="55"/>
                </a:lnTo>
                <a:lnTo>
                  <a:pt x="8" y="53"/>
                </a:lnTo>
                <a:lnTo>
                  <a:pt x="6" y="53"/>
                </a:lnTo>
                <a:lnTo>
                  <a:pt x="6" y="52"/>
                </a:lnTo>
                <a:lnTo>
                  <a:pt x="4" y="52"/>
                </a:lnTo>
                <a:lnTo>
                  <a:pt x="3" y="52"/>
                </a:lnTo>
                <a:lnTo>
                  <a:pt x="4" y="52"/>
                </a:lnTo>
                <a:lnTo>
                  <a:pt x="3" y="52"/>
                </a:lnTo>
                <a:lnTo>
                  <a:pt x="1" y="52"/>
                </a:lnTo>
                <a:lnTo>
                  <a:pt x="0" y="52"/>
                </a:lnTo>
                <a:lnTo>
                  <a:pt x="0" y="48"/>
                </a:lnTo>
                <a:lnTo>
                  <a:pt x="0" y="44"/>
                </a:lnTo>
                <a:lnTo>
                  <a:pt x="0" y="40"/>
                </a:lnTo>
                <a:lnTo>
                  <a:pt x="0" y="39"/>
                </a:lnTo>
                <a:lnTo>
                  <a:pt x="20" y="39"/>
                </a:lnTo>
                <a:lnTo>
                  <a:pt x="27" y="39"/>
                </a:lnTo>
                <a:lnTo>
                  <a:pt x="27" y="34"/>
                </a:lnTo>
                <a:lnTo>
                  <a:pt x="27" y="26"/>
                </a:lnTo>
                <a:lnTo>
                  <a:pt x="27" y="20"/>
                </a:lnTo>
                <a:lnTo>
                  <a:pt x="27" y="0"/>
                </a:lnTo>
                <a:lnTo>
                  <a:pt x="52" y="0"/>
                </a:lnTo>
                <a:close/>
              </a:path>
            </a:pathLst>
          </a:custGeom>
          <a:solidFill>
            <a:srgbClr val="8BD9A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6"/>
          <p:cNvSpPr>
            <a:spLocks/>
          </p:cNvSpPr>
          <p:nvPr/>
        </p:nvSpPr>
        <p:spPr bwMode="auto">
          <a:xfrm>
            <a:off x="2827338" y="4872038"/>
            <a:ext cx="271463" cy="287338"/>
          </a:xfrm>
          <a:custGeom>
            <a:avLst/>
            <a:gdLst/>
            <a:ahLst/>
            <a:cxnLst>
              <a:cxn ang="0">
                <a:pos x="158" y="9"/>
              </a:cxn>
              <a:cxn ang="0">
                <a:pos x="158" y="22"/>
              </a:cxn>
              <a:cxn ang="0">
                <a:pos x="171" y="29"/>
              </a:cxn>
              <a:cxn ang="0">
                <a:pos x="171" y="45"/>
              </a:cxn>
              <a:cxn ang="0">
                <a:pos x="171" y="64"/>
              </a:cxn>
              <a:cxn ang="0">
                <a:pos x="163" y="70"/>
              </a:cxn>
              <a:cxn ang="0">
                <a:pos x="171" y="77"/>
              </a:cxn>
              <a:cxn ang="0">
                <a:pos x="158" y="83"/>
              </a:cxn>
              <a:cxn ang="0">
                <a:pos x="158" y="101"/>
              </a:cxn>
              <a:cxn ang="0">
                <a:pos x="163" y="107"/>
              </a:cxn>
              <a:cxn ang="0">
                <a:pos x="163" y="131"/>
              </a:cxn>
              <a:cxn ang="0">
                <a:pos x="163" y="142"/>
              </a:cxn>
              <a:cxn ang="0">
                <a:pos x="163" y="155"/>
              </a:cxn>
              <a:cxn ang="0">
                <a:pos x="163" y="173"/>
              </a:cxn>
              <a:cxn ang="0">
                <a:pos x="152" y="181"/>
              </a:cxn>
              <a:cxn ang="0">
                <a:pos x="131" y="181"/>
              </a:cxn>
              <a:cxn ang="0">
                <a:pos x="121" y="181"/>
              </a:cxn>
              <a:cxn ang="0">
                <a:pos x="110" y="181"/>
              </a:cxn>
              <a:cxn ang="0">
                <a:pos x="110" y="171"/>
              </a:cxn>
              <a:cxn ang="0">
                <a:pos x="107" y="155"/>
              </a:cxn>
              <a:cxn ang="0">
                <a:pos x="91" y="155"/>
              </a:cxn>
              <a:cxn ang="0">
                <a:pos x="77" y="155"/>
              </a:cxn>
              <a:cxn ang="0">
                <a:pos x="59" y="155"/>
              </a:cxn>
              <a:cxn ang="0">
                <a:pos x="59" y="145"/>
              </a:cxn>
              <a:cxn ang="0">
                <a:pos x="59" y="136"/>
              </a:cxn>
              <a:cxn ang="0">
                <a:pos x="59" y="126"/>
              </a:cxn>
              <a:cxn ang="0">
                <a:pos x="59" y="112"/>
              </a:cxn>
              <a:cxn ang="0">
                <a:pos x="57" y="104"/>
              </a:cxn>
              <a:cxn ang="0">
                <a:pos x="32" y="112"/>
              </a:cxn>
              <a:cxn ang="0">
                <a:pos x="27" y="121"/>
              </a:cxn>
              <a:cxn ang="0">
                <a:pos x="19" y="120"/>
              </a:cxn>
              <a:cxn ang="0">
                <a:pos x="6" y="120"/>
              </a:cxn>
              <a:cxn ang="0">
                <a:pos x="1" y="115"/>
              </a:cxn>
              <a:cxn ang="0">
                <a:pos x="1" y="105"/>
              </a:cxn>
              <a:cxn ang="0">
                <a:pos x="0" y="93"/>
              </a:cxn>
              <a:cxn ang="0">
                <a:pos x="0" y="78"/>
              </a:cxn>
              <a:cxn ang="0">
                <a:pos x="14" y="78"/>
              </a:cxn>
              <a:cxn ang="0">
                <a:pos x="33" y="78"/>
              </a:cxn>
              <a:cxn ang="0">
                <a:pos x="43" y="78"/>
              </a:cxn>
              <a:cxn ang="0">
                <a:pos x="53" y="70"/>
              </a:cxn>
              <a:cxn ang="0">
                <a:pos x="53" y="48"/>
              </a:cxn>
              <a:cxn ang="0">
                <a:pos x="53" y="38"/>
              </a:cxn>
              <a:cxn ang="0">
                <a:pos x="57" y="27"/>
              </a:cxn>
              <a:cxn ang="0">
                <a:pos x="72" y="27"/>
              </a:cxn>
              <a:cxn ang="0">
                <a:pos x="78" y="13"/>
              </a:cxn>
              <a:cxn ang="0">
                <a:pos x="78" y="0"/>
              </a:cxn>
              <a:cxn ang="0">
                <a:pos x="91" y="0"/>
              </a:cxn>
              <a:cxn ang="0">
                <a:pos x="104" y="0"/>
              </a:cxn>
              <a:cxn ang="0">
                <a:pos x="120" y="0"/>
              </a:cxn>
              <a:cxn ang="0">
                <a:pos x="134" y="0"/>
              </a:cxn>
              <a:cxn ang="0">
                <a:pos x="150" y="0"/>
              </a:cxn>
            </a:cxnLst>
            <a:rect l="0" t="0" r="r" b="b"/>
            <a:pathLst>
              <a:path w="171" h="181">
                <a:moveTo>
                  <a:pt x="158" y="0"/>
                </a:moveTo>
                <a:lnTo>
                  <a:pt x="158" y="3"/>
                </a:lnTo>
                <a:lnTo>
                  <a:pt x="158" y="6"/>
                </a:lnTo>
                <a:lnTo>
                  <a:pt x="158" y="8"/>
                </a:lnTo>
                <a:lnTo>
                  <a:pt x="158" y="9"/>
                </a:lnTo>
                <a:lnTo>
                  <a:pt x="158" y="11"/>
                </a:lnTo>
                <a:lnTo>
                  <a:pt x="158" y="13"/>
                </a:lnTo>
                <a:lnTo>
                  <a:pt x="158" y="17"/>
                </a:lnTo>
                <a:lnTo>
                  <a:pt x="158" y="21"/>
                </a:lnTo>
                <a:lnTo>
                  <a:pt x="158" y="22"/>
                </a:lnTo>
                <a:lnTo>
                  <a:pt x="158" y="25"/>
                </a:lnTo>
                <a:lnTo>
                  <a:pt x="166" y="25"/>
                </a:lnTo>
                <a:lnTo>
                  <a:pt x="169" y="25"/>
                </a:lnTo>
                <a:lnTo>
                  <a:pt x="171" y="25"/>
                </a:lnTo>
                <a:lnTo>
                  <a:pt x="171" y="29"/>
                </a:lnTo>
                <a:lnTo>
                  <a:pt x="171" y="30"/>
                </a:lnTo>
                <a:lnTo>
                  <a:pt x="171" y="33"/>
                </a:lnTo>
                <a:lnTo>
                  <a:pt x="171" y="41"/>
                </a:lnTo>
                <a:lnTo>
                  <a:pt x="171" y="43"/>
                </a:lnTo>
                <a:lnTo>
                  <a:pt x="171" y="45"/>
                </a:lnTo>
                <a:lnTo>
                  <a:pt x="171" y="51"/>
                </a:lnTo>
                <a:lnTo>
                  <a:pt x="171" y="54"/>
                </a:lnTo>
                <a:lnTo>
                  <a:pt x="171" y="56"/>
                </a:lnTo>
                <a:lnTo>
                  <a:pt x="171" y="57"/>
                </a:lnTo>
                <a:lnTo>
                  <a:pt x="171" y="64"/>
                </a:lnTo>
                <a:lnTo>
                  <a:pt x="168" y="64"/>
                </a:lnTo>
                <a:lnTo>
                  <a:pt x="168" y="65"/>
                </a:lnTo>
                <a:lnTo>
                  <a:pt x="168" y="69"/>
                </a:lnTo>
                <a:lnTo>
                  <a:pt x="163" y="69"/>
                </a:lnTo>
                <a:lnTo>
                  <a:pt x="163" y="70"/>
                </a:lnTo>
                <a:lnTo>
                  <a:pt x="163" y="73"/>
                </a:lnTo>
                <a:lnTo>
                  <a:pt x="165" y="73"/>
                </a:lnTo>
                <a:lnTo>
                  <a:pt x="171" y="73"/>
                </a:lnTo>
                <a:lnTo>
                  <a:pt x="171" y="75"/>
                </a:lnTo>
                <a:lnTo>
                  <a:pt x="171" y="77"/>
                </a:lnTo>
                <a:lnTo>
                  <a:pt x="166" y="77"/>
                </a:lnTo>
                <a:lnTo>
                  <a:pt x="161" y="77"/>
                </a:lnTo>
                <a:lnTo>
                  <a:pt x="158" y="77"/>
                </a:lnTo>
                <a:lnTo>
                  <a:pt x="158" y="81"/>
                </a:lnTo>
                <a:lnTo>
                  <a:pt x="158" y="83"/>
                </a:lnTo>
                <a:lnTo>
                  <a:pt x="158" y="85"/>
                </a:lnTo>
                <a:lnTo>
                  <a:pt x="158" y="88"/>
                </a:lnTo>
                <a:lnTo>
                  <a:pt x="158" y="89"/>
                </a:lnTo>
                <a:lnTo>
                  <a:pt x="158" y="99"/>
                </a:lnTo>
                <a:lnTo>
                  <a:pt x="158" y="101"/>
                </a:lnTo>
                <a:lnTo>
                  <a:pt x="158" y="102"/>
                </a:lnTo>
                <a:lnTo>
                  <a:pt x="158" y="104"/>
                </a:lnTo>
                <a:lnTo>
                  <a:pt x="161" y="104"/>
                </a:lnTo>
                <a:lnTo>
                  <a:pt x="163" y="104"/>
                </a:lnTo>
                <a:lnTo>
                  <a:pt x="163" y="107"/>
                </a:lnTo>
                <a:lnTo>
                  <a:pt x="163" y="113"/>
                </a:lnTo>
                <a:lnTo>
                  <a:pt x="163" y="117"/>
                </a:lnTo>
                <a:lnTo>
                  <a:pt x="163" y="126"/>
                </a:lnTo>
                <a:lnTo>
                  <a:pt x="163" y="129"/>
                </a:lnTo>
                <a:lnTo>
                  <a:pt x="163" y="131"/>
                </a:lnTo>
                <a:lnTo>
                  <a:pt x="163" y="133"/>
                </a:lnTo>
                <a:lnTo>
                  <a:pt x="163" y="136"/>
                </a:lnTo>
                <a:lnTo>
                  <a:pt x="163" y="137"/>
                </a:lnTo>
                <a:lnTo>
                  <a:pt x="163" y="141"/>
                </a:lnTo>
                <a:lnTo>
                  <a:pt x="163" y="142"/>
                </a:lnTo>
                <a:lnTo>
                  <a:pt x="163" y="145"/>
                </a:lnTo>
                <a:lnTo>
                  <a:pt x="163" y="149"/>
                </a:lnTo>
                <a:lnTo>
                  <a:pt x="163" y="150"/>
                </a:lnTo>
                <a:lnTo>
                  <a:pt x="163" y="153"/>
                </a:lnTo>
                <a:lnTo>
                  <a:pt x="163" y="155"/>
                </a:lnTo>
                <a:lnTo>
                  <a:pt x="163" y="158"/>
                </a:lnTo>
                <a:lnTo>
                  <a:pt x="163" y="160"/>
                </a:lnTo>
                <a:lnTo>
                  <a:pt x="163" y="161"/>
                </a:lnTo>
                <a:lnTo>
                  <a:pt x="163" y="166"/>
                </a:lnTo>
                <a:lnTo>
                  <a:pt x="163" y="173"/>
                </a:lnTo>
                <a:lnTo>
                  <a:pt x="163" y="181"/>
                </a:lnTo>
                <a:lnTo>
                  <a:pt x="160" y="181"/>
                </a:lnTo>
                <a:lnTo>
                  <a:pt x="158" y="181"/>
                </a:lnTo>
                <a:lnTo>
                  <a:pt x="155" y="181"/>
                </a:lnTo>
                <a:lnTo>
                  <a:pt x="152" y="181"/>
                </a:lnTo>
                <a:lnTo>
                  <a:pt x="147" y="181"/>
                </a:lnTo>
                <a:lnTo>
                  <a:pt x="142" y="181"/>
                </a:lnTo>
                <a:lnTo>
                  <a:pt x="139" y="181"/>
                </a:lnTo>
                <a:lnTo>
                  <a:pt x="134" y="181"/>
                </a:lnTo>
                <a:lnTo>
                  <a:pt x="131" y="181"/>
                </a:lnTo>
                <a:lnTo>
                  <a:pt x="128" y="181"/>
                </a:lnTo>
                <a:lnTo>
                  <a:pt x="126" y="181"/>
                </a:lnTo>
                <a:lnTo>
                  <a:pt x="125" y="181"/>
                </a:lnTo>
                <a:lnTo>
                  <a:pt x="123" y="181"/>
                </a:lnTo>
                <a:lnTo>
                  <a:pt x="121" y="181"/>
                </a:lnTo>
                <a:lnTo>
                  <a:pt x="118" y="181"/>
                </a:lnTo>
                <a:lnTo>
                  <a:pt x="115" y="181"/>
                </a:lnTo>
                <a:lnTo>
                  <a:pt x="113" y="181"/>
                </a:lnTo>
                <a:lnTo>
                  <a:pt x="112" y="181"/>
                </a:lnTo>
                <a:lnTo>
                  <a:pt x="110" y="181"/>
                </a:lnTo>
                <a:lnTo>
                  <a:pt x="110" y="179"/>
                </a:lnTo>
                <a:lnTo>
                  <a:pt x="110" y="176"/>
                </a:lnTo>
                <a:lnTo>
                  <a:pt x="110" y="174"/>
                </a:lnTo>
                <a:lnTo>
                  <a:pt x="110" y="173"/>
                </a:lnTo>
                <a:lnTo>
                  <a:pt x="110" y="171"/>
                </a:lnTo>
                <a:lnTo>
                  <a:pt x="110" y="169"/>
                </a:lnTo>
                <a:lnTo>
                  <a:pt x="110" y="163"/>
                </a:lnTo>
                <a:lnTo>
                  <a:pt x="110" y="161"/>
                </a:lnTo>
                <a:lnTo>
                  <a:pt x="110" y="155"/>
                </a:lnTo>
                <a:lnTo>
                  <a:pt x="107" y="155"/>
                </a:lnTo>
                <a:lnTo>
                  <a:pt x="102" y="155"/>
                </a:lnTo>
                <a:lnTo>
                  <a:pt x="101" y="155"/>
                </a:lnTo>
                <a:lnTo>
                  <a:pt x="99" y="155"/>
                </a:lnTo>
                <a:lnTo>
                  <a:pt x="93" y="155"/>
                </a:lnTo>
                <a:lnTo>
                  <a:pt x="91" y="155"/>
                </a:lnTo>
                <a:lnTo>
                  <a:pt x="88" y="155"/>
                </a:lnTo>
                <a:lnTo>
                  <a:pt x="86" y="155"/>
                </a:lnTo>
                <a:lnTo>
                  <a:pt x="85" y="155"/>
                </a:lnTo>
                <a:lnTo>
                  <a:pt x="81" y="155"/>
                </a:lnTo>
                <a:lnTo>
                  <a:pt x="77" y="155"/>
                </a:lnTo>
                <a:lnTo>
                  <a:pt x="73" y="155"/>
                </a:lnTo>
                <a:lnTo>
                  <a:pt x="72" y="155"/>
                </a:lnTo>
                <a:lnTo>
                  <a:pt x="70" y="155"/>
                </a:lnTo>
                <a:lnTo>
                  <a:pt x="67" y="155"/>
                </a:lnTo>
                <a:lnTo>
                  <a:pt x="59" y="155"/>
                </a:lnTo>
                <a:lnTo>
                  <a:pt x="59" y="153"/>
                </a:lnTo>
                <a:lnTo>
                  <a:pt x="59" y="150"/>
                </a:lnTo>
                <a:lnTo>
                  <a:pt x="59" y="149"/>
                </a:lnTo>
                <a:lnTo>
                  <a:pt x="59" y="147"/>
                </a:lnTo>
                <a:lnTo>
                  <a:pt x="59" y="145"/>
                </a:lnTo>
                <a:lnTo>
                  <a:pt x="59" y="144"/>
                </a:lnTo>
                <a:lnTo>
                  <a:pt x="59" y="142"/>
                </a:lnTo>
                <a:lnTo>
                  <a:pt x="59" y="141"/>
                </a:lnTo>
                <a:lnTo>
                  <a:pt x="59" y="137"/>
                </a:lnTo>
                <a:lnTo>
                  <a:pt x="59" y="136"/>
                </a:lnTo>
                <a:lnTo>
                  <a:pt x="59" y="134"/>
                </a:lnTo>
                <a:lnTo>
                  <a:pt x="59" y="133"/>
                </a:lnTo>
                <a:lnTo>
                  <a:pt x="59" y="129"/>
                </a:lnTo>
                <a:lnTo>
                  <a:pt x="59" y="128"/>
                </a:lnTo>
                <a:lnTo>
                  <a:pt x="59" y="126"/>
                </a:lnTo>
                <a:lnTo>
                  <a:pt x="59" y="125"/>
                </a:lnTo>
                <a:lnTo>
                  <a:pt x="59" y="123"/>
                </a:lnTo>
                <a:lnTo>
                  <a:pt x="59" y="120"/>
                </a:lnTo>
                <a:lnTo>
                  <a:pt x="59" y="118"/>
                </a:lnTo>
                <a:lnTo>
                  <a:pt x="59" y="112"/>
                </a:lnTo>
                <a:lnTo>
                  <a:pt x="59" y="110"/>
                </a:lnTo>
                <a:lnTo>
                  <a:pt x="59" y="107"/>
                </a:lnTo>
                <a:lnTo>
                  <a:pt x="59" y="105"/>
                </a:lnTo>
                <a:lnTo>
                  <a:pt x="59" y="104"/>
                </a:lnTo>
                <a:lnTo>
                  <a:pt x="57" y="104"/>
                </a:lnTo>
                <a:lnTo>
                  <a:pt x="41" y="104"/>
                </a:lnTo>
                <a:lnTo>
                  <a:pt x="40" y="104"/>
                </a:lnTo>
                <a:lnTo>
                  <a:pt x="33" y="104"/>
                </a:lnTo>
                <a:lnTo>
                  <a:pt x="33" y="107"/>
                </a:lnTo>
                <a:lnTo>
                  <a:pt x="32" y="112"/>
                </a:lnTo>
                <a:lnTo>
                  <a:pt x="32" y="113"/>
                </a:lnTo>
                <a:lnTo>
                  <a:pt x="32" y="120"/>
                </a:lnTo>
                <a:lnTo>
                  <a:pt x="32" y="121"/>
                </a:lnTo>
                <a:lnTo>
                  <a:pt x="30" y="121"/>
                </a:lnTo>
                <a:lnTo>
                  <a:pt x="27" y="121"/>
                </a:lnTo>
                <a:lnTo>
                  <a:pt x="27" y="120"/>
                </a:lnTo>
                <a:lnTo>
                  <a:pt x="24" y="120"/>
                </a:lnTo>
                <a:lnTo>
                  <a:pt x="22" y="120"/>
                </a:lnTo>
                <a:lnTo>
                  <a:pt x="21" y="120"/>
                </a:lnTo>
                <a:lnTo>
                  <a:pt x="19" y="120"/>
                </a:lnTo>
                <a:lnTo>
                  <a:pt x="16" y="120"/>
                </a:lnTo>
                <a:lnTo>
                  <a:pt x="14" y="120"/>
                </a:lnTo>
                <a:lnTo>
                  <a:pt x="11" y="120"/>
                </a:lnTo>
                <a:lnTo>
                  <a:pt x="8" y="120"/>
                </a:lnTo>
                <a:lnTo>
                  <a:pt x="6" y="120"/>
                </a:lnTo>
                <a:lnTo>
                  <a:pt x="5" y="120"/>
                </a:lnTo>
                <a:lnTo>
                  <a:pt x="3" y="120"/>
                </a:lnTo>
                <a:lnTo>
                  <a:pt x="1" y="120"/>
                </a:lnTo>
                <a:lnTo>
                  <a:pt x="1" y="117"/>
                </a:lnTo>
                <a:lnTo>
                  <a:pt x="1" y="115"/>
                </a:lnTo>
                <a:lnTo>
                  <a:pt x="1" y="113"/>
                </a:lnTo>
                <a:lnTo>
                  <a:pt x="1" y="112"/>
                </a:lnTo>
                <a:lnTo>
                  <a:pt x="1" y="109"/>
                </a:lnTo>
                <a:lnTo>
                  <a:pt x="1" y="107"/>
                </a:lnTo>
                <a:lnTo>
                  <a:pt x="1" y="105"/>
                </a:lnTo>
                <a:lnTo>
                  <a:pt x="1" y="104"/>
                </a:lnTo>
                <a:lnTo>
                  <a:pt x="1" y="101"/>
                </a:lnTo>
                <a:lnTo>
                  <a:pt x="1" y="94"/>
                </a:lnTo>
                <a:lnTo>
                  <a:pt x="0" y="94"/>
                </a:lnTo>
                <a:lnTo>
                  <a:pt x="0" y="93"/>
                </a:lnTo>
                <a:lnTo>
                  <a:pt x="0" y="89"/>
                </a:lnTo>
                <a:lnTo>
                  <a:pt x="0" y="88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3" y="78"/>
                </a:lnTo>
                <a:lnTo>
                  <a:pt x="5" y="78"/>
                </a:lnTo>
                <a:lnTo>
                  <a:pt x="8" y="78"/>
                </a:lnTo>
                <a:lnTo>
                  <a:pt x="11" y="78"/>
                </a:lnTo>
                <a:lnTo>
                  <a:pt x="14" y="78"/>
                </a:lnTo>
                <a:lnTo>
                  <a:pt x="17" y="78"/>
                </a:lnTo>
                <a:lnTo>
                  <a:pt x="21" y="78"/>
                </a:lnTo>
                <a:lnTo>
                  <a:pt x="24" y="78"/>
                </a:lnTo>
                <a:lnTo>
                  <a:pt x="25" y="78"/>
                </a:lnTo>
                <a:lnTo>
                  <a:pt x="33" y="78"/>
                </a:lnTo>
                <a:lnTo>
                  <a:pt x="35" y="78"/>
                </a:lnTo>
                <a:lnTo>
                  <a:pt x="37" y="78"/>
                </a:lnTo>
                <a:lnTo>
                  <a:pt x="40" y="78"/>
                </a:lnTo>
                <a:lnTo>
                  <a:pt x="41" y="78"/>
                </a:lnTo>
                <a:lnTo>
                  <a:pt x="43" y="78"/>
                </a:lnTo>
                <a:lnTo>
                  <a:pt x="51" y="78"/>
                </a:lnTo>
                <a:lnTo>
                  <a:pt x="53" y="78"/>
                </a:lnTo>
                <a:lnTo>
                  <a:pt x="53" y="77"/>
                </a:lnTo>
                <a:lnTo>
                  <a:pt x="53" y="75"/>
                </a:lnTo>
                <a:lnTo>
                  <a:pt x="53" y="70"/>
                </a:lnTo>
                <a:lnTo>
                  <a:pt x="53" y="65"/>
                </a:lnTo>
                <a:lnTo>
                  <a:pt x="53" y="62"/>
                </a:lnTo>
                <a:lnTo>
                  <a:pt x="53" y="59"/>
                </a:lnTo>
                <a:lnTo>
                  <a:pt x="53" y="53"/>
                </a:lnTo>
                <a:lnTo>
                  <a:pt x="53" y="48"/>
                </a:lnTo>
                <a:lnTo>
                  <a:pt x="53" y="45"/>
                </a:lnTo>
                <a:lnTo>
                  <a:pt x="53" y="43"/>
                </a:lnTo>
                <a:lnTo>
                  <a:pt x="53" y="41"/>
                </a:lnTo>
                <a:lnTo>
                  <a:pt x="53" y="40"/>
                </a:lnTo>
                <a:lnTo>
                  <a:pt x="53" y="38"/>
                </a:lnTo>
                <a:lnTo>
                  <a:pt x="53" y="35"/>
                </a:lnTo>
                <a:lnTo>
                  <a:pt x="53" y="33"/>
                </a:lnTo>
                <a:lnTo>
                  <a:pt x="53" y="30"/>
                </a:lnTo>
                <a:lnTo>
                  <a:pt x="53" y="27"/>
                </a:lnTo>
                <a:lnTo>
                  <a:pt x="57" y="27"/>
                </a:lnTo>
                <a:lnTo>
                  <a:pt x="61" y="27"/>
                </a:lnTo>
                <a:lnTo>
                  <a:pt x="64" y="27"/>
                </a:lnTo>
                <a:lnTo>
                  <a:pt x="65" y="27"/>
                </a:lnTo>
                <a:lnTo>
                  <a:pt x="67" y="27"/>
                </a:lnTo>
                <a:lnTo>
                  <a:pt x="72" y="27"/>
                </a:lnTo>
                <a:lnTo>
                  <a:pt x="77" y="25"/>
                </a:lnTo>
                <a:lnTo>
                  <a:pt x="78" y="25"/>
                </a:lnTo>
                <a:lnTo>
                  <a:pt x="78" y="21"/>
                </a:lnTo>
                <a:lnTo>
                  <a:pt x="78" y="16"/>
                </a:lnTo>
                <a:lnTo>
                  <a:pt x="78" y="13"/>
                </a:lnTo>
                <a:lnTo>
                  <a:pt x="78" y="11"/>
                </a:lnTo>
                <a:lnTo>
                  <a:pt x="78" y="8"/>
                </a:lnTo>
                <a:lnTo>
                  <a:pt x="78" y="3"/>
                </a:lnTo>
                <a:lnTo>
                  <a:pt x="78" y="1"/>
                </a:lnTo>
                <a:lnTo>
                  <a:pt x="78" y="0"/>
                </a:lnTo>
                <a:lnTo>
                  <a:pt x="81" y="0"/>
                </a:lnTo>
                <a:lnTo>
                  <a:pt x="85" y="0"/>
                </a:lnTo>
                <a:lnTo>
                  <a:pt x="86" y="0"/>
                </a:lnTo>
                <a:lnTo>
                  <a:pt x="89" y="0"/>
                </a:lnTo>
                <a:lnTo>
                  <a:pt x="91" y="0"/>
                </a:lnTo>
                <a:lnTo>
                  <a:pt x="94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10" y="0"/>
                </a:lnTo>
                <a:lnTo>
                  <a:pt x="113" y="0"/>
                </a:lnTo>
                <a:lnTo>
                  <a:pt x="120" y="0"/>
                </a:lnTo>
                <a:lnTo>
                  <a:pt x="121" y="0"/>
                </a:lnTo>
                <a:lnTo>
                  <a:pt x="126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7" y="0"/>
                </a:lnTo>
                <a:lnTo>
                  <a:pt x="139" y="0"/>
                </a:lnTo>
                <a:lnTo>
                  <a:pt x="144" y="0"/>
                </a:lnTo>
                <a:lnTo>
                  <a:pt x="145" y="0"/>
                </a:lnTo>
                <a:lnTo>
                  <a:pt x="150" y="0"/>
                </a:lnTo>
                <a:lnTo>
                  <a:pt x="153" y="0"/>
                </a:lnTo>
                <a:lnTo>
                  <a:pt x="158" y="0"/>
                </a:lnTo>
                <a:close/>
              </a:path>
            </a:pathLst>
          </a:custGeom>
          <a:solidFill>
            <a:srgbClr val="968F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7"/>
          <p:cNvSpPr>
            <a:spLocks/>
          </p:cNvSpPr>
          <p:nvPr/>
        </p:nvSpPr>
        <p:spPr bwMode="auto">
          <a:xfrm>
            <a:off x="3078163" y="4994276"/>
            <a:ext cx="131763" cy="166688"/>
          </a:xfrm>
          <a:custGeom>
            <a:avLst/>
            <a:gdLst/>
            <a:ahLst/>
            <a:cxnLst>
              <a:cxn ang="0">
                <a:pos x="64" y="0"/>
              </a:cxn>
              <a:cxn ang="0">
                <a:pos x="72" y="0"/>
              </a:cxn>
              <a:cxn ang="0">
                <a:pos x="79" y="0"/>
              </a:cxn>
              <a:cxn ang="0">
                <a:pos x="79" y="25"/>
              </a:cxn>
              <a:cxn ang="0">
                <a:pos x="83" y="27"/>
              </a:cxn>
              <a:cxn ang="0">
                <a:pos x="83" y="43"/>
              </a:cxn>
              <a:cxn ang="0">
                <a:pos x="83" y="52"/>
              </a:cxn>
              <a:cxn ang="0">
                <a:pos x="83" y="57"/>
              </a:cxn>
              <a:cxn ang="0">
                <a:pos x="83" y="62"/>
              </a:cxn>
              <a:cxn ang="0">
                <a:pos x="83" y="67"/>
              </a:cxn>
              <a:cxn ang="0">
                <a:pos x="83" y="72"/>
              </a:cxn>
              <a:cxn ang="0">
                <a:pos x="83" y="78"/>
              </a:cxn>
              <a:cxn ang="0">
                <a:pos x="83" y="83"/>
              </a:cxn>
              <a:cxn ang="0">
                <a:pos x="83" y="88"/>
              </a:cxn>
              <a:cxn ang="0">
                <a:pos x="83" y="92"/>
              </a:cxn>
              <a:cxn ang="0">
                <a:pos x="83" y="104"/>
              </a:cxn>
              <a:cxn ang="0">
                <a:pos x="71" y="104"/>
              </a:cxn>
              <a:cxn ang="0">
                <a:pos x="66" y="104"/>
              </a:cxn>
              <a:cxn ang="0">
                <a:pos x="61" y="104"/>
              </a:cxn>
              <a:cxn ang="0">
                <a:pos x="56" y="104"/>
              </a:cxn>
              <a:cxn ang="0">
                <a:pos x="51" y="104"/>
              </a:cxn>
              <a:cxn ang="0">
                <a:pos x="47" y="104"/>
              </a:cxn>
              <a:cxn ang="0">
                <a:pos x="42" y="104"/>
              </a:cxn>
              <a:cxn ang="0">
                <a:pos x="37" y="104"/>
              </a:cxn>
              <a:cxn ang="0">
                <a:pos x="34" y="105"/>
              </a:cxn>
              <a:cxn ang="0">
                <a:pos x="29" y="105"/>
              </a:cxn>
              <a:cxn ang="0">
                <a:pos x="26" y="104"/>
              </a:cxn>
              <a:cxn ang="0">
                <a:pos x="21" y="104"/>
              </a:cxn>
              <a:cxn ang="0">
                <a:pos x="13" y="104"/>
              </a:cxn>
              <a:cxn ang="0">
                <a:pos x="5" y="96"/>
              </a:cxn>
              <a:cxn ang="0">
                <a:pos x="5" y="83"/>
              </a:cxn>
              <a:cxn ang="0">
                <a:pos x="5" y="76"/>
              </a:cxn>
              <a:cxn ang="0">
                <a:pos x="5" y="68"/>
              </a:cxn>
              <a:cxn ang="0">
                <a:pos x="5" y="60"/>
              </a:cxn>
              <a:cxn ang="0">
                <a:pos x="5" y="54"/>
              </a:cxn>
              <a:cxn ang="0">
                <a:pos x="5" y="40"/>
              </a:cxn>
              <a:cxn ang="0">
                <a:pos x="5" y="27"/>
              </a:cxn>
              <a:cxn ang="0">
                <a:pos x="0" y="25"/>
              </a:cxn>
              <a:cxn ang="0">
                <a:pos x="0" y="12"/>
              </a:cxn>
              <a:cxn ang="0">
                <a:pos x="0" y="6"/>
              </a:cxn>
              <a:cxn ang="0">
                <a:pos x="3" y="0"/>
              </a:cxn>
              <a:cxn ang="0">
                <a:pos x="21" y="0"/>
              </a:cxn>
              <a:cxn ang="0">
                <a:pos x="31" y="0"/>
              </a:cxn>
              <a:cxn ang="0">
                <a:pos x="40" y="0"/>
              </a:cxn>
              <a:cxn ang="0">
                <a:pos x="47" y="0"/>
              </a:cxn>
            </a:cxnLst>
            <a:rect l="0" t="0" r="r" b="b"/>
            <a:pathLst>
              <a:path w="83" h="105">
                <a:moveTo>
                  <a:pt x="53" y="0"/>
                </a:move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9" y="0"/>
                </a:lnTo>
                <a:lnTo>
                  <a:pt x="79" y="3"/>
                </a:lnTo>
                <a:lnTo>
                  <a:pt x="79" y="4"/>
                </a:lnTo>
                <a:lnTo>
                  <a:pt x="79" y="25"/>
                </a:lnTo>
                <a:lnTo>
                  <a:pt x="79" y="27"/>
                </a:lnTo>
                <a:lnTo>
                  <a:pt x="80" y="27"/>
                </a:lnTo>
                <a:lnTo>
                  <a:pt x="83" y="27"/>
                </a:lnTo>
                <a:lnTo>
                  <a:pt x="83" y="35"/>
                </a:lnTo>
                <a:lnTo>
                  <a:pt x="83" y="41"/>
                </a:lnTo>
                <a:lnTo>
                  <a:pt x="83" y="43"/>
                </a:lnTo>
                <a:lnTo>
                  <a:pt x="83" y="48"/>
                </a:lnTo>
                <a:lnTo>
                  <a:pt x="83" y="49"/>
                </a:lnTo>
                <a:lnTo>
                  <a:pt x="83" y="52"/>
                </a:lnTo>
                <a:lnTo>
                  <a:pt x="83" y="54"/>
                </a:lnTo>
                <a:lnTo>
                  <a:pt x="83" y="56"/>
                </a:lnTo>
                <a:lnTo>
                  <a:pt x="83" y="57"/>
                </a:lnTo>
                <a:lnTo>
                  <a:pt x="83" y="59"/>
                </a:lnTo>
                <a:lnTo>
                  <a:pt x="83" y="60"/>
                </a:lnTo>
                <a:lnTo>
                  <a:pt x="83" y="62"/>
                </a:lnTo>
                <a:lnTo>
                  <a:pt x="83" y="64"/>
                </a:lnTo>
                <a:lnTo>
                  <a:pt x="83" y="65"/>
                </a:lnTo>
                <a:lnTo>
                  <a:pt x="83" y="67"/>
                </a:lnTo>
                <a:lnTo>
                  <a:pt x="83" y="68"/>
                </a:lnTo>
                <a:lnTo>
                  <a:pt x="83" y="70"/>
                </a:lnTo>
                <a:lnTo>
                  <a:pt x="83" y="72"/>
                </a:lnTo>
                <a:lnTo>
                  <a:pt x="83" y="73"/>
                </a:lnTo>
                <a:lnTo>
                  <a:pt x="83" y="75"/>
                </a:lnTo>
                <a:lnTo>
                  <a:pt x="83" y="78"/>
                </a:lnTo>
                <a:lnTo>
                  <a:pt x="83" y="80"/>
                </a:lnTo>
                <a:lnTo>
                  <a:pt x="83" y="81"/>
                </a:lnTo>
                <a:lnTo>
                  <a:pt x="83" y="83"/>
                </a:lnTo>
                <a:lnTo>
                  <a:pt x="83" y="84"/>
                </a:lnTo>
                <a:lnTo>
                  <a:pt x="83" y="86"/>
                </a:lnTo>
                <a:lnTo>
                  <a:pt x="83" y="88"/>
                </a:lnTo>
                <a:lnTo>
                  <a:pt x="83" y="89"/>
                </a:lnTo>
                <a:lnTo>
                  <a:pt x="83" y="91"/>
                </a:lnTo>
                <a:lnTo>
                  <a:pt x="83" y="92"/>
                </a:lnTo>
                <a:lnTo>
                  <a:pt x="83" y="96"/>
                </a:lnTo>
                <a:lnTo>
                  <a:pt x="83" y="100"/>
                </a:lnTo>
                <a:lnTo>
                  <a:pt x="83" y="104"/>
                </a:lnTo>
                <a:lnTo>
                  <a:pt x="79" y="104"/>
                </a:lnTo>
                <a:lnTo>
                  <a:pt x="75" y="104"/>
                </a:lnTo>
                <a:lnTo>
                  <a:pt x="71" y="104"/>
                </a:lnTo>
                <a:lnTo>
                  <a:pt x="69" y="104"/>
                </a:lnTo>
                <a:lnTo>
                  <a:pt x="67" y="104"/>
                </a:lnTo>
                <a:lnTo>
                  <a:pt x="66" y="104"/>
                </a:lnTo>
                <a:lnTo>
                  <a:pt x="64" y="104"/>
                </a:lnTo>
                <a:lnTo>
                  <a:pt x="63" y="104"/>
                </a:lnTo>
                <a:lnTo>
                  <a:pt x="61" y="104"/>
                </a:lnTo>
                <a:lnTo>
                  <a:pt x="59" y="104"/>
                </a:lnTo>
                <a:lnTo>
                  <a:pt x="58" y="104"/>
                </a:lnTo>
                <a:lnTo>
                  <a:pt x="56" y="104"/>
                </a:lnTo>
                <a:lnTo>
                  <a:pt x="55" y="104"/>
                </a:lnTo>
                <a:lnTo>
                  <a:pt x="53" y="104"/>
                </a:lnTo>
                <a:lnTo>
                  <a:pt x="51" y="104"/>
                </a:lnTo>
                <a:lnTo>
                  <a:pt x="50" y="104"/>
                </a:lnTo>
                <a:lnTo>
                  <a:pt x="48" y="104"/>
                </a:lnTo>
                <a:lnTo>
                  <a:pt x="47" y="104"/>
                </a:lnTo>
                <a:lnTo>
                  <a:pt x="45" y="104"/>
                </a:lnTo>
                <a:lnTo>
                  <a:pt x="43" y="104"/>
                </a:lnTo>
                <a:lnTo>
                  <a:pt x="42" y="104"/>
                </a:lnTo>
                <a:lnTo>
                  <a:pt x="40" y="104"/>
                </a:lnTo>
                <a:lnTo>
                  <a:pt x="39" y="104"/>
                </a:lnTo>
                <a:lnTo>
                  <a:pt x="37" y="104"/>
                </a:lnTo>
                <a:lnTo>
                  <a:pt x="37" y="105"/>
                </a:lnTo>
                <a:lnTo>
                  <a:pt x="35" y="105"/>
                </a:lnTo>
                <a:lnTo>
                  <a:pt x="34" y="105"/>
                </a:lnTo>
                <a:lnTo>
                  <a:pt x="32" y="105"/>
                </a:lnTo>
                <a:lnTo>
                  <a:pt x="31" y="105"/>
                </a:lnTo>
                <a:lnTo>
                  <a:pt x="29" y="105"/>
                </a:lnTo>
                <a:lnTo>
                  <a:pt x="27" y="105"/>
                </a:lnTo>
                <a:lnTo>
                  <a:pt x="27" y="104"/>
                </a:lnTo>
                <a:lnTo>
                  <a:pt x="26" y="104"/>
                </a:lnTo>
                <a:lnTo>
                  <a:pt x="24" y="104"/>
                </a:lnTo>
                <a:lnTo>
                  <a:pt x="23" y="104"/>
                </a:lnTo>
                <a:lnTo>
                  <a:pt x="21" y="104"/>
                </a:lnTo>
                <a:lnTo>
                  <a:pt x="19" y="104"/>
                </a:lnTo>
                <a:lnTo>
                  <a:pt x="18" y="104"/>
                </a:lnTo>
                <a:lnTo>
                  <a:pt x="13" y="104"/>
                </a:lnTo>
                <a:lnTo>
                  <a:pt x="11" y="104"/>
                </a:lnTo>
                <a:lnTo>
                  <a:pt x="5" y="104"/>
                </a:lnTo>
                <a:lnTo>
                  <a:pt x="5" y="96"/>
                </a:lnTo>
                <a:lnTo>
                  <a:pt x="5" y="89"/>
                </a:lnTo>
                <a:lnTo>
                  <a:pt x="5" y="84"/>
                </a:lnTo>
                <a:lnTo>
                  <a:pt x="5" y="83"/>
                </a:lnTo>
                <a:lnTo>
                  <a:pt x="5" y="81"/>
                </a:lnTo>
                <a:lnTo>
                  <a:pt x="5" y="78"/>
                </a:lnTo>
                <a:lnTo>
                  <a:pt x="5" y="76"/>
                </a:lnTo>
                <a:lnTo>
                  <a:pt x="5" y="73"/>
                </a:lnTo>
                <a:lnTo>
                  <a:pt x="5" y="72"/>
                </a:lnTo>
                <a:lnTo>
                  <a:pt x="5" y="68"/>
                </a:lnTo>
                <a:lnTo>
                  <a:pt x="5" y="65"/>
                </a:lnTo>
                <a:lnTo>
                  <a:pt x="5" y="64"/>
                </a:lnTo>
                <a:lnTo>
                  <a:pt x="5" y="60"/>
                </a:lnTo>
                <a:lnTo>
                  <a:pt x="5" y="59"/>
                </a:lnTo>
                <a:lnTo>
                  <a:pt x="5" y="56"/>
                </a:lnTo>
                <a:lnTo>
                  <a:pt x="5" y="54"/>
                </a:lnTo>
                <a:lnTo>
                  <a:pt x="5" y="52"/>
                </a:lnTo>
                <a:lnTo>
                  <a:pt x="5" y="49"/>
                </a:lnTo>
                <a:lnTo>
                  <a:pt x="5" y="40"/>
                </a:lnTo>
                <a:lnTo>
                  <a:pt x="5" y="36"/>
                </a:lnTo>
                <a:lnTo>
                  <a:pt x="5" y="30"/>
                </a:lnTo>
                <a:lnTo>
                  <a:pt x="5" y="27"/>
                </a:lnTo>
                <a:lnTo>
                  <a:pt x="3" y="27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3" y="0"/>
                </a:lnTo>
                <a:lnTo>
                  <a:pt x="21" y="0"/>
                </a:lnTo>
                <a:lnTo>
                  <a:pt x="23" y="0"/>
                </a:lnTo>
                <a:lnTo>
                  <a:pt x="27" y="0"/>
                </a:lnTo>
                <a:lnTo>
                  <a:pt x="31" y="0"/>
                </a:lnTo>
                <a:lnTo>
                  <a:pt x="32" y="0"/>
                </a:lnTo>
                <a:lnTo>
                  <a:pt x="35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53" y="0"/>
                </a:lnTo>
                <a:close/>
              </a:path>
            </a:pathLst>
          </a:custGeom>
          <a:solidFill>
            <a:srgbClr val="8758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8"/>
          <p:cNvSpPr>
            <a:spLocks/>
          </p:cNvSpPr>
          <p:nvPr/>
        </p:nvSpPr>
        <p:spPr bwMode="auto">
          <a:xfrm>
            <a:off x="3203575" y="4829176"/>
            <a:ext cx="171450" cy="292100"/>
          </a:xfrm>
          <a:custGeom>
            <a:avLst/>
            <a:gdLst/>
            <a:ahLst/>
            <a:cxnLst>
              <a:cxn ang="0">
                <a:pos x="62" y="11"/>
              </a:cxn>
              <a:cxn ang="0">
                <a:pos x="65" y="17"/>
              </a:cxn>
              <a:cxn ang="0">
                <a:pos x="67" y="25"/>
              </a:cxn>
              <a:cxn ang="0">
                <a:pos x="65" y="36"/>
              </a:cxn>
              <a:cxn ang="0">
                <a:pos x="67" y="48"/>
              </a:cxn>
              <a:cxn ang="0">
                <a:pos x="70" y="41"/>
              </a:cxn>
              <a:cxn ang="0">
                <a:pos x="72" y="48"/>
              </a:cxn>
              <a:cxn ang="0">
                <a:pos x="72" y="57"/>
              </a:cxn>
              <a:cxn ang="0">
                <a:pos x="75" y="52"/>
              </a:cxn>
              <a:cxn ang="0">
                <a:pos x="73" y="64"/>
              </a:cxn>
              <a:cxn ang="0">
                <a:pos x="72" y="73"/>
              </a:cxn>
              <a:cxn ang="0">
                <a:pos x="70" y="80"/>
              </a:cxn>
              <a:cxn ang="0">
                <a:pos x="67" y="72"/>
              </a:cxn>
              <a:cxn ang="0">
                <a:pos x="64" y="83"/>
              </a:cxn>
              <a:cxn ang="0">
                <a:pos x="65" y="84"/>
              </a:cxn>
              <a:cxn ang="0">
                <a:pos x="65" y="96"/>
              </a:cxn>
              <a:cxn ang="0">
                <a:pos x="65" y="107"/>
              </a:cxn>
              <a:cxn ang="0">
                <a:pos x="67" y="113"/>
              </a:cxn>
              <a:cxn ang="0">
                <a:pos x="73" y="121"/>
              </a:cxn>
              <a:cxn ang="0">
                <a:pos x="81" y="123"/>
              </a:cxn>
              <a:cxn ang="0">
                <a:pos x="84" y="129"/>
              </a:cxn>
              <a:cxn ang="0">
                <a:pos x="89" y="136"/>
              </a:cxn>
              <a:cxn ang="0">
                <a:pos x="91" y="144"/>
              </a:cxn>
              <a:cxn ang="0">
                <a:pos x="96" y="144"/>
              </a:cxn>
              <a:cxn ang="0">
                <a:pos x="104" y="140"/>
              </a:cxn>
              <a:cxn ang="0">
                <a:pos x="107" y="132"/>
              </a:cxn>
              <a:cxn ang="0">
                <a:pos x="108" y="156"/>
              </a:cxn>
              <a:cxn ang="0">
                <a:pos x="105" y="182"/>
              </a:cxn>
              <a:cxn ang="0">
                <a:pos x="68" y="182"/>
              </a:cxn>
              <a:cxn ang="0">
                <a:pos x="54" y="182"/>
              </a:cxn>
              <a:cxn ang="0">
                <a:pos x="38" y="182"/>
              </a:cxn>
              <a:cxn ang="0">
                <a:pos x="25" y="182"/>
              </a:cxn>
              <a:cxn ang="0">
                <a:pos x="11" y="182"/>
              </a:cxn>
              <a:cxn ang="0">
                <a:pos x="4" y="172"/>
              </a:cxn>
              <a:cxn ang="0">
                <a:pos x="4" y="158"/>
              </a:cxn>
              <a:cxn ang="0">
                <a:pos x="0" y="131"/>
              </a:cxn>
              <a:cxn ang="0">
                <a:pos x="44" y="104"/>
              </a:cxn>
              <a:cxn ang="0">
                <a:pos x="59" y="104"/>
              </a:cxn>
              <a:cxn ang="0">
                <a:pos x="59" y="96"/>
              </a:cxn>
              <a:cxn ang="0">
                <a:pos x="59" y="88"/>
              </a:cxn>
              <a:cxn ang="0">
                <a:pos x="54" y="83"/>
              </a:cxn>
              <a:cxn ang="0">
                <a:pos x="56" y="72"/>
              </a:cxn>
              <a:cxn ang="0">
                <a:pos x="59" y="70"/>
              </a:cxn>
              <a:cxn ang="0">
                <a:pos x="59" y="57"/>
              </a:cxn>
              <a:cxn ang="0">
                <a:pos x="62" y="46"/>
              </a:cxn>
              <a:cxn ang="0">
                <a:pos x="59" y="44"/>
              </a:cxn>
              <a:cxn ang="0">
                <a:pos x="57" y="56"/>
              </a:cxn>
              <a:cxn ang="0">
                <a:pos x="56" y="49"/>
              </a:cxn>
              <a:cxn ang="0">
                <a:pos x="56" y="43"/>
              </a:cxn>
              <a:cxn ang="0">
                <a:pos x="54" y="41"/>
              </a:cxn>
              <a:cxn ang="0">
                <a:pos x="52" y="30"/>
              </a:cxn>
              <a:cxn ang="0">
                <a:pos x="54" y="17"/>
              </a:cxn>
              <a:cxn ang="0">
                <a:pos x="51" y="24"/>
              </a:cxn>
              <a:cxn ang="0">
                <a:pos x="48" y="14"/>
              </a:cxn>
              <a:cxn ang="0">
                <a:pos x="51" y="6"/>
              </a:cxn>
              <a:cxn ang="0">
                <a:pos x="52" y="14"/>
              </a:cxn>
              <a:cxn ang="0">
                <a:pos x="57" y="3"/>
              </a:cxn>
            </a:cxnLst>
            <a:rect l="0" t="0" r="r" b="b"/>
            <a:pathLst>
              <a:path w="108" h="184">
                <a:moveTo>
                  <a:pt x="59" y="0"/>
                </a:moveTo>
                <a:lnTo>
                  <a:pt x="60" y="1"/>
                </a:lnTo>
                <a:lnTo>
                  <a:pt x="60" y="3"/>
                </a:lnTo>
                <a:lnTo>
                  <a:pt x="60" y="4"/>
                </a:lnTo>
                <a:lnTo>
                  <a:pt x="60" y="6"/>
                </a:lnTo>
                <a:lnTo>
                  <a:pt x="60" y="8"/>
                </a:lnTo>
                <a:lnTo>
                  <a:pt x="60" y="9"/>
                </a:lnTo>
                <a:lnTo>
                  <a:pt x="60" y="11"/>
                </a:lnTo>
                <a:lnTo>
                  <a:pt x="62" y="11"/>
                </a:lnTo>
                <a:lnTo>
                  <a:pt x="62" y="12"/>
                </a:lnTo>
                <a:lnTo>
                  <a:pt x="64" y="12"/>
                </a:lnTo>
                <a:lnTo>
                  <a:pt x="64" y="14"/>
                </a:lnTo>
                <a:lnTo>
                  <a:pt x="64" y="16"/>
                </a:lnTo>
                <a:lnTo>
                  <a:pt x="62" y="17"/>
                </a:lnTo>
                <a:lnTo>
                  <a:pt x="62" y="19"/>
                </a:lnTo>
                <a:lnTo>
                  <a:pt x="64" y="19"/>
                </a:lnTo>
                <a:lnTo>
                  <a:pt x="65" y="19"/>
                </a:lnTo>
                <a:lnTo>
                  <a:pt x="65" y="17"/>
                </a:lnTo>
                <a:lnTo>
                  <a:pt x="65" y="19"/>
                </a:lnTo>
                <a:lnTo>
                  <a:pt x="65" y="20"/>
                </a:lnTo>
                <a:lnTo>
                  <a:pt x="65" y="22"/>
                </a:lnTo>
                <a:lnTo>
                  <a:pt x="65" y="20"/>
                </a:lnTo>
                <a:lnTo>
                  <a:pt x="67" y="22"/>
                </a:lnTo>
                <a:lnTo>
                  <a:pt x="67" y="24"/>
                </a:lnTo>
                <a:lnTo>
                  <a:pt x="67" y="25"/>
                </a:lnTo>
                <a:lnTo>
                  <a:pt x="68" y="25"/>
                </a:lnTo>
                <a:lnTo>
                  <a:pt x="67" y="25"/>
                </a:lnTo>
                <a:lnTo>
                  <a:pt x="65" y="25"/>
                </a:lnTo>
                <a:lnTo>
                  <a:pt x="65" y="27"/>
                </a:lnTo>
                <a:lnTo>
                  <a:pt x="65" y="28"/>
                </a:lnTo>
                <a:lnTo>
                  <a:pt x="64" y="28"/>
                </a:lnTo>
                <a:lnTo>
                  <a:pt x="65" y="30"/>
                </a:lnTo>
                <a:lnTo>
                  <a:pt x="65" y="32"/>
                </a:lnTo>
                <a:lnTo>
                  <a:pt x="65" y="33"/>
                </a:lnTo>
                <a:lnTo>
                  <a:pt x="65" y="35"/>
                </a:lnTo>
                <a:lnTo>
                  <a:pt x="65" y="36"/>
                </a:lnTo>
                <a:lnTo>
                  <a:pt x="65" y="38"/>
                </a:lnTo>
                <a:lnTo>
                  <a:pt x="65" y="40"/>
                </a:lnTo>
                <a:lnTo>
                  <a:pt x="65" y="41"/>
                </a:lnTo>
                <a:lnTo>
                  <a:pt x="65" y="43"/>
                </a:lnTo>
                <a:lnTo>
                  <a:pt x="65" y="44"/>
                </a:lnTo>
                <a:lnTo>
                  <a:pt x="67" y="46"/>
                </a:lnTo>
                <a:lnTo>
                  <a:pt x="65" y="46"/>
                </a:lnTo>
                <a:lnTo>
                  <a:pt x="65" y="48"/>
                </a:lnTo>
                <a:lnTo>
                  <a:pt x="67" y="48"/>
                </a:lnTo>
                <a:lnTo>
                  <a:pt x="67" y="49"/>
                </a:lnTo>
                <a:lnTo>
                  <a:pt x="67" y="51"/>
                </a:lnTo>
                <a:lnTo>
                  <a:pt x="68" y="49"/>
                </a:lnTo>
                <a:lnTo>
                  <a:pt x="68" y="48"/>
                </a:lnTo>
                <a:lnTo>
                  <a:pt x="68" y="46"/>
                </a:lnTo>
                <a:lnTo>
                  <a:pt x="68" y="44"/>
                </a:lnTo>
                <a:lnTo>
                  <a:pt x="70" y="44"/>
                </a:lnTo>
                <a:lnTo>
                  <a:pt x="70" y="43"/>
                </a:lnTo>
                <a:lnTo>
                  <a:pt x="70" y="41"/>
                </a:lnTo>
                <a:lnTo>
                  <a:pt x="70" y="40"/>
                </a:lnTo>
                <a:lnTo>
                  <a:pt x="70" y="38"/>
                </a:lnTo>
                <a:lnTo>
                  <a:pt x="72" y="38"/>
                </a:lnTo>
                <a:lnTo>
                  <a:pt x="72" y="40"/>
                </a:lnTo>
                <a:lnTo>
                  <a:pt x="72" y="41"/>
                </a:lnTo>
                <a:lnTo>
                  <a:pt x="72" y="43"/>
                </a:lnTo>
                <a:lnTo>
                  <a:pt x="72" y="44"/>
                </a:lnTo>
                <a:lnTo>
                  <a:pt x="72" y="46"/>
                </a:lnTo>
                <a:lnTo>
                  <a:pt x="72" y="48"/>
                </a:lnTo>
                <a:lnTo>
                  <a:pt x="70" y="48"/>
                </a:lnTo>
                <a:lnTo>
                  <a:pt x="70" y="49"/>
                </a:lnTo>
                <a:lnTo>
                  <a:pt x="70" y="51"/>
                </a:lnTo>
                <a:lnTo>
                  <a:pt x="72" y="49"/>
                </a:lnTo>
                <a:lnTo>
                  <a:pt x="72" y="51"/>
                </a:lnTo>
                <a:lnTo>
                  <a:pt x="72" y="52"/>
                </a:lnTo>
                <a:lnTo>
                  <a:pt x="72" y="54"/>
                </a:lnTo>
                <a:lnTo>
                  <a:pt x="72" y="56"/>
                </a:lnTo>
                <a:lnTo>
                  <a:pt x="72" y="57"/>
                </a:lnTo>
                <a:lnTo>
                  <a:pt x="72" y="59"/>
                </a:lnTo>
                <a:lnTo>
                  <a:pt x="72" y="60"/>
                </a:lnTo>
                <a:lnTo>
                  <a:pt x="73" y="60"/>
                </a:lnTo>
                <a:lnTo>
                  <a:pt x="75" y="60"/>
                </a:lnTo>
                <a:lnTo>
                  <a:pt x="75" y="59"/>
                </a:lnTo>
                <a:lnTo>
                  <a:pt x="75" y="57"/>
                </a:lnTo>
                <a:lnTo>
                  <a:pt x="75" y="56"/>
                </a:lnTo>
                <a:lnTo>
                  <a:pt x="75" y="54"/>
                </a:lnTo>
                <a:lnTo>
                  <a:pt x="75" y="52"/>
                </a:lnTo>
                <a:lnTo>
                  <a:pt x="76" y="52"/>
                </a:lnTo>
                <a:lnTo>
                  <a:pt x="76" y="54"/>
                </a:lnTo>
                <a:lnTo>
                  <a:pt x="75" y="56"/>
                </a:lnTo>
                <a:lnTo>
                  <a:pt x="75" y="57"/>
                </a:lnTo>
                <a:lnTo>
                  <a:pt x="75" y="59"/>
                </a:lnTo>
                <a:lnTo>
                  <a:pt x="75" y="60"/>
                </a:lnTo>
                <a:lnTo>
                  <a:pt x="75" y="62"/>
                </a:lnTo>
                <a:lnTo>
                  <a:pt x="73" y="62"/>
                </a:lnTo>
                <a:lnTo>
                  <a:pt x="73" y="64"/>
                </a:lnTo>
                <a:lnTo>
                  <a:pt x="73" y="65"/>
                </a:lnTo>
                <a:lnTo>
                  <a:pt x="73" y="67"/>
                </a:lnTo>
                <a:lnTo>
                  <a:pt x="73" y="65"/>
                </a:lnTo>
                <a:lnTo>
                  <a:pt x="73" y="67"/>
                </a:lnTo>
                <a:lnTo>
                  <a:pt x="75" y="67"/>
                </a:lnTo>
                <a:lnTo>
                  <a:pt x="75" y="68"/>
                </a:lnTo>
                <a:lnTo>
                  <a:pt x="73" y="70"/>
                </a:lnTo>
                <a:lnTo>
                  <a:pt x="73" y="72"/>
                </a:lnTo>
                <a:lnTo>
                  <a:pt x="72" y="73"/>
                </a:lnTo>
                <a:lnTo>
                  <a:pt x="73" y="73"/>
                </a:lnTo>
                <a:lnTo>
                  <a:pt x="73" y="75"/>
                </a:lnTo>
                <a:lnTo>
                  <a:pt x="72" y="75"/>
                </a:lnTo>
                <a:lnTo>
                  <a:pt x="72" y="76"/>
                </a:lnTo>
                <a:lnTo>
                  <a:pt x="72" y="78"/>
                </a:lnTo>
                <a:lnTo>
                  <a:pt x="72" y="80"/>
                </a:lnTo>
                <a:lnTo>
                  <a:pt x="70" y="80"/>
                </a:lnTo>
                <a:lnTo>
                  <a:pt x="70" y="81"/>
                </a:lnTo>
                <a:lnTo>
                  <a:pt x="70" y="80"/>
                </a:lnTo>
                <a:lnTo>
                  <a:pt x="68" y="80"/>
                </a:lnTo>
                <a:lnTo>
                  <a:pt x="68" y="81"/>
                </a:lnTo>
                <a:lnTo>
                  <a:pt x="68" y="80"/>
                </a:lnTo>
                <a:lnTo>
                  <a:pt x="67" y="78"/>
                </a:lnTo>
                <a:lnTo>
                  <a:pt x="68" y="78"/>
                </a:lnTo>
                <a:lnTo>
                  <a:pt x="67" y="76"/>
                </a:lnTo>
                <a:lnTo>
                  <a:pt x="67" y="75"/>
                </a:lnTo>
                <a:lnTo>
                  <a:pt x="67" y="73"/>
                </a:lnTo>
                <a:lnTo>
                  <a:pt x="67" y="72"/>
                </a:lnTo>
                <a:lnTo>
                  <a:pt x="65" y="72"/>
                </a:lnTo>
                <a:lnTo>
                  <a:pt x="65" y="73"/>
                </a:lnTo>
                <a:lnTo>
                  <a:pt x="65" y="75"/>
                </a:lnTo>
                <a:lnTo>
                  <a:pt x="65" y="76"/>
                </a:lnTo>
                <a:lnTo>
                  <a:pt x="64" y="76"/>
                </a:lnTo>
                <a:lnTo>
                  <a:pt x="64" y="78"/>
                </a:lnTo>
                <a:lnTo>
                  <a:pt x="64" y="80"/>
                </a:lnTo>
                <a:lnTo>
                  <a:pt x="64" y="81"/>
                </a:lnTo>
                <a:lnTo>
                  <a:pt x="64" y="83"/>
                </a:lnTo>
                <a:lnTo>
                  <a:pt x="62" y="84"/>
                </a:lnTo>
                <a:lnTo>
                  <a:pt x="62" y="86"/>
                </a:lnTo>
                <a:lnTo>
                  <a:pt x="62" y="88"/>
                </a:lnTo>
                <a:lnTo>
                  <a:pt x="64" y="86"/>
                </a:lnTo>
                <a:lnTo>
                  <a:pt x="64" y="84"/>
                </a:lnTo>
                <a:lnTo>
                  <a:pt x="65" y="83"/>
                </a:lnTo>
                <a:lnTo>
                  <a:pt x="65" y="81"/>
                </a:lnTo>
                <a:lnTo>
                  <a:pt x="65" y="83"/>
                </a:lnTo>
                <a:lnTo>
                  <a:pt x="65" y="84"/>
                </a:lnTo>
                <a:lnTo>
                  <a:pt x="65" y="86"/>
                </a:lnTo>
                <a:lnTo>
                  <a:pt x="65" y="88"/>
                </a:lnTo>
                <a:lnTo>
                  <a:pt x="67" y="88"/>
                </a:lnTo>
                <a:lnTo>
                  <a:pt x="67" y="89"/>
                </a:lnTo>
                <a:lnTo>
                  <a:pt x="67" y="91"/>
                </a:lnTo>
                <a:lnTo>
                  <a:pt x="67" y="92"/>
                </a:lnTo>
                <a:lnTo>
                  <a:pt x="67" y="94"/>
                </a:lnTo>
                <a:lnTo>
                  <a:pt x="67" y="96"/>
                </a:lnTo>
                <a:lnTo>
                  <a:pt x="65" y="96"/>
                </a:lnTo>
                <a:lnTo>
                  <a:pt x="65" y="97"/>
                </a:lnTo>
                <a:lnTo>
                  <a:pt x="65" y="99"/>
                </a:lnTo>
                <a:lnTo>
                  <a:pt x="65" y="100"/>
                </a:lnTo>
                <a:lnTo>
                  <a:pt x="64" y="100"/>
                </a:lnTo>
                <a:lnTo>
                  <a:pt x="64" y="102"/>
                </a:lnTo>
                <a:lnTo>
                  <a:pt x="65" y="102"/>
                </a:lnTo>
                <a:lnTo>
                  <a:pt x="65" y="104"/>
                </a:lnTo>
                <a:lnTo>
                  <a:pt x="65" y="105"/>
                </a:lnTo>
                <a:lnTo>
                  <a:pt x="65" y="107"/>
                </a:lnTo>
                <a:lnTo>
                  <a:pt x="64" y="107"/>
                </a:lnTo>
                <a:lnTo>
                  <a:pt x="64" y="108"/>
                </a:lnTo>
                <a:lnTo>
                  <a:pt x="64" y="110"/>
                </a:lnTo>
                <a:lnTo>
                  <a:pt x="64" y="112"/>
                </a:lnTo>
                <a:lnTo>
                  <a:pt x="64" y="113"/>
                </a:lnTo>
                <a:lnTo>
                  <a:pt x="65" y="113"/>
                </a:lnTo>
                <a:lnTo>
                  <a:pt x="65" y="115"/>
                </a:lnTo>
                <a:lnTo>
                  <a:pt x="65" y="113"/>
                </a:lnTo>
                <a:lnTo>
                  <a:pt x="67" y="113"/>
                </a:lnTo>
                <a:lnTo>
                  <a:pt x="67" y="112"/>
                </a:lnTo>
                <a:lnTo>
                  <a:pt x="67" y="113"/>
                </a:lnTo>
                <a:lnTo>
                  <a:pt x="68" y="115"/>
                </a:lnTo>
                <a:lnTo>
                  <a:pt x="68" y="116"/>
                </a:lnTo>
                <a:lnTo>
                  <a:pt x="68" y="118"/>
                </a:lnTo>
                <a:lnTo>
                  <a:pt x="70" y="120"/>
                </a:lnTo>
                <a:lnTo>
                  <a:pt x="70" y="121"/>
                </a:lnTo>
                <a:lnTo>
                  <a:pt x="72" y="121"/>
                </a:lnTo>
                <a:lnTo>
                  <a:pt x="73" y="121"/>
                </a:lnTo>
                <a:lnTo>
                  <a:pt x="75" y="121"/>
                </a:lnTo>
                <a:lnTo>
                  <a:pt x="75" y="123"/>
                </a:lnTo>
                <a:lnTo>
                  <a:pt x="76" y="123"/>
                </a:lnTo>
                <a:lnTo>
                  <a:pt x="76" y="124"/>
                </a:lnTo>
                <a:lnTo>
                  <a:pt x="78" y="124"/>
                </a:lnTo>
                <a:lnTo>
                  <a:pt x="80" y="123"/>
                </a:lnTo>
                <a:lnTo>
                  <a:pt x="80" y="124"/>
                </a:lnTo>
                <a:lnTo>
                  <a:pt x="80" y="123"/>
                </a:lnTo>
                <a:lnTo>
                  <a:pt x="81" y="123"/>
                </a:lnTo>
                <a:lnTo>
                  <a:pt x="81" y="121"/>
                </a:lnTo>
                <a:lnTo>
                  <a:pt x="81" y="123"/>
                </a:lnTo>
                <a:lnTo>
                  <a:pt x="81" y="124"/>
                </a:lnTo>
                <a:lnTo>
                  <a:pt x="80" y="126"/>
                </a:lnTo>
                <a:lnTo>
                  <a:pt x="80" y="128"/>
                </a:lnTo>
                <a:lnTo>
                  <a:pt x="81" y="128"/>
                </a:lnTo>
                <a:lnTo>
                  <a:pt x="81" y="129"/>
                </a:lnTo>
                <a:lnTo>
                  <a:pt x="83" y="129"/>
                </a:lnTo>
                <a:lnTo>
                  <a:pt x="84" y="129"/>
                </a:lnTo>
                <a:lnTo>
                  <a:pt x="84" y="131"/>
                </a:lnTo>
                <a:lnTo>
                  <a:pt x="84" y="132"/>
                </a:lnTo>
                <a:lnTo>
                  <a:pt x="86" y="132"/>
                </a:lnTo>
                <a:lnTo>
                  <a:pt x="86" y="134"/>
                </a:lnTo>
                <a:lnTo>
                  <a:pt x="86" y="136"/>
                </a:lnTo>
                <a:lnTo>
                  <a:pt x="86" y="137"/>
                </a:lnTo>
                <a:lnTo>
                  <a:pt x="88" y="137"/>
                </a:lnTo>
                <a:lnTo>
                  <a:pt x="89" y="137"/>
                </a:lnTo>
                <a:lnTo>
                  <a:pt x="89" y="136"/>
                </a:lnTo>
                <a:lnTo>
                  <a:pt x="91" y="136"/>
                </a:lnTo>
                <a:lnTo>
                  <a:pt x="91" y="137"/>
                </a:lnTo>
                <a:lnTo>
                  <a:pt x="92" y="137"/>
                </a:lnTo>
                <a:lnTo>
                  <a:pt x="92" y="139"/>
                </a:lnTo>
                <a:lnTo>
                  <a:pt x="92" y="140"/>
                </a:lnTo>
                <a:lnTo>
                  <a:pt x="92" y="142"/>
                </a:lnTo>
                <a:lnTo>
                  <a:pt x="91" y="142"/>
                </a:lnTo>
                <a:lnTo>
                  <a:pt x="92" y="144"/>
                </a:lnTo>
                <a:lnTo>
                  <a:pt x="91" y="144"/>
                </a:lnTo>
                <a:lnTo>
                  <a:pt x="89" y="144"/>
                </a:lnTo>
                <a:lnTo>
                  <a:pt x="89" y="145"/>
                </a:lnTo>
                <a:lnTo>
                  <a:pt x="91" y="145"/>
                </a:lnTo>
                <a:lnTo>
                  <a:pt x="91" y="147"/>
                </a:lnTo>
                <a:lnTo>
                  <a:pt x="92" y="147"/>
                </a:lnTo>
                <a:lnTo>
                  <a:pt x="92" y="145"/>
                </a:lnTo>
                <a:lnTo>
                  <a:pt x="94" y="145"/>
                </a:lnTo>
                <a:lnTo>
                  <a:pt x="94" y="144"/>
                </a:lnTo>
                <a:lnTo>
                  <a:pt x="96" y="144"/>
                </a:lnTo>
                <a:lnTo>
                  <a:pt x="96" y="145"/>
                </a:lnTo>
                <a:lnTo>
                  <a:pt x="97" y="145"/>
                </a:lnTo>
                <a:lnTo>
                  <a:pt x="99" y="145"/>
                </a:lnTo>
                <a:lnTo>
                  <a:pt x="99" y="144"/>
                </a:lnTo>
                <a:lnTo>
                  <a:pt x="99" y="142"/>
                </a:lnTo>
                <a:lnTo>
                  <a:pt x="100" y="140"/>
                </a:lnTo>
                <a:lnTo>
                  <a:pt x="100" y="142"/>
                </a:lnTo>
                <a:lnTo>
                  <a:pt x="102" y="142"/>
                </a:lnTo>
                <a:lnTo>
                  <a:pt x="104" y="140"/>
                </a:lnTo>
                <a:lnTo>
                  <a:pt x="104" y="139"/>
                </a:lnTo>
                <a:lnTo>
                  <a:pt x="104" y="137"/>
                </a:lnTo>
                <a:lnTo>
                  <a:pt x="104" y="136"/>
                </a:lnTo>
                <a:lnTo>
                  <a:pt x="104" y="137"/>
                </a:lnTo>
                <a:lnTo>
                  <a:pt x="105" y="137"/>
                </a:lnTo>
                <a:lnTo>
                  <a:pt x="107" y="137"/>
                </a:lnTo>
                <a:lnTo>
                  <a:pt x="107" y="136"/>
                </a:lnTo>
                <a:lnTo>
                  <a:pt x="107" y="134"/>
                </a:lnTo>
                <a:lnTo>
                  <a:pt x="107" y="132"/>
                </a:lnTo>
                <a:lnTo>
                  <a:pt x="107" y="131"/>
                </a:lnTo>
                <a:lnTo>
                  <a:pt x="107" y="132"/>
                </a:lnTo>
                <a:lnTo>
                  <a:pt x="108" y="132"/>
                </a:lnTo>
                <a:lnTo>
                  <a:pt x="108" y="134"/>
                </a:lnTo>
                <a:lnTo>
                  <a:pt x="108" y="136"/>
                </a:lnTo>
                <a:lnTo>
                  <a:pt x="108" y="140"/>
                </a:lnTo>
                <a:lnTo>
                  <a:pt x="108" y="142"/>
                </a:lnTo>
                <a:lnTo>
                  <a:pt x="108" y="147"/>
                </a:lnTo>
                <a:lnTo>
                  <a:pt x="108" y="156"/>
                </a:lnTo>
                <a:lnTo>
                  <a:pt x="108" y="160"/>
                </a:lnTo>
                <a:lnTo>
                  <a:pt x="108" y="168"/>
                </a:lnTo>
                <a:lnTo>
                  <a:pt x="108" y="171"/>
                </a:lnTo>
                <a:lnTo>
                  <a:pt x="108" y="172"/>
                </a:lnTo>
                <a:lnTo>
                  <a:pt x="108" y="174"/>
                </a:lnTo>
                <a:lnTo>
                  <a:pt x="108" y="176"/>
                </a:lnTo>
                <a:lnTo>
                  <a:pt x="108" y="180"/>
                </a:lnTo>
                <a:lnTo>
                  <a:pt x="108" y="182"/>
                </a:lnTo>
                <a:lnTo>
                  <a:pt x="105" y="182"/>
                </a:lnTo>
                <a:lnTo>
                  <a:pt x="100" y="182"/>
                </a:lnTo>
                <a:lnTo>
                  <a:pt x="97" y="182"/>
                </a:lnTo>
                <a:lnTo>
                  <a:pt x="94" y="182"/>
                </a:lnTo>
                <a:lnTo>
                  <a:pt x="92" y="182"/>
                </a:lnTo>
                <a:lnTo>
                  <a:pt x="88" y="182"/>
                </a:lnTo>
                <a:lnTo>
                  <a:pt x="83" y="182"/>
                </a:lnTo>
                <a:lnTo>
                  <a:pt x="81" y="182"/>
                </a:lnTo>
                <a:lnTo>
                  <a:pt x="80" y="182"/>
                </a:lnTo>
                <a:lnTo>
                  <a:pt x="68" y="182"/>
                </a:lnTo>
                <a:lnTo>
                  <a:pt x="67" y="182"/>
                </a:lnTo>
                <a:lnTo>
                  <a:pt x="65" y="182"/>
                </a:lnTo>
                <a:lnTo>
                  <a:pt x="64" y="182"/>
                </a:lnTo>
                <a:lnTo>
                  <a:pt x="62" y="182"/>
                </a:lnTo>
                <a:lnTo>
                  <a:pt x="60" y="182"/>
                </a:lnTo>
                <a:lnTo>
                  <a:pt x="59" y="182"/>
                </a:lnTo>
                <a:lnTo>
                  <a:pt x="57" y="182"/>
                </a:lnTo>
                <a:lnTo>
                  <a:pt x="56" y="182"/>
                </a:lnTo>
                <a:lnTo>
                  <a:pt x="54" y="182"/>
                </a:lnTo>
                <a:lnTo>
                  <a:pt x="52" y="182"/>
                </a:lnTo>
                <a:lnTo>
                  <a:pt x="51" y="182"/>
                </a:lnTo>
                <a:lnTo>
                  <a:pt x="49" y="182"/>
                </a:lnTo>
                <a:lnTo>
                  <a:pt x="48" y="182"/>
                </a:lnTo>
                <a:lnTo>
                  <a:pt x="46" y="182"/>
                </a:lnTo>
                <a:lnTo>
                  <a:pt x="43" y="182"/>
                </a:lnTo>
                <a:lnTo>
                  <a:pt x="41" y="182"/>
                </a:lnTo>
                <a:lnTo>
                  <a:pt x="40" y="182"/>
                </a:lnTo>
                <a:lnTo>
                  <a:pt x="38" y="182"/>
                </a:lnTo>
                <a:lnTo>
                  <a:pt x="36" y="182"/>
                </a:lnTo>
                <a:lnTo>
                  <a:pt x="35" y="182"/>
                </a:lnTo>
                <a:lnTo>
                  <a:pt x="33" y="184"/>
                </a:lnTo>
                <a:lnTo>
                  <a:pt x="33" y="182"/>
                </a:lnTo>
                <a:lnTo>
                  <a:pt x="32" y="182"/>
                </a:lnTo>
                <a:lnTo>
                  <a:pt x="30" y="182"/>
                </a:lnTo>
                <a:lnTo>
                  <a:pt x="28" y="182"/>
                </a:lnTo>
                <a:lnTo>
                  <a:pt x="27" y="182"/>
                </a:lnTo>
                <a:lnTo>
                  <a:pt x="25" y="182"/>
                </a:lnTo>
                <a:lnTo>
                  <a:pt x="24" y="182"/>
                </a:lnTo>
                <a:lnTo>
                  <a:pt x="22" y="182"/>
                </a:lnTo>
                <a:lnTo>
                  <a:pt x="20" y="182"/>
                </a:lnTo>
                <a:lnTo>
                  <a:pt x="19" y="182"/>
                </a:lnTo>
                <a:lnTo>
                  <a:pt x="17" y="182"/>
                </a:lnTo>
                <a:lnTo>
                  <a:pt x="16" y="182"/>
                </a:lnTo>
                <a:lnTo>
                  <a:pt x="14" y="182"/>
                </a:lnTo>
                <a:lnTo>
                  <a:pt x="12" y="182"/>
                </a:lnTo>
                <a:lnTo>
                  <a:pt x="11" y="182"/>
                </a:lnTo>
                <a:lnTo>
                  <a:pt x="9" y="182"/>
                </a:lnTo>
                <a:lnTo>
                  <a:pt x="8" y="182"/>
                </a:lnTo>
                <a:lnTo>
                  <a:pt x="6" y="182"/>
                </a:lnTo>
                <a:lnTo>
                  <a:pt x="4" y="182"/>
                </a:lnTo>
                <a:lnTo>
                  <a:pt x="4" y="179"/>
                </a:lnTo>
                <a:lnTo>
                  <a:pt x="4" y="177"/>
                </a:lnTo>
                <a:lnTo>
                  <a:pt x="4" y="176"/>
                </a:lnTo>
                <a:lnTo>
                  <a:pt x="4" y="174"/>
                </a:lnTo>
                <a:lnTo>
                  <a:pt x="4" y="172"/>
                </a:lnTo>
                <a:lnTo>
                  <a:pt x="4" y="171"/>
                </a:lnTo>
                <a:lnTo>
                  <a:pt x="4" y="169"/>
                </a:lnTo>
                <a:lnTo>
                  <a:pt x="4" y="168"/>
                </a:lnTo>
                <a:lnTo>
                  <a:pt x="4" y="166"/>
                </a:lnTo>
                <a:lnTo>
                  <a:pt x="4" y="164"/>
                </a:lnTo>
                <a:lnTo>
                  <a:pt x="4" y="163"/>
                </a:lnTo>
                <a:lnTo>
                  <a:pt x="4" y="161"/>
                </a:lnTo>
                <a:lnTo>
                  <a:pt x="4" y="160"/>
                </a:lnTo>
                <a:lnTo>
                  <a:pt x="4" y="158"/>
                </a:lnTo>
                <a:lnTo>
                  <a:pt x="4" y="156"/>
                </a:lnTo>
                <a:lnTo>
                  <a:pt x="4" y="153"/>
                </a:lnTo>
                <a:lnTo>
                  <a:pt x="4" y="152"/>
                </a:lnTo>
                <a:lnTo>
                  <a:pt x="4" y="147"/>
                </a:lnTo>
                <a:lnTo>
                  <a:pt x="4" y="145"/>
                </a:lnTo>
                <a:lnTo>
                  <a:pt x="4" y="139"/>
                </a:lnTo>
                <a:lnTo>
                  <a:pt x="4" y="131"/>
                </a:lnTo>
                <a:lnTo>
                  <a:pt x="1" y="131"/>
                </a:lnTo>
                <a:lnTo>
                  <a:pt x="0" y="131"/>
                </a:lnTo>
                <a:lnTo>
                  <a:pt x="0" y="129"/>
                </a:lnTo>
                <a:lnTo>
                  <a:pt x="0" y="108"/>
                </a:lnTo>
                <a:lnTo>
                  <a:pt x="0" y="107"/>
                </a:lnTo>
                <a:lnTo>
                  <a:pt x="0" y="104"/>
                </a:lnTo>
                <a:lnTo>
                  <a:pt x="11" y="104"/>
                </a:lnTo>
                <a:lnTo>
                  <a:pt x="30" y="104"/>
                </a:lnTo>
                <a:lnTo>
                  <a:pt x="38" y="104"/>
                </a:lnTo>
                <a:lnTo>
                  <a:pt x="40" y="104"/>
                </a:lnTo>
                <a:lnTo>
                  <a:pt x="44" y="104"/>
                </a:lnTo>
                <a:lnTo>
                  <a:pt x="48" y="104"/>
                </a:lnTo>
                <a:lnTo>
                  <a:pt x="49" y="105"/>
                </a:lnTo>
                <a:lnTo>
                  <a:pt x="51" y="105"/>
                </a:lnTo>
                <a:lnTo>
                  <a:pt x="52" y="105"/>
                </a:lnTo>
                <a:lnTo>
                  <a:pt x="54" y="105"/>
                </a:lnTo>
                <a:lnTo>
                  <a:pt x="56" y="105"/>
                </a:lnTo>
                <a:lnTo>
                  <a:pt x="56" y="104"/>
                </a:lnTo>
                <a:lnTo>
                  <a:pt x="57" y="104"/>
                </a:lnTo>
                <a:lnTo>
                  <a:pt x="59" y="104"/>
                </a:lnTo>
                <a:lnTo>
                  <a:pt x="59" y="102"/>
                </a:lnTo>
                <a:lnTo>
                  <a:pt x="59" y="100"/>
                </a:lnTo>
                <a:lnTo>
                  <a:pt x="59" y="99"/>
                </a:lnTo>
                <a:lnTo>
                  <a:pt x="59" y="97"/>
                </a:lnTo>
                <a:lnTo>
                  <a:pt x="59" y="96"/>
                </a:lnTo>
                <a:lnTo>
                  <a:pt x="59" y="94"/>
                </a:lnTo>
                <a:lnTo>
                  <a:pt x="57" y="94"/>
                </a:lnTo>
                <a:lnTo>
                  <a:pt x="59" y="94"/>
                </a:lnTo>
                <a:lnTo>
                  <a:pt x="59" y="96"/>
                </a:lnTo>
                <a:lnTo>
                  <a:pt x="57" y="96"/>
                </a:lnTo>
                <a:lnTo>
                  <a:pt x="59" y="96"/>
                </a:lnTo>
                <a:lnTo>
                  <a:pt x="57" y="96"/>
                </a:lnTo>
                <a:lnTo>
                  <a:pt x="57" y="94"/>
                </a:lnTo>
                <a:lnTo>
                  <a:pt x="57" y="92"/>
                </a:lnTo>
                <a:lnTo>
                  <a:pt x="59" y="92"/>
                </a:lnTo>
                <a:lnTo>
                  <a:pt x="59" y="91"/>
                </a:lnTo>
                <a:lnTo>
                  <a:pt x="59" y="89"/>
                </a:lnTo>
                <a:lnTo>
                  <a:pt x="59" y="88"/>
                </a:lnTo>
                <a:lnTo>
                  <a:pt x="57" y="88"/>
                </a:lnTo>
                <a:lnTo>
                  <a:pt x="57" y="86"/>
                </a:lnTo>
                <a:lnTo>
                  <a:pt x="59" y="86"/>
                </a:lnTo>
                <a:lnTo>
                  <a:pt x="57" y="86"/>
                </a:lnTo>
                <a:lnTo>
                  <a:pt x="59" y="84"/>
                </a:lnTo>
                <a:lnTo>
                  <a:pt x="57" y="84"/>
                </a:lnTo>
                <a:lnTo>
                  <a:pt x="56" y="84"/>
                </a:lnTo>
                <a:lnTo>
                  <a:pt x="56" y="83"/>
                </a:lnTo>
                <a:lnTo>
                  <a:pt x="54" y="83"/>
                </a:lnTo>
                <a:lnTo>
                  <a:pt x="54" y="81"/>
                </a:lnTo>
                <a:lnTo>
                  <a:pt x="54" y="80"/>
                </a:lnTo>
                <a:lnTo>
                  <a:pt x="56" y="80"/>
                </a:lnTo>
                <a:lnTo>
                  <a:pt x="56" y="78"/>
                </a:lnTo>
                <a:lnTo>
                  <a:pt x="57" y="76"/>
                </a:lnTo>
                <a:lnTo>
                  <a:pt x="57" y="75"/>
                </a:lnTo>
                <a:lnTo>
                  <a:pt x="56" y="75"/>
                </a:lnTo>
                <a:lnTo>
                  <a:pt x="56" y="73"/>
                </a:lnTo>
                <a:lnTo>
                  <a:pt x="56" y="72"/>
                </a:lnTo>
                <a:lnTo>
                  <a:pt x="57" y="72"/>
                </a:lnTo>
                <a:lnTo>
                  <a:pt x="57" y="70"/>
                </a:lnTo>
                <a:lnTo>
                  <a:pt x="57" y="68"/>
                </a:lnTo>
                <a:lnTo>
                  <a:pt x="57" y="67"/>
                </a:lnTo>
                <a:lnTo>
                  <a:pt x="57" y="65"/>
                </a:lnTo>
                <a:lnTo>
                  <a:pt x="59" y="65"/>
                </a:lnTo>
                <a:lnTo>
                  <a:pt x="59" y="67"/>
                </a:lnTo>
                <a:lnTo>
                  <a:pt x="59" y="68"/>
                </a:lnTo>
                <a:lnTo>
                  <a:pt x="59" y="70"/>
                </a:lnTo>
                <a:lnTo>
                  <a:pt x="60" y="68"/>
                </a:lnTo>
                <a:lnTo>
                  <a:pt x="60" y="67"/>
                </a:lnTo>
                <a:lnTo>
                  <a:pt x="60" y="65"/>
                </a:lnTo>
                <a:lnTo>
                  <a:pt x="60" y="64"/>
                </a:lnTo>
                <a:lnTo>
                  <a:pt x="60" y="62"/>
                </a:lnTo>
                <a:lnTo>
                  <a:pt x="60" y="60"/>
                </a:lnTo>
                <a:lnTo>
                  <a:pt x="59" y="60"/>
                </a:lnTo>
                <a:lnTo>
                  <a:pt x="59" y="59"/>
                </a:lnTo>
                <a:lnTo>
                  <a:pt x="59" y="57"/>
                </a:lnTo>
                <a:lnTo>
                  <a:pt x="59" y="56"/>
                </a:lnTo>
                <a:lnTo>
                  <a:pt x="59" y="54"/>
                </a:lnTo>
                <a:lnTo>
                  <a:pt x="59" y="52"/>
                </a:lnTo>
                <a:lnTo>
                  <a:pt x="60" y="52"/>
                </a:lnTo>
                <a:lnTo>
                  <a:pt x="60" y="51"/>
                </a:lnTo>
                <a:lnTo>
                  <a:pt x="62" y="51"/>
                </a:lnTo>
                <a:lnTo>
                  <a:pt x="62" y="49"/>
                </a:lnTo>
                <a:lnTo>
                  <a:pt x="62" y="48"/>
                </a:lnTo>
                <a:lnTo>
                  <a:pt x="62" y="46"/>
                </a:lnTo>
                <a:lnTo>
                  <a:pt x="62" y="44"/>
                </a:lnTo>
                <a:lnTo>
                  <a:pt x="62" y="43"/>
                </a:lnTo>
                <a:lnTo>
                  <a:pt x="60" y="41"/>
                </a:lnTo>
                <a:lnTo>
                  <a:pt x="62" y="41"/>
                </a:lnTo>
                <a:lnTo>
                  <a:pt x="60" y="40"/>
                </a:lnTo>
                <a:lnTo>
                  <a:pt x="60" y="41"/>
                </a:lnTo>
                <a:lnTo>
                  <a:pt x="59" y="41"/>
                </a:lnTo>
                <a:lnTo>
                  <a:pt x="59" y="43"/>
                </a:lnTo>
                <a:lnTo>
                  <a:pt x="59" y="44"/>
                </a:lnTo>
                <a:lnTo>
                  <a:pt x="59" y="46"/>
                </a:lnTo>
                <a:lnTo>
                  <a:pt x="59" y="48"/>
                </a:lnTo>
                <a:lnTo>
                  <a:pt x="57" y="48"/>
                </a:lnTo>
                <a:lnTo>
                  <a:pt x="57" y="49"/>
                </a:lnTo>
                <a:lnTo>
                  <a:pt x="59" y="49"/>
                </a:lnTo>
                <a:lnTo>
                  <a:pt x="59" y="51"/>
                </a:lnTo>
                <a:lnTo>
                  <a:pt x="57" y="52"/>
                </a:lnTo>
                <a:lnTo>
                  <a:pt x="57" y="54"/>
                </a:lnTo>
                <a:lnTo>
                  <a:pt x="57" y="56"/>
                </a:lnTo>
                <a:lnTo>
                  <a:pt x="57" y="57"/>
                </a:lnTo>
                <a:lnTo>
                  <a:pt x="57" y="56"/>
                </a:lnTo>
                <a:lnTo>
                  <a:pt x="57" y="54"/>
                </a:lnTo>
                <a:lnTo>
                  <a:pt x="56" y="54"/>
                </a:lnTo>
                <a:lnTo>
                  <a:pt x="56" y="52"/>
                </a:lnTo>
                <a:lnTo>
                  <a:pt x="56" y="54"/>
                </a:lnTo>
                <a:lnTo>
                  <a:pt x="56" y="52"/>
                </a:lnTo>
                <a:lnTo>
                  <a:pt x="56" y="51"/>
                </a:lnTo>
                <a:lnTo>
                  <a:pt x="56" y="49"/>
                </a:lnTo>
                <a:lnTo>
                  <a:pt x="56" y="48"/>
                </a:lnTo>
                <a:lnTo>
                  <a:pt x="57" y="48"/>
                </a:lnTo>
                <a:lnTo>
                  <a:pt x="57" y="46"/>
                </a:lnTo>
                <a:lnTo>
                  <a:pt x="57" y="44"/>
                </a:lnTo>
                <a:lnTo>
                  <a:pt x="57" y="43"/>
                </a:lnTo>
                <a:lnTo>
                  <a:pt x="56" y="41"/>
                </a:lnTo>
                <a:lnTo>
                  <a:pt x="56" y="40"/>
                </a:lnTo>
                <a:lnTo>
                  <a:pt x="56" y="41"/>
                </a:lnTo>
                <a:lnTo>
                  <a:pt x="56" y="43"/>
                </a:lnTo>
                <a:lnTo>
                  <a:pt x="56" y="44"/>
                </a:lnTo>
                <a:lnTo>
                  <a:pt x="56" y="46"/>
                </a:lnTo>
                <a:lnTo>
                  <a:pt x="56" y="48"/>
                </a:lnTo>
                <a:lnTo>
                  <a:pt x="56" y="49"/>
                </a:lnTo>
                <a:lnTo>
                  <a:pt x="54" y="49"/>
                </a:lnTo>
                <a:lnTo>
                  <a:pt x="54" y="48"/>
                </a:lnTo>
                <a:lnTo>
                  <a:pt x="54" y="46"/>
                </a:lnTo>
                <a:lnTo>
                  <a:pt x="54" y="43"/>
                </a:lnTo>
                <a:lnTo>
                  <a:pt x="54" y="41"/>
                </a:lnTo>
                <a:lnTo>
                  <a:pt x="54" y="40"/>
                </a:lnTo>
                <a:lnTo>
                  <a:pt x="54" y="38"/>
                </a:lnTo>
                <a:lnTo>
                  <a:pt x="54" y="36"/>
                </a:lnTo>
                <a:lnTo>
                  <a:pt x="54" y="35"/>
                </a:lnTo>
                <a:lnTo>
                  <a:pt x="54" y="33"/>
                </a:lnTo>
                <a:lnTo>
                  <a:pt x="54" y="32"/>
                </a:lnTo>
                <a:lnTo>
                  <a:pt x="52" y="32"/>
                </a:lnTo>
                <a:lnTo>
                  <a:pt x="54" y="30"/>
                </a:lnTo>
                <a:lnTo>
                  <a:pt x="52" y="30"/>
                </a:lnTo>
                <a:lnTo>
                  <a:pt x="52" y="28"/>
                </a:lnTo>
                <a:lnTo>
                  <a:pt x="52" y="27"/>
                </a:lnTo>
                <a:lnTo>
                  <a:pt x="52" y="25"/>
                </a:lnTo>
                <a:lnTo>
                  <a:pt x="52" y="24"/>
                </a:lnTo>
                <a:lnTo>
                  <a:pt x="52" y="22"/>
                </a:lnTo>
                <a:lnTo>
                  <a:pt x="52" y="20"/>
                </a:lnTo>
                <a:lnTo>
                  <a:pt x="52" y="19"/>
                </a:lnTo>
                <a:lnTo>
                  <a:pt x="54" y="19"/>
                </a:lnTo>
                <a:lnTo>
                  <a:pt x="54" y="17"/>
                </a:lnTo>
                <a:lnTo>
                  <a:pt x="54" y="16"/>
                </a:lnTo>
                <a:lnTo>
                  <a:pt x="52" y="16"/>
                </a:lnTo>
                <a:lnTo>
                  <a:pt x="52" y="17"/>
                </a:lnTo>
                <a:lnTo>
                  <a:pt x="52" y="19"/>
                </a:lnTo>
                <a:lnTo>
                  <a:pt x="52" y="20"/>
                </a:lnTo>
                <a:lnTo>
                  <a:pt x="51" y="19"/>
                </a:lnTo>
                <a:lnTo>
                  <a:pt x="51" y="20"/>
                </a:lnTo>
                <a:lnTo>
                  <a:pt x="51" y="22"/>
                </a:lnTo>
                <a:lnTo>
                  <a:pt x="51" y="24"/>
                </a:lnTo>
                <a:lnTo>
                  <a:pt x="49" y="25"/>
                </a:lnTo>
                <a:lnTo>
                  <a:pt x="49" y="24"/>
                </a:lnTo>
                <a:lnTo>
                  <a:pt x="49" y="22"/>
                </a:lnTo>
                <a:lnTo>
                  <a:pt x="49" y="20"/>
                </a:lnTo>
                <a:lnTo>
                  <a:pt x="49" y="19"/>
                </a:lnTo>
                <a:lnTo>
                  <a:pt x="48" y="19"/>
                </a:lnTo>
                <a:lnTo>
                  <a:pt x="48" y="17"/>
                </a:lnTo>
                <a:lnTo>
                  <a:pt x="48" y="16"/>
                </a:lnTo>
                <a:lnTo>
                  <a:pt x="48" y="14"/>
                </a:lnTo>
                <a:lnTo>
                  <a:pt x="49" y="14"/>
                </a:lnTo>
                <a:lnTo>
                  <a:pt x="49" y="12"/>
                </a:lnTo>
                <a:lnTo>
                  <a:pt x="49" y="11"/>
                </a:lnTo>
                <a:lnTo>
                  <a:pt x="49" y="9"/>
                </a:lnTo>
                <a:lnTo>
                  <a:pt x="51" y="9"/>
                </a:lnTo>
                <a:lnTo>
                  <a:pt x="51" y="8"/>
                </a:lnTo>
                <a:lnTo>
                  <a:pt x="49" y="8"/>
                </a:lnTo>
                <a:lnTo>
                  <a:pt x="49" y="6"/>
                </a:lnTo>
                <a:lnTo>
                  <a:pt x="51" y="6"/>
                </a:lnTo>
                <a:lnTo>
                  <a:pt x="51" y="4"/>
                </a:lnTo>
                <a:lnTo>
                  <a:pt x="52" y="4"/>
                </a:lnTo>
                <a:lnTo>
                  <a:pt x="52" y="6"/>
                </a:lnTo>
                <a:lnTo>
                  <a:pt x="52" y="8"/>
                </a:lnTo>
                <a:lnTo>
                  <a:pt x="51" y="8"/>
                </a:lnTo>
                <a:lnTo>
                  <a:pt x="51" y="9"/>
                </a:lnTo>
                <a:lnTo>
                  <a:pt x="51" y="11"/>
                </a:lnTo>
                <a:lnTo>
                  <a:pt x="51" y="12"/>
                </a:lnTo>
                <a:lnTo>
                  <a:pt x="52" y="14"/>
                </a:lnTo>
                <a:lnTo>
                  <a:pt x="52" y="12"/>
                </a:lnTo>
                <a:lnTo>
                  <a:pt x="52" y="9"/>
                </a:lnTo>
                <a:lnTo>
                  <a:pt x="54" y="9"/>
                </a:lnTo>
                <a:lnTo>
                  <a:pt x="54" y="8"/>
                </a:lnTo>
                <a:lnTo>
                  <a:pt x="54" y="6"/>
                </a:lnTo>
                <a:lnTo>
                  <a:pt x="54" y="4"/>
                </a:lnTo>
                <a:lnTo>
                  <a:pt x="56" y="4"/>
                </a:lnTo>
                <a:lnTo>
                  <a:pt x="56" y="3"/>
                </a:lnTo>
                <a:lnTo>
                  <a:pt x="57" y="3"/>
                </a:lnTo>
                <a:lnTo>
                  <a:pt x="57" y="1"/>
                </a:lnTo>
                <a:lnTo>
                  <a:pt x="59" y="1"/>
                </a:lnTo>
                <a:lnTo>
                  <a:pt x="59" y="0"/>
                </a:lnTo>
                <a:close/>
              </a:path>
            </a:pathLst>
          </a:custGeom>
          <a:solidFill>
            <a:srgbClr val="B144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9"/>
          <p:cNvSpPr>
            <a:spLocks/>
          </p:cNvSpPr>
          <p:nvPr/>
        </p:nvSpPr>
        <p:spPr bwMode="auto">
          <a:xfrm>
            <a:off x="2828925" y="5037138"/>
            <a:ext cx="92075" cy="233363"/>
          </a:xfrm>
          <a:custGeom>
            <a:avLst/>
            <a:gdLst/>
            <a:ahLst/>
            <a:cxnLst>
              <a:cxn ang="0">
                <a:pos x="58" y="21"/>
              </a:cxn>
              <a:cxn ang="0">
                <a:pos x="58" y="25"/>
              </a:cxn>
              <a:cxn ang="0">
                <a:pos x="58" y="32"/>
              </a:cxn>
              <a:cxn ang="0">
                <a:pos x="58" y="38"/>
              </a:cxn>
              <a:cxn ang="0">
                <a:pos x="58" y="43"/>
              </a:cxn>
              <a:cxn ang="0">
                <a:pos x="58" y="49"/>
              </a:cxn>
              <a:cxn ang="0">
                <a:pos x="58" y="54"/>
              </a:cxn>
              <a:cxn ang="0">
                <a:pos x="58" y="64"/>
              </a:cxn>
              <a:cxn ang="0">
                <a:pos x="58" y="70"/>
              </a:cxn>
              <a:cxn ang="0">
                <a:pos x="58" y="75"/>
              </a:cxn>
              <a:cxn ang="0">
                <a:pos x="58" y="83"/>
              </a:cxn>
              <a:cxn ang="0">
                <a:pos x="58" y="88"/>
              </a:cxn>
              <a:cxn ang="0">
                <a:pos x="58" y="94"/>
              </a:cxn>
              <a:cxn ang="0">
                <a:pos x="58" y="112"/>
              </a:cxn>
              <a:cxn ang="0">
                <a:pos x="58" y="118"/>
              </a:cxn>
              <a:cxn ang="0">
                <a:pos x="58" y="123"/>
              </a:cxn>
              <a:cxn ang="0">
                <a:pos x="58" y="128"/>
              </a:cxn>
              <a:cxn ang="0">
                <a:pos x="58" y="133"/>
              </a:cxn>
              <a:cxn ang="0">
                <a:pos x="58" y="137"/>
              </a:cxn>
              <a:cxn ang="0">
                <a:pos x="58" y="147"/>
              </a:cxn>
              <a:cxn ang="0">
                <a:pos x="53" y="147"/>
              </a:cxn>
              <a:cxn ang="0">
                <a:pos x="40" y="147"/>
              </a:cxn>
              <a:cxn ang="0">
                <a:pos x="31" y="147"/>
              </a:cxn>
              <a:cxn ang="0">
                <a:pos x="26" y="147"/>
              </a:cxn>
              <a:cxn ang="0">
                <a:pos x="13" y="147"/>
              </a:cxn>
              <a:cxn ang="0">
                <a:pos x="5" y="147"/>
              </a:cxn>
              <a:cxn ang="0">
                <a:pos x="5" y="134"/>
              </a:cxn>
              <a:cxn ang="0">
                <a:pos x="5" y="126"/>
              </a:cxn>
              <a:cxn ang="0">
                <a:pos x="5" y="120"/>
              </a:cxn>
              <a:cxn ang="0">
                <a:pos x="5" y="115"/>
              </a:cxn>
              <a:cxn ang="0">
                <a:pos x="5" y="102"/>
              </a:cxn>
              <a:cxn ang="0">
                <a:pos x="0" y="96"/>
              </a:cxn>
              <a:cxn ang="0">
                <a:pos x="0" y="81"/>
              </a:cxn>
              <a:cxn ang="0">
                <a:pos x="0" y="69"/>
              </a:cxn>
              <a:cxn ang="0">
                <a:pos x="0" y="61"/>
              </a:cxn>
              <a:cxn ang="0">
                <a:pos x="0" y="46"/>
              </a:cxn>
              <a:cxn ang="0">
                <a:pos x="0" y="41"/>
              </a:cxn>
              <a:cxn ang="0">
                <a:pos x="0" y="37"/>
              </a:cxn>
              <a:cxn ang="0">
                <a:pos x="0" y="29"/>
              </a:cxn>
              <a:cxn ang="0">
                <a:pos x="0" y="21"/>
              </a:cxn>
              <a:cxn ang="0">
                <a:pos x="2" y="16"/>
              </a:cxn>
              <a:cxn ang="0">
                <a:pos x="7" y="16"/>
              </a:cxn>
              <a:cxn ang="0">
                <a:pos x="15" y="16"/>
              </a:cxn>
              <a:cxn ang="0">
                <a:pos x="21" y="16"/>
              </a:cxn>
              <a:cxn ang="0">
                <a:pos x="26" y="17"/>
              </a:cxn>
              <a:cxn ang="0">
                <a:pos x="31" y="16"/>
              </a:cxn>
              <a:cxn ang="0">
                <a:pos x="32" y="3"/>
              </a:cxn>
              <a:cxn ang="0">
                <a:pos x="40" y="0"/>
              </a:cxn>
              <a:cxn ang="0">
                <a:pos x="58" y="1"/>
              </a:cxn>
              <a:cxn ang="0">
                <a:pos x="58" y="8"/>
              </a:cxn>
            </a:cxnLst>
            <a:rect l="0" t="0" r="r" b="b"/>
            <a:pathLst>
              <a:path w="58" h="147">
                <a:moveTo>
                  <a:pt x="58" y="16"/>
                </a:moveTo>
                <a:lnTo>
                  <a:pt x="58" y="19"/>
                </a:lnTo>
                <a:lnTo>
                  <a:pt x="58" y="21"/>
                </a:lnTo>
                <a:lnTo>
                  <a:pt x="58" y="22"/>
                </a:lnTo>
                <a:lnTo>
                  <a:pt x="58" y="24"/>
                </a:lnTo>
                <a:lnTo>
                  <a:pt x="58" y="25"/>
                </a:lnTo>
                <a:lnTo>
                  <a:pt x="58" y="29"/>
                </a:lnTo>
                <a:lnTo>
                  <a:pt x="58" y="30"/>
                </a:lnTo>
                <a:lnTo>
                  <a:pt x="58" y="32"/>
                </a:lnTo>
                <a:lnTo>
                  <a:pt x="58" y="33"/>
                </a:lnTo>
                <a:lnTo>
                  <a:pt x="58" y="37"/>
                </a:lnTo>
                <a:lnTo>
                  <a:pt x="58" y="38"/>
                </a:lnTo>
                <a:lnTo>
                  <a:pt x="58" y="40"/>
                </a:lnTo>
                <a:lnTo>
                  <a:pt x="58" y="41"/>
                </a:lnTo>
                <a:lnTo>
                  <a:pt x="58" y="43"/>
                </a:lnTo>
                <a:lnTo>
                  <a:pt x="58" y="45"/>
                </a:lnTo>
                <a:lnTo>
                  <a:pt x="58" y="46"/>
                </a:lnTo>
                <a:lnTo>
                  <a:pt x="58" y="49"/>
                </a:lnTo>
                <a:lnTo>
                  <a:pt x="58" y="51"/>
                </a:lnTo>
                <a:lnTo>
                  <a:pt x="58" y="53"/>
                </a:lnTo>
                <a:lnTo>
                  <a:pt x="58" y="54"/>
                </a:lnTo>
                <a:lnTo>
                  <a:pt x="58" y="56"/>
                </a:lnTo>
                <a:lnTo>
                  <a:pt x="58" y="61"/>
                </a:lnTo>
                <a:lnTo>
                  <a:pt x="58" y="64"/>
                </a:lnTo>
                <a:lnTo>
                  <a:pt x="58" y="67"/>
                </a:lnTo>
                <a:lnTo>
                  <a:pt x="58" y="69"/>
                </a:lnTo>
                <a:lnTo>
                  <a:pt x="58" y="70"/>
                </a:lnTo>
                <a:lnTo>
                  <a:pt x="58" y="72"/>
                </a:lnTo>
                <a:lnTo>
                  <a:pt x="58" y="73"/>
                </a:lnTo>
                <a:lnTo>
                  <a:pt x="58" y="75"/>
                </a:lnTo>
                <a:lnTo>
                  <a:pt x="58" y="77"/>
                </a:lnTo>
                <a:lnTo>
                  <a:pt x="58" y="78"/>
                </a:lnTo>
                <a:lnTo>
                  <a:pt x="58" y="83"/>
                </a:lnTo>
                <a:lnTo>
                  <a:pt x="58" y="85"/>
                </a:lnTo>
                <a:lnTo>
                  <a:pt x="58" y="86"/>
                </a:lnTo>
                <a:lnTo>
                  <a:pt x="58" y="88"/>
                </a:lnTo>
                <a:lnTo>
                  <a:pt x="58" y="89"/>
                </a:lnTo>
                <a:lnTo>
                  <a:pt x="58" y="93"/>
                </a:lnTo>
                <a:lnTo>
                  <a:pt x="58" y="94"/>
                </a:lnTo>
                <a:lnTo>
                  <a:pt x="58" y="96"/>
                </a:lnTo>
                <a:lnTo>
                  <a:pt x="58" y="110"/>
                </a:lnTo>
                <a:lnTo>
                  <a:pt x="58" y="112"/>
                </a:lnTo>
                <a:lnTo>
                  <a:pt x="58" y="113"/>
                </a:lnTo>
                <a:lnTo>
                  <a:pt x="58" y="117"/>
                </a:lnTo>
                <a:lnTo>
                  <a:pt x="58" y="118"/>
                </a:lnTo>
                <a:lnTo>
                  <a:pt x="58" y="120"/>
                </a:lnTo>
                <a:lnTo>
                  <a:pt x="58" y="121"/>
                </a:lnTo>
                <a:lnTo>
                  <a:pt x="58" y="123"/>
                </a:lnTo>
                <a:lnTo>
                  <a:pt x="58" y="125"/>
                </a:lnTo>
                <a:lnTo>
                  <a:pt x="58" y="126"/>
                </a:lnTo>
                <a:lnTo>
                  <a:pt x="58" y="128"/>
                </a:lnTo>
                <a:lnTo>
                  <a:pt x="58" y="129"/>
                </a:lnTo>
                <a:lnTo>
                  <a:pt x="58" y="131"/>
                </a:lnTo>
                <a:lnTo>
                  <a:pt x="58" y="133"/>
                </a:lnTo>
                <a:lnTo>
                  <a:pt x="58" y="134"/>
                </a:lnTo>
                <a:lnTo>
                  <a:pt x="58" y="136"/>
                </a:lnTo>
                <a:lnTo>
                  <a:pt x="58" y="137"/>
                </a:lnTo>
                <a:lnTo>
                  <a:pt x="58" y="139"/>
                </a:lnTo>
                <a:lnTo>
                  <a:pt x="58" y="142"/>
                </a:lnTo>
                <a:lnTo>
                  <a:pt x="58" y="147"/>
                </a:lnTo>
                <a:lnTo>
                  <a:pt x="56" y="147"/>
                </a:lnTo>
                <a:lnTo>
                  <a:pt x="55" y="147"/>
                </a:lnTo>
                <a:lnTo>
                  <a:pt x="53" y="147"/>
                </a:lnTo>
                <a:lnTo>
                  <a:pt x="48" y="147"/>
                </a:lnTo>
                <a:lnTo>
                  <a:pt x="45" y="147"/>
                </a:lnTo>
                <a:lnTo>
                  <a:pt x="40" y="147"/>
                </a:lnTo>
                <a:lnTo>
                  <a:pt x="36" y="147"/>
                </a:lnTo>
                <a:lnTo>
                  <a:pt x="32" y="147"/>
                </a:lnTo>
                <a:lnTo>
                  <a:pt x="31" y="147"/>
                </a:lnTo>
                <a:lnTo>
                  <a:pt x="29" y="147"/>
                </a:lnTo>
                <a:lnTo>
                  <a:pt x="28" y="147"/>
                </a:lnTo>
                <a:lnTo>
                  <a:pt x="26" y="147"/>
                </a:lnTo>
                <a:lnTo>
                  <a:pt x="23" y="147"/>
                </a:lnTo>
                <a:lnTo>
                  <a:pt x="21" y="147"/>
                </a:lnTo>
                <a:lnTo>
                  <a:pt x="13" y="147"/>
                </a:lnTo>
                <a:lnTo>
                  <a:pt x="10" y="147"/>
                </a:lnTo>
                <a:lnTo>
                  <a:pt x="7" y="147"/>
                </a:lnTo>
                <a:lnTo>
                  <a:pt x="5" y="147"/>
                </a:lnTo>
                <a:lnTo>
                  <a:pt x="5" y="142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8"/>
                </a:lnTo>
                <a:lnTo>
                  <a:pt x="5" y="126"/>
                </a:lnTo>
                <a:lnTo>
                  <a:pt x="5" y="125"/>
                </a:lnTo>
                <a:lnTo>
                  <a:pt x="5" y="121"/>
                </a:lnTo>
                <a:lnTo>
                  <a:pt x="5" y="120"/>
                </a:lnTo>
                <a:lnTo>
                  <a:pt x="5" y="118"/>
                </a:lnTo>
                <a:lnTo>
                  <a:pt x="5" y="117"/>
                </a:lnTo>
                <a:lnTo>
                  <a:pt x="5" y="115"/>
                </a:lnTo>
                <a:lnTo>
                  <a:pt x="5" y="110"/>
                </a:lnTo>
                <a:lnTo>
                  <a:pt x="5" y="109"/>
                </a:lnTo>
                <a:lnTo>
                  <a:pt x="5" y="102"/>
                </a:lnTo>
                <a:lnTo>
                  <a:pt x="5" y="96"/>
                </a:lnTo>
                <a:lnTo>
                  <a:pt x="4" y="96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8"/>
                </a:lnTo>
                <a:lnTo>
                  <a:pt x="0" y="73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3"/>
                </a:lnTo>
                <a:lnTo>
                  <a:pt x="0" y="30"/>
                </a:lnTo>
                <a:lnTo>
                  <a:pt x="0" y="29"/>
                </a:lnTo>
                <a:lnTo>
                  <a:pt x="0" y="25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6"/>
                </a:lnTo>
                <a:lnTo>
                  <a:pt x="2" y="16"/>
                </a:lnTo>
                <a:lnTo>
                  <a:pt x="4" y="16"/>
                </a:lnTo>
                <a:lnTo>
                  <a:pt x="5" y="16"/>
                </a:lnTo>
                <a:lnTo>
                  <a:pt x="7" y="16"/>
                </a:lnTo>
                <a:lnTo>
                  <a:pt x="10" y="16"/>
                </a:lnTo>
                <a:lnTo>
                  <a:pt x="13" y="16"/>
                </a:lnTo>
                <a:lnTo>
                  <a:pt x="15" y="16"/>
                </a:lnTo>
                <a:lnTo>
                  <a:pt x="18" y="16"/>
                </a:lnTo>
                <a:lnTo>
                  <a:pt x="20" y="16"/>
                </a:lnTo>
                <a:lnTo>
                  <a:pt x="21" y="16"/>
                </a:lnTo>
                <a:lnTo>
                  <a:pt x="23" y="16"/>
                </a:lnTo>
                <a:lnTo>
                  <a:pt x="26" y="16"/>
                </a:lnTo>
                <a:lnTo>
                  <a:pt x="26" y="17"/>
                </a:lnTo>
                <a:lnTo>
                  <a:pt x="29" y="17"/>
                </a:lnTo>
                <a:lnTo>
                  <a:pt x="31" y="17"/>
                </a:lnTo>
                <a:lnTo>
                  <a:pt x="31" y="16"/>
                </a:lnTo>
                <a:lnTo>
                  <a:pt x="31" y="9"/>
                </a:lnTo>
                <a:lnTo>
                  <a:pt x="31" y="8"/>
                </a:lnTo>
                <a:lnTo>
                  <a:pt x="32" y="3"/>
                </a:lnTo>
                <a:lnTo>
                  <a:pt x="32" y="0"/>
                </a:lnTo>
                <a:lnTo>
                  <a:pt x="39" y="0"/>
                </a:lnTo>
                <a:lnTo>
                  <a:pt x="40" y="0"/>
                </a:lnTo>
                <a:lnTo>
                  <a:pt x="56" y="0"/>
                </a:lnTo>
                <a:lnTo>
                  <a:pt x="58" y="0"/>
                </a:lnTo>
                <a:lnTo>
                  <a:pt x="58" y="1"/>
                </a:lnTo>
                <a:lnTo>
                  <a:pt x="58" y="3"/>
                </a:lnTo>
                <a:lnTo>
                  <a:pt x="58" y="6"/>
                </a:lnTo>
                <a:lnTo>
                  <a:pt x="58" y="8"/>
                </a:lnTo>
                <a:lnTo>
                  <a:pt x="58" y="14"/>
                </a:lnTo>
                <a:lnTo>
                  <a:pt x="58" y="16"/>
                </a:lnTo>
                <a:close/>
              </a:path>
            </a:pathLst>
          </a:custGeom>
          <a:solidFill>
            <a:srgbClr val="C96D8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20"/>
          <p:cNvSpPr>
            <a:spLocks noEditPoints="1"/>
          </p:cNvSpPr>
          <p:nvPr/>
        </p:nvSpPr>
        <p:spPr bwMode="auto">
          <a:xfrm>
            <a:off x="3624263" y="4994276"/>
            <a:ext cx="271463" cy="712788"/>
          </a:xfrm>
          <a:custGeom>
            <a:avLst/>
            <a:gdLst/>
            <a:ahLst/>
            <a:cxnLst>
              <a:cxn ang="0">
                <a:pos x="19" y="190"/>
              </a:cxn>
              <a:cxn ang="0">
                <a:pos x="26" y="200"/>
              </a:cxn>
              <a:cxn ang="0">
                <a:pos x="18" y="200"/>
              </a:cxn>
              <a:cxn ang="0">
                <a:pos x="21" y="209"/>
              </a:cxn>
              <a:cxn ang="0">
                <a:pos x="18" y="224"/>
              </a:cxn>
              <a:cxn ang="0">
                <a:pos x="23" y="220"/>
              </a:cxn>
              <a:cxn ang="0">
                <a:pos x="19" y="233"/>
              </a:cxn>
              <a:cxn ang="0">
                <a:pos x="31" y="240"/>
              </a:cxn>
              <a:cxn ang="0">
                <a:pos x="40" y="240"/>
              </a:cxn>
              <a:cxn ang="0">
                <a:pos x="47" y="230"/>
              </a:cxn>
              <a:cxn ang="0">
                <a:pos x="51" y="243"/>
              </a:cxn>
              <a:cxn ang="0">
                <a:pos x="69" y="248"/>
              </a:cxn>
              <a:cxn ang="0">
                <a:pos x="83" y="259"/>
              </a:cxn>
              <a:cxn ang="0">
                <a:pos x="98" y="275"/>
              </a:cxn>
              <a:cxn ang="0">
                <a:pos x="104" y="280"/>
              </a:cxn>
              <a:cxn ang="0">
                <a:pos x="109" y="291"/>
              </a:cxn>
              <a:cxn ang="0">
                <a:pos x="115" y="295"/>
              </a:cxn>
              <a:cxn ang="0">
                <a:pos x="123" y="308"/>
              </a:cxn>
              <a:cxn ang="0">
                <a:pos x="133" y="321"/>
              </a:cxn>
              <a:cxn ang="0">
                <a:pos x="139" y="337"/>
              </a:cxn>
              <a:cxn ang="0">
                <a:pos x="144" y="351"/>
              </a:cxn>
              <a:cxn ang="0">
                <a:pos x="157" y="359"/>
              </a:cxn>
              <a:cxn ang="0">
                <a:pos x="167" y="375"/>
              </a:cxn>
              <a:cxn ang="0">
                <a:pos x="171" y="395"/>
              </a:cxn>
              <a:cxn ang="0">
                <a:pos x="160" y="414"/>
              </a:cxn>
              <a:cxn ang="0">
                <a:pos x="144" y="427"/>
              </a:cxn>
              <a:cxn ang="0">
                <a:pos x="122" y="441"/>
              </a:cxn>
              <a:cxn ang="0">
                <a:pos x="95" y="449"/>
              </a:cxn>
              <a:cxn ang="0">
                <a:pos x="71" y="444"/>
              </a:cxn>
              <a:cxn ang="0">
                <a:pos x="55" y="430"/>
              </a:cxn>
              <a:cxn ang="0">
                <a:pos x="51" y="407"/>
              </a:cxn>
              <a:cxn ang="0">
                <a:pos x="66" y="387"/>
              </a:cxn>
              <a:cxn ang="0">
                <a:pos x="58" y="366"/>
              </a:cxn>
              <a:cxn ang="0">
                <a:pos x="51" y="351"/>
              </a:cxn>
              <a:cxn ang="0">
                <a:pos x="43" y="329"/>
              </a:cxn>
              <a:cxn ang="0">
                <a:pos x="34" y="303"/>
              </a:cxn>
              <a:cxn ang="0">
                <a:pos x="24" y="280"/>
              </a:cxn>
              <a:cxn ang="0">
                <a:pos x="13" y="264"/>
              </a:cxn>
              <a:cxn ang="0">
                <a:pos x="2" y="249"/>
              </a:cxn>
              <a:cxn ang="0">
                <a:pos x="0" y="228"/>
              </a:cxn>
              <a:cxn ang="0">
                <a:pos x="5" y="214"/>
              </a:cxn>
              <a:cxn ang="0">
                <a:pos x="7" y="208"/>
              </a:cxn>
              <a:cxn ang="0">
                <a:pos x="8" y="193"/>
              </a:cxn>
              <a:cxn ang="0">
                <a:pos x="19" y="180"/>
              </a:cxn>
              <a:cxn ang="0">
                <a:pos x="15" y="196"/>
              </a:cxn>
              <a:cxn ang="0">
                <a:pos x="63" y="0"/>
              </a:cxn>
              <a:cxn ang="0">
                <a:pos x="74" y="52"/>
              </a:cxn>
              <a:cxn ang="0">
                <a:pos x="71" y="70"/>
              </a:cxn>
              <a:cxn ang="0">
                <a:pos x="61" y="54"/>
              </a:cxn>
              <a:cxn ang="0">
                <a:pos x="53" y="48"/>
              </a:cxn>
              <a:cxn ang="0">
                <a:pos x="53" y="38"/>
              </a:cxn>
              <a:cxn ang="0">
                <a:pos x="48" y="30"/>
              </a:cxn>
              <a:cxn ang="0">
                <a:pos x="37" y="16"/>
              </a:cxn>
              <a:cxn ang="0">
                <a:pos x="37" y="4"/>
              </a:cxn>
              <a:cxn ang="0">
                <a:pos x="43" y="14"/>
              </a:cxn>
              <a:cxn ang="0">
                <a:pos x="50" y="32"/>
              </a:cxn>
              <a:cxn ang="0">
                <a:pos x="55" y="20"/>
              </a:cxn>
              <a:cxn ang="0">
                <a:pos x="53" y="11"/>
              </a:cxn>
              <a:cxn ang="0">
                <a:pos x="63" y="1"/>
              </a:cxn>
              <a:cxn ang="0">
                <a:pos x="64" y="33"/>
              </a:cxn>
              <a:cxn ang="0">
                <a:pos x="59" y="44"/>
              </a:cxn>
            </a:cxnLst>
            <a:rect l="0" t="0" r="r" b="b"/>
            <a:pathLst>
              <a:path w="171" h="449">
                <a:moveTo>
                  <a:pt x="19" y="177"/>
                </a:moveTo>
                <a:lnTo>
                  <a:pt x="19" y="179"/>
                </a:lnTo>
                <a:lnTo>
                  <a:pt x="21" y="179"/>
                </a:lnTo>
                <a:lnTo>
                  <a:pt x="21" y="180"/>
                </a:lnTo>
                <a:lnTo>
                  <a:pt x="23" y="180"/>
                </a:lnTo>
                <a:lnTo>
                  <a:pt x="21" y="180"/>
                </a:lnTo>
                <a:lnTo>
                  <a:pt x="23" y="182"/>
                </a:lnTo>
                <a:lnTo>
                  <a:pt x="24" y="184"/>
                </a:lnTo>
                <a:lnTo>
                  <a:pt x="24" y="185"/>
                </a:lnTo>
                <a:lnTo>
                  <a:pt x="23" y="185"/>
                </a:lnTo>
                <a:lnTo>
                  <a:pt x="21" y="185"/>
                </a:lnTo>
                <a:lnTo>
                  <a:pt x="19" y="187"/>
                </a:lnTo>
                <a:lnTo>
                  <a:pt x="18" y="187"/>
                </a:lnTo>
                <a:lnTo>
                  <a:pt x="18" y="188"/>
                </a:lnTo>
                <a:lnTo>
                  <a:pt x="18" y="190"/>
                </a:lnTo>
                <a:lnTo>
                  <a:pt x="19" y="190"/>
                </a:lnTo>
                <a:lnTo>
                  <a:pt x="21" y="190"/>
                </a:lnTo>
                <a:lnTo>
                  <a:pt x="23" y="192"/>
                </a:lnTo>
                <a:lnTo>
                  <a:pt x="24" y="192"/>
                </a:lnTo>
                <a:lnTo>
                  <a:pt x="24" y="193"/>
                </a:lnTo>
                <a:lnTo>
                  <a:pt x="26" y="193"/>
                </a:lnTo>
                <a:lnTo>
                  <a:pt x="27" y="193"/>
                </a:lnTo>
                <a:lnTo>
                  <a:pt x="29" y="193"/>
                </a:lnTo>
                <a:lnTo>
                  <a:pt x="29" y="195"/>
                </a:lnTo>
                <a:lnTo>
                  <a:pt x="29" y="196"/>
                </a:lnTo>
                <a:lnTo>
                  <a:pt x="31" y="196"/>
                </a:lnTo>
                <a:lnTo>
                  <a:pt x="31" y="198"/>
                </a:lnTo>
                <a:lnTo>
                  <a:pt x="31" y="200"/>
                </a:lnTo>
                <a:lnTo>
                  <a:pt x="29" y="200"/>
                </a:lnTo>
                <a:lnTo>
                  <a:pt x="29" y="198"/>
                </a:lnTo>
                <a:lnTo>
                  <a:pt x="27" y="200"/>
                </a:lnTo>
                <a:lnTo>
                  <a:pt x="26" y="200"/>
                </a:lnTo>
                <a:lnTo>
                  <a:pt x="26" y="198"/>
                </a:lnTo>
                <a:lnTo>
                  <a:pt x="26" y="196"/>
                </a:lnTo>
                <a:lnTo>
                  <a:pt x="24" y="195"/>
                </a:lnTo>
                <a:lnTo>
                  <a:pt x="24" y="193"/>
                </a:lnTo>
                <a:lnTo>
                  <a:pt x="23" y="193"/>
                </a:lnTo>
                <a:lnTo>
                  <a:pt x="21" y="193"/>
                </a:lnTo>
                <a:lnTo>
                  <a:pt x="21" y="195"/>
                </a:lnTo>
                <a:lnTo>
                  <a:pt x="19" y="195"/>
                </a:lnTo>
                <a:lnTo>
                  <a:pt x="19" y="196"/>
                </a:lnTo>
                <a:lnTo>
                  <a:pt x="18" y="196"/>
                </a:lnTo>
                <a:lnTo>
                  <a:pt x="18" y="195"/>
                </a:lnTo>
                <a:lnTo>
                  <a:pt x="18" y="196"/>
                </a:lnTo>
                <a:lnTo>
                  <a:pt x="18" y="198"/>
                </a:lnTo>
                <a:lnTo>
                  <a:pt x="19" y="198"/>
                </a:lnTo>
                <a:lnTo>
                  <a:pt x="18" y="198"/>
                </a:lnTo>
                <a:lnTo>
                  <a:pt x="18" y="200"/>
                </a:lnTo>
                <a:lnTo>
                  <a:pt x="16" y="200"/>
                </a:lnTo>
                <a:lnTo>
                  <a:pt x="16" y="201"/>
                </a:lnTo>
                <a:lnTo>
                  <a:pt x="15" y="201"/>
                </a:lnTo>
                <a:lnTo>
                  <a:pt x="15" y="203"/>
                </a:lnTo>
                <a:lnTo>
                  <a:pt x="13" y="201"/>
                </a:lnTo>
                <a:lnTo>
                  <a:pt x="13" y="203"/>
                </a:lnTo>
                <a:lnTo>
                  <a:pt x="15" y="203"/>
                </a:lnTo>
                <a:lnTo>
                  <a:pt x="15" y="204"/>
                </a:lnTo>
                <a:lnTo>
                  <a:pt x="15" y="203"/>
                </a:lnTo>
                <a:lnTo>
                  <a:pt x="16" y="203"/>
                </a:lnTo>
                <a:lnTo>
                  <a:pt x="16" y="204"/>
                </a:lnTo>
                <a:lnTo>
                  <a:pt x="16" y="206"/>
                </a:lnTo>
                <a:lnTo>
                  <a:pt x="18" y="208"/>
                </a:lnTo>
                <a:lnTo>
                  <a:pt x="18" y="209"/>
                </a:lnTo>
                <a:lnTo>
                  <a:pt x="19" y="209"/>
                </a:lnTo>
                <a:lnTo>
                  <a:pt x="21" y="209"/>
                </a:lnTo>
                <a:lnTo>
                  <a:pt x="21" y="211"/>
                </a:lnTo>
                <a:lnTo>
                  <a:pt x="23" y="211"/>
                </a:lnTo>
                <a:lnTo>
                  <a:pt x="23" y="212"/>
                </a:lnTo>
                <a:lnTo>
                  <a:pt x="23" y="214"/>
                </a:lnTo>
                <a:lnTo>
                  <a:pt x="21" y="214"/>
                </a:lnTo>
                <a:lnTo>
                  <a:pt x="19" y="214"/>
                </a:lnTo>
                <a:lnTo>
                  <a:pt x="18" y="214"/>
                </a:lnTo>
                <a:lnTo>
                  <a:pt x="16" y="214"/>
                </a:lnTo>
                <a:lnTo>
                  <a:pt x="16" y="216"/>
                </a:lnTo>
                <a:lnTo>
                  <a:pt x="15" y="216"/>
                </a:lnTo>
                <a:lnTo>
                  <a:pt x="15" y="217"/>
                </a:lnTo>
                <a:lnTo>
                  <a:pt x="15" y="219"/>
                </a:lnTo>
                <a:lnTo>
                  <a:pt x="16" y="219"/>
                </a:lnTo>
                <a:lnTo>
                  <a:pt x="16" y="222"/>
                </a:lnTo>
                <a:lnTo>
                  <a:pt x="18" y="222"/>
                </a:lnTo>
                <a:lnTo>
                  <a:pt x="18" y="224"/>
                </a:lnTo>
                <a:lnTo>
                  <a:pt x="19" y="224"/>
                </a:lnTo>
                <a:lnTo>
                  <a:pt x="21" y="224"/>
                </a:lnTo>
                <a:lnTo>
                  <a:pt x="21" y="222"/>
                </a:lnTo>
                <a:lnTo>
                  <a:pt x="21" y="220"/>
                </a:lnTo>
                <a:lnTo>
                  <a:pt x="19" y="220"/>
                </a:lnTo>
                <a:lnTo>
                  <a:pt x="18" y="220"/>
                </a:lnTo>
                <a:lnTo>
                  <a:pt x="18" y="219"/>
                </a:lnTo>
                <a:lnTo>
                  <a:pt x="18" y="217"/>
                </a:lnTo>
                <a:lnTo>
                  <a:pt x="19" y="217"/>
                </a:lnTo>
                <a:lnTo>
                  <a:pt x="21" y="217"/>
                </a:lnTo>
                <a:lnTo>
                  <a:pt x="21" y="219"/>
                </a:lnTo>
                <a:lnTo>
                  <a:pt x="21" y="220"/>
                </a:lnTo>
                <a:lnTo>
                  <a:pt x="23" y="220"/>
                </a:lnTo>
                <a:lnTo>
                  <a:pt x="21" y="219"/>
                </a:lnTo>
                <a:lnTo>
                  <a:pt x="23" y="219"/>
                </a:lnTo>
                <a:lnTo>
                  <a:pt x="23" y="220"/>
                </a:lnTo>
                <a:lnTo>
                  <a:pt x="23" y="222"/>
                </a:lnTo>
                <a:lnTo>
                  <a:pt x="24" y="224"/>
                </a:lnTo>
                <a:lnTo>
                  <a:pt x="24" y="225"/>
                </a:lnTo>
                <a:lnTo>
                  <a:pt x="23" y="225"/>
                </a:lnTo>
                <a:lnTo>
                  <a:pt x="23" y="227"/>
                </a:lnTo>
                <a:lnTo>
                  <a:pt x="23" y="228"/>
                </a:lnTo>
                <a:lnTo>
                  <a:pt x="21" y="228"/>
                </a:lnTo>
                <a:lnTo>
                  <a:pt x="21" y="227"/>
                </a:lnTo>
                <a:lnTo>
                  <a:pt x="21" y="225"/>
                </a:lnTo>
                <a:lnTo>
                  <a:pt x="19" y="225"/>
                </a:lnTo>
                <a:lnTo>
                  <a:pt x="19" y="227"/>
                </a:lnTo>
                <a:lnTo>
                  <a:pt x="19" y="228"/>
                </a:lnTo>
                <a:lnTo>
                  <a:pt x="19" y="230"/>
                </a:lnTo>
                <a:lnTo>
                  <a:pt x="18" y="230"/>
                </a:lnTo>
                <a:lnTo>
                  <a:pt x="18" y="232"/>
                </a:lnTo>
                <a:lnTo>
                  <a:pt x="19" y="233"/>
                </a:lnTo>
                <a:lnTo>
                  <a:pt x="19" y="235"/>
                </a:lnTo>
                <a:lnTo>
                  <a:pt x="21" y="235"/>
                </a:lnTo>
                <a:lnTo>
                  <a:pt x="21" y="236"/>
                </a:lnTo>
                <a:lnTo>
                  <a:pt x="21" y="238"/>
                </a:lnTo>
                <a:lnTo>
                  <a:pt x="23" y="238"/>
                </a:lnTo>
                <a:lnTo>
                  <a:pt x="23" y="236"/>
                </a:lnTo>
                <a:lnTo>
                  <a:pt x="24" y="236"/>
                </a:lnTo>
                <a:lnTo>
                  <a:pt x="24" y="238"/>
                </a:lnTo>
                <a:lnTo>
                  <a:pt x="24" y="240"/>
                </a:lnTo>
                <a:lnTo>
                  <a:pt x="26" y="240"/>
                </a:lnTo>
                <a:lnTo>
                  <a:pt x="27" y="240"/>
                </a:lnTo>
                <a:lnTo>
                  <a:pt x="27" y="241"/>
                </a:lnTo>
                <a:lnTo>
                  <a:pt x="29" y="241"/>
                </a:lnTo>
                <a:lnTo>
                  <a:pt x="29" y="240"/>
                </a:lnTo>
                <a:lnTo>
                  <a:pt x="29" y="241"/>
                </a:lnTo>
                <a:lnTo>
                  <a:pt x="31" y="240"/>
                </a:lnTo>
                <a:lnTo>
                  <a:pt x="31" y="241"/>
                </a:lnTo>
                <a:lnTo>
                  <a:pt x="31" y="243"/>
                </a:lnTo>
                <a:lnTo>
                  <a:pt x="31" y="244"/>
                </a:lnTo>
                <a:lnTo>
                  <a:pt x="32" y="244"/>
                </a:lnTo>
                <a:lnTo>
                  <a:pt x="32" y="243"/>
                </a:lnTo>
                <a:lnTo>
                  <a:pt x="34" y="243"/>
                </a:lnTo>
                <a:lnTo>
                  <a:pt x="34" y="244"/>
                </a:lnTo>
                <a:lnTo>
                  <a:pt x="35" y="244"/>
                </a:lnTo>
                <a:lnTo>
                  <a:pt x="35" y="246"/>
                </a:lnTo>
                <a:lnTo>
                  <a:pt x="35" y="244"/>
                </a:lnTo>
                <a:lnTo>
                  <a:pt x="35" y="243"/>
                </a:lnTo>
                <a:lnTo>
                  <a:pt x="37" y="243"/>
                </a:lnTo>
                <a:lnTo>
                  <a:pt x="39" y="243"/>
                </a:lnTo>
                <a:lnTo>
                  <a:pt x="39" y="241"/>
                </a:lnTo>
                <a:lnTo>
                  <a:pt x="40" y="241"/>
                </a:lnTo>
                <a:lnTo>
                  <a:pt x="40" y="240"/>
                </a:lnTo>
                <a:lnTo>
                  <a:pt x="42" y="240"/>
                </a:lnTo>
                <a:lnTo>
                  <a:pt x="42" y="241"/>
                </a:lnTo>
                <a:lnTo>
                  <a:pt x="42" y="243"/>
                </a:lnTo>
                <a:lnTo>
                  <a:pt x="43" y="244"/>
                </a:lnTo>
                <a:lnTo>
                  <a:pt x="45" y="243"/>
                </a:lnTo>
                <a:lnTo>
                  <a:pt x="45" y="241"/>
                </a:lnTo>
                <a:lnTo>
                  <a:pt x="45" y="240"/>
                </a:lnTo>
                <a:lnTo>
                  <a:pt x="47" y="240"/>
                </a:lnTo>
                <a:lnTo>
                  <a:pt x="47" y="238"/>
                </a:lnTo>
                <a:lnTo>
                  <a:pt x="47" y="236"/>
                </a:lnTo>
                <a:lnTo>
                  <a:pt x="47" y="235"/>
                </a:lnTo>
                <a:lnTo>
                  <a:pt x="45" y="235"/>
                </a:lnTo>
                <a:lnTo>
                  <a:pt x="45" y="233"/>
                </a:lnTo>
                <a:lnTo>
                  <a:pt x="47" y="233"/>
                </a:lnTo>
                <a:lnTo>
                  <a:pt x="47" y="232"/>
                </a:lnTo>
                <a:lnTo>
                  <a:pt x="47" y="230"/>
                </a:lnTo>
                <a:lnTo>
                  <a:pt x="47" y="228"/>
                </a:lnTo>
                <a:lnTo>
                  <a:pt x="48" y="228"/>
                </a:lnTo>
                <a:lnTo>
                  <a:pt x="48" y="230"/>
                </a:lnTo>
                <a:lnTo>
                  <a:pt x="48" y="232"/>
                </a:lnTo>
                <a:lnTo>
                  <a:pt x="47" y="232"/>
                </a:lnTo>
                <a:lnTo>
                  <a:pt x="47" y="233"/>
                </a:lnTo>
                <a:lnTo>
                  <a:pt x="47" y="232"/>
                </a:lnTo>
                <a:lnTo>
                  <a:pt x="47" y="233"/>
                </a:lnTo>
                <a:lnTo>
                  <a:pt x="47" y="235"/>
                </a:lnTo>
                <a:lnTo>
                  <a:pt x="48" y="236"/>
                </a:lnTo>
                <a:lnTo>
                  <a:pt x="48" y="238"/>
                </a:lnTo>
                <a:lnTo>
                  <a:pt x="48" y="240"/>
                </a:lnTo>
                <a:lnTo>
                  <a:pt x="48" y="241"/>
                </a:lnTo>
                <a:lnTo>
                  <a:pt x="48" y="243"/>
                </a:lnTo>
                <a:lnTo>
                  <a:pt x="50" y="243"/>
                </a:lnTo>
                <a:lnTo>
                  <a:pt x="51" y="243"/>
                </a:lnTo>
                <a:lnTo>
                  <a:pt x="51" y="244"/>
                </a:lnTo>
                <a:lnTo>
                  <a:pt x="53" y="244"/>
                </a:lnTo>
                <a:lnTo>
                  <a:pt x="53" y="246"/>
                </a:lnTo>
                <a:lnTo>
                  <a:pt x="53" y="244"/>
                </a:lnTo>
                <a:lnTo>
                  <a:pt x="55" y="244"/>
                </a:lnTo>
                <a:lnTo>
                  <a:pt x="56" y="244"/>
                </a:lnTo>
                <a:lnTo>
                  <a:pt x="58" y="244"/>
                </a:lnTo>
                <a:lnTo>
                  <a:pt x="59" y="244"/>
                </a:lnTo>
                <a:lnTo>
                  <a:pt x="59" y="246"/>
                </a:lnTo>
                <a:lnTo>
                  <a:pt x="61" y="246"/>
                </a:lnTo>
                <a:lnTo>
                  <a:pt x="61" y="248"/>
                </a:lnTo>
                <a:lnTo>
                  <a:pt x="63" y="248"/>
                </a:lnTo>
                <a:lnTo>
                  <a:pt x="64" y="248"/>
                </a:lnTo>
                <a:lnTo>
                  <a:pt x="66" y="248"/>
                </a:lnTo>
                <a:lnTo>
                  <a:pt x="67" y="248"/>
                </a:lnTo>
                <a:lnTo>
                  <a:pt x="69" y="248"/>
                </a:lnTo>
                <a:lnTo>
                  <a:pt x="71" y="248"/>
                </a:lnTo>
                <a:lnTo>
                  <a:pt x="72" y="248"/>
                </a:lnTo>
                <a:lnTo>
                  <a:pt x="72" y="249"/>
                </a:lnTo>
                <a:lnTo>
                  <a:pt x="74" y="249"/>
                </a:lnTo>
                <a:lnTo>
                  <a:pt x="74" y="251"/>
                </a:lnTo>
                <a:lnTo>
                  <a:pt x="75" y="251"/>
                </a:lnTo>
                <a:lnTo>
                  <a:pt x="75" y="252"/>
                </a:lnTo>
                <a:lnTo>
                  <a:pt x="77" y="252"/>
                </a:lnTo>
                <a:lnTo>
                  <a:pt x="77" y="254"/>
                </a:lnTo>
                <a:lnTo>
                  <a:pt x="77" y="256"/>
                </a:lnTo>
                <a:lnTo>
                  <a:pt x="79" y="256"/>
                </a:lnTo>
                <a:lnTo>
                  <a:pt x="79" y="257"/>
                </a:lnTo>
                <a:lnTo>
                  <a:pt x="80" y="257"/>
                </a:lnTo>
                <a:lnTo>
                  <a:pt x="82" y="257"/>
                </a:lnTo>
                <a:lnTo>
                  <a:pt x="83" y="257"/>
                </a:lnTo>
                <a:lnTo>
                  <a:pt x="83" y="259"/>
                </a:lnTo>
                <a:lnTo>
                  <a:pt x="85" y="259"/>
                </a:lnTo>
                <a:lnTo>
                  <a:pt x="85" y="260"/>
                </a:lnTo>
                <a:lnTo>
                  <a:pt x="87" y="260"/>
                </a:lnTo>
                <a:lnTo>
                  <a:pt x="88" y="262"/>
                </a:lnTo>
                <a:lnTo>
                  <a:pt x="90" y="262"/>
                </a:lnTo>
                <a:lnTo>
                  <a:pt x="90" y="264"/>
                </a:lnTo>
                <a:lnTo>
                  <a:pt x="91" y="264"/>
                </a:lnTo>
                <a:lnTo>
                  <a:pt x="91" y="265"/>
                </a:lnTo>
                <a:lnTo>
                  <a:pt x="91" y="267"/>
                </a:lnTo>
                <a:lnTo>
                  <a:pt x="91" y="268"/>
                </a:lnTo>
                <a:lnTo>
                  <a:pt x="93" y="268"/>
                </a:lnTo>
                <a:lnTo>
                  <a:pt x="95" y="270"/>
                </a:lnTo>
                <a:lnTo>
                  <a:pt x="96" y="272"/>
                </a:lnTo>
                <a:lnTo>
                  <a:pt x="96" y="273"/>
                </a:lnTo>
                <a:lnTo>
                  <a:pt x="98" y="273"/>
                </a:lnTo>
                <a:lnTo>
                  <a:pt x="98" y="275"/>
                </a:lnTo>
                <a:lnTo>
                  <a:pt x="99" y="275"/>
                </a:lnTo>
                <a:lnTo>
                  <a:pt x="99" y="276"/>
                </a:lnTo>
                <a:lnTo>
                  <a:pt x="99" y="278"/>
                </a:lnTo>
                <a:lnTo>
                  <a:pt x="99" y="280"/>
                </a:lnTo>
                <a:lnTo>
                  <a:pt x="99" y="281"/>
                </a:lnTo>
                <a:lnTo>
                  <a:pt x="99" y="283"/>
                </a:lnTo>
                <a:lnTo>
                  <a:pt x="98" y="283"/>
                </a:lnTo>
                <a:lnTo>
                  <a:pt x="99" y="283"/>
                </a:lnTo>
                <a:lnTo>
                  <a:pt x="99" y="284"/>
                </a:lnTo>
                <a:lnTo>
                  <a:pt x="99" y="286"/>
                </a:lnTo>
                <a:lnTo>
                  <a:pt x="99" y="284"/>
                </a:lnTo>
                <a:lnTo>
                  <a:pt x="99" y="283"/>
                </a:lnTo>
                <a:lnTo>
                  <a:pt x="101" y="283"/>
                </a:lnTo>
                <a:lnTo>
                  <a:pt x="101" y="281"/>
                </a:lnTo>
                <a:lnTo>
                  <a:pt x="103" y="280"/>
                </a:lnTo>
                <a:lnTo>
                  <a:pt x="104" y="280"/>
                </a:lnTo>
                <a:lnTo>
                  <a:pt x="104" y="281"/>
                </a:lnTo>
                <a:lnTo>
                  <a:pt x="106" y="281"/>
                </a:lnTo>
                <a:lnTo>
                  <a:pt x="106" y="280"/>
                </a:lnTo>
                <a:lnTo>
                  <a:pt x="107" y="281"/>
                </a:lnTo>
                <a:lnTo>
                  <a:pt x="107" y="283"/>
                </a:lnTo>
                <a:lnTo>
                  <a:pt x="107" y="284"/>
                </a:lnTo>
                <a:lnTo>
                  <a:pt x="106" y="284"/>
                </a:lnTo>
                <a:lnTo>
                  <a:pt x="106" y="286"/>
                </a:lnTo>
                <a:lnTo>
                  <a:pt x="107" y="286"/>
                </a:lnTo>
                <a:lnTo>
                  <a:pt x="107" y="284"/>
                </a:lnTo>
                <a:lnTo>
                  <a:pt x="109" y="284"/>
                </a:lnTo>
                <a:lnTo>
                  <a:pt x="111" y="284"/>
                </a:lnTo>
                <a:lnTo>
                  <a:pt x="111" y="286"/>
                </a:lnTo>
                <a:lnTo>
                  <a:pt x="111" y="287"/>
                </a:lnTo>
                <a:lnTo>
                  <a:pt x="109" y="289"/>
                </a:lnTo>
                <a:lnTo>
                  <a:pt x="109" y="291"/>
                </a:lnTo>
                <a:lnTo>
                  <a:pt x="107" y="291"/>
                </a:lnTo>
                <a:lnTo>
                  <a:pt x="109" y="291"/>
                </a:lnTo>
                <a:lnTo>
                  <a:pt x="111" y="291"/>
                </a:lnTo>
                <a:lnTo>
                  <a:pt x="111" y="292"/>
                </a:lnTo>
                <a:lnTo>
                  <a:pt x="112" y="294"/>
                </a:lnTo>
                <a:lnTo>
                  <a:pt x="112" y="295"/>
                </a:lnTo>
                <a:lnTo>
                  <a:pt x="112" y="297"/>
                </a:lnTo>
                <a:lnTo>
                  <a:pt x="114" y="297"/>
                </a:lnTo>
                <a:lnTo>
                  <a:pt x="114" y="299"/>
                </a:lnTo>
                <a:lnTo>
                  <a:pt x="115" y="299"/>
                </a:lnTo>
                <a:lnTo>
                  <a:pt x="117" y="299"/>
                </a:lnTo>
                <a:lnTo>
                  <a:pt x="117" y="297"/>
                </a:lnTo>
                <a:lnTo>
                  <a:pt x="115" y="297"/>
                </a:lnTo>
                <a:lnTo>
                  <a:pt x="115" y="295"/>
                </a:lnTo>
                <a:lnTo>
                  <a:pt x="114" y="295"/>
                </a:lnTo>
                <a:lnTo>
                  <a:pt x="115" y="295"/>
                </a:lnTo>
                <a:lnTo>
                  <a:pt x="117" y="295"/>
                </a:lnTo>
                <a:lnTo>
                  <a:pt x="117" y="297"/>
                </a:lnTo>
                <a:lnTo>
                  <a:pt x="117" y="295"/>
                </a:lnTo>
                <a:lnTo>
                  <a:pt x="119" y="295"/>
                </a:lnTo>
                <a:lnTo>
                  <a:pt x="119" y="297"/>
                </a:lnTo>
                <a:lnTo>
                  <a:pt x="119" y="299"/>
                </a:lnTo>
                <a:lnTo>
                  <a:pt x="119" y="300"/>
                </a:lnTo>
                <a:lnTo>
                  <a:pt x="120" y="300"/>
                </a:lnTo>
                <a:lnTo>
                  <a:pt x="119" y="300"/>
                </a:lnTo>
                <a:lnTo>
                  <a:pt x="120" y="300"/>
                </a:lnTo>
                <a:lnTo>
                  <a:pt x="120" y="303"/>
                </a:lnTo>
                <a:lnTo>
                  <a:pt x="120" y="305"/>
                </a:lnTo>
                <a:lnTo>
                  <a:pt x="122" y="305"/>
                </a:lnTo>
                <a:lnTo>
                  <a:pt x="122" y="307"/>
                </a:lnTo>
                <a:lnTo>
                  <a:pt x="123" y="307"/>
                </a:lnTo>
                <a:lnTo>
                  <a:pt x="123" y="308"/>
                </a:lnTo>
                <a:lnTo>
                  <a:pt x="125" y="308"/>
                </a:lnTo>
                <a:lnTo>
                  <a:pt x="123" y="308"/>
                </a:lnTo>
                <a:lnTo>
                  <a:pt x="125" y="310"/>
                </a:lnTo>
                <a:lnTo>
                  <a:pt x="127" y="311"/>
                </a:lnTo>
                <a:lnTo>
                  <a:pt x="127" y="310"/>
                </a:lnTo>
                <a:lnTo>
                  <a:pt x="127" y="311"/>
                </a:lnTo>
                <a:lnTo>
                  <a:pt x="127" y="313"/>
                </a:lnTo>
                <a:lnTo>
                  <a:pt x="128" y="313"/>
                </a:lnTo>
                <a:lnTo>
                  <a:pt x="128" y="315"/>
                </a:lnTo>
                <a:lnTo>
                  <a:pt x="130" y="315"/>
                </a:lnTo>
                <a:lnTo>
                  <a:pt x="130" y="316"/>
                </a:lnTo>
                <a:lnTo>
                  <a:pt x="131" y="316"/>
                </a:lnTo>
                <a:lnTo>
                  <a:pt x="131" y="318"/>
                </a:lnTo>
                <a:lnTo>
                  <a:pt x="133" y="318"/>
                </a:lnTo>
                <a:lnTo>
                  <a:pt x="133" y="319"/>
                </a:lnTo>
                <a:lnTo>
                  <a:pt x="133" y="321"/>
                </a:lnTo>
                <a:lnTo>
                  <a:pt x="135" y="321"/>
                </a:lnTo>
                <a:lnTo>
                  <a:pt x="136" y="323"/>
                </a:lnTo>
                <a:lnTo>
                  <a:pt x="138" y="323"/>
                </a:lnTo>
                <a:lnTo>
                  <a:pt x="136" y="323"/>
                </a:lnTo>
                <a:lnTo>
                  <a:pt x="136" y="324"/>
                </a:lnTo>
                <a:lnTo>
                  <a:pt x="138" y="324"/>
                </a:lnTo>
                <a:lnTo>
                  <a:pt x="138" y="326"/>
                </a:lnTo>
                <a:lnTo>
                  <a:pt x="138" y="327"/>
                </a:lnTo>
                <a:lnTo>
                  <a:pt x="138" y="329"/>
                </a:lnTo>
                <a:lnTo>
                  <a:pt x="139" y="331"/>
                </a:lnTo>
                <a:lnTo>
                  <a:pt x="139" y="332"/>
                </a:lnTo>
                <a:lnTo>
                  <a:pt x="139" y="334"/>
                </a:lnTo>
                <a:lnTo>
                  <a:pt x="139" y="332"/>
                </a:lnTo>
                <a:lnTo>
                  <a:pt x="139" y="334"/>
                </a:lnTo>
                <a:lnTo>
                  <a:pt x="139" y="335"/>
                </a:lnTo>
                <a:lnTo>
                  <a:pt x="139" y="337"/>
                </a:lnTo>
                <a:lnTo>
                  <a:pt x="139" y="339"/>
                </a:lnTo>
                <a:lnTo>
                  <a:pt x="139" y="340"/>
                </a:lnTo>
                <a:lnTo>
                  <a:pt x="139" y="342"/>
                </a:lnTo>
                <a:lnTo>
                  <a:pt x="139" y="343"/>
                </a:lnTo>
                <a:lnTo>
                  <a:pt x="139" y="345"/>
                </a:lnTo>
                <a:lnTo>
                  <a:pt x="139" y="347"/>
                </a:lnTo>
                <a:lnTo>
                  <a:pt x="141" y="348"/>
                </a:lnTo>
                <a:lnTo>
                  <a:pt x="139" y="348"/>
                </a:lnTo>
                <a:lnTo>
                  <a:pt x="139" y="350"/>
                </a:lnTo>
                <a:lnTo>
                  <a:pt x="141" y="350"/>
                </a:lnTo>
                <a:lnTo>
                  <a:pt x="141" y="351"/>
                </a:lnTo>
                <a:lnTo>
                  <a:pt x="141" y="350"/>
                </a:lnTo>
                <a:lnTo>
                  <a:pt x="141" y="351"/>
                </a:lnTo>
                <a:lnTo>
                  <a:pt x="143" y="351"/>
                </a:lnTo>
                <a:lnTo>
                  <a:pt x="143" y="350"/>
                </a:lnTo>
                <a:lnTo>
                  <a:pt x="144" y="351"/>
                </a:lnTo>
                <a:lnTo>
                  <a:pt x="146" y="351"/>
                </a:lnTo>
                <a:lnTo>
                  <a:pt x="146" y="350"/>
                </a:lnTo>
                <a:lnTo>
                  <a:pt x="147" y="348"/>
                </a:lnTo>
                <a:lnTo>
                  <a:pt x="149" y="348"/>
                </a:lnTo>
                <a:lnTo>
                  <a:pt x="151" y="348"/>
                </a:lnTo>
                <a:lnTo>
                  <a:pt x="151" y="350"/>
                </a:lnTo>
                <a:lnTo>
                  <a:pt x="152" y="350"/>
                </a:lnTo>
                <a:lnTo>
                  <a:pt x="152" y="351"/>
                </a:lnTo>
                <a:lnTo>
                  <a:pt x="152" y="353"/>
                </a:lnTo>
                <a:lnTo>
                  <a:pt x="152" y="355"/>
                </a:lnTo>
                <a:lnTo>
                  <a:pt x="154" y="355"/>
                </a:lnTo>
                <a:lnTo>
                  <a:pt x="154" y="356"/>
                </a:lnTo>
                <a:lnTo>
                  <a:pt x="155" y="356"/>
                </a:lnTo>
                <a:lnTo>
                  <a:pt x="155" y="358"/>
                </a:lnTo>
                <a:lnTo>
                  <a:pt x="155" y="359"/>
                </a:lnTo>
                <a:lnTo>
                  <a:pt x="157" y="359"/>
                </a:lnTo>
                <a:lnTo>
                  <a:pt x="157" y="361"/>
                </a:lnTo>
                <a:lnTo>
                  <a:pt x="159" y="361"/>
                </a:lnTo>
                <a:lnTo>
                  <a:pt x="159" y="363"/>
                </a:lnTo>
                <a:lnTo>
                  <a:pt x="159" y="361"/>
                </a:lnTo>
                <a:lnTo>
                  <a:pt x="159" y="363"/>
                </a:lnTo>
                <a:lnTo>
                  <a:pt x="160" y="363"/>
                </a:lnTo>
                <a:lnTo>
                  <a:pt x="160" y="364"/>
                </a:lnTo>
                <a:lnTo>
                  <a:pt x="160" y="366"/>
                </a:lnTo>
                <a:lnTo>
                  <a:pt x="162" y="366"/>
                </a:lnTo>
                <a:lnTo>
                  <a:pt x="162" y="367"/>
                </a:lnTo>
                <a:lnTo>
                  <a:pt x="163" y="367"/>
                </a:lnTo>
                <a:lnTo>
                  <a:pt x="163" y="369"/>
                </a:lnTo>
                <a:lnTo>
                  <a:pt x="165" y="371"/>
                </a:lnTo>
                <a:lnTo>
                  <a:pt x="165" y="372"/>
                </a:lnTo>
                <a:lnTo>
                  <a:pt x="167" y="374"/>
                </a:lnTo>
                <a:lnTo>
                  <a:pt x="167" y="375"/>
                </a:lnTo>
                <a:lnTo>
                  <a:pt x="168" y="375"/>
                </a:lnTo>
                <a:lnTo>
                  <a:pt x="168" y="377"/>
                </a:lnTo>
                <a:lnTo>
                  <a:pt x="170" y="379"/>
                </a:lnTo>
                <a:lnTo>
                  <a:pt x="168" y="379"/>
                </a:lnTo>
                <a:lnTo>
                  <a:pt x="168" y="380"/>
                </a:lnTo>
                <a:lnTo>
                  <a:pt x="170" y="380"/>
                </a:lnTo>
                <a:lnTo>
                  <a:pt x="170" y="382"/>
                </a:lnTo>
                <a:lnTo>
                  <a:pt x="170" y="383"/>
                </a:lnTo>
                <a:lnTo>
                  <a:pt x="170" y="385"/>
                </a:lnTo>
                <a:lnTo>
                  <a:pt x="170" y="387"/>
                </a:lnTo>
                <a:lnTo>
                  <a:pt x="170" y="388"/>
                </a:lnTo>
                <a:lnTo>
                  <a:pt x="171" y="388"/>
                </a:lnTo>
                <a:lnTo>
                  <a:pt x="171" y="390"/>
                </a:lnTo>
                <a:lnTo>
                  <a:pt x="171" y="391"/>
                </a:lnTo>
                <a:lnTo>
                  <a:pt x="171" y="393"/>
                </a:lnTo>
                <a:lnTo>
                  <a:pt x="171" y="395"/>
                </a:lnTo>
                <a:lnTo>
                  <a:pt x="170" y="395"/>
                </a:lnTo>
                <a:lnTo>
                  <a:pt x="171" y="396"/>
                </a:lnTo>
                <a:lnTo>
                  <a:pt x="171" y="398"/>
                </a:lnTo>
                <a:lnTo>
                  <a:pt x="171" y="399"/>
                </a:lnTo>
                <a:lnTo>
                  <a:pt x="171" y="401"/>
                </a:lnTo>
                <a:lnTo>
                  <a:pt x="171" y="403"/>
                </a:lnTo>
                <a:lnTo>
                  <a:pt x="170" y="403"/>
                </a:lnTo>
                <a:lnTo>
                  <a:pt x="170" y="404"/>
                </a:lnTo>
                <a:lnTo>
                  <a:pt x="168" y="406"/>
                </a:lnTo>
                <a:lnTo>
                  <a:pt x="167" y="406"/>
                </a:lnTo>
                <a:lnTo>
                  <a:pt x="167" y="407"/>
                </a:lnTo>
                <a:lnTo>
                  <a:pt x="165" y="409"/>
                </a:lnTo>
                <a:lnTo>
                  <a:pt x="163" y="411"/>
                </a:lnTo>
                <a:lnTo>
                  <a:pt x="162" y="412"/>
                </a:lnTo>
                <a:lnTo>
                  <a:pt x="160" y="412"/>
                </a:lnTo>
                <a:lnTo>
                  <a:pt x="160" y="414"/>
                </a:lnTo>
                <a:lnTo>
                  <a:pt x="159" y="414"/>
                </a:lnTo>
                <a:lnTo>
                  <a:pt x="157" y="415"/>
                </a:lnTo>
                <a:lnTo>
                  <a:pt x="155" y="415"/>
                </a:lnTo>
                <a:lnTo>
                  <a:pt x="154" y="415"/>
                </a:lnTo>
                <a:lnTo>
                  <a:pt x="152" y="415"/>
                </a:lnTo>
                <a:lnTo>
                  <a:pt x="152" y="417"/>
                </a:lnTo>
                <a:lnTo>
                  <a:pt x="151" y="417"/>
                </a:lnTo>
                <a:lnTo>
                  <a:pt x="149" y="417"/>
                </a:lnTo>
                <a:lnTo>
                  <a:pt x="149" y="419"/>
                </a:lnTo>
                <a:lnTo>
                  <a:pt x="149" y="420"/>
                </a:lnTo>
                <a:lnTo>
                  <a:pt x="149" y="422"/>
                </a:lnTo>
                <a:lnTo>
                  <a:pt x="147" y="422"/>
                </a:lnTo>
                <a:lnTo>
                  <a:pt x="147" y="423"/>
                </a:lnTo>
                <a:lnTo>
                  <a:pt x="147" y="425"/>
                </a:lnTo>
                <a:lnTo>
                  <a:pt x="146" y="425"/>
                </a:lnTo>
                <a:lnTo>
                  <a:pt x="144" y="427"/>
                </a:lnTo>
                <a:lnTo>
                  <a:pt x="144" y="428"/>
                </a:lnTo>
                <a:lnTo>
                  <a:pt x="143" y="428"/>
                </a:lnTo>
                <a:lnTo>
                  <a:pt x="143" y="430"/>
                </a:lnTo>
                <a:lnTo>
                  <a:pt x="143" y="431"/>
                </a:lnTo>
                <a:lnTo>
                  <a:pt x="141" y="431"/>
                </a:lnTo>
                <a:lnTo>
                  <a:pt x="139" y="431"/>
                </a:lnTo>
                <a:lnTo>
                  <a:pt x="138" y="431"/>
                </a:lnTo>
                <a:lnTo>
                  <a:pt x="138" y="433"/>
                </a:lnTo>
                <a:lnTo>
                  <a:pt x="135" y="435"/>
                </a:lnTo>
                <a:lnTo>
                  <a:pt x="131" y="436"/>
                </a:lnTo>
                <a:lnTo>
                  <a:pt x="130" y="438"/>
                </a:lnTo>
                <a:lnTo>
                  <a:pt x="128" y="438"/>
                </a:lnTo>
                <a:lnTo>
                  <a:pt x="128" y="439"/>
                </a:lnTo>
                <a:lnTo>
                  <a:pt x="127" y="439"/>
                </a:lnTo>
                <a:lnTo>
                  <a:pt x="125" y="439"/>
                </a:lnTo>
                <a:lnTo>
                  <a:pt x="122" y="441"/>
                </a:lnTo>
                <a:lnTo>
                  <a:pt x="120" y="441"/>
                </a:lnTo>
                <a:lnTo>
                  <a:pt x="120" y="443"/>
                </a:lnTo>
                <a:lnTo>
                  <a:pt x="119" y="443"/>
                </a:lnTo>
                <a:lnTo>
                  <a:pt x="117" y="443"/>
                </a:lnTo>
                <a:lnTo>
                  <a:pt x="115" y="444"/>
                </a:lnTo>
                <a:lnTo>
                  <a:pt x="112" y="446"/>
                </a:lnTo>
                <a:lnTo>
                  <a:pt x="111" y="446"/>
                </a:lnTo>
                <a:lnTo>
                  <a:pt x="109" y="446"/>
                </a:lnTo>
                <a:lnTo>
                  <a:pt x="107" y="447"/>
                </a:lnTo>
                <a:lnTo>
                  <a:pt x="104" y="447"/>
                </a:lnTo>
                <a:lnTo>
                  <a:pt x="103" y="447"/>
                </a:lnTo>
                <a:lnTo>
                  <a:pt x="101" y="449"/>
                </a:lnTo>
                <a:lnTo>
                  <a:pt x="99" y="449"/>
                </a:lnTo>
                <a:lnTo>
                  <a:pt x="98" y="449"/>
                </a:lnTo>
                <a:lnTo>
                  <a:pt x="96" y="449"/>
                </a:lnTo>
                <a:lnTo>
                  <a:pt x="95" y="449"/>
                </a:lnTo>
                <a:lnTo>
                  <a:pt x="93" y="449"/>
                </a:lnTo>
                <a:lnTo>
                  <a:pt x="90" y="449"/>
                </a:lnTo>
                <a:lnTo>
                  <a:pt x="88" y="449"/>
                </a:lnTo>
                <a:lnTo>
                  <a:pt x="87" y="449"/>
                </a:lnTo>
                <a:lnTo>
                  <a:pt x="85" y="449"/>
                </a:lnTo>
                <a:lnTo>
                  <a:pt x="83" y="449"/>
                </a:lnTo>
                <a:lnTo>
                  <a:pt x="83" y="447"/>
                </a:lnTo>
                <a:lnTo>
                  <a:pt x="82" y="447"/>
                </a:lnTo>
                <a:lnTo>
                  <a:pt x="80" y="447"/>
                </a:lnTo>
                <a:lnTo>
                  <a:pt x="79" y="447"/>
                </a:lnTo>
                <a:lnTo>
                  <a:pt x="77" y="446"/>
                </a:lnTo>
                <a:lnTo>
                  <a:pt x="75" y="446"/>
                </a:lnTo>
                <a:lnTo>
                  <a:pt x="74" y="446"/>
                </a:lnTo>
                <a:lnTo>
                  <a:pt x="74" y="444"/>
                </a:lnTo>
                <a:lnTo>
                  <a:pt x="72" y="444"/>
                </a:lnTo>
                <a:lnTo>
                  <a:pt x="71" y="444"/>
                </a:lnTo>
                <a:lnTo>
                  <a:pt x="69" y="443"/>
                </a:lnTo>
                <a:lnTo>
                  <a:pt x="67" y="443"/>
                </a:lnTo>
                <a:lnTo>
                  <a:pt x="67" y="441"/>
                </a:lnTo>
                <a:lnTo>
                  <a:pt x="66" y="441"/>
                </a:lnTo>
                <a:lnTo>
                  <a:pt x="66" y="439"/>
                </a:lnTo>
                <a:lnTo>
                  <a:pt x="64" y="439"/>
                </a:lnTo>
                <a:lnTo>
                  <a:pt x="63" y="438"/>
                </a:lnTo>
                <a:lnTo>
                  <a:pt x="61" y="438"/>
                </a:lnTo>
                <a:lnTo>
                  <a:pt x="61" y="436"/>
                </a:lnTo>
                <a:lnTo>
                  <a:pt x="59" y="436"/>
                </a:lnTo>
                <a:lnTo>
                  <a:pt x="59" y="435"/>
                </a:lnTo>
                <a:lnTo>
                  <a:pt x="58" y="435"/>
                </a:lnTo>
                <a:lnTo>
                  <a:pt x="56" y="433"/>
                </a:lnTo>
                <a:lnTo>
                  <a:pt x="56" y="431"/>
                </a:lnTo>
                <a:lnTo>
                  <a:pt x="56" y="430"/>
                </a:lnTo>
                <a:lnTo>
                  <a:pt x="55" y="430"/>
                </a:lnTo>
                <a:lnTo>
                  <a:pt x="53" y="430"/>
                </a:lnTo>
                <a:lnTo>
                  <a:pt x="53" y="428"/>
                </a:lnTo>
                <a:lnTo>
                  <a:pt x="53" y="427"/>
                </a:lnTo>
                <a:lnTo>
                  <a:pt x="53" y="425"/>
                </a:lnTo>
                <a:lnTo>
                  <a:pt x="51" y="425"/>
                </a:lnTo>
                <a:lnTo>
                  <a:pt x="51" y="423"/>
                </a:lnTo>
                <a:lnTo>
                  <a:pt x="51" y="422"/>
                </a:lnTo>
                <a:lnTo>
                  <a:pt x="51" y="420"/>
                </a:lnTo>
                <a:lnTo>
                  <a:pt x="51" y="419"/>
                </a:lnTo>
                <a:lnTo>
                  <a:pt x="51" y="417"/>
                </a:lnTo>
                <a:lnTo>
                  <a:pt x="51" y="415"/>
                </a:lnTo>
                <a:lnTo>
                  <a:pt x="50" y="414"/>
                </a:lnTo>
                <a:lnTo>
                  <a:pt x="50" y="412"/>
                </a:lnTo>
                <a:lnTo>
                  <a:pt x="51" y="411"/>
                </a:lnTo>
                <a:lnTo>
                  <a:pt x="51" y="409"/>
                </a:lnTo>
                <a:lnTo>
                  <a:pt x="51" y="407"/>
                </a:lnTo>
                <a:lnTo>
                  <a:pt x="51" y="406"/>
                </a:lnTo>
                <a:lnTo>
                  <a:pt x="51" y="404"/>
                </a:lnTo>
                <a:lnTo>
                  <a:pt x="53" y="401"/>
                </a:lnTo>
                <a:lnTo>
                  <a:pt x="53" y="399"/>
                </a:lnTo>
                <a:lnTo>
                  <a:pt x="55" y="398"/>
                </a:lnTo>
                <a:lnTo>
                  <a:pt x="55" y="396"/>
                </a:lnTo>
                <a:lnTo>
                  <a:pt x="56" y="396"/>
                </a:lnTo>
                <a:lnTo>
                  <a:pt x="58" y="395"/>
                </a:lnTo>
                <a:lnTo>
                  <a:pt x="59" y="395"/>
                </a:lnTo>
                <a:lnTo>
                  <a:pt x="61" y="393"/>
                </a:lnTo>
                <a:lnTo>
                  <a:pt x="63" y="393"/>
                </a:lnTo>
                <a:lnTo>
                  <a:pt x="64" y="393"/>
                </a:lnTo>
                <a:lnTo>
                  <a:pt x="64" y="391"/>
                </a:lnTo>
                <a:lnTo>
                  <a:pt x="64" y="390"/>
                </a:lnTo>
                <a:lnTo>
                  <a:pt x="64" y="388"/>
                </a:lnTo>
                <a:lnTo>
                  <a:pt x="66" y="387"/>
                </a:lnTo>
                <a:lnTo>
                  <a:pt x="66" y="385"/>
                </a:lnTo>
                <a:lnTo>
                  <a:pt x="64" y="385"/>
                </a:lnTo>
                <a:lnTo>
                  <a:pt x="64" y="383"/>
                </a:lnTo>
                <a:lnTo>
                  <a:pt x="64" y="382"/>
                </a:lnTo>
                <a:lnTo>
                  <a:pt x="64" y="380"/>
                </a:lnTo>
                <a:lnTo>
                  <a:pt x="64" y="379"/>
                </a:lnTo>
                <a:lnTo>
                  <a:pt x="63" y="379"/>
                </a:lnTo>
                <a:lnTo>
                  <a:pt x="63" y="377"/>
                </a:lnTo>
                <a:lnTo>
                  <a:pt x="63" y="375"/>
                </a:lnTo>
                <a:lnTo>
                  <a:pt x="61" y="375"/>
                </a:lnTo>
                <a:lnTo>
                  <a:pt x="61" y="372"/>
                </a:lnTo>
                <a:lnTo>
                  <a:pt x="59" y="372"/>
                </a:lnTo>
                <a:lnTo>
                  <a:pt x="59" y="371"/>
                </a:lnTo>
                <a:lnTo>
                  <a:pt x="58" y="369"/>
                </a:lnTo>
                <a:lnTo>
                  <a:pt x="58" y="367"/>
                </a:lnTo>
                <a:lnTo>
                  <a:pt x="58" y="366"/>
                </a:lnTo>
                <a:lnTo>
                  <a:pt x="56" y="366"/>
                </a:lnTo>
                <a:lnTo>
                  <a:pt x="56" y="364"/>
                </a:lnTo>
                <a:lnTo>
                  <a:pt x="55" y="364"/>
                </a:lnTo>
                <a:lnTo>
                  <a:pt x="55" y="363"/>
                </a:lnTo>
                <a:lnTo>
                  <a:pt x="53" y="363"/>
                </a:lnTo>
                <a:lnTo>
                  <a:pt x="53" y="361"/>
                </a:lnTo>
                <a:lnTo>
                  <a:pt x="53" y="359"/>
                </a:lnTo>
                <a:lnTo>
                  <a:pt x="55" y="359"/>
                </a:lnTo>
                <a:lnTo>
                  <a:pt x="53" y="359"/>
                </a:lnTo>
                <a:lnTo>
                  <a:pt x="53" y="358"/>
                </a:lnTo>
                <a:lnTo>
                  <a:pt x="51" y="358"/>
                </a:lnTo>
                <a:lnTo>
                  <a:pt x="50" y="358"/>
                </a:lnTo>
                <a:lnTo>
                  <a:pt x="51" y="358"/>
                </a:lnTo>
                <a:lnTo>
                  <a:pt x="51" y="356"/>
                </a:lnTo>
                <a:lnTo>
                  <a:pt x="51" y="355"/>
                </a:lnTo>
                <a:lnTo>
                  <a:pt x="51" y="351"/>
                </a:lnTo>
                <a:lnTo>
                  <a:pt x="51" y="350"/>
                </a:lnTo>
                <a:lnTo>
                  <a:pt x="50" y="348"/>
                </a:lnTo>
                <a:lnTo>
                  <a:pt x="50" y="347"/>
                </a:lnTo>
                <a:lnTo>
                  <a:pt x="50" y="345"/>
                </a:lnTo>
                <a:lnTo>
                  <a:pt x="50" y="343"/>
                </a:lnTo>
                <a:lnTo>
                  <a:pt x="50" y="342"/>
                </a:lnTo>
                <a:lnTo>
                  <a:pt x="50" y="340"/>
                </a:lnTo>
                <a:lnTo>
                  <a:pt x="48" y="339"/>
                </a:lnTo>
                <a:lnTo>
                  <a:pt x="48" y="337"/>
                </a:lnTo>
                <a:lnTo>
                  <a:pt x="47" y="337"/>
                </a:lnTo>
                <a:lnTo>
                  <a:pt x="43" y="335"/>
                </a:lnTo>
                <a:lnTo>
                  <a:pt x="43" y="334"/>
                </a:lnTo>
                <a:lnTo>
                  <a:pt x="42" y="332"/>
                </a:lnTo>
                <a:lnTo>
                  <a:pt x="42" y="331"/>
                </a:lnTo>
                <a:lnTo>
                  <a:pt x="42" y="329"/>
                </a:lnTo>
                <a:lnTo>
                  <a:pt x="43" y="329"/>
                </a:lnTo>
                <a:lnTo>
                  <a:pt x="43" y="327"/>
                </a:lnTo>
                <a:lnTo>
                  <a:pt x="43" y="326"/>
                </a:lnTo>
                <a:lnTo>
                  <a:pt x="45" y="324"/>
                </a:lnTo>
                <a:lnTo>
                  <a:pt x="43" y="323"/>
                </a:lnTo>
                <a:lnTo>
                  <a:pt x="43" y="321"/>
                </a:lnTo>
                <a:lnTo>
                  <a:pt x="42" y="318"/>
                </a:lnTo>
                <a:lnTo>
                  <a:pt x="42" y="316"/>
                </a:lnTo>
                <a:lnTo>
                  <a:pt x="40" y="315"/>
                </a:lnTo>
                <a:lnTo>
                  <a:pt x="40" y="313"/>
                </a:lnTo>
                <a:lnTo>
                  <a:pt x="39" y="311"/>
                </a:lnTo>
                <a:lnTo>
                  <a:pt x="39" y="310"/>
                </a:lnTo>
                <a:lnTo>
                  <a:pt x="37" y="308"/>
                </a:lnTo>
                <a:lnTo>
                  <a:pt x="35" y="307"/>
                </a:lnTo>
                <a:lnTo>
                  <a:pt x="34" y="307"/>
                </a:lnTo>
                <a:lnTo>
                  <a:pt x="34" y="305"/>
                </a:lnTo>
                <a:lnTo>
                  <a:pt x="34" y="303"/>
                </a:lnTo>
                <a:lnTo>
                  <a:pt x="32" y="302"/>
                </a:lnTo>
                <a:lnTo>
                  <a:pt x="31" y="300"/>
                </a:lnTo>
                <a:lnTo>
                  <a:pt x="31" y="299"/>
                </a:lnTo>
                <a:lnTo>
                  <a:pt x="31" y="297"/>
                </a:lnTo>
                <a:lnTo>
                  <a:pt x="29" y="295"/>
                </a:lnTo>
                <a:lnTo>
                  <a:pt x="29" y="294"/>
                </a:lnTo>
                <a:lnTo>
                  <a:pt x="29" y="292"/>
                </a:lnTo>
                <a:lnTo>
                  <a:pt x="29" y="291"/>
                </a:lnTo>
                <a:lnTo>
                  <a:pt x="29" y="289"/>
                </a:lnTo>
                <a:lnTo>
                  <a:pt x="27" y="289"/>
                </a:lnTo>
                <a:lnTo>
                  <a:pt x="27" y="287"/>
                </a:lnTo>
                <a:lnTo>
                  <a:pt x="27" y="286"/>
                </a:lnTo>
                <a:lnTo>
                  <a:pt x="27" y="284"/>
                </a:lnTo>
                <a:lnTo>
                  <a:pt x="26" y="283"/>
                </a:lnTo>
                <a:lnTo>
                  <a:pt x="24" y="281"/>
                </a:lnTo>
                <a:lnTo>
                  <a:pt x="24" y="280"/>
                </a:lnTo>
                <a:lnTo>
                  <a:pt x="24" y="278"/>
                </a:lnTo>
                <a:lnTo>
                  <a:pt x="24" y="276"/>
                </a:lnTo>
                <a:lnTo>
                  <a:pt x="23" y="276"/>
                </a:lnTo>
                <a:lnTo>
                  <a:pt x="21" y="276"/>
                </a:lnTo>
                <a:lnTo>
                  <a:pt x="21" y="275"/>
                </a:lnTo>
                <a:lnTo>
                  <a:pt x="19" y="275"/>
                </a:lnTo>
                <a:lnTo>
                  <a:pt x="19" y="273"/>
                </a:lnTo>
                <a:lnTo>
                  <a:pt x="18" y="273"/>
                </a:lnTo>
                <a:lnTo>
                  <a:pt x="18" y="272"/>
                </a:lnTo>
                <a:lnTo>
                  <a:pt x="18" y="270"/>
                </a:lnTo>
                <a:lnTo>
                  <a:pt x="16" y="268"/>
                </a:lnTo>
                <a:lnTo>
                  <a:pt x="16" y="267"/>
                </a:lnTo>
                <a:lnTo>
                  <a:pt x="15" y="267"/>
                </a:lnTo>
                <a:lnTo>
                  <a:pt x="15" y="265"/>
                </a:lnTo>
                <a:lnTo>
                  <a:pt x="15" y="264"/>
                </a:lnTo>
                <a:lnTo>
                  <a:pt x="13" y="264"/>
                </a:lnTo>
                <a:lnTo>
                  <a:pt x="13" y="262"/>
                </a:lnTo>
                <a:lnTo>
                  <a:pt x="11" y="262"/>
                </a:lnTo>
                <a:lnTo>
                  <a:pt x="11" y="260"/>
                </a:lnTo>
                <a:lnTo>
                  <a:pt x="11" y="259"/>
                </a:lnTo>
                <a:lnTo>
                  <a:pt x="11" y="257"/>
                </a:lnTo>
                <a:lnTo>
                  <a:pt x="10" y="257"/>
                </a:lnTo>
                <a:lnTo>
                  <a:pt x="10" y="256"/>
                </a:lnTo>
                <a:lnTo>
                  <a:pt x="10" y="254"/>
                </a:lnTo>
                <a:lnTo>
                  <a:pt x="8" y="254"/>
                </a:lnTo>
                <a:lnTo>
                  <a:pt x="7" y="254"/>
                </a:lnTo>
                <a:lnTo>
                  <a:pt x="7" y="252"/>
                </a:lnTo>
                <a:lnTo>
                  <a:pt x="7" y="251"/>
                </a:lnTo>
                <a:lnTo>
                  <a:pt x="5" y="251"/>
                </a:lnTo>
                <a:lnTo>
                  <a:pt x="5" y="249"/>
                </a:lnTo>
                <a:lnTo>
                  <a:pt x="3" y="249"/>
                </a:lnTo>
                <a:lnTo>
                  <a:pt x="2" y="249"/>
                </a:lnTo>
                <a:lnTo>
                  <a:pt x="2" y="248"/>
                </a:lnTo>
                <a:lnTo>
                  <a:pt x="2" y="246"/>
                </a:lnTo>
                <a:lnTo>
                  <a:pt x="2" y="244"/>
                </a:lnTo>
                <a:lnTo>
                  <a:pt x="0" y="244"/>
                </a:lnTo>
                <a:lnTo>
                  <a:pt x="0" y="243"/>
                </a:lnTo>
                <a:lnTo>
                  <a:pt x="2" y="243"/>
                </a:lnTo>
                <a:lnTo>
                  <a:pt x="2" y="241"/>
                </a:lnTo>
                <a:lnTo>
                  <a:pt x="2" y="240"/>
                </a:lnTo>
                <a:lnTo>
                  <a:pt x="2" y="238"/>
                </a:lnTo>
                <a:lnTo>
                  <a:pt x="2" y="236"/>
                </a:lnTo>
                <a:lnTo>
                  <a:pt x="2" y="235"/>
                </a:lnTo>
                <a:lnTo>
                  <a:pt x="2" y="233"/>
                </a:lnTo>
                <a:lnTo>
                  <a:pt x="2" y="232"/>
                </a:lnTo>
                <a:lnTo>
                  <a:pt x="2" y="230"/>
                </a:lnTo>
                <a:lnTo>
                  <a:pt x="0" y="230"/>
                </a:lnTo>
                <a:lnTo>
                  <a:pt x="0" y="228"/>
                </a:lnTo>
                <a:lnTo>
                  <a:pt x="2" y="227"/>
                </a:lnTo>
                <a:lnTo>
                  <a:pt x="3" y="225"/>
                </a:lnTo>
                <a:lnTo>
                  <a:pt x="3" y="224"/>
                </a:lnTo>
                <a:lnTo>
                  <a:pt x="5" y="224"/>
                </a:lnTo>
                <a:lnTo>
                  <a:pt x="5" y="225"/>
                </a:lnTo>
                <a:lnTo>
                  <a:pt x="7" y="225"/>
                </a:lnTo>
                <a:lnTo>
                  <a:pt x="7" y="224"/>
                </a:lnTo>
                <a:lnTo>
                  <a:pt x="8" y="222"/>
                </a:lnTo>
                <a:lnTo>
                  <a:pt x="7" y="220"/>
                </a:lnTo>
                <a:lnTo>
                  <a:pt x="7" y="219"/>
                </a:lnTo>
                <a:lnTo>
                  <a:pt x="8" y="219"/>
                </a:lnTo>
                <a:lnTo>
                  <a:pt x="8" y="217"/>
                </a:lnTo>
                <a:lnTo>
                  <a:pt x="7" y="217"/>
                </a:lnTo>
                <a:lnTo>
                  <a:pt x="7" y="216"/>
                </a:lnTo>
                <a:lnTo>
                  <a:pt x="7" y="214"/>
                </a:lnTo>
                <a:lnTo>
                  <a:pt x="5" y="214"/>
                </a:lnTo>
                <a:lnTo>
                  <a:pt x="5" y="212"/>
                </a:lnTo>
                <a:lnTo>
                  <a:pt x="5" y="211"/>
                </a:lnTo>
                <a:lnTo>
                  <a:pt x="7" y="211"/>
                </a:lnTo>
                <a:lnTo>
                  <a:pt x="7" y="212"/>
                </a:lnTo>
                <a:lnTo>
                  <a:pt x="8" y="212"/>
                </a:lnTo>
                <a:lnTo>
                  <a:pt x="10" y="212"/>
                </a:lnTo>
                <a:lnTo>
                  <a:pt x="10" y="211"/>
                </a:lnTo>
                <a:lnTo>
                  <a:pt x="8" y="211"/>
                </a:lnTo>
                <a:lnTo>
                  <a:pt x="8" y="209"/>
                </a:lnTo>
                <a:lnTo>
                  <a:pt x="7" y="209"/>
                </a:lnTo>
                <a:lnTo>
                  <a:pt x="7" y="208"/>
                </a:lnTo>
                <a:lnTo>
                  <a:pt x="8" y="208"/>
                </a:lnTo>
                <a:lnTo>
                  <a:pt x="8" y="206"/>
                </a:lnTo>
                <a:lnTo>
                  <a:pt x="8" y="204"/>
                </a:lnTo>
                <a:lnTo>
                  <a:pt x="7" y="206"/>
                </a:lnTo>
                <a:lnTo>
                  <a:pt x="7" y="208"/>
                </a:lnTo>
                <a:lnTo>
                  <a:pt x="5" y="208"/>
                </a:lnTo>
                <a:lnTo>
                  <a:pt x="5" y="206"/>
                </a:lnTo>
                <a:lnTo>
                  <a:pt x="5" y="204"/>
                </a:lnTo>
                <a:lnTo>
                  <a:pt x="3" y="204"/>
                </a:lnTo>
                <a:lnTo>
                  <a:pt x="3" y="203"/>
                </a:lnTo>
                <a:lnTo>
                  <a:pt x="5" y="203"/>
                </a:lnTo>
                <a:lnTo>
                  <a:pt x="5" y="201"/>
                </a:lnTo>
                <a:lnTo>
                  <a:pt x="5" y="200"/>
                </a:lnTo>
                <a:lnTo>
                  <a:pt x="5" y="198"/>
                </a:lnTo>
                <a:lnTo>
                  <a:pt x="5" y="196"/>
                </a:lnTo>
                <a:lnTo>
                  <a:pt x="3" y="196"/>
                </a:lnTo>
                <a:lnTo>
                  <a:pt x="3" y="195"/>
                </a:lnTo>
                <a:lnTo>
                  <a:pt x="3" y="193"/>
                </a:lnTo>
                <a:lnTo>
                  <a:pt x="5" y="193"/>
                </a:lnTo>
                <a:lnTo>
                  <a:pt x="7" y="193"/>
                </a:lnTo>
                <a:lnTo>
                  <a:pt x="8" y="193"/>
                </a:lnTo>
                <a:lnTo>
                  <a:pt x="8" y="192"/>
                </a:lnTo>
                <a:lnTo>
                  <a:pt x="8" y="190"/>
                </a:lnTo>
                <a:lnTo>
                  <a:pt x="10" y="190"/>
                </a:lnTo>
                <a:lnTo>
                  <a:pt x="11" y="188"/>
                </a:lnTo>
                <a:lnTo>
                  <a:pt x="13" y="188"/>
                </a:lnTo>
                <a:lnTo>
                  <a:pt x="13" y="187"/>
                </a:lnTo>
                <a:lnTo>
                  <a:pt x="15" y="187"/>
                </a:lnTo>
                <a:lnTo>
                  <a:pt x="16" y="187"/>
                </a:lnTo>
                <a:lnTo>
                  <a:pt x="16" y="185"/>
                </a:lnTo>
                <a:lnTo>
                  <a:pt x="16" y="184"/>
                </a:lnTo>
                <a:lnTo>
                  <a:pt x="16" y="182"/>
                </a:lnTo>
                <a:lnTo>
                  <a:pt x="16" y="180"/>
                </a:lnTo>
                <a:lnTo>
                  <a:pt x="18" y="176"/>
                </a:lnTo>
                <a:lnTo>
                  <a:pt x="19" y="177"/>
                </a:lnTo>
                <a:close/>
                <a:moveTo>
                  <a:pt x="18" y="180"/>
                </a:moveTo>
                <a:lnTo>
                  <a:pt x="19" y="180"/>
                </a:lnTo>
                <a:lnTo>
                  <a:pt x="19" y="182"/>
                </a:lnTo>
                <a:lnTo>
                  <a:pt x="19" y="180"/>
                </a:lnTo>
                <a:lnTo>
                  <a:pt x="19" y="179"/>
                </a:lnTo>
                <a:lnTo>
                  <a:pt x="18" y="179"/>
                </a:lnTo>
                <a:lnTo>
                  <a:pt x="18" y="177"/>
                </a:lnTo>
                <a:lnTo>
                  <a:pt x="18" y="179"/>
                </a:lnTo>
                <a:lnTo>
                  <a:pt x="18" y="180"/>
                </a:lnTo>
                <a:close/>
                <a:moveTo>
                  <a:pt x="15" y="196"/>
                </a:moveTo>
                <a:lnTo>
                  <a:pt x="16" y="196"/>
                </a:lnTo>
                <a:lnTo>
                  <a:pt x="16" y="198"/>
                </a:lnTo>
                <a:lnTo>
                  <a:pt x="16" y="196"/>
                </a:lnTo>
                <a:lnTo>
                  <a:pt x="15" y="196"/>
                </a:lnTo>
                <a:lnTo>
                  <a:pt x="15" y="195"/>
                </a:lnTo>
                <a:lnTo>
                  <a:pt x="13" y="195"/>
                </a:lnTo>
                <a:lnTo>
                  <a:pt x="13" y="196"/>
                </a:lnTo>
                <a:lnTo>
                  <a:pt x="15" y="196"/>
                </a:lnTo>
                <a:close/>
                <a:moveTo>
                  <a:pt x="15" y="225"/>
                </a:moveTo>
                <a:lnTo>
                  <a:pt x="15" y="227"/>
                </a:lnTo>
                <a:lnTo>
                  <a:pt x="16" y="227"/>
                </a:lnTo>
                <a:lnTo>
                  <a:pt x="16" y="228"/>
                </a:lnTo>
                <a:lnTo>
                  <a:pt x="16" y="227"/>
                </a:lnTo>
                <a:lnTo>
                  <a:pt x="18" y="227"/>
                </a:lnTo>
                <a:lnTo>
                  <a:pt x="18" y="225"/>
                </a:lnTo>
                <a:lnTo>
                  <a:pt x="16" y="224"/>
                </a:lnTo>
                <a:lnTo>
                  <a:pt x="15" y="222"/>
                </a:lnTo>
                <a:lnTo>
                  <a:pt x="15" y="220"/>
                </a:lnTo>
                <a:lnTo>
                  <a:pt x="13" y="220"/>
                </a:lnTo>
                <a:lnTo>
                  <a:pt x="13" y="222"/>
                </a:lnTo>
                <a:lnTo>
                  <a:pt x="13" y="224"/>
                </a:lnTo>
                <a:lnTo>
                  <a:pt x="15" y="224"/>
                </a:lnTo>
                <a:lnTo>
                  <a:pt x="15" y="225"/>
                </a:lnTo>
                <a:close/>
                <a:moveTo>
                  <a:pt x="63" y="0"/>
                </a:moveTo>
                <a:lnTo>
                  <a:pt x="64" y="4"/>
                </a:lnTo>
                <a:lnTo>
                  <a:pt x="66" y="8"/>
                </a:lnTo>
                <a:lnTo>
                  <a:pt x="67" y="12"/>
                </a:lnTo>
                <a:lnTo>
                  <a:pt x="69" y="17"/>
                </a:lnTo>
                <a:lnTo>
                  <a:pt x="72" y="25"/>
                </a:lnTo>
                <a:lnTo>
                  <a:pt x="79" y="40"/>
                </a:lnTo>
                <a:lnTo>
                  <a:pt x="80" y="43"/>
                </a:lnTo>
                <a:lnTo>
                  <a:pt x="79" y="43"/>
                </a:lnTo>
                <a:lnTo>
                  <a:pt x="79" y="44"/>
                </a:lnTo>
                <a:lnTo>
                  <a:pt x="77" y="44"/>
                </a:lnTo>
                <a:lnTo>
                  <a:pt x="77" y="46"/>
                </a:lnTo>
                <a:lnTo>
                  <a:pt x="77" y="48"/>
                </a:lnTo>
                <a:lnTo>
                  <a:pt x="75" y="48"/>
                </a:lnTo>
                <a:lnTo>
                  <a:pt x="75" y="49"/>
                </a:lnTo>
                <a:lnTo>
                  <a:pt x="75" y="51"/>
                </a:lnTo>
                <a:lnTo>
                  <a:pt x="74" y="52"/>
                </a:lnTo>
                <a:lnTo>
                  <a:pt x="74" y="54"/>
                </a:lnTo>
                <a:lnTo>
                  <a:pt x="74" y="56"/>
                </a:lnTo>
                <a:lnTo>
                  <a:pt x="72" y="56"/>
                </a:lnTo>
                <a:lnTo>
                  <a:pt x="71" y="56"/>
                </a:lnTo>
                <a:lnTo>
                  <a:pt x="71" y="57"/>
                </a:lnTo>
                <a:lnTo>
                  <a:pt x="71" y="59"/>
                </a:lnTo>
                <a:lnTo>
                  <a:pt x="71" y="60"/>
                </a:lnTo>
                <a:lnTo>
                  <a:pt x="69" y="60"/>
                </a:lnTo>
                <a:lnTo>
                  <a:pt x="71" y="60"/>
                </a:lnTo>
                <a:lnTo>
                  <a:pt x="71" y="62"/>
                </a:lnTo>
                <a:lnTo>
                  <a:pt x="71" y="64"/>
                </a:lnTo>
                <a:lnTo>
                  <a:pt x="71" y="65"/>
                </a:lnTo>
                <a:lnTo>
                  <a:pt x="71" y="67"/>
                </a:lnTo>
                <a:lnTo>
                  <a:pt x="69" y="67"/>
                </a:lnTo>
                <a:lnTo>
                  <a:pt x="71" y="68"/>
                </a:lnTo>
                <a:lnTo>
                  <a:pt x="71" y="70"/>
                </a:lnTo>
                <a:lnTo>
                  <a:pt x="69" y="70"/>
                </a:lnTo>
                <a:lnTo>
                  <a:pt x="67" y="70"/>
                </a:lnTo>
                <a:lnTo>
                  <a:pt x="67" y="68"/>
                </a:lnTo>
                <a:lnTo>
                  <a:pt x="67" y="67"/>
                </a:lnTo>
                <a:lnTo>
                  <a:pt x="66" y="65"/>
                </a:lnTo>
                <a:lnTo>
                  <a:pt x="66" y="64"/>
                </a:lnTo>
                <a:lnTo>
                  <a:pt x="64" y="64"/>
                </a:lnTo>
                <a:lnTo>
                  <a:pt x="64" y="62"/>
                </a:lnTo>
                <a:lnTo>
                  <a:pt x="64" y="60"/>
                </a:lnTo>
                <a:lnTo>
                  <a:pt x="64" y="59"/>
                </a:lnTo>
                <a:lnTo>
                  <a:pt x="63" y="57"/>
                </a:lnTo>
                <a:lnTo>
                  <a:pt x="63" y="56"/>
                </a:lnTo>
                <a:lnTo>
                  <a:pt x="63" y="54"/>
                </a:lnTo>
                <a:lnTo>
                  <a:pt x="63" y="52"/>
                </a:lnTo>
                <a:lnTo>
                  <a:pt x="61" y="52"/>
                </a:lnTo>
                <a:lnTo>
                  <a:pt x="61" y="54"/>
                </a:lnTo>
                <a:lnTo>
                  <a:pt x="61" y="56"/>
                </a:lnTo>
                <a:lnTo>
                  <a:pt x="63" y="56"/>
                </a:lnTo>
                <a:lnTo>
                  <a:pt x="61" y="56"/>
                </a:lnTo>
                <a:lnTo>
                  <a:pt x="61" y="57"/>
                </a:lnTo>
                <a:lnTo>
                  <a:pt x="59" y="57"/>
                </a:lnTo>
                <a:lnTo>
                  <a:pt x="59" y="59"/>
                </a:lnTo>
                <a:lnTo>
                  <a:pt x="58" y="59"/>
                </a:lnTo>
                <a:lnTo>
                  <a:pt x="56" y="59"/>
                </a:lnTo>
                <a:lnTo>
                  <a:pt x="56" y="57"/>
                </a:lnTo>
                <a:lnTo>
                  <a:pt x="56" y="56"/>
                </a:lnTo>
                <a:lnTo>
                  <a:pt x="55" y="56"/>
                </a:lnTo>
                <a:lnTo>
                  <a:pt x="55" y="54"/>
                </a:lnTo>
                <a:lnTo>
                  <a:pt x="55" y="52"/>
                </a:lnTo>
                <a:lnTo>
                  <a:pt x="53" y="51"/>
                </a:lnTo>
                <a:lnTo>
                  <a:pt x="53" y="49"/>
                </a:lnTo>
                <a:lnTo>
                  <a:pt x="53" y="48"/>
                </a:lnTo>
                <a:lnTo>
                  <a:pt x="53" y="46"/>
                </a:lnTo>
                <a:lnTo>
                  <a:pt x="51" y="46"/>
                </a:lnTo>
                <a:lnTo>
                  <a:pt x="51" y="44"/>
                </a:lnTo>
                <a:lnTo>
                  <a:pt x="50" y="44"/>
                </a:lnTo>
                <a:lnTo>
                  <a:pt x="51" y="44"/>
                </a:lnTo>
                <a:lnTo>
                  <a:pt x="51" y="43"/>
                </a:lnTo>
                <a:lnTo>
                  <a:pt x="50" y="43"/>
                </a:lnTo>
                <a:lnTo>
                  <a:pt x="51" y="43"/>
                </a:lnTo>
                <a:lnTo>
                  <a:pt x="50" y="41"/>
                </a:lnTo>
                <a:lnTo>
                  <a:pt x="51" y="41"/>
                </a:lnTo>
                <a:lnTo>
                  <a:pt x="50" y="41"/>
                </a:lnTo>
                <a:lnTo>
                  <a:pt x="50" y="40"/>
                </a:lnTo>
                <a:lnTo>
                  <a:pt x="50" y="38"/>
                </a:lnTo>
                <a:lnTo>
                  <a:pt x="50" y="36"/>
                </a:lnTo>
                <a:lnTo>
                  <a:pt x="51" y="38"/>
                </a:lnTo>
                <a:lnTo>
                  <a:pt x="53" y="38"/>
                </a:lnTo>
                <a:lnTo>
                  <a:pt x="53" y="40"/>
                </a:lnTo>
                <a:lnTo>
                  <a:pt x="55" y="40"/>
                </a:lnTo>
                <a:lnTo>
                  <a:pt x="55" y="41"/>
                </a:lnTo>
                <a:lnTo>
                  <a:pt x="55" y="43"/>
                </a:lnTo>
                <a:lnTo>
                  <a:pt x="56" y="43"/>
                </a:lnTo>
                <a:lnTo>
                  <a:pt x="56" y="41"/>
                </a:lnTo>
                <a:lnTo>
                  <a:pt x="56" y="40"/>
                </a:lnTo>
                <a:lnTo>
                  <a:pt x="55" y="38"/>
                </a:lnTo>
                <a:lnTo>
                  <a:pt x="53" y="38"/>
                </a:lnTo>
                <a:lnTo>
                  <a:pt x="53" y="36"/>
                </a:lnTo>
                <a:lnTo>
                  <a:pt x="51" y="36"/>
                </a:lnTo>
                <a:lnTo>
                  <a:pt x="51" y="35"/>
                </a:lnTo>
                <a:lnTo>
                  <a:pt x="51" y="33"/>
                </a:lnTo>
                <a:lnTo>
                  <a:pt x="50" y="33"/>
                </a:lnTo>
                <a:lnTo>
                  <a:pt x="50" y="32"/>
                </a:lnTo>
                <a:lnTo>
                  <a:pt x="48" y="30"/>
                </a:lnTo>
                <a:lnTo>
                  <a:pt x="48" y="28"/>
                </a:lnTo>
                <a:lnTo>
                  <a:pt x="47" y="28"/>
                </a:lnTo>
                <a:lnTo>
                  <a:pt x="47" y="27"/>
                </a:lnTo>
                <a:lnTo>
                  <a:pt x="45" y="27"/>
                </a:lnTo>
                <a:lnTo>
                  <a:pt x="43" y="25"/>
                </a:lnTo>
                <a:lnTo>
                  <a:pt x="43" y="24"/>
                </a:lnTo>
                <a:lnTo>
                  <a:pt x="45" y="22"/>
                </a:lnTo>
                <a:lnTo>
                  <a:pt x="45" y="20"/>
                </a:lnTo>
                <a:lnTo>
                  <a:pt x="43" y="20"/>
                </a:lnTo>
                <a:lnTo>
                  <a:pt x="43" y="19"/>
                </a:lnTo>
                <a:lnTo>
                  <a:pt x="42" y="19"/>
                </a:lnTo>
                <a:lnTo>
                  <a:pt x="42" y="17"/>
                </a:lnTo>
                <a:lnTo>
                  <a:pt x="40" y="17"/>
                </a:lnTo>
                <a:lnTo>
                  <a:pt x="40" y="16"/>
                </a:lnTo>
                <a:lnTo>
                  <a:pt x="39" y="16"/>
                </a:lnTo>
                <a:lnTo>
                  <a:pt x="37" y="16"/>
                </a:lnTo>
                <a:lnTo>
                  <a:pt x="37" y="14"/>
                </a:lnTo>
                <a:lnTo>
                  <a:pt x="37" y="12"/>
                </a:lnTo>
                <a:lnTo>
                  <a:pt x="35" y="12"/>
                </a:lnTo>
                <a:lnTo>
                  <a:pt x="37" y="12"/>
                </a:lnTo>
                <a:lnTo>
                  <a:pt x="35" y="11"/>
                </a:lnTo>
                <a:lnTo>
                  <a:pt x="35" y="12"/>
                </a:lnTo>
                <a:lnTo>
                  <a:pt x="35" y="11"/>
                </a:lnTo>
                <a:lnTo>
                  <a:pt x="35" y="9"/>
                </a:lnTo>
                <a:lnTo>
                  <a:pt x="34" y="11"/>
                </a:lnTo>
                <a:lnTo>
                  <a:pt x="34" y="9"/>
                </a:lnTo>
                <a:lnTo>
                  <a:pt x="34" y="8"/>
                </a:lnTo>
                <a:lnTo>
                  <a:pt x="35" y="8"/>
                </a:lnTo>
                <a:lnTo>
                  <a:pt x="35" y="6"/>
                </a:lnTo>
                <a:lnTo>
                  <a:pt x="37" y="8"/>
                </a:lnTo>
                <a:lnTo>
                  <a:pt x="37" y="6"/>
                </a:lnTo>
                <a:lnTo>
                  <a:pt x="37" y="4"/>
                </a:lnTo>
                <a:lnTo>
                  <a:pt x="39" y="4"/>
                </a:lnTo>
                <a:lnTo>
                  <a:pt x="39" y="6"/>
                </a:lnTo>
                <a:lnTo>
                  <a:pt x="40" y="6"/>
                </a:lnTo>
                <a:lnTo>
                  <a:pt x="42" y="6"/>
                </a:lnTo>
                <a:lnTo>
                  <a:pt x="40" y="6"/>
                </a:lnTo>
                <a:lnTo>
                  <a:pt x="42" y="8"/>
                </a:lnTo>
                <a:lnTo>
                  <a:pt x="40" y="8"/>
                </a:lnTo>
                <a:lnTo>
                  <a:pt x="42" y="8"/>
                </a:lnTo>
                <a:lnTo>
                  <a:pt x="40" y="9"/>
                </a:lnTo>
                <a:lnTo>
                  <a:pt x="42" y="9"/>
                </a:lnTo>
                <a:lnTo>
                  <a:pt x="42" y="11"/>
                </a:lnTo>
                <a:lnTo>
                  <a:pt x="43" y="11"/>
                </a:lnTo>
                <a:lnTo>
                  <a:pt x="42" y="11"/>
                </a:lnTo>
                <a:lnTo>
                  <a:pt x="42" y="12"/>
                </a:lnTo>
                <a:lnTo>
                  <a:pt x="42" y="14"/>
                </a:lnTo>
                <a:lnTo>
                  <a:pt x="43" y="14"/>
                </a:lnTo>
                <a:lnTo>
                  <a:pt x="43" y="16"/>
                </a:lnTo>
                <a:lnTo>
                  <a:pt x="43" y="17"/>
                </a:lnTo>
                <a:lnTo>
                  <a:pt x="45" y="17"/>
                </a:lnTo>
                <a:lnTo>
                  <a:pt x="45" y="19"/>
                </a:lnTo>
                <a:lnTo>
                  <a:pt x="45" y="20"/>
                </a:lnTo>
                <a:lnTo>
                  <a:pt x="45" y="22"/>
                </a:lnTo>
                <a:lnTo>
                  <a:pt x="45" y="24"/>
                </a:lnTo>
                <a:lnTo>
                  <a:pt x="45" y="25"/>
                </a:lnTo>
                <a:lnTo>
                  <a:pt x="47" y="27"/>
                </a:lnTo>
                <a:lnTo>
                  <a:pt x="48" y="27"/>
                </a:lnTo>
                <a:lnTo>
                  <a:pt x="50" y="25"/>
                </a:lnTo>
                <a:lnTo>
                  <a:pt x="48" y="27"/>
                </a:lnTo>
                <a:lnTo>
                  <a:pt x="48" y="28"/>
                </a:lnTo>
                <a:lnTo>
                  <a:pt x="48" y="30"/>
                </a:lnTo>
                <a:lnTo>
                  <a:pt x="50" y="30"/>
                </a:lnTo>
                <a:lnTo>
                  <a:pt x="50" y="32"/>
                </a:lnTo>
                <a:lnTo>
                  <a:pt x="50" y="33"/>
                </a:lnTo>
                <a:lnTo>
                  <a:pt x="51" y="33"/>
                </a:lnTo>
                <a:lnTo>
                  <a:pt x="53" y="33"/>
                </a:lnTo>
                <a:lnTo>
                  <a:pt x="53" y="32"/>
                </a:lnTo>
                <a:lnTo>
                  <a:pt x="55" y="32"/>
                </a:lnTo>
                <a:lnTo>
                  <a:pt x="53" y="32"/>
                </a:lnTo>
                <a:lnTo>
                  <a:pt x="55" y="32"/>
                </a:lnTo>
                <a:lnTo>
                  <a:pt x="55" y="30"/>
                </a:lnTo>
                <a:lnTo>
                  <a:pt x="55" y="28"/>
                </a:lnTo>
                <a:lnTo>
                  <a:pt x="55" y="27"/>
                </a:lnTo>
                <a:lnTo>
                  <a:pt x="55" y="25"/>
                </a:lnTo>
                <a:lnTo>
                  <a:pt x="56" y="25"/>
                </a:lnTo>
                <a:lnTo>
                  <a:pt x="56" y="24"/>
                </a:lnTo>
                <a:lnTo>
                  <a:pt x="56" y="22"/>
                </a:lnTo>
                <a:lnTo>
                  <a:pt x="55" y="22"/>
                </a:lnTo>
                <a:lnTo>
                  <a:pt x="55" y="20"/>
                </a:lnTo>
                <a:lnTo>
                  <a:pt x="55" y="19"/>
                </a:lnTo>
                <a:lnTo>
                  <a:pt x="55" y="20"/>
                </a:lnTo>
                <a:lnTo>
                  <a:pt x="56" y="20"/>
                </a:lnTo>
                <a:lnTo>
                  <a:pt x="58" y="20"/>
                </a:lnTo>
                <a:lnTo>
                  <a:pt x="59" y="20"/>
                </a:lnTo>
                <a:lnTo>
                  <a:pt x="59" y="19"/>
                </a:lnTo>
                <a:lnTo>
                  <a:pt x="58" y="19"/>
                </a:lnTo>
                <a:lnTo>
                  <a:pt x="58" y="20"/>
                </a:lnTo>
                <a:lnTo>
                  <a:pt x="58" y="19"/>
                </a:lnTo>
                <a:lnTo>
                  <a:pt x="56" y="19"/>
                </a:lnTo>
                <a:lnTo>
                  <a:pt x="55" y="17"/>
                </a:lnTo>
                <a:lnTo>
                  <a:pt x="55" y="16"/>
                </a:lnTo>
                <a:lnTo>
                  <a:pt x="55" y="14"/>
                </a:lnTo>
                <a:lnTo>
                  <a:pt x="55" y="12"/>
                </a:lnTo>
                <a:lnTo>
                  <a:pt x="55" y="11"/>
                </a:lnTo>
                <a:lnTo>
                  <a:pt x="53" y="11"/>
                </a:lnTo>
                <a:lnTo>
                  <a:pt x="55" y="11"/>
                </a:lnTo>
                <a:lnTo>
                  <a:pt x="55" y="12"/>
                </a:lnTo>
                <a:lnTo>
                  <a:pt x="56" y="12"/>
                </a:lnTo>
                <a:lnTo>
                  <a:pt x="56" y="14"/>
                </a:lnTo>
                <a:lnTo>
                  <a:pt x="58" y="14"/>
                </a:lnTo>
                <a:lnTo>
                  <a:pt x="58" y="12"/>
                </a:lnTo>
                <a:lnTo>
                  <a:pt x="59" y="12"/>
                </a:lnTo>
                <a:lnTo>
                  <a:pt x="59" y="11"/>
                </a:lnTo>
                <a:lnTo>
                  <a:pt x="59" y="9"/>
                </a:lnTo>
                <a:lnTo>
                  <a:pt x="59" y="8"/>
                </a:lnTo>
                <a:lnTo>
                  <a:pt x="59" y="6"/>
                </a:lnTo>
                <a:lnTo>
                  <a:pt x="59" y="4"/>
                </a:lnTo>
                <a:lnTo>
                  <a:pt x="59" y="3"/>
                </a:lnTo>
                <a:lnTo>
                  <a:pt x="61" y="3"/>
                </a:lnTo>
                <a:lnTo>
                  <a:pt x="61" y="1"/>
                </a:lnTo>
                <a:lnTo>
                  <a:pt x="63" y="1"/>
                </a:lnTo>
                <a:lnTo>
                  <a:pt x="63" y="0"/>
                </a:lnTo>
                <a:close/>
                <a:moveTo>
                  <a:pt x="61" y="30"/>
                </a:moveTo>
                <a:lnTo>
                  <a:pt x="61" y="32"/>
                </a:lnTo>
                <a:lnTo>
                  <a:pt x="61" y="33"/>
                </a:lnTo>
                <a:lnTo>
                  <a:pt x="61" y="35"/>
                </a:lnTo>
                <a:lnTo>
                  <a:pt x="63" y="35"/>
                </a:lnTo>
                <a:lnTo>
                  <a:pt x="63" y="36"/>
                </a:lnTo>
                <a:lnTo>
                  <a:pt x="63" y="38"/>
                </a:lnTo>
                <a:lnTo>
                  <a:pt x="63" y="40"/>
                </a:lnTo>
                <a:lnTo>
                  <a:pt x="64" y="40"/>
                </a:lnTo>
                <a:lnTo>
                  <a:pt x="64" y="38"/>
                </a:lnTo>
                <a:lnTo>
                  <a:pt x="64" y="36"/>
                </a:lnTo>
                <a:lnTo>
                  <a:pt x="66" y="36"/>
                </a:lnTo>
                <a:lnTo>
                  <a:pt x="66" y="35"/>
                </a:lnTo>
                <a:lnTo>
                  <a:pt x="66" y="33"/>
                </a:lnTo>
                <a:lnTo>
                  <a:pt x="64" y="33"/>
                </a:lnTo>
                <a:lnTo>
                  <a:pt x="64" y="35"/>
                </a:lnTo>
                <a:lnTo>
                  <a:pt x="64" y="33"/>
                </a:lnTo>
                <a:lnTo>
                  <a:pt x="64" y="32"/>
                </a:lnTo>
                <a:lnTo>
                  <a:pt x="63" y="32"/>
                </a:lnTo>
                <a:lnTo>
                  <a:pt x="64" y="32"/>
                </a:lnTo>
                <a:lnTo>
                  <a:pt x="63" y="30"/>
                </a:lnTo>
                <a:lnTo>
                  <a:pt x="64" y="30"/>
                </a:lnTo>
                <a:lnTo>
                  <a:pt x="63" y="30"/>
                </a:lnTo>
                <a:lnTo>
                  <a:pt x="61" y="30"/>
                </a:lnTo>
                <a:close/>
                <a:moveTo>
                  <a:pt x="58" y="40"/>
                </a:moveTo>
                <a:lnTo>
                  <a:pt x="58" y="41"/>
                </a:lnTo>
                <a:lnTo>
                  <a:pt x="58" y="43"/>
                </a:lnTo>
                <a:lnTo>
                  <a:pt x="58" y="44"/>
                </a:lnTo>
                <a:lnTo>
                  <a:pt x="58" y="46"/>
                </a:lnTo>
                <a:lnTo>
                  <a:pt x="59" y="46"/>
                </a:lnTo>
                <a:lnTo>
                  <a:pt x="59" y="44"/>
                </a:lnTo>
                <a:lnTo>
                  <a:pt x="59" y="43"/>
                </a:lnTo>
                <a:lnTo>
                  <a:pt x="59" y="41"/>
                </a:lnTo>
                <a:lnTo>
                  <a:pt x="59" y="40"/>
                </a:lnTo>
                <a:lnTo>
                  <a:pt x="58" y="40"/>
                </a:lnTo>
                <a:close/>
              </a:path>
            </a:pathLst>
          </a:custGeom>
          <a:solidFill>
            <a:srgbClr val="C25A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1"/>
          <p:cNvSpPr>
            <a:spLocks/>
          </p:cNvSpPr>
          <p:nvPr/>
        </p:nvSpPr>
        <p:spPr bwMode="auto">
          <a:xfrm>
            <a:off x="3330575" y="5076826"/>
            <a:ext cx="128588" cy="165100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81" y="2"/>
              </a:cxn>
              <a:cxn ang="0">
                <a:pos x="81" y="12"/>
              </a:cxn>
              <a:cxn ang="0">
                <a:pos x="81" y="44"/>
              </a:cxn>
              <a:cxn ang="0">
                <a:pos x="81" y="69"/>
              </a:cxn>
              <a:cxn ang="0">
                <a:pos x="81" y="87"/>
              </a:cxn>
              <a:cxn ang="0">
                <a:pos x="81" y="96"/>
              </a:cxn>
              <a:cxn ang="0">
                <a:pos x="78" y="104"/>
              </a:cxn>
              <a:cxn ang="0">
                <a:pos x="64" y="104"/>
              </a:cxn>
              <a:cxn ang="0">
                <a:pos x="56" y="104"/>
              </a:cxn>
              <a:cxn ang="0">
                <a:pos x="54" y="96"/>
              </a:cxn>
              <a:cxn ang="0">
                <a:pos x="52" y="96"/>
              </a:cxn>
              <a:cxn ang="0">
                <a:pos x="51" y="93"/>
              </a:cxn>
              <a:cxn ang="0">
                <a:pos x="49" y="90"/>
              </a:cxn>
              <a:cxn ang="0">
                <a:pos x="46" y="88"/>
              </a:cxn>
              <a:cxn ang="0">
                <a:pos x="44" y="85"/>
              </a:cxn>
              <a:cxn ang="0">
                <a:pos x="41" y="84"/>
              </a:cxn>
              <a:cxn ang="0">
                <a:pos x="40" y="80"/>
              </a:cxn>
              <a:cxn ang="0">
                <a:pos x="38" y="77"/>
              </a:cxn>
              <a:cxn ang="0">
                <a:pos x="35" y="76"/>
              </a:cxn>
              <a:cxn ang="0">
                <a:pos x="33" y="72"/>
              </a:cxn>
              <a:cxn ang="0">
                <a:pos x="30" y="69"/>
              </a:cxn>
              <a:cxn ang="0">
                <a:pos x="27" y="68"/>
              </a:cxn>
              <a:cxn ang="0">
                <a:pos x="25" y="64"/>
              </a:cxn>
              <a:cxn ang="0">
                <a:pos x="22" y="61"/>
              </a:cxn>
              <a:cxn ang="0">
                <a:pos x="19" y="58"/>
              </a:cxn>
              <a:cxn ang="0">
                <a:pos x="16" y="55"/>
              </a:cxn>
              <a:cxn ang="0">
                <a:pos x="14" y="52"/>
              </a:cxn>
              <a:cxn ang="0">
                <a:pos x="12" y="48"/>
              </a:cxn>
              <a:cxn ang="0">
                <a:pos x="11" y="45"/>
              </a:cxn>
              <a:cxn ang="0">
                <a:pos x="8" y="42"/>
              </a:cxn>
              <a:cxn ang="0">
                <a:pos x="6" y="39"/>
              </a:cxn>
              <a:cxn ang="0">
                <a:pos x="3" y="36"/>
              </a:cxn>
              <a:cxn ang="0">
                <a:pos x="1" y="32"/>
              </a:cxn>
              <a:cxn ang="0">
                <a:pos x="1" y="31"/>
              </a:cxn>
              <a:cxn ang="0">
                <a:pos x="0" y="26"/>
              </a:cxn>
              <a:cxn ang="0">
                <a:pos x="8" y="26"/>
              </a:cxn>
              <a:cxn ang="0">
                <a:pos x="17" y="26"/>
              </a:cxn>
              <a:cxn ang="0">
                <a:pos x="28" y="26"/>
              </a:cxn>
              <a:cxn ang="0">
                <a:pos x="28" y="18"/>
              </a:cxn>
              <a:cxn ang="0">
                <a:pos x="28" y="12"/>
              </a:cxn>
              <a:cxn ang="0">
                <a:pos x="38" y="0"/>
              </a:cxn>
              <a:cxn ang="0">
                <a:pos x="46" y="0"/>
              </a:cxn>
              <a:cxn ang="0">
                <a:pos x="57" y="0"/>
              </a:cxn>
            </a:cxnLst>
            <a:rect l="0" t="0" r="r" b="b"/>
            <a:pathLst>
              <a:path w="81" h="104">
                <a:moveTo>
                  <a:pt x="68" y="0"/>
                </a:moveTo>
                <a:lnTo>
                  <a:pt x="70" y="0"/>
                </a:lnTo>
                <a:lnTo>
                  <a:pt x="75" y="0"/>
                </a:lnTo>
                <a:lnTo>
                  <a:pt x="76" y="0"/>
                </a:lnTo>
                <a:lnTo>
                  <a:pt x="81" y="0"/>
                </a:lnTo>
                <a:lnTo>
                  <a:pt x="81" y="2"/>
                </a:lnTo>
                <a:lnTo>
                  <a:pt x="81" y="4"/>
                </a:lnTo>
                <a:lnTo>
                  <a:pt x="81" y="8"/>
                </a:lnTo>
                <a:lnTo>
                  <a:pt x="81" y="12"/>
                </a:lnTo>
                <a:lnTo>
                  <a:pt x="81" y="18"/>
                </a:lnTo>
                <a:lnTo>
                  <a:pt x="81" y="26"/>
                </a:lnTo>
                <a:lnTo>
                  <a:pt x="81" y="44"/>
                </a:lnTo>
                <a:lnTo>
                  <a:pt x="81" y="52"/>
                </a:lnTo>
                <a:lnTo>
                  <a:pt x="81" y="61"/>
                </a:lnTo>
                <a:lnTo>
                  <a:pt x="81" y="69"/>
                </a:lnTo>
                <a:lnTo>
                  <a:pt x="81" y="84"/>
                </a:lnTo>
                <a:lnTo>
                  <a:pt x="81" y="85"/>
                </a:lnTo>
                <a:lnTo>
                  <a:pt x="81" y="87"/>
                </a:lnTo>
                <a:lnTo>
                  <a:pt x="81" y="90"/>
                </a:lnTo>
                <a:lnTo>
                  <a:pt x="81" y="92"/>
                </a:lnTo>
                <a:lnTo>
                  <a:pt x="81" y="96"/>
                </a:lnTo>
                <a:lnTo>
                  <a:pt x="81" y="104"/>
                </a:lnTo>
                <a:lnTo>
                  <a:pt x="80" y="104"/>
                </a:lnTo>
                <a:lnTo>
                  <a:pt x="78" y="104"/>
                </a:lnTo>
                <a:lnTo>
                  <a:pt x="75" y="104"/>
                </a:lnTo>
                <a:lnTo>
                  <a:pt x="68" y="104"/>
                </a:lnTo>
                <a:lnTo>
                  <a:pt x="64" y="104"/>
                </a:lnTo>
                <a:lnTo>
                  <a:pt x="60" y="104"/>
                </a:lnTo>
                <a:lnTo>
                  <a:pt x="59" y="104"/>
                </a:lnTo>
                <a:lnTo>
                  <a:pt x="56" y="104"/>
                </a:lnTo>
                <a:lnTo>
                  <a:pt x="56" y="98"/>
                </a:lnTo>
                <a:lnTo>
                  <a:pt x="54" y="98"/>
                </a:lnTo>
                <a:lnTo>
                  <a:pt x="54" y="96"/>
                </a:lnTo>
                <a:lnTo>
                  <a:pt x="54" y="98"/>
                </a:lnTo>
                <a:lnTo>
                  <a:pt x="54" y="96"/>
                </a:lnTo>
                <a:lnTo>
                  <a:pt x="52" y="96"/>
                </a:lnTo>
                <a:lnTo>
                  <a:pt x="52" y="95"/>
                </a:lnTo>
                <a:lnTo>
                  <a:pt x="51" y="95"/>
                </a:lnTo>
                <a:lnTo>
                  <a:pt x="51" y="93"/>
                </a:lnTo>
                <a:lnTo>
                  <a:pt x="49" y="93"/>
                </a:lnTo>
                <a:lnTo>
                  <a:pt x="49" y="92"/>
                </a:lnTo>
                <a:lnTo>
                  <a:pt x="49" y="90"/>
                </a:lnTo>
                <a:lnTo>
                  <a:pt x="48" y="90"/>
                </a:lnTo>
                <a:lnTo>
                  <a:pt x="48" y="88"/>
                </a:lnTo>
                <a:lnTo>
                  <a:pt x="46" y="88"/>
                </a:lnTo>
                <a:lnTo>
                  <a:pt x="46" y="87"/>
                </a:lnTo>
                <a:lnTo>
                  <a:pt x="46" y="85"/>
                </a:lnTo>
                <a:lnTo>
                  <a:pt x="44" y="85"/>
                </a:lnTo>
                <a:lnTo>
                  <a:pt x="43" y="85"/>
                </a:lnTo>
                <a:lnTo>
                  <a:pt x="43" y="84"/>
                </a:lnTo>
                <a:lnTo>
                  <a:pt x="41" y="84"/>
                </a:lnTo>
                <a:lnTo>
                  <a:pt x="41" y="82"/>
                </a:lnTo>
                <a:lnTo>
                  <a:pt x="40" y="82"/>
                </a:lnTo>
                <a:lnTo>
                  <a:pt x="40" y="80"/>
                </a:lnTo>
                <a:lnTo>
                  <a:pt x="38" y="80"/>
                </a:lnTo>
                <a:lnTo>
                  <a:pt x="38" y="79"/>
                </a:lnTo>
                <a:lnTo>
                  <a:pt x="38" y="77"/>
                </a:lnTo>
                <a:lnTo>
                  <a:pt x="36" y="77"/>
                </a:lnTo>
                <a:lnTo>
                  <a:pt x="36" y="76"/>
                </a:lnTo>
                <a:lnTo>
                  <a:pt x="35" y="76"/>
                </a:lnTo>
                <a:lnTo>
                  <a:pt x="33" y="76"/>
                </a:lnTo>
                <a:lnTo>
                  <a:pt x="33" y="74"/>
                </a:lnTo>
                <a:lnTo>
                  <a:pt x="33" y="72"/>
                </a:lnTo>
                <a:lnTo>
                  <a:pt x="32" y="72"/>
                </a:lnTo>
                <a:lnTo>
                  <a:pt x="32" y="71"/>
                </a:lnTo>
                <a:lnTo>
                  <a:pt x="30" y="69"/>
                </a:lnTo>
                <a:lnTo>
                  <a:pt x="28" y="69"/>
                </a:lnTo>
                <a:lnTo>
                  <a:pt x="28" y="68"/>
                </a:lnTo>
                <a:lnTo>
                  <a:pt x="27" y="68"/>
                </a:lnTo>
                <a:lnTo>
                  <a:pt x="27" y="66"/>
                </a:lnTo>
                <a:lnTo>
                  <a:pt x="25" y="66"/>
                </a:lnTo>
                <a:lnTo>
                  <a:pt x="25" y="64"/>
                </a:lnTo>
                <a:lnTo>
                  <a:pt x="24" y="64"/>
                </a:lnTo>
                <a:lnTo>
                  <a:pt x="24" y="63"/>
                </a:lnTo>
                <a:lnTo>
                  <a:pt x="22" y="61"/>
                </a:lnTo>
                <a:lnTo>
                  <a:pt x="22" y="60"/>
                </a:lnTo>
                <a:lnTo>
                  <a:pt x="20" y="60"/>
                </a:lnTo>
                <a:lnTo>
                  <a:pt x="19" y="58"/>
                </a:lnTo>
                <a:lnTo>
                  <a:pt x="19" y="56"/>
                </a:lnTo>
                <a:lnTo>
                  <a:pt x="17" y="56"/>
                </a:lnTo>
                <a:lnTo>
                  <a:pt x="16" y="55"/>
                </a:lnTo>
                <a:lnTo>
                  <a:pt x="16" y="53"/>
                </a:lnTo>
                <a:lnTo>
                  <a:pt x="16" y="52"/>
                </a:lnTo>
                <a:lnTo>
                  <a:pt x="14" y="52"/>
                </a:lnTo>
                <a:lnTo>
                  <a:pt x="14" y="50"/>
                </a:lnTo>
                <a:lnTo>
                  <a:pt x="12" y="50"/>
                </a:lnTo>
                <a:lnTo>
                  <a:pt x="12" y="48"/>
                </a:lnTo>
                <a:lnTo>
                  <a:pt x="12" y="47"/>
                </a:lnTo>
                <a:lnTo>
                  <a:pt x="11" y="47"/>
                </a:lnTo>
                <a:lnTo>
                  <a:pt x="11" y="45"/>
                </a:lnTo>
                <a:lnTo>
                  <a:pt x="9" y="44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40"/>
                </a:lnTo>
                <a:lnTo>
                  <a:pt x="6" y="39"/>
                </a:lnTo>
                <a:lnTo>
                  <a:pt x="4" y="39"/>
                </a:lnTo>
                <a:lnTo>
                  <a:pt x="3" y="37"/>
                </a:lnTo>
                <a:lnTo>
                  <a:pt x="3" y="36"/>
                </a:lnTo>
                <a:lnTo>
                  <a:pt x="3" y="34"/>
                </a:lnTo>
                <a:lnTo>
                  <a:pt x="3" y="32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1" y="31"/>
                </a:lnTo>
                <a:lnTo>
                  <a:pt x="1" y="29"/>
                </a:lnTo>
                <a:lnTo>
                  <a:pt x="0" y="28"/>
                </a:lnTo>
                <a:lnTo>
                  <a:pt x="0" y="26"/>
                </a:lnTo>
                <a:lnTo>
                  <a:pt x="1" y="26"/>
                </a:lnTo>
                <a:lnTo>
                  <a:pt x="3" y="26"/>
                </a:lnTo>
                <a:lnTo>
                  <a:pt x="8" y="26"/>
                </a:lnTo>
                <a:lnTo>
                  <a:pt x="12" y="26"/>
                </a:lnTo>
                <a:lnTo>
                  <a:pt x="14" y="26"/>
                </a:lnTo>
                <a:lnTo>
                  <a:pt x="17" y="26"/>
                </a:lnTo>
                <a:lnTo>
                  <a:pt x="20" y="26"/>
                </a:lnTo>
                <a:lnTo>
                  <a:pt x="25" y="26"/>
                </a:lnTo>
                <a:lnTo>
                  <a:pt x="28" y="26"/>
                </a:lnTo>
                <a:lnTo>
                  <a:pt x="28" y="24"/>
                </a:lnTo>
                <a:lnTo>
                  <a:pt x="28" y="20"/>
                </a:lnTo>
                <a:lnTo>
                  <a:pt x="28" y="18"/>
                </a:lnTo>
                <a:lnTo>
                  <a:pt x="28" y="16"/>
                </a:lnTo>
                <a:lnTo>
                  <a:pt x="28" y="15"/>
                </a:lnTo>
                <a:lnTo>
                  <a:pt x="28" y="12"/>
                </a:lnTo>
                <a:lnTo>
                  <a:pt x="28" y="4"/>
                </a:lnTo>
                <a:lnTo>
                  <a:pt x="28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6" y="0"/>
                </a:lnTo>
                <a:lnTo>
                  <a:pt x="52" y="0"/>
                </a:lnTo>
                <a:lnTo>
                  <a:pt x="54" y="0"/>
                </a:lnTo>
                <a:lnTo>
                  <a:pt x="57" y="0"/>
                </a:lnTo>
                <a:lnTo>
                  <a:pt x="59" y="0"/>
                </a:lnTo>
                <a:lnTo>
                  <a:pt x="68" y="0"/>
                </a:lnTo>
                <a:close/>
              </a:path>
            </a:pathLst>
          </a:custGeom>
          <a:solidFill>
            <a:srgbClr val="3F8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2"/>
          <p:cNvSpPr>
            <a:spLocks/>
          </p:cNvSpPr>
          <p:nvPr/>
        </p:nvSpPr>
        <p:spPr bwMode="auto">
          <a:xfrm>
            <a:off x="4156075" y="5964238"/>
            <a:ext cx="127000" cy="161925"/>
          </a:xfrm>
          <a:custGeom>
            <a:avLst/>
            <a:gdLst/>
            <a:ahLst/>
            <a:cxnLst>
              <a:cxn ang="0">
                <a:pos x="28" y="0"/>
              </a:cxn>
              <a:cxn ang="0">
                <a:pos x="38" y="1"/>
              </a:cxn>
              <a:cxn ang="0">
                <a:pos x="51" y="1"/>
              </a:cxn>
              <a:cxn ang="0">
                <a:pos x="57" y="1"/>
              </a:cxn>
              <a:cxn ang="0">
                <a:pos x="62" y="1"/>
              </a:cxn>
              <a:cxn ang="0">
                <a:pos x="67" y="1"/>
              </a:cxn>
              <a:cxn ang="0">
                <a:pos x="72" y="1"/>
              </a:cxn>
              <a:cxn ang="0">
                <a:pos x="76" y="1"/>
              </a:cxn>
              <a:cxn ang="0">
                <a:pos x="80" y="4"/>
              </a:cxn>
              <a:cxn ang="0">
                <a:pos x="80" y="17"/>
              </a:cxn>
              <a:cxn ang="0">
                <a:pos x="80" y="25"/>
              </a:cxn>
              <a:cxn ang="0">
                <a:pos x="78" y="28"/>
              </a:cxn>
              <a:cxn ang="0">
                <a:pos x="78" y="33"/>
              </a:cxn>
              <a:cxn ang="0">
                <a:pos x="78" y="43"/>
              </a:cxn>
              <a:cxn ang="0">
                <a:pos x="78" y="56"/>
              </a:cxn>
              <a:cxn ang="0">
                <a:pos x="78" y="64"/>
              </a:cxn>
              <a:cxn ang="0">
                <a:pos x="78" y="78"/>
              </a:cxn>
              <a:cxn ang="0">
                <a:pos x="78" y="92"/>
              </a:cxn>
              <a:cxn ang="0">
                <a:pos x="54" y="102"/>
              </a:cxn>
              <a:cxn ang="0">
                <a:pos x="54" y="89"/>
              </a:cxn>
              <a:cxn ang="0">
                <a:pos x="54" y="76"/>
              </a:cxn>
              <a:cxn ang="0">
                <a:pos x="49" y="76"/>
              </a:cxn>
              <a:cxn ang="0">
                <a:pos x="44" y="76"/>
              </a:cxn>
              <a:cxn ang="0">
                <a:pos x="38" y="76"/>
              </a:cxn>
              <a:cxn ang="0">
                <a:pos x="33" y="76"/>
              </a:cxn>
              <a:cxn ang="0">
                <a:pos x="28" y="76"/>
              </a:cxn>
              <a:cxn ang="0">
                <a:pos x="28" y="67"/>
              </a:cxn>
              <a:cxn ang="0">
                <a:pos x="28" y="57"/>
              </a:cxn>
              <a:cxn ang="0">
                <a:pos x="28" y="52"/>
              </a:cxn>
              <a:cxn ang="0">
                <a:pos x="28" y="44"/>
              </a:cxn>
              <a:cxn ang="0">
                <a:pos x="28" y="40"/>
              </a:cxn>
              <a:cxn ang="0">
                <a:pos x="28" y="33"/>
              </a:cxn>
              <a:cxn ang="0">
                <a:pos x="28" y="28"/>
              </a:cxn>
              <a:cxn ang="0">
                <a:pos x="27" y="25"/>
              </a:cxn>
              <a:cxn ang="0">
                <a:pos x="22" y="25"/>
              </a:cxn>
              <a:cxn ang="0">
                <a:pos x="16" y="25"/>
              </a:cxn>
              <a:cxn ang="0">
                <a:pos x="8" y="25"/>
              </a:cxn>
              <a:cxn ang="0">
                <a:pos x="4" y="22"/>
              </a:cxn>
              <a:cxn ang="0">
                <a:pos x="4" y="9"/>
              </a:cxn>
              <a:cxn ang="0">
                <a:pos x="0" y="4"/>
              </a:cxn>
              <a:cxn ang="0">
                <a:pos x="4" y="1"/>
              </a:cxn>
              <a:cxn ang="0">
                <a:pos x="8" y="1"/>
              </a:cxn>
              <a:cxn ang="0">
                <a:pos x="12" y="0"/>
              </a:cxn>
              <a:cxn ang="0">
                <a:pos x="19" y="0"/>
              </a:cxn>
            </a:cxnLst>
            <a:rect l="0" t="0" r="r" b="b"/>
            <a:pathLst>
              <a:path w="80" h="102">
                <a:moveTo>
                  <a:pt x="20" y="0"/>
                </a:moveTo>
                <a:lnTo>
                  <a:pt x="25" y="1"/>
                </a:lnTo>
                <a:lnTo>
                  <a:pt x="28" y="0"/>
                </a:lnTo>
                <a:lnTo>
                  <a:pt x="33" y="1"/>
                </a:lnTo>
                <a:lnTo>
                  <a:pt x="35" y="1"/>
                </a:lnTo>
                <a:lnTo>
                  <a:pt x="38" y="1"/>
                </a:lnTo>
                <a:lnTo>
                  <a:pt x="41" y="1"/>
                </a:lnTo>
                <a:lnTo>
                  <a:pt x="46" y="1"/>
                </a:lnTo>
                <a:lnTo>
                  <a:pt x="51" y="1"/>
                </a:lnTo>
                <a:lnTo>
                  <a:pt x="54" y="1"/>
                </a:lnTo>
                <a:lnTo>
                  <a:pt x="56" y="1"/>
                </a:lnTo>
                <a:lnTo>
                  <a:pt x="57" y="1"/>
                </a:lnTo>
                <a:lnTo>
                  <a:pt x="59" y="1"/>
                </a:lnTo>
                <a:lnTo>
                  <a:pt x="60" y="1"/>
                </a:lnTo>
                <a:lnTo>
                  <a:pt x="62" y="1"/>
                </a:lnTo>
                <a:lnTo>
                  <a:pt x="64" y="1"/>
                </a:lnTo>
                <a:lnTo>
                  <a:pt x="65" y="1"/>
                </a:lnTo>
                <a:lnTo>
                  <a:pt x="67" y="1"/>
                </a:lnTo>
                <a:lnTo>
                  <a:pt x="68" y="1"/>
                </a:lnTo>
                <a:lnTo>
                  <a:pt x="70" y="1"/>
                </a:lnTo>
                <a:lnTo>
                  <a:pt x="72" y="1"/>
                </a:lnTo>
                <a:lnTo>
                  <a:pt x="73" y="1"/>
                </a:lnTo>
                <a:lnTo>
                  <a:pt x="75" y="1"/>
                </a:lnTo>
                <a:lnTo>
                  <a:pt x="76" y="1"/>
                </a:lnTo>
                <a:lnTo>
                  <a:pt x="78" y="1"/>
                </a:lnTo>
                <a:lnTo>
                  <a:pt x="80" y="1"/>
                </a:lnTo>
                <a:lnTo>
                  <a:pt x="80" y="4"/>
                </a:lnTo>
                <a:lnTo>
                  <a:pt x="80" y="9"/>
                </a:lnTo>
                <a:lnTo>
                  <a:pt x="80" y="14"/>
                </a:lnTo>
                <a:lnTo>
                  <a:pt x="80" y="17"/>
                </a:lnTo>
                <a:lnTo>
                  <a:pt x="80" y="20"/>
                </a:lnTo>
                <a:lnTo>
                  <a:pt x="80" y="22"/>
                </a:lnTo>
                <a:lnTo>
                  <a:pt x="80" y="25"/>
                </a:lnTo>
                <a:lnTo>
                  <a:pt x="78" y="25"/>
                </a:lnTo>
                <a:lnTo>
                  <a:pt x="78" y="27"/>
                </a:lnTo>
                <a:lnTo>
                  <a:pt x="78" y="28"/>
                </a:lnTo>
                <a:lnTo>
                  <a:pt x="78" y="30"/>
                </a:lnTo>
                <a:lnTo>
                  <a:pt x="78" y="32"/>
                </a:lnTo>
                <a:lnTo>
                  <a:pt x="78" y="33"/>
                </a:lnTo>
                <a:lnTo>
                  <a:pt x="78" y="35"/>
                </a:lnTo>
                <a:lnTo>
                  <a:pt x="78" y="38"/>
                </a:lnTo>
                <a:lnTo>
                  <a:pt x="78" y="43"/>
                </a:lnTo>
                <a:lnTo>
                  <a:pt x="78" y="46"/>
                </a:lnTo>
                <a:lnTo>
                  <a:pt x="78" y="51"/>
                </a:lnTo>
                <a:lnTo>
                  <a:pt x="78" y="56"/>
                </a:lnTo>
                <a:lnTo>
                  <a:pt x="78" y="57"/>
                </a:lnTo>
                <a:lnTo>
                  <a:pt x="78" y="59"/>
                </a:lnTo>
                <a:lnTo>
                  <a:pt x="78" y="64"/>
                </a:lnTo>
                <a:lnTo>
                  <a:pt x="78" y="67"/>
                </a:lnTo>
                <a:lnTo>
                  <a:pt x="80" y="72"/>
                </a:lnTo>
                <a:lnTo>
                  <a:pt x="78" y="78"/>
                </a:lnTo>
                <a:lnTo>
                  <a:pt x="78" y="89"/>
                </a:lnTo>
                <a:lnTo>
                  <a:pt x="78" y="91"/>
                </a:lnTo>
                <a:lnTo>
                  <a:pt x="78" y="92"/>
                </a:lnTo>
                <a:lnTo>
                  <a:pt x="78" y="97"/>
                </a:lnTo>
                <a:lnTo>
                  <a:pt x="78" y="102"/>
                </a:lnTo>
                <a:lnTo>
                  <a:pt x="54" y="102"/>
                </a:lnTo>
                <a:lnTo>
                  <a:pt x="54" y="97"/>
                </a:lnTo>
                <a:lnTo>
                  <a:pt x="54" y="92"/>
                </a:lnTo>
                <a:lnTo>
                  <a:pt x="54" y="89"/>
                </a:lnTo>
                <a:lnTo>
                  <a:pt x="54" y="84"/>
                </a:lnTo>
                <a:lnTo>
                  <a:pt x="54" y="80"/>
                </a:lnTo>
                <a:lnTo>
                  <a:pt x="54" y="76"/>
                </a:lnTo>
                <a:lnTo>
                  <a:pt x="52" y="76"/>
                </a:lnTo>
                <a:lnTo>
                  <a:pt x="51" y="76"/>
                </a:lnTo>
                <a:lnTo>
                  <a:pt x="49" y="76"/>
                </a:lnTo>
                <a:lnTo>
                  <a:pt x="48" y="76"/>
                </a:lnTo>
                <a:lnTo>
                  <a:pt x="46" y="76"/>
                </a:lnTo>
                <a:lnTo>
                  <a:pt x="44" y="76"/>
                </a:lnTo>
                <a:lnTo>
                  <a:pt x="43" y="76"/>
                </a:lnTo>
                <a:lnTo>
                  <a:pt x="41" y="76"/>
                </a:lnTo>
                <a:lnTo>
                  <a:pt x="38" y="76"/>
                </a:lnTo>
                <a:lnTo>
                  <a:pt x="36" y="76"/>
                </a:lnTo>
                <a:lnTo>
                  <a:pt x="35" y="76"/>
                </a:lnTo>
                <a:lnTo>
                  <a:pt x="33" y="76"/>
                </a:lnTo>
                <a:lnTo>
                  <a:pt x="32" y="76"/>
                </a:lnTo>
                <a:lnTo>
                  <a:pt x="30" y="76"/>
                </a:lnTo>
                <a:lnTo>
                  <a:pt x="28" y="76"/>
                </a:lnTo>
                <a:lnTo>
                  <a:pt x="28" y="73"/>
                </a:lnTo>
                <a:lnTo>
                  <a:pt x="28" y="72"/>
                </a:lnTo>
                <a:lnTo>
                  <a:pt x="28" y="67"/>
                </a:lnTo>
                <a:lnTo>
                  <a:pt x="28" y="64"/>
                </a:lnTo>
                <a:lnTo>
                  <a:pt x="28" y="62"/>
                </a:lnTo>
                <a:lnTo>
                  <a:pt x="28" y="57"/>
                </a:lnTo>
                <a:lnTo>
                  <a:pt x="28" y="56"/>
                </a:lnTo>
                <a:lnTo>
                  <a:pt x="28" y="54"/>
                </a:lnTo>
                <a:lnTo>
                  <a:pt x="28" y="52"/>
                </a:lnTo>
                <a:lnTo>
                  <a:pt x="28" y="51"/>
                </a:lnTo>
                <a:lnTo>
                  <a:pt x="28" y="46"/>
                </a:lnTo>
                <a:lnTo>
                  <a:pt x="28" y="44"/>
                </a:lnTo>
                <a:lnTo>
                  <a:pt x="28" y="43"/>
                </a:lnTo>
                <a:lnTo>
                  <a:pt x="28" y="41"/>
                </a:lnTo>
                <a:lnTo>
                  <a:pt x="28" y="40"/>
                </a:lnTo>
                <a:lnTo>
                  <a:pt x="28" y="38"/>
                </a:lnTo>
                <a:lnTo>
                  <a:pt x="28" y="35"/>
                </a:lnTo>
                <a:lnTo>
                  <a:pt x="28" y="33"/>
                </a:lnTo>
                <a:lnTo>
                  <a:pt x="28" y="32"/>
                </a:lnTo>
                <a:lnTo>
                  <a:pt x="28" y="30"/>
                </a:lnTo>
                <a:lnTo>
                  <a:pt x="28" y="28"/>
                </a:lnTo>
                <a:lnTo>
                  <a:pt x="28" y="27"/>
                </a:lnTo>
                <a:lnTo>
                  <a:pt x="28" y="25"/>
                </a:lnTo>
                <a:lnTo>
                  <a:pt x="27" y="25"/>
                </a:lnTo>
                <a:lnTo>
                  <a:pt x="25" y="25"/>
                </a:lnTo>
                <a:lnTo>
                  <a:pt x="24" y="25"/>
                </a:lnTo>
                <a:lnTo>
                  <a:pt x="22" y="25"/>
                </a:lnTo>
                <a:lnTo>
                  <a:pt x="20" y="25"/>
                </a:lnTo>
                <a:lnTo>
                  <a:pt x="17" y="25"/>
                </a:lnTo>
                <a:lnTo>
                  <a:pt x="16" y="25"/>
                </a:lnTo>
                <a:lnTo>
                  <a:pt x="12" y="25"/>
                </a:lnTo>
                <a:lnTo>
                  <a:pt x="11" y="25"/>
                </a:lnTo>
                <a:lnTo>
                  <a:pt x="8" y="25"/>
                </a:lnTo>
                <a:lnTo>
                  <a:pt x="6" y="25"/>
                </a:lnTo>
                <a:lnTo>
                  <a:pt x="4" y="25"/>
                </a:lnTo>
                <a:lnTo>
                  <a:pt x="4" y="22"/>
                </a:lnTo>
                <a:lnTo>
                  <a:pt x="4" y="17"/>
                </a:lnTo>
                <a:lnTo>
                  <a:pt x="4" y="12"/>
                </a:lnTo>
                <a:lnTo>
                  <a:pt x="4" y="9"/>
                </a:lnTo>
                <a:lnTo>
                  <a:pt x="1" y="9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4" y="1"/>
                </a:lnTo>
                <a:lnTo>
                  <a:pt x="6" y="0"/>
                </a:lnTo>
                <a:lnTo>
                  <a:pt x="6" y="1"/>
                </a:lnTo>
                <a:lnTo>
                  <a:pt x="8" y="1"/>
                </a:lnTo>
                <a:lnTo>
                  <a:pt x="9" y="1"/>
                </a:lnTo>
                <a:lnTo>
                  <a:pt x="12" y="1"/>
                </a:lnTo>
                <a:lnTo>
                  <a:pt x="12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close/>
              </a:path>
            </a:pathLst>
          </a:custGeom>
          <a:solidFill>
            <a:srgbClr val="5542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3"/>
          <p:cNvSpPr>
            <a:spLocks/>
          </p:cNvSpPr>
          <p:nvPr/>
        </p:nvSpPr>
        <p:spPr bwMode="auto">
          <a:xfrm>
            <a:off x="4119563" y="6003926"/>
            <a:ext cx="122238" cy="122238"/>
          </a:xfrm>
          <a:custGeom>
            <a:avLst/>
            <a:gdLst/>
            <a:ahLst/>
            <a:cxnLst>
              <a:cxn ang="0">
                <a:pos x="51" y="3"/>
              </a:cxn>
              <a:cxn ang="0">
                <a:pos x="51" y="8"/>
              </a:cxn>
              <a:cxn ang="0">
                <a:pos x="51" y="15"/>
              </a:cxn>
              <a:cxn ang="0">
                <a:pos x="51" y="19"/>
              </a:cxn>
              <a:cxn ang="0">
                <a:pos x="51" y="27"/>
              </a:cxn>
              <a:cxn ang="0">
                <a:pos x="51" y="32"/>
              </a:cxn>
              <a:cxn ang="0">
                <a:pos x="51" y="42"/>
              </a:cxn>
              <a:cxn ang="0">
                <a:pos x="51" y="51"/>
              </a:cxn>
              <a:cxn ang="0">
                <a:pos x="56" y="51"/>
              </a:cxn>
              <a:cxn ang="0">
                <a:pos x="61" y="51"/>
              </a:cxn>
              <a:cxn ang="0">
                <a:pos x="67" y="51"/>
              </a:cxn>
              <a:cxn ang="0">
                <a:pos x="72" y="51"/>
              </a:cxn>
              <a:cxn ang="0">
                <a:pos x="77" y="51"/>
              </a:cxn>
              <a:cxn ang="0">
                <a:pos x="77" y="64"/>
              </a:cxn>
              <a:cxn ang="0">
                <a:pos x="77" y="77"/>
              </a:cxn>
              <a:cxn ang="0">
                <a:pos x="66" y="77"/>
              </a:cxn>
              <a:cxn ang="0">
                <a:pos x="59" y="77"/>
              </a:cxn>
              <a:cxn ang="0">
                <a:pos x="51" y="77"/>
              </a:cxn>
              <a:cxn ang="0">
                <a:pos x="39" y="75"/>
              </a:cxn>
              <a:cxn ang="0">
                <a:pos x="31" y="77"/>
              </a:cxn>
              <a:cxn ang="0">
                <a:pos x="18" y="77"/>
              </a:cxn>
              <a:cxn ang="0">
                <a:pos x="10" y="77"/>
              </a:cxn>
              <a:cxn ang="0">
                <a:pos x="2" y="77"/>
              </a:cxn>
              <a:cxn ang="0">
                <a:pos x="2" y="72"/>
              </a:cxn>
              <a:cxn ang="0">
                <a:pos x="2" y="67"/>
              </a:cxn>
              <a:cxn ang="0">
                <a:pos x="2" y="59"/>
              </a:cxn>
              <a:cxn ang="0">
                <a:pos x="2" y="55"/>
              </a:cxn>
              <a:cxn ang="0">
                <a:pos x="2" y="47"/>
              </a:cxn>
              <a:cxn ang="0">
                <a:pos x="2" y="39"/>
              </a:cxn>
              <a:cxn ang="0">
                <a:pos x="2" y="34"/>
              </a:cxn>
              <a:cxn ang="0">
                <a:pos x="2" y="29"/>
              </a:cxn>
              <a:cxn ang="0">
                <a:pos x="0" y="26"/>
              </a:cxn>
              <a:cxn ang="0">
                <a:pos x="2" y="23"/>
              </a:cxn>
              <a:cxn ang="0">
                <a:pos x="2" y="18"/>
              </a:cxn>
              <a:cxn ang="0">
                <a:pos x="3" y="10"/>
              </a:cxn>
              <a:cxn ang="0">
                <a:pos x="3" y="5"/>
              </a:cxn>
              <a:cxn ang="0">
                <a:pos x="5" y="2"/>
              </a:cxn>
              <a:cxn ang="0">
                <a:pos x="8" y="0"/>
              </a:cxn>
              <a:cxn ang="0">
                <a:pos x="15" y="0"/>
              </a:cxn>
              <a:cxn ang="0">
                <a:pos x="23" y="0"/>
              </a:cxn>
              <a:cxn ang="0">
                <a:pos x="29" y="0"/>
              </a:cxn>
              <a:cxn ang="0">
                <a:pos x="35" y="0"/>
              </a:cxn>
              <a:cxn ang="0">
                <a:pos x="43" y="0"/>
              </a:cxn>
              <a:cxn ang="0">
                <a:pos x="48" y="0"/>
              </a:cxn>
            </a:cxnLst>
            <a:rect l="0" t="0" r="r" b="b"/>
            <a:pathLst>
              <a:path w="77" h="77">
                <a:moveTo>
                  <a:pt x="51" y="0"/>
                </a:moveTo>
                <a:lnTo>
                  <a:pt x="51" y="2"/>
                </a:lnTo>
                <a:lnTo>
                  <a:pt x="51" y="3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1"/>
                </a:lnTo>
                <a:lnTo>
                  <a:pt x="51" y="32"/>
                </a:lnTo>
                <a:lnTo>
                  <a:pt x="51" y="37"/>
                </a:lnTo>
                <a:lnTo>
                  <a:pt x="51" y="39"/>
                </a:lnTo>
                <a:lnTo>
                  <a:pt x="51" y="42"/>
                </a:lnTo>
                <a:lnTo>
                  <a:pt x="51" y="47"/>
                </a:lnTo>
                <a:lnTo>
                  <a:pt x="51" y="48"/>
                </a:lnTo>
                <a:lnTo>
                  <a:pt x="51" y="51"/>
                </a:lnTo>
                <a:lnTo>
                  <a:pt x="53" y="51"/>
                </a:lnTo>
                <a:lnTo>
                  <a:pt x="55" y="51"/>
                </a:lnTo>
                <a:lnTo>
                  <a:pt x="56" y="51"/>
                </a:lnTo>
                <a:lnTo>
                  <a:pt x="58" y="51"/>
                </a:lnTo>
                <a:lnTo>
                  <a:pt x="59" y="51"/>
                </a:lnTo>
                <a:lnTo>
                  <a:pt x="61" y="51"/>
                </a:lnTo>
                <a:lnTo>
                  <a:pt x="64" y="51"/>
                </a:lnTo>
                <a:lnTo>
                  <a:pt x="66" y="51"/>
                </a:lnTo>
                <a:lnTo>
                  <a:pt x="67" y="51"/>
                </a:lnTo>
                <a:lnTo>
                  <a:pt x="69" y="51"/>
                </a:lnTo>
                <a:lnTo>
                  <a:pt x="71" y="51"/>
                </a:lnTo>
                <a:lnTo>
                  <a:pt x="72" y="51"/>
                </a:lnTo>
                <a:lnTo>
                  <a:pt x="74" y="51"/>
                </a:lnTo>
                <a:lnTo>
                  <a:pt x="75" y="51"/>
                </a:lnTo>
                <a:lnTo>
                  <a:pt x="77" y="51"/>
                </a:lnTo>
                <a:lnTo>
                  <a:pt x="77" y="55"/>
                </a:lnTo>
                <a:lnTo>
                  <a:pt x="77" y="59"/>
                </a:lnTo>
                <a:lnTo>
                  <a:pt x="77" y="64"/>
                </a:lnTo>
                <a:lnTo>
                  <a:pt x="77" y="67"/>
                </a:lnTo>
                <a:lnTo>
                  <a:pt x="77" y="72"/>
                </a:lnTo>
                <a:lnTo>
                  <a:pt x="77" y="77"/>
                </a:lnTo>
                <a:lnTo>
                  <a:pt x="74" y="77"/>
                </a:lnTo>
                <a:lnTo>
                  <a:pt x="69" y="77"/>
                </a:lnTo>
                <a:lnTo>
                  <a:pt x="66" y="77"/>
                </a:lnTo>
                <a:lnTo>
                  <a:pt x="64" y="77"/>
                </a:lnTo>
                <a:lnTo>
                  <a:pt x="63" y="77"/>
                </a:lnTo>
                <a:lnTo>
                  <a:pt x="59" y="77"/>
                </a:lnTo>
                <a:lnTo>
                  <a:pt x="58" y="77"/>
                </a:lnTo>
                <a:lnTo>
                  <a:pt x="56" y="77"/>
                </a:lnTo>
                <a:lnTo>
                  <a:pt x="51" y="77"/>
                </a:lnTo>
                <a:lnTo>
                  <a:pt x="43" y="77"/>
                </a:lnTo>
                <a:lnTo>
                  <a:pt x="40" y="75"/>
                </a:lnTo>
                <a:lnTo>
                  <a:pt x="39" y="75"/>
                </a:lnTo>
                <a:lnTo>
                  <a:pt x="35" y="75"/>
                </a:lnTo>
                <a:lnTo>
                  <a:pt x="34" y="75"/>
                </a:lnTo>
                <a:lnTo>
                  <a:pt x="31" y="77"/>
                </a:lnTo>
                <a:lnTo>
                  <a:pt x="26" y="77"/>
                </a:lnTo>
                <a:lnTo>
                  <a:pt x="23" y="77"/>
                </a:lnTo>
                <a:lnTo>
                  <a:pt x="18" y="77"/>
                </a:lnTo>
                <a:lnTo>
                  <a:pt x="13" y="75"/>
                </a:lnTo>
                <a:lnTo>
                  <a:pt x="11" y="75"/>
                </a:lnTo>
                <a:lnTo>
                  <a:pt x="10" y="77"/>
                </a:lnTo>
                <a:lnTo>
                  <a:pt x="10" y="75"/>
                </a:lnTo>
                <a:lnTo>
                  <a:pt x="5" y="77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4"/>
                </a:lnTo>
                <a:lnTo>
                  <a:pt x="2" y="59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1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3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2" y="24"/>
                </a:lnTo>
                <a:lnTo>
                  <a:pt x="2" y="23"/>
                </a:lnTo>
                <a:lnTo>
                  <a:pt x="2" y="21"/>
                </a:lnTo>
                <a:lnTo>
                  <a:pt x="2" y="19"/>
                </a:lnTo>
                <a:lnTo>
                  <a:pt x="2" y="18"/>
                </a:lnTo>
                <a:lnTo>
                  <a:pt x="2" y="13"/>
                </a:lnTo>
                <a:lnTo>
                  <a:pt x="2" y="10"/>
                </a:lnTo>
                <a:lnTo>
                  <a:pt x="3" y="10"/>
                </a:lnTo>
                <a:lnTo>
                  <a:pt x="3" y="8"/>
                </a:lnTo>
                <a:lnTo>
                  <a:pt x="3" y="7"/>
                </a:lnTo>
                <a:lnTo>
                  <a:pt x="3" y="5"/>
                </a:lnTo>
                <a:lnTo>
                  <a:pt x="3" y="3"/>
                </a:lnTo>
                <a:lnTo>
                  <a:pt x="5" y="3"/>
                </a:lnTo>
                <a:lnTo>
                  <a:pt x="5" y="2"/>
                </a:lnTo>
                <a:lnTo>
                  <a:pt x="7" y="2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3" y="0"/>
                </a:lnTo>
                <a:lnTo>
                  <a:pt x="24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5" y="0"/>
                </a:lnTo>
                <a:lnTo>
                  <a:pt x="39" y="0"/>
                </a:lnTo>
                <a:lnTo>
                  <a:pt x="40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5A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4"/>
          <p:cNvSpPr>
            <a:spLocks/>
          </p:cNvSpPr>
          <p:nvPr/>
        </p:nvSpPr>
        <p:spPr bwMode="auto">
          <a:xfrm>
            <a:off x="4168775" y="5538788"/>
            <a:ext cx="196850" cy="254000"/>
          </a:xfrm>
          <a:custGeom>
            <a:avLst/>
            <a:gdLst/>
            <a:ahLst/>
            <a:cxnLst>
              <a:cxn ang="0">
                <a:pos x="91" y="5"/>
              </a:cxn>
              <a:cxn ang="0">
                <a:pos x="91" y="18"/>
              </a:cxn>
              <a:cxn ang="0">
                <a:pos x="91" y="31"/>
              </a:cxn>
              <a:cxn ang="0">
                <a:pos x="96" y="39"/>
              </a:cxn>
              <a:cxn ang="0">
                <a:pos x="105" y="39"/>
              </a:cxn>
              <a:cxn ang="0">
                <a:pos x="108" y="52"/>
              </a:cxn>
              <a:cxn ang="0">
                <a:pos x="116" y="64"/>
              </a:cxn>
              <a:cxn ang="0">
                <a:pos x="124" y="69"/>
              </a:cxn>
              <a:cxn ang="0">
                <a:pos x="123" y="77"/>
              </a:cxn>
              <a:cxn ang="0">
                <a:pos x="113" y="77"/>
              </a:cxn>
              <a:cxn ang="0">
                <a:pos x="104" y="77"/>
              </a:cxn>
              <a:cxn ang="0">
                <a:pos x="86" y="77"/>
              </a:cxn>
              <a:cxn ang="0">
                <a:pos x="73" y="80"/>
              </a:cxn>
              <a:cxn ang="0">
                <a:pos x="70" y="90"/>
              </a:cxn>
              <a:cxn ang="0">
                <a:pos x="64" y="93"/>
              </a:cxn>
              <a:cxn ang="0">
                <a:pos x="65" y="101"/>
              </a:cxn>
              <a:cxn ang="0">
                <a:pos x="64" y="109"/>
              </a:cxn>
              <a:cxn ang="0">
                <a:pos x="60" y="116"/>
              </a:cxn>
              <a:cxn ang="0">
                <a:pos x="60" y="127"/>
              </a:cxn>
              <a:cxn ang="0">
                <a:pos x="57" y="136"/>
              </a:cxn>
              <a:cxn ang="0">
                <a:pos x="54" y="141"/>
              </a:cxn>
              <a:cxn ang="0">
                <a:pos x="38" y="141"/>
              </a:cxn>
              <a:cxn ang="0">
                <a:pos x="30" y="143"/>
              </a:cxn>
              <a:cxn ang="0">
                <a:pos x="27" y="149"/>
              </a:cxn>
              <a:cxn ang="0">
                <a:pos x="22" y="154"/>
              </a:cxn>
              <a:cxn ang="0">
                <a:pos x="16" y="157"/>
              </a:cxn>
              <a:cxn ang="0">
                <a:pos x="11" y="159"/>
              </a:cxn>
              <a:cxn ang="0">
                <a:pos x="0" y="151"/>
              </a:cxn>
              <a:cxn ang="0">
                <a:pos x="6" y="148"/>
              </a:cxn>
              <a:cxn ang="0">
                <a:pos x="11" y="141"/>
              </a:cxn>
              <a:cxn ang="0">
                <a:pos x="17" y="136"/>
              </a:cxn>
              <a:cxn ang="0">
                <a:pos x="16" y="130"/>
              </a:cxn>
              <a:cxn ang="0">
                <a:pos x="20" y="125"/>
              </a:cxn>
              <a:cxn ang="0">
                <a:pos x="27" y="122"/>
              </a:cxn>
              <a:cxn ang="0">
                <a:pos x="32" y="120"/>
              </a:cxn>
              <a:cxn ang="0">
                <a:pos x="32" y="117"/>
              </a:cxn>
              <a:cxn ang="0">
                <a:pos x="32" y="111"/>
              </a:cxn>
              <a:cxn ang="0">
                <a:pos x="36" y="101"/>
              </a:cxn>
              <a:cxn ang="0">
                <a:pos x="36" y="93"/>
              </a:cxn>
              <a:cxn ang="0">
                <a:pos x="33" y="85"/>
              </a:cxn>
              <a:cxn ang="0">
                <a:pos x="30" y="76"/>
              </a:cxn>
              <a:cxn ang="0">
                <a:pos x="35" y="71"/>
              </a:cxn>
              <a:cxn ang="0">
                <a:pos x="38" y="63"/>
              </a:cxn>
              <a:cxn ang="0">
                <a:pos x="33" y="55"/>
              </a:cxn>
              <a:cxn ang="0">
                <a:pos x="32" y="48"/>
              </a:cxn>
              <a:cxn ang="0">
                <a:pos x="30" y="44"/>
              </a:cxn>
              <a:cxn ang="0">
                <a:pos x="38" y="45"/>
              </a:cxn>
              <a:cxn ang="0">
                <a:pos x="40" y="44"/>
              </a:cxn>
              <a:cxn ang="0">
                <a:pos x="49" y="47"/>
              </a:cxn>
              <a:cxn ang="0">
                <a:pos x="59" y="47"/>
              </a:cxn>
              <a:cxn ang="0">
                <a:pos x="67" y="45"/>
              </a:cxn>
              <a:cxn ang="0">
                <a:pos x="73" y="42"/>
              </a:cxn>
              <a:cxn ang="0">
                <a:pos x="73" y="36"/>
              </a:cxn>
              <a:cxn ang="0">
                <a:pos x="80" y="36"/>
              </a:cxn>
              <a:cxn ang="0">
                <a:pos x="84" y="29"/>
              </a:cxn>
              <a:cxn ang="0">
                <a:pos x="83" y="24"/>
              </a:cxn>
              <a:cxn ang="0">
                <a:pos x="80" y="16"/>
              </a:cxn>
              <a:cxn ang="0">
                <a:pos x="78" y="8"/>
              </a:cxn>
              <a:cxn ang="0">
                <a:pos x="75" y="5"/>
              </a:cxn>
              <a:cxn ang="0">
                <a:pos x="73" y="0"/>
              </a:cxn>
              <a:cxn ang="0">
                <a:pos x="80" y="0"/>
              </a:cxn>
            </a:cxnLst>
            <a:rect l="0" t="0" r="r" b="b"/>
            <a:pathLst>
              <a:path w="124" h="160">
                <a:moveTo>
                  <a:pt x="83" y="2"/>
                </a:moveTo>
                <a:lnTo>
                  <a:pt x="83" y="5"/>
                </a:lnTo>
                <a:lnTo>
                  <a:pt x="86" y="5"/>
                </a:lnTo>
                <a:lnTo>
                  <a:pt x="88" y="5"/>
                </a:lnTo>
                <a:lnTo>
                  <a:pt x="89" y="5"/>
                </a:lnTo>
                <a:lnTo>
                  <a:pt x="91" y="5"/>
                </a:lnTo>
                <a:lnTo>
                  <a:pt x="91" y="8"/>
                </a:lnTo>
                <a:lnTo>
                  <a:pt x="91" y="10"/>
                </a:lnTo>
                <a:lnTo>
                  <a:pt x="91" y="12"/>
                </a:lnTo>
                <a:lnTo>
                  <a:pt x="91" y="13"/>
                </a:lnTo>
                <a:lnTo>
                  <a:pt x="91" y="15"/>
                </a:lnTo>
                <a:lnTo>
                  <a:pt x="91" y="18"/>
                </a:lnTo>
                <a:lnTo>
                  <a:pt x="91" y="21"/>
                </a:lnTo>
                <a:lnTo>
                  <a:pt x="91" y="23"/>
                </a:lnTo>
                <a:lnTo>
                  <a:pt x="91" y="24"/>
                </a:lnTo>
                <a:lnTo>
                  <a:pt x="91" y="26"/>
                </a:lnTo>
                <a:lnTo>
                  <a:pt x="91" y="28"/>
                </a:lnTo>
                <a:lnTo>
                  <a:pt x="91" y="31"/>
                </a:lnTo>
                <a:lnTo>
                  <a:pt x="91" y="34"/>
                </a:lnTo>
                <a:lnTo>
                  <a:pt x="91" y="36"/>
                </a:lnTo>
                <a:lnTo>
                  <a:pt x="91" y="39"/>
                </a:lnTo>
                <a:lnTo>
                  <a:pt x="92" y="39"/>
                </a:lnTo>
                <a:lnTo>
                  <a:pt x="94" y="39"/>
                </a:lnTo>
                <a:lnTo>
                  <a:pt x="96" y="39"/>
                </a:lnTo>
                <a:lnTo>
                  <a:pt x="97" y="39"/>
                </a:lnTo>
                <a:lnTo>
                  <a:pt x="99" y="39"/>
                </a:lnTo>
                <a:lnTo>
                  <a:pt x="100" y="39"/>
                </a:lnTo>
                <a:lnTo>
                  <a:pt x="102" y="39"/>
                </a:lnTo>
                <a:lnTo>
                  <a:pt x="104" y="39"/>
                </a:lnTo>
                <a:lnTo>
                  <a:pt x="105" y="39"/>
                </a:lnTo>
                <a:lnTo>
                  <a:pt x="107" y="39"/>
                </a:lnTo>
                <a:lnTo>
                  <a:pt x="108" y="39"/>
                </a:lnTo>
                <a:lnTo>
                  <a:pt x="108" y="44"/>
                </a:lnTo>
                <a:lnTo>
                  <a:pt x="108" y="45"/>
                </a:lnTo>
                <a:lnTo>
                  <a:pt x="108" y="48"/>
                </a:lnTo>
                <a:lnTo>
                  <a:pt x="108" y="52"/>
                </a:lnTo>
                <a:lnTo>
                  <a:pt x="108" y="53"/>
                </a:lnTo>
                <a:lnTo>
                  <a:pt x="108" y="56"/>
                </a:lnTo>
                <a:lnTo>
                  <a:pt x="108" y="61"/>
                </a:lnTo>
                <a:lnTo>
                  <a:pt x="108" y="64"/>
                </a:lnTo>
                <a:lnTo>
                  <a:pt x="112" y="64"/>
                </a:lnTo>
                <a:lnTo>
                  <a:pt x="116" y="64"/>
                </a:lnTo>
                <a:lnTo>
                  <a:pt x="121" y="64"/>
                </a:lnTo>
                <a:lnTo>
                  <a:pt x="123" y="64"/>
                </a:lnTo>
                <a:lnTo>
                  <a:pt x="124" y="64"/>
                </a:lnTo>
                <a:lnTo>
                  <a:pt x="124" y="66"/>
                </a:lnTo>
                <a:lnTo>
                  <a:pt x="124" y="68"/>
                </a:lnTo>
                <a:lnTo>
                  <a:pt x="124" y="69"/>
                </a:lnTo>
                <a:lnTo>
                  <a:pt x="124" y="71"/>
                </a:lnTo>
                <a:lnTo>
                  <a:pt x="124" y="72"/>
                </a:lnTo>
                <a:lnTo>
                  <a:pt x="124" y="74"/>
                </a:lnTo>
                <a:lnTo>
                  <a:pt x="124" y="76"/>
                </a:lnTo>
                <a:lnTo>
                  <a:pt x="124" y="77"/>
                </a:lnTo>
                <a:lnTo>
                  <a:pt x="123" y="77"/>
                </a:lnTo>
                <a:lnTo>
                  <a:pt x="121" y="77"/>
                </a:lnTo>
                <a:lnTo>
                  <a:pt x="120" y="77"/>
                </a:lnTo>
                <a:lnTo>
                  <a:pt x="118" y="77"/>
                </a:lnTo>
                <a:lnTo>
                  <a:pt x="116" y="77"/>
                </a:lnTo>
                <a:lnTo>
                  <a:pt x="115" y="77"/>
                </a:lnTo>
                <a:lnTo>
                  <a:pt x="113" y="77"/>
                </a:lnTo>
                <a:lnTo>
                  <a:pt x="112" y="77"/>
                </a:lnTo>
                <a:lnTo>
                  <a:pt x="110" y="77"/>
                </a:lnTo>
                <a:lnTo>
                  <a:pt x="108" y="77"/>
                </a:lnTo>
                <a:lnTo>
                  <a:pt x="107" y="77"/>
                </a:lnTo>
                <a:lnTo>
                  <a:pt x="105" y="77"/>
                </a:lnTo>
                <a:lnTo>
                  <a:pt x="104" y="77"/>
                </a:lnTo>
                <a:lnTo>
                  <a:pt x="100" y="77"/>
                </a:lnTo>
                <a:lnTo>
                  <a:pt x="99" y="77"/>
                </a:lnTo>
                <a:lnTo>
                  <a:pt x="97" y="77"/>
                </a:lnTo>
                <a:lnTo>
                  <a:pt x="96" y="77"/>
                </a:lnTo>
                <a:lnTo>
                  <a:pt x="91" y="77"/>
                </a:lnTo>
                <a:lnTo>
                  <a:pt x="86" y="77"/>
                </a:lnTo>
                <a:lnTo>
                  <a:pt x="78" y="79"/>
                </a:lnTo>
                <a:lnTo>
                  <a:pt x="76" y="77"/>
                </a:lnTo>
                <a:lnTo>
                  <a:pt x="75" y="77"/>
                </a:lnTo>
                <a:lnTo>
                  <a:pt x="73" y="77"/>
                </a:lnTo>
                <a:lnTo>
                  <a:pt x="73" y="79"/>
                </a:lnTo>
                <a:lnTo>
                  <a:pt x="73" y="80"/>
                </a:lnTo>
                <a:lnTo>
                  <a:pt x="75" y="80"/>
                </a:lnTo>
                <a:lnTo>
                  <a:pt x="75" y="82"/>
                </a:lnTo>
                <a:lnTo>
                  <a:pt x="75" y="87"/>
                </a:lnTo>
                <a:lnTo>
                  <a:pt x="75" y="90"/>
                </a:lnTo>
                <a:lnTo>
                  <a:pt x="73" y="90"/>
                </a:lnTo>
                <a:lnTo>
                  <a:pt x="70" y="90"/>
                </a:lnTo>
                <a:lnTo>
                  <a:pt x="68" y="90"/>
                </a:lnTo>
                <a:lnTo>
                  <a:pt x="67" y="90"/>
                </a:lnTo>
                <a:lnTo>
                  <a:pt x="65" y="90"/>
                </a:lnTo>
                <a:lnTo>
                  <a:pt x="64" y="90"/>
                </a:lnTo>
                <a:lnTo>
                  <a:pt x="64" y="92"/>
                </a:lnTo>
                <a:lnTo>
                  <a:pt x="64" y="93"/>
                </a:lnTo>
                <a:lnTo>
                  <a:pt x="64" y="95"/>
                </a:lnTo>
                <a:lnTo>
                  <a:pt x="64" y="96"/>
                </a:lnTo>
                <a:lnTo>
                  <a:pt x="64" y="98"/>
                </a:lnTo>
                <a:lnTo>
                  <a:pt x="65" y="98"/>
                </a:lnTo>
                <a:lnTo>
                  <a:pt x="65" y="100"/>
                </a:lnTo>
                <a:lnTo>
                  <a:pt x="65" y="101"/>
                </a:lnTo>
                <a:lnTo>
                  <a:pt x="65" y="103"/>
                </a:lnTo>
                <a:lnTo>
                  <a:pt x="65" y="104"/>
                </a:lnTo>
                <a:lnTo>
                  <a:pt x="65" y="106"/>
                </a:lnTo>
                <a:lnTo>
                  <a:pt x="65" y="108"/>
                </a:lnTo>
                <a:lnTo>
                  <a:pt x="64" y="108"/>
                </a:lnTo>
                <a:lnTo>
                  <a:pt x="64" y="109"/>
                </a:lnTo>
                <a:lnTo>
                  <a:pt x="64" y="111"/>
                </a:lnTo>
                <a:lnTo>
                  <a:pt x="64" y="112"/>
                </a:lnTo>
                <a:lnTo>
                  <a:pt x="64" y="114"/>
                </a:lnTo>
                <a:lnTo>
                  <a:pt x="64" y="116"/>
                </a:lnTo>
                <a:lnTo>
                  <a:pt x="62" y="116"/>
                </a:lnTo>
                <a:lnTo>
                  <a:pt x="60" y="116"/>
                </a:lnTo>
                <a:lnTo>
                  <a:pt x="60" y="117"/>
                </a:lnTo>
                <a:lnTo>
                  <a:pt x="60" y="119"/>
                </a:lnTo>
                <a:lnTo>
                  <a:pt x="60" y="120"/>
                </a:lnTo>
                <a:lnTo>
                  <a:pt x="60" y="122"/>
                </a:lnTo>
                <a:lnTo>
                  <a:pt x="60" y="124"/>
                </a:lnTo>
                <a:lnTo>
                  <a:pt x="60" y="127"/>
                </a:lnTo>
                <a:lnTo>
                  <a:pt x="60" y="128"/>
                </a:lnTo>
                <a:lnTo>
                  <a:pt x="60" y="132"/>
                </a:lnTo>
                <a:lnTo>
                  <a:pt x="60" y="133"/>
                </a:lnTo>
                <a:lnTo>
                  <a:pt x="59" y="133"/>
                </a:lnTo>
                <a:lnTo>
                  <a:pt x="57" y="133"/>
                </a:lnTo>
                <a:lnTo>
                  <a:pt x="57" y="136"/>
                </a:lnTo>
                <a:lnTo>
                  <a:pt x="57" y="140"/>
                </a:lnTo>
                <a:lnTo>
                  <a:pt x="60" y="140"/>
                </a:lnTo>
                <a:lnTo>
                  <a:pt x="60" y="141"/>
                </a:lnTo>
                <a:lnTo>
                  <a:pt x="57" y="141"/>
                </a:lnTo>
                <a:lnTo>
                  <a:pt x="56" y="141"/>
                </a:lnTo>
                <a:lnTo>
                  <a:pt x="54" y="141"/>
                </a:lnTo>
                <a:lnTo>
                  <a:pt x="51" y="141"/>
                </a:lnTo>
                <a:lnTo>
                  <a:pt x="48" y="141"/>
                </a:lnTo>
                <a:lnTo>
                  <a:pt x="46" y="141"/>
                </a:lnTo>
                <a:lnTo>
                  <a:pt x="43" y="141"/>
                </a:lnTo>
                <a:lnTo>
                  <a:pt x="41" y="141"/>
                </a:lnTo>
                <a:lnTo>
                  <a:pt x="38" y="141"/>
                </a:lnTo>
                <a:lnTo>
                  <a:pt x="36" y="141"/>
                </a:lnTo>
                <a:lnTo>
                  <a:pt x="35" y="141"/>
                </a:lnTo>
                <a:lnTo>
                  <a:pt x="33" y="141"/>
                </a:lnTo>
                <a:lnTo>
                  <a:pt x="32" y="141"/>
                </a:lnTo>
                <a:lnTo>
                  <a:pt x="32" y="143"/>
                </a:lnTo>
                <a:lnTo>
                  <a:pt x="30" y="143"/>
                </a:lnTo>
                <a:lnTo>
                  <a:pt x="30" y="144"/>
                </a:lnTo>
                <a:lnTo>
                  <a:pt x="30" y="146"/>
                </a:lnTo>
                <a:lnTo>
                  <a:pt x="28" y="146"/>
                </a:lnTo>
                <a:lnTo>
                  <a:pt x="28" y="148"/>
                </a:lnTo>
                <a:lnTo>
                  <a:pt x="27" y="148"/>
                </a:lnTo>
                <a:lnTo>
                  <a:pt x="27" y="149"/>
                </a:lnTo>
                <a:lnTo>
                  <a:pt x="25" y="149"/>
                </a:lnTo>
                <a:lnTo>
                  <a:pt x="25" y="151"/>
                </a:lnTo>
                <a:lnTo>
                  <a:pt x="24" y="151"/>
                </a:lnTo>
                <a:lnTo>
                  <a:pt x="24" y="152"/>
                </a:lnTo>
                <a:lnTo>
                  <a:pt x="22" y="152"/>
                </a:lnTo>
                <a:lnTo>
                  <a:pt x="22" y="154"/>
                </a:lnTo>
                <a:lnTo>
                  <a:pt x="20" y="154"/>
                </a:lnTo>
                <a:lnTo>
                  <a:pt x="20" y="156"/>
                </a:lnTo>
                <a:lnTo>
                  <a:pt x="19" y="156"/>
                </a:lnTo>
                <a:lnTo>
                  <a:pt x="17" y="156"/>
                </a:lnTo>
                <a:lnTo>
                  <a:pt x="17" y="157"/>
                </a:lnTo>
                <a:lnTo>
                  <a:pt x="16" y="157"/>
                </a:lnTo>
                <a:lnTo>
                  <a:pt x="16" y="159"/>
                </a:lnTo>
                <a:lnTo>
                  <a:pt x="14" y="159"/>
                </a:lnTo>
                <a:lnTo>
                  <a:pt x="14" y="160"/>
                </a:lnTo>
                <a:lnTo>
                  <a:pt x="12" y="160"/>
                </a:lnTo>
                <a:lnTo>
                  <a:pt x="11" y="160"/>
                </a:lnTo>
                <a:lnTo>
                  <a:pt x="11" y="159"/>
                </a:lnTo>
                <a:lnTo>
                  <a:pt x="9" y="159"/>
                </a:lnTo>
                <a:lnTo>
                  <a:pt x="6" y="156"/>
                </a:lnTo>
                <a:lnTo>
                  <a:pt x="4" y="156"/>
                </a:lnTo>
                <a:lnTo>
                  <a:pt x="3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1" y="149"/>
                </a:lnTo>
                <a:lnTo>
                  <a:pt x="3" y="151"/>
                </a:lnTo>
                <a:lnTo>
                  <a:pt x="4" y="149"/>
                </a:lnTo>
                <a:lnTo>
                  <a:pt x="4" y="148"/>
                </a:lnTo>
                <a:lnTo>
                  <a:pt x="6" y="148"/>
                </a:lnTo>
                <a:lnTo>
                  <a:pt x="8" y="148"/>
                </a:lnTo>
                <a:lnTo>
                  <a:pt x="8" y="146"/>
                </a:lnTo>
                <a:lnTo>
                  <a:pt x="8" y="144"/>
                </a:lnTo>
                <a:lnTo>
                  <a:pt x="8" y="143"/>
                </a:lnTo>
                <a:lnTo>
                  <a:pt x="9" y="141"/>
                </a:lnTo>
                <a:lnTo>
                  <a:pt x="11" y="141"/>
                </a:lnTo>
                <a:lnTo>
                  <a:pt x="12" y="141"/>
                </a:lnTo>
                <a:lnTo>
                  <a:pt x="12" y="140"/>
                </a:lnTo>
                <a:lnTo>
                  <a:pt x="14" y="140"/>
                </a:lnTo>
                <a:lnTo>
                  <a:pt x="14" y="138"/>
                </a:lnTo>
                <a:lnTo>
                  <a:pt x="16" y="136"/>
                </a:lnTo>
                <a:lnTo>
                  <a:pt x="17" y="136"/>
                </a:lnTo>
                <a:lnTo>
                  <a:pt x="17" y="135"/>
                </a:lnTo>
                <a:lnTo>
                  <a:pt x="16" y="135"/>
                </a:lnTo>
                <a:lnTo>
                  <a:pt x="17" y="133"/>
                </a:lnTo>
                <a:lnTo>
                  <a:pt x="16" y="133"/>
                </a:lnTo>
                <a:lnTo>
                  <a:pt x="16" y="132"/>
                </a:lnTo>
                <a:lnTo>
                  <a:pt x="16" y="130"/>
                </a:lnTo>
                <a:lnTo>
                  <a:pt x="17" y="130"/>
                </a:lnTo>
                <a:lnTo>
                  <a:pt x="17" y="128"/>
                </a:lnTo>
                <a:lnTo>
                  <a:pt x="17" y="127"/>
                </a:lnTo>
                <a:lnTo>
                  <a:pt x="19" y="127"/>
                </a:lnTo>
                <a:lnTo>
                  <a:pt x="20" y="127"/>
                </a:lnTo>
                <a:lnTo>
                  <a:pt x="20" y="125"/>
                </a:lnTo>
                <a:lnTo>
                  <a:pt x="22" y="125"/>
                </a:lnTo>
                <a:lnTo>
                  <a:pt x="24" y="125"/>
                </a:lnTo>
                <a:lnTo>
                  <a:pt x="24" y="124"/>
                </a:lnTo>
                <a:lnTo>
                  <a:pt x="25" y="124"/>
                </a:lnTo>
                <a:lnTo>
                  <a:pt x="25" y="122"/>
                </a:lnTo>
                <a:lnTo>
                  <a:pt x="27" y="122"/>
                </a:lnTo>
                <a:lnTo>
                  <a:pt x="27" y="124"/>
                </a:lnTo>
                <a:lnTo>
                  <a:pt x="28" y="124"/>
                </a:lnTo>
                <a:lnTo>
                  <a:pt x="30" y="124"/>
                </a:lnTo>
                <a:lnTo>
                  <a:pt x="32" y="124"/>
                </a:lnTo>
                <a:lnTo>
                  <a:pt x="32" y="122"/>
                </a:lnTo>
                <a:lnTo>
                  <a:pt x="32" y="120"/>
                </a:lnTo>
                <a:lnTo>
                  <a:pt x="30" y="120"/>
                </a:lnTo>
                <a:lnTo>
                  <a:pt x="28" y="120"/>
                </a:lnTo>
                <a:lnTo>
                  <a:pt x="28" y="119"/>
                </a:lnTo>
                <a:lnTo>
                  <a:pt x="30" y="119"/>
                </a:lnTo>
                <a:lnTo>
                  <a:pt x="30" y="117"/>
                </a:lnTo>
                <a:lnTo>
                  <a:pt x="32" y="117"/>
                </a:lnTo>
                <a:lnTo>
                  <a:pt x="32" y="116"/>
                </a:lnTo>
                <a:lnTo>
                  <a:pt x="33" y="116"/>
                </a:lnTo>
                <a:lnTo>
                  <a:pt x="33" y="114"/>
                </a:lnTo>
                <a:lnTo>
                  <a:pt x="32" y="114"/>
                </a:lnTo>
                <a:lnTo>
                  <a:pt x="32" y="112"/>
                </a:lnTo>
                <a:lnTo>
                  <a:pt x="32" y="111"/>
                </a:lnTo>
                <a:lnTo>
                  <a:pt x="32" y="109"/>
                </a:lnTo>
                <a:lnTo>
                  <a:pt x="33" y="108"/>
                </a:lnTo>
                <a:lnTo>
                  <a:pt x="35" y="106"/>
                </a:lnTo>
                <a:lnTo>
                  <a:pt x="35" y="104"/>
                </a:lnTo>
                <a:lnTo>
                  <a:pt x="35" y="103"/>
                </a:lnTo>
                <a:lnTo>
                  <a:pt x="36" y="101"/>
                </a:lnTo>
                <a:lnTo>
                  <a:pt x="36" y="100"/>
                </a:lnTo>
                <a:lnTo>
                  <a:pt x="36" y="98"/>
                </a:lnTo>
                <a:lnTo>
                  <a:pt x="35" y="98"/>
                </a:lnTo>
                <a:lnTo>
                  <a:pt x="36" y="96"/>
                </a:lnTo>
                <a:lnTo>
                  <a:pt x="36" y="95"/>
                </a:lnTo>
                <a:lnTo>
                  <a:pt x="36" y="93"/>
                </a:lnTo>
                <a:lnTo>
                  <a:pt x="36" y="92"/>
                </a:lnTo>
                <a:lnTo>
                  <a:pt x="36" y="90"/>
                </a:lnTo>
                <a:lnTo>
                  <a:pt x="35" y="90"/>
                </a:lnTo>
                <a:lnTo>
                  <a:pt x="35" y="88"/>
                </a:lnTo>
                <a:lnTo>
                  <a:pt x="35" y="87"/>
                </a:lnTo>
                <a:lnTo>
                  <a:pt x="33" y="85"/>
                </a:lnTo>
                <a:lnTo>
                  <a:pt x="33" y="84"/>
                </a:lnTo>
                <a:lnTo>
                  <a:pt x="33" y="82"/>
                </a:lnTo>
                <a:lnTo>
                  <a:pt x="33" y="80"/>
                </a:lnTo>
                <a:lnTo>
                  <a:pt x="33" y="79"/>
                </a:lnTo>
                <a:lnTo>
                  <a:pt x="32" y="77"/>
                </a:lnTo>
                <a:lnTo>
                  <a:pt x="30" y="76"/>
                </a:lnTo>
                <a:lnTo>
                  <a:pt x="30" y="74"/>
                </a:lnTo>
                <a:lnTo>
                  <a:pt x="32" y="74"/>
                </a:lnTo>
                <a:lnTo>
                  <a:pt x="32" y="72"/>
                </a:lnTo>
                <a:lnTo>
                  <a:pt x="33" y="72"/>
                </a:lnTo>
                <a:lnTo>
                  <a:pt x="35" y="72"/>
                </a:lnTo>
                <a:lnTo>
                  <a:pt x="35" y="71"/>
                </a:lnTo>
                <a:lnTo>
                  <a:pt x="36" y="69"/>
                </a:lnTo>
                <a:lnTo>
                  <a:pt x="36" y="68"/>
                </a:lnTo>
                <a:lnTo>
                  <a:pt x="38" y="68"/>
                </a:lnTo>
                <a:lnTo>
                  <a:pt x="38" y="66"/>
                </a:lnTo>
                <a:lnTo>
                  <a:pt x="38" y="64"/>
                </a:lnTo>
                <a:lnTo>
                  <a:pt x="38" y="63"/>
                </a:lnTo>
                <a:lnTo>
                  <a:pt x="36" y="61"/>
                </a:lnTo>
                <a:lnTo>
                  <a:pt x="35" y="60"/>
                </a:lnTo>
                <a:lnTo>
                  <a:pt x="35" y="58"/>
                </a:lnTo>
                <a:lnTo>
                  <a:pt x="33" y="58"/>
                </a:lnTo>
                <a:lnTo>
                  <a:pt x="33" y="56"/>
                </a:lnTo>
                <a:lnTo>
                  <a:pt x="33" y="55"/>
                </a:lnTo>
                <a:lnTo>
                  <a:pt x="33" y="53"/>
                </a:lnTo>
                <a:lnTo>
                  <a:pt x="32" y="52"/>
                </a:lnTo>
                <a:lnTo>
                  <a:pt x="32" y="50"/>
                </a:lnTo>
                <a:lnTo>
                  <a:pt x="32" y="48"/>
                </a:lnTo>
                <a:lnTo>
                  <a:pt x="33" y="48"/>
                </a:lnTo>
                <a:lnTo>
                  <a:pt x="32" y="48"/>
                </a:lnTo>
                <a:lnTo>
                  <a:pt x="32" y="47"/>
                </a:lnTo>
                <a:lnTo>
                  <a:pt x="30" y="47"/>
                </a:lnTo>
                <a:lnTo>
                  <a:pt x="30" y="45"/>
                </a:lnTo>
                <a:lnTo>
                  <a:pt x="28" y="45"/>
                </a:lnTo>
                <a:lnTo>
                  <a:pt x="28" y="44"/>
                </a:lnTo>
                <a:lnTo>
                  <a:pt x="30" y="44"/>
                </a:lnTo>
                <a:lnTo>
                  <a:pt x="32" y="44"/>
                </a:lnTo>
                <a:lnTo>
                  <a:pt x="33" y="44"/>
                </a:lnTo>
                <a:lnTo>
                  <a:pt x="35" y="44"/>
                </a:lnTo>
                <a:lnTo>
                  <a:pt x="36" y="44"/>
                </a:lnTo>
                <a:lnTo>
                  <a:pt x="38" y="44"/>
                </a:lnTo>
                <a:lnTo>
                  <a:pt x="38" y="45"/>
                </a:lnTo>
                <a:lnTo>
                  <a:pt x="38" y="44"/>
                </a:lnTo>
                <a:lnTo>
                  <a:pt x="40" y="44"/>
                </a:lnTo>
                <a:lnTo>
                  <a:pt x="40" y="45"/>
                </a:lnTo>
                <a:lnTo>
                  <a:pt x="40" y="44"/>
                </a:lnTo>
                <a:lnTo>
                  <a:pt x="40" y="45"/>
                </a:lnTo>
                <a:lnTo>
                  <a:pt x="40" y="44"/>
                </a:lnTo>
                <a:lnTo>
                  <a:pt x="41" y="44"/>
                </a:lnTo>
                <a:lnTo>
                  <a:pt x="41" y="45"/>
                </a:lnTo>
                <a:lnTo>
                  <a:pt x="43" y="45"/>
                </a:lnTo>
                <a:lnTo>
                  <a:pt x="46" y="47"/>
                </a:lnTo>
                <a:lnTo>
                  <a:pt x="48" y="47"/>
                </a:lnTo>
                <a:lnTo>
                  <a:pt x="49" y="47"/>
                </a:lnTo>
                <a:lnTo>
                  <a:pt x="51" y="47"/>
                </a:lnTo>
                <a:lnTo>
                  <a:pt x="52" y="47"/>
                </a:lnTo>
                <a:lnTo>
                  <a:pt x="54" y="47"/>
                </a:lnTo>
                <a:lnTo>
                  <a:pt x="56" y="47"/>
                </a:lnTo>
                <a:lnTo>
                  <a:pt x="57" y="47"/>
                </a:lnTo>
                <a:lnTo>
                  <a:pt x="59" y="47"/>
                </a:lnTo>
                <a:lnTo>
                  <a:pt x="60" y="47"/>
                </a:lnTo>
                <a:lnTo>
                  <a:pt x="62" y="47"/>
                </a:lnTo>
                <a:lnTo>
                  <a:pt x="64" y="47"/>
                </a:lnTo>
                <a:lnTo>
                  <a:pt x="64" y="45"/>
                </a:lnTo>
                <a:lnTo>
                  <a:pt x="65" y="45"/>
                </a:lnTo>
                <a:lnTo>
                  <a:pt x="67" y="45"/>
                </a:lnTo>
                <a:lnTo>
                  <a:pt x="68" y="45"/>
                </a:lnTo>
                <a:lnTo>
                  <a:pt x="68" y="44"/>
                </a:lnTo>
                <a:lnTo>
                  <a:pt x="70" y="44"/>
                </a:lnTo>
                <a:lnTo>
                  <a:pt x="72" y="44"/>
                </a:lnTo>
                <a:lnTo>
                  <a:pt x="72" y="42"/>
                </a:lnTo>
                <a:lnTo>
                  <a:pt x="73" y="42"/>
                </a:lnTo>
                <a:lnTo>
                  <a:pt x="73" y="40"/>
                </a:lnTo>
                <a:lnTo>
                  <a:pt x="73" y="39"/>
                </a:lnTo>
                <a:lnTo>
                  <a:pt x="75" y="39"/>
                </a:lnTo>
                <a:lnTo>
                  <a:pt x="73" y="39"/>
                </a:lnTo>
                <a:lnTo>
                  <a:pt x="73" y="37"/>
                </a:lnTo>
                <a:lnTo>
                  <a:pt x="73" y="36"/>
                </a:lnTo>
                <a:lnTo>
                  <a:pt x="75" y="36"/>
                </a:lnTo>
                <a:lnTo>
                  <a:pt x="75" y="37"/>
                </a:lnTo>
                <a:lnTo>
                  <a:pt x="76" y="37"/>
                </a:lnTo>
                <a:lnTo>
                  <a:pt x="76" y="36"/>
                </a:lnTo>
                <a:lnTo>
                  <a:pt x="78" y="36"/>
                </a:lnTo>
                <a:lnTo>
                  <a:pt x="80" y="36"/>
                </a:lnTo>
                <a:lnTo>
                  <a:pt x="80" y="34"/>
                </a:lnTo>
                <a:lnTo>
                  <a:pt x="81" y="34"/>
                </a:lnTo>
                <a:lnTo>
                  <a:pt x="81" y="32"/>
                </a:lnTo>
                <a:lnTo>
                  <a:pt x="83" y="32"/>
                </a:lnTo>
                <a:lnTo>
                  <a:pt x="83" y="31"/>
                </a:lnTo>
                <a:lnTo>
                  <a:pt x="84" y="29"/>
                </a:lnTo>
                <a:lnTo>
                  <a:pt x="84" y="28"/>
                </a:lnTo>
                <a:lnTo>
                  <a:pt x="84" y="26"/>
                </a:lnTo>
                <a:lnTo>
                  <a:pt x="84" y="24"/>
                </a:lnTo>
                <a:lnTo>
                  <a:pt x="83" y="24"/>
                </a:lnTo>
                <a:lnTo>
                  <a:pt x="84" y="24"/>
                </a:lnTo>
                <a:lnTo>
                  <a:pt x="83" y="24"/>
                </a:lnTo>
                <a:lnTo>
                  <a:pt x="83" y="23"/>
                </a:lnTo>
                <a:lnTo>
                  <a:pt x="83" y="21"/>
                </a:lnTo>
                <a:lnTo>
                  <a:pt x="83" y="20"/>
                </a:lnTo>
                <a:lnTo>
                  <a:pt x="81" y="18"/>
                </a:lnTo>
                <a:lnTo>
                  <a:pt x="81" y="16"/>
                </a:lnTo>
                <a:lnTo>
                  <a:pt x="80" y="16"/>
                </a:lnTo>
                <a:lnTo>
                  <a:pt x="80" y="15"/>
                </a:lnTo>
                <a:lnTo>
                  <a:pt x="78" y="15"/>
                </a:lnTo>
                <a:lnTo>
                  <a:pt x="78" y="13"/>
                </a:lnTo>
                <a:lnTo>
                  <a:pt x="78" y="12"/>
                </a:lnTo>
                <a:lnTo>
                  <a:pt x="78" y="10"/>
                </a:lnTo>
                <a:lnTo>
                  <a:pt x="78" y="8"/>
                </a:lnTo>
                <a:lnTo>
                  <a:pt x="76" y="8"/>
                </a:lnTo>
                <a:lnTo>
                  <a:pt x="76" y="7"/>
                </a:lnTo>
                <a:lnTo>
                  <a:pt x="75" y="7"/>
                </a:lnTo>
                <a:lnTo>
                  <a:pt x="76" y="7"/>
                </a:lnTo>
                <a:lnTo>
                  <a:pt x="76" y="5"/>
                </a:lnTo>
                <a:lnTo>
                  <a:pt x="75" y="5"/>
                </a:lnTo>
                <a:lnTo>
                  <a:pt x="73" y="5"/>
                </a:lnTo>
                <a:lnTo>
                  <a:pt x="73" y="4"/>
                </a:lnTo>
                <a:lnTo>
                  <a:pt x="73" y="2"/>
                </a:lnTo>
                <a:lnTo>
                  <a:pt x="75" y="2"/>
                </a:lnTo>
                <a:lnTo>
                  <a:pt x="73" y="2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0" y="2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3" y="2"/>
                </a:lnTo>
                <a:close/>
              </a:path>
            </a:pathLst>
          </a:custGeom>
          <a:solidFill>
            <a:srgbClr val="B6DB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5"/>
          <p:cNvSpPr>
            <a:spLocks/>
          </p:cNvSpPr>
          <p:nvPr/>
        </p:nvSpPr>
        <p:spPr bwMode="auto">
          <a:xfrm>
            <a:off x="4186238" y="5121276"/>
            <a:ext cx="207963" cy="228600"/>
          </a:xfrm>
          <a:custGeom>
            <a:avLst/>
            <a:gdLst/>
            <a:ahLst/>
            <a:cxnLst>
              <a:cxn ang="0">
                <a:pos x="85" y="12"/>
              </a:cxn>
              <a:cxn ang="0">
                <a:pos x="88" y="16"/>
              </a:cxn>
              <a:cxn ang="0">
                <a:pos x="89" y="19"/>
              </a:cxn>
              <a:cxn ang="0">
                <a:pos x="91" y="20"/>
              </a:cxn>
              <a:cxn ang="0">
                <a:pos x="94" y="19"/>
              </a:cxn>
              <a:cxn ang="0">
                <a:pos x="94" y="20"/>
              </a:cxn>
              <a:cxn ang="0">
                <a:pos x="93" y="20"/>
              </a:cxn>
              <a:cxn ang="0">
                <a:pos x="93" y="25"/>
              </a:cxn>
              <a:cxn ang="0">
                <a:pos x="96" y="28"/>
              </a:cxn>
              <a:cxn ang="0">
                <a:pos x="99" y="32"/>
              </a:cxn>
              <a:cxn ang="0">
                <a:pos x="101" y="32"/>
              </a:cxn>
              <a:cxn ang="0">
                <a:pos x="104" y="32"/>
              </a:cxn>
              <a:cxn ang="0">
                <a:pos x="109" y="35"/>
              </a:cxn>
              <a:cxn ang="0">
                <a:pos x="110" y="36"/>
              </a:cxn>
              <a:cxn ang="0">
                <a:pos x="112" y="40"/>
              </a:cxn>
              <a:cxn ang="0">
                <a:pos x="113" y="43"/>
              </a:cxn>
              <a:cxn ang="0">
                <a:pos x="115" y="46"/>
              </a:cxn>
              <a:cxn ang="0">
                <a:pos x="117" y="49"/>
              </a:cxn>
              <a:cxn ang="0">
                <a:pos x="118" y="49"/>
              </a:cxn>
              <a:cxn ang="0">
                <a:pos x="118" y="54"/>
              </a:cxn>
              <a:cxn ang="0">
                <a:pos x="123" y="59"/>
              </a:cxn>
              <a:cxn ang="0">
                <a:pos x="125" y="64"/>
              </a:cxn>
              <a:cxn ang="0">
                <a:pos x="128" y="68"/>
              </a:cxn>
              <a:cxn ang="0">
                <a:pos x="129" y="72"/>
              </a:cxn>
              <a:cxn ang="0">
                <a:pos x="128" y="75"/>
              </a:cxn>
              <a:cxn ang="0">
                <a:pos x="123" y="75"/>
              </a:cxn>
              <a:cxn ang="0">
                <a:pos x="117" y="76"/>
              </a:cxn>
              <a:cxn ang="0">
                <a:pos x="110" y="78"/>
              </a:cxn>
              <a:cxn ang="0">
                <a:pos x="107" y="83"/>
              </a:cxn>
              <a:cxn ang="0">
                <a:pos x="104" y="86"/>
              </a:cxn>
              <a:cxn ang="0">
                <a:pos x="45" y="131"/>
              </a:cxn>
              <a:cxn ang="0">
                <a:pos x="16" y="131"/>
              </a:cxn>
              <a:cxn ang="0">
                <a:pos x="1" y="116"/>
              </a:cxn>
              <a:cxn ang="0">
                <a:pos x="3" y="113"/>
              </a:cxn>
              <a:cxn ang="0">
                <a:pos x="6" y="112"/>
              </a:cxn>
              <a:cxn ang="0">
                <a:pos x="8" y="110"/>
              </a:cxn>
              <a:cxn ang="0">
                <a:pos x="9" y="107"/>
              </a:cxn>
              <a:cxn ang="0">
                <a:pos x="9" y="105"/>
              </a:cxn>
              <a:cxn ang="0">
                <a:pos x="11" y="105"/>
              </a:cxn>
              <a:cxn ang="0">
                <a:pos x="16" y="105"/>
              </a:cxn>
              <a:cxn ang="0">
                <a:pos x="19" y="107"/>
              </a:cxn>
              <a:cxn ang="0">
                <a:pos x="19" y="100"/>
              </a:cxn>
              <a:cxn ang="0">
                <a:pos x="22" y="99"/>
              </a:cxn>
              <a:cxn ang="0">
                <a:pos x="13" y="92"/>
              </a:cxn>
              <a:cxn ang="0">
                <a:pos x="13" y="67"/>
              </a:cxn>
              <a:cxn ang="0">
                <a:pos x="17" y="64"/>
              </a:cxn>
              <a:cxn ang="0">
                <a:pos x="21" y="59"/>
              </a:cxn>
              <a:cxn ang="0">
                <a:pos x="22" y="54"/>
              </a:cxn>
              <a:cxn ang="0">
                <a:pos x="24" y="49"/>
              </a:cxn>
              <a:cxn ang="0">
                <a:pos x="24" y="44"/>
              </a:cxn>
              <a:cxn ang="0">
                <a:pos x="25" y="44"/>
              </a:cxn>
              <a:cxn ang="0">
                <a:pos x="29" y="44"/>
              </a:cxn>
              <a:cxn ang="0">
                <a:pos x="33" y="41"/>
              </a:cxn>
              <a:cxn ang="0">
                <a:pos x="38" y="35"/>
              </a:cxn>
              <a:cxn ang="0">
                <a:pos x="33" y="35"/>
              </a:cxn>
              <a:cxn ang="0">
                <a:pos x="35" y="32"/>
              </a:cxn>
              <a:cxn ang="0">
                <a:pos x="40" y="27"/>
              </a:cxn>
              <a:cxn ang="0">
                <a:pos x="43" y="22"/>
              </a:cxn>
              <a:cxn ang="0">
                <a:pos x="81" y="1"/>
              </a:cxn>
              <a:cxn ang="0">
                <a:pos x="83" y="8"/>
              </a:cxn>
            </a:cxnLst>
            <a:rect l="0" t="0" r="r" b="b"/>
            <a:pathLst>
              <a:path w="131" h="144">
                <a:moveTo>
                  <a:pt x="83" y="8"/>
                </a:moveTo>
                <a:lnTo>
                  <a:pt x="83" y="9"/>
                </a:lnTo>
                <a:lnTo>
                  <a:pt x="85" y="9"/>
                </a:lnTo>
                <a:lnTo>
                  <a:pt x="85" y="11"/>
                </a:lnTo>
                <a:lnTo>
                  <a:pt x="85" y="12"/>
                </a:lnTo>
                <a:lnTo>
                  <a:pt x="83" y="12"/>
                </a:lnTo>
                <a:lnTo>
                  <a:pt x="85" y="12"/>
                </a:lnTo>
                <a:lnTo>
                  <a:pt x="85" y="14"/>
                </a:lnTo>
                <a:lnTo>
                  <a:pt x="86" y="14"/>
                </a:lnTo>
                <a:lnTo>
                  <a:pt x="88" y="16"/>
                </a:lnTo>
                <a:lnTo>
                  <a:pt x="86" y="16"/>
                </a:lnTo>
                <a:lnTo>
                  <a:pt x="86" y="17"/>
                </a:lnTo>
                <a:lnTo>
                  <a:pt x="88" y="17"/>
                </a:lnTo>
                <a:lnTo>
                  <a:pt x="88" y="19"/>
                </a:lnTo>
                <a:lnTo>
                  <a:pt x="89" y="19"/>
                </a:lnTo>
                <a:lnTo>
                  <a:pt x="89" y="20"/>
                </a:lnTo>
                <a:lnTo>
                  <a:pt x="91" y="20"/>
                </a:lnTo>
                <a:lnTo>
                  <a:pt x="89" y="19"/>
                </a:lnTo>
                <a:lnTo>
                  <a:pt x="91" y="19"/>
                </a:lnTo>
                <a:lnTo>
                  <a:pt x="91" y="20"/>
                </a:lnTo>
                <a:lnTo>
                  <a:pt x="93" y="20"/>
                </a:lnTo>
                <a:lnTo>
                  <a:pt x="93" y="19"/>
                </a:lnTo>
                <a:lnTo>
                  <a:pt x="94" y="19"/>
                </a:lnTo>
                <a:lnTo>
                  <a:pt x="94" y="17"/>
                </a:lnTo>
                <a:lnTo>
                  <a:pt x="94" y="19"/>
                </a:lnTo>
                <a:lnTo>
                  <a:pt x="96" y="19"/>
                </a:lnTo>
                <a:lnTo>
                  <a:pt x="96" y="20"/>
                </a:lnTo>
                <a:lnTo>
                  <a:pt x="94" y="20"/>
                </a:lnTo>
                <a:lnTo>
                  <a:pt x="94" y="19"/>
                </a:lnTo>
                <a:lnTo>
                  <a:pt x="94" y="20"/>
                </a:lnTo>
                <a:lnTo>
                  <a:pt x="94" y="22"/>
                </a:lnTo>
                <a:lnTo>
                  <a:pt x="93" y="22"/>
                </a:lnTo>
                <a:lnTo>
                  <a:pt x="94" y="22"/>
                </a:lnTo>
                <a:lnTo>
                  <a:pt x="94" y="20"/>
                </a:lnTo>
                <a:lnTo>
                  <a:pt x="93" y="20"/>
                </a:lnTo>
                <a:lnTo>
                  <a:pt x="93" y="22"/>
                </a:lnTo>
                <a:lnTo>
                  <a:pt x="93" y="24"/>
                </a:lnTo>
                <a:lnTo>
                  <a:pt x="91" y="24"/>
                </a:lnTo>
                <a:lnTo>
                  <a:pt x="93" y="24"/>
                </a:lnTo>
                <a:lnTo>
                  <a:pt x="93" y="25"/>
                </a:lnTo>
                <a:lnTo>
                  <a:pt x="93" y="27"/>
                </a:lnTo>
                <a:lnTo>
                  <a:pt x="94" y="28"/>
                </a:lnTo>
                <a:lnTo>
                  <a:pt x="94" y="30"/>
                </a:lnTo>
                <a:lnTo>
                  <a:pt x="96" y="30"/>
                </a:lnTo>
                <a:lnTo>
                  <a:pt x="96" y="28"/>
                </a:lnTo>
                <a:lnTo>
                  <a:pt x="94" y="28"/>
                </a:lnTo>
                <a:lnTo>
                  <a:pt x="96" y="28"/>
                </a:lnTo>
                <a:lnTo>
                  <a:pt x="97" y="28"/>
                </a:lnTo>
                <a:lnTo>
                  <a:pt x="99" y="30"/>
                </a:lnTo>
                <a:lnTo>
                  <a:pt x="99" y="32"/>
                </a:lnTo>
                <a:lnTo>
                  <a:pt x="99" y="30"/>
                </a:lnTo>
                <a:lnTo>
                  <a:pt x="99" y="32"/>
                </a:lnTo>
                <a:lnTo>
                  <a:pt x="101" y="32"/>
                </a:lnTo>
                <a:lnTo>
                  <a:pt x="101" y="30"/>
                </a:lnTo>
                <a:lnTo>
                  <a:pt x="101" y="32"/>
                </a:lnTo>
                <a:lnTo>
                  <a:pt x="102" y="32"/>
                </a:lnTo>
                <a:lnTo>
                  <a:pt x="101" y="30"/>
                </a:lnTo>
                <a:lnTo>
                  <a:pt x="102" y="30"/>
                </a:lnTo>
                <a:lnTo>
                  <a:pt x="104" y="30"/>
                </a:lnTo>
                <a:lnTo>
                  <a:pt x="104" y="32"/>
                </a:lnTo>
                <a:lnTo>
                  <a:pt x="105" y="32"/>
                </a:lnTo>
                <a:lnTo>
                  <a:pt x="105" y="33"/>
                </a:lnTo>
                <a:lnTo>
                  <a:pt x="107" y="33"/>
                </a:lnTo>
                <a:lnTo>
                  <a:pt x="107" y="35"/>
                </a:lnTo>
                <a:lnTo>
                  <a:pt x="109" y="35"/>
                </a:lnTo>
                <a:lnTo>
                  <a:pt x="110" y="35"/>
                </a:lnTo>
                <a:lnTo>
                  <a:pt x="110" y="36"/>
                </a:lnTo>
                <a:lnTo>
                  <a:pt x="109" y="36"/>
                </a:lnTo>
                <a:lnTo>
                  <a:pt x="109" y="38"/>
                </a:lnTo>
                <a:lnTo>
                  <a:pt x="110" y="36"/>
                </a:lnTo>
                <a:lnTo>
                  <a:pt x="110" y="38"/>
                </a:lnTo>
                <a:lnTo>
                  <a:pt x="110" y="36"/>
                </a:lnTo>
                <a:lnTo>
                  <a:pt x="112" y="36"/>
                </a:lnTo>
                <a:lnTo>
                  <a:pt x="112" y="38"/>
                </a:lnTo>
                <a:lnTo>
                  <a:pt x="112" y="40"/>
                </a:lnTo>
                <a:lnTo>
                  <a:pt x="112" y="41"/>
                </a:lnTo>
                <a:lnTo>
                  <a:pt x="113" y="41"/>
                </a:lnTo>
                <a:lnTo>
                  <a:pt x="113" y="43"/>
                </a:lnTo>
                <a:lnTo>
                  <a:pt x="112" y="43"/>
                </a:lnTo>
                <a:lnTo>
                  <a:pt x="113" y="43"/>
                </a:lnTo>
                <a:lnTo>
                  <a:pt x="113" y="44"/>
                </a:lnTo>
                <a:lnTo>
                  <a:pt x="113" y="43"/>
                </a:lnTo>
                <a:lnTo>
                  <a:pt x="113" y="44"/>
                </a:lnTo>
                <a:lnTo>
                  <a:pt x="115" y="44"/>
                </a:lnTo>
                <a:lnTo>
                  <a:pt x="115" y="46"/>
                </a:lnTo>
                <a:lnTo>
                  <a:pt x="115" y="48"/>
                </a:lnTo>
                <a:lnTo>
                  <a:pt x="117" y="48"/>
                </a:lnTo>
                <a:lnTo>
                  <a:pt x="115" y="48"/>
                </a:lnTo>
                <a:lnTo>
                  <a:pt x="117" y="48"/>
                </a:lnTo>
                <a:lnTo>
                  <a:pt x="117" y="49"/>
                </a:lnTo>
                <a:lnTo>
                  <a:pt x="117" y="51"/>
                </a:lnTo>
                <a:lnTo>
                  <a:pt x="118" y="51"/>
                </a:lnTo>
                <a:lnTo>
                  <a:pt x="118" y="49"/>
                </a:lnTo>
                <a:lnTo>
                  <a:pt x="117" y="49"/>
                </a:lnTo>
                <a:lnTo>
                  <a:pt x="118" y="49"/>
                </a:lnTo>
                <a:lnTo>
                  <a:pt x="118" y="51"/>
                </a:lnTo>
                <a:lnTo>
                  <a:pt x="117" y="51"/>
                </a:lnTo>
                <a:lnTo>
                  <a:pt x="118" y="51"/>
                </a:lnTo>
                <a:lnTo>
                  <a:pt x="118" y="52"/>
                </a:lnTo>
                <a:lnTo>
                  <a:pt x="118" y="54"/>
                </a:lnTo>
                <a:lnTo>
                  <a:pt x="120" y="54"/>
                </a:lnTo>
                <a:lnTo>
                  <a:pt x="120" y="56"/>
                </a:lnTo>
                <a:lnTo>
                  <a:pt x="121" y="56"/>
                </a:lnTo>
                <a:lnTo>
                  <a:pt x="121" y="57"/>
                </a:lnTo>
                <a:lnTo>
                  <a:pt x="123" y="59"/>
                </a:lnTo>
                <a:lnTo>
                  <a:pt x="123" y="60"/>
                </a:lnTo>
                <a:lnTo>
                  <a:pt x="125" y="60"/>
                </a:lnTo>
                <a:lnTo>
                  <a:pt x="125" y="62"/>
                </a:lnTo>
                <a:lnTo>
                  <a:pt x="126" y="64"/>
                </a:lnTo>
                <a:lnTo>
                  <a:pt x="125" y="64"/>
                </a:lnTo>
                <a:lnTo>
                  <a:pt x="126" y="64"/>
                </a:lnTo>
                <a:lnTo>
                  <a:pt x="126" y="65"/>
                </a:lnTo>
                <a:lnTo>
                  <a:pt x="128" y="65"/>
                </a:lnTo>
                <a:lnTo>
                  <a:pt x="128" y="67"/>
                </a:lnTo>
                <a:lnTo>
                  <a:pt x="128" y="68"/>
                </a:lnTo>
                <a:lnTo>
                  <a:pt x="129" y="68"/>
                </a:lnTo>
                <a:lnTo>
                  <a:pt x="128" y="68"/>
                </a:lnTo>
                <a:lnTo>
                  <a:pt x="129" y="68"/>
                </a:lnTo>
                <a:lnTo>
                  <a:pt x="129" y="70"/>
                </a:lnTo>
                <a:lnTo>
                  <a:pt x="129" y="72"/>
                </a:lnTo>
                <a:lnTo>
                  <a:pt x="131" y="72"/>
                </a:lnTo>
                <a:lnTo>
                  <a:pt x="131" y="73"/>
                </a:lnTo>
                <a:lnTo>
                  <a:pt x="131" y="75"/>
                </a:lnTo>
                <a:lnTo>
                  <a:pt x="129" y="75"/>
                </a:lnTo>
                <a:lnTo>
                  <a:pt x="128" y="75"/>
                </a:lnTo>
                <a:lnTo>
                  <a:pt x="126" y="75"/>
                </a:lnTo>
                <a:lnTo>
                  <a:pt x="125" y="75"/>
                </a:lnTo>
                <a:lnTo>
                  <a:pt x="125" y="73"/>
                </a:lnTo>
                <a:lnTo>
                  <a:pt x="123" y="73"/>
                </a:lnTo>
                <a:lnTo>
                  <a:pt x="123" y="75"/>
                </a:lnTo>
                <a:lnTo>
                  <a:pt x="121" y="75"/>
                </a:lnTo>
                <a:lnTo>
                  <a:pt x="120" y="75"/>
                </a:lnTo>
                <a:lnTo>
                  <a:pt x="118" y="75"/>
                </a:lnTo>
                <a:lnTo>
                  <a:pt x="118" y="76"/>
                </a:lnTo>
                <a:lnTo>
                  <a:pt x="117" y="76"/>
                </a:lnTo>
                <a:lnTo>
                  <a:pt x="115" y="76"/>
                </a:lnTo>
                <a:lnTo>
                  <a:pt x="113" y="76"/>
                </a:lnTo>
                <a:lnTo>
                  <a:pt x="112" y="76"/>
                </a:lnTo>
                <a:lnTo>
                  <a:pt x="112" y="78"/>
                </a:lnTo>
                <a:lnTo>
                  <a:pt x="110" y="78"/>
                </a:lnTo>
                <a:lnTo>
                  <a:pt x="110" y="80"/>
                </a:lnTo>
                <a:lnTo>
                  <a:pt x="109" y="80"/>
                </a:lnTo>
                <a:lnTo>
                  <a:pt x="109" y="81"/>
                </a:lnTo>
                <a:lnTo>
                  <a:pt x="109" y="83"/>
                </a:lnTo>
                <a:lnTo>
                  <a:pt x="107" y="83"/>
                </a:lnTo>
                <a:lnTo>
                  <a:pt x="107" y="84"/>
                </a:lnTo>
                <a:lnTo>
                  <a:pt x="107" y="86"/>
                </a:lnTo>
                <a:lnTo>
                  <a:pt x="105" y="86"/>
                </a:lnTo>
                <a:lnTo>
                  <a:pt x="104" y="84"/>
                </a:lnTo>
                <a:lnTo>
                  <a:pt x="104" y="86"/>
                </a:lnTo>
                <a:lnTo>
                  <a:pt x="86" y="92"/>
                </a:lnTo>
                <a:lnTo>
                  <a:pt x="83" y="96"/>
                </a:lnTo>
                <a:lnTo>
                  <a:pt x="62" y="116"/>
                </a:lnTo>
                <a:lnTo>
                  <a:pt x="46" y="129"/>
                </a:lnTo>
                <a:lnTo>
                  <a:pt x="45" y="131"/>
                </a:lnTo>
                <a:lnTo>
                  <a:pt x="40" y="136"/>
                </a:lnTo>
                <a:lnTo>
                  <a:pt x="32" y="144"/>
                </a:lnTo>
                <a:lnTo>
                  <a:pt x="30" y="144"/>
                </a:lnTo>
                <a:lnTo>
                  <a:pt x="27" y="140"/>
                </a:lnTo>
                <a:lnTo>
                  <a:pt x="16" y="131"/>
                </a:lnTo>
                <a:lnTo>
                  <a:pt x="1" y="120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1" y="116"/>
                </a:lnTo>
                <a:lnTo>
                  <a:pt x="1" y="115"/>
                </a:lnTo>
                <a:lnTo>
                  <a:pt x="3" y="115"/>
                </a:lnTo>
                <a:lnTo>
                  <a:pt x="3" y="113"/>
                </a:lnTo>
                <a:lnTo>
                  <a:pt x="3" y="115"/>
                </a:lnTo>
                <a:lnTo>
                  <a:pt x="3" y="113"/>
                </a:lnTo>
                <a:lnTo>
                  <a:pt x="5" y="113"/>
                </a:lnTo>
                <a:lnTo>
                  <a:pt x="5" y="115"/>
                </a:lnTo>
                <a:lnTo>
                  <a:pt x="5" y="113"/>
                </a:lnTo>
                <a:lnTo>
                  <a:pt x="5" y="112"/>
                </a:lnTo>
                <a:lnTo>
                  <a:pt x="6" y="112"/>
                </a:lnTo>
                <a:lnTo>
                  <a:pt x="6" y="113"/>
                </a:lnTo>
                <a:lnTo>
                  <a:pt x="8" y="113"/>
                </a:lnTo>
                <a:lnTo>
                  <a:pt x="8" y="112"/>
                </a:lnTo>
                <a:lnTo>
                  <a:pt x="6" y="112"/>
                </a:lnTo>
                <a:lnTo>
                  <a:pt x="8" y="110"/>
                </a:lnTo>
                <a:lnTo>
                  <a:pt x="8" y="108"/>
                </a:lnTo>
                <a:lnTo>
                  <a:pt x="9" y="108"/>
                </a:lnTo>
                <a:lnTo>
                  <a:pt x="9" y="110"/>
                </a:lnTo>
                <a:lnTo>
                  <a:pt x="9" y="108"/>
                </a:lnTo>
                <a:lnTo>
                  <a:pt x="9" y="107"/>
                </a:lnTo>
                <a:lnTo>
                  <a:pt x="8" y="107"/>
                </a:lnTo>
                <a:lnTo>
                  <a:pt x="8" y="105"/>
                </a:lnTo>
                <a:lnTo>
                  <a:pt x="9" y="105"/>
                </a:lnTo>
                <a:lnTo>
                  <a:pt x="8" y="105"/>
                </a:lnTo>
                <a:lnTo>
                  <a:pt x="9" y="105"/>
                </a:lnTo>
                <a:lnTo>
                  <a:pt x="9" y="107"/>
                </a:lnTo>
                <a:lnTo>
                  <a:pt x="9" y="105"/>
                </a:lnTo>
                <a:lnTo>
                  <a:pt x="9" y="104"/>
                </a:lnTo>
                <a:lnTo>
                  <a:pt x="11" y="104"/>
                </a:lnTo>
                <a:lnTo>
                  <a:pt x="11" y="105"/>
                </a:lnTo>
                <a:lnTo>
                  <a:pt x="13" y="107"/>
                </a:lnTo>
                <a:lnTo>
                  <a:pt x="14" y="107"/>
                </a:lnTo>
                <a:lnTo>
                  <a:pt x="14" y="105"/>
                </a:lnTo>
                <a:lnTo>
                  <a:pt x="16" y="107"/>
                </a:lnTo>
                <a:lnTo>
                  <a:pt x="16" y="105"/>
                </a:lnTo>
                <a:lnTo>
                  <a:pt x="16" y="107"/>
                </a:lnTo>
                <a:lnTo>
                  <a:pt x="17" y="107"/>
                </a:lnTo>
                <a:lnTo>
                  <a:pt x="19" y="107"/>
                </a:lnTo>
                <a:lnTo>
                  <a:pt x="19" y="108"/>
                </a:lnTo>
                <a:lnTo>
                  <a:pt x="19" y="107"/>
                </a:lnTo>
                <a:lnTo>
                  <a:pt x="21" y="107"/>
                </a:lnTo>
                <a:lnTo>
                  <a:pt x="19" y="105"/>
                </a:lnTo>
                <a:lnTo>
                  <a:pt x="19" y="104"/>
                </a:lnTo>
                <a:lnTo>
                  <a:pt x="19" y="102"/>
                </a:lnTo>
                <a:lnTo>
                  <a:pt x="19" y="100"/>
                </a:lnTo>
                <a:lnTo>
                  <a:pt x="19" y="102"/>
                </a:lnTo>
                <a:lnTo>
                  <a:pt x="21" y="102"/>
                </a:lnTo>
                <a:lnTo>
                  <a:pt x="21" y="100"/>
                </a:lnTo>
                <a:lnTo>
                  <a:pt x="21" y="99"/>
                </a:lnTo>
                <a:lnTo>
                  <a:pt x="22" y="99"/>
                </a:lnTo>
                <a:lnTo>
                  <a:pt x="22" y="97"/>
                </a:lnTo>
                <a:lnTo>
                  <a:pt x="22" y="96"/>
                </a:lnTo>
                <a:lnTo>
                  <a:pt x="21" y="94"/>
                </a:lnTo>
                <a:lnTo>
                  <a:pt x="13" y="94"/>
                </a:lnTo>
                <a:lnTo>
                  <a:pt x="13" y="92"/>
                </a:lnTo>
                <a:lnTo>
                  <a:pt x="13" y="91"/>
                </a:lnTo>
                <a:lnTo>
                  <a:pt x="13" y="89"/>
                </a:lnTo>
                <a:lnTo>
                  <a:pt x="13" y="70"/>
                </a:lnTo>
                <a:lnTo>
                  <a:pt x="13" y="68"/>
                </a:lnTo>
                <a:lnTo>
                  <a:pt x="13" y="67"/>
                </a:lnTo>
                <a:lnTo>
                  <a:pt x="13" y="65"/>
                </a:lnTo>
                <a:lnTo>
                  <a:pt x="14" y="65"/>
                </a:lnTo>
                <a:lnTo>
                  <a:pt x="16" y="65"/>
                </a:lnTo>
                <a:lnTo>
                  <a:pt x="16" y="64"/>
                </a:lnTo>
                <a:lnTo>
                  <a:pt x="17" y="64"/>
                </a:lnTo>
                <a:lnTo>
                  <a:pt x="17" y="62"/>
                </a:lnTo>
                <a:lnTo>
                  <a:pt x="19" y="62"/>
                </a:lnTo>
                <a:lnTo>
                  <a:pt x="19" y="60"/>
                </a:lnTo>
                <a:lnTo>
                  <a:pt x="19" y="59"/>
                </a:lnTo>
                <a:lnTo>
                  <a:pt x="21" y="59"/>
                </a:lnTo>
                <a:lnTo>
                  <a:pt x="21" y="57"/>
                </a:lnTo>
                <a:lnTo>
                  <a:pt x="19" y="57"/>
                </a:lnTo>
                <a:lnTo>
                  <a:pt x="21" y="57"/>
                </a:lnTo>
                <a:lnTo>
                  <a:pt x="21" y="56"/>
                </a:lnTo>
                <a:lnTo>
                  <a:pt x="22" y="54"/>
                </a:lnTo>
                <a:lnTo>
                  <a:pt x="22" y="52"/>
                </a:lnTo>
                <a:lnTo>
                  <a:pt x="24" y="52"/>
                </a:lnTo>
                <a:lnTo>
                  <a:pt x="25" y="51"/>
                </a:lnTo>
                <a:lnTo>
                  <a:pt x="25" y="49"/>
                </a:lnTo>
                <a:lnTo>
                  <a:pt x="24" y="49"/>
                </a:lnTo>
                <a:lnTo>
                  <a:pt x="24" y="48"/>
                </a:lnTo>
                <a:lnTo>
                  <a:pt x="24" y="49"/>
                </a:lnTo>
                <a:lnTo>
                  <a:pt x="25" y="48"/>
                </a:lnTo>
                <a:lnTo>
                  <a:pt x="25" y="46"/>
                </a:lnTo>
                <a:lnTo>
                  <a:pt x="24" y="44"/>
                </a:lnTo>
                <a:lnTo>
                  <a:pt x="25" y="44"/>
                </a:lnTo>
                <a:lnTo>
                  <a:pt x="24" y="44"/>
                </a:lnTo>
                <a:lnTo>
                  <a:pt x="24" y="43"/>
                </a:lnTo>
                <a:lnTo>
                  <a:pt x="25" y="43"/>
                </a:lnTo>
                <a:lnTo>
                  <a:pt x="25" y="44"/>
                </a:lnTo>
                <a:lnTo>
                  <a:pt x="27" y="44"/>
                </a:lnTo>
                <a:lnTo>
                  <a:pt x="27" y="46"/>
                </a:lnTo>
                <a:lnTo>
                  <a:pt x="29" y="44"/>
                </a:lnTo>
                <a:lnTo>
                  <a:pt x="29" y="46"/>
                </a:lnTo>
                <a:lnTo>
                  <a:pt x="29" y="44"/>
                </a:lnTo>
                <a:lnTo>
                  <a:pt x="30" y="44"/>
                </a:lnTo>
                <a:lnTo>
                  <a:pt x="32" y="44"/>
                </a:lnTo>
                <a:lnTo>
                  <a:pt x="32" y="43"/>
                </a:lnTo>
                <a:lnTo>
                  <a:pt x="33" y="43"/>
                </a:lnTo>
                <a:lnTo>
                  <a:pt x="33" y="41"/>
                </a:lnTo>
                <a:lnTo>
                  <a:pt x="35" y="40"/>
                </a:lnTo>
                <a:lnTo>
                  <a:pt x="37" y="38"/>
                </a:lnTo>
                <a:lnTo>
                  <a:pt x="37" y="36"/>
                </a:lnTo>
                <a:lnTo>
                  <a:pt x="38" y="36"/>
                </a:lnTo>
                <a:lnTo>
                  <a:pt x="38" y="35"/>
                </a:lnTo>
                <a:lnTo>
                  <a:pt x="38" y="33"/>
                </a:lnTo>
                <a:lnTo>
                  <a:pt x="37" y="33"/>
                </a:lnTo>
                <a:lnTo>
                  <a:pt x="35" y="33"/>
                </a:lnTo>
                <a:lnTo>
                  <a:pt x="35" y="35"/>
                </a:lnTo>
                <a:lnTo>
                  <a:pt x="33" y="35"/>
                </a:lnTo>
                <a:lnTo>
                  <a:pt x="33" y="33"/>
                </a:lnTo>
                <a:lnTo>
                  <a:pt x="32" y="33"/>
                </a:lnTo>
                <a:lnTo>
                  <a:pt x="33" y="33"/>
                </a:lnTo>
                <a:lnTo>
                  <a:pt x="35" y="33"/>
                </a:lnTo>
                <a:lnTo>
                  <a:pt x="35" y="32"/>
                </a:lnTo>
                <a:lnTo>
                  <a:pt x="37" y="30"/>
                </a:lnTo>
                <a:lnTo>
                  <a:pt x="38" y="30"/>
                </a:lnTo>
                <a:lnTo>
                  <a:pt x="38" y="28"/>
                </a:lnTo>
                <a:lnTo>
                  <a:pt x="40" y="28"/>
                </a:lnTo>
                <a:lnTo>
                  <a:pt x="40" y="27"/>
                </a:lnTo>
                <a:lnTo>
                  <a:pt x="41" y="27"/>
                </a:lnTo>
                <a:lnTo>
                  <a:pt x="41" y="25"/>
                </a:lnTo>
                <a:lnTo>
                  <a:pt x="41" y="24"/>
                </a:lnTo>
                <a:lnTo>
                  <a:pt x="43" y="24"/>
                </a:lnTo>
                <a:lnTo>
                  <a:pt x="43" y="22"/>
                </a:lnTo>
                <a:lnTo>
                  <a:pt x="45" y="22"/>
                </a:lnTo>
                <a:lnTo>
                  <a:pt x="45" y="20"/>
                </a:lnTo>
                <a:lnTo>
                  <a:pt x="46" y="20"/>
                </a:lnTo>
                <a:lnTo>
                  <a:pt x="81" y="0"/>
                </a:lnTo>
                <a:lnTo>
                  <a:pt x="81" y="1"/>
                </a:lnTo>
                <a:lnTo>
                  <a:pt x="81" y="3"/>
                </a:lnTo>
                <a:lnTo>
                  <a:pt x="83" y="3"/>
                </a:lnTo>
                <a:lnTo>
                  <a:pt x="83" y="4"/>
                </a:lnTo>
                <a:lnTo>
                  <a:pt x="83" y="6"/>
                </a:lnTo>
                <a:lnTo>
                  <a:pt x="83" y="8"/>
                </a:lnTo>
                <a:lnTo>
                  <a:pt x="81" y="8"/>
                </a:lnTo>
                <a:lnTo>
                  <a:pt x="83" y="8"/>
                </a:lnTo>
                <a:close/>
              </a:path>
            </a:pathLst>
          </a:custGeom>
          <a:solidFill>
            <a:srgbClr val="D383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6"/>
          <p:cNvSpPr>
            <a:spLocks/>
          </p:cNvSpPr>
          <p:nvPr/>
        </p:nvSpPr>
        <p:spPr bwMode="auto">
          <a:xfrm>
            <a:off x="4084638" y="6122988"/>
            <a:ext cx="157163" cy="122238"/>
          </a:xfrm>
          <a:custGeom>
            <a:avLst/>
            <a:gdLst/>
            <a:ahLst/>
            <a:cxnLst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96" y="2"/>
              </a:cxn>
              <a:cxn ang="0">
                <a:pos x="97" y="26"/>
              </a:cxn>
              <a:cxn ang="0">
                <a:pos x="97" y="52"/>
              </a:cxn>
              <a:cxn ang="0">
                <a:pos x="97" y="72"/>
              </a:cxn>
              <a:cxn ang="0">
                <a:pos x="57" y="77"/>
              </a:cxn>
              <a:cxn ang="0">
                <a:pos x="35" y="77"/>
              </a:cxn>
              <a:cxn ang="0">
                <a:pos x="27" y="74"/>
              </a:cxn>
              <a:cxn ang="0">
                <a:pos x="21" y="71"/>
              </a:cxn>
              <a:cxn ang="0">
                <a:pos x="21" y="68"/>
              </a:cxn>
              <a:cxn ang="0">
                <a:pos x="22" y="66"/>
              </a:cxn>
              <a:cxn ang="0">
                <a:pos x="22" y="63"/>
              </a:cxn>
              <a:cxn ang="0">
                <a:pos x="21" y="60"/>
              </a:cxn>
              <a:cxn ang="0">
                <a:pos x="19" y="56"/>
              </a:cxn>
              <a:cxn ang="0">
                <a:pos x="19" y="55"/>
              </a:cxn>
              <a:cxn ang="0">
                <a:pos x="16" y="50"/>
              </a:cxn>
              <a:cxn ang="0">
                <a:pos x="16" y="48"/>
              </a:cxn>
              <a:cxn ang="0">
                <a:pos x="14" y="47"/>
              </a:cxn>
              <a:cxn ang="0">
                <a:pos x="14" y="44"/>
              </a:cxn>
              <a:cxn ang="0">
                <a:pos x="13" y="42"/>
              </a:cxn>
              <a:cxn ang="0">
                <a:pos x="11" y="37"/>
              </a:cxn>
              <a:cxn ang="0">
                <a:pos x="8" y="36"/>
              </a:cxn>
              <a:cxn ang="0">
                <a:pos x="6" y="36"/>
              </a:cxn>
              <a:cxn ang="0">
                <a:pos x="6" y="32"/>
              </a:cxn>
              <a:cxn ang="0">
                <a:pos x="1" y="28"/>
              </a:cxn>
              <a:cxn ang="0">
                <a:pos x="3" y="26"/>
              </a:cxn>
              <a:cxn ang="0">
                <a:pos x="3" y="23"/>
              </a:cxn>
              <a:cxn ang="0">
                <a:pos x="0" y="24"/>
              </a:cxn>
              <a:cxn ang="0">
                <a:pos x="5" y="23"/>
              </a:cxn>
              <a:cxn ang="0">
                <a:pos x="8" y="13"/>
              </a:cxn>
              <a:cxn ang="0">
                <a:pos x="9" y="2"/>
              </a:cxn>
              <a:cxn ang="0">
                <a:pos x="17" y="2"/>
              </a:cxn>
              <a:cxn ang="0">
                <a:pos x="33" y="0"/>
              </a:cxn>
              <a:cxn ang="0">
                <a:pos x="56" y="0"/>
              </a:cxn>
            </a:cxnLst>
            <a:rect l="0" t="0" r="r" b="b"/>
            <a:pathLst>
              <a:path w="99" h="77">
                <a:moveTo>
                  <a:pt x="65" y="2"/>
                </a:moveTo>
                <a:lnTo>
                  <a:pt x="73" y="2"/>
                </a:lnTo>
                <a:lnTo>
                  <a:pt x="73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5" y="2"/>
                </a:lnTo>
                <a:lnTo>
                  <a:pt x="85" y="2"/>
                </a:lnTo>
                <a:lnTo>
                  <a:pt x="86" y="2"/>
                </a:lnTo>
                <a:lnTo>
                  <a:pt x="88" y="2"/>
                </a:lnTo>
                <a:lnTo>
                  <a:pt x="91" y="2"/>
                </a:lnTo>
                <a:lnTo>
                  <a:pt x="96" y="2"/>
                </a:lnTo>
                <a:lnTo>
                  <a:pt x="99" y="2"/>
                </a:lnTo>
                <a:lnTo>
                  <a:pt x="99" y="5"/>
                </a:lnTo>
                <a:lnTo>
                  <a:pt x="99" y="10"/>
                </a:lnTo>
                <a:lnTo>
                  <a:pt x="99" y="12"/>
                </a:lnTo>
                <a:lnTo>
                  <a:pt x="99" y="21"/>
                </a:lnTo>
                <a:lnTo>
                  <a:pt x="99" y="26"/>
                </a:lnTo>
                <a:lnTo>
                  <a:pt x="97" y="26"/>
                </a:lnTo>
                <a:lnTo>
                  <a:pt x="97" y="26"/>
                </a:lnTo>
                <a:lnTo>
                  <a:pt x="97" y="31"/>
                </a:lnTo>
                <a:lnTo>
                  <a:pt x="97" y="32"/>
                </a:lnTo>
                <a:lnTo>
                  <a:pt x="97" y="39"/>
                </a:lnTo>
                <a:lnTo>
                  <a:pt x="97" y="47"/>
                </a:lnTo>
                <a:lnTo>
                  <a:pt x="97" y="52"/>
                </a:lnTo>
                <a:lnTo>
                  <a:pt x="97" y="52"/>
                </a:lnTo>
                <a:lnTo>
                  <a:pt x="97" y="55"/>
                </a:lnTo>
                <a:lnTo>
                  <a:pt x="97" y="56"/>
                </a:lnTo>
                <a:lnTo>
                  <a:pt x="97" y="56"/>
                </a:lnTo>
                <a:lnTo>
                  <a:pt x="97" y="60"/>
                </a:lnTo>
                <a:lnTo>
                  <a:pt x="97" y="64"/>
                </a:lnTo>
                <a:lnTo>
                  <a:pt x="97" y="68"/>
                </a:lnTo>
                <a:lnTo>
                  <a:pt x="97" y="72"/>
                </a:lnTo>
                <a:lnTo>
                  <a:pt x="97" y="72"/>
                </a:lnTo>
                <a:lnTo>
                  <a:pt x="97" y="76"/>
                </a:lnTo>
                <a:lnTo>
                  <a:pt x="97" y="77"/>
                </a:lnTo>
                <a:lnTo>
                  <a:pt x="96" y="77"/>
                </a:lnTo>
                <a:lnTo>
                  <a:pt x="94" y="77"/>
                </a:lnTo>
                <a:lnTo>
                  <a:pt x="91" y="77"/>
                </a:lnTo>
                <a:lnTo>
                  <a:pt x="57" y="77"/>
                </a:lnTo>
                <a:lnTo>
                  <a:pt x="57" y="77"/>
                </a:lnTo>
                <a:lnTo>
                  <a:pt x="56" y="77"/>
                </a:lnTo>
                <a:lnTo>
                  <a:pt x="53" y="77"/>
                </a:lnTo>
                <a:lnTo>
                  <a:pt x="48" y="77"/>
                </a:lnTo>
                <a:lnTo>
                  <a:pt x="43" y="77"/>
                </a:lnTo>
                <a:lnTo>
                  <a:pt x="40" y="77"/>
                </a:lnTo>
                <a:lnTo>
                  <a:pt x="35" y="77"/>
                </a:lnTo>
                <a:lnTo>
                  <a:pt x="32" y="77"/>
                </a:lnTo>
                <a:lnTo>
                  <a:pt x="30" y="77"/>
                </a:lnTo>
                <a:lnTo>
                  <a:pt x="27" y="77"/>
                </a:lnTo>
                <a:lnTo>
                  <a:pt x="27" y="77"/>
                </a:lnTo>
                <a:lnTo>
                  <a:pt x="27" y="76"/>
                </a:lnTo>
                <a:lnTo>
                  <a:pt x="27" y="76"/>
                </a:lnTo>
                <a:lnTo>
                  <a:pt x="27" y="74"/>
                </a:lnTo>
                <a:lnTo>
                  <a:pt x="27" y="72"/>
                </a:lnTo>
                <a:lnTo>
                  <a:pt x="27" y="71"/>
                </a:lnTo>
                <a:lnTo>
                  <a:pt x="25" y="71"/>
                </a:lnTo>
                <a:lnTo>
                  <a:pt x="22" y="71"/>
                </a:lnTo>
                <a:lnTo>
                  <a:pt x="22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69"/>
                </a:lnTo>
                <a:lnTo>
                  <a:pt x="21" y="69"/>
                </a:lnTo>
                <a:lnTo>
                  <a:pt x="21" y="68"/>
                </a:lnTo>
                <a:lnTo>
                  <a:pt x="21" y="68"/>
                </a:lnTo>
                <a:lnTo>
                  <a:pt x="22" y="68"/>
                </a:lnTo>
                <a:lnTo>
                  <a:pt x="22" y="68"/>
                </a:lnTo>
                <a:lnTo>
                  <a:pt x="24" y="68"/>
                </a:lnTo>
                <a:lnTo>
                  <a:pt x="24" y="66"/>
                </a:lnTo>
                <a:lnTo>
                  <a:pt x="24" y="66"/>
                </a:lnTo>
                <a:lnTo>
                  <a:pt x="22" y="66"/>
                </a:lnTo>
                <a:lnTo>
                  <a:pt x="22" y="66"/>
                </a:lnTo>
                <a:lnTo>
                  <a:pt x="22" y="66"/>
                </a:lnTo>
                <a:lnTo>
                  <a:pt x="22" y="64"/>
                </a:lnTo>
                <a:lnTo>
                  <a:pt x="22" y="64"/>
                </a:lnTo>
                <a:lnTo>
                  <a:pt x="24" y="63"/>
                </a:lnTo>
                <a:lnTo>
                  <a:pt x="24" y="63"/>
                </a:lnTo>
                <a:lnTo>
                  <a:pt x="22" y="63"/>
                </a:lnTo>
                <a:lnTo>
                  <a:pt x="22" y="63"/>
                </a:lnTo>
                <a:lnTo>
                  <a:pt x="22" y="63"/>
                </a:lnTo>
                <a:lnTo>
                  <a:pt x="21" y="63"/>
                </a:lnTo>
                <a:lnTo>
                  <a:pt x="21" y="61"/>
                </a:lnTo>
                <a:lnTo>
                  <a:pt x="21" y="61"/>
                </a:lnTo>
                <a:lnTo>
                  <a:pt x="21" y="60"/>
                </a:lnTo>
                <a:lnTo>
                  <a:pt x="21" y="60"/>
                </a:lnTo>
                <a:lnTo>
                  <a:pt x="21" y="60"/>
                </a:lnTo>
                <a:lnTo>
                  <a:pt x="21" y="58"/>
                </a:lnTo>
                <a:lnTo>
                  <a:pt x="21" y="58"/>
                </a:lnTo>
                <a:lnTo>
                  <a:pt x="21" y="56"/>
                </a:lnTo>
                <a:lnTo>
                  <a:pt x="21" y="56"/>
                </a:lnTo>
                <a:lnTo>
                  <a:pt x="21" y="56"/>
                </a:lnTo>
                <a:lnTo>
                  <a:pt x="21" y="56"/>
                </a:lnTo>
                <a:lnTo>
                  <a:pt x="19" y="56"/>
                </a:lnTo>
                <a:lnTo>
                  <a:pt x="19" y="56"/>
                </a:lnTo>
                <a:lnTo>
                  <a:pt x="17" y="56"/>
                </a:lnTo>
                <a:lnTo>
                  <a:pt x="17" y="56"/>
                </a:lnTo>
                <a:lnTo>
                  <a:pt x="17" y="55"/>
                </a:lnTo>
                <a:lnTo>
                  <a:pt x="17" y="55"/>
                </a:lnTo>
                <a:lnTo>
                  <a:pt x="19" y="55"/>
                </a:lnTo>
                <a:lnTo>
                  <a:pt x="19" y="55"/>
                </a:lnTo>
                <a:lnTo>
                  <a:pt x="19" y="53"/>
                </a:lnTo>
                <a:lnTo>
                  <a:pt x="17" y="52"/>
                </a:lnTo>
                <a:lnTo>
                  <a:pt x="17" y="50"/>
                </a:lnTo>
                <a:lnTo>
                  <a:pt x="17" y="50"/>
                </a:lnTo>
                <a:lnTo>
                  <a:pt x="17" y="50"/>
                </a:lnTo>
                <a:lnTo>
                  <a:pt x="17" y="50"/>
                </a:lnTo>
                <a:lnTo>
                  <a:pt x="16" y="50"/>
                </a:lnTo>
                <a:lnTo>
                  <a:pt x="16" y="48"/>
                </a:lnTo>
                <a:lnTo>
                  <a:pt x="16" y="48"/>
                </a:lnTo>
                <a:lnTo>
                  <a:pt x="17" y="48"/>
                </a:lnTo>
                <a:lnTo>
                  <a:pt x="17" y="47"/>
                </a:lnTo>
                <a:lnTo>
                  <a:pt x="16" y="47"/>
                </a:lnTo>
                <a:lnTo>
                  <a:pt x="16" y="47"/>
                </a:lnTo>
                <a:lnTo>
                  <a:pt x="16" y="48"/>
                </a:lnTo>
                <a:lnTo>
                  <a:pt x="16" y="48"/>
                </a:lnTo>
                <a:lnTo>
                  <a:pt x="14" y="48"/>
                </a:lnTo>
                <a:lnTo>
                  <a:pt x="14" y="48"/>
                </a:lnTo>
                <a:lnTo>
                  <a:pt x="14" y="48"/>
                </a:lnTo>
                <a:lnTo>
                  <a:pt x="14" y="48"/>
                </a:lnTo>
                <a:lnTo>
                  <a:pt x="14" y="47"/>
                </a:lnTo>
                <a:lnTo>
                  <a:pt x="14" y="47"/>
                </a:lnTo>
                <a:lnTo>
                  <a:pt x="14" y="45"/>
                </a:lnTo>
                <a:lnTo>
                  <a:pt x="13" y="45"/>
                </a:lnTo>
                <a:lnTo>
                  <a:pt x="13" y="45"/>
                </a:lnTo>
                <a:lnTo>
                  <a:pt x="13" y="44"/>
                </a:lnTo>
                <a:lnTo>
                  <a:pt x="13" y="44"/>
                </a:lnTo>
                <a:lnTo>
                  <a:pt x="13" y="44"/>
                </a:lnTo>
                <a:lnTo>
                  <a:pt x="14" y="44"/>
                </a:lnTo>
                <a:lnTo>
                  <a:pt x="14" y="44"/>
                </a:lnTo>
                <a:lnTo>
                  <a:pt x="14" y="44"/>
                </a:lnTo>
                <a:lnTo>
                  <a:pt x="14" y="42"/>
                </a:lnTo>
                <a:lnTo>
                  <a:pt x="14" y="42"/>
                </a:lnTo>
                <a:lnTo>
                  <a:pt x="14" y="42"/>
                </a:lnTo>
                <a:lnTo>
                  <a:pt x="14" y="42"/>
                </a:lnTo>
                <a:lnTo>
                  <a:pt x="13" y="42"/>
                </a:lnTo>
                <a:lnTo>
                  <a:pt x="13" y="42"/>
                </a:lnTo>
                <a:lnTo>
                  <a:pt x="11" y="40"/>
                </a:lnTo>
                <a:lnTo>
                  <a:pt x="11" y="40"/>
                </a:lnTo>
                <a:lnTo>
                  <a:pt x="11" y="39"/>
                </a:lnTo>
                <a:lnTo>
                  <a:pt x="11" y="39"/>
                </a:lnTo>
                <a:lnTo>
                  <a:pt x="11" y="39"/>
                </a:lnTo>
                <a:lnTo>
                  <a:pt x="11" y="37"/>
                </a:lnTo>
                <a:lnTo>
                  <a:pt x="11" y="37"/>
                </a:lnTo>
                <a:lnTo>
                  <a:pt x="11" y="36"/>
                </a:lnTo>
                <a:lnTo>
                  <a:pt x="9" y="36"/>
                </a:lnTo>
                <a:lnTo>
                  <a:pt x="9" y="34"/>
                </a:lnTo>
                <a:lnTo>
                  <a:pt x="9" y="34"/>
                </a:lnTo>
                <a:lnTo>
                  <a:pt x="9" y="34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7"/>
                </a:lnTo>
                <a:lnTo>
                  <a:pt x="6" y="37"/>
                </a:lnTo>
                <a:lnTo>
                  <a:pt x="6" y="37"/>
                </a:lnTo>
                <a:lnTo>
                  <a:pt x="6" y="36"/>
                </a:lnTo>
                <a:lnTo>
                  <a:pt x="6" y="36"/>
                </a:lnTo>
                <a:lnTo>
                  <a:pt x="8" y="36"/>
                </a:lnTo>
                <a:lnTo>
                  <a:pt x="8" y="36"/>
                </a:lnTo>
                <a:lnTo>
                  <a:pt x="8" y="34"/>
                </a:lnTo>
                <a:lnTo>
                  <a:pt x="8" y="34"/>
                </a:lnTo>
                <a:lnTo>
                  <a:pt x="8" y="34"/>
                </a:lnTo>
                <a:lnTo>
                  <a:pt x="8" y="32"/>
                </a:lnTo>
                <a:lnTo>
                  <a:pt x="6" y="32"/>
                </a:lnTo>
                <a:lnTo>
                  <a:pt x="6" y="31"/>
                </a:lnTo>
                <a:lnTo>
                  <a:pt x="5" y="29"/>
                </a:lnTo>
                <a:lnTo>
                  <a:pt x="5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1" y="28"/>
                </a:lnTo>
                <a:lnTo>
                  <a:pt x="1" y="28"/>
                </a:lnTo>
                <a:lnTo>
                  <a:pt x="1" y="28"/>
                </a:lnTo>
                <a:lnTo>
                  <a:pt x="1" y="26"/>
                </a:lnTo>
                <a:lnTo>
                  <a:pt x="1" y="26"/>
                </a:lnTo>
                <a:lnTo>
                  <a:pt x="1" y="26"/>
                </a:lnTo>
                <a:lnTo>
                  <a:pt x="1" y="26"/>
                </a:lnTo>
                <a:lnTo>
                  <a:pt x="3" y="26"/>
                </a:lnTo>
                <a:lnTo>
                  <a:pt x="3" y="26"/>
                </a:lnTo>
                <a:lnTo>
                  <a:pt x="5" y="26"/>
                </a:lnTo>
                <a:lnTo>
                  <a:pt x="5" y="26"/>
                </a:lnTo>
                <a:lnTo>
                  <a:pt x="5" y="24"/>
                </a:lnTo>
                <a:lnTo>
                  <a:pt x="5" y="24"/>
                </a:lnTo>
                <a:lnTo>
                  <a:pt x="5" y="24"/>
                </a:lnTo>
                <a:lnTo>
                  <a:pt x="3" y="23"/>
                </a:lnTo>
                <a:lnTo>
                  <a:pt x="3" y="23"/>
                </a:lnTo>
                <a:lnTo>
                  <a:pt x="3" y="23"/>
                </a:lnTo>
                <a:lnTo>
                  <a:pt x="1" y="23"/>
                </a:lnTo>
                <a:lnTo>
                  <a:pt x="1" y="23"/>
                </a:lnTo>
                <a:lnTo>
                  <a:pt x="1" y="24"/>
                </a:lnTo>
                <a:lnTo>
                  <a:pt x="0" y="24"/>
                </a:lnTo>
                <a:lnTo>
                  <a:pt x="0" y="24"/>
                </a:lnTo>
                <a:lnTo>
                  <a:pt x="0" y="23"/>
                </a:lnTo>
                <a:lnTo>
                  <a:pt x="0" y="23"/>
                </a:lnTo>
                <a:lnTo>
                  <a:pt x="1" y="23"/>
                </a:lnTo>
                <a:lnTo>
                  <a:pt x="1" y="23"/>
                </a:lnTo>
                <a:lnTo>
                  <a:pt x="3" y="23"/>
                </a:lnTo>
                <a:lnTo>
                  <a:pt x="3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6" y="23"/>
                </a:lnTo>
                <a:lnTo>
                  <a:pt x="8" y="23"/>
                </a:lnTo>
                <a:lnTo>
                  <a:pt x="8" y="23"/>
                </a:lnTo>
                <a:lnTo>
                  <a:pt x="8" y="20"/>
                </a:lnTo>
                <a:lnTo>
                  <a:pt x="8" y="13"/>
                </a:lnTo>
                <a:lnTo>
                  <a:pt x="8" y="10"/>
                </a:lnTo>
                <a:lnTo>
                  <a:pt x="6" y="10"/>
                </a:lnTo>
                <a:lnTo>
                  <a:pt x="6" y="5"/>
                </a:lnTo>
                <a:lnTo>
                  <a:pt x="6" y="5"/>
                </a:lnTo>
                <a:lnTo>
                  <a:pt x="6" y="2"/>
                </a:lnTo>
                <a:lnTo>
                  <a:pt x="6" y="2"/>
                </a:lnTo>
                <a:lnTo>
                  <a:pt x="9" y="2"/>
                </a:lnTo>
                <a:lnTo>
                  <a:pt x="11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1" y="2"/>
                </a:lnTo>
                <a:lnTo>
                  <a:pt x="24" y="2"/>
                </a:lnTo>
                <a:lnTo>
                  <a:pt x="27" y="2"/>
                </a:lnTo>
                <a:lnTo>
                  <a:pt x="32" y="0"/>
                </a:lnTo>
                <a:lnTo>
                  <a:pt x="32" y="2"/>
                </a:lnTo>
                <a:lnTo>
                  <a:pt x="33" y="0"/>
                </a:lnTo>
                <a:lnTo>
                  <a:pt x="35" y="0"/>
                </a:lnTo>
                <a:lnTo>
                  <a:pt x="40" y="2"/>
                </a:lnTo>
                <a:lnTo>
                  <a:pt x="40" y="2"/>
                </a:lnTo>
                <a:lnTo>
                  <a:pt x="45" y="2"/>
                </a:lnTo>
                <a:lnTo>
                  <a:pt x="48" y="2"/>
                </a:lnTo>
                <a:lnTo>
                  <a:pt x="53" y="2"/>
                </a:lnTo>
                <a:lnTo>
                  <a:pt x="56" y="0"/>
                </a:lnTo>
                <a:lnTo>
                  <a:pt x="57" y="0"/>
                </a:lnTo>
                <a:lnTo>
                  <a:pt x="61" y="0"/>
                </a:lnTo>
                <a:lnTo>
                  <a:pt x="62" y="0"/>
                </a:lnTo>
                <a:lnTo>
                  <a:pt x="65" y="2"/>
                </a:lnTo>
                <a:close/>
              </a:path>
            </a:pathLst>
          </a:custGeom>
          <a:solidFill>
            <a:srgbClr val="C696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7"/>
          <p:cNvSpPr>
            <a:spLocks/>
          </p:cNvSpPr>
          <p:nvPr/>
        </p:nvSpPr>
        <p:spPr bwMode="auto">
          <a:xfrm>
            <a:off x="4181475" y="5884863"/>
            <a:ext cx="182563" cy="80963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20" y="0"/>
              </a:cxn>
              <a:cxn ang="0">
                <a:pos x="30" y="0"/>
              </a:cxn>
              <a:cxn ang="0">
                <a:pos x="35" y="0"/>
              </a:cxn>
              <a:cxn ang="0">
                <a:pos x="43" y="0"/>
              </a:cxn>
              <a:cxn ang="0">
                <a:pos x="56" y="0"/>
              </a:cxn>
              <a:cxn ang="0">
                <a:pos x="67" y="0"/>
              </a:cxn>
              <a:cxn ang="0">
                <a:pos x="70" y="0"/>
              </a:cxn>
              <a:cxn ang="0">
                <a:pos x="73" y="0"/>
              </a:cxn>
              <a:cxn ang="0">
                <a:pos x="81" y="0"/>
              </a:cxn>
              <a:cxn ang="0">
                <a:pos x="89" y="0"/>
              </a:cxn>
              <a:cxn ang="0">
                <a:pos x="96" y="0"/>
              </a:cxn>
              <a:cxn ang="0">
                <a:pos x="96" y="0"/>
              </a:cxn>
              <a:cxn ang="0">
                <a:pos x="112" y="0"/>
              </a:cxn>
              <a:cxn ang="0">
                <a:pos x="115" y="6"/>
              </a:cxn>
              <a:cxn ang="0">
                <a:pos x="115" y="10"/>
              </a:cxn>
              <a:cxn ang="0">
                <a:pos x="115" y="13"/>
              </a:cxn>
              <a:cxn ang="0">
                <a:pos x="113" y="26"/>
              </a:cxn>
              <a:cxn ang="0">
                <a:pos x="102" y="26"/>
              </a:cxn>
              <a:cxn ang="0">
                <a:pos x="94" y="26"/>
              </a:cxn>
              <a:cxn ang="0">
                <a:pos x="89" y="26"/>
              </a:cxn>
              <a:cxn ang="0">
                <a:pos x="81" y="26"/>
              </a:cxn>
              <a:cxn ang="0">
                <a:pos x="64" y="26"/>
              </a:cxn>
              <a:cxn ang="0">
                <a:pos x="64" y="26"/>
              </a:cxn>
              <a:cxn ang="0">
                <a:pos x="60" y="26"/>
              </a:cxn>
              <a:cxn ang="0">
                <a:pos x="56" y="26"/>
              </a:cxn>
              <a:cxn ang="0">
                <a:pos x="54" y="26"/>
              </a:cxn>
              <a:cxn ang="0">
                <a:pos x="49" y="26"/>
              </a:cxn>
              <a:cxn ang="0">
                <a:pos x="49" y="26"/>
              </a:cxn>
              <a:cxn ang="0">
                <a:pos x="43" y="26"/>
              </a:cxn>
              <a:cxn ang="0">
                <a:pos x="38" y="29"/>
              </a:cxn>
              <a:cxn ang="0">
                <a:pos x="38" y="34"/>
              </a:cxn>
              <a:cxn ang="0">
                <a:pos x="38" y="37"/>
              </a:cxn>
              <a:cxn ang="0">
                <a:pos x="38" y="38"/>
              </a:cxn>
              <a:cxn ang="0">
                <a:pos x="38" y="46"/>
              </a:cxn>
              <a:cxn ang="0">
                <a:pos x="38" y="46"/>
              </a:cxn>
              <a:cxn ang="0">
                <a:pos x="35" y="51"/>
              </a:cxn>
              <a:cxn ang="0">
                <a:pos x="30" y="51"/>
              </a:cxn>
              <a:cxn ang="0">
                <a:pos x="22" y="51"/>
              </a:cxn>
              <a:cxn ang="0">
                <a:pos x="19" y="51"/>
              </a:cxn>
              <a:cxn ang="0">
                <a:pos x="17" y="51"/>
              </a:cxn>
              <a:cxn ang="0">
                <a:pos x="9" y="51"/>
              </a:cxn>
              <a:cxn ang="0">
                <a:pos x="1" y="50"/>
              </a:cxn>
              <a:cxn ang="0">
                <a:pos x="1" y="40"/>
              </a:cxn>
              <a:cxn ang="0">
                <a:pos x="1" y="34"/>
              </a:cxn>
              <a:cxn ang="0">
                <a:pos x="1" y="29"/>
              </a:cxn>
              <a:cxn ang="0">
                <a:pos x="0" y="29"/>
              </a:cxn>
              <a:cxn ang="0">
                <a:pos x="1" y="27"/>
              </a:cxn>
              <a:cxn ang="0">
                <a:pos x="0" y="26"/>
              </a:cxn>
              <a:cxn ang="0">
                <a:pos x="1" y="24"/>
              </a:cxn>
              <a:cxn ang="0">
                <a:pos x="1" y="24"/>
              </a:cxn>
              <a:cxn ang="0">
                <a:pos x="1" y="22"/>
              </a:cxn>
              <a:cxn ang="0">
                <a:pos x="1" y="16"/>
              </a:cxn>
              <a:cxn ang="0">
                <a:pos x="1" y="13"/>
              </a:cxn>
              <a:cxn ang="0">
                <a:pos x="0" y="11"/>
              </a:cxn>
              <a:cxn ang="0">
                <a:pos x="1" y="0"/>
              </a:cxn>
              <a:cxn ang="0">
                <a:pos x="9" y="0"/>
              </a:cxn>
              <a:cxn ang="0">
                <a:pos x="17" y="0"/>
              </a:cxn>
            </a:cxnLst>
            <a:rect l="0" t="0" r="r" b="b"/>
            <a:pathLst>
              <a:path w="115" h="51">
                <a:moveTo>
                  <a:pt x="19" y="0"/>
                </a:move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5" y="0"/>
                </a:lnTo>
                <a:lnTo>
                  <a:pt x="30" y="0"/>
                </a:lnTo>
                <a:lnTo>
                  <a:pt x="30" y="0"/>
                </a:lnTo>
                <a:lnTo>
                  <a:pt x="35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3" y="0"/>
                </a:lnTo>
                <a:lnTo>
                  <a:pt x="48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4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0" y="0"/>
                </a:lnTo>
                <a:lnTo>
                  <a:pt x="72" y="0"/>
                </a:lnTo>
                <a:lnTo>
                  <a:pt x="72" y="0"/>
                </a:lnTo>
                <a:lnTo>
                  <a:pt x="73" y="0"/>
                </a:lnTo>
                <a:lnTo>
                  <a:pt x="76" y="0"/>
                </a:lnTo>
                <a:lnTo>
                  <a:pt x="81" y="0"/>
                </a:lnTo>
                <a:lnTo>
                  <a:pt x="81" y="0"/>
                </a:lnTo>
                <a:lnTo>
                  <a:pt x="86" y="0"/>
                </a:lnTo>
                <a:lnTo>
                  <a:pt x="89" y="0"/>
                </a:lnTo>
                <a:lnTo>
                  <a:pt x="89" y="0"/>
                </a:lnTo>
                <a:lnTo>
                  <a:pt x="89" y="0"/>
                </a:lnTo>
                <a:lnTo>
                  <a:pt x="94" y="0"/>
                </a:lnTo>
                <a:lnTo>
                  <a:pt x="96" y="0"/>
                </a:lnTo>
                <a:lnTo>
                  <a:pt x="96" y="0"/>
                </a:lnTo>
                <a:lnTo>
                  <a:pt x="96" y="0"/>
                </a:lnTo>
                <a:lnTo>
                  <a:pt x="96" y="0"/>
                </a:lnTo>
                <a:lnTo>
                  <a:pt x="104" y="0"/>
                </a:lnTo>
                <a:lnTo>
                  <a:pt x="112" y="0"/>
                </a:lnTo>
                <a:lnTo>
                  <a:pt x="112" y="0"/>
                </a:lnTo>
                <a:lnTo>
                  <a:pt x="115" y="0"/>
                </a:lnTo>
                <a:lnTo>
                  <a:pt x="115" y="5"/>
                </a:lnTo>
                <a:lnTo>
                  <a:pt x="115" y="6"/>
                </a:lnTo>
                <a:lnTo>
                  <a:pt x="115" y="6"/>
                </a:lnTo>
                <a:lnTo>
                  <a:pt x="115" y="8"/>
                </a:lnTo>
                <a:lnTo>
                  <a:pt x="115" y="10"/>
                </a:lnTo>
                <a:lnTo>
                  <a:pt x="115" y="10"/>
                </a:lnTo>
                <a:lnTo>
                  <a:pt x="115" y="10"/>
                </a:lnTo>
                <a:lnTo>
                  <a:pt x="115" y="13"/>
                </a:lnTo>
                <a:lnTo>
                  <a:pt x="115" y="13"/>
                </a:lnTo>
                <a:lnTo>
                  <a:pt x="115" y="26"/>
                </a:lnTo>
                <a:lnTo>
                  <a:pt x="113" y="26"/>
                </a:lnTo>
                <a:lnTo>
                  <a:pt x="108" y="26"/>
                </a:lnTo>
                <a:lnTo>
                  <a:pt x="105" y="26"/>
                </a:lnTo>
                <a:lnTo>
                  <a:pt x="102" y="26"/>
                </a:lnTo>
                <a:lnTo>
                  <a:pt x="97" y="26"/>
                </a:lnTo>
                <a:lnTo>
                  <a:pt x="94" y="26"/>
                </a:lnTo>
                <a:lnTo>
                  <a:pt x="94" y="26"/>
                </a:lnTo>
                <a:lnTo>
                  <a:pt x="89" y="26"/>
                </a:lnTo>
                <a:lnTo>
                  <a:pt x="89" y="26"/>
                </a:lnTo>
                <a:lnTo>
                  <a:pt x="89" y="26"/>
                </a:lnTo>
                <a:lnTo>
                  <a:pt x="89" y="26"/>
                </a:lnTo>
                <a:lnTo>
                  <a:pt x="84" y="26"/>
                </a:lnTo>
                <a:lnTo>
                  <a:pt x="81" y="26"/>
                </a:lnTo>
                <a:lnTo>
                  <a:pt x="72" y="26"/>
                </a:lnTo>
                <a:lnTo>
                  <a:pt x="68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0" y="26"/>
                </a:lnTo>
                <a:lnTo>
                  <a:pt x="60" y="26"/>
                </a:lnTo>
                <a:lnTo>
                  <a:pt x="59" y="26"/>
                </a:lnTo>
                <a:lnTo>
                  <a:pt x="59" y="26"/>
                </a:lnTo>
                <a:lnTo>
                  <a:pt x="56" y="26"/>
                </a:lnTo>
                <a:lnTo>
                  <a:pt x="54" y="26"/>
                </a:lnTo>
                <a:lnTo>
                  <a:pt x="54" y="26"/>
                </a:lnTo>
                <a:lnTo>
                  <a:pt x="54" y="26"/>
                </a:lnTo>
                <a:lnTo>
                  <a:pt x="51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8" y="26"/>
                </a:lnTo>
                <a:lnTo>
                  <a:pt x="43" y="26"/>
                </a:lnTo>
                <a:lnTo>
                  <a:pt x="38" y="26"/>
                </a:lnTo>
                <a:lnTo>
                  <a:pt x="38" y="29"/>
                </a:lnTo>
                <a:lnTo>
                  <a:pt x="38" y="29"/>
                </a:lnTo>
                <a:lnTo>
                  <a:pt x="38" y="32"/>
                </a:lnTo>
                <a:lnTo>
                  <a:pt x="38" y="34"/>
                </a:lnTo>
                <a:lnTo>
                  <a:pt x="38" y="34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8"/>
                </a:lnTo>
                <a:lnTo>
                  <a:pt x="38" y="42"/>
                </a:lnTo>
                <a:lnTo>
                  <a:pt x="38" y="45"/>
                </a:lnTo>
                <a:lnTo>
                  <a:pt x="38" y="46"/>
                </a:lnTo>
                <a:lnTo>
                  <a:pt x="38" y="46"/>
                </a:lnTo>
                <a:lnTo>
                  <a:pt x="38" y="46"/>
                </a:lnTo>
                <a:lnTo>
                  <a:pt x="38" y="46"/>
                </a:lnTo>
                <a:lnTo>
                  <a:pt x="38" y="51"/>
                </a:lnTo>
                <a:lnTo>
                  <a:pt x="35" y="51"/>
                </a:lnTo>
                <a:lnTo>
                  <a:pt x="35" y="51"/>
                </a:lnTo>
                <a:lnTo>
                  <a:pt x="35" y="51"/>
                </a:lnTo>
                <a:lnTo>
                  <a:pt x="30" y="51"/>
                </a:lnTo>
                <a:lnTo>
                  <a:pt x="30" y="51"/>
                </a:lnTo>
                <a:lnTo>
                  <a:pt x="25" y="51"/>
                </a:lnTo>
                <a:lnTo>
                  <a:pt x="25" y="51"/>
                </a:lnTo>
                <a:lnTo>
                  <a:pt x="22" y="51"/>
                </a:lnTo>
                <a:lnTo>
                  <a:pt x="19" y="51"/>
                </a:lnTo>
                <a:lnTo>
                  <a:pt x="19" y="51"/>
                </a:lnTo>
                <a:lnTo>
                  <a:pt x="19" y="51"/>
                </a:lnTo>
                <a:lnTo>
                  <a:pt x="19" y="51"/>
                </a:lnTo>
                <a:lnTo>
                  <a:pt x="17" y="51"/>
                </a:lnTo>
                <a:lnTo>
                  <a:pt x="17" y="51"/>
                </a:lnTo>
                <a:lnTo>
                  <a:pt x="12" y="50"/>
                </a:lnTo>
                <a:lnTo>
                  <a:pt x="9" y="51"/>
                </a:lnTo>
                <a:lnTo>
                  <a:pt x="9" y="51"/>
                </a:lnTo>
                <a:lnTo>
                  <a:pt x="4" y="50"/>
                </a:lnTo>
                <a:lnTo>
                  <a:pt x="3" y="50"/>
                </a:lnTo>
                <a:lnTo>
                  <a:pt x="1" y="50"/>
                </a:lnTo>
                <a:lnTo>
                  <a:pt x="1" y="46"/>
                </a:lnTo>
                <a:lnTo>
                  <a:pt x="1" y="42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4"/>
                </a:lnTo>
                <a:lnTo>
                  <a:pt x="1" y="34"/>
                </a:lnTo>
                <a:lnTo>
                  <a:pt x="1" y="30"/>
                </a:lnTo>
                <a:lnTo>
                  <a:pt x="1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1" y="27"/>
                </a:lnTo>
                <a:lnTo>
                  <a:pt x="1" y="27"/>
                </a:lnTo>
                <a:lnTo>
                  <a:pt x="1" y="26"/>
                </a:lnTo>
                <a:lnTo>
                  <a:pt x="0" y="26"/>
                </a:lnTo>
                <a:lnTo>
                  <a:pt x="0" y="26"/>
                </a:lnTo>
                <a:lnTo>
                  <a:pt x="0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2"/>
                </a:lnTo>
                <a:lnTo>
                  <a:pt x="1" y="22"/>
                </a:lnTo>
                <a:lnTo>
                  <a:pt x="1" y="21"/>
                </a:lnTo>
                <a:lnTo>
                  <a:pt x="1" y="21"/>
                </a:lnTo>
                <a:lnTo>
                  <a:pt x="1" y="16"/>
                </a:lnTo>
                <a:lnTo>
                  <a:pt x="1" y="13"/>
                </a:lnTo>
                <a:lnTo>
                  <a:pt x="1" y="13"/>
                </a:lnTo>
                <a:lnTo>
                  <a:pt x="1" y="13"/>
                </a:lnTo>
                <a:lnTo>
                  <a:pt x="1" y="13"/>
                </a:lnTo>
                <a:lnTo>
                  <a:pt x="1" y="11"/>
                </a:lnTo>
                <a:lnTo>
                  <a:pt x="0" y="11"/>
                </a:lnTo>
                <a:lnTo>
                  <a:pt x="1" y="8"/>
                </a:lnTo>
                <a:lnTo>
                  <a:pt x="1" y="3"/>
                </a:lnTo>
                <a:lnTo>
                  <a:pt x="1" y="0"/>
                </a:lnTo>
                <a:lnTo>
                  <a:pt x="4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solidFill>
            <a:srgbClr val="6ACB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8"/>
          <p:cNvSpPr>
            <a:spLocks/>
          </p:cNvSpPr>
          <p:nvPr/>
        </p:nvSpPr>
        <p:spPr bwMode="auto">
          <a:xfrm>
            <a:off x="4168775" y="5762626"/>
            <a:ext cx="196850" cy="1222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7" y="0"/>
              </a:cxn>
              <a:cxn ang="0">
                <a:pos x="73" y="10"/>
              </a:cxn>
              <a:cxn ang="0">
                <a:pos x="73" y="23"/>
              </a:cxn>
              <a:cxn ang="0">
                <a:pos x="81" y="26"/>
              </a:cxn>
              <a:cxn ang="0">
                <a:pos x="97" y="26"/>
              </a:cxn>
              <a:cxn ang="0">
                <a:pos x="107" y="26"/>
              </a:cxn>
              <a:cxn ang="0">
                <a:pos x="112" y="26"/>
              </a:cxn>
              <a:cxn ang="0">
                <a:pos x="124" y="26"/>
              </a:cxn>
              <a:cxn ang="0">
                <a:pos x="124" y="47"/>
              </a:cxn>
              <a:cxn ang="0">
                <a:pos x="123" y="53"/>
              </a:cxn>
              <a:cxn ang="0">
                <a:pos x="123" y="58"/>
              </a:cxn>
              <a:cxn ang="0">
                <a:pos x="120" y="77"/>
              </a:cxn>
              <a:cxn ang="0">
                <a:pos x="97" y="77"/>
              </a:cxn>
              <a:cxn ang="0">
                <a:pos x="81" y="77"/>
              </a:cxn>
              <a:cxn ang="0">
                <a:pos x="72" y="77"/>
              </a:cxn>
              <a:cxn ang="0">
                <a:pos x="46" y="77"/>
              </a:cxn>
              <a:cxn ang="0">
                <a:pos x="28" y="77"/>
              </a:cxn>
              <a:cxn ang="0">
                <a:pos x="25" y="77"/>
              </a:cxn>
              <a:cxn ang="0">
                <a:pos x="4" y="77"/>
              </a:cxn>
              <a:cxn ang="0">
                <a:pos x="0" y="74"/>
              </a:cxn>
              <a:cxn ang="0">
                <a:pos x="0" y="69"/>
              </a:cxn>
              <a:cxn ang="0">
                <a:pos x="0" y="63"/>
              </a:cxn>
              <a:cxn ang="0">
                <a:pos x="0" y="59"/>
              </a:cxn>
              <a:cxn ang="0">
                <a:pos x="0" y="59"/>
              </a:cxn>
              <a:cxn ang="0">
                <a:pos x="0" y="59"/>
              </a:cxn>
              <a:cxn ang="0">
                <a:pos x="0" y="56"/>
              </a:cxn>
              <a:cxn ang="0">
                <a:pos x="4" y="56"/>
              </a:cxn>
              <a:cxn ang="0">
                <a:pos x="9" y="51"/>
              </a:cxn>
              <a:cxn ang="0">
                <a:pos x="12" y="51"/>
              </a:cxn>
              <a:cxn ang="0">
                <a:pos x="12" y="51"/>
              </a:cxn>
              <a:cxn ang="0">
                <a:pos x="11" y="43"/>
              </a:cxn>
              <a:cxn ang="0">
                <a:pos x="4" y="43"/>
              </a:cxn>
              <a:cxn ang="0">
                <a:pos x="0" y="43"/>
              </a:cxn>
              <a:cxn ang="0">
                <a:pos x="0" y="39"/>
              </a:cxn>
              <a:cxn ang="0">
                <a:pos x="3" y="39"/>
              </a:cxn>
              <a:cxn ang="0">
                <a:pos x="6" y="39"/>
              </a:cxn>
              <a:cxn ang="0">
                <a:pos x="4" y="34"/>
              </a:cxn>
              <a:cxn ang="0">
                <a:pos x="4" y="29"/>
              </a:cxn>
              <a:cxn ang="0">
                <a:pos x="6" y="27"/>
              </a:cxn>
              <a:cxn ang="0">
                <a:pos x="8" y="26"/>
              </a:cxn>
              <a:cxn ang="0">
                <a:pos x="9" y="26"/>
              </a:cxn>
              <a:cxn ang="0">
                <a:pos x="12" y="24"/>
              </a:cxn>
              <a:cxn ang="0">
                <a:pos x="12" y="21"/>
              </a:cxn>
              <a:cxn ang="0">
                <a:pos x="12" y="19"/>
              </a:cxn>
              <a:cxn ang="0">
                <a:pos x="14" y="18"/>
              </a:cxn>
              <a:cxn ang="0">
                <a:pos x="14" y="18"/>
              </a:cxn>
              <a:cxn ang="0">
                <a:pos x="16" y="18"/>
              </a:cxn>
              <a:cxn ang="0">
                <a:pos x="16" y="18"/>
              </a:cxn>
              <a:cxn ang="0">
                <a:pos x="19" y="15"/>
              </a:cxn>
              <a:cxn ang="0">
                <a:pos x="22" y="13"/>
              </a:cxn>
              <a:cxn ang="0">
                <a:pos x="22" y="11"/>
              </a:cxn>
              <a:cxn ang="0">
                <a:pos x="25" y="8"/>
              </a:cxn>
              <a:cxn ang="0">
                <a:pos x="28" y="5"/>
              </a:cxn>
              <a:cxn ang="0">
                <a:pos x="32" y="0"/>
              </a:cxn>
              <a:cxn ang="0">
                <a:pos x="38" y="0"/>
              </a:cxn>
            </a:cxnLst>
            <a:rect l="0" t="0" r="r" b="b"/>
            <a:pathLst>
              <a:path w="124" h="77">
                <a:moveTo>
                  <a:pt x="41" y="0"/>
                </a:moveTo>
                <a:lnTo>
                  <a:pt x="41" y="0"/>
                </a:ln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60" y="0"/>
                </a:lnTo>
                <a:lnTo>
                  <a:pt x="64" y="0"/>
                </a:lnTo>
                <a:lnTo>
                  <a:pt x="67" y="0"/>
                </a:lnTo>
                <a:lnTo>
                  <a:pt x="68" y="0"/>
                </a:lnTo>
                <a:lnTo>
                  <a:pt x="72" y="0"/>
                </a:lnTo>
                <a:lnTo>
                  <a:pt x="73" y="0"/>
                </a:lnTo>
                <a:lnTo>
                  <a:pt x="73" y="0"/>
                </a:lnTo>
                <a:lnTo>
                  <a:pt x="73" y="2"/>
                </a:lnTo>
                <a:lnTo>
                  <a:pt x="73" y="5"/>
                </a:lnTo>
                <a:lnTo>
                  <a:pt x="73" y="10"/>
                </a:lnTo>
                <a:lnTo>
                  <a:pt x="73" y="10"/>
                </a:lnTo>
                <a:lnTo>
                  <a:pt x="73" y="11"/>
                </a:lnTo>
                <a:lnTo>
                  <a:pt x="73" y="13"/>
                </a:lnTo>
                <a:lnTo>
                  <a:pt x="73" y="18"/>
                </a:lnTo>
                <a:lnTo>
                  <a:pt x="73" y="18"/>
                </a:lnTo>
                <a:lnTo>
                  <a:pt x="73" y="18"/>
                </a:lnTo>
                <a:lnTo>
                  <a:pt x="73" y="23"/>
                </a:lnTo>
                <a:lnTo>
                  <a:pt x="73" y="24"/>
                </a:lnTo>
                <a:lnTo>
                  <a:pt x="73" y="24"/>
                </a:lnTo>
                <a:lnTo>
                  <a:pt x="73" y="26"/>
                </a:lnTo>
                <a:lnTo>
                  <a:pt x="76" y="26"/>
                </a:lnTo>
                <a:lnTo>
                  <a:pt x="81" y="26"/>
                </a:lnTo>
                <a:lnTo>
                  <a:pt x="81" y="26"/>
                </a:lnTo>
                <a:lnTo>
                  <a:pt x="81" y="26"/>
                </a:lnTo>
                <a:lnTo>
                  <a:pt x="86" y="26"/>
                </a:lnTo>
                <a:lnTo>
                  <a:pt x="89" y="26"/>
                </a:lnTo>
                <a:lnTo>
                  <a:pt x="89" y="26"/>
                </a:lnTo>
                <a:lnTo>
                  <a:pt x="94" y="26"/>
                </a:lnTo>
                <a:lnTo>
                  <a:pt x="94" y="26"/>
                </a:lnTo>
                <a:lnTo>
                  <a:pt x="96" y="26"/>
                </a:lnTo>
                <a:lnTo>
                  <a:pt x="97" y="26"/>
                </a:lnTo>
                <a:lnTo>
                  <a:pt x="97" y="26"/>
                </a:lnTo>
                <a:lnTo>
                  <a:pt x="99" y="26"/>
                </a:lnTo>
                <a:lnTo>
                  <a:pt x="100" y="26"/>
                </a:lnTo>
                <a:lnTo>
                  <a:pt x="100" y="26"/>
                </a:lnTo>
                <a:lnTo>
                  <a:pt x="100" y="26"/>
                </a:lnTo>
                <a:lnTo>
                  <a:pt x="102" y="26"/>
                </a:lnTo>
                <a:lnTo>
                  <a:pt x="107" y="26"/>
                </a:lnTo>
                <a:lnTo>
                  <a:pt x="107" y="26"/>
                </a:lnTo>
                <a:lnTo>
                  <a:pt x="107" y="26"/>
                </a:lnTo>
                <a:lnTo>
                  <a:pt x="110" y="26"/>
                </a:lnTo>
                <a:lnTo>
                  <a:pt x="112" y="26"/>
                </a:lnTo>
                <a:lnTo>
                  <a:pt x="112" y="26"/>
                </a:lnTo>
                <a:lnTo>
                  <a:pt x="112" y="26"/>
                </a:lnTo>
                <a:lnTo>
                  <a:pt x="112" y="26"/>
                </a:lnTo>
                <a:lnTo>
                  <a:pt x="120" y="26"/>
                </a:lnTo>
                <a:lnTo>
                  <a:pt x="121" y="26"/>
                </a:lnTo>
                <a:lnTo>
                  <a:pt x="121" y="26"/>
                </a:lnTo>
                <a:lnTo>
                  <a:pt x="123" y="26"/>
                </a:lnTo>
                <a:lnTo>
                  <a:pt x="123" y="26"/>
                </a:lnTo>
                <a:lnTo>
                  <a:pt x="123" y="26"/>
                </a:lnTo>
                <a:lnTo>
                  <a:pt x="124" y="26"/>
                </a:lnTo>
                <a:lnTo>
                  <a:pt x="124" y="29"/>
                </a:lnTo>
                <a:lnTo>
                  <a:pt x="124" y="39"/>
                </a:lnTo>
                <a:lnTo>
                  <a:pt x="124" y="39"/>
                </a:lnTo>
                <a:lnTo>
                  <a:pt x="124" y="39"/>
                </a:lnTo>
                <a:lnTo>
                  <a:pt x="124" y="42"/>
                </a:lnTo>
                <a:lnTo>
                  <a:pt x="124" y="42"/>
                </a:lnTo>
                <a:lnTo>
                  <a:pt x="124" y="47"/>
                </a:lnTo>
                <a:lnTo>
                  <a:pt x="124" y="51"/>
                </a:lnTo>
                <a:lnTo>
                  <a:pt x="124" y="51"/>
                </a:lnTo>
                <a:lnTo>
                  <a:pt x="123" y="51"/>
                </a:lnTo>
                <a:lnTo>
                  <a:pt x="123" y="51"/>
                </a:lnTo>
                <a:lnTo>
                  <a:pt x="123" y="53"/>
                </a:lnTo>
                <a:lnTo>
                  <a:pt x="123" y="53"/>
                </a:lnTo>
                <a:lnTo>
                  <a:pt x="123" y="53"/>
                </a:lnTo>
                <a:lnTo>
                  <a:pt x="123" y="53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8"/>
                </a:lnTo>
                <a:lnTo>
                  <a:pt x="123" y="72"/>
                </a:lnTo>
                <a:lnTo>
                  <a:pt x="123" y="72"/>
                </a:lnTo>
                <a:lnTo>
                  <a:pt x="123" y="72"/>
                </a:lnTo>
                <a:lnTo>
                  <a:pt x="123" y="72"/>
                </a:lnTo>
                <a:lnTo>
                  <a:pt x="123" y="77"/>
                </a:lnTo>
                <a:lnTo>
                  <a:pt x="120" y="77"/>
                </a:lnTo>
                <a:lnTo>
                  <a:pt x="120" y="77"/>
                </a:lnTo>
                <a:lnTo>
                  <a:pt x="112" y="77"/>
                </a:lnTo>
                <a:lnTo>
                  <a:pt x="104" y="77"/>
                </a:lnTo>
                <a:lnTo>
                  <a:pt x="104" y="77"/>
                </a:lnTo>
                <a:lnTo>
                  <a:pt x="104" y="77"/>
                </a:lnTo>
                <a:lnTo>
                  <a:pt x="104" y="77"/>
                </a:lnTo>
                <a:lnTo>
                  <a:pt x="102" y="77"/>
                </a:lnTo>
                <a:lnTo>
                  <a:pt x="97" y="77"/>
                </a:lnTo>
                <a:lnTo>
                  <a:pt x="97" y="77"/>
                </a:lnTo>
                <a:lnTo>
                  <a:pt x="97" y="77"/>
                </a:lnTo>
                <a:lnTo>
                  <a:pt x="94" y="77"/>
                </a:lnTo>
                <a:lnTo>
                  <a:pt x="89" y="77"/>
                </a:lnTo>
                <a:lnTo>
                  <a:pt x="89" y="77"/>
                </a:lnTo>
                <a:lnTo>
                  <a:pt x="84" y="77"/>
                </a:lnTo>
                <a:lnTo>
                  <a:pt x="81" y="77"/>
                </a:lnTo>
                <a:lnTo>
                  <a:pt x="80" y="77"/>
                </a:lnTo>
                <a:lnTo>
                  <a:pt x="80" y="77"/>
                </a:lnTo>
                <a:lnTo>
                  <a:pt x="78" y="77"/>
                </a:lnTo>
                <a:lnTo>
                  <a:pt x="78" y="77"/>
                </a:lnTo>
                <a:lnTo>
                  <a:pt x="76" y="77"/>
                </a:lnTo>
                <a:lnTo>
                  <a:pt x="75" y="77"/>
                </a:lnTo>
                <a:lnTo>
                  <a:pt x="72" y="77"/>
                </a:lnTo>
                <a:lnTo>
                  <a:pt x="68" y="77"/>
                </a:lnTo>
                <a:lnTo>
                  <a:pt x="64" y="77"/>
                </a:lnTo>
                <a:lnTo>
                  <a:pt x="59" y="77"/>
                </a:lnTo>
                <a:lnTo>
                  <a:pt x="56" y="77"/>
                </a:lnTo>
                <a:lnTo>
                  <a:pt x="51" y="77"/>
                </a:lnTo>
                <a:lnTo>
                  <a:pt x="51" y="77"/>
                </a:lnTo>
                <a:lnTo>
                  <a:pt x="46" y="77"/>
                </a:lnTo>
                <a:lnTo>
                  <a:pt x="43" y="77"/>
                </a:lnTo>
                <a:lnTo>
                  <a:pt x="43" y="77"/>
                </a:lnTo>
                <a:lnTo>
                  <a:pt x="38" y="77"/>
                </a:lnTo>
                <a:lnTo>
                  <a:pt x="38" y="77"/>
                </a:lnTo>
                <a:lnTo>
                  <a:pt x="33" y="77"/>
                </a:lnTo>
                <a:lnTo>
                  <a:pt x="30" y="77"/>
                </a:lnTo>
                <a:lnTo>
                  <a:pt x="28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5" y="77"/>
                </a:lnTo>
                <a:lnTo>
                  <a:pt x="20" y="77"/>
                </a:lnTo>
                <a:lnTo>
                  <a:pt x="20" y="77"/>
                </a:lnTo>
                <a:lnTo>
                  <a:pt x="17" y="77"/>
                </a:lnTo>
                <a:lnTo>
                  <a:pt x="12" y="77"/>
                </a:lnTo>
                <a:lnTo>
                  <a:pt x="12" y="77"/>
                </a:lnTo>
                <a:lnTo>
                  <a:pt x="9" y="77"/>
                </a:lnTo>
                <a:lnTo>
                  <a:pt x="4" y="77"/>
                </a:lnTo>
                <a:lnTo>
                  <a:pt x="4" y="77"/>
                </a:lnTo>
                <a:lnTo>
                  <a:pt x="1" y="77"/>
                </a:lnTo>
                <a:lnTo>
                  <a:pt x="1" y="77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3"/>
                </a:lnTo>
                <a:lnTo>
                  <a:pt x="0" y="63"/>
                </a:lnTo>
                <a:lnTo>
                  <a:pt x="0" y="63"/>
                </a:lnTo>
                <a:lnTo>
                  <a:pt x="0" y="61"/>
                </a:lnTo>
                <a:lnTo>
                  <a:pt x="0" y="61"/>
                </a:lnTo>
                <a:lnTo>
                  <a:pt x="0" y="61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8"/>
                </a:lnTo>
                <a:lnTo>
                  <a:pt x="0" y="58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1" y="56"/>
                </a:lnTo>
                <a:lnTo>
                  <a:pt x="1" y="56"/>
                </a:lnTo>
                <a:lnTo>
                  <a:pt x="3" y="56"/>
                </a:lnTo>
                <a:lnTo>
                  <a:pt x="3" y="56"/>
                </a:lnTo>
                <a:lnTo>
                  <a:pt x="4" y="56"/>
                </a:lnTo>
                <a:lnTo>
                  <a:pt x="4" y="56"/>
                </a:lnTo>
                <a:lnTo>
                  <a:pt x="4" y="56"/>
                </a:lnTo>
                <a:lnTo>
                  <a:pt x="6" y="56"/>
                </a:lnTo>
                <a:lnTo>
                  <a:pt x="8" y="56"/>
                </a:lnTo>
                <a:lnTo>
                  <a:pt x="8" y="56"/>
                </a:lnTo>
                <a:lnTo>
                  <a:pt x="8" y="53"/>
                </a:lnTo>
                <a:lnTo>
                  <a:pt x="9" y="51"/>
                </a:lnTo>
                <a:lnTo>
                  <a:pt x="9" y="51"/>
                </a:lnTo>
                <a:lnTo>
                  <a:pt x="11" y="51"/>
                </a:lnTo>
                <a:lnTo>
                  <a:pt x="11" y="51"/>
                </a:lnTo>
                <a:lnTo>
                  <a:pt x="11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4" y="51"/>
                </a:lnTo>
                <a:lnTo>
                  <a:pt x="12" y="51"/>
                </a:lnTo>
                <a:lnTo>
                  <a:pt x="12" y="51"/>
                </a:lnTo>
                <a:lnTo>
                  <a:pt x="12" y="50"/>
                </a:lnTo>
                <a:lnTo>
                  <a:pt x="12" y="47"/>
                </a:lnTo>
                <a:lnTo>
                  <a:pt x="12" y="47"/>
                </a:lnTo>
                <a:lnTo>
                  <a:pt x="12" y="47"/>
                </a:lnTo>
                <a:lnTo>
                  <a:pt x="12" y="45"/>
                </a:lnTo>
                <a:lnTo>
                  <a:pt x="11" y="43"/>
                </a:lnTo>
                <a:lnTo>
                  <a:pt x="11" y="43"/>
                </a:lnTo>
                <a:lnTo>
                  <a:pt x="11" y="43"/>
                </a:lnTo>
                <a:lnTo>
                  <a:pt x="9" y="43"/>
                </a:lnTo>
                <a:lnTo>
                  <a:pt x="9" y="43"/>
                </a:lnTo>
                <a:lnTo>
                  <a:pt x="6" y="43"/>
                </a:lnTo>
                <a:lnTo>
                  <a:pt x="6" y="43"/>
                </a:lnTo>
                <a:lnTo>
                  <a:pt x="4" y="43"/>
                </a:lnTo>
                <a:lnTo>
                  <a:pt x="4" y="43"/>
                </a:lnTo>
                <a:lnTo>
                  <a:pt x="4" y="43"/>
                </a:lnTo>
                <a:lnTo>
                  <a:pt x="4" y="43"/>
                </a:lnTo>
                <a:lnTo>
                  <a:pt x="3" y="43"/>
                </a:lnTo>
                <a:lnTo>
                  <a:pt x="3" y="43"/>
                </a:lnTo>
                <a:lnTo>
                  <a:pt x="1" y="43"/>
                </a:lnTo>
                <a:lnTo>
                  <a:pt x="1" y="43"/>
                </a:lnTo>
                <a:lnTo>
                  <a:pt x="0" y="43"/>
                </a:lnTo>
                <a:lnTo>
                  <a:pt x="0" y="43"/>
                </a:lnTo>
                <a:lnTo>
                  <a:pt x="0" y="42"/>
                </a:lnTo>
                <a:lnTo>
                  <a:pt x="0" y="42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3" y="39"/>
                </a:lnTo>
                <a:lnTo>
                  <a:pt x="3" y="39"/>
                </a:lnTo>
                <a:lnTo>
                  <a:pt x="3" y="39"/>
                </a:lnTo>
                <a:lnTo>
                  <a:pt x="4" y="39"/>
                </a:lnTo>
                <a:lnTo>
                  <a:pt x="4" y="39"/>
                </a:lnTo>
                <a:lnTo>
                  <a:pt x="4" y="39"/>
                </a:lnTo>
                <a:lnTo>
                  <a:pt x="4" y="39"/>
                </a:lnTo>
                <a:lnTo>
                  <a:pt x="6" y="39"/>
                </a:lnTo>
                <a:lnTo>
                  <a:pt x="6" y="39"/>
                </a:lnTo>
                <a:lnTo>
                  <a:pt x="6" y="39"/>
                </a:lnTo>
                <a:lnTo>
                  <a:pt x="6" y="37"/>
                </a:lnTo>
                <a:lnTo>
                  <a:pt x="6" y="37"/>
                </a:lnTo>
                <a:lnTo>
                  <a:pt x="6" y="35"/>
                </a:lnTo>
                <a:lnTo>
                  <a:pt x="6" y="34"/>
                </a:lnTo>
                <a:lnTo>
                  <a:pt x="4" y="34"/>
                </a:lnTo>
                <a:lnTo>
                  <a:pt x="4" y="34"/>
                </a:lnTo>
                <a:lnTo>
                  <a:pt x="4" y="34"/>
                </a:lnTo>
                <a:lnTo>
                  <a:pt x="4" y="32"/>
                </a:lnTo>
                <a:lnTo>
                  <a:pt x="4" y="32"/>
                </a:lnTo>
                <a:lnTo>
                  <a:pt x="4" y="31"/>
                </a:lnTo>
                <a:lnTo>
                  <a:pt x="4" y="29"/>
                </a:lnTo>
                <a:lnTo>
                  <a:pt x="4" y="29"/>
                </a:lnTo>
                <a:lnTo>
                  <a:pt x="4" y="29"/>
                </a:lnTo>
                <a:lnTo>
                  <a:pt x="4" y="27"/>
                </a:lnTo>
                <a:lnTo>
                  <a:pt x="4" y="27"/>
                </a:lnTo>
                <a:lnTo>
                  <a:pt x="4" y="27"/>
                </a:lnTo>
                <a:lnTo>
                  <a:pt x="4" y="27"/>
                </a:lnTo>
                <a:lnTo>
                  <a:pt x="6" y="27"/>
                </a:lnTo>
                <a:lnTo>
                  <a:pt x="6" y="27"/>
                </a:lnTo>
                <a:lnTo>
                  <a:pt x="6" y="27"/>
                </a:lnTo>
                <a:lnTo>
                  <a:pt x="6" y="27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9" y="26"/>
                </a:lnTo>
                <a:lnTo>
                  <a:pt x="9" y="26"/>
                </a:lnTo>
                <a:lnTo>
                  <a:pt x="9" y="26"/>
                </a:lnTo>
                <a:lnTo>
                  <a:pt x="9" y="26"/>
                </a:lnTo>
                <a:lnTo>
                  <a:pt x="11" y="26"/>
                </a:lnTo>
                <a:lnTo>
                  <a:pt x="11" y="26"/>
                </a:lnTo>
                <a:lnTo>
                  <a:pt x="11" y="26"/>
                </a:lnTo>
                <a:lnTo>
                  <a:pt x="11" y="26"/>
                </a:lnTo>
                <a:lnTo>
                  <a:pt x="12" y="26"/>
                </a:lnTo>
                <a:lnTo>
                  <a:pt x="12" y="24"/>
                </a:lnTo>
                <a:lnTo>
                  <a:pt x="12" y="24"/>
                </a:lnTo>
                <a:lnTo>
                  <a:pt x="12" y="23"/>
                </a:lnTo>
                <a:lnTo>
                  <a:pt x="12" y="23"/>
                </a:lnTo>
                <a:lnTo>
                  <a:pt x="12" y="23"/>
                </a:lnTo>
                <a:lnTo>
                  <a:pt x="12" y="23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19"/>
                </a:lnTo>
                <a:lnTo>
                  <a:pt x="12" y="19"/>
                </a:lnTo>
                <a:lnTo>
                  <a:pt x="12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6"/>
                </a:lnTo>
                <a:lnTo>
                  <a:pt x="17" y="16"/>
                </a:lnTo>
                <a:lnTo>
                  <a:pt x="17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20" y="15"/>
                </a:lnTo>
                <a:lnTo>
                  <a:pt x="20" y="13"/>
                </a:lnTo>
                <a:lnTo>
                  <a:pt x="22" y="13"/>
                </a:lnTo>
                <a:lnTo>
                  <a:pt x="22" y="13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4" y="11"/>
                </a:lnTo>
                <a:lnTo>
                  <a:pt x="24" y="11"/>
                </a:lnTo>
                <a:lnTo>
                  <a:pt x="24" y="10"/>
                </a:lnTo>
                <a:lnTo>
                  <a:pt x="25" y="10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7" y="8"/>
                </a:lnTo>
                <a:lnTo>
                  <a:pt x="27" y="7"/>
                </a:lnTo>
                <a:lnTo>
                  <a:pt x="28" y="7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30" y="5"/>
                </a:lnTo>
                <a:lnTo>
                  <a:pt x="30" y="3"/>
                </a:lnTo>
                <a:lnTo>
                  <a:pt x="30" y="2"/>
                </a:lnTo>
                <a:lnTo>
                  <a:pt x="32" y="2"/>
                </a:lnTo>
                <a:lnTo>
                  <a:pt x="32" y="2"/>
                </a:lnTo>
                <a:lnTo>
                  <a:pt x="32" y="2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  <a:close/>
              </a:path>
            </a:pathLst>
          </a:custGeom>
          <a:solidFill>
            <a:srgbClr val="6653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29"/>
          <p:cNvSpPr>
            <a:spLocks/>
          </p:cNvSpPr>
          <p:nvPr/>
        </p:nvSpPr>
        <p:spPr bwMode="auto">
          <a:xfrm>
            <a:off x="2798763" y="4187826"/>
            <a:ext cx="2182813" cy="1435100"/>
          </a:xfrm>
          <a:custGeom>
            <a:avLst/>
            <a:gdLst/>
            <a:ahLst/>
            <a:cxnLst>
              <a:cxn ang="0">
                <a:pos x="1333" y="44"/>
              </a:cxn>
              <a:cxn ang="0">
                <a:pos x="1211" y="330"/>
              </a:cxn>
              <a:cxn ang="0">
                <a:pos x="1211" y="703"/>
              </a:cxn>
              <a:cxn ang="0">
                <a:pos x="1211" y="863"/>
              </a:cxn>
              <a:cxn ang="0">
                <a:pos x="1112" y="871"/>
              </a:cxn>
              <a:cxn ang="0">
                <a:pos x="1010" y="847"/>
              </a:cxn>
              <a:cxn ang="0">
                <a:pos x="962" y="813"/>
              </a:cxn>
              <a:cxn ang="0">
                <a:pos x="951" y="794"/>
              </a:cxn>
              <a:cxn ang="0">
                <a:pos x="949" y="816"/>
              </a:cxn>
              <a:cxn ang="0">
                <a:pos x="938" y="851"/>
              </a:cxn>
              <a:cxn ang="0">
                <a:pos x="938" y="888"/>
              </a:cxn>
              <a:cxn ang="0">
                <a:pos x="898" y="895"/>
              </a:cxn>
              <a:cxn ang="0">
                <a:pos x="875" y="863"/>
              </a:cxn>
              <a:cxn ang="0">
                <a:pos x="872" y="823"/>
              </a:cxn>
              <a:cxn ang="0">
                <a:pos x="877" y="767"/>
              </a:cxn>
              <a:cxn ang="0">
                <a:pos x="875" y="714"/>
              </a:cxn>
              <a:cxn ang="0">
                <a:pos x="999" y="661"/>
              </a:cxn>
              <a:cxn ang="0">
                <a:pos x="991" y="636"/>
              </a:cxn>
              <a:cxn ang="0">
                <a:pos x="968" y="616"/>
              </a:cxn>
              <a:cxn ang="0">
                <a:pos x="959" y="600"/>
              </a:cxn>
              <a:cxn ang="0">
                <a:pos x="907" y="629"/>
              </a:cxn>
              <a:cxn ang="0">
                <a:pos x="887" y="656"/>
              </a:cxn>
              <a:cxn ang="0">
                <a:pos x="871" y="647"/>
              </a:cxn>
              <a:cxn ang="0">
                <a:pos x="755" y="656"/>
              </a:cxn>
              <a:cxn ang="0">
                <a:pos x="656" y="645"/>
              </a:cxn>
              <a:cxn ang="0">
                <a:pos x="599" y="496"/>
              </a:cxn>
              <a:cxn ang="0">
                <a:pos x="618" y="477"/>
              </a:cxn>
              <a:cxn ang="0">
                <a:pos x="530" y="517"/>
              </a:cxn>
              <a:cxn ang="0">
                <a:pos x="543" y="546"/>
              </a:cxn>
              <a:cxn ang="0">
                <a:pos x="533" y="586"/>
              </a:cxn>
              <a:cxn ang="0">
                <a:pos x="543" y="624"/>
              </a:cxn>
              <a:cxn ang="0">
                <a:pos x="570" y="636"/>
              </a:cxn>
              <a:cxn ang="0">
                <a:pos x="570" y="666"/>
              </a:cxn>
              <a:cxn ang="0">
                <a:pos x="557" y="687"/>
              </a:cxn>
              <a:cxn ang="0">
                <a:pos x="547" y="688"/>
              </a:cxn>
              <a:cxn ang="0">
                <a:pos x="523" y="693"/>
              </a:cxn>
              <a:cxn ang="0">
                <a:pos x="520" y="668"/>
              </a:cxn>
              <a:cxn ang="0">
                <a:pos x="523" y="639"/>
              </a:cxn>
              <a:cxn ang="0">
                <a:pos x="509" y="661"/>
              </a:cxn>
              <a:cxn ang="0">
                <a:pos x="491" y="644"/>
              </a:cxn>
              <a:cxn ang="0">
                <a:pos x="483" y="637"/>
              </a:cxn>
              <a:cxn ang="0">
                <a:pos x="475" y="597"/>
              </a:cxn>
              <a:cxn ang="0">
                <a:pos x="373" y="560"/>
              </a:cxn>
              <a:cxn ang="0">
                <a:pos x="347" y="544"/>
              </a:cxn>
              <a:cxn ang="0">
                <a:pos x="322" y="517"/>
              </a:cxn>
              <a:cxn ang="0">
                <a:pos x="320" y="480"/>
              </a:cxn>
              <a:cxn ang="0">
                <a:pos x="330" y="458"/>
              </a:cxn>
              <a:cxn ang="0">
                <a:pos x="320" y="445"/>
              </a:cxn>
              <a:cxn ang="0">
                <a:pos x="312" y="407"/>
              </a:cxn>
              <a:cxn ang="0">
                <a:pos x="307" y="423"/>
              </a:cxn>
              <a:cxn ang="0">
                <a:pos x="311" y="455"/>
              </a:cxn>
              <a:cxn ang="0">
                <a:pos x="315" y="469"/>
              </a:cxn>
              <a:cxn ang="0">
                <a:pos x="312" y="498"/>
              </a:cxn>
              <a:cxn ang="0">
                <a:pos x="299" y="495"/>
              </a:cxn>
              <a:cxn ang="0">
                <a:pos x="293" y="466"/>
              </a:cxn>
              <a:cxn ang="0">
                <a:pos x="285" y="431"/>
              </a:cxn>
              <a:cxn ang="0">
                <a:pos x="171" y="351"/>
              </a:cxn>
              <a:cxn ang="0">
                <a:pos x="155" y="240"/>
              </a:cxn>
              <a:cxn ang="0">
                <a:pos x="95" y="192"/>
              </a:cxn>
              <a:cxn ang="0">
                <a:pos x="8" y="180"/>
              </a:cxn>
              <a:cxn ang="0">
                <a:pos x="360" y="114"/>
              </a:cxn>
              <a:cxn ang="0">
                <a:pos x="787" y="80"/>
              </a:cxn>
              <a:cxn ang="0">
                <a:pos x="773" y="45"/>
              </a:cxn>
            </a:cxnLst>
            <a:rect l="0" t="0" r="r" b="b"/>
            <a:pathLst>
              <a:path w="1375" h="904">
                <a:moveTo>
                  <a:pt x="832" y="0"/>
                </a:moveTo>
                <a:lnTo>
                  <a:pt x="867" y="0"/>
                </a:lnTo>
                <a:lnTo>
                  <a:pt x="896" y="0"/>
                </a:lnTo>
                <a:lnTo>
                  <a:pt x="901" y="0"/>
                </a:lnTo>
                <a:lnTo>
                  <a:pt x="906" y="0"/>
                </a:lnTo>
                <a:lnTo>
                  <a:pt x="935" y="0"/>
                </a:lnTo>
                <a:lnTo>
                  <a:pt x="960" y="0"/>
                </a:lnTo>
                <a:lnTo>
                  <a:pt x="979" y="0"/>
                </a:lnTo>
                <a:lnTo>
                  <a:pt x="991" y="0"/>
                </a:lnTo>
                <a:lnTo>
                  <a:pt x="1053" y="2"/>
                </a:lnTo>
                <a:lnTo>
                  <a:pt x="1082" y="2"/>
                </a:lnTo>
                <a:lnTo>
                  <a:pt x="1085" y="2"/>
                </a:lnTo>
                <a:lnTo>
                  <a:pt x="1131" y="2"/>
                </a:lnTo>
                <a:lnTo>
                  <a:pt x="1141" y="0"/>
                </a:lnTo>
                <a:lnTo>
                  <a:pt x="1146" y="0"/>
                </a:lnTo>
                <a:lnTo>
                  <a:pt x="1147" y="0"/>
                </a:lnTo>
                <a:lnTo>
                  <a:pt x="1160" y="0"/>
                </a:lnTo>
                <a:lnTo>
                  <a:pt x="1183" y="0"/>
                </a:lnTo>
                <a:lnTo>
                  <a:pt x="1195" y="0"/>
                </a:lnTo>
                <a:lnTo>
                  <a:pt x="1210" y="0"/>
                </a:lnTo>
                <a:lnTo>
                  <a:pt x="1213" y="0"/>
                </a:lnTo>
                <a:lnTo>
                  <a:pt x="1219" y="0"/>
                </a:lnTo>
                <a:lnTo>
                  <a:pt x="1226" y="0"/>
                </a:lnTo>
                <a:lnTo>
                  <a:pt x="1232" y="0"/>
                </a:lnTo>
                <a:lnTo>
                  <a:pt x="1240" y="0"/>
                </a:lnTo>
                <a:lnTo>
                  <a:pt x="1247" y="0"/>
                </a:lnTo>
                <a:lnTo>
                  <a:pt x="1261" y="0"/>
                </a:lnTo>
                <a:lnTo>
                  <a:pt x="1271" y="0"/>
                </a:lnTo>
                <a:lnTo>
                  <a:pt x="1272" y="0"/>
                </a:lnTo>
                <a:lnTo>
                  <a:pt x="1274" y="0"/>
                </a:lnTo>
                <a:lnTo>
                  <a:pt x="1291" y="0"/>
                </a:lnTo>
                <a:lnTo>
                  <a:pt x="1299" y="0"/>
                </a:lnTo>
                <a:lnTo>
                  <a:pt x="1304" y="0"/>
                </a:lnTo>
                <a:lnTo>
                  <a:pt x="1333" y="0"/>
                </a:lnTo>
                <a:lnTo>
                  <a:pt x="1344" y="0"/>
                </a:lnTo>
                <a:lnTo>
                  <a:pt x="1373" y="0"/>
                </a:lnTo>
                <a:lnTo>
                  <a:pt x="1375" y="0"/>
                </a:lnTo>
                <a:lnTo>
                  <a:pt x="1373" y="2"/>
                </a:lnTo>
                <a:lnTo>
                  <a:pt x="1346" y="29"/>
                </a:lnTo>
                <a:lnTo>
                  <a:pt x="1336" y="40"/>
                </a:lnTo>
                <a:lnTo>
                  <a:pt x="1333" y="44"/>
                </a:lnTo>
                <a:lnTo>
                  <a:pt x="1327" y="48"/>
                </a:lnTo>
                <a:lnTo>
                  <a:pt x="1306" y="69"/>
                </a:lnTo>
                <a:lnTo>
                  <a:pt x="1288" y="87"/>
                </a:lnTo>
                <a:lnTo>
                  <a:pt x="1274" y="101"/>
                </a:lnTo>
                <a:lnTo>
                  <a:pt x="1264" y="112"/>
                </a:lnTo>
                <a:lnTo>
                  <a:pt x="1263" y="114"/>
                </a:lnTo>
                <a:lnTo>
                  <a:pt x="1259" y="117"/>
                </a:lnTo>
                <a:lnTo>
                  <a:pt x="1258" y="117"/>
                </a:lnTo>
                <a:lnTo>
                  <a:pt x="1243" y="133"/>
                </a:lnTo>
                <a:lnTo>
                  <a:pt x="1242" y="135"/>
                </a:lnTo>
                <a:lnTo>
                  <a:pt x="1240" y="136"/>
                </a:lnTo>
                <a:lnTo>
                  <a:pt x="1239" y="138"/>
                </a:lnTo>
                <a:lnTo>
                  <a:pt x="1215" y="162"/>
                </a:lnTo>
                <a:lnTo>
                  <a:pt x="1211" y="167"/>
                </a:lnTo>
                <a:lnTo>
                  <a:pt x="1211" y="183"/>
                </a:lnTo>
                <a:lnTo>
                  <a:pt x="1211" y="191"/>
                </a:lnTo>
                <a:lnTo>
                  <a:pt x="1211" y="194"/>
                </a:lnTo>
                <a:lnTo>
                  <a:pt x="1211" y="200"/>
                </a:lnTo>
                <a:lnTo>
                  <a:pt x="1211" y="202"/>
                </a:lnTo>
                <a:lnTo>
                  <a:pt x="1211" y="213"/>
                </a:lnTo>
                <a:lnTo>
                  <a:pt x="1211" y="221"/>
                </a:lnTo>
                <a:lnTo>
                  <a:pt x="1211" y="223"/>
                </a:lnTo>
                <a:lnTo>
                  <a:pt x="1211" y="231"/>
                </a:lnTo>
                <a:lnTo>
                  <a:pt x="1211" y="237"/>
                </a:lnTo>
                <a:lnTo>
                  <a:pt x="1211" y="239"/>
                </a:lnTo>
                <a:lnTo>
                  <a:pt x="1211" y="242"/>
                </a:lnTo>
                <a:lnTo>
                  <a:pt x="1211" y="244"/>
                </a:lnTo>
                <a:lnTo>
                  <a:pt x="1211" y="255"/>
                </a:lnTo>
                <a:lnTo>
                  <a:pt x="1211" y="258"/>
                </a:lnTo>
                <a:lnTo>
                  <a:pt x="1211" y="260"/>
                </a:lnTo>
                <a:lnTo>
                  <a:pt x="1211" y="266"/>
                </a:lnTo>
                <a:lnTo>
                  <a:pt x="1211" y="268"/>
                </a:lnTo>
                <a:lnTo>
                  <a:pt x="1211" y="271"/>
                </a:lnTo>
                <a:lnTo>
                  <a:pt x="1211" y="277"/>
                </a:lnTo>
                <a:lnTo>
                  <a:pt x="1211" y="279"/>
                </a:lnTo>
                <a:lnTo>
                  <a:pt x="1211" y="292"/>
                </a:lnTo>
                <a:lnTo>
                  <a:pt x="1211" y="293"/>
                </a:lnTo>
                <a:lnTo>
                  <a:pt x="1211" y="306"/>
                </a:lnTo>
                <a:lnTo>
                  <a:pt x="1211" y="309"/>
                </a:lnTo>
                <a:lnTo>
                  <a:pt x="1211" y="320"/>
                </a:lnTo>
                <a:lnTo>
                  <a:pt x="1211" y="330"/>
                </a:lnTo>
                <a:lnTo>
                  <a:pt x="1211" y="332"/>
                </a:lnTo>
                <a:lnTo>
                  <a:pt x="1211" y="344"/>
                </a:lnTo>
                <a:lnTo>
                  <a:pt x="1211" y="346"/>
                </a:lnTo>
                <a:lnTo>
                  <a:pt x="1211" y="357"/>
                </a:lnTo>
                <a:lnTo>
                  <a:pt x="1211" y="359"/>
                </a:lnTo>
                <a:lnTo>
                  <a:pt x="1211" y="362"/>
                </a:lnTo>
                <a:lnTo>
                  <a:pt x="1211" y="364"/>
                </a:lnTo>
                <a:lnTo>
                  <a:pt x="1211" y="367"/>
                </a:lnTo>
                <a:lnTo>
                  <a:pt x="1211" y="389"/>
                </a:lnTo>
                <a:lnTo>
                  <a:pt x="1211" y="392"/>
                </a:lnTo>
                <a:lnTo>
                  <a:pt x="1211" y="415"/>
                </a:lnTo>
                <a:lnTo>
                  <a:pt x="1211" y="421"/>
                </a:lnTo>
                <a:lnTo>
                  <a:pt x="1211" y="424"/>
                </a:lnTo>
                <a:lnTo>
                  <a:pt x="1211" y="461"/>
                </a:lnTo>
                <a:lnTo>
                  <a:pt x="1211" y="463"/>
                </a:lnTo>
                <a:lnTo>
                  <a:pt x="1211" y="482"/>
                </a:lnTo>
                <a:lnTo>
                  <a:pt x="1211" y="495"/>
                </a:lnTo>
                <a:lnTo>
                  <a:pt x="1211" y="496"/>
                </a:lnTo>
                <a:lnTo>
                  <a:pt x="1211" y="498"/>
                </a:lnTo>
                <a:lnTo>
                  <a:pt x="1211" y="508"/>
                </a:lnTo>
                <a:lnTo>
                  <a:pt x="1211" y="509"/>
                </a:lnTo>
                <a:lnTo>
                  <a:pt x="1211" y="528"/>
                </a:lnTo>
                <a:lnTo>
                  <a:pt x="1211" y="543"/>
                </a:lnTo>
                <a:lnTo>
                  <a:pt x="1211" y="556"/>
                </a:lnTo>
                <a:lnTo>
                  <a:pt x="1211" y="559"/>
                </a:lnTo>
                <a:lnTo>
                  <a:pt x="1211" y="564"/>
                </a:lnTo>
                <a:lnTo>
                  <a:pt x="1211" y="568"/>
                </a:lnTo>
                <a:lnTo>
                  <a:pt x="1211" y="572"/>
                </a:lnTo>
                <a:lnTo>
                  <a:pt x="1211" y="594"/>
                </a:lnTo>
                <a:lnTo>
                  <a:pt x="1211" y="620"/>
                </a:lnTo>
                <a:lnTo>
                  <a:pt x="1211" y="621"/>
                </a:lnTo>
                <a:lnTo>
                  <a:pt x="1211" y="645"/>
                </a:lnTo>
                <a:lnTo>
                  <a:pt x="1211" y="655"/>
                </a:lnTo>
                <a:lnTo>
                  <a:pt x="1211" y="658"/>
                </a:lnTo>
                <a:lnTo>
                  <a:pt x="1211" y="664"/>
                </a:lnTo>
                <a:lnTo>
                  <a:pt x="1211" y="684"/>
                </a:lnTo>
                <a:lnTo>
                  <a:pt x="1211" y="687"/>
                </a:lnTo>
                <a:lnTo>
                  <a:pt x="1211" y="692"/>
                </a:lnTo>
                <a:lnTo>
                  <a:pt x="1211" y="696"/>
                </a:lnTo>
                <a:lnTo>
                  <a:pt x="1211" y="700"/>
                </a:lnTo>
                <a:lnTo>
                  <a:pt x="1211" y="703"/>
                </a:lnTo>
                <a:lnTo>
                  <a:pt x="1211" y="719"/>
                </a:lnTo>
                <a:lnTo>
                  <a:pt x="1211" y="725"/>
                </a:lnTo>
                <a:lnTo>
                  <a:pt x="1211" y="730"/>
                </a:lnTo>
                <a:lnTo>
                  <a:pt x="1211" y="732"/>
                </a:lnTo>
                <a:lnTo>
                  <a:pt x="1211" y="736"/>
                </a:lnTo>
                <a:lnTo>
                  <a:pt x="1211" y="740"/>
                </a:lnTo>
                <a:lnTo>
                  <a:pt x="1211" y="744"/>
                </a:lnTo>
                <a:lnTo>
                  <a:pt x="1211" y="746"/>
                </a:lnTo>
                <a:lnTo>
                  <a:pt x="1211" y="749"/>
                </a:lnTo>
                <a:lnTo>
                  <a:pt x="1211" y="752"/>
                </a:lnTo>
                <a:lnTo>
                  <a:pt x="1211" y="757"/>
                </a:lnTo>
                <a:lnTo>
                  <a:pt x="1211" y="759"/>
                </a:lnTo>
                <a:lnTo>
                  <a:pt x="1211" y="760"/>
                </a:lnTo>
                <a:lnTo>
                  <a:pt x="1211" y="772"/>
                </a:lnTo>
                <a:lnTo>
                  <a:pt x="1211" y="775"/>
                </a:lnTo>
                <a:lnTo>
                  <a:pt x="1211" y="781"/>
                </a:lnTo>
                <a:lnTo>
                  <a:pt x="1211" y="783"/>
                </a:lnTo>
                <a:lnTo>
                  <a:pt x="1211" y="786"/>
                </a:lnTo>
                <a:lnTo>
                  <a:pt x="1211" y="792"/>
                </a:lnTo>
                <a:lnTo>
                  <a:pt x="1211" y="794"/>
                </a:lnTo>
                <a:lnTo>
                  <a:pt x="1211" y="799"/>
                </a:lnTo>
                <a:lnTo>
                  <a:pt x="1211" y="803"/>
                </a:lnTo>
                <a:lnTo>
                  <a:pt x="1211" y="805"/>
                </a:lnTo>
                <a:lnTo>
                  <a:pt x="1211" y="807"/>
                </a:lnTo>
                <a:lnTo>
                  <a:pt x="1211" y="808"/>
                </a:lnTo>
                <a:lnTo>
                  <a:pt x="1211" y="811"/>
                </a:lnTo>
                <a:lnTo>
                  <a:pt x="1211" y="815"/>
                </a:lnTo>
                <a:lnTo>
                  <a:pt x="1211" y="826"/>
                </a:lnTo>
                <a:lnTo>
                  <a:pt x="1211" y="834"/>
                </a:lnTo>
                <a:lnTo>
                  <a:pt x="1211" y="835"/>
                </a:lnTo>
                <a:lnTo>
                  <a:pt x="1211" y="837"/>
                </a:lnTo>
                <a:lnTo>
                  <a:pt x="1211" y="839"/>
                </a:lnTo>
                <a:lnTo>
                  <a:pt x="1211" y="842"/>
                </a:lnTo>
                <a:lnTo>
                  <a:pt x="1211" y="843"/>
                </a:lnTo>
                <a:lnTo>
                  <a:pt x="1211" y="845"/>
                </a:lnTo>
                <a:lnTo>
                  <a:pt x="1211" y="847"/>
                </a:lnTo>
                <a:lnTo>
                  <a:pt x="1211" y="850"/>
                </a:lnTo>
                <a:lnTo>
                  <a:pt x="1211" y="851"/>
                </a:lnTo>
                <a:lnTo>
                  <a:pt x="1211" y="858"/>
                </a:lnTo>
                <a:lnTo>
                  <a:pt x="1211" y="859"/>
                </a:lnTo>
                <a:lnTo>
                  <a:pt x="1211" y="863"/>
                </a:lnTo>
                <a:lnTo>
                  <a:pt x="1211" y="866"/>
                </a:lnTo>
                <a:lnTo>
                  <a:pt x="1211" y="872"/>
                </a:lnTo>
                <a:lnTo>
                  <a:pt x="1211" y="877"/>
                </a:lnTo>
                <a:lnTo>
                  <a:pt x="1211" y="880"/>
                </a:lnTo>
                <a:lnTo>
                  <a:pt x="1211" y="882"/>
                </a:lnTo>
                <a:lnTo>
                  <a:pt x="1211" y="883"/>
                </a:lnTo>
                <a:lnTo>
                  <a:pt x="1211" y="885"/>
                </a:lnTo>
                <a:lnTo>
                  <a:pt x="1211" y="887"/>
                </a:lnTo>
                <a:lnTo>
                  <a:pt x="1211" y="890"/>
                </a:lnTo>
                <a:lnTo>
                  <a:pt x="1211" y="893"/>
                </a:lnTo>
                <a:lnTo>
                  <a:pt x="1211" y="896"/>
                </a:lnTo>
                <a:lnTo>
                  <a:pt x="1210" y="896"/>
                </a:lnTo>
                <a:lnTo>
                  <a:pt x="1208" y="896"/>
                </a:lnTo>
                <a:lnTo>
                  <a:pt x="1207" y="896"/>
                </a:lnTo>
                <a:lnTo>
                  <a:pt x="1203" y="896"/>
                </a:lnTo>
                <a:lnTo>
                  <a:pt x="1202" y="896"/>
                </a:lnTo>
                <a:lnTo>
                  <a:pt x="1191" y="896"/>
                </a:lnTo>
                <a:lnTo>
                  <a:pt x="1191" y="903"/>
                </a:lnTo>
                <a:lnTo>
                  <a:pt x="1187" y="904"/>
                </a:lnTo>
                <a:lnTo>
                  <a:pt x="1178" y="904"/>
                </a:lnTo>
                <a:lnTo>
                  <a:pt x="1176" y="904"/>
                </a:lnTo>
                <a:lnTo>
                  <a:pt x="1175" y="904"/>
                </a:lnTo>
                <a:lnTo>
                  <a:pt x="1171" y="904"/>
                </a:lnTo>
                <a:lnTo>
                  <a:pt x="1160" y="904"/>
                </a:lnTo>
                <a:lnTo>
                  <a:pt x="1159" y="904"/>
                </a:lnTo>
                <a:lnTo>
                  <a:pt x="1155" y="904"/>
                </a:lnTo>
                <a:lnTo>
                  <a:pt x="1147" y="904"/>
                </a:lnTo>
                <a:lnTo>
                  <a:pt x="1146" y="904"/>
                </a:lnTo>
                <a:lnTo>
                  <a:pt x="1139" y="904"/>
                </a:lnTo>
                <a:lnTo>
                  <a:pt x="1139" y="903"/>
                </a:lnTo>
                <a:lnTo>
                  <a:pt x="1139" y="896"/>
                </a:lnTo>
                <a:lnTo>
                  <a:pt x="1139" y="888"/>
                </a:lnTo>
                <a:lnTo>
                  <a:pt x="1139" y="887"/>
                </a:lnTo>
                <a:lnTo>
                  <a:pt x="1139" y="883"/>
                </a:lnTo>
                <a:lnTo>
                  <a:pt x="1139" y="877"/>
                </a:lnTo>
                <a:lnTo>
                  <a:pt x="1139" y="875"/>
                </a:lnTo>
                <a:lnTo>
                  <a:pt x="1139" y="874"/>
                </a:lnTo>
                <a:lnTo>
                  <a:pt x="1139" y="871"/>
                </a:lnTo>
                <a:lnTo>
                  <a:pt x="1136" y="871"/>
                </a:lnTo>
                <a:lnTo>
                  <a:pt x="1119" y="871"/>
                </a:lnTo>
                <a:lnTo>
                  <a:pt x="1112" y="871"/>
                </a:lnTo>
                <a:lnTo>
                  <a:pt x="1109" y="871"/>
                </a:lnTo>
                <a:lnTo>
                  <a:pt x="1104" y="871"/>
                </a:lnTo>
                <a:lnTo>
                  <a:pt x="1103" y="871"/>
                </a:lnTo>
                <a:lnTo>
                  <a:pt x="1101" y="871"/>
                </a:lnTo>
                <a:lnTo>
                  <a:pt x="1098" y="871"/>
                </a:lnTo>
                <a:lnTo>
                  <a:pt x="1096" y="871"/>
                </a:lnTo>
                <a:lnTo>
                  <a:pt x="1090" y="871"/>
                </a:lnTo>
                <a:lnTo>
                  <a:pt x="1085" y="871"/>
                </a:lnTo>
                <a:lnTo>
                  <a:pt x="1080" y="871"/>
                </a:lnTo>
                <a:lnTo>
                  <a:pt x="1077" y="871"/>
                </a:lnTo>
                <a:lnTo>
                  <a:pt x="1064" y="871"/>
                </a:lnTo>
                <a:lnTo>
                  <a:pt x="1064" y="867"/>
                </a:lnTo>
                <a:lnTo>
                  <a:pt x="1064" y="866"/>
                </a:lnTo>
                <a:lnTo>
                  <a:pt x="1064" y="861"/>
                </a:lnTo>
                <a:lnTo>
                  <a:pt x="1064" y="855"/>
                </a:lnTo>
                <a:lnTo>
                  <a:pt x="1064" y="853"/>
                </a:lnTo>
                <a:lnTo>
                  <a:pt x="1064" y="845"/>
                </a:lnTo>
                <a:lnTo>
                  <a:pt x="1055" y="845"/>
                </a:lnTo>
                <a:lnTo>
                  <a:pt x="1053" y="845"/>
                </a:lnTo>
                <a:lnTo>
                  <a:pt x="1051" y="845"/>
                </a:lnTo>
                <a:lnTo>
                  <a:pt x="1047" y="845"/>
                </a:lnTo>
                <a:lnTo>
                  <a:pt x="1045" y="845"/>
                </a:lnTo>
                <a:lnTo>
                  <a:pt x="1042" y="845"/>
                </a:lnTo>
                <a:lnTo>
                  <a:pt x="1040" y="845"/>
                </a:lnTo>
                <a:lnTo>
                  <a:pt x="1040" y="839"/>
                </a:lnTo>
                <a:lnTo>
                  <a:pt x="1032" y="839"/>
                </a:lnTo>
                <a:lnTo>
                  <a:pt x="1031" y="839"/>
                </a:lnTo>
                <a:lnTo>
                  <a:pt x="1029" y="839"/>
                </a:lnTo>
                <a:lnTo>
                  <a:pt x="1027" y="839"/>
                </a:lnTo>
                <a:lnTo>
                  <a:pt x="1026" y="839"/>
                </a:lnTo>
                <a:lnTo>
                  <a:pt x="1024" y="839"/>
                </a:lnTo>
                <a:lnTo>
                  <a:pt x="1023" y="839"/>
                </a:lnTo>
                <a:lnTo>
                  <a:pt x="1021" y="839"/>
                </a:lnTo>
                <a:lnTo>
                  <a:pt x="1019" y="839"/>
                </a:lnTo>
                <a:lnTo>
                  <a:pt x="1016" y="839"/>
                </a:lnTo>
                <a:lnTo>
                  <a:pt x="1015" y="839"/>
                </a:lnTo>
                <a:lnTo>
                  <a:pt x="1013" y="839"/>
                </a:lnTo>
                <a:lnTo>
                  <a:pt x="1013" y="843"/>
                </a:lnTo>
                <a:lnTo>
                  <a:pt x="1010" y="843"/>
                </a:lnTo>
                <a:lnTo>
                  <a:pt x="1010" y="845"/>
                </a:lnTo>
                <a:lnTo>
                  <a:pt x="1010" y="847"/>
                </a:lnTo>
                <a:lnTo>
                  <a:pt x="1010" y="848"/>
                </a:lnTo>
                <a:lnTo>
                  <a:pt x="1011" y="848"/>
                </a:lnTo>
                <a:lnTo>
                  <a:pt x="1013" y="848"/>
                </a:lnTo>
                <a:lnTo>
                  <a:pt x="1013" y="850"/>
                </a:lnTo>
                <a:lnTo>
                  <a:pt x="1008" y="850"/>
                </a:lnTo>
                <a:lnTo>
                  <a:pt x="992" y="850"/>
                </a:lnTo>
                <a:lnTo>
                  <a:pt x="992" y="837"/>
                </a:lnTo>
                <a:lnTo>
                  <a:pt x="989" y="837"/>
                </a:lnTo>
                <a:lnTo>
                  <a:pt x="984" y="837"/>
                </a:lnTo>
                <a:lnTo>
                  <a:pt x="984" y="835"/>
                </a:lnTo>
                <a:lnTo>
                  <a:pt x="984" y="832"/>
                </a:lnTo>
                <a:lnTo>
                  <a:pt x="984" y="831"/>
                </a:lnTo>
                <a:lnTo>
                  <a:pt x="983" y="831"/>
                </a:lnTo>
                <a:lnTo>
                  <a:pt x="981" y="831"/>
                </a:lnTo>
                <a:lnTo>
                  <a:pt x="979" y="829"/>
                </a:lnTo>
                <a:lnTo>
                  <a:pt x="978" y="829"/>
                </a:lnTo>
                <a:lnTo>
                  <a:pt x="978" y="827"/>
                </a:lnTo>
                <a:lnTo>
                  <a:pt x="976" y="827"/>
                </a:lnTo>
                <a:lnTo>
                  <a:pt x="978" y="827"/>
                </a:lnTo>
                <a:lnTo>
                  <a:pt x="978" y="829"/>
                </a:lnTo>
                <a:lnTo>
                  <a:pt x="976" y="827"/>
                </a:lnTo>
                <a:lnTo>
                  <a:pt x="978" y="827"/>
                </a:lnTo>
                <a:lnTo>
                  <a:pt x="979" y="827"/>
                </a:lnTo>
                <a:lnTo>
                  <a:pt x="979" y="829"/>
                </a:lnTo>
                <a:lnTo>
                  <a:pt x="981" y="829"/>
                </a:lnTo>
                <a:lnTo>
                  <a:pt x="981" y="827"/>
                </a:lnTo>
                <a:lnTo>
                  <a:pt x="979" y="827"/>
                </a:lnTo>
                <a:lnTo>
                  <a:pt x="978" y="827"/>
                </a:lnTo>
                <a:lnTo>
                  <a:pt x="975" y="826"/>
                </a:lnTo>
                <a:lnTo>
                  <a:pt x="973" y="826"/>
                </a:lnTo>
                <a:lnTo>
                  <a:pt x="973" y="824"/>
                </a:lnTo>
                <a:lnTo>
                  <a:pt x="971" y="824"/>
                </a:lnTo>
                <a:lnTo>
                  <a:pt x="968" y="823"/>
                </a:lnTo>
                <a:lnTo>
                  <a:pt x="967" y="821"/>
                </a:lnTo>
                <a:lnTo>
                  <a:pt x="965" y="821"/>
                </a:lnTo>
                <a:lnTo>
                  <a:pt x="965" y="819"/>
                </a:lnTo>
                <a:lnTo>
                  <a:pt x="965" y="818"/>
                </a:lnTo>
                <a:lnTo>
                  <a:pt x="965" y="816"/>
                </a:lnTo>
                <a:lnTo>
                  <a:pt x="963" y="815"/>
                </a:lnTo>
                <a:lnTo>
                  <a:pt x="963" y="813"/>
                </a:lnTo>
                <a:lnTo>
                  <a:pt x="962" y="813"/>
                </a:lnTo>
                <a:lnTo>
                  <a:pt x="960" y="813"/>
                </a:lnTo>
                <a:lnTo>
                  <a:pt x="959" y="813"/>
                </a:lnTo>
                <a:lnTo>
                  <a:pt x="959" y="811"/>
                </a:lnTo>
                <a:lnTo>
                  <a:pt x="957" y="811"/>
                </a:lnTo>
                <a:lnTo>
                  <a:pt x="957" y="810"/>
                </a:lnTo>
                <a:lnTo>
                  <a:pt x="955" y="810"/>
                </a:lnTo>
                <a:lnTo>
                  <a:pt x="955" y="808"/>
                </a:lnTo>
                <a:lnTo>
                  <a:pt x="955" y="807"/>
                </a:lnTo>
                <a:lnTo>
                  <a:pt x="957" y="807"/>
                </a:lnTo>
                <a:lnTo>
                  <a:pt x="957" y="805"/>
                </a:lnTo>
                <a:lnTo>
                  <a:pt x="957" y="803"/>
                </a:lnTo>
                <a:lnTo>
                  <a:pt x="957" y="802"/>
                </a:lnTo>
                <a:lnTo>
                  <a:pt x="957" y="800"/>
                </a:lnTo>
                <a:lnTo>
                  <a:pt x="955" y="800"/>
                </a:lnTo>
                <a:lnTo>
                  <a:pt x="954" y="800"/>
                </a:lnTo>
                <a:lnTo>
                  <a:pt x="954" y="799"/>
                </a:lnTo>
                <a:lnTo>
                  <a:pt x="954" y="797"/>
                </a:lnTo>
                <a:lnTo>
                  <a:pt x="952" y="797"/>
                </a:lnTo>
                <a:lnTo>
                  <a:pt x="952" y="795"/>
                </a:lnTo>
                <a:lnTo>
                  <a:pt x="954" y="795"/>
                </a:lnTo>
                <a:lnTo>
                  <a:pt x="954" y="794"/>
                </a:lnTo>
                <a:lnTo>
                  <a:pt x="955" y="794"/>
                </a:lnTo>
                <a:lnTo>
                  <a:pt x="955" y="792"/>
                </a:lnTo>
                <a:lnTo>
                  <a:pt x="957" y="792"/>
                </a:lnTo>
                <a:lnTo>
                  <a:pt x="957" y="791"/>
                </a:lnTo>
                <a:lnTo>
                  <a:pt x="957" y="789"/>
                </a:lnTo>
                <a:lnTo>
                  <a:pt x="957" y="788"/>
                </a:lnTo>
                <a:lnTo>
                  <a:pt x="957" y="786"/>
                </a:lnTo>
                <a:lnTo>
                  <a:pt x="955" y="784"/>
                </a:lnTo>
                <a:lnTo>
                  <a:pt x="955" y="786"/>
                </a:lnTo>
                <a:lnTo>
                  <a:pt x="954" y="786"/>
                </a:lnTo>
                <a:lnTo>
                  <a:pt x="952" y="788"/>
                </a:lnTo>
                <a:lnTo>
                  <a:pt x="951" y="788"/>
                </a:lnTo>
                <a:lnTo>
                  <a:pt x="951" y="789"/>
                </a:lnTo>
                <a:lnTo>
                  <a:pt x="949" y="789"/>
                </a:lnTo>
                <a:lnTo>
                  <a:pt x="949" y="791"/>
                </a:lnTo>
                <a:lnTo>
                  <a:pt x="947" y="791"/>
                </a:lnTo>
                <a:lnTo>
                  <a:pt x="947" y="792"/>
                </a:lnTo>
                <a:lnTo>
                  <a:pt x="947" y="794"/>
                </a:lnTo>
                <a:lnTo>
                  <a:pt x="949" y="794"/>
                </a:lnTo>
                <a:lnTo>
                  <a:pt x="951" y="794"/>
                </a:lnTo>
                <a:lnTo>
                  <a:pt x="951" y="795"/>
                </a:lnTo>
                <a:lnTo>
                  <a:pt x="952" y="795"/>
                </a:lnTo>
                <a:lnTo>
                  <a:pt x="952" y="797"/>
                </a:lnTo>
                <a:lnTo>
                  <a:pt x="954" y="799"/>
                </a:lnTo>
                <a:lnTo>
                  <a:pt x="954" y="800"/>
                </a:lnTo>
                <a:lnTo>
                  <a:pt x="952" y="800"/>
                </a:lnTo>
                <a:lnTo>
                  <a:pt x="952" y="802"/>
                </a:lnTo>
                <a:lnTo>
                  <a:pt x="951" y="802"/>
                </a:lnTo>
                <a:lnTo>
                  <a:pt x="951" y="803"/>
                </a:lnTo>
                <a:lnTo>
                  <a:pt x="949" y="803"/>
                </a:lnTo>
                <a:lnTo>
                  <a:pt x="949" y="805"/>
                </a:lnTo>
                <a:lnTo>
                  <a:pt x="947" y="805"/>
                </a:lnTo>
                <a:lnTo>
                  <a:pt x="949" y="805"/>
                </a:lnTo>
                <a:lnTo>
                  <a:pt x="949" y="807"/>
                </a:lnTo>
                <a:lnTo>
                  <a:pt x="949" y="808"/>
                </a:lnTo>
                <a:lnTo>
                  <a:pt x="951" y="808"/>
                </a:lnTo>
                <a:lnTo>
                  <a:pt x="952" y="808"/>
                </a:lnTo>
                <a:lnTo>
                  <a:pt x="952" y="810"/>
                </a:lnTo>
                <a:lnTo>
                  <a:pt x="952" y="811"/>
                </a:lnTo>
                <a:lnTo>
                  <a:pt x="954" y="811"/>
                </a:lnTo>
                <a:lnTo>
                  <a:pt x="952" y="811"/>
                </a:lnTo>
                <a:lnTo>
                  <a:pt x="954" y="811"/>
                </a:lnTo>
                <a:lnTo>
                  <a:pt x="955" y="811"/>
                </a:lnTo>
                <a:lnTo>
                  <a:pt x="955" y="813"/>
                </a:lnTo>
                <a:lnTo>
                  <a:pt x="954" y="813"/>
                </a:lnTo>
                <a:lnTo>
                  <a:pt x="954" y="815"/>
                </a:lnTo>
                <a:lnTo>
                  <a:pt x="952" y="815"/>
                </a:lnTo>
                <a:lnTo>
                  <a:pt x="952" y="813"/>
                </a:lnTo>
                <a:lnTo>
                  <a:pt x="952" y="815"/>
                </a:lnTo>
                <a:lnTo>
                  <a:pt x="951" y="815"/>
                </a:lnTo>
                <a:lnTo>
                  <a:pt x="951" y="816"/>
                </a:lnTo>
                <a:lnTo>
                  <a:pt x="951" y="815"/>
                </a:lnTo>
                <a:lnTo>
                  <a:pt x="952" y="815"/>
                </a:lnTo>
                <a:lnTo>
                  <a:pt x="952" y="813"/>
                </a:lnTo>
                <a:lnTo>
                  <a:pt x="952" y="811"/>
                </a:lnTo>
                <a:lnTo>
                  <a:pt x="952" y="813"/>
                </a:lnTo>
                <a:lnTo>
                  <a:pt x="952" y="811"/>
                </a:lnTo>
                <a:lnTo>
                  <a:pt x="952" y="813"/>
                </a:lnTo>
                <a:lnTo>
                  <a:pt x="951" y="813"/>
                </a:lnTo>
                <a:lnTo>
                  <a:pt x="951" y="815"/>
                </a:lnTo>
                <a:lnTo>
                  <a:pt x="949" y="816"/>
                </a:lnTo>
                <a:lnTo>
                  <a:pt x="947" y="816"/>
                </a:lnTo>
                <a:lnTo>
                  <a:pt x="947" y="815"/>
                </a:lnTo>
                <a:lnTo>
                  <a:pt x="946" y="815"/>
                </a:lnTo>
                <a:lnTo>
                  <a:pt x="944" y="815"/>
                </a:lnTo>
                <a:lnTo>
                  <a:pt x="944" y="816"/>
                </a:lnTo>
                <a:lnTo>
                  <a:pt x="944" y="818"/>
                </a:lnTo>
                <a:lnTo>
                  <a:pt x="943" y="818"/>
                </a:lnTo>
                <a:lnTo>
                  <a:pt x="941" y="818"/>
                </a:lnTo>
                <a:lnTo>
                  <a:pt x="941" y="819"/>
                </a:lnTo>
                <a:lnTo>
                  <a:pt x="941" y="821"/>
                </a:lnTo>
                <a:lnTo>
                  <a:pt x="943" y="821"/>
                </a:lnTo>
                <a:lnTo>
                  <a:pt x="943" y="823"/>
                </a:lnTo>
                <a:lnTo>
                  <a:pt x="943" y="824"/>
                </a:lnTo>
                <a:lnTo>
                  <a:pt x="943" y="826"/>
                </a:lnTo>
                <a:lnTo>
                  <a:pt x="943" y="827"/>
                </a:lnTo>
                <a:lnTo>
                  <a:pt x="944" y="827"/>
                </a:lnTo>
                <a:lnTo>
                  <a:pt x="944" y="829"/>
                </a:lnTo>
                <a:lnTo>
                  <a:pt x="943" y="829"/>
                </a:lnTo>
                <a:lnTo>
                  <a:pt x="943" y="831"/>
                </a:lnTo>
                <a:lnTo>
                  <a:pt x="943" y="832"/>
                </a:lnTo>
                <a:lnTo>
                  <a:pt x="944" y="832"/>
                </a:lnTo>
                <a:lnTo>
                  <a:pt x="944" y="834"/>
                </a:lnTo>
                <a:lnTo>
                  <a:pt x="944" y="835"/>
                </a:lnTo>
                <a:lnTo>
                  <a:pt x="944" y="837"/>
                </a:lnTo>
                <a:lnTo>
                  <a:pt x="944" y="839"/>
                </a:lnTo>
                <a:lnTo>
                  <a:pt x="946" y="839"/>
                </a:lnTo>
                <a:lnTo>
                  <a:pt x="946" y="840"/>
                </a:lnTo>
                <a:lnTo>
                  <a:pt x="946" y="842"/>
                </a:lnTo>
                <a:lnTo>
                  <a:pt x="946" y="843"/>
                </a:lnTo>
                <a:lnTo>
                  <a:pt x="946" y="845"/>
                </a:lnTo>
                <a:lnTo>
                  <a:pt x="946" y="847"/>
                </a:lnTo>
                <a:lnTo>
                  <a:pt x="946" y="848"/>
                </a:lnTo>
                <a:lnTo>
                  <a:pt x="946" y="850"/>
                </a:lnTo>
                <a:lnTo>
                  <a:pt x="946" y="851"/>
                </a:lnTo>
                <a:lnTo>
                  <a:pt x="944" y="851"/>
                </a:lnTo>
                <a:lnTo>
                  <a:pt x="943" y="851"/>
                </a:lnTo>
                <a:lnTo>
                  <a:pt x="943" y="853"/>
                </a:lnTo>
                <a:lnTo>
                  <a:pt x="943" y="851"/>
                </a:lnTo>
                <a:lnTo>
                  <a:pt x="941" y="851"/>
                </a:lnTo>
                <a:lnTo>
                  <a:pt x="939" y="851"/>
                </a:lnTo>
                <a:lnTo>
                  <a:pt x="938" y="851"/>
                </a:lnTo>
                <a:lnTo>
                  <a:pt x="936" y="851"/>
                </a:lnTo>
                <a:lnTo>
                  <a:pt x="936" y="853"/>
                </a:lnTo>
                <a:lnTo>
                  <a:pt x="938" y="853"/>
                </a:lnTo>
                <a:lnTo>
                  <a:pt x="936" y="853"/>
                </a:lnTo>
                <a:lnTo>
                  <a:pt x="936" y="855"/>
                </a:lnTo>
                <a:lnTo>
                  <a:pt x="936" y="856"/>
                </a:lnTo>
                <a:lnTo>
                  <a:pt x="938" y="856"/>
                </a:lnTo>
                <a:lnTo>
                  <a:pt x="939" y="856"/>
                </a:lnTo>
                <a:lnTo>
                  <a:pt x="939" y="858"/>
                </a:lnTo>
                <a:lnTo>
                  <a:pt x="938" y="858"/>
                </a:lnTo>
                <a:lnTo>
                  <a:pt x="939" y="858"/>
                </a:lnTo>
                <a:lnTo>
                  <a:pt x="939" y="859"/>
                </a:lnTo>
                <a:lnTo>
                  <a:pt x="941" y="859"/>
                </a:lnTo>
                <a:lnTo>
                  <a:pt x="941" y="861"/>
                </a:lnTo>
                <a:lnTo>
                  <a:pt x="941" y="863"/>
                </a:lnTo>
                <a:lnTo>
                  <a:pt x="941" y="864"/>
                </a:lnTo>
                <a:lnTo>
                  <a:pt x="941" y="866"/>
                </a:lnTo>
                <a:lnTo>
                  <a:pt x="943" y="866"/>
                </a:lnTo>
                <a:lnTo>
                  <a:pt x="943" y="867"/>
                </a:lnTo>
                <a:lnTo>
                  <a:pt x="944" y="867"/>
                </a:lnTo>
                <a:lnTo>
                  <a:pt x="944" y="869"/>
                </a:lnTo>
                <a:lnTo>
                  <a:pt x="946" y="871"/>
                </a:lnTo>
                <a:lnTo>
                  <a:pt x="946" y="872"/>
                </a:lnTo>
                <a:lnTo>
                  <a:pt x="946" y="874"/>
                </a:lnTo>
                <a:lnTo>
                  <a:pt x="946" y="875"/>
                </a:lnTo>
                <a:lnTo>
                  <a:pt x="947" y="875"/>
                </a:lnTo>
                <a:lnTo>
                  <a:pt x="946" y="875"/>
                </a:lnTo>
                <a:lnTo>
                  <a:pt x="947" y="875"/>
                </a:lnTo>
                <a:lnTo>
                  <a:pt x="947" y="877"/>
                </a:lnTo>
                <a:lnTo>
                  <a:pt x="947" y="879"/>
                </a:lnTo>
                <a:lnTo>
                  <a:pt x="947" y="880"/>
                </a:lnTo>
                <a:lnTo>
                  <a:pt x="946" y="882"/>
                </a:lnTo>
                <a:lnTo>
                  <a:pt x="946" y="883"/>
                </a:lnTo>
                <a:lnTo>
                  <a:pt x="944" y="883"/>
                </a:lnTo>
                <a:lnTo>
                  <a:pt x="944" y="885"/>
                </a:lnTo>
                <a:lnTo>
                  <a:pt x="943" y="885"/>
                </a:lnTo>
                <a:lnTo>
                  <a:pt x="943" y="887"/>
                </a:lnTo>
                <a:lnTo>
                  <a:pt x="941" y="887"/>
                </a:lnTo>
                <a:lnTo>
                  <a:pt x="939" y="887"/>
                </a:lnTo>
                <a:lnTo>
                  <a:pt x="939" y="888"/>
                </a:lnTo>
                <a:lnTo>
                  <a:pt x="938" y="888"/>
                </a:lnTo>
                <a:lnTo>
                  <a:pt x="938" y="887"/>
                </a:lnTo>
                <a:lnTo>
                  <a:pt x="936" y="887"/>
                </a:lnTo>
                <a:lnTo>
                  <a:pt x="936" y="888"/>
                </a:lnTo>
                <a:lnTo>
                  <a:pt x="936" y="890"/>
                </a:lnTo>
                <a:lnTo>
                  <a:pt x="938" y="890"/>
                </a:lnTo>
                <a:lnTo>
                  <a:pt x="936" y="890"/>
                </a:lnTo>
                <a:lnTo>
                  <a:pt x="936" y="891"/>
                </a:lnTo>
                <a:lnTo>
                  <a:pt x="936" y="893"/>
                </a:lnTo>
                <a:lnTo>
                  <a:pt x="935" y="893"/>
                </a:lnTo>
                <a:lnTo>
                  <a:pt x="935" y="895"/>
                </a:lnTo>
                <a:lnTo>
                  <a:pt x="933" y="895"/>
                </a:lnTo>
                <a:lnTo>
                  <a:pt x="931" y="895"/>
                </a:lnTo>
                <a:lnTo>
                  <a:pt x="931" y="896"/>
                </a:lnTo>
                <a:lnTo>
                  <a:pt x="930" y="896"/>
                </a:lnTo>
                <a:lnTo>
                  <a:pt x="928" y="896"/>
                </a:lnTo>
                <a:lnTo>
                  <a:pt x="927" y="896"/>
                </a:lnTo>
                <a:lnTo>
                  <a:pt x="927" y="898"/>
                </a:lnTo>
                <a:lnTo>
                  <a:pt x="925" y="898"/>
                </a:lnTo>
                <a:lnTo>
                  <a:pt x="923" y="898"/>
                </a:lnTo>
                <a:lnTo>
                  <a:pt x="922" y="898"/>
                </a:lnTo>
                <a:lnTo>
                  <a:pt x="920" y="898"/>
                </a:lnTo>
                <a:lnTo>
                  <a:pt x="919" y="898"/>
                </a:lnTo>
                <a:lnTo>
                  <a:pt x="917" y="898"/>
                </a:lnTo>
                <a:lnTo>
                  <a:pt x="915" y="898"/>
                </a:lnTo>
                <a:lnTo>
                  <a:pt x="914" y="898"/>
                </a:lnTo>
                <a:lnTo>
                  <a:pt x="912" y="898"/>
                </a:lnTo>
                <a:lnTo>
                  <a:pt x="911" y="898"/>
                </a:lnTo>
                <a:lnTo>
                  <a:pt x="909" y="898"/>
                </a:lnTo>
                <a:lnTo>
                  <a:pt x="906" y="896"/>
                </a:lnTo>
                <a:lnTo>
                  <a:pt x="904" y="896"/>
                </a:lnTo>
                <a:lnTo>
                  <a:pt x="904" y="895"/>
                </a:lnTo>
                <a:lnTo>
                  <a:pt x="903" y="895"/>
                </a:lnTo>
                <a:lnTo>
                  <a:pt x="903" y="896"/>
                </a:lnTo>
                <a:lnTo>
                  <a:pt x="903" y="895"/>
                </a:lnTo>
                <a:lnTo>
                  <a:pt x="903" y="896"/>
                </a:lnTo>
                <a:lnTo>
                  <a:pt x="903" y="895"/>
                </a:lnTo>
                <a:lnTo>
                  <a:pt x="901" y="895"/>
                </a:lnTo>
                <a:lnTo>
                  <a:pt x="901" y="896"/>
                </a:lnTo>
                <a:lnTo>
                  <a:pt x="901" y="895"/>
                </a:lnTo>
                <a:lnTo>
                  <a:pt x="899" y="895"/>
                </a:lnTo>
                <a:lnTo>
                  <a:pt x="898" y="895"/>
                </a:lnTo>
                <a:lnTo>
                  <a:pt x="896" y="895"/>
                </a:lnTo>
                <a:lnTo>
                  <a:pt x="895" y="895"/>
                </a:lnTo>
                <a:lnTo>
                  <a:pt x="893" y="895"/>
                </a:lnTo>
                <a:lnTo>
                  <a:pt x="891" y="895"/>
                </a:lnTo>
                <a:lnTo>
                  <a:pt x="890" y="895"/>
                </a:lnTo>
                <a:lnTo>
                  <a:pt x="890" y="893"/>
                </a:lnTo>
                <a:lnTo>
                  <a:pt x="890" y="895"/>
                </a:lnTo>
                <a:lnTo>
                  <a:pt x="888" y="895"/>
                </a:lnTo>
                <a:lnTo>
                  <a:pt x="888" y="893"/>
                </a:lnTo>
                <a:lnTo>
                  <a:pt x="887" y="893"/>
                </a:lnTo>
                <a:lnTo>
                  <a:pt x="887" y="891"/>
                </a:lnTo>
                <a:lnTo>
                  <a:pt x="885" y="891"/>
                </a:lnTo>
                <a:lnTo>
                  <a:pt x="883" y="891"/>
                </a:lnTo>
                <a:lnTo>
                  <a:pt x="883" y="890"/>
                </a:lnTo>
                <a:lnTo>
                  <a:pt x="885" y="890"/>
                </a:lnTo>
                <a:lnTo>
                  <a:pt x="883" y="890"/>
                </a:lnTo>
                <a:lnTo>
                  <a:pt x="882" y="890"/>
                </a:lnTo>
                <a:lnTo>
                  <a:pt x="882" y="888"/>
                </a:lnTo>
                <a:lnTo>
                  <a:pt x="880" y="888"/>
                </a:lnTo>
                <a:lnTo>
                  <a:pt x="879" y="888"/>
                </a:lnTo>
                <a:lnTo>
                  <a:pt x="879" y="887"/>
                </a:lnTo>
                <a:lnTo>
                  <a:pt x="877" y="887"/>
                </a:lnTo>
                <a:lnTo>
                  <a:pt x="877" y="885"/>
                </a:lnTo>
                <a:lnTo>
                  <a:pt x="877" y="883"/>
                </a:lnTo>
                <a:lnTo>
                  <a:pt x="877" y="882"/>
                </a:lnTo>
                <a:lnTo>
                  <a:pt x="877" y="880"/>
                </a:lnTo>
                <a:lnTo>
                  <a:pt x="877" y="879"/>
                </a:lnTo>
                <a:lnTo>
                  <a:pt x="877" y="877"/>
                </a:lnTo>
                <a:lnTo>
                  <a:pt x="877" y="875"/>
                </a:lnTo>
                <a:lnTo>
                  <a:pt x="877" y="874"/>
                </a:lnTo>
                <a:lnTo>
                  <a:pt x="879" y="874"/>
                </a:lnTo>
                <a:lnTo>
                  <a:pt x="879" y="872"/>
                </a:lnTo>
                <a:lnTo>
                  <a:pt x="877" y="872"/>
                </a:lnTo>
                <a:lnTo>
                  <a:pt x="877" y="871"/>
                </a:lnTo>
                <a:lnTo>
                  <a:pt x="877" y="869"/>
                </a:lnTo>
                <a:lnTo>
                  <a:pt x="877" y="867"/>
                </a:lnTo>
                <a:lnTo>
                  <a:pt x="875" y="867"/>
                </a:lnTo>
                <a:lnTo>
                  <a:pt x="874" y="866"/>
                </a:lnTo>
                <a:lnTo>
                  <a:pt x="874" y="864"/>
                </a:lnTo>
                <a:lnTo>
                  <a:pt x="875" y="864"/>
                </a:lnTo>
                <a:lnTo>
                  <a:pt x="875" y="863"/>
                </a:lnTo>
                <a:lnTo>
                  <a:pt x="874" y="863"/>
                </a:lnTo>
                <a:lnTo>
                  <a:pt x="874" y="861"/>
                </a:lnTo>
                <a:lnTo>
                  <a:pt x="874" y="859"/>
                </a:lnTo>
                <a:lnTo>
                  <a:pt x="874" y="858"/>
                </a:lnTo>
                <a:lnTo>
                  <a:pt x="872" y="858"/>
                </a:lnTo>
                <a:lnTo>
                  <a:pt x="872" y="856"/>
                </a:lnTo>
                <a:lnTo>
                  <a:pt x="872" y="855"/>
                </a:lnTo>
                <a:lnTo>
                  <a:pt x="871" y="855"/>
                </a:lnTo>
                <a:lnTo>
                  <a:pt x="871" y="853"/>
                </a:lnTo>
                <a:lnTo>
                  <a:pt x="872" y="853"/>
                </a:lnTo>
                <a:lnTo>
                  <a:pt x="872" y="851"/>
                </a:lnTo>
                <a:lnTo>
                  <a:pt x="871" y="851"/>
                </a:lnTo>
                <a:lnTo>
                  <a:pt x="871" y="850"/>
                </a:lnTo>
                <a:lnTo>
                  <a:pt x="871" y="848"/>
                </a:lnTo>
                <a:lnTo>
                  <a:pt x="871" y="847"/>
                </a:lnTo>
                <a:lnTo>
                  <a:pt x="871" y="845"/>
                </a:lnTo>
                <a:lnTo>
                  <a:pt x="871" y="843"/>
                </a:lnTo>
                <a:lnTo>
                  <a:pt x="872" y="843"/>
                </a:lnTo>
                <a:lnTo>
                  <a:pt x="872" y="842"/>
                </a:lnTo>
                <a:lnTo>
                  <a:pt x="874" y="842"/>
                </a:lnTo>
                <a:lnTo>
                  <a:pt x="874" y="840"/>
                </a:lnTo>
                <a:lnTo>
                  <a:pt x="875" y="840"/>
                </a:lnTo>
                <a:lnTo>
                  <a:pt x="877" y="840"/>
                </a:lnTo>
                <a:lnTo>
                  <a:pt x="877" y="839"/>
                </a:lnTo>
                <a:lnTo>
                  <a:pt x="879" y="839"/>
                </a:lnTo>
                <a:lnTo>
                  <a:pt x="879" y="837"/>
                </a:lnTo>
                <a:lnTo>
                  <a:pt x="879" y="835"/>
                </a:lnTo>
                <a:lnTo>
                  <a:pt x="877" y="835"/>
                </a:lnTo>
                <a:lnTo>
                  <a:pt x="875" y="835"/>
                </a:lnTo>
                <a:lnTo>
                  <a:pt x="875" y="834"/>
                </a:lnTo>
                <a:lnTo>
                  <a:pt x="874" y="834"/>
                </a:lnTo>
                <a:lnTo>
                  <a:pt x="874" y="832"/>
                </a:lnTo>
                <a:lnTo>
                  <a:pt x="872" y="832"/>
                </a:lnTo>
                <a:lnTo>
                  <a:pt x="871" y="832"/>
                </a:lnTo>
                <a:lnTo>
                  <a:pt x="871" y="831"/>
                </a:lnTo>
                <a:lnTo>
                  <a:pt x="871" y="829"/>
                </a:lnTo>
                <a:lnTo>
                  <a:pt x="871" y="827"/>
                </a:lnTo>
                <a:lnTo>
                  <a:pt x="871" y="826"/>
                </a:lnTo>
                <a:lnTo>
                  <a:pt x="871" y="824"/>
                </a:lnTo>
                <a:lnTo>
                  <a:pt x="872" y="824"/>
                </a:lnTo>
                <a:lnTo>
                  <a:pt x="872" y="823"/>
                </a:lnTo>
                <a:lnTo>
                  <a:pt x="872" y="821"/>
                </a:lnTo>
                <a:lnTo>
                  <a:pt x="872" y="819"/>
                </a:lnTo>
                <a:lnTo>
                  <a:pt x="871" y="818"/>
                </a:lnTo>
                <a:lnTo>
                  <a:pt x="871" y="816"/>
                </a:lnTo>
                <a:lnTo>
                  <a:pt x="869" y="816"/>
                </a:lnTo>
                <a:lnTo>
                  <a:pt x="869" y="815"/>
                </a:lnTo>
                <a:lnTo>
                  <a:pt x="869" y="813"/>
                </a:lnTo>
                <a:lnTo>
                  <a:pt x="869" y="811"/>
                </a:lnTo>
                <a:lnTo>
                  <a:pt x="869" y="810"/>
                </a:lnTo>
                <a:lnTo>
                  <a:pt x="869" y="808"/>
                </a:lnTo>
                <a:lnTo>
                  <a:pt x="869" y="807"/>
                </a:lnTo>
                <a:lnTo>
                  <a:pt x="871" y="807"/>
                </a:lnTo>
                <a:lnTo>
                  <a:pt x="871" y="805"/>
                </a:lnTo>
                <a:lnTo>
                  <a:pt x="871" y="803"/>
                </a:lnTo>
                <a:lnTo>
                  <a:pt x="871" y="802"/>
                </a:lnTo>
                <a:lnTo>
                  <a:pt x="871" y="800"/>
                </a:lnTo>
                <a:lnTo>
                  <a:pt x="871" y="799"/>
                </a:lnTo>
                <a:lnTo>
                  <a:pt x="871" y="797"/>
                </a:lnTo>
                <a:lnTo>
                  <a:pt x="871" y="795"/>
                </a:lnTo>
                <a:lnTo>
                  <a:pt x="871" y="794"/>
                </a:lnTo>
                <a:lnTo>
                  <a:pt x="871" y="792"/>
                </a:lnTo>
                <a:lnTo>
                  <a:pt x="871" y="791"/>
                </a:lnTo>
                <a:lnTo>
                  <a:pt x="872" y="791"/>
                </a:lnTo>
                <a:lnTo>
                  <a:pt x="872" y="789"/>
                </a:lnTo>
                <a:lnTo>
                  <a:pt x="871" y="786"/>
                </a:lnTo>
                <a:lnTo>
                  <a:pt x="871" y="784"/>
                </a:lnTo>
                <a:lnTo>
                  <a:pt x="871" y="783"/>
                </a:lnTo>
                <a:lnTo>
                  <a:pt x="872" y="783"/>
                </a:lnTo>
                <a:lnTo>
                  <a:pt x="872" y="781"/>
                </a:lnTo>
                <a:lnTo>
                  <a:pt x="872" y="780"/>
                </a:lnTo>
                <a:lnTo>
                  <a:pt x="872" y="778"/>
                </a:lnTo>
                <a:lnTo>
                  <a:pt x="874" y="778"/>
                </a:lnTo>
                <a:lnTo>
                  <a:pt x="874" y="776"/>
                </a:lnTo>
                <a:lnTo>
                  <a:pt x="875" y="775"/>
                </a:lnTo>
                <a:lnTo>
                  <a:pt x="877" y="773"/>
                </a:lnTo>
                <a:lnTo>
                  <a:pt x="877" y="772"/>
                </a:lnTo>
                <a:lnTo>
                  <a:pt x="879" y="772"/>
                </a:lnTo>
                <a:lnTo>
                  <a:pt x="879" y="770"/>
                </a:lnTo>
                <a:lnTo>
                  <a:pt x="877" y="770"/>
                </a:lnTo>
                <a:lnTo>
                  <a:pt x="877" y="768"/>
                </a:lnTo>
                <a:lnTo>
                  <a:pt x="877" y="767"/>
                </a:lnTo>
                <a:lnTo>
                  <a:pt x="877" y="765"/>
                </a:lnTo>
                <a:lnTo>
                  <a:pt x="875" y="764"/>
                </a:lnTo>
                <a:lnTo>
                  <a:pt x="875" y="762"/>
                </a:lnTo>
                <a:lnTo>
                  <a:pt x="874" y="762"/>
                </a:lnTo>
                <a:lnTo>
                  <a:pt x="872" y="762"/>
                </a:lnTo>
                <a:lnTo>
                  <a:pt x="872" y="760"/>
                </a:lnTo>
                <a:lnTo>
                  <a:pt x="871" y="760"/>
                </a:lnTo>
                <a:lnTo>
                  <a:pt x="871" y="759"/>
                </a:lnTo>
                <a:lnTo>
                  <a:pt x="869" y="757"/>
                </a:lnTo>
                <a:lnTo>
                  <a:pt x="869" y="756"/>
                </a:lnTo>
                <a:lnTo>
                  <a:pt x="869" y="754"/>
                </a:lnTo>
                <a:lnTo>
                  <a:pt x="869" y="752"/>
                </a:lnTo>
                <a:lnTo>
                  <a:pt x="869" y="751"/>
                </a:lnTo>
                <a:lnTo>
                  <a:pt x="869" y="749"/>
                </a:lnTo>
                <a:lnTo>
                  <a:pt x="869" y="748"/>
                </a:lnTo>
                <a:lnTo>
                  <a:pt x="871" y="746"/>
                </a:lnTo>
                <a:lnTo>
                  <a:pt x="872" y="744"/>
                </a:lnTo>
                <a:lnTo>
                  <a:pt x="872" y="743"/>
                </a:lnTo>
                <a:lnTo>
                  <a:pt x="874" y="743"/>
                </a:lnTo>
                <a:lnTo>
                  <a:pt x="874" y="741"/>
                </a:lnTo>
                <a:lnTo>
                  <a:pt x="875" y="740"/>
                </a:lnTo>
                <a:lnTo>
                  <a:pt x="875" y="738"/>
                </a:lnTo>
                <a:lnTo>
                  <a:pt x="877" y="738"/>
                </a:lnTo>
                <a:lnTo>
                  <a:pt x="877" y="736"/>
                </a:lnTo>
                <a:lnTo>
                  <a:pt x="877" y="735"/>
                </a:lnTo>
                <a:lnTo>
                  <a:pt x="877" y="733"/>
                </a:lnTo>
                <a:lnTo>
                  <a:pt x="879" y="732"/>
                </a:lnTo>
                <a:lnTo>
                  <a:pt x="880" y="730"/>
                </a:lnTo>
                <a:lnTo>
                  <a:pt x="880" y="728"/>
                </a:lnTo>
                <a:lnTo>
                  <a:pt x="880" y="727"/>
                </a:lnTo>
                <a:lnTo>
                  <a:pt x="880" y="725"/>
                </a:lnTo>
                <a:lnTo>
                  <a:pt x="880" y="724"/>
                </a:lnTo>
                <a:lnTo>
                  <a:pt x="882" y="722"/>
                </a:lnTo>
                <a:lnTo>
                  <a:pt x="880" y="722"/>
                </a:lnTo>
                <a:lnTo>
                  <a:pt x="880" y="720"/>
                </a:lnTo>
                <a:lnTo>
                  <a:pt x="879" y="720"/>
                </a:lnTo>
                <a:lnTo>
                  <a:pt x="879" y="719"/>
                </a:lnTo>
                <a:lnTo>
                  <a:pt x="877" y="717"/>
                </a:lnTo>
                <a:lnTo>
                  <a:pt x="877" y="716"/>
                </a:lnTo>
                <a:lnTo>
                  <a:pt x="875" y="716"/>
                </a:lnTo>
                <a:lnTo>
                  <a:pt x="875" y="714"/>
                </a:lnTo>
                <a:lnTo>
                  <a:pt x="875" y="712"/>
                </a:lnTo>
                <a:lnTo>
                  <a:pt x="875" y="711"/>
                </a:lnTo>
                <a:lnTo>
                  <a:pt x="875" y="709"/>
                </a:lnTo>
                <a:lnTo>
                  <a:pt x="874" y="709"/>
                </a:lnTo>
                <a:lnTo>
                  <a:pt x="874" y="711"/>
                </a:lnTo>
                <a:lnTo>
                  <a:pt x="874" y="709"/>
                </a:lnTo>
                <a:lnTo>
                  <a:pt x="875" y="709"/>
                </a:lnTo>
                <a:lnTo>
                  <a:pt x="875" y="708"/>
                </a:lnTo>
                <a:lnTo>
                  <a:pt x="890" y="719"/>
                </a:lnTo>
                <a:lnTo>
                  <a:pt x="901" y="728"/>
                </a:lnTo>
                <a:lnTo>
                  <a:pt x="904" y="732"/>
                </a:lnTo>
                <a:lnTo>
                  <a:pt x="906" y="732"/>
                </a:lnTo>
                <a:lnTo>
                  <a:pt x="914" y="724"/>
                </a:lnTo>
                <a:lnTo>
                  <a:pt x="919" y="719"/>
                </a:lnTo>
                <a:lnTo>
                  <a:pt x="920" y="717"/>
                </a:lnTo>
                <a:lnTo>
                  <a:pt x="936" y="704"/>
                </a:lnTo>
                <a:lnTo>
                  <a:pt x="957" y="684"/>
                </a:lnTo>
                <a:lnTo>
                  <a:pt x="960" y="680"/>
                </a:lnTo>
                <a:lnTo>
                  <a:pt x="978" y="674"/>
                </a:lnTo>
                <a:lnTo>
                  <a:pt x="978" y="672"/>
                </a:lnTo>
                <a:lnTo>
                  <a:pt x="979" y="674"/>
                </a:lnTo>
                <a:lnTo>
                  <a:pt x="981" y="674"/>
                </a:lnTo>
                <a:lnTo>
                  <a:pt x="981" y="672"/>
                </a:lnTo>
                <a:lnTo>
                  <a:pt x="981" y="671"/>
                </a:lnTo>
                <a:lnTo>
                  <a:pt x="983" y="671"/>
                </a:lnTo>
                <a:lnTo>
                  <a:pt x="983" y="669"/>
                </a:lnTo>
                <a:lnTo>
                  <a:pt x="983" y="668"/>
                </a:lnTo>
                <a:lnTo>
                  <a:pt x="984" y="668"/>
                </a:lnTo>
                <a:lnTo>
                  <a:pt x="984" y="666"/>
                </a:lnTo>
                <a:lnTo>
                  <a:pt x="986" y="666"/>
                </a:lnTo>
                <a:lnTo>
                  <a:pt x="986" y="664"/>
                </a:lnTo>
                <a:lnTo>
                  <a:pt x="987" y="664"/>
                </a:lnTo>
                <a:lnTo>
                  <a:pt x="989" y="664"/>
                </a:lnTo>
                <a:lnTo>
                  <a:pt x="991" y="664"/>
                </a:lnTo>
                <a:lnTo>
                  <a:pt x="992" y="664"/>
                </a:lnTo>
                <a:lnTo>
                  <a:pt x="992" y="663"/>
                </a:lnTo>
                <a:lnTo>
                  <a:pt x="994" y="663"/>
                </a:lnTo>
                <a:lnTo>
                  <a:pt x="995" y="663"/>
                </a:lnTo>
                <a:lnTo>
                  <a:pt x="997" y="663"/>
                </a:lnTo>
                <a:lnTo>
                  <a:pt x="997" y="661"/>
                </a:lnTo>
                <a:lnTo>
                  <a:pt x="999" y="661"/>
                </a:lnTo>
                <a:lnTo>
                  <a:pt x="999" y="663"/>
                </a:lnTo>
                <a:lnTo>
                  <a:pt x="1000" y="663"/>
                </a:lnTo>
                <a:lnTo>
                  <a:pt x="1002" y="663"/>
                </a:lnTo>
                <a:lnTo>
                  <a:pt x="1003" y="663"/>
                </a:lnTo>
                <a:lnTo>
                  <a:pt x="1005" y="663"/>
                </a:lnTo>
                <a:lnTo>
                  <a:pt x="1005" y="661"/>
                </a:lnTo>
                <a:lnTo>
                  <a:pt x="1005" y="660"/>
                </a:lnTo>
                <a:lnTo>
                  <a:pt x="1003" y="660"/>
                </a:lnTo>
                <a:lnTo>
                  <a:pt x="1003" y="658"/>
                </a:lnTo>
                <a:lnTo>
                  <a:pt x="1003" y="656"/>
                </a:lnTo>
                <a:lnTo>
                  <a:pt x="1002" y="656"/>
                </a:lnTo>
                <a:lnTo>
                  <a:pt x="1003" y="656"/>
                </a:lnTo>
                <a:lnTo>
                  <a:pt x="1002" y="656"/>
                </a:lnTo>
                <a:lnTo>
                  <a:pt x="1002" y="655"/>
                </a:lnTo>
                <a:lnTo>
                  <a:pt x="1002" y="653"/>
                </a:lnTo>
                <a:lnTo>
                  <a:pt x="1000" y="653"/>
                </a:lnTo>
                <a:lnTo>
                  <a:pt x="1000" y="652"/>
                </a:lnTo>
                <a:lnTo>
                  <a:pt x="999" y="652"/>
                </a:lnTo>
                <a:lnTo>
                  <a:pt x="1000" y="652"/>
                </a:lnTo>
                <a:lnTo>
                  <a:pt x="999" y="650"/>
                </a:lnTo>
                <a:lnTo>
                  <a:pt x="999" y="648"/>
                </a:lnTo>
                <a:lnTo>
                  <a:pt x="997" y="648"/>
                </a:lnTo>
                <a:lnTo>
                  <a:pt x="997" y="647"/>
                </a:lnTo>
                <a:lnTo>
                  <a:pt x="995" y="645"/>
                </a:lnTo>
                <a:lnTo>
                  <a:pt x="995" y="644"/>
                </a:lnTo>
                <a:lnTo>
                  <a:pt x="994" y="644"/>
                </a:lnTo>
                <a:lnTo>
                  <a:pt x="994" y="642"/>
                </a:lnTo>
                <a:lnTo>
                  <a:pt x="992" y="642"/>
                </a:lnTo>
                <a:lnTo>
                  <a:pt x="992" y="640"/>
                </a:lnTo>
                <a:lnTo>
                  <a:pt x="992" y="639"/>
                </a:lnTo>
                <a:lnTo>
                  <a:pt x="991" y="639"/>
                </a:lnTo>
                <a:lnTo>
                  <a:pt x="992" y="639"/>
                </a:lnTo>
                <a:lnTo>
                  <a:pt x="992" y="637"/>
                </a:lnTo>
                <a:lnTo>
                  <a:pt x="991" y="637"/>
                </a:lnTo>
                <a:lnTo>
                  <a:pt x="992" y="637"/>
                </a:lnTo>
                <a:lnTo>
                  <a:pt x="992" y="639"/>
                </a:lnTo>
                <a:lnTo>
                  <a:pt x="991" y="639"/>
                </a:lnTo>
                <a:lnTo>
                  <a:pt x="991" y="637"/>
                </a:lnTo>
                <a:lnTo>
                  <a:pt x="991" y="636"/>
                </a:lnTo>
                <a:lnTo>
                  <a:pt x="989" y="636"/>
                </a:lnTo>
                <a:lnTo>
                  <a:pt x="991" y="636"/>
                </a:lnTo>
                <a:lnTo>
                  <a:pt x="989" y="636"/>
                </a:lnTo>
                <a:lnTo>
                  <a:pt x="989" y="634"/>
                </a:lnTo>
                <a:lnTo>
                  <a:pt x="989" y="632"/>
                </a:lnTo>
                <a:lnTo>
                  <a:pt x="987" y="632"/>
                </a:lnTo>
                <a:lnTo>
                  <a:pt x="987" y="631"/>
                </a:lnTo>
                <a:lnTo>
                  <a:pt x="987" y="632"/>
                </a:lnTo>
                <a:lnTo>
                  <a:pt x="987" y="631"/>
                </a:lnTo>
                <a:lnTo>
                  <a:pt x="986" y="631"/>
                </a:lnTo>
                <a:lnTo>
                  <a:pt x="987" y="631"/>
                </a:lnTo>
                <a:lnTo>
                  <a:pt x="987" y="629"/>
                </a:lnTo>
                <a:lnTo>
                  <a:pt x="986" y="629"/>
                </a:lnTo>
                <a:lnTo>
                  <a:pt x="986" y="628"/>
                </a:lnTo>
                <a:lnTo>
                  <a:pt x="986" y="626"/>
                </a:lnTo>
                <a:lnTo>
                  <a:pt x="986" y="624"/>
                </a:lnTo>
                <a:lnTo>
                  <a:pt x="984" y="624"/>
                </a:lnTo>
                <a:lnTo>
                  <a:pt x="984" y="626"/>
                </a:lnTo>
                <a:lnTo>
                  <a:pt x="984" y="624"/>
                </a:lnTo>
                <a:lnTo>
                  <a:pt x="983" y="626"/>
                </a:lnTo>
                <a:lnTo>
                  <a:pt x="983" y="624"/>
                </a:lnTo>
                <a:lnTo>
                  <a:pt x="984" y="624"/>
                </a:lnTo>
                <a:lnTo>
                  <a:pt x="984" y="623"/>
                </a:lnTo>
                <a:lnTo>
                  <a:pt x="983" y="623"/>
                </a:lnTo>
                <a:lnTo>
                  <a:pt x="981" y="623"/>
                </a:lnTo>
                <a:lnTo>
                  <a:pt x="981" y="621"/>
                </a:lnTo>
                <a:lnTo>
                  <a:pt x="979" y="621"/>
                </a:lnTo>
                <a:lnTo>
                  <a:pt x="979" y="620"/>
                </a:lnTo>
                <a:lnTo>
                  <a:pt x="978" y="620"/>
                </a:lnTo>
                <a:lnTo>
                  <a:pt x="978" y="618"/>
                </a:lnTo>
                <a:lnTo>
                  <a:pt x="976" y="618"/>
                </a:lnTo>
                <a:lnTo>
                  <a:pt x="975" y="618"/>
                </a:lnTo>
                <a:lnTo>
                  <a:pt x="976" y="620"/>
                </a:lnTo>
                <a:lnTo>
                  <a:pt x="975" y="620"/>
                </a:lnTo>
                <a:lnTo>
                  <a:pt x="975" y="618"/>
                </a:lnTo>
                <a:lnTo>
                  <a:pt x="975" y="620"/>
                </a:lnTo>
                <a:lnTo>
                  <a:pt x="973" y="620"/>
                </a:lnTo>
                <a:lnTo>
                  <a:pt x="973" y="618"/>
                </a:lnTo>
                <a:lnTo>
                  <a:pt x="973" y="620"/>
                </a:lnTo>
                <a:lnTo>
                  <a:pt x="973" y="618"/>
                </a:lnTo>
                <a:lnTo>
                  <a:pt x="971" y="616"/>
                </a:lnTo>
                <a:lnTo>
                  <a:pt x="970" y="616"/>
                </a:lnTo>
                <a:lnTo>
                  <a:pt x="968" y="616"/>
                </a:lnTo>
                <a:lnTo>
                  <a:pt x="970" y="616"/>
                </a:lnTo>
                <a:lnTo>
                  <a:pt x="970" y="618"/>
                </a:lnTo>
                <a:lnTo>
                  <a:pt x="968" y="618"/>
                </a:lnTo>
                <a:lnTo>
                  <a:pt x="968" y="616"/>
                </a:lnTo>
                <a:lnTo>
                  <a:pt x="967" y="615"/>
                </a:lnTo>
                <a:lnTo>
                  <a:pt x="967" y="613"/>
                </a:lnTo>
                <a:lnTo>
                  <a:pt x="967" y="612"/>
                </a:lnTo>
                <a:lnTo>
                  <a:pt x="965" y="612"/>
                </a:lnTo>
                <a:lnTo>
                  <a:pt x="967" y="612"/>
                </a:lnTo>
                <a:lnTo>
                  <a:pt x="967" y="610"/>
                </a:lnTo>
                <a:lnTo>
                  <a:pt x="967" y="608"/>
                </a:lnTo>
                <a:lnTo>
                  <a:pt x="968" y="608"/>
                </a:lnTo>
                <a:lnTo>
                  <a:pt x="968" y="610"/>
                </a:lnTo>
                <a:lnTo>
                  <a:pt x="967" y="610"/>
                </a:lnTo>
                <a:lnTo>
                  <a:pt x="968" y="610"/>
                </a:lnTo>
                <a:lnTo>
                  <a:pt x="968" y="608"/>
                </a:lnTo>
                <a:lnTo>
                  <a:pt x="968" y="607"/>
                </a:lnTo>
                <a:lnTo>
                  <a:pt x="968" y="608"/>
                </a:lnTo>
                <a:lnTo>
                  <a:pt x="970" y="608"/>
                </a:lnTo>
                <a:lnTo>
                  <a:pt x="970" y="607"/>
                </a:lnTo>
                <a:lnTo>
                  <a:pt x="968" y="607"/>
                </a:lnTo>
                <a:lnTo>
                  <a:pt x="968" y="605"/>
                </a:lnTo>
                <a:lnTo>
                  <a:pt x="968" y="607"/>
                </a:lnTo>
                <a:lnTo>
                  <a:pt x="967" y="607"/>
                </a:lnTo>
                <a:lnTo>
                  <a:pt x="967" y="608"/>
                </a:lnTo>
                <a:lnTo>
                  <a:pt x="965" y="608"/>
                </a:lnTo>
                <a:lnTo>
                  <a:pt x="965" y="607"/>
                </a:lnTo>
                <a:lnTo>
                  <a:pt x="963" y="607"/>
                </a:lnTo>
                <a:lnTo>
                  <a:pt x="965" y="608"/>
                </a:lnTo>
                <a:lnTo>
                  <a:pt x="963" y="608"/>
                </a:lnTo>
                <a:lnTo>
                  <a:pt x="963" y="607"/>
                </a:lnTo>
                <a:lnTo>
                  <a:pt x="962" y="607"/>
                </a:lnTo>
                <a:lnTo>
                  <a:pt x="962" y="605"/>
                </a:lnTo>
                <a:lnTo>
                  <a:pt x="960" y="605"/>
                </a:lnTo>
                <a:lnTo>
                  <a:pt x="960" y="604"/>
                </a:lnTo>
                <a:lnTo>
                  <a:pt x="962" y="604"/>
                </a:lnTo>
                <a:lnTo>
                  <a:pt x="960" y="602"/>
                </a:lnTo>
                <a:lnTo>
                  <a:pt x="959" y="602"/>
                </a:lnTo>
                <a:lnTo>
                  <a:pt x="959" y="600"/>
                </a:lnTo>
                <a:lnTo>
                  <a:pt x="957" y="600"/>
                </a:lnTo>
                <a:lnTo>
                  <a:pt x="959" y="600"/>
                </a:lnTo>
                <a:lnTo>
                  <a:pt x="959" y="599"/>
                </a:lnTo>
                <a:lnTo>
                  <a:pt x="959" y="597"/>
                </a:lnTo>
                <a:lnTo>
                  <a:pt x="957" y="597"/>
                </a:lnTo>
                <a:lnTo>
                  <a:pt x="957" y="596"/>
                </a:lnTo>
                <a:lnTo>
                  <a:pt x="955" y="596"/>
                </a:lnTo>
                <a:lnTo>
                  <a:pt x="957" y="596"/>
                </a:lnTo>
                <a:lnTo>
                  <a:pt x="957" y="594"/>
                </a:lnTo>
                <a:lnTo>
                  <a:pt x="957" y="592"/>
                </a:lnTo>
                <a:lnTo>
                  <a:pt x="957" y="591"/>
                </a:lnTo>
                <a:lnTo>
                  <a:pt x="955" y="591"/>
                </a:lnTo>
                <a:lnTo>
                  <a:pt x="955" y="589"/>
                </a:lnTo>
                <a:lnTo>
                  <a:pt x="955" y="588"/>
                </a:lnTo>
                <a:lnTo>
                  <a:pt x="920" y="608"/>
                </a:lnTo>
                <a:lnTo>
                  <a:pt x="919" y="608"/>
                </a:lnTo>
                <a:lnTo>
                  <a:pt x="919" y="610"/>
                </a:lnTo>
                <a:lnTo>
                  <a:pt x="917" y="610"/>
                </a:lnTo>
                <a:lnTo>
                  <a:pt x="917" y="612"/>
                </a:lnTo>
                <a:lnTo>
                  <a:pt x="915" y="612"/>
                </a:lnTo>
                <a:lnTo>
                  <a:pt x="915" y="613"/>
                </a:lnTo>
                <a:lnTo>
                  <a:pt x="915" y="615"/>
                </a:lnTo>
                <a:lnTo>
                  <a:pt x="914" y="615"/>
                </a:lnTo>
                <a:lnTo>
                  <a:pt x="914" y="616"/>
                </a:lnTo>
                <a:lnTo>
                  <a:pt x="912" y="616"/>
                </a:lnTo>
                <a:lnTo>
                  <a:pt x="912" y="618"/>
                </a:lnTo>
                <a:lnTo>
                  <a:pt x="911" y="618"/>
                </a:lnTo>
                <a:lnTo>
                  <a:pt x="909" y="620"/>
                </a:lnTo>
                <a:lnTo>
                  <a:pt x="909" y="621"/>
                </a:lnTo>
                <a:lnTo>
                  <a:pt x="907" y="621"/>
                </a:lnTo>
                <a:lnTo>
                  <a:pt x="906" y="621"/>
                </a:lnTo>
                <a:lnTo>
                  <a:pt x="907" y="621"/>
                </a:lnTo>
                <a:lnTo>
                  <a:pt x="907" y="623"/>
                </a:lnTo>
                <a:lnTo>
                  <a:pt x="909" y="623"/>
                </a:lnTo>
                <a:lnTo>
                  <a:pt x="909" y="621"/>
                </a:lnTo>
                <a:lnTo>
                  <a:pt x="911" y="621"/>
                </a:lnTo>
                <a:lnTo>
                  <a:pt x="912" y="621"/>
                </a:lnTo>
                <a:lnTo>
                  <a:pt x="912" y="623"/>
                </a:lnTo>
                <a:lnTo>
                  <a:pt x="912" y="624"/>
                </a:lnTo>
                <a:lnTo>
                  <a:pt x="911" y="624"/>
                </a:lnTo>
                <a:lnTo>
                  <a:pt x="911" y="626"/>
                </a:lnTo>
                <a:lnTo>
                  <a:pt x="909" y="628"/>
                </a:lnTo>
                <a:lnTo>
                  <a:pt x="907" y="629"/>
                </a:lnTo>
                <a:lnTo>
                  <a:pt x="907" y="631"/>
                </a:lnTo>
                <a:lnTo>
                  <a:pt x="906" y="631"/>
                </a:lnTo>
                <a:lnTo>
                  <a:pt x="906" y="632"/>
                </a:lnTo>
                <a:lnTo>
                  <a:pt x="904" y="632"/>
                </a:lnTo>
                <a:lnTo>
                  <a:pt x="903" y="632"/>
                </a:lnTo>
                <a:lnTo>
                  <a:pt x="903" y="634"/>
                </a:lnTo>
                <a:lnTo>
                  <a:pt x="903" y="632"/>
                </a:lnTo>
                <a:lnTo>
                  <a:pt x="901" y="634"/>
                </a:lnTo>
                <a:lnTo>
                  <a:pt x="901" y="632"/>
                </a:lnTo>
                <a:lnTo>
                  <a:pt x="899" y="632"/>
                </a:lnTo>
                <a:lnTo>
                  <a:pt x="899" y="631"/>
                </a:lnTo>
                <a:lnTo>
                  <a:pt x="898" y="631"/>
                </a:lnTo>
                <a:lnTo>
                  <a:pt x="898" y="632"/>
                </a:lnTo>
                <a:lnTo>
                  <a:pt x="899" y="632"/>
                </a:lnTo>
                <a:lnTo>
                  <a:pt x="898" y="632"/>
                </a:lnTo>
                <a:lnTo>
                  <a:pt x="899" y="634"/>
                </a:lnTo>
                <a:lnTo>
                  <a:pt x="899" y="636"/>
                </a:lnTo>
                <a:lnTo>
                  <a:pt x="898" y="637"/>
                </a:lnTo>
                <a:lnTo>
                  <a:pt x="898" y="636"/>
                </a:lnTo>
                <a:lnTo>
                  <a:pt x="898" y="637"/>
                </a:lnTo>
                <a:lnTo>
                  <a:pt x="899" y="637"/>
                </a:lnTo>
                <a:lnTo>
                  <a:pt x="899" y="639"/>
                </a:lnTo>
                <a:lnTo>
                  <a:pt x="898" y="640"/>
                </a:lnTo>
                <a:lnTo>
                  <a:pt x="896" y="640"/>
                </a:lnTo>
                <a:lnTo>
                  <a:pt x="896" y="642"/>
                </a:lnTo>
                <a:lnTo>
                  <a:pt x="895" y="644"/>
                </a:lnTo>
                <a:lnTo>
                  <a:pt x="895" y="645"/>
                </a:lnTo>
                <a:lnTo>
                  <a:pt x="893" y="645"/>
                </a:lnTo>
                <a:lnTo>
                  <a:pt x="895" y="645"/>
                </a:lnTo>
                <a:lnTo>
                  <a:pt x="895" y="647"/>
                </a:lnTo>
                <a:lnTo>
                  <a:pt x="893" y="647"/>
                </a:lnTo>
                <a:lnTo>
                  <a:pt x="893" y="648"/>
                </a:lnTo>
                <a:lnTo>
                  <a:pt x="893" y="650"/>
                </a:lnTo>
                <a:lnTo>
                  <a:pt x="891" y="650"/>
                </a:lnTo>
                <a:lnTo>
                  <a:pt x="891" y="652"/>
                </a:lnTo>
                <a:lnTo>
                  <a:pt x="890" y="652"/>
                </a:lnTo>
                <a:lnTo>
                  <a:pt x="890" y="653"/>
                </a:lnTo>
                <a:lnTo>
                  <a:pt x="888" y="653"/>
                </a:lnTo>
                <a:lnTo>
                  <a:pt x="887" y="653"/>
                </a:lnTo>
                <a:lnTo>
                  <a:pt x="887" y="655"/>
                </a:lnTo>
                <a:lnTo>
                  <a:pt x="887" y="656"/>
                </a:lnTo>
                <a:lnTo>
                  <a:pt x="887" y="658"/>
                </a:lnTo>
                <a:lnTo>
                  <a:pt x="887" y="660"/>
                </a:lnTo>
                <a:lnTo>
                  <a:pt x="885" y="660"/>
                </a:lnTo>
                <a:lnTo>
                  <a:pt x="883" y="661"/>
                </a:lnTo>
                <a:lnTo>
                  <a:pt x="882" y="661"/>
                </a:lnTo>
                <a:lnTo>
                  <a:pt x="880" y="661"/>
                </a:lnTo>
                <a:lnTo>
                  <a:pt x="879" y="663"/>
                </a:lnTo>
                <a:lnTo>
                  <a:pt x="877" y="663"/>
                </a:lnTo>
                <a:lnTo>
                  <a:pt x="879" y="663"/>
                </a:lnTo>
                <a:lnTo>
                  <a:pt x="877" y="663"/>
                </a:lnTo>
                <a:lnTo>
                  <a:pt x="875" y="663"/>
                </a:lnTo>
                <a:lnTo>
                  <a:pt x="874" y="663"/>
                </a:lnTo>
                <a:lnTo>
                  <a:pt x="874" y="664"/>
                </a:lnTo>
                <a:lnTo>
                  <a:pt x="872" y="664"/>
                </a:lnTo>
                <a:lnTo>
                  <a:pt x="871" y="664"/>
                </a:lnTo>
                <a:lnTo>
                  <a:pt x="871" y="663"/>
                </a:lnTo>
                <a:lnTo>
                  <a:pt x="871" y="661"/>
                </a:lnTo>
                <a:lnTo>
                  <a:pt x="871" y="660"/>
                </a:lnTo>
                <a:lnTo>
                  <a:pt x="869" y="660"/>
                </a:lnTo>
                <a:lnTo>
                  <a:pt x="869" y="661"/>
                </a:lnTo>
                <a:lnTo>
                  <a:pt x="867" y="663"/>
                </a:lnTo>
                <a:lnTo>
                  <a:pt x="869" y="663"/>
                </a:lnTo>
                <a:lnTo>
                  <a:pt x="867" y="663"/>
                </a:lnTo>
                <a:lnTo>
                  <a:pt x="869" y="663"/>
                </a:lnTo>
                <a:lnTo>
                  <a:pt x="869" y="664"/>
                </a:lnTo>
                <a:lnTo>
                  <a:pt x="867" y="664"/>
                </a:lnTo>
                <a:lnTo>
                  <a:pt x="867" y="663"/>
                </a:lnTo>
                <a:lnTo>
                  <a:pt x="867" y="661"/>
                </a:lnTo>
                <a:lnTo>
                  <a:pt x="867" y="660"/>
                </a:lnTo>
                <a:lnTo>
                  <a:pt x="867" y="658"/>
                </a:lnTo>
                <a:lnTo>
                  <a:pt x="867" y="656"/>
                </a:lnTo>
                <a:lnTo>
                  <a:pt x="866" y="656"/>
                </a:lnTo>
                <a:lnTo>
                  <a:pt x="867" y="656"/>
                </a:lnTo>
                <a:lnTo>
                  <a:pt x="867" y="655"/>
                </a:lnTo>
                <a:lnTo>
                  <a:pt x="867" y="653"/>
                </a:lnTo>
                <a:lnTo>
                  <a:pt x="867" y="652"/>
                </a:lnTo>
                <a:lnTo>
                  <a:pt x="867" y="650"/>
                </a:lnTo>
                <a:lnTo>
                  <a:pt x="869" y="650"/>
                </a:lnTo>
                <a:lnTo>
                  <a:pt x="869" y="648"/>
                </a:lnTo>
                <a:lnTo>
                  <a:pt x="869" y="647"/>
                </a:lnTo>
                <a:lnTo>
                  <a:pt x="871" y="647"/>
                </a:lnTo>
                <a:lnTo>
                  <a:pt x="871" y="645"/>
                </a:lnTo>
                <a:lnTo>
                  <a:pt x="872" y="645"/>
                </a:lnTo>
                <a:lnTo>
                  <a:pt x="872" y="644"/>
                </a:lnTo>
                <a:lnTo>
                  <a:pt x="872" y="642"/>
                </a:lnTo>
                <a:lnTo>
                  <a:pt x="874" y="642"/>
                </a:lnTo>
                <a:lnTo>
                  <a:pt x="874" y="640"/>
                </a:lnTo>
                <a:lnTo>
                  <a:pt x="875" y="640"/>
                </a:lnTo>
                <a:lnTo>
                  <a:pt x="875" y="639"/>
                </a:lnTo>
                <a:lnTo>
                  <a:pt x="875" y="637"/>
                </a:lnTo>
                <a:lnTo>
                  <a:pt x="875" y="636"/>
                </a:lnTo>
                <a:lnTo>
                  <a:pt x="877" y="636"/>
                </a:lnTo>
                <a:lnTo>
                  <a:pt x="879" y="636"/>
                </a:lnTo>
                <a:lnTo>
                  <a:pt x="879" y="634"/>
                </a:lnTo>
                <a:lnTo>
                  <a:pt x="879" y="632"/>
                </a:lnTo>
                <a:lnTo>
                  <a:pt x="879" y="631"/>
                </a:lnTo>
                <a:lnTo>
                  <a:pt x="880" y="631"/>
                </a:lnTo>
                <a:lnTo>
                  <a:pt x="882" y="631"/>
                </a:lnTo>
                <a:lnTo>
                  <a:pt x="882" y="629"/>
                </a:lnTo>
                <a:lnTo>
                  <a:pt x="879" y="629"/>
                </a:lnTo>
                <a:lnTo>
                  <a:pt x="875" y="629"/>
                </a:lnTo>
                <a:lnTo>
                  <a:pt x="867" y="629"/>
                </a:lnTo>
                <a:lnTo>
                  <a:pt x="861" y="629"/>
                </a:lnTo>
                <a:lnTo>
                  <a:pt x="832" y="629"/>
                </a:lnTo>
                <a:lnTo>
                  <a:pt x="808" y="629"/>
                </a:lnTo>
                <a:lnTo>
                  <a:pt x="800" y="629"/>
                </a:lnTo>
                <a:lnTo>
                  <a:pt x="783" y="629"/>
                </a:lnTo>
                <a:lnTo>
                  <a:pt x="783" y="639"/>
                </a:lnTo>
                <a:lnTo>
                  <a:pt x="783" y="645"/>
                </a:lnTo>
                <a:lnTo>
                  <a:pt x="783" y="656"/>
                </a:lnTo>
                <a:lnTo>
                  <a:pt x="779" y="656"/>
                </a:lnTo>
                <a:lnTo>
                  <a:pt x="778" y="656"/>
                </a:lnTo>
                <a:lnTo>
                  <a:pt x="775" y="656"/>
                </a:lnTo>
                <a:lnTo>
                  <a:pt x="773" y="656"/>
                </a:lnTo>
                <a:lnTo>
                  <a:pt x="768" y="656"/>
                </a:lnTo>
                <a:lnTo>
                  <a:pt x="765" y="656"/>
                </a:lnTo>
                <a:lnTo>
                  <a:pt x="762" y="656"/>
                </a:lnTo>
                <a:lnTo>
                  <a:pt x="760" y="656"/>
                </a:lnTo>
                <a:lnTo>
                  <a:pt x="759" y="656"/>
                </a:lnTo>
                <a:lnTo>
                  <a:pt x="759" y="653"/>
                </a:lnTo>
                <a:lnTo>
                  <a:pt x="755" y="653"/>
                </a:lnTo>
                <a:lnTo>
                  <a:pt x="755" y="656"/>
                </a:lnTo>
                <a:lnTo>
                  <a:pt x="752" y="656"/>
                </a:lnTo>
                <a:lnTo>
                  <a:pt x="747" y="656"/>
                </a:lnTo>
                <a:lnTo>
                  <a:pt x="744" y="656"/>
                </a:lnTo>
                <a:lnTo>
                  <a:pt x="743" y="655"/>
                </a:lnTo>
                <a:lnTo>
                  <a:pt x="741" y="656"/>
                </a:lnTo>
                <a:lnTo>
                  <a:pt x="738" y="656"/>
                </a:lnTo>
                <a:lnTo>
                  <a:pt x="735" y="656"/>
                </a:lnTo>
                <a:lnTo>
                  <a:pt x="733" y="656"/>
                </a:lnTo>
                <a:lnTo>
                  <a:pt x="731" y="656"/>
                </a:lnTo>
                <a:lnTo>
                  <a:pt x="730" y="656"/>
                </a:lnTo>
                <a:lnTo>
                  <a:pt x="730" y="652"/>
                </a:lnTo>
                <a:lnTo>
                  <a:pt x="730" y="650"/>
                </a:lnTo>
                <a:lnTo>
                  <a:pt x="730" y="645"/>
                </a:lnTo>
                <a:lnTo>
                  <a:pt x="730" y="644"/>
                </a:lnTo>
                <a:lnTo>
                  <a:pt x="730" y="640"/>
                </a:lnTo>
                <a:lnTo>
                  <a:pt x="730" y="639"/>
                </a:lnTo>
                <a:lnTo>
                  <a:pt x="730" y="637"/>
                </a:lnTo>
                <a:lnTo>
                  <a:pt x="730" y="636"/>
                </a:lnTo>
                <a:lnTo>
                  <a:pt x="730" y="634"/>
                </a:lnTo>
                <a:lnTo>
                  <a:pt x="730" y="629"/>
                </a:lnTo>
                <a:lnTo>
                  <a:pt x="728" y="629"/>
                </a:lnTo>
                <a:lnTo>
                  <a:pt x="727" y="629"/>
                </a:lnTo>
                <a:lnTo>
                  <a:pt x="717" y="629"/>
                </a:lnTo>
                <a:lnTo>
                  <a:pt x="709" y="629"/>
                </a:lnTo>
                <a:lnTo>
                  <a:pt x="706" y="629"/>
                </a:lnTo>
                <a:lnTo>
                  <a:pt x="704" y="629"/>
                </a:lnTo>
                <a:lnTo>
                  <a:pt x="704" y="644"/>
                </a:lnTo>
                <a:lnTo>
                  <a:pt x="704" y="645"/>
                </a:lnTo>
                <a:lnTo>
                  <a:pt x="704" y="656"/>
                </a:lnTo>
                <a:lnTo>
                  <a:pt x="688" y="656"/>
                </a:lnTo>
                <a:lnTo>
                  <a:pt x="682" y="656"/>
                </a:lnTo>
                <a:lnTo>
                  <a:pt x="674" y="656"/>
                </a:lnTo>
                <a:lnTo>
                  <a:pt x="667" y="656"/>
                </a:lnTo>
                <a:lnTo>
                  <a:pt x="666" y="656"/>
                </a:lnTo>
                <a:lnTo>
                  <a:pt x="658" y="656"/>
                </a:lnTo>
                <a:lnTo>
                  <a:pt x="656" y="656"/>
                </a:lnTo>
                <a:lnTo>
                  <a:pt x="656" y="652"/>
                </a:lnTo>
                <a:lnTo>
                  <a:pt x="661" y="652"/>
                </a:lnTo>
                <a:lnTo>
                  <a:pt x="661" y="647"/>
                </a:lnTo>
                <a:lnTo>
                  <a:pt x="656" y="647"/>
                </a:lnTo>
                <a:lnTo>
                  <a:pt x="656" y="645"/>
                </a:lnTo>
                <a:lnTo>
                  <a:pt x="656" y="642"/>
                </a:lnTo>
                <a:lnTo>
                  <a:pt x="656" y="629"/>
                </a:lnTo>
                <a:lnTo>
                  <a:pt x="651" y="629"/>
                </a:lnTo>
                <a:lnTo>
                  <a:pt x="653" y="628"/>
                </a:lnTo>
                <a:lnTo>
                  <a:pt x="651" y="628"/>
                </a:lnTo>
                <a:lnTo>
                  <a:pt x="653" y="626"/>
                </a:lnTo>
                <a:lnTo>
                  <a:pt x="653" y="624"/>
                </a:lnTo>
                <a:lnTo>
                  <a:pt x="653" y="621"/>
                </a:lnTo>
                <a:lnTo>
                  <a:pt x="653" y="615"/>
                </a:lnTo>
                <a:lnTo>
                  <a:pt x="653" y="613"/>
                </a:lnTo>
                <a:lnTo>
                  <a:pt x="637" y="613"/>
                </a:lnTo>
                <a:lnTo>
                  <a:pt x="626" y="613"/>
                </a:lnTo>
                <a:lnTo>
                  <a:pt x="626" y="600"/>
                </a:lnTo>
                <a:lnTo>
                  <a:pt x="626" y="586"/>
                </a:lnTo>
                <a:lnTo>
                  <a:pt x="618" y="586"/>
                </a:lnTo>
                <a:lnTo>
                  <a:pt x="603" y="586"/>
                </a:lnTo>
                <a:lnTo>
                  <a:pt x="600" y="586"/>
                </a:lnTo>
                <a:lnTo>
                  <a:pt x="600" y="575"/>
                </a:lnTo>
                <a:lnTo>
                  <a:pt x="600" y="572"/>
                </a:lnTo>
                <a:lnTo>
                  <a:pt x="600" y="564"/>
                </a:lnTo>
                <a:lnTo>
                  <a:pt x="600" y="560"/>
                </a:lnTo>
                <a:lnTo>
                  <a:pt x="600" y="557"/>
                </a:lnTo>
                <a:lnTo>
                  <a:pt x="600" y="551"/>
                </a:lnTo>
                <a:lnTo>
                  <a:pt x="599" y="548"/>
                </a:lnTo>
                <a:lnTo>
                  <a:pt x="592" y="533"/>
                </a:lnTo>
                <a:lnTo>
                  <a:pt x="589" y="525"/>
                </a:lnTo>
                <a:lnTo>
                  <a:pt x="587" y="520"/>
                </a:lnTo>
                <a:lnTo>
                  <a:pt x="586" y="516"/>
                </a:lnTo>
                <a:lnTo>
                  <a:pt x="584" y="512"/>
                </a:lnTo>
                <a:lnTo>
                  <a:pt x="583" y="508"/>
                </a:lnTo>
                <a:lnTo>
                  <a:pt x="584" y="508"/>
                </a:lnTo>
                <a:lnTo>
                  <a:pt x="584" y="506"/>
                </a:lnTo>
                <a:lnTo>
                  <a:pt x="586" y="506"/>
                </a:lnTo>
                <a:lnTo>
                  <a:pt x="587" y="504"/>
                </a:lnTo>
                <a:lnTo>
                  <a:pt x="589" y="504"/>
                </a:lnTo>
                <a:lnTo>
                  <a:pt x="589" y="501"/>
                </a:lnTo>
                <a:lnTo>
                  <a:pt x="589" y="500"/>
                </a:lnTo>
                <a:lnTo>
                  <a:pt x="589" y="496"/>
                </a:lnTo>
                <a:lnTo>
                  <a:pt x="589" y="493"/>
                </a:lnTo>
                <a:lnTo>
                  <a:pt x="599" y="493"/>
                </a:lnTo>
                <a:lnTo>
                  <a:pt x="599" y="496"/>
                </a:lnTo>
                <a:lnTo>
                  <a:pt x="605" y="492"/>
                </a:lnTo>
                <a:lnTo>
                  <a:pt x="607" y="492"/>
                </a:lnTo>
                <a:lnTo>
                  <a:pt x="610" y="492"/>
                </a:lnTo>
                <a:lnTo>
                  <a:pt x="610" y="490"/>
                </a:lnTo>
                <a:lnTo>
                  <a:pt x="611" y="490"/>
                </a:lnTo>
                <a:lnTo>
                  <a:pt x="611" y="492"/>
                </a:lnTo>
                <a:lnTo>
                  <a:pt x="613" y="492"/>
                </a:lnTo>
                <a:lnTo>
                  <a:pt x="615" y="492"/>
                </a:lnTo>
                <a:lnTo>
                  <a:pt x="616" y="492"/>
                </a:lnTo>
                <a:lnTo>
                  <a:pt x="618" y="492"/>
                </a:lnTo>
                <a:lnTo>
                  <a:pt x="618" y="490"/>
                </a:lnTo>
                <a:lnTo>
                  <a:pt x="618" y="488"/>
                </a:lnTo>
                <a:lnTo>
                  <a:pt x="619" y="488"/>
                </a:lnTo>
                <a:lnTo>
                  <a:pt x="619" y="487"/>
                </a:lnTo>
                <a:lnTo>
                  <a:pt x="621" y="487"/>
                </a:lnTo>
                <a:lnTo>
                  <a:pt x="621" y="488"/>
                </a:lnTo>
                <a:lnTo>
                  <a:pt x="621" y="490"/>
                </a:lnTo>
                <a:lnTo>
                  <a:pt x="623" y="492"/>
                </a:lnTo>
                <a:lnTo>
                  <a:pt x="624" y="493"/>
                </a:lnTo>
                <a:lnTo>
                  <a:pt x="624" y="492"/>
                </a:lnTo>
                <a:lnTo>
                  <a:pt x="624" y="490"/>
                </a:lnTo>
                <a:lnTo>
                  <a:pt x="623" y="490"/>
                </a:lnTo>
                <a:lnTo>
                  <a:pt x="624" y="490"/>
                </a:lnTo>
                <a:lnTo>
                  <a:pt x="624" y="488"/>
                </a:lnTo>
                <a:lnTo>
                  <a:pt x="623" y="487"/>
                </a:lnTo>
                <a:lnTo>
                  <a:pt x="621" y="487"/>
                </a:lnTo>
                <a:lnTo>
                  <a:pt x="621" y="485"/>
                </a:lnTo>
                <a:lnTo>
                  <a:pt x="619" y="485"/>
                </a:lnTo>
                <a:lnTo>
                  <a:pt x="618" y="485"/>
                </a:lnTo>
                <a:lnTo>
                  <a:pt x="616" y="485"/>
                </a:lnTo>
                <a:lnTo>
                  <a:pt x="616" y="487"/>
                </a:lnTo>
                <a:lnTo>
                  <a:pt x="615" y="485"/>
                </a:lnTo>
                <a:lnTo>
                  <a:pt x="615" y="484"/>
                </a:lnTo>
                <a:lnTo>
                  <a:pt x="615" y="482"/>
                </a:lnTo>
                <a:lnTo>
                  <a:pt x="615" y="480"/>
                </a:lnTo>
                <a:lnTo>
                  <a:pt x="613" y="480"/>
                </a:lnTo>
                <a:lnTo>
                  <a:pt x="615" y="480"/>
                </a:lnTo>
                <a:lnTo>
                  <a:pt x="615" y="479"/>
                </a:lnTo>
                <a:lnTo>
                  <a:pt x="616" y="479"/>
                </a:lnTo>
                <a:lnTo>
                  <a:pt x="618" y="479"/>
                </a:lnTo>
                <a:lnTo>
                  <a:pt x="618" y="477"/>
                </a:lnTo>
                <a:lnTo>
                  <a:pt x="616" y="477"/>
                </a:lnTo>
                <a:lnTo>
                  <a:pt x="616" y="479"/>
                </a:lnTo>
                <a:lnTo>
                  <a:pt x="616" y="477"/>
                </a:lnTo>
                <a:lnTo>
                  <a:pt x="615" y="477"/>
                </a:lnTo>
                <a:lnTo>
                  <a:pt x="616" y="476"/>
                </a:lnTo>
                <a:lnTo>
                  <a:pt x="615" y="476"/>
                </a:lnTo>
                <a:lnTo>
                  <a:pt x="615" y="474"/>
                </a:lnTo>
                <a:lnTo>
                  <a:pt x="613" y="474"/>
                </a:lnTo>
                <a:lnTo>
                  <a:pt x="592" y="474"/>
                </a:lnTo>
                <a:lnTo>
                  <a:pt x="589" y="474"/>
                </a:lnTo>
                <a:lnTo>
                  <a:pt x="581" y="474"/>
                </a:lnTo>
                <a:lnTo>
                  <a:pt x="579" y="474"/>
                </a:lnTo>
                <a:lnTo>
                  <a:pt x="571" y="474"/>
                </a:lnTo>
                <a:lnTo>
                  <a:pt x="571" y="456"/>
                </a:lnTo>
                <a:lnTo>
                  <a:pt x="546" y="456"/>
                </a:lnTo>
                <a:lnTo>
                  <a:pt x="546" y="476"/>
                </a:lnTo>
                <a:lnTo>
                  <a:pt x="546" y="482"/>
                </a:lnTo>
                <a:lnTo>
                  <a:pt x="546" y="490"/>
                </a:lnTo>
                <a:lnTo>
                  <a:pt x="546" y="495"/>
                </a:lnTo>
                <a:lnTo>
                  <a:pt x="539" y="495"/>
                </a:lnTo>
                <a:lnTo>
                  <a:pt x="519" y="495"/>
                </a:lnTo>
                <a:lnTo>
                  <a:pt x="519" y="496"/>
                </a:lnTo>
                <a:lnTo>
                  <a:pt x="519" y="500"/>
                </a:lnTo>
                <a:lnTo>
                  <a:pt x="519" y="504"/>
                </a:lnTo>
                <a:lnTo>
                  <a:pt x="519" y="508"/>
                </a:lnTo>
                <a:lnTo>
                  <a:pt x="520" y="508"/>
                </a:lnTo>
                <a:lnTo>
                  <a:pt x="522" y="508"/>
                </a:lnTo>
                <a:lnTo>
                  <a:pt x="523" y="508"/>
                </a:lnTo>
                <a:lnTo>
                  <a:pt x="522" y="508"/>
                </a:lnTo>
                <a:lnTo>
                  <a:pt x="523" y="508"/>
                </a:lnTo>
                <a:lnTo>
                  <a:pt x="525" y="508"/>
                </a:lnTo>
                <a:lnTo>
                  <a:pt x="525" y="509"/>
                </a:lnTo>
                <a:lnTo>
                  <a:pt x="527" y="509"/>
                </a:lnTo>
                <a:lnTo>
                  <a:pt x="527" y="511"/>
                </a:lnTo>
                <a:lnTo>
                  <a:pt x="527" y="512"/>
                </a:lnTo>
                <a:lnTo>
                  <a:pt x="527" y="511"/>
                </a:lnTo>
                <a:lnTo>
                  <a:pt x="528" y="512"/>
                </a:lnTo>
                <a:lnTo>
                  <a:pt x="530" y="512"/>
                </a:lnTo>
                <a:lnTo>
                  <a:pt x="530" y="514"/>
                </a:lnTo>
                <a:lnTo>
                  <a:pt x="530" y="516"/>
                </a:lnTo>
                <a:lnTo>
                  <a:pt x="530" y="517"/>
                </a:lnTo>
                <a:lnTo>
                  <a:pt x="531" y="519"/>
                </a:lnTo>
                <a:lnTo>
                  <a:pt x="531" y="520"/>
                </a:lnTo>
                <a:lnTo>
                  <a:pt x="530" y="520"/>
                </a:lnTo>
                <a:lnTo>
                  <a:pt x="530" y="519"/>
                </a:lnTo>
                <a:lnTo>
                  <a:pt x="528" y="519"/>
                </a:lnTo>
                <a:lnTo>
                  <a:pt x="528" y="520"/>
                </a:lnTo>
                <a:lnTo>
                  <a:pt x="528" y="522"/>
                </a:lnTo>
                <a:lnTo>
                  <a:pt x="530" y="522"/>
                </a:lnTo>
                <a:lnTo>
                  <a:pt x="530" y="524"/>
                </a:lnTo>
                <a:lnTo>
                  <a:pt x="531" y="524"/>
                </a:lnTo>
                <a:lnTo>
                  <a:pt x="531" y="525"/>
                </a:lnTo>
                <a:lnTo>
                  <a:pt x="533" y="525"/>
                </a:lnTo>
                <a:lnTo>
                  <a:pt x="533" y="527"/>
                </a:lnTo>
                <a:lnTo>
                  <a:pt x="531" y="527"/>
                </a:lnTo>
                <a:lnTo>
                  <a:pt x="530" y="525"/>
                </a:lnTo>
                <a:lnTo>
                  <a:pt x="530" y="527"/>
                </a:lnTo>
                <a:lnTo>
                  <a:pt x="531" y="527"/>
                </a:lnTo>
                <a:lnTo>
                  <a:pt x="531" y="528"/>
                </a:lnTo>
                <a:lnTo>
                  <a:pt x="533" y="528"/>
                </a:lnTo>
                <a:lnTo>
                  <a:pt x="533" y="530"/>
                </a:lnTo>
                <a:lnTo>
                  <a:pt x="533" y="532"/>
                </a:lnTo>
                <a:lnTo>
                  <a:pt x="535" y="532"/>
                </a:lnTo>
                <a:lnTo>
                  <a:pt x="535" y="533"/>
                </a:lnTo>
                <a:lnTo>
                  <a:pt x="535" y="535"/>
                </a:lnTo>
                <a:lnTo>
                  <a:pt x="535" y="533"/>
                </a:lnTo>
                <a:lnTo>
                  <a:pt x="533" y="533"/>
                </a:lnTo>
                <a:lnTo>
                  <a:pt x="533" y="535"/>
                </a:lnTo>
                <a:lnTo>
                  <a:pt x="533" y="536"/>
                </a:lnTo>
                <a:lnTo>
                  <a:pt x="535" y="538"/>
                </a:lnTo>
                <a:lnTo>
                  <a:pt x="535" y="540"/>
                </a:lnTo>
                <a:lnTo>
                  <a:pt x="535" y="541"/>
                </a:lnTo>
                <a:lnTo>
                  <a:pt x="536" y="541"/>
                </a:lnTo>
                <a:lnTo>
                  <a:pt x="536" y="543"/>
                </a:lnTo>
                <a:lnTo>
                  <a:pt x="538" y="543"/>
                </a:lnTo>
                <a:lnTo>
                  <a:pt x="538" y="544"/>
                </a:lnTo>
                <a:lnTo>
                  <a:pt x="538" y="543"/>
                </a:lnTo>
                <a:lnTo>
                  <a:pt x="539" y="543"/>
                </a:lnTo>
                <a:lnTo>
                  <a:pt x="541" y="544"/>
                </a:lnTo>
                <a:lnTo>
                  <a:pt x="543" y="546"/>
                </a:lnTo>
                <a:lnTo>
                  <a:pt x="543" y="548"/>
                </a:lnTo>
                <a:lnTo>
                  <a:pt x="543" y="546"/>
                </a:lnTo>
                <a:lnTo>
                  <a:pt x="544" y="546"/>
                </a:lnTo>
                <a:lnTo>
                  <a:pt x="546" y="546"/>
                </a:lnTo>
                <a:lnTo>
                  <a:pt x="546" y="548"/>
                </a:lnTo>
                <a:lnTo>
                  <a:pt x="546" y="549"/>
                </a:lnTo>
                <a:lnTo>
                  <a:pt x="546" y="551"/>
                </a:lnTo>
                <a:lnTo>
                  <a:pt x="547" y="551"/>
                </a:lnTo>
                <a:lnTo>
                  <a:pt x="547" y="552"/>
                </a:lnTo>
                <a:lnTo>
                  <a:pt x="546" y="552"/>
                </a:lnTo>
                <a:lnTo>
                  <a:pt x="544" y="552"/>
                </a:lnTo>
                <a:lnTo>
                  <a:pt x="544" y="554"/>
                </a:lnTo>
                <a:lnTo>
                  <a:pt x="543" y="554"/>
                </a:lnTo>
                <a:lnTo>
                  <a:pt x="543" y="556"/>
                </a:lnTo>
                <a:lnTo>
                  <a:pt x="543" y="557"/>
                </a:lnTo>
                <a:lnTo>
                  <a:pt x="541" y="557"/>
                </a:lnTo>
                <a:lnTo>
                  <a:pt x="541" y="556"/>
                </a:lnTo>
                <a:lnTo>
                  <a:pt x="539" y="557"/>
                </a:lnTo>
                <a:lnTo>
                  <a:pt x="539" y="559"/>
                </a:lnTo>
                <a:lnTo>
                  <a:pt x="539" y="560"/>
                </a:lnTo>
                <a:lnTo>
                  <a:pt x="538" y="560"/>
                </a:lnTo>
                <a:lnTo>
                  <a:pt x="538" y="562"/>
                </a:lnTo>
                <a:lnTo>
                  <a:pt x="536" y="562"/>
                </a:lnTo>
                <a:lnTo>
                  <a:pt x="536" y="564"/>
                </a:lnTo>
                <a:lnTo>
                  <a:pt x="536" y="565"/>
                </a:lnTo>
                <a:lnTo>
                  <a:pt x="536" y="567"/>
                </a:lnTo>
                <a:lnTo>
                  <a:pt x="536" y="568"/>
                </a:lnTo>
                <a:lnTo>
                  <a:pt x="538" y="568"/>
                </a:lnTo>
                <a:lnTo>
                  <a:pt x="538" y="570"/>
                </a:lnTo>
                <a:lnTo>
                  <a:pt x="538" y="572"/>
                </a:lnTo>
                <a:lnTo>
                  <a:pt x="538" y="573"/>
                </a:lnTo>
                <a:lnTo>
                  <a:pt x="538" y="575"/>
                </a:lnTo>
                <a:lnTo>
                  <a:pt x="539" y="578"/>
                </a:lnTo>
                <a:lnTo>
                  <a:pt x="539" y="580"/>
                </a:lnTo>
                <a:lnTo>
                  <a:pt x="539" y="581"/>
                </a:lnTo>
                <a:lnTo>
                  <a:pt x="541" y="581"/>
                </a:lnTo>
                <a:lnTo>
                  <a:pt x="539" y="583"/>
                </a:lnTo>
                <a:lnTo>
                  <a:pt x="538" y="583"/>
                </a:lnTo>
                <a:lnTo>
                  <a:pt x="536" y="583"/>
                </a:lnTo>
                <a:lnTo>
                  <a:pt x="536" y="584"/>
                </a:lnTo>
                <a:lnTo>
                  <a:pt x="535" y="584"/>
                </a:lnTo>
                <a:lnTo>
                  <a:pt x="535" y="586"/>
                </a:lnTo>
                <a:lnTo>
                  <a:pt x="533" y="586"/>
                </a:lnTo>
                <a:lnTo>
                  <a:pt x="533" y="588"/>
                </a:lnTo>
                <a:lnTo>
                  <a:pt x="533" y="589"/>
                </a:lnTo>
                <a:lnTo>
                  <a:pt x="531" y="589"/>
                </a:lnTo>
                <a:lnTo>
                  <a:pt x="533" y="589"/>
                </a:lnTo>
                <a:lnTo>
                  <a:pt x="533" y="591"/>
                </a:lnTo>
                <a:lnTo>
                  <a:pt x="531" y="591"/>
                </a:lnTo>
                <a:lnTo>
                  <a:pt x="531" y="592"/>
                </a:lnTo>
                <a:lnTo>
                  <a:pt x="531" y="594"/>
                </a:lnTo>
                <a:lnTo>
                  <a:pt x="531" y="596"/>
                </a:lnTo>
                <a:lnTo>
                  <a:pt x="531" y="597"/>
                </a:lnTo>
                <a:lnTo>
                  <a:pt x="530" y="599"/>
                </a:lnTo>
                <a:lnTo>
                  <a:pt x="530" y="600"/>
                </a:lnTo>
                <a:lnTo>
                  <a:pt x="530" y="602"/>
                </a:lnTo>
                <a:lnTo>
                  <a:pt x="531" y="602"/>
                </a:lnTo>
                <a:lnTo>
                  <a:pt x="531" y="604"/>
                </a:lnTo>
                <a:lnTo>
                  <a:pt x="530" y="604"/>
                </a:lnTo>
                <a:lnTo>
                  <a:pt x="530" y="605"/>
                </a:lnTo>
                <a:lnTo>
                  <a:pt x="531" y="605"/>
                </a:lnTo>
                <a:lnTo>
                  <a:pt x="531" y="607"/>
                </a:lnTo>
                <a:lnTo>
                  <a:pt x="533" y="607"/>
                </a:lnTo>
                <a:lnTo>
                  <a:pt x="533" y="605"/>
                </a:lnTo>
                <a:lnTo>
                  <a:pt x="533" y="604"/>
                </a:lnTo>
                <a:lnTo>
                  <a:pt x="535" y="602"/>
                </a:lnTo>
                <a:lnTo>
                  <a:pt x="536" y="602"/>
                </a:lnTo>
                <a:lnTo>
                  <a:pt x="536" y="604"/>
                </a:lnTo>
                <a:lnTo>
                  <a:pt x="536" y="605"/>
                </a:lnTo>
                <a:lnTo>
                  <a:pt x="538" y="605"/>
                </a:lnTo>
                <a:lnTo>
                  <a:pt x="538" y="607"/>
                </a:lnTo>
                <a:lnTo>
                  <a:pt x="538" y="608"/>
                </a:lnTo>
                <a:lnTo>
                  <a:pt x="538" y="610"/>
                </a:lnTo>
                <a:lnTo>
                  <a:pt x="538" y="612"/>
                </a:lnTo>
                <a:lnTo>
                  <a:pt x="539" y="612"/>
                </a:lnTo>
                <a:lnTo>
                  <a:pt x="539" y="613"/>
                </a:lnTo>
                <a:lnTo>
                  <a:pt x="539" y="615"/>
                </a:lnTo>
                <a:lnTo>
                  <a:pt x="541" y="615"/>
                </a:lnTo>
                <a:lnTo>
                  <a:pt x="541" y="616"/>
                </a:lnTo>
                <a:lnTo>
                  <a:pt x="543" y="618"/>
                </a:lnTo>
                <a:lnTo>
                  <a:pt x="543" y="620"/>
                </a:lnTo>
                <a:lnTo>
                  <a:pt x="543" y="621"/>
                </a:lnTo>
                <a:lnTo>
                  <a:pt x="543" y="623"/>
                </a:lnTo>
                <a:lnTo>
                  <a:pt x="543" y="624"/>
                </a:lnTo>
                <a:lnTo>
                  <a:pt x="543" y="626"/>
                </a:lnTo>
                <a:lnTo>
                  <a:pt x="543" y="628"/>
                </a:lnTo>
                <a:lnTo>
                  <a:pt x="544" y="628"/>
                </a:lnTo>
                <a:lnTo>
                  <a:pt x="546" y="628"/>
                </a:lnTo>
                <a:lnTo>
                  <a:pt x="546" y="629"/>
                </a:lnTo>
                <a:lnTo>
                  <a:pt x="547" y="629"/>
                </a:lnTo>
                <a:lnTo>
                  <a:pt x="547" y="631"/>
                </a:lnTo>
                <a:lnTo>
                  <a:pt x="547" y="632"/>
                </a:lnTo>
                <a:lnTo>
                  <a:pt x="549" y="632"/>
                </a:lnTo>
                <a:lnTo>
                  <a:pt x="551" y="632"/>
                </a:lnTo>
                <a:lnTo>
                  <a:pt x="552" y="632"/>
                </a:lnTo>
                <a:lnTo>
                  <a:pt x="552" y="634"/>
                </a:lnTo>
                <a:lnTo>
                  <a:pt x="554" y="634"/>
                </a:lnTo>
                <a:lnTo>
                  <a:pt x="554" y="636"/>
                </a:lnTo>
                <a:lnTo>
                  <a:pt x="554" y="634"/>
                </a:lnTo>
                <a:lnTo>
                  <a:pt x="555" y="634"/>
                </a:lnTo>
                <a:lnTo>
                  <a:pt x="557" y="634"/>
                </a:lnTo>
                <a:lnTo>
                  <a:pt x="559" y="634"/>
                </a:lnTo>
                <a:lnTo>
                  <a:pt x="560" y="634"/>
                </a:lnTo>
                <a:lnTo>
                  <a:pt x="562" y="634"/>
                </a:lnTo>
                <a:lnTo>
                  <a:pt x="562" y="632"/>
                </a:lnTo>
                <a:lnTo>
                  <a:pt x="563" y="632"/>
                </a:lnTo>
                <a:lnTo>
                  <a:pt x="563" y="634"/>
                </a:lnTo>
                <a:lnTo>
                  <a:pt x="565" y="634"/>
                </a:lnTo>
                <a:lnTo>
                  <a:pt x="565" y="636"/>
                </a:lnTo>
                <a:lnTo>
                  <a:pt x="565" y="634"/>
                </a:lnTo>
                <a:lnTo>
                  <a:pt x="565" y="632"/>
                </a:lnTo>
                <a:lnTo>
                  <a:pt x="563" y="632"/>
                </a:lnTo>
                <a:lnTo>
                  <a:pt x="563" y="629"/>
                </a:lnTo>
                <a:lnTo>
                  <a:pt x="563" y="628"/>
                </a:lnTo>
                <a:lnTo>
                  <a:pt x="563" y="629"/>
                </a:lnTo>
                <a:lnTo>
                  <a:pt x="565" y="629"/>
                </a:lnTo>
                <a:lnTo>
                  <a:pt x="565" y="631"/>
                </a:lnTo>
                <a:lnTo>
                  <a:pt x="565" y="632"/>
                </a:lnTo>
                <a:lnTo>
                  <a:pt x="565" y="634"/>
                </a:lnTo>
                <a:lnTo>
                  <a:pt x="567" y="634"/>
                </a:lnTo>
                <a:lnTo>
                  <a:pt x="568" y="634"/>
                </a:lnTo>
                <a:lnTo>
                  <a:pt x="568" y="636"/>
                </a:lnTo>
                <a:lnTo>
                  <a:pt x="568" y="634"/>
                </a:lnTo>
                <a:lnTo>
                  <a:pt x="570" y="634"/>
                </a:lnTo>
                <a:lnTo>
                  <a:pt x="570" y="636"/>
                </a:lnTo>
                <a:lnTo>
                  <a:pt x="570" y="634"/>
                </a:lnTo>
                <a:lnTo>
                  <a:pt x="571" y="634"/>
                </a:lnTo>
                <a:lnTo>
                  <a:pt x="573" y="634"/>
                </a:lnTo>
                <a:lnTo>
                  <a:pt x="575" y="634"/>
                </a:lnTo>
                <a:lnTo>
                  <a:pt x="576" y="636"/>
                </a:lnTo>
                <a:lnTo>
                  <a:pt x="576" y="637"/>
                </a:lnTo>
                <a:lnTo>
                  <a:pt x="578" y="637"/>
                </a:lnTo>
                <a:lnTo>
                  <a:pt x="578" y="639"/>
                </a:lnTo>
                <a:lnTo>
                  <a:pt x="578" y="640"/>
                </a:lnTo>
                <a:lnTo>
                  <a:pt x="576" y="640"/>
                </a:lnTo>
                <a:lnTo>
                  <a:pt x="576" y="642"/>
                </a:lnTo>
                <a:lnTo>
                  <a:pt x="576" y="644"/>
                </a:lnTo>
                <a:lnTo>
                  <a:pt x="575" y="644"/>
                </a:lnTo>
                <a:lnTo>
                  <a:pt x="575" y="645"/>
                </a:lnTo>
                <a:lnTo>
                  <a:pt x="573" y="647"/>
                </a:lnTo>
                <a:lnTo>
                  <a:pt x="575" y="648"/>
                </a:lnTo>
                <a:lnTo>
                  <a:pt x="575" y="650"/>
                </a:lnTo>
                <a:lnTo>
                  <a:pt x="575" y="652"/>
                </a:lnTo>
                <a:lnTo>
                  <a:pt x="576" y="652"/>
                </a:lnTo>
                <a:lnTo>
                  <a:pt x="576" y="653"/>
                </a:lnTo>
                <a:lnTo>
                  <a:pt x="578" y="655"/>
                </a:lnTo>
                <a:lnTo>
                  <a:pt x="579" y="655"/>
                </a:lnTo>
                <a:lnTo>
                  <a:pt x="581" y="656"/>
                </a:lnTo>
                <a:lnTo>
                  <a:pt x="579" y="656"/>
                </a:lnTo>
                <a:lnTo>
                  <a:pt x="579" y="658"/>
                </a:lnTo>
                <a:lnTo>
                  <a:pt x="578" y="660"/>
                </a:lnTo>
                <a:lnTo>
                  <a:pt x="576" y="660"/>
                </a:lnTo>
                <a:lnTo>
                  <a:pt x="575" y="660"/>
                </a:lnTo>
                <a:lnTo>
                  <a:pt x="575" y="661"/>
                </a:lnTo>
                <a:lnTo>
                  <a:pt x="575" y="663"/>
                </a:lnTo>
                <a:lnTo>
                  <a:pt x="573" y="663"/>
                </a:lnTo>
                <a:lnTo>
                  <a:pt x="575" y="663"/>
                </a:lnTo>
                <a:lnTo>
                  <a:pt x="575" y="664"/>
                </a:lnTo>
                <a:lnTo>
                  <a:pt x="573" y="664"/>
                </a:lnTo>
                <a:lnTo>
                  <a:pt x="573" y="663"/>
                </a:lnTo>
                <a:lnTo>
                  <a:pt x="573" y="664"/>
                </a:lnTo>
                <a:lnTo>
                  <a:pt x="573" y="666"/>
                </a:lnTo>
                <a:lnTo>
                  <a:pt x="573" y="668"/>
                </a:lnTo>
                <a:lnTo>
                  <a:pt x="573" y="666"/>
                </a:lnTo>
                <a:lnTo>
                  <a:pt x="571" y="666"/>
                </a:lnTo>
                <a:lnTo>
                  <a:pt x="570" y="666"/>
                </a:lnTo>
                <a:lnTo>
                  <a:pt x="570" y="668"/>
                </a:lnTo>
                <a:lnTo>
                  <a:pt x="568" y="668"/>
                </a:lnTo>
                <a:lnTo>
                  <a:pt x="568" y="666"/>
                </a:lnTo>
                <a:lnTo>
                  <a:pt x="567" y="666"/>
                </a:lnTo>
                <a:lnTo>
                  <a:pt x="567" y="668"/>
                </a:lnTo>
                <a:lnTo>
                  <a:pt x="567" y="666"/>
                </a:lnTo>
                <a:lnTo>
                  <a:pt x="565" y="666"/>
                </a:lnTo>
                <a:lnTo>
                  <a:pt x="563" y="666"/>
                </a:lnTo>
                <a:lnTo>
                  <a:pt x="563" y="668"/>
                </a:lnTo>
                <a:lnTo>
                  <a:pt x="563" y="666"/>
                </a:lnTo>
                <a:lnTo>
                  <a:pt x="562" y="666"/>
                </a:lnTo>
                <a:lnTo>
                  <a:pt x="562" y="664"/>
                </a:lnTo>
                <a:lnTo>
                  <a:pt x="562" y="666"/>
                </a:lnTo>
                <a:lnTo>
                  <a:pt x="562" y="668"/>
                </a:lnTo>
                <a:lnTo>
                  <a:pt x="562" y="669"/>
                </a:lnTo>
                <a:lnTo>
                  <a:pt x="562" y="671"/>
                </a:lnTo>
                <a:lnTo>
                  <a:pt x="562" y="672"/>
                </a:lnTo>
                <a:lnTo>
                  <a:pt x="562" y="674"/>
                </a:lnTo>
                <a:lnTo>
                  <a:pt x="560" y="672"/>
                </a:lnTo>
                <a:lnTo>
                  <a:pt x="560" y="671"/>
                </a:lnTo>
                <a:lnTo>
                  <a:pt x="560" y="672"/>
                </a:lnTo>
                <a:lnTo>
                  <a:pt x="560" y="671"/>
                </a:lnTo>
                <a:lnTo>
                  <a:pt x="562" y="671"/>
                </a:lnTo>
                <a:lnTo>
                  <a:pt x="560" y="669"/>
                </a:lnTo>
                <a:lnTo>
                  <a:pt x="560" y="671"/>
                </a:lnTo>
                <a:lnTo>
                  <a:pt x="559" y="671"/>
                </a:lnTo>
                <a:lnTo>
                  <a:pt x="557" y="671"/>
                </a:lnTo>
                <a:lnTo>
                  <a:pt x="557" y="672"/>
                </a:lnTo>
                <a:lnTo>
                  <a:pt x="557" y="674"/>
                </a:lnTo>
                <a:lnTo>
                  <a:pt x="559" y="674"/>
                </a:lnTo>
                <a:lnTo>
                  <a:pt x="560" y="674"/>
                </a:lnTo>
                <a:lnTo>
                  <a:pt x="560" y="676"/>
                </a:lnTo>
                <a:lnTo>
                  <a:pt x="560" y="677"/>
                </a:lnTo>
                <a:lnTo>
                  <a:pt x="559" y="677"/>
                </a:lnTo>
                <a:lnTo>
                  <a:pt x="559" y="679"/>
                </a:lnTo>
                <a:lnTo>
                  <a:pt x="557" y="679"/>
                </a:lnTo>
                <a:lnTo>
                  <a:pt x="557" y="680"/>
                </a:lnTo>
                <a:lnTo>
                  <a:pt x="557" y="682"/>
                </a:lnTo>
                <a:lnTo>
                  <a:pt x="559" y="684"/>
                </a:lnTo>
                <a:lnTo>
                  <a:pt x="557" y="685"/>
                </a:lnTo>
                <a:lnTo>
                  <a:pt x="557" y="687"/>
                </a:lnTo>
                <a:lnTo>
                  <a:pt x="559" y="687"/>
                </a:lnTo>
                <a:lnTo>
                  <a:pt x="559" y="688"/>
                </a:lnTo>
                <a:lnTo>
                  <a:pt x="559" y="687"/>
                </a:lnTo>
                <a:lnTo>
                  <a:pt x="560" y="687"/>
                </a:lnTo>
                <a:lnTo>
                  <a:pt x="560" y="685"/>
                </a:lnTo>
                <a:lnTo>
                  <a:pt x="559" y="684"/>
                </a:lnTo>
                <a:lnTo>
                  <a:pt x="560" y="684"/>
                </a:lnTo>
                <a:lnTo>
                  <a:pt x="560" y="685"/>
                </a:lnTo>
                <a:lnTo>
                  <a:pt x="562" y="685"/>
                </a:lnTo>
                <a:lnTo>
                  <a:pt x="563" y="687"/>
                </a:lnTo>
                <a:lnTo>
                  <a:pt x="563" y="688"/>
                </a:lnTo>
                <a:lnTo>
                  <a:pt x="563" y="690"/>
                </a:lnTo>
                <a:lnTo>
                  <a:pt x="563" y="692"/>
                </a:lnTo>
                <a:lnTo>
                  <a:pt x="562" y="692"/>
                </a:lnTo>
                <a:lnTo>
                  <a:pt x="563" y="693"/>
                </a:lnTo>
                <a:lnTo>
                  <a:pt x="562" y="693"/>
                </a:lnTo>
                <a:lnTo>
                  <a:pt x="560" y="693"/>
                </a:lnTo>
                <a:lnTo>
                  <a:pt x="560" y="692"/>
                </a:lnTo>
                <a:lnTo>
                  <a:pt x="560" y="693"/>
                </a:lnTo>
                <a:lnTo>
                  <a:pt x="559" y="693"/>
                </a:lnTo>
                <a:lnTo>
                  <a:pt x="557" y="693"/>
                </a:lnTo>
                <a:lnTo>
                  <a:pt x="557" y="695"/>
                </a:lnTo>
                <a:lnTo>
                  <a:pt x="557" y="693"/>
                </a:lnTo>
                <a:lnTo>
                  <a:pt x="555" y="695"/>
                </a:lnTo>
                <a:lnTo>
                  <a:pt x="557" y="695"/>
                </a:lnTo>
                <a:lnTo>
                  <a:pt x="555" y="695"/>
                </a:lnTo>
                <a:lnTo>
                  <a:pt x="555" y="696"/>
                </a:lnTo>
                <a:lnTo>
                  <a:pt x="555" y="698"/>
                </a:lnTo>
                <a:lnTo>
                  <a:pt x="555" y="696"/>
                </a:lnTo>
                <a:lnTo>
                  <a:pt x="554" y="696"/>
                </a:lnTo>
                <a:lnTo>
                  <a:pt x="554" y="695"/>
                </a:lnTo>
                <a:lnTo>
                  <a:pt x="554" y="693"/>
                </a:lnTo>
                <a:lnTo>
                  <a:pt x="552" y="693"/>
                </a:lnTo>
                <a:lnTo>
                  <a:pt x="552" y="695"/>
                </a:lnTo>
                <a:lnTo>
                  <a:pt x="551" y="695"/>
                </a:lnTo>
                <a:lnTo>
                  <a:pt x="549" y="695"/>
                </a:lnTo>
                <a:lnTo>
                  <a:pt x="549" y="693"/>
                </a:lnTo>
                <a:lnTo>
                  <a:pt x="549" y="692"/>
                </a:lnTo>
                <a:lnTo>
                  <a:pt x="549" y="690"/>
                </a:lnTo>
                <a:lnTo>
                  <a:pt x="547" y="690"/>
                </a:lnTo>
                <a:lnTo>
                  <a:pt x="547" y="688"/>
                </a:lnTo>
                <a:lnTo>
                  <a:pt x="547" y="687"/>
                </a:lnTo>
                <a:lnTo>
                  <a:pt x="547" y="685"/>
                </a:lnTo>
                <a:lnTo>
                  <a:pt x="546" y="684"/>
                </a:lnTo>
                <a:lnTo>
                  <a:pt x="546" y="682"/>
                </a:lnTo>
                <a:lnTo>
                  <a:pt x="544" y="682"/>
                </a:lnTo>
                <a:lnTo>
                  <a:pt x="544" y="680"/>
                </a:lnTo>
                <a:lnTo>
                  <a:pt x="544" y="679"/>
                </a:lnTo>
                <a:lnTo>
                  <a:pt x="544" y="677"/>
                </a:lnTo>
                <a:lnTo>
                  <a:pt x="543" y="677"/>
                </a:lnTo>
                <a:lnTo>
                  <a:pt x="543" y="679"/>
                </a:lnTo>
                <a:lnTo>
                  <a:pt x="543" y="680"/>
                </a:lnTo>
                <a:lnTo>
                  <a:pt x="543" y="682"/>
                </a:lnTo>
                <a:lnTo>
                  <a:pt x="544" y="682"/>
                </a:lnTo>
                <a:lnTo>
                  <a:pt x="544" y="684"/>
                </a:lnTo>
                <a:lnTo>
                  <a:pt x="544" y="685"/>
                </a:lnTo>
                <a:lnTo>
                  <a:pt x="543" y="685"/>
                </a:lnTo>
                <a:lnTo>
                  <a:pt x="543" y="687"/>
                </a:lnTo>
                <a:lnTo>
                  <a:pt x="541" y="687"/>
                </a:lnTo>
                <a:lnTo>
                  <a:pt x="543" y="685"/>
                </a:lnTo>
                <a:lnTo>
                  <a:pt x="541" y="685"/>
                </a:lnTo>
                <a:lnTo>
                  <a:pt x="541" y="684"/>
                </a:lnTo>
                <a:lnTo>
                  <a:pt x="539" y="684"/>
                </a:lnTo>
                <a:lnTo>
                  <a:pt x="538" y="684"/>
                </a:lnTo>
                <a:lnTo>
                  <a:pt x="536" y="688"/>
                </a:lnTo>
                <a:lnTo>
                  <a:pt x="535" y="688"/>
                </a:lnTo>
                <a:lnTo>
                  <a:pt x="535" y="687"/>
                </a:lnTo>
                <a:lnTo>
                  <a:pt x="533" y="687"/>
                </a:lnTo>
                <a:lnTo>
                  <a:pt x="533" y="688"/>
                </a:lnTo>
                <a:lnTo>
                  <a:pt x="531" y="688"/>
                </a:lnTo>
                <a:lnTo>
                  <a:pt x="530" y="688"/>
                </a:lnTo>
                <a:lnTo>
                  <a:pt x="530" y="687"/>
                </a:lnTo>
                <a:lnTo>
                  <a:pt x="530" y="685"/>
                </a:lnTo>
                <a:lnTo>
                  <a:pt x="530" y="687"/>
                </a:lnTo>
                <a:lnTo>
                  <a:pt x="530" y="688"/>
                </a:lnTo>
                <a:lnTo>
                  <a:pt x="528" y="688"/>
                </a:lnTo>
                <a:lnTo>
                  <a:pt x="528" y="690"/>
                </a:lnTo>
                <a:lnTo>
                  <a:pt x="527" y="690"/>
                </a:lnTo>
                <a:lnTo>
                  <a:pt x="525" y="690"/>
                </a:lnTo>
                <a:lnTo>
                  <a:pt x="525" y="692"/>
                </a:lnTo>
                <a:lnTo>
                  <a:pt x="523" y="692"/>
                </a:lnTo>
                <a:lnTo>
                  <a:pt x="523" y="693"/>
                </a:lnTo>
                <a:lnTo>
                  <a:pt x="523" y="695"/>
                </a:lnTo>
                <a:lnTo>
                  <a:pt x="523" y="696"/>
                </a:lnTo>
                <a:lnTo>
                  <a:pt x="522" y="696"/>
                </a:lnTo>
                <a:lnTo>
                  <a:pt x="522" y="698"/>
                </a:lnTo>
                <a:lnTo>
                  <a:pt x="520" y="696"/>
                </a:lnTo>
                <a:lnTo>
                  <a:pt x="522" y="696"/>
                </a:lnTo>
                <a:lnTo>
                  <a:pt x="520" y="695"/>
                </a:lnTo>
                <a:lnTo>
                  <a:pt x="522" y="695"/>
                </a:lnTo>
                <a:lnTo>
                  <a:pt x="520" y="695"/>
                </a:lnTo>
                <a:lnTo>
                  <a:pt x="522" y="695"/>
                </a:lnTo>
                <a:lnTo>
                  <a:pt x="520" y="693"/>
                </a:lnTo>
                <a:lnTo>
                  <a:pt x="520" y="692"/>
                </a:lnTo>
                <a:lnTo>
                  <a:pt x="522" y="690"/>
                </a:lnTo>
                <a:lnTo>
                  <a:pt x="522" y="688"/>
                </a:lnTo>
                <a:lnTo>
                  <a:pt x="522" y="687"/>
                </a:lnTo>
                <a:lnTo>
                  <a:pt x="522" y="685"/>
                </a:lnTo>
                <a:lnTo>
                  <a:pt x="522" y="684"/>
                </a:lnTo>
                <a:lnTo>
                  <a:pt x="522" y="682"/>
                </a:lnTo>
                <a:lnTo>
                  <a:pt x="522" y="680"/>
                </a:lnTo>
                <a:lnTo>
                  <a:pt x="522" y="679"/>
                </a:lnTo>
                <a:lnTo>
                  <a:pt x="520" y="679"/>
                </a:lnTo>
                <a:lnTo>
                  <a:pt x="522" y="679"/>
                </a:lnTo>
                <a:lnTo>
                  <a:pt x="520" y="679"/>
                </a:lnTo>
                <a:lnTo>
                  <a:pt x="520" y="677"/>
                </a:lnTo>
                <a:lnTo>
                  <a:pt x="520" y="676"/>
                </a:lnTo>
                <a:lnTo>
                  <a:pt x="519" y="676"/>
                </a:lnTo>
                <a:lnTo>
                  <a:pt x="520" y="676"/>
                </a:lnTo>
                <a:lnTo>
                  <a:pt x="520" y="674"/>
                </a:lnTo>
                <a:lnTo>
                  <a:pt x="519" y="672"/>
                </a:lnTo>
                <a:lnTo>
                  <a:pt x="519" y="671"/>
                </a:lnTo>
                <a:lnTo>
                  <a:pt x="520" y="669"/>
                </a:lnTo>
                <a:lnTo>
                  <a:pt x="522" y="669"/>
                </a:lnTo>
                <a:lnTo>
                  <a:pt x="520" y="668"/>
                </a:lnTo>
                <a:lnTo>
                  <a:pt x="522" y="668"/>
                </a:lnTo>
                <a:lnTo>
                  <a:pt x="520" y="668"/>
                </a:lnTo>
                <a:lnTo>
                  <a:pt x="520" y="669"/>
                </a:lnTo>
                <a:lnTo>
                  <a:pt x="520" y="668"/>
                </a:lnTo>
                <a:lnTo>
                  <a:pt x="520" y="669"/>
                </a:lnTo>
                <a:lnTo>
                  <a:pt x="519" y="669"/>
                </a:lnTo>
                <a:lnTo>
                  <a:pt x="520" y="669"/>
                </a:lnTo>
                <a:lnTo>
                  <a:pt x="520" y="668"/>
                </a:lnTo>
                <a:lnTo>
                  <a:pt x="520" y="666"/>
                </a:lnTo>
                <a:lnTo>
                  <a:pt x="519" y="666"/>
                </a:lnTo>
                <a:lnTo>
                  <a:pt x="519" y="664"/>
                </a:lnTo>
                <a:lnTo>
                  <a:pt x="519" y="663"/>
                </a:lnTo>
                <a:lnTo>
                  <a:pt x="517" y="663"/>
                </a:lnTo>
                <a:lnTo>
                  <a:pt x="519" y="663"/>
                </a:lnTo>
                <a:lnTo>
                  <a:pt x="519" y="664"/>
                </a:lnTo>
                <a:lnTo>
                  <a:pt x="520" y="664"/>
                </a:lnTo>
                <a:lnTo>
                  <a:pt x="519" y="664"/>
                </a:lnTo>
                <a:lnTo>
                  <a:pt x="519" y="663"/>
                </a:lnTo>
                <a:lnTo>
                  <a:pt x="520" y="663"/>
                </a:lnTo>
                <a:lnTo>
                  <a:pt x="520" y="664"/>
                </a:lnTo>
                <a:lnTo>
                  <a:pt x="520" y="666"/>
                </a:lnTo>
                <a:lnTo>
                  <a:pt x="522" y="668"/>
                </a:lnTo>
                <a:lnTo>
                  <a:pt x="522" y="666"/>
                </a:lnTo>
                <a:lnTo>
                  <a:pt x="523" y="664"/>
                </a:lnTo>
                <a:lnTo>
                  <a:pt x="523" y="663"/>
                </a:lnTo>
                <a:lnTo>
                  <a:pt x="525" y="663"/>
                </a:lnTo>
                <a:lnTo>
                  <a:pt x="525" y="661"/>
                </a:lnTo>
                <a:lnTo>
                  <a:pt x="525" y="660"/>
                </a:lnTo>
                <a:lnTo>
                  <a:pt x="525" y="658"/>
                </a:lnTo>
                <a:lnTo>
                  <a:pt x="523" y="658"/>
                </a:lnTo>
                <a:lnTo>
                  <a:pt x="523" y="656"/>
                </a:lnTo>
                <a:lnTo>
                  <a:pt x="523" y="655"/>
                </a:lnTo>
                <a:lnTo>
                  <a:pt x="523" y="653"/>
                </a:lnTo>
                <a:lnTo>
                  <a:pt x="525" y="653"/>
                </a:lnTo>
                <a:lnTo>
                  <a:pt x="525" y="652"/>
                </a:lnTo>
                <a:lnTo>
                  <a:pt x="523" y="652"/>
                </a:lnTo>
                <a:lnTo>
                  <a:pt x="523" y="650"/>
                </a:lnTo>
                <a:lnTo>
                  <a:pt x="523" y="648"/>
                </a:lnTo>
                <a:lnTo>
                  <a:pt x="523" y="647"/>
                </a:lnTo>
                <a:lnTo>
                  <a:pt x="523" y="645"/>
                </a:lnTo>
                <a:lnTo>
                  <a:pt x="523" y="644"/>
                </a:lnTo>
                <a:lnTo>
                  <a:pt x="525" y="645"/>
                </a:lnTo>
                <a:lnTo>
                  <a:pt x="525" y="647"/>
                </a:lnTo>
                <a:lnTo>
                  <a:pt x="525" y="645"/>
                </a:lnTo>
                <a:lnTo>
                  <a:pt x="525" y="644"/>
                </a:lnTo>
                <a:lnTo>
                  <a:pt x="523" y="644"/>
                </a:lnTo>
                <a:lnTo>
                  <a:pt x="523" y="642"/>
                </a:lnTo>
                <a:lnTo>
                  <a:pt x="523" y="640"/>
                </a:lnTo>
                <a:lnTo>
                  <a:pt x="523" y="639"/>
                </a:lnTo>
                <a:lnTo>
                  <a:pt x="523" y="637"/>
                </a:lnTo>
                <a:lnTo>
                  <a:pt x="522" y="637"/>
                </a:lnTo>
                <a:lnTo>
                  <a:pt x="522" y="639"/>
                </a:lnTo>
                <a:lnTo>
                  <a:pt x="522" y="640"/>
                </a:lnTo>
                <a:lnTo>
                  <a:pt x="522" y="642"/>
                </a:lnTo>
                <a:lnTo>
                  <a:pt x="520" y="644"/>
                </a:lnTo>
                <a:lnTo>
                  <a:pt x="519" y="644"/>
                </a:lnTo>
                <a:lnTo>
                  <a:pt x="520" y="645"/>
                </a:lnTo>
                <a:lnTo>
                  <a:pt x="519" y="645"/>
                </a:lnTo>
                <a:lnTo>
                  <a:pt x="519" y="644"/>
                </a:lnTo>
                <a:lnTo>
                  <a:pt x="519" y="645"/>
                </a:lnTo>
                <a:lnTo>
                  <a:pt x="517" y="645"/>
                </a:lnTo>
                <a:lnTo>
                  <a:pt x="517" y="644"/>
                </a:lnTo>
                <a:lnTo>
                  <a:pt x="515" y="644"/>
                </a:lnTo>
                <a:lnTo>
                  <a:pt x="514" y="644"/>
                </a:lnTo>
                <a:lnTo>
                  <a:pt x="514" y="645"/>
                </a:lnTo>
                <a:lnTo>
                  <a:pt x="512" y="645"/>
                </a:lnTo>
                <a:lnTo>
                  <a:pt x="514" y="645"/>
                </a:lnTo>
                <a:lnTo>
                  <a:pt x="514" y="647"/>
                </a:lnTo>
                <a:lnTo>
                  <a:pt x="512" y="647"/>
                </a:lnTo>
                <a:lnTo>
                  <a:pt x="512" y="648"/>
                </a:lnTo>
                <a:lnTo>
                  <a:pt x="514" y="648"/>
                </a:lnTo>
                <a:lnTo>
                  <a:pt x="514" y="650"/>
                </a:lnTo>
                <a:lnTo>
                  <a:pt x="512" y="650"/>
                </a:lnTo>
                <a:lnTo>
                  <a:pt x="512" y="652"/>
                </a:lnTo>
                <a:lnTo>
                  <a:pt x="511" y="652"/>
                </a:lnTo>
                <a:lnTo>
                  <a:pt x="509" y="653"/>
                </a:lnTo>
                <a:lnTo>
                  <a:pt x="507" y="653"/>
                </a:lnTo>
                <a:lnTo>
                  <a:pt x="506" y="653"/>
                </a:lnTo>
                <a:lnTo>
                  <a:pt x="506" y="652"/>
                </a:lnTo>
                <a:lnTo>
                  <a:pt x="504" y="652"/>
                </a:lnTo>
                <a:lnTo>
                  <a:pt x="504" y="653"/>
                </a:lnTo>
                <a:lnTo>
                  <a:pt x="504" y="655"/>
                </a:lnTo>
                <a:lnTo>
                  <a:pt x="506" y="655"/>
                </a:lnTo>
                <a:lnTo>
                  <a:pt x="506" y="656"/>
                </a:lnTo>
                <a:lnTo>
                  <a:pt x="506" y="655"/>
                </a:lnTo>
                <a:lnTo>
                  <a:pt x="507" y="655"/>
                </a:lnTo>
                <a:lnTo>
                  <a:pt x="507" y="656"/>
                </a:lnTo>
                <a:lnTo>
                  <a:pt x="507" y="658"/>
                </a:lnTo>
                <a:lnTo>
                  <a:pt x="507" y="660"/>
                </a:lnTo>
                <a:lnTo>
                  <a:pt x="509" y="661"/>
                </a:lnTo>
                <a:lnTo>
                  <a:pt x="509" y="663"/>
                </a:lnTo>
                <a:lnTo>
                  <a:pt x="509" y="664"/>
                </a:lnTo>
                <a:lnTo>
                  <a:pt x="509" y="666"/>
                </a:lnTo>
                <a:lnTo>
                  <a:pt x="511" y="666"/>
                </a:lnTo>
                <a:lnTo>
                  <a:pt x="509" y="668"/>
                </a:lnTo>
                <a:lnTo>
                  <a:pt x="509" y="669"/>
                </a:lnTo>
                <a:lnTo>
                  <a:pt x="509" y="668"/>
                </a:lnTo>
                <a:lnTo>
                  <a:pt x="507" y="669"/>
                </a:lnTo>
                <a:lnTo>
                  <a:pt x="506" y="669"/>
                </a:lnTo>
                <a:lnTo>
                  <a:pt x="506" y="668"/>
                </a:lnTo>
                <a:lnTo>
                  <a:pt x="506" y="666"/>
                </a:lnTo>
                <a:lnTo>
                  <a:pt x="504" y="664"/>
                </a:lnTo>
                <a:lnTo>
                  <a:pt x="504" y="663"/>
                </a:lnTo>
                <a:lnTo>
                  <a:pt x="504" y="661"/>
                </a:lnTo>
                <a:lnTo>
                  <a:pt x="503" y="661"/>
                </a:lnTo>
                <a:lnTo>
                  <a:pt x="501" y="661"/>
                </a:lnTo>
                <a:lnTo>
                  <a:pt x="503" y="661"/>
                </a:lnTo>
                <a:lnTo>
                  <a:pt x="503" y="663"/>
                </a:lnTo>
                <a:lnTo>
                  <a:pt x="501" y="663"/>
                </a:lnTo>
                <a:lnTo>
                  <a:pt x="501" y="661"/>
                </a:lnTo>
                <a:lnTo>
                  <a:pt x="501" y="663"/>
                </a:lnTo>
                <a:lnTo>
                  <a:pt x="501" y="661"/>
                </a:lnTo>
                <a:lnTo>
                  <a:pt x="499" y="661"/>
                </a:lnTo>
                <a:lnTo>
                  <a:pt x="499" y="660"/>
                </a:lnTo>
                <a:lnTo>
                  <a:pt x="499" y="658"/>
                </a:lnTo>
                <a:lnTo>
                  <a:pt x="498" y="658"/>
                </a:lnTo>
                <a:lnTo>
                  <a:pt x="498" y="656"/>
                </a:lnTo>
                <a:lnTo>
                  <a:pt x="498" y="655"/>
                </a:lnTo>
                <a:lnTo>
                  <a:pt x="496" y="655"/>
                </a:lnTo>
                <a:lnTo>
                  <a:pt x="496" y="653"/>
                </a:lnTo>
                <a:lnTo>
                  <a:pt x="496" y="652"/>
                </a:lnTo>
                <a:lnTo>
                  <a:pt x="496" y="650"/>
                </a:lnTo>
                <a:lnTo>
                  <a:pt x="495" y="650"/>
                </a:lnTo>
                <a:lnTo>
                  <a:pt x="495" y="648"/>
                </a:lnTo>
                <a:lnTo>
                  <a:pt x="493" y="648"/>
                </a:lnTo>
                <a:lnTo>
                  <a:pt x="495" y="648"/>
                </a:lnTo>
                <a:lnTo>
                  <a:pt x="495" y="647"/>
                </a:lnTo>
                <a:lnTo>
                  <a:pt x="493" y="647"/>
                </a:lnTo>
                <a:lnTo>
                  <a:pt x="493" y="645"/>
                </a:lnTo>
                <a:lnTo>
                  <a:pt x="493" y="644"/>
                </a:lnTo>
                <a:lnTo>
                  <a:pt x="491" y="644"/>
                </a:lnTo>
                <a:lnTo>
                  <a:pt x="491" y="642"/>
                </a:lnTo>
                <a:lnTo>
                  <a:pt x="491" y="640"/>
                </a:lnTo>
                <a:lnTo>
                  <a:pt x="491" y="639"/>
                </a:lnTo>
                <a:lnTo>
                  <a:pt x="490" y="639"/>
                </a:lnTo>
                <a:lnTo>
                  <a:pt x="490" y="637"/>
                </a:lnTo>
                <a:lnTo>
                  <a:pt x="490" y="636"/>
                </a:lnTo>
                <a:lnTo>
                  <a:pt x="490" y="634"/>
                </a:lnTo>
                <a:lnTo>
                  <a:pt x="490" y="632"/>
                </a:lnTo>
                <a:lnTo>
                  <a:pt x="490" y="631"/>
                </a:lnTo>
                <a:lnTo>
                  <a:pt x="488" y="631"/>
                </a:lnTo>
                <a:lnTo>
                  <a:pt x="488" y="629"/>
                </a:lnTo>
                <a:lnTo>
                  <a:pt x="488" y="631"/>
                </a:lnTo>
                <a:lnTo>
                  <a:pt x="488" y="632"/>
                </a:lnTo>
                <a:lnTo>
                  <a:pt x="487" y="632"/>
                </a:lnTo>
                <a:lnTo>
                  <a:pt x="487" y="634"/>
                </a:lnTo>
                <a:lnTo>
                  <a:pt x="487" y="636"/>
                </a:lnTo>
                <a:lnTo>
                  <a:pt x="488" y="636"/>
                </a:lnTo>
                <a:lnTo>
                  <a:pt x="488" y="637"/>
                </a:lnTo>
                <a:lnTo>
                  <a:pt x="490" y="637"/>
                </a:lnTo>
                <a:lnTo>
                  <a:pt x="488" y="637"/>
                </a:lnTo>
                <a:lnTo>
                  <a:pt x="487" y="637"/>
                </a:lnTo>
                <a:lnTo>
                  <a:pt x="487" y="639"/>
                </a:lnTo>
                <a:lnTo>
                  <a:pt x="488" y="639"/>
                </a:lnTo>
                <a:lnTo>
                  <a:pt x="488" y="640"/>
                </a:lnTo>
                <a:lnTo>
                  <a:pt x="488" y="642"/>
                </a:lnTo>
                <a:lnTo>
                  <a:pt x="487" y="642"/>
                </a:lnTo>
                <a:lnTo>
                  <a:pt x="487" y="640"/>
                </a:lnTo>
                <a:lnTo>
                  <a:pt x="487" y="642"/>
                </a:lnTo>
                <a:lnTo>
                  <a:pt x="487" y="644"/>
                </a:lnTo>
                <a:lnTo>
                  <a:pt x="487" y="642"/>
                </a:lnTo>
                <a:lnTo>
                  <a:pt x="485" y="642"/>
                </a:lnTo>
                <a:lnTo>
                  <a:pt x="487" y="644"/>
                </a:lnTo>
                <a:lnTo>
                  <a:pt x="485" y="644"/>
                </a:lnTo>
                <a:lnTo>
                  <a:pt x="485" y="642"/>
                </a:lnTo>
                <a:lnTo>
                  <a:pt x="483" y="642"/>
                </a:lnTo>
                <a:lnTo>
                  <a:pt x="483" y="640"/>
                </a:lnTo>
                <a:lnTo>
                  <a:pt x="483" y="639"/>
                </a:lnTo>
                <a:lnTo>
                  <a:pt x="483" y="637"/>
                </a:lnTo>
                <a:lnTo>
                  <a:pt x="482" y="637"/>
                </a:lnTo>
                <a:lnTo>
                  <a:pt x="482" y="636"/>
                </a:lnTo>
                <a:lnTo>
                  <a:pt x="483" y="637"/>
                </a:lnTo>
                <a:lnTo>
                  <a:pt x="483" y="636"/>
                </a:lnTo>
                <a:lnTo>
                  <a:pt x="482" y="636"/>
                </a:lnTo>
                <a:lnTo>
                  <a:pt x="482" y="634"/>
                </a:lnTo>
                <a:lnTo>
                  <a:pt x="482" y="632"/>
                </a:lnTo>
                <a:lnTo>
                  <a:pt x="480" y="632"/>
                </a:lnTo>
                <a:lnTo>
                  <a:pt x="480" y="631"/>
                </a:lnTo>
                <a:lnTo>
                  <a:pt x="482" y="631"/>
                </a:lnTo>
                <a:lnTo>
                  <a:pt x="480" y="631"/>
                </a:lnTo>
                <a:lnTo>
                  <a:pt x="480" y="629"/>
                </a:lnTo>
                <a:lnTo>
                  <a:pt x="480" y="628"/>
                </a:lnTo>
                <a:lnTo>
                  <a:pt x="480" y="626"/>
                </a:lnTo>
                <a:lnTo>
                  <a:pt x="480" y="624"/>
                </a:lnTo>
                <a:lnTo>
                  <a:pt x="479" y="623"/>
                </a:lnTo>
                <a:lnTo>
                  <a:pt x="479" y="624"/>
                </a:lnTo>
                <a:lnTo>
                  <a:pt x="479" y="623"/>
                </a:lnTo>
                <a:lnTo>
                  <a:pt x="477" y="623"/>
                </a:lnTo>
                <a:lnTo>
                  <a:pt x="479" y="621"/>
                </a:lnTo>
                <a:lnTo>
                  <a:pt x="477" y="621"/>
                </a:lnTo>
                <a:lnTo>
                  <a:pt x="477" y="620"/>
                </a:lnTo>
                <a:lnTo>
                  <a:pt x="477" y="618"/>
                </a:lnTo>
                <a:lnTo>
                  <a:pt x="475" y="618"/>
                </a:lnTo>
                <a:lnTo>
                  <a:pt x="475" y="616"/>
                </a:lnTo>
                <a:lnTo>
                  <a:pt x="475" y="615"/>
                </a:lnTo>
                <a:lnTo>
                  <a:pt x="474" y="615"/>
                </a:lnTo>
                <a:lnTo>
                  <a:pt x="474" y="613"/>
                </a:lnTo>
                <a:lnTo>
                  <a:pt x="475" y="612"/>
                </a:lnTo>
                <a:lnTo>
                  <a:pt x="475" y="610"/>
                </a:lnTo>
                <a:lnTo>
                  <a:pt x="477" y="610"/>
                </a:lnTo>
                <a:lnTo>
                  <a:pt x="477" y="608"/>
                </a:lnTo>
                <a:lnTo>
                  <a:pt x="477" y="607"/>
                </a:lnTo>
                <a:lnTo>
                  <a:pt x="475" y="605"/>
                </a:lnTo>
                <a:lnTo>
                  <a:pt x="475" y="604"/>
                </a:lnTo>
                <a:lnTo>
                  <a:pt x="475" y="602"/>
                </a:lnTo>
                <a:lnTo>
                  <a:pt x="474" y="602"/>
                </a:lnTo>
                <a:lnTo>
                  <a:pt x="475" y="602"/>
                </a:lnTo>
                <a:lnTo>
                  <a:pt x="477" y="602"/>
                </a:lnTo>
                <a:lnTo>
                  <a:pt x="475" y="600"/>
                </a:lnTo>
                <a:lnTo>
                  <a:pt x="477" y="600"/>
                </a:lnTo>
                <a:lnTo>
                  <a:pt x="477" y="599"/>
                </a:lnTo>
                <a:lnTo>
                  <a:pt x="475" y="599"/>
                </a:lnTo>
                <a:lnTo>
                  <a:pt x="475" y="597"/>
                </a:lnTo>
                <a:lnTo>
                  <a:pt x="475" y="596"/>
                </a:lnTo>
                <a:lnTo>
                  <a:pt x="475" y="594"/>
                </a:lnTo>
                <a:lnTo>
                  <a:pt x="474" y="594"/>
                </a:lnTo>
                <a:lnTo>
                  <a:pt x="474" y="592"/>
                </a:lnTo>
                <a:lnTo>
                  <a:pt x="474" y="591"/>
                </a:lnTo>
                <a:lnTo>
                  <a:pt x="474" y="589"/>
                </a:lnTo>
                <a:lnTo>
                  <a:pt x="474" y="588"/>
                </a:lnTo>
                <a:lnTo>
                  <a:pt x="474" y="586"/>
                </a:lnTo>
                <a:lnTo>
                  <a:pt x="467" y="586"/>
                </a:lnTo>
                <a:lnTo>
                  <a:pt x="464" y="586"/>
                </a:lnTo>
                <a:lnTo>
                  <a:pt x="463" y="586"/>
                </a:lnTo>
                <a:lnTo>
                  <a:pt x="455" y="586"/>
                </a:lnTo>
                <a:lnTo>
                  <a:pt x="450" y="586"/>
                </a:lnTo>
                <a:lnTo>
                  <a:pt x="448" y="586"/>
                </a:lnTo>
                <a:lnTo>
                  <a:pt x="445" y="586"/>
                </a:lnTo>
                <a:lnTo>
                  <a:pt x="443" y="586"/>
                </a:lnTo>
                <a:lnTo>
                  <a:pt x="442" y="586"/>
                </a:lnTo>
                <a:lnTo>
                  <a:pt x="440" y="586"/>
                </a:lnTo>
                <a:lnTo>
                  <a:pt x="439" y="586"/>
                </a:lnTo>
                <a:lnTo>
                  <a:pt x="435" y="586"/>
                </a:lnTo>
                <a:lnTo>
                  <a:pt x="431" y="586"/>
                </a:lnTo>
                <a:lnTo>
                  <a:pt x="418" y="586"/>
                </a:lnTo>
                <a:lnTo>
                  <a:pt x="416" y="586"/>
                </a:lnTo>
                <a:lnTo>
                  <a:pt x="416" y="578"/>
                </a:lnTo>
                <a:lnTo>
                  <a:pt x="416" y="572"/>
                </a:lnTo>
                <a:lnTo>
                  <a:pt x="416" y="568"/>
                </a:lnTo>
                <a:lnTo>
                  <a:pt x="416" y="564"/>
                </a:lnTo>
                <a:lnTo>
                  <a:pt x="416" y="562"/>
                </a:lnTo>
                <a:lnTo>
                  <a:pt x="416" y="560"/>
                </a:lnTo>
                <a:lnTo>
                  <a:pt x="411" y="560"/>
                </a:lnTo>
                <a:lnTo>
                  <a:pt x="410" y="560"/>
                </a:lnTo>
                <a:lnTo>
                  <a:pt x="405" y="560"/>
                </a:lnTo>
                <a:lnTo>
                  <a:pt x="403" y="560"/>
                </a:lnTo>
                <a:lnTo>
                  <a:pt x="394" y="560"/>
                </a:lnTo>
                <a:lnTo>
                  <a:pt x="392" y="560"/>
                </a:lnTo>
                <a:lnTo>
                  <a:pt x="389" y="560"/>
                </a:lnTo>
                <a:lnTo>
                  <a:pt x="387" y="560"/>
                </a:lnTo>
                <a:lnTo>
                  <a:pt x="381" y="560"/>
                </a:lnTo>
                <a:lnTo>
                  <a:pt x="376" y="560"/>
                </a:lnTo>
                <a:lnTo>
                  <a:pt x="375" y="560"/>
                </a:lnTo>
                <a:lnTo>
                  <a:pt x="373" y="560"/>
                </a:lnTo>
                <a:lnTo>
                  <a:pt x="363" y="560"/>
                </a:lnTo>
                <a:lnTo>
                  <a:pt x="363" y="551"/>
                </a:lnTo>
                <a:lnTo>
                  <a:pt x="363" y="546"/>
                </a:lnTo>
                <a:lnTo>
                  <a:pt x="363" y="544"/>
                </a:lnTo>
                <a:lnTo>
                  <a:pt x="363" y="540"/>
                </a:lnTo>
                <a:lnTo>
                  <a:pt x="363" y="538"/>
                </a:lnTo>
                <a:lnTo>
                  <a:pt x="363" y="536"/>
                </a:lnTo>
                <a:lnTo>
                  <a:pt x="362" y="536"/>
                </a:lnTo>
                <a:lnTo>
                  <a:pt x="362" y="535"/>
                </a:lnTo>
                <a:lnTo>
                  <a:pt x="362" y="536"/>
                </a:lnTo>
                <a:lnTo>
                  <a:pt x="362" y="538"/>
                </a:lnTo>
                <a:lnTo>
                  <a:pt x="362" y="540"/>
                </a:lnTo>
                <a:lnTo>
                  <a:pt x="362" y="541"/>
                </a:lnTo>
                <a:lnTo>
                  <a:pt x="360" y="541"/>
                </a:lnTo>
                <a:lnTo>
                  <a:pt x="359" y="541"/>
                </a:lnTo>
                <a:lnTo>
                  <a:pt x="359" y="540"/>
                </a:lnTo>
                <a:lnTo>
                  <a:pt x="359" y="541"/>
                </a:lnTo>
                <a:lnTo>
                  <a:pt x="359" y="543"/>
                </a:lnTo>
                <a:lnTo>
                  <a:pt x="359" y="544"/>
                </a:lnTo>
                <a:lnTo>
                  <a:pt x="357" y="546"/>
                </a:lnTo>
                <a:lnTo>
                  <a:pt x="355" y="546"/>
                </a:lnTo>
                <a:lnTo>
                  <a:pt x="355" y="544"/>
                </a:lnTo>
                <a:lnTo>
                  <a:pt x="354" y="546"/>
                </a:lnTo>
                <a:lnTo>
                  <a:pt x="354" y="548"/>
                </a:lnTo>
                <a:lnTo>
                  <a:pt x="354" y="549"/>
                </a:lnTo>
                <a:lnTo>
                  <a:pt x="352" y="549"/>
                </a:lnTo>
                <a:lnTo>
                  <a:pt x="351" y="549"/>
                </a:lnTo>
                <a:lnTo>
                  <a:pt x="351" y="548"/>
                </a:lnTo>
                <a:lnTo>
                  <a:pt x="349" y="548"/>
                </a:lnTo>
                <a:lnTo>
                  <a:pt x="349" y="549"/>
                </a:lnTo>
                <a:lnTo>
                  <a:pt x="347" y="549"/>
                </a:lnTo>
                <a:lnTo>
                  <a:pt x="347" y="551"/>
                </a:lnTo>
                <a:lnTo>
                  <a:pt x="346" y="551"/>
                </a:lnTo>
                <a:lnTo>
                  <a:pt x="346" y="549"/>
                </a:lnTo>
                <a:lnTo>
                  <a:pt x="344" y="549"/>
                </a:lnTo>
                <a:lnTo>
                  <a:pt x="344" y="548"/>
                </a:lnTo>
                <a:lnTo>
                  <a:pt x="346" y="548"/>
                </a:lnTo>
                <a:lnTo>
                  <a:pt x="347" y="548"/>
                </a:lnTo>
                <a:lnTo>
                  <a:pt x="346" y="546"/>
                </a:lnTo>
                <a:lnTo>
                  <a:pt x="347" y="546"/>
                </a:lnTo>
                <a:lnTo>
                  <a:pt x="347" y="544"/>
                </a:lnTo>
                <a:lnTo>
                  <a:pt x="347" y="543"/>
                </a:lnTo>
                <a:lnTo>
                  <a:pt x="347" y="541"/>
                </a:lnTo>
                <a:lnTo>
                  <a:pt x="346" y="541"/>
                </a:lnTo>
                <a:lnTo>
                  <a:pt x="346" y="540"/>
                </a:lnTo>
                <a:lnTo>
                  <a:pt x="344" y="540"/>
                </a:lnTo>
                <a:lnTo>
                  <a:pt x="344" y="541"/>
                </a:lnTo>
                <a:lnTo>
                  <a:pt x="343" y="541"/>
                </a:lnTo>
                <a:lnTo>
                  <a:pt x="341" y="541"/>
                </a:lnTo>
                <a:lnTo>
                  <a:pt x="341" y="540"/>
                </a:lnTo>
                <a:lnTo>
                  <a:pt x="341" y="538"/>
                </a:lnTo>
                <a:lnTo>
                  <a:pt x="341" y="536"/>
                </a:lnTo>
                <a:lnTo>
                  <a:pt x="339" y="536"/>
                </a:lnTo>
                <a:lnTo>
                  <a:pt x="339" y="535"/>
                </a:lnTo>
                <a:lnTo>
                  <a:pt x="339" y="533"/>
                </a:lnTo>
                <a:lnTo>
                  <a:pt x="338" y="533"/>
                </a:lnTo>
                <a:lnTo>
                  <a:pt x="336" y="533"/>
                </a:lnTo>
                <a:lnTo>
                  <a:pt x="336" y="532"/>
                </a:lnTo>
                <a:lnTo>
                  <a:pt x="335" y="532"/>
                </a:lnTo>
                <a:lnTo>
                  <a:pt x="335" y="530"/>
                </a:lnTo>
                <a:lnTo>
                  <a:pt x="336" y="528"/>
                </a:lnTo>
                <a:lnTo>
                  <a:pt x="336" y="527"/>
                </a:lnTo>
                <a:lnTo>
                  <a:pt x="336" y="525"/>
                </a:lnTo>
                <a:lnTo>
                  <a:pt x="336" y="527"/>
                </a:lnTo>
                <a:lnTo>
                  <a:pt x="335" y="527"/>
                </a:lnTo>
                <a:lnTo>
                  <a:pt x="335" y="528"/>
                </a:lnTo>
                <a:lnTo>
                  <a:pt x="335" y="527"/>
                </a:lnTo>
                <a:lnTo>
                  <a:pt x="333" y="528"/>
                </a:lnTo>
                <a:lnTo>
                  <a:pt x="331" y="528"/>
                </a:lnTo>
                <a:lnTo>
                  <a:pt x="331" y="527"/>
                </a:lnTo>
                <a:lnTo>
                  <a:pt x="330" y="527"/>
                </a:lnTo>
                <a:lnTo>
                  <a:pt x="330" y="525"/>
                </a:lnTo>
                <a:lnTo>
                  <a:pt x="328" y="525"/>
                </a:lnTo>
                <a:lnTo>
                  <a:pt x="327" y="525"/>
                </a:lnTo>
                <a:lnTo>
                  <a:pt x="325" y="525"/>
                </a:lnTo>
                <a:lnTo>
                  <a:pt x="325" y="524"/>
                </a:lnTo>
                <a:lnTo>
                  <a:pt x="323" y="522"/>
                </a:lnTo>
                <a:lnTo>
                  <a:pt x="323" y="520"/>
                </a:lnTo>
                <a:lnTo>
                  <a:pt x="323" y="519"/>
                </a:lnTo>
                <a:lnTo>
                  <a:pt x="322" y="517"/>
                </a:lnTo>
                <a:lnTo>
                  <a:pt x="322" y="516"/>
                </a:lnTo>
                <a:lnTo>
                  <a:pt x="322" y="517"/>
                </a:lnTo>
                <a:lnTo>
                  <a:pt x="320" y="517"/>
                </a:lnTo>
                <a:lnTo>
                  <a:pt x="320" y="519"/>
                </a:lnTo>
                <a:lnTo>
                  <a:pt x="320" y="517"/>
                </a:lnTo>
                <a:lnTo>
                  <a:pt x="319" y="517"/>
                </a:lnTo>
                <a:lnTo>
                  <a:pt x="319" y="516"/>
                </a:lnTo>
                <a:lnTo>
                  <a:pt x="319" y="514"/>
                </a:lnTo>
                <a:lnTo>
                  <a:pt x="319" y="512"/>
                </a:lnTo>
                <a:lnTo>
                  <a:pt x="319" y="511"/>
                </a:lnTo>
                <a:lnTo>
                  <a:pt x="320" y="511"/>
                </a:lnTo>
                <a:lnTo>
                  <a:pt x="320" y="509"/>
                </a:lnTo>
                <a:lnTo>
                  <a:pt x="320" y="508"/>
                </a:lnTo>
                <a:lnTo>
                  <a:pt x="320" y="506"/>
                </a:lnTo>
                <a:lnTo>
                  <a:pt x="319" y="506"/>
                </a:lnTo>
                <a:lnTo>
                  <a:pt x="319" y="504"/>
                </a:lnTo>
                <a:lnTo>
                  <a:pt x="320" y="504"/>
                </a:lnTo>
                <a:lnTo>
                  <a:pt x="320" y="503"/>
                </a:lnTo>
                <a:lnTo>
                  <a:pt x="320" y="501"/>
                </a:lnTo>
                <a:lnTo>
                  <a:pt x="320" y="500"/>
                </a:lnTo>
                <a:lnTo>
                  <a:pt x="322" y="500"/>
                </a:lnTo>
                <a:lnTo>
                  <a:pt x="322" y="498"/>
                </a:lnTo>
                <a:lnTo>
                  <a:pt x="322" y="496"/>
                </a:lnTo>
                <a:lnTo>
                  <a:pt x="322" y="495"/>
                </a:lnTo>
                <a:lnTo>
                  <a:pt x="322" y="493"/>
                </a:lnTo>
                <a:lnTo>
                  <a:pt x="322" y="492"/>
                </a:lnTo>
                <a:lnTo>
                  <a:pt x="320" y="492"/>
                </a:lnTo>
                <a:lnTo>
                  <a:pt x="320" y="490"/>
                </a:lnTo>
                <a:lnTo>
                  <a:pt x="320" y="488"/>
                </a:lnTo>
                <a:lnTo>
                  <a:pt x="320" y="487"/>
                </a:lnTo>
                <a:lnTo>
                  <a:pt x="320" y="485"/>
                </a:lnTo>
                <a:lnTo>
                  <a:pt x="320" y="487"/>
                </a:lnTo>
                <a:lnTo>
                  <a:pt x="319" y="488"/>
                </a:lnTo>
                <a:lnTo>
                  <a:pt x="319" y="490"/>
                </a:lnTo>
                <a:lnTo>
                  <a:pt x="317" y="492"/>
                </a:lnTo>
                <a:lnTo>
                  <a:pt x="317" y="490"/>
                </a:lnTo>
                <a:lnTo>
                  <a:pt x="317" y="488"/>
                </a:lnTo>
                <a:lnTo>
                  <a:pt x="319" y="487"/>
                </a:lnTo>
                <a:lnTo>
                  <a:pt x="319" y="485"/>
                </a:lnTo>
                <a:lnTo>
                  <a:pt x="319" y="484"/>
                </a:lnTo>
                <a:lnTo>
                  <a:pt x="319" y="482"/>
                </a:lnTo>
                <a:lnTo>
                  <a:pt x="319" y="480"/>
                </a:lnTo>
                <a:lnTo>
                  <a:pt x="320" y="480"/>
                </a:lnTo>
                <a:lnTo>
                  <a:pt x="320" y="479"/>
                </a:lnTo>
                <a:lnTo>
                  <a:pt x="320" y="477"/>
                </a:lnTo>
                <a:lnTo>
                  <a:pt x="320" y="476"/>
                </a:lnTo>
                <a:lnTo>
                  <a:pt x="322" y="476"/>
                </a:lnTo>
                <a:lnTo>
                  <a:pt x="322" y="477"/>
                </a:lnTo>
                <a:lnTo>
                  <a:pt x="322" y="479"/>
                </a:lnTo>
                <a:lnTo>
                  <a:pt x="322" y="480"/>
                </a:lnTo>
                <a:lnTo>
                  <a:pt x="323" y="482"/>
                </a:lnTo>
                <a:lnTo>
                  <a:pt x="322" y="482"/>
                </a:lnTo>
                <a:lnTo>
                  <a:pt x="323" y="484"/>
                </a:lnTo>
                <a:lnTo>
                  <a:pt x="323" y="485"/>
                </a:lnTo>
                <a:lnTo>
                  <a:pt x="323" y="484"/>
                </a:lnTo>
                <a:lnTo>
                  <a:pt x="325" y="484"/>
                </a:lnTo>
                <a:lnTo>
                  <a:pt x="325" y="485"/>
                </a:lnTo>
                <a:lnTo>
                  <a:pt x="325" y="484"/>
                </a:lnTo>
                <a:lnTo>
                  <a:pt x="327" y="484"/>
                </a:lnTo>
                <a:lnTo>
                  <a:pt x="327" y="482"/>
                </a:lnTo>
                <a:lnTo>
                  <a:pt x="327" y="480"/>
                </a:lnTo>
                <a:lnTo>
                  <a:pt x="327" y="479"/>
                </a:lnTo>
                <a:lnTo>
                  <a:pt x="328" y="479"/>
                </a:lnTo>
                <a:lnTo>
                  <a:pt x="328" y="477"/>
                </a:lnTo>
                <a:lnTo>
                  <a:pt x="327" y="477"/>
                </a:lnTo>
                <a:lnTo>
                  <a:pt x="328" y="476"/>
                </a:lnTo>
                <a:lnTo>
                  <a:pt x="328" y="474"/>
                </a:lnTo>
                <a:lnTo>
                  <a:pt x="330" y="472"/>
                </a:lnTo>
                <a:lnTo>
                  <a:pt x="330" y="471"/>
                </a:lnTo>
                <a:lnTo>
                  <a:pt x="328" y="471"/>
                </a:lnTo>
                <a:lnTo>
                  <a:pt x="328" y="469"/>
                </a:lnTo>
                <a:lnTo>
                  <a:pt x="328" y="471"/>
                </a:lnTo>
                <a:lnTo>
                  <a:pt x="328" y="469"/>
                </a:lnTo>
                <a:lnTo>
                  <a:pt x="328" y="468"/>
                </a:lnTo>
                <a:lnTo>
                  <a:pt x="328" y="466"/>
                </a:lnTo>
                <a:lnTo>
                  <a:pt x="330" y="466"/>
                </a:lnTo>
                <a:lnTo>
                  <a:pt x="330" y="464"/>
                </a:lnTo>
                <a:lnTo>
                  <a:pt x="330" y="463"/>
                </a:lnTo>
                <a:lnTo>
                  <a:pt x="330" y="461"/>
                </a:lnTo>
                <a:lnTo>
                  <a:pt x="330" y="460"/>
                </a:lnTo>
                <a:lnTo>
                  <a:pt x="331" y="458"/>
                </a:lnTo>
                <a:lnTo>
                  <a:pt x="331" y="456"/>
                </a:lnTo>
                <a:lnTo>
                  <a:pt x="330" y="456"/>
                </a:lnTo>
                <a:lnTo>
                  <a:pt x="330" y="458"/>
                </a:lnTo>
                <a:lnTo>
                  <a:pt x="330" y="460"/>
                </a:lnTo>
                <a:lnTo>
                  <a:pt x="330" y="461"/>
                </a:lnTo>
                <a:lnTo>
                  <a:pt x="330" y="463"/>
                </a:lnTo>
                <a:lnTo>
                  <a:pt x="330" y="464"/>
                </a:lnTo>
                <a:lnTo>
                  <a:pt x="328" y="464"/>
                </a:lnTo>
                <a:lnTo>
                  <a:pt x="327" y="464"/>
                </a:lnTo>
                <a:lnTo>
                  <a:pt x="327" y="463"/>
                </a:lnTo>
                <a:lnTo>
                  <a:pt x="327" y="461"/>
                </a:lnTo>
                <a:lnTo>
                  <a:pt x="327" y="460"/>
                </a:lnTo>
                <a:lnTo>
                  <a:pt x="327" y="458"/>
                </a:lnTo>
                <a:lnTo>
                  <a:pt x="327" y="456"/>
                </a:lnTo>
                <a:lnTo>
                  <a:pt x="327" y="455"/>
                </a:lnTo>
                <a:lnTo>
                  <a:pt x="327" y="453"/>
                </a:lnTo>
                <a:lnTo>
                  <a:pt x="325" y="455"/>
                </a:lnTo>
                <a:lnTo>
                  <a:pt x="325" y="453"/>
                </a:lnTo>
                <a:lnTo>
                  <a:pt x="325" y="452"/>
                </a:lnTo>
                <a:lnTo>
                  <a:pt x="327" y="452"/>
                </a:lnTo>
                <a:lnTo>
                  <a:pt x="327" y="450"/>
                </a:lnTo>
                <a:lnTo>
                  <a:pt x="327" y="448"/>
                </a:lnTo>
                <a:lnTo>
                  <a:pt x="327" y="447"/>
                </a:lnTo>
                <a:lnTo>
                  <a:pt x="327" y="445"/>
                </a:lnTo>
                <a:lnTo>
                  <a:pt x="327" y="444"/>
                </a:lnTo>
                <a:lnTo>
                  <a:pt x="327" y="442"/>
                </a:lnTo>
                <a:lnTo>
                  <a:pt x="325" y="442"/>
                </a:lnTo>
                <a:lnTo>
                  <a:pt x="325" y="444"/>
                </a:lnTo>
                <a:lnTo>
                  <a:pt x="325" y="445"/>
                </a:lnTo>
                <a:lnTo>
                  <a:pt x="325" y="447"/>
                </a:lnTo>
                <a:lnTo>
                  <a:pt x="325" y="448"/>
                </a:lnTo>
                <a:lnTo>
                  <a:pt x="323" y="448"/>
                </a:lnTo>
                <a:lnTo>
                  <a:pt x="323" y="450"/>
                </a:lnTo>
                <a:lnTo>
                  <a:pt x="323" y="452"/>
                </a:lnTo>
                <a:lnTo>
                  <a:pt x="323" y="453"/>
                </a:lnTo>
                <a:lnTo>
                  <a:pt x="322" y="455"/>
                </a:lnTo>
                <a:lnTo>
                  <a:pt x="322" y="453"/>
                </a:lnTo>
                <a:lnTo>
                  <a:pt x="322" y="452"/>
                </a:lnTo>
                <a:lnTo>
                  <a:pt x="320" y="452"/>
                </a:lnTo>
                <a:lnTo>
                  <a:pt x="320" y="450"/>
                </a:lnTo>
                <a:lnTo>
                  <a:pt x="322" y="450"/>
                </a:lnTo>
                <a:lnTo>
                  <a:pt x="320" y="448"/>
                </a:lnTo>
                <a:lnTo>
                  <a:pt x="320" y="447"/>
                </a:lnTo>
                <a:lnTo>
                  <a:pt x="320" y="445"/>
                </a:lnTo>
                <a:lnTo>
                  <a:pt x="320" y="444"/>
                </a:lnTo>
                <a:lnTo>
                  <a:pt x="320" y="442"/>
                </a:lnTo>
                <a:lnTo>
                  <a:pt x="320" y="440"/>
                </a:lnTo>
                <a:lnTo>
                  <a:pt x="320" y="439"/>
                </a:lnTo>
                <a:lnTo>
                  <a:pt x="320" y="437"/>
                </a:lnTo>
                <a:lnTo>
                  <a:pt x="320" y="436"/>
                </a:lnTo>
                <a:lnTo>
                  <a:pt x="320" y="434"/>
                </a:lnTo>
                <a:lnTo>
                  <a:pt x="319" y="432"/>
                </a:lnTo>
                <a:lnTo>
                  <a:pt x="320" y="432"/>
                </a:lnTo>
                <a:lnTo>
                  <a:pt x="320" y="431"/>
                </a:lnTo>
                <a:lnTo>
                  <a:pt x="320" y="429"/>
                </a:lnTo>
                <a:lnTo>
                  <a:pt x="322" y="429"/>
                </a:lnTo>
                <a:lnTo>
                  <a:pt x="323" y="429"/>
                </a:lnTo>
                <a:lnTo>
                  <a:pt x="322" y="429"/>
                </a:lnTo>
                <a:lnTo>
                  <a:pt x="322" y="428"/>
                </a:lnTo>
                <a:lnTo>
                  <a:pt x="322" y="426"/>
                </a:lnTo>
                <a:lnTo>
                  <a:pt x="320" y="424"/>
                </a:lnTo>
                <a:lnTo>
                  <a:pt x="320" y="426"/>
                </a:lnTo>
                <a:lnTo>
                  <a:pt x="320" y="424"/>
                </a:lnTo>
                <a:lnTo>
                  <a:pt x="320" y="423"/>
                </a:lnTo>
                <a:lnTo>
                  <a:pt x="320" y="421"/>
                </a:lnTo>
                <a:lnTo>
                  <a:pt x="320" y="423"/>
                </a:lnTo>
                <a:lnTo>
                  <a:pt x="319" y="423"/>
                </a:lnTo>
                <a:lnTo>
                  <a:pt x="317" y="423"/>
                </a:lnTo>
                <a:lnTo>
                  <a:pt x="317" y="421"/>
                </a:lnTo>
                <a:lnTo>
                  <a:pt x="319" y="420"/>
                </a:lnTo>
                <a:lnTo>
                  <a:pt x="319" y="418"/>
                </a:lnTo>
                <a:lnTo>
                  <a:pt x="319" y="416"/>
                </a:lnTo>
                <a:lnTo>
                  <a:pt x="317" y="416"/>
                </a:lnTo>
                <a:lnTo>
                  <a:pt x="317" y="415"/>
                </a:lnTo>
                <a:lnTo>
                  <a:pt x="315" y="415"/>
                </a:lnTo>
                <a:lnTo>
                  <a:pt x="315" y="413"/>
                </a:lnTo>
                <a:lnTo>
                  <a:pt x="315" y="412"/>
                </a:lnTo>
                <a:lnTo>
                  <a:pt x="315" y="410"/>
                </a:lnTo>
                <a:lnTo>
                  <a:pt x="315" y="408"/>
                </a:lnTo>
                <a:lnTo>
                  <a:pt x="315" y="407"/>
                </a:lnTo>
                <a:lnTo>
                  <a:pt x="315" y="405"/>
                </a:lnTo>
                <a:lnTo>
                  <a:pt x="314" y="404"/>
                </a:lnTo>
                <a:lnTo>
                  <a:pt x="314" y="405"/>
                </a:lnTo>
                <a:lnTo>
                  <a:pt x="312" y="405"/>
                </a:lnTo>
                <a:lnTo>
                  <a:pt x="312" y="407"/>
                </a:lnTo>
                <a:lnTo>
                  <a:pt x="311" y="407"/>
                </a:lnTo>
                <a:lnTo>
                  <a:pt x="311" y="408"/>
                </a:lnTo>
                <a:lnTo>
                  <a:pt x="309" y="408"/>
                </a:lnTo>
                <a:lnTo>
                  <a:pt x="309" y="410"/>
                </a:lnTo>
                <a:lnTo>
                  <a:pt x="309" y="412"/>
                </a:lnTo>
                <a:lnTo>
                  <a:pt x="309" y="413"/>
                </a:lnTo>
                <a:lnTo>
                  <a:pt x="307" y="413"/>
                </a:lnTo>
                <a:lnTo>
                  <a:pt x="307" y="416"/>
                </a:lnTo>
                <a:lnTo>
                  <a:pt x="307" y="418"/>
                </a:lnTo>
                <a:lnTo>
                  <a:pt x="306" y="416"/>
                </a:lnTo>
                <a:lnTo>
                  <a:pt x="306" y="415"/>
                </a:lnTo>
                <a:lnTo>
                  <a:pt x="306" y="413"/>
                </a:lnTo>
                <a:lnTo>
                  <a:pt x="306" y="412"/>
                </a:lnTo>
                <a:lnTo>
                  <a:pt x="307" y="412"/>
                </a:lnTo>
                <a:lnTo>
                  <a:pt x="307" y="410"/>
                </a:lnTo>
                <a:lnTo>
                  <a:pt x="307" y="408"/>
                </a:lnTo>
                <a:lnTo>
                  <a:pt x="306" y="408"/>
                </a:lnTo>
                <a:lnTo>
                  <a:pt x="306" y="410"/>
                </a:lnTo>
                <a:lnTo>
                  <a:pt x="304" y="410"/>
                </a:lnTo>
                <a:lnTo>
                  <a:pt x="304" y="412"/>
                </a:lnTo>
                <a:lnTo>
                  <a:pt x="306" y="412"/>
                </a:lnTo>
                <a:lnTo>
                  <a:pt x="306" y="413"/>
                </a:lnTo>
                <a:lnTo>
                  <a:pt x="304" y="413"/>
                </a:lnTo>
                <a:lnTo>
                  <a:pt x="304" y="415"/>
                </a:lnTo>
                <a:lnTo>
                  <a:pt x="304" y="416"/>
                </a:lnTo>
                <a:lnTo>
                  <a:pt x="304" y="418"/>
                </a:lnTo>
                <a:lnTo>
                  <a:pt x="303" y="418"/>
                </a:lnTo>
                <a:lnTo>
                  <a:pt x="303" y="420"/>
                </a:lnTo>
                <a:lnTo>
                  <a:pt x="303" y="421"/>
                </a:lnTo>
                <a:lnTo>
                  <a:pt x="303" y="423"/>
                </a:lnTo>
                <a:lnTo>
                  <a:pt x="304" y="423"/>
                </a:lnTo>
                <a:lnTo>
                  <a:pt x="304" y="424"/>
                </a:lnTo>
                <a:lnTo>
                  <a:pt x="304" y="426"/>
                </a:lnTo>
                <a:lnTo>
                  <a:pt x="304" y="428"/>
                </a:lnTo>
                <a:lnTo>
                  <a:pt x="304" y="429"/>
                </a:lnTo>
                <a:lnTo>
                  <a:pt x="306" y="428"/>
                </a:lnTo>
                <a:lnTo>
                  <a:pt x="306" y="426"/>
                </a:lnTo>
                <a:lnTo>
                  <a:pt x="306" y="424"/>
                </a:lnTo>
                <a:lnTo>
                  <a:pt x="306" y="423"/>
                </a:lnTo>
                <a:lnTo>
                  <a:pt x="307" y="424"/>
                </a:lnTo>
                <a:lnTo>
                  <a:pt x="307" y="423"/>
                </a:lnTo>
                <a:lnTo>
                  <a:pt x="307" y="421"/>
                </a:lnTo>
                <a:lnTo>
                  <a:pt x="307" y="420"/>
                </a:lnTo>
                <a:lnTo>
                  <a:pt x="309" y="420"/>
                </a:lnTo>
                <a:lnTo>
                  <a:pt x="309" y="421"/>
                </a:lnTo>
                <a:lnTo>
                  <a:pt x="309" y="423"/>
                </a:lnTo>
                <a:lnTo>
                  <a:pt x="307" y="423"/>
                </a:lnTo>
                <a:lnTo>
                  <a:pt x="307" y="424"/>
                </a:lnTo>
                <a:lnTo>
                  <a:pt x="307" y="426"/>
                </a:lnTo>
                <a:lnTo>
                  <a:pt x="307" y="428"/>
                </a:lnTo>
                <a:lnTo>
                  <a:pt x="307" y="429"/>
                </a:lnTo>
                <a:lnTo>
                  <a:pt x="307" y="431"/>
                </a:lnTo>
                <a:lnTo>
                  <a:pt x="307" y="432"/>
                </a:lnTo>
                <a:lnTo>
                  <a:pt x="307" y="434"/>
                </a:lnTo>
                <a:lnTo>
                  <a:pt x="309" y="434"/>
                </a:lnTo>
                <a:lnTo>
                  <a:pt x="307" y="436"/>
                </a:lnTo>
                <a:lnTo>
                  <a:pt x="309" y="436"/>
                </a:lnTo>
                <a:lnTo>
                  <a:pt x="309" y="437"/>
                </a:lnTo>
                <a:lnTo>
                  <a:pt x="309" y="439"/>
                </a:lnTo>
                <a:lnTo>
                  <a:pt x="309" y="440"/>
                </a:lnTo>
                <a:lnTo>
                  <a:pt x="309" y="442"/>
                </a:lnTo>
                <a:lnTo>
                  <a:pt x="309" y="444"/>
                </a:lnTo>
                <a:lnTo>
                  <a:pt x="309" y="445"/>
                </a:lnTo>
                <a:lnTo>
                  <a:pt x="309" y="447"/>
                </a:lnTo>
                <a:lnTo>
                  <a:pt x="309" y="450"/>
                </a:lnTo>
                <a:lnTo>
                  <a:pt x="309" y="452"/>
                </a:lnTo>
                <a:lnTo>
                  <a:pt x="309" y="453"/>
                </a:lnTo>
                <a:lnTo>
                  <a:pt x="311" y="453"/>
                </a:lnTo>
                <a:lnTo>
                  <a:pt x="311" y="452"/>
                </a:lnTo>
                <a:lnTo>
                  <a:pt x="311" y="450"/>
                </a:lnTo>
                <a:lnTo>
                  <a:pt x="311" y="448"/>
                </a:lnTo>
                <a:lnTo>
                  <a:pt x="311" y="447"/>
                </a:lnTo>
                <a:lnTo>
                  <a:pt x="311" y="445"/>
                </a:lnTo>
                <a:lnTo>
                  <a:pt x="311" y="444"/>
                </a:lnTo>
                <a:lnTo>
                  <a:pt x="311" y="445"/>
                </a:lnTo>
                <a:lnTo>
                  <a:pt x="312" y="447"/>
                </a:lnTo>
                <a:lnTo>
                  <a:pt x="312" y="448"/>
                </a:lnTo>
                <a:lnTo>
                  <a:pt x="312" y="450"/>
                </a:lnTo>
                <a:lnTo>
                  <a:pt x="312" y="452"/>
                </a:lnTo>
                <a:lnTo>
                  <a:pt x="311" y="452"/>
                </a:lnTo>
                <a:lnTo>
                  <a:pt x="311" y="453"/>
                </a:lnTo>
                <a:lnTo>
                  <a:pt x="311" y="455"/>
                </a:lnTo>
                <a:lnTo>
                  <a:pt x="311" y="456"/>
                </a:lnTo>
                <a:lnTo>
                  <a:pt x="311" y="458"/>
                </a:lnTo>
                <a:lnTo>
                  <a:pt x="311" y="456"/>
                </a:lnTo>
                <a:lnTo>
                  <a:pt x="311" y="458"/>
                </a:lnTo>
                <a:lnTo>
                  <a:pt x="312" y="458"/>
                </a:lnTo>
                <a:lnTo>
                  <a:pt x="312" y="460"/>
                </a:lnTo>
                <a:lnTo>
                  <a:pt x="312" y="461"/>
                </a:lnTo>
                <a:lnTo>
                  <a:pt x="312" y="460"/>
                </a:lnTo>
                <a:lnTo>
                  <a:pt x="312" y="458"/>
                </a:lnTo>
                <a:lnTo>
                  <a:pt x="312" y="456"/>
                </a:lnTo>
                <a:lnTo>
                  <a:pt x="314" y="455"/>
                </a:lnTo>
                <a:lnTo>
                  <a:pt x="314" y="453"/>
                </a:lnTo>
                <a:lnTo>
                  <a:pt x="312" y="453"/>
                </a:lnTo>
                <a:lnTo>
                  <a:pt x="312" y="452"/>
                </a:lnTo>
                <a:lnTo>
                  <a:pt x="314" y="452"/>
                </a:lnTo>
                <a:lnTo>
                  <a:pt x="314" y="450"/>
                </a:lnTo>
                <a:lnTo>
                  <a:pt x="314" y="448"/>
                </a:lnTo>
                <a:lnTo>
                  <a:pt x="314" y="447"/>
                </a:lnTo>
                <a:lnTo>
                  <a:pt x="314" y="445"/>
                </a:lnTo>
                <a:lnTo>
                  <a:pt x="315" y="445"/>
                </a:lnTo>
                <a:lnTo>
                  <a:pt x="315" y="444"/>
                </a:lnTo>
                <a:lnTo>
                  <a:pt x="317" y="445"/>
                </a:lnTo>
                <a:lnTo>
                  <a:pt x="315" y="445"/>
                </a:lnTo>
                <a:lnTo>
                  <a:pt x="317" y="447"/>
                </a:lnTo>
                <a:lnTo>
                  <a:pt x="317" y="448"/>
                </a:lnTo>
                <a:lnTo>
                  <a:pt x="317" y="450"/>
                </a:lnTo>
                <a:lnTo>
                  <a:pt x="317" y="452"/>
                </a:lnTo>
                <a:lnTo>
                  <a:pt x="317" y="453"/>
                </a:lnTo>
                <a:lnTo>
                  <a:pt x="317" y="455"/>
                </a:lnTo>
                <a:lnTo>
                  <a:pt x="315" y="455"/>
                </a:lnTo>
                <a:lnTo>
                  <a:pt x="315" y="456"/>
                </a:lnTo>
                <a:lnTo>
                  <a:pt x="314" y="456"/>
                </a:lnTo>
                <a:lnTo>
                  <a:pt x="314" y="458"/>
                </a:lnTo>
                <a:lnTo>
                  <a:pt x="314" y="460"/>
                </a:lnTo>
                <a:lnTo>
                  <a:pt x="314" y="461"/>
                </a:lnTo>
                <a:lnTo>
                  <a:pt x="314" y="463"/>
                </a:lnTo>
                <a:lnTo>
                  <a:pt x="314" y="464"/>
                </a:lnTo>
                <a:lnTo>
                  <a:pt x="315" y="464"/>
                </a:lnTo>
                <a:lnTo>
                  <a:pt x="315" y="466"/>
                </a:lnTo>
                <a:lnTo>
                  <a:pt x="315" y="468"/>
                </a:lnTo>
                <a:lnTo>
                  <a:pt x="315" y="469"/>
                </a:lnTo>
                <a:lnTo>
                  <a:pt x="315" y="471"/>
                </a:lnTo>
                <a:lnTo>
                  <a:pt x="315" y="472"/>
                </a:lnTo>
                <a:lnTo>
                  <a:pt x="314" y="474"/>
                </a:lnTo>
                <a:lnTo>
                  <a:pt x="314" y="472"/>
                </a:lnTo>
                <a:lnTo>
                  <a:pt x="314" y="471"/>
                </a:lnTo>
                <a:lnTo>
                  <a:pt x="314" y="469"/>
                </a:lnTo>
                <a:lnTo>
                  <a:pt x="312" y="469"/>
                </a:lnTo>
                <a:lnTo>
                  <a:pt x="312" y="471"/>
                </a:lnTo>
                <a:lnTo>
                  <a:pt x="312" y="472"/>
                </a:lnTo>
                <a:lnTo>
                  <a:pt x="312" y="474"/>
                </a:lnTo>
                <a:lnTo>
                  <a:pt x="312" y="476"/>
                </a:lnTo>
                <a:lnTo>
                  <a:pt x="311" y="476"/>
                </a:lnTo>
                <a:lnTo>
                  <a:pt x="311" y="477"/>
                </a:lnTo>
                <a:lnTo>
                  <a:pt x="311" y="479"/>
                </a:lnTo>
                <a:lnTo>
                  <a:pt x="312" y="479"/>
                </a:lnTo>
                <a:lnTo>
                  <a:pt x="312" y="480"/>
                </a:lnTo>
                <a:lnTo>
                  <a:pt x="311" y="482"/>
                </a:lnTo>
                <a:lnTo>
                  <a:pt x="311" y="484"/>
                </a:lnTo>
                <a:lnTo>
                  <a:pt x="309" y="484"/>
                </a:lnTo>
                <a:lnTo>
                  <a:pt x="309" y="485"/>
                </a:lnTo>
                <a:lnTo>
                  <a:pt x="309" y="487"/>
                </a:lnTo>
                <a:lnTo>
                  <a:pt x="311" y="487"/>
                </a:lnTo>
                <a:lnTo>
                  <a:pt x="311" y="488"/>
                </a:lnTo>
                <a:lnTo>
                  <a:pt x="312" y="488"/>
                </a:lnTo>
                <a:lnTo>
                  <a:pt x="314" y="488"/>
                </a:lnTo>
                <a:lnTo>
                  <a:pt x="312" y="490"/>
                </a:lnTo>
                <a:lnTo>
                  <a:pt x="314" y="490"/>
                </a:lnTo>
                <a:lnTo>
                  <a:pt x="312" y="490"/>
                </a:lnTo>
                <a:lnTo>
                  <a:pt x="312" y="492"/>
                </a:lnTo>
                <a:lnTo>
                  <a:pt x="314" y="492"/>
                </a:lnTo>
                <a:lnTo>
                  <a:pt x="314" y="493"/>
                </a:lnTo>
                <a:lnTo>
                  <a:pt x="314" y="495"/>
                </a:lnTo>
                <a:lnTo>
                  <a:pt x="314" y="496"/>
                </a:lnTo>
                <a:lnTo>
                  <a:pt x="312" y="496"/>
                </a:lnTo>
                <a:lnTo>
                  <a:pt x="312" y="498"/>
                </a:lnTo>
                <a:lnTo>
                  <a:pt x="312" y="500"/>
                </a:lnTo>
                <a:lnTo>
                  <a:pt x="314" y="500"/>
                </a:lnTo>
                <a:lnTo>
                  <a:pt x="312" y="500"/>
                </a:lnTo>
                <a:lnTo>
                  <a:pt x="314" y="500"/>
                </a:lnTo>
                <a:lnTo>
                  <a:pt x="314" y="498"/>
                </a:lnTo>
                <a:lnTo>
                  <a:pt x="312" y="498"/>
                </a:lnTo>
                <a:lnTo>
                  <a:pt x="314" y="498"/>
                </a:lnTo>
                <a:lnTo>
                  <a:pt x="314" y="500"/>
                </a:lnTo>
                <a:lnTo>
                  <a:pt x="314" y="501"/>
                </a:lnTo>
                <a:lnTo>
                  <a:pt x="314" y="503"/>
                </a:lnTo>
                <a:lnTo>
                  <a:pt x="314" y="504"/>
                </a:lnTo>
                <a:lnTo>
                  <a:pt x="314" y="506"/>
                </a:lnTo>
                <a:lnTo>
                  <a:pt x="314" y="508"/>
                </a:lnTo>
                <a:lnTo>
                  <a:pt x="312" y="508"/>
                </a:lnTo>
                <a:lnTo>
                  <a:pt x="311" y="508"/>
                </a:lnTo>
                <a:lnTo>
                  <a:pt x="311" y="509"/>
                </a:lnTo>
                <a:lnTo>
                  <a:pt x="309" y="509"/>
                </a:lnTo>
                <a:lnTo>
                  <a:pt x="307" y="509"/>
                </a:lnTo>
                <a:lnTo>
                  <a:pt x="306" y="509"/>
                </a:lnTo>
                <a:lnTo>
                  <a:pt x="304" y="509"/>
                </a:lnTo>
                <a:lnTo>
                  <a:pt x="303" y="508"/>
                </a:lnTo>
                <a:lnTo>
                  <a:pt x="303" y="506"/>
                </a:lnTo>
                <a:lnTo>
                  <a:pt x="303" y="504"/>
                </a:lnTo>
                <a:lnTo>
                  <a:pt x="303" y="503"/>
                </a:lnTo>
                <a:lnTo>
                  <a:pt x="303" y="504"/>
                </a:lnTo>
                <a:lnTo>
                  <a:pt x="301" y="504"/>
                </a:lnTo>
                <a:lnTo>
                  <a:pt x="303" y="504"/>
                </a:lnTo>
                <a:lnTo>
                  <a:pt x="301" y="504"/>
                </a:lnTo>
                <a:lnTo>
                  <a:pt x="303" y="504"/>
                </a:lnTo>
                <a:lnTo>
                  <a:pt x="301" y="504"/>
                </a:lnTo>
                <a:lnTo>
                  <a:pt x="301" y="506"/>
                </a:lnTo>
                <a:lnTo>
                  <a:pt x="301" y="504"/>
                </a:lnTo>
                <a:lnTo>
                  <a:pt x="299" y="503"/>
                </a:lnTo>
                <a:lnTo>
                  <a:pt x="299" y="501"/>
                </a:lnTo>
                <a:lnTo>
                  <a:pt x="301" y="503"/>
                </a:lnTo>
                <a:lnTo>
                  <a:pt x="301" y="501"/>
                </a:lnTo>
                <a:lnTo>
                  <a:pt x="301" y="500"/>
                </a:lnTo>
                <a:lnTo>
                  <a:pt x="301" y="498"/>
                </a:lnTo>
                <a:lnTo>
                  <a:pt x="301" y="496"/>
                </a:lnTo>
                <a:lnTo>
                  <a:pt x="303" y="496"/>
                </a:lnTo>
                <a:lnTo>
                  <a:pt x="303" y="495"/>
                </a:lnTo>
                <a:lnTo>
                  <a:pt x="303" y="493"/>
                </a:lnTo>
                <a:lnTo>
                  <a:pt x="303" y="492"/>
                </a:lnTo>
                <a:lnTo>
                  <a:pt x="303" y="493"/>
                </a:lnTo>
                <a:lnTo>
                  <a:pt x="301" y="493"/>
                </a:lnTo>
                <a:lnTo>
                  <a:pt x="301" y="495"/>
                </a:lnTo>
                <a:lnTo>
                  <a:pt x="299" y="495"/>
                </a:lnTo>
                <a:lnTo>
                  <a:pt x="299" y="493"/>
                </a:lnTo>
                <a:lnTo>
                  <a:pt x="301" y="492"/>
                </a:lnTo>
                <a:lnTo>
                  <a:pt x="301" y="490"/>
                </a:lnTo>
                <a:lnTo>
                  <a:pt x="299" y="490"/>
                </a:lnTo>
                <a:lnTo>
                  <a:pt x="299" y="492"/>
                </a:lnTo>
                <a:lnTo>
                  <a:pt x="298" y="492"/>
                </a:lnTo>
                <a:lnTo>
                  <a:pt x="298" y="490"/>
                </a:lnTo>
                <a:lnTo>
                  <a:pt x="296" y="490"/>
                </a:lnTo>
                <a:lnTo>
                  <a:pt x="296" y="488"/>
                </a:lnTo>
                <a:lnTo>
                  <a:pt x="296" y="487"/>
                </a:lnTo>
                <a:lnTo>
                  <a:pt x="296" y="485"/>
                </a:lnTo>
                <a:lnTo>
                  <a:pt x="298" y="485"/>
                </a:lnTo>
                <a:lnTo>
                  <a:pt x="298" y="484"/>
                </a:lnTo>
                <a:lnTo>
                  <a:pt x="298" y="482"/>
                </a:lnTo>
                <a:lnTo>
                  <a:pt x="298" y="484"/>
                </a:lnTo>
                <a:lnTo>
                  <a:pt x="296" y="482"/>
                </a:lnTo>
                <a:lnTo>
                  <a:pt x="296" y="484"/>
                </a:lnTo>
                <a:lnTo>
                  <a:pt x="296" y="485"/>
                </a:lnTo>
                <a:lnTo>
                  <a:pt x="295" y="485"/>
                </a:lnTo>
                <a:lnTo>
                  <a:pt x="295" y="484"/>
                </a:lnTo>
                <a:lnTo>
                  <a:pt x="295" y="482"/>
                </a:lnTo>
                <a:lnTo>
                  <a:pt x="295" y="480"/>
                </a:lnTo>
                <a:lnTo>
                  <a:pt x="295" y="479"/>
                </a:lnTo>
                <a:lnTo>
                  <a:pt x="295" y="477"/>
                </a:lnTo>
                <a:lnTo>
                  <a:pt x="295" y="476"/>
                </a:lnTo>
                <a:lnTo>
                  <a:pt x="293" y="476"/>
                </a:lnTo>
                <a:lnTo>
                  <a:pt x="293" y="477"/>
                </a:lnTo>
                <a:lnTo>
                  <a:pt x="293" y="479"/>
                </a:lnTo>
                <a:lnTo>
                  <a:pt x="293" y="477"/>
                </a:lnTo>
                <a:lnTo>
                  <a:pt x="293" y="476"/>
                </a:lnTo>
                <a:lnTo>
                  <a:pt x="293" y="474"/>
                </a:lnTo>
                <a:lnTo>
                  <a:pt x="293" y="476"/>
                </a:lnTo>
                <a:lnTo>
                  <a:pt x="295" y="474"/>
                </a:lnTo>
                <a:lnTo>
                  <a:pt x="295" y="472"/>
                </a:lnTo>
                <a:lnTo>
                  <a:pt x="295" y="471"/>
                </a:lnTo>
                <a:lnTo>
                  <a:pt x="295" y="469"/>
                </a:lnTo>
                <a:lnTo>
                  <a:pt x="293" y="469"/>
                </a:lnTo>
                <a:lnTo>
                  <a:pt x="293" y="468"/>
                </a:lnTo>
                <a:lnTo>
                  <a:pt x="293" y="466"/>
                </a:lnTo>
                <a:lnTo>
                  <a:pt x="293" y="464"/>
                </a:lnTo>
                <a:lnTo>
                  <a:pt x="293" y="466"/>
                </a:lnTo>
                <a:lnTo>
                  <a:pt x="291" y="466"/>
                </a:lnTo>
                <a:lnTo>
                  <a:pt x="290" y="466"/>
                </a:lnTo>
                <a:lnTo>
                  <a:pt x="290" y="464"/>
                </a:lnTo>
                <a:lnTo>
                  <a:pt x="290" y="463"/>
                </a:lnTo>
                <a:lnTo>
                  <a:pt x="290" y="461"/>
                </a:lnTo>
                <a:lnTo>
                  <a:pt x="290" y="460"/>
                </a:lnTo>
                <a:lnTo>
                  <a:pt x="288" y="460"/>
                </a:lnTo>
                <a:lnTo>
                  <a:pt x="288" y="458"/>
                </a:lnTo>
                <a:lnTo>
                  <a:pt x="288" y="456"/>
                </a:lnTo>
                <a:lnTo>
                  <a:pt x="287" y="456"/>
                </a:lnTo>
                <a:lnTo>
                  <a:pt x="287" y="455"/>
                </a:lnTo>
                <a:lnTo>
                  <a:pt x="285" y="455"/>
                </a:lnTo>
                <a:lnTo>
                  <a:pt x="285" y="453"/>
                </a:lnTo>
                <a:lnTo>
                  <a:pt x="285" y="450"/>
                </a:lnTo>
                <a:lnTo>
                  <a:pt x="285" y="448"/>
                </a:lnTo>
                <a:lnTo>
                  <a:pt x="285" y="447"/>
                </a:lnTo>
                <a:lnTo>
                  <a:pt x="285" y="448"/>
                </a:lnTo>
                <a:lnTo>
                  <a:pt x="285" y="450"/>
                </a:lnTo>
                <a:lnTo>
                  <a:pt x="287" y="450"/>
                </a:lnTo>
                <a:lnTo>
                  <a:pt x="287" y="448"/>
                </a:lnTo>
                <a:lnTo>
                  <a:pt x="285" y="448"/>
                </a:lnTo>
                <a:lnTo>
                  <a:pt x="285" y="447"/>
                </a:lnTo>
                <a:lnTo>
                  <a:pt x="287" y="447"/>
                </a:lnTo>
                <a:lnTo>
                  <a:pt x="287" y="445"/>
                </a:lnTo>
                <a:lnTo>
                  <a:pt x="285" y="445"/>
                </a:lnTo>
                <a:lnTo>
                  <a:pt x="285" y="444"/>
                </a:lnTo>
                <a:lnTo>
                  <a:pt x="285" y="442"/>
                </a:lnTo>
                <a:lnTo>
                  <a:pt x="285" y="440"/>
                </a:lnTo>
                <a:lnTo>
                  <a:pt x="287" y="440"/>
                </a:lnTo>
                <a:lnTo>
                  <a:pt x="287" y="439"/>
                </a:lnTo>
                <a:lnTo>
                  <a:pt x="287" y="437"/>
                </a:lnTo>
                <a:lnTo>
                  <a:pt x="287" y="436"/>
                </a:lnTo>
                <a:lnTo>
                  <a:pt x="288" y="436"/>
                </a:lnTo>
                <a:lnTo>
                  <a:pt x="288" y="434"/>
                </a:lnTo>
                <a:lnTo>
                  <a:pt x="288" y="432"/>
                </a:lnTo>
                <a:lnTo>
                  <a:pt x="290" y="431"/>
                </a:lnTo>
                <a:lnTo>
                  <a:pt x="290" y="429"/>
                </a:lnTo>
                <a:lnTo>
                  <a:pt x="290" y="431"/>
                </a:lnTo>
                <a:lnTo>
                  <a:pt x="288" y="431"/>
                </a:lnTo>
                <a:lnTo>
                  <a:pt x="287" y="431"/>
                </a:lnTo>
                <a:lnTo>
                  <a:pt x="285" y="431"/>
                </a:lnTo>
                <a:lnTo>
                  <a:pt x="283" y="431"/>
                </a:lnTo>
                <a:lnTo>
                  <a:pt x="282" y="431"/>
                </a:lnTo>
                <a:lnTo>
                  <a:pt x="280" y="431"/>
                </a:lnTo>
                <a:lnTo>
                  <a:pt x="279" y="431"/>
                </a:lnTo>
                <a:lnTo>
                  <a:pt x="277" y="431"/>
                </a:lnTo>
                <a:lnTo>
                  <a:pt x="275" y="431"/>
                </a:lnTo>
                <a:lnTo>
                  <a:pt x="275" y="426"/>
                </a:lnTo>
                <a:lnTo>
                  <a:pt x="275" y="424"/>
                </a:lnTo>
                <a:lnTo>
                  <a:pt x="275" y="423"/>
                </a:lnTo>
                <a:lnTo>
                  <a:pt x="275" y="421"/>
                </a:lnTo>
                <a:lnTo>
                  <a:pt x="274" y="421"/>
                </a:lnTo>
                <a:lnTo>
                  <a:pt x="272" y="421"/>
                </a:lnTo>
                <a:lnTo>
                  <a:pt x="267" y="421"/>
                </a:lnTo>
                <a:lnTo>
                  <a:pt x="266" y="421"/>
                </a:lnTo>
                <a:lnTo>
                  <a:pt x="266" y="420"/>
                </a:lnTo>
                <a:lnTo>
                  <a:pt x="264" y="420"/>
                </a:lnTo>
                <a:lnTo>
                  <a:pt x="264" y="418"/>
                </a:lnTo>
                <a:lnTo>
                  <a:pt x="261" y="418"/>
                </a:lnTo>
                <a:lnTo>
                  <a:pt x="258" y="418"/>
                </a:lnTo>
                <a:lnTo>
                  <a:pt x="253" y="418"/>
                </a:lnTo>
                <a:lnTo>
                  <a:pt x="251" y="418"/>
                </a:lnTo>
                <a:lnTo>
                  <a:pt x="248" y="418"/>
                </a:lnTo>
                <a:lnTo>
                  <a:pt x="224" y="418"/>
                </a:lnTo>
                <a:lnTo>
                  <a:pt x="224" y="413"/>
                </a:lnTo>
                <a:lnTo>
                  <a:pt x="224" y="410"/>
                </a:lnTo>
                <a:lnTo>
                  <a:pt x="224" y="405"/>
                </a:lnTo>
                <a:lnTo>
                  <a:pt x="218" y="405"/>
                </a:lnTo>
                <a:lnTo>
                  <a:pt x="197" y="405"/>
                </a:lnTo>
                <a:lnTo>
                  <a:pt x="197" y="404"/>
                </a:lnTo>
                <a:lnTo>
                  <a:pt x="197" y="396"/>
                </a:lnTo>
                <a:lnTo>
                  <a:pt x="197" y="391"/>
                </a:lnTo>
                <a:lnTo>
                  <a:pt x="197" y="389"/>
                </a:lnTo>
                <a:lnTo>
                  <a:pt x="197" y="365"/>
                </a:lnTo>
                <a:lnTo>
                  <a:pt x="197" y="356"/>
                </a:lnTo>
                <a:lnTo>
                  <a:pt x="197" y="352"/>
                </a:lnTo>
                <a:lnTo>
                  <a:pt x="195" y="352"/>
                </a:lnTo>
                <a:lnTo>
                  <a:pt x="192" y="352"/>
                </a:lnTo>
                <a:lnTo>
                  <a:pt x="184" y="352"/>
                </a:lnTo>
                <a:lnTo>
                  <a:pt x="176" y="352"/>
                </a:lnTo>
                <a:lnTo>
                  <a:pt x="171" y="352"/>
                </a:lnTo>
                <a:lnTo>
                  <a:pt x="171" y="351"/>
                </a:lnTo>
                <a:lnTo>
                  <a:pt x="171" y="349"/>
                </a:lnTo>
                <a:lnTo>
                  <a:pt x="171" y="348"/>
                </a:lnTo>
                <a:lnTo>
                  <a:pt x="171" y="346"/>
                </a:lnTo>
                <a:lnTo>
                  <a:pt x="171" y="344"/>
                </a:lnTo>
                <a:lnTo>
                  <a:pt x="171" y="343"/>
                </a:lnTo>
                <a:lnTo>
                  <a:pt x="171" y="340"/>
                </a:lnTo>
                <a:lnTo>
                  <a:pt x="171" y="325"/>
                </a:lnTo>
                <a:lnTo>
                  <a:pt x="157" y="325"/>
                </a:lnTo>
                <a:lnTo>
                  <a:pt x="157" y="301"/>
                </a:lnTo>
                <a:lnTo>
                  <a:pt x="157" y="300"/>
                </a:lnTo>
                <a:lnTo>
                  <a:pt x="157" y="295"/>
                </a:lnTo>
                <a:lnTo>
                  <a:pt x="157" y="290"/>
                </a:lnTo>
                <a:lnTo>
                  <a:pt x="157" y="287"/>
                </a:lnTo>
                <a:lnTo>
                  <a:pt x="157" y="276"/>
                </a:lnTo>
                <a:lnTo>
                  <a:pt x="155" y="274"/>
                </a:lnTo>
                <a:lnTo>
                  <a:pt x="154" y="272"/>
                </a:lnTo>
                <a:lnTo>
                  <a:pt x="154" y="271"/>
                </a:lnTo>
                <a:lnTo>
                  <a:pt x="152" y="271"/>
                </a:lnTo>
                <a:lnTo>
                  <a:pt x="149" y="271"/>
                </a:lnTo>
                <a:lnTo>
                  <a:pt x="147" y="271"/>
                </a:lnTo>
                <a:lnTo>
                  <a:pt x="147" y="269"/>
                </a:lnTo>
                <a:lnTo>
                  <a:pt x="147" y="266"/>
                </a:lnTo>
                <a:lnTo>
                  <a:pt x="151" y="261"/>
                </a:lnTo>
                <a:lnTo>
                  <a:pt x="152" y="261"/>
                </a:lnTo>
                <a:lnTo>
                  <a:pt x="152" y="260"/>
                </a:lnTo>
                <a:lnTo>
                  <a:pt x="152" y="258"/>
                </a:lnTo>
                <a:lnTo>
                  <a:pt x="151" y="258"/>
                </a:lnTo>
                <a:lnTo>
                  <a:pt x="151" y="256"/>
                </a:lnTo>
                <a:lnTo>
                  <a:pt x="149" y="255"/>
                </a:lnTo>
                <a:lnTo>
                  <a:pt x="151" y="255"/>
                </a:lnTo>
                <a:lnTo>
                  <a:pt x="149" y="255"/>
                </a:lnTo>
                <a:lnTo>
                  <a:pt x="149" y="253"/>
                </a:lnTo>
                <a:lnTo>
                  <a:pt x="149" y="252"/>
                </a:lnTo>
                <a:lnTo>
                  <a:pt x="151" y="252"/>
                </a:lnTo>
                <a:lnTo>
                  <a:pt x="151" y="250"/>
                </a:lnTo>
                <a:lnTo>
                  <a:pt x="151" y="248"/>
                </a:lnTo>
                <a:lnTo>
                  <a:pt x="152" y="247"/>
                </a:lnTo>
                <a:lnTo>
                  <a:pt x="154" y="245"/>
                </a:lnTo>
                <a:lnTo>
                  <a:pt x="155" y="244"/>
                </a:lnTo>
                <a:lnTo>
                  <a:pt x="155" y="242"/>
                </a:lnTo>
                <a:lnTo>
                  <a:pt x="155" y="240"/>
                </a:lnTo>
                <a:lnTo>
                  <a:pt x="155" y="239"/>
                </a:lnTo>
                <a:lnTo>
                  <a:pt x="157" y="237"/>
                </a:lnTo>
                <a:lnTo>
                  <a:pt x="159" y="236"/>
                </a:lnTo>
                <a:lnTo>
                  <a:pt x="160" y="234"/>
                </a:lnTo>
                <a:lnTo>
                  <a:pt x="162" y="232"/>
                </a:lnTo>
                <a:lnTo>
                  <a:pt x="163" y="231"/>
                </a:lnTo>
                <a:lnTo>
                  <a:pt x="165" y="231"/>
                </a:lnTo>
                <a:lnTo>
                  <a:pt x="165" y="229"/>
                </a:lnTo>
                <a:lnTo>
                  <a:pt x="167" y="228"/>
                </a:lnTo>
                <a:lnTo>
                  <a:pt x="167" y="220"/>
                </a:lnTo>
                <a:lnTo>
                  <a:pt x="138" y="220"/>
                </a:lnTo>
                <a:lnTo>
                  <a:pt x="136" y="220"/>
                </a:lnTo>
                <a:lnTo>
                  <a:pt x="135" y="220"/>
                </a:lnTo>
                <a:lnTo>
                  <a:pt x="135" y="216"/>
                </a:lnTo>
                <a:lnTo>
                  <a:pt x="135" y="212"/>
                </a:lnTo>
                <a:lnTo>
                  <a:pt x="135" y="210"/>
                </a:lnTo>
                <a:lnTo>
                  <a:pt x="135" y="204"/>
                </a:lnTo>
                <a:lnTo>
                  <a:pt x="135" y="202"/>
                </a:lnTo>
                <a:lnTo>
                  <a:pt x="135" y="200"/>
                </a:lnTo>
                <a:lnTo>
                  <a:pt x="135" y="194"/>
                </a:lnTo>
                <a:lnTo>
                  <a:pt x="135" y="184"/>
                </a:lnTo>
                <a:lnTo>
                  <a:pt x="135" y="183"/>
                </a:lnTo>
                <a:lnTo>
                  <a:pt x="135" y="181"/>
                </a:lnTo>
                <a:lnTo>
                  <a:pt x="135" y="178"/>
                </a:lnTo>
                <a:lnTo>
                  <a:pt x="135" y="176"/>
                </a:lnTo>
                <a:lnTo>
                  <a:pt x="135" y="165"/>
                </a:lnTo>
                <a:lnTo>
                  <a:pt x="131" y="165"/>
                </a:lnTo>
                <a:lnTo>
                  <a:pt x="130" y="165"/>
                </a:lnTo>
                <a:lnTo>
                  <a:pt x="125" y="165"/>
                </a:lnTo>
                <a:lnTo>
                  <a:pt x="117" y="165"/>
                </a:lnTo>
                <a:lnTo>
                  <a:pt x="109" y="165"/>
                </a:lnTo>
                <a:lnTo>
                  <a:pt x="106" y="165"/>
                </a:lnTo>
                <a:lnTo>
                  <a:pt x="104" y="165"/>
                </a:lnTo>
                <a:lnTo>
                  <a:pt x="104" y="168"/>
                </a:lnTo>
                <a:lnTo>
                  <a:pt x="104" y="172"/>
                </a:lnTo>
                <a:lnTo>
                  <a:pt x="104" y="175"/>
                </a:lnTo>
                <a:lnTo>
                  <a:pt x="104" y="176"/>
                </a:lnTo>
                <a:lnTo>
                  <a:pt x="104" y="178"/>
                </a:lnTo>
                <a:lnTo>
                  <a:pt x="104" y="189"/>
                </a:lnTo>
                <a:lnTo>
                  <a:pt x="104" y="192"/>
                </a:lnTo>
                <a:lnTo>
                  <a:pt x="95" y="192"/>
                </a:lnTo>
                <a:lnTo>
                  <a:pt x="93" y="192"/>
                </a:lnTo>
                <a:lnTo>
                  <a:pt x="90" y="192"/>
                </a:lnTo>
                <a:lnTo>
                  <a:pt x="87" y="192"/>
                </a:lnTo>
                <a:lnTo>
                  <a:pt x="85" y="192"/>
                </a:lnTo>
                <a:lnTo>
                  <a:pt x="80" y="192"/>
                </a:lnTo>
                <a:lnTo>
                  <a:pt x="77" y="192"/>
                </a:lnTo>
                <a:lnTo>
                  <a:pt x="77" y="188"/>
                </a:lnTo>
                <a:lnTo>
                  <a:pt x="77" y="183"/>
                </a:lnTo>
                <a:lnTo>
                  <a:pt x="77" y="180"/>
                </a:lnTo>
                <a:lnTo>
                  <a:pt x="75" y="180"/>
                </a:lnTo>
                <a:lnTo>
                  <a:pt x="74" y="180"/>
                </a:lnTo>
                <a:lnTo>
                  <a:pt x="72" y="180"/>
                </a:lnTo>
                <a:lnTo>
                  <a:pt x="67" y="180"/>
                </a:lnTo>
                <a:lnTo>
                  <a:pt x="67" y="175"/>
                </a:lnTo>
                <a:lnTo>
                  <a:pt x="66" y="175"/>
                </a:lnTo>
                <a:lnTo>
                  <a:pt x="63" y="175"/>
                </a:lnTo>
                <a:lnTo>
                  <a:pt x="61" y="175"/>
                </a:lnTo>
                <a:lnTo>
                  <a:pt x="56" y="175"/>
                </a:lnTo>
                <a:lnTo>
                  <a:pt x="55" y="175"/>
                </a:lnTo>
                <a:lnTo>
                  <a:pt x="51" y="175"/>
                </a:lnTo>
                <a:lnTo>
                  <a:pt x="47" y="175"/>
                </a:lnTo>
                <a:lnTo>
                  <a:pt x="45" y="175"/>
                </a:lnTo>
                <a:lnTo>
                  <a:pt x="45" y="178"/>
                </a:lnTo>
                <a:lnTo>
                  <a:pt x="45" y="180"/>
                </a:lnTo>
                <a:lnTo>
                  <a:pt x="43" y="180"/>
                </a:lnTo>
                <a:lnTo>
                  <a:pt x="40" y="180"/>
                </a:lnTo>
                <a:lnTo>
                  <a:pt x="39" y="180"/>
                </a:lnTo>
                <a:lnTo>
                  <a:pt x="32" y="180"/>
                </a:lnTo>
                <a:lnTo>
                  <a:pt x="29" y="180"/>
                </a:lnTo>
                <a:lnTo>
                  <a:pt x="27" y="180"/>
                </a:lnTo>
                <a:lnTo>
                  <a:pt x="27" y="184"/>
                </a:lnTo>
                <a:lnTo>
                  <a:pt x="26" y="184"/>
                </a:lnTo>
                <a:lnTo>
                  <a:pt x="24" y="184"/>
                </a:lnTo>
                <a:lnTo>
                  <a:pt x="23" y="184"/>
                </a:lnTo>
                <a:lnTo>
                  <a:pt x="19" y="184"/>
                </a:lnTo>
                <a:lnTo>
                  <a:pt x="15" y="184"/>
                </a:lnTo>
                <a:lnTo>
                  <a:pt x="13" y="184"/>
                </a:lnTo>
                <a:lnTo>
                  <a:pt x="11" y="184"/>
                </a:lnTo>
                <a:lnTo>
                  <a:pt x="8" y="184"/>
                </a:lnTo>
                <a:lnTo>
                  <a:pt x="8" y="183"/>
                </a:lnTo>
                <a:lnTo>
                  <a:pt x="8" y="180"/>
                </a:lnTo>
                <a:lnTo>
                  <a:pt x="0" y="180"/>
                </a:lnTo>
                <a:lnTo>
                  <a:pt x="0" y="170"/>
                </a:lnTo>
                <a:lnTo>
                  <a:pt x="0" y="167"/>
                </a:lnTo>
                <a:lnTo>
                  <a:pt x="0" y="160"/>
                </a:lnTo>
                <a:lnTo>
                  <a:pt x="0" y="157"/>
                </a:lnTo>
                <a:lnTo>
                  <a:pt x="0" y="144"/>
                </a:lnTo>
                <a:lnTo>
                  <a:pt x="0" y="141"/>
                </a:lnTo>
                <a:lnTo>
                  <a:pt x="0" y="140"/>
                </a:lnTo>
                <a:lnTo>
                  <a:pt x="0" y="136"/>
                </a:lnTo>
                <a:lnTo>
                  <a:pt x="0" y="119"/>
                </a:lnTo>
                <a:lnTo>
                  <a:pt x="0" y="117"/>
                </a:lnTo>
                <a:lnTo>
                  <a:pt x="0" y="114"/>
                </a:lnTo>
                <a:lnTo>
                  <a:pt x="19" y="114"/>
                </a:lnTo>
                <a:lnTo>
                  <a:pt x="32" y="114"/>
                </a:lnTo>
                <a:lnTo>
                  <a:pt x="34" y="114"/>
                </a:lnTo>
                <a:lnTo>
                  <a:pt x="64" y="114"/>
                </a:lnTo>
                <a:lnTo>
                  <a:pt x="69" y="114"/>
                </a:lnTo>
                <a:lnTo>
                  <a:pt x="109" y="114"/>
                </a:lnTo>
                <a:lnTo>
                  <a:pt x="112" y="114"/>
                </a:lnTo>
                <a:lnTo>
                  <a:pt x="122" y="114"/>
                </a:lnTo>
                <a:lnTo>
                  <a:pt x="125" y="114"/>
                </a:lnTo>
                <a:lnTo>
                  <a:pt x="128" y="114"/>
                </a:lnTo>
                <a:lnTo>
                  <a:pt x="130" y="114"/>
                </a:lnTo>
                <a:lnTo>
                  <a:pt x="154" y="114"/>
                </a:lnTo>
                <a:lnTo>
                  <a:pt x="200" y="114"/>
                </a:lnTo>
                <a:lnTo>
                  <a:pt x="218" y="114"/>
                </a:lnTo>
                <a:lnTo>
                  <a:pt x="231" y="114"/>
                </a:lnTo>
                <a:lnTo>
                  <a:pt x="239" y="114"/>
                </a:lnTo>
                <a:lnTo>
                  <a:pt x="240" y="114"/>
                </a:lnTo>
                <a:lnTo>
                  <a:pt x="242" y="114"/>
                </a:lnTo>
                <a:lnTo>
                  <a:pt x="243" y="114"/>
                </a:lnTo>
                <a:lnTo>
                  <a:pt x="287" y="112"/>
                </a:lnTo>
                <a:lnTo>
                  <a:pt x="293" y="112"/>
                </a:lnTo>
                <a:lnTo>
                  <a:pt x="296" y="114"/>
                </a:lnTo>
                <a:lnTo>
                  <a:pt x="303" y="114"/>
                </a:lnTo>
                <a:lnTo>
                  <a:pt x="306" y="114"/>
                </a:lnTo>
                <a:lnTo>
                  <a:pt x="311" y="114"/>
                </a:lnTo>
                <a:lnTo>
                  <a:pt x="314" y="114"/>
                </a:lnTo>
                <a:lnTo>
                  <a:pt x="335" y="114"/>
                </a:lnTo>
                <a:lnTo>
                  <a:pt x="346" y="114"/>
                </a:lnTo>
                <a:lnTo>
                  <a:pt x="360" y="114"/>
                </a:lnTo>
                <a:lnTo>
                  <a:pt x="389" y="114"/>
                </a:lnTo>
                <a:lnTo>
                  <a:pt x="403" y="114"/>
                </a:lnTo>
                <a:lnTo>
                  <a:pt x="410" y="114"/>
                </a:lnTo>
                <a:lnTo>
                  <a:pt x="440" y="112"/>
                </a:lnTo>
                <a:lnTo>
                  <a:pt x="450" y="112"/>
                </a:lnTo>
                <a:lnTo>
                  <a:pt x="456" y="112"/>
                </a:lnTo>
                <a:lnTo>
                  <a:pt x="461" y="112"/>
                </a:lnTo>
                <a:lnTo>
                  <a:pt x="466" y="112"/>
                </a:lnTo>
                <a:lnTo>
                  <a:pt x="475" y="112"/>
                </a:lnTo>
                <a:lnTo>
                  <a:pt x="496" y="114"/>
                </a:lnTo>
                <a:lnTo>
                  <a:pt x="538" y="114"/>
                </a:lnTo>
                <a:lnTo>
                  <a:pt x="589" y="114"/>
                </a:lnTo>
                <a:lnTo>
                  <a:pt x="595" y="114"/>
                </a:lnTo>
                <a:lnTo>
                  <a:pt x="592" y="117"/>
                </a:lnTo>
                <a:lnTo>
                  <a:pt x="597" y="117"/>
                </a:lnTo>
                <a:lnTo>
                  <a:pt x="619" y="117"/>
                </a:lnTo>
                <a:lnTo>
                  <a:pt x="635" y="117"/>
                </a:lnTo>
                <a:lnTo>
                  <a:pt x="663" y="117"/>
                </a:lnTo>
                <a:lnTo>
                  <a:pt x="682" y="117"/>
                </a:lnTo>
                <a:lnTo>
                  <a:pt x="728" y="117"/>
                </a:lnTo>
                <a:lnTo>
                  <a:pt x="775" y="117"/>
                </a:lnTo>
                <a:lnTo>
                  <a:pt x="807" y="117"/>
                </a:lnTo>
                <a:lnTo>
                  <a:pt x="807" y="116"/>
                </a:lnTo>
                <a:lnTo>
                  <a:pt x="803" y="111"/>
                </a:lnTo>
                <a:lnTo>
                  <a:pt x="802" y="111"/>
                </a:lnTo>
                <a:lnTo>
                  <a:pt x="797" y="108"/>
                </a:lnTo>
                <a:lnTo>
                  <a:pt x="792" y="108"/>
                </a:lnTo>
                <a:lnTo>
                  <a:pt x="792" y="106"/>
                </a:lnTo>
                <a:lnTo>
                  <a:pt x="792" y="103"/>
                </a:lnTo>
                <a:lnTo>
                  <a:pt x="791" y="101"/>
                </a:lnTo>
                <a:lnTo>
                  <a:pt x="791" y="100"/>
                </a:lnTo>
                <a:lnTo>
                  <a:pt x="791" y="98"/>
                </a:lnTo>
                <a:lnTo>
                  <a:pt x="789" y="96"/>
                </a:lnTo>
                <a:lnTo>
                  <a:pt x="791" y="96"/>
                </a:lnTo>
                <a:lnTo>
                  <a:pt x="787" y="93"/>
                </a:lnTo>
                <a:lnTo>
                  <a:pt x="787" y="87"/>
                </a:lnTo>
                <a:lnTo>
                  <a:pt x="789" y="85"/>
                </a:lnTo>
                <a:lnTo>
                  <a:pt x="789" y="84"/>
                </a:lnTo>
                <a:lnTo>
                  <a:pt x="791" y="84"/>
                </a:lnTo>
                <a:lnTo>
                  <a:pt x="789" y="82"/>
                </a:lnTo>
                <a:lnTo>
                  <a:pt x="787" y="80"/>
                </a:lnTo>
                <a:lnTo>
                  <a:pt x="784" y="80"/>
                </a:lnTo>
                <a:lnTo>
                  <a:pt x="784" y="77"/>
                </a:lnTo>
                <a:lnTo>
                  <a:pt x="786" y="77"/>
                </a:lnTo>
                <a:lnTo>
                  <a:pt x="784" y="76"/>
                </a:lnTo>
                <a:lnTo>
                  <a:pt x="783" y="77"/>
                </a:lnTo>
                <a:lnTo>
                  <a:pt x="783" y="76"/>
                </a:lnTo>
                <a:lnTo>
                  <a:pt x="783" y="74"/>
                </a:lnTo>
                <a:lnTo>
                  <a:pt x="781" y="74"/>
                </a:lnTo>
                <a:lnTo>
                  <a:pt x="783" y="72"/>
                </a:lnTo>
                <a:lnTo>
                  <a:pt x="783" y="71"/>
                </a:lnTo>
                <a:lnTo>
                  <a:pt x="784" y="71"/>
                </a:lnTo>
                <a:lnTo>
                  <a:pt x="784" y="69"/>
                </a:lnTo>
                <a:lnTo>
                  <a:pt x="787" y="69"/>
                </a:lnTo>
                <a:lnTo>
                  <a:pt x="789" y="68"/>
                </a:lnTo>
                <a:lnTo>
                  <a:pt x="789" y="66"/>
                </a:lnTo>
                <a:lnTo>
                  <a:pt x="792" y="66"/>
                </a:lnTo>
                <a:lnTo>
                  <a:pt x="791" y="64"/>
                </a:lnTo>
                <a:lnTo>
                  <a:pt x="789" y="64"/>
                </a:lnTo>
                <a:lnTo>
                  <a:pt x="789" y="66"/>
                </a:lnTo>
                <a:lnTo>
                  <a:pt x="787" y="66"/>
                </a:lnTo>
                <a:lnTo>
                  <a:pt x="787" y="64"/>
                </a:lnTo>
                <a:lnTo>
                  <a:pt x="786" y="61"/>
                </a:lnTo>
                <a:lnTo>
                  <a:pt x="783" y="58"/>
                </a:lnTo>
                <a:lnTo>
                  <a:pt x="783" y="60"/>
                </a:lnTo>
                <a:lnTo>
                  <a:pt x="779" y="58"/>
                </a:lnTo>
                <a:lnTo>
                  <a:pt x="779" y="56"/>
                </a:lnTo>
                <a:lnTo>
                  <a:pt x="781" y="56"/>
                </a:lnTo>
                <a:lnTo>
                  <a:pt x="781" y="55"/>
                </a:lnTo>
                <a:lnTo>
                  <a:pt x="779" y="55"/>
                </a:lnTo>
                <a:lnTo>
                  <a:pt x="781" y="53"/>
                </a:lnTo>
                <a:lnTo>
                  <a:pt x="781" y="50"/>
                </a:lnTo>
                <a:lnTo>
                  <a:pt x="779" y="52"/>
                </a:lnTo>
                <a:lnTo>
                  <a:pt x="779" y="53"/>
                </a:lnTo>
                <a:lnTo>
                  <a:pt x="779" y="55"/>
                </a:lnTo>
                <a:lnTo>
                  <a:pt x="776" y="52"/>
                </a:lnTo>
                <a:lnTo>
                  <a:pt x="778" y="50"/>
                </a:lnTo>
                <a:lnTo>
                  <a:pt x="776" y="50"/>
                </a:lnTo>
                <a:lnTo>
                  <a:pt x="776" y="52"/>
                </a:lnTo>
                <a:lnTo>
                  <a:pt x="775" y="50"/>
                </a:lnTo>
                <a:lnTo>
                  <a:pt x="775" y="47"/>
                </a:lnTo>
                <a:lnTo>
                  <a:pt x="773" y="45"/>
                </a:lnTo>
                <a:lnTo>
                  <a:pt x="771" y="44"/>
                </a:lnTo>
                <a:lnTo>
                  <a:pt x="770" y="44"/>
                </a:lnTo>
                <a:lnTo>
                  <a:pt x="768" y="44"/>
                </a:lnTo>
                <a:lnTo>
                  <a:pt x="767" y="40"/>
                </a:lnTo>
                <a:lnTo>
                  <a:pt x="765" y="39"/>
                </a:lnTo>
                <a:lnTo>
                  <a:pt x="765" y="37"/>
                </a:lnTo>
                <a:lnTo>
                  <a:pt x="763" y="36"/>
                </a:lnTo>
                <a:lnTo>
                  <a:pt x="762" y="36"/>
                </a:lnTo>
                <a:lnTo>
                  <a:pt x="760" y="34"/>
                </a:lnTo>
                <a:lnTo>
                  <a:pt x="760" y="32"/>
                </a:lnTo>
                <a:lnTo>
                  <a:pt x="760" y="31"/>
                </a:lnTo>
                <a:lnTo>
                  <a:pt x="762" y="31"/>
                </a:lnTo>
                <a:lnTo>
                  <a:pt x="762" y="29"/>
                </a:lnTo>
                <a:lnTo>
                  <a:pt x="760" y="29"/>
                </a:lnTo>
                <a:lnTo>
                  <a:pt x="760" y="26"/>
                </a:lnTo>
                <a:lnTo>
                  <a:pt x="759" y="23"/>
                </a:lnTo>
                <a:lnTo>
                  <a:pt x="760" y="23"/>
                </a:lnTo>
                <a:lnTo>
                  <a:pt x="760" y="21"/>
                </a:lnTo>
                <a:lnTo>
                  <a:pt x="760" y="18"/>
                </a:lnTo>
                <a:lnTo>
                  <a:pt x="760" y="16"/>
                </a:lnTo>
                <a:lnTo>
                  <a:pt x="762" y="16"/>
                </a:lnTo>
                <a:lnTo>
                  <a:pt x="762" y="13"/>
                </a:lnTo>
                <a:lnTo>
                  <a:pt x="760" y="12"/>
                </a:lnTo>
                <a:lnTo>
                  <a:pt x="760" y="10"/>
                </a:lnTo>
                <a:lnTo>
                  <a:pt x="759" y="5"/>
                </a:lnTo>
                <a:lnTo>
                  <a:pt x="757" y="4"/>
                </a:lnTo>
                <a:lnTo>
                  <a:pt x="755" y="4"/>
                </a:lnTo>
                <a:lnTo>
                  <a:pt x="755" y="2"/>
                </a:lnTo>
                <a:lnTo>
                  <a:pt x="754" y="0"/>
                </a:lnTo>
                <a:lnTo>
                  <a:pt x="752" y="0"/>
                </a:lnTo>
                <a:lnTo>
                  <a:pt x="751" y="0"/>
                </a:lnTo>
                <a:lnTo>
                  <a:pt x="775" y="0"/>
                </a:lnTo>
                <a:lnTo>
                  <a:pt x="783" y="0"/>
                </a:lnTo>
                <a:lnTo>
                  <a:pt x="797" y="0"/>
                </a:lnTo>
                <a:lnTo>
                  <a:pt x="832" y="0"/>
                </a:lnTo>
                <a:close/>
              </a:path>
            </a:pathLst>
          </a:custGeom>
          <a:solidFill>
            <a:srgbClr val="99FA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30"/>
          <p:cNvSpPr>
            <a:spLocks noEditPoints="1"/>
          </p:cNvSpPr>
          <p:nvPr/>
        </p:nvSpPr>
        <p:spPr bwMode="auto">
          <a:xfrm>
            <a:off x="2701925" y="627063"/>
            <a:ext cx="3838575" cy="2665413"/>
          </a:xfrm>
          <a:custGeom>
            <a:avLst/>
            <a:gdLst/>
            <a:ahLst/>
            <a:cxnLst>
              <a:cxn ang="0">
                <a:pos x="1357" y="239"/>
              </a:cxn>
              <a:cxn ang="0">
                <a:pos x="1341" y="162"/>
              </a:cxn>
              <a:cxn ang="0">
                <a:pos x="1029" y="0"/>
              </a:cxn>
              <a:cxn ang="0">
                <a:pos x="1140" y="0"/>
              </a:cxn>
              <a:cxn ang="0">
                <a:pos x="1252" y="0"/>
              </a:cxn>
              <a:cxn ang="0">
                <a:pos x="1328" y="16"/>
              </a:cxn>
              <a:cxn ang="0">
                <a:pos x="1332" y="39"/>
              </a:cxn>
              <a:cxn ang="0">
                <a:pos x="1338" y="72"/>
              </a:cxn>
              <a:cxn ang="0">
                <a:pos x="1332" y="111"/>
              </a:cxn>
              <a:cxn ang="0">
                <a:pos x="1332" y="147"/>
              </a:cxn>
              <a:cxn ang="0">
                <a:pos x="1341" y="183"/>
              </a:cxn>
              <a:cxn ang="0">
                <a:pos x="1352" y="227"/>
              </a:cxn>
              <a:cxn ang="0">
                <a:pos x="1354" y="248"/>
              </a:cxn>
              <a:cxn ang="0">
                <a:pos x="1338" y="271"/>
              </a:cxn>
              <a:cxn ang="0">
                <a:pos x="1340" y="304"/>
              </a:cxn>
              <a:cxn ang="0">
                <a:pos x="1338" y="362"/>
              </a:cxn>
              <a:cxn ang="0">
                <a:pos x="1370" y="386"/>
              </a:cxn>
              <a:cxn ang="0">
                <a:pos x="1375" y="411"/>
              </a:cxn>
              <a:cxn ang="0">
                <a:pos x="1399" y="456"/>
              </a:cxn>
              <a:cxn ang="0">
                <a:pos x="1445" y="440"/>
              </a:cxn>
              <a:cxn ang="0">
                <a:pos x="1506" y="450"/>
              </a:cxn>
              <a:cxn ang="0">
                <a:pos x="1535" y="447"/>
              </a:cxn>
              <a:cxn ang="0">
                <a:pos x="1567" y="451"/>
              </a:cxn>
              <a:cxn ang="0">
                <a:pos x="1591" y="471"/>
              </a:cxn>
              <a:cxn ang="0">
                <a:pos x="1628" y="453"/>
              </a:cxn>
              <a:cxn ang="0">
                <a:pos x="1644" y="479"/>
              </a:cxn>
              <a:cxn ang="0">
                <a:pos x="1648" y="517"/>
              </a:cxn>
              <a:cxn ang="0">
                <a:pos x="1658" y="570"/>
              </a:cxn>
              <a:cxn ang="0">
                <a:pos x="1677" y="624"/>
              </a:cxn>
              <a:cxn ang="0">
                <a:pos x="1700" y="674"/>
              </a:cxn>
              <a:cxn ang="0">
                <a:pos x="1709" y="727"/>
              </a:cxn>
              <a:cxn ang="0">
                <a:pos x="1722" y="786"/>
              </a:cxn>
              <a:cxn ang="0">
                <a:pos x="1746" y="848"/>
              </a:cxn>
              <a:cxn ang="0">
                <a:pos x="1773" y="911"/>
              </a:cxn>
              <a:cxn ang="0">
                <a:pos x="1778" y="963"/>
              </a:cxn>
              <a:cxn ang="0">
                <a:pos x="1756" y="1032"/>
              </a:cxn>
              <a:cxn ang="0">
                <a:pos x="1759" y="1063"/>
              </a:cxn>
              <a:cxn ang="0">
                <a:pos x="1839" y="1050"/>
              </a:cxn>
              <a:cxn ang="0">
                <a:pos x="1927" y="1019"/>
              </a:cxn>
              <a:cxn ang="0">
                <a:pos x="1992" y="991"/>
              </a:cxn>
              <a:cxn ang="0">
                <a:pos x="2063" y="976"/>
              </a:cxn>
              <a:cxn ang="0">
                <a:pos x="2117" y="989"/>
              </a:cxn>
              <a:cxn ang="0">
                <a:pos x="2175" y="1021"/>
              </a:cxn>
              <a:cxn ang="0">
                <a:pos x="2223" y="1053"/>
              </a:cxn>
              <a:cxn ang="0">
                <a:pos x="2352" y="1095"/>
              </a:cxn>
              <a:cxn ang="0">
                <a:pos x="2098" y="1474"/>
              </a:cxn>
              <a:cxn ang="0">
                <a:pos x="1554" y="1672"/>
              </a:cxn>
              <a:cxn ang="0">
                <a:pos x="1301" y="1533"/>
              </a:cxn>
              <a:cxn ang="0">
                <a:pos x="1060" y="1288"/>
              </a:cxn>
              <a:cxn ang="0">
                <a:pos x="552" y="1418"/>
              </a:cxn>
              <a:cxn ang="0">
                <a:pos x="124" y="1525"/>
              </a:cxn>
              <a:cxn ang="0">
                <a:pos x="0" y="1151"/>
              </a:cxn>
              <a:cxn ang="0">
                <a:pos x="0" y="695"/>
              </a:cxn>
              <a:cxn ang="0">
                <a:pos x="0" y="138"/>
              </a:cxn>
              <a:cxn ang="0">
                <a:pos x="84" y="0"/>
              </a:cxn>
              <a:cxn ang="0">
                <a:pos x="196" y="0"/>
              </a:cxn>
              <a:cxn ang="0">
                <a:pos x="306" y="0"/>
              </a:cxn>
              <a:cxn ang="0">
                <a:pos x="418" y="0"/>
              </a:cxn>
              <a:cxn ang="0">
                <a:pos x="530" y="0"/>
              </a:cxn>
              <a:cxn ang="0">
                <a:pos x="640" y="0"/>
              </a:cxn>
              <a:cxn ang="0">
                <a:pos x="752" y="0"/>
              </a:cxn>
              <a:cxn ang="0">
                <a:pos x="864" y="0"/>
              </a:cxn>
            </a:cxnLst>
            <a:rect l="0" t="0" r="r" b="b"/>
            <a:pathLst>
              <a:path w="2418" h="1679">
                <a:moveTo>
                  <a:pt x="1936" y="1016"/>
                </a:moveTo>
                <a:lnTo>
                  <a:pt x="1935" y="1016"/>
                </a:lnTo>
                <a:lnTo>
                  <a:pt x="1936" y="1016"/>
                </a:lnTo>
                <a:close/>
                <a:moveTo>
                  <a:pt x="1447" y="437"/>
                </a:moveTo>
                <a:lnTo>
                  <a:pt x="1447" y="435"/>
                </a:lnTo>
                <a:lnTo>
                  <a:pt x="1447" y="434"/>
                </a:lnTo>
                <a:lnTo>
                  <a:pt x="1447" y="435"/>
                </a:lnTo>
                <a:lnTo>
                  <a:pt x="1447" y="437"/>
                </a:lnTo>
                <a:close/>
                <a:moveTo>
                  <a:pt x="1352" y="239"/>
                </a:moveTo>
                <a:lnTo>
                  <a:pt x="1352" y="240"/>
                </a:lnTo>
                <a:lnTo>
                  <a:pt x="1352" y="239"/>
                </a:lnTo>
                <a:close/>
                <a:moveTo>
                  <a:pt x="1354" y="239"/>
                </a:moveTo>
                <a:lnTo>
                  <a:pt x="1354" y="240"/>
                </a:lnTo>
                <a:lnTo>
                  <a:pt x="1354" y="239"/>
                </a:lnTo>
                <a:close/>
                <a:moveTo>
                  <a:pt x="1364" y="237"/>
                </a:moveTo>
                <a:lnTo>
                  <a:pt x="1364" y="239"/>
                </a:lnTo>
                <a:lnTo>
                  <a:pt x="1364" y="237"/>
                </a:lnTo>
                <a:lnTo>
                  <a:pt x="1365" y="237"/>
                </a:lnTo>
                <a:lnTo>
                  <a:pt x="1364" y="237"/>
                </a:lnTo>
                <a:close/>
                <a:moveTo>
                  <a:pt x="1360" y="235"/>
                </a:moveTo>
                <a:lnTo>
                  <a:pt x="1362" y="235"/>
                </a:lnTo>
                <a:lnTo>
                  <a:pt x="1362" y="237"/>
                </a:lnTo>
                <a:lnTo>
                  <a:pt x="1362" y="239"/>
                </a:lnTo>
                <a:lnTo>
                  <a:pt x="1364" y="239"/>
                </a:lnTo>
                <a:lnTo>
                  <a:pt x="1364" y="240"/>
                </a:lnTo>
                <a:lnTo>
                  <a:pt x="1362" y="240"/>
                </a:lnTo>
                <a:lnTo>
                  <a:pt x="1360" y="240"/>
                </a:lnTo>
                <a:lnTo>
                  <a:pt x="1359" y="240"/>
                </a:lnTo>
                <a:lnTo>
                  <a:pt x="1359" y="242"/>
                </a:lnTo>
                <a:lnTo>
                  <a:pt x="1359" y="240"/>
                </a:lnTo>
                <a:lnTo>
                  <a:pt x="1359" y="242"/>
                </a:lnTo>
                <a:lnTo>
                  <a:pt x="1357" y="242"/>
                </a:lnTo>
                <a:lnTo>
                  <a:pt x="1357" y="243"/>
                </a:lnTo>
                <a:lnTo>
                  <a:pt x="1356" y="243"/>
                </a:lnTo>
                <a:lnTo>
                  <a:pt x="1356" y="245"/>
                </a:lnTo>
                <a:lnTo>
                  <a:pt x="1354" y="245"/>
                </a:lnTo>
                <a:lnTo>
                  <a:pt x="1354" y="243"/>
                </a:lnTo>
                <a:lnTo>
                  <a:pt x="1354" y="245"/>
                </a:lnTo>
                <a:lnTo>
                  <a:pt x="1352" y="245"/>
                </a:lnTo>
                <a:lnTo>
                  <a:pt x="1352" y="243"/>
                </a:lnTo>
                <a:lnTo>
                  <a:pt x="1354" y="243"/>
                </a:lnTo>
                <a:lnTo>
                  <a:pt x="1354" y="242"/>
                </a:lnTo>
                <a:lnTo>
                  <a:pt x="1356" y="242"/>
                </a:lnTo>
                <a:lnTo>
                  <a:pt x="1356" y="240"/>
                </a:lnTo>
                <a:lnTo>
                  <a:pt x="1357" y="240"/>
                </a:lnTo>
                <a:lnTo>
                  <a:pt x="1357" y="239"/>
                </a:lnTo>
                <a:lnTo>
                  <a:pt x="1357" y="237"/>
                </a:lnTo>
                <a:lnTo>
                  <a:pt x="1357" y="239"/>
                </a:lnTo>
                <a:lnTo>
                  <a:pt x="1359" y="239"/>
                </a:lnTo>
                <a:lnTo>
                  <a:pt x="1359" y="237"/>
                </a:lnTo>
                <a:lnTo>
                  <a:pt x="1360" y="237"/>
                </a:lnTo>
                <a:lnTo>
                  <a:pt x="1360" y="235"/>
                </a:lnTo>
                <a:lnTo>
                  <a:pt x="1359" y="235"/>
                </a:lnTo>
                <a:lnTo>
                  <a:pt x="1360" y="235"/>
                </a:lnTo>
                <a:close/>
                <a:moveTo>
                  <a:pt x="1351" y="234"/>
                </a:moveTo>
                <a:lnTo>
                  <a:pt x="1351" y="235"/>
                </a:lnTo>
                <a:lnTo>
                  <a:pt x="1351" y="234"/>
                </a:lnTo>
                <a:lnTo>
                  <a:pt x="1351" y="235"/>
                </a:lnTo>
                <a:lnTo>
                  <a:pt x="1351" y="237"/>
                </a:lnTo>
                <a:lnTo>
                  <a:pt x="1351" y="235"/>
                </a:lnTo>
                <a:lnTo>
                  <a:pt x="1352" y="237"/>
                </a:lnTo>
                <a:lnTo>
                  <a:pt x="1351" y="237"/>
                </a:lnTo>
                <a:lnTo>
                  <a:pt x="1351" y="235"/>
                </a:lnTo>
                <a:lnTo>
                  <a:pt x="1351" y="234"/>
                </a:lnTo>
                <a:close/>
                <a:moveTo>
                  <a:pt x="1352" y="234"/>
                </a:moveTo>
                <a:lnTo>
                  <a:pt x="1351" y="234"/>
                </a:lnTo>
                <a:lnTo>
                  <a:pt x="1352" y="234"/>
                </a:lnTo>
                <a:close/>
                <a:moveTo>
                  <a:pt x="1354" y="237"/>
                </a:moveTo>
                <a:lnTo>
                  <a:pt x="1352" y="237"/>
                </a:lnTo>
                <a:lnTo>
                  <a:pt x="1352" y="235"/>
                </a:lnTo>
                <a:lnTo>
                  <a:pt x="1352" y="234"/>
                </a:lnTo>
                <a:lnTo>
                  <a:pt x="1352" y="232"/>
                </a:lnTo>
                <a:lnTo>
                  <a:pt x="1354" y="232"/>
                </a:lnTo>
                <a:lnTo>
                  <a:pt x="1352" y="232"/>
                </a:lnTo>
                <a:lnTo>
                  <a:pt x="1354" y="232"/>
                </a:lnTo>
                <a:lnTo>
                  <a:pt x="1354" y="234"/>
                </a:lnTo>
                <a:lnTo>
                  <a:pt x="1352" y="234"/>
                </a:lnTo>
                <a:lnTo>
                  <a:pt x="1352" y="235"/>
                </a:lnTo>
                <a:lnTo>
                  <a:pt x="1352" y="237"/>
                </a:lnTo>
                <a:lnTo>
                  <a:pt x="1354" y="237"/>
                </a:lnTo>
                <a:close/>
                <a:moveTo>
                  <a:pt x="1354" y="231"/>
                </a:moveTo>
                <a:lnTo>
                  <a:pt x="1356" y="231"/>
                </a:lnTo>
                <a:lnTo>
                  <a:pt x="1354" y="232"/>
                </a:lnTo>
                <a:lnTo>
                  <a:pt x="1356" y="232"/>
                </a:lnTo>
                <a:lnTo>
                  <a:pt x="1354" y="232"/>
                </a:lnTo>
                <a:lnTo>
                  <a:pt x="1352" y="231"/>
                </a:lnTo>
                <a:lnTo>
                  <a:pt x="1354" y="231"/>
                </a:lnTo>
                <a:close/>
                <a:moveTo>
                  <a:pt x="1344" y="160"/>
                </a:moveTo>
                <a:lnTo>
                  <a:pt x="1344" y="162"/>
                </a:lnTo>
                <a:lnTo>
                  <a:pt x="1343" y="162"/>
                </a:lnTo>
                <a:lnTo>
                  <a:pt x="1343" y="163"/>
                </a:lnTo>
                <a:lnTo>
                  <a:pt x="1344" y="165"/>
                </a:lnTo>
                <a:lnTo>
                  <a:pt x="1343" y="165"/>
                </a:lnTo>
                <a:lnTo>
                  <a:pt x="1343" y="163"/>
                </a:lnTo>
                <a:lnTo>
                  <a:pt x="1341" y="163"/>
                </a:lnTo>
                <a:lnTo>
                  <a:pt x="1341" y="162"/>
                </a:lnTo>
                <a:lnTo>
                  <a:pt x="1341" y="163"/>
                </a:lnTo>
                <a:lnTo>
                  <a:pt x="1340" y="163"/>
                </a:lnTo>
                <a:lnTo>
                  <a:pt x="1340" y="165"/>
                </a:lnTo>
                <a:lnTo>
                  <a:pt x="1338" y="165"/>
                </a:lnTo>
                <a:lnTo>
                  <a:pt x="1340" y="163"/>
                </a:lnTo>
                <a:lnTo>
                  <a:pt x="1340" y="162"/>
                </a:lnTo>
                <a:lnTo>
                  <a:pt x="1340" y="160"/>
                </a:lnTo>
                <a:lnTo>
                  <a:pt x="1338" y="160"/>
                </a:lnTo>
                <a:lnTo>
                  <a:pt x="1340" y="160"/>
                </a:lnTo>
                <a:lnTo>
                  <a:pt x="1340" y="162"/>
                </a:lnTo>
                <a:lnTo>
                  <a:pt x="1341" y="162"/>
                </a:lnTo>
                <a:lnTo>
                  <a:pt x="1343" y="163"/>
                </a:lnTo>
                <a:lnTo>
                  <a:pt x="1343" y="162"/>
                </a:lnTo>
                <a:lnTo>
                  <a:pt x="1343" y="160"/>
                </a:lnTo>
                <a:lnTo>
                  <a:pt x="1341" y="160"/>
                </a:lnTo>
                <a:lnTo>
                  <a:pt x="1341" y="159"/>
                </a:lnTo>
                <a:lnTo>
                  <a:pt x="1341" y="160"/>
                </a:lnTo>
                <a:lnTo>
                  <a:pt x="1343" y="160"/>
                </a:lnTo>
                <a:lnTo>
                  <a:pt x="1343" y="159"/>
                </a:lnTo>
                <a:lnTo>
                  <a:pt x="1344" y="159"/>
                </a:lnTo>
                <a:lnTo>
                  <a:pt x="1344" y="160"/>
                </a:lnTo>
                <a:lnTo>
                  <a:pt x="1343" y="160"/>
                </a:lnTo>
                <a:lnTo>
                  <a:pt x="1344" y="160"/>
                </a:lnTo>
                <a:close/>
                <a:moveTo>
                  <a:pt x="973" y="0"/>
                </a:moveTo>
                <a:lnTo>
                  <a:pt x="975" y="0"/>
                </a:lnTo>
                <a:lnTo>
                  <a:pt x="978" y="0"/>
                </a:lnTo>
                <a:lnTo>
                  <a:pt x="980" y="0"/>
                </a:lnTo>
                <a:lnTo>
                  <a:pt x="983" y="0"/>
                </a:lnTo>
                <a:lnTo>
                  <a:pt x="984" y="0"/>
                </a:lnTo>
                <a:lnTo>
                  <a:pt x="988" y="0"/>
                </a:lnTo>
                <a:lnTo>
                  <a:pt x="989" y="0"/>
                </a:lnTo>
                <a:lnTo>
                  <a:pt x="991" y="0"/>
                </a:lnTo>
                <a:lnTo>
                  <a:pt x="994" y="0"/>
                </a:lnTo>
                <a:lnTo>
                  <a:pt x="996" y="0"/>
                </a:lnTo>
                <a:lnTo>
                  <a:pt x="999" y="0"/>
                </a:lnTo>
                <a:lnTo>
                  <a:pt x="1000" y="0"/>
                </a:lnTo>
                <a:lnTo>
                  <a:pt x="1004" y="0"/>
                </a:lnTo>
                <a:lnTo>
                  <a:pt x="1005" y="0"/>
                </a:lnTo>
                <a:lnTo>
                  <a:pt x="1008" y="0"/>
                </a:lnTo>
                <a:lnTo>
                  <a:pt x="1010" y="0"/>
                </a:lnTo>
                <a:lnTo>
                  <a:pt x="1013" y="0"/>
                </a:lnTo>
                <a:lnTo>
                  <a:pt x="1015" y="0"/>
                </a:lnTo>
                <a:lnTo>
                  <a:pt x="1016" y="0"/>
                </a:lnTo>
                <a:lnTo>
                  <a:pt x="1020" y="0"/>
                </a:lnTo>
                <a:lnTo>
                  <a:pt x="1021" y="0"/>
                </a:lnTo>
                <a:lnTo>
                  <a:pt x="1024" y="0"/>
                </a:lnTo>
                <a:lnTo>
                  <a:pt x="1026" y="0"/>
                </a:lnTo>
                <a:lnTo>
                  <a:pt x="1029" y="0"/>
                </a:lnTo>
                <a:lnTo>
                  <a:pt x="1031" y="0"/>
                </a:lnTo>
                <a:lnTo>
                  <a:pt x="1034" y="0"/>
                </a:lnTo>
                <a:lnTo>
                  <a:pt x="1036" y="0"/>
                </a:lnTo>
                <a:lnTo>
                  <a:pt x="1039" y="0"/>
                </a:lnTo>
                <a:lnTo>
                  <a:pt x="1040" y="0"/>
                </a:lnTo>
                <a:lnTo>
                  <a:pt x="1042" y="0"/>
                </a:lnTo>
                <a:lnTo>
                  <a:pt x="1045" y="0"/>
                </a:lnTo>
                <a:lnTo>
                  <a:pt x="1047" y="0"/>
                </a:lnTo>
                <a:lnTo>
                  <a:pt x="1050" y="0"/>
                </a:lnTo>
                <a:lnTo>
                  <a:pt x="1052" y="0"/>
                </a:lnTo>
                <a:lnTo>
                  <a:pt x="1055" y="0"/>
                </a:lnTo>
                <a:lnTo>
                  <a:pt x="1056" y="0"/>
                </a:lnTo>
                <a:lnTo>
                  <a:pt x="1060" y="0"/>
                </a:lnTo>
                <a:lnTo>
                  <a:pt x="1061" y="0"/>
                </a:lnTo>
                <a:lnTo>
                  <a:pt x="1063" y="0"/>
                </a:lnTo>
                <a:lnTo>
                  <a:pt x="1066" y="0"/>
                </a:lnTo>
                <a:lnTo>
                  <a:pt x="1068" y="0"/>
                </a:lnTo>
                <a:lnTo>
                  <a:pt x="1071" y="0"/>
                </a:lnTo>
                <a:lnTo>
                  <a:pt x="1072" y="0"/>
                </a:lnTo>
                <a:lnTo>
                  <a:pt x="1076" y="0"/>
                </a:lnTo>
                <a:lnTo>
                  <a:pt x="1077" y="0"/>
                </a:lnTo>
                <a:lnTo>
                  <a:pt x="1080" y="0"/>
                </a:lnTo>
                <a:lnTo>
                  <a:pt x="1082" y="0"/>
                </a:lnTo>
                <a:lnTo>
                  <a:pt x="1085" y="0"/>
                </a:lnTo>
                <a:lnTo>
                  <a:pt x="1087" y="0"/>
                </a:lnTo>
                <a:lnTo>
                  <a:pt x="1088" y="0"/>
                </a:lnTo>
                <a:lnTo>
                  <a:pt x="1092" y="0"/>
                </a:lnTo>
                <a:lnTo>
                  <a:pt x="1093" y="0"/>
                </a:lnTo>
                <a:lnTo>
                  <a:pt x="1096" y="0"/>
                </a:lnTo>
                <a:lnTo>
                  <a:pt x="1098" y="0"/>
                </a:lnTo>
                <a:lnTo>
                  <a:pt x="1101" y="0"/>
                </a:lnTo>
                <a:lnTo>
                  <a:pt x="1103" y="0"/>
                </a:lnTo>
                <a:lnTo>
                  <a:pt x="1106" y="0"/>
                </a:lnTo>
                <a:lnTo>
                  <a:pt x="1108" y="0"/>
                </a:lnTo>
                <a:lnTo>
                  <a:pt x="1111" y="0"/>
                </a:lnTo>
                <a:lnTo>
                  <a:pt x="1112" y="0"/>
                </a:lnTo>
                <a:lnTo>
                  <a:pt x="1114" y="0"/>
                </a:lnTo>
                <a:lnTo>
                  <a:pt x="1117" y="0"/>
                </a:lnTo>
                <a:lnTo>
                  <a:pt x="1119" y="0"/>
                </a:lnTo>
                <a:lnTo>
                  <a:pt x="1122" y="0"/>
                </a:lnTo>
                <a:lnTo>
                  <a:pt x="1124" y="0"/>
                </a:lnTo>
                <a:lnTo>
                  <a:pt x="1127" y="0"/>
                </a:lnTo>
                <a:lnTo>
                  <a:pt x="1128" y="0"/>
                </a:lnTo>
                <a:lnTo>
                  <a:pt x="1132" y="0"/>
                </a:lnTo>
                <a:lnTo>
                  <a:pt x="1133" y="0"/>
                </a:lnTo>
                <a:lnTo>
                  <a:pt x="1135" y="0"/>
                </a:lnTo>
                <a:lnTo>
                  <a:pt x="1138" y="0"/>
                </a:lnTo>
                <a:lnTo>
                  <a:pt x="1140" y="0"/>
                </a:lnTo>
                <a:lnTo>
                  <a:pt x="1143" y="0"/>
                </a:lnTo>
                <a:lnTo>
                  <a:pt x="1144" y="0"/>
                </a:lnTo>
                <a:lnTo>
                  <a:pt x="1148" y="0"/>
                </a:lnTo>
                <a:lnTo>
                  <a:pt x="1149" y="0"/>
                </a:lnTo>
                <a:lnTo>
                  <a:pt x="1152" y="0"/>
                </a:lnTo>
                <a:lnTo>
                  <a:pt x="1154" y="0"/>
                </a:lnTo>
                <a:lnTo>
                  <a:pt x="1157" y="0"/>
                </a:lnTo>
                <a:lnTo>
                  <a:pt x="1159" y="0"/>
                </a:lnTo>
                <a:lnTo>
                  <a:pt x="1160" y="0"/>
                </a:lnTo>
                <a:lnTo>
                  <a:pt x="1164" y="0"/>
                </a:lnTo>
                <a:lnTo>
                  <a:pt x="1165" y="0"/>
                </a:lnTo>
                <a:lnTo>
                  <a:pt x="1168" y="0"/>
                </a:lnTo>
                <a:lnTo>
                  <a:pt x="1170" y="0"/>
                </a:lnTo>
                <a:lnTo>
                  <a:pt x="1173" y="0"/>
                </a:lnTo>
                <a:lnTo>
                  <a:pt x="1175" y="0"/>
                </a:lnTo>
                <a:lnTo>
                  <a:pt x="1178" y="0"/>
                </a:lnTo>
                <a:lnTo>
                  <a:pt x="1180" y="0"/>
                </a:lnTo>
                <a:lnTo>
                  <a:pt x="1183" y="0"/>
                </a:lnTo>
                <a:lnTo>
                  <a:pt x="1184" y="0"/>
                </a:lnTo>
                <a:lnTo>
                  <a:pt x="1186" y="0"/>
                </a:lnTo>
                <a:lnTo>
                  <a:pt x="1189" y="0"/>
                </a:lnTo>
                <a:lnTo>
                  <a:pt x="1191" y="0"/>
                </a:lnTo>
                <a:lnTo>
                  <a:pt x="1194" y="0"/>
                </a:lnTo>
                <a:lnTo>
                  <a:pt x="1196" y="0"/>
                </a:lnTo>
                <a:lnTo>
                  <a:pt x="1199" y="0"/>
                </a:lnTo>
                <a:lnTo>
                  <a:pt x="1200" y="0"/>
                </a:lnTo>
                <a:lnTo>
                  <a:pt x="1204" y="0"/>
                </a:lnTo>
                <a:lnTo>
                  <a:pt x="1205" y="0"/>
                </a:lnTo>
                <a:lnTo>
                  <a:pt x="1207" y="0"/>
                </a:lnTo>
                <a:lnTo>
                  <a:pt x="1210" y="0"/>
                </a:lnTo>
                <a:lnTo>
                  <a:pt x="1212" y="0"/>
                </a:lnTo>
                <a:lnTo>
                  <a:pt x="1215" y="0"/>
                </a:lnTo>
                <a:lnTo>
                  <a:pt x="1216" y="0"/>
                </a:lnTo>
                <a:lnTo>
                  <a:pt x="1220" y="0"/>
                </a:lnTo>
                <a:lnTo>
                  <a:pt x="1221" y="0"/>
                </a:lnTo>
                <a:lnTo>
                  <a:pt x="1224" y="0"/>
                </a:lnTo>
                <a:lnTo>
                  <a:pt x="1226" y="0"/>
                </a:lnTo>
                <a:lnTo>
                  <a:pt x="1229" y="0"/>
                </a:lnTo>
                <a:lnTo>
                  <a:pt x="1231" y="0"/>
                </a:lnTo>
                <a:lnTo>
                  <a:pt x="1232" y="0"/>
                </a:lnTo>
                <a:lnTo>
                  <a:pt x="1236" y="0"/>
                </a:lnTo>
                <a:lnTo>
                  <a:pt x="1237" y="0"/>
                </a:lnTo>
                <a:lnTo>
                  <a:pt x="1240" y="0"/>
                </a:lnTo>
                <a:lnTo>
                  <a:pt x="1242" y="0"/>
                </a:lnTo>
                <a:lnTo>
                  <a:pt x="1245" y="0"/>
                </a:lnTo>
                <a:lnTo>
                  <a:pt x="1247" y="0"/>
                </a:lnTo>
                <a:lnTo>
                  <a:pt x="1250" y="0"/>
                </a:lnTo>
                <a:lnTo>
                  <a:pt x="1252" y="0"/>
                </a:lnTo>
                <a:lnTo>
                  <a:pt x="1255" y="0"/>
                </a:lnTo>
                <a:lnTo>
                  <a:pt x="1256" y="0"/>
                </a:lnTo>
                <a:lnTo>
                  <a:pt x="1258" y="0"/>
                </a:lnTo>
                <a:lnTo>
                  <a:pt x="1261" y="0"/>
                </a:lnTo>
                <a:lnTo>
                  <a:pt x="1263" y="0"/>
                </a:lnTo>
                <a:lnTo>
                  <a:pt x="1266" y="0"/>
                </a:lnTo>
                <a:lnTo>
                  <a:pt x="1268" y="0"/>
                </a:lnTo>
                <a:lnTo>
                  <a:pt x="1271" y="0"/>
                </a:lnTo>
                <a:lnTo>
                  <a:pt x="1272" y="0"/>
                </a:lnTo>
                <a:lnTo>
                  <a:pt x="1276" y="0"/>
                </a:lnTo>
                <a:lnTo>
                  <a:pt x="1277" y="0"/>
                </a:lnTo>
                <a:lnTo>
                  <a:pt x="1279" y="0"/>
                </a:lnTo>
                <a:lnTo>
                  <a:pt x="1282" y="0"/>
                </a:lnTo>
                <a:lnTo>
                  <a:pt x="1284" y="0"/>
                </a:lnTo>
                <a:lnTo>
                  <a:pt x="1287" y="0"/>
                </a:lnTo>
                <a:lnTo>
                  <a:pt x="1288" y="0"/>
                </a:lnTo>
                <a:lnTo>
                  <a:pt x="1292" y="0"/>
                </a:lnTo>
                <a:lnTo>
                  <a:pt x="1293" y="0"/>
                </a:lnTo>
                <a:lnTo>
                  <a:pt x="1296" y="0"/>
                </a:lnTo>
                <a:lnTo>
                  <a:pt x="1298" y="0"/>
                </a:lnTo>
                <a:lnTo>
                  <a:pt x="1301" y="0"/>
                </a:lnTo>
                <a:lnTo>
                  <a:pt x="1303" y="0"/>
                </a:lnTo>
                <a:lnTo>
                  <a:pt x="1304" y="0"/>
                </a:lnTo>
                <a:lnTo>
                  <a:pt x="1308" y="0"/>
                </a:lnTo>
                <a:lnTo>
                  <a:pt x="1309" y="0"/>
                </a:lnTo>
                <a:lnTo>
                  <a:pt x="1312" y="0"/>
                </a:lnTo>
                <a:lnTo>
                  <a:pt x="1314" y="0"/>
                </a:lnTo>
                <a:lnTo>
                  <a:pt x="1317" y="0"/>
                </a:lnTo>
                <a:lnTo>
                  <a:pt x="1319" y="0"/>
                </a:lnTo>
                <a:lnTo>
                  <a:pt x="1322" y="0"/>
                </a:lnTo>
                <a:lnTo>
                  <a:pt x="1324" y="0"/>
                </a:lnTo>
                <a:lnTo>
                  <a:pt x="1327" y="0"/>
                </a:lnTo>
                <a:lnTo>
                  <a:pt x="1328" y="0"/>
                </a:lnTo>
                <a:lnTo>
                  <a:pt x="1330" y="0"/>
                </a:lnTo>
                <a:lnTo>
                  <a:pt x="1333" y="0"/>
                </a:lnTo>
                <a:lnTo>
                  <a:pt x="1333" y="2"/>
                </a:lnTo>
                <a:lnTo>
                  <a:pt x="1333" y="3"/>
                </a:lnTo>
                <a:lnTo>
                  <a:pt x="1332" y="3"/>
                </a:lnTo>
                <a:lnTo>
                  <a:pt x="1332" y="5"/>
                </a:lnTo>
                <a:lnTo>
                  <a:pt x="1332" y="7"/>
                </a:lnTo>
                <a:lnTo>
                  <a:pt x="1332" y="8"/>
                </a:lnTo>
                <a:lnTo>
                  <a:pt x="1332" y="10"/>
                </a:lnTo>
                <a:lnTo>
                  <a:pt x="1330" y="10"/>
                </a:lnTo>
                <a:lnTo>
                  <a:pt x="1328" y="10"/>
                </a:lnTo>
                <a:lnTo>
                  <a:pt x="1328" y="11"/>
                </a:lnTo>
                <a:lnTo>
                  <a:pt x="1328" y="13"/>
                </a:lnTo>
                <a:lnTo>
                  <a:pt x="1328" y="15"/>
                </a:lnTo>
                <a:lnTo>
                  <a:pt x="1328" y="16"/>
                </a:lnTo>
                <a:lnTo>
                  <a:pt x="1330" y="16"/>
                </a:lnTo>
                <a:lnTo>
                  <a:pt x="1330" y="15"/>
                </a:lnTo>
                <a:lnTo>
                  <a:pt x="1330" y="16"/>
                </a:lnTo>
                <a:lnTo>
                  <a:pt x="1330" y="18"/>
                </a:lnTo>
                <a:lnTo>
                  <a:pt x="1332" y="18"/>
                </a:lnTo>
                <a:lnTo>
                  <a:pt x="1330" y="18"/>
                </a:lnTo>
                <a:lnTo>
                  <a:pt x="1332" y="19"/>
                </a:lnTo>
                <a:lnTo>
                  <a:pt x="1330" y="19"/>
                </a:lnTo>
                <a:lnTo>
                  <a:pt x="1332" y="19"/>
                </a:lnTo>
                <a:lnTo>
                  <a:pt x="1332" y="21"/>
                </a:lnTo>
                <a:lnTo>
                  <a:pt x="1332" y="23"/>
                </a:lnTo>
                <a:lnTo>
                  <a:pt x="1332" y="24"/>
                </a:lnTo>
                <a:lnTo>
                  <a:pt x="1332" y="23"/>
                </a:lnTo>
                <a:lnTo>
                  <a:pt x="1330" y="23"/>
                </a:lnTo>
                <a:lnTo>
                  <a:pt x="1330" y="24"/>
                </a:lnTo>
                <a:lnTo>
                  <a:pt x="1330" y="26"/>
                </a:lnTo>
                <a:lnTo>
                  <a:pt x="1332" y="26"/>
                </a:lnTo>
                <a:lnTo>
                  <a:pt x="1332" y="24"/>
                </a:lnTo>
                <a:lnTo>
                  <a:pt x="1333" y="24"/>
                </a:lnTo>
                <a:lnTo>
                  <a:pt x="1333" y="23"/>
                </a:lnTo>
                <a:lnTo>
                  <a:pt x="1333" y="24"/>
                </a:lnTo>
                <a:lnTo>
                  <a:pt x="1333" y="23"/>
                </a:lnTo>
                <a:lnTo>
                  <a:pt x="1332" y="23"/>
                </a:lnTo>
                <a:lnTo>
                  <a:pt x="1333" y="23"/>
                </a:lnTo>
                <a:lnTo>
                  <a:pt x="1335" y="23"/>
                </a:lnTo>
                <a:lnTo>
                  <a:pt x="1333" y="24"/>
                </a:lnTo>
                <a:lnTo>
                  <a:pt x="1332" y="24"/>
                </a:lnTo>
                <a:lnTo>
                  <a:pt x="1332" y="26"/>
                </a:lnTo>
                <a:lnTo>
                  <a:pt x="1333" y="26"/>
                </a:lnTo>
                <a:lnTo>
                  <a:pt x="1333" y="27"/>
                </a:lnTo>
                <a:lnTo>
                  <a:pt x="1333" y="26"/>
                </a:lnTo>
                <a:lnTo>
                  <a:pt x="1332" y="26"/>
                </a:lnTo>
                <a:lnTo>
                  <a:pt x="1332" y="27"/>
                </a:lnTo>
                <a:lnTo>
                  <a:pt x="1333" y="27"/>
                </a:lnTo>
                <a:lnTo>
                  <a:pt x="1333" y="29"/>
                </a:lnTo>
                <a:lnTo>
                  <a:pt x="1333" y="31"/>
                </a:lnTo>
                <a:lnTo>
                  <a:pt x="1333" y="32"/>
                </a:lnTo>
                <a:lnTo>
                  <a:pt x="1333" y="34"/>
                </a:lnTo>
                <a:lnTo>
                  <a:pt x="1333" y="35"/>
                </a:lnTo>
                <a:lnTo>
                  <a:pt x="1335" y="35"/>
                </a:lnTo>
                <a:lnTo>
                  <a:pt x="1335" y="34"/>
                </a:lnTo>
                <a:lnTo>
                  <a:pt x="1335" y="35"/>
                </a:lnTo>
                <a:lnTo>
                  <a:pt x="1336" y="35"/>
                </a:lnTo>
                <a:lnTo>
                  <a:pt x="1335" y="35"/>
                </a:lnTo>
                <a:lnTo>
                  <a:pt x="1333" y="35"/>
                </a:lnTo>
                <a:lnTo>
                  <a:pt x="1332" y="35"/>
                </a:lnTo>
                <a:lnTo>
                  <a:pt x="1332" y="37"/>
                </a:lnTo>
                <a:lnTo>
                  <a:pt x="1332" y="39"/>
                </a:lnTo>
                <a:lnTo>
                  <a:pt x="1333" y="39"/>
                </a:lnTo>
                <a:lnTo>
                  <a:pt x="1335" y="39"/>
                </a:lnTo>
                <a:lnTo>
                  <a:pt x="1335" y="40"/>
                </a:lnTo>
                <a:lnTo>
                  <a:pt x="1335" y="39"/>
                </a:lnTo>
                <a:lnTo>
                  <a:pt x="1333" y="40"/>
                </a:lnTo>
                <a:lnTo>
                  <a:pt x="1335" y="40"/>
                </a:lnTo>
                <a:lnTo>
                  <a:pt x="1335" y="42"/>
                </a:lnTo>
                <a:lnTo>
                  <a:pt x="1336" y="42"/>
                </a:lnTo>
                <a:lnTo>
                  <a:pt x="1335" y="42"/>
                </a:lnTo>
                <a:lnTo>
                  <a:pt x="1333" y="42"/>
                </a:lnTo>
                <a:lnTo>
                  <a:pt x="1333" y="43"/>
                </a:lnTo>
                <a:lnTo>
                  <a:pt x="1333" y="42"/>
                </a:lnTo>
                <a:lnTo>
                  <a:pt x="1332" y="43"/>
                </a:lnTo>
                <a:lnTo>
                  <a:pt x="1332" y="45"/>
                </a:lnTo>
                <a:lnTo>
                  <a:pt x="1333" y="45"/>
                </a:lnTo>
                <a:lnTo>
                  <a:pt x="1333" y="47"/>
                </a:lnTo>
                <a:lnTo>
                  <a:pt x="1335" y="47"/>
                </a:lnTo>
                <a:lnTo>
                  <a:pt x="1335" y="48"/>
                </a:lnTo>
                <a:lnTo>
                  <a:pt x="1336" y="48"/>
                </a:lnTo>
                <a:lnTo>
                  <a:pt x="1335" y="48"/>
                </a:lnTo>
                <a:lnTo>
                  <a:pt x="1335" y="50"/>
                </a:lnTo>
                <a:lnTo>
                  <a:pt x="1336" y="50"/>
                </a:lnTo>
                <a:lnTo>
                  <a:pt x="1336" y="51"/>
                </a:lnTo>
                <a:lnTo>
                  <a:pt x="1335" y="50"/>
                </a:lnTo>
                <a:lnTo>
                  <a:pt x="1335" y="51"/>
                </a:lnTo>
                <a:lnTo>
                  <a:pt x="1336" y="51"/>
                </a:lnTo>
                <a:lnTo>
                  <a:pt x="1336" y="53"/>
                </a:lnTo>
                <a:lnTo>
                  <a:pt x="1338" y="53"/>
                </a:lnTo>
                <a:lnTo>
                  <a:pt x="1338" y="55"/>
                </a:lnTo>
                <a:lnTo>
                  <a:pt x="1338" y="56"/>
                </a:lnTo>
                <a:lnTo>
                  <a:pt x="1338" y="58"/>
                </a:lnTo>
                <a:lnTo>
                  <a:pt x="1338" y="59"/>
                </a:lnTo>
                <a:lnTo>
                  <a:pt x="1336" y="59"/>
                </a:lnTo>
                <a:lnTo>
                  <a:pt x="1336" y="61"/>
                </a:lnTo>
                <a:lnTo>
                  <a:pt x="1338" y="61"/>
                </a:lnTo>
                <a:lnTo>
                  <a:pt x="1338" y="63"/>
                </a:lnTo>
                <a:lnTo>
                  <a:pt x="1338" y="64"/>
                </a:lnTo>
                <a:lnTo>
                  <a:pt x="1336" y="64"/>
                </a:lnTo>
                <a:lnTo>
                  <a:pt x="1336" y="66"/>
                </a:lnTo>
                <a:lnTo>
                  <a:pt x="1335" y="66"/>
                </a:lnTo>
                <a:lnTo>
                  <a:pt x="1335" y="67"/>
                </a:lnTo>
                <a:lnTo>
                  <a:pt x="1336" y="67"/>
                </a:lnTo>
                <a:lnTo>
                  <a:pt x="1336" y="69"/>
                </a:lnTo>
                <a:lnTo>
                  <a:pt x="1336" y="71"/>
                </a:lnTo>
                <a:lnTo>
                  <a:pt x="1338" y="71"/>
                </a:lnTo>
                <a:lnTo>
                  <a:pt x="1340" y="71"/>
                </a:lnTo>
                <a:lnTo>
                  <a:pt x="1340" y="72"/>
                </a:lnTo>
                <a:lnTo>
                  <a:pt x="1338" y="72"/>
                </a:lnTo>
                <a:lnTo>
                  <a:pt x="1338" y="74"/>
                </a:lnTo>
                <a:lnTo>
                  <a:pt x="1338" y="75"/>
                </a:lnTo>
                <a:lnTo>
                  <a:pt x="1338" y="77"/>
                </a:lnTo>
                <a:lnTo>
                  <a:pt x="1340" y="77"/>
                </a:lnTo>
                <a:lnTo>
                  <a:pt x="1341" y="77"/>
                </a:lnTo>
                <a:lnTo>
                  <a:pt x="1343" y="79"/>
                </a:lnTo>
                <a:lnTo>
                  <a:pt x="1343" y="80"/>
                </a:lnTo>
                <a:lnTo>
                  <a:pt x="1341" y="80"/>
                </a:lnTo>
                <a:lnTo>
                  <a:pt x="1341" y="82"/>
                </a:lnTo>
                <a:lnTo>
                  <a:pt x="1341" y="83"/>
                </a:lnTo>
                <a:lnTo>
                  <a:pt x="1341" y="85"/>
                </a:lnTo>
                <a:lnTo>
                  <a:pt x="1340" y="85"/>
                </a:lnTo>
                <a:lnTo>
                  <a:pt x="1340" y="87"/>
                </a:lnTo>
                <a:lnTo>
                  <a:pt x="1338" y="87"/>
                </a:lnTo>
                <a:lnTo>
                  <a:pt x="1338" y="88"/>
                </a:lnTo>
                <a:lnTo>
                  <a:pt x="1338" y="90"/>
                </a:lnTo>
                <a:lnTo>
                  <a:pt x="1338" y="91"/>
                </a:lnTo>
                <a:lnTo>
                  <a:pt x="1336" y="91"/>
                </a:lnTo>
                <a:lnTo>
                  <a:pt x="1336" y="93"/>
                </a:lnTo>
                <a:lnTo>
                  <a:pt x="1335" y="93"/>
                </a:lnTo>
                <a:lnTo>
                  <a:pt x="1333" y="93"/>
                </a:lnTo>
                <a:lnTo>
                  <a:pt x="1333" y="95"/>
                </a:lnTo>
                <a:lnTo>
                  <a:pt x="1333" y="96"/>
                </a:lnTo>
                <a:lnTo>
                  <a:pt x="1333" y="98"/>
                </a:lnTo>
                <a:lnTo>
                  <a:pt x="1333" y="99"/>
                </a:lnTo>
                <a:lnTo>
                  <a:pt x="1335" y="99"/>
                </a:lnTo>
                <a:lnTo>
                  <a:pt x="1335" y="101"/>
                </a:lnTo>
                <a:lnTo>
                  <a:pt x="1335" y="103"/>
                </a:lnTo>
                <a:lnTo>
                  <a:pt x="1335" y="101"/>
                </a:lnTo>
                <a:lnTo>
                  <a:pt x="1335" y="103"/>
                </a:lnTo>
                <a:lnTo>
                  <a:pt x="1336" y="103"/>
                </a:lnTo>
                <a:lnTo>
                  <a:pt x="1336" y="101"/>
                </a:lnTo>
                <a:lnTo>
                  <a:pt x="1338" y="101"/>
                </a:lnTo>
                <a:lnTo>
                  <a:pt x="1340" y="101"/>
                </a:lnTo>
                <a:lnTo>
                  <a:pt x="1338" y="101"/>
                </a:lnTo>
                <a:lnTo>
                  <a:pt x="1338" y="103"/>
                </a:lnTo>
                <a:lnTo>
                  <a:pt x="1336" y="103"/>
                </a:lnTo>
                <a:lnTo>
                  <a:pt x="1336" y="104"/>
                </a:lnTo>
                <a:lnTo>
                  <a:pt x="1335" y="104"/>
                </a:lnTo>
                <a:lnTo>
                  <a:pt x="1333" y="104"/>
                </a:lnTo>
                <a:lnTo>
                  <a:pt x="1333" y="106"/>
                </a:lnTo>
                <a:lnTo>
                  <a:pt x="1335" y="106"/>
                </a:lnTo>
                <a:lnTo>
                  <a:pt x="1335" y="107"/>
                </a:lnTo>
                <a:lnTo>
                  <a:pt x="1333" y="106"/>
                </a:lnTo>
                <a:lnTo>
                  <a:pt x="1333" y="107"/>
                </a:lnTo>
                <a:lnTo>
                  <a:pt x="1332" y="107"/>
                </a:lnTo>
                <a:lnTo>
                  <a:pt x="1332" y="109"/>
                </a:lnTo>
                <a:lnTo>
                  <a:pt x="1332" y="111"/>
                </a:lnTo>
                <a:lnTo>
                  <a:pt x="1333" y="111"/>
                </a:lnTo>
                <a:lnTo>
                  <a:pt x="1333" y="112"/>
                </a:lnTo>
                <a:lnTo>
                  <a:pt x="1335" y="112"/>
                </a:lnTo>
                <a:lnTo>
                  <a:pt x="1335" y="111"/>
                </a:lnTo>
                <a:lnTo>
                  <a:pt x="1336" y="111"/>
                </a:lnTo>
                <a:lnTo>
                  <a:pt x="1338" y="111"/>
                </a:lnTo>
                <a:lnTo>
                  <a:pt x="1338" y="112"/>
                </a:lnTo>
                <a:lnTo>
                  <a:pt x="1336" y="112"/>
                </a:lnTo>
                <a:lnTo>
                  <a:pt x="1336" y="111"/>
                </a:lnTo>
                <a:lnTo>
                  <a:pt x="1335" y="112"/>
                </a:lnTo>
                <a:lnTo>
                  <a:pt x="1336" y="112"/>
                </a:lnTo>
                <a:lnTo>
                  <a:pt x="1336" y="114"/>
                </a:lnTo>
                <a:lnTo>
                  <a:pt x="1335" y="114"/>
                </a:lnTo>
                <a:lnTo>
                  <a:pt x="1333" y="114"/>
                </a:lnTo>
                <a:lnTo>
                  <a:pt x="1335" y="115"/>
                </a:lnTo>
                <a:lnTo>
                  <a:pt x="1333" y="115"/>
                </a:lnTo>
                <a:lnTo>
                  <a:pt x="1333" y="117"/>
                </a:lnTo>
                <a:lnTo>
                  <a:pt x="1333" y="119"/>
                </a:lnTo>
                <a:lnTo>
                  <a:pt x="1333" y="120"/>
                </a:lnTo>
                <a:lnTo>
                  <a:pt x="1333" y="122"/>
                </a:lnTo>
                <a:lnTo>
                  <a:pt x="1335" y="122"/>
                </a:lnTo>
                <a:lnTo>
                  <a:pt x="1335" y="123"/>
                </a:lnTo>
                <a:lnTo>
                  <a:pt x="1336" y="123"/>
                </a:lnTo>
                <a:lnTo>
                  <a:pt x="1336" y="125"/>
                </a:lnTo>
                <a:lnTo>
                  <a:pt x="1335" y="125"/>
                </a:lnTo>
                <a:lnTo>
                  <a:pt x="1335" y="123"/>
                </a:lnTo>
                <a:lnTo>
                  <a:pt x="1335" y="125"/>
                </a:lnTo>
                <a:lnTo>
                  <a:pt x="1333" y="125"/>
                </a:lnTo>
                <a:lnTo>
                  <a:pt x="1333" y="127"/>
                </a:lnTo>
                <a:lnTo>
                  <a:pt x="1332" y="127"/>
                </a:lnTo>
                <a:lnTo>
                  <a:pt x="1332" y="128"/>
                </a:lnTo>
                <a:lnTo>
                  <a:pt x="1333" y="128"/>
                </a:lnTo>
                <a:lnTo>
                  <a:pt x="1333" y="130"/>
                </a:lnTo>
                <a:lnTo>
                  <a:pt x="1332" y="130"/>
                </a:lnTo>
                <a:lnTo>
                  <a:pt x="1332" y="131"/>
                </a:lnTo>
                <a:lnTo>
                  <a:pt x="1332" y="133"/>
                </a:lnTo>
                <a:lnTo>
                  <a:pt x="1332" y="135"/>
                </a:lnTo>
                <a:lnTo>
                  <a:pt x="1330" y="135"/>
                </a:lnTo>
                <a:lnTo>
                  <a:pt x="1332" y="135"/>
                </a:lnTo>
                <a:lnTo>
                  <a:pt x="1332" y="136"/>
                </a:lnTo>
                <a:lnTo>
                  <a:pt x="1332" y="138"/>
                </a:lnTo>
                <a:lnTo>
                  <a:pt x="1332" y="139"/>
                </a:lnTo>
                <a:lnTo>
                  <a:pt x="1332" y="141"/>
                </a:lnTo>
                <a:lnTo>
                  <a:pt x="1332" y="143"/>
                </a:lnTo>
                <a:lnTo>
                  <a:pt x="1330" y="143"/>
                </a:lnTo>
                <a:lnTo>
                  <a:pt x="1332" y="144"/>
                </a:lnTo>
                <a:lnTo>
                  <a:pt x="1332" y="146"/>
                </a:lnTo>
                <a:lnTo>
                  <a:pt x="1332" y="147"/>
                </a:lnTo>
                <a:lnTo>
                  <a:pt x="1332" y="149"/>
                </a:lnTo>
                <a:lnTo>
                  <a:pt x="1333" y="149"/>
                </a:lnTo>
                <a:lnTo>
                  <a:pt x="1333" y="151"/>
                </a:lnTo>
                <a:lnTo>
                  <a:pt x="1335" y="151"/>
                </a:lnTo>
                <a:lnTo>
                  <a:pt x="1335" y="152"/>
                </a:lnTo>
                <a:lnTo>
                  <a:pt x="1336" y="152"/>
                </a:lnTo>
                <a:lnTo>
                  <a:pt x="1336" y="154"/>
                </a:lnTo>
                <a:lnTo>
                  <a:pt x="1336" y="155"/>
                </a:lnTo>
                <a:lnTo>
                  <a:pt x="1338" y="157"/>
                </a:lnTo>
                <a:lnTo>
                  <a:pt x="1340" y="157"/>
                </a:lnTo>
                <a:lnTo>
                  <a:pt x="1340" y="159"/>
                </a:lnTo>
                <a:lnTo>
                  <a:pt x="1341" y="159"/>
                </a:lnTo>
                <a:lnTo>
                  <a:pt x="1340" y="159"/>
                </a:lnTo>
                <a:lnTo>
                  <a:pt x="1341" y="159"/>
                </a:lnTo>
                <a:lnTo>
                  <a:pt x="1341" y="157"/>
                </a:lnTo>
                <a:lnTo>
                  <a:pt x="1343" y="159"/>
                </a:lnTo>
                <a:lnTo>
                  <a:pt x="1341" y="159"/>
                </a:lnTo>
                <a:lnTo>
                  <a:pt x="1341" y="160"/>
                </a:lnTo>
                <a:lnTo>
                  <a:pt x="1340" y="160"/>
                </a:lnTo>
                <a:lnTo>
                  <a:pt x="1338" y="159"/>
                </a:lnTo>
                <a:lnTo>
                  <a:pt x="1338" y="160"/>
                </a:lnTo>
                <a:lnTo>
                  <a:pt x="1336" y="160"/>
                </a:lnTo>
                <a:lnTo>
                  <a:pt x="1336" y="162"/>
                </a:lnTo>
                <a:lnTo>
                  <a:pt x="1336" y="163"/>
                </a:lnTo>
                <a:lnTo>
                  <a:pt x="1335" y="163"/>
                </a:lnTo>
                <a:lnTo>
                  <a:pt x="1336" y="163"/>
                </a:lnTo>
                <a:lnTo>
                  <a:pt x="1336" y="165"/>
                </a:lnTo>
                <a:lnTo>
                  <a:pt x="1336" y="167"/>
                </a:lnTo>
                <a:lnTo>
                  <a:pt x="1338" y="167"/>
                </a:lnTo>
                <a:lnTo>
                  <a:pt x="1338" y="165"/>
                </a:lnTo>
                <a:lnTo>
                  <a:pt x="1338" y="167"/>
                </a:lnTo>
                <a:lnTo>
                  <a:pt x="1336" y="167"/>
                </a:lnTo>
                <a:lnTo>
                  <a:pt x="1336" y="168"/>
                </a:lnTo>
                <a:lnTo>
                  <a:pt x="1335" y="168"/>
                </a:lnTo>
                <a:lnTo>
                  <a:pt x="1336" y="170"/>
                </a:lnTo>
                <a:lnTo>
                  <a:pt x="1336" y="171"/>
                </a:lnTo>
                <a:lnTo>
                  <a:pt x="1338" y="171"/>
                </a:lnTo>
                <a:lnTo>
                  <a:pt x="1338" y="173"/>
                </a:lnTo>
                <a:lnTo>
                  <a:pt x="1338" y="175"/>
                </a:lnTo>
                <a:lnTo>
                  <a:pt x="1336" y="175"/>
                </a:lnTo>
                <a:lnTo>
                  <a:pt x="1338" y="175"/>
                </a:lnTo>
                <a:lnTo>
                  <a:pt x="1338" y="176"/>
                </a:lnTo>
                <a:lnTo>
                  <a:pt x="1338" y="178"/>
                </a:lnTo>
                <a:lnTo>
                  <a:pt x="1338" y="179"/>
                </a:lnTo>
                <a:lnTo>
                  <a:pt x="1338" y="181"/>
                </a:lnTo>
                <a:lnTo>
                  <a:pt x="1340" y="181"/>
                </a:lnTo>
                <a:lnTo>
                  <a:pt x="1340" y="183"/>
                </a:lnTo>
                <a:lnTo>
                  <a:pt x="1341" y="183"/>
                </a:lnTo>
                <a:lnTo>
                  <a:pt x="1341" y="184"/>
                </a:lnTo>
                <a:lnTo>
                  <a:pt x="1343" y="184"/>
                </a:lnTo>
                <a:lnTo>
                  <a:pt x="1343" y="186"/>
                </a:lnTo>
                <a:lnTo>
                  <a:pt x="1343" y="187"/>
                </a:lnTo>
                <a:lnTo>
                  <a:pt x="1344" y="187"/>
                </a:lnTo>
                <a:lnTo>
                  <a:pt x="1344" y="189"/>
                </a:lnTo>
                <a:lnTo>
                  <a:pt x="1344" y="191"/>
                </a:lnTo>
                <a:lnTo>
                  <a:pt x="1344" y="192"/>
                </a:lnTo>
                <a:lnTo>
                  <a:pt x="1344" y="194"/>
                </a:lnTo>
                <a:lnTo>
                  <a:pt x="1346" y="195"/>
                </a:lnTo>
                <a:lnTo>
                  <a:pt x="1346" y="197"/>
                </a:lnTo>
                <a:lnTo>
                  <a:pt x="1348" y="199"/>
                </a:lnTo>
                <a:lnTo>
                  <a:pt x="1348" y="200"/>
                </a:lnTo>
                <a:lnTo>
                  <a:pt x="1348" y="202"/>
                </a:lnTo>
                <a:lnTo>
                  <a:pt x="1349" y="202"/>
                </a:lnTo>
                <a:lnTo>
                  <a:pt x="1349" y="203"/>
                </a:lnTo>
                <a:lnTo>
                  <a:pt x="1349" y="205"/>
                </a:lnTo>
                <a:lnTo>
                  <a:pt x="1349" y="207"/>
                </a:lnTo>
                <a:lnTo>
                  <a:pt x="1349" y="208"/>
                </a:lnTo>
                <a:lnTo>
                  <a:pt x="1348" y="208"/>
                </a:lnTo>
                <a:lnTo>
                  <a:pt x="1349" y="210"/>
                </a:lnTo>
                <a:lnTo>
                  <a:pt x="1348" y="210"/>
                </a:lnTo>
                <a:lnTo>
                  <a:pt x="1348" y="211"/>
                </a:lnTo>
                <a:lnTo>
                  <a:pt x="1348" y="213"/>
                </a:lnTo>
                <a:lnTo>
                  <a:pt x="1349" y="213"/>
                </a:lnTo>
                <a:lnTo>
                  <a:pt x="1348" y="213"/>
                </a:lnTo>
                <a:lnTo>
                  <a:pt x="1348" y="215"/>
                </a:lnTo>
                <a:lnTo>
                  <a:pt x="1349" y="215"/>
                </a:lnTo>
                <a:lnTo>
                  <a:pt x="1349" y="216"/>
                </a:lnTo>
                <a:lnTo>
                  <a:pt x="1351" y="216"/>
                </a:lnTo>
                <a:lnTo>
                  <a:pt x="1349" y="218"/>
                </a:lnTo>
                <a:lnTo>
                  <a:pt x="1349" y="219"/>
                </a:lnTo>
                <a:lnTo>
                  <a:pt x="1349" y="218"/>
                </a:lnTo>
                <a:lnTo>
                  <a:pt x="1348" y="218"/>
                </a:lnTo>
                <a:lnTo>
                  <a:pt x="1348" y="219"/>
                </a:lnTo>
                <a:lnTo>
                  <a:pt x="1346" y="219"/>
                </a:lnTo>
                <a:lnTo>
                  <a:pt x="1348" y="221"/>
                </a:lnTo>
                <a:lnTo>
                  <a:pt x="1348" y="219"/>
                </a:lnTo>
                <a:lnTo>
                  <a:pt x="1348" y="221"/>
                </a:lnTo>
                <a:lnTo>
                  <a:pt x="1348" y="223"/>
                </a:lnTo>
                <a:lnTo>
                  <a:pt x="1349" y="223"/>
                </a:lnTo>
                <a:lnTo>
                  <a:pt x="1351" y="223"/>
                </a:lnTo>
                <a:lnTo>
                  <a:pt x="1351" y="221"/>
                </a:lnTo>
                <a:lnTo>
                  <a:pt x="1351" y="223"/>
                </a:lnTo>
                <a:lnTo>
                  <a:pt x="1352" y="223"/>
                </a:lnTo>
                <a:lnTo>
                  <a:pt x="1352" y="224"/>
                </a:lnTo>
                <a:lnTo>
                  <a:pt x="1352" y="226"/>
                </a:lnTo>
                <a:lnTo>
                  <a:pt x="1352" y="227"/>
                </a:lnTo>
                <a:lnTo>
                  <a:pt x="1354" y="227"/>
                </a:lnTo>
                <a:lnTo>
                  <a:pt x="1354" y="229"/>
                </a:lnTo>
                <a:lnTo>
                  <a:pt x="1352" y="229"/>
                </a:lnTo>
                <a:lnTo>
                  <a:pt x="1352" y="231"/>
                </a:lnTo>
                <a:lnTo>
                  <a:pt x="1352" y="232"/>
                </a:lnTo>
                <a:lnTo>
                  <a:pt x="1351" y="232"/>
                </a:lnTo>
                <a:lnTo>
                  <a:pt x="1351" y="231"/>
                </a:lnTo>
                <a:lnTo>
                  <a:pt x="1351" y="232"/>
                </a:lnTo>
                <a:lnTo>
                  <a:pt x="1349" y="231"/>
                </a:lnTo>
                <a:lnTo>
                  <a:pt x="1349" y="232"/>
                </a:lnTo>
                <a:lnTo>
                  <a:pt x="1349" y="234"/>
                </a:lnTo>
                <a:lnTo>
                  <a:pt x="1351" y="234"/>
                </a:lnTo>
                <a:lnTo>
                  <a:pt x="1351" y="232"/>
                </a:lnTo>
                <a:lnTo>
                  <a:pt x="1351" y="234"/>
                </a:lnTo>
                <a:lnTo>
                  <a:pt x="1349" y="234"/>
                </a:lnTo>
                <a:lnTo>
                  <a:pt x="1349" y="235"/>
                </a:lnTo>
                <a:lnTo>
                  <a:pt x="1349" y="237"/>
                </a:lnTo>
                <a:lnTo>
                  <a:pt x="1351" y="237"/>
                </a:lnTo>
                <a:lnTo>
                  <a:pt x="1351" y="239"/>
                </a:lnTo>
                <a:lnTo>
                  <a:pt x="1351" y="240"/>
                </a:lnTo>
                <a:lnTo>
                  <a:pt x="1352" y="240"/>
                </a:lnTo>
                <a:lnTo>
                  <a:pt x="1351" y="240"/>
                </a:lnTo>
                <a:lnTo>
                  <a:pt x="1351" y="242"/>
                </a:lnTo>
                <a:lnTo>
                  <a:pt x="1349" y="242"/>
                </a:lnTo>
                <a:lnTo>
                  <a:pt x="1349" y="240"/>
                </a:lnTo>
                <a:lnTo>
                  <a:pt x="1349" y="239"/>
                </a:lnTo>
                <a:lnTo>
                  <a:pt x="1348" y="239"/>
                </a:lnTo>
                <a:lnTo>
                  <a:pt x="1348" y="240"/>
                </a:lnTo>
                <a:lnTo>
                  <a:pt x="1349" y="240"/>
                </a:lnTo>
                <a:lnTo>
                  <a:pt x="1348" y="242"/>
                </a:lnTo>
                <a:lnTo>
                  <a:pt x="1348" y="240"/>
                </a:lnTo>
                <a:lnTo>
                  <a:pt x="1346" y="240"/>
                </a:lnTo>
                <a:lnTo>
                  <a:pt x="1346" y="242"/>
                </a:lnTo>
                <a:lnTo>
                  <a:pt x="1348" y="242"/>
                </a:lnTo>
                <a:lnTo>
                  <a:pt x="1349" y="242"/>
                </a:lnTo>
                <a:lnTo>
                  <a:pt x="1349" y="243"/>
                </a:lnTo>
                <a:lnTo>
                  <a:pt x="1349" y="245"/>
                </a:lnTo>
                <a:lnTo>
                  <a:pt x="1351" y="245"/>
                </a:lnTo>
                <a:lnTo>
                  <a:pt x="1351" y="243"/>
                </a:lnTo>
                <a:lnTo>
                  <a:pt x="1351" y="245"/>
                </a:lnTo>
                <a:lnTo>
                  <a:pt x="1352" y="245"/>
                </a:lnTo>
                <a:lnTo>
                  <a:pt x="1354" y="245"/>
                </a:lnTo>
                <a:lnTo>
                  <a:pt x="1352" y="245"/>
                </a:lnTo>
                <a:lnTo>
                  <a:pt x="1352" y="247"/>
                </a:lnTo>
                <a:lnTo>
                  <a:pt x="1354" y="247"/>
                </a:lnTo>
                <a:lnTo>
                  <a:pt x="1354" y="245"/>
                </a:lnTo>
                <a:lnTo>
                  <a:pt x="1354" y="247"/>
                </a:lnTo>
                <a:lnTo>
                  <a:pt x="1354" y="248"/>
                </a:lnTo>
                <a:lnTo>
                  <a:pt x="1354" y="247"/>
                </a:lnTo>
                <a:lnTo>
                  <a:pt x="1354" y="248"/>
                </a:lnTo>
                <a:lnTo>
                  <a:pt x="1356" y="248"/>
                </a:lnTo>
                <a:lnTo>
                  <a:pt x="1354" y="248"/>
                </a:lnTo>
                <a:lnTo>
                  <a:pt x="1356" y="250"/>
                </a:lnTo>
                <a:lnTo>
                  <a:pt x="1354" y="250"/>
                </a:lnTo>
                <a:lnTo>
                  <a:pt x="1352" y="250"/>
                </a:lnTo>
                <a:lnTo>
                  <a:pt x="1352" y="248"/>
                </a:lnTo>
                <a:lnTo>
                  <a:pt x="1351" y="248"/>
                </a:lnTo>
                <a:lnTo>
                  <a:pt x="1351" y="247"/>
                </a:lnTo>
                <a:lnTo>
                  <a:pt x="1349" y="247"/>
                </a:lnTo>
                <a:lnTo>
                  <a:pt x="1349" y="248"/>
                </a:lnTo>
                <a:lnTo>
                  <a:pt x="1351" y="248"/>
                </a:lnTo>
                <a:lnTo>
                  <a:pt x="1351" y="250"/>
                </a:lnTo>
                <a:lnTo>
                  <a:pt x="1351" y="253"/>
                </a:lnTo>
                <a:lnTo>
                  <a:pt x="1349" y="255"/>
                </a:lnTo>
                <a:lnTo>
                  <a:pt x="1348" y="255"/>
                </a:lnTo>
                <a:lnTo>
                  <a:pt x="1346" y="255"/>
                </a:lnTo>
                <a:lnTo>
                  <a:pt x="1346" y="256"/>
                </a:lnTo>
                <a:lnTo>
                  <a:pt x="1346" y="255"/>
                </a:lnTo>
                <a:lnTo>
                  <a:pt x="1344" y="255"/>
                </a:lnTo>
                <a:lnTo>
                  <a:pt x="1346" y="256"/>
                </a:lnTo>
                <a:lnTo>
                  <a:pt x="1344" y="256"/>
                </a:lnTo>
                <a:lnTo>
                  <a:pt x="1344" y="258"/>
                </a:lnTo>
                <a:lnTo>
                  <a:pt x="1344" y="256"/>
                </a:lnTo>
                <a:lnTo>
                  <a:pt x="1343" y="255"/>
                </a:lnTo>
                <a:lnTo>
                  <a:pt x="1343" y="256"/>
                </a:lnTo>
                <a:lnTo>
                  <a:pt x="1341" y="256"/>
                </a:lnTo>
                <a:lnTo>
                  <a:pt x="1341" y="258"/>
                </a:lnTo>
                <a:lnTo>
                  <a:pt x="1341" y="259"/>
                </a:lnTo>
                <a:lnTo>
                  <a:pt x="1341" y="261"/>
                </a:lnTo>
                <a:lnTo>
                  <a:pt x="1343" y="261"/>
                </a:lnTo>
                <a:lnTo>
                  <a:pt x="1343" y="263"/>
                </a:lnTo>
                <a:lnTo>
                  <a:pt x="1343" y="264"/>
                </a:lnTo>
                <a:lnTo>
                  <a:pt x="1343" y="266"/>
                </a:lnTo>
                <a:lnTo>
                  <a:pt x="1341" y="266"/>
                </a:lnTo>
                <a:lnTo>
                  <a:pt x="1343" y="266"/>
                </a:lnTo>
                <a:lnTo>
                  <a:pt x="1341" y="266"/>
                </a:lnTo>
                <a:lnTo>
                  <a:pt x="1341" y="267"/>
                </a:lnTo>
                <a:lnTo>
                  <a:pt x="1340" y="266"/>
                </a:lnTo>
                <a:lnTo>
                  <a:pt x="1340" y="267"/>
                </a:lnTo>
                <a:lnTo>
                  <a:pt x="1340" y="269"/>
                </a:lnTo>
                <a:lnTo>
                  <a:pt x="1341" y="269"/>
                </a:lnTo>
                <a:lnTo>
                  <a:pt x="1340" y="269"/>
                </a:lnTo>
                <a:lnTo>
                  <a:pt x="1340" y="267"/>
                </a:lnTo>
                <a:lnTo>
                  <a:pt x="1338" y="267"/>
                </a:lnTo>
                <a:lnTo>
                  <a:pt x="1338" y="269"/>
                </a:lnTo>
                <a:lnTo>
                  <a:pt x="1338" y="271"/>
                </a:lnTo>
                <a:lnTo>
                  <a:pt x="1338" y="272"/>
                </a:lnTo>
                <a:lnTo>
                  <a:pt x="1338" y="274"/>
                </a:lnTo>
                <a:lnTo>
                  <a:pt x="1340" y="274"/>
                </a:lnTo>
                <a:lnTo>
                  <a:pt x="1340" y="272"/>
                </a:lnTo>
                <a:lnTo>
                  <a:pt x="1340" y="274"/>
                </a:lnTo>
                <a:lnTo>
                  <a:pt x="1341" y="274"/>
                </a:lnTo>
                <a:lnTo>
                  <a:pt x="1340" y="274"/>
                </a:lnTo>
                <a:lnTo>
                  <a:pt x="1340" y="275"/>
                </a:lnTo>
                <a:lnTo>
                  <a:pt x="1340" y="277"/>
                </a:lnTo>
                <a:lnTo>
                  <a:pt x="1341" y="277"/>
                </a:lnTo>
                <a:lnTo>
                  <a:pt x="1340" y="277"/>
                </a:lnTo>
                <a:lnTo>
                  <a:pt x="1340" y="279"/>
                </a:lnTo>
                <a:lnTo>
                  <a:pt x="1338" y="279"/>
                </a:lnTo>
                <a:lnTo>
                  <a:pt x="1336" y="279"/>
                </a:lnTo>
                <a:lnTo>
                  <a:pt x="1336" y="280"/>
                </a:lnTo>
                <a:lnTo>
                  <a:pt x="1338" y="282"/>
                </a:lnTo>
                <a:lnTo>
                  <a:pt x="1338" y="283"/>
                </a:lnTo>
                <a:lnTo>
                  <a:pt x="1340" y="283"/>
                </a:lnTo>
                <a:lnTo>
                  <a:pt x="1340" y="285"/>
                </a:lnTo>
                <a:lnTo>
                  <a:pt x="1340" y="287"/>
                </a:lnTo>
                <a:lnTo>
                  <a:pt x="1340" y="288"/>
                </a:lnTo>
                <a:lnTo>
                  <a:pt x="1340" y="290"/>
                </a:lnTo>
                <a:lnTo>
                  <a:pt x="1341" y="290"/>
                </a:lnTo>
                <a:lnTo>
                  <a:pt x="1341" y="291"/>
                </a:lnTo>
                <a:lnTo>
                  <a:pt x="1343" y="290"/>
                </a:lnTo>
                <a:lnTo>
                  <a:pt x="1343" y="291"/>
                </a:lnTo>
                <a:lnTo>
                  <a:pt x="1341" y="291"/>
                </a:lnTo>
                <a:lnTo>
                  <a:pt x="1341" y="293"/>
                </a:lnTo>
                <a:lnTo>
                  <a:pt x="1340" y="293"/>
                </a:lnTo>
                <a:lnTo>
                  <a:pt x="1340" y="295"/>
                </a:lnTo>
                <a:lnTo>
                  <a:pt x="1338" y="295"/>
                </a:lnTo>
                <a:lnTo>
                  <a:pt x="1336" y="295"/>
                </a:lnTo>
                <a:lnTo>
                  <a:pt x="1338" y="295"/>
                </a:lnTo>
                <a:lnTo>
                  <a:pt x="1338" y="296"/>
                </a:lnTo>
                <a:lnTo>
                  <a:pt x="1336" y="296"/>
                </a:lnTo>
                <a:lnTo>
                  <a:pt x="1336" y="298"/>
                </a:lnTo>
                <a:lnTo>
                  <a:pt x="1338" y="298"/>
                </a:lnTo>
                <a:lnTo>
                  <a:pt x="1340" y="298"/>
                </a:lnTo>
                <a:lnTo>
                  <a:pt x="1340" y="296"/>
                </a:lnTo>
                <a:lnTo>
                  <a:pt x="1340" y="298"/>
                </a:lnTo>
                <a:lnTo>
                  <a:pt x="1338" y="298"/>
                </a:lnTo>
                <a:lnTo>
                  <a:pt x="1340" y="298"/>
                </a:lnTo>
                <a:lnTo>
                  <a:pt x="1340" y="299"/>
                </a:lnTo>
                <a:lnTo>
                  <a:pt x="1338" y="299"/>
                </a:lnTo>
                <a:lnTo>
                  <a:pt x="1338" y="301"/>
                </a:lnTo>
                <a:lnTo>
                  <a:pt x="1338" y="303"/>
                </a:lnTo>
                <a:lnTo>
                  <a:pt x="1340" y="303"/>
                </a:lnTo>
                <a:lnTo>
                  <a:pt x="1340" y="304"/>
                </a:lnTo>
                <a:lnTo>
                  <a:pt x="1340" y="306"/>
                </a:lnTo>
                <a:lnTo>
                  <a:pt x="1341" y="304"/>
                </a:lnTo>
                <a:lnTo>
                  <a:pt x="1341" y="306"/>
                </a:lnTo>
                <a:lnTo>
                  <a:pt x="1341" y="307"/>
                </a:lnTo>
                <a:lnTo>
                  <a:pt x="1341" y="309"/>
                </a:lnTo>
                <a:lnTo>
                  <a:pt x="1341" y="311"/>
                </a:lnTo>
                <a:lnTo>
                  <a:pt x="1340" y="311"/>
                </a:lnTo>
                <a:lnTo>
                  <a:pt x="1340" y="312"/>
                </a:lnTo>
                <a:lnTo>
                  <a:pt x="1338" y="312"/>
                </a:lnTo>
                <a:lnTo>
                  <a:pt x="1340" y="314"/>
                </a:lnTo>
                <a:lnTo>
                  <a:pt x="1340" y="315"/>
                </a:lnTo>
                <a:lnTo>
                  <a:pt x="1338" y="315"/>
                </a:lnTo>
                <a:lnTo>
                  <a:pt x="1338" y="317"/>
                </a:lnTo>
                <a:lnTo>
                  <a:pt x="1338" y="319"/>
                </a:lnTo>
                <a:lnTo>
                  <a:pt x="1340" y="319"/>
                </a:lnTo>
                <a:lnTo>
                  <a:pt x="1338" y="320"/>
                </a:lnTo>
                <a:lnTo>
                  <a:pt x="1340" y="320"/>
                </a:lnTo>
                <a:lnTo>
                  <a:pt x="1338" y="320"/>
                </a:lnTo>
                <a:lnTo>
                  <a:pt x="1338" y="322"/>
                </a:lnTo>
                <a:lnTo>
                  <a:pt x="1336" y="322"/>
                </a:lnTo>
                <a:lnTo>
                  <a:pt x="1336" y="323"/>
                </a:lnTo>
                <a:lnTo>
                  <a:pt x="1336" y="325"/>
                </a:lnTo>
                <a:lnTo>
                  <a:pt x="1335" y="325"/>
                </a:lnTo>
                <a:lnTo>
                  <a:pt x="1336" y="327"/>
                </a:lnTo>
                <a:lnTo>
                  <a:pt x="1336" y="328"/>
                </a:lnTo>
                <a:lnTo>
                  <a:pt x="1336" y="330"/>
                </a:lnTo>
                <a:lnTo>
                  <a:pt x="1336" y="331"/>
                </a:lnTo>
                <a:lnTo>
                  <a:pt x="1336" y="333"/>
                </a:lnTo>
                <a:lnTo>
                  <a:pt x="1336" y="335"/>
                </a:lnTo>
                <a:lnTo>
                  <a:pt x="1338" y="335"/>
                </a:lnTo>
                <a:lnTo>
                  <a:pt x="1338" y="336"/>
                </a:lnTo>
                <a:lnTo>
                  <a:pt x="1340" y="336"/>
                </a:lnTo>
                <a:lnTo>
                  <a:pt x="1338" y="336"/>
                </a:lnTo>
                <a:lnTo>
                  <a:pt x="1338" y="338"/>
                </a:lnTo>
                <a:lnTo>
                  <a:pt x="1340" y="339"/>
                </a:lnTo>
                <a:lnTo>
                  <a:pt x="1340" y="343"/>
                </a:lnTo>
                <a:lnTo>
                  <a:pt x="1340" y="344"/>
                </a:lnTo>
                <a:lnTo>
                  <a:pt x="1340" y="346"/>
                </a:lnTo>
                <a:lnTo>
                  <a:pt x="1340" y="347"/>
                </a:lnTo>
                <a:lnTo>
                  <a:pt x="1340" y="349"/>
                </a:lnTo>
                <a:lnTo>
                  <a:pt x="1340" y="351"/>
                </a:lnTo>
                <a:lnTo>
                  <a:pt x="1340" y="352"/>
                </a:lnTo>
                <a:lnTo>
                  <a:pt x="1340" y="354"/>
                </a:lnTo>
                <a:lnTo>
                  <a:pt x="1340" y="355"/>
                </a:lnTo>
                <a:lnTo>
                  <a:pt x="1340" y="357"/>
                </a:lnTo>
                <a:lnTo>
                  <a:pt x="1340" y="359"/>
                </a:lnTo>
                <a:lnTo>
                  <a:pt x="1340" y="360"/>
                </a:lnTo>
                <a:lnTo>
                  <a:pt x="1338" y="362"/>
                </a:lnTo>
                <a:lnTo>
                  <a:pt x="1338" y="363"/>
                </a:lnTo>
                <a:lnTo>
                  <a:pt x="1340" y="363"/>
                </a:lnTo>
                <a:lnTo>
                  <a:pt x="1340" y="362"/>
                </a:lnTo>
                <a:lnTo>
                  <a:pt x="1341" y="362"/>
                </a:lnTo>
                <a:lnTo>
                  <a:pt x="1343" y="362"/>
                </a:lnTo>
                <a:lnTo>
                  <a:pt x="1343" y="360"/>
                </a:lnTo>
                <a:lnTo>
                  <a:pt x="1344" y="360"/>
                </a:lnTo>
                <a:lnTo>
                  <a:pt x="1346" y="360"/>
                </a:lnTo>
                <a:lnTo>
                  <a:pt x="1344" y="360"/>
                </a:lnTo>
                <a:lnTo>
                  <a:pt x="1346" y="359"/>
                </a:lnTo>
                <a:lnTo>
                  <a:pt x="1346" y="360"/>
                </a:lnTo>
                <a:lnTo>
                  <a:pt x="1348" y="362"/>
                </a:lnTo>
                <a:lnTo>
                  <a:pt x="1348" y="363"/>
                </a:lnTo>
                <a:lnTo>
                  <a:pt x="1348" y="365"/>
                </a:lnTo>
                <a:lnTo>
                  <a:pt x="1349" y="365"/>
                </a:lnTo>
                <a:lnTo>
                  <a:pt x="1351" y="367"/>
                </a:lnTo>
                <a:lnTo>
                  <a:pt x="1352" y="367"/>
                </a:lnTo>
                <a:lnTo>
                  <a:pt x="1352" y="368"/>
                </a:lnTo>
                <a:lnTo>
                  <a:pt x="1354" y="368"/>
                </a:lnTo>
                <a:lnTo>
                  <a:pt x="1356" y="370"/>
                </a:lnTo>
                <a:lnTo>
                  <a:pt x="1357" y="370"/>
                </a:lnTo>
                <a:lnTo>
                  <a:pt x="1359" y="371"/>
                </a:lnTo>
                <a:lnTo>
                  <a:pt x="1357" y="373"/>
                </a:lnTo>
                <a:lnTo>
                  <a:pt x="1357" y="375"/>
                </a:lnTo>
                <a:lnTo>
                  <a:pt x="1359" y="376"/>
                </a:lnTo>
                <a:lnTo>
                  <a:pt x="1359" y="378"/>
                </a:lnTo>
                <a:lnTo>
                  <a:pt x="1359" y="379"/>
                </a:lnTo>
                <a:lnTo>
                  <a:pt x="1360" y="379"/>
                </a:lnTo>
                <a:lnTo>
                  <a:pt x="1360" y="381"/>
                </a:lnTo>
                <a:lnTo>
                  <a:pt x="1359" y="381"/>
                </a:lnTo>
                <a:lnTo>
                  <a:pt x="1359" y="383"/>
                </a:lnTo>
                <a:lnTo>
                  <a:pt x="1359" y="384"/>
                </a:lnTo>
                <a:lnTo>
                  <a:pt x="1359" y="386"/>
                </a:lnTo>
                <a:lnTo>
                  <a:pt x="1359" y="384"/>
                </a:lnTo>
                <a:lnTo>
                  <a:pt x="1360" y="384"/>
                </a:lnTo>
                <a:lnTo>
                  <a:pt x="1362" y="384"/>
                </a:lnTo>
                <a:lnTo>
                  <a:pt x="1362" y="383"/>
                </a:lnTo>
                <a:lnTo>
                  <a:pt x="1364" y="383"/>
                </a:lnTo>
                <a:lnTo>
                  <a:pt x="1364" y="384"/>
                </a:lnTo>
                <a:lnTo>
                  <a:pt x="1364" y="383"/>
                </a:lnTo>
                <a:lnTo>
                  <a:pt x="1365" y="383"/>
                </a:lnTo>
                <a:lnTo>
                  <a:pt x="1365" y="384"/>
                </a:lnTo>
                <a:lnTo>
                  <a:pt x="1365" y="383"/>
                </a:lnTo>
                <a:lnTo>
                  <a:pt x="1367" y="383"/>
                </a:lnTo>
                <a:lnTo>
                  <a:pt x="1367" y="384"/>
                </a:lnTo>
                <a:lnTo>
                  <a:pt x="1368" y="384"/>
                </a:lnTo>
                <a:lnTo>
                  <a:pt x="1370" y="384"/>
                </a:lnTo>
                <a:lnTo>
                  <a:pt x="1370" y="386"/>
                </a:lnTo>
                <a:lnTo>
                  <a:pt x="1370" y="387"/>
                </a:lnTo>
                <a:lnTo>
                  <a:pt x="1372" y="387"/>
                </a:lnTo>
                <a:lnTo>
                  <a:pt x="1372" y="386"/>
                </a:lnTo>
                <a:lnTo>
                  <a:pt x="1373" y="386"/>
                </a:lnTo>
                <a:lnTo>
                  <a:pt x="1375" y="386"/>
                </a:lnTo>
                <a:lnTo>
                  <a:pt x="1375" y="387"/>
                </a:lnTo>
                <a:lnTo>
                  <a:pt x="1376" y="387"/>
                </a:lnTo>
                <a:lnTo>
                  <a:pt x="1375" y="387"/>
                </a:lnTo>
                <a:lnTo>
                  <a:pt x="1375" y="389"/>
                </a:lnTo>
                <a:lnTo>
                  <a:pt x="1375" y="391"/>
                </a:lnTo>
                <a:lnTo>
                  <a:pt x="1375" y="392"/>
                </a:lnTo>
                <a:lnTo>
                  <a:pt x="1375" y="394"/>
                </a:lnTo>
                <a:lnTo>
                  <a:pt x="1375" y="395"/>
                </a:lnTo>
                <a:lnTo>
                  <a:pt x="1375" y="397"/>
                </a:lnTo>
                <a:lnTo>
                  <a:pt x="1373" y="399"/>
                </a:lnTo>
                <a:lnTo>
                  <a:pt x="1375" y="399"/>
                </a:lnTo>
                <a:lnTo>
                  <a:pt x="1375" y="400"/>
                </a:lnTo>
                <a:lnTo>
                  <a:pt x="1375" y="402"/>
                </a:lnTo>
                <a:lnTo>
                  <a:pt x="1373" y="402"/>
                </a:lnTo>
                <a:lnTo>
                  <a:pt x="1373" y="403"/>
                </a:lnTo>
                <a:lnTo>
                  <a:pt x="1373" y="405"/>
                </a:lnTo>
                <a:lnTo>
                  <a:pt x="1372" y="405"/>
                </a:lnTo>
                <a:lnTo>
                  <a:pt x="1372" y="403"/>
                </a:lnTo>
                <a:lnTo>
                  <a:pt x="1370" y="405"/>
                </a:lnTo>
                <a:lnTo>
                  <a:pt x="1368" y="405"/>
                </a:lnTo>
                <a:lnTo>
                  <a:pt x="1367" y="405"/>
                </a:lnTo>
                <a:lnTo>
                  <a:pt x="1368" y="405"/>
                </a:lnTo>
                <a:lnTo>
                  <a:pt x="1370" y="405"/>
                </a:lnTo>
                <a:lnTo>
                  <a:pt x="1372" y="405"/>
                </a:lnTo>
                <a:lnTo>
                  <a:pt x="1373" y="405"/>
                </a:lnTo>
                <a:lnTo>
                  <a:pt x="1373" y="403"/>
                </a:lnTo>
                <a:lnTo>
                  <a:pt x="1375" y="402"/>
                </a:lnTo>
                <a:lnTo>
                  <a:pt x="1375" y="400"/>
                </a:lnTo>
                <a:lnTo>
                  <a:pt x="1376" y="400"/>
                </a:lnTo>
                <a:lnTo>
                  <a:pt x="1376" y="402"/>
                </a:lnTo>
                <a:lnTo>
                  <a:pt x="1376" y="403"/>
                </a:lnTo>
                <a:lnTo>
                  <a:pt x="1378" y="403"/>
                </a:lnTo>
                <a:lnTo>
                  <a:pt x="1376" y="405"/>
                </a:lnTo>
                <a:lnTo>
                  <a:pt x="1375" y="405"/>
                </a:lnTo>
                <a:lnTo>
                  <a:pt x="1373" y="405"/>
                </a:lnTo>
                <a:lnTo>
                  <a:pt x="1372" y="407"/>
                </a:lnTo>
                <a:lnTo>
                  <a:pt x="1373" y="407"/>
                </a:lnTo>
                <a:lnTo>
                  <a:pt x="1375" y="407"/>
                </a:lnTo>
                <a:lnTo>
                  <a:pt x="1373" y="407"/>
                </a:lnTo>
                <a:lnTo>
                  <a:pt x="1373" y="408"/>
                </a:lnTo>
                <a:lnTo>
                  <a:pt x="1373" y="410"/>
                </a:lnTo>
                <a:lnTo>
                  <a:pt x="1375" y="410"/>
                </a:lnTo>
                <a:lnTo>
                  <a:pt x="1375" y="411"/>
                </a:lnTo>
                <a:lnTo>
                  <a:pt x="1376" y="411"/>
                </a:lnTo>
                <a:lnTo>
                  <a:pt x="1376" y="413"/>
                </a:lnTo>
                <a:lnTo>
                  <a:pt x="1375" y="413"/>
                </a:lnTo>
                <a:lnTo>
                  <a:pt x="1375" y="415"/>
                </a:lnTo>
                <a:lnTo>
                  <a:pt x="1376" y="416"/>
                </a:lnTo>
                <a:lnTo>
                  <a:pt x="1376" y="418"/>
                </a:lnTo>
                <a:lnTo>
                  <a:pt x="1378" y="418"/>
                </a:lnTo>
                <a:lnTo>
                  <a:pt x="1378" y="419"/>
                </a:lnTo>
                <a:lnTo>
                  <a:pt x="1378" y="421"/>
                </a:lnTo>
                <a:lnTo>
                  <a:pt x="1380" y="421"/>
                </a:lnTo>
                <a:lnTo>
                  <a:pt x="1380" y="423"/>
                </a:lnTo>
                <a:lnTo>
                  <a:pt x="1381" y="424"/>
                </a:lnTo>
                <a:lnTo>
                  <a:pt x="1383" y="424"/>
                </a:lnTo>
                <a:lnTo>
                  <a:pt x="1384" y="424"/>
                </a:lnTo>
                <a:lnTo>
                  <a:pt x="1384" y="426"/>
                </a:lnTo>
                <a:lnTo>
                  <a:pt x="1386" y="426"/>
                </a:lnTo>
                <a:lnTo>
                  <a:pt x="1386" y="427"/>
                </a:lnTo>
                <a:lnTo>
                  <a:pt x="1388" y="427"/>
                </a:lnTo>
                <a:lnTo>
                  <a:pt x="1389" y="427"/>
                </a:lnTo>
                <a:lnTo>
                  <a:pt x="1389" y="429"/>
                </a:lnTo>
                <a:lnTo>
                  <a:pt x="1391" y="429"/>
                </a:lnTo>
                <a:lnTo>
                  <a:pt x="1391" y="431"/>
                </a:lnTo>
                <a:lnTo>
                  <a:pt x="1391" y="432"/>
                </a:lnTo>
                <a:lnTo>
                  <a:pt x="1391" y="434"/>
                </a:lnTo>
                <a:lnTo>
                  <a:pt x="1391" y="435"/>
                </a:lnTo>
                <a:lnTo>
                  <a:pt x="1392" y="435"/>
                </a:lnTo>
                <a:lnTo>
                  <a:pt x="1394" y="435"/>
                </a:lnTo>
                <a:lnTo>
                  <a:pt x="1394" y="437"/>
                </a:lnTo>
                <a:lnTo>
                  <a:pt x="1396" y="439"/>
                </a:lnTo>
                <a:lnTo>
                  <a:pt x="1396" y="437"/>
                </a:lnTo>
                <a:lnTo>
                  <a:pt x="1394" y="435"/>
                </a:lnTo>
                <a:lnTo>
                  <a:pt x="1396" y="435"/>
                </a:lnTo>
                <a:lnTo>
                  <a:pt x="1396" y="437"/>
                </a:lnTo>
                <a:lnTo>
                  <a:pt x="1397" y="439"/>
                </a:lnTo>
                <a:lnTo>
                  <a:pt x="1399" y="440"/>
                </a:lnTo>
                <a:lnTo>
                  <a:pt x="1399" y="442"/>
                </a:lnTo>
                <a:lnTo>
                  <a:pt x="1397" y="442"/>
                </a:lnTo>
                <a:lnTo>
                  <a:pt x="1397" y="440"/>
                </a:lnTo>
                <a:lnTo>
                  <a:pt x="1396" y="440"/>
                </a:lnTo>
                <a:lnTo>
                  <a:pt x="1397" y="443"/>
                </a:lnTo>
                <a:lnTo>
                  <a:pt x="1397" y="445"/>
                </a:lnTo>
                <a:lnTo>
                  <a:pt x="1397" y="447"/>
                </a:lnTo>
                <a:lnTo>
                  <a:pt x="1397" y="448"/>
                </a:lnTo>
                <a:lnTo>
                  <a:pt x="1399" y="450"/>
                </a:lnTo>
                <a:lnTo>
                  <a:pt x="1399" y="451"/>
                </a:lnTo>
                <a:lnTo>
                  <a:pt x="1399" y="453"/>
                </a:lnTo>
                <a:lnTo>
                  <a:pt x="1399" y="455"/>
                </a:lnTo>
                <a:lnTo>
                  <a:pt x="1399" y="456"/>
                </a:lnTo>
                <a:lnTo>
                  <a:pt x="1399" y="458"/>
                </a:lnTo>
                <a:lnTo>
                  <a:pt x="1400" y="459"/>
                </a:lnTo>
                <a:lnTo>
                  <a:pt x="1400" y="461"/>
                </a:lnTo>
                <a:lnTo>
                  <a:pt x="1402" y="463"/>
                </a:lnTo>
                <a:lnTo>
                  <a:pt x="1402" y="464"/>
                </a:lnTo>
                <a:lnTo>
                  <a:pt x="1404" y="466"/>
                </a:lnTo>
                <a:lnTo>
                  <a:pt x="1405" y="466"/>
                </a:lnTo>
                <a:lnTo>
                  <a:pt x="1405" y="467"/>
                </a:lnTo>
                <a:lnTo>
                  <a:pt x="1407" y="467"/>
                </a:lnTo>
                <a:lnTo>
                  <a:pt x="1407" y="469"/>
                </a:lnTo>
                <a:lnTo>
                  <a:pt x="1407" y="471"/>
                </a:lnTo>
                <a:lnTo>
                  <a:pt x="1408" y="472"/>
                </a:lnTo>
                <a:lnTo>
                  <a:pt x="1410" y="472"/>
                </a:lnTo>
                <a:lnTo>
                  <a:pt x="1412" y="472"/>
                </a:lnTo>
                <a:lnTo>
                  <a:pt x="1413" y="472"/>
                </a:lnTo>
                <a:lnTo>
                  <a:pt x="1418" y="472"/>
                </a:lnTo>
                <a:lnTo>
                  <a:pt x="1418" y="471"/>
                </a:lnTo>
                <a:lnTo>
                  <a:pt x="1420" y="471"/>
                </a:lnTo>
                <a:lnTo>
                  <a:pt x="1421" y="471"/>
                </a:lnTo>
                <a:lnTo>
                  <a:pt x="1423" y="469"/>
                </a:lnTo>
                <a:lnTo>
                  <a:pt x="1424" y="469"/>
                </a:lnTo>
                <a:lnTo>
                  <a:pt x="1424" y="467"/>
                </a:lnTo>
                <a:lnTo>
                  <a:pt x="1426" y="466"/>
                </a:lnTo>
                <a:lnTo>
                  <a:pt x="1428" y="464"/>
                </a:lnTo>
                <a:lnTo>
                  <a:pt x="1428" y="463"/>
                </a:lnTo>
                <a:lnTo>
                  <a:pt x="1428" y="461"/>
                </a:lnTo>
                <a:lnTo>
                  <a:pt x="1429" y="461"/>
                </a:lnTo>
                <a:lnTo>
                  <a:pt x="1429" y="459"/>
                </a:lnTo>
                <a:lnTo>
                  <a:pt x="1429" y="458"/>
                </a:lnTo>
                <a:lnTo>
                  <a:pt x="1431" y="456"/>
                </a:lnTo>
                <a:lnTo>
                  <a:pt x="1432" y="455"/>
                </a:lnTo>
                <a:lnTo>
                  <a:pt x="1432" y="451"/>
                </a:lnTo>
                <a:lnTo>
                  <a:pt x="1432" y="450"/>
                </a:lnTo>
                <a:lnTo>
                  <a:pt x="1432" y="448"/>
                </a:lnTo>
                <a:lnTo>
                  <a:pt x="1432" y="447"/>
                </a:lnTo>
                <a:lnTo>
                  <a:pt x="1434" y="447"/>
                </a:lnTo>
                <a:lnTo>
                  <a:pt x="1434" y="445"/>
                </a:lnTo>
                <a:lnTo>
                  <a:pt x="1436" y="445"/>
                </a:lnTo>
                <a:lnTo>
                  <a:pt x="1437" y="443"/>
                </a:lnTo>
                <a:lnTo>
                  <a:pt x="1437" y="442"/>
                </a:lnTo>
                <a:lnTo>
                  <a:pt x="1437" y="440"/>
                </a:lnTo>
                <a:lnTo>
                  <a:pt x="1439" y="440"/>
                </a:lnTo>
                <a:lnTo>
                  <a:pt x="1439" y="442"/>
                </a:lnTo>
                <a:lnTo>
                  <a:pt x="1440" y="442"/>
                </a:lnTo>
                <a:lnTo>
                  <a:pt x="1442" y="442"/>
                </a:lnTo>
                <a:lnTo>
                  <a:pt x="1442" y="440"/>
                </a:lnTo>
                <a:lnTo>
                  <a:pt x="1444" y="440"/>
                </a:lnTo>
                <a:lnTo>
                  <a:pt x="1445" y="440"/>
                </a:lnTo>
                <a:lnTo>
                  <a:pt x="1445" y="439"/>
                </a:lnTo>
                <a:lnTo>
                  <a:pt x="1445" y="437"/>
                </a:lnTo>
                <a:lnTo>
                  <a:pt x="1447" y="437"/>
                </a:lnTo>
                <a:lnTo>
                  <a:pt x="1447" y="439"/>
                </a:lnTo>
                <a:lnTo>
                  <a:pt x="1448" y="440"/>
                </a:lnTo>
                <a:lnTo>
                  <a:pt x="1448" y="442"/>
                </a:lnTo>
                <a:lnTo>
                  <a:pt x="1450" y="442"/>
                </a:lnTo>
                <a:lnTo>
                  <a:pt x="1450" y="443"/>
                </a:lnTo>
                <a:lnTo>
                  <a:pt x="1452" y="443"/>
                </a:lnTo>
                <a:lnTo>
                  <a:pt x="1452" y="445"/>
                </a:lnTo>
                <a:lnTo>
                  <a:pt x="1453" y="445"/>
                </a:lnTo>
                <a:lnTo>
                  <a:pt x="1453" y="447"/>
                </a:lnTo>
                <a:lnTo>
                  <a:pt x="1455" y="447"/>
                </a:lnTo>
                <a:lnTo>
                  <a:pt x="1456" y="447"/>
                </a:lnTo>
                <a:lnTo>
                  <a:pt x="1456" y="448"/>
                </a:lnTo>
                <a:lnTo>
                  <a:pt x="1458" y="448"/>
                </a:lnTo>
                <a:lnTo>
                  <a:pt x="1460" y="448"/>
                </a:lnTo>
                <a:lnTo>
                  <a:pt x="1461" y="448"/>
                </a:lnTo>
                <a:lnTo>
                  <a:pt x="1463" y="448"/>
                </a:lnTo>
                <a:lnTo>
                  <a:pt x="1464" y="448"/>
                </a:lnTo>
                <a:lnTo>
                  <a:pt x="1466" y="448"/>
                </a:lnTo>
                <a:lnTo>
                  <a:pt x="1466" y="450"/>
                </a:lnTo>
                <a:lnTo>
                  <a:pt x="1468" y="450"/>
                </a:lnTo>
                <a:lnTo>
                  <a:pt x="1469" y="450"/>
                </a:lnTo>
                <a:lnTo>
                  <a:pt x="1471" y="450"/>
                </a:lnTo>
                <a:lnTo>
                  <a:pt x="1472" y="450"/>
                </a:lnTo>
                <a:lnTo>
                  <a:pt x="1474" y="450"/>
                </a:lnTo>
                <a:lnTo>
                  <a:pt x="1477" y="450"/>
                </a:lnTo>
                <a:lnTo>
                  <a:pt x="1479" y="450"/>
                </a:lnTo>
                <a:lnTo>
                  <a:pt x="1480" y="450"/>
                </a:lnTo>
                <a:lnTo>
                  <a:pt x="1482" y="450"/>
                </a:lnTo>
                <a:lnTo>
                  <a:pt x="1484" y="450"/>
                </a:lnTo>
                <a:lnTo>
                  <a:pt x="1485" y="450"/>
                </a:lnTo>
                <a:lnTo>
                  <a:pt x="1487" y="450"/>
                </a:lnTo>
                <a:lnTo>
                  <a:pt x="1488" y="450"/>
                </a:lnTo>
                <a:lnTo>
                  <a:pt x="1490" y="450"/>
                </a:lnTo>
                <a:lnTo>
                  <a:pt x="1490" y="448"/>
                </a:lnTo>
                <a:lnTo>
                  <a:pt x="1492" y="448"/>
                </a:lnTo>
                <a:lnTo>
                  <a:pt x="1493" y="448"/>
                </a:lnTo>
                <a:lnTo>
                  <a:pt x="1495" y="450"/>
                </a:lnTo>
                <a:lnTo>
                  <a:pt x="1496" y="450"/>
                </a:lnTo>
                <a:lnTo>
                  <a:pt x="1498" y="450"/>
                </a:lnTo>
                <a:lnTo>
                  <a:pt x="1500" y="450"/>
                </a:lnTo>
                <a:lnTo>
                  <a:pt x="1501" y="450"/>
                </a:lnTo>
                <a:lnTo>
                  <a:pt x="1503" y="450"/>
                </a:lnTo>
                <a:lnTo>
                  <a:pt x="1504" y="450"/>
                </a:lnTo>
                <a:lnTo>
                  <a:pt x="1504" y="451"/>
                </a:lnTo>
                <a:lnTo>
                  <a:pt x="1506" y="450"/>
                </a:lnTo>
                <a:lnTo>
                  <a:pt x="1506" y="451"/>
                </a:lnTo>
                <a:lnTo>
                  <a:pt x="1506" y="453"/>
                </a:lnTo>
                <a:lnTo>
                  <a:pt x="1508" y="453"/>
                </a:lnTo>
                <a:lnTo>
                  <a:pt x="1509" y="453"/>
                </a:lnTo>
                <a:lnTo>
                  <a:pt x="1511" y="453"/>
                </a:lnTo>
                <a:lnTo>
                  <a:pt x="1511" y="451"/>
                </a:lnTo>
                <a:lnTo>
                  <a:pt x="1511" y="450"/>
                </a:lnTo>
                <a:lnTo>
                  <a:pt x="1511" y="448"/>
                </a:lnTo>
                <a:lnTo>
                  <a:pt x="1511" y="450"/>
                </a:lnTo>
                <a:lnTo>
                  <a:pt x="1512" y="450"/>
                </a:lnTo>
                <a:lnTo>
                  <a:pt x="1512" y="448"/>
                </a:lnTo>
                <a:lnTo>
                  <a:pt x="1514" y="448"/>
                </a:lnTo>
                <a:lnTo>
                  <a:pt x="1516" y="448"/>
                </a:lnTo>
                <a:lnTo>
                  <a:pt x="1516" y="447"/>
                </a:lnTo>
                <a:lnTo>
                  <a:pt x="1516" y="448"/>
                </a:lnTo>
                <a:lnTo>
                  <a:pt x="1516" y="450"/>
                </a:lnTo>
                <a:lnTo>
                  <a:pt x="1517" y="448"/>
                </a:lnTo>
                <a:lnTo>
                  <a:pt x="1517" y="447"/>
                </a:lnTo>
                <a:lnTo>
                  <a:pt x="1519" y="447"/>
                </a:lnTo>
                <a:lnTo>
                  <a:pt x="1519" y="445"/>
                </a:lnTo>
                <a:lnTo>
                  <a:pt x="1519" y="443"/>
                </a:lnTo>
                <a:lnTo>
                  <a:pt x="1519" y="442"/>
                </a:lnTo>
                <a:lnTo>
                  <a:pt x="1519" y="440"/>
                </a:lnTo>
                <a:lnTo>
                  <a:pt x="1517" y="440"/>
                </a:lnTo>
                <a:lnTo>
                  <a:pt x="1517" y="439"/>
                </a:lnTo>
                <a:lnTo>
                  <a:pt x="1519" y="439"/>
                </a:lnTo>
                <a:lnTo>
                  <a:pt x="1519" y="440"/>
                </a:lnTo>
                <a:lnTo>
                  <a:pt x="1519" y="442"/>
                </a:lnTo>
                <a:lnTo>
                  <a:pt x="1519" y="443"/>
                </a:lnTo>
                <a:lnTo>
                  <a:pt x="1520" y="445"/>
                </a:lnTo>
                <a:lnTo>
                  <a:pt x="1520" y="447"/>
                </a:lnTo>
                <a:lnTo>
                  <a:pt x="1520" y="448"/>
                </a:lnTo>
                <a:lnTo>
                  <a:pt x="1522" y="448"/>
                </a:lnTo>
                <a:lnTo>
                  <a:pt x="1522" y="447"/>
                </a:lnTo>
                <a:lnTo>
                  <a:pt x="1524" y="447"/>
                </a:lnTo>
                <a:lnTo>
                  <a:pt x="1524" y="448"/>
                </a:lnTo>
                <a:lnTo>
                  <a:pt x="1525" y="448"/>
                </a:lnTo>
                <a:lnTo>
                  <a:pt x="1527" y="447"/>
                </a:lnTo>
                <a:lnTo>
                  <a:pt x="1527" y="445"/>
                </a:lnTo>
                <a:lnTo>
                  <a:pt x="1528" y="445"/>
                </a:lnTo>
                <a:lnTo>
                  <a:pt x="1528" y="443"/>
                </a:lnTo>
                <a:lnTo>
                  <a:pt x="1528" y="445"/>
                </a:lnTo>
                <a:lnTo>
                  <a:pt x="1528" y="447"/>
                </a:lnTo>
                <a:lnTo>
                  <a:pt x="1530" y="448"/>
                </a:lnTo>
                <a:lnTo>
                  <a:pt x="1532" y="448"/>
                </a:lnTo>
                <a:lnTo>
                  <a:pt x="1533" y="448"/>
                </a:lnTo>
                <a:lnTo>
                  <a:pt x="1535" y="448"/>
                </a:lnTo>
                <a:lnTo>
                  <a:pt x="1535" y="447"/>
                </a:lnTo>
                <a:lnTo>
                  <a:pt x="1535" y="445"/>
                </a:lnTo>
                <a:lnTo>
                  <a:pt x="1533" y="443"/>
                </a:lnTo>
                <a:lnTo>
                  <a:pt x="1533" y="442"/>
                </a:lnTo>
                <a:lnTo>
                  <a:pt x="1532" y="440"/>
                </a:lnTo>
                <a:lnTo>
                  <a:pt x="1532" y="439"/>
                </a:lnTo>
                <a:lnTo>
                  <a:pt x="1532" y="437"/>
                </a:lnTo>
                <a:lnTo>
                  <a:pt x="1533" y="439"/>
                </a:lnTo>
                <a:lnTo>
                  <a:pt x="1533" y="440"/>
                </a:lnTo>
                <a:lnTo>
                  <a:pt x="1533" y="442"/>
                </a:lnTo>
                <a:lnTo>
                  <a:pt x="1535" y="442"/>
                </a:lnTo>
                <a:lnTo>
                  <a:pt x="1536" y="442"/>
                </a:lnTo>
                <a:lnTo>
                  <a:pt x="1536" y="440"/>
                </a:lnTo>
                <a:lnTo>
                  <a:pt x="1538" y="440"/>
                </a:lnTo>
                <a:lnTo>
                  <a:pt x="1538" y="442"/>
                </a:lnTo>
                <a:lnTo>
                  <a:pt x="1540" y="442"/>
                </a:lnTo>
                <a:lnTo>
                  <a:pt x="1541" y="442"/>
                </a:lnTo>
                <a:lnTo>
                  <a:pt x="1541" y="443"/>
                </a:lnTo>
                <a:lnTo>
                  <a:pt x="1541" y="442"/>
                </a:lnTo>
                <a:lnTo>
                  <a:pt x="1541" y="443"/>
                </a:lnTo>
                <a:lnTo>
                  <a:pt x="1543" y="443"/>
                </a:lnTo>
                <a:lnTo>
                  <a:pt x="1543" y="442"/>
                </a:lnTo>
                <a:lnTo>
                  <a:pt x="1544" y="442"/>
                </a:lnTo>
                <a:lnTo>
                  <a:pt x="1546" y="442"/>
                </a:lnTo>
                <a:lnTo>
                  <a:pt x="1546" y="443"/>
                </a:lnTo>
                <a:lnTo>
                  <a:pt x="1544" y="443"/>
                </a:lnTo>
                <a:lnTo>
                  <a:pt x="1544" y="445"/>
                </a:lnTo>
                <a:lnTo>
                  <a:pt x="1543" y="445"/>
                </a:lnTo>
                <a:lnTo>
                  <a:pt x="1544" y="447"/>
                </a:lnTo>
                <a:lnTo>
                  <a:pt x="1546" y="447"/>
                </a:lnTo>
                <a:lnTo>
                  <a:pt x="1546" y="448"/>
                </a:lnTo>
                <a:lnTo>
                  <a:pt x="1548" y="448"/>
                </a:lnTo>
                <a:lnTo>
                  <a:pt x="1548" y="450"/>
                </a:lnTo>
                <a:lnTo>
                  <a:pt x="1549" y="450"/>
                </a:lnTo>
                <a:lnTo>
                  <a:pt x="1551" y="450"/>
                </a:lnTo>
                <a:lnTo>
                  <a:pt x="1552" y="450"/>
                </a:lnTo>
                <a:lnTo>
                  <a:pt x="1554" y="450"/>
                </a:lnTo>
                <a:lnTo>
                  <a:pt x="1554" y="448"/>
                </a:lnTo>
                <a:lnTo>
                  <a:pt x="1554" y="447"/>
                </a:lnTo>
                <a:lnTo>
                  <a:pt x="1556" y="447"/>
                </a:lnTo>
                <a:lnTo>
                  <a:pt x="1556" y="448"/>
                </a:lnTo>
                <a:lnTo>
                  <a:pt x="1556" y="450"/>
                </a:lnTo>
                <a:lnTo>
                  <a:pt x="1557" y="450"/>
                </a:lnTo>
                <a:lnTo>
                  <a:pt x="1559" y="451"/>
                </a:lnTo>
                <a:lnTo>
                  <a:pt x="1560" y="451"/>
                </a:lnTo>
                <a:lnTo>
                  <a:pt x="1562" y="451"/>
                </a:lnTo>
                <a:lnTo>
                  <a:pt x="1564" y="451"/>
                </a:lnTo>
                <a:lnTo>
                  <a:pt x="1565" y="451"/>
                </a:lnTo>
                <a:lnTo>
                  <a:pt x="1567" y="451"/>
                </a:lnTo>
                <a:lnTo>
                  <a:pt x="1567" y="450"/>
                </a:lnTo>
                <a:lnTo>
                  <a:pt x="1568" y="450"/>
                </a:lnTo>
                <a:lnTo>
                  <a:pt x="1570" y="450"/>
                </a:lnTo>
                <a:lnTo>
                  <a:pt x="1570" y="451"/>
                </a:lnTo>
                <a:lnTo>
                  <a:pt x="1572" y="451"/>
                </a:lnTo>
                <a:lnTo>
                  <a:pt x="1573" y="451"/>
                </a:lnTo>
                <a:lnTo>
                  <a:pt x="1573" y="450"/>
                </a:lnTo>
                <a:lnTo>
                  <a:pt x="1573" y="448"/>
                </a:lnTo>
                <a:lnTo>
                  <a:pt x="1575" y="448"/>
                </a:lnTo>
                <a:lnTo>
                  <a:pt x="1573" y="447"/>
                </a:lnTo>
                <a:lnTo>
                  <a:pt x="1573" y="445"/>
                </a:lnTo>
                <a:lnTo>
                  <a:pt x="1572" y="445"/>
                </a:lnTo>
                <a:lnTo>
                  <a:pt x="1573" y="445"/>
                </a:lnTo>
                <a:lnTo>
                  <a:pt x="1575" y="447"/>
                </a:lnTo>
                <a:lnTo>
                  <a:pt x="1573" y="447"/>
                </a:lnTo>
                <a:lnTo>
                  <a:pt x="1575" y="448"/>
                </a:lnTo>
                <a:lnTo>
                  <a:pt x="1575" y="450"/>
                </a:lnTo>
                <a:lnTo>
                  <a:pt x="1576" y="450"/>
                </a:lnTo>
                <a:lnTo>
                  <a:pt x="1578" y="450"/>
                </a:lnTo>
                <a:lnTo>
                  <a:pt x="1578" y="451"/>
                </a:lnTo>
                <a:lnTo>
                  <a:pt x="1578" y="450"/>
                </a:lnTo>
                <a:lnTo>
                  <a:pt x="1580" y="451"/>
                </a:lnTo>
                <a:lnTo>
                  <a:pt x="1580" y="453"/>
                </a:lnTo>
                <a:lnTo>
                  <a:pt x="1581" y="453"/>
                </a:lnTo>
                <a:lnTo>
                  <a:pt x="1581" y="455"/>
                </a:lnTo>
                <a:lnTo>
                  <a:pt x="1581" y="456"/>
                </a:lnTo>
                <a:lnTo>
                  <a:pt x="1583" y="456"/>
                </a:lnTo>
                <a:lnTo>
                  <a:pt x="1583" y="458"/>
                </a:lnTo>
                <a:lnTo>
                  <a:pt x="1583" y="459"/>
                </a:lnTo>
                <a:lnTo>
                  <a:pt x="1581" y="459"/>
                </a:lnTo>
                <a:lnTo>
                  <a:pt x="1583" y="459"/>
                </a:lnTo>
                <a:lnTo>
                  <a:pt x="1583" y="461"/>
                </a:lnTo>
                <a:lnTo>
                  <a:pt x="1583" y="463"/>
                </a:lnTo>
                <a:lnTo>
                  <a:pt x="1581" y="463"/>
                </a:lnTo>
                <a:lnTo>
                  <a:pt x="1581" y="464"/>
                </a:lnTo>
                <a:lnTo>
                  <a:pt x="1581" y="463"/>
                </a:lnTo>
                <a:lnTo>
                  <a:pt x="1581" y="464"/>
                </a:lnTo>
                <a:lnTo>
                  <a:pt x="1580" y="464"/>
                </a:lnTo>
                <a:lnTo>
                  <a:pt x="1580" y="466"/>
                </a:lnTo>
                <a:lnTo>
                  <a:pt x="1581" y="466"/>
                </a:lnTo>
                <a:lnTo>
                  <a:pt x="1583" y="466"/>
                </a:lnTo>
                <a:lnTo>
                  <a:pt x="1584" y="466"/>
                </a:lnTo>
                <a:lnTo>
                  <a:pt x="1584" y="467"/>
                </a:lnTo>
                <a:lnTo>
                  <a:pt x="1584" y="469"/>
                </a:lnTo>
                <a:lnTo>
                  <a:pt x="1586" y="469"/>
                </a:lnTo>
                <a:lnTo>
                  <a:pt x="1588" y="471"/>
                </a:lnTo>
                <a:lnTo>
                  <a:pt x="1589" y="471"/>
                </a:lnTo>
                <a:lnTo>
                  <a:pt x="1591" y="471"/>
                </a:lnTo>
                <a:lnTo>
                  <a:pt x="1591" y="472"/>
                </a:lnTo>
                <a:lnTo>
                  <a:pt x="1591" y="474"/>
                </a:lnTo>
                <a:lnTo>
                  <a:pt x="1592" y="474"/>
                </a:lnTo>
                <a:lnTo>
                  <a:pt x="1594" y="474"/>
                </a:lnTo>
                <a:lnTo>
                  <a:pt x="1596" y="474"/>
                </a:lnTo>
                <a:lnTo>
                  <a:pt x="1597" y="474"/>
                </a:lnTo>
                <a:lnTo>
                  <a:pt x="1597" y="472"/>
                </a:lnTo>
                <a:lnTo>
                  <a:pt x="1596" y="471"/>
                </a:lnTo>
                <a:lnTo>
                  <a:pt x="1597" y="471"/>
                </a:lnTo>
                <a:lnTo>
                  <a:pt x="1597" y="469"/>
                </a:lnTo>
                <a:lnTo>
                  <a:pt x="1597" y="467"/>
                </a:lnTo>
                <a:lnTo>
                  <a:pt x="1599" y="467"/>
                </a:lnTo>
                <a:lnTo>
                  <a:pt x="1599" y="466"/>
                </a:lnTo>
                <a:lnTo>
                  <a:pt x="1600" y="464"/>
                </a:lnTo>
                <a:lnTo>
                  <a:pt x="1602" y="463"/>
                </a:lnTo>
                <a:lnTo>
                  <a:pt x="1604" y="461"/>
                </a:lnTo>
                <a:lnTo>
                  <a:pt x="1604" y="459"/>
                </a:lnTo>
                <a:lnTo>
                  <a:pt x="1605" y="459"/>
                </a:lnTo>
                <a:lnTo>
                  <a:pt x="1605" y="458"/>
                </a:lnTo>
                <a:lnTo>
                  <a:pt x="1607" y="458"/>
                </a:lnTo>
                <a:lnTo>
                  <a:pt x="1608" y="456"/>
                </a:lnTo>
                <a:lnTo>
                  <a:pt x="1608" y="455"/>
                </a:lnTo>
                <a:lnTo>
                  <a:pt x="1608" y="453"/>
                </a:lnTo>
                <a:lnTo>
                  <a:pt x="1610" y="453"/>
                </a:lnTo>
                <a:lnTo>
                  <a:pt x="1610" y="451"/>
                </a:lnTo>
                <a:lnTo>
                  <a:pt x="1610" y="453"/>
                </a:lnTo>
                <a:lnTo>
                  <a:pt x="1612" y="453"/>
                </a:lnTo>
                <a:lnTo>
                  <a:pt x="1613" y="455"/>
                </a:lnTo>
                <a:lnTo>
                  <a:pt x="1615" y="455"/>
                </a:lnTo>
                <a:lnTo>
                  <a:pt x="1616" y="455"/>
                </a:lnTo>
                <a:lnTo>
                  <a:pt x="1618" y="455"/>
                </a:lnTo>
                <a:lnTo>
                  <a:pt x="1620" y="455"/>
                </a:lnTo>
                <a:lnTo>
                  <a:pt x="1620" y="453"/>
                </a:lnTo>
                <a:lnTo>
                  <a:pt x="1620" y="451"/>
                </a:lnTo>
                <a:lnTo>
                  <a:pt x="1621" y="451"/>
                </a:lnTo>
                <a:lnTo>
                  <a:pt x="1623" y="450"/>
                </a:lnTo>
                <a:lnTo>
                  <a:pt x="1623" y="451"/>
                </a:lnTo>
                <a:lnTo>
                  <a:pt x="1624" y="451"/>
                </a:lnTo>
                <a:lnTo>
                  <a:pt x="1624" y="453"/>
                </a:lnTo>
                <a:lnTo>
                  <a:pt x="1623" y="453"/>
                </a:lnTo>
                <a:lnTo>
                  <a:pt x="1623" y="455"/>
                </a:lnTo>
                <a:lnTo>
                  <a:pt x="1624" y="455"/>
                </a:lnTo>
                <a:lnTo>
                  <a:pt x="1624" y="453"/>
                </a:lnTo>
                <a:lnTo>
                  <a:pt x="1624" y="455"/>
                </a:lnTo>
                <a:lnTo>
                  <a:pt x="1626" y="455"/>
                </a:lnTo>
                <a:lnTo>
                  <a:pt x="1626" y="453"/>
                </a:lnTo>
                <a:lnTo>
                  <a:pt x="1626" y="455"/>
                </a:lnTo>
                <a:lnTo>
                  <a:pt x="1628" y="453"/>
                </a:lnTo>
                <a:lnTo>
                  <a:pt x="1629" y="453"/>
                </a:lnTo>
                <a:lnTo>
                  <a:pt x="1629" y="451"/>
                </a:lnTo>
                <a:lnTo>
                  <a:pt x="1628" y="450"/>
                </a:lnTo>
                <a:lnTo>
                  <a:pt x="1628" y="451"/>
                </a:lnTo>
                <a:lnTo>
                  <a:pt x="1628" y="450"/>
                </a:lnTo>
                <a:lnTo>
                  <a:pt x="1626" y="450"/>
                </a:lnTo>
                <a:lnTo>
                  <a:pt x="1628" y="450"/>
                </a:lnTo>
                <a:lnTo>
                  <a:pt x="1626" y="450"/>
                </a:lnTo>
                <a:lnTo>
                  <a:pt x="1624" y="450"/>
                </a:lnTo>
                <a:lnTo>
                  <a:pt x="1626" y="450"/>
                </a:lnTo>
                <a:lnTo>
                  <a:pt x="1626" y="448"/>
                </a:lnTo>
                <a:lnTo>
                  <a:pt x="1626" y="447"/>
                </a:lnTo>
                <a:lnTo>
                  <a:pt x="1628" y="447"/>
                </a:lnTo>
                <a:lnTo>
                  <a:pt x="1626" y="448"/>
                </a:lnTo>
                <a:lnTo>
                  <a:pt x="1628" y="448"/>
                </a:lnTo>
                <a:lnTo>
                  <a:pt x="1628" y="450"/>
                </a:lnTo>
                <a:lnTo>
                  <a:pt x="1629" y="450"/>
                </a:lnTo>
                <a:lnTo>
                  <a:pt x="1631" y="450"/>
                </a:lnTo>
                <a:lnTo>
                  <a:pt x="1632" y="450"/>
                </a:lnTo>
                <a:lnTo>
                  <a:pt x="1634" y="450"/>
                </a:lnTo>
                <a:lnTo>
                  <a:pt x="1634" y="451"/>
                </a:lnTo>
                <a:lnTo>
                  <a:pt x="1636" y="453"/>
                </a:lnTo>
                <a:lnTo>
                  <a:pt x="1637" y="455"/>
                </a:lnTo>
                <a:lnTo>
                  <a:pt x="1637" y="456"/>
                </a:lnTo>
                <a:lnTo>
                  <a:pt x="1637" y="458"/>
                </a:lnTo>
                <a:lnTo>
                  <a:pt x="1639" y="458"/>
                </a:lnTo>
                <a:lnTo>
                  <a:pt x="1639" y="459"/>
                </a:lnTo>
                <a:lnTo>
                  <a:pt x="1640" y="461"/>
                </a:lnTo>
                <a:lnTo>
                  <a:pt x="1639" y="461"/>
                </a:lnTo>
                <a:lnTo>
                  <a:pt x="1640" y="463"/>
                </a:lnTo>
                <a:lnTo>
                  <a:pt x="1640" y="464"/>
                </a:lnTo>
                <a:lnTo>
                  <a:pt x="1642" y="464"/>
                </a:lnTo>
                <a:lnTo>
                  <a:pt x="1642" y="466"/>
                </a:lnTo>
                <a:lnTo>
                  <a:pt x="1640" y="466"/>
                </a:lnTo>
                <a:lnTo>
                  <a:pt x="1640" y="467"/>
                </a:lnTo>
                <a:lnTo>
                  <a:pt x="1640" y="469"/>
                </a:lnTo>
                <a:lnTo>
                  <a:pt x="1640" y="471"/>
                </a:lnTo>
                <a:lnTo>
                  <a:pt x="1642" y="471"/>
                </a:lnTo>
                <a:lnTo>
                  <a:pt x="1642" y="472"/>
                </a:lnTo>
                <a:lnTo>
                  <a:pt x="1642" y="474"/>
                </a:lnTo>
                <a:lnTo>
                  <a:pt x="1642" y="475"/>
                </a:lnTo>
                <a:lnTo>
                  <a:pt x="1644" y="475"/>
                </a:lnTo>
                <a:lnTo>
                  <a:pt x="1644" y="477"/>
                </a:lnTo>
                <a:lnTo>
                  <a:pt x="1644" y="479"/>
                </a:lnTo>
                <a:lnTo>
                  <a:pt x="1645" y="479"/>
                </a:lnTo>
                <a:lnTo>
                  <a:pt x="1645" y="480"/>
                </a:lnTo>
                <a:lnTo>
                  <a:pt x="1645" y="479"/>
                </a:lnTo>
                <a:lnTo>
                  <a:pt x="1644" y="479"/>
                </a:lnTo>
                <a:lnTo>
                  <a:pt x="1644" y="477"/>
                </a:lnTo>
                <a:lnTo>
                  <a:pt x="1645" y="477"/>
                </a:lnTo>
                <a:lnTo>
                  <a:pt x="1645" y="479"/>
                </a:lnTo>
                <a:lnTo>
                  <a:pt x="1645" y="480"/>
                </a:lnTo>
                <a:lnTo>
                  <a:pt x="1645" y="482"/>
                </a:lnTo>
                <a:lnTo>
                  <a:pt x="1645" y="483"/>
                </a:lnTo>
                <a:lnTo>
                  <a:pt x="1645" y="485"/>
                </a:lnTo>
                <a:lnTo>
                  <a:pt x="1645" y="487"/>
                </a:lnTo>
                <a:lnTo>
                  <a:pt x="1645" y="488"/>
                </a:lnTo>
                <a:lnTo>
                  <a:pt x="1644" y="488"/>
                </a:lnTo>
                <a:lnTo>
                  <a:pt x="1644" y="490"/>
                </a:lnTo>
                <a:lnTo>
                  <a:pt x="1644" y="488"/>
                </a:lnTo>
                <a:lnTo>
                  <a:pt x="1644" y="490"/>
                </a:lnTo>
                <a:lnTo>
                  <a:pt x="1642" y="490"/>
                </a:lnTo>
                <a:lnTo>
                  <a:pt x="1642" y="491"/>
                </a:lnTo>
                <a:lnTo>
                  <a:pt x="1642" y="493"/>
                </a:lnTo>
                <a:lnTo>
                  <a:pt x="1642" y="495"/>
                </a:lnTo>
                <a:lnTo>
                  <a:pt x="1642" y="496"/>
                </a:lnTo>
                <a:lnTo>
                  <a:pt x="1642" y="498"/>
                </a:lnTo>
                <a:lnTo>
                  <a:pt x="1644" y="498"/>
                </a:lnTo>
                <a:lnTo>
                  <a:pt x="1644" y="499"/>
                </a:lnTo>
                <a:lnTo>
                  <a:pt x="1644" y="501"/>
                </a:lnTo>
                <a:lnTo>
                  <a:pt x="1644" y="503"/>
                </a:lnTo>
                <a:lnTo>
                  <a:pt x="1644" y="504"/>
                </a:lnTo>
                <a:lnTo>
                  <a:pt x="1645" y="504"/>
                </a:lnTo>
                <a:lnTo>
                  <a:pt x="1645" y="506"/>
                </a:lnTo>
                <a:lnTo>
                  <a:pt x="1645" y="504"/>
                </a:lnTo>
                <a:lnTo>
                  <a:pt x="1645" y="503"/>
                </a:lnTo>
                <a:lnTo>
                  <a:pt x="1645" y="504"/>
                </a:lnTo>
                <a:lnTo>
                  <a:pt x="1647" y="504"/>
                </a:lnTo>
                <a:lnTo>
                  <a:pt x="1647" y="506"/>
                </a:lnTo>
                <a:lnTo>
                  <a:pt x="1647" y="507"/>
                </a:lnTo>
                <a:lnTo>
                  <a:pt x="1648" y="507"/>
                </a:lnTo>
                <a:lnTo>
                  <a:pt x="1647" y="507"/>
                </a:lnTo>
                <a:lnTo>
                  <a:pt x="1648" y="507"/>
                </a:lnTo>
                <a:lnTo>
                  <a:pt x="1648" y="509"/>
                </a:lnTo>
                <a:lnTo>
                  <a:pt x="1647" y="509"/>
                </a:lnTo>
                <a:lnTo>
                  <a:pt x="1647" y="511"/>
                </a:lnTo>
                <a:lnTo>
                  <a:pt x="1648" y="511"/>
                </a:lnTo>
                <a:lnTo>
                  <a:pt x="1647" y="511"/>
                </a:lnTo>
                <a:lnTo>
                  <a:pt x="1647" y="512"/>
                </a:lnTo>
                <a:lnTo>
                  <a:pt x="1648" y="512"/>
                </a:lnTo>
                <a:lnTo>
                  <a:pt x="1648" y="514"/>
                </a:lnTo>
                <a:lnTo>
                  <a:pt x="1647" y="514"/>
                </a:lnTo>
                <a:lnTo>
                  <a:pt x="1648" y="515"/>
                </a:lnTo>
                <a:lnTo>
                  <a:pt x="1647" y="515"/>
                </a:lnTo>
                <a:lnTo>
                  <a:pt x="1648" y="515"/>
                </a:lnTo>
                <a:lnTo>
                  <a:pt x="1648" y="517"/>
                </a:lnTo>
                <a:lnTo>
                  <a:pt x="1647" y="517"/>
                </a:lnTo>
                <a:lnTo>
                  <a:pt x="1647" y="519"/>
                </a:lnTo>
                <a:lnTo>
                  <a:pt x="1647" y="520"/>
                </a:lnTo>
                <a:lnTo>
                  <a:pt x="1648" y="522"/>
                </a:lnTo>
                <a:lnTo>
                  <a:pt x="1648" y="523"/>
                </a:lnTo>
                <a:lnTo>
                  <a:pt x="1647" y="523"/>
                </a:lnTo>
                <a:lnTo>
                  <a:pt x="1647" y="525"/>
                </a:lnTo>
                <a:lnTo>
                  <a:pt x="1648" y="527"/>
                </a:lnTo>
                <a:lnTo>
                  <a:pt x="1648" y="528"/>
                </a:lnTo>
                <a:lnTo>
                  <a:pt x="1648" y="533"/>
                </a:lnTo>
                <a:lnTo>
                  <a:pt x="1647" y="533"/>
                </a:lnTo>
                <a:lnTo>
                  <a:pt x="1647" y="531"/>
                </a:lnTo>
                <a:lnTo>
                  <a:pt x="1648" y="531"/>
                </a:lnTo>
                <a:lnTo>
                  <a:pt x="1647" y="531"/>
                </a:lnTo>
                <a:lnTo>
                  <a:pt x="1647" y="530"/>
                </a:lnTo>
                <a:lnTo>
                  <a:pt x="1648" y="530"/>
                </a:lnTo>
                <a:lnTo>
                  <a:pt x="1647" y="530"/>
                </a:lnTo>
                <a:lnTo>
                  <a:pt x="1647" y="528"/>
                </a:lnTo>
                <a:lnTo>
                  <a:pt x="1647" y="527"/>
                </a:lnTo>
                <a:lnTo>
                  <a:pt x="1647" y="528"/>
                </a:lnTo>
                <a:lnTo>
                  <a:pt x="1647" y="530"/>
                </a:lnTo>
                <a:lnTo>
                  <a:pt x="1647" y="533"/>
                </a:lnTo>
                <a:lnTo>
                  <a:pt x="1647" y="535"/>
                </a:lnTo>
                <a:lnTo>
                  <a:pt x="1648" y="535"/>
                </a:lnTo>
                <a:lnTo>
                  <a:pt x="1648" y="538"/>
                </a:lnTo>
                <a:lnTo>
                  <a:pt x="1650" y="538"/>
                </a:lnTo>
                <a:lnTo>
                  <a:pt x="1650" y="539"/>
                </a:lnTo>
                <a:lnTo>
                  <a:pt x="1650" y="541"/>
                </a:lnTo>
                <a:lnTo>
                  <a:pt x="1652" y="543"/>
                </a:lnTo>
                <a:lnTo>
                  <a:pt x="1652" y="544"/>
                </a:lnTo>
                <a:lnTo>
                  <a:pt x="1652" y="546"/>
                </a:lnTo>
                <a:lnTo>
                  <a:pt x="1652" y="547"/>
                </a:lnTo>
                <a:lnTo>
                  <a:pt x="1652" y="549"/>
                </a:lnTo>
                <a:lnTo>
                  <a:pt x="1652" y="551"/>
                </a:lnTo>
                <a:lnTo>
                  <a:pt x="1652" y="552"/>
                </a:lnTo>
                <a:lnTo>
                  <a:pt x="1652" y="554"/>
                </a:lnTo>
                <a:lnTo>
                  <a:pt x="1653" y="555"/>
                </a:lnTo>
                <a:lnTo>
                  <a:pt x="1653" y="557"/>
                </a:lnTo>
                <a:lnTo>
                  <a:pt x="1653" y="559"/>
                </a:lnTo>
                <a:lnTo>
                  <a:pt x="1655" y="559"/>
                </a:lnTo>
                <a:lnTo>
                  <a:pt x="1655" y="560"/>
                </a:lnTo>
                <a:lnTo>
                  <a:pt x="1655" y="562"/>
                </a:lnTo>
                <a:lnTo>
                  <a:pt x="1656" y="563"/>
                </a:lnTo>
                <a:lnTo>
                  <a:pt x="1656" y="565"/>
                </a:lnTo>
                <a:lnTo>
                  <a:pt x="1658" y="565"/>
                </a:lnTo>
                <a:lnTo>
                  <a:pt x="1658" y="567"/>
                </a:lnTo>
                <a:lnTo>
                  <a:pt x="1658" y="568"/>
                </a:lnTo>
                <a:lnTo>
                  <a:pt x="1658" y="570"/>
                </a:lnTo>
                <a:lnTo>
                  <a:pt x="1660" y="570"/>
                </a:lnTo>
                <a:lnTo>
                  <a:pt x="1660" y="571"/>
                </a:lnTo>
                <a:lnTo>
                  <a:pt x="1660" y="573"/>
                </a:lnTo>
                <a:lnTo>
                  <a:pt x="1661" y="573"/>
                </a:lnTo>
                <a:lnTo>
                  <a:pt x="1661" y="575"/>
                </a:lnTo>
                <a:lnTo>
                  <a:pt x="1663" y="575"/>
                </a:lnTo>
                <a:lnTo>
                  <a:pt x="1661" y="576"/>
                </a:lnTo>
                <a:lnTo>
                  <a:pt x="1661" y="578"/>
                </a:lnTo>
                <a:lnTo>
                  <a:pt x="1661" y="579"/>
                </a:lnTo>
                <a:lnTo>
                  <a:pt x="1663" y="579"/>
                </a:lnTo>
                <a:lnTo>
                  <a:pt x="1663" y="581"/>
                </a:lnTo>
                <a:lnTo>
                  <a:pt x="1663" y="583"/>
                </a:lnTo>
                <a:lnTo>
                  <a:pt x="1663" y="584"/>
                </a:lnTo>
                <a:lnTo>
                  <a:pt x="1663" y="586"/>
                </a:lnTo>
                <a:lnTo>
                  <a:pt x="1663" y="587"/>
                </a:lnTo>
                <a:lnTo>
                  <a:pt x="1664" y="587"/>
                </a:lnTo>
                <a:lnTo>
                  <a:pt x="1664" y="589"/>
                </a:lnTo>
                <a:lnTo>
                  <a:pt x="1664" y="591"/>
                </a:lnTo>
                <a:lnTo>
                  <a:pt x="1664" y="592"/>
                </a:lnTo>
                <a:lnTo>
                  <a:pt x="1664" y="594"/>
                </a:lnTo>
                <a:lnTo>
                  <a:pt x="1666" y="594"/>
                </a:lnTo>
                <a:lnTo>
                  <a:pt x="1666" y="595"/>
                </a:lnTo>
                <a:lnTo>
                  <a:pt x="1666" y="597"/>
                </a:lnTo>
                <a:lnTo>
                  <a:pt x="1666" y="599"/>
                </a:lnTo>
                <a:lnTo>
                  <a:pt x="1668" y="599"/>
                </a:lnTo>
                <a:lnTo>
                  <a:pt x="1668" y="600"/>
                </a:lnTo>
                <a:lnTo>
                  <a:pt x="1668" y="602"/>
                </a:lnTo>
                <a:lnTo>
                  <a:pt x="1669" y="602"/>
                </a:lnTo>
                <a:lnTo>
                  <a:pt x="1669" y="603"/>
                </a:lnTo>
                <a:lnTo>
                  <a:pt x="1671" y="605"/>
                </a:lnTo>
                <a:lnTo>
                  <a:pt x="1672" y="607"/>
                </a:lnTo>
                <a:lnTo>
                  <a:pt x="1674" y="608"/>
                </a:lnTo>
                <a:lnTo>
                  <a:pt x="1676" y="608"/>
                </a:lnTo>
                <a:lnTo>
                  <a:pt x="1676" y="610"/>
                </a:lnTo>
                <a:lnTo>
                  <a:pt x="1677" y="610"/>
                </a:lnTo>
                <a:lnTo>
                  <a:pt x="1677" y="611"/>
                </a:lnTo>
                <a:lnTo>
                  <a:pt x="1676" y="611"/>
                </a:lnTo>
                <a:lnTo>
                  <a:pt x="1677" y="613"/>
                </a:lnTo>
                <a:lnTo>
                  <a:pt x="1676" y="615"/>
                </a:lnTo>
                <a:lnTo>
                  <a:pt x="1677" y="615"/>
                </a:lnTo>
                <a:lnTo>
                  <a:pt x="1676" y="615"/>
                </a:lnTo>
                <a:lnTo>
                  <a:pt x="1677" y="615"/>
                </a:lnTo>
                <a:lnTo>
                  <a:pt x="1677" y="616"/>
                </a:lnTo>
                <a:lnTo>
                  <a:pt x="1677" y="618"/>
                </a:lnTo>
                <a:lnTo>
                  <a:pt x="1677" y="619"/>
                </a:lnTo>
                <a:lnTo>
                  <a:pt x="1677" y="621"/>
                </a:lnTo>
                <a:lnTo>
                  <a:pt x="1677" y="623"/>
                </a:lnTo>
                <a:lnTo>
                  <a:pt x="1677" y="624"/>
                </a:lnTo>
                <a:lnTo>
                  <a:pt x="1677" y="626"/>
                </a:lnTo>
                <a:lnTo>
                  <a:pt x="1679" y="626"/>
                </a:lnTo>
                <a:lnTo>
                  <a:pt x="1679" y="627"/>
                </a:lnTo>
                <a:lnTo>
                  <a:pt x="1679" y="629"/>
                </a:lnTo>
                <a:lnTo>
                  <a:pt x="1680" y="631"/>
                </a:lnTo>
                <a:lnTo>
                  <a:pt x="1682" y="632"/>
                </a:lnTo>
                <a:lnTo>
                  <a:pt x="1682" y="634"/>
                </a:lnTo>
                <a:lnTo>
                  <a:pt x="1684" y="635"/>
                </a:lnTo>
                <a:lnTo>
                  <a:pt x="1684" y="637"/>
                </a:lnTo>
                <a:lnTo>
                  <a:pt x="1684" y="639"/>
                </a:lnTo>
                <a:lnTo>
                  <a:pt x="1685" y="640"/>
                </a:lnTo>
                <a:lnTo>
                  <a:pt x="1685" y="642"/>
                </a:lnTo>
                <a:lnTo>
                  <a:pt x="1687" y="642"/>
                </a:lnTo>
                <a:lnTo>
                  <a:pt x="1687" y="643"/>
                </a:lnTo>
                <a:lnTo>
                  <a:pt x="1685" y="643"/>
                </a:lnTo>
                <a:lnTo>
                  <a:pt x="1685" y="642"/>
                </a:lnTo>
                <a:lnTo>
                  <a:pt x="1684" y="642"/>
                </a:lnTo>
                <a:lnTo>
                  <a:pt x="1684" y="643"/>
                </a:lnTo>
                <a:lnTo>
                  <a:pt x="1685" y="643"/>
                </a:lnTo>
                <a:lnTo>
                  <a:pt x="1685" y="645"/>
                </a:lnTo>
                <a:lnTo>
                  <a:pt x="1687" y="645"/>
                </a:lnTo>
                <a:lnTo>
                  <a:pt x="1687" y="647"/>
                </a:lnTo>
                <a:lnTo>
                  <a:pt x="1687" y="648"/>
                </a:lnTo>
                <a:lnTo>
                  <a:pt x="1688" y="648"/>
                </a:lnTo>
                <a:lnTo>
                  <a:pt x="1688" y="650"/>
                </a:lnTo>
                <a:lnTo>
                  <a:pt x="1687" y="650"/>
                </a:lnTo>
                <a:lnTo>
                  <a:pt x="1687" y="651"/>
                </a:lnTo>
                <a:lnTo>
                  <a:pt x="1688" y="651"/>
                </a:lnTo>
                <a:lnTo>
                  <a:pt x="1688" y="653"/>
                </a:lnTo>
                <a:lnTo>
                  <a:pt x="1690" y="653"/>
                </a:lnTo>
                <a:lnTo>
                  <a:pt x="1690" y="655"/>
                </a:lnTo>
                <a:lnTo>
                  <a:pt x="1692" y="655"/>
                </a:lnTo>
                <a:lnTo>
                  <a:pt x="1692" y="656"/>
                </a:lnTo>
                <a:lnTo>
                  <a:pt x="1692" y="658"/>
                </a:lnTo>
                <a:lnTo>
                  <a:pt x="1693" y="659"/>
                </a:lnTo>
                <a:lnTo>
                  <a:pt x="1695" y="659"/>
                </a:lnTo>
                <a:lnTo>
                  <a:pt x="1696" y="659"/>
                </a:lnTo>
                <a:lnTo>
                  <a:pt x="1696" y="661"/>
                </a:lnTo>
                <a:lnTo>
                  <a:pt x="1696" y="663"/>
                </a:lnTo>
                <a:lnTo>
                  <a:pt x="1696" y="664"/>
                </a:lnTo>
                <a:lnTo>
                  <a:pt x="1695" y="664"/>
                </a:lnTo>
                <a:lnTo>
                  <a:pt x="1695" y="666"/>
                </a:lnTo>
                <a:lnTo>
                  <a:pt x="1695" y="667"/>
                </a:lnTo>
                <a:lnTo>
                  <a:pt x="1696" y="669"/>
                </a:lnTo>
                <a:lnTo>
                  <a:pt x="1698" y="671"/>
                </a:lnTo>
                <a:lnTo>
                  <a:pt x="1698" y="672"/>
                </a:lnTo>
                <a:lnTo>
                  <a:pt x="1700" y="672"/>
                </a:lnTo>
                <a:lnTo>
                  <a:pt x="1700" y="674"/>
                </a:lnTo>
                <a:lnTo>
                  <a:pt x="1700" y="675"/>
                </a:lnTo>
                <a:lnTo>
                  <a:pt x="1700" y="679"/>
                </a:lnTo>
                <a:lnTo>
                  <a:pt x="1700" y="680"/>
                </a:lnTo>
                <a:lnTo>
                  <a:pt x="1700" y="683"/>
                </a:lnTo>
                <a:lnTo>
                  <a:pt x="1701" y="683"/>
                </a:lnTo>
                <a:lnTo>
                  <a:pt x="1701" y="685"/>
                </a:lnTo>
                <a:lnTo>
                  <a:pt x="1701" y="687"/>
                </a:lnTo>
                <a:lnTo>
                  <a:pt x="1701" y="688"/>
                </a:lnTo>
                <a:lnTo>
                  <a:pt x="1703" y="688"/>
                </a:lnTo>
                <a:lnTo>
                  <a:pt x="1703" y="690"/>
                </a:lnTo>
                <a:lnTo>
                  <a:pt x="1703" y="691"/>
                </a:lnTo>
                <a:lnTo>
                  <a:pt x="1703" y="693"/>
                </a:lnTo>
                <a:lnTo>
                  <a:pt x="1704" y="693"/>
                </a:lnTo>
                <a:lnTo>
                  <a:pt x="1704" y="695"/>
                </a:lnTo>
                <a:lnTo>
                  <a:pt x="1704" y="698"/>
                </a:lnTo>
                <a:lnTo>
                  <a:pt x="1706" y="698"/>
                </a:lnTo>
                <a:lnTo>
                  <a:pt x="1706" y="699"/>
                </a:lnTo>
                <a:lnTo>
                  <a:pt x="1706" y="701"/>
                </a:lnTo>
                <a:lnTo>
                  <a:pt x="1708" y="701"/>
                </a:lnTo>
                <a:lnTo>
                  <a:pt x="1708" y="703"/>
                </a:lnTo>
                <a:lnTo>
                  <a:pt x="1709" y="704"/>
                </a:lnTo>
                <a:lnTo>
                  <a:pt x="1711" y="706"/>
                </a:lnTo>
                <a:lnTo>
                  <a:pt x="1711" y="707"/>
                </a:lnTo>
                <a:lnTo>
                  <a:pt x="1711" y="709"/>
                </a:lnTo>
                <a:lnTo>
                  <a:pt x="1709" y="709"/>
                </a:lnTo>
                <a:lnTo>
                  <a:pt x="1709" y="707"/>
                </a:lnTo>
                <a:lnTo>
                  <a:pt x="1709" y="706"/>
                </a:lnTo>
                <a:lnTo>
                  <a:pt x="1708" y="704"/>
                </a:lnTo>
                <a:lnTo>
                  <a:pt x="1708" y="703"/>
                </a:lnTo>
                <a:lnTo>
                  <a:pt x="1706" y="704"/>
                </a:lnTo>
                <a:lnTo>
                  <a:pt x="1708" y="704"/>
                </a:lnTo>
                <a:lnTo>
                  <a:pt x="1708" y="706"/>
                </a:lnTo>
                <a:lnTo>
                  <a:pt x="1708" y="707"/>
                </a:lnTo>
                <a:lnTo>
                  <a:pt x="1708" y="709"/>
                </a:lnTo>
                <a:lnTo>
                  <a:pt x="1706" y="709"/>
                </a:lnTo>
                <a:lnTo>
                  <a:pt x="1706" y="711"/>
                </a:lnTo>
                <a:lnTo>
                  <a:pt x="1708" y="711"/>
                </a:lnTo>
                <a:lnTo>
                  <a:pt x="1708" y="712"/>
                </a:lnTo>
                <a:lnTo>
                  <a:pt x="1708" y="714"/>
                </a:lnTo>
                <a:lnTo>
                  <a:pt x="1708" y="715"/>
                </a:lnTo>
                <a:lnTo>
                  <a:pt x="1708" y="717"/>
                </a:lnTo>
                <a:lnTo>
                  <a:pt x="1708" y="719"/>
                </a:lnTo>
                <a:lnTo>
                  <a:pt x="1709" y="720"/>
                </a:lnTo>
                <a:lnTo>
                  <a:pt x="1708" y="720"/>
                </a:lnTo>
                <a:lnTo>
                  <a:pt x="1708" y="723"/>
                </a:lnTo>
                <a:lnTo>
                  <a:pt x="1709" y="723"/>
                </a:lnTo>
                <a:lnTo>
                  <a:pt x="1709" y="725"/>
                </a:lnTo>
                <a:lnTo>
                  <a:pt x="1709" y="727"/>
                </a:lnTo>
                <a:lnTo>
                  <a:pt x="1709" y="728"/>
                </a:lnTo>
                <a:lnTo>
                  <a:pt x="1709" y="730"/>
                </a:lnTo>
                <a:lnTo>
                  <a:pt x="1709" y="731"/>
                </a:lnTo>
                <a:lnTo>
                  <a:pt x="1709" y="733"/>
                </a:lnTo>
                <a:lnTo>
                  <a:pt x="1711" y="735"/>
                </a:lnTo>
                <a:lnTo>
                  <a:pt x="1711" y="736"/>
                </a:lnTo>
                <a:lnTo>
                  <a:pt x="1711" y="738"/>
                </a:lnTo>
                <a:lnTo>
                  <a:pt x="1711" y="739"/>
                </a:lnTo>
                <a:lnTo>
                  <a:pt x="1712" y="739"/>
                </a:lnTo>
                <a:lnTo>
                  <a:pt x="1712" y="741"/>
                </a:lnTo>
                <a:lnTo>
                  <a:pt x="1712" y="743"/>
                </a:lnTo>
                <a:lnTo>
                  <a:pt x="1712" y="744"/>
                </a:lnTo>
                <a:lnTo>
                  <a:pt x="1712" y="743"/>
                </a:lnTo>
                <a:lnTo>
                  <a:pt x="1712" y="744"/>
                </a:lnTo>
                <a:lnTo>
                  <a:pt x="1712" y="746"/>
                </a:lnTo>
                <a:lnTo>
                  <a:pt x="1712" y="747"/>
                </a:lnTo>
                <a:lnTo>
                  <a:pt x="1712" y="749"/>
                </a:lnTo>
                <a:lnTo>
                  <a:pt x="1714" y="749"/>
                </a:lnTo>
                <a:lnTo>
                  <a:pt x="1714" y="751"/>
                </a:lnTo>
                <a:lnTo>
                  <a:pt x="1714" y="752"/>
                </a:lnTo>
                <a:lnTo>
                  <a:pt x="1714" y="754"/>
                </a:lnTo>
                <a:lnTo>
                  <a:pt x="1714" y="755"/>
                </a:lnTo>
                <a:lnTo>
                  <a:pt x="1714" y="757"/>
                </a:lnTo>
                <a:lnTo>
                  <a:pt x="1716" y="757"/>
                </a:lnTo>
                <a:lnTo>
                  <a:pt x="1716" y="759"/>
                </a:lnTo>
                <a:lnTo>
                  <a:pt x="1716" y="760"/>
                </a:lnTo>
                <a:lnTo>
                  <a:pt x="1716" y="762"/>
                </a:lnTo>
                <a:lnTo>
                  <a:pt x="1717" y="763"/>
                </a:lnTo>
                <a:lnTo>
                  <a:pt x="1716" y="763"/>
                </a:lnTo>
                <a:lnTo>
                  <a:pt x="1716" y="765"/>
                </a:lnTo>
                <a:lnTo>
                  <a:pt x="1717" y="767"/>
                </a:lnTo>
                <a:lnTo>
                  <a:pt x="1717" y="768"/>
                </a:lnTo>
                <a:lnTo>
                  <a:pt x="1717" y="770"/>
                </a:lnTo>
                <a:lnTo>
                  <a:pt x="1719" y="770"/>
                </a:lnTo>
                <a:lnTo>
                  <a:pt x="1719" y="771"/>
                </a:lnTo>
                <a:lnTo>
                  <a:pt x="1719" y="773"/>
                </a:lnTo>
                <a:lnTo>
                  <a:pt x="1720" y="773"/>
                </a:lnTo>
                <a:lnTo>
                  <a:pt x="1720" y="775"/>
                </a:lnTo>
                <a:lnTo>
                  <a:pt x="1719" y="775"/>
                </a:lnTo>
                <a:lnTo>
                  <a:pt x="1719" y="776"/>
                </a:lnTo>
                <a:lnTo>
                  <a:pt x="1720" y="776"/>
                </a:lnTo>
                <a:lnTo>
                  <a:pt x="1720" y="778"/>
                </a:lnTo>
                <a:lnTo>
                  <a:pt x="1720" y="779"/>
                </a:lnTo>
                <a:lnTo>
                  <a:pt x="1722" y="779"/>
                </a:lnTo>
                <a:lnTo>
                  <a:pt x="1722" y="781"/>
                </a:lnTo>
                <a:lnTo>
                  <a:pt x="1722" y="783"/>
                </a:lnTo>
                <a:lnTo>
                  <a:pt x="1722" y="784"/>
                </a:lnTo>
                <a:lnTo>
                  <a:pt x="1722" y="786"/>
                </a:lnTo>
                <a:lnTo>
                  <a:pt x="1722" y="787"/>
                </a:lnTo>
                <a:lnTo>
                  <a:pt x="1722" y="789"/>
                </a:lnTo>
                <a:lnTo>
                  <a:pt x="1722" y="791"/>
                </a:lnTo>
                <a:lnTo>
                  <a:pt x="1724" y="792"/>
                </a:lnTo>
                <a:lnTo>
                  <a:pt x="1724" y="794"/>
                </a:lnTo>
                <a:lnTo>
                  <a:pt x="1725" y="794"/>
                </a:lnTo>
                <a:lnTo>
                  <a:pt x="1725" y="795"/>
                </a:lnTo>
                <a:lnTo>
                  <a:pt x="1725" y="797"/>
                </a:lnTo>
                <a:lnTo>
                  <a:pt x="1725" y="799"/>
                </a:lnTo>
                <a:lnTo>
                  <a:pt x="1725" y="800"/>
                </a:lnTo>
                <a:lnTo>
                  <a:pt x="1727" y="802"/>
                </a:lnTo>
                <a:lnTo>
                  <a:pt x="1727" y="803"/>
                </a:lnTo>
                <a:lnTo>
                  <a:pt x="1728" y="805"/>
                </a:lnTo>
                <a:lnTo>
                  <a:pt x="1728" y="807"/>
                </a:lnTo>
                <a:lnTo>
                  <a:pt x="1728" y="808"/>
                </a:lnTo>
                <a:lnTo>
                  <a:pt x="1730" y="808"/>
                </a:lnTo>
                <a:lnTo>
                  <a:pt x="1730" y="810"/>
                </a:lnTo>
                <a:lnTo>
                  <a:pt x="1730" y="811"/>
                </a:lnTo>
                <a:lnTo>
                  <a:pt x="1732" y="813"/>
                </a:lnTo>
                <a:lnTo>
                  <a:pt x="1732" y="815"/>
                </a:lnTo>
                <a:lnTo>
                  <a:pt x="1732" y="816"/>
                </a:lnTo>
                <a:lnTo>
                  <a:pt x="1733" y="818"/>
                </a:lnTo>
                <a:lnTo>
                  <a:pt x="1733" y="819"/>
                </a:lnTo>
                <a:lnTo>
                  <a:pt x="1733" y="821"/>
                </a:lnTo>
                <a:lnTo>
                  <a:pt x="1735" y="821"/>
                </a:lnTo>
                <a:lnTo>
                  <a:pt x="1735" y="823"/>
                </a:lnTo>
                <a:lnTo>
                  <a:pt x="1735" y="824"/>
                </a:lnTo>
                <a:lnTo>
                  <a:pt x="1736" y="824"/>
                </a:lnTo>
                <a:lnTo>
                  <a:pt x="1736" y="826"/>
                </a:lnTo>
                <a:lnTo>
                  <a:pt x="1736" y="827"/>
                </a:lnTo>
                <a:lnTo>
                  <a:pt x="1738" y="827"/>
                </a:lnTo>
                <a:lnTo>
                  <a:pt x="1738" y="829"/>
                </a:lnTo>
                <a:lnTo>
                  <a:pt x="1738" y="831"/>
                </a:lnTo>
                <a:lnTo>
                  <a:pt x="1738" y="832"/>
                </a:lnTo>
                <a:lnTo>
                  <a:pt x="1740" y="832"/>
                </a:lnTo>
                <a:lnTo>
                  <a:pt x="1740" y="834"/>
                </a:lnTo>
                <a:lnTo>
                  <a:pt x="1740" y="835"/>
                </a:lnTo>
                <a:lnTo>
                  <a:pt x="1741" y="835"/>
                </a:lnTo>
                <a:lnTo>
                  <a:pt x="1741" y="837"/>
                </a:lnTo>
                <a:lnTo>
                  <a:pt x="1741" y="839"/>
                </a:lnTo>
                <a:lnTo>
                  <a:pt x="1741" y="840"/>
                </a:lnTo>
                <a:lnTo>
                  <a:pt x="1743" y="840"/>
                </a:lnTo>
                <a:lnTo>
                  <a:pt x="1743" y="842"/>
                </a:lnTo>
                <a:lnTo>
                  <a:pt x="1744" y="843"/>
                </a:lnTo>
                <a:lnTo>
                  <a:pt x="1744" y="845"/>
                </a:lnTo>
                <a:lnTo>
                  <a:pt x="1746" y="845"/>
                </a:lnTo>
                <a:lnTo>
                  <a:pt x="1746" y="847"/>
                </a:lnTo>
                <a:lnTo>
                  <a:pt x="1746" y="848"/>
                </a:lnTo>
                <a:lnTo>
                  <a:pt x="1748" y="850"/>
                </a:lnTo>
                <a:lnTo>
                  <a:pt x="1748" y="851"/>
                </a:lnTo>
                <a:lnTo>
                  <a:pt x="1748" y="853"/>
                </a:lnTo>
                <a:lnTo>
                  <a:pt x="1748" y="855"/>
                </a:lnTo>
                <a:lnTo>
                  <a:pt x="1748" y="856"/>
                </a:lnTo>
                <a:lnTo>
                  <a:pt x="1749" y="856"/>
                </a:lnTo>
                <a:lnTo>
                  <a:pt x="1749" y="858"/>
                </a:lnTo>
                <a:lnTo>
                  <a:pt x="1751" y="858"/>
                </a:lnTo>
                <a:lnTo>
                  <a:pt x="1751" y="859"/>
                </a:lnTo>
                <a:lnTo>
                  <a:pt x="1752" y="861"/>
                </a:lnTo>
                <a:lnTo>
                  <a:pt x="1752" y="863"/>
                </a:lnTo>
                <a:lnTo>
                  <a:pt x="1754" y="864"/>
                </a:lnTo>
                <a:lnTo>
                  <a:pt x="1754" y="866"/>
                </a:lnTo>
                <a:lnTo>
                  <a:pt x="1754" y="867"/>
                </a:lnTo>
                <a:lnTo>
                  <a:pt x="1756" y="869"/>
                </a:lnTo>
                <a:lnTo>
                  <a:pt x="1756" y="871"/>
                </a:lnTo>
                <a:lnTo>
                  <a:pt x="1756" y="872"/>
                </a:lnTo>
                <a:lnTo>
                  <a:pt x="1756" y="874"/>
                </a:lnTo>
                <a:lnTo>
                  <a:pt x="1756" y="875"/>
                </a:lnTo>
                <a:lnTo>
                  <a:pt x="1757" y="875"/>
                </a:lnTo>
                <a:lnTo>
                  <a:pt x="1757" y="877"/>
                </a:lnTo>
                <a:lnTo>
                  <a:pt x="1757" y="879"/>
                </a:lnTo>
                <a:lnTo>
                  <a:pt x="1757" y="880"/>
                </a:lnTo>
                <a:lnTo>
                  <a:pt x="1759" y="880"/>
                </a:lnTo>
                <a:lnTo>
                  <a:pt x="1759" y="882"/>
                </a:lnTo>
                <a:lnTo>
                  <a:pt x="1760" y="882"/>
                </a:lnTo>
                <a:lnTo>
                  <a:pt x="1762" y="882"/>
                </a:lnTo>
                <a:lnTo>
                  <a:pt x="1762" y="883"/>
                </a:lnTo>
                <a:lnTo>
                  <a:pt x="1764" y="883"/>
                </a:lnTo>
                <a:lnTo>
                  <a:pt x="1764" y="885"/>
                </a:lnTo>
                <a:lnTo>
                  <a:pt x="1765" y="887"/>
                </a:lnTo>
                <a:lnTo>
                  <a:pt x="1765" y="888"/>
                </a:lnTo>
                <a:lnTo>
                  <a:pt x="1765" y="890"/>
                </a:lnTo>
                <a:lnTo>
                  <a:pt x="1765" y="891"/>
                </a:lnTo>
                <a:lnTo>
                  <a:pt x="1765" y="893"/>
                </a:lnTo>
                <a:lnTo>
                  <a:pt x="1767" y="893"/>
                </a:lnTo>
                <a:lnTo>
                  <a:pt x="1767" y="895"/>
                </a:lnTo>
                <a:lnTo>
                  <a:pt x="1767" y="898"/>
                </a:lnTo>
                <a:lnTo>
                  <a:pt x="1768" y="899"/>
                </a:lnTo>
                <a:lnTo>
                  <a:pt x="1768" y="901"/>
                </a:lnTo>
                <a:lnTo>
                  <a:pt x="1770" y="901"/>
                </a:lnTo>
                <a:lnTo>
                  <a:pt x="1770" y="903"/>
                </a:lnTo>
                <a:lnTo>
                  <a:pt x="1768" y="903"/>
                </a:lnTo>
                <a:lnTo>
                  <a:pt x="1770" y="904"/>
                </a:lnTo>
                <a:lnTo>
                  <a:pt x="1772" y="904"/>
                </a:lnTo>
                <a:lnTo>
                  <a:pt x="1772" y="906"/>
                </a:lnTo>
                <a:lnTo>
                  <a:pt x="1772" y="907"/>
                </a:lnTo>
                <a:lnTo>
                  <a:pt x="1773" y="911"/>
                </a:lnTo>
                <a:lnTo>
                  <a:pt x="1773" y="912"/>
                </a:lnTo>
                <a:lnTo>
                  <a:pt x="1773" y="914"/>
                </a:lnTo>
                <a:lnTo>
                  <a:pt x="1773" y="912"/>
                </a:lnTo>
                <a:lnTo>
                  <a:pt x="1773" y="911"/>
                </a:lnTo>
                <a:lnTo>
                  <a:pt x="1772" y="909"/>
                </a:lnTo>
                <a:lnTo>
                  <a:pt x="1772" y="907"/>
                </a:lnTo>
                <a:lnTo>
                  <a:pt x="1772" y="906"/>
                </a:lnTo>
                <a:lnTo>
                  <a:pt x="1772" y="907"/>
                </a:lnTo>
                <a:lnTo>
                  <a:pt x="1773" y="909"/>
                </a:lnTo>
                <a:lnTo>
                  <a:pt x="1773" y="911"/>
                </a:lnTo>
                <a:lnTo>
                  <a:pt x="1773" y="912"/>
                </a:lnTo>
                <a:lnTo>
                  <a:pt x="1773" y="914"/>
                </a:lnTo>
                <a:lnTo>
                  <a:pt x="1773" y="915"/>
                </a:lnTo>
                <a:lnTo>
                  <a:pt x="1775" y="917"/>
                </a:lnTo>
                <a:lnTo>
                  <a:pt x="1775" y="920"/>
                </a:lnTo>
                <a:lnTo>
                  <a:pt x="1775" y="922"/>
                </a:lnTo>
                <a:lnTo>
                  <a:pt x="1775" y="923"/>
                </a:lnTo>
                <a:lnTo>
                  <a:pt x="1775" y="925"/>
                </a:lnTo>
                <a:lnTo>
                  <a:pt x="1775" y="927"/>
                </a:lnTo>
                <a:lnTo>
                  <a:pt x="1775" y="928"/>
                </a:lnTo>
                <a:lnTo>
                  <a:pt x="1776" y="928"/>
                </a:lnTo>
                <a:lnTo>
                  <a:pt x="1776" y="930"/>
                </a:lnTo>
                <a:lnTo>
                  <a:pt x="1776" y="933"/>
                </a:lnTo>
                <a:lnTo>
                  <a:pt x="1776" y="935"/>
                </a:lnTo>
                <a:lnTo>
                  <a:pt x="1776" y="936"/>
                </a:lnTo>
                <a:lnTo>
                  <a:pt x="1778" y="936"/>
                </a:lnTo>
                <a:lnTo>
                  <a:pt x="1778" y="938"/>
                </a:lnTo>
                <a:lnTo>
                  <a:pt x="1776" y="938"/>
                </a:lnTo>
                <a:lnTo>
                  <a:pt x="1775" y="938"/>
                </a:lnTo>
                <a:lnTo>
                  <a:pt x="1776" y="938"/>
                </a:lnTo>
                <a:lnTo>
                  <a:pt x="1778" y="938"/>
                </a:lnTo>
                <a:lnTo>
                  <a:pt x="1778" y="939"/>
                </a:lnTo>
                <a:lnTo>
                  <a:pt x="1778" y="941"/>
                </a:lnTo>
                <a:lnTo>
                  <a:pt x="1778" y="943"/>
                </a:lnTo>
                <a:lnTo>
                  <a:pt x="1780" y="944"/>
                </a:lnTo>
                <a:lnTo>
                  <a:pt x="1780" y="946"/>
                </a:lnTo>
                <a:lnTo>
                  <a:pt x="1780" y="947"/>
                </a:lnTo>
                <a:lnTo>
                  <a:pt x="1780" y="949"/>
                </a:lnTo>
                <a:lnTo>
                  <a:pt x="1780" y="951"/>
                </a:lnTo>
                <a:lnTo>
                  <a:pt x="1780" y="952"/>
                </a:lnTo>
                <a:lnTo>
                  <a:pt x="1780" y="954"/>
                </a:lnTo>
                <a:lnTo>
                  <a:pt x="1778" y="955"/>
                </a:lnTo>
                <a:lnTo>
                  <a:pt x="1778" y="957"/>
                </a:lnTo>
                <a:lnTo>
                  <a:pt x="1778" y="959"/>
                </a:lnTo>
                <a:lnTo>
                  <a:pt x="1778" y="960"/>
                </a:lnTo>
                <a:lnTo>
                  <a:pt x="1776" y="960"/>
                </a:lnTo>
                <a:lnTo>
                  <a:pt x="1778" y="960"/>
                </a:lnTo>
                <a:lnTo>
                  <a:pt x="1778" y="963"/>
                </a:lnTo>
                <a:lnTo>
                  <a:pt x="1776" y="965"/>
                </a:lnTo>
                <a:lnTo>
                  <a:pt x="1776" y="967"/>
                </a:lnTo>
                <a:lnTo>
                  <a:pt x="1776" y="968"/>
                </a:lnTo>
                <a:lnTo>
                  <a:pt x="1776" y="970"/>
                </a:lnTo>
                <a:lnTo>
                  <a:pt x="1776" y="973"/>
                </a:lnTo>
                <a:lnTo>
                  <a:pt x="1776" y="975"/>
                </a:lnTo>
                <a:lnTo>
                  <a:pt x="1776" y="976"/>
                </a:lnTo>
                <a:lnTo>
                  <a:pt x="1776" y="978"/>
                </a:lnTo>
                <a:lnTo>
                  <a:pt x="1776" y="979"/>
                </a:lnTo>
                <a:lnTo>
                  <a:pt x="1775" y="981"/>
                </a:lnTo>
                <a:lnTo>
                  <a:pt x="1775" y="983"/>
                </a:lnTo>
                <a:lnTo>
                  <a:pt x="1775" y="984"/>
                </a:lnTo>
                <a:lnTo>
                  <a:pt x="1775" y="986"/>
                </a:lnTo>
                <a:lnTo>
                  <a:pt x="1773" y="986"/>
                </a:lnTo>
                <a:lnTo>
                  <a:pt x="1773" y="987"/>
                </a:lnTo>
                <a:lnTo>
                  <a:pt x="1773" y="989"/>
                </a:lnTo>
                <a:lnTo>
                  <a:pt x="1773" y="991"/>
                </a:lnTo>
                <a:lnTo>
                  <a:pt x="1772" y="991"/>
                </a:lnTo>
                <a:lnTo>
                  <a:pt x="1772" y="992"/>
                </a:lnTo>
                <a:lnTo>
                  <a:pt x="1772" y="994"/>
                </a:lnTo>
                <a:lnTo>
                  <a:pt x="1770" y="994"/>
                </a:lnTo>
                <a:lnTo>
                  <a:pt x="1770" y="995"/>
                </a:lnTo>
                <a:lnTo>
                  <a:pt x="1770" y="997"/>
                </a:lnTo>
                <a:lnTo>
                  <a:pt x="1768" y="999"/>
                </a:lnTo>
                <a:lnTo>
                  <a:pt x="1768" y="1000"/>
                </a:lnTo>
                <a:lnTo>
                  <a:pt x="1767" y="1002"/>
                </a:lnTo>
                <a:lnTo>
                  <a:pt x="1767" y="1003"/>
                </a:lnTo>
                <a:lnTo>
                  <a:pt x="1767" y="1005"/>
                </a:lnTo>
                <a:lnTo>
                  <a:pt x="1765" y="1005"/>
                </a:lnTo>
                <a:lnTo>
                  <a:pt x="1765" y="1007"/>
                </a:lnTo>
                <a:lnTo>
                  <a:pt x="1765" y="1008"/>
                </a:lnTo>
                <a:lnTo>
                  <a:pt x="1764" y="1010"/>
                </a:lnTo>
                <a:lnTo>
                  <a:pt x="1764" y="1011"/>
                </a:lnTo>
                <a:lnTo>
                  <a:pt x="1764" y="1013"/>
                </a:lnTo>
                <a:lnTo>
                  <a:pt x="1762" y="1015"/>
                </a:lnTo>
                <a:lnTo>
                  <a:pt x="1762" y="1016"/>
                </a:lnTo>
                <a:lnTo>
                  <a:pt x="1762" y="1018"/>
                </a:lnTo>
                <a:lnTo>
                  <a:pt x="1760" y="1018"/>
                </a:lnTo>
                <a:lnTo>
                  <a:pt x="1760" y="1019"/>
                </a:lnTo>
                <a:lnTo>
                  <a:pt x="1760" y="1021"/>
                </a:lnTo>
                <a:lnTo>
                  <a:pt x="1760" y="1023"/>
                </a:lnTo>
                <a:lnTo>
                  <a:pt x="1759" y="1024"/>
                </a:lnTo>
                <a:lnTo>
                  <a:pt x="1759" y="1026"/>
                </a:lnTo>
                <a:lnTo>
                  <a:pt x="1759" y="1027"/>
                </a:lnTo>
                <a:lnTo>
                  <a:pt x="1757" y="1029"/>
                </a:lnTo>
                <a:lnTo>
                  <a:pt x="1757" y="1031"/>
                </a:lnTo>
                <a:lnTo>
                  <a:pt x="1757" y="1032"/>
                </a:lnTo>
                <a:lnTo>
                  <a:pt x="1756" y="1032"/>
                </a:lnTo>
                <a:lnTo>
                  <a:pt x="1756" y="1034"/>
                </a:lnTo>
                <a:lnTo>
                  <a:pt x="1756" y="1035"/>
                </a:lnTo>
                <a:lnTo>
                  <a:pt x="1754" y="1037"/>
                </a:lnTo>
                <a:lnTo>
                  <a:pt x="1754" y="1039"/>
                </a:lnTo>
                <a:lnTo>
                  <a:pt x="1752" y="1039"/>
                </a:lnTo>
                <a:lnTo>
                  <a:pt x="1752" y="1040"/>
                </a:lnTo>
                <a:lnTo>
                  <a:pt x="1752" y="1042"/>
                </a:lnTo>
                <a:lnTo>
                  <a:pt x="1751" y="1043"/>
                </a:lnTo>
                <a:lnTo>
                  <a:pt x="1749" y="1043"/>
                </a:lnTo>
                <a:lnTo>
                  <a:pt x="1749" y="1045"/>
                </a:lnTo>
                <a:lnTo>
                  <a:pt x="1749" y="1047"/>
                </a:lnTo>
                <a:lnTo>
                  <a:pt x="1748" y="1047"/>
                </a:lnTo>
                <a:lnTo>
                  <a:pt x="1748" y="1048"/>
                </a:lnTo>
                <a:lnTo>
                  <a:pt x="1746" y="1050"/>
                </a:lnTo>
                <a:lnTo>
                  <a:pt x="1744" y="1051"/>
                </a:lnTo>
                <a:lnTo>
                  <a:pt x="1743" y="1051"/>
                </a:lnTo>
                <a:lnTo>
                  <a:pt x="1743" y="1053"/>
                </a:lnTo>
                <a:lnTo>
                  <a:pt x="1743" y="1055"/>
                </a:lnTo>
                <a:lnTo>
                  <a:pt x="1741" y="1055"/>
                </a:lnTo>
                <a:lnTo>
                  <a:pt x="1741" y="1056"/>
                </a:lnTo>
                <a:lnTo>
                  <a:pt x="1740" y="1058"/>
                </a:lnTo>
                <a:lnTo>
                  <a:pt x="1740" y="1059"/>
                </a:lnTo>
                <a:lnTo>
                  <a:pt x="1738" y="1059"/>
                </a:lnTo>
                <a:lnTo>
                  <a:pt x="1738" y="1061"/>
                </a:lnTo>
                <a:lnTo>
                  <a:pt x="1736" y="1061"/>
                </a:lnTo>
                <a:lnTo>
                  <a:pt x="1736" y="1063"/>
                </a:lnTo>
                <a:lnTo>
                  <a:pt x="1735" y="1064"/>
                </a:lnTo>
                <a:lnTo>
                  <a:pt x="1733" y="1066"/>
                </a:lnTo>
                <a:lnTo>
                  <a:pt x="1732" y="1066"/>
                </a:lnTo>
                <a:lnTo>
                  <a:pt x="1725" y="1080"/>
                </a:lnTo>
                <a:lnTo>
                  <a:pt x="1724" y="1082"/>
                </a:lnTo>
                <a:lnTo>
                  <a:pt x="1719" y="1083"/>
                </a:lnTo>
                <a:lnTo>
                  <a:pt x="1717" y="1085"/>
                </a:lnTo>
                <a:lnTo>
                  <a:pt x="1720" y="1091"/>
                </a:lnTo>
                <a:lnTo>
                  <a:pt x="1727" y="1090"/>
                </a:lnTo>
                <a:lnTo>
                  <a:pt x="1732" y="1087"/>
                </a:lnTo>
                <a:lnTo>
                  <a:pt x="1738" y="1080"/>
                </a:lnTo>
                <a:lnTo>
                  <a:pt x="1741" y="1075"/>
                </a:lnTo>
                <a:lnTo>
                  <a:pt x="1744" y="1071"/>
                </a:lnTo>
                <a:lnTo>
                  <a:pt x="1744" y="1069"/>
                </a:lnTo>
                <a:lnTo>
                  <a:pt x="1749" y="1067"/>
                </a:lnTo>
                <a:lnTo>
                  <a:pt x="1751" y="1066"/>
                </a:lnTo>
                <a:lnTo>
                  <a:pt x="1754" y="1066"/>
                </a:lnTo>
                <a:lnTo>
                  <a:pt x="1754" y="1064"/>
                </a:lnTo>
                <a:lnTo>
                  <a:pt x="1756" y="1064"/>
                </a:lnTo>
                <a:lnTo>
                  <a:pt x="1756" y="1063"/>
                </a:lnTo>
                <a:lnTo>
                  <a:pt x="1757" y="1063"/>
                </a:lnTo>
                <a:lnTo>
                  <a:pt x="1759" y="1063"/>
                </a:lnTo>
                <a:lnTo>
                  <a:pt x="1759" y="1061"/>
                </a:lnTo>
                <a:lnTo>
                  <a:pt x="1760" y="1061"/>
                </a:lnTo>
                <a:lnTo>
                  <a:pt x="1760" y="1059"/>
                </a:lnTo>
                <a:lnTo>
                  <a:pt x="1762" y="1059"/>
                </a:lnTo>
                <a:lnTo>
                  <a:pt x="1762" y="1058"/>
                </a:lnTo>
                <a:lnTo>
                  <a:pt x="1764" y="1058"/>
                </a:lnTo>
                <a:lnTo>
                  <a:pt x="1765" y="1056"/>
                </a:lnTo>
                <a:lnTo>
                  <a:pt x="1767" y="1056"/>
                </a:lnTo>
                <a:lnTo>
                  <a:pt x="1767" y="1055"/>
                </a:lnTo>
                <a:lnTo>
                  <a:pt x="1768" y="1055"/>
                </a:lnTo>
                <a:lnTo>
                  <a:pt x="1768" y="1053"/>
                </a:lnTo>
                <a:lnTo>
                  <a:pt x="1770" y="1053"/>
                </a:lnTo>
                <a:lnTo>
                  <a:pt x="1772" y="1053"/>
                </a:lnTo>
                <a:lnTo>
                  <a:pt x="1772" y="1051"/>
                </a:lnTo>
                <a:lnTo>
                  <a:pt x="1773" y="1051"/>
                </a:lnTo>
                <a:lnTo>
                  <a:pt x="1775" y="1050"/>
                </a:lnTo>
                <a:lnTo>
                  <a:pt x="1776" y="1050"/>
                </a:lnTo>
                <a:lnTo>
                  <a:pt x="1778" y="1050"/>
                </a:lnTo>
                <a:lnTo>
                  <a:pt x="1780" y="1048"/>
                </a:lnTo>
                <a:lnTo>
                  <a:pt x="1781" y="1048"/>
                </a:lnTo>
                <a:lnTo>
                  <a:pt x="1783" y="1048"/>
                </a:lnTo>
                <a:lnTo>
                  <a:pt x="1786" y="1047"/>
                </a:lnTo>
                <a:lnTo>
                  <a:pt x="1788" y="1047"/>
                </a:lnTo>
                <a:lnTo>
                  <a:pt x="1789" y="1045"/>
                </a:lnTo>
                <a:lnTo>
                  <a:pt x="1791" y="1045"/>
                </a:lnTo>
                <a:lnTo>
                  <a:pt x="1792" y="1045"/>
                </a:lnTo>
                <a:lnTo>
                  <a:pt x="1794" y="1045"/>
                </a:lnTo>
                <a:lnTo>
                  <a:pt x="1797" y="1045"/>
                </a:lnTo>
                <a:lnTo>
                  <a:pt x="1799" y="1045"/>
                </a:lnTo>
                <a:lnTo>
                  <a:pt x="1800" y="1045"/>
                </a:lnTo>
                <a:lnTo>
                  <a:pt x="1802" y="1045"/>
                </a:lnTo>
                <a:lnTo>
                  <a:pt x="1804" y="1045"/>
                </a:lnTo>
                <a:lnTo>
                  <a:pt x="1807" y="1043"/>
                </a:lnTo>
                <a:lnTo>
                  <a:pt x="1808" y="1043"/>
                </a:lnTo>
                <a:lnTo>
                  <a:pt x="1812" y="1042"/>
                </a:lnTo>
                <a:lnTo>
                  <a:pt x="1813" y="1042"/>
                </a:lnTo>
                <a:lnTo>
                  <a:pt x="1815" y="1042"/>
                </a:lnTo>
                <a:lnTo>
                  <a:pt x="1816" y="1042"/>
                </a:lnTo>
                <a:lnTo>
                  <a:pt x="1818" y="1042"/>
                </a:lnTo>
                <a:lnTo>
                  <a:pt x="1820" y="1042"/>
                </a:lnTo>
                <a:lnTo>
                  <a:pt x="1821" y="1042"/>
                </a:lnTo>
                <a:lnTo>
                  <a:pt x="1821" y="1043"/>
                </a:lnTo>
                <a:lnTo>
                  <a:pt x="1836" y="1050"/>
                </a:lnTo>
                <a:lnTo>
                  <a:pt x="1836" y="1048"/>
                </a:lnTo>
                <a:lnTo>
                  <a:pt x="1837" y="1050"/>
                </a:lnTo>
                <a:lnTo>
                  <a:pt x="1837" y="1048"/>
                </a:lnTo>
                <a:lnTo>
                  <a:pt x="1839" y="1048"/>
                </a:lnTo>
                <a:lnTo>
                  <a:pt x="1839" y="1050"/>
                </a:lnTo>
                <a:lnTo>
                  <a:pt x="1839" y="1051"/>
                </a:lnTo>
                <a:lnTo>
                  <a:pt x="1839" y="1050"/>
                </a:lnTo>
                <a:lnTo>
                  <a:pt x="1840" y="1050"/>
                </a:lnTo>
                <a:lnTo>
                  <a:pt x="1842" y="1050"/>
                </a:lnTo>
                <a:lnTo>
                  <a:pt x="1844" y="1050"/>
                </a:lnTo>
                <a:lnTo>
                  <a:pt x="1845" y="1050"/>
                </a:lnTo>
                <a:lnTo>
                  <a:pt x="1845" y="1051"/>
                </a:lnTo>
                <a:lnTo>
                  <a:pt x="1845" y="1050"/>
                </a:lnTo>
                <a:lnTo>
                  <a:pt x="1847" y="1050"/>
                </a:lnTo>
                <a:lnTo>
                  <a:pt x="1848" y="1050"/>
                </a:lnTo>
                <a:lnTo>
                  <a:pt x="1850" y="1050"/>
                </a:lnTo>
                <a:lnTo>
                  <a:pt x="1852" y="1050"/>
                </a:lnTo>
                <a:lnTo>
                  <a:pt x="1853" y="1048"/>
                </a:lnTo>
                <a:lnTo>
                  <a:pt x="1855" y="1048"/>
                </a:lnTo>
                <a:lnTo>
                  <a:pt x="1856" y="1048"/>
                </a:lnTo>
                <a:lnTo>
                  <a:pt x="1858" y="1048"/>
                </a:lnTo>
                <a:lnTo>
                  <a:pt x="1860" y="1048"/>
                </a:lnTo>
                <a:lnTo>
                  <a:pt x="1861" y="1048"/>
                </a:lnTo>
                <a:lnTo>
                  <a:pt x="1863" y="1048"/>
                </a:lnTo>
                <a:lnTo>
                  <a:pt x="1863" y="1047"/>
                </a:lnTo>
                <a:lnTo>
                  <a:pt x="1864" y="1048"/>
                </a:lnTo>
                <a:lnTo>
                  <a:pt x="1864" y="1047"/>
                </a:lnTo>
                <a:lnTo>
                  <a:pt x="1864" y="1045"/>
                </a:lnTo>
                <a:lnTo>
                  <a:pt x="1866" y="1045"/>
                </a:lnTo>
                <a:lnTo>
                  <a:pt x="1872" y="1043"/>
                </a:lnTo>
                <a:lnTo>
                  <a:pt x="1874" y="1042"/>
                </a:lnTo>
                <a:lnTo>
                  <a:pt x="1876" y="1042"/>
                </a:lnTo>
                <a:lnTo>
                  <a:pt x="1880" y="1040"/>
                </a:lnTo>
                <a:lnTo>
                  <a:pt x="1888" y="1037"/>
                </a:lnTo>
                <a:lnTo>
                  <a:pt x="1890" y="1035"/>
                </a:lnTo>
                <a:lnTo>
                  <a:pt x="1898" y="1032"/>
                </a:lnTo>
                <a:lnTo>
                  <a:pt x="1909" y="1026"/>
                </a:lnTo>
                <a:lnTo>
                  <a:pt x="1914" y="1024"/>
                </a:lnTo>
                <a:lnTo>
                  <a:pt x="1914" y="1023"/>
                </a:lnTo>
                <a:lnTo>
                  <a:pt x="1916" y="1023"/>
                </a:lnTo>
                <a:lnTo>
                  <a:pt x="1917" y="1023"/>
                </a:lnTo>
                <a:lnTo>
                  <a:pt x="1917" y="1024"/>
                </a:lnTo>
                <a:lnTo>
                  <a:pt x="1919" y="1023"/>
                </a:lnTo>
                <a:lnTo>
                  <a:pt x="1919" y="1021"/>
                </a:lnTo>
                <a:lnTo>
                  <a:pt x="1920" y="1021"/>
                </a:lnTo>
                <a:lnTo>
                  <a:pt x="1922" y="1021"/>
                </a:lnTo>
                <a:lnTo>
                  <a:pt x="1922" y="1023"/>
                </a:lnTo>
                <a:lnTo>
                  <a:pt x="1922" y="1024"/>
                </a:lnTo>
                <a:lnTo>
                  <a:pt x="1922" y="1023"/>
                </a:lnTo>
                <a:lnTo>
                  <a:pt x="1922" y="1021"/>
                </a:lnTo>
                <a:lnTo>
                  <a:pt x="1924" y="1021"/>
                </a:lnTo>
                <a:lnTo>
                  <a:pt x="1925" y="1019"/>
                </a:lnTo>
                <a:lnTo>
                  <a:pt x="1927" y="1019"/>
                </a:lnTo>
                <a:lnTo>
                  <a:pt x="1928" y="1018"/>
                </a:lnTo>
                <a:lnTo>
                  <a:pt x="1930" y="1018"/>
                </a:lnTo>
                <a:lnTo>
                  <a:pt x="1932" y="1018"/>
                </a:lnTo>
                <a:lnTo>
                  <a:pt x="1932" y="1019"/>
                </a:lnTo>
                <a:lnTo>
                  <a:pt x="1933" y="1019"/>
                </a:lnTo>
                <a:lnTo>
                  <a:pt x="1933" y="1018"/>
                </a:lnTo>
                <a:lnTo>
                  <a:pt x="1932" y="1018"/>
                </a:lnTo>
                <a:lnTo>
                  <a:pt x="1933" y="1018"/>
                </a:lnTo>
                <a:lnTo>
                  <a:pt x="1933" y="1016"/>
                </a:lnTo>
                <a:lnTo>
                  <a:pt x="1935" y="1015"/>
                </a:lnTo>
                <a:lnTo>
                  <a:pt x="1935" y="1016"/>
                </a:lnTo>
                <a:lnTo>
                  <a:pt x="1933" y="1018"/>
                </a:lnTo>
                <a:lnTo>
                  <a:pt x="1935" y="1018"/>
                </a:lnTo>
                <a:lnTo>
                  <a:pt x="1935" y="1016"/>
                </a:lnTo>
                <a:lnTo>
                  <a:pt x="1936" y="1016"/>
                </a:lnTo>
                <a:lnTo>
                  <a:pt x="1936" y="1015"/>
                </a:lnTo>
                <a:lnTo>
                  <a:pt x="1938" y="1013"/>
                </a:lnTo>
                <a:lnTo>
                  <a:pt x="1940" y="1013"/>
                </a:lnTo>
                <a:lnTo>
                  <a:pt x="1941" y="1013"/>
                </a:lnTo>
                <a:lnTo>
                  <a:pt x="1943" y="1013"/>
                </a:lnTo>
                <a:lnTo>
                  <a:pt x="1946" y="1011"/>
                </a:lnTo>
                <a:lnTo>
                  <a:pt x="1949" y="1010"/>
                </a:lnTo>
                <a:lnTo>
                  <a:pt x="1951" y="1008"/>
                </a:lnTo>
                <a:lnTo>
                  <a:pt x="1952" y="1008"/>
                </a:lnTo>
                <a:lnTo>
                  <a:pt x="1954" y="1007"/>
                </a:lnTo>
                <a:lnTo>
                  <a:pt x="1956" y="1007"/>
                </a:lnTo>
                <a:lnTo>
                  <a:pt x="1957" y="1005"/>
                </a:lnTo>
                <a:lnTo>
                  <a:pt x="1959" y="1005"/>
                </a:lnTo>
                <a:lnTo>
                  <a:pt x="1962" y="1003"/>
                </a:lnTo>
                <a:lnTo>
                  <a:pt x="1964" y="1003"/>
                </a:lnTo>
                <a:lnTo>
                  <a:pt x="1964" y="1002"/>
                </a:lnTo>
                <a:lnTo>
                  <a:pt x="1965" y="1002"/>
                </a:lnTo>
                <a:lnTo>
                  <a:pt x="1967" y="1002"/>
                </a:lnTo>
                <a:lnTo>
                  <a:pt x="1967" y="1000"/>
                </a:lnTo>
                <a:lnTo>
                  <a:pt x="1968" y="1000"/>
                </a:lnTo>
                <a:lnTo>
                  <a:pt x="1972" y="999"/>
                </a:lnTo>
                <a:lnTo>
                  <a:pt x="1973" y="999"/>
                </a:lnTo>
                <a:lnTo>
                  <a:pt x="1973" y="997"/>
                </a:lnTo>
                <a:lnTo>
                  <a:pt x="1975" y="997"/>
                </a:lnTo>
                <a:lnTo>
                  <a:pt x="1978" y="995"/>
                </a:lnTo>
                <a:lnTo>
                  <a:pt x="1981" y="995"/>
                </a:lnTo>
                <a:lnTo>
                  <a:pt x="1983" y="994"/>
                </a:lnTo>
                <a:lnTo>
                  <a:pt x="1984" y="994"/>
                </a:lnTo>
                <a:lnTo>
                  <a:pt x="1986" y="992"/>
                </a:lnTo>
                <a:lnTo>
                  <a:pt x="1988" y="992"/>
                </a:lnTo>
                <a:lnTo>
                  <a:pt x="1989" y="992"/>
                </a:lnTo>
                <a:lnTo>
                  <a:pt x="1991" y="991"/>
                </a:lnTo>
                <a:lnTo>
                  <a:pt x="1992" y="991"/>
                </a:lnTo>
                <a:lnTo>
                  <a:pt x="1996" y="989"/>
                </a:lnTo>
                <a:lnTo>
                  <a:pt x="1997" y="987"/>
                </a:lnTo>
                <a:lnTo>
                  <a:pt x="1999" y="987"/>
                </a:lnTo>
                <a:lnTo>
                  <a:pt x="2000" y="987"/>
                </a:lnTo>
                <a:lnTo>
                  <a:pt x="2002" y="986"/>
                </a:lnTo>
                <a:lnTo>
                  <a:pt x="2004" y="986"/>
                </a:lnTo>
                <a:lnTo>
                  <a:pt x="2007" y="984"/>
                </a:lnTo>
                <a:lnTo>
                  <a:pt x="2008" y="984"/>
                </a:lnTo>
                <a:lnTo>
                  <a:pt x="2010" y="984"/>
                </a:lnTo>
                <a:lnTo>
                  <a:pt x="2012" y="983"/>
                </a:lnTo>
                <a:lnTo>
                  <a:pt x="2013" y="983"/>
                </a:lnTo>
                <a:lnTo>
                  <a:pt x="2013" y="981"/>
                </a:lnTo>
                <a:lnTo>
                  <a:pt x="2015" y="981"/>
                </a:lnTo>
                <a:lnTo>
                  <a:pt x="2016" y="981"/>
                </a:lnTo>
                <a:lnTo>
                  <a:pt x="2018" y="981"/>
                </a:lnTo>
                <a:lnTo>
                  <a:pt x="2020" y="981"/>
                </a:lnTo>
                <a:lnTo>
                  <a:pt x="2020" y="979"/>
                </a:lnTo>
                <a:lnTo>
                  <a:pt x="2021" y="979"/>
                </a:lnTo>
                <a:lnTo>
                  <a:pt x="2023" y="979"/>
                </a:lnTo>
                <a:lnTo>
                  <a:pt x="2024" y="979"/>
                </a:lnTo>
                <a:lnTo>
                  <a:pt x="2026" y="979"/>
                </a:lnTo>
                <a:lnTo>
                  <a:pt x="2028" y="978"/>
                </a:lnTo>
                <a:lnTo>
                  <a:pt x="2029" y="978"/>
                </a:lnTo>
                <a:lnTo>
                  <a:pt x="2031" y="978"/>
                </a:lnTo>
                <a:lnTo>
                  <a:pt x="2032" y="978"/>
                </a:lnTo>
                <a:lnTo>
                  <a:pt x="2034" y="978"/>
                </a:lnTo>
                <a:lnTo>
                  <a:pt x="2036" y="978"/>
                </a:lnTo>
                <a:lnTo>
                  <a:pt x="2037" y="976"/>
                </a:lnTo>
                <a:lnTo>
                  <a:pt x="2039" y="976"/>
                </a:lnTo>
                <a:lnTo>
                  <a:pt x="2040" y="976"/>
                </a:lnTo>
                <a:lnTo>
                  <a:pt x="2042" y="976"/>
                </a:lnTo>
                <a:lnTo>
                  <a:pt x="2040" y="976"/>
                </a:lnTo>
                <a:lnTo>
                  <a:pt x="2042" y="975"/>
                </a:lnTo>
                <a:lnTo>
                  <a:pt x="2044" y="975"/>
                </a:lnTo>
                <a:lnTo>
                  <a:pt x="2045" y="976"/>
                </a:lnTo>
                <a:lnTo>
                  <a:pt x="2047" y="976"/>
                </a:lnTo>
                <a:lnTo>
                  <a:pt x="2048" y="976"/>
                </a:lnTo>
                <a:lnTo>
                  <a:pt x="2050" y="976"/>
                </a:lnTo>
                <a:lnTo>
                  <a:pt x="2050" y="978"/>
                </a:lnTo>
                <a:lnTo>
                  <a:pt x="2052" y="978"/>
                </a:lnTo>
                <a:lnTo>
                  <a:pt x="2053" y="976"/>
                </a:lnTo>
                <a:lnTo>
                  <a:pt x="2055" y="976"/>
                </a:lnTo>
                <a:lnTo>
                  <a:pt x="2056" y="976"/>
                </a:lnTo>
                <a:lnTo>
                  <a:pt x="2058" y="976"/>
                </a:lnTo>
                <a:lnTo>
                  <a:pt x="2060" y="976"/>
                </a:lnTo>
                <a:lnTo>
                  <a:pt x="2061" y="978"/>
                </a:lnTo>
                <a:lnTo>
                  <a:pt x="2063" y="978"/>
                </a:lnTo>
                <a:lnTo>
                  <a:pt x="2063" y="976"/>
                </a:lnTo>
                <a:lnTo>
                  <a:pt x="2064" y="976"/>
                </a:lnTo>
                <a:lnTo>
                  <a:pt x="2064" y="975"/>
                </a:lnTo>
                <a:lnTo>
                  <a:pt x="2066" y="976"/>
                </a:lnTo>
                <a:lnTo>
                  <a:pt x="2068" y="976"/>
                </a:lnTo>
                <a:lnTo>
                  <a:pt x="2069" y="976"/>
                </a:lnTo>
                <a:lnTo>
                  <a:pt x="2071" y="976"/>
                </a:lnTo>
                <a:lnTo>
                  <a:pt x="2071" y="978"/>
                </a:lnTo>
                <a:lnTo>
                  <a:pt x="2071" y="976"/>
                </a:lnTo>
                <a:lnTo>
                  <a:pt x="2071" y="978"/>
                </a:lnTo>
                <a:lnTo>
                  <a:pt x="2072" y="978"/>
                </a:lnTo>
                <a:lnTo>
                  <a:pt x="2074" y="978"/>
                </a:lnTo>
                <a:lnTo>
                  <a:pt x="2076" y="978"/>
                </a:lnTo>
                <a:lnTo>
                  <a:pt x="2077" y="978"/>
                </a:lnTo>
                <a:lnTo>
                  <a:pt x="2077" y="979"/>
                </a:lnTo>
                <a:lnTo>
                  <a:pt x="2079" y="979"/>
                </a:lnTo>
                <a:lnTo>
                  <a:pt x="2080" y="979"/>
                </a:lnTo>
                <a:lnTo>
                  <a:pt x="2080" y="981"/>
                </a:lnTo>
                <a:lnTo>
                  <a:pt x="2082" y="981"/>
                </a:lnTo>
                <a:lnTo>
                  <a:pt x="2084" y="981"/>
                </a:lnTo>
                <a:lnTo>
                  <a:pt x="2085" y="981"/>
                </a:lnTo>
                <a:lnTo>
                  <a:pt x="2087" y="981"/>
                </a:lnTo>
                <a:lnTo>
                  <a:pt x="2088" y="981"/>
                </a:lnTo>
                <a:lnTo>
                  <a:pt x="2088" y="983"/>
                </a:lnTo>
                <a:lnTo>
                  <a:pt x="2090" y="983"/>
                </a:lnTo>
                <a:lnTo>
                  <a:pt x="2090" y="984"/>
                </a:lnTo>
                <a:lnTo>
                  <a:pt x="2092" y="984"/>
                </a:lnTo>
                <a:lnTo>
                  <a:pt x="2090" y="984"/>
                </a:lnTo>
                <a:lnTo>
                  <a:pt x="2092" y="984"/>
                </a:lnTo>
                <a:lnTo>
                  <a:pt x="2093" y="986"/>
                </a:lnTo>
                <a:lnTo>
                  <a:pt x="2095" y="986"/>
                </a:lnTo>
                <a:lnTo>
                  <a:pt x="2095" y="987"/>
                </a:lnTo>
                <a:lnTo>
                  <a:pt x="2096" y="987"/>
                </a:lnTo>
                <a:lnTo>
                  <a:pt x="2098" y="987"/>
                </a:lnTo>
                <a:lnTo>
                  <a:pt x="2100" y="987"/>
                </a:lnTo>
                <a:lnTo>
                  <a:pt x="2101" y="986"/>
                </a:lnTo>
                <a:lnTo>
                  <a:pt x="2103" y="984"/>
                </a:lnTo>
                <a:lnTo>
                  <a:pt x="2104" y="984"/>
                </a:lnTo>
                <a:lnTo>
                  <a:pt x="2106" y="984"/>
                </a:lnTo>
                <a:lnTo>
                  <a:pt x="2108" y="984"/>
                </a:lnTo>
                <a:lnTo>
                  <a:pt x="2109" y="984"/>
                </a:lnTo>
                <a:lnTo>
                  <a:pt x="2111" y="984"/>
                </a:lnTo>
                <a:lnTo>
                  <a:pt x="2112" y="984"/>
                </a:lnTo>
                <a:lnTo>
                  <a:pt x="2112" y="986"/>
                </a:lnTo>
                <a:lnTo>
                  <a:pt x="2114" y="986"/>
                </a:lnTo>
                <a:lnTo>
                  <a:pt x="2114" y="987"/>
                </a:lnTo>
                <a:lnTo>
                  <a:pt x="2116" y="987"/>
                </a:lnTo>
                <a:lnTo>
                  <a:pt x="2117" y="987"/>
                </a:lnTo>
                <a:lnTo>
                  <a:pt x="2117" y="989"/>
                </a:lnTo>
                <a:lnTo>
                  <a:pt x="2119" y="989"/>
                </a:lnTo>
                <a:lnTo>
                  <a:pt x="2120" y="991"/>
                </a:lnTo>
                <a:lnTo>
                  <a:pt x="2122" y="991"/>
                </a:lnTo>
                <a:lnTo>
                  <a:pt x="2124" y="991"/>
                </a:lnTo>
                <a:lnTo>
                  <a:pt x="2124" y="992"/>
                </a:lnTo>
                <a:lnTo>
                  <a:pt x="2125" y="992"/>
                </a:lnTo>
                <a:lnTo>
                  <a:pt x="2125" y="994"/>
                </a:lnTo>
                <a:lnTo>
                  <a:pt x="2127" y="994"/>
                </a:lnTo>
                <a:lnTo>
                  <a:pt x="2127" y="992"/>
                </a:lnTo>
                <a:lnTo>
                  <a:pt x="2128" y="992"/>
                </a:lnTo>
                <a:lnTo>
                  <a:pt x="2130" y="992"/>
                </a:lnTo>
                <a:lnTo>
                  <a:pt x="2130" y="994"/>
                </a:lnTo>
                <a:lnTo>
                  <a:pt x="2132" y="994"/>
                </a:lnTo>
                <a:lnTo>
                  <a:pt x="2132" y="995"/>
                </a:lnTo>
                <a:lnTo>
                  <a:pt x="2133" y="997"/>
                </a:lnTo>
                <a:lnTo>
                  <a:pt x="2132" y="997"/>
                </a:lnTo>
                <a:lnTo>
                  <a:pt x="2133" y="997"/>
                </a:lnTo>
                <a:lnTo>
                  <a:pt x="2133" y="999"/>
                </a:lnTo>
                <a:lnTo>
                  <a:pt x="2135" y="999"/>
                </a:lnTo>
                <a:lnTo>
                  <a:pt x="2136" y="1000"/>
                </a:lnTo>
                <a:lnTo>
                  <a:pt x="2136" y="999"/>
                </a:lnTo>
                <a:lnTo>
                  <a:pt x="2138" y="999"/>
                </a:lnTo>
                <a:lnTo>
                  <a:pt x="2141" y="999"/>
                </a:lnTo>
                <a:lnTo>
                  <a:pt x="2149" y="1000"/>
                </a:lnTo>
                <a:lnTo>
                  <a:pt x="2152" y="1003"/>
                </a:lnTo>
                <a:lnTo>
                  <a:pt x="2154" y="1005"/>
                </a:lnTo>
                <a:lnTo>
                  <a:pt x="2156" y="1005"/>
                </a:lnTo>
                <a:lnTo>
                  <a:pt x="2156" y="1003"/>
                </a:lnTo>
                <a:lnTo>
                  <a:pt x="2156" y="1005"/>
                </a:lnTo>
                <a:lnTo>
                  <a:pt x="2157" y="1005"/>
                </a:lnTo>
                <a:lnTo>
                  <a:pt x="2157" y="1007"/>
                </a:lnTo>
                <a:lnTo>
                  <a:pt x="2157" y="1008"/>
                </a:lnTo>
                <a:lnTo>
                  <a:pt x="2157" y="1010"/>
                </a:lnTo>
                <a:lnTo>
                  <a:pt x="2157" y="1011"/>
                </a:lnTo>
                <a:lnTo>
                  <a:pt x="2157" y="1013"/>
                </a:lnTo>
                <a:lnTo>
                  <a:pt x="2159" y="1013"/>
                </a:lnTo>
                <a:lnTo>
                  <a:pt x="2160" y="1013"/>
                </a:lnTo>
                <a:lnTo>
                  <a:pt x="2162" y="1015"/>
                </a:lnTo>
                <a:lnTo>
                  <a:pt x="2164" y="1015"/>
                </a:lnTo>
                <a:lnTo>
                  <a:pt x="2165" y="1016"/>
                </a:lnTo>
                <a:lnTo>
                  <a:pt x="2167" y="1016"/>
                </a:lnTo>
                <a:lnTo>
                  <a:pt x="2168" y="1016"/>
                </a:lnTo>
                <a:lnTo>
                  <a:pt x="2170" y="1018"/>
                </a:lnTo>
                <a:lnTo>
                  <a:pt x="2172" y="1018"/>
                </a:lnTo>
                <a:lnTo>
                  <a:pt x="2170" y="1018"/>
                </a:lnTo>
                <a:lnTo>
                  <a:pt x="2172" y="1019"/>
                </a:lnTo>
                <a:lnTo>
                  <a:pt x="2173" y="1019"/>
                </a:lnTo>
                <a:lnTo>
                  <a:pt x="2175" y="1021"/>
                </a:lnTo>
                <a:lnTo>
                  <a:pt x="2175" y="1023"/>
                </a:lnTo>
                <a:lnTo>
                  <a:pt x="2176" y="1023"/>
                </a:lnTo>
                <a:lnTo>
                  <a:pt x="2178" y="1023"/>
                </a:lnTo>
                <a:lnTo>
                  <a:pt x="2178" y="1024"/>
                </a:lnTo>
                <a:lnTo>
                  <a:pt x="2181" y="1026"/>
                </a:lnTo>
                <a:lnTo>
                  <a:pt x="2183" y="1026"/>
                </a:lnTo>
                <a:lnTo>
                  <a:pt x="2183" y="1027"/>
                </a:lnTo>
                <a:lnTo>
                  <a:pt x="2184" y="1027"/>
                </a:lnTo>
                <a:lnTo>
                  <a:pt x="2184" y="1029"/>
                </a:lnTo>
                <a:lnTo>
                  <a:pt x="2186" y="1029"/>
                </a:lnTo>
                <a:lnTo>
                  <a:pt x="2188" y="1031"/>
                </a:lnTo>
                <a:lnTo>
                  <a:pt x="2189" y="1031"/>
                </a:lnTo>
                <a:lnTo>
                  <a:pt x="2189" y="1032"/>
                </a:lnTo>
                <a:lnTo>
                  <a:pt x="2191" y="1032"/>
                </a:lnTo>
                <a:lnTo>
                  <a:pt x="2192" y="1034"/>
                </a:lnTo>
                <a:lnTo>
                  <a:pt x="2194" y="1034"/>
                </a:lnTo>
                <a:lnTo>
                  <a:pt x="2194" y="1035"/>
                </a:lnTo>
                <a:lnTo>
                  <a:pt x="2196" y="1035"/>
                </a:lnTo>
                <a:lnTo>
                  <a:pt x="2196" y="1037"/>
                </a:lnTo>
                <a:lnTo>
                  <a:pt x="2196" y="1039"/>
                </a:lnTo>
                <a:lnTo>
                  <a:pt x="2197" y="1039"/>
                </a:lnTo>
                <a:lnTo>
                  <a:pt x="2197" y="1040"/>
                </a:lnTo>
                <a:lnTo>
                  <a:pt x="2199" y="1040"/>
                </a:lnTo>
                <a:lnTo>
                  <a:pt x="2200" y="1040"/>
                </a:lnTo>
                <a:lnTo>
                  <a:pt x="2199" y="1040"/>
                </a:lnTo>
                <a:lnTo>
                  <a:pt x="2199" y="1042"/>
                </a:lnTo>
                <a:lnTo>
                  <a:pt x="2197" y="1043"/>
                </a:lnTo>
                <a:lnTo>
                  <a:pt x="2199" y="1042"/>
                </a:lnTo>
                <a:lnTo>
                  <a:pt x="2200" y="1042"/>
                </a:lnTo>
                <a:lnTo>
                  <a:pt x="2202" y="1043"/>
                </a:lnTo>
                <a:lnTo>
                  <a:pt x="2200" y="1042"/>
                </a:lnTo>
                <a:lnTo>
                  <a:pt x="2199" y="1042"/>
                </a:lnTo>
                <a:lnTo>
                  <a:pt x="2200" y="1042"/>
                </a:lnTo>
                <a:lnTo>
                  <a:pt x="2200" y="1040"/>
                </a:lnTo>
                <a:lnTo>
                  <a:pt x="2200" y="1042"/>
                </a:lnTo>
                <a:lnTo>
                  <a:pt x="2202" y="1042"/>
                </a:lnTo>
                <a:lnTo>
                  <a:pt x="2204" y="1042"/>
                </a:lnTo>
                <a:lnTo>
                  <a:pt x="2204" y="1043"/>
                </a:lnTo>
                <a:lnTo>
                  <a:pt x="2205" y="1043"/>
                </a:lnTo>
                <a:lnTo>
                  <a:pt x="2207" y="1043"/>
                </a:lnTo>
                <a:lnTo>
                  <a:pt x="2208" y="1045"/>
                </a:lnTo>
                <a:lnTo>
                  <a:pt x="2215" y="1048"/>
                </a:lnTo>
                <a:lnTo>
                  <a:pt x="2218" y="1050"/>
                </a:lnTo>
                <a:lnTo>
                  <a:pt x="2220" y="1050"/>
                </a:lnTo>
                <a:lnTo>
                  <a:pt x="2220" y="1051"/>
                </a:lnTo>
                <a:lnTo>
                  <a:pt x="2221" y="1051"/>
                </a:lnTo>
                <a:lnTo>
                  <a:pt x="2223" y="1051"/>
                </a:lnTo>
                <a:lnTo>
                  <a:pt x="2223" y="1053"/>
                </a:lnTo>
                <a:lnTo>
                  <a:pt x="2224" y="1053"/>
                </a:lnTo>
                <a:lnTo>
                  <a:pt x="2224" y="1055"/>
                </a:lnTo>
                <a:lnTo>
                  <a:pt x="2226" y="1055"/>
                </a:lnTo>
                <a:lnTo>
                  <a:pt x="2228" y="1055"/>
                </a:lnTo>
                <a:lnTo>
                  <a:pt x="2228" y="1056"/>
                </a:lnTo>
                <a:lnTo>
                  <a:pt x="2229" y="1056"/>
                </a:lnTo>
                <a:lnTo>
                  <a:pt x="2231" y="1058"/>
                </a:lnTo>
                <a:lnTo>
                  <a:pt x="2232" y="1058"/>
                </a:lnTo>
                <a:lnTo>
                  <a:pt x="2232" y="1059"/>
                </a:lnTo>
                <a:lnTo>
                  <a:pt x="2234" y="1059"/>
                </a:lnTo>
                <a:lnTo>
                  <a:pt x="2234" y="1061"/>
                </a:lnTo>
                <a:lnTo>
                  <a:pt x="2236" y="1061"/>
                </a:lnTo>
                <a:lnTo>
                  <a:pt x="2236" y="1063"/>
                </a:lnTo>
                <a:lnTo>
                  <a:pt x="2234" y="1063"/>
                </a:lnTo>
                <a:lnTo>
                  <a:pt x="2236" y="1063"/>
                </a:lnTo>
                <a:lnTo>
                  <a:pt x="2236" y="1064"/>
                </a:lnTo>
                <a:lnTo>
                  <a:pt x="2237" y="1064"/>
                </a:lnTo>
                <a:lnTo>
                  <a:pt x="2239" y="1064"/>
                </a:lnTo>
                <a:lnTo>
                  <a:pt x="2240" y="1064"/>
                </a:lnTo>
                <a:lnTo>
                  <a:pt x="2242" y="1066"/>
                </a:lnTo>
                <a:lnTo>
                  <a:pt x="2244" y="1066"/>
                </a:lnTo>
                <a:lnTo>
                  <a:pt x="2245" y="1066"/>
                </a:lnTo>
                <a:lnTo>
                  <a:pt x="2247" y="1066"/>
                </a:lnTo>
                <a:lnTo>
                  <a:pt x="2250" y="1067"/>
                </a:lnTo>
                <a:lnTo>
                  <a:pt x="2256" y="1071"/>
                </a:lnTo>
                <a:lnTo>
                  <a:pt x="2263" y="1074"/>
                </a:lnTo>
                <a:lnTo>
                  <a:pt x="2272" y="1075"/>
                </a:lnTo>
                <a:lnTo>
                  <a:pt x="2276" y="1077"/>
                </a:lnTo>
                <a:lnTo>
                  <a:pt x="2284" y="1079"/>
                </a:lnTo>
                <a:lnTo>
                  <a:pt x="2287" y="1080"/>
                </a:lnTo>
                <a:lnTo>
                  <a:pt x="2296" y="1082"/>
                </a:lnTo>
                <a:lnTo>
                  <a:pt x="2303" y="1085"/>
                </a:lnTo>
                <a:lnTo>
                  <a:pt x="2306" y="1085"/>
                </a:lnTo>
                <a:lnTo>
                  <a:pt x="2311" y="1087"/>
                </a:lnTo>
                <a:lnTo>
                  <a:pt x="2314" y="1087"/>
                </a:lnTo>
                <a:lnTo>
                  <a:pt x="2319" y="1088"/>
                </a:lnTo>
                <a:lnTo>
                  <a:pt x="2322" y="1090"/>
                </a:lnTo>
                <a:lnTo>
                  <a:pt x="2328" y="1090"/>
                </a:lnTo>
                <a:lnTo>
                  <a:pt x="2332" y="1090"/>
                </a:lnTo>
                <a:lnTo>
                  <a:pt x="2333" y="1090"/>
                </a:lnTo>
                <a:lnTo>
                  <a:pt x="2335" y="1090"/>
                </a:lnTo>
                <a:lnTo>
                  <a:pt x="2340" y="1090"/>
                </a:lnTo>
                <a:lnTo>
                  <a:pt x="2343" y="1090"/>
                </a:lnTo>
                <a:lnTo>
                  <a:pt x="2344" y="1091"/>
                </a:lnTo>
                <a:lnTo>
                  <a:pt x="2346" y="1091"/>
                </a:lnTo>
                <a:lnTo>
                  <a:pt x="2348" y="1091"/>
                </a:lnTo>
                <a:lnTo>
                  <a:pt x="2348" y="1093"/>
                </a:lnTo>
                <a:lnTo>
                  <a:pt x="2352" y="1095"/>
                </a:lnTo>
                <a:lnTo>
                  <a:pt x="2354" y="1096"/>
                </a:lnTo>
                <a:lnTo>
                  <a:pt x="2357" y="1098"/>
                </a:lnTo>
                <a:lnTo>
                  <a:pt x="2364" y="1101"/>
                </a:lnTo>
                <a:lnTo>
                  <a:pt x="2372" y="1103"/>
                </a:lnTo>
                <a:lnTo>
                  <a:pt x="2376" y="1107"/>
                </a:lnTo>
                <a:lnTo>
                  <a:pt x="2380" y="1109"/>
                </a:lnTo>
                <a:lnTo>
                  <a:pt x="2381" y="1109"/>
                </a:lnTo>
                <a:lnTo>
                  <a:pt x="2383" y="1109"/>
                </a:lnTo>
                <a:lnTo>
                  <a:pt x="2391" y="1111"/>
                </a:lnTo>
                <a:lnTo>
                  <a:pt x="2400" y="1114"/>
                </a:lnTo>
                <a:lnTo>
                  <a:pt x="2405" y="1115"/>
                </a:lnTo>
                <a:lnTo>
                  <a:pt x="2408" y="1115"/>
                </a:lnTo>
                <a:lnTo>
                  <a:pt x="2410" y="1115"/>
                </a:lnTo>
                <a:lnTo>
                  <a:pt x="2413" y="1117"/>
                </a:lnTo>
                <a:lnTo>
                  <a:pt x="2415" y="1117"/>
                </a:lnTo>
                <a:lnTo>
                  <a:pt x="2416" y="1119"/>
                </a:lnTo>
                <a:lnTo>
                  <a:pt x="2418" y="1119"/>
                </a:lnTo>
                <a:lnTo>
                  <a:pt x="2415" y="1120"/>
                </a:lnTo>
                <a:lnTo>
                  <a:pt x="2388" y="1151"/>
                </a:lnTo>
                <a:lnTo>
                  <a:pt x="2372" y="1168"/>
                </a:lnTo>
                <a:lnTo>
                  <a:pt x="2370" y="1171"/>
                </a:lnTo>
                <a:lnTo>
                  <a:pt x="2360" y="1179"/>
                </a:lnTo>
                <a:lnTo>
                  <a:pt x="2359" y="1183"/>
                </a:lnTo>
                <a:lnTo>
                  <a:pt x="2330" y="1213"/>
                </a:lnTo>
                <a:lnTo>
                  <a:pt x="2325" y="1219"/>
                </a:lnTo>
                <a:lnTo>
                  <a:pt x="2322" y="1223"/>
                </a:lnTo>
                <a:lnTo>
                  <a:pt x="2311" y="1235"/>
                </a:lnTo>
                <a:lnTo>
                  <a:pt x="2295" y="1251"/>
                </a:lnTo>
                <a:lnTo>
                  <a:pt x="2264" y="1287"/>
                </a:lnTo>
                <a:lnTo>
                  <a:pt x="2253" y="1298"/>
                </a:lnTo>
                <a:lnTo>
                  <a:pt x="2236" y="1319"/>
                </a:lnTo>
                <a:lnTo>
                  <a:pt x="2229" y="1325"/>
                </a:lnTo>
                <a:lnTo>
                  <a:pt x="2224" y="1331"/>
                </a:lnTo>
                <a:lnTo>
                  <a:pt x="2215" y="1341"/>
                </a:lnTo>
                <a:lnTo>
                  <a:pt x="2200" y="1357"/>
                </a:lnTo>
                <a:lnTo>
                  <a:pt x="2186" y="1375"/>
                </a:lnTo>
                <a:lnTo>
                  <a:pt x="2184" y="1376"/>
                </a:lnTo>
                <a:lnTo>
                  <a:pt x="2184" y="1378"/>
                </a:lnTo>
                <a:lnTo>
                  <a:pt x="2172" y="1391"/>
                </a:lnTo>
                <a:lnTo>
                  <a:pt x="2162" y="1402"/>
                </a:lnTo>
                <a:lnTo>
                  <a:pt x="2149" y="1416"/>
                </a:lnTo>
                <a:lnTo>
                  <a:pt x="2144" y="1423"/>
                </a:lnTo>
                <a:lnTo>
                  <a:pt x="2136" y="1431"/>
                </a:lnTo>
                <a:lnTo>
                  <a:pt x="2130" y="1437"/>
                </a:lnTo>
                <a:lnTo>
                  <a:pt x="2127" y="1442"/>
                </a:lnTo>
                <a:lnTo>
                  <a:pt x="2112" y="1458"/>
                </a:lnTo>
                <a:lnTo>
                  <a:pt x="2109" y="1461"/>
                </a:lnTo>
                <a:lnTo>
                  <a:pt x="2098" y="1474"/>
                </a:lnTo>
                <a:lnTo>
                  <a:pt x="2098" y="1475"/>
                </a:lnTo>
                <a:lnTo>
                  <a:pt x="2088" y="1485"/>
                </a:lnTo>
                <a:lnTo>
                  <a:pt x="2080" y="1495"/>
                </a:lnTo>
                <a:lnTo>
                  <a:pt x="2072" y="1504"/>
                </a:lnTo>
                <a:lnTo>
                  <a:pt x="2048" y="1531"/>
                </a:lnTo>
                <a:lnTo>
                  <a:pt x="2044" y="1536"/>
                </a:lnTo>
                <a:lnTo>
                  <a:pt x="2018" y="1567"/>
                </a:lnTo>
                <a:lnTo>
                  <a:pt x="2015" y="1571"/>
                </a:lnTo>
                <a:lnTo>
                  <a:pt x="2013" y="1571"/>
                </a:lnTo>
                <a:lnTo>
                  <a:pt x="1980" y="1611"/>
                </a:lnTo>
                <a:lnTo>
                  <a:pt x="1976" y="1615"/>
                </a:lnTo>
                <a:lnTo>
                  <a:pt x="1975" y="1616"/>
                </a:lnTo>
                <a:lnTo>
                  <a:pt x="1964" y="1631"/>
                </a:lnTo>
                <a:lnTo>
                  <a:pt x="1962" y="1632"/>
                </a:lnTo>
                <a:lnTo>
                  <a:pt x="1951" y="1645"/>
                </a:lnTo>
                <a:lnTo>
                  <a:pt x="1948" y="1648"/>
                </a:lnTo>
                <a:lnTo>
                  <a:pt x="1946" y="1650"/>
                </a:lnTo>
                <a:lnTo>
                  <a:pt x="1924" y="1679"/>
                </a:lnTo>
                <a:lnTo>
                  <a:pt x="1912" y="1679"/>
                </a:lnTo>
                <a:lnTo>
                  <a:pt x="1896" y="1679"/>
                </a:lnTo>
                <a:lnTo>
                  <a:pt x="1895" y="1679"/>
                </a:lnTo>
                <a:lnTo>
                  <a:pt x="1890" y="1677"/>
                </a:lnTo>
                <a:lnTo>
                  <a:pt x="1866" y="1677"/>
                </a:lnTo>
                <a:lnTo>
                  <a:pt x="1858" y="1677"/>
                </a:lnTo>
                <a:lnTo>
                  <a:pt x="1852" y="1677"/>
                </a:lnTo>
                <a:lnTo>
                  <a:pt x="1831" y="1675"/>
                </a:lnTo>
                <a:lnTo>
                  <a:pt x="1821" y="1675"/>
                </a:lnTo>
                <a:lnTo>
                  <a:pt x="1813" y="1675"/>
                </a:lnTo>
                <a:lnTo>
                  <a:pt x="1791" y="1675"/>
                </a:lnTo>
                <a:lnTo>
                  <a:pt x="1765" y="1674"/>
                </a:lnTo>
                <a:lnTo>
                  <a:pt x="1736" y="1674"/>
                </a:lnTo>
                <a:lnTo>
                  <a:pt x="1703" y="1674"/>
                </a:lnTo>
                <a:lnTo>
                  <a:pt x="1695" y="1674"/>
                </a:lnTo>
                <a:lnTo>
                  <a:pt x="1693" y="1674"/>
                </a:lnTo>
                <a:lnTo>
                  <a:pt x="1679" y="1672"/>
                </a:lnTo>
                <a:lnTo>
                  <a:pt x="1677" y="1672"/>
                </a:lnTo>
                <a:lnTo>
                  <a:pt x="1674" y="1672"/>
                </a:lnTo>
                <a:lnTo>
                  <a:pt x="1672" y="1672"/>
                </a:lnTo>
                <a:lnTo>
                  <a:pt x="1652" y="1672"/>
                </a:lnTo>
                <a:lnTo>
                  <a:pt x="1639" y="1672"/>
                </a:lnTo>
                <a:lnTo>
                  <a:pt x="1632" y="1672"/>
                </a:lnTo>
                <a:lnTo>
                  <a:pt x="1607" y="1672"/>
                </a:lnTo>
                <a:lnTo>
                  <a:pt x="1605" y="1672"/>
                </a:lnTo>
                <a:lnTo>
                  <a:pt x="1599" y="1672"/>
                </a:lnTo>
                <a:lnTo>
                  <a:pt x="1580" y="1672"/>
                </a:lnTo>
                <a:lnTo>
                  <a:pt x="1570" y="1672"/>
                </a:lnTo>
                <a:lnTo>
                  <a:pt x="1564" y="1672"/>
                </a:lnTo>
                <a:lnTo>
                  <a:pt x="1554" y="1672"/>
                </a:lnTo>
                <a:lnTo>
                  <a:pt x="1552" y="1672"/>
                </a:lnTo>
                <a:lnTo>
                  <a:pt x="1546" y="1672"/>
                </a:lnTo>
                <a:lnTo>
                  <a:pt x="1544" y="1672"/>
                </a:lnTo>
                <a:lnTo>
                  <a:pt x="1517" y="1672"/>
                </a:lnTo>
                <a:lnTo>
                  <a:pt x="1516" y="1672"/>
                </a:lnTo>
                <a:lnTo>
                  <a:pt x="1500" y="1672"/>
                </a:lnTo>
                <a:lnTo>
                  <a:pt x="1498" y="1672"/>
                </a:lnTo>
                <a:lnTo>
                  <a:pt x="1487" y="1672"/>
                </a:lnTo>
                <a:lnTo>
                  <a:pt x="1479" y="1672"/>
                </a:lnTo>
                <a:lnTo>
                  <a:pt x="1477" y="1672"/>
                </a:lnTo>
                <a:lnTo>
                  <a:pt x="1472" y="1672"/>
                </a:lnTo>
                <a:lnTo>
                  <a:pt x="1471" y="1672"/>
                </a:lnTo>
                <a:lnTo>
                  <a:pt x="1468" y="1672"/>
                </a:lnTo>
                <a:lnTo>
                  <a:pt x="1439" y="1672"/>
                </a:lnTo>
                <a:lnTo>
                  <a:pt x="1434" y="1672"/>
                </a:lnTo>
                <a:lnTo>
                  <a:pt x="1428" y="1672"/>
                </a:lnTo>
                <a:lnTo>
                  <a:pt x="1416" y="1672"/>
                </a:lnTo>
                <a:lnTo>
                  <a:pt x="1408" y="1672"/>
                </a:lnTo>
                <a:lnTo>
                  <a:pt x="1405" y="1672"/>
                </a:lnTo>
                <a:lnTo>
                  <a:pt x="1402" y="1672"/>
                </a:lnTo>
                <a:lnTo>
                  <a:pt x="1394" y="1672"/>
                </a:lnTo>
                <a:lnTo>
                  <a:pt x="1365" y="1672"/>
                </a:lnTo>
                <a:lnTo>
                  <a:pt x="1362" y="1672"/>
                </a:lnTo>
                <a:lnTo>
                  <a:pt x="1346" y="1672"/>
                </a:lnTo>
                <a:lnTo>
                  <a:pt x="1344" y="1672"/>
                </a:lnTo>
                <a:lnTo>
                  <a:pt x="1341" y="1672"/>
                </a:lnTo>
                <a:lnTo>
                  <a:pt x="1333" y="1672"/>
                </a:lnTo>
                <a:lnTo>
                  <a:pt x="1327" y="1672"/>
                </a:lnTo>
                <a:lnTo>
                  <a:pt x="1311" y="1672"/>
                </a:lnTo>
                <a:lnTo>
                  <a:pt x="1309" y="1672"/>
                </a:lnTo>
                <a:lnTo>
                  <a:pt x="1301" y="1672"/>
                </a:lnTo>
                <a:lnTo>
                  <a:pt x="1301" y="1663"/>
                </a:lnTo>
                <a:lnTo>
                  <a:pt x="1301" y="1661"/>
                </a:lnTo>
                <a:lnTo>
                  <a:pt x="1301" y="1648"/>
                </a:lnTo>
                <a:lnTo>
                  <a:pt x="1301" y="1640"/>
                </a:lnTo>
                <a:lnTo>
                  <a:pt x="1301" y="1637"/>
                </a:lnTo>
                <a:lnTo>
                  <a:pt x="1301" y="1632"/>
                </a:lnTo>
                <a:lnTo>
                  <a:pt x="1301" y="1621"/>
                </a:lnTo>
                <a:lnTo>
                  <a:pt x="1301" y="1608"/>
                </a:lnTo>
                <a:lnTo>
                  <a:pt x="1301" y="1602"/>
                </a:lnTo>
                <a:lnTo>
                  <a:pt x="1301" y="1579"/>
                </a:lnTo>
                <a:lnTo>
                  <a:pt x="1301" y="1570"/>
                </a:lnTo>
                <a:lnTo>
                  <a:pt x="1301" y="1567"/>
                </a:lnTo>
                <a:lnTo>
                  <a:pt x="1301" y="1560"/>
                </a:lnTo>
                <a:lnTo>
                  <a:pt x="1301" y="1557"/>
                </a:lnTo>
                <a:lnTo>
                  <a:pt x="1301" y="1554"/>
                </a:lnTo>
                <a:lnTo>
                  <a:pt x="1301" y="1551"/>
                </a:lnTo>
                <a:lnTo>
                  <a:pt x="1301" y="1533"/>
                </a:lnTo>
                <a:lnTo>
                  <a:pt x="1301" y="1530"/>
                </a:lnTo>
                <a:lnTo>
                  <a:pt x="1301" y="1520"/>
                </a:lnTo>
                <a:lnTo>
                  <a:pt x="1301" y="1509"/>
                </a:lnTo>
                <a:lnTo>
                  <a:pt x="1301" y="1507"/>
                </a:lnTo>
                <a:lnTo>
                  <a:pt x="1301" y="1485"/>
                </a:lnTo>
                <a:lnTo>
                  <a:pt x="1301" y="1480"/>
                </a:lnTo>
                <a:lnTo>
                  <a:pt x="1301" y="1451"/>
                </a:lnTo>
                <a:lnTo>
                  <a:pt x="1301" y="1447"/>
                </a:lnTo>
                <a:lnTo>
                  <a:pt x="1301" y="1415"/>
                </a:lnTo>
                <a:lnTo>
                  <a:pt x="1301" y="1405"/>
                </a:lnTo>
                <a:lnTo>
                  <a:pt x="1301" y="1402"/>
                </a:lnTo>
                <a:lnTo>
                  <a:pt x="1301" y="1397"/>
                </a:lnTo>
                <a:lnTo>
                  <a:pt x="1301" y="1365"/>
                </a:lnTo>
                <a:lnTo>
                  <a:pt x="1301" y="1357"/>
                </a:lnTo>
                <a:lnTo>
                  <a:pt x="1301" y="1352"/>
                </a:lnTo>
                <a:lnTo>
                  <a:pt x="1301" y="1351"/>
                </a:lnTo>
                <a:lnTo>
                  <a:pt x="1301" y="1346"/>
                </a:lnTo>
                <a:lnTo>
                  <a:pt x="1301" y="1333"/>
                </a:lnTo>
                <a:lnTo>
                  <a:pt x="1301" y="1325"/>
                </a:lnTo>
                <a:lnTo>
                  <a:pt x="1301" y="1323"/>
                </a:lnTo>
                <a:lnTo>
                  <a:pt x="1301" y="1322"/>
                </a:lnTo>
                <a:lnTo>
                  <a:pt x="1301" y="1319"/>
                </a:lnTo>
                <a:lnTo>
                  <a:pt x="1301" y="1304"/>
                </a:lnTo>
                <a:lnTo>
                  <a:pt x="1301" y="1296"/>
                </a:lnTo>
                <a:lnTo>
                  <a:pt x="1301" y="1291"/>
                </a:lnTo>
                <a:lnTo>
                  <a:pt x="1301" y="1290"/>
                </a:lnTo>
                <a:lnTo>
                  <a:pt x="1293" y="1290"/>
                </a:lnTo>
                <a:lnTo>
                  <a:pt x="1280" y="1290"/>
                </a:lnTo>
                <a:lnTo>
                  <a:pt x="1264" y="1290"/>
                </a:lnTo>
                <a:lnTo>
                  <a:pt x="1250" y="1290"/>
                </a:lnTo>
                <a:lnTo>
                  <a:pt x="1244" y="1290"/>
                </a:lnTo>
                <a:lnTo>
                  <a:pt x="1236" y="1290"/>
                </a:lnTo>
                <a:lnTo>
                  <a:pt x="1231" y="1290"/>
                </a:lnTo>
                <a:lnTo>
                  <a:pt x="1221" y="1290"/>
                </a:lnTo>
                <a:lnTo>
                  <a:pt x="1207" y="1290"/>
                </a:lnTo>
                <a:lnTo>
                  <a:pt x="1176" y="1288"/>
                </a:lnTo>
                <a:lnTo>
                  <a:pt x="1125" y="1288"/>
                </a:lnTo>
                <a:lnTo>
                  <a:pt x="1122" y="1288"/>
                </a:lnTo>
                <a:lnTo>
                  <a:pt x="1114" y="1288"/>
                </a:lnTo>
                <a:lnTo>
                  <a:pt x="1112" y="1288"/>
                </a:lnTo>
                <a:lnTo>
                  <a:pt x="1098" y="1288"/>
                </a:lnTo>
                <a:lnTo>
                  <a:pt x="1092" y="1288"/>
                </a:lnTo>
                <a:lnTo>
                  <a:pt x="1088" y="1288"/>
                </a:lnTo>
                <a:lnTo>
                  <a:pt x="1084" y="1288"/>
                </a:lnTo>
                <a:lnTo>
                  <a:pt x="1082" y="1288"/>
                </a:lnTo>
                <a:lnTo>
                  <a:pt x="1080" y="1288"/>
                </a:lnTo>
                <a:lnTo>
                  <a:pt x="1061" y="1288"/>
                </a:lnTo>
                <a:lnTo>
                  <a:pt x="1060" y="1288"/>
                </a:lnTo>
                <a:lnTo>
                  <a:pt x="1058" y="1288"/>
                </a:lnTo>
                <a:lnTo>
                  <a:pt x="1056" y="1288"/>
                </a:lnTo>
                <a:lnTo>
                  <a:pt x="1021" y="1288"/>
                </a:lnTo>
                <a:lnTo>
                  <a:pt x="1013" y="1288"/>
                </a:lnTo>
                <a:lnTo>
                  <a:pt x="1000" y="1288"/>
                </a:lnTo>
                <a:lnTo>
                  <a:pt x="967" y="1288"/>
                </a:lnTo>
                <a:lnTo>
                  <a:pt x="962" y="1288"/>
                </a:lnTo>
                <a:lnTo>
                  <a:pt x="946" y="1288"/>
                </a:lnTo>
                <a:lnTo>
                  <a:pt x="928" y="1288"/>
                </a:lnTo>
                <a:lnTo>
                  <a:pt x="925" y="1288"/>
                </a:lnTo>
                <a:lnTo>
                  <a:pt x="887" y="1290"/>
                </a:lnTo>
                <a:lnTo>
                  <a:pt x="884" y="1290"/>
                </a:lnTo>
                <a:lnTo>
                  <a:pt x="850" y="1290"/>
                </a:lnTo>
                <a:lnTo>
                  <a:pt x="848" y="1290"/>
                </a:lnTo>
                <a:lnTo>
                  <a:pt x="836" y="1290"/>
                </a:lnTo>
                <a:lnTo>
                  <a:pt x="816" y="1290"/>
                </a:lnTo>
                <a:lnTo>
                  <a:pt x="776" y="1290"/>
                </a:lnTo>
                <a:lnTo>
                  <a:pt x="743" y="1291"/>
                </a:lnTo>
                <a:lnTo>
                  <a:pt x="732" y="1291"/>
                </a:lnTo>
                <a:lnTo>
                  <a:pt x="722" y="1291"/>
                </a:lnTo>
                <a:lnTo>
                  <a:pt x="720" y="1291"/>
                </a:lnTo>
                <a:lnTo>
                  <a:pt x="719" y="1291"/>
                </a:lnTo>
                <a:lnTo>
                  <a:pt x="709" y="1291"/>
                </a:lnTo>
                <a:lnTo>
                  <a:pt x="663" y="1291"/>
                </a:lnTo>
                <a:lnTo>
                  <a:pt x="660" y="1291"/>
                </a:lnTo>
                <a:lnTo>
                  <a:pt x="650" y="1291"/>
                </a:lnTo>
                <a:lnTo>
                  <a:pt x="647" y="1291"/>
                </a:lnTo>
                <a:lnTo>
                  <a:pt x="639" y="1291"/>
                </a:lnTo>
                <a:lnTo>
                  <a:pt x="637" y="1291"/>
                </a:lnTo>
                <a:lnTo>
                  <a:pt x="602" y="1291"/>
                </a:lnTo>
                <a:lnTo>
                  <a:pt x="599" y="1291"/>
                </a:lnTo>
                <a:lnTo>
                  <a:pt x="597" y="1291"/>
                </a:lnTo>
                <a:lnTo>
                  <a:pt x="591" y="1291"/>
                </a:lnTo>
                <a:lnTo>
                  <a:pt x="578" y="1291"/>
                </a:lnTo>
                <a:lnTo>
                  <a:pt x="557" y="1291"/>
                </a:lnTo>
                <a:lnTo>
                  <a:pt x="552" y="1291"/>
                </a:lnTo>
                <a:lnTo>
                  <a:pt x="552" y="1295"/>
                </a:lnTo>
                <a:lnTo>
                  <a:pt x="552" y="1298"/>
                </a:lnTo>
                <a:lnTo>
                  <a:pt x="552" y="1312"/>
                </a:lnTo>
                <a:lnTo>
                  <a:pt x="552" y="1314"/>
                </a:lnTo>
                <a:lnTo>
                  <a:pt x="552" y="1319"/>
                </a:lnTo>
                <a:lnTo>
                  <a:pt x="552" y="1327"/>
                </a:lnTo>
                <a:lnTo>
                  <a:pt x="552" y="1349"/>
                </a:lnTo>
                <a:lnTo>
                  <a:pt x="552" y="1352"/>
                </a:lnTo>
                <a:lnTo>
                  <a:pt x="552" y="1370"/>
                </a:lnTo>
                <a:lnTo>
                  <a:pt x="552" y="1402"/>
                </a:lnTo>
                <a:lnTo>
                  <a:pt x="552" y="1410"/>
                </a:lnTo>
                <a:lnTo>
                  <a:pt x="552" y="1418"/>
                </a:lnTo>
                <a:lnTo>
                  <a:pt x="552" y="1432"/>
                </a:lnTo>
                <a:lnTo>
                  <a:pt x="552" y="1437"/>
                </a:lnTo>
                <a:lnTo>
                  <a:pt x="552" y="1442"/>
                </a:lnTo>
                <a:lnTo>
                  <a:pt x="552" y="1443"/>
                </a:lnTo>
                <a:lnTo>
                  <a:pt x="552" y="1464"/>
                </a:lnTo>
                <a:lnTo>
                  <a:pt x="556" y="1464"/>
                </a:lnTo>
                <a:lnTo>
                  <a:pt x="554" y="1485"/>
                </a:lnTo>
                <a:lnTo>
                  <a:pt x="554" y="1503"/>
                </a:lnTo>
                <a:lnTo>
                  <a:pt x="554" y="1504"/>
                </a:lnTo>
                <a:lnTo>
                  <a:pt x="554" y="1506"/>
                </a:lnTo>
                <a:lnTo>
                  <a:pt x="554" y="1511"/>
                </a:lnTo>
                <a:lnTo>
                  <a:pt x="554" y="1514"/>
                </a:lnTo>
                <a:lnTo>
                  <a:pt x="554" y="1515"/>
                </a:lnTo>
                <a:lnTo>
                  <a:pt x="554" y="1525"/>
                </a:lnTo>
                <a:lnTo>
                  <a:pt x="548" y="1525"/>
                </a:lnTo>
                <a:lnTo>
                  <a:pt x="508" y="1525"/>
                </a:lnTo>
                <a:lnTo>
                  <a:pt x="488" y="1525"/>
                </a:lnTo>
                <a:lnTo>
                  <a:pt x="487" y="1525"/>
                </a:lnTo>
                <a:lnTo>
                  <a:pt x="472" y="1525"/>
                </a:lnTo>
                <a:lnTo>
                  <a:pt x="464" y="1525"/>
                </a:lnTo>
                <a:lnTo>
                  <a:pt x="458" y="1527"/>
                </a:lnTo>
                <a:lnTo>
                  <a:pt x="432" y="1527"/>
                </a:lnTo>
                <a:lnTo>
                  <a:pt x="426" y="1527"/>
                </a:lnTo>
                <a:lnTo>
                  <a:pt x="421" y="1527"/>
                </a:lnTo>
                <a:lnTo>
                  <a:pt x="372" y="1527"/>
                </a:lnTo>
                <a:lnTo>
                  <a:pt x="367" y="1527"/>
                </a:lnTo>
                <a:lnTo>
                  <a:pt x="362" y="1527"/>
                </a:lnTo>
                <a:lnTo>
                  <a:pt x="348" y="1527"/>
                </a:lnTo>
                <a:lnTo>
                  <a:pt x="346" y="1527"/>
                </a:lnTo>
                <a:lnTo>
                  <a:pt x="344" y="1527"/>
                </a:lnTo>
                <a:lnTo>
                  <a:pt x="325" y="1527"/>
                </a:lnTo>
                <a:lnTo>
                  <a:pt x="311" y="1527"/>
                </a:lnTo>
                <a:lnTo>
                  <a:pt x="309" y="1527"/>
                </a:lnTo>
                <a:lnTo>
                  <a:pt x="285" y="1525"/>
                </a:lnTo>
                <a:lnTo>
                  <a:pt x="282" y="1525"/>
                </a:lnTo>
                <a:lnTo>
                  <a:pt x="280" y="1525"/>
                </a:lnTo>
                <a:lnTo>
                  <a:pt x="279" y="1525"/>
                </a:lnTo>
                <a:lnTo>
                  <a:pt x="277" y="1525"/>
                </a:lnTo>
                <a:lnTo>
                  <a:pt x="274" y="1525"/>
                </a:lnTo>
                <a:lnTo>
                  <a:pt x="226" y="1525"/>
                </a:lnTo>
                <a:lnTo>
                  <a:pt x="215" y="1525"/>
                </a:lnTo>
                <a:lnTo>
                  <a:pt x="212" y="1525"/>
                </a:lnTo>
                <a:lnTo>
                  <a:pt x="210" y="1525"/>
                </a:lnTo>
                <a:lnTo>
                  <a:pt x="186" y="1525"/>
                </a:lnTo>
                <a:lnTo>
                  <a:pt x="183" y="1525"/>
                </a:lnTo>
                <a:lnTo>
                  <a:pt x="160" y="1525"/>
                </a:lnTo>
                <a:lnTo>
                  <a:pt x="149" y="1525"/>
                </a:lnTo>
                <a:lnTo>
                  <a:pt x="124" y="1525"/>
                </a:lnTo>
                <a:lnTo>
                  <a:pt x="119" y="1525"/>
                </a:lnTo>
                <a:lnTo>
                  <a:pt x="93" y="1525"/>
                </a:lnTo>
                <a:lnTo>
                  <a:pt x="76" y="1525"/>
                </a:lnTo>
                <a:lnTo>
                  <a:pt x="68" y="1525"/>
                </a:lnTo>
                <a:lnTo>
                  <a:pt x="44" y="1525"/>
                </a:lnTo>
                <a:lnTo>
                  <a:pt x="26" y="1525"/>
                </a:lnTo>
                <a:lnTo>
                  <a:pt x="8" y="1527"/>
                </a:lnTo>
                <a:lnTo>
                  <a:pt x="8" y="1523"/>
                </a:lnTo>
                <a:lnTo>
                  <a:pt x="8" y="1522"/>
                </a:lnTo>
                <a:lnTo>
                  <a:pt x="8" y="1515"/>
                </a:lnTo>
                <a:lnTo>
                  <a:pt x="8" y="1512"/>
                </a:lnTo>
                <a:lnTo>
                  <a:pt x="8" y="1511"/>
                </a:lnTo>
                <a:lnTo>
                  <a:pt x="8" y="1493"/>
                </a:lnTo>
                <a:lnTo>
                  <a:pt x="8" y="1490"/>
                </a:lnTo>
                <a:lnTo>
                  <a:pt x="8" y="1487"/>
                </a:lnTo>
                <a:lnTo>
                  <a:pt x="8" y="1485"/>
                </a:lnTo>
                <a:lnTo>
                  <a:pt x="8" y="1464"/>
                </a:lnTo>
                <a:lnTo>
                  <a:pt x="0" y="1464"/>
                </a:lnTo>
                <a:lnTo>
                  <a:pt x="0" y="1463"/>
                </a:lnTo>
                <a:lnTo>
                  <a:pt x="0" y="1458"/>
                </a:lnTo>
                <a:lnTo>
                  <a:pt x="0" y="1456"/>
                </a:lnTo>
                <a:lnTo>
                  <a:pt x="0" y="1443"/>
                </a:lnTo>
                <a:lnTo>
                  <a:pt x="0" y="1421"/>
                </a:lnTo>
                <a:lnTo>
                  <a:pt x="0" y="1402"/>
                </a:lnTo>
                <a:lnTo>
                  <a:pt x="0" y="1397"/>
                </a:lnTo>
                <a:lnTo>
                  <a:pt x="0" y="1394"/>
                </a:lnTo>
                <a:lnTo>
                  <a:pt x="0" y="1370"/>
                </a:lnTo>
                <a:lnTo>
                  <a:pt x="0" y="1327"/>
                </a:lnTo>
                <a:lnTo>
                  <a:pt x="0" y="1319"/>
                </a:lnTo>
                <a:lnTo>
                  <a:pt x="0" y="1315"/>
                </a:lnTo>
                <a:lnTo>
                  <a:pt x="0" y="1314"/>
                </a:lnTo>
                <a:lnTo>
                  <a:pt x="0" y="1293"/>
                </a:lnTo>
                <a:lnTo>
                  <a:pt x="0" y="1288"/>
                </a:lnTo>
                <a:lnTo>
                  <a:pt x="0" y="1285"/>
                </a:lnTo>
                <a:lnTo>
                  <a:pt x="0" y="1283"/>
                </a:lnTo>
                <a:lnTo>
                  <a:pt x="0" y="1279"/>
                </a:lnTo>
                <a:lnTo>
                  <a:pt x="0" y="1251"/>
                </a:lnTo>
                <a:lnTo>
                  <a:pt x="0" y="1248"/>
                </a:lnTo>
                <a:lnTo>
                  <a:pt x="0" y="1235"/>
                </a:lnTo>
                <a:lnTo>
                  <a:pt x="0" y="1229"/>
                </a:lnTo>
                <a:lnTo>
                  <a:pt x="0" y="1226"/>
                </a:lnTo>
                <a:lnTo>
                  <a:pt x="0" y="1223"/>
                </a:lnTo>
                <a:lnTo>
                  <a:pt x="0" y="1216"/>
                </a:lnTo>
                <a:lnTo>
                  <a:pt x="0" y="1213"/>
                </a:lnTo>
                <a:lnTo>
                  <a:pt x="0" y="1211"/>
                </a:lnTo>
                <a:lnTo>
                  <a:pt x="0" y="1210"/>
                </a:lnTo>
                <a:lnTo>
                  <a:pt x="0" y="1154"/>
                </a:lnTo>
                <a:lnTo>
                  <a:pt x="0" y="1151"/>
                </a:lnTo>
                <a:lnTo>
                  <a:pt x="0" y="1149"/>
                </a:lnTo>
                <a:lnTo>
                  <a:pt x="0" y="1107"/>
                </a:lnTo>
                <a:lnTo>
                  <a:pt x="0" y="1103"/>
                </a:lnTo>
                <a:lnTo>
                  <a:pt x="0" y="1072"/>
                </a:lnTo>
                <a:lnTo>
                  <a:pt x="0" y="1069"/>
                </a:lnTo>
                <a:lnTo>
                  <a:pt x="0" y="1067"/>
                </a:lnTo>
                <a:lnTo>
                  <a:pt x="0" y="1066"/>
                </a:lnTo>
                <a:lnTo>
                  <a:pt x="0" y="1063"/>
                </a:lnTo>
                <a:lnTo>
                  <a:pt x="0" y="1045"/>
                </a:lnTo>
                <a:lnTo>
                  <a:pt x="0" y="1042"/>
                </a:lnTo>
                <a:lnTo>
                  <a:pt x="0" y="1039"/>
                </a:lnTo>
                <a:lnTo>
                  <a:pt x="0" y="1034"/>
                </a:lnTo>
                <a:lnTo>
                  <a:pt x="0" y="1005"/>
                </a:lnTo>
                <a:lnTo>
                  <a:pt x="0" y="995"/>
                </a:lnTo>
                <a:lnTo>
                  <a:pt x="0" y="994"/>
                </a:lnTo>
                <a:lnTo>
                  <a:pt x="0" y="992"/>
                </a:lnTo>
                <a:lnTo>
                  <a:pt x="0" y="991"/>
                </a:lnTo>
                <a:lnTo>
                  <a:pt x="0" y="984"/>
                </a:lnTo>
                <a:lnTo>
                  <a:pt x="0" y="981"/>
                </a:lnTo>
                <a:lnTo>
                  <a:pt x="0" y="976"/>
                </a:lnTo>
                <a:lnTo>
                  <a:pt x="0" y="975"/>
                </a:lnTo>
                <a:lnTo>
                  <a:pt x="0" y="971"/>
                </a:lnTo>
                <a:lnTo>
                  <a:pt x="0" y="965"/>
                </a:lnTo>
                <a:lnTo>
                  <a:pt x="0" y="955"/>
                </a:lnTo>
                <a:lnTo>
                  <a:pt x="0" y="954"/>
                </a:lnTo>
                <a:lnTo>
                  <a:pt x="0" y="928"/>
                </a:lnTo>
                <a:lnTo>
                  <a:pt x="0" y="925"/>
                </a:lnTo>
                <a:lnTo>
                  <a:pt x="0" y="895"/>
                </a:lnTo>
                <a:lnTo>
                  <a:pt x="0" y="893"/>
                </a:lnTo>
                <a:lnTo>
                  <a:pt x="0" y="885"/>
                </a:lnTo>
                <a:lnTo>
                  <a:pt x="0" y="883"/>
                </a:lnTo>
                <a:lnTo>
                  <a:pt x="0" y="837"/>
                </a:lnTo>
                <a:lnTo>
                  <a:pt x="0" y="832"/>
                </a:lnTo>
                <a:lnTo>
                  <a:pt x="0" y="831"/>
                </a:lnTo>
                <a:lnTo>
                  <a:pt x="0" y="827"/>
                </a:lnTo>
                <a:lnTo>
                  <a:pt x="0" y="824"/>
                </a:lnTo>
                <a:lnTo>
                  <a:pt x="0" y="821"/>
                </a:lnTo>
                <a:lnTo>
                  <a:pt x="0" y="808"/>
                </a:lnTo>
                <a:lnTo>
                  <a:pt x="0" y="768"/>
                </a:lnTo>
                <a:lnTo>
                  <a:pt x="0" y="765"/>
                </a:lnTo>
                <a:lnTo>
                  <a:pt x="0" y="763"/>
                </a:lnTo>
                <a:lnTo>
                  <a:pt x="0" y="759"/>
                </a:lnTo>
                <a:lnTo>
                  <a:pt x="0" y="736"/>
                </a:lnTo>
                <a:lnTo>
                  <a:pt x="0" y="720"/>
                </a:lnTo>
                <a:lnTo>
                  <a:pt x="0" y="711"/>
                </a:lnTo>
                <a:lnTo>
                  <a:pt x="0" y="704"/>
                </a:lnTo>
                <a:lnTo>
                  <a:pt x="0" y="701"/>
                </a:lnTo>
                <a:lnTo>
                  <a:pt x="0" y="695"/>
                </a:lnTo>
                <a:lnTo>
                  <a:pt x="0" y="691"/>
                </a:lnTo>
                <a:lnTo>
                  <a:pt x="0" y="688"/>
                </a:lnTo>
                <a:lnTo>
                  <a:pt x="0" y="683"/>
                </a:lnTo>
                <a:lnTo>
                  <a:pt x="0" y="675"/>
                </a:lnTo>
                <a:lnTo>
                  <a:pt x="0" y="634"/>
                </a:lnTo>
                <a:lnTo>
                  <a:pt x="0" y="602"/>
                </a:lnTo>
                <a:lnTo>
                  <a:pt x="0" y="594"/>
                </a:lnTo>
                <a:lnTo>
                  <a:pt x="0" y="552"/>
                </a:lnTo>
                <a:lnTo>
                  <a:pt x="0" y="544"/>
                </a:lnTo>
                <a:lnTo>
                  <a:pt x="0" y="531"/>
                </a:lnTo>
                <a:lnTo>
                  <a:pt x="0" y="515"/>
                </a:lnTo>
                <a:lnTo>
                  <a:pt x="0" y="512"/>
                </a:lnTo>
                <a:lnTo>
                  <a:pt x="0" y="509"/>
                </a:lnTo>
                <a:lnTo>
                  <a:pt x="0" y="507"/>
                </a:lnTo>
                <a:lnTo>
                  <a:pt x="0" y="504"/>
                </a:lnTo>
                <a:lnTo>
                  <a:pt x="0" y="487"/>
                </a:lnTo>
                <a:lnTo>
                  <a:pt x="0" y="477"/>
                </a:lnTo>
                <a:lnTo>
                  <a:pt x="0" y="475"/>
                </a:lnTo>
                <a:lnTo>
                  <a:pt x="0" y="464"/>
                </a:lnTo>
                <a:lnTo>
                  <a:pt x="0" y="458"/>
                </a:lnTo>
                <a:lnTo>
                  <a:pt x="0" y="456"/>
                </a:lnTo>
                <a:lnTo>
                  <a:pt x="0" y="418"/>
                </a:lnTo>
                <a:lnTo>
                  <a:pt x="0" y="413"/>
                </a:lnTo>
                <a:lnTo>
                  <a:pt x="0" y="411"/>
                </a:lnTo>
                <a:lnTo>
                  <a:pt x="0" y="400"/>
                </a:lnTo>
                <a:lnTo>
                  <a:pt x="0" y="384"/>
                </a:lnTo>
                <a:lnTo>
                  <a:pt x="0" y="383"/>
                </a:lnTo>
                <a:lnTo>
                  <a:pt x="0" y="379"/>
                </a:lnTo>
                <a:lnTo>
                  <a:pt x="0" y="370"/>
                </a:lnTo>
                <a:lnTo>
                  <a:pt x="0" y="368"/>
                </a:lnTo>
                <a:lnTo>
                  <a:pt x="0" y="367"/>
                </a:lnTo>
                <a:lnTo>
                  <a:pt x="0" y="362"/>
                </a:lnTo>
                <a:lnTo>
                  <a:pt x="0" y="357"/>
                </a:lnTo>
                <a:lnTo>
                  <a:pt x="0" y="354"/>
                </a:lnTo>
                <a:lnTo>
                  <a:pt x="0" y="352"/>
                </a:lnTo>
                <a:lnTo>
                  <a:pt x="0" y="312"/>
                </a:lnTo>
                <a:lnTo>
                  <a:pt x="0" y="311"/>
                </a:lnTo>
                <a:lnTo>
                  <a:pt x="0" y="303"/>
                </a:lnTo>
                <a:lnTo>
                  <a:pt x="0" y="275"/>
                </a:lnTo>
                <a:lnTo>
                  <a:pt x="0" y="259"/>
                </a:lnTo>
                <a:lnTo>
                  <a:pt x="0" y="255"/>
                </a:lnTo>
                <a:lnTo>
                  <a:pt x="0" y="199"/>
                </a:lnTo>
                <a:lnTo>
                  <a:pt x="0" y="191"/>
                </a:lnTo>
                <a:lnTo>
                  <a:pt x="0" y="184"/>
                </a:lnTo>
                <a:lnTo>
                  <a:pt x="0" y="160"/>
                </a:lnTo>
                <a:lnTo>
                  <a:pt x="0" y="149"/>
                </a:lnTo>
                <a:lnTo>
                  <a:pt x="0" y="147"/>
                </a:lnTo>
                <a:lnTo>
                  <a:pt x="0" y="138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14"/>
                </a:lnTo>
                <a:lnTo>
                  <a:pt x="0" y="109"/>
                </a:lnTo>
                <a:lnTo>
                  <a:pt x="0" y="93"/>
                </a:lnTo>
                <a:lnTo>
                  <a:pt x="0" y="91"/>
                </a:lnTo>
                <a:lnTo>
                  <a:pt x="0" y="87"/>
                </a:lnTo>
                <a:lnTo>
                  <a:pt x="0" y="19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8" y="0"/>
                </a:lnTo>
                <a:lnTo>
                  <a:pt x="90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9" y="0"/>
                </a:lnTo>
                <a:lnTo>
                  <a:pt x="111" y="0"/>
                </a:lnTo>
                <a:lnTo>
                  <a:pt x="114" y="0"/>
                </a:lnTo>
                <a:lnTo>
                  <a:pt x="116" y="0"/>
                </a:lnTo>
                <a:lnTo>
                  <a:pt x="119" y="0"/>
                </a:lnTo>
                <a:lnTo>
                  <a:pt x="120" y="0"/>
                </a:lnTo>
                <a:lnTo>
                  <a:pt x="124" y="0"/>
                </a:lnTo>
                <a:lnTo>
                  <a:pt x="125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5" y="0"/>
                </a:lnTo>
                <a:lnTo>
                  <a:pt x="136" y="0"/>
                </a:lnTo>
                <a:lnTo>
                  <a:pt x="140" y="0"/>
                </a:lnTo>
                <a:lnTo>
                  <a:pt x="141" y="0"/>
                </a:lnTo>
                <a:lnTo>
                  <a:pt x="144" y="0"/>
                </a:lnTo>
                <a:lnTo>
                  <a:pt x="146" y="0"/>
                </a:lnTo>
                <a:lnTo>
                  <a:pt x="149" y="0"/>
                </a:lnTo>
                <a:lnTo>
                  <a:pt x="151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60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70" y="0"/>
                </a:lnTo>
                <a:lnTo>
                  <a:pt x="172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1" y="0"/>
                </a:lnTo>
                <a:lnTo>
                  <a:pt x="183" y="0"/>
                </a:lnTo>
                <a:lnTo>
                  <a:pt x="186" y="0"/>
                </a:lnTo>
                <a:lnTo>
                  <a:pt x="188" y="0"/>
                </a:lnTo>
                <a:lnTo>
                  <a:pt x="191" y="0"/>
                </a:lnTo>
                <a:lnTo>
                  <a:pt x="192" y="0"/>
                </a:lnTo>
                <a:lnTo>
                  <a:pt x="196" y="0"/>
                </a:lnTo>
                <a:lnTo>
                  <a:pt x="197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08" y="0"/>
                </a:lnTo>
                <a:lnTo>
                  <a:pt x="212" y="0"/>
                </a:lnTo>
                <a:lnTo>
                  <a:pt x="213" y="0"/>
                </a:lnTo>
                <a:lnTo>
                  <a:pt x="216" y="0"/>
                </a:lnTo>
                <a:lnTo>
                  <a:pt x="218" y="0"/>
                </a:lnTo>
                <a:lnTo>
                  <a:pt x="221" y="0"/>
                </a:lnTo>
                <a:lnTo>
                  <a:pt x="223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2" y="0"/>
                </a:lnTo>
                <a:lnTo>
                  <a:pt x="234" y="0"/>
                </a:lnTo>
                <a:lnTo>
                  <a:pt x="237" y="0"/>
                </a:lnTo>
                <a:lnTo>
                  <a:pt x="239" y="0"/>
                </a:lnTo>
                <a:lnTo>
                  <a:pt x="242" y="0"/>
                </a:lnTo>
                <a:lnTo>
                  <a:pt x="244" y="0"/>
                </a:lnTo>
                <a:lnTo>
                  <a:pt x="247" y="0"/>
                </a:lnTo>
                <a:lnTo>
                  <a:pt x="248" y="0"/>
                </a:lnTo>
                <a:lnTo>
                  <a:pt x="250" y="0"/>
                </a:lnTo>
                <a:lnTo>
                  <a:pt x="253" y="0"/>
                </a:lnTo>
                <a:lnTo>
                  <a:pt x="255" y="0"/>
                </a:lnTo>
                <a:lnTo>
                  <a:pt x="258" y="0"/>
                </a:lnTo>
                <a:lnTo>
                  <a:pt x="260" y="0"/>
                </a:lnTo>
                <a:lnTo>
                  <a:pt x="263" y="0"/>
                </a:lnTo>
                <a:lnTo>
                  <a:pt x="264" y="0"/>
                </a:lnTo>
                <a:lnTo>
                  <a:pt x="268" y="0"/>
                </a:lnTo>
                <a:lnTo>
                  <a:pt x="269" y="0"/>
                </a:lnTo>
                <a:lnTo>
                  <a:pt x="272" y="0"/>
                </a:lnTo>
                <a:lnTo>
                  <a:pt x="274" y="0"/>
                </a:lnTo>
                <a:lnTo>
                  <a:pt x="276" y="0"/>
                </a:lnTo>
                <a:lnTo>
                  <a:pt x="279" y="0"/>
                </a:lnTo>
                <a:lnTo>
                  <a:pt x="280" y="0"/>
                </a:lnTo>
                <a:lnTo>
                  <a:pt x="284" y="0"/>
                </a:lnTo>
                <a:lnTo>
                  <a:pt x="285" y="0"/>
                </a:lnTo>
                <a:lnTo>
                  <a:pt x="288" y="0"/>
                </a:lnTo>
                <a:lnTo>
                  <a:pt x="290" y="0"/>
                </a:lnTo>
                <a:lnTo>
                  <a:pt x="293" y="0"/>
                </a:lnTo>
                <a:lnTo>
                  <a:pt x="295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4" y="0"/>
                </a:lnTo>
                <a:lnTo>
                  <a:pt x="306" y="0"/>
                </a:lnTo>
                <a:lnTo>
                  <a:pt x="309" y="0"/>
                </a:lnTo>
                <a:lnTo>
                  <a:pt x="311" y="0"/>
                </a:lnTo>
                <a:lnTo>
                  <a:pt x="314" y="0"/>
                </a:lnTo>
                <a:lnTo>
                  <a:pt x="316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5" y="0"/>
                </a:lnTo>
                <a:lnTo>
                  <a:pt x="327" y="0"/>
                </a:lnTo>
                <a:lnTo>
                  <a:pt x="330" y="0"/>
                </a:lnTo>
                <a:lnTo>
                  <a:pt x="332" y="0"/>
                </a:lnTo>
                <a:lnTo>
                  <a:pt x="335" y="0"/>
                </a:lnTo>
                <a:lnTo>
                  <a:pt x="336" y="0"/>
                </a:lnTo>
                <a:lnTo>
                  <a:pt x="340" y="0"/>
                </a:lnTo>
                <a:lnTo>
                  <a:pt x="341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51" y="0"/>
                </a:lnTo>
                <a:lnTo>
                  <a:pt x="352" y="0"/>
                </a:lnTo>
                <a:lnTo>
                  <a:pt x="356" y="0"/>
                </a:lnTo>
                <a:lnTo>
                  <a:pt x="357" y="0"/>
                </a:lnTo>
                <a:lnTo>
                  <a:pt x="360" y="0"/>
                </a:lnTo>
                <a:lnTo>
                  <a:pt x="362" y="0"/>
                </a:lnTo>
                <a:lnTo>
                  <a:pt x="365" y="0"/>
                </a:lnTo>
                <a:lnTo>
                  <a:pt x="367" y="0"/>
                </a:lnTo>
                <a:lnTo>
                  <a:pt x="370" y="0"/>
                </a:lnTo>
                <a:lnTo>
                  <a:pt x="372" y="0"/>
                </a:lnTo>
                <a:lnTo>
                  <a:pt x="373" y="0"/>
                </a:lnTo>
                <a:lnTo>
                  <a:pt x="376" y="0"/>
                </a:lnTo>
                <a:lnTo>
                  <a:pt x="378" y="0"/>
                </a:lnTo>
                <a:lnTo>
                  <a:pt x="381" y="0"/>
                </a:lnTo>
                <a:lnTo>
                  <a:pt x="383" y="0"/>
                </a:lnTo>
                <a:lnTo>
                  <a:pt x="386" y="0"/>
                </a:lnTo>
                <a:lnTo>
                  <a:pt x="388" y="0"/>
                </a:lnTo>
                <a:lnTo>
                  <a:pt x="391" y="0"/>
                </a:lnTo>
                <a:lnTo>
                  <a:pt x="392" y="0"/>
                </a:lnTo>
                <a:lnTo>
                  <a:pt x="394" y="0"/>
                </a:lnTo>
                <a:lnTo>
                  <a:pt x="397" y="0"/>
                </a:lnTo>
                <a:lnTo>
                  <a:pt x="399" y="0"/>
                </a:lnTo>
                <a:lnTo>
                  <a:pt x="402" y="0"/>
                </a:lnTo>
                <a:lnTo>
                  <a:pt x="404" y="0"/>
                </a:lnTo>
                <a:lnTo>
                  <a:pt x="407" y="0"/>
                </a:lnTo>
                <a:lnTo>
                  <a:pt x="408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0" y="0"/>
                </a:lnTo>
                <a:lnTo>
                  <a:pt x="423" y="0"/>
                </a:lnTo>
                <a:lnTo>
                  <a:pt x="424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5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6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8" y="0"/>
                </a:lnTo>
                <a:lnTo>
                  <a:pt x="490" y="0"/>
                </a:lnTo>
                <a:lnTo>
                  <a:pt x="492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4" y="0"/>
                </a:lnTo>
                <a:lnTo>
                  <a:pt x="506" y="0"/>
                </a:lnTo>
                <a:lnTo>
                  <a:pt x="509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5" y="0"/>
                </a:lnTo>
                <a:lnTo>
                  <a:pt x="527" y="0"/>
                </a:lnTo>
                <a:lnTo>
                  <a:pt x="530" y="0"/>
                </a:lnTo>
                <a:lnTo>
                  <a:pt x="532" y="0"/>
                </a:lnTo>
                <a:lnTo>
                  <a:pt x="535" y="0"/>
                </a:lnTo>
                <a:lnTo>
                  <a:pt x="536" y="0"/>
                </a:lnTo>
                <a:lnTo>
                  <a:pt x="538" y="0"/>
                </a:lnTo>
                <a:lnTo>
                  <a:pt x="541" y="0"/>
                </a:lnTo>
                <a:lnTo>
                  <a:pt x="543" y="0"/>
                </a:lnTo>
                <a:lnTo>
                  <a:pt x="546" y="0"/>
                </a:lnTo>
                <a:lnTo>
                  <a:pt x="548" y="0"/>
                </a:lnTo>
                <a:lnTo>
                  <a:pt x="551" y="0"/>
                </a:lnTo>
                <a:lnTo>
                  <a:pt x="552" y="0"/>
                </a:lnTo>
                <a:lnTo>
                  <a:pt x="556" y="0"/>
                </a:lnTo>
                <a:lnTo>
                  <a:pt x="557" y="0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7" y="0"/>
                </a:lnTo>
                <a:lnTo>
                  <a:pt x="568" y="0"/>
                </a:lnTo>
                <a:lnTo>
                  <a:pt x="572" y="0"/>
                </a:lnTo>
                <a:lnTo>
                  <a:pt x="573" y="0"/>
                </a:lnTo>
                <a:lnTo>
                  <a:pt x="576" y="0"/>
                </a:lnTo>
                <a:lnTo>
                  <a:pt x="578" y="0"/>
                </a:lnTo>
                <a:lnTo>
                  <a:pt x="581" y="0"/>
                </a:lnTo>
                <a:lnTo>
                  <a:pt x="583" y="0"/>
                </a:lnTo>
                <a:lnTo>
                  <a:pt x="584" y="0"/>
                </a:lnTo>
                <a:lnTo>
                  <a:pt x="588" y="0"/>
                </a:lnTo>
                <a:lnTo>
                  <a:pt x="589" y="0"/>
                </a:lnTo>
                <a:lnTo>
                  <a:pt x="592" y="0"/>
                </a:lnTo>
                <a:lnTo>
                  <a:pt x="594" y="0"/>
                </a:lnTo>
                <a:lnTo>
                  <a:pt x="597" y="0"/>
                </a:lnTo>
                <a:lnTo>
                  <a:pt x="599" y="0"/>
                </a:lnTo>
                <a:lnTo>
                  <a:pt x="602" y="0"/>
                </a:lnTo>
                <a:lnTo>
                  <a:pt x="604" y="0"/>
                </a:lnTo>
                <a:lnTo>
                  <a:pt x="607" y="0"/>
                </a:lnTo>
                <a:lnTo>
                  <a:pt x="608" y="0"/>
                </a:lnTo>
                <a:lnTo>
                  <a:pt x="610" y="0"/>
                </a:lnTo>
                <a:lnTo>
                  <a:pt x="613" y="0"/>
                </a:lnTo>
                <a:lnTo>
                  <a:pt x="615" y="0"/>
                </a:lnTo>
                <a:lnTo>
                  <a:pt x="618" y="0"/>
                </a:lnTo>
                <a:lnTo>
                  <a:pt x="620" y="0"/>
                </a:lnTo>
                <a:lnTo>
                  <a:pt x="623" y="0"/>
                </a:lnTo>
                <a:lnTo>
                  <a:pt x="624" y="0"/>
                </a:lnTo>
                <a:lnTo>
                  <a:pt x="628" y="0"/>
                </a:lnTo>
                <a:lnTo>
                  <a:pt x="629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9" y="0"/>
                </a:lnTo>
                <a:lnTo>
                  <a:pt x="640" y="0"/>
                </a:lnTo>
                <a:lnTo>
                  <a:pt x="644" y="0"/>
                </a:lnTo>
                <a:lnTo>
                  <a:pt x="645" y="0"/>
                </a:lnTo>
                <a:lnTo>
                  <a:pt x="648" y="0"/>
                </a:lnTo>
                <a:lnTo>
                  <a:pt x="650" y="0"/>
                </a:lnTo>
                <a:lnTo>
                  <a:pt x="653" y="0"/>
                </a:lnTo>
                <a:lnTo>
                  <a:pt x="655" y="0"/>
                </a:lnTo>
                <a:lnTo>
                  <a:pt x="656" y="0"/>
                </a:lnTo>
                <a:lnTo>
                  <a:pt x="660" y="0"/>
                </a:lnTo>
                <a:lnTo>
                  <a:pt x="661" y="0"/>
                </a:lnTo>
                <a:lnTo>
                  <a:pt x="664" y="0"/>
                </a:lnTo>
                <a:lnTo>
                  <a:pt x="666" y="0"/>
                </a:lnTo>
                <a:lnTo>
                  <a:pt x="669" y="0"/>
                </a:lnTo>
                <a:lnTo>
                  <a:pt x="671" y="0"/>
                </a:lnTo>
                <a:lnTo>
                  <a:pt x="674" y="0"/>
                </a:lnTo>
                <a:lnTo>
                  <a:pt x="676" y="0"/>
                </a:lnTo>
                <a:lnTo>
                  <a:pt x="679" y="0"/>
                </a:lnTo>
                <a:lnTo>
                  <a:pt x="680" y="0"/>
                </a:lnTo>
                <a:lnTo>
                  <a:pt x="682" y="0"/>
                </a:lnTo>
                <a:lnTo>
                  <a:pt x="685" y="0"/>
                </a:lnTo>
                <a:lnTo>
                  <a:pt x="687" y="0"/>
                </a:lnTo>
                <a:lnTo>
                  <a:pt x="690" y="0"/>
                </a:lnTo>
                <a:lnTo>
                  <a:pt x="692" y="0"/>
                </a:lnTo>
                <a:lnTo>
                  <a:pt x="695" y="0"/>
                </a:lnTo>
                <a:lnTo>
                  <a:pt x="696" y="0"/>
                </a:lnTo>
                <a:lnTo>
                  <a:pt x="700" y="0"/>
                </a:lnTo>
                <a:lnTo>
                  <a:pt x="701" y="0"/>
                </a:lnTo>
                <a:lnTo>
                  <a:pt x="704" y="0"/>
                </a:lnTo>
                <a:lnTo>
                  <a:pt x="706" y="0"/>
                </a:lnTo>
                <a:lnTo>
                  <a:pt x="708" y="0"/>
                </a:lnTo>
                <a:lnTo>
                  <a:pt x="711" y="0"/>
                </a:lnTo>
                <a:lnTo>
                  <a:pt x="712" y="0"/>
                </a:lnTo>
                <a:lnTo>
                  <a:pt x="716" y="0"/>
                </a:lnTo>
                <a:lnTo>
                  <a:pt x="717" y="0"/>
                </a:lnTo>
                <a:lnTo>
                  <a:pt x="720" y="0"/>
                </a:lnTo>
                <a:lnTo>
                  <a:pt x="722" y="0"/>
                </a:lnTo>
                <a:lnTo>
                  <a:pt x="725" y="0"/>
                </a:lnTo>
                <a:lnTo>
                  <a:pt x="727" y="0"/>
                </a:lnTo>
                <a:lnTo>
                  <a:pt x="728" y="0"/>
                </a:lnTo>
                <a:lnTo>
                  <a:pt x="732" y="0"/>
                </a:lnTo>
                <a:lnTo>
                  <a:pt x="733" y="0"/>
                </a:lnTo>
                <a:lnTo>
                  <a:pt x="736" y="0"/>
                </a:lnTo>
                <a:lnTo>
                  <a:pt x="738" y="0"/>
                </a:lnTo>
                <a:lnTo>
                  <a:pt x="741" y="0"/>
                </a:lnTo>
                <a:lnTo>
                  <a:pt x="743" y="0"/>
                </a:lnTo>
                <a:lnTo>
                  <a:pt x="746" y="0"/>
                </a:lnTo>
                <a:lnTo>
                  <a:pt x="748" y="0"/>
                </a:lnTo>
                <a:lnTo>
                  <a:pt x="751" y="0"/>
                </a:lnTo>
                <a:lnTo>
                  <a:pt x="752" y="0"/>
                </a:lnTo>
                <a:lnTo>
                  <a:pt x="754" y="0"/>
                </a:lnTo>
                <a:lnTo>
                  <a:pt x="757" y="0"/>
                </a:lnTo>
                <a:lnTo>
                  <a:pt x="759" y="0"/>
                </a:lnTo>
                <a:lnTo>
                  <a:pt x="762" y="0"/>
                </a:lnTo>
                <a:lnTo>
                  <a:pt x="764" y="0"/>
                </a:lnTo>
                <a:lnTo>
                  <a:pt x="767" y="0"/>
                </a:lnTo>
                <a:lnTo>
                  <a:pt x="768" y="0"/>
                </a:lnTo>
                <a:lnTo>
                  <a:pt x="772" y="0"/>
                </a:lnTo>
                <a:lnTo>
                  <a:pt x="773" y="0"/>
                </a:lnTo>
                <a:lnTo>
                  <a:pt x="776" y="0"/>
                </a:lnTo>
                <a:lnTo>
                  <a:pt x="778" y="0"/>
                </a:lnTo>
                <a:lnTo>
                  <a:pt x="780" y="0"/>
                </a:lnTo>
                <a:lnTo>
                  <a:pt x="783" y="0"/>
                </a:lnTo>
                <a:lnTo>
                  <a:pt x="784" y="0"/>
                </a:lnTo>
                <a:lnTo>
                  <a:pt x="788" y="0"/>
                </a:lnTo>
                <a:lnTo>
                  <a:pt x="789" y="0"/>
                </a:lnTo>
                <a:lnTo>
                  <a:pt x="792" y="0"/>
                </a:lnTo>
                <a:lnTo>
                  <a:pt x="794" y="0"/>
                </a:lnTo>
                <a:lnTo>
                  <a:pt x="797" y="0"/>
                </a:lnTo>
                <a:lnTo>
                  <a:pt x="799" y="0"/>
                </a:lnTo>
                <a:lnTo>
                  <a:pt x="800" y="0"/>
                </a:lnTo>
                <a:lnTo>
                  <a:pt x="804" y="0"/>
                </a:lnTo>
                <a:lnTo>
                  <a:pt x="805" y="0"/>
                </a:lnTo>
                <a:lnTo>
                  <a:pt x="808" y="0"/>
                </a:lnTo>
                <a:lnTo>
                  <a:pt x="810" y="0"/>
                </a:lnTo>
                <a:lnTo>
                  <a:pt x="813" y="0"/>
                </a:lnTo>
                <a:lnTo>
                  <a:pt x="815" y="0"/>
                </a:lnTo>
                <a:lnTo>
                  <a:pt x="818" y="0"/>
                </a:lnTo>
                <a:lnTo>
                  <a:pt x="820" y="0"/>
                </a:lnTo>
                <a:lnTo>
                  <a:pt x="823" y="0"/>
                </a:lnTo>
                <a:lnTo>
                  <a:pt x="824" y="0"/>
                </a:lnTo>
                <a:lnTo>
                  <a:pt x="826" y="0"/>
                </a:lnTo>
                <a:lnTo>
                  <a:pt x="829" y="0"/>
                </a:lnTo>
                <a:lnTo>
                  <a:pt x="831" y="0"/>
                </a:lnTo>
                <a:lnTo>
                  <a:pt x="834" y="0"/>
                </a:lnTo>
                <a:lnTo>
                  <a:pt x="836" y="0"/>
                </a:lnTo>
                <a:lnTo>
                  <a:pt x="839" y="0"/>
                </a:lnTo>
                <a:lnTo>
                  <a:pt x="840" y="0"/>
                </a:lnTo>
                <a:lnTo>
                  <a:pt x="844" y="0"/>
                </a:lnTo>
                <a:lnTo>
                  <a:pt x="845" y="0"/>
                </a:lnTo>
                <a:lnTo>
                  <a:pt x="848" y="0"/>
                </a:lnTo>
                <a:lnTo>
                  <a:pt x="850" y="0"/>
                </a:lnTo>
                <a:lnTo>
                  <a:pt x="852" y="0"/>
                </a:lnTo>
                <a:lnTo>
                  <a:pt x="855" y="0"/>
                </a:lnTo>
                <a:lnTo>
                  <a:pt x="856" y="0"/>
                </a:lnTo>
                <a:lnTo>
                  <a:pt x="860" y="0"/>
                </a:lnTo>
                <a:lnTo>
                  <a:pt x="861" y="0"/>
                </a:lnTo>
                <a:lnTo>
                  <a:pt x="864" y="0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2" y="0"/>
                </a:lnTo>
                <a:lnTo>
                  <a:pt x="876" y="0"/>
                </a:lnTo>
                <a:lnTo>
                  <a:pt x="877" y="0"/>
                </a:lnTo>
                <a:lnTo>
                  <a:pt x="880" y="0"/>
                </a:lnTo>
                <a:lnTo>
                  <a:pt x="882" y="0"/>
                </a:lnTo>
                <a:lnTo>
                  <a:pt x="885" y="0"/>
                </a:lnTo>
                <a:lnTo>
                  <a:pt x="887" y="0"/>
                </a:lnTo>
                <a:lnTo>
                  <a:pt x="890" y="0"/>
                </a:lnTo>
                <a:lnTo>
                  <a:pt x="892" y="0"/>
                </a:lnTo>
                <a:lnTo>
                  <a:pt x="895" y="0"/>
                </a:lnTo>
                <a:lnTo>
                  <a:pt x="896" y="0"/>
                </a:lnTo>
                <a:lnTo>
                  <a:pt x="898" y="0"/>
                </a:lnTo>
                <a:lnTo>
                  <a:pt x="901" y="0"/>
                </a:lnTo>
                <a:lnTo>
                  <a:pt x="903" y="0"/>
                </a:lnTo>
                <a:lnTo>
                  <a:pt x="906" y="0"/>
                </a:lnTo>
                <a:lnTo>
                  <a:pt x="908" y="0"/>
                </a:lnTo>
                <a:lnTo>
                  <a:pt x="911" y="0"/>
                </a:lnTo>
                <a:lnTo>
                  <a:pt x="912" y="0"/>
                </a:lnTo>
                <a:lnTo>
                  <a:pt x="916" y="0"/>
                </a:lnTo>
                <a:lnTo>
                  <a:pt x="917" y="0"/>
                </a:lnTo>
                <a:lnTo>
                  <a:pt x="920" y="0"/>
                </a:lnTo>
                <a:lnTo>
                  <a:pt x="922" y="0"/>
                </a:lnTo>
                <a:lnTo>
                  <a:pt x="924" y="0"/>
                </a:lnTo>
                <a:lnTo>
                  <a:pt x="927" y="0"/>
                </a:lnTo>
                <a:lnTo>
                  <a:pt x="928" y="0"/>
                </a:lnTo>
                <a:lnTo>
                  <a:pt x="932" y="0"/>
                </a:lnTo>
                <a:lnTo>
                  <a:pt x="933" y="0"/>
                </a:lnTo>
                <a:lnTo>
                  <a:pt x="936" y="0"/>
                </a:lnTo>
                <a:lnTo>
                  <a:pt x="938" y="0"/>
                </a:lnTo>
                <a:lnTo>
                  <a:pt x="941" y="0"/>
                </a:lnTo>
                <a:lnTo>
                  <a:pt x="943" y="0"/>
                </a:lnTo>
                <a:lnTo>
                  <a:pt x="944" y="0"/>
                </a:lnTo>
                <a:lnTo>
                  <a:pt x="948" y="0"/>
                </a:lnTo>
                <a:lnTo>
                  <a:pt x="949" y="0"/>
                </a:lnTo>
                <a:lnTo>
                  <a:pt x="952" y="0"/>
                </a:lnTo>
                <a:lnTo>
                  <a:pt x="954" y="0"/>
                </a:lnTo>
                <a:lnTo>
                  <a:pt x="957" y="0"/>
                </a:lnTo>
                <a:lnTo>
                  <a:pt x="959" y="0"/>
                </a:lnTo>
                <a:lnTo>
                  <a:pt x="962" y="0"/>
                </a:lnTo>
                <a:lnTo>
                  <a:pt x="964" y="0"/>
                </a:lnTo>
                <a:lnTo>
                  <a:pt x="967" y="0"/>
                </a:lnTo>
                <a:lnTo>
                  <a:pt x="968" y="0"/>
                </a:lnTo>
                <a:lnTo>
                  <a:pt x="970" y="0"/>
                </a:lnTo>
                <a:lnTo>
                  <a:pt x="973" y="0"/>
                </a:lnTo>
                <a:close/>
              </a:path>
            </a:pathLst>
          </a:custGeom>
          <a:solidFill>
            <a:srgbClr val="7BB0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31"/>
          <p:cNvSpPr>
            <a:spLocks/>
          </p:cNvSpPr>
          <p:nvPr/>
        </p:nvSpPr>
        <p:spPr bwMode="auto">
          <a:xfrm>
            <a:off x="3578225" y="2671763"/>
            <a:ext cx="2178050" cy="1519238"/>
          </a:xfrm>
          <a:custGeom>
            <a:avLst/>
            <a:gdLst/>
            <a:ahLst/>
            <a:cxnLst>
              <a:cxn ang="0">
                <a:pos x="546" y="0"/>
              </a:cxn>
              <a:cxn ang="0">
                <a:pos x="669" y="2"/>
              </a:cxn>
              <a:cxn ang="0">
                <a:pos x="712" y="2"/>
              </a:cxn>
              <a:cxn ang="0">
                <a:pos x="749" y="31"/>
              </a:cxn>
              <a:cxn ang="0">
                <a:pos x="749" y="63"/>
              </a:cxn>
              <a:cxn ang="0">
                <a:pos x="749" y="127"/>
              </a:cxn>
              <a:cxn ang="0">
                <a:pos x="749" y="219"/>
              </a:cxn>
              <a:cxn ang="0">
                <a:pos x="749" y="269"/>
              </a:cxn>
              <a:cxn ang="0">
                <a:pos x="749" y="333"/>
              </a:cxn>
              <a:cxn ang="0">
                <a:pos x="749" y="384"/>
              </a:cxn>
              <a:cxn ang="0">
                <a:pos x="789" y="384"/>
              </a:cxn>
              <a:cxn ang="0">
                <a:pos x="850" y="384"/>
              </a:cxn>
              <a:cxn ang="0">
                <a:pos x="916" y="384"/>
              </a:cxn>
              <a:cxn ang="0">
                <a:pos x="948" y="384"/>
              </a:cxn>
              <a:cxn ang="0">
                <a:pos x="1012" y="384"/>
              </a:cxn>
              <a:cxn ang="0">
                <a:pos x="1087" y="384"/>
              </a:cxn>
              <a:cxn ang="0">
                <a:pos x="1143" y="386"/>
              </a:cxn>
              <a:cxn ang="0">
                <a:pos x="1279" y="387"/>
              </a:cxn>
              <a:cxn ang="0">
                <a:pos x="1360" y="391"/>
              </a:cxn>
              <a:cxn ang="0">
                <a:pos x="1300" y="480"/>
              </a:cxn>
              <a:cxn ang="0">
                <a:pos x="1231" y="560"/>
              </a:cxn>
              <a:cxn ang="0">
                <a:pos x="1208" y="587"/>
              </a:cxn>
              <a:cxn ang="0">
                <a:pos x="1172" y="631"/>
              </a:cxn>
              <a:cxn ang="0">
                <a:pos x="1120" y="693"/>
              </a:cxn>
              <a:cxn ang="0">
                <a:pos x="1084" y="738"/>
              </a:cxn>
              <a:cxn ang="0">
                <a:pos x="1018" y="819"/>
              </a:cxn>
              <a:cxn ang="0">
                <a:pos x="989" y="853"/>
              </a:cxn>
              <a:cxn ang="0">
                <a:pos x="935" y="907"/>
              </a:cxn>
              <a:cxn ang="0">
                <a:pos x="884" y="955"/>
              </a:cxn>
              <a:cxn ang="0">
                <a:pos x="783" y="955"/>
              </a:cxn>
              <a:cxn ang="0">
                <a:pos x="749" y="955"/>
              </a:cxn>
              <a:cxn ang="0">
                <a:pos x="692" y="955"/>
              </a:cxn>
              <a:cxn ang="0">
                <a:pos x="591" y="957"/>
              </a:cxn>
              <a:cxn ang="0">
                <a:pos x="410" y="955"/>
              </a:cxn>
              <a:cxn ang="0">
                <a:pos x="260" y="955"/>
              </a:cxn>
              <a:cxn ang="0">
                <a:pos x="252" y="936"/>
              </a:cxn>
              <a:cxn ang="0">
                <a:pos x="250" y="925"/>
              </a:cxn>
              <a:cxn ang="0">
                <a:pos x="239" y="904"/>
              </a:cxn>
              <a:cxn ang="0">
                <a:pos x="226" y="887"/>
              </a:cxn>
              <a:cxn ang="0">
                <a:pos x="188" y="863"/>
              </a:cxn>
              <a:cxn ang="0">
                <a:pos x="175" y="842"/>
              </a:cxn>
              <a:cxn ang="0">
                <a:pos x="143" y="819"/>
              </a:cxn>
              <a:cxn ang="0">
                <a:pos x="95" y="811"/>
              </a:cxn>
              <a:cxn ang="0">
                <a:pos x="45" y="823"/>
              </a:cxn>
              <a:cxn ang="0">
                <a:pos x="15" y="842"/>
              </a:cxn>
              <a:cxn ang="0">
                <a:pos x="15" y="760"/>
              </a:cxn>
              <a:cxn ang="0">
                <a:pos x="13" y="663"/>
              </a:cxn>
              <a:cxn ang="0">
                <a:pos x="10" y="549"/>
              </a:cxn>
              <a:cxn ang="0">
                <a:pos x="7" y="507"/>
              </a:cxn>
              <a:cxn ang="0">
                <a:pos x="8" y="443"/>
              </a:cxn>
              <a:cxn ang="0">
                <a:pos x="5" y="296"/>
              </a:cxn>
              <a:cxn ang="0">
                <a:pos x="2" y="223"/>
              </a:cxn>
              <a:cxn ang="0">
                <a:pos x="0" y="155"/>
              </a:cxn>
              <a:cxn ang="0">
                <a:pos x="0" y="82"/>
              </a:cxn>
              <a:cxn ang="0">
                <a:pos x="0" y="10"/>
              </a:cxn>
              <a:cxn ang="0">
                <a:pos x="47" y="3"/>
              </a:cxn>
              <a:cxn ang="0">
                <a:pos x="111" y="3"/>
              </a:cxn>
              <a:cxn ang="0">
                <a:pos x="191" y="3"/>
              </a:cxn>
              <a:cxn ang="0">
                <a:pos x="335" y="2"/>
              </a:cxn>
              <a:cxn ang="0">
                <a:pos x="461" y="0"/>
              </a:cxn>
            </a:cxnLst>
            <a:rect l="0" t="0" r="r" b="b"/>
            <a:pathLst>
              <a:path w="1372" h="957">
                <a:moveTo>
                  <a:pt x="509" y="0"/>
                </a:moveTo>
                <a:lnTo>
                  <a:pt x="528" y="0"/>
                </a:lnTo>
                <a:lnTo>
                  <a:pt x="530" y="0"/>
                </a:lnTo>
                <a:lnTo>
                  <a:pt x="532" y="0"/>
                </a:lnTo>
                <a:lnTo>
                  <a:pt x="536" y="0"/>
                </a:lnTo>
                <a:lnTo>
                  <a:pt x="540" y="0"/>
                </a:lnTo>
                <a:lnTo>
                  <a:pt x="546" y="0"/>
                </a:lnTo>
                <a:lnTo>
                  <a:pt x="560" y="0"/>
                </a:lnTo>
                <a:lnTo>
                  <a:pt x="562" y="0"/>
                </a:lnTo>
                <a:lnTo>
                  <a:pt x="570" y="0"/>
                </a:lnTo>
                <a:lnTo>
                  <a:pt x="573" y="0"/>
                </a:lnTo>
                <a:lnTo>
                  <a:pt x="624" y="0"/>
                </a:lnTo>
                <a:lnTo>
                  <a:pt x="655" y="2"/>
                </a:lnTo>
                <a:lnTo>
                  <a:pt x="669" y="2"/>
                </a:lnTo>
                <a:lnTo>
                  <a:pt x="669" y="2"/>
                </a:lnTo>
                <a:lnTo>
                  <a:pt x="679" y="2"/>
                </a:lnTo>
                <a:lnTo>
                  <a:pt x="679" y="2"/>
                </a:lnTo>
                <a:lnTo>
                  <a:pt x="684" y="2"/>
                </a:lnTo>
                <a:lnTo>
                  <a:pt x="692" y="2"/>
                </a:lnTo>
                <a:lnTo>
                  <a:pt x="698" y="2"/>
                </a:lnTo>
                <a:lnTo>
                  <a:pt x="712" y="2"/>
                </a:lnTo>
                <a:lnTo>
                  <a:pt x="728" y="2"/>
                </a:lnTo>
                <a:lnTo>
                  <a:pt x="741" y="2"/>
                </a:lnTo>
                <a:lnTo>
                  <a:pt x="749" y="2"/>
                </a:lnTo>
                <a:lnTo>
                  <a:pt x="749" y="3"/>
                </a:lnTo>
                <a:lnTo>
                  <a:pt x="749" y="8"/>
                </a:lnTo>
                <a:lnTo>
                  <a:pt x="749" y="16"/>
                </a:lnTo>
                <a:lnTo>
                  <a:pt x="749" y="31"/>
                </a:lnTo>
                <a:lnTo>
                  <a:pt x="749" y="34"/>
                </a:lnTo>
                <a:lnTo>
                  <a:pt x="749" y="35"/>
                </a:lnTo>
                <a:lnTo>
                  <a:pt x="749" y="37"/>
                </a:lnTo>
                <a:lnTo>
                  <a:pt x="749" y="45"/>
                </a:lnTo>
                <a:lnTo>
                  <a:pt x="749" y="58"/>
                </a:lnTo>
                <a:lnTo>
                  <a:pt x="749" y="58"/>
                </a:lnTo>
                <a:lnTo>
                  <a:pt x="749" y="63"/>
                </a:lnTo>
                <a:lnTo>
                  <a:pt x="749" y="64"/>
                </a:lnTo>
                <a:lnTo>
                  <a:pt x="749" y="69"/>
                </a:lnTo>
                <a:lnTo>
                  <a:pt x="749" y="77"/>
                </a:lnTo>
                <a:lnTo>
                  <a:pt x="749" y="109"/>
                </a:lnTo>
                <a:lnTo>
                  <a:pt x="749" y="114"/>
                </a:lnTo>
                <a:lnTo>
                  <a:pt x="749" y="117"/>
                </a:lnTo>
                <a:lnTo>
                  <a:pt x="749" y="127"/>
                </a:lnTo>
                <a:lnTo>
                  <a:pt x="749" y="159"/>
                </a:lnTo>
                <a:lnTo>
                  <a:pt x="749" y="159"/>
                </a:lnTo>
                <a:lnTo>
                  <a:pt x="749" y="163"/>
                </a:lnTo>
                <a:lnTo>
                  <a:pt x="749" y="192"/>
                </a:lnTo>
                <a:lnTo>
                  <a:pt x="749" y="197"/>
                </a:lnTo>
                <a:lnTo>
                  <a:pt x="749" y="219"/>
                </a:lnTo>
                <a:lnTo>
                  <a:pt x="749" y="219"/>
                </a:lnTo>
                <a:lnTo>
                  <a:pt x="749" y="221"/>
                </a:lnTo>
                <a:lnTo>
                  <a:pt x="749" y="232"/>
                </a:lnTo>
                <a:lnTo>
                  <a:pt x="749" y="242"/>
                </a:lnTo>
                <a:lnTo>
                  <a:pt x="749" y="245"/>
                </a:lnTo>
                <a:lnTo>
                  <a:pt x="749" y="263"/>
                </a:lnTo>
                <a:lnTo>
                  <a:pt x="749" y="266"/>
                </a:lnTo>
                <a:lnTo>
                  <a:pt x="749" y="269"/>
                </a:lnTo>
                <a:lnTo>
                  <a:pt x="749" y="272"/>
                </a:lnTo>
                <a:lnTo>
                  <a:pt x="749" y="279"/>
                </a:lnTo>
                <a:lnTo>
                  <a:pt x="749" y="282"/>
                </a:lnTo>
                <a:lnTo>
                  <a:pt x="749" y="291"/>
                </a:lnTo>
                <a:lnTo>
                  <a:pt x="749" y="314"/>
                </a:lnTo>
                <a:lnTo>
                  <a:pt x="749" y="320"/>
                </a:lnTo>
                <a:lnTo>
                  <a:pt x="749" y="333"/>
                </a:lnTo>
                <a:lnTo>
                  <a:pt x="749" y="344"/>
                </a:lnTo>
                <a:lnTo>
                  <a:pt x="749" y="349"/>
                </a:lnTo>
                <a:lnTo>
                  <a:pt x="749" y="352"/>
                </a:lnTo>
                <a:lnTo>
                  <a:pt x="749" y="360"/>
                </a:lnTo>
                <a:lnTo>
                  <a:pt x="749" y="373"/>
                </a:lnTo>
                <a:lnTo>
                  <a:pt x="749" y="375"/>
                </a:lnTo>
                <a:lnTo>
                  <a:pt x="749" y="384"/>
                </a:lnTo>
                <a:lnTo>
                  <a:pt x="749" y="384"/>
                </a:lnTo>
                <a:lnTo>
                  <a:pt x="757" y="384"/>
                </a:lnTo>
                <a:lnTo>
                  <a:pt x="757" y="384"/>
                </a:lnTo>
                <a:lnTo>
                  <a:pt x="759" y="384"/>
                </a:lnTo>
                <a:lnTo>
                  <a:pt x="775" y="384"/>
                </a:lnTo>
                <a:lnTo>
                  <a:pt x="781" y="384"/>
                </a:lnTo>
                <a:lnTo>
                  <a:pt x="789" y="384"/>
                </a:lnTo>
                <a:lnTo>
                  <a:pt x="792" y="384"/>
                </a:lnTo>
                <a:lnTo>
                  <a:pt x="792" y="384"/>
                </a:lnTo>
                <a:lnTo>
                  <a:pt x="794" y="384"/>
                </a:lnTo>
                <a:lnTo>
                  <a:pt x="810" y="384"/>
                </a:lnTo>
                <a:lnTo>
                  <a:pt x="813" y="384"/>
                </a:lnTo>
                <a:lnTo>
                  <a:pt x="842" y="384"/>
                </a:lnTo>
                <a:lnTo>
                  <a:pt x="850" y="384"/>
                </a:lnTo>
                <a:lnTo>
                  <a:pt x="853" y="384"/>
                </a:lnTo>
                <a:lnTo>
                  <a:pt x="856" y="384"/>
                </a:lnTo>
                <a:lnTo>
                  <a:pt x="864" y="384"/>
                </a:lnTo>
                <a:lnTo>
                  <a:pt x="876" y="384"/>
                </a:lnTo>
                <a:lnTo>
                  <a:pt x="882" y="384"/>
                </a:lnTo>
                <a:lnTo>
                  <a:pt x="887" y="384"/>
                </a:lnTo>
                <a:lnTo>
                  <a:pt x="916" y="384"/>
                </a:lnTo>
                <a:lnTo>
                  <a:pt x="919" y="384"/>
                </a:lnTo>
                <a:lnTo>
                  <a:pt x="920" y="384"/>
                </a:lnTo>
                <a:lnTo>
                  <a:pt x="925" y="384"/>
                </a:lnTo>
                <a:lnTo>
                  <a:pt x="927" y="384"/>
                </a:lnTo>
                <a:lnTo>
                  <a:pt x="935" y="384"/>
                </a:lnTo>
                <a:lnTo>
                  <a:pt x="946" y="384"/>
                </a:lnTo>
                <a:lnTo>
                  <a:pt x="948" y="384"/>
                </a:lnTo>
                <a:lnTo>
                  <a:pt x="964" y="384"/>
                </a:lnTo>
                <a:lnTo>
                  <a:pt x="965" y="384"/>
                </a:lnTo>
                <a:lnTo>
                  <a:pt x="992" y="384"/>
                </a:lnTo>
                <a:lnTo>
                  <a:pt x="994" y="384"/>
                </a:lnTo>
                <a:lnTo>
                  <a:pt x="1000" y="384"/>
                </a:lnTo>
                <a:lnTo>
                  <a:pt x="1002" y="384"/>
                </a:lnTo>
                <a:lnTo>
                  <a:pt x="1012" y="384"/>
                </a:lnTo>
                <a:lnTo>
                  <a:pt x="1018" y="384"/>
                </a:lnTo>
                <a:lnTo>
                  <a:pt x="1028" y="384"/>
                </a:lnTo>
                <a:lnTo>
                  <a:pt x="1047" y="384"/>
                </a:lnTo>
                <a:lnTo>
                  <a:pt x="1053" y="384"/>
                </a:lnTo>
                <a:lnTo>
                  <a:pt x="1055" y="384"/>
                </a:lnTo>
                <a:lnTo>
                  <a:pt x="1080" y="384"/>
                </a:lnTo>
                <a:lnTo>
                  <a:pt x="1087" y="384"/>
                </a:lnTo>
                <a:lnTo>
                  <a:pt x="1100" y="384"/>
                </a:lnTo>
                <a:lnTo>
                  <a:pt x="1120" y="384"/>
                </a:lnTo>
                <a:lnTo>
                  <a:pt x="1122" y="384"/>
                </a:lnTo>
                <a:lnTo>
                  <a:pt x="1125" y="384"/>
                </a:lnTo>
                <a:lnTo>
                  <a:pt x="1127" y="384"/>
                </a:lnTo>
                <a:lnTo>
                  <a:pt x="1141" y="386"/>
                </a:lnTo>
                <a:lnTo>
                  <a:pt x="1143" y="386"/>
                </a:lnTo>
                <a:lnTo>
                  <a:pt x="1151" y="386"/>
                </a:lnTo>
                <a:lnTo>
                  <a:pt x="1184" y="386"/>
                </a:lnTo>
                <a:lnTo>
                  <a:pt x="1213" y="386"/>
                </a:lnTo>
                <a:lnTo>
                  <a:pt x="1239" y="387"/>
                </a:lnTo>
                <a:lnTo>
                  <a:pt x="1261" y="387"/>
                </a:lnTo>
                <a:lnTo>
                  <a:pt x="1269" y="387"/>
                </a:lnTo>
                <a:lnTo>
                  <a:pt x="1279" y="387"/>
                </a:lnTo>
                <a:lnTo>
                  <a:pt x="1300" y="389"/>
                </a:lnTo>
                <a:lnTo>
                  <a:pt x="1306" y="389"/>
                </a:lnTo>
                <a:lnTo>
                  <a:pt x="1314" y="389"/>
                </a:lnTo>
                <a:lnTo>
                  <a:pt x="1338" y="389"/>
                </a:lnTo>
                <a:lnTo>
                  <a:pt x="1343" y="391"/>
                </a:lnTo>
                <a:lnTo>
                  <a:pt x="1344" y="391"/>
                </a:lnTo>
                <a:lnTo>
                  <a:pt x="1360" y="391"/>
                </a:lnTo>
                <a:lnTo>
                  <a:pt x="1372" y="391"/>
                </a:lnTo>
                <a:lnTo>
                  <a:pt x="1352" y="413"/>
                </a:lnTo>
                <a:lnTo>
                  <a:pt x="1335" y="435"/>
                </a:lnTo>
                <a:lnTo>
                  <a:pt x="1330" y="442"/>
                </a:lnTo>
                <a:lnTo>
                  <a:pt x="1330" y="442"/>
                </a:lnTo>
                <a:lnTo>
                  <a:pt x="1306" y="472"/>
                </a:lnTo>
                <a:lnTo>
                  <a:pt x="1300" y="480"/>
                </a:lnTo>
                <a:lnTo>
                  <a:pt x="1284" y="499"/>
                </a:lnTo>
                <a:lnTo>
                  <a:pt x="1271" y="514"/>
                </a:lnTo>
                <a:lnTo>
                  <a:pt x="1264" y="522"/>
                </a:lnTo>
                <a:lnTo>
                  <a:pt x="1263" y="523"/>
                </a:lnTo>
                <a:lnTo>
                  <a:pt x="1234" y="557"/>
                </a:lnTo>
                <a:lnTo>
                  <a:pt x="1232" y="559"/>
                </a:lnTo>
                <a:lnTo>
                  <a:pt x="1231" y="560"/>
                </a:lnTo>
                <a:lnTo>
                  <a:pt x="1229" y="562"/>
                </a:lnTo>
                <a:lnTo>
                  <a:pt x="1228" y="565"/>
                </a:lnTo>
                <a:lnTo>
                  <a:pt x="1224" y="570"/>
                </a:lnTo>
                <a:lnTo>
                  <a:pt x="1218" y="575"/>
                </a:lnTo>
                <a:lnTo>
                  <a:pt x="1213" y="583"/>
                </a:lnTo>
                <a:lnTo>
                  <a:pt x="1208" y="586"/>
                </a:lnTo>
                <a:lnTo>
                  <a:pt x="1208" y="587"/>
                </a:lnTo>
                <a:lnTo>
                  <a:pt x="1207" y="589"/>
                </a:lnTo>
                <a:lnTo>
                  <a:pt x="1196" y="602"/>
                </a:lnTo>
                <a:lnTo>
                  <a:pt x="1196" y="602"/>
                </a:lnTo>
                <a:lnTo>
                  <a:pt x="1183" y="616"/>
                </a:lnTo>
                <a:lnTo>
                  <a:pt x="1178" y="623"/>
                </a:lnTo>
                <a:lnTo>
                  <a:pt x="1178" y="623"/>
                </a:lnTo>
                <a:lnTo>
                  <a:pt x="1172" y="631"/>
                </a:lnTo>
                <a:lnTo>
                  <a:pt x="1172" y="631"/>
                </a:lnTo>
                <a:lnTo>
                  <a:pt x="1172" y="632"/>
                </a:lnTo>
                <a:lnTo>
                  <a:pt x="1168" y="635"/>
                </a:lnTo>
                <a:lnTo>
                  <a:pt x="1133" y="677"/>
                </a:lnTo>
                <a:lnTo>
                  <a:pt x="1130" y="682"/>
                </a:lnTo>
                <a:lnTo>
                  <a:pt x="1124" y="690"/>
                </a:lnTo>
                <a:lnTo>
                  <a:pt x="1120" y="693"/>
                </a:lnTo>
                <a:lnTo>
                  <a:pt x="1119" y="695"/>
                </a:lnTo>
                <a:lnTo>
                  <a:pt x="1103" y="714"/>
                </a:lnTo>
                <a:lnTo>
                  <a:pt x="1096" y="722"/>
                </a:lnTo>
                <a:lnTo>
                  <a:pt x="1095" y="725"/>
                </a:lnTo>
                <a:lnTo>
                  <a:pt x="1088" y="733"/>
                </a:lnTo>
                <a:lnTo>
                  <a:pt x="1085" y="736"/>
                </a:lnTo>
                <a:lnTo>
                  <a:pt x="1084" y="738"/>
                </a:lnTo>
                <a:lnTo>
                  <a:pt x="1079" y="744"/>
                </a:lnTo>
                <a:lnTo>
                  <a:pt x="1066" y="760"/>
                </a:lnTo>
                <a:lnTo>
                  <a:pt x="1060" y="770"/>
                </a:lnTo>
                <a:lnTo>
                  <a:pt x="1028" y="808"/>
                </a:lnTo>
                <a:lnTo>
                  <a:pt x="1023" y="813"/>
                </a:lnTo>
                <a:lnTo>
                  <a:pt x="1018" y="819"/>
                </a:lnTo>
                <a:lnTo>
                  <a:pt x="1018" y="819"/>
                </a:lnTo>
                <a:lnTo>
                  <a:pt x="1010" y="829"/>
                </a:lnTo>
                <a:lnTo>
                  <a:pt x="1010" y="831"/>
                </a:lnTo>
                <a:lnTo>
                  <a:pt x="1004" y="839"/>
                </a:lnTo>
                <a:lnTo>
                  <a:pt x="1002" y="840"/>
                </a:lnTo>
                <a:lnTo>
                  <a:pt x="997" y="845"/>
                </a:lnTo>
                <a:lnTo>
                  <a:pt x="992" y="850"/>
                </a:lnTo>
                <a:lnTo>
                  <a:pt x="989" y="853"/>
                </a:lnTo>
                <a:lnTo>
                  <a:pt x="989" y="853"/>
                </a:lnTo>
                <a:lnTo>
                  <a:pt x="983" y="859"/>
                </a:lnTo>
                <a:lnTo>
                  <a:pt x="968" y="874"/>
                </a:lnTo>
                <a:lnTo>
                  <a:pt x="967" y="875"/>
                </a:lnTo>
                <a:lnTo>
                  <a:pt x="943" y="899"/>
                </a:lnTo>
                <a:lnTo>
                  <a:pt x="941" y="901"/>
                </a:lnTo>
                <a:lnTo>
                  <a:pt x="935" y="907"/>
                </a:lnTo>
                <a:lnTo>
                  <a:pt x="928" y="914"/>
                </a:lnTo>
                <a:lnTo>
                  <a:pt x="924" y="917"/>
                </a:lnTo>
                <a:lnTo>
                  <a:pt x="917" y="923"/>
                </a:lnTo>
                <a:lnTo>
                  <a:pt x="909" y="931"/>
                </a:lnTo>
                <a:lnTo>
                  <a:pt x="901" y="939"/>
                </a:lnTo>
                <a:lnTo>
                  <a:pt x="885" y="954"/>
                </a:lnTo>
                <a:lnTo>
                  <a:pt x="884" y="955"/>
                </a:lnTo>
                <a:lnTo>
                  <a:pt x="882" y="955"/>
                </a:lnTo>
                <a:lnTo>
                  <a:pt x="853" y="955"/>
                </a:lnTo>
                <a:lnTo>
                  <a:pt x="842" y="955"/>
                </a:lnTo>
                <a:lnTo>
                  <a:pt x="813" y="955"/>
                </a:lnTo>
                <a:lnTo>
                  <a:pt x="808" y="955"/>
                </a:lnTo>
                <a:lnTo>
                  <a:pt x="800" y="955"/>
                </a:lnTo>
                <a:lnTo>
                  <a:pt x="783" y="955"/>
                </a:lnTo>
                <a:lnTo>
                  <a:pt x="781" y="955"/>
                </a:lnTo>
                <a:lnTo>
                  <a:pt x="780" y="955"/>
                </a:lnTo>
                <a:lnTo>
                  <a:pt x="770" y="955"/>
                </a:lnTo>
                <a:lnTo>
                  <a:pt x="770" y="955"/>
                </a:lnTo>
                <a:lnTo>
                  <a:pt x="756" y="955"/>
                </a:lnTo>
                <a:lnTo>
                  <a:pt x="749" y="955"/>
                </a:lnTo>
                <a:lnTo>
                  <a:pt x="749" y="955"/>
                </a:lnTo>
                <a:lnTo>
                  <a:pt x="741" y="955"/>
                </a:lnTo>
                <a:lnTo>
                  <a:pt x="735" y="955"/>
                </a:lnTo>
                <a:lnTo>
                  <a:pt x="728" y="955"/>
                </a:lnTo>
                <a:lnTo>
                  <a:pt x="722" y="955"/>
                </a:lnTo>
                <a:lnTo>
                  <a:pt x="719" y="955"/>
                </a:lnTo>
                <a:lnTo>
                  <a:pt x="704" y="955"/>
                </a:lnTo>
                <a:lnTo>
                  <a:pt x="692" y="955"/>
                </a:lnTo>
                <a:lnTo>
                  <a:pt x="669" y="955"/>
                </a:lnTo>
                <a:lnTo>
                  <a:pt x="656" y="955"/>
                </a:lnTo>
                <a:lnTo>
                  <a:pt x="655" y="955"/>
                </a:lnTo>
                <a:lnTo>
                  <a:pt x="650" y="955"/>
                </a:lnTo>
                <a:lnTo>
                  <a:pt x="640" y="957"/>
                </a:lnTo>
                <a:lnTo>
                  <a:pt x="594" y="957"/>
                </a:lnTo>
                <a:lnTo>
                  <a:pt x="591" y="957"/>
                </a:lnTo>
                <a:lnTo>
                  <a:pt x="562" y="957"/>
                </a:lnTo>
                <a:lnTo>
                  <a:pt x="500" y="955"/>
                </a:lnTo>
                <a:lnTo>
                  <a:pt x="488" y="955"/>
                </a:lnTo>
                <a:lnTo>
                  <a:pt x="469" y="955"/>
                </a:lnTo>
                <a:lnTo>
                  <a:pt x="444" y="955"/>
                </a:lnTo>
                <a:lnTo>
                  <a:pt x="415" y="955"/>
                </a:lnTo>
                <a:lnTo>
                  <a:pt x="410" y="955"/>
                </a:lnTo>
                <a:lnTo>
                  <a:pt x="405" y="955"/>
                </a:lnTo>
                <a:lnTo>
                  <a:pt x="376" y="955"/>
                </a:lnTo>
                <a:lnTo>
                  <a:pt x="341" y="955"/>
                </a:lnTo>
                <a:lnTo>
                  <a:pt x="306" y="955"/>
                </a:lnTo>
                <a:lnTo>
                  <a:pt x="292" y="955"/>
                </a:lnTo>
                <a:lnTo>
                  <a:pt x="284" y="955"/>
                </a:lnTo>
                <a:lnTo>
                  <a:pt x="260" y="955"/>
                </a:lnTo>
                <a:lnTo>
                  <a:pt x="260" y="954"/>
                </a:lnTo>
                <a:lnTo>
                  <a:pt x="258" y="954"/>
                </a:lnTo>
                <a:lnTo>
                  <a:pt x="256" y="952"/>
                </a:lnTo>
                <a:lnTo>
                  <a:pt x="255" y="951"/>
                </a:lnTo>
                <a:lnTo>
                  <a:pt x="252" y="946"/>
                </a:lnTo>
                <a:lnTo>
                  <a:pt x="252" y="944"/>
                </a:lnTo>
                <a:lnTo>
                  <a:pt x="252" y="936"/>
                </a:lnTo>
                <a:lnTo>
                  <a:pt x="253" y="933"/>
                </a:lnTo>
                <a:lnTo>
                  <a:pt x="253" y="933"/>
                </a:lnTo>
                <a:lnTo>
                  <a:pt x="253" y="933"/>
                </a:lnTo>
                <a:lnTo>
                  <a:pt x="253" y="931"/>
                </a:lnTo>
                <a:lnTo>
                  <a:pt x="252" y="928"/>
                </a:lnTo>
                <a:lnTo>
                  <a:pt x="250" y="927"/>
                </a:lnTo>
                <a:lnTo>
                  <a:pt x="250" y="925"/>
                </a:lnTo>
                <a:lnTo>
                  <a:pt x="247" y="923"/>
                </a:lnTo>
                <a:lnTo>
                  <a:pt x="247" y="922"/>
                </a:lnTo>
                <a:lnTo>
                  <a:pt x="247" y="917"/>
                </a:lnTo>
                <a:lnTo>
                  <a:pt x="247" y="915"/>
                </a:lnTo>
                <a:lnTo>
                  <a:pt x="245" y="912"/>
                </a:lnTo>
                <a:lnTo>
                  <a:pt x="244" y="909"/>
                </a:lnTo>
                <a:lnTo>
                  <a:pt x="239" y="904"/>
                </a:lnTo>
                <a:lnTo>
                  <a:pt x="237" y="901"/>
                </a:lnTo>
                <a:lnTo>
                  <a:pt x="236" y="899"/>
                </a:lnTo>
                <a:lnTo>
                  <a:pt x="234" y="898"/>
                </a:lnTo>
                <a:lnTo>
                  <a:pt x="232" y="898"/>
                </a:lnTo>
                <a:lnTo>
                  <a:pt x="232" y="895"/>
                </a:lnTo>
                <a:lnTo>
                  <a:pt x="231" y="893"/>
                </a:lnTo>
                <a:lnTo>
                  <a:pt x="226" y="887"/>
                </a:lnTo>
                <a:lnTo>
                  <a:pt x="223" y="885"/>
                </a:lnTo>
                <a:lnTo>
                  <a:pt x="221" y="882"/>
                </a:lnTo>
                <a:lnTo>
                  <a:pt x="215" y="877"/>
                </a:lnTo>
                <a:lnTo>
                  <a:pt x="205" y="871"/>
                </a:lnTo>
                <a:lnTo>
                  <a:pt x="197" y="867"/>
                </a:lnTo>
                <a:lnTo>
                  <a:pt x="191" y="864"/>
                </a:lnTo>
                <a:lnTo>
                  <a:pt x="188" y="863"/>
                </a:lnTo>
                <a:lnTo>
                  <a:pt x="188" y="863"/>
                </a:lnTo>
                <a:lnTo>
                  <a:pt x="188" y="863"/>
                </a:lnTo>
                <a:lnTo>
                  <a:pt x="184" y="859"/>
                </a:lnTo>
                <a:lnTo>
                  <a:pt x="183" y="851"/>
                </a:lnTo>
                <a:lnTo>
                  <a:pt x="181" y="848"/>
                </a:lnTo>
                <a:lnTo>
                  <a:pt x="175" y="842"/>
                </a:lnTo>
                <a:lnTo>
                  <a:pt x="175" y="842"/>
                </a:lnTo>
                <a:lnTo>
                  <a:pt x="175" y="840"/>
                </a:lnTo>
                <a:lnTo>
                  <a:pt x="175" y="840"/>
                </a:lnTo>
                <a:lnTo>
                  <a:pt x="172" y="839"/>
                </a:lnTo>
                <a:lnTo>
                  <a:pt x="167" y="834"/>
                </a:lnTo>
                <a:lnTo>
                  <a:pt x="164" y="832"/>
                </a:lnTo>
                <a:lnTo>
                  <a:pt x="159" y="829"/>
                </a:lnTo>
                <a:lnTo>
                  <a:pt x="143" y="819"/>
                </a:lnTo>
                <a:lnTo>
                  <a:pt x="130" y="813"/>
                </a:lnTo>
                <a:lnTo>
                  <a:pt x="130" y="813"/>
                </a:lnTo>
                <a:lnTo>
                  <a:pt x="122" y="811"/>
                </a:lnTo>
                <a:lnTo>
                  <a:pt x="114" y="810"/>
                </a:lnTo>
                <a:lnTo>
                  <a:pt x="108" y="810"/>
                </a:lnTo>
                <a:lnTo>
                  <a:pt x="98" y="810"/>
                </a:lnTo>
                <a:lnTo>
                  <a:pt x="95" y="811"/>
                </a:lnTo>
                <a:lnTo>
                  <a:pt x="90" y="811"/>
                </a:lnTo>
                <a:lnTo>
                  <a:pt x="87" y="811"/>
                </a:lnTo>
                <a:lnTo>
                  <a:pt x="76" y="813"/>
                </a:lnTo>
                <a:lnTo>
                  <a:pt x="61" y="816"/>
                </a:lnTo>
                <a:lnTo>
                  <a:pt x="53" y="819"/>
                </a:lnTo>
                <a:lnTo>
                  <a:pt x="53" y="819"/>
                </a:lnTo>
                <a:lnTo>
                  <a:pt x="45" y="823"/>
                </a:lnTo>
                <a:lnTo>
                  <a:pt x="42" y="824"/>
                </a:lnTo>
                <a:lnTo>
                  <a:pt x="36" y="826"/>
                </a:lnTo>
                <a:lnTo>
                  <a:pt x="24" y="834"/>
                </a:lnTo>
                <a:lnTo>
                  <a:pt x="18" y="839"/>
                </a:lnTo>
                <a:lnTo>
                  <a:pt x="18" y="839"/>
                </a:lnTo>
                <a:lnTo>
                  <a:pt x="16" y="840"/>
                </a:lnTo>
                <a:lnTo>
                  <a:pt x="15" y="842"/>
                </a:lnTo>
                <a:lnTo>
                  <a:pt x="15" y="839"/>
                </a:lnTo>
                <a:lnTo>
                  <a:pt x="15" y="839"/>
                </a:lnTo>
                <a:lnTo>
                  <a:pt x="15" y="831"/>
                </a:lnTo>
                <a:lnTo>
                  <a:pt x="15" y="805"/>
                </a:lnTo>
                <a:lnTo>
                  <a:pt x="15" y="800"/>
                </a:lnTo>
                <a:lnTo>
                  <a:pt x="15" y="797"/>
                </a:lnTo>
                <a:lnTo>
                  <a:pt x="15" y="760"/>
                </a:lnTo>
                <a:lnTo>
                  <a:pt x="15" y="739"/>
                </a:lnTo>
                <a:lnTo>
                  <a:pt x="13" y="739"/>
                </a:lnTo>
                <a:lnTo>
                  <a:pt x="13" y="685"/>
                </a:lnTo>
                <a:lnTo>
                  <a:pt x="13" y="682"/>
                </a:lnTo>
                <a:lnTo>
                  <a:pt x="13" y="679"/>
                </a:lnTo>
                <a:lnTo>
                  <a:pt x="13" y="672"/>
                </a:lnTo>
                <a:lnTo>
                  <a:pt x="13" y="663"/>
                </a:lnTo>
                <a:lnTo>
                  <a:pt x="13" y="645"/>
                </a:lnTo>
                <a:lnTo>
                  <a:pt x="13" y="629"/>
                </a:lnTo>
                <a:lnTo>
                  <a:pt x="10" y="629"/>
                </a:lnTo>
                <a:lnTo>
                  <a:pt x="10" y="602"/>
                </a:lnTo>
                <a:lnTo>
                  <a:pt x="10" y="583"/>
                </a:lnTo>
                <a:lnTo>
                  <a:pt x="10" y="560"/>
                </a:lnTo>
                <a:lnTo>
                  <a:pt x="10" y="549"/>
                </a:lnTo>
                <a:lnTo>
                  <a:pt x="10" y="544"/>
                </a:lnTo>
                <a:lnTo>
                  <a:pt x="10" y="543"/>
                </a:lnTo>
                <a:lnTo>
                  <a:pt x="10" y="541"/>
                </a:lnTo>
                <a:lnTo>
                  <a:pt x="10" y="530"/>
                </a:lnTo>
                <a:lnTo>
                  <a:pt x="10" y="522"/>
                </a:lnTo>
                <a:lnTo>
                  <a:pt x="7" y="522"/>
                </a:lnTo>
                <a:lnTo>
                  <a:pt x="7" y="507"/>
                </a:lnTo>
                <a:lnTo>
                  <a:pt x="7" y="503"/>
                </a:lnTo>
                <a:lnTo>
                  <a:pt x="8" y="493"/>
                </a:lnTo>
                <a:lnTo>
                  <a:pt x="8" y="491"/>
                </a:lnTo>
                <a:lnTo>
                  <a:pt x="8" y="474"/>
                </a:lnTo>
                <a:lnTo>
                  <a:pt x="8" y="471"/>
                </a:lnTo>
                <a:lnTo>
                  <a:pt x="8" y="467"/>
                </a:lnTo>
                <a:lnTo>
                  <a:pt x="8" y="443"/>
                </a:lnTo>
                <a:lnTo>
                  <a:pt x="8" y="442"/>
                </a:lnTo>
                <a:lnTo>
                  <a:pt x="8" y="442"/>
                </a:lnTo>
                <a:lnTo>
                  <a:pt x="8" y="408"/>
                </a:lnTo>
                <a:lnTo>
                  <a:pt x="5" y="408"/>
                </a:lnTo>
                <a:lnTo>
                  <a:pt x="5" y="405"/>
                </a:lnTo>
                <a:lnTo>
                  <a:pt x="5" y="360"/>
                </a:lnTo>
                <a:lnTo>
                  <a:pt x="5" y="296"/>
                </a:lnTo>
                <a:lnTo>
                  <a:pt x="2" y="296"/>
                </a:lnTo>
                <a:lnTo>
                  <a:pt x="2" y="279"/>
                </a:lnTo>
                <a:lnTo>
                  <a:pt x="2" y="279"/>
                </a:lnTo>
                <a:lnTo>
                  <a:pt x="2" y="237"/>
                </a:lnTo>
                <a:lnTo>
                  <a:pt x="2" y="227"/>
                </a:lnTo>
                <a:lnTo>
                  <a:pt x="2" y="226"/>
                </a:lnTo>
                <a:lnTo>
                  <a:pt x="2" y="223"/>
                </a:lnTo>
                <a:lnTo>
                  <a:pt x="2" y="218"/>
                </a:lnTo>
                <a:lnTo>
                  <a:pt x="2" y="216"/>
                </a:lnTo>
                <a:lnTo>
                  <a:pt x="2" y="215"/>
                </a:lnTo>
                <a:lnTo>
                  <a:pt x="2" y="197"/>
                </a:lnTo>
                <a:lnTo>
                  <a:pt x="4" y="176"/>
                </a:lnTo>
                <a:lnTo>
                  <a:pt x="0" y="176"/>
                </a:lnTo>
                <a:lnTo>
                  <a:pt x="0" y="155"/>
                </a:lnTo>
                <a:lnTo>
                  <a:pt x="0" y="154"/>
                </a:lnTo>
                <a:lnTo>
                  <a:pt x="0" y="149"/>
                </a:lnTo>
                <a:lnTo>
                  <a:pt x="0" y="144"/>
                </a:lnTo>
                <a:lnTo>
                  <a:pt x="0" y="130"/>
                </a:lnTo>
                <a:lnTo>
                  <a:pt x="0" y="122"/>
                </a:lnTo>
                <a:lnTo>
                  <a:pt x="0" y="114"/>
                </a:lnTo>
                <a:lnTo>
                  <a:pt x="0" y="82"/>
                </a:lnTo>
                <a:lnTo>
                  <a:pt x="0" y="64"/>
                </a:lnTo>
                <a:lnTo>
                  <a:pt x="0" y="61"/>
                </a:lnTo>
                <a:lnTo>
                  <a:pt x="0" y="39"/>
                </a:lnTo>
                <a:lnTo>
                  <a:pt x="0" y="31"/>
                </a:lnTo>
                <a:lnTo>
                  <a:pt x="0" y="26"/>
                </a:lnTo>
                <a:lnTo>
                  <a:pt x="0" y="24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5" y="3"/>
                </a:lnTo>
                <a:lnTo>
                  <a:pt x="26" y="3"/>
                </a:lnTo>
                <a:lnTo>
                  <a:pt x="39" y="3"/>
                </a:lnTo>
                <a:lnTo>
                  <a:pt x="45" y="3"/>
                </a:lnTo>
                <a:lnTo>
                  <a:pt x="47" y="3"/>
                </a:lnTo>
                <a:lnTo>
                  <a:pt x="50" y="3"/>
                </a:lnTo>
                <a:lnTo>
                  <a:pt x="85" y="3"/>
                </a:lnTo>
                <a:lnTo>
                  <a:pt x="87" y="3"/>
                </a:lnTo>
                <a:lnTo>
                  <a:pt x="95" y="3"/>
                </a:lnTo>
                <a:lnTo>
                  <a:pt x="98" y="3"/>
                </a:lnTo>
                <a:lnTo>
                  <a:pt x="108" y="3"/>
                </a:lnTo>
                <a:lnTo>
                  <a:pt x="111" y="3"/>
                </a:lnTo>
                <a:lnTo>
                  <a:pt x="157" y="3"/>
                </a:lnTo>
                <a:lnTo>
                  <a:pt x="167" y="3"/>
                </a:lnTo>
                <a:lnTo>
                  <a:pt x="168" y="3"/>
                </a:lnTo>
                <a:lnTo>
                  <a:pt x="170" y="3"/>
                </a:lnTo>
                <a:lnTo>
                  <a:pt x="180" y="3"/>
                </a:lnTo>
                <a:lnTo>
                  <a:pt x="191" y="3"/>
                </a:lnTo>
                <a:lnTo>
                  <a:pt x="191" y="3"/>
                </a:lnTo>
                <a:lnTo>
                  <a:pt x="224" y="2"/>
                </a:lnTo>
                <a:lnTo>
                  <a:pt x="264" y="2"/>
                </a:lnTo>
                <a:lnTo>
                  <a:pt x="284" y="2"/>
                </a:lnTo>
                <a:lnTo>
                  <a:pt x="296" y="2"/>
                </a:lnTo>
                <a:lnTo>
                  <a:pt x="298" y="2"/>
                </a:lnTo>
                <a:lnTo>
                  <a:pt x="332" y="2"/>
                </a:lnTo>
                <a:lnTo>
                  <a:pt x="335" y="2"/>
                </a:lnTo>
                <a:lnTo>
                  <a:pt x="373" y="0"/>
                </a:lnTo>
                <a:lnTo>
                  <a:pt x="376" y="0"/>
                </a:lnTo>
                <a:lnTo>
                  <a:pt x="394" y="0"/>
                </a:lnTo>
                <a:lnTo>
                  <a:pt x="410" y="0"/>
                </a:lnTo>
                <a:lnTo>
                  <a:pt x="415" y="0"/>
                </a:lnTo>
                <a:lnTo>
                  <a:pt x="448" y="0"/>
                </a:lnTo>
                <a:lnTo>
                  <a:pt x="461" y="0"/>
                </a:lnTo>
                <a:lnTo>
                  <a:pt x="469" y="0"/>
                </a:lnTo>
                <a:lnTo>
                  <a:pt x="504" y="0"/>
                </a:lnTo>
                <a:lnTo>
                  <a:pt x="506" y="0"/>
                </a:lnTo>
                <a:lnTo>
                  <a:pt x="508" y="0"/>
                </a:lnTo>
                <a:lnTo>
                  <a:pt x="509" y="0"/>
                </a:lnTo>
                <a:close/>
              </a:path>
            </a:pathLst>
          </a:custGeom>
          <a:solidFill>
            <a:srgbClr val="A86B4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1676400" y="1439863"/>
            <a:ext cx="4719637" cy="4860925"/>
            <a:chOff x="1676400" y="1439863"/>
            <a:chExt cx="4719637" cy="4860925"/>
          </a:xfrm>
        </p:grpSpPr>
        <p:sp>
          <p:nvSpPr>
            <p:cNvPr id="131" name="Rectangle 132"/>
            <p:cNvSpPr>
              <a:spLocks noChangeArrowheads="1"/>
            </p:cNvSpPr>
            <p:nvPr/>
          </p:nvSpPr>
          <p:spPr bwMode="auto">
            <a:xfrm>
              <a:off x="1743075" y="4089401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Russell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133"/>
            <p:cNvSpPr>
              <a:spLocks noChangeArrowheads="1"/>
            </p:cNvSpPr>
            <p:nvPr/>
          </p:nvSpPr>
          <p:spPr bwMode="auto">
            <a:xfrm>
              <a:off x="2930525" y="5546726"/>
              <a:ext cx="1143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Birtle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134"/>
            <p:cNvSpPr>
              <a:spLocks noChangeArrowheads="1"/>
            </p:cNvSpPr>
            <p:nvPr/>
          </p:nvSpPr>
          <p:spPr bwMode="auto">
            <a:xfrm>
              <a:off x="2876550" y="5711826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Miniota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135"/>
            <p:cNvSpPr>
              <a:spLocks noChangeArrowheads="1"/>
            </p:cNvSpPr>
            <p:nvPr/>
          </p:nvSpPr>
          <p:spPr bwMode="auto">
            <a:xfrm>
              <a:off x="1776412" y="4556126"/>
              <a:ext cx="2286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Brenda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136"/>
            <p:cNvSpPr>
              <a:spLocks noChangeArrowheads="1"/>
            </p:cNvSpPr>
            <p:nvPr/>
          </p:nvSpPr>
          <p:spPr bwMode="auto">
            <a:xfrm>
              <a:off x="3892550" y="5500688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137"/>
            <p:cNvSpPr>
              <a:spLocks noChangeArrowheads="1"/>
            </p:cNvSpPr>
            <p:nvPr/>
          </p:nvSpPr>
          <p:spPr bwMode="auto">
            <a:xfrm>
              <a:off x="3824288" y="5581651"/>
              <a:ext cx="241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Laurent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138"/>
            <p:cNvSpPr>
              <a:spLocks noChangeArrowheads="1"/>
            </p:cNvSpPr>
            <p:nvPr/>
          </p:nvSpPr>
          <p:spPr bwMode="auto">
            <a:xfrm>
              <a:off x="2965450" y="5794376"/>
              <a:ext cx="2317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Woodworth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139"/>
            <p:cNvSpPr>
              <a:spLocks noChangeArrowheads="1"/>
            </p:cNvSpPr>
            <p:nvPr/>
          </p:nvSpPr>
          <p:spPr bwMode="auto">
            <a:xfrm>
              <a:off x="5278437" y="5970588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Rhineland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140"/>
            <p:cNvSpPr>
              <a:spLocks noChangeArrowheads="1"/>
            </p:cNvSpPr>
            <p:nvPr/>
          </p:nvSpPr>
          <p:spPr bwMode="auto">
            <a:xfrm>
              <a:off x="2970213" y="6016626"/>
              <a:ext cx="2825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Cameron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141"/>
            <p:cNvSpPr>
              <a:spLocks noChangeArrowheads="1"/>
            </p:cNvSpPr>
            <p:nvPr/>
          </p:nvSpPr>
          <p:spPr bwMode="auto">
            <a:xfrm>
              <a:off x="3262313" y="5232401"/>
              <a:ext cx="2000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Ochre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142"/>
            <p:cNvSpPr>
              <a:spLocks noChangeArrowheads="1"/>
            </p:cNvSpPr>
            <p:nvPr/>
          </p:nvSpPr>
          <p:spPr bwMode="auto">
            <a:xfrm>
              <a:off x="3275013" y="5313363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143"/>
            <p:cNvSpPr>
              <a:spLocks noChangeArrowheads="1"/>
            </p:cNvSpPr>
            <p:nvPr/>
          </p:nvSpPr>
          <p:spPr bwMode="auto">
            <a:xfrm>
              <a:off x="3392488" y="5741988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144"/>
            <p:cNvSpPr>
              <a:spLocks noChangeArrowheads="1"/>
            </p:cNvSpPr>
            <p:nvPr/>
          </p:nvSpPr>
          <p:spPr bwMode="auto">
            <a:xfrm>
              <a:off x="3354388" y="5822951"/>
              <a:ext cx="257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Cypress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145"/>
            <p:cNvSpPr>
              <a:spLocks noChangeArrowheads="1"/>
            </p:cNvSpPr>
            <p:nvPr/>
          </p:nvSpPr>
          <p:spPr bwMode="auto">
            <a:xfrm>
              <a:off x="3009900" y="5484813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Shoal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Rectangle 146"/>
            <p:cNvSpPr>
              <a:spLocks noChangeArrowheads="1"/>
            </p:cNvSpPr>
            <p:nvPr/>
          </p:nvSpPr>
          <p:spPr bwMode="auto">
            <a:xfrm>
              <a:off x="3021013" y="5567363"/>
              <a:ext cx="1651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Lake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Rectangle 147"/>
            <p:cNvSpPr>
              <a:spLocks noChangeArrowheads="1"/>
            </p:cNvSpPr>
            <p:nvPr/>
          </p:nvSpPr>
          <p:spPr bwMode="auto">
            <a:xfrm>
              <a:off x="3260725" y="6091238"/>
              <a:ext cx="1936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Riverside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Rectangle 148"/>
            <p:cNvSpPr>
              <a:spLocks noChangeArrowheads="1"/>
            </p:cNvSpPr>
            <p:nvPr/>
          </p:nvSpPr>
          <p:spPr bwMode="auto">
            <a:xfrm>
              <a:off x="3081338" y="5840413"/>
              <a:ext cx="2698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Whitehead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Rectangle 149"/>
            <p:cNvSpPr>
              <a:spLocks noChangeArrowheads="1"/>
            </p:cNvSpPr>
            <p:nvPr/>
          </p:nvSpPr>
          <p:spPr bwMode="auto">
            <a:xfrm>
              <a:off x="3875088" y="5810251"/>
              <a:ext cx="215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Cartier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150"/>
            <p:cNvSpPr>
              <a:spLocks noChangeArrowheads="1"/>
            </p:cNvSpPr>
            <p:nvPr/>
          </p:nvSpPr>
          <p:spPr bwMode="auto">
            <a:xfrm>
              <a:off x="1774825" y="4857751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Glenwood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Rectangle 151"/>
            <p:cNvSpPr>
              <a:spLocks noChangeArrowheads="1"/>
            </p:cNvSpPr>
            <p:nvPr/>
          </p:nvSpPr>
          <p:spPr bwMode="auto">
            <a:xfrm>
              <a:off x="3444875" y="5495926"/>
              <a:ext cx="257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Glenella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1" name="Rectangle 152"/>
            <p:cNvSpPr>
              <a:spLocks noChangeArrowheads="1"/>
            </p:cNvSpPr>
            <p:nvPr/>
          </p:nvSpPr>
          <p:spPr bwMode="auto">
            <a:xfrm>
              <a:off x="5276850" y="6030913"/>
              <a:ext cx="301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Montcalm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153"/>
            <p:cNvSpPr>
              <a:spLocks noChangeArrowheads="1"/>
            </p:cNvSpPr>
            <p:nvPr/>
          </p:nvSpPr>
          <p:spPr bwMode="auto">
            <a:xfrm>
              <a:off x="5278437" y="5788026"/>
              <a:ext cx="323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Thompson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154"/>
            <p:cNvSpPr>
              <a:spLocks noChangeArrowheads="1"/>
            </p:cNvSpPr>
            <p:nvPr/>
          </p:nvSpPr>
          <p:spPr bwMode="auto">
            <a:xfrm>
              <a:off x="2871788" y="6010276"/>
              <a:ext cx="1301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Albert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155"/>
            <p:cNvSpPr>
              <a:spLocks noChangeArrowheads="1"/>
            </p:cNvSpPr>
            <p:nvPr/>
          </p:nvSpPr>
          <p:spPr bwMode="auto">
            <a:xfrm>
              <a:off x="1741488" y="4149726"/>
              <a:ext cx="301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Ste. Rose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156"/>
            <p:cNvSpPr>
              <a:spLocks noChangeArrowheads="1"/>
            </p:cNvSpPr>
            <p:nvPr/>
          </p:nvSpPr>
          <p:spPr bwMode="auto">
            <a:xfrm>
              <a:off x="3679825" y="5648326"/>
              <a:ext cx="244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Portage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157"/>
            <p:cNvSpPr>
              <a:spLocks noChangeArrowheads="1"/>
            </p:cNvSpPr>
            <p:nvPr/>
          </p:nvSpPr>
          <p:spPr bwMode="auto">
            <a:xfrm>
              <a:off x="3763963" y="5729288"/>
              <a:ext cx="76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158"/>
            <p:cNvSpPr>
              <a:spLocks noChangeArrowheads="1"/>
            </p:cNvSpPr>
            <p:nvPr/>
          </p:nvSpPr>
          <p:spPr bwMode="auto">
            <a:xfrm>
              <a:off x="3698875" y="5810251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Prairie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159"/>
            <p:cNvSpPr>
              <a:spLocks noChangeArrowheads="1"/>
            </p:cNvSpPr>
            <p:nvPr/>
          </p:nvSpPr>
          <p:spPr bwMode="auto">
            <a:xfrm>
              <a:off x="5280025" y="6151563"/>
              <a:ext cx="238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Stanley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60"/>
            <p:cNvSpPr>
              <a:spLocks noChangeArrowheads="1"/>
            </p:cNvSpPr>
            <p:nvPr/>
          </p:nvSpPr>
          <p:spPr bwMode="auto">
            <a:xfrm>
              <a:off x="3335338" y="5572126"/>
              <a:ext cx="1968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Rosedale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161"/>
            <p:cNvSpPr>
              <a:spLocks noChangeArrowheads="1"/>
            </p:cNvSpPr>
            <p:nvPr/>
          </p:nvSpPr>
          <p:spPr bwMode="auto">
            <a:xfrm>
              <a:off x="5275262" y="5302251"/>
              <a:ext cx="342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Woodlands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162"/>
            <p:cNvSpPr>
              <a:spLocks noChangeArrowheads="1"/>
            </p:cNvSpPr>
            <p:nvPr/>
          </p:nvSpPr>
          <p:spPr bwMode="auto">
            <a:xfrm>
              <a:off x="1773237" y="4737101"/>
              <a:ext cx="377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Park (South)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163"/>
            <p:cNvSpPr>
              <a:spLocks noChangeArrowheads="1"/>
            </p:cNvSpPr>
            <p:nvPr/>
          </p:nvSpPr>
          <p:spPr bwMode="auto">
            <a:xfrm>
              <a:off x="3771900" y="5441951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Coldwell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164"/>
            <p:cNvSpPr>
              <a:spLocks noChangeArrowheads="1"/>
            </p:cNvSpPr>
            <p:nvPr/>
          </p:nvSpPr>
          <p:spPr bwMode="auto">
            <a:xfrm>
              <a:off x="2951163" y="5232401"/>
              <a:ext cx="2190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Grandview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Rectangle 165"/>
            <p:cNvSpPr>
              <a:spLocks noChangeArrowheads="1"/>
            </p:cNvSpPr>
            <p:nvPr/>
          </p:nvSpPr>
          <p:spPr bwMode="auto">
            <a:xfrm>
              <a:off x="5273675" y="5607051"/>
              <a:ext cx="438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 Cypress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166"/>
            <p:cNvSpPr>
              <a:spLocks noChangeArrowheads="1"/>
            </p:cNvSpPr>
            <p:nvPr/>
          </p:nvSpPr>
          <p:spPr bwMode="auto">
            <a:xfrm>
              <a:off x="3644900" y="5343526"/>
              <a:ext cx="2857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Eriksdale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167"/>
            <p:cNvSpPr>
              <a:spLocks noChangeArrowheads="1"/>
            </p:cNvSpPr>
            <p:nvPr/>
          </p:nvSpPr>
          <p:spPr bwMode="auto">
            <a:xfrm>
              <a:off x="3144838" y="6138863"/>
              <a:ext cx="2222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Morton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168"/>
            <p:cNvSpPr>
              <a:spLocks noChangeArrowheads="1"/>
            </p:cNvSpPr>
            <p:nvPr/>
          </p:nvSpPr>
          <p:spPr bwMode="auto">
            <a:xfrm>
              <a:off x="3595688" y="5251451"/>
              <a:ext cx="269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Siglunes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169"/>
            <p:cNvSpPr>
              <a:spLocks noChangeArrowheads="1"/>
            </p:cNvSpPr>
            <p:nvPr/>
          </p:nvSpPr>
          <p:spPr bwMode="auto">
            <a:xfrm>
              <a:off x="3154363" y="5994401"/>
              <a:ext cx="2286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Whitewater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170"/>
            <p:cNvSpPr>
              <a:spLocks noChangeArrowheads="1"/>
            </p:cNvSpPr>
            <p:nvPr/>
          </p:nvSpPr>
          <p:spPr bwMode="auto">
            <a:xfrm>
              <a:off x="3784600" y="5883276"/>
              <a:ext cx="1333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171"/>
            <p:cNvSpPr>
              <a:spLocks noChangeArrowheads="1"/>
            </p:cNvSpPr>
            <p:nvPr/>
          </p:nvSpPr>
          <p:spPr bwMode="auto">
            <a:xfrm>
              <a:off x="2941638" y="5427663"/>
              <a:ext cx="2444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Rossburn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172"/>
            <p:cNvSpPr>
              <a:spLocks noChangeArrowheads="1"/>
            </p:cNvSpPr>
            <p:nvPr/>
          </p:nvSpPr>
          <p:spPr bwMode="auto">
            <a:xfrm>
              <a:off x="3313113" y="5670551"/>
              <a:ext cx="2762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Langford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173"/>
            <p:cNvSpPr>
              <a:spLocks noChangeArrowheads="1"/>
            </p:cNvSpPr>
            <p:nvPr/>
          </p:nvSpPr>
          <p:spPr bwMode="auto">
            <a:xfrm>
              <a:off x="2798763" y="5822951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Wallace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Rectangle 174"/>
            <p:cNvSpPr>
              <a:spLocks noChangeArrowheads="1"/>
            </p:cNvSpPr>
            <p:nvPr/>
          </p:nvSpPr>
          <p:spPr bwMode="auto">
            <a:xfrm>
              <a:off x="3959225" y="5732463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175"/>
            <p:cNvSpPr>
              <a:spLocks noChangeArrowheads="1"/>
            </p:cNvSpPr>
            <p:nvPr/>
          </p:nvSpPr>
          <p:spPr bwMode="auto">
            <a:xfrm>
              <a:off x="1735138" y="4394201"/>
              <a:ext cx="4032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Gilbert Plains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176"/>
            <p:cNvSpPr>
              <a:spLocks noChangeArrowheads="1"/>
            </p:cNvSpPr>
            <p:nvPr/>
          </p:nvSpPr>
          <p:spPr bwMode="auto">
            <a:xfrm>
              <a:off x="3603625" y="6102351"/>
              <a:ext cx="2762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Pembina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177"/>
            <p:cNvSpPr>
              <a:spLocks noChangeArrowheads="1"/>
            </p:cNvSpPr>
            <p:nvPr/>
          </p:nvSpPr>
          <p:spPr bwMode="auto">
            <a:xfrm>
              <a:off x="1755775" y="4675188"/>
              <a:ext cx="7620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Killarney - Turtle Mountain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178"/>
            <p:cNvSpPr>
              <a:spLocks noChangeArrowheads="1"/>
            </p:cNvSpPr>
            <p:nvPr/>
          </p:nvSpPr>
          <p:spPr bwMode="auto">
            <a:xfrm>
              <a:off x="2851150" y="5168901"/>
              <a:ext cx="2222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Hillsburg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179"/>
            <p:cNvSpPr>
              <a:spLocks noChangeArrowheads="1"/>
            </p:cNvSpPr>
            <p:nvPr/>
          </p:nvSpPr>
          <p:spPr bwMode="auto">
            <a:xfrm>
              <a:off x="3883025" y="5353051"/>
              <a:ext cx="317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Armstrong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80"/>
            <p:cNvSpPr>
              <a:spLocks noChangeArrowheads="1"/>
            </p:cNvSpPr>
            <p:nvPr/>
          </p:nvSpPr>
          <p:spPr bwMode="auto">
            <a:xfrm>
              <a:off x="5257800" y="5000626"/>
              <a:ext cx="841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 No. 17, 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" name="Rectangle 181"/>
            <p:cNvSpPr>
              <a:spLocks noChangeArrowheads="1"/>
            </p:cNvSpPr>
            <p:nvPr/>
          </p:nvSpPr>
          <p:spPr bwMode="auto">
            <a:xfrm>
              <a:off x="3052763" y="6084888"/>
              <a:ext cx="2286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Winchester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Rectangle 182"/>
            <p:cNvSpPr>
              <a:spLocks noChangeArrowheads="1"/>
            </p:cNvSpPr>
            <p:nvPr/>
          </p:nvSpPr>
          <p:spPr bwMode="auto">
            <a:xfrm>
              <a:off x="5278437" y="5484813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 Fran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Rectangle 183"/>
            <p:cNvSpPr>
              <a:spLocks noChangeArrowheads="1"/>
            </p:cNvSpPr>
            <p:nvPr/>
          </p:nvSpPr>
          <p:spPr bwMode="auto">
            <a:xfrm>
              <a:off x="3798888" y="6049963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" name="Rectangle 184"/>
            <p:cNvSpPr>
              <a:spLocks noChangeArrowheads="1"/>
            </p:cNvSpPr>
            <p:nvPr/>
          </p:nvSpPr>
          <p:spPr bwMode="auto">
            <a:xfrm>
              <a:off x="3959225" y="6002338"/>
              <a:ext cx="1651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Morris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" name="Rectangle 185"/>
            <p:cNvSpPr>
              <a:spLocks noChangeArrowheads="1"/>
            </p:cNvSpPr>
            <p:nvPr/>
          </p:nvSpPr>
          <p:spPr bwMode="auto">
            <a:xfrm>
              <a:off x="3335338" y="6037263"/>
              <a:ext cx="2222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Strathcona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Rectangle 186"/>
            <p:cNvSpPr>
              <a:spLocks noChangeArrowheads="1"/>
            </p:cNvSpPr>
            <p:nvPr/>
          </p:nvSpPr>
          <p:spPr bwMode="auto">
            <a:xfrm>
              <a:off x="3332163" y="5365751"/>
              <a:ext cx="2444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McCreary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" name="Rectangle 187"/>
            <p:cNvSpPr>
              <a:spLocks noChangeArrowheads="1"/>
            </p:cNvSpPr>
            <p:nvPr/>
          </p:nvSpPr>
          <p:spPr bwMode="auto">
            <a:xfrm>
              <a:off x="3556000" y="5576888"/>
              <a:ext cx="2349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Lakeview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88"/>
            <p:cNvSpPr>
              <a:spLocks noChangeArrowheads="1"/>
            </p:cNvSpPr>
            <p:nvPr/>
          </p:nvSpPr>
          <p:spPr bwMode="auto">
            <a:xfrm>
              <a:off x="5275262" y="5245101"/>
              <a:ext cx="365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Westbourne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Rectangle 189"/>
            <p:cNvSpPr>
              <a:spLocks noChangeArrowheads="1"/>
            </p:cNvSpPr>
            <p:nvPr/>
          </p:nvSpPr>
          <p:spPr bwMode="auto">
            <a:xfrm>
              <a:off x="5273675" y="5122863"/>
              <a:ext cx="434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Saskatchewan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Rectangle 190"/>
            <p:cNvSpPr>
              <a:spLocks noChangeArrowheads="1"/>
            </p:cNvSpPr>
            <p:nvPr/>
          </p:nvSpPr>
          <p:spPr bwMode="auto">
            <a:xfrm>
              <a:off x="5280025" y="5848351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Roblin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Rectangle 191"/>
            <p:cNvSpPr>
              <a:spLocks noChangeArrowheads="1"/>
            </p:cNvSpPr>
            <p:nvPr/>
          </p:nvSpPr>
          <p:spPr bwMode="auto">
            <a:xfrm>
              <a:off x="3902075" y="5910263"/>
              <a:ext cx="2730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Macdonald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Rectangle 192"/>
            <p:cNvSpPr>
              <a:spLocks noChangeArrowheads="1"/>
            </p:cNvSpPr>
            <p:nvPr/>
          </p:nvSpPr>
          <p:spPr bwMode="auto">
            <a:xfrm>
              <a:off x="3605213" y="6024563"/>
              <a:ext cx="1555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Lorne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Rectangle 193"/>
            <p:cNvSpPr>
              <a:spLocks noChangeArrowheads="1"/>
            </p:cNvSpPr>
            <p:nvPr/>
          </p:nvSpPr>
          <p:spPr bwMode="auto">
            <a:xfrm>
              <a:off x="3803650" y="5976938"/>
              <a:ext cx="1651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Dufferin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Rectangle 194"/>
            <p:cNvSpPr>
              <a:spLocks noChangeArrowheads="1"/>
            </p:cNvSpPr>
            <p:nvPr/>
          </p:nvSpPr>
          <p:spPr bwMode="auto">
            <a:xfrm>
              <a:off x="2832100" y="6164263"/>
              <a:ext cx="1968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Edward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Rectangle 195"/>
            <p:cNvSpPr>
              <a:spLocks noChangeArrowheads="1"/>
            </p:cNvSpPr>
            <p:nvPr/>
          </p:nvSpPr>
          <p:spPr bwMode="auto">
            <a:xfrm>
              <a:off x="4076700" y="5441951"/>
              <a:ext cx="171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Gimli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Rectangle 196"/>
            <p:cNvSpPr>
              <a:spLocks noChangeArrowheads="1"/>
            </p:cNvSpPr>
            <p:nvPr/>
          </p:nvSpPr>
          <p:spPr bwMode="auto">
            <a:xfrm>
              <a:off x="1779587" y="4614863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Sifton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Rectangle 197"/>
            <p:cNvSpPr>
              <a:spLocks noChangeArrowheads="1"/>
            </p:cNvSpPr>
            <p:nvPr/>
          </p:nvSpPr>
          <p:spPr bwMode="auto">
            <a:xfrm>
              <a:off x="2801938" y="5568951"/>
              <a:ext cx="1778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Ellice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Rectangle 198"/>
            <p:cNvSpPr>
              <a:spLocks noChangeArrowheads="1"/>
            </p:cNvSpPr>
            <p:nvPr/>
          </p:nvSpPr>
          <p:spPr bwMode="auto">
            <a:xfrm>
              <a:off x="5280025" y="5726113"/>
              <a:ext cx="238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Victoria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Rectangle 199"/>
            <p:cNvSpPr>
              <a:spLocks noChangeArrowheads="1"/>
            </p:cNvSpPr>
            <p:nvPr/>
          </p:nvSpPr>
          <p:spPr bwMode="auto">
            <a:xfrm>
              <a:off x="2801938" y="5649913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Archie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Rectangle 200"/>
            <p:cNvSpPr>
              <a:spLocks noChangeArrowheads="1"/>
            </p:cNvSpPr>
            <p:nvPr/>
          </p:nvSpPr>
          <p:spPr bwMode="auto">
            <a:xfrm>
              <a:off x="2800350" y="5902326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Pipestone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0" name="Rectangle 201"/>
            <p:cNvSpPr>
              <a:spLocks noChangeArrowheads="1"/>
            </p:cNvSpPr>
            <p:nvPr/>
          </p:nvSpPr>
          <p:spPr bwMode="auto">
            <a:xfrm>
              <a:off x="2894013" y="6081713"/>
              <a:ext cx="196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Arthur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1" name="Rectangle 202"/>
            <p:cNvSpPr>
              <a:spLocks noChangeArrowheads="1"/>
            </p:cNvSpPr>
            <p:nvPr/>
          </p:nvSpPr>
          <p:spPr bwMode="auto">
            <a:xfrm>
              <a:off x="1774825" y="4797426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Strathclair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2" name="Rectangle 203"/>
            <p:cNvSpPr>
              <a:spLocks noChangeArrowheads="1"/>
            </p:cNvSpPr>
            <p:nvPr/>
          </p:nvSpPr>
          <p:spPr bwMode="auto">
            <a:xfrm>
              <a:off x="3263900" y="5754688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Elton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Rectangle 204"/>
            <p:cNvSpPr>
              <a:spLocks noChangeArrowheads="1"/>
            </p:cNvSpPr>
            <p:nvPr/>
          </p:nvSpPr>
          <p:spPr bwMode="auto">
            <a:xfrm>
              <a:off x="4075113" y="5238751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Bifrost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Rectangle 206"/>
            <p:cNvSpPr>
              <a:spLocks noChangeArrowheads="1"/>
            </p:cNvSpPr>
            <p:nvPr/>
          </p:nvSpPr>
          <p:spPr bwMode="auto">
            <a:xfrm>
              <a:off x="3398838" y="5160963"/>
              <a:ext cx="2190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Alonsa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" name="Rectangle 207"/>
            <p:cNvSpPr>
              <a:spLocks noChangeArrowheads="1"/>
            </p:cNvSpPr>
            <p:nvPr/>
          </p:nvSpPr>
          <p:spPr bwMode="auto">
            <a:xfrm>
              <a:off x="4140200" y="5602288"/>
              <a:ext cx="8572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" name="Rectangle 208"/>
            <p:cNvSpPr>
              <a:spLocks noChangeArrowheads="1"/>
            </p:cNvSpPr>
            <p:nvPr/>
          </p:nvSpPr>
          <p:spPr bwMode="auto">
            <a:xfrm>
              <a:off x="4071938" y="5665788"/>
              <a:ext cx="2222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Andrews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" name="Rectangle 209"/>
            <p:cNvSpPr>
              <a:spLocks noChangeArrowheads="1"/>
            </p:cNvSpPr>
            <p:nvPr/>
          </p:nvSpPr>
          <p:spPr bwMode="auto">
            <a:xfrm>
              <a:off x="3149600" y="5162550"/>
              <a:ext cx="2603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Dauphin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" name="Rectangle 210"/>
            <p:cNvSpPr>
              <a:spLocks noChangeArrowheads="1"/>
            </p:cNvSpPr>
            <p:nvPr/>
          </p:nvSpPr>
          <p:spPr bwMode="auto">
            <a:xfrm>
              <a:off x="3224213" y="5508625"/>
              <a:ext cx="2317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Clanwilliam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Rectangle 211"/>
            <p:cNvSpPr>
              <a:spLocks noChangeArrowheads="1"/>
            </p:cNvSpPr>
            <p:nvPr/>
          </p:nvSpPr>
          <p:spPr bwMode="auto">
            <a:xfrm>
              <a:off x="2776538" y="5287963"/>
              <a:ext cx="2952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Shellmouth-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" name="Rectangle 212"/>
            <p:cNvSpPr>
              <a:spLocks noChangeArrowheads="1"/>
            </p:cNvSpPr>
            <p:nvPr/>
          </p:nvSpPr>
          <p:spPr bwMode="auto">
            <a:xfrm>
              <a:off x="2825750" y="5351463"/>
              <a:ext cx="1968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Boulton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" name="Rectangle 213"/>
            <p:cNvSpPr>
              <a:spLocks noChangeArrowheads="1"/>
            </p:cNvSpPr>
            <p:nvPr/>
          </p:nvSpPr>
          <p:spPr bwMode="auto">
            <a:xfrm>
              <a:off x="2995613" y="5637213"/>
              <a:ext cx="2159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Hamiota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" name="Rectangle 214"/>
            <p:cNvSpPr>
              <a:spLocks noChangeArrowheads="1"/>
            </p:cNvSpPr>
            <p:nvPr/>
          </p:nvSpPr>
          <p:spPr bwMode="auto">
            <a:xfrm>
              <a:off x="5273675" y="5364163"/>
              <a:ext cx="396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North Norfolk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Rectangle 215"/>
            <p:cNvSpPr>
              <a:spLocks noChangeArrowheads="1"/>
            </p:cNvSpPr>
            <p:nvPr/>
          </p:nvSpPr>
          <p:spPr bwMode="auto">
            <a:xfrm>
              <a:off x="3427413" y="6094413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Argyle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" name="Rectangle 216"/>
            <p:cNvSpPr>
              <a:spLocks noChangeArrowheads="1"/>
            </p:cNvSpPr>
            <p:nvPr/>
          </p:nvSpPr>
          <p:spPr bwMode="auto">
            <a:xfrm>
              <a:off x="3616325" y="5865813"/>
              <a:ext cx="190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" name="Rectangle 217"/>
            <p:cNvSpPr>
              <a:spLocks noChangeArrowheads="1"/>
            </p:cNvSpPr>
            <p:nvPr/>
          </p:nvSpPr>
          <p:spPr bwMode="auto">
            <a:xfrm>
              <a:off x="3598863" y="5948363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Norfolk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" name="Rectangle 218"/>
            <p:cNvSpPr>
              <a:spLocks noChangeArrowheads="1"/>
            </p:cNvSpPr>
            <p:nvPr/>
          </p:nvSpPr>
          <p:spPr bwMode="auto">
            <a:xfrm>
              <a:off x="3198813" y="5907088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Oakland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" name="Rectangle 219"/>
            <p:cNvSpPr>
              <a:spLocks noChangeArrowheads="1"/>
            </p:cNvSpPr>
            <p:nvPr/>
          </p:nvSpPr>
          <p:spPr bwMode="auto">
            <a:xfrm>
              <a:off x="3535363" y="6189663"/>
              <a:ext cx="2127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Louise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" name="Rectangle 220"/>
            <p:cNvSpPr>
              <a:spLocks noChangeArrowheads="1"/>
            </p:cNvSpPr>
            <p:nvPr/>
          </p:nvSpPr>
          <p:spPr bwMode="auto">
            <a:xfrm>
              <a:off x="3873500" y="5245100"/>
              <a:ext cx="203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Fisher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Rectangle 221"/>
            <p:cNvSpPr>
              <a:spLocks noChangeArrowheads="1"/>
            </p:cNvSpPr>
            <p:nvPr/>
          </p:nvSpPr>
          <p:spPr bwMode="auto">
            <a:xfrm>
              <a:off x="3397250" y="5619750"/>
              <a:ext cx="2349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Lansdowne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" name="Rectangle 222"/>
            <p:cNvSpPr>
              <a:spLocks noChangeArrowheads="1"/>
            </p:cNvSpPr>
            <p:nvPr/>
          </p:nvSpPr>
          <p:spPr bwMode="auto">
            <a:xfrm>
              <a:off x="3257550" y="5597525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Minto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" name="Rectangle 223"/>
            <p:cNvSpPr>
              <a:spLocks noChangeArrowheads="1"/>
            </p:cNvSpPr>
            <p:nvPr/>
          </p:nvSpPr>
          <p:spPr bwMode="auto">
            <a:xfrm>
              <a:off x="3986213" y="5554663"/>
              <a:ext cx="2159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Rockwood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" name="Rectangle 224"/>
            <p:cNvSpPr>
              <a:spLocks noChangeArrowheads="1"/>
            </p:cNvSpPr>
            <p:nvPr/>
          </p:nvSpPr>
          <p:spPr bwMode="auto">
            <a:xfrm>
              <a:off x="3175000" y="5761038"/>
              <a:ext cx="1016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Daly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" name="Rectangle 225"/>
            <p:cNvSpPr>
              <a:spLocks noChangeArrowheads="1"/>
            </p:cNvSpPr>
            <p:nvPr/>
          </p:nvSpPr>
          <p:spPr bwMode="auto">
            <a:xfrm>
              <a:off x="3079750" y="5702300"/>
              <a:ext cx="2095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Blanshard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" name="Rectangle 226"/>
            <p:cNvSpPr>
              <a:spLocks noChangeArrowheads="1"/>
            </p:cNvSpPr>
            <p:nvPr/>
          </p:nvSpPr>
          <p:spPr bwMode="auto">
            <a:xfrm>
              <a:off x="2800350" y="4789488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Swan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" name="Rectangle 227"/>
            <p:cNvSpPr>
              <a:spLocks noChangeArrowheads="1"/>
            </p:cNvSpPr>
            <p:nvPr/>
          </p:nvSpPr>
          <p:spPr bwMode="auto">
            <a:xfrm>
              <a:off x="2803525" y="4870450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" name="Rectangle 228"/>
            <p:cNvSpPr>
              <a:spLocks noChangeArrowheads="1"/>
            </p:cNvSpPr>
            <p:nvPr/>
          </p:nvSpPr>
          <p:spPr bwMode="auto">
            <a:xfrm>
              <a:off x="1731963" y="4332288"/>
              <a:ext cx="5080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Mountain (South)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" name="Rectangle 229"/>
            <p:cNvSpPr>
              <a:spLocks noChangeArrowheads="1"/>
            </p:cNvSpPr>
            <p:nvPr/>
          </p:nvSpPr>
          <p:spPr bwMode="auto">
            <a:xfrm>
              <a:off x="2889250" y="4514850"/>
              <a:ext cx="2317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Mountain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8" name="Rectangle 230"/>
            <p:cNvSpPr>
              <a:spLocks noChangeArrowheads="1"/>
            </p:cNvSpPr>
            <p:nvPr/>
          </p:nvSpPr>
          <p:spPr bwMode="auto">
            <a:xfrm>
              <a:off x="2913063" y="4578350"/>
              <a:ext cx="1841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(North)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" name="Rectangle 231"/>
            <p:cNvSpPr>
              <a:spLocks noChangeArrowheads="1"/>
            </p:cNvSpPr>
            <p:nvPr/>
          </p:nvSpPr>
          <p:spPr bwMode="auto">
            <a:xfrm>
              <a:off x="1708150" y="4027488"/>
              <a:ext cx="1158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 No. 20, Unorganized, North 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0" name="Rectangle 232"/>
            <p:cNvSpPr>
              <a:spLocks noChangeArrowheads="1"/>
            </p:cNvSpPr>
            <p:nvPr/>
          </p:nvSpPr>
          <p:spPr bwMode="auto">
            <a:xfrm>
              <a:off x="3068638" y="3476625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1" name="Rectangle 233"/>
            <p:cNvSpPr>
              <a:spLocks noChangeArrowheads="1"/>
            </p:cNvSpPr>
            <p:nvPr/>
          </p:nvSpPr>
          <p:spPr bwMode="auto">
            <a:xfrm>
              <a:off x="3130550" y="3557588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2" name="Rectangle 234"/>
            <p:cNvSpPr>
              <a:spLocks noChangeArrowheads="1"/>
            </p:cNvSpPr>
            <p:nvPr/>
          </p:nvSpPr>
          <p:spPr bwMode="auto">
            <a:xfrm>
              <a:off x="3135313" y="36385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21,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" name="Rectangle 235"/>
            <p:cNvSpPr>
              <a:spLocks noChangeArrowheads="1"/>
            </p:cNvSpPr>
            <p:nvPr/>
          </p:nvSpPr>
          <p:spPr bwMode="auto">
            <a:xfrm>
              <a:off x="3000375" y="3798888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" name="Rectangle 236"/>
            <p:cNvSpPr>
              <a:spLocks noChangeArrowheads="1"/>
            </p:cNvSpPr>
            <p:nvPr/>
          </p:nvSpPr>
          <p:spPr bwMode="auto">
            <a:xfrm>
              <a:off x="2892425" y="4749800"/>
              <a:ext cx="2413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Minitonas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" name="Rectangle 237"/>
            <p:cNvSpPr>
              <a:spLocks noChangeArrowheads="1"/>
            </p:cNvSpPr>
            <p:nvPr/>
          </p:nvSpPr>
          <p:spPr bwMode="auto">
            <a:xfrm>
              <a:off x="4346575" y="5919788"/>
              <a:ext cx="2889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Reynolds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" name="Rectangle 238"/>
            <p:cNvSpPr>
              <a:spLocks noChangeArrowheads="1"/>
            </p:cNvSpPr>
            <p:nvPr/>
          </p:nvSpPr>
          <p:spPr bwMode="auto">
            <a:xfrm>
              <a:off x="5275262" y="5546725"/>
              <a:ext cx="4318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Lac du Bonnet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" name="Rectangle 239"/>
            <p:cNvSpPr>
              <a:spLocks noChangeArrowheads="1"/>
            </p:cNvSpPr>
            <p:nvPr/>
          </p:nvSpPr>
          <p:spPr bwMode="auto">
            <a:xfrm>
              <a:off x="4194175" y="5716588"/>
              <a:ext cx="2476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Brokenhead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" name="Rectangle 240"/>
            <p:cNvSpPr>
              <a:spLocks noChangeArrowheads="1"/>
            </p:cNvSpPr>
            <p:nvPr/>
          </p:nvSpPr>
          <p:spPr bwMode="auto">
            <a:xfrm>
              <a:off x="4391025" y="6113463"/>
              <a:ext cx="184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Piney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" name="Rectangle 241"/>
            <p:cNvSpPr>
              <a:spLocks noChangeArrowheads="1"/>
            </p:cNvSpPr>
            <p:nvPr/>
          </p:nvSpPr>
          <p:spPr bwMode="auto">
            <a:xfrm>
              <a:off x="4294188" y="5526088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Alexander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" name="Rectangle 242"/>
            <p:cNvSpPr>
              <a:spLocks noChangeArrowheads="1"/>
            </p:cNvSpPr>
            <p:nvPr/>
          </p:nvSpPr>
          <p:spPr bwMode="auto">
            <a:xfrm>
              <a:off x="5276850" y="6092825"/>
              <a:ext cx="3206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Stuartburn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" name="Rectangle 243"/>
            <p:cNvSpPr>
              <a:spLocks noChangeArrowheads="1"/>
            </p:cNvSpPr>
            <p:nvPr/>
          </p:nvSpPr>
          <p:spPr bwMode="auto">
            <a:xfrm>
              <a:off x="4543425" y="5757863"/>
              <a:ext cx="2032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" name="Rectangle 244"/>
            <p:cNvSpPr>
              <a:spLocks noChangeArrowheads="1"/>
            </p:cNvSpPr>
            <p:nvPr/>
          </p:nvSpPr>
          <p:spPr bwMode="auto">
            <a:xfrm>
              <a:off x="4592638" y="5821363"/>
              <a:ext cx="1047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" name="Rectangle 245"/>
            <p:cNvSpPr>
              <a:spLocks noChangeArrowheads="1"/>
            </p:cNvSpPr>
            <p:nvPr/>
          </p:nvSpPr>
          <p:spPr bwMode="auto">
            <a:xfrm>
              <a:off x="4611688" y="5886450"/>
              <a:ext cx="666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" name="Rectangle 246"/>
            <p:cNvSpPr>
              <a:spLocks noChangeArrowheads="1"/>
            </p:cNvSpPr>
            <p:nvPr/>
          </p:nvSpPr>
          <p:spPr bwMode="auto">
            <a:xfrm>
              <a:off x="4487863" y="6016625"/>
              <a:ext cx="31432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" name="Rectangle 247"/>
            <p:cNvSpPr>
              <a:spLocks noChangeArrowheads="1"/>
            </p:cNvSpPr>
            <p:nvPr/>
          </p:nvSpPr>
          <p:spPr bwMode="auto">
            <a:xfrm>
              <a:off x="5275262" y="5910263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 Broquerie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" name="Rectangle 248"/>
            <p:cNvSpPr>
              <a:spLocks noChangeArrowheads="1"/>
            </p:cNvSpPr>
            <p:nvPr/>
          </p:nvSpPr>
          <p:spPr bwMode="auto">
            <a:xfrm>
              <a:off x="5276850" y="5668963"/>
              <a:ext cx="3619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Whitemouth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" name="Rectangle 249"/>
            <p:cNvSpPr>
              <a:spLocks noChangeArrowheads="1"/>
            </p:cNvSpPr>
            <p:nvPr/>
          </p:nvSpPr>
          <p:spPr bwMode="auto">
            <a:xfrm>
              <a:off x="3608388" y="5168900"/>
              <a:ext cx="371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Grahamdale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Rectangle 250"/>
            <p:cNvSpPr>
              <a:spLocks noChangeArrowheads="1"/>
            </p:cNvSpPr>
            <p:nvPr/>
          </p:nvSpPr>
          <p:spPr bwMode="auto">
            <a:xfrm>
              <a:off x="2952750" y="4810125"/>
              <a:ext cx="1651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9" name="Rectangle 251"/>
            <p:cNvSpPr>
              <a:spLocks noChangeArrowheads="1"/>
            </p:cNvSpPr>
            <p:nvPr/>
          </p:nvSpPr>
          <p:spPr bwMode="auto">
            <a:xfrm>
              <a:off x="2994025" y="4857750"/>
              <a:ext cx="825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0" name="Rectangle 252"/>
            <p:cNvSpPr>
              <a:spLocks noChangeArrowheads="1"/>
            </p:cNvSpPr>
            <p:nvPr/>
          </p:nvSpPr>
          <p:spPr bwMode="auto">
            <a:xfrm>
              <a:off x="2997200" y="4906963"/>
              <a:ext cx="762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20,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1" name="Rectangle 253"/>
            <p:cNvSpPr>
              <a:spLocks noChangeArrowheads="1"/>
            </p:cNvSpPr>
            <p:nvPr/>
          </p:nvSpPr>
          <p:spPr bwMode="auto">
            <a:xfrm>
              <a:off x="2900363" y="5003800"/>
              <a:ext cx="2698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Rectangle 254"/>
            <p:cNvSpPr>
              <a:spLocks noChangeArrowheads="1"/>
            </p:cNvSpPr>
            <p:nvPr/>
          </p:nvSpPr>
          <p:spPr bwMode="auto">
            <a:xfrm>
              <a:off x="2970213" y="5102225"/>
              <a:ext cx="1301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3" name="Rectangle 255"/>
            <p:cNvSpPr>
              <a:spLocks noChangeArrowheads="1"/>
            </p:cNvSpPr>
            <p:nvPr/>
          </p:nvSpPr>
          <p:spPr bwMode="auto">
            <a:xfrm>
              <a:off x="2987675" y="5149850"/>
              <a:ext cx="952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4" name="Rectangle 256"/>
            <p:cNvSpPr>
              <a:spLocks noChangeArrowheads="1"/>
            </p:cNvSpPr>
            <p:nvPr/>
          </p:nvSpPr>
          <p:spPr bwMode="auto">
            <a:xfrm>
              <a:off x="1741488" y="4271963"/>
              <a:ext cx="2794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Ethelbert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5" name="Rectangle 257"/>
            <p:cNvSpPr>
              <a:spLocks noChangeArrowheads="1"/>
            </p:cNvSpPr>
            <p:nvPr/>
          </p:nvSpPr>
          <p:spPr bwMode="auto">
            <a:xfrm>
              <a:off x="3163888" y="4970463"/>
              <a:ext cx="244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Mossey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Rectangle 258"/>
            <p:cNvSpPr>
              <a:spLocks noChangeArrowheads="1"/>
            </p:cNvSpPr>
            <p:nvPr/>
          </p:nvSpPr>
          <p:spPr bwMode="auto">
            <a:xfrm>
              <a:off x="3198813" y="5051425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" name="Rectangle 259"/>
            <p:cNvSpPr>
              <a:spLocks noChangeArrowheads="1"/>
            </p:cNvSpPr>
            <p:nvPr/>
          </p:nvSpPr>
          <p:spPr bwMode="auto">
            <a:xfrm>
              <a:off x="2765425" y="5029200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Rectangle 260"/>
            <p:cNvSpPr>
              <a:spLocks noChangeArrowheads="1"/>
            </p:cNvSpPr>
            <p:nvPr/>
          </p:nvSpPr>
          <p:spPr bwMode="auto">
            <a:xfrm>
              <a:off x="2762250" y="5110163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9" name="Rectangle 261"/>
            <p:cNvSpPr>
              <a:spLocks noChangeArrowheads="1"/>
            </p:cNvSpPr>
            <p:nvPr/>
          </p:nvSpPr>
          <p:spPr bwMode="auto">
            <a:xfrm>
              <a:off x="5246687" y="5183188"/>
              <a:ext cx="11493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 No. 18, Unorganized, West 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0" name="Rectangle 262"/>
            <p:cNvSpPr>
              <a:spLocks noChangeArrowheads="1"/>
            </p:cNvSpPr>
            <p:nvPr/>
          </p:nvSpPr>
          <p:spPr bwMode="auto">
            <a:xfrm>
              <a:off x="1739900" y="4210050"/>
              <a:ext cx="298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Lawrence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1" name="Rectangle 263"/>
            <p:cNvSpPr>
              <a:spLocks noChangeArrowheads="1"/>
            </p:cNvSpPr>
            <p:nvPr/>
          </p:nvSpPr>
          <p:spPr bwMode="auto">
            <a:xfrm>
              <a:off x="4092575" y="5949950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Hanover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2" name="Rectangle 264"/>
            <p:cNvSpPr>
              <a:spLocks noChangeArrowheads="1"/>
            </p:cNvSpPr>
            <p:nvPr/>
          </p:nvSpPr>
          <p:spPr bwMode="auto">
            <a:xfrm>
              <a:off x="4130675" y="6016625"/>
              <a:ext cx="889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3" name="Rectangle 265"/>
            <p:cNvSpPr>
              <a:spLocks noChangeArrowheads="1"/>
            </p:cNvSpPr>
            <p:nvPr/>
          </p:nvSpPr>
          <p:spPr bwMode="auto">
            <a:xfrm>
              <a:off x="4052888" y="6080125"/>
              <a:ext cx="2444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Salaberry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4" name="Rectangle 266"/>
            <p:cNvSpPr>
              <a:spLocks noChangeArrowheads="1"/>
            </p:cNvSpPr>
            <p:nvPr/>
          </p:nvSpPr>
          <p:spPr bwMode="auto">
            <a:xfrm>
              <a:off x="5275262" y="5424488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 Clements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5" name="Rectangle 267"/>
            <p:cNvSpPr>
              <a:spLocks noChangeArrowheads="1"/>
            </p:cNvSpPr>
            <p:nvPr/>
          </p:nvSpPr>
          <p:spPr bwMode="auto">
            <a:xfrm>
              <a:off x="5246687" y="5060950"/>
              <a:ext cx="1133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 No. 18, Unorganized, East 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" name="Rectangle 268"/>
            <p:cNvSpPr>
              <a:spLocks noChangeArrowheads="1"/>
            </p:cNvSpPr>
            <p:nvPr/>
          </p:nvSpPr>
          <p:spPr bwMode="auto">
            <a:xfrm>
              <a:off x="4057650" y="6151563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Franklin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Rectangle 269"/>
            <p:cNvSpPr>
              <a:spLocks noChangeArrowheads="1"/>
            </p:cNvSpPr>
            <p:nvPr/>
          </p:nvSpPr>
          <p:spPr bwMode="auto">
            <a:xfrm>
              <a:off x="4175125" y="5873750"/>
              <a:ext cx="184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Tacht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8" name="Rectangle 270"/>
            <p:cNvSpPr>
              <a:spLocks noChangeArrowheads="1"/>
            </p:cNvSpPr>
            <p:nvPr/>
          </p:nvSpPr>
          <p:spPr bwMode="auto">
            <a:xfrm>
              <a:off x="4108450" y="5795963"/>
              <a:ext cx="323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Springfield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9" name="Rectangle 271"/>
            <p:cNvSpPr>
              <a:spLocks noChangeArrowheads="1"/>
            </p:cNvSpPr>
            <p:nvPr/>
          </p:nvSpPr>
          <p:spPr bwMode="auto">
            <a:xfrm>
              <a:off x="4049713" y="4484688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0" name="Rectangle 272"/>
            <p:cNvSpPr>
              <a:spLocks noChangeArrowheads="1"/>
            </p:cNvSpPr>
            <p:nvPr/>
          </p:nvSpPr>
          <p:spPr bwMode="auto">
            <a:xfrm>
              <a:off x="4111625" y="4565650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1" name="Rectangle 273"/>
            <p:cNvSpPr>
              <a:spLocks noChangeArrowheads="1"/>
            </p:cNvSpPr>
            <p:nvPr/>
          </p:nvSpPr>
          <p:spPr bwMode="auto">
            <a:xfrm>
              <a:off x="4116388" y="464820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19,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2" name="Rectangle 274"/>
            <p:cNvSpPr>
              <a:spLocks noChangeArrowheads="1"/>
            </p:cNvSpPr>
            <p:nvPr/>
          </p:nvSpPr>
          <p:spPr bwMode="auto">
            <a:xfrm>
              <a:off x="3981450" y="4806950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3" name="Rectangle 275"/>
            <p:cNvSpPr>
              <a:spLocks noChangeArrowheads="1"/>
            </p:cNvSpPr>
            <p:nvPr/>
          </p:nvSpPr>
          <p:spPr bwMode="auto">
            <a:xfrm>
              <a:off x="4227513" y="1439863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4" name="Rectangle 276"/>
            <p:cNvSpPr>
              <a:spLocks noChangeArrowheads="1"/>
            </p:cNvSpPr>
            <p:nvPr/>
          </p:nvSpPr>
          <p:spPr bwMode="auto">
            <a:xfrm>
              <a:off x="4289425" y="1520825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5" name="Rectangle 277"/>
            <p:cNvSpPr>
              <a:spLocks noChangeArrowheads="1"/>
            </p:cNvSpPr>
            <p:nvPr/>
          </p:nvSpPr>
          <p:spPr bwMode="auto">
            <a:xfrm>
              <a:off x="4294188" y="16017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23,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" name="Rectangle 278"/>
            <p:cNvSpPr>
              <a:spLocks noChangeArrowheads="1"/>
            </p:cNvSpPr>
            <p:nvPr/>
          </p:nvSpPr>
          <p:spPr bwMode="auto">
            <a:xfrm>
              <a:off x="4159250" y="1762125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7" name="Rectangle 279"/>
            <p:cNvSpPr>
              <a:spLocks noChangeArrowheads="1"/>
            </p:cNvSpPr>
            <p:nvPr/>
          </p:nvSpPr>
          <p:spPr bwMode="auto">
            <a:xfrm>
              <a:off x="4173538" y="3268663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8" name="Rectangle 280"/>
            <p:cNvSpPr>
              <a:spLocks noChangeArrowheads="1"/>
            </p:cNvSpPr>
            <p:nvPr/>
          </p:nvSpPr>
          <p:spPr bwMode="auto">
            <a:xfrm>
              <a:off x="4235450" y="3349625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9" name="Rectangle 281"/>
            <p:cNvSpPr>
              <a:spLocks noChangeArrowheads="1"/>
            </p:cNvSpPr>
            <p:nvPr/>
          </p:nvSpPr>
          <p:spPr bwMode="auto">
            <a:xfrm>
              <a:off x="4240213" y="34305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22,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" name="Rectangle 282"/>
            <p:cNvSpPr>
              <a:spLocks noChangeArrowheads="1"/>
            </p:cNvSpPr>
            <p:nvPr/>
          </p:nvSpPr>
          <p:spPr bwMode="auto">
            <a:xfrm>
              <a:off x="4105275" y="3590925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" name="Rectangle 283"/>
            <p:cNvSpPr>
              <a:spLocks noChangeArrowheads="1"/>
            </p:cNvSpPr>
            <p:nvPr/>
          </p:nvSpPr>
          <p:spPr bwMode="auto">
            <a:xfrm>
              <a:off x="1676400" y="4089400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2" name="Rectangle 284"/>
            <p:cNvSpPr>
              <a:spLocks noChangeArrowheads="1"/>
            </p:cNvSpPr>
            <p:nvPr/>
          </p:nvSpPr>
          <p:spPr bwMode="auto">
            <a:xfrm>
              <a:off x="2843213" y="5408613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" name="Rectangle 285"/>
            <p:cNvSpPr>
              <a:spLocks noChangeArrowheads="1"/>
            </p:cNvSpPr>
            <p:nvPr/>
          </p:nvSpPr>
          <p:spPr bwMode="auto">
            <a:xfrm>
              <a:off x="1711325" y="4556125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8.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286"/>
            <p:cNvSpPr>
              <a:spLocks noChangeArrowheads="1"/>
            </p:cNvSpPr>
            <p:nvPr/>
          </p:nvSpPr>
          <p:spPr bwMode="auto">
            <a:xfrm>
              <a:off x="3049588" y="6151563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" name="Rectangle 287"/>
            <p:cNvSpPr>
              <a:spLocks noChangeArrowheads="1"/>
            </p:cNvSpPr>
            <p:nvPr/>
          </p:nvSpPr>
          <p:spPr bwMode="auto">
            <a:xfrm>
              <a:off x="5181600" y="59705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30.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" name="Rectangle 288"/>
            <p:cNvSpPr>
              <a:spLocks noChangeArrowheads="1"/>
            </p:cNvSpPr>
            <p:nvPr/>
          </p:nvSpPr>
          <p:spPr bwMode="auto">
            <a:xfrm>
              <a:off x="3910013" y="61436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" name="Rectangle 289"/>
            <p:cNvSpPr>
              <a:spLocks noChangeArrowheads="1"/>
            </p:cNvSpPr>
            <p:nvPr/>
          </p:nvSpPr>
          <p:spPr bwMode="auto">
            <a:xfrm>
              <a:off x="1676400" y="48577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13.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8" name="Rectangle 290"/>
            <p:cNvSpPr>
              <a:spLocks noChangeArrowheads="1"/>
            </p:cNvSpPr>
            <p:nvPr/>
          </p:nvSpPr>
          <p:spPr bwMode="auto">
            <a:xfrm>
              <a:off x="3130550" y="59166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" name="Rectangle 291"/>
            <p:cNvSpPr>
              <a:spLocks noChangeArrowheads="1"/>
            </p:cNvSpPr>
            <p:nvPr/>
          </p:nvSpPr>
          <p:spPr bwMode="auto">
            <a:xfrm>
              <a:off x="5181600" y="603091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31.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0" name="Rectangle 292"/>
            <p:cNvSpPr>
              <a:spLocks noChangeArrowheads="1"/>
            </p:cNvSpPr>
            <p:nvPr/>
          </p:nvSpPr>
          <p:spPr bwMode="auto">
            <a:xfrm>
              <a:off x="3998913" y="61309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1" name="Rectangle 293"/>
            <p:cNvSpPr>
              <a:spLocks noChangeArrowheads="1"/>
            </p:cNvSpPr>
            <p:nvPr/>
          </p:nvSpPr>
          <p:spPr bwMode="auto">
            <a:xfrm>
              <a:off x="5181600" y="57880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27.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2" name="Rectangle 294"/>
            <p:cNvSpPr>
              <a:spLocks noChangeArrowheads="1"/>
            </p:cNvSpPr>
            <p:nvPr/>
          </p:nvSpPr>
          <p:spPr bwMode="auto">
            <a:xfrm>
              <a:off x="3748088" y="60213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3" name="Rectangle 295"/>
            <p:cNvSpPr>
              <a:spLocks noChangeArrowheads="1"/>
            </p:cNvSpPr>
            <p:nvPr/>
          </p:nvSpPr>
          <p:spPr bwMode="auto">
            <a:xfrm>
              <a:off x="1676400" y="4149725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Rectangle 296"/>
            <p:cNvSpPr>
              <a:spLocks noChangeArrowheads="1"/>
            </p:cNvSpPr>
            <p:nvPr/>
          </p:nvSpPr>
          <p:spPr bwMode="auto">
            <a:xfrm>
              <a:off x="3430588" y="5297488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5" name="Rectangle 297"/>
            <p:cNvSpPr>
              <a:spLocks noChangeArrowheads="1"/>
            </p:cNvSpPr>
            <p:nvPr/>
          </p:nvSpPr>
          <p:spPr bwMode="auto">
            <a:xfrm>
              <a:off x="5181600" y="61515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33.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Rectangle 298"/>
            <p:cNvSpPr>
              <a:spLocks noChangeArrowheads="1"/>
            </p:cNvSpPr>
            <p:nvPr/>
          </p:nvSpPr>
          <p:spPr bwMode="auto">
            <a:xfrm>
              <a:off x="3811588" y="61737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" name="Rectangle 299"/>
            <p:cNvSpPr>
              <a:spLocks noChangeArrowheads="1"/>
            </p:cNvSpPr>
            <p:nvPr/>
          </p:nvSpPr>
          <p:spPr bwMode="auto">
            <a:xfrm>
              <a:off x="5181600" y="53022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19.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Rectangle 300"/>
            <p:cNvSpPr>
              <a:spLocks noChangeArrowheads="1"/>
            </p:cNvSpPr>
            <p:nvPr/>
          </p:nvSpPr>
          <p:spPr bwMode="auto">
            <a:xfrm>
              <a:off x="3903663" y="56530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Rectangle 301"/>
            <p:cNvSpPr>
              <a:spLocks noChangeArrowheads="1"/>
            </p:cNvSpPr>
            <p:nvPr/>
          </p:nvSpPr>
          <p:spPr bwMode="auto">
            <a:xfrm>
              <a:off x="1676400" y="473710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11.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0" name="Rectangle 302"/>
            <p:cNvSpPr>
              <a:spLocks noChangeArrowheads="1"/>
            </p:cNvSpPr>
            <p:nvPr/>
          </p:nvSpPr>
          <p:spPr bwMode="auto">
            <a:xfrm>
              <a:off x="3179763" y="54340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1" name="Rectangle 303"/>
            <p:cNvSpPr>
              <a:spLocks noChangeArrowheads="1"/>
            </p:cNvSpPr>
            <p:nvPr/>
          </p:nvSpPr>
          <p:spPr bwMode="auto">
            <a:xfrm>
              <a:off x="5181600" y="56070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24.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" name="Rectangle 304"/>
            <p:cNvSpPr>
              <a:spLocks noChangeArrowheads="1"/>
            </p:cNvSpPr>
            <p:nvPr/>
          </p:nvSpPr>
          <p:spPr bwMode="auto">
            <a:xfrm>
              <a:off x="3440113" y="59023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3" name="Rectangle 305"/>
            <p:cNvSpPr>
              <a:spLocks noChangeArrowheads="1"/>
            </p:cNvSpPr>
            <p:nvPr/>
          </p:nvSpPr>
          <p:spPr bwMode="auto">
            <a:xfrm>
              <a:off x="1676400" y="4394200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7.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4" name="Rectangle 306"/>
            <p:cNvSpPr>
              <a:spLocks noChangeArrowheads="1"/>
            </p:cNvSpPr>
            <p:nvPr/>
          </p:nvSpPr>
          <p:spPr bwMode="auto">
            <a:xfrm>
              <a:off x="3117850" y="5280025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5" name="Rectangle 307"/>
            <p:cNvSpPr>
              <a:spLocks noChangeArrowheads="1"/>
            </p:cNvSpPr>
            <p:nvPr/>
          </p:nvSpPr>
          <p:spPr bwMode="auto">
            <a:xfrm>
              <a:off x="1676400" y="46751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10.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6" name="Rectangle 308"/>
            <p:cNvSpPr>
              <a:spLocks noChangeArrowheads="1"/>
            </p:cNvSpPr>
            <p:nvPr/>
          </p:nvSpPr>
          <p:spPr bwMode="auto">
            <a:xfrm>
              <a:off x="3344863" y="61356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" name="Rectangle 309"/>
            <p:cNvSpPr>
              <a:spLocks noChangeArrowheads="1"/>
            </p:cNvSpPr>
            <p:nvPr/>
          </p:nvSpPr>
          <p:spPr bwMode="auto">
            <a:xfrm>
              <a:off x="5181600" y="50006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14.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Rectangle 310"/>
            <p:cNvSpPr>
              <a:spLocks noChangeArrowheads="1"/>
            </p:cNvSpPr>
            <p:nvPr/>
          </p:nvSpPr>
          <p:spPr bwMode="auto">
            <a:xfrm>
              <a:off x="3201988" y="53816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" name="Rectangle 311"/>
            <p:cNvSpPr>
              <a:spLocks noChangeArrowheads="1"/>
            </p:cNvSpPr>
            <p:nvPr/>
          </p:nvSpPr>
          <p:spPr bwMode="auto">
            <a:xfrm>
              <a:off x="5181600" y="548481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22.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Rectangle 312"/>
            <p:cNvSpPr>
              <a:spLocks noChangeArrowheads="1"/>
            </p:cNvSpPr>
            <p:nvPr/>
          </p:nvSpPr>
          <p:spPr bwMode="auto">
            <a:xfrm>
              <a:off x="3884613" y="57372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" name="Rectangle 313"/>
            <p:cNvSpPr>
              <a:spLocks noChangeArrowheads="1"/>
            </p:cNvSpPr>
            <p:nvPr/>
          </p:nvSpPr>
          <p:spPr bwMode="auto">
            <a:xfrm>
              <a:off x="5181600" y="524510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18.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" name="Rectangle 314"/>
            <p:cNvSpPr>
              <a:spLocks noChangeArrowheads="1"/>
            </p:cNvSpPr>
            <p:nvPr/>
          </p:nvSpPr>
          <p:spPr bwMode="auto">
            <a:xfrm>
              <a:off x="3562350" y="5670550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3" name="Rectangle 315"/>
            <p:cNvSpPr>
              <a:spLocks noChangeArrowheads="1"/>
            </p:cNvSpPr>
            <p:nvPr/>
          </p:nvSpPr>
          <p:spPr bwMode="auto">
            <a:xfrm>
              <a:off x="5181600" y="51228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16.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4" name="Rectangle 316"/>
            <p:cNvSpPr>
              <a:spLocks noChangeArrowheads="1"/>
            </p:cNvSpPr>
            <p:nvPr/>
          </p:nvSpPr>
          <p:spPr bwMode="auto">
            <a:xfrm>
              <a:off x="3179763" y="5610225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5" name="Rectangle 317"/>
            <p:cNvSpPr>
              <a:spLocks noChangeArrowheads="1"/>
            </p:cNvSpPr>
            <p:nvPr/>
          </p:nvSpPr>
          <p:spPr bwMode="auto">
            <a:xfrm>
              <a:off x="5181600" y="58483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28.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6" name="Rectangle 318"/>
            <p:cNvSpPr>
              <a:spLocks noChangeArrowheads="1"/>
            </p:cNvSpPr>
            <p:nvPr/>
          </p:nvSpPr>
          <p:spPr bwMode="auto">
            <a:xfrm>
              <a:off x="3443288" y="61737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" name="Rectangle 319"/>
            <p:cNvSpPr>
              <a:spLocks noChangeArrowheads="1"/>
            </p:cNvSpPr>
            <p:nvPr/>
          </p:nvSpPr>
          <p:spPr bwMode="auto">
            <a:xfrm>
              <a:off x="1711325" y="4614863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9.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8" name="Rectangle 320"/>
            <p:cNvSpPr>
              <a:spLocks noChangeArrowheads="1"/>
            </p:cNvSpPr>
            <p:nvPr/>
          </p:nvSpPr>
          <p:spPr bwMode="auto">
            <a:xfrm>
              <a:off x="3076575" y="5902325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Rectangle 321"/>
            <p:cNvSpPr>
              <a:spLocks noChangeArrowheads="1"/>
            </p:cNvSpPr>
            <p:nvPr/>
          </p:nvSpPr>
          <p:spPr bwMode="auto">
            <a:xfrm>
              <a:off x="5181600" y="572611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26.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Rectangle 322"/>
            <p:cNvSpPr>
              <a:spLocks noChangeArrowheads="1"/>
            </p:cNvSpPr>
            <p:nvPr/>
          </p:nvSpPr>
          <p:spPr bwMode="auto">
            <a:xfrm>
              <a:off x="3527425" y="58912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1" name="Rectangle 323"/>
            <p:cNvSpPr>
              <a:spLocks noChangeArrowheads="1"/>
            </p:cNvSpPr>
            <p:nvPr/>
          </p:nvSpPr>
          <p:spPr bwMode="auto">
            <a:xfrm>
              <a:off x="1676400" y="47974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12.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" name="Rectangle 324"/>
            <p:cNvSpPr>
              <a:spLocks noChangeArrowheads="1"/>
            </p:cNvSpPr>
            <p:nvPr/>
          </p:nvSpPr>
          <p:spPr bwMode="auto">
            <a:xfrm>
              <a:off x="3160713" y="55483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" name="Rectangle 325"/>
            <p:cNvSpPr>
              <a:spLocks noChangeArrowheads="1"/>
            </p:cNvSpPr>
            <p:nvPr/>
          </p:nvSpPr>
          <p:spPr bwMode="auto">
            <a:xfrm>
              <a:off x="5181600" y="53641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20.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4" name="Rectangle 326"/>
            <p:cNvSpPr>
              <a:spLocks noChangeArrowheads="1"/>
            </p:cNvSpPr>
            <p:nvPr/>
          </p:nvSpPr>
          <p:spPr bwMode="auto">
            <a:xfrm>
              <a:off x="3573463" y="5767388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Rectangle 327"/>
            <p:cNvSpPr>
              <a:spLocks noChangeArrowheads="1"/>
            </p:cNvSpPr>
            <p:nvPr/>
          </p:nvSpPr>
          <p:spPr bwMode="auto">
            <a:xfrm>
              <a:off x="1676400" y="4332288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6.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6" name="Rectangle 328"/>
            <p:cNvSpPr>
              <a:spLocks noChangeArrowheads="1"/>
            </p:cNvSpPr>
            <p:nvPr/>
          </p:nvSpPr>
          <p:spPr bwMode="auto">
            <a:xfrm>
              <a:off x="3117850" y="4870450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" name="Rectangle 329"/>
            <p:cNvSpPr>
              <a:spLocks noChangeArrowheads="1"/>
            </p:cNvSpPr>
            <p:nvPr/>
          </p:nvSpPr>
          <p:spPr bwMode="auto">
            <a:xfrm>
              <a:off x="1676400" y="4027488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" name="Rectangle 330"/>
            <p:cNvSpPr>
              <a:spLocks noChangeArrowheads="1"/>
            </p:cNvSpPr>
            <p:nvPr/>
          </p:nvSpPr>
          <p:spPr bwMode="auto">
            <a:xfrm>
              <a:off x="2830513" y="4543425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9" name="Rectangle 331"/>
            <p:cNvSpPr>
              <a:spLocks noChangeArrowheads="1"/>
            </p:cNvSpPr>
            <p:nvPr/>
          </p:nvSpPr>
          <p:spPr bwMode="auto">
            <a:xfrm>
              <a:off x="5181600" y="55467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23.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" name="Rectangle 332"/>
            <p:cNvSpPr>
              <a:spLocks noChangeArrowheads="1"/>
            </p:cNvSpPr>
            <p:nvPr/>
          </p:nvSpPr>
          <p:spPr bwMode="auto">
            <a:xfrm>
              <a:off x="4362450" y="5632450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" name="Rectangle 333"/>
            <p:cNvSpPr>
              <a:spLocks noChangeArrowheads="1"/>
            </p:cNvSpPr>
            <p:nvPr/>
          </p:nvSpPr>
          <p:spPr bwMode="auto">
            <a:xfrm>
              <a:off x="5181600" y="60928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32.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" name="Rectangle 334"/>
            <p:cNvSpPr>
              <a:spLocks noChangeArrowheads="1"/>
            </p:cNvSpPr>
            <p:nvPr/>
          </p:nvSpPr>
          <p:spPr bwMode="auto">
            <a:xfrm>
              <a:off x="4291013" y="6127750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32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3" name="Rectangle 335"/>
            <p:cNvSpPr>
              <a:spLocks noChangeArrowheads="1"/>
            </p:cNvSpPr>
            <p:nvPr/>
          </p:nvSpPr>
          <p:spPr bwMode="auto">
            <a:xfrm>
              <a:off x="5181600" y="59102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29.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4" name="Rectangle 336"/>
            <p:cNvSpPr>
              <a:spLocks noChangeArrowheads="1"/>
            </p:cNvSpPr>
            <p:nvPr/>
          </p:nvSpPr>
          <p:spPr bwMode="auto">
            <a:xfrm>
              <a:off x="4264025" y="60182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5" name="Rectangle 337"/>
            <p:cNvSpPr>
              <a:spLocks noChangeArrowheads="1"/>
            </p:cNvSpPr>
            <p:nvPr/>
          </p:nvSpPr>
          <p:spPr bwMode="auto">
            <a:xfrm>
              <a:off x="5181600" y="56689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25.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6" name="Rectangle 338"/>
            <p:cNvSpPr>
              <a:spLocks noChangeArrowheads="1"/>
            </p:cNvSpPr>
            <p:nvPr/>
          </p:nvSpPr>
          <p:spPr bwMode="auto">
            <a:xfrm>
              <a:off x="4429125" y="57515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" name="Rectangle 339"/>
            <p:cNvSpPr>
              <a:spLocks noChangeArrowheads="1"/>
            </p:cNvSpPr>
            <p:nvPr/>
          </p:nvSpPr>
          <p:spPr bwMode="auto">
            <a:xfrm>
              <a:off x="1676400" y="4271963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5.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" name="Rectangle 340"/>
            <p:cNvSpPr>
              <a:spLocks noChangeArrowheads="1"/>
            </p:cNvSpPr>
            <p:nvPr/>
          </p:nvSpPr>
          <p:spPr bwMode="auto">
            <a:xfrm>
              <a:off x="3101975" y="5048250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9" name="Rectangle 341"/>
            <p:cNvSpPr>
              <a:spLocks noChangeArrowheads="1"/>
            </p:cNvSpPr>
            <p:nvPr/>
          </p:nvSpPr>
          <p:spPr bwMode="auto">
            <a:xfrm>
              <a:off x="5181600" y="51831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17.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0" name="Rectangle 342"/>
            <p:cNvSpPr>
              <a:spLocks noChangeArrowheads="1"/>
            </p:cNvSpPr>
            <p:nvPr/>
          </p:nvSpPr>
          <p:spPr bwMode="auto">
            <a:xfrm>
              <a:off x="3687763" y="54848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1" name="Rectangle 343"/>
            <p:cNvSpPr>
              <a:spLocks noChangeArrowheads="1"/>
            </p:cNvSpPr>
            <p:nvPr/>
          </p:nvSpPr>
          <p:spPr bwMode="auto">
            <a:xfrm>
              <a:off x="1676400" y="4210050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4.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2" name="Rectangle 344"/>
            <p:cNvSpPr>
              <a:spLocks noChangeArrowheads="1"/>
            </p:cNvSpPr>
            <p:nvPr/>
          </p:nvSpPr>
          <p:spPr bwMode="auto">
            <a:xfrm>
              <a:off x="3362325" y="5092700"/>
              <a:ext cx="63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Rectangle 345"/>
            <p:cNvSpPr>
              <a:spLocks noChangeArrowheads="1"/>
            </p:cNvSpPr>
            <p:nvPr/>
          </p:nvSpPr>
          <p:spPr bwMode="auto">
            <a:xfrm>
              <a:off x="5181600" y="5424488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21.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4" name="Rectangle 346"/>
            <p:cNvSpPr>
              <a:spLocks noChangeArrowheads="1"/>
            </p:cNvSpPr>
            <p:nvPr/>
          </p:nvSpPr>
          <p:spPr bwMode="auto">
            <a:xfrm>
              <a:off x="4210050" y="5581650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Rectangle 347"/>
            <p:cNvSpPr>
              <a:spLocks noChangeArrowheads="1"/>
            </p:cNvSpPr>
            <p:nvPr/>
          </p:nvSpPr>
          <p:spPr bwMode="auto">
            <a:xfrm>
              <a:off x="5181600" y="506095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15.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6" name="Rectangle 348"/>
            <p:cNvSpPr>
              <a:spLocks noChangeArrowheads="1"/>
            </p:cNvSpPr>
            <p:nvPr/>
          </p:nvSpPr>
          <p:spPr bwMode="auto">
            <a:xfrm>
              <a:off x="4222750" y="517366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2847975" y="5394326"/>
            <a:ext cx="80963" cy="125413"/>
          </a:xfrm>
          <a:custGeom>
            <a:avLst/>
            <a:gdLst/>
            <a:ahLst/>
            <a:cxnLst>
              <a:cxn ang="0">
                <a:pos x="51" y="7"/>
              </a:cxn>
              <a:cxn ang="0">
                <a:pos x="51" y="10"/>
              </a:cxn>
              <a:cxn ang="0">
                <a:pos x="51" y="13"/>
              </a:cxn>
              <a:cxn ang="0">
                <a:pos x="51" y="20"/>
              </a:cxn>
              <a:cxn ang="0">
                <a:pos x="51" y="23"/>
              </a:cxn>
              <a:cxn ang="0">
                <a:pos x="51" y="26"/>
              </a:cxn>
              <a:cxn ang="0">
                <a:pos x="51" y="32"/>
              </a:cxn>
              <a:cxn ang="0">
                <a:pos x="51" y="35"/>
              </a:cxn>
              <a:cxn ang="0">
                <a:pos x="51" y="39"/>
              </a:cxn>
              <a:cxn ang="0">
                <a:pos x="51" y="53"/>
              </a:cxn>
              <a:cxn ang="0">
                <a:pos x="51" y="58"/>
              </a:cxn>
              <a:cxn ang="0">
                <a:pos x="51" y="69"/>
              </a:cxn>
              <a:cxn ang="0">
                <a:pos x="51" y="74"/>
              </a:cxn>
              <a:cxn ang="0">
                <a:pos x="49" y="79"/>
              </a:cxn>
              <a:cxn ang="0">
                <a:pos x="46" y="79"/>
              </a:cxn>
              <a:cxn ang="0">
                <a:pos x="43" y="79"/>
              </a:cxn>
              <a:cxn ang="0">
                <a:pos x="40" y="79"/>
              </a:cxn>
              <a:cxn ang="0">
                <a:pos x="35" y="79"/>
              </a:cxn>
              <a:cxn ang="0">
                <a:pos x="27" y="79"/>
              </a:cxn>
              <a:cxn ang="0">
                <a:pos x="22" y="79"/>
              </a:cxn>
              <a:cxn ang="0">
                <a:pos x="17" y="79"/>
              </a:cxn>
              <a:cxn ang="0">
                <a:pos x="11" y="79"/>
              </a:cxn>
              <a:cxn ang="0">
                <a:pos x="6" y="79"/>
              </a:cxn>
              <a:cxn ang="0">
                <a:pos x="0" y="79"/>
              </a:cxn>
              <a:cxn ang="0">
                <a:pos x="0" y="66"/>
              </a:cxn>
              <a:cxn ang="0">
                <a:pos x="0" y="39"/>
              </a:cxn>
              <a:cxn ang="0">
                <a:pos x="0" y="32"/>
              </a:cxn>
              <a:cxn ang="0">
                <a:pos x="0" y="24"/>
              </a:cxn>
              <a:cxn ang="0">
                <a:pos x="0" y="18"/>
              </a:cxn>
              <a:cxn ang="0">
                <a:pos x="0" y="10"/>
              </a:cxn>
              <a:cxn ang="0">
                <a:pos x="0" y="5"/>
              </a:cxn>
              <a:cxn ang="0">
                <a:pos x="1" y="0"/>
              </a:cxn>
              <a:cxn ang="0">
                <a:pos x="11" y="0"/>
              </a:cxn>
              <a:cxn ang="0">
                <a:pos x="17" y="0"/>
              </a:cxn>
              <a:cxn ang="0">
                <a:pos x="20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33" y="0"/>
              </a:cxn>
              <a:cxn ang="0">
                <a:pos x="36" y="0"/>
              </a:cxn>
              <a:cxn ang="0">
                <a:pos x="40" y="0"/>
              </a:cxn>
              <a:cxn ang="0">
                <a:pos x="43" y="0"/>
              </a:cxn>
              <a:cxn ang="0">
                <a:pos x="46" y="0"/>
              </a:cxn>
              <a:cxn ang="0">
                <a:pos x="49" y="0"/>
              </a:cxn>
            </a:cxnLst>
            <a:rect l="0" t="0" r="r" b="b"/>
            <a:pathLst>
              <a:path w="51" h="79">
                <a:moveTo>
                  <a:pt x="51" y="0"/>
                </a:move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8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1" y="39"/>
                </a:lnTo>
                <a:lnTo>
                  <a:pt x="51" y="43"/>
                </a:lnTo>
                <a:lnTo>
                  <a:pt x="51" y="53"/>
                </a:lnTo>
                <a:lnTo>
                  <a:pt x="51" y="55"/>
                </a:lnTo>
                <a:lnTo>
                  <a:pt x="51" y="58"/>
                </a:lnTo>
                <a:lnTo>
                  <a:pt x="51" y="61"/>
                </a:lnTo>
                <a:lnTo>
                  <a:pt x="51" y="69"/>
                </a:lnTo>
                <a:lnTo>
                  <a:pt x="51" y="71"/>
                </a:lnTo>
                <a:lnTo>
                  <a:pt x="51" y="74"/>
                </a:lnTo>
                <a:lnTo>
                  <a:pt x="51" y="79"/>
                </a:lnTo>
                <a:lnTo>
                  <a:pt x="49" y="79"/>
                </a:lnTo>
                <a:lnTo>
                  <a:pt x="48" y="79"/>
                </a:lnTo>
                <a:lnTo>
                  <a:pt x="46" y="79"/>
                </a:lnTo>
                <a:lnTo>
                  <a:pt x="44" y="79"/>
                </a:lnTo>
                <a:lnTo>
                  <a:pt x="43" y="79"/>
                </a:lnTo>
                <a:lnTo>
                  <a:pt x="41" y="79"/>
                </a:lnTo>
                <a:lnTo>
                  <a:pt x="40" y="79"/>
                </a:lnTo>
                <a:lnTo>
                  <a:pt x="38" y="79"/>
                </a:lnTo>
                <a:lnTo>
                  <a:pt x="35" y="79"/>
                </a:lnTo>
                <a:lnTo>
                  <a:pt x="30" y="79"/>
                </a:lnTo>
                <a:lnTo>
                  <a:pt x="27" y="79"/>
                </a:lnTo>
                <a:lnTo>
                  <a:pt x="25" y="79"/>
                </a:lnTo>
                <a:lnTo>
                  <a:pt x="22" y="79"/>
                </a:lnTo>
                <a:lnTo>
                  <a:pt x="20" y="79"/>
                </a:lnTo>
                <a:lnTo>
                  <a:pt x="17" y="79"/>
                </a:lnTo>
                <a:lnTo>
                  <a:pt x="12" y="79"/>
                </a:lnTo>
                <a:lnTo>
                  <a:pt x="11" y="79"/>
                </a:lnTo>
                <a:lnTo>
                  <a:pt x="9" y="79"/>
                </a:lnTo>
                <a:lnTo>
                  <a:pt x="6" y="79"/>
                </a:lnTo>
                <a:lnTo>
                  <a:pt x="1" y="79"/>
                </a:lnTo>
                <a:lnTo>
                  <a:pt x="0" y="79"/>
                </a:lnTo>
                <a:lnTo>
                  <a:pt x="0" y="77"/>
                </a:lnTo>
                <a:lnTo>
                  <a:pt x="0" y="66"/>
                </a:lnTo>
                <a:lnTo>
                  <a:pt x="0" y="53"/>
                </a:lnTo>
                <a:lnTo>
                  <a:pt x="0" y="39"/>
                </a:lnTo>
                <a:lnTo>
                  <a:pt x="0" y="35"/>
                </a:lnTo>
                <a:lnTo>
                  <a:pt x="0" y="32"/>
                </a:lnTo>
                <a:lnTo>
                  <a:pt x="0" y="31"/>
                </a:lnTo>
                <a:lnTo>
                  <a:pt x="0" y="24"/>
                </a:lnTo>
                <a:lnTo>
                  <a:pt x="0" y="23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11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close/>
              </a:path>
            </a:pathLst>
          </a:custGeom>
          <a:solidFill>
            <a:srgbClr val="42874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2938463" y="5519738"/>
            <a:ext cx="122238" cy="120650"/>
          </a:xfrm>
          <a:custGeom>
            <a:avLst/>
            <a:gdLst/>
            <a:ahLst/>
            <a:cxnLst>
              <a:cxn ang="0">
                <a:pos x="77" y="11"/>
              </a:cxn>
              <a:cxn ang="0">
                <a:pos x="77" y="25"/>
              </a:cxn>
              <a:cxn ang="0">
                <a:pos x="77" y="33"/>
              </a:cxn>
              <a:cxn ang="0">
                <a:pos x="77" y="51"/>
              </a:cxn>
              <a:cxn ang="0">
                <a:pos x="77" y="70"/>
              </a:cxn>
              <a:cxn ang="0">
                <a:pos x="77" y="75"/>
              </a:cxn>
              <a:cxn ang="0">
                <a:pos x="74" y="76"/>
              </a:cxn>
              <a:cxn ang="0">
                <a:pos x="69" y="76"/>
              </a:cxn>
              <a:cxn ang="0">
                <a:pos x="64" y="76"/>
              </a:cxn>
              <a:cxn ang="0">
                <a:pos x="59" y="76"/>
              </a:cxn>
              <a:cxn ang="0">
                <a:pos x="55" y="76"/>
              </a:cxn>
              <a:cxn ang="0">
                <a:pos x="50" y="76"/>
              </a:cxn>
              <a:cxn ang="0">
                <a:pos x="45" y="76"/>
              </a:cxn>
              <a:cxn ang="0">
                <a:pos x="40" y="76"/>
              </a:cxn>
              <a:cxn ang="0">
                <a:pos x="35" y="76"/>
              </a:cxn>
              <a:cxn ang="0">
                <a:pos x="31" y="76"/>
              </a:cxn>
              <a:cxn ang="0">
                <a:pos x="26" y="76"/>
              </a:cxn>
              <a:cxn ang="0">
                <a:pos x="21" y="76"/>
              </a:cxn>
              <a:cxn ang="0">
                <a:pos x="10" y="76"/>
              </a:cxn>
              <a:cxn ang="0">
                <a:pos x="0" y="75"/>
              </a:cxn>
              <a:cxn ang="0">
                <a:pos x="0" y="64"/>
              </a:cxn>
              <a:cxn ang="0">
                <a:pos x="0" y="59"/>
              </a:cxn>
              <a:cxn ang="0">
                <a:pos x="0" y="46"/>
              </a:cxn>
              <a:cxn ang="0">
                <a:pos x="0" y="40"/>
              </a:cxn>
              <a:cxn ang="0">
                <a:pos x="0" y="32"/>
              </a:cxn>
              <a:cxn ang="0">
                <a:pos x="0" y="27"/>
              </a:cxn>
              <a:cxn ang="0">
                <a:pos x="0" y="19"/>
              </a:cxn>
              <a:cxn ang="0">
                <a:pos x="0" y="12"/>
              </a:cxn>
              <a:cxn ang="0">
                <a:pos x="0" y="3"/>
              </a:cxn>
              <a:cxn ang="0">
                <a:pos x="2" y="0"/>
              </a:cxn>
              <a:cxn ang="0">
                <a:pos x="7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1" y="0"/>
              </a:cxn>
              <a:cxn ang="0">
                <a:pos x="35" y="0"/>
              </a:cxn>
              <a:cxn ang="0">
                <a:pos x="40" y="0"/>
              </a:cxn>
              <a:cxn ang="0">
                <a:pos x="45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75" y="0"/>
              </a:cxn>
            </a:cxnLst>
            <a:rect l="0" t="0" r="r" b="b"/>
            <a:pathLst>
              <a:path w="77" h="76">
                <a:moveTo>
                  <a:pt x="77" y="0"/>
                </a:moveTo>
                <a:lnTo>
                  <a:pt x="77" y="8"/>
                </a:lnTo>
                <a:lnTo>
                  <a:pt x="77" y="11"/>
                </a:lnTo>
                <a:lnTo>
                  <a:pt x="77" y="12"/>
                </a:lnTo>
                <a:lnTo>
                  <a:pt x="77" y="16"/>
                </a:lnTo>
                <a:lnTo>
                  <a:pt x="77" y="25"/>
                </a:lnTo>
                <a:lnTo>
                  <a:pt x="77" y="27"/>
                </a:lnTo>
                <a:lnTo>
                  <a:pt x="77" y="30"/>
                </a:lnTo>
                <a:lnTo>
                  <a:pt x="77" y="33"/>
                </a:lnTo>
                <a:lnTo>
                  <a:pt x="77" y="43"/>
                </a:lnTo>
                <a:lnTo>
                  <a:pt x="77" y="49"/>
                </a:lnTo>
                <a:lnTo>
                  <a:pt x="77" y="51"/>
                </a:lnTo>
                <a:lnTo>
                  <a:pt x="77" y="64"/>
                </a:lnTo>
                <a:lnTo>
                  <a:pt x="77" y="68"/>
                </a:lnTo>
                <a:lnTo>
                  <a:pt x="77" y="70"/>
                </a:lnTo>
                <a:lnTo>
                  <a:pt x="77" y="72"/>
                </a:lnTo>
                <a:lnTo>
                  <a:pt x="77" y="73"/>
                </a:lnTo>
                <a:lnTo>
                  <a:pt x="77" y="75"/>
                </a:lnTo>
                <a:lnTo>
                  <a:pt x="77" y="76"/>
                </a:lnTo>
                <a:lnTo>
                  <a:pt x="75" y="76"/>
                </a:lnTo>
                <a:lnTo>
                  <a:pt x="74" y="76"/>
                </a:lnTo>
                <a:lnTo>
                  <a:pt x="72" y="76"/>
                </a:lnTo>
                <a:lnTo>
                  <a:pt x="71" y="76"/>
                </a:lnTo>
                <a:lnTo>
                  <a:pt x="69" y="76"/>
                </a:lnTo>
                <a:lnTo>
                  <a:pt x="67" y="76"/>
                </a:lnTo>
                <a:lnTo>
                  <a:pt x="66" y="76"/>
                </a:lnTo>
                <a:lnTo>
                  <a:pt x="64" y="76"/>
                </a:lnTo>
                <a:lnTo>
                  <a:pt x="63" y="76"/>
                </a:lnTo>
                <a:lnTo>
                  <a:pt x="61" y="76"/>
                </a:lnTo>
                <a:lnTo>
                  <a:pt x="59" y="76"/>
                </a:lnTo>
                <a:lnTo>
                  <a:pt x="58" y="76"/>
                </a:lnTo>
                <a:lnTo>
                  <a:pt x="56" y="76"/>
                </a:lnTo>
                <a:lnTo>
                  <a:pt x="55" y="76"/>
                </a:lnTo>
                <a:lnTo>
                  <a:pt x="53" y="76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47" y="76"/>
                </a:lnTo>
                <a:lnTo>
                  <a:pt x="45" y="76"/>
                </a:lnTo>
                <a:lnTo>
                  <a:pt x="43" y="76"/>
                </a:lnTo>
                <a:lnTo>
                  <a:pt x="42" y="76"/>
                </a:lnTo>
                <a:lnTo>
                  <a:pt x="40" y="76"/>
                </a:lnTo>
                <a:lnTo>
                  <a:pt x="39" y="76"/>
                </a:lnTo>
                <a:lnTo>
                  <a:pt x="37" y="76"/>
                </a:lnTo>
                <a:lnTo>
                  <a:pt x="35" y="76"/>
                </a:lnTo>
                <a:lnTo>
                  <a:pt x="34" y="76"/>
                </a:lnTo>
                <a:lnTo>
                  <a:pt x="32" y="76"/>
                </a:lnTo>
                <a:lnTo>
                  <a:pt x="31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3" y="76"/>
                </a:lnTo>
                <a:lnTo>
                  <a:pt x="21" y="76"/>
                </a:lnTo>
                <a:lnTo>
                  <a:pt x="19" y="76"/>
                </a:lnTo>
                <a:lnTo>
                  <a:pt x="16" y="76"/>
                </a:lnTo>
                <a:lnTo>
                  <a:pt x="10" y="76"/>
                </a:lnTo>
                <a:lnTo>
                  <a:pt x="3" y="76"/>
                </a:lnTo>
                <a:lnTo>
                  <a:pt x="0" y="76"/>
                </a:lnTo>
                <a:lnTo>
                  <a:pt x="0" y="75"/>
                </a:lnTo>
                <a:lnTo>
                  <a:pt x="0" y="72"/>
                </a:lnTo>
                <a:lnTo>
                  <a:pt x="0" y="67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0" y="44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2"/>
                </a:lnTo>
                <a:lnTo>
                  <a:pt x="0" y="9"/>
                </a:lnTo>
                <a:lnTo>
                  <a:pt x="0" y="8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3" y="0"/>
                </a:lnTo>
                <a:lnTo>
                  <a:pt x="64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69FA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2936875" y="5640388"/>
            <a:ext cx="131763" cy="122238"/>
          </a:xfrm>
          <a:custGeom>
            <a:avLst/>
            <a:gdLst/>
            <a:ahLst/>
            <a:cxnLst>
              <a:cxn ang="0">
                <a:pos x="78" y="7"/>
              </a:cxn>
              <a:cxn ang="0">
                <a:pos x="78" y="13"/>
              </a:cxn>
              <a:cxn ang="0">
                <a:pos x="78" y="20"/>
              </a:cxn>
              <a:cxn ang="0">
                <a:pos x="78" y="26"/>
              </a:cxn>
              <a:cxn ang="0">
                <a:pos x="83" y="26"/>
              </a:cxn>
              <a:cxn ang="0">
                <a:pos x="83" y="34"/>
              </a:cxn>
              <a:cxn ang="0">
                <a:pos x="83" y="47"/>
              </a:cxn>
              <a:cxn ang="0">
                <a:pos x="83" y="58"/>
              </a:cxn>
              <a:cxn ang="0">
                <a:pos x="83" y="64"/>
              </a:cxn>
              <a:cxn ang="0">
                <a:pos x="83" y="69"/>
              </a:cxn>
              <a:cxn ang="0">
                <a:pos x="83" y="74"/>
              </a:cxn>
              <a:cxn ang="0">
                <a:pos x="80" y="77"/>
              </a:cxn>
              <a:cxn ang="0">
                <a:pos x="65" y="77"/>
              </a:cxn>
              <a:cxn ang="0">
                <a:pos x="56" y="77"/>
              </a:cxn>
              <a:cxn ang="0">
                <a:pos x="46" y="77"/>
              </a:cxn>
              <a:cxn ang="0">
                <a:pos x="41" y="77"/>
              </a:cxn>
              <a:cxn ang="0">
                <a:pos x="36" y="77"/>
              </a:cxn>
              <a:cxn ang="0">
                <a:pos x="32" y="77"/>
              </a:cxn>
              <a:cxn ang="0">
                <a:pos x="20" y="77"/>
              </a:cxn>
              <a:cxn ang="0">
                <a:pos x="16" y="77"/>
              </a:cxn>
              <a:cxn ang="0">
                <a:pos x="11" y="77"/>
              </a:cxn>
              <a:cxn ang="0">
                <a:pos x="6" y="72"/>
              </a:cxn>
              <a:cxn ang="0">
                <a:pos x="6" y="61"/>
              </a:cxn>
              <a:cxn ang="0">
                <a:pos x="6" y="47"/>
              </a:cxn>
              <a:cxn ang="0">
                <a:pos x="6" y="40"/>
              </a:cxn>
              <a:cxn ang="0">
                <a:pos x="0" y="26"/>
              </a:cxn>
              <a:cxn ang="0">
                <a:pos x="1" y="15"/>
              </a:cxn>
              <a:cxn ang="0">
                <a:pos x="0" y="12"/>
              </a:cxn>
              <a:cxn ang="0">
                <a:pos x="0" y="10"/>
              </a:cxn>
              <a:cxn ang="0">
                <a:pos x="1" y="7"/>
              </a:cxn>
              <a:cxn ang="0">
                <a:pos x="1" y="0"/>
              </a:cxn>
              <a:cxn ang="0">
                <a:pos x="17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2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</a:cxnLst>
            <a:rect l="0" t="0" r="r" b="b"/>
            <a:pathLst>
              <a:path w="83" h="77">
                <a:moveTo>
                  <a:pt x="78" y="0"/>
                </a:moveTo>
                <a:lnTo>
                  <a:pt x="78" y="5"/>
                </a:lnTo>
                <a:lnTo>
                  <a:pt x="78" y="7"/>
                </a:lnTo>
                <a:lnTo>
                  <a:pt x="78" y="8"/>
                </a:lnTo>
                <a:lnTo>
                  <a:pt x="78" y="10"/>
                </a:lnTo>
                <a:lnTo>
                  <a:pt x="78" y="13"/>
                </a:lnTo>
                <a:lnTo>
                  <a:pt x="78" y="16"/>
                </a:lnTo>
                <a:lnTo>
                  <a:pt x="78" y="18"/>
                </a:lnTo>
                <a:lnTo>
                  <a:pt x="78" y="20"/>
                </a:lnTo>
                <a:lnTo>
                  <a:pt x="78" y="21"/>
                </a:lnTo>
                <a:lnTo>
                  <a:pt x="78" y="23"/>
                </a:lnTo>
                <a:lnTo>
                  <a:pt x="78" y="26"/>
                </a:lnTo>
                <a:lnTo>
                  <a:pt x="80" y="26"/>
                </a:lnTo>
                <a:lnTo>
                  <a:pt x="81" y="26"/>
                </a:lnTo>
                <a:lnTo>
                  <a:pt x="83" y="26"/>
                </a:lnTo>
                <a:lnTo>
                  <a:pt x="83" y="29"/>
                </a:lnTo>
                <a:lnTo>
                  <a:pt x="83" y="31"/>
                </a:lnTo>
                <a:lnTo>
                  <a:pt x="83" y="34"/>
                </a:lnTo>
                <a:lnTo>
                  <a:pt x="83" y="36"/>
                </a:lnTo>
                <a:lnTo>
                  <a:pt x="83" y="44"/>
                </a:lnTo>
                <a:lnTo>
                  <a:pt x="83" y="47"/>
                </a:lnTo>
                <a:lnTo>
                  <a:pt x="83" y="52"/>
                </a:lnTo>
                <a:lnTo>
                  <a:pt x="83" y="56"/>
                </a:lnTo>
                <a:lnTo>
                  <a:pt x="83" y="58"/>
                </a:lnTo>
                <a:lnTo>
                  <a:pt x="83" y="60"/>
                </a:lnTo>
                <a:lnTo>
                  <a:pt x="83" y="61"/>
                </a:lnTo>
                <a:lnTo>
                  <a:pt x="83" y="64"/>
                </a:lnTo>
                <a:lnTo>
                  <a:pt x="83" y="66"/>
                </a:lnTo>
                <a:lnTo>
                  <a:pt x="83" y="68"/>
                </a:lnTo>
                <a:lnTo>
                  <a:pt x="83" y="69"/>
                </a:lnTo>
                <a:lnTo>
                  <a:pt x="83" y="71"/>
                </a:lnTo>
                <a:lnTo>
                  <a:pt x="83" y="72"/>
                </a:lnTo>
                <a:lnTo>
                  <a:pt x="83" y="74"/>
                </a:lnTo>
                <a:lnTo>
                  <a:pt x="83" y="77"/>
                </a:lnTo>
                <a:lnTo>
                  <a:pt x="81" y="77"/>
                </a:lnTo>
                <a:lnTo>
                  <a:pt x="80" y="77"/>
                </a:lnTo>
                <a:lnTo>
                  <a:pt x="78" y="77"/>
                </a:lnTo>
                <a:lnTo>
                  <a:pt x="75" y="77"/>
                </a:lnTo>
                <a:lnTo>
                  <a:pt x="65" y="77"/>
                </a:lnTo>
                <a:lnTo>
                  <a:pt x="60" y="77"/>
                </a:lnTo>
                <a:lnTo>
                  <a:pt x="57" y="77"/>
                </a:lnTo>
                <a:lnTo>
                  <a:pt x="56" y="77"/>
                </a:lnTo>
                <a:lnTo>
                  <a:pt x="54" y="77"/>
                </a:lnTo>
                <a:lnTo>
                  <a:pt x="51" y="77"/>
                </a:lnTo>
                <a:lnTo>
                  <a:pt x="46" y="77"/>
                </a:lnTo>
                <a:lnTo>
                  <a:pt x="44" y="77"/>
                </a:lnTo>
                <a:lnTo>
                  <a:pt x="43" y="77"/>
                </a:lnTo>
                <a:lnTo>
                  <a:pt x="41" y="77"/>
                </a:lnTo>
                <a:lnTo>
                  <a:pt x="40" y="77"/>
                </a:lnTo>
                <a:lnTo>
                  <a:pt x="38" y="77"/>
                </a:lnTo>
                <a:lnTo>
                  <a:pt x="36" y="77"/>
                </a:lnTo>
                <a:lnTo>
                  <a:pt x="35" y="77"/>
                </a:lnTo>
                <a:lnTo>
                  <a:pt x="33" y="77"/>
                </a:lnTo>
                <a:lnTo>
                  <a:pt x="32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1" y="77"/>
                </a:lnTo>
                <a:lnTo>
                  <a:pt x="9" y="77"/>
                </a:lnTo>
                <a:lnTo>
                  <a:pt x="6" y="77"/>
                </a:lnTo>
                <a:lnTo>
                  <a:pt x="6" y="72"/>
                </a:lnTo>
                <a:lnTo>
                  <a:pt x="6" y="69"/>
                </a:lnTo>
                <a:lnTo>
                  <a:pt x="6" y="68"/>
                </a:lnTo>
                <a:lnTo>
                  <a:pt x="6" y="61"/>
                </a:lnTo>
                <a:lnTo>
                  <a:pt x="6" y="58"/>
                </a:lnTo>
                <a:lnTo>
                  <a:pt x="6" y="56"/>
                </a:lnTo>
                <a:lnTo>
                  <a:pt x="6" y="47"/>
                </a:lnTo>
                <a:lnTo>
                  <a:pt x="6" y="45"/>
                </a:lnTo>
                <a:lnTo>
                  <a:pt x="6" y="44"/>
                </a:lnTo>
                <a:lnTo>
                  <a:pt x="6" y="40"/>
                </a:lnTo>
                <a:lnTo>
                  <a:pt x="6" y="26"/>
                </a:lnTo>
                <a:lnTo>
                  <a:pt x="1" y="26"/>
                </a:lnTo>
                <a:lnTo>
                  <a:pt x="0" y="26"/>
                </a:lnTo>
                <a:lnTo>
                  <a:pt x="0" y="23"/>
                </a:lnTo>
                <a:lnTo>
                  <a:pt x="1" y="16"/>
                </a:lnTo>
                <a:lnTo>
                  <a:pt x="1" y="15"/>
                </a:lnTo>
                <a:lnTo>
                  <a:pt x="1" y="13"/>
                </a:lnTo>
                <a:lnTo>
                  <a:pt x="0" y="13"/>
                </a:lnTo>
                <a:lnTo>
                  <a:pt x="0" y="12"/>
                </a:lnTo>
                <a:lnTo>
                  <a:pt x="1" y="12"/>
                </a:lnTo>
                <a:lnTo>
                  <a:pt x="0" y="12"/>
                </a:lnTo>
                <a:lnTo>
                  <a:pt x="0" y="10"/>
                </a:lnTo>
                <a:lnTo>
                  <a:pt x="1" y="10"/>
                </a:lnTo>
                <a:lnTo>
                  <a:pt x="1" y="8"/>
                </a:lnTo>
                <a:lnTo>
                  <a:pt x="1" y="7"/>
                </a:lnTo>
                <a:lnTo>
                  <a:pt x="1" y="5"/>
                </a:lnTo>
                <a:lnTo>
                  <a:pt x="1" y="4"/>
                </a:lnTo>
                <a:lnTo>
                  <a:pt x="1" y="0"/>
                </a:lnTo>
                <a:lnTo>
                  <a:pt x="4" y="0"/>
                </a:lnTo>
                <a:lnTo>
                  <a:pt x="11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close/>
              </a:path>
            </a:pathLst>
          </a:custGeom>
          <a:solidFill>
            <a:srgbClr val="B0A0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3040063" y="6084888"/>
            <a:ext cx="87313" cy="160338"/>
          </a:xfrm>
          <a:custGeom>
            <a:avLst/>
            <a:gdLst/>
            <a:ahLst/>
            <a:cxnLst>
              <a:cxn ang="0">
                <a:pos x="48" y="101"/>
              </a:cxn>
              <a:cxn ang="0">
                <a:pos x="29" y="101"/>
              </a:cxn>
              <a:cxn ang="0">
                <a:pos x="5" y="101"/>
              </a:cxn>
              <a:cxn ang="0">
                <a:pos x="5" y="96"/>
              </a:cxn>
              <a:cxn ang="0">
                <a:pos x="5" y="93"/>
              </a:cxn>
              <a:cxn ang="0">
                <a:pos x="5" y="90"/>
              </a:cxn>
              <a:cxn ang="0">
                <a:pos x="5" y="87"/>
              </a:cxn>
              <a:cxn ang="0">
                <a:pos x="5" y="84"/>
              </a:cxn>
              <a:cxn ang="0">
                <a:pos x="5" y="80"/>
              </a:cxn>
              <a:cxn ang="0">
                <a:pos x="5" y="77"/>
              </a:cxn>
              <a:cxn ang="0">
                <a:pos x="5" y="74"/>
              </a:cxn>
              <a:cxn ang="0">
                <a:pos x="5" y="69"/>
              </a:cxn>
              <a:cxn ang="0">
                <a:pos x="5" y="66"/>
              </a:cxn>
              <a:cxn ang="0">
                <a:pos x="5" y="63"/>
              </a:cxn>
              <a:cxn ang="0">
                <a:pos x="5" y="60"/>
              </a:cxn>
              <a:cxn ang="0">
                <a:pos x="5" y="56"/>
              </a:cxn>
              <a:cxn ang="0">
                <a:pos x="5" y="53"/>
              </a:cxn>
              <a:cxn ang="0">
                <a:pos x="5" y="50"/>
              </a:cxn>
              <a:cxn ang="0">
                <a:pos x="2" y="50"/>
              </a:cxn>
              <a:cxn ang="0">
                <a:pos x="0" y="48"/>
              </a:cxn>
              <a:cxn ang="0">
                <a:pos x="0" y="34"/>
              </a:cxn>
              <a:cxn ang="0">
                <a:pos x="0" y="28"/>
              </a:cxn>
              <a:cxn ang="0">
                <a:pos x="0" y="24"/>
              </a:cxn>
              <a:cxn ang="0">
                <a:pos x="0" y="21"/>
              </a:cxn>
              <a:cxn ang="0">
                <a:pos x="0" y="18"/>
              </a:cxn>
              <a:cxn ang="0">
                <a:pos x="0" y="15"/>
              </a:cxn>
              <a:cxn ang="0">
                <a:pos x="0" y="12"/>
              </a:cxn>
              <a:cxn ang="0">
                <a:pos x="0" y="8"/>
              </a:cxn>
              <a:cxn ang="0">
                <a:pos x="0" y="5"/>
              </a:cxn>
              <a:cxn ang="0">
                <a:pos x="5" y="0"/>
              </a:cxn>
              <a:cxn ang="0">
                <a:pos x="15" y="0"/>
              </a:cxn>
              <a:cxn ang="0">
                <a:pos x="18" y="0"/>
              </a:cxn>
              <a:cxn ang="0">
                <a:pos x="31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  <a:cxn ang="0">
                <a:pos x="51" y="2"/>
              </a:cxn>
              <a:cxn ang="0">
                <a:pos x="51" y="5"/>
              </a:cxn>
              <a:cxn ang="0">
                <a:pos x="51" y="8"/>
              </a:cxn>
              <a:cxn ang="0">
                <a:pos x="51" y="12"/>
              </a:cxn>
              <a:cxn ang="0">
                <a:pos x="51" y="15"/>
              </a:cxn>
              <a:cxn ang="0">
                <a:pos x="51" y="18"/>
              </a:cxn>
              <a:cxn ang="0">
                <a:pos x="51" y="21"/>
              </a:cxn>
              <a:cxn ang="0">
                <a:pos x="51" y="24"/>
              </a:cxn>
              <a:cxn ang="0">
                <a:pos x="51" y="28"/>
              </a:cxn>
              <a:cxn ang="0">
                <a:pos x="51" y="31"/>
              </a:cxn>
              <a:cxn ang="0">
                <a:pos x="51" y="34"/>
              </a:cxn>
              <a:cxn ang="0">
                <a:pos x="51" y="37"/>
              </a:cxn>
              <a:cxn ang="0">
                <a:pos x="51" y="40"/>
              </a:cxn>
              <a:cxn ang="0">
                <a:pos x="51" y="45"/>
              </a:cxn>
              <a:cxn ang="0">
                <a:pos x="53" y="50"/>
              </a:cxn>
              <a:cxn ang="0">
                <a:pos x="55" y="52"/>
              </a:cxn>
              <a:cxn ang="0">
                <a:pos x="55" y="60"/>
              </a:cxn>
              <a:cxn ang="0">
                <a:pos x="55" y="68"/>
              </a:cxn>
              <a:cxn ang="0">
                <a:pos x="55" y="76"/>
              </a:cxn>
              <a:cxn ang="0">
                <a:pos x="55" y="85"/>
              </a:cxn>
              <a:cxn ang="0">
                <a:pos x="55" y="92"/>
              </a:cxn>
              <a:cxn ang="0">
                <a:pos x="55" y="101"/>
              </a:cxn>
            </a:cxnLst>
            <a:rect l="0" t="0" r="r" b="b"/>
            <a:pathLst>
              <a:path w="55" h="101">
                <a:moveTo>
                  <a:pt x="55" y="101"/>
                </a:moveTo>
                <a:lnTo>
                  <a:pt x="48" y="101"/>
                </a:lnTo>
                <a:lnTo>
                  <a:pt x="31" y="101"/>
                </a:lnTo>
                <a:lnTo>
                  <a:pt x="29" y="101"/>
                </a:lnTo>
                <a:lnTo>
                  <a:pt x="10" y="101"/>
                </a:lnTo>
                <a:lnTo>
                  <a:pt x="5" y="101"/>
                </a:lnTo>
                <a:lnTo>
                  <a:pt x="5" y="98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2"/>
                </a:lnTo>
                <a:lnTo>
                  <a:pt x="5" y="90"/>
                </a:lnTo>
                <a:lnTo>
                  <a:pt x="5" y="88"/>
                </a:lnTo>
                <a:lnTo>
                  <a:pt x="5" y="87"/>
                </a:lnTo>
                <a:lnTo>
                  <a:pt x="5" y="85"/>
                </a:lnTo>
                <a:lnTo>
                  <a:pt x="5" y="84"/>
                </a:lnTo>
                <a:lnTo>
                  <a:pt x="5" y="82"/>
                </a:lnTo>
                <a:lnTo>
                  <a:pt x="5" y="80"/>
                </a:lnTo>
                <a:lnTo>
                  <a:pt x="5" y="79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2"/>
                </a:lnTo>
                <a:lnTo>
                  <a:pt x="5" y="50"/>
                </a:lnTo>
                <a:lnTo>
                  <a:pt x="3" y="50"/>
                </a:lnTo>
                <a:lnTo>
                  <a:pt x="2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34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6" y="0"/>
                </a:lnTo>
                <a:lnTo>
                  <a:pt x="31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1" y="2"/>
                </a:ln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8"/>
                </a:lnTo>
                <a:lnTo>
                  <a:pt x="51" y="29"/>
                </a:lnTo>
                <a:lnTo>
                  <a:pt x="51" y="31"/>
                </a:lnTo>
                <a:lnTo>
                  <a:pt x="51" y="32"/>
                </a:lnTo>
                <a:lnTo>
                  <a:pt x="51" y="34"/>
                </a:lnTo>
                <a:lnTo>
                  <a:pt x="51" y="36"/>
                </a:lnTo>
                <a:lnTo>
                  <a:pt x="51" y="37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5"/>
                </a:lnTo>
                <a:lnTo>
                  <a:pt x="51" y="50"/>
                </a:lnTo>
                <a:lnTo>
                  <a:pt x="53" y="50"/>
                </a:lnTo>
                <a:lnTo>
                  <a:pt x="55" y="50"/>
                </a:lnTo>
                <a:lnTo>
                  <a:pt x="55" y="52"/>
                </a:lnTo>
                <a:lnTo>
                  <a:pt x="55" y="55"/>
                </a:lnTo>
                <a:lnTo>
                  <a:pt x="55" y="60"/>
                </a:lnTo>
                <a:lnTo>
                  <a:pt x="55" y="63"/>
                </a:lnTo>
                <a:lnTo>
                  <a:pt x="55" y="68"/>
                </a:lnTo>
                <a:lnTo>
                  <a:pt x="55" y="72"/>
                </a:lnTo>
                <a:lnTo>
                  <a:pt x="55" y="76"/>
                </a:lnTo>
                <a:lnTo>
                  <a:pt x="55" y="80"/>
                </a:lnTo>
                <a:lnTo>
                  <a:pt x="55" y="85"/>
                </a:lnTo>
                <a:lnTo>
                  <a:pt x="55" y="88"/>
                </a:lnTo>
                <a:lnTo>
                  <a:pt x="55" y="92"/>
                </a:lnTo>
                <a:lnTo>
                  <a:pt x="55" y="96"/>
                </a:lnTo>
                <a:lnTo>
                  <a:pt x="55" y="101"/>
                </a:lnTo>
                <a:close/>
              </a:path>
            </a:pathLst>
          </a:custGeom>
          <a:solidFill>
            <a:srgbClr val="8791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868738" y="5519738"/>
            <a:ext cx="131763" cy="120650"/>
          </a:xfrm>
          <a:custGeom>
            <a:avLst/>
            <a:gdLst/>
            <a:ahLst/>
            <a:cxnLst>
              <a:cxn ang="0">
                <a:pos x="81" y="51"/>
              </a:cxn>
              <a:cxn ang="0">
                <a:pos x="81" y="52"/>
              </a:cxn>
              <a:cxn ang="0">
                <a:pos x="83" y="54"/>
              </a:cxn>
              <a:cxn ang="0">
                <a:pos x="83" y="67"/>
              </a:cxn>
              <a:cxn ang="0">
                <a:pos x="81" y="76"/>
              </a:cxn>
              <a:cxn ang="0">
                <a:pos x="73" y="76"/>
              </a:cxn>
              <a:cxn ang="0">
                <a:pos x="62" y="76"/>
              </a:cxn>
              <a:cxn ang="0">
                <a:pos x="41" y="76"/>
              </a:cxn>
              <a:cxn ang="0">
                <a:pos x="22" y="76"/>
              </a:cxn>
              <a:cxn ang="0">
                <a:pos x="13" y="76"/>
              </a:cxn>
              <a:cxn ang="0">
                <a:pos x="17" y="72"/>
              </a:cxn>
              <a:cxn ang="0">
                <a:pos x="17" y="68"/>
              </a:cxn>
              <a:cxn ang="0">
                <a:pos x="17" y="65"/>
              </a:cxn>
              <a:cxn ang="0">
                <a:pos x="17" y="65"/>
              </a:cxn>
              <a:cxn ang="0">
                <a:pos x="16" y="64"/>
              </a:cxn>
              <a:cxn ang="0">
                <a:pos x="17" y="60"/>
              </a:cxn>
              <a:cxn ang="0">
                <a:pos x="17" y="59"/>
              </a:cxn>
              <a:cxn ang="0">
                <a:pos x="17" y="57"/>
              </a:cxn>
              <a:cxn ang="0">
                <a:pos x="16" y="54"/>
              </a:cxn>
              <a:cxn ang="0">
                <a:pos x="16" y="52"/>
              </a:cxn>
              <a:cxn ang="0">
                <a:pos x="16" y="49"/>
              </a:cxn>
              <a:cxn ang="0">
                <a:pos x="16" y="48"/>
              </a:cxn>
              <a:cxn ang="0">
                <a:pos x="14" y="46"/>
              </a:cxn>
              <a:cxn ang="0">
                <a:pos x="13" y="44"/>
              </a:cxn>
              <a:cxn ang="0">
                <a:pos x="11" y="40"/>
              </a:cxn>
              <a:cxn ang="0">
                <a:pos x="9" y="38"/>
              </a:cxn>
              <a:cxn ang="0">
                <a:pos x="8" y="36"/>
              </a:cxn>
              <a:cxn ang="0">
                <a:pos x="8" y="35"/>
              </a:cxn>
              <a:cxn ang="0">
                <a:pos x="6" y="35"/>
              </a:cxn>
              <a:cxn ang="0">
                <a:pos x="6" y="32"/>
              </a:cxn>
              <a:cxn ang="0">
                <a:pos x="5" y="30"/>
              </a:cxn>
              <a:cxn ang="0">
                <a:pos x="5" y="30"/>
              </a:cxn>
              <a:cxn ang="0">
                <a:pos x="5" y="30"/>
              </a:cxn>
              <a:cxn ang="0">
                <a:pos x="3" y="30"/>
              </a:cxn>
              <a:cxn ang="0">
                <a:pos x="3" y="28"/>
              </a:cxn>
              <a:cxn ang="0">
                <a:pos x="1" y="28"/>
              </a:cxn>
              <a:cxn ang="0">
                <a:pos x="1" y="27"/>
              </a:cxn>
              <a:cxn ang="0">
                <a:pos x="1" y="27"/>
              </a:cxn>
              <a:cxn ang="0">
                <a:pos x="0" y="25"/>
              </a:cxn>
              <a:cxn ang="0">
                <a:pos x="1" y="24"/>
              </a:cxn>
              <a:cxn ang="0">
                <a:pos x="6" y="22"/>
              </a:cxn>
              <a:cxn ang="0">
                <a:pos x="11" y="25"/>
              </a:cxn>
              <a:cxn ang="0">
                <a:pos x="32" y="25"/>
              </a:cxn>
              <a:cxn ang="0">
                <a:pos x="57" y="20"/>
              </a:cxn>
              <a:cxn ang="0">
                <a:pos x="57" y="11"/>
              </a:cxn>
              <a:cxn ang="0">
                <a:pos x="57" y="1"/>
              </a:cxn>
              <a:cxn ang="0">
                <a:pos x="59" y="0"/>
              </a:cxn>
              <a:cxn ang="0">
                <a:pos x="65" y="0"/>
              </a:cxn>
              <a:cxn ang="0">
                <a:pos x="70" y="11"/>
              </a:cxn>
              <a:cxn ang="0">
                <a:pos x="70" y="16"/>
              </a:cxn>
              <a:cxn ang="0">
                <a:pos x="70" y="24"/>
              </a:cxn>
              <a:cxn ang="0">
                <a:pos x="73" y="43"/>
              </a:cxn>
              <a:cxn ang="0">
                <a:pos x="73" y="51"/>
              </a:cxn>
              <a:cxn ang="0">
                <a:pos x="77" y="51"/>
              </a:cxn>
            </a:cxnLst>
            <a:rect l="0" t="0" r="r" b="b"/>
            <a:pathLst>
              <a:path w="83" h="76">
                <a:moveTo>
                  <a:pt x="80" y="51"/>
                </a:moveTo>
                <a:lnTo>
                  <a:pt x="80" y="51"/>
                </a:lnTo>
                <a:lnTo>
                  <a:pt x="80" y="51"/>
                </a:lnTo>
                <a:lnTo>
                  <a:pt x="80" y="51"/>
                </a:lnTo>
                <a:lnTo>
                  <a:pt x="81" y="51"/>
                </a:lnTo>
                <a:lnTo>
                  <a:pt x="81" y="51"/>
                </a:lnTo>
                <a:lnTo>
                  <a:pt x="81" y="51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1" y="52"/>
                </a:lnTo>
                <a:lnTo>
                  <a:pt x="83" y="52"/>
                </a:lnTo>
                <a:lnTo>
                  <a:pt x="83" y="54"/>
                </a:lnTo>
                <a:lnTo>
                  <a:pt x="83" y="54"/>
                </a:lnTo>
                <a:lnTo>
                  <a:pt x="83" y="54"/>
                </a:lnTo>
                <a:lnTo>
                  <a:pt x="83" y="54"/>
                </a:lnTo>
                <a:lnTo>
                  <a:pt x="83" y="59"/>
                </a:lnTo>
                <a:lnTo>
                  <a:pt x="83" y="62"/>
                </a:lnTo>
                <a:lnTo>
                  <a:pt x="83" y="67"/>
                </a:lnTo>
                <a:lnTo>
                  <a:pt x="83" y="73"/>
                </a:lnTo>
                <a:lnTo>
                  <a:pt x="83" y="73"/>
                </a:lnTo>
                <a:lnTo>
                  <a:pt x="83" y="76"/>
                </a:lnTo>
                <a:lnTo>
                  <a:pt x="83" y="76"/>
                </a:lnTo>
                <a:lnTo>
                  <a:pt x="81" y="76"/>
                </a:lnTo>
                <a:lnTo>
                  <a:pt x="80" y="76"/>
                </a:lnTo>
                <a:lnTo>
                  <a:pt x="78" y="76"/>
                </a:lnTo>
                <a:lnTo>
                  <a:pt x="77" y="76"/>
                </a:lnTo>
                <a:lnTo>
                  <a:pt x="77" y="76"/>
                </a:lnTo>
                <a:lnTo>
                  <a:pt x="73" y="76"/>
                </a:lnTo>
                <a:lnTo>
                  <a:pt x="72" y="76"/>
                </a:lnTo>
                <a:lnTo>
                  <a:pt x="70" y="76"/>
                </a:lnTo>
                <a:lnTo>
                  <a:pt x="70" y="76"/>
                </a:lnTo>
                <a:lnTo>
                  <a:pt x="62" y="76"/>
                </a:lnTo>
                <a:lnTo>
                  <a:pt x="62" y="76"/>
                </a:lnTo>
                <a:lnTo>
                  <a:pt x="59" y="76"/>
                </a:lnTo>
                <a:lnTo>
                  <a:pt x="57" y="76"/>
                </a:lnTo>
                <a:lnTo>
                  <a:pt x="53" y="76"/>
                </a:lnTo>
                <a:lnTo>
                  <a:pt x="43" y="76"/>
                </a:lnTo>
                <a:lnTo>
                  <a:pt x="41" y="76"/>
                </a:lnTo>
                <a:lnTo>
                  <a:pt x="37" y="76"/>
                </a:lnTo>
                <a:lnTo>
                  <a:pt x="37" y="76"/>
                </a:lnTo>
                <a:lnTo>
                  <a:pt x="32" y="76"/>
                </a:lnTo>
                <a:lnTo>
                  <a:pt x="24" y="76"/>
                </a:lnTo>
                <a:lnTo>
                  <a:pt x="22" y="76"/>
                </a:lnTo>
                <a:lnTo>
                  <a:pt x="19" y="76"/>
                </a:lnTo>
                <a:lnTo>
                  <a:pt x="14" y="76"/>
                </a:lnTo>
                <a:lnTo>
                  <a:pt x="13" y="76"/>
                </a:lnTo>
                <a:lnTo>
                  <a:pt x="13" y="76"/>
                </a:lnTo>
                <a:lnTo>
                  <a:pt x="13" y="76"/>
                </a:lnTo>
                <a:lnTo>
                  <a:pt x="13" y="75"/>
                </a:lnTo>
                <a:lnTo>
                  <a:pt x="14" y="75"/>
                </a:lnTo>
                <a:lnTo>
                  <a:pt x="16" y="73"/>
                </a:lnTo>
                <a:lnTo>
                  <a:pt x="16" y="72"/>
                </a:lnTo>
                <a:lnTo>
                  <a:pt x="17" y="72"/>
                </a:lnTo>
                <a:lnTo>
                  <a:pt x="17" y="70"/>
                </a:lnTo>
                <a:lnTo>
                  <a:pt x="17" y="70"/>
                </a:lnTo>
                <a:lnTo>
                  <a:pt x="17" y="68"/>
                </a:lnTo>
                <a:lnTo>
                  <a:pt x="17" y="68"/>
                </a:lnTo>
                <a:lnTo>
                  <a:pt x="17" y="68"/>
                </a:lnTo>
                <a:lnTo>
                  <a:pt x="17" y="68"/>
                </a:lnTo>
                <a:lnTo>
                  <a:pt x="17" y="67"/>
                </a:lnTo>
                <a:lnTo>
                  <a:pt x="17" y="67"/>
                </a:lnTo>
                <a:lnTo>
                  <a:pt x="17" y="67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7" y="65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6" y="64"/>
                </a:lnTo>
                <a:lnTo>
                  <a:pt x="17" y="64"/>
                </a:lnTo>
                <a:lnTo>
                  <a:pt x="17" y="62"/>
                </a:lnTo>
                <a:lnTo>
                  <a:pt x="17" y="62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60"/>
                </a:lnTo>
                <a:lnTo>
                  <a:pt x="17" y="59"/>
                </a:lnTo>
                <a:lnTo>
                  <a:pt x="17" y="59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7" y="57"/>
                </a:lnTo>
                <a:lnTo>
                  <a:pt x="16" y="57"/>
                </a:lnTo>
                <a:lnTo>
                  <a:pt x="16" y="56"/>
                </a:lnTo>
                <a:lnTo>
                  <a:pt x="16" y="56"/>
                </a:lnTo>
                <a:lnTo>
                  <a:pt x="16" y="54"/>
                </a:lnTo>
                <a:lnTo>
                  <a:pt x="16" y="54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2"/>
                </a:lnTo>
                <a:lnTo>
                  <a:pt x="16" y="51"/>
                </a:lnTo>
                <a:lnTo>
                  <a:pt x="16" y="51"/>
                </a:lnTo>
                <a:lnTo>
                  <a:pt x="16" y="49"/>
                </a:lnTo>
                <a:lnTo>
                  <a:pt x="16" y="49"/>
                </a:lnTo>
                <a:lnTo>
                  <a:pt x="14" y="49"/>
                </a:lnTo>
                <a:lnTo>
                  <a:pt x="14" y="49"/>
                </a:lnTo>
                <a:lnTo>
                  <a:pt x="14" y="48"/>
                </a:lnTo>
                <a:lnTo>
                  <a:pt x="14" y="48"/>
                </a:lnTo>
                <a:lnTo>
                  <a:pt x="16" y="48"/>
                </a:lnTo>
                <a:lnTo>
                  <a:pt x="16" y="48"/>
                </a:lnTo>
                <a:lnTo>
                  <a:pt x="16" y="48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6"/>
                </a:lnTo>
                <a:lnTo>
                  <a:pt x="14" y="44"/>
                </a:lnTo>
                <a:lnTo>
                  <a:pt x="13" y="44"/>
                </a:lnTo>
                <a:lnTo>
                  <a:pt x="13" y="44"/>
                </a:lnTo>
                <a:lnTo>
                  <a:pt x="13" y="43"/>
                </a:lnTo>
                <a:lnTo>
                  <a:pt x="13" y="43"/>
                </a:lnTo>
                <a:lnTo>
                  <a:pt x="11" y="41"/>
                </a:lnTo>
                <a:lnTo>
                  <a:pt x="11" y="41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11" y="40"/>
                </a:lnTo>
                <a:lnTo>
                  <a:pt x="9" y="38"/>
                </a:lnTo>
                <a:lnTo>
                  <a:pt x="9" y="38"/>
                </a:lnTo>
                <a:lnTo>
                  <a:pt x="9" y="38"/>
                </a:lnTo>
                <a:lnTo>
                  <a:pt x="9" y="36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8" y="35"/>
                </a:lnTo>
                <a:lnTo>
                  <a:pt x="6" y="35"/>
                </a:lnTo>
                <a:lnTo>
                  <a:pt x="6" y="35"/>
                </a:lnTo>
                <a:lnTo>
                  <a:pt x="6" y="33"/>
                </a:lnTo>
                <a:lnTo>
                  <a:pt x="6" y="33"/>
                </a:lnTo>
                <a:lnTo>
                  <a:pt x="6" y="33"/>
                </a:lnTo>
                <a:lnTo>
                  <a:pt x="6" y="33"/>
                </a:lnTo>
                <a:lnTo>
                  <a:pt x="6" y="32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5" y="30"/>
                </a:lnTo>
                <a:lnTo>
                  <a:pt x="5" y="32"/>
                </a:lnTo>
                <a:lnTo>
                  <a:pt x="5" y="32"/>
                </a:lnTo>
                <a:lnTo>
                  <a:pt x="5" y="32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5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30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1" y="28"/>
                </a:lnTo>
                <a:lnTo>
                  <a:pt x="1" y="28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7"/>
                </a:lnTo>
                <a:lnTo>
                  <a:pt x="1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3" y="24"/>
                </a:lnTo>
                <a:lnTo>
                  <a:pt x="3" y="24"/>
                </a:lnTo>
                <a:lnTo>
                  <a:pt x="5" y="22"/>
                </a:lnTo>
                <a:lnTo>
                  <a:pt x="6" y="22"/>
                </a:lnTo>
                <a:lnTo>
                  <a:pt x="6" y="22"/>
                </a:lnTo>
                <a:lnTo>
                  <a:pt x="8" y="20"/>
                </a:lnTo>
                <a:lnTo>
                  <a:pt x="8" y="22"/>
                </a:lnTo>
                <a:lnTo>
                  <a:pt x="8" y="22"/>
                </a:lnTo>
                <a:lnTo>
                  <a:pt x="11" y="25"/>
                </a:lnTo>
                <a:lnTo>
                  <a:pt x="11" y="25"/>
                </a:lnTo>
                <a:lnTo>
                  <a:pt x="13" y="25"/>
                </a:lnTo>
                <a:lnTo>
                  <a:pt x="17" y="25"/>
                </a:lnTo>
                <a:lnTo>
                  <a:pt x="27" y="25"/>
                </a:lnTo>
                <a:lnTo>
                  <a:pt x="32" y="25"/>
                </a:lnTo>
                <a:lnTo>
                  <a:pt x="43" y="25"/>
                </a:lnTo>
                <a:lnTo>
                  <a:pt x="45" y="25"/>
                </a:lnTo>
                <a:lnTo>
                  <a:pt x="57" y="25"/>
                </a:lnTo>
                <a:lnTo>
                  <a:pt x="57" y="22"/>
                </a:lnTo>
                <a:lnTo>
                  <a:pt x="57" y="20"/>
                </a:lnTo>
                <a:lnTo>
                  <a:pt x="57" y="19"/>
                </a:lnTo>
                <a:lnTo>
                  <a:pt x="57" y="17"/>
                </a:lnTo>
                <a:lnTo>
                  <a:pt x="57" y="12"/>
                </a:lnTo>
                <a:lnTo>
                  <a:pt x="57" y="11"/>
                </a:lnTo>
                <a:lnTo>
                  <a:pt x="57" y="11"/>
                </a:lnTo>
                <a:lnTo>
                  <a:pt x="57" y="9"/>
                </a:lnTo>
                <a:lnTo>
                  <a:pt x="57" y="8"/>
                </a:lnTo>
                <a:lnTo>
                  <a:pt x="57" y="3"/>
                </a:lnTo>
                <a:lnTo>
                  <a:pt x="57" y="3"/>
                </a:lnTo>
                <a:lnTo>
                  <a:pt x="57" y="1"/>
                </a:lnTo>
                <a:lnTo>
                  <a:pt x="57" y="0"/>
                </a:lnTo>
                <a:lnTo>
                  <a:pt x="57" y="0"/>
                </a:lnTo>
                <a:lnTo>
                  <a:pt x="57" y="0"/>
                </a:lnTo>
                <a:lnTo>
                  <a:pt x="59" y="0"/>
                </a:lnTo>
                <a:lnTo>
                  <a:pt x="59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5" y="0"/>
                </a:lnTo>
                <a:lnTo>
                  <a:pt x="69" y="0"/>
                </a:lnTo>
                <a:lnTo>
                  <a:pt x="70" y="0"/>
                </a:lnTo>
                <a:lnTo>
                  <a:pt x="70" y="11"/>
                </a:lnTo>
                <a:lnTo>
                  <a:pt x="70" y="11"/>
                </a:lnTo>
                <a:lnTo>
                  <a:pt x="70" y="12"/>
                </a:lnTo>
                <a:lnTo>
                  <a:pt x="70" y="12"/>
                </a:lnTo>
                <a:lnTo>
                  <a:pt x="70" y="12"/>
                </a:lnTo>
                <a:lnTo>
                  <a:pt x="70" y="14"/>
                </a:lnTo>
                <a:lnTo>
                  <a:pt x="70" y="16"/>
                </a:lnTo>
                <a:lnTo>
                  <a:pt x="70" y="16"/>
                </a:lnTo>
                <a:lnTo>
                  <a:pt x="70" y="19"/>
                </a:lnTo>
                <a:lnTo>
                  <a:pt x="70" y="20"/>
                </a:lnTo>
                <a:lnTo>
                  <a:pt x="70" y="22"/>
                </a:lnTo>
                <a:lnTo>
                  <a:pt x="70" y="24"/>
                </a:lnTo>
                <a:lnTo>
                  <a:pt x="70" y="27"/>
                </a:lnTo>
                <a:lnTo>
                  <a:pt x="70" y="33"/>
                </a:lnTo>
                <a:lnTo>
                  <a:pt x="73" y="33"/>
                </a:lnTo>
                <a:lnTo>
                  <a:pt x="73" y="35"/>
                </a:lnTo>
                <a:lnTo>
                  <a:pt x="73" y="43"/>
                </a:lnTo>
                <a:lnTo>
                  <a:pt x="73" y="43"/>
                </a:lnTo>
                <a:lnTo>
                  <a:pt x="73" y="44"/>
                </a:lnTo>
                <a:lnTo>
                  <a:pt x="73" y="46"/>
                </a:lnTo>
                <a:lnTo>
                  <a:pt x="73" y="46"/>
                </a:lnTo>
                <a:lnTo>
                  <a:pt x="73" y="51"/>
                </a:lnTo>
                <a:lnTo>
                  <a:pt x="73" y="51"/>
                </a:lnTo>
                <a:lnTo>
                  <a:pt x="75" y="51"/>
                </a:lnTo>
                <a:lnTo>
                  <a:pt x="75" y="51"/>
                </a:lnTo>
                <a:lnTo>
                  <a:pt x="77" y="51"/>
                </a:lnTo>
                <a:lnTo>
                  <a:pt x="77" y="51"/>
                </a:lnTo>
                <a:lnTo>
                  <a:pt x="80" y="51"/>
                </a:lnTo>
                <a:close/>
              </a:path>
            </a:pathLst>
          </a:custGeom>
          <a:solidFill>
            <a:srgbClr val="8732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3027363" y="5762626"/>
            <a:ext cx="127000" cy="125413"/>
          </a:xfrm>
          <a:custGeom>
            <a:avLst/>
            <a:gdLst/>
            <a:ahLst/>
            <a:cxnLst>
              <a:cxn ang="0">
                <a:pos x="27" y="0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56" y="0"/>
              </a:cxn>
              <a:cxn ang="0">
                <a:pos x="59" y="0"/>
              </a:cxn>
              <a:cxn ang="0">
                <a:pos x="64" y="0"/>
              </a:cxn>
              <a:cxn ang="0">
                <a:pos x="67" y="0"/>
              </a:cxn>
              <a:cxn ang="0">
                <a:pos x="74" y="0"/>
              </a:cxn>
              <a:cxn ang="0">
                <a:pos x="77" y="2"/>
              </a:cxn>
              <a:cxn ang="0">
                <a:pos x="77" y="5"/>
              </a:cxn>
              <a:cxn ang="0">
                <a:pos x="77" y="8"/>
              </a:cxn>
              <a:cxn ang="0">
                <a:pos x="77" y="11"/>
              </a:cxn>
              <a:cxn ang="0">
                <a:pos x="77" y="15"/>
              </a:cxn>
              <a:cxn ang="0">
                <a:pos x="77" y="18"/>
              </a:cxn>
              <a:cxn ang="0">
                <a:pos x="77" y="24"/>
              </a:cxn>
              <a:cxn ang="0">
                <a:pos x="77" y="27"/>
              </a:cxn>
              <a:cxn ang="0">
                <a:pos x="77" y="32"/>
              </a:cxn>
              <a:cxn ang="0">
                <a:pos x="77" y="37"/>
              </a:cxn>
              <a:cxn ang="0">
                <a:pos x="77" y="40"/>
              </a:cxn>
              <a:cxn ang="0">
                <a:pos x="77" y="45"/>
              </a:cxn>
              <a:cxn ang="0">
                <a:pos x="79" y="51"/>
              </a:cxn>
              <a:cxn ang="0">
                <a:pos x="80" y="55"/>
              </a:cxn>
              <a:cxn ang="0">
                <a:pos x="80" y="59"/>
              </a:cxn>
              <a:cxn ang="0">
                <a:pos x="80" y="63"/>
              </a:cxn>
              <a:cxn ang="0">
                <a:pos x="80" y="66"/>
              </a:cxn>
              <a:cxn ang="0">
                <a:pos x="80" y="72"/>
              </a:cxn>
              <a:cxn ang="0">
                <a:pos x="77" y="77"/>
              </a:cxn>
              <a:cxn ang="0">
                <a:pos x="72" y="77"/>
              </a:cxn>
              <a:cxn ang="0">
                <a:pos x="71" y="79"/>
              </a:cxn>
              <a:cxn ang="0">
                <a:pos x="67" y="79"/>
              </a:cxn>
              <a:cxn ang="0">
                <a:pos x="59" y="77"/>
              </a:cxn>
              <a:cxn ang="0">
                <a:pos x="51" y="77"/>
              </a:cxn>
              <a:cxn ang="0">
                <a:pos x="48" y="77"/>
              </a:cxn>
              <a:cxn ang="0">
                <a:pos x="45" y="77"/>
              </a:cxn>
              <a:cxn ang="0">
                <a:pos x="39" y="77"/>
              </a:cxn>
              <a:cxn ang="0">
                <a:pos x="35" y="77"/>
              </a:cxn>
              <a:cxn ang="0">
                <a:pos x="32" y="77"/>
              </a:cxn>
              <a:cxn ang="0">
                <a:pos x="29" y="77"/>
              </a:cxn>
              <a:cxn ang="0">
                <a:pos x="26" y="77"/>
              </a:cxn>
              <a:cxn ang="0">
                <a:pos x="23" y="77"/>
              </a:cxn>
              <a:cxn ang="0">
                <a:pos x="19" y="77"/>
              </a:cxn>
              <a:cxn ang="0">
                <a:pos x="16" y="77"/>
              </a:cxn>
              <a:cxn ang="0">
                <a:pos x="13" y="77"/>
              </a:cxn>
              <a:cxn ang="0">
                <a:pos x="5" y="77"/>
              </a:cxn>
              <a:cxn ang="0">
                <a:pos x="5" y="69"/>
              </a:cxn>
              <a:cxn ang="0">
                <a:pos x="3" y="64"/>
              </a:cxn>
              <a:cxn ang="0">
                <a:pos x="5" y="58"/>
              </a:cxn>
              <a:cxn ang="0">
                <a:pos x="5" y="55"/>
              </a:cxn>
              <a:cxn ang="0">
                <a:pos x="3" y="51"/>
              </a:cxn>
              <a:cxn ang="0">
                <a:pos x="0" y="51"/>
              </a:cxn>
              <a:cxn ang="0">
                <a:pos x="0" y="42"/>
              </a:cxn>
              <a:cxn ang="0">
                <a:pos x="0" y="34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7"/>
              </a:cxn>
              <a:cxn ang="0">
                <a:pos x="0" y="2"/>
              </a:cxn>
              <a:cxn ang="0">
                <a:pos x="3" y="0"/>
              </a:cxn>
              <a:cxn ang="0">
                <a:pos x="18" y="0"/>
              </a:cxn>
              <a:cxn ang="0">
                <a:pos x="23" y="0"/>
              </a:cxn>
              <a:cxn ang="0">
                <a:pos x="26" y="0"/>
              </a:cxn>
            </a:cxnLst>
            <a:rect l="0" t="0" r="r" b="b"/>
            <a:pathLst>
              <a:path w="80" h="79">
                <a:moveTo>
                  <a:pt x="26" y="0"/>
                </a:move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2" y="0"/>
                </a:lnTo>
                <a:lnTo>
                  <a:pt x="43" y="0"/>
                </a:lnTo>
                <a:lnTo>
                  <a:pt x="51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4" y="0"/>
                </a:lnTo>
                <a:lnTo>
                  <a:pt x="77" y="0"/>
                </a:lnTo>
                <a:lnTo>
                  <a:pt x="77" y="2"/>
                </a:lnTo>
                <a:lnTo>
                  <a:pt x="77" y="3"/>
                </a:lnTo>
                <a:lnTo>
                  <a:pt x="77" y="5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7" y="13"/>
                </a:lnTo>
                <a:lnTo>
                  <a:pt x="77" y="15"/>
                </a:lnTo>
                <a:lnTo>
                  <a:pt x="77" y="16"/>
                </a:lnTo>
                <a:lnTo>
                  <a:pt x="77" y="18"/>
                </a:lnTo>
                <a:lnTo>
                  <a:pt x="77" y="21"/>
                </a:lnTo>
                <a:lnTo>
                  <a:pt x="77" y="24"/>
                </a:lnTo>
                <a:lnTo>
                  <a:pt x="77" y="26"/>
                </a:lnTo>
                <a:lnTo>
                  <a:pt x="77" y="27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7"/>
                </a:lnTo>
                <a:lnTo>
                  <a:pt x="77" y="39"/>
                </a:lnTo>
                <a:lnTo>
                  <a:pt x="77" y="40"/>
                </a:lnTo>
                <a:lnTo>
                  <a:pt x="77" y="43"/>
                </a:lnTo>
                <a:lnTo>
                  <a:pt x="77" y="45"/>
                </a:lnTo>
                <a:lnTo>
                  <a:pt x="77" y="51"/>
                </a:lnTo>
                <a:lnTo>
                  <a:pt x="79" y="51"/>
                </a:lnTo>
                <a:lnTo>
                  <a:pt x="80" y="51"/>
                </a:lnTo>
                <a:lnTo>
                  <a:pt x="80" y="55"/>
                </a:lnTo>
                <a:lnTo>
                  <a:pt x="80" y="58"/>
                </a:lnTo>
                <a:lnTo>
                  <a:pt x="80" y="59"/>
                </a:lnTo>
                <a:lnTo>
                  <a:pt x="80" y="61"/>
                </a:lnTo>
                <a:lnTo>
                  <a:pt x="80" y="63"/>
                </a:lnTo>
                <a:lnTo>
                  <a:pt x="80" y="64"/>
                </a:lnTo>
                <a:lnTo>
                  <a:pt x="80" y="66"/>
                </a:lnTo>
                <a:lnTo>
                  <a:pt x="80" y="71"/>
                </a:lnTo>
                <a:lnTo>
                  <a:pt x="80" y="72"/>
                </a:lnTo>
                <a:lnTo>
                  <a:pt x="80" y="77"/>
                </a:lnTo>
                <a:lnTo>
                  <a:pt x="77" y="77"/>
                </a:lnTo>
                <a:lnTo>
                  <a:pt x="74" y="77"/>
                </a:lnTo>
                <a:lnTo>
                  <a:pt x="72" y="77"/>
                </a:lnTo>
                <a:lnTo>
                  <a:pt x="71" y="77"/>
                </a:lnTo>
                <a:lnTo>
                  <a:pt x="71" y="79"/>
                </a:lnTo>
                <a:lnTo>
                  <a:pt x="69" y="79"/>
                </a:lnTo>
                <a:lnTo>
                  <a:pt x="67" y="79"/>
                </a:lnTo>
                <a:lnTo>
                  <a:pt x="67" y="77"/>
                </a:lnTo>
                <a:lnTo>
                  <a:pt x="59" y="77"/>
                </a:lnTo>
                <a:lnTo>
                  <a:pt x="55" y="77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3" y="77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7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9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1" y="77"/>
                </a:lnTo>
                <a:lnTo>
                  <a:pt x="5" y="77"/>
                </a:lnTo>
                <a:lnTo>
                  <a:pt x="5" y="72"/>
                </a:lnTo>
                <a:lnTo>
                  <a:pt x="5" y="69"/>
                </a:lnTo>
                <a:lnTo>
                  <a:pt x="5" y="67"/>
                </a:lnTo>
                <a:lnTo>
                  <a:pt x="3" y="64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1"/>
                </a:lnTo>
                <a:lnTo>
                  <a:pt x="0" y="26"/>
                </a:lnTo>
                <a:lnTo>
                  <a:pt x="0" y="23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close/>
              </a:path>
            </a:pathLst>
          </a:custGeom>
          <a:solidFill>
            <a:srgbClr val="3051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3311525" y="5681663"/>
            <a:ext cx="82550" cy="80963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2" y="2"/>
              </a:cxn>
              <a:cxn ang="0">
                <a:pos x="52" y="5"/>
              </a:cxn>
              <a:cxn ang="0">
                <a:pos x="50" y="6"/>
              </a:cxn>
              <a:cxn ang="0">
                <a:pos x="50" y="10"/>
              </a:cxn>
              <a:cxn ang="0">
                <a:pos x="50" y="13"/>
              </a:cxn>
              <a:cxn ang="0">
                <a:pos x="50" y="16"/>
              </a:cxn>
              <a:cxn ang="0">
                <a:pos x="50" y="19"/>
              </a:cxn>
              <a:cxn ang="0">
                <a:pos x="50" y="22"/>
              </a:cxn>
              <a:cxn ang="0">
                <a:pos x="50" y="26"/>
              </a:cxn>
              <a:cxn ang="0">
                <a:pos x="50" y="29"/>
              </a:cxn>
              <a:cxn ang="0">
                <a:pos x="50" y="32"/>
              </a:cxn>
              <a:cxn ang="0">
                <a:pos x="50" y="35"/>
              </a:cxn>
              <a:cxn ang="0">
                <a:pos x="50" y="38"/>
              </a:cxn>
              <a:cxn ang="0">
                <a:pos x="52" y="40"/>
              </a:cxn>
              <a:cxn ang="0">
                <a:pos x="52" y="43"/>
              </a:cxn>
              <a:cxn ang="0">
                <a:pos x="52" y="46"/>
              </a:cxn>
              <a:cxn ang="0">
                <a:pos x="50" y="48"/>
              </a:cxn>
              <a:cxn ang="0">
                <a:pos x="50" y="51"/>
              </a:cxn>
              <a:cxn ang="0">
                <a:pos x="47" y="51"/>
              </a:cxn>
              <a:cxn ang="0">
                <a:pos x="44" y="51"/>
              </a:cxn>
              <a:cxn ang="0">
                <a:pos x="40" y="51"/>
              </a:cxn>
              <a:cxn ang="0">
                <a:pos x="37" y="51"/>
              </a:cxn>
              <a:cxn ang="0">
                <a:pos x="34" y="51"/>
              </a:cxn>
              <a:cxn ang="0">
                <a:pos x="31" y="51"/>
              </a:cxn>
              <a:cxn ang="0">
                <a:pos x="28" y="51"/>
              </a:cxn>
              <a:cxn ang="0">
                <a:pos x="24" y="51"/>
              </a:cxn>
              <a:cxn ang="0">
                <a:pos x="21" y="51"/>
              </a:cxn>
              <a:cxn ang="0">
                <a:pos x="18" y="51"/>
              </a:cxn>
              <a:cxn ang="0">
                <a:pos x="15" y="51"/>
              </a:cxn>
              <a:cxn ang="0">
                <a:pos x="12" y="51"/>
              </a:cxn>
              <a:cxn ang="0">
                <a:pos x="8" y="51"/>
              </a:cxn>
              <a:cxn ang="0">
                <a:pos x="0" y="50"/>
              </a:cxn>
              <a:cxn ang="0">
                <a:pos x="0" y="46"/>
              </a:cxn>
              <a:cxn ang="0">
                <a:pos x="0" y="43"/>
              </a:cxn>
              <a:cxn ang="0">
                <a:pos x="0" y="40"/>
              </a:cxn>
              <a:cxn ang="0">
                <a:pos x="0" y="37"/>
              </a:cxn>
              <a:cxn ang="0">
                <a:pos x="0" y="34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21"/>
              </a:cxn>
              <a:cxn ang="0">
                <a:pos x="0" y="18"/>
              </a:cxn>
              <a:cxn ang="0">
                <a:pos x="0" y="14"/>
              </a:cxn>
              <a:cxn ang="0">
                <a:pos x="0" y="11"/>
              </a:cxn>
              <a:cxn ang="0">
                <a:pos x="0" y="8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8" y="0"/>
              </a:cxn>
              <a:cxn ang="0">
                <a:pos x="10" y="2"/>
              </a:cxn>
              <a:cxn ang="0">
                <a:pos x="16" y="2"/>
              </a:cxn>
              <a:cxn ang="0">
                <a:pos x="21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</a:cxnLst>
            <a:rect l="0" t="0" r="r" b="b"/>
            <a:pathLst>
              <a:path w="52" h="51">
                <a:moveTo>
                  <a:pt x="48" y="0"/>
                </a:moveTo>
                <a:lnTo>
                  <a:pt x="50" y="0"/>
                </a:lnTo>
                <a:lnTo>
                  <a:pt x="50" y="2"/>
                </a:lnTo>
                <a:lnTo>
                  <a:pt x="52" y="2"/>
                </a:lnTo>
                <a:lnTo>
                  <a:pt x="52" y="3"/>
                </a:lnTo>
                <a:lnTo>
                  <a:pt x="52" y="5"/>
                </a:lnTo>
                <a:lnTo>
                  <a:pt x="50" y="5"/>
                </a:lnTo>
                <a:lnTo>
                  <a:pt x="50" y="6"/>
                </a:lnTo>
                <a:lnTo>
                  <a:pt x="50" y="8"/>
                </a:lnTo>
                <a:lnTo>
                  <a:pt x="50" y="10"/>
                </a:lnTo>
                <a:lnTo>
                  <a:pt x="50" y="11"/>
                </a:lnTo>
                <a:lnTo>
                  <a:pt x="50" y="13"/>
                </a:lnTo>
                <a:lnTo>
                  <a:pt x="50" y="14"/>
                </a:lnTo>
                <a:lnTo>
                  <a:pt x="50" y="16"/>
                </a:lnTo>
                <a:lnTo>
                  <a:pt x="50" y="18"/>
                </a:lnTo>
                <a:lnTo>
                  <a:pt x="50" y="19"/>
                </a:lnTo>
                <a:lnTo>
                  <a:pt x="50" y="21"/>
                </a:lnTo>
                <a:lnTo>
                  <a:pt x="50" y="22"/>
                </a:lnTo>
                <a:lnTo>
                  <a:pt x="50" y="24"/>
                </a:lnTo>
                <a:lnTo>
                  <a:pt x="50" y="26"/>
                </a:lnTo>
                <a:lnTo>
                  <a:pt x="50" y="27"/>
                </a:lnTo>
                <a:lnTo>
                  <a:pt x="50" y="29"/>
                </a:lnTo>
                <a:lnTo>
                  <a:pt x="50" y="30"/>
                </a:lnTo>
                <a:lnTo>
                  <a:pt x="50" y="32"/>
                </a:lnTo>
                <a:lnTo>
                  <a:pt x="50" y="34"/>
                </a:lnTo>
                <a:lnTo>
                  <a:pt x="50" y="35"/>
                </a:lnTo>
                <a:lnTo>
                  <a:pt x="50" y="37"/>
                </a:lnTo>
                <a:lnTo>
                  <a:pt x="50" y="38"/>
                </a:lnTo>
                <a:lnTo>
                  <a:pt x="50" y="40"/>
                </a:lnTo>
                <a:lnTo>
                  <a:pt x="52" y="40"/>
                </a:lnTo>
                <a:lnTo>
                  <a:pt x="52" y="42"/>
                </a:lnTo>
                <a:lnTo>
                  <a:pt x="52" y="43"/>
                </a:lnTo>
                <a:lnTo>
                  <a:pt x="52" y="45"/>
                </a:lnTo>
                <a:lnTo>
                  <a:pt x="52" y="46"/>
                </a:lnTo>
                <a:lnTo>
                  <a:pt x="52" y="48"/>
                </a:lnTo>
                <a:lnTo>
                  <a:pt x="50" y="48"/>
                </a:lnTo>
                <a:lnTo>
                  <a:pt x="50" y="50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4" y="51"/>
                </a:lnTo>
                <a:lnTo>
                  <a:pt x="42" y="51"/>
                </a:lnTo>
                <a:lnTo>
                  <a:pt x="40" y="51"/>
                </a:lnTo>
                <a:lnTo>
                  <a:pt x="39" y="51"/>
                </a:lnTo>
                <a:lnTo>
                  <a:pt x="37" y="51"/>
                </a:lnTo>
                <a:lnTo>
                  <a:pt x="36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8" y="51"/>
                </a:lnTo>
                <a:lnTo>
                  <a:pt x="26" y="51"/>
                </a:lnTo>
                <a:lnTo>
                  <a:pt x="24" y="51"/>
                </a:lnTo>
                <a:lnTo>
                  <a:pt x="23" y="51"/>
                </a:lnTo>
                <a:lnTo>
                  <a:pt x="21" y="51"/>
                </a:lnTo>
                <a:lnTo>
                  <a:pt x="20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12" y="51"/>
                </a:lnTo>
                <a:lnTo>
                  <a:pt x="10" y="51"/>
                </a:lnTo>
                <a:lnTo>
                  <a:pt x="8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0" y="2"/>
                </a:lnTo>
                <a:lnTo>
                  <a:pt x="12" y="2"/>
                </a:lnTo>
                <a:lnTo>
                  <a:pt x="16" y="2"/>
                </a:lnTo>
                <a:lnTo>
                  <a:pt x="21" y="2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close/>
              </a:path>
            </a:pathLst>
          </a:custGeom>
          <a:solidFill>
            <a:srgbClr val="AD443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921125" y="6126163"/>
            <a:ext cx="160338" cy="119063"/>
          </a:xfrm>
          <a:custGeom>
            <a:avLst/>
            <a:gdLst/>
            <a:ahLst/>
            <a:cxnLst>
              <a:cxn ang="0">
                <a:pos x="76" y="3"/>
              </a:cxn>
              <a:cxn ang="0">
                <a:pos x="76" y="8"/>
              </a:cxn>
              <a:cxn ang="0">
                <a:pos x="76" y="13"/>
              </a:cxn>
              <a:cxn ang="0">
                <a:pos x="76" y="18"/>
              </a:cxn>
              <a:cxn ang="0">
                <a:pos x="76" y="22"/>
              </a:cxn>
              <a:cxn ang="0">
                <a:pos x="76" y="29"/>
              </a:cxn>
              <a:cxn ang="0">
                <a:pos x="76" y="34"/>
              </a:cxn>
              <a:cxn ang="0">
                <a:pos x="76" y="38"/>
              </a:cxn>
              <a:cxn ang="0">
                <a:pos x="76" y="43"/>
              </a:cxn>
              <a:cxn ang="0">
                <a:pos x="76" y="48"/>
              </a:cxn>
              <a:cxn ang="0">
                <a:pos x="79" y="50"/>
              </a:cxn>
              <a:cxn ang="0">
                <a:pos x="84" y="50"/>
              </a:cxn>
              <a:cxn ang="0">
                <a:pos x="88" y="50"/>
              </a:cxn>
              <a:cxn ang="0">
                <a:pos x="93" y="50"/>
              </a:cxn>
              <a:cxn ang="0">
                <a:pos x="98" y="50"/>
              </a:cxn>
              <a:cxn ang="0">
                <a:pos x="101" y="51"/>
              </a:cxn>
              <a:cxn ang="0">
                <a:pos x="101" y="61"/>
              </a:cxn>
              <a:cxn ang="0">
                <a:pos x="101" y="67"/>
              </a:cxn>
              <a:cxn ang="0">
                <a:pos x="100" y="70"/>
              </a:cxn>
              <a:cxn ang="0">
                <a:pos x="101" y="74"/>
              </a:cxn>
              <a:cxn ang="0">
                <a:pos x="92" y="75"/>
              </a:cxn>
              <a:cxn ang="0">
                <a:pos x="80" y="75"/>
              </a:cxn>
              <a:cxn ang="0">
                <a:pos x="68" y="75"/>
              </a:cxn>
              <a:cxn ang="0">
                <a:pos x="42" y="75"/>
              </a:cxn>
              <a:cxn ang="0">
                <a:pos x="15" y="75"/>
              </a:cxn>
              <a:cxn ang="0">
                <a:pos x="0" y="75"/>
              </a:cxn>
              <a:cxn ang="0">
                <a:pos x="0" y="67"/>
              </a:cxn>
              <a:cxn ang="0">
                <a:pos x="0" y="62"/>
              </a:cxn>
              <a:cxn ang="0">
                <a:pos x="0" y="56"/>
              </a:cxn>
              <a:cxn ang="0">
                <a:pos x="0" y="48"/>
              </a:cxn>
              <a:cxn ang="0">
                <a:pos x="0" y="38"/>
              </a:cxn>
              <a:cxn ang="0">
                <a:pos x="0" y="29"/>
              </a:cxn>
              <a:cxn ang="0">
                <a:pos x="0" y="24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5" y="0"/>
              </a:cxn>
              <a:cxn ang="0">
                <a:pos x="20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4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</a:cxnLst>
            <a:rect l="0" t="0" r="r" b="b"/>
            <a:pathLst>
              <a:path w="101" h="75">
                <a:moveTo>
                  <a:pt x="76" y="0"/>
                </a:moveTo>
                <a:lnTo>
                  <a:pt x="76" y="2"/>
                </a:lnTo>
                <a:lnTo>
                  <a:pt x="76" y="3"/>
                </a:lnTo>
                <a:lnTo>
                  <a:pt x="76" y="5"/>
                </a:lnTo>
                <a:lnTo>
                  <a:pt x="76" y="6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9"/>
                </a:lnTo>
                <a:lnTo>
                  <a:pt x="76" y="30"/>
                </a:lnTo>
                <a:lnTo>
                  <a:pt x="76" y="32"/>
                </a:lnTo>
                <a:lnTo>
                  <a:pt x="76" y="34"/>
                </a:lnTo>
                <a:lnTo>
                  <a:pt x="76" y="35"/>
                </a:lnTo>
                <a:lnTo>
                  <a:pt x="76" y="37"/>
                </a:lnTo>
                <a:lnTo>
                  <a:pt x="76" y="38"/>
                </a:lnTo>
                <a:lnTo>
                  <a:pt x="76" y="40"/>
                </a:lnTo>
                <a:lnTo>
                  <a:pt x="76" y="42"/>
                </a:lnTo>
                <a:lnTo>
                  <a:pt x="76" y="43"/>
                </a:lnTo>
                <a:lnTo>
                  <a:pt x="76" y="45"/>
                </a:lnTo>
                <a:lnTo>
                  <a:pt x="76" y="46"/>
                </a:lnTo>
                <a:lnTo>
                  <a:pt x="76" y="48"/>
                </a:lnTo>
                <a:lnTo>
                  <a:pt x="76" y="50"/>
                </a:lnTo>
                <a:lnTo>
                  <a:pt x="77" y="50"/>
                </a:lnTo>
                <a:lnTo>
                  <a:pt x="79" y="50"/>
                </a:lnTo>
                <a:lnTo>
                  <a:pt x="80" y="50"/>
                </a:lnTo>
                <a:lnTo>
                  <a:pt x="82" y="50"/>
                </a:lnTo>
                <a:lnTo>
                  <a:pt x="84" y="50"/>
                </a:lnTo>
                <a:lnTo>
                  <a:pt x="85" y="50"/>
                </a:lnTo>
                <a:lnTo>
                  <a:pt x="87" y="50"/>
                </a:lnTo>
                <a:lnTo>
                  <a:pt x="88" y="50"/>
                </a:lnTo>
                <a:lnTo>
                  <a:pt x="90" y="50"/>
                </a:lnTo>
                <a:lnTo>
                  <a:pt x="92" y="50"/>
                </a:lnTo>
                <a:lnTo>
                  <a:pt x="93" y="50"/>
                </a:lnTo>
                <a:lnTo>
                  <a:pt x="95" y="50"/>
                </a:lnTo>
                <a:lnTo>
                  <a:pt x="96" y="50"/>
                </a:lnTo>
                <a:lnTo>
                  <a:pt x="98" y="50"/>
                </a:lnTo>
                <a:lnTo>
                  <a:pt x="100" y="50"/>
                </a:lnTo>
                <a:lnTo>
                  <a:pt x="101" y="50"/>
                </a:lnTo>
                <a:lnTo>
                  <a:pt x="101" y="51"/>
                </a:lnTo>
                <a:lnTo>
                  <a:pt x="101" y="53"/>
                </a:lnTo>
                <a:lnTo>
                  <a:pt x="101" y="58"/>
                </a:lnTo>
                <a:lnTo>
                  <a:pt x="101" y="61"/>
                </a:lnTo>
                <a:lnTo>
                  <a:pt x="100" y="62"/>
                </a:lnTo>
                <a:lnTo>
                  <a:pt x="101" y="66"/>
                </a:lnTo>
                <a:lnTo>
                  <a:pt x="101" y="67"/>
                </a:lnTo>
                <a:lnTo>
                  <a:pt x="100" y="67"/>
                </a:lnTo>
                <a:lnTo>
                  <a:pt x="100" y="69"/>
                </a:lnTo>
                <a:lnTo>
                  <a:pt x="100" y="70"/>
                </a:lnTo>
                <a:lnTo>
                  <a:pt x="100" y="72"/>
                </a:lnTo>
                <a:lnTo>
                  <a:pt x="101" y="72"/>
                </a:lnTo>
                <a:lnTo>
                  <a:pt x="101" y="74"/>
                </a:lnTo>
                <a:lnTo>
                  <a:pt x="101" y="75"/>
                </a:lnTo>
                <a:lnTo>
                  <a:pt x="96" y="75"/>
                </a:lnTo>
                <a:lnTo>
                  <a:pt x="92" y="75"/>
                </a:lnTo>
                <a:lnTo>
                  <a:pt x="88" y="75"/>
                </a:lnTo>
                <a:lnTo>
                  <a:pt x="84" y="75"/>
                </a:lnTo>
                <a:lnTo>
                  <a:pt x="80" y="75"/>
                </a:lnTo>
                <a:lnTo>
                  <a:pt x="76" y="75"/>
                </a:lnTo>
                <a:lnTo>
                  <a:pt x="71" y="75"/>
                </a:lnTo>
                <a:lnTo>
                  <a:pt x="68" y="75"/>
                </a:lnTo>
                <a:lnTo>
                  <a:pt x="60" y="75"/>
                </a:lnTo>
                <a:lnTo>
                  <a:pt x="55" y="75"/>
                </a:lnTo>
                <a:lnTo>
                  <a:pt x="42" y="75"/>
                </a:lnTo>
                <a:lnTo>
                  <a:pt x="34" y="75"/>
                </a:lnTo>
                <a:lnTo>
                  <a:pt x="26" y="75"/>
                </a:lnTo>
                <a:lnTo>
                  <a:pt x="15" y="75"/>
                </a:lnTo>
                <a:lnTo>
                  <a:pt x="12" y="75"/>
                </a:lnTo>
                <a:lnTo>
                  <a:pt x="2" y="75"/>
                </a:lnTo>
                <a:lnTo>
                  <a:pt x="0" y="75"/>
                </a:lnTo>
                <a:lnTo>
                  <a:pt x="0" y="72"/>
                </a:lnTo>
                <a:lnTo>
                  <a:pt x="0" y="70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8"/>
                </a:lnTo>
                <a:lnTo>
                  <a:pt x="0" y="56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2"/>
                </a:lnTo>
                <a:lnTo>
                  <a:pt x="0" y="38"/>
                </a:lnTo>
                <a:lnTo>
                  <a:pt x="0" y="37"/>
                </a:lnTo>
                <a:lnTo>
                  <a:pt x="0" y="32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close/>
              </a:path>
            </a:pathLst>
          </a:custGeom>
          <a:solidFill>
            <a:srgbClr val="9967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3040063" y="6003926"/>
            <a:ext cx="160338" cy="80963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80" y="0"/>
              </a:cxn>
              <a:cxn ang="0">
                <a:pos x="85" y="0"/>
              </a:cxn>
              <a:cxn ang="0">
                <a:pos x="90" y="0"/>
              </a:cxn>
              <a:cxn ang="0">
                <a:pos x="95" y="0"/>
              </a:cxn>
              <a:cxn ang="0">
                <a:pos x="99" y="0"/>
              </a:cxn>
              <a:cxn ang="0">
                <a:pos x="101" y="3"/>
              </a:cxn>
              <a:cxn ang="0">
                <a:pos x="101" y="8"/>
              </a:cxn>
              <a:cxn ang="0">
                <a:pos x="101" y="13"/>
              </a:cxn>
              <a:cxn ang="0">
                <a:pos x="101" y="18"/>
              </a:cxn>
              <a:cxn ang="0">
                <a:pos x="101" y="23"/>
              </a:cxn>
              <a:cxn ang="0">
                <a:pos x="101" y="27"/>
              </a:cxn>
              <a:cxn ang="0">
                <a:pos x="101" y="32"/>
              </a:cxn>
              <a:cxn ang="0">
                <a:pos x="101" y="37"/>
              </a:cxn>
              <a:cxn ang="0">
                <a:pos x="101" y="42"/>
              </a:cxn>
              <a:cxn ang="0">
                <a:pos x="101" y="47"/>
              </a:cxn>
              <a:cxn ang="0">
                <a:pos x="101" y="51"/>
              </a:cxn>
              <a:cxn ang="0">
                <a:pos x="96" y="51"/>
              </a:cxn>
              <a:cxn ang="0">
                <a:pos x="85" y="51"/>
              </a:cxn>
              <a:cxn ang="0">
                <a:pos x="80" y="51"/>
              </a:cxn>
              <a:cxn ang="0">
                <a:pos x="75" y="51"/>
              </a:cxn>
              <a:cxn ang="0">
                <a:pos x="66" y="51"/>
              </a:cxn>
              <a:cxn ang="0">
                <a:pos x="61" y="51"/>
              </a:cxn>
              <a:cxn ang="0">
                <a:pos x="56" y="51"/>
              </a:cxn>
              <a:cxn ang="0">
                <a:pos x="51" y="51"/>
              </a:cxn>
              <a:cxn ang="0">
                <a:pos x="47" y="51"/>
              </a:cxn>
              <a:cxn ang="0">
                <a:pos x="40" y="51"/>
              </a:cxn>
              <a:cxn ang="0">
                <a:pos x="31" y="51"/>
              </a:cxn>
              <a:cxn ang="0">
                <a:pos x="16" y="51"/>
              </a:cxn>
              <a:cxn ang="0">
                <a:pos x="5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3" y="0"/>
              </a:cxn>
              <a:cxn ang="0">
                <a:pos x="16" y="0"/>
              </a:cxn>
              <a:cxn ang="0">
                <a:pos x="21" y="0"/>
              </a:cxn>
              <a:cxn ang="0">
                <a:pos x="39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</a:cxnLst>
            <a:rect l="0" t="0" r="r" b="b"/>
            <a:pathLst>
              <a:path w="101" h="51">
                <a:moveTo>
                  <a:pt x="72" y="0"/>
                </a:move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1" y="2"/>
                </a:lnTo>
                <a:lnTo>
                  <a:pt x="101" y="3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1" y="11"/>
                </a:lnTo>
                <a:lnTo>
                  <a:pt x="101" y="13"/>
                </a:lnTo>
                <a:lnTo>
                  <a:pt x="101" y="15"/>
                </a:lnTo>
                <a:lnTo>
                  <a:pt x="101" y="16"/>
                </a:lnTo>
                <a:lnTo>
                  <a:pt x="101" y="18"/>
                </a:lnTo>
                <a:lnTo>
                  <a:pt x="101" y="19"/>
                </a:lnTo>
                <a:lnTo>
                  <a:pt x="101" y="21"/>
                </a:lnTo>
                <a:lnTo>
                  <a:pt x="101" y="23"/>
                </a:lnTo>
                <a:lnTo>
                  <a:pt x="101" y="24"/>
                </a:lnTo>
                <a:lnTo>
                  <a:pt x="101" y="26"/>
                </a:lnTo>
                <a:lnTo>
                  <a:pt x="101" y="27"/>
                </a:lnTo>
                <a:lnTo>
                  <a:pt x="101" y="29"/>
                </a:lnTo>
                <a:lnTo>
                  <a:pt x="101" y="31"/>
                </a:lnTo>
                <a:lnTo>
                  <a:pt x="101" y="32"/>
                </a:lnTo>
                <a:lnTo>
                  <a:pt x="101" y="34"/>
                </a:lnTo>
                <a:lnTo>
                  <a:pt x="101" y="35"/>
                </a:lnTo>
                <a:lnTo>
                  <a:pt x="101" y="37"/>
                </a:lnTo>
                <a:lnTo>
                  <a:pt x="101" y="39"/>
                </a:lnTo>
                <a:lnTo>
                  <a:pt x="101" y="40"/>
                </a:lnTo>
                <a:lnTo>
                  <a:pt x="101" y="42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1" y="48"/>
                </a:lnTo>
                <a:lnTo>
                  <a:pt x="101" y="50"/>
                </a:lnTo>
                <a:lnTo>
                  <a:pt x="101" y="51"/>
                </a:lnTo>
                <a:lnTo>
                  <a:pt x="99" y="51"/>
                </a:lnTo>
                <a:lnTo>
                  <a:pt x="98" y="51"/>
                </a:lnTo>
                <a:lnTo>
                  <a:pt x="96" y="51"/>
                </a:lnTo>
                <a:lnTo>
                  <a:pt x="93" y="51"/>
                </a:lnTo>
                <a:lnTo>
                  <a:pt x="88" y="51"/>
                </a:lnTo>
                <a:lnTo>
                  <a:pt x="85" y="51"/>
                </a:lnTo>
                <a:lnTo>
                  <a:pt x="83" y="51"/>
                </a:lnTo>
                <a:lnTo>
                  <a:pt x="82" y="51"/>
                </a:lnTo>
                <a:lnTo>
                  <a:pt x="80" y="51"/>
                </a:lnTo>
                <a:lnTo>
                  <a:pt x="79" y="51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2" y="51"/>
                </a:lnTo>
                <a:lnTo>
                  <a:pt x="40" y="51"/>
                </a:lnTo>
                <a:lnTo>
                  <a:pt x="37" y="51"/>
                </a:lnTo>
                <a:lnTo>
                  <a:pt x="34" y="51"/>
                </a:lnTo>
                <a:lnTo>
                  <a:pt x="31" y="51"/>
                </a:lnTo>
                <a:lnTo>
                  <a:pt x="26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5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31" y="0"/>
                </a:lnTo>
                <a:lnTo>
                  <a:pt x="39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close/>
              </a:path>
            </a:pathLst>
          </a:custGeom>
          <a:solidFill>
            <a:srgbClr val="E8CD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3332163" y="5130801"/>
            <a:ext cx="93663" cy="263525"/>
          </a:xfrm>
          <a:custGeom>
            <a:avLst/>
            <a:gdLst/>
            <a:ahLst/>
            <a:cxnLst>
              <a:cxn ang="0">
                <a:pos x="59" y="75"/>
              </a:cxn>
              <a:cxn ang="0">
                <a:pos x="50" y="88"/>
              </a:cxn>
              <a:cxn ang="0">
                <a:pos x="50" y="101"/>
              </a:cxn>
              <a:cxn ang="0">
                <a:pos x="50" y="107"/>
              </a:cxn>
              <a:cxn ang="0">
                <a:pos x="50" y="114"/>
              </a:cxn>
              <a:cxn ang="0">
                <a:pos x="50" y="118"/>
              </a:cxn>
              <a:cxn ang="0">
                <a:pos x="50" y="123"/>
              </a:cxn>
              <a:cxn ang="0">
                <a:pos x="50" y="131"/>
              </a:cxn>
              <a:cxn ang="0">
                <a:pos x="53" y="141"/>
              </a:cxn>
              <a:cxn ang="0">
                <a:pos x="53" y="154"/>
              </a:cxn>
              <a:cxn ang="0">
                <a:pos x="53" y="163"/>
              </a:cxn>
              <a:cxn ang="0">
                <a:pos x="50" y="166"/>
              </a:cxn>
              <a:cxn ang="0">
                <a:pos x="45" y="166"/>
              </a:cxn>
              <a:cxn ang="0">
                <a:pos x="40" y="166"/>
              </a:cxn>
              <a:cxn ang="0">
                <a:pos x="35" y="166"/>
              </a:cxn>
              <a:cxn ang="0">
                <a:pos x="16" y="166"/>
              </a:cxn>
              <a:cxn ang="0">
                <a:pos x="5" y="165"/>
              </a:cxn>
              <a:cxn ang="0">
                <a:pos x="5" y="141"/>
              </a:cxn>
              <a:cxn ang="0">
                <a:pos x="2" y="125"/>
              </a:cxn>
              <a:cxn ang="0">
                <a:pos x="2" y="112"/>
              </a:cxn>
              <a:cxn ang="0">
                <a:pos x="2" y="107"/>
              </a:cxn>
              <a:cxn ang="0">
                <a:pos x="2" y="102"/>
              </a:cxn>
              <a:cxn ang="0">
                <a:pos x="2" y="98"/>
              </a:cxn>
              <a:cxn ang="0">
                <a:pos x="2" y="93"/>
              </a:cxn>
              <a:cxn ang="0">
                <a:pos x="2" y="88"/>
              </a:cxn>
              <a:cxn ang="0">
                <a:pos x="2" y="83"/>
              </a:cxn>
              <a:cxn ang="0">
                <a:pos x="2" y="78"/>
              </a:cxn>
              <a:cxn ang="0">
                <a:pos x="5" y="74"/>
              </a:cxn>
              <a:cxn ang="0">
                <a:pos x="5" y="69"/>
              </a:cxn>
              <a:cxn ang="0">
                <a:pos x="3" y="66"/>
              </a:cxn>
              <a:cxn ang="0">
                <a:pos x="2" y="62"/>
              </a:cxn>
              <a:cxn ang="0">
                <a:pos x="0" y="59"/>
              </a:cxn>
              <a:cxn ang="0">
                <a:pos x="2" y="56"/>
              </a:cxn>
              <a:cxn ang="0">
                <a:pos x="2" y="51"/>
              </a:cxn>
              <a:cxn ang="0">
                <a:pos x="2" y="3"/>
              </a:cxn>
              <a:cxn ang="0">
                <a:pos x="5" y="6"/>
              </a:cxn>
              <a:cxn ang="0">
                <a:pos x="7" y="10"/>
              </a:cxn>
              <a:cxn ang="0">
                <a:pos x="10" y="13"/>
              </a:cxn>
              <a:cxn ang="0">
                <a:pos x="11" y="16"/>
              </a:cxn>
              <a:cxn ang="0">
                <a:pos x="15" y="18"/>
              </a:cxn>
              <a:cxn ang="0">
                <a:pos x="16" y="22"/>
              </a:cxn>
              <a:cxn ang="0">
                <a:pos x="19" y="26"/>
              </a:cxn>
              <a:cxn ang="0">
                <a:pos x="23" y="29"/>
              </a:cxn>
              <a:cxn ang="0">
                <a:pos x="24" y="32"/>
              </a:cxn>
              <a:cxn ang="0">
                <a:pos x="27" y="34"/>
              </a:cxn>
              <a:cxn ang="0">
                <a:pos x="31" y="37"/>
              </a:cxn>
              <a:cxn ang="0">
                <a:pos x="32" y="40"/>
              </a:cxn>
              <a:cxn ang="0">
                <a:pos x="35" y="42"/>
              </a:cxn>
              <a:cxn ang="0">
                <a:pos x="37" y="45"/>
              </a:cxn>
              <a:cxn ang="0">
                <a:pos x="39" y="48"/>
              </a:cxn>
              <a:cxn ang="0">
                <a:pos x="42" y="50"/>
              </a:cxn>
              <a:cxn ang="0">
                <a:pos x="45" y="51"/>
              </a:cxn>
              <a:cxn ang="0">
                <a:pos x="47" y="54"/>
              </a:cxn>
              <a:cxn ang="0">
                <a:pos x="48" y="58"/>
              </a:cxn>
              <a:cxn ang="0">
                <a:pos x="50" y="61"/>
              </a:cxn>
              <a:cxn ang="0">
                <a:pos x="53" y="62"/>
              </a:cxn>
              <a:cxn ang="0">
                <a:pos x="53" y="64"/>
              </a:cxn>
              <a:cxn ang="0">
                <a:pos x="58" y="70"/>
              </a:cxn>
            </a:cxnLst>
            <a:rect l="0" t="0" r="r" b="b"/>
            <a:pathLst>
              <a:path w="59" h="166">
                <a:moveTo>
                  <a:pt x="58" y="70"/>
                </a:moveTo>
                <a:lnTo>
                  <a:pt x="59" y="74"/>
                </a:lnTo>
                <a:lnTo>
                  <a:pt x="59" y="75"/>
                </a:lnTo>
                <a:lnTo>
                  <a:pt x="59" y="88"/>
                </a:lnTo>
                <a:lnTo>
                  <a:pt x="51" y="88"/>
                </a:lnTo>
                <a:lnTo>
                  <a:pt x="50" y="88"/>
                </a:lnTo>
                <a:lnTo>
                  <a:pt x="50" y="93"/>
                </a:lnTo>
                <a:lnTo>
                  <a:pt x="50" y="98"/>
                </a:lnTo>
                <a:lnTo>
                  <a:pt x="50" y="101"/>
                </a:lnTo>
                <a:lnTo>
                  <a:pt x="50" y="102"/>
                </a:lnTo>
                <a:lnTo>
                  <a:pt x="50" y="106"/>
                </a:lnTo>
                <a:lnTo>
                  <a:pt x="50" y="107"/>
                </a:lnTo>
                <a:lnTo>
                  <a:pt x="50" y="110"/>
                </a:lnTo>
                <a:lnTo>
                  <a:pt x="50" y="112"/>
                </a:lnTo>
                <a:lnTo>
                  <a:pt x="50" y="114"/>
                </a:lnTo>
                <a:lnTo>
                  <a:pt x="50" y="115"/>
                </a:lnTo>
                <a:lnTo>
                  <a:pt x="50" y="117"/>
                </a:lnTo>
                <a:lnTo>
                  <a:pt x="50" y="118"/>
                </a:lnTo>
                <a:lnTo>
                  <a:pt x="50" y="120"/>
                </a:lnTo>
                <a:lnTo>
                  <a:pt x="50" y="122"/>
                </a:lnTo>
                <a:lnTo>
                  <a:pt x="50" y="123"/>
                </a:lnTo>
                <a:lnTo>
                  <a:pt x="50" y="125"/>
                </a:lnTo>
                <a:lnTo>
                  <a:pt x="50" y="128"/>
                </a:lnTo>
                <a:lnTo>
                  <a:pt x="50" y="131"/>
                </a:lnTo>
                <a:lnTo>
                  <a:pt x="50" y="141"/>
                </a:lnTo>
                <a:lnTo>
                  <a:pt x="51" y="141"/>
                </a:lnTo>
                <a:lnTo>
                  <a:pt x="53" y="141"/>
                </a:lnTo>
                <a:lnTo>
                  <a:pt x="53" y="147"/>
                </a:lnTo>
                <a:lnTo>
                  <a:pt x="53" y="152"/>
                </a:lnTo>
                <a:lnTo>
                  <a:pt x="53" y="154"/>
                </a:lnTo>
                <a:lnTo>
                  <a:pt x="53" y="157"/>
                </a:lnTo>
                <a:lnTo>
                  <a:pt x="53" y="162"/>
                </a:lnTo>
                <a:lnTo>
                  <a:pt x="53" y="163"/>
                </a:lnTo>
                <a:lnTo>
                  <a:pt x="53" y="166"/>
                </a:lnTo>
                <a:lnTo>
                  <a:pt x="51" y="166"/>
                </a:lnTo>
                <a:lnTo>
                  <a:pt x="50" y="166"/>
                </a:lnTo>
                <a:lnTo>
                  <a:pt x="48" y="166"/>
                </a:lnTo>
                <a:lnTo>
                  <a:pt x="47" y="166"/>
                </a:lnTo>
                <a:lnTo>
                  <a:pt x="45" y="166"/>
                </a:lnTo>
                <a:lnTo>
                  <a:pt x="43" y="166"/>
                </a:lnTo>
                <a:lnTo>
                  <a:pt x="42" y="166"/>
                </a:lnTo>
                <a:lnTo>
                  <a:pt x="40" y="166"/>
                </a:lnTo>
                <a:lnTo>
                  <a:pt x="39" y="166"/>
                </a:lnTo>
                <a:lnTo>
                  <a:pt x="37" y="166"/>
                </a:lnTo>
                <a:lnTo>
                  <a:pt x="35" y="166"/>
                </a:lnTo>
                <a:lnTo>
                  <a:pt x="34" y="166"/>
                </a:lnTo>
                <a:lnTo>
                  <a:pt x="21" y="166"/>
                </a:lnTo>
                <a:lnTo>
                  <a:pt x="16" y="166"/>
                </a:lnTo>
                <a:lnTo>
                  <a:pt x="15" y="166"/>
                </a:lnTo>
                <a:lnTo>
                  <a:pt x="5" y="166"/>
                </a:lnTo>
                <a:lnTo>
                  <a:pt x="5" y="165"/>
                </a:lnTo>
                <a:lnTo>
                  <a:pt x="5" y="157"/>
                </a:lnTo>
                <a:lnTo>
                  <a:pt x="5" y="147"/>
                </a:lnTo>
                <a:lnTo>
                  <a:pt x="5" y="141"/>
                </a:lnTo>
                <a:lnTo>
                  <a:pt x="2" y="141"/>
                </a:lnTo>
                <a:lnTo>
                  <a:pt x="2" y="128"/>
                </a:lnTo>
                <a:lnTo>
                  <a:pt x="2" y="125"/>
                </a:lnTo>
                <a:lnTo>
                  <a:pt x="2" y="123"/>
                </a:lnTo>
                <a:lnTo>
                  <a:pt x="2" y="114"/>
                </a:lnTo>
                <a:lnTo>
                  <a:pt x="2" y="112"/>
                </a:lnTo>
                <a:lnTo>
                  <a:pt x="2" y="110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2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86"/>
                </a:lnTo>
                <a:lnTo>
                  <a:pt x="2" y="85"/>
                </a:lnTo>
                <a:lnTo>
                  <a:pt x="2" y="83"/>
                </a:lnTo>
                <a:lnTo>
                  <a:pt x="2" y="82"/>
                </a:lnTo>
                <a:lnTo>
                  <a:pt x="2" y="80"/>
                </a:lnTo>
                <a:lnTo>
                  <a:pt x="2" y="78"/>
                </a:lnTo>
                <a:lnTo>
                  <a:pt x="3" y="78"/>
                </a:lnTo>
                <a:lnTo>
                  <a:pt x="3" y="75"/>
                </a:lnTo>
                <a:lnTo>
                  <a:pt x="5" y="74"/>
                </a:lnTo>
                <a:lnTo>
                  <a:pt x="5" y="72"/>
                </a:lnTo>
                <a:lnTo>
                  <a:pt x="5" y="70"/>
                </a:lnTo>
                <a:lnTo>
                  <a:pt x="5" y="69"/>
                </a:lnTo>
                <a:lnTo>
                  <a:pt x="3" y="69"/>
                </a:lnTo>
                <a:lnTo>
                  <a:pt x="3" y="67"/>
                </a:lnTo>
                <a:lnTo>
                  <a:pt x="3" y="66"/>
                </a:lnTo>
                <a:lnTo>
                  <a:pt x="3" y="64"/>
                </a:lnTo>
                <a:lnTo>
                  <a:pt x="2" y="64"/>
                </a:lnTo>
                <a:lnTo>
                  <a:pt x="2" y="62"/>
                </a:lnTo>
                <a:lnTo>
                  <a:pt x="2" y="61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2" y="58"/>
                </a:lnTo>
                <a:lnTo>
                  <a:pt x="2" y="56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2" y="0"/>
                </a:lnTo>
                <a:lnTo>
                  <a:pt x="2" y="2"/>
                </a:lnTo>
                <a:lnTo>
                  <a:pt x="2" y="3"/>
                </a:lnTo>
                <a:lnTo>
                  <a:pt x="3" y="5"/>
                </a:lnTo>
                <a:lnTo>
                  <a:pt x="5" y="5"/>
                </a:lnTo>
                <a:lnTo>
                  <a:pt x="5" y="6"/>
                </a:lnTo>
                <a:lnTo>
                  <a:pt x="7" y="6"/>
                </a:lnTo>
                <a:lnTo>
                  <a:pt x="7" y="8"/>
                </a:lnTo>
                <a:lnTo>
                  <a:pt x="7" y="10"/>
                </a:lnTo>
                <a:lnTo>
                  <a:pt x="8" y="10"/>
                </a:lnTo>
                <a:lnTo>
                  <a:pt x="10" y="11"/>
                </a:lnTo>
                <a:lnTo>
                  <a:pt x="10" y="13"/>
                </a:lnTo>
                <a:lnTo>
                  <a:pt x="11" y="13"/>
                </a:lnTo>
                <a:lnTo>
                  <a:pt x="11" y="14"/>
                </a:lnTo>
                <a:lnTo>
                  <a:pt x="11" y="16"/>
                </a:lnTo>
                <a:lnTo>
                  <a:pt x="13" y="16"/>
                </a:lnTo>
                <a:lnTo>
                  <a:pt x="13" y="18"/>
                </a:lnTo>
                <a:lnTo>
                  <a:pt x="15" y="18"/>
                </a:lnTo>
                <a:lnTo>
                  <a:pt x="15" y="19"/>
                </a:lnTo>
                <a:lnTo>
                  <a:pt x="15" y="21"/>
                </a:lnTo>
                <a:lnTo>
                  <a:pt x="16" y="22"/>
                </a:lnTo>
                <a:lnTo>
                  <a:pt x="18" y="22"/>
                </a:lnTo>
                <a:lnTo>
                  <a:pt x="18" y="24"/>
                </a:lnTo>
                <a:lnTo>
                  <a:pt x="19" y="26"/>
                </a:lnTo>
                <a:lnTo>
                  <a:pt x="21" y="26"/>
                </a:lnTo>
                <a:lnTo>
                  <a:pt x="21" y="27"/>
                </a:lnTo>
                <a:lnTo>
                  <a:pt x="23" y="29"/>
                </a:lnTo>
                <a:lnTo>
                  <a:pt x="23" y="30"/>
                </a:lnTo>
                <a:lnTo>
                  <a:pt x="24" y="30"/>
                </a:lnTo>
                <a:lnTo>
                  <a:pt x="24" y="32"/>
                </a:lnTo>
                <a:lnTo>
                  <a:pt x="26" y="32"/>
                </a:lnTo>
                <a:lnTo>
                  <a:pt x="26" y="34"/>
                </a:lnTo>
                <a:lnTo>
                  <a:pt x="27" y="34"/>
                </a:lnTo>
                <a:lnTo>
                  <a:pt x="27" y="35"/>
                </a:lnTo>
                <a:lnTo>
                  <a:pt x="29" y="35"/>
                </a:lnTo>
                <a:lnTo>
                  <a:pt x="31" y="37"/>
                </a:lnTo>
                <a:lnTo>
                  <a:pt x="31" y="38"/>
                </a:lnTo>
                <a:lnTo>
                  <a:pt x="32" y="38"/>
                </a:lnTo>
                <a:lnTo>
                  <a:pt x="32" y="40"/>
                </a:lnTo>
                <a:lnTo>
                  <a:pt x="32" y="42"/>
                </a:lnTo>
                <a:lnTo>
                  <a:pt x="34" y="42"/>
                </a:lnTo>
                <a:lnTo>
                  <a:pt x="35" y="42"/>
                </a:lnTo>
                <a:lnTo>
                  <a:pt x="35" y="43"/>
                </a:lnTo>
                <a:lnTo>
                  <a:pt x="37" y="43"/>
                </a:lnTo>
                <a:lnTo>
                  <a:pt x="37" y="45"/>
                </a:lnTo>
                <a:lnTo>
                  <a:pt x="37" y="46"/>
                </a:lnTo>
                <a:lnTo>
                  <a:pt x="39" y="46"/>
                </a:lnTo>
                <a:lnTo>
                  <a:pt x="39" y="48"/>
                </a:lnTo>
                <a:lnTo>
                  <a:pt x="40" y="48"/>
                </a:lnTo>
                <a:lnTo>
                  <a:pt x="40" y="50"/>
                </a:lnTo>
                <a:lnTo>
                  <a:pt x="42" y="50"/>
                </a:lnTo>
                <a:lnTo>
                  <a:pt x="42" y="51"/>
                </a:lnTo>
                <a:lnTo>
                  <a:pt x="43" y="51"/>
                </a:lnTo>
                <a:lnTo>
                  <a:pt x="45" y="51"/>
                </a:lnTo>
                <a:lnTo>
                  <a:pt x="45" y="53"/>
                </a:lnTo>
                <a:lnTo>
                  <a:pt x="45" y="54"/>
                </a:lnTo>
                <a:lnTo>
                  <a:pt x="47" y="54"/>
                </a:lnTo>
                <a:lnTo>
                  <a:pt x="47" y="56"/>
                </a:lnTo>
                <a:lnTo>
                  <a:pt x="48" y="56"/>
                </a:lnTo>
                <a:lnTo>
                  <a:pt x="48" y="58"/>
                </a:lnTo>
                <a:lnTo>
                  <a:pt x="48" y="59"/>
                </a:lnTo>
                <a:lnTo>
                  <a:pt x="50" y="59"/>
                </a:lnTo>
                <a:lnTo>
                  <a:pt x="50" y="61"/>
                </a:lnTo>
                <a:lnTo>
                  <a:pt x="51" y="61"/>
                </a:lnTo>
                <a:lnTo>
                  <a:pt x="51" y="62"/>
                </a:lnTo>
                <a:lnTo>
                  <a:pt x="53" y="62"/>
                </a:lnTo>
                <a:lnTo>
                  <a:pt x="53" y="64"/>
                </a:lnTo>
                <a:lnTo>
                  <a:pt x="53" y="62"/>
                </a:lnTo>
                <a:lnTo>
                  <a:pt x="53" y="64"/>
                </a:lnTo>
                <a:lnTo>
                  <a:pt x="55" y="64"/>
                </a:lnTo>
                <a:lnTo>
                  <a:pt x="55" y="70"/>
                </a:lnTo>
                <a:lnTo>
                  <a:pt x="58" y="70"/>
                </a:lnTo>
                <a:close/>
              </a:path>
            </a:pathLst>
          </a:custGeom>
          <a:solidFill>
            <a:srgbClr val="5FFA9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6"/>
          <p:cNvSpPr>
            <a:spLocks/>
          </p:cNvSpPr>
          <p:nvPr/>
        </p:nvSpPr>
        <p:spPr bwMode="auto">
          <a:xfrm>
            <a:off x="3390900" y="5762626"/>
            <a:ext cx="168275" cy="142875"/>
          </a:xfrm>
          <a:custGeom>
            <a:avLst/>
            <a:gdLst/>
            <a:ahLst/>
            <a:cxnLst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2" y="7"/>
              </a:cxn>
              <a:cxn ang="0">
                <a:pos x="102" y="13"/>
              </a:cxn>
              <a:cxn ang="0">
                <a:pos x="102" y="18"/>
              </a:cxn>
              <a:cxn ang="0">
                <a:pos x="102" y="23"/>
              </a:cxn>
              <a:cxn ang="0">
                <a:pos x="102" y="27"/>
              </a:cxn>
              <a:cxn ang="0">
                <a:pos x="102" y="32"/>
              </a:cxn>
              <a:cxn ang="0">
                <a:pos x="102" y="37"/>
              </a:cxn>
              <a:cxn ang="0">
                <a:pos x="102" y="42"/>
              </a:cxn>
              <a:cxn ang="0">
                <a:pos x="102" y="47"/>
              </a:cxn>
              <a:cxn ang="0">
                <a:pos x="106" y="51"/>
              </a:cxn>
              <a:cxn ang="0">
                <a:pos x="106" y="67"/>
              </a:cxn>
              <a:cxn ang="0">
                <a:pos x="106" y="72"/>
              </a:cxn>
              <a:cxn ang="0">
                <a:pos x="106" y="77"/>
              </a:cxn>
              <a:cxn ang="0">
                <a:pos x="86" y="90"/>
              </a:cxn>
              <a:cxn ang="0">
                <a:pos x="59" y="77"/>
              </a:cxn>
              <a:cxn ang="0">
                <a:pos x="29" y="77"/>
              </a:cxn>
              <a:cxn ang="0">
                <a:pos x="5" y="77"/>
              </a:cxn>
              <a:cxn ang="0">
                <a:pos x="3" y="74"/>
              </a:cxn>
              <a:cxn ang="0">
                <a:pos x="3" y="67"/>
              </a:cxn>
              <a:cxn ang="0">
                <a:pos x="0" y="51"/>
              </a:cxn>
              <a:cxn ang="0">
                <a:pos x="0" y="45"/>
              </a:cxn>
              <a:cxn ang="0">
                <a:pos x="0" y="40"/>
              </a:cxn>
              <a:cxn ang="0">
                <a:pos x="0" y="35"/>
              </a:cxn>
              <a:cxn ang="0">
                <a:pos x="0" y="31"/>
              </a:cxn>
              <a:cxn ang="0">
                <a:pos x="0" y="26"/>
              </a:cxn>
              <a:cxn ang="0">
                <a:pos x="0" y="21"/>
              </a:cxn>
              <a:cxn ang="0">
                <a:pos x="2" y="18"/>
              </a:cxn>
              <a:cxn ang="0">
                <a:pos x="2" y="13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4" y="0"/>
              </a:cxn>
              <a:cxn ang="0">
                <a:pos x="19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8" y="0"/>
              </a:cxn>
              <a:cxn ang="0">
                <a:pos x="43" y="0"/>
              </a:cxn>
              <a:cxn ang="0">
                <a:pos x="51" y="0"/>
              </a:cxn>
              <a:cxn ang="0">
                <a:pos x="64" y="0"/>
              </a:cxn>
              <a:cxn ang="0">
                <a:pos x="75" y="0"/>
              </a:cxn>
            </a:cxnLst>
            <a:rect l="0" t="0" r="r" b="b"/>
            <a:pathLst>
              <a:path w="106" h="90">
                <a:moveTo>
                  <a:pt x="77" y="0"/>
                </a:move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2" y="3"/>
                </a:lnTo>
                <a:lnTo>
                  <a:pt x="102" y="5"/>
                </a:lnTo>
                <a:lnTo>
                  <a:pt x="102" y="7"/>
                </a:lnTo>
                <a:lnTo>
                  <a:pt x="102" y="8"/>
                </a:lnTo>
                <a:lnTo>
                  <a:pt x="102" y="11"/>
                </a:lnTo>
                <a:lnTo>
                  <a:pt x="102" y="13"/>
                </a:lnTo>
                <a:lnTo>
                  <a:pt x="102" y="15"/>
                </a:lnTo>
                <a:lnTo>
                  <a:pt x="102" y="16"/>
                </a:lnTo>
                <a:lnTo>
                  <a:pt x="102" y="18"/>
                </a:lnTo>
                <a:lnTo>
                  <a:pt x="102" y="19"/>
                </a:lnTo>
                <a:lnTo>
                  <a:pt x="102" y="21"/>
                </a:lnTo>
                <a:lnTo>
                  <a:pt x="102" y="23"/>
                </a:lnTo>
                <a:lnTo>
                  <a:pt x="102" y="24"/>
                </a:lnTo>
                <a:lnTo>
                  <a:pt x="102" y="26"/>
                </a:lnTo>
                <a:lnTo>
                  <a:pt x="102" y="27"/>
                </a:lnTo>
                <a:lnTo>
                  <a:pt x="102" y="29"/>
                </a:lnTo>
                <a:lnTo>
                  <a:pt x="102" y="31"/>
                </a:lnTo>
                <a:lnTo>
                  <a:pt x="102" y="32"/>
                </a:lnTo>
                <a:lnTo>
                  <a:pt x="102" y="34"/>
                </a:lnTo>
                <a:lnTo>
                  <a:pt x="102" y="35"/>
                </a:lnTo>
                <a:lnTo>
                  <a:pt x="102" y="37"/>
                </a:lnTo>
                <a:lnTo>
                  <a:pt x="102" y="39"/>
                </a:lnTo>
                <a:lnTo>
                  <a:pt x="102" y="40"/>
                </a:lnTo>
                <a:lnTo>
                  <a:pt x="102" y="42"/>
                </a:lnTo>
                <a:lnTo>
                  <a:pt x="102" y="43"/>
                </a:lnTo>
                <a:lnTo>
                  <a:pt x="102" y="45"/>
                </a:lnTo>
                <a:lnTo>
                  <a:pt x="102" y="47"/>
                </a:lnTo>
                <a:lnTo>
                  <a:pt x="102" y="50"/>
                </a:lnTo>
                <a:lnTo>
                  <a:pt x="102" y="51"/>
                </a:lnTo>
                <a:lnTo>
                  <a:pt x="106" y="51"/>
                </a:lnTo>
                <a:lnTo>
                  <a:pt x="106" y="55"/>
                </a:lnTo>
                <a:lnTo>
                  <a:pt x="106" y="56"/>
                </a:lnTo>
                <a:lnTo>
                  <a:pt x="106" y="67"/>
                </a:lnTo>
                <a:lnTo>
                  <a:pt x="106" y="69"/>
                </a:lnTo>
                <a:lnTo>
                  <a:pt x="106" y="71"/>
                </a:lnTo>
                <a:lnTo>
                  <a:pt x="106" y="72"/>
                </a:lnTo>
                <a:lnTo>
                  <a:pt x="106" y="74"/>
                </a:lnTo>
                <a:lnTo>
                  <a:pt x="106" y="75"/>
                </a:lnTo>
                <a:lnTo>
                  <a:pt x="106" y="77"/>
                </a:lnTo>
                <a:lnTo>
                  <a:pt x="106" y="90"/>
                </a:lnTo>
                <a:lnTo>
                  <a:pt x="93" y="90"/>
                </a:lnTo>
                <a:lnTo>
                  <a:pt x="86" y="90"/>
                </a:lnTo>
                <a:lnTo>
                  <a:pt x="80" y="90"/>
                </a:lnTo>
                <a:lnTo>
                  <a:pt x="80" y="77"/>
                </a:lnTo>
                <a:lnTo>
                  <a:pt x="59" y="77"/>
                </a:lnTo>
                <a:lnTo>
                  <a:pt x="37" y="77"/>
                </a:lnTo>
                <a:lnTo>
                  <a:pt x="30" y="77"/>
                </a:lnTo>
                <a:lnTo>
                  <a:pt x="29" y="77"/>
                </a:lnTo>
                <a:lnTo>
                  <a:pt x="11" y="77"/>
                </a:lnTo>
                <a:lnTo>
                  <a:pt x="6" y="77"/>
                </a:lnTo>
                <a:lnTo>
                  <a:pt x="5" y="77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72"/>
                </a:lnTo>
                <a:lnTo>
                  <a:pt x="3" y="71"/>
                </a:lnTo>
                <a:lnTo>
                  <a:pt x="3" y="67"/>
                </a:lnTo>
                <a:lnTo>
                  <a:pt x="3" y="58"/>
                </a:lnTo>
                <a:lnTo>
                  <a:pt x="3" y="51"/>
                </a:lnTo>
                <a:lnTo>
                  <a:pt x="0" y="51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2" y="19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6" y="0"/>
                </a:lnTo>
                <a:lnTo>
                  <a:pt x="61" y="0"/>
                </a:lnTo>
                <a:lnTo>
                  <a:pt x="64" y="0"/>
                </a:lnTo>
                <a:lnTo>
                  <a:pt x="69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D450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3060700" y="5519738"/>
            <a:ext cx="80963" cy="120650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1" y="3"/>
              </a:cxn>
              <a:cxn ang="0">
                <a:pos x="51" y="14"/>
              </a:cxn>
              <a:cxn ang="0">
                <a:pos x="51" y="20"/>
              </a:cxn>
              <a:cxn ang="0">
                <a:pos x="51" y="24"/>
              </a:cxn>
              <a:cxn ang="0">
                <a:pos x="51" y="27"/>
              </a:cxn>
              <a:cxn ang="0">
                <a:pos x="51" y="40"/>
              </a:cxn>
              <a:cxn ang="0">
                <a:pos x="51" y="46"/>
              </a:cxn>
              <a:cxn ang="0">
                <a:pos x="51" y="51"/>
              </a:cxn>
              <a:cxn ang="0">
                <a:pos x="51" y="59"/>
              </a:cxn>
              <a:cxn ang="0">
                <a:pos x="51" y="64"/>
              </a:cxn>
              <a:cxn ang="0">
                <a:pos x="51" y="68"/>
              </a:cxn>
              <a:cxn ang="0">
                <a:pos x="51" y="76"/>
              </a:cxn>
              <a:cxn ang="0">
                <a:pos x="42" y="76"/>
              </a:cxn>
              <a:cxn ang="0">
                <a:pos x="37" y="76"/>
              </a:cxn>
              <a:cxn ang="0">
                <a:pos x="32" y="76"/>
              </a:cxn>
              <a:cxn ang="0">
                <a:pos x="29" y="76"/>
              </a:cxn>
              <a:cxn ang="0">
                <a:pos x="26" y="76"/>
              </a:cxn>
              <a:cxn ang="0">
                <a:pos x="22" y="76"/>
              </a:cxn>
              <a:cxn ang="0">
                <a:pos x="19" y="76"/>
              </a:cxn>
              <a:cxn ang="0">
                <a:pos x="16" y="76"/>
              </a:cxn>
              <a:cxn ang="0">
                <a:pos x="13" y="76"/>
              </a:cxn>
              <a:cxn ang="0">
                <a:pos x="10" y="76"/>
              </a:cxn>
              <a:cxn ang="0">
                <a:pos x="6" y="76"/>
              </a:cxn>
              <a:cxn ang="0">
                <a:pos x="3" y="76"/>
              </a:cxn>
              <a:cxn ang="0">
                <a:pos x="0" y="76"/>
              </a:cxn>
              <a:cxn ang="0">
                <a:pos x="0" y="73"/>
              </a:cxn>
              <a:cxn ang="0">
                <a:pos x="0" y="70"/>
              </a:cxn>
              <a:cxn ang="0">
                <a:pos x="0" y="64"/>
              </a:cxn>
              <a:cxn ang="0">
                <a:pos x="0" y="49"/>
              </a:cxn>
              <a:cxn ang="0">
                <a:pos x="0" y="33"/>
              </a:cxn>
              <a:cxn ang="0">
                <a:pos x="0" y="27"/>
              </a:cxn>
              <a:cxn ang="0">
                <a:pos x="0" y="16"/>
              </a:cxn>
              <a:cxn ang="0">
                <a:pos x="0" y="11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2" y="0"/>
              </a:cxn>
              <a:cxn ang="0">
                <a:pos x="45" y="0"/>
              </a:cxn>
            </a:cxnLst>
            <a:rect l="0" t="0" r="r" b="b"/>
            <a:pathLst>
              <a:path w="51" h="76">
                <a:moveTo>
                  <a:pt x="46" y="0"/>
                </a:moveTo>
                <a:lnTo>
                  <a:pt x="50" y="0"/>
                </a:lnTo>
                <a:lnTo>
                  <a:pt x="51" y="0"/>
                </a:lnTo>
                <a:lnTo>
                  <a:pt x="51" y="3"/>
                </a:lnTo>
                <a:lnTo>
                  <a:pt x="51" y="8"/>
                </a:lnTo>
                <a:lnTo>
                  <a:pt x="51" y="14"/>
                </a:lnTo>
                <a:lnTo>
                  <a:pt x="51" y="16"/>
                </a:lnTo>
                <a:lnTo>
                  <a:pt x="51" y="20"/>
                </a:lnTo>
                <a:lnTo>
                  <a:pt x="51" y="22"/>
                </a:lnTo>
                <a:lnTo>
                  <a:pt x="51" y="24"/>
                </a:lnTo>
                <a:lnTo>
                  <a:pt x="51" y="25"/>
                </a:lnTo>
                <a:lnTo>
                  <a:pt x="51" y="27"/>
                </a:lnTo>
                <a:lnTo>
                  <a:pt x="51" y="38"/>
                </a:lnTo>
                <a:lnTo>
                  <a:pt x="51" y="40"/>
                </a:lnTo>
                <a:lnTo>
                  <a:pt x="51" y="43"/>
                </a:lnTo>
                <a:lnTo>
                  <a:pt x="51" y="46"/>
                </a:lnTo>
                <a:lnTo>
                  <a:pt x="51" y="49"/>
                </a:lnTo>
                <a:lnTo>
                  <a:pt x="51" y="51"/>
                </a:lnTo>
                <a:lnTo>
                  <a:pt x="51" y="56"/>
                </a:lnTo>
                <a:lnTo>
                  <a:pt x="51" y="59"/>
                </a:lnTo>
                <a:lnTo>
                  <a:pt x="51" y="60"/>
                </a:lnTo>
                <a:lnTo>
                  <a:pt x="51" y="64"/>
                </a:lnTo>
                <a:lnTo>
                  <a:pt x="51" y="67"/>
                </a:lnTo>
                <a:lnTo>
                  <a:pt x="51" y="68"/>
                </a:lnTo>
                <a:lnTo>
                  <a:pt x="51" y="70"/>
                </a:lnTo>
                <a:lnTo>
                  <a:pt x="51" y="76"/>
                </a:lnTo>
                <a:lnTo>
                  <a:pt x="46" y="76"/>
                </a:lnTo>
                <a:lnTo>
                  <a:pt x="42" y="76"/>
                </a:lnTo>
                <a:lnTo>
                  <a:pt x="38" y="76"/>
                </a:lnTo>
                <a:lnTo>
                  <a:pt x="37" y="76"/>
                </a:lnTo>
                <a:lnTo>
                  <a:pt x="34" y="76"/>
                </a:lnTo>
                <a:lnTo>
                  <a:pt x="32" y="76"/>
                </a:lnTo>
                <a:lnTo>
                  <a:pt x="30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2" y="76"/>
                </a:lnTo>
                <a:lnTo>
                  <a:pt x="21" y="76"/>
                </a:lnTo>
                <a:lnTo>
                  <a:pt x="19" y="76"/>
                </a:lnTo>
                <a:lnTo>
                  <a:pt x="18" y="76"/>
                </a:lnTo>
                <a:lnTo>
                  <a:pt x="16" y="76"/>
                </a:lnTo>
                <a:lnTo>
                  <a:pt x="14" y="76"/>
                </a:lnTo>
                <a:lnTo>
                  <a:pt x="13" y="76"/>
                </a:lnTo>
                <a:lnTo>
                  <a:pt x="11" y="76"/>
                </a:lnTo>
                <a:lnTo>
                  <a:pt x="10" y="76"/>
                </a:lnTo>
                <a:lnTo>
                  <a:pt x="8" y="76"/>
                </a:lnTo>
                <a:lnTo>
                  <a:pt x="6" y="76"/>
                </a:lnTo>
                <a:lnTo>
                  <a:pt x="5" y="76"/>
                </a:lnTo>
                <a:lnTo>
                  <a:pt x="3" y="76"/>
                </a:lnTo>
                <a:lnTo>
                  <a:pt x="2" y="76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4"/>
                </a:lnTo>
                <a:lnTo>
                  <a:pt x="0" y="51"/>
                </a:lnTo>
                <a:lnTo>
                  <a:pt x="0" y="49"/>
                </a:lnTo>
                <a:lnTo>
                  <a:pt x="0" y="43"/>
                </a:lnTo>
                <a:lnTo>
                  <a:pt x="0" y="33"/>
                </a:lnTo>
                <a:lnTo>
                  <a:pt x="0" y="30"/>
                </a:lnTo>
                <a:lnTo>
                  <a:pt x="0" y="27"/>
                </a:lnTo>
                <a:lnTo>
                  <a:pt x="0" y="25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close/>
              </a:path>
            </a:pathLst>
          </a:custGeom>
          <a:solidFill>
            <a:srgbClr val="95B3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8"/>
          <p:cNvSpPr>
            <a:spLocks/>
          </p:cNvSpPr>
          <p:nvPr/>
        </p:nvSpPr>
        <p:spPr bwMode="auto">
          <a:xfrm>
            <a:off x="3319463" y="6003926"/>
            <a:ext cx="93663" cy="122238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51" y="2"/>
              </a:cxn>
              <a:cxn ang="0">
                <a:pos x="51" y="8"/>
              </a:cxn>
              <a:cxn ang="0">
                <a:pos x="51" y="13"/>
              </a:cxn>
              <a:cxn ang="0">
                <a:pos x="51" y="26"/>
              </a:cxn>
              <a:cxn ang="0">
                <a:pos x="51" y="32"/>
              </a:cxn>
              <a:cxn ang="0">
                <a:pos x="51" y="35"/>
              </a:cxn>
              <a:cxn ang="0">
                <a:pos x="53" y="37"/>
              </a:cxn>
              <a:cxn ang="0">
                <a:pos x="51" y="40"/>
              </a:cxn>
              <a:cxn ang="0">
                <a:pos x="53" y="42"/>
              </a:cxn>
              <a:cxn ang="0">
                <a:pos x="55" y="43"/>
              </a:cxn>
              <a:cxn ang="0">
                <a:pos x="55" y="47"/>
              </a:cxn>
              <a:cxn ang="0">
                <a:pos x="56" y="48"/>
              </a:cxn>
              <a:cxn ang="0">
                <a:pos x="58" y="50"/>
              </a:cxn>
              <a:cxn ang="0">
                <a:pos x="58" y="51"/>
              </a:cxn>
              <a:cxn ang="0">
                <a:pos x="51" y="51"/>
              </a:cxn>
              <a:cxn ang="0">
                <a:pos x="51" y="55"/>
              </a:cxn>
              <a:cxn ang="0">
                <a:pos x="51" y="64"/>
              </a:cxn>
              <a:cxn ang="0">
                <a:pos x="51" y="72"/>
              </a:cxn>
              <a:cxn ang="0">
                <a:pos x="50" y="77"/>
              </a:cxn>
              <a:cxn ang="0">
                <a:pos x="47" y="77"/>
              </a:cxn>
              <a:cxn ang="0">
                <a:pos x="45" y="75"/>
              </a:cxn>
              <a:cxn ang="0">
                <a:pos x="42" y="75"/>
              </a:cxn>
              <a:cxn ang="0">
                <a:pos x="37" y="77"/>
              </a:cxn>
              <a:cxn ang="0">
                <a:pos x="34" y="77"/>
              </a:cxn>
              <a:cxn ang="0">
                <a:pos x="23" y="75"/>
              </a:cxn>
              <a:cxn ang="0">
                <a:pos x="19" y="77"/>
              </a:cxn>
              <a:cxn ang="0">
                <a:pos x="13" y="77"/>
              </a:cxn>
              <a:cxn ang="0">
                <a:pos x="10" y="77"/>
              </a:cxn>
              <a:cxn ang="0">
                <a:pos x="7" y="77"/>
              </a:cxn>
              <a:cxn ang="0">
                <a:pos x="3" y="77"/>
              </a:cxn>
              <a:cxn ang="0">
                <a:pos x="0" y="77"/>
              </a:cxn>
              <a:cxn ang="0">
                <a:pos x="0" y="74"/>
              </a:cxn>
              <a:cxn ang="0">
                <a:pos x="0" y="71"/>
              </a:cxn>
              <a:cxn ang="0">
                <a:pos x="0" y="67"/>
              </a:cxn>
              <a:cxn ang="0">
                <a:pos x="0" y="64"/>
              </a:cxn>
              <a:cxn ang="0">
                <a:pos x="0" y="61"/>
              </a:cxn>
              <a:cxn ang="0">
                <a:pos x="0" y="58"/>
              </a:cxn>
              <a:cxn ang="0">
                <a:pos x="0" y="55"/>
              </a:cxn>
              <a:cxn ang="0">
                <a:pos x="0" y="51"/>
              </a:cxn>
              <a:cxn ang="0">
                <a:pos x="0" y="48"/>
              </a:cxn>
              <a:cxn ang="0">
                <a:pos x="0" y="45"/>
              </a:cxn>
              <a:cxn ang="0">
                <a:pos x="0" y="42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5" y="0"/>
              </a:cxn>
              <a:cxn ang="0">
                <a:pos x="23" y="0"/>
              </a:cxn>
              <a:cxn ang="0">
                <a:pos x="27" y="0"/>
              </a:cxn>
              <a:cxn ang="0">
                <a:pos x="32" y="0"/>
              </a:cxn>
              <a:cxn ang="0">
                <a:pos x="40" y="0"/>
              </a:cxn>
              <a:cxn ang="0">
                <a:pos x="43" y="0"/>
              </a:cxn>
              <a:cxn ang="0">
                <a:pos x="47" y="0"/>
              </a:cxn>
            </a:cxnLst>
            <a:rect l="0" t="0" r="r" b="b"/>
            <a:pathLst>
              <a:path w="59" h="77">
                <a:moveTo>
                  <a:pt x="48" y="0"/>
                </a:moveTo>
                <a:lnTo>
                  <a:pt x="50" y="0"/>
                </a:lnTo>
                <a:lnTo>
                  <a:pt x="51" y="0"/>
                </a:lnTo>
                <a:lnTo>
                  <a:pt x="51" y="2"/>
                </a:lnTo>
                <a:lnTo>
                  <a:pt x="51" y="5"/>
                </a:lnTo>
                <a:lnTo>
                  <a:pt x="51" y="8"/>
                </a:lnTo>
                <a:lnTo>
                  <a:pt x="51" y="10"/>
                </a:lnTo>
                <a:lnTo>
                  <a:pt x="51" y="13"/>
                </a:lnTo>
                <a:lnTo>
                  <a:pt x="51" y="18"/>
                </a:lnTo>
                <a:lnTo>
                  <a:pt x="51" y="26"/>
                </a:lnTo>
                <a:lnTo>
                  <a:pt x="51" y="27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3" y="37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3" y="42"/>
                </a:lnTo>
                <a:lnTo>
                  <a:pt x="53" y="43"/>
                </a:lnTo>
                <a:lnTo>
                  <a:pt x="55" y="43"/>
                </a:lnTo>
                <a:lnTo>
                  <a:pt x="55" y="45"/>
                </a:lnTo>
                <a:lnTo>
                  <a:pt x="55" y="47"/>
                </a:lnTo>
                <a:lnTo>
                  <a:pt x="56" y="47"/>
                </a:lnTo>
                <a:lnTo>
                  <a:pt x="56" y="48"/>
                </a:lnTo>
                <a:lnTo>
                  <a:pt x="58" y="48"/>
                </a:lnTo>
                <a:lnTo>
                  <a:pt x="58" y="50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61"/>
                </a:lnTo>
                <a:lnTo>
                  <a:pt x="51" y="64"/>
                </a:lnTo>
                <a:lnTo>
                  <a:pt x="51" y="66"/>
                </a:lnTo>
                <a:lnTo>
                  <a:pt x="51" y="72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7" y="75"/>
                </a:lnTo>
                <a:lnTo>
                  <a:pt x="45" y="75"/>
                </a:lnTo>
                <a:lnTo>
                  <a:pt x="43" y="75"/>
                </a:lnTo>
                <a:lnTo>
                  <a:pt x="42" y="75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9" y="77"/>
                </a:lnTo>
                <a:lnTo>
                  <a:pt x="18" y="77"/>
                </a:lnTo>
                <a:lnTo>
                  <a:pt x="13" y="77"/>
                </a:lnTo>
                <a:lnTo>
                  <a:pt x="11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3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19" y="0"/>
                </a:lnTo>
                <a:lnTo>
                  <a:pt x="23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close/>
              </a:path>
            </a:pathLst>
          </a:custGeom>
          <a:solidFill>
            <a:srgbClr val="69B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4156075" y="5778501"/>
            <a:ext cx="31750" cy="46038"/>
          </a:xfrm>
          <a:custGeom>
            <a:avLst/>
            <a:gdLst/>
            <a:ahLst/>
            <a:cxnLst>
              <a:cxn ang="0">
                <a:pos x="20" y="11"/>
              </a:cxn>
              <a:cxn ang="0">
                <a:pos x="20" y="11"/>
              </a:cxn>
              <a:cxn ang="0">
                <a:pos x="20" y="13"/>
              </a:cxn>
              <a:cxn ang="0">
                <a:pos x="20" y="13"/>
              </a:cxn>
              <a:cxn ang="0">
                <a:pos x="20" y="16"/>
              </a:cxn>
              <a:cxn ang="0">
                <a:pos x="19" y="16"/>
              </a:cxn>
              <a:cxn ang="0">
                <a:pos x="17" y="16"/>
              </a:cxn>
              <a:cxn ang="0">
                <a:pos x="16" y="16"/>
              </a:cxn>
              <a:cxn ang="0">
                <a:pos x="16" y="16"/>
              </a:cxn>
              <a:cxn ang="0">
                <a:pos x="16" y="16"/>
              </a:cxn>
              <a:cxn ang="0">
                <a:pos x="14" y="17"/>
              </a:cxn>
              <a:cxn ang="0">
                <a:pos x="12" y="17"/>
              </a:cxn>
              <a:cxn ang="0">
                <a:pos x="12" y="17"/>
              </a:cxn>
              <a:cxn ang="0">
                <a:pos x="12" y="19"/>
              </a:cxn>
              <a:cxn ang="0">
                <a:pos x="12" y="22"/>
              </a:cxn>
              <a:cxn ang="0">
                <a:pos x="12" y="24"/>
              </a:cxn>
              <a:cxn ang="0">
                <a:pos x="14" y="27"/>
              </a:cxn>
              <a:cxn ang="0">
                <a:pos x="14" y="29"/>
              </a:cxn>
              <a:cxn ang="0">
                <a:pos x="9" y="25"/>
              </a:cxn>
              <a:cxn ang="0">
                <a:pos x="9" y="25"/>
              </a:cxn>
              <a:cxn ang="0">
                <a:pos x="6" y="24"/>
              </a:cxn>
              <a:cxn ang="0">
                <a:pos x="4" y="22"/>
              </a:cxn>
              <a:cxn ang="0">
                <a:pos x="3" y="22"/>
              </a:cxn>
              <a:cxn ang="0">
                <a:pos x="1" y="21"/>
              </a:cxn>
              <a:cxn ang="0">
                <a:pos x="0" y="19"/>
              </a:cxn>
              <a:cxn ang="0">
                <a:pos x="0" y="19"/>
              </a:cxn>
              <a:cxn ang="0">
                <a:pos x="1" y="17"/>
              </a:cxn>
              <a:cxn ang="0">
                <a:pos x="1" y="16"/>
              </a:cxn>
              <a:cxn ang="0">
                <a:pos x="3" y="13"/>
              </a:cxn>
              <a:cxn ang="0">
                <a:pos x="3" y="13"/>
              </a:cxn>
              <a:cxn ang="0">
                <a:pos x="3" y="11"/>
              </a:cxn>
              <a:cxn ang="0">
                <a:pos x="4" y="11"/>
              </a:cxn>
              <a:cxn ang="0">
                <a:pos x="6" y="9"/>
              </a:cxn>
              <a:cxn ang="0">
                <a:pos x="6" y="8"/>
              </a:cxn>
              <a:cxn ang="0">
                <a:pos x="6" y="6"/>
              </a:cxn>
              <a:cxn ang="0">
                <a:pos x="6" y="5"/>
              </a:cxn>
              <a:cxn ang="0">
                <a:pos x="4" y="3"/>
              </a:cxn>
              <a:cxn ang="0">
                <a:pos x="6" y="3"/>
              </a:cxn>
              <a:cxn ang="0">
                <a:pos x="6" y="1"/>
              </a:cxn>
              <a:cxn ang="0">
                <a:pos x="8" y="0"/>
              </a:cxn>
              <a:cxn ang="0">
                <a:pos x="11" y="3"/>
              </a:cxn>
              <a:cxn ang="0">
                <a:pos x="12" y="5"/>
              </a:cxn>
              <a:cxn ang="0">
                <a:pos x="17" y="8"/>
              </a:cxn>
              <a:cxn ang="0">
                <a:pos x="19" y="8"/>
              </a:cxn>
              <a:cxn ang="0">
                <a:pos x="19" y="8"/>
              </a:cxn>
              <a:cxn ang="0">
                <a:pos x="19" y="8"/>
              </a:cxn>
              <a:cxn ang="0">
                <a:pos x="19" y="9"/>
              </a:cxn>
            </a:cxnLst>
            <a:rect l="0" t="0" r="r" b="b"/>
            <a:pathLst>
              <a:path w="20" h="29">
                <a:moveTo>
                  <a:pt x="20" y="9"/>
                </a:move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1"/>
                </a:lnTo>
                <a:lnTo>
                  <a:pt x="20" y="13"/>
                </a:lnTo>
                <a:lnTo>
                  <a:pt x="20" y="13"/>
                </a:lnTo>
                <a:lnTo>
                  <a:pt x="20" y="13"/>
                </a:lnTo>
                <a:lnTo>
                  <a:pt x="20" y="13"/>
                </a:lnTo>
                <a:lnTo>
                  <a:pt x="20" y="14"/>
                </a:lnTo>
                <a:lnTo>
                  <a:pt x="20" y="14"/>
                </a:lnTo>
                <a:lnTo>
                  <a:pt x="20" y="16"/>
                </a:lnTo>
                <a:lnTo>
                  <a:pt x="19" y="16"/>
                </a:lnTo>
                <a:lnTo>
                  <a:pt x="19" y="16"/>
                </a:lnTo>
                <a:lnTo>
                  <a:pt x="19" y="16"/>
                </a:lnTo>
                <a:lnTo>
                  <a:pt x="19" y="16"/>
                </a:lnTo>
                <a:lnTo>
                  <a:pt x="17" y="16"/>
                </a:lnTo>
                <a:lnTo>
                  <a:pt x="17" y="16"/>
                </a:lnTo>
                <a:lnTo>
                  <a:pt x="17" y="16"/>
                </a:lnTo>
                <a:lnTo>
                  <a:pt x="17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6" y="16"/>
                </a:lnTo>
                <a:lnTo>
                  <a:pt x="14" y="17"/>
                </a:lnTo>
                <a:lnTo>
                  <a:pt x="14" y="17"/>
                </a:lnTo>
                <a:lnTo>
                  <a:pt x="14" y="17"/>
                </a:lnTo>
                <a:lnTo>
                  <a:pt x="14" y="17"/>
                </a:lnTo>
                <a:lnTo>
                  <a:pt x="12" y="17"/>
                </a:lnTo>
                <a:lnTo>
                  <a:pt x="12" y="17"/>
                </a:lnTo>
                <a:lnTo>
                  <a:pt x="12" y="17"/>
                </a:lnTo>
                <a:lnTo>
                  <a:pt x="12" y="17"/>
                </a:lnTo>
                <a:lnTo>
                  <a:pt x="12" y="19"/>
                </a:lnTo>
                <a:lnTo>
                  <a:pt x="12" y="19"/>
                </a:lnTo>
                <a:lnTo>
                  <a:pt x="12" y="19"/>
                </a:lnTo>
                <a:lnTo>
                  <a:pt x="12" y="21"/>
                </a:lnTo>
                <a:lnTo>
                  <a:pt x="12" y="22"/>
                </a:lnTo>
                <a:lnTo>
                  <a:pt x="12" y="22"/>
                </a:lnTo>
                <a:lnTo>
                  <a:pt x="12" y="24"/>
                </a:lnTo>
                <a:lnTo>
                  <a:pt x="12" y="24"/>
                </a:lnTo>
                <a:lnTo>
                  <a:pt x="12" y="24"/>
                </a:lnTo>
                <a:lnTo>
                  <a:pt x="14" y="24"/>
                </a:lnTo>
                <a:lnTo>
                  <a:pt x="14" y="25"/>
                </a:lnTo>
                <a:lnTo>
                  <a:pt x="14" y="27"/>
                </a:lnTo>
                <a:lnTo>
                  <a:pt x="14" y="27"/>
                </a:lnTo>
                <a:lnTo>
                  <a:pt x="14" y="29"/>
                </a:lnTo>
                <a:lnTo>
                  <a:pt x="14" y="29"/>
                </a:lnTo>
                <a:lnTo>
                  <a:pt x="14" y="29"/>
                </a:lnTo>
                <a:lnTo>
                  <a:pt x="12" y="29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lnTo>
                  <a:pt x="9" y="25"/>
                </a:lnTo>
                <a:lnTo>
                  <a:pt x="8" y="24"/>
                </a:lnTo>
                <a:lnTo>
                  <a:pt x="8" y="24"/>
                </a:lnTo>
                <a:lnTo>
                  <a:pt x="6" y="24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4" y="22"/>
                </a:lnTo>
                <a:lnTo>
                  <a:pt x="3" y="22"/>
                </a:lnTo>
                <a:lnTo>
                  <a:pt x="3" y="21"/>
                </a:lnTo>
                <a:lnTo>
                  <a:pt x="1" y="21"/>
                </a:lnTo>
                <a:lnTo>
                  <a:pt x="1" y="21"/>
                </a:lnTo>
                <a:lnTo>
                  <a:pt x="1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0" y="19"/>
                </a:lnTo>
                <a:lnTo>
                  <a:pt x="1" y="17"/>
                </a:lnTo>
                <a:lnTo>
                  <a:pt x="1" y="17"/>
                </a:lnTo>
                <a:lnTo>
                  <a:pt x="1" y="17"/>
                </a:lnTo>
                <a:lnTo>
                  <a:pt x="1" y="16"/>
                </a:lnTo>
                <a:lnTo>
                  <a:pt x="1" y="16"/>
                </a:lnTo>
                <a:lnTo>
                  <a:pt x="1" y="14"/>
                </a:lnTo>
                <a:lnTo>
                  <a:pt x="3" y="14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3"/>
                </a:lnTo>
                <a:lnTo>
                  <a:pt x="3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4" y="11"/>
                </a:lnTo>
                <a:lnTo>
                  <a:pt x="6" y="9"/>
                </a:lnTo>
                <a:lnTo>
                  <a:pt x="6" y="9"/>
                </a:lnTo>
                <a:lnTo>
                  <a:pt x="6" y="9"/>
                </a:lnTo>
                <a:lnTo>
                  <a:pt x="6" y="8"/>
                </a:lnTo>
                <a:lnTo>
                  <a:pt x="6" y="8"/>
                </a:lnTo>
                <a:lnTo>
                  <a:pt x="6" y="8"/>
                </a:lnTo>
                <a:lnTo>
                  <a:pt x="6" y="6"/>
                </a:lnTo>
                <a:lnTo>
                  <a:pt x="4" y="6"/>
                </a:lnTo>
                <a:lnTo>
                  <a:pt x="4" y="6"/>
                </a:lnTo>
                <a:lnTo>
                  <a:pt x="6" y="5"/>
                </a:lnTo>
                <a:lnTo>
                  <a:pt x="6" y="5"/>
                </a:lnTo>
                <a:lnTo>
                  <a:pt x="4" y="5"/>
                </a:lnTo>
                <a:lnTo>
                  <a:pt x="4" y="3"/>
                </a:lnTo>
                <a:lnTo>
                  <a:pt x="4" y="3"/>
                </a:lnTo>
                <a:lnTo>
                  <a:pt x="4" y="3"/>
                </a:lnTo>
                <a:lnTo>
                  <a:pt x="6" y="3"/>
                </a:lnTo>
                <a:lnTo>
                  <a:pt x="6" y="3"/>
                </a:lnTo>
                <a:lnTo>
                  <a:pt x="6" y="1"/>
                </a:lnTo>
                <a:lnTo>
                  <a:pt x="6" y="1"/>
                </a:lnTo>
                <a:lnTo>
                  <a:pt x="6" y="1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8" y="1"/>
                </a:lnTo>
                <a:lnTo>
                  <a:pt x="11" y="3"/>
                </a:lnTo>
                <a:lnTo>
                  <a:pt x="11" y="3"/>
                </a:lnTo>
                <a:lnTo>
                  <a:pt x="11" y="3"/>
                </a:lnTo>
                <a:lnTo>
                  <a:pt x="12" y="5"/>
                </a:lnTo>
                <a:lnTo>
                  <a:pt x="14" y="5"/>
                </a:lnTo>
                <a:lnTo>
                  <a:pt x="14" y="5"/>
                </a:lnTo>
                <a:lnTo>
                  <a:pt x="17" y="8"/>
                </a:lnTo>
                <a:lnTo>
                  <a:pt x="17" y="8"/>
                </a:lnTo>
                <a:lnTo>
                  <a:pt x="17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8"/>
                </a:lnTo>
                <a:lnTo>
                  <a:pt x="19" y="9"/>
                </a:lnTo>
                <a:lnTo>
                  <a:pt x="19" y="9"/>
                </a:lnTo>
                <a:lnTo>
                  <a:pt x="19" y="9"/>
                </a:lnTo>
                <a:lnTo>
                  <a:pt x="20" y="9"/>
                </a:lnTo>
                <a:close/>
              </a:path>
            </a:pathLst>
          </a:custGeom>
          <a:solidFill>
            <a:srgbClr val="744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0"/>
          <p:cNvSpPr>
            <a:spLocks/>
          </p:cNvSpPr>
          <p:nvPr/>
        </p:nvSpPr>
        <p:spPr bwMode="auto">
          <a:xfrm>
            <a:off x="3154363" y="5843588"/>
            <a:ext cx="122238" cy="82550"/>
          </a:xfrm>
          <a:custGeom>
            <a:avLst/>
            <a:gdLst/>
            <a:ahLst/>
            <a:cxnLst>
              <a:cxn ang="0">
                <a:pos x="74" y="0"/>
              </a:cxn>
              <a:cxn ang="0">
                <a:pos x="77" y="0"/>
              </a:cxn>
              <a:cxn ang="0">
                <a:pos x="77" y="7"/>
              </a:cxn>
              <a:cxn ang="0">
                <a:pos x="77" y="10"/>
              </a:cxn>
              <a:cxn ang="0">
                <a:pos x="77" y="13"/>
              </a:cxn>
              <a:cxn ang="0">
                <a:pos x="77" y="21"/>
              </a:cxn>
              <a:cxn ang="0">
                <a:pos x="77" y="29"/>
              </a:cxn>
              <a:cxn ang="0">
                <a:pos x="77" y="34"/>
              </a:cxn>
              <a:cxn ang="0">
                <a:pos x="77" y="42"/>
              </a:cxn>
              <a:cxn ang="0">
                <a:pos x="77" y="45"/>
              </a:cxn>
              <a:cxn ang="0">
                <a:pos x="77" y="48"/>
              </a:cxn>
              <a:cxn ang="0">
                <a:pos x="72" y="52"/>
              </a:cxn>
              <a:cxn ang="0">
                <a:pos x="71" y="50"/>
              </a:cxn>
              <a:cxn ang="0">
                <a:pos x="67" y="50"/>
              </a:cxn>
              <a:cxn ang="0">
                <a:pos x="61" y="50"/>
              </a:cxn>
              <a:cxn ang="0">
                <a:pos x="58" y="50"/>
              </a:cxn>
              <a:cxn ang="0">
                <a:pos x="55" y="50"/>
              </a:cxn>
              <a:cxn ang="0">
                <a:pos x="51" y="50"/>
              </a:cxn>
              <a:cxn ang="0">
                <a:pos x="39" y="50"/>
              </a:cxn>
              <a:cxn ang="0">
                <a:pos x="26" y="50"/>
              </a:cxn>
              <a:cxn ang="0">
                <a:pos x="23" y="50"/>
              </a:cxn>
              <a:cxn ang="0">
                <a:pos x="19" y="50"/>
              </a:cxn>
              <a:cxn ang="0">
                <a:pos x="16" y="50"/>
              </a:cxn>
              <a:cxn ang="0">
                <a:pos x="13" y="50"/>
              </a:cxn>
              <a:cxn ang="0">
                <a:pos x="10" y="50"/>
              </a:cxn>
              <a:cxn ang="0">
                <a:pos x="0" y="50"/>
              </a:cxn>
              <a:cxn ang="0">
                <a:pos x="0" y="47"/>
              </a:cxn>
              <a:cxn ang="0">
                <a:pos x="0" y="44"/>
              </a:cxn>
              <a:cxn ang="0">
                <a:pos x="0" y="39"/>
              </a:cxn>
              <a:cxn ang="0">
                <a:pos x="0" y="32"/>
              </a:cxn>
              <a:cxn ang="0">
                <a:pos x="0" y="29"/>
              </a:cxn>
              <a:cxn ang="0">
                <a:pos x="0" y="21"/>
              </a:cxn>
              <a:cxn ang="0">
                <a:pos x="0" y="15"/>
              </a:cxn>
              <a:cxn ang="0">
                <a:pos x="0" y="12"/>
              </a:cxn>
              <a:cxn ang="0">
                <a:pos x="0" y="8"/>
              </a:cxn>
              <a:cxn ang="0">
                <a:pos x="0" y="4"/>
              </a:cxn>
              <a:cxn ang="0">
                <a:pos x="2" y="0"/>
              </a:cxn>
              <a:cxn ang="0">
                <a:pos x="10" y="0"/>
              </a:cxn>
              <a:cxn ang="0">
                <a:pos x="16" y="0"/>
              </a:cxn>
              <a:cxn ang="0">
                <a:pos x="26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  <a:cxn ang="0">
                <a:pos x="56" y="0"/>
              </a:cxn>
              <a:cxn ang="0">
                <a:pos x="64" y="0"/>
              </a:cxn>
              <a:cxn ang="0">
                <a:pos x="67" y="0"/>
              </a:cxn>
              <a:cxn ang="0">
                <a:pos x="72" y="0"/>
              </a:cxn>
            </a:cxnLst>
            <a:rect l="0" t="0" r="r" b="b"/>
            <a:pathLst>
              <a:path w="77" h="52">
                <a:moveTo>
                  <a:pt x="72" y="0"/>
                </a:move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7" y="2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2"/>
                </a:lnTo>
                <a:lnTo>
                  <a:pt x="77" y="13"/>
                </a:lnTo>
                <a:lnTo>
                  <a:pt x="77" y="16"/>
                </a:lnTo>
                <a:lnTo>
                  <a:pt x="77" y="21"/>
                </a:lnTo>
                <a:lnTo>
                  <a:pt x="77" y="26"/>
                </a:lnTo>
                <a:lnTo>
                  <a:pt x="77" y="29"/>
                </a:lnTo>
                <a:lnTo>
                  <a:pt x="77" y="31"/>
                </a:lnTo>
                <a:lnTo>
                  <a:pt x="77" y="34"/>
                </a:lnTo>
                <a:lnTo>
                  <a:pt x="77" y="39"/>
                </a:lnTo>
                <a:lnTo>
                  <a:pt x="77" y="42"/>
                </a:lnTo>
                <a:lnTo>
                  <a:pt x="77" y="44"/>
                </a:lnTo>
                <a:lnTo>
                  <a:pt x="77" y="45"/>
                </a:lnTo>
                <a:lnTo>
                  <a:pt x="77" y="47"/>
                </a:lnTo>
                <a:lnTo>
                  <a:pt x="77" y="48"/>
                </a:lnTo>
                <a:lnTo>
                  <a:pt x="77" y="52"/>
                </a:lnTo>
                <a:lnTo>
                  <a:pt x="72" y="52"/>
                </a:lnTo>
                <a:lnTo>
                  <a:pt x="72" y="50"/>
                </a:lnTo>
                <a:lnTo>
                  <a:pt x="71" y="50"/>
                </a:lnTo>
                <a:lnTo>
                  <a:pt x="69" y="50"/>
                </a:lnTo>
                <a:lnTo>
                  <a:pt x="67" y="50"/>
                </a:lnTo>
                <a:lnTo>
                  <a:pt x="64" y="50"/>
                </a:lnTo>
                <a:lnTo>
                  <a:pt x="61" y="50"/>
                </a:lnTo>
                <a:lnTo>
                  <a:pt x="59" y="50"/>
                </a:lnTo>
                <a:lnTo>
                  <a:pt x="58" y="50"/>
                </a:lnTo>
                <a:lnTo>
                  <a:pt x="56" y="50"/>
                </a:lnTo>
                <a:lnTo>
                  <a:pt x="55" y="50"/>
                </a:lnTo>
                <a:lnTo>
                  <a:pt x="53" y="50"/>
                </a:lnTo>
                <a:lnTo>
                  <a:pt x="51" y="50"/>
                </a:lnTo>
                <a:lnTo>
                  <a:pt x="48" y="52"/>
                </a:lnTo>
                <a:lnTo>
                  <a:pt x="39" y="50"/>
                </a:lnTo>
                <a:lnTo>
                  <a:pt x="34" y="50"/>
                </a:lnTo>
                <a:lnTo>
                  <a:pt x="26" y="50"/>
                </a:lnTo>
                <a:lnTo>
                  <a:pt x="24" y="50"/>
                </a:lnTo>
                <a:lnTo>
                  <a:pt x="23" y="50"/>
                </a:lnTo>
                <a:lnTo>
                  <a:pt x="21" y="50"/>
                </a:lnTo>
                <a:lnTo>
                  <a:pt x="19" y="50"/>
                </a:lnTo>
                <a:lnTo>
                  <a:pt x="18" y="50"/>
                </a:lnTo>
                <a:lnTo>
                  <a:pt x="16" y="50"/>
                </a:lnTo>
                <a:lnTo>
                  <a:pt x="15" y="50"/>
                </a:lnTo>
                <a:lnTo>
                  <a:pt x="13" y="50"/>
                </a:lnTo>
                <a:lnTo>
                  <a:pt x="11" y="50"/>
                </a:lnTo>
                <a:lnTo>
                  <a:pt x="10" y="50"/>
                </a:lnTo>
                <a:lnTo>
                  <a:pt x="5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6"/>
                </a:lnTo>
                <a:lnTo>
                  <a:pt x="0" y="21"/>
                </a:lnTo>
                <a:lnTo>
                  <a:pt x="0" y="20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9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5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6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2" y="0"/>
                </a:lnTo>
                <a:close/>
              </a:path>
            </a:pathLst>
          </a:custGeom>
          <a:solidFill>
            <a:srgbClr val="F084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3895725" y="5767388"/>
            <a:ext cx="147638" cy="117475"/>
          </a:xfrm>
          <a:custGeom>
            <a:avLst/>
            <a:gdLst/>
            <a:ahLst/>
            <a:cxnLst>
              <a:cxn ang="0">
                <a:pos x="93" y="55"/>
              </a:cxn>
              <a:cxn ang="0">
                <a:pos x="93" y="66"/>
              </a:cxn>
              <a:cxn ang="0">
                <a:pos x="87" y="74"/>
              </a:cxn>
              <a:cxn ang="0">
                <a:pos x="71" y="74"/>
              </a:cxn>
              <a:cxn ang="0">
                <a:pos x="60" y="74"/>
              </a:cxn>
              <a:cxn ang="0">
                <a:pos x="48" y="74"/>
              </a:cxn>
              <a:cxn ang="0">
                <a:pos x="37" y="74"/>
              </a:cxn>
              <a:cxn ang="0">
                <a:pos x="20" y="74"/>
              </a:cxn>
              <a:cxn ang="0">
                <a:pos x="15" y="61"/>
              </a:cxn>
              <a:cxn ang="0">
                <a:pos x="15" y="48"/>
              </a:cxn>
              <a:cxn ang="0">
                <a:pos x="15" y="31"/>
              </a:cxn>
              <a:cxn ang="0">
                <a:pos x="15" y="23"/>
              </a:cxn>
              <a:cxn ang="0">
                <a:pos x="15" y="10"/>
              </a:cxn>
              <a:cxn ang="0">
                <a:pos x="2" y="8"/>
              </a:cxn>
              <a:cxn ang="0">
                <a:pos x="0" y="10"/>
              </a:cxn>
              <a:cxn ang="0">
                <a:pos x="0" y="2"/>
              </a:cxn>
              <a:cxn ang="0">
                <a:pos x="5" y="2"/>
              </a:cxn>
              <a:cxn ang="0">
                <a:pos x="12" y="2"/>
              </a:cxn>
              <a:cxn ang="0">
                <a:pos x="16" y="4"/>
              </a:cxn>
              <a:cxn ang="0">
                <a:pos x="18" y="5"/>
              </a:cxn>
              <a:cxn ang="0">
                <a:pos x="21" y="2"/>
              </a:cxn>
              <a:cxn ang="0">
                <a:pos x="23" y="4"/>
              </a:cxn>
              <a:cxn ang="0">
                <a:pos x="23" y="7"/>
              </a:cxn>
              <a:cxn ang="0">
                <a:pos x="24" y="10"/>
              </a:cxn>
              <a:cxn ang="0">
                <a:pos x="28" y="13"/>
              </a:cxn>
              <a:cxn ang="0">
                <a:pos x="31" y="13"/>
              </a:cxn>
              <a:cxn ang="0">
                <a:pos x="31" y="15"/>
              </a:cxn>
              <a:cxn ang="0">
                <a:pos x="31" y="12"/>
              </a:cxn>
              <a:cxn ang="0">
                <a:pos x="36" y="13"/>
              </a:cxn>
              <a:cxn ang="0">
                <a:pos x="37" y="12"/>
              </a:cxn>
              <a:cxn ang="0">
                <a:pos x="40" y="13"/>
              </a:cxn>
              <a:cxn ang="0">
                <a:pos x="44" y="13"/>
              </a:cxn>
              <a:cxn ang="0">
                <a:pos x="44" y="16"/>
              </a:cxn>
              <a:cxn ang="0">
                <a:pos x="48" y="16"/>
              </a:cxn>
              <a:cxn ang="0">
                <a:pos x="50" y="21"/>
              </a:cxn>
              <a:cxn ang="0">
                <a:pos x="53" y="24"/>
              </a:cxn>
              <a:cxn ang="0">
                <a:pos x="56" y="26"/>
              </a:cxn>
              <a:cxn ang="0">
                <a:pos x="60" y="29"/>
              </a:cxn>
              <a:cxn ang="0">
                <a:pos x="61" y="31"/>
              </a:cxn>
              <a:cxn ang="0">
                <a:pos x="64" y="34"/>
              </a:cxn>
              <a:cxn ang="0">
                <a:pos x="68" y="36"/>
              </a:cxn>
              <a:cxn ang="0">
                <a:pos x="72" y="39"/>
              </a:cxn>
              <a:cxn ang="0">
                <a:pos x="76" y="42"/>
              </a:cxn>
              <a:cxn ang="0">
                <a:pos x="74" y="44"/>
              </a:cxn>
              <a:cxn ang="0">
                <a:pos x="79" y="44"/>
              </a:cxn>
              <a:cxn ang="0">
                <a:pos x="79" y="47"/>
              </a:cxn>
              <a:cxn ang="0">
                <a:pos x="80" y="48"/>
              </a:cxn>
              <a:cxn ang="0">
                <a:pos x="82" y="50"/>
              </a:cxn>
              <a:cxn ang="0">
                <a:pos x="87" y="53"/>
              </a:cxn>
              <a:cxn ang="0">
                <a:pos x="87" y="55"/>
              </a:cxn>
              <a:cxn ang="0">
                <a:pos x="88" y="53"/>
              </a:cxn>
              <a:cxn ang="0">
                <a:pos x="90" y="55"/>
              </a:cxn>
              <a:cxn ang="0">
                <a:pos x="92" y="56"/>
              </a:cxn>
            </a:cxnLst>
            <a:rect l="0" t="0" r="r" b="b"/>
            <a:pathLst>
              <a:path w="93" h="74">
                <a:moveTo>
                  <a:pt x="93" y="53"/>
                </a:moveTo>
                <a:lnTo>
                  <a:pt x="93" y="52"/>
                </a:lnTo>
                <a:lnTo>
                  <a:pt x="93" y="53"/>
                </a:lnTo>
                <a:lnTo>
                  <a:pt x="93" y="55"/>
                </a:lnTo>
                <a:lnTo>
                  <a:pt x="93" y="56"/>
                </a:lnTo>
                <a:lnTo>
                  <a:pt x="93" y="58"/>
                </a:lnTo>
                <a:lnTo>
                  <a:pt x="93" y="63"/>
                </a:lnTo>
                <a:lnTo>
                  <a:pt x="93" y="66"/>
                </a:lnTo>
                <a:lnTo>
                  <a:pt x="93" y="71"/>
                </a:lnTo>
                <a:lnTo>
                  <a:pt x="92" y="71"/>
                </a:lnTo>
                <a:lnTo>
                  <a:pt x="92" y="74"/>
                </a:lnTo>
                <a:lnTo>
                  <a:pt x="87" y="74"/>
                </a:lnTo>
                <a:lnTo>
                  <a:pt x="84" y="74"/>
                </a:lnTo>
                <a:lnTo>
                  <a:pt x="79" y="74"/>
                </a:lnTo>
                <a:lnTo>
                  <a:pt x="74" y="74"/>
                </a:lnTo>
                <a:lnTo>
                  <a:pt x="71" y="74"/>
                </a:lnTo>
                <a:lnTo>
                  <a:pt x="69" y="74"/>
                </a:lnTo>
                <a:lnTo>
                  <a:pt x="66" y="74"/>
                </a:lnTo>
                <a:lnTo>
                  <a:pt x="63" y="74"/>
                </a:lnTo>
                <a:lnTo>
                  <a:pt x="60" y="74"/>
                </a:lnTo>
                <a:lnTo>
                  <a:pt x="58" y="74"/>
                </a:lnTo>
                <a:lnTo>
                  <a:pt x="53" y="74"/>
                </a:lnTo>
                <a:lnTo>
                  <a:pt x="50" y="74"/>
                </a:lnTo>
                <a:lnTo>
                  <a:pt x="48" y="74"/>
                </a:lnTo>
                <a:lnTo>
                  <a:pt x="47" y="74"/>
                </a:lnTo>
                <a:lnTo>
                  <a:pt x="45" y="74"/>
                </a:lnTo>
                <a:lnTo>
                  <a:pt x="40" y="74"/>
                </a:lnTo>
                <a:lnTo>
                  <a:pt x="37" y="74"/>
                </a:lnTo>
                <a:lnTo>
                  <a:pt x="32" y="74"/>
                </a:lnTo>
                <a:lnTo>
                  <a:pt x="28" y="74"/>
                </a:lnTo>
                <a:lnTo>
                  <a:pt x="24" y="74"/>
                </a:lnTo>
                <a:lnTo>
                  <a:pt x="20" y="74"/>
                </a:lnTo>
                <a:lnTo>
                  <a:pt x="15" y="74"/>
                </a:lnTo>
                <a:lnTo>
                  <a:pt x="15" y="69"/>
                </a:lnTo>
                <a:lnTo>
                  <a:pt x="15" y="64"/>
                </a:lnTo>
                <a:lnTo>
                  <a:pt x="15" y="61"/>
                </a:lnTo>
                <a:lnTo>
                  <a:pt x="15" y="56"/>
                </a:lnTo>
                <a:lnTo>
                  <a:pt x="15" y="53"/>
                </a:lnTo>
                <a:lnTo>
                  <a:pt x="15" y="52"/>
                </a:lnTo>
                <a:lnTo>
                  <a:pt x="15" y="48"/>
                </a:lnTo>
                <a:lnTo>
                  <a:pt x="15" y="44"/>
                </a:lnTo>
                <a:lnTo>
                  <a:pt x="15" y="40"/>
                </a:lnTo>
                <a:lnTo>
                  <a:pt x="15" y="36"/>
                </a:lnTo>
                <a:lnTo>
                  <a:pt x="15" y="31"/>
                </a:lnTo>
                <a:lnTo>
                  <a:pt x="15" y="29"/>
                </a:lnTo>
                <a:lnTo>
                  <a:pt x="15" y="28"/>
                </a:lnTo>
                <a:lnTo>
                  <a:pt x="15" y="26"/>
                </a:lnTo>
                <a:lnTo>
                  <a:pt x="15" y="23"/>
                </a:lnTo>
                <a:lnTo>
                  <a:pt x="15" y="18"/>
                </a:lnTo>
                <a:lnTo>
                  <a:pt x="15" y="15"/>
                </a:lnTo>
                <a:lnTo>
                  <a:pt x="15" y="12"/>
                </a:lnTo>
                <a:lnTo>
                  <a:pt x="15" y="10"/>
                </a:lnTo>
                <a:lnTo>
                  <a:pt x="15" y="8"/>
                </a:lnTo>
                <a:lnTo>
                  <a:pt x="10" y="8"/>
                </a:lnTo>
                <a:lnTo>
                  <a:pt x="7" y="8"/>
                </a:lnTo>
                <a:lnTo>
                  <a:pt x="2" y="8"/>
                </a:lnTo>
                <a:lnTo>
                  <a:pt x="2" y="10"/>
                </a:lnTo>
                <a:lnTo>
                  <a:pt x="2" y="12"/>
                </a:lnTo>
                <a:lnTo>
                  <a:pt x="0" y="12"/>
                </a:lnTo>
                <a:lnTo>
                  <a:pt x="0" y="10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2" y="2"/>
                </a:lnTo>
                <a:lnTo>
                  <a:pt x="4" y="0"/>
                </a:lnTo>
                <a:lnTo>
                  <a:pt x="4" y="2"/>
                </a:lnTo>
                <a:lnTo>
                  <a:pt x="5" y="2"/>
                </a:lnTo>
                <a:lnTo>
                  <a:pt x="7" y="2"/>
                </a:lnTo>
                <a:lnTo>
                  <a:pt x="8" y="0"/>
                </a:lnTo>
                <a:lnTo>
                  <a:pt x="10" y="0"/>
                </a:lnTo>
                <a:lnTo>
                  <a:pt x="12" y="2"/>
                </a:lnTo>
                <a:lnTo>
                  <a:pt x="13" y="2"/>
                </a:lnTo>
                <a:lnTo>
                  <a:pt x="15" y="2"/>
                </a:lnTo>
                <a:lnTo>
                  <a:pt x="15" y="4"/>
                </a:lnTo>
                <a:lnTo>
                  <a:pt x="16" y="4"/>
                </a:lnTo>
                <a:lnTo>
                  <a:pt x="16" y="2"/>
                </a:lnTo>
                <a:lnTo>
                  <a:pt x="18" y="2"/>
                </a:lnTo>
                <a:lnTo>
                  <a:pt x="18" y="4"/>
                </a:lnTo>
                <a:lnTo>
                  <a:pt x="18" y="5"/>
                </a:lnTo>
                <a:lnTo>
                  <a:pt x="20" y="4"/>
                </a:lnTo>
                <a:lnTo>
                  <a:pt x="20" y="2"/>
                </a:lnTo>
                <a:lnTo>
                  <a:pt x="20" y="0"/>
                </a:lnTo>
                <a:lnTo>
                  <a:pt x="21" y="2"/>
                </a:lnTo>
                <a:lnTo>
                  <a:pt x="21" y="4"/>
                </a:lnTo>
                <a:lnTo>
                  <a:pt x="23" y="4"/>
                </a:lnTo>
                <a:lnTo>
                  <a:pt x="24" y="4"/>
                </a:lnTo>
                <a:lnTo>
                  <a:pt x="23" y="4"/>
                </a:lnTo>
                <a:lnTo>
                  <a:pt x="23" y="5"/>
                </a:lnTo>
                <a:lnTo>
                  <a:pt x="21" y="5"/>
                </a:lnTo>
                <a:lnTo>
                  <a:pt x="21" y="7"/>
                </a:lnTo>
                <a:lnTo>
                  <a:pt x="23" y="7"/>
                </a:lnTo>
                <a:lnTo>
                  <a:pt x="24" y="7"/>
                </a:lnTo>
                <a:lnTo>
                  <a:pt x="23" y="8"/>
                </a:lnTo>
                <a:lnTo>
                  <a:pt x="23" y="10"/>
                </a:lnTo>
                <a:lnTo>
                  <a:pt x="24" y="10"/>
                </a:lnTo>
                <a:lnTo>
                  <a:pt x="24" y="12"/>
                </a:lnTo>
                <a:lnTo>
                  <a:pt x="26" y="12"/>
                </a:lnTo>
                <a:lnTo>
                  <a:pt x="26" y="13"/>
                </a:lnTo>
                <a:lnTo>
                  <a:pt x="28" y="13"/>
                </a:lnTo>
                <a:lnTo>
                  <a:pt x="28" y="12"/>
                </a:lnTo>
                <a:lnTo>
                  <a:pt x="29" y="12"/>
                </a:lnTo>
                <a:lnTo>
                  <a:pt x="31" y="12"/>
                </a:lnTo>
                <a:lnTo>
                  <a:pt x="31" y="13"/>
                </a:lnTo>
                <a:lnTo>
                  <a:pt x="29" y="13"/>
                </a:lnTo>
                <a:lnTo>
                  <a:pt x="28" y="15"/>
                </a:lnTo>
                <a:lnTo>
                  <a:pt x="29" y="15"/>
                </a:lnTo>
                <a:lnTo>
                  <a:pt x="31" y="15"/>
                </a:lnTo>
                <a:lnTo>
                  <a:pt x="32" y="15"/>
                </a:lnTo>
                <a:lnTo>
                  <a:pt x="32" y="13"/>
                </a:lnTo>
                <a:lnTo>
                  <a:pt x="31" y="13"/>
                </a:lnTo>
                <a:lnTo>
                  <a:pt x="31" y="12"/>
                </a:lnTo>
                <a:lnTo>
                  <a:pt x="32" y="12"/>
                </a:lnTo>
                <a:lnTo>
                  <a:pt x="32" y="13"/>
                </a:lnTo>
                <a:lnTo>
                  <a:pt x="34" y="13"/>
                </a:lnTo>
                <a:lnTo>
                  <a:pt x="36" y="13"/>
                </a:lnTo>
                <a:lnTo>
                  <a:pt x="36" y="12"/>
                </a:lnTo>
                <a:lnTo>
                  <a:pt x="36" y="10"/>
                </a:lnTo>
                <a:lnTo>
                  <a:pt x="37" y="10"/>
                </a:lnTo>
                <a:lnTo>
                  <a:pt x="37" y="12"/>
                </a:lnTo>
                <a:lnTo>
                  <a:pt x="37" y="13"/>
                </a:lnTo>
                <a:lnTo>
                  <a:pt x="39" y="12"/>
                </a:lnTo>
                <a:lnTo>
                  <a:pt x="39" y="13"/>
                </a:lnTo>
                <a:lnTo>
                  <a:pt x="40" y="13"/>
                </a:lnTo>
                <a:lnTo>
                  <a:pt x="42" y="13"/>
                </a:lnTo>
                <a:lnTo>
                  <a:pt x="42" y="12"/>
                </a:lnTo>
                <a:lnTo>
                  <a:pt x="42" y="13"/>
                </a:lnTo>
                <a:lnTo>
                  <a:pt x="44" y="13"/>
                </a:lnTo>
                <a:lnTo>
                  <a:pt x="42" y="13"/>
                </a:lnTo>
                <a:lnTo>
                  <a:pt x="42" y="15"/>
                </a:lnTo>
                <a:lnTo>
                  <a:pt x="42" y="16"/>
                </a:lnTo>
                <a:lnTo>
                  <a:pt x="44" y="16"/>
                </a:lnTo>
                <a:lnTo>
                  <a:pt x="44" y="15"/>
                </a:lnTo>
                <a:lnTo>
                  <a:pt x="45" y="15"/>
                </a:lnTo>
                <a:lnTo>
                  <a:pt x="47" y="16"/>
                </a:lnTo>
                <a:lnTo>
                  <a:pt x="48" y="16"/>
                </a:lnTo>
                <a:lnTo>
                  <a:pt x="48" y="18"/>
                </a:lnTo>
                <a:lnTo>
                  <a:pt x="48" y="20"/>
                </a:lnTo>
                <a:lnTo>
                  <a:pt x="50" y="20"/>
                </a:lnTo>
                <a:lnTo>
                  <a:pt x="50" y="21"/>
                </a:lnTo>
                <a:lnTo>
                  <a:pt x="50" y="23"/>
                </a:lnTo>
                <a:lnTo>
                  <a:pt x="52" y="23"/>
                </a:lnTo>
                <a:lnTo>
                  <a:pt x="53" y="23"/>
                </a:lnTo>
                <a:lnTo>
                  <a:pt x="53" y="24"/>
                </a:lnTo>
                <a:lnTo>
                  <a:pt x="53" y="26"/>
                </a:lnTo>
                <a:lnTo>
                  <a:pt x="55" y="26"/>
                </a:lnTo>
                <a:lnTo>
                  <a:pt x="55" y="24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8" y="29"/>
                </a:lnTo>
                <a:lnTo>
                  <a:pt x="60" y="29"/>
                </a:lnTo>
                <a:lnTo>
                  <a:pt x="61" y="29"/>
                </a:lnTo>
                <a:lnTo>
                  <a:pt x="63" y="29"/>
                </a:lnTo>
                <a:lnTo>
                  <a:pt x="63" y="31"/>
                </a:lnTo>
                <a:lnTo>
                  <a:pt x="61" y="31"/>
                </a:lnTo>
                <a:lnTo>
                  <a:pt x="63" y="31"/>
                </a:lnTo>
                <a:lnTo>
                  <a:pt x="64" y="31"/>
                </a:lnTo>
                <a:lnTo>
                  <a:pt x="64" y="32"/>
                </a:lnTo>
                <a:lnTo>
                  <a:pt x="64" y="34"/>
                </a:lnTo>
                <a:lnTo>
                  <a:pt x="66" y="32"/>
                </a:lnTo>
                <a:lnTo>
                  <a:pt x="66" y="34"/>
                </a:lnTo>
                <a:lnTo>
                  <a:pt x="66" y="36"/>
                </a:lnTo>
                <a:lnTo>
                  <a:pt x="68" y="36"/>
                </a:lnTo>
                <a:lnTo>
                  <a:pt x="69" y="37"/>
                </a:lnTo>
                <a:lnTo>
                  <a:pt x="69" y="39"/>
                </a:lnTo>
                <a:lnTo>
                  <a:pt x="71" y="39"/>
                </a:lnTo>
                <a:lnTo>
                  <a:pt x="72" y="39"/>
                </a:lnTo>
                <a:lnTo>
                  <a:pt x="74" y="39"/>
                </a:lnTo>
                <a:lnTo>
                  <a:pt x="74" y="40"/>
                </a:lnTo>
                <a:lnTo>
                  <a:pt x="74" y="42"/>
                </a:lnTo>
                <a:lnTo>
                  <a:pt x="76" y="42"/>
                </a:lnTo>
                <a:lnTo>
                  <a:pt x="77" y="42"/>
                </a:lnTo>
                <a:lnTo>
                  <a:pt x="77" y="44"/>
                </a:lnTo>
                <a:lnTo>
                  <a:pt x="76" y="44"/>
                </a:lnTo>
                <a:lnTo>
                  <a:pt x="74" y="44"/>
                </a:lnTo>
                <a:lnTo>
                  <a:pt x="74" y="45"/>
                </a:lnTo>
                <a:lnTo>
                  <a:pt x="76" y="45"/>
                </a:lnTo>
                <a:lnTo>
                  <a:pt x="77" y="44"/>
                </a:lnTo>
                <a:lnTo>
                  <a:pt x="79" y="44"/>
                </a:lnTo>
                <a:lnTo>
                  <a:pt x="79" y="45"/>
                </a:lnTo>
                <a:lnTo>
                  <a:pt x="77" y="45"/>
                </a:lnTo>
                <a:lnTo>
                  <a:pt x="77" y="47"/>
                </a:lnTo>
                <a:lnTo>
                  <a:pt x="79" y="47"/>
                </a:lnTo>
                <a:lnTo>
                  <a:pt x="80" y="47"/>
                </a:lnTo>
                <a:lnTo>
                  <a:pt x="80" y="45"/>
                </a:lnTo>
                <a:lnTo>
                  <a:pt x="80" y="47"/>
                </a:lnTo>
                <a:lnTo>
                  <a:pt x="80" y="48"/>
                </a:lnTo>
                <a:lnTo>
                  <a:pt x="82" y="48"/>
                </a:lnTo>
                <a:lnTo>
                  <a:pt x="80" y="48"/>
                </a:lnTo>
                <a:lnTo>
                  <a:pt x="80" y="50"/>
                </a:lnTo>
                <a:lnTo>
                  <a:pt x="82" y="50"/>
                </a:lnTo>
                <a:lnTo>
                  <a:pt x="82" y="52"/>
                </a:lnTo>
                <a:lnTo>
                  <a:pt x="84" y="52"/>
                </a:lnTo>
                <a:lnTo>
                  <a:pt x="85" y="52"/>
                </a:lnTo>
                <a:lnTo>
                  <a:pt x="87" y="53"/>
                </a:lnTo>
                <a:lnTo>
                  <a:pt x="85" y="55"/>
                </a:lnTo>
                <a:lnTo>
                  <a:pt x="85" y="56"/>
                </a:lnTo>
                <a:lnTo>
                  <a:pt x="87" y="56"/>
                </a:lnTo>
                <a:lnTo>
                  <a:pt x="87" y="55"/>
                </a:lnTo>
                <a:lnTo>
                  <a:pt x="87" y="53"/>
                </a:lnTo>
                <a:lnTo>
                  <a:pt x="87" y="52"/>
                </a:lnTo>
                <a:lnTo>
                  <a:pt x="88" y="52"/>
                </a:lnTo>
                <a:lnTo>
                  <a:pt x="88" y="53"/>
                </a:lnTo>
                <a:lnTo>
                  <a:pt x="90" y="53"/>
                </a:lnTo>
                <a:lnTo>
                  <a:pt x="90" y="55"/>
                </a:lnTo>
                <a:lnTo>
                  <a:pt x="92" y="55"/>
                </a:lnTo>
                <a:lnTo>
                  <a:pt x="90" y="55"/>
                </a:lnTo>
                <a:lnTo>
                  <a:pt x="88" y="55"/>
                </a:lnTo>
                <a:lnTo>
                  <a:pt x="88" y="56"/>
                </a:lnTo>
                <a:lnTo>
                  <a:pt x="90" y="56"/>
                </a:lnTo>
                <a:lnTo>
                  <a:pt x="92" y="56"/>
                </a:lnTo>
                <a:lnTo>
                  <a:pt x="92" y="55"/>
                </a:lnTo>
                <a:lnTo>
                  <a:pt x="92" y="53"/>
                </a:lnTo>
                <a:lnTo>
                  <a:pt x="93" y="53"/>
                </a:lnTo>
                <a:close/>
              </a:path>
            </a:pathLst>
          </a:custGeom>
          <a:solidFill>
            <a:srgbClr val="74A1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3154363" y="5922963"/>
            <a:ext cx="122238" cy="809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3"/>
              </a:cxn>
              <a:cxn ang="0">
                <a:pos x="77" y="21"/>
              </a:cxn>
              <a:cxn ang="0">
                <a:pos x="77" y="24"/>
              </a:cxn>
              <a:cxn ang="0">
                <a:pos x="77" y="30"/>
              </a:cxn>
              <a:cxn ang="0">
                <a:pos x="77" y="38"/>
              </a:cxn>
              <a:cxn ang="0">
                <a:pos x="77" y="43"/>
              </a:cxn>
              <a:cxn ang="0">
                <a:pos x="77" y="50"/>
              </a:cxn>
              <a:cxn ang="0">
                <a:pos x="75" y="51"/>
              </a:cxn>
              <a:cxn ang="0">
                <a:pos x="72" y="51"/>
              </a:cxn>
              <a:cxn ang="0">
                <a:pos x="69" y="51"/>
              </a:cxn>
              <a:cxn ang="0">
                <a:pos x="66" y="51"/>
              </a:cxn>
              <a:cxn ang="0">
                <a:pos x="63" y="51"/>
              </a:cxn>
              <a:cxn ang="0">
                <a:pos x="59" y="51"/>
              </a:cxn>
              <a:cxn ang="0">
                <a:pos x="56" y="51"/>
              </a:cxn>
              <a:cxn ang="0">
                <a:pos x="53" y="51"/>
              </a:cxn>
              <a:cxn ang="0">
                <a:pos x="50" y="51"/>
              </a:cxn>
              <a:cxn ang="0">
                <a:pos x="47" y="51"/>
              </a:cxn>
              <a:cxn ang="0">
                <a:pos x="43" y="51"/>
              </a:cxn>
              <a:cxn ang="0">
                <a:pos x="39" y="51"/>
              </a:cxn>
              <a:cxn ang="0">
                <a:pos x="35" y="51"/>
              </a:cxn>
              <a:cxn ang="0">
                <a:pos x="32" y="51"/>
              </a:cxn>
              <a:cxn ang="0">
                <a:pos x="29" y="51"/>
              </a:cxn>
              <a:cxn ang="0">
                <a:pos x="26" y="51"/>
              </a:cxn>
              <a:cxn ang="0">
                <a:pos x="23" y="51"/>
              </a:cxn>
              <a:cxn ang="0">
                <a:pos x="19" y="51"/>
              </a:cxn>
              <a:cxn ang="0">
                <a:pos x="16" y="51"/>
              </a:cxn>
              <a:cxn ang="0">
                <a:pos x="13" y="51"/>
              </a:cxn>
              <a:cxn ang="0">
                <a:pos x="10" y="51"/>
              </a:cxn>
              <a:cxn ang="0">
                <a:pos x="7" y="51"/>
              </a:cxn>
              <a:cxn ang="0">
                <a:pos x="3" y="51"/>
              </a:cxn>
              <a:cxn ang="0">
                <a:pos x="0" y="51"/>
              </a:cxn>
              <a:cxn ang="0">
                <a:pos x="0" y="43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10"/>
              </a:cxn>
              <a:cxn ang="0">
                <a:pos x="0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3" y="0"/>
              </a:cxn>
              <a:cxn ang="0">
                <a:pos x="26" y="0"/>
              </a:cxn>
              <a:cxn ang="0">
                <a:pos x="39" y="0"/>
              </a:cxn>
              <a:cxn ang="0">
                <a:pos x="51" y="0"/>
              </a:cxn>
              <a:cxn ang="0">
                <a:pos x="55" y="0"/>
              </a:cxn>
              <a:cxn ang="0">
                <a:pos x="58" y="0"/>
              </a:cxn>
              <a:cxn ang="0">
                <a:pos x="61" y="0"/>
              </a:cxn>
              <a:cxn ang="0">
                <a:pos x="67" y="0"/>
              </a:cxn>
              <a:cxn ang="0">
                <a:pos x="71" y="0"/>
              </a:cxn>
              <a:cxn ang="0">
                <a:pos x="72" y="2"/>
              </a:cxn>
            </a:cxnLst>
            <a:rect l="0" t="0" r="r" b="b"/>
            <a:pathLst>
              <a:path w="77" h="51">
                <a:moveTo>
                  <a:pt x="77" y="2"/>
                </a:moveTo>
                <a:lnTo>
                  <a:pt x="77" y="5"/>
                </a:lnTo>
                <a:lnTo>
                  <a:pt x="77" y="10"/>
                </a:lnTo>
                <a:lnTo>
                  <a:pt x="77" y="13"/>
                </a:lnTo>
                <a:lnTo>
                  <a:pt x="77" y="18"/>
                </a:lnTo>
                <a:lnTo>
                  <a:pt x="77" y="21"/>
                </a:lnTo>
                <a:lnTo>
                  <a:pt x="77" y="22"/>
                </a:lnTo>
                <a:lnTo>
                  <a:pt x="77" y="24"/>
                </a:lnTo>
                <a:lnTo>
                  <a:pt x="77" y="26"/>
                </a:lnTo>
                <a:lnTo>
                  <a:pt x="77" y="30"/>
                </a:lnTo>
                <a:lnTo>
                  <a:pt x="77" y="35"/>
                </a:lnTo>
                <a:lnTo>
                  <a:pt x="77" y="38"/>
                </a:lnTo>
                <a:lnTo>
                  <a:pt x="77" y="40"/>
                </a:lnTo>
                <a:lnTo>
                  <a:pt x="77" y="43"/>
                </a:lnTo>
                <a:lnTo>
                  <a:pt x="77" y="48"/>
                </a:lnTo>
                <a:lnTo>
                  <a:pt x="77" y="50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39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3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5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7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6"/>
                </a:lnTo>
                <a:lnTo>
                  <a:pt x="0" y="43"/>
                </a:lnTo>
                <a:lnTo>
                  <a:pt x="0" y="38"/>
                </a:lnTo>
                <a:lnTo>
                  <a:pt x="0" y="35"/>
                </a:lnTo>
                <a:lnTo>
                  <a:pt x="0" y="30"/>
                </a:lnTo>
                <a:lnTo>
                  <a:pt x="0" y="26"/>
                </a:lnTo>
                <a:lnTo>
                  <a:pt x="0" y="22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34" y="0"/>
                </a:lnTo>
                <a:lnTo>
                  <a:pt x="39" y="0"/>
                </a:lnTo>
                <a:lnTo>
                  <a:pt x="48" y="2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2" y="2"/>
                </a:lnTo>
                <a:lnTo>
                  <a:pt x="77" y="2"/>
                </a:lnTo>
                <a:close/>
              </a:path>
            </a:pathLst>
          </a:custGeom>
          <a:solidFill>
            <a:srgbClr val="626E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3463925" y="5495926"/>
            <a:ext cx="168275" cy="63500"/>
          </a:xfrm>
          <a:custGeom>
            <a:avLst/>
            <a:gdLst/>
            <a:ahLst/>
            <a:cxnLst>
              <a:cxn ang="0">
                <a:pos x="104" y="40"/>
              </a:cxn>
              <a:cxn ang="0">
                <a:pos x="98" y="40"/>
              </a:cxn>
              <a:cxn ang="0">
                <a:pos x="93" y="40"/>
              </a:cxn>
              <a:cxn ang="0">
                <a:pos x="90" y="40"/>
              </a:cxn>
              <a:cxn ang="0">
                <a:pos x="87" y="40"/>
              </a:cxn>
              <a:cxn ang="0">
                <a:pos x="84" y="40"/>
              </a:cxn>
              <a:cxn ang="0">
                <a:pos x="80" y="40"/>
              </a:cxn>
              <a:cxn ang="0">
                <a:pos x="77" y="40"/>
              </a:cxn>
              <a:cxn ang="0">
                <a:pos x="74" y="40"/>
              </a:cxn>
              <a:cxn ang="0">
                <a:pos x="71" y="40"/>
              </a:cxn>
              <a:cxn ang="0">
                <a:pos x="68" y="40"/>
              </a:cxn>
              <a:cxn ang="0">
                <a:pos x="64" y="40"/>
              </a:cxn>
              <a:cxn ang="0">
                <a:pos x="61" y="40"/>
              </a:cxn>
              <a:cxn ang="0">
                <a:pos x="58" y="40"/>
              </a:cxn>
              <a:cxn ang="0">
                <a:pos x="55" y="40"/>
              </a:cxn>
              <a:cxn ang="0">
                <a:pos x="52" y="40"/>
              </a:cxn>
              <a:cxn ang="0">
                <a:pos x="48" y="40"/>
              </a:cxn>
              <a:cxn ang="0">
                <a:pos x="45" y="40"/>
              </a:cxn>
              <a:cxn ang="0">
                <a:pos x="42" y="40"/>
              </a:cxn>
              <a:cxn ang="0">
                <a:pos x="39" y="40"/>
              </a:cxn>
              <a:cxn ang="0">
                <a:pos x="36" y="40"/>
              </a:cxn>
              <a:cxn ang="0">
                <a:pos x="32" y="40"/>
              </a:cxn>
              <a:cxn ang="0">
                <a:pos x="29" y="40"/>
              </a:cxn>
              <a:cxn ang="0">
                <a:pos x="26" y="40"/>
              </a:cxn>
              <a:cxn ang="0">
                <a:pos x="20" y="40"/>
              </a:cxn>
              <a:cxn ang="0">
                <a:pos x="16" y="40"/>
              </a:cxn>
              <a:cxn ang="0">
                <a:pos x="13" y="40"/>
              </a:cxn>
              <a:cxn ang="0">
                <a:pos x="10" y="40"/>
              </a:cxn>
              <a:cxn ang="0">
                <a:pos x="7" y="40"/>
              </a:cxn>
              <a:cxn ang="0">
                <a:pos x="4" y="40"/>
              </a:cxn>
              <a:cxn ang="0">
                <a:pos x="4" y="37"/>
              </a:cxn>
              <a:cxn ang="0">
                <a:pos x="4" y="31"/>
              </a:cxn>
              <a:cxn ang="0">
                <a:pos x="4" y="26"/>
              </a:cxn>
              <a:cxn ang="0">
                <a:pos x="4" y="23"/>
              </a:cxn>
              <a:cxn ang="0">
                <a:pos x="4" y="19"/>
              </a:cxn>
              <a:cxn ang="0">
                <a:pos x="4" y="16"/>
              </a:cxn>
              <a:cxn ang="0">
                <a:pos x="4" y="13"/>
              </a:cxn>
              <a:cxn ang="0">
                <a:pos x="0" y="13"/>
              </a:cxn>
              <a:cxn ang="0">
                <a:pos x="0" y="5"/>
              </a:cxn>
              <a:cxn ang="0">
                <a:pos x="21" y="0"/>
              </a:cxn>
              <a:cxn ang="0">
                <a:pos x="26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  <a:cxn ang="0">
                <a:pos x="52" y="0"/>
              </a:cxn>
              <a:cxn ang="0">
                <a:pos x="64" y="0"/>
              </a:cxn>
              <a:cxn ang="0">
                <a:pos x="74" y="0"/>
              </a:cxn>
              <a:cxn ang="0">
                <a:pos x="77" y="13"/>
              </a:cxn>
              <a:cxn ang="0">
                <a:pos x="80" y="13"/>
              </a:cxn>
              <a:cxn ang="0">
                <a:pos x="82" y="23"/>
              </a:cxn>
              <a:cxn ang="0">
                <a:pos x="85" y="23"/>
              </a:cxn>
              <a:cxn ang="0">
                <a:pos x="88" y="23"/>
              </a:cxn>
              <a:cxn ang="0">
                <a:pos x="92" y="23"/>
              </a:cxn>
              <a:cxn ang="0">
                <a:pos x="95" y="23"/>
              </a:cxn>
              <a:cxn ang="0">
                <a:pos x="98" y="23"/>
              </a:cxn>
              <a:cxn ang="0">
                <a:pos x="101" y="23"/>
              </a:cxn>
              <a:cxn ang="0">
                <a:pos x="104" y="23"/>
              </a:cxn>
              <a:cxn ang="0">
                <a:pos x="106" y="24"/>
              </a:cxn>
              <a:cxn ang="0">
                <a:pos x="106" y="27"/>
              </a:cxn>
              <a:cxn ang="0">
                <a:pos x="106" y="34"/>
              </a:cxn>
              <a:cxn ang="0">
                <a:pos x="106" y="40"/>
              </a:cxn>
            </a:cxnLst>
            <a:rect l="0" t="0" r="r" b="b"/>
            <a:pathLst>
              <a:path w="106" h="40">
                <a:moveTo>
                  <a:pt x="106" y="40"/>
                </a:moveTo>
                <a:lnTo>
                  <a:pt x="104" y="40"/>
                </a:lnTo>
                <a:lnTo>
                  <a:pt x="101" y="40"/>
                </a:lnTo>
                <a:lnTo>
                  <a:pt x="98" y="40"/>
                </a:lnTo>
                <a:lnTo>
                  <a:pt x="96" y="40"/>
                </a:lnTo>
                <a:lnTo>
                  <a:pt x="93" y="40"/>
                </a:lnTo>
                <a:lnTo>
                  <a:pt x="92" y="40"/>
                </a:lnTo>
                <a:lnTo>
                  <a:pt x="90" y="40"/>
                </a:lnTo>
                <a:lnTo>
                  <a:pt x="88" y="40"/>
                </a:lnTo>
                <a:lnTo>
                  <a:pt x="87" y="40"/>
                </a:lnTo>
                <a:lnTo>
                  <a:pt x="85" y="40"/>
                </a:lnTo>
                <a:lnTo>
                  <a:pt x="84" y="40"/>
                </a:lnTo>
                <a:lnTo>
                  <a:pt x="82" y="40"/>
                </a:lnTo>
                <a:lnTo>
                  <a:pt x="80" y="40"/>
                </a:lnTo>
                <a:lnTo>
                  <a:pt x="79" y="40"/>
                </a:lnTo>
                <a:lnTo>
                  <a:pt x="77" y="40"/>
                </a:lnTo>
                <a:lnTo>
                  <a:pt x="76" y="40"/>
                </a:lnTo>
                <a:lnTo>
                  <a:pt x="74" y="40"/>
                </a:lnTo>
                <a:lnTo>
                  <a:pt x="72" y="40"/>
                </a:lnTo>
                <a:lnTo>
                  <a:pt x="71" y="40"/>
                </a:lnTo>
                <a:lnTo>
                  <a:pt x="69" y="40"/>
                </a:lnTo>
                <a:lnTo>
                  <a:pt x="68" y="40"/>
                </a:lnTo>
                <a:lnTo>
                  <a:pt x="66" y="40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0" y="40"/>
                </a:lnTo>
                <a:lnTo>
                  <a:pt x="58" y="40"/>
                </a:lnTo>
                <a:lnTo>
                  <a:pt x="56" y="40"/>
                </a:lnTo>
                <a:lnTo>
                  <a:pt x="55" y="40"/>
                </a:lnTo>
                <a:lnTo>
                  <a:pt x="53" y="40"/>
                </a:lnTo>
                <a:lnTo>
                  <a:pt x="52" y="40"/>
                </a:lnTo>
                <a:lnTo>
                  <a:pt x="50" y="40"/>
                </a:lnTo>
                <a:lnTo>
                  <a:pt x="48" y="40"/>
                </a:lnTo>
                <a:lnTo>
                  <a:pt x="47" y="40"/>
                </a:lnTo>
                <a:lnTo>
                  <a:pt x="45" y="40"/>
                </a:lnTo>
                <a:lnTo>
                  <a:pt x="44" y="40"/>
                </a:lnTo>
                <a:lnTo>
                  <a:pt x="42" y="40"/>
                </a:lnTo>
                <a:lnTo>
                  <a:pt x="40" y="40"/>
                </a:lnTo>
                <a:lnTo>
                  <a:pt x="39" y="40"/>
                </a:lnTo>
                <a:lnTo>
                  <a:pt x="37" y="40"/>
                </a:lnTo>
                <a:lnTo>
                  <a:pt x="36" y="40"/>
                </a:lnTo>
                <a:lnTo>
                  <a:pt x="34" y="40"/>
                </a:lnTo>
                <a:lnTo>
                  <a:pt x="32" y="40"/>
                </a:lnTo>
                <a:lnTo>
                  <a:pt x="31" y="40"/>
                </a:lnTo>
                <a:lnTo>
                  <a:pt x="29" y="40"/>
                </a:lnTo>
                <a:lnTo>
                  <a:pt x="28" y="40"/>
                </a:lnTo>
                <a:lnTo>
                  <a:pt x="26" y="40"/>
                </a:lnTo>
                <a:lnTo>
                  <a:pt x="24" y="40"/>
                </a:lnTo>
                <a:lnTo>
                  <a:pt x="20" y="40"/>
                </a:lnTo>
                <a:lnTo>
                  <a:pt x="18" y="40"/>
                </a:lnTo>
                <a:lnTo>
                  <a:pt x="16" y="40"/>
                </a:lnTo>
                <a:lnTo>
                  <a:pt x="15" y="40"/>
                </a:lnTo>
                <a:lnTo>
                  <a:pt x="13" y="40"/>
                </a:lnTo>
                <a:lnTo>
                  <a:pt x="12" y="40"/>
                </a:lnTo>
                <a:lnTo>
                  <a:pt x="10" y="40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4" y="39"/>
                </a:lnTo>
                <a:lnTo>
                  <a:pt x="4" y="37"/>
                </a:lnTo>
                <a:lnTo>
                  <a:pt x="4" y="35"/>
                </a:lnTo>
                <a:lnTo>
                  <a:pt x="4" y="31"/>
                </a:lnTo>
                <a:lnTo>
                  <a:pt x="4" y="27"/>
                </a:lnTo>
                <a:lnTo>
                  <a:pt x="4" y="26"/>
                </a:lnTo>
                <a:lnTo>
                  <a:pt x="4" y="24"/>
                </a:lnTo>
                <a:lnTo>
                  <a:pt x="4" y="23"/>
                </a:lnTo>
                <a:lnTo>
                  <a:pt x="4" y="21"/>
                </a:lnTo>
                <a:lnTo>
                  <a:pt x="4" y="19"/>
                </a:lnTo>
                <a:lnTo>
                  <a:pt x="4" y="18"/>
                </a:lnTo>
                <a:lnTo>
                  <a:pt x="4" y="16"/>
                </a:lnTo>
                <a:lnTo>
                  <a:pt x="4" y="15"/>
                </a:lnTo>
                <a:lnTo>
                  <a:pt x="4" y="13"/>
                </a:lnTo>
                <a:lnTo>
                  <a:pt x="2" y="13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5" y="0"/>
                </a:lnTo>
                <a:lnTo>
                  <a:pt x="64" y="0"/>
                </a:lnTo>
                <a:lnTo>
                  <a:pt x="69" y="0"/>
                </a:lnTo>
                <a:lnTo>
                  <a:pt x="74" y="0"/>
                </a:lnTo>
                <a:lnTo>
                  <a:pt x="77" y="0"/>
                </a:lnTo>
                <a:lnTo>
                  <a:pt x="77" y="13"/>
                </a:lnTo>
                <a:lnTo>
                  <a:pt x="79" y="13"/>
                </a:lnTo>
                <a:lnTo>
                  <a:pt x="80" y="13"/>
                </a:lnTo>
                <a:lnTo>
                  <a:pt x="80" y="23"/>
                </a:lnTo>
                <a:lnTo>
                  <a:pt x="82" y="23"/>
                </a:lnTo>
                <a:lnTo>
                  <a:pt x="84" y="23"/>
                </a:lnTo>
                <a:lnTo>
                  <a:pt x="85" y="23"/>
                </a:lnTo>
                <a:lnTo>
                  <a:pt x="87" y="23"/>
                </a:lnTo>
                <a:lnTo>
                  <a:pt x="88" y="23"/>
                </a:lnTo>
                <a:lnTo>
                  <a:pt x="90" y="23"/>
                </a:lnTo>
                <a:lnTo>
                  <a:pt x="92" y="23"/>
                </a:lnTo>
                <a:lnTo>
                  <a:pt x="93" y="23"/>
                </a:lnTo>
                <a:lnTo>
                  <a:pt x="95" y="23"/>
                </a:lnTo>
                <a:lnTo>
                  <a:pt x="96" y="23"/>
                </a:lnTo>
                <a:lnTo>
                  <a:pt x="98" y="23"/>
                </a:lnTo>
                <a:lnTo>
                  <a:pt x="100" y="23"/>
                </a:lnTo>
                <a:lnTo>
                  <a:pt x="101" y="23"/>
                </a:lnTo>
                <a:lnTo>
                  <a:pt x="103" y="23"/>
                </a:lnTo>
                <a:lnTo>
                  <a:pt x="104" y="23"/>
                </a:lnTo>
                <a:lnTo>
                  <a:pt x="106" y="23"/>
                </a:lnTo>
                <a:lnTo>
                  <a:pt x="106" y="24"/>
                </a:lnTo>
                <a:lnTo>
                  <a:pt x="106" y="26"/>
                </a:lnTo>
                <a:lnTo>
                  <a:pt x="106" y="27"/>
                </a:lnTo>
                <a:lnTo>
                  <a:pt x="106" y="31"/>
                </a:lnTo>
                <a:lnTo>
                  <a:pt x="106" y="34"/>
                </a:lnTo>
                <a:lnTo>
                  <a:pt x="106" y="37"/>
                </a:lnTo>
                <a:lnTo>
                  <a:pt x="106" y="40"/>
                </a:lnTo>
                <a:close/>
              </a:path>
            </a:pathLst>
          </a:custGeom>
          <a:solidFill>
            <a:srgbClr val="8F32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4041775" y="6084888"/>
            <a:ext cx="85725" cy="160338"/>
          </a:xfrm>
          <a:custGeom>
            <a:avLst/>
            <a:gdLst/>
            <a:ahLst/>
            <a:cxnLst>
              <a:cxn ang="0">
                <a:pos x="51" y="7"/>
              </a:cxn>
              <a:cxn ang="0">
                <a:pos x="51" y="16"/>
              </a:cxn>
              <a:cxn ang="0">
                <a:pos x="51" y="23"/>
              </a:cxn>
              <a:cxn ang="0">
                <a:pos x="46" y="26"/>
              </a:cxn>
              <a:cxn ang="0">
                <a:pos x="40" y="26"/>
              </a:cxn>
              <a:cxn ang="0">
                <a:pos x="33" y="29"/>
              </a:cxn>
              <a:cxn ang="0">
                <a:pos x="35" y="44"/>
              </a:cxn>
              <a:cxn ang="0">
                <a:pos x="30" y="47"/>
              </a:cxn>
              <a:cxn ang="0">
                <a:pos x="28" y="48"/>
              </a:cxn>
              <a:cxn ang="0">
                <a:pos x="32" y="50"/>
              </a:cxn>
              <a:cxn ang="0">
                <a:pos x="30" y="52"/>
              </a:cxn>
              <a:cxn ang="0">
                <a:pos x="33" y="56"/>
              </a:cxn>
              <a:cxn ang="0">
                <a:pos x="33" y="60"/>
              </a:cxn>
              <a:cxn ang="0">
                <a:pos x="36" y="58"/>
              </a:cxn>
              <a:cxn ang="0">
                <a:pos x="38" y="63"/>
              </a:cxn>
              <a:cxn ang="0">
                <a:pos x="41" y="68"/>
              </a:cxn>
              <a:cxn ang="0">
                <a:pos x="41" y="71"/>
              </a:cxn>
              <a:cxn ang="0">
                <a:pos x="44" y="71"/>
              </a:cxn>
              <a:cxn ang="0">
                <a:pos x="44" y="74"/>
              </a:cxn>
              <a:cxn ang="0">
                <a:pos x="44" y="79"/>
              </a:cxn>
              <a:cxn ang="0">
                <a:pos x="48" y="82"/>
              </a:cxn>
              <a:cxn ang="0">
                <a:pos x="49" y="87"/>
              </a:cxn>
              <a:cxn ang="0">
                <a:pos x="51" y="90"/>
              </a:cxn>
              <a:cxn ang="0">
                <a:pos x="48" y="93"/>
              </a:cxn>
              <a:cxn ang="0">
                <a:pos x="54" y="95"/>
              </a:cxn>
              <a:cxn ang="0">
                <a:pos x="54" y="101"/>
              </a:cxn>
              <a:cxn ang="0">
                <a:pos x="48" y="101"/>
              </a:cxn>
              <a:cxn ang="0">
                <a:pos x="41" y="101"/>
              </a:cxn>
              <a:cxn ang="0">
                <a:pos x="33" y="101"/>
              </a:cxn>
              <a:cxn ang="0">
                <a:pos x="25" y="101"/>
              </a:cxn>
              <a:cxn ang="0">
                <a:pos x="24" y="96"/>
              </a:cxn>
              <a:cxn ang="0">
                <a:pos x="25" y="92"/>
              </a:cxn>
              <a:cxn ang="0">
                <a:pos x="25" y="79"/>
              </a:cxn>
              <a:cxn ang="0">
                <a:pos x="22" y="76"/>
              </a:cxn>
              <a:cxn ang="0">
                <a:pos x="16" y="76"/>
              </a:cxn>
              <a:cxn ang="0">
                <a:pos x="9" y="76"/>
              </a:cxn>
              <a:cxn ang="0">
                <a:pos x="3" y="76"/>
              </a:cxn>
              <a:cxn ang="0">
                <a:pos x="0" y="72"/>
              </a:cxn>
              <a:cxn ang="0">
                <a:pos x="0" y="66"/>
              </a:cxn>
              <a:cxn ang="0">
                <a:pos x="0" y="60"/>
              </a:cxn>
              <a:cxn ang="0">
                <a:pos x="0" y="52"/>
              </a:cxn>
              <a:cxn ang="0">
                <a:pos x="0" y="45"/>
              </a:cxn>
              <a:cxn ang="0">
                <a:pos x="0" y="39"/>
              </a:cxn>
              <a:cxn ang="0">
                <a:pos x="0" y="32"/>
              </a:cxn>
              <a:cxn ang="0">
                <a:pos x="0" y="26"/>
              </a:cxn>
              <a:cxn ang="0">
                <a:pos x="6" y="26"/>
              </a:cxn>
              <a:cxn ang="0">
                <a:pos x="12" y="26"/>
              </a:cxn>
              <a:cxn ang="0">
                <a:pos x="16" y="20"/>
              </a:cxn>
              <a:cxn ang="0">
                <a:pos x="16" y="13"/>
              </a:cxn>
              <a:cxn ang="0">
                <a:pos x="17" y="8"/>
              </a:cxn>
              <a:cxn ang="0">
                <a:pos x="24" y="8"/>
              </a:cxn>
              <a:cxn ang="0">
                <a:pos x="24" y="2"/>
              </a:cxn>
              <a:cxn ang="0">
                <a:pos x="24" y="0"/>
              </a:cxn>
              <a:cxn ang="0">
                <a:pos x="38" y="0"/>
              </a:cxn>
              <a:cxn ang="0">
                <a:pos x="46" y="0"/>
              </a:cxn>
            </a:cxnLst>
            <a:rect l="0" t="0" r="r" b="b"/>
            <a:pathLst>
              <a:path w="54" h="101">
                <a:moveTo>
                  <a:pt x="51" y="0"/>
                </a:move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48" y="26"/>
                </a:lnTo>
                <a:lnTo>
                  <a:pt x="46" y="26"/>
                </a:lnTo>
                <a:lnTo>
                  <a:pt x="44" y="26"/>
                </a:lnTo>
                <a:lnTo>
                  <a:pt x="43" y="26"/>
                </a:lnTo>
                <a:lnTo>
                  <a:pt x="41" y="26"/>
                </a:lnTo>
                <a:lnTo>
                  <a:pt x="40" y="26"/>
                </a:lnTo>
                <a:lnTo>
                  <a:pt x="38" y="26"/>
                </a:lnTo>
                <a:lnTo>
                  <a:pt x="36" y="26"/>
                </a:lnTo>
                <a:lnTo>
                  <a:pt x="33" y="26"/>
                </a:lnTo>
                <a:lnTo>
                  <a:pt x="33" y="29"/>
                </a:lnTo>
                <a:lnTo>
                  <a:pt x="33" y="34"/>
                </a:lnTo>
                <a:lnTo>
                  <a:pt x="35" y="34"/>
                </a:lnTo>
                <a:lnTo>
                  <a:pt x="35" y="37"/>
                </a:lnTo>
                <a:lnTo>
                  <a:pt x="35" y="44"/>
                </a:lnTo>
                <a:lnTo>
                  <a:pt x="35" y="47"/>
                </a:lnTo>
                <a:lnTo>
                  <a:pt x="33" y="47"/>
                </a:lnTo>
                <a:lnTo>
                  <a:pt x="32" y="47"/>
                </a:lnTo>
                <a:lnTo>
                  <a:pt x="30" y="47"/>
                </a:lnTo>
                <a:lnTo>
                  <a:pt x="28" y="47"/>
                </a:lnTo>
                <a:lnTo>
                  <a:pt x="27" y="47"/>
                </a:lnTo>
                <a:lnTo>
                  <a:pt x="27" y="48"/>
                </a:lnTo>
                <a:lnTo>
                  <a:pt x="28" y="48"/>
                </a:lnTo>
                <a:lnTo>
                  <a:pt x="28" y="47"/>
                </a:lnTo>
                <a:lnTo>
                  <a:pt x="30" y="47"/>
                </a:lnTo>
                <a:lnTo>
                  <a:pt x="32" y="48"/>
                </a:lnTo>
                <a:lnTo>
                  <a:pt x="32" y="50"/>
                </a:lnTo>
                <a:lnTo>
                  <a:pt x="30" y="50"/>
                </a:lnTo>
                <a:lnTo>
                  <a:pt x="28" y="50"/>
                </a:lnTo>
                <a:lnTo>
                  <a:pt x="28" y="52"/>
                </a:lnTo>
                <a:lnTo>
                  <a:pt x="30" y="52"/>
                </a:lnTo>
                <a:lnTo>
                  <a:pt x="32" y="52"/>
                </a:lnTo>
                <a:lnTo>
                  <a:pt x="32" y="53"/>
                </a:lnTo>
                <a:lnTo>
                  <a:pt x="33" y="55"/>
                </a:lnTo>
                <a:lnTo>
                  <a:pt x="33" y="56"/>
                </a:lnTo>
                <a:lnTo>
                  <a:pt x="35" y="56"/>
                </a:lnTo>
                <a:lnTo>
                  <a:pt x="35" y="58"/>
                </a:lnTo>
                <a:lnTo>
                  <a:pt x="35" y="60"/>
                </a:lnTo>
                <a:lnTo>
                  <a:pt x="33" y="60"/>
                </a:lnTo>
                <a:lnTo>
                  <a:pt x="33" y="61"/>
                </a:lnTo>
                <a:lnTo>
                  <a:pt x="35" y="61"/>
                </a:lnTo>
                <a:lnTo>
                  <a:pt x="35" y="60"/>
                </a:lnTo>
                <a:lnTo>
                  <a:pt x="36" y="58"/>
                </a:lnTo>
                <a:lnTo>
                  <a:pt x="36" y="60"/>
                </a:lnTo>
                <a:lnTo>
                  <a:pt x="38" y="60"/>
                </a:lnTo>
                <a:lnTo>
                  <a:pt x="38" y="61"/>
                </a:lnTo>
                <a:lnTo>
                  <a:pt x="38" y="63"/>
                </a:lnTo>
                <a:lnTo>
                  <a:pt x="38" y="64"/>
                </a:lnTo>
                <a:lnTo>
                  <a:pt x="40" y="66"/>
                </a:lnTo>
                <a:lnTo>
                  <a:pt x="41" y="66"/>
                </a:lnTo>
                <a:lnTo>
                  <a:pt x="41" y="68"/>
                </a:lnTo>
                <a:lnTo>
                  <a:pt x="40" y="68"/>
                </a:lnTo>
                <a:lnTo>
                  <a:pt x="40" y="69"/>
                </a:lnTo>
                <a:lnTo>
                  <a:pt x="41" y="69"/>
                </a:lnTo>
                <a:lnTo>
                  <a:pt x="41" y="71"/>
                </a:lnTo>
                <a:lnTo>
                  <a:pt x="41" y="72"/>
                </a:lnTo>
                <a:lnTo>
                  <a:pt x="43" y="72"/>
                </a:lnTo>
                <a:lnTo>
                  <a:pt x="43" y="71"/>
                </a:lnTo>
                <a:lnTo>
                  <a:pt x="44" y="71"/>
                </a:lnTo>
                <a:lnTo>
                  <a:pt x="44" y="72"/>
                </a:lnTo>
                <a:lnTo>
                  <a:pt x="43" y="72"/>
                </a:lnTo>
                <a:lnTo>
                  <a:pt x="43" y="74"/>
                </a:lnTo>
                <a:lnTo>
                  <a:pt x="44" y="74"/>
                </a:lnTo>
                <a:lnTo>
                  <a:pt x="44" y="76"/>
                </a:lnTo>
                <a:lnTo>
                  <a:pt x="46" y="77"/>
                </a:lnTo>
                <a:lnTo>
                  <a:pt x="46" y="79"/>
                </a:lnTo>
                <a:lnTo>
                  <a:pt x="44" y="79"/>
                </a:lnTo>
                <a:lnTo>
                  <a:pt x="44" y="80"/>
                </a:lnTo>
                <a:lnTo>
                  <a:pt x="46" y="80"/>
                </a:lnTo>
                <a:lnTo>
                  <a:pt x="48" y="80"/>
                </a:lnTo>
                <a:lnTo>
                  <a:pt x="48" y="82"/>
                </a:lnTo>
                <a:lnTo>
                  <a:pt x="48" y="84"/>
                </a:lnTo>
                <a:lnTo>
                  <a:pt x="48" y="85"/>
                </a:lnTo>
                <a:lnTo>
                  <a:pt x="48" y="87"/>
                </a:lnTo>
                <a:lnTo>
                  <a:pt x="49" y="87"/>
                </a:lnTo>
                <a:lnTo>
                  <a:pt x="51" y="87"/>
                </a:lnTo>
                <a:lnTo>
                  <a:pt x="49" y="88"/>
                </a:lnTo>
                <a:lnTo>
                  <a:pt x="49" y="90"/>
                </a:lnTo>
                <a:lnTo>
                  <a:pt x="51" y="90"/>
                </a:lnTo>
                <a:lnTo>
                  <a:pt x="51" y="92"/>
                </a:lnTo>
                <a:lnTo>
                  <a:pt x="49" y="92"/>
                </a:lnTo>
                <a:lnTo>
                  <a:pt x="48" y="92"/>
                </a:lnTo>
                <a:lnTo>
                  <a:pt x="48" y="93"/>
                </a:lnTo>
                <a:lnTo>
                  <a:pt x="48" y="95"/>
                </a:lnTo>
                <a:lnTo>
                  <a:pt x="49" y="95"/>
                </a:lnTo>
                <a:lnTo>
                  <a:pt x="52" y="95"/>
                </a:lnTo>
                <a:lnTo>
                  <a:pt x="54" y="95"/>
                </a:lnTo>
                <a:lnTo>
                  <a:pt x="54" y="96"/>
                </a:lnTo>
                <a:lnTo>
                  <a:pt x="54" y="98"/>
                </a:lnTo>
                <a:lnTo>
                  <a:pt x="54" y="100"/>
                </a:lnTo>
                <a:lnTo>
                  <a:pt x="54" y="101"/>
                </a:lnTo>
                <a:lnTo>
                  <a:pt x="52" y="101"/>
                </a:lnTo>
                <a:lnTo>
                  <a:pt x="51" y="101"/>
                </a:lnTo>
                <a:lnTo>
                  <a:pt x="49" y="101"/>
                </a:lnTo>
                <a:lnTo>
                  <a:pt x="48" y="101"/>
                </a:lnTo>
                <a:lnTo>
                  <a:pt x="46" y="101"/>
                </a:lnTo>
                <a:lnTo>
                  <a:pt x="44" y="101"/>
                </a:lnTo>
                <a:lnTo>
                  <a:pt x="43" y="101"/>
                </a:lnTo>
                <a:lnTo>
                  <a:pt x="41" y="101"/>
                </a:lnTo>
                <a:lnTo>
                  <a:pt x="40" y="101"/>
                </a:lnTo>
                <a:lnTo>
                  <a:pt x="38" y="101"/>
                </a:lnTo>
                <a:lnTo>
                  <a:pt x="36" y="101"/>
                </a:lnTo>
                <a:lnTo>
                  <a:pt x="33" y="101"/>
                </a:lnTo>
                <a:lnTo>
                  <a:pt x="32" y="101"/>
                </a:lnTo>
                <a:lnTo>
                  <a:pt x="30" y="101"/>
                </a:lnTo>
                <a:lnTo>
                  <a:pt x="28" y="101"/>
                </a:lnTo>
                <a:lnTo>
                  <a:pt x="25" y="101"/>
                </a:lnTo>
                <a:lnTo>
                  <a:pt x="25" y="100"/>
                </a:lnTo>
                <a:lnTo>
                  <a:pt x="25" y="98"/>
                </a:lnTo>
                <a:lnTo>
                  <a:pt x="24" y="98"/>
                </a:lnTo>
                <a:lnTo>
                  <a:pt x="24" y="96"/>
                </a:lnTo>
                <a:lnTo>
                  <a:pt x="24" y="95"/>
                </a:lnTo>
                <a:lnTo>
                  <a:pt x="24" y="93"/>
                </a:lnTo>
                <a:lnTo>
                  <a:pt x="25" y="93"/>
                </a:lnTo>
                <a:lnTo>
                  <a:pt x="25" y="92"/>
                </a:lnTo>
                <a:lnTo>
                  <a:pt x="24" y="88"/>
                </a:lnTo>
                <a:lnTo>
                  <a:pt x="25" y="87"/>
                </a:lnTo>
                <a:lnTo>
                  <a:pt x="25" y="84"/>
                </a:lnTo>
                <a:lnTo>
                  <a:pt x="25" y="79"/>
                </a:lnTo>
                <a:lnTo>
                  <a:pt x="25" y="77"/>
                </a:lnTo>
                <a:lnTo>
                  <a:pt x="25" y="76"/>
                </a:lnTo>
                <a:lnTo>
                  <a:pt x="24" y="76"/>
                </a:lnTo>
                <a:lnTo>
                  <a:pt x="22" y="76"/>
                </a:lnTo>
                <a:lnTo>
                  <a:pt x="20" y="76"/>
                </a:lnTo>
                <a:lnTo>
                  <a:pt x="19" y="76"/>
                </a:lnTo>
                <a:lnTo>
                  <a:pt x="17" y="76"/>
                </a:lnTo>
                <a:lnTo>
                  <a:pt x="16" y="76"/>
                </a:lnTo>
                <a:lnTo>
                  <a:pt x="14" y="76"/>
                </a:lnTo>
                <a:lnTo>
                  <a:pt x="12" y="76"/>
                </a:lnTo>
                <a:lnTo>
                  <a:pt x="11" y="76"/>
                </a:lnTo>
                <a:lnTo>
                  <a:pt x="9" y="76"/>
                </a:lnTo>
                <a:lnTo>
                  <a:pt x="8" y="76"/>
                </a:lnTo>
                <a:lnTo>
                  <a:pt x="6" y="76"/>
                </a:lnTo>
                <a:lnTo>
                  <a:pt x="4" y="76"/>
                </a:lnTo>
                <a:lnTo>
                  <a:pt x="3" y="76"/>
                </a:lnTo>
                <a:lnTo>
                  <a:pt x="1" y="76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1" y="26"/>
                </a:lnTo>
                <a:lnTo>
                  <a:pt x="3" y="26"/>
                </a:lnTo>
                <a:lnTo>
                  <a:pt x="4" y="26"/>
                </a:lnTo>
                <a:lnTo>
                  <a:pt x="6" y="26"/>
                </a:lnTo>
                <a:lnTo>
                  <a:pt x="8" y="26"/>
                </a:lnTo>
                <a:lnTo>
                  <a:pt x="9" y="26"/>
                </a:lnTo>
                <a:lnTo>
                  <a:pt x="11" y="26"/>
                </a:lnTo>
                <a:lnTo>
                  <a:pt x="12" y="26"/>
                </a:lnTo>
                <a:lnTo>
                  <a:pt x="14" y="26"/>
                </a:lnTo>
                <a:lnTo>
                  <a:pt x="16" y="26"/>
                </a:lnTo>
                <a:lnTo>
                  <a:pt x="16" y="21"/>
                </a:lnTo>
                <a:lnTo>
                  <a:pt x="16" y="20"/>
                </a:lnTo>
                <a:lnTo>
                  <a:pt x="16" y="18"/>
                </a:lnTo>
                <a:lnTo>
                  <a:pt x="16" y="16"/>
                </a:lnTo>
                <a:lnTo>
                  <a:pt x="16" y="15"/>
                </a:lnTo>
                <a:lnTo>
                  <a:pt x="16" y="13"/>
                </a:lnTo>
                <a:lnTo>
                  <a:pt x="16" y="12"/>
                </a:lnTo>
                <a:lnTo>
                  <a:pt x="16" y="10"/>
                </a:lnTo>
                <a:lnTo>
                  <a:pt x="17" y="10"/>
                </a:lnTo>
                <a:lnTo>
                  <a:pt x="17" y="8"/>
                </a:lnTo>
                <a:lnTo>
                  <a:pt x="19" y="8"/>
                </a:lnTo>
                <a:lnTo>
                  <a:pt x="20" y="8"/>
                </a:lnTo>
                <a:lnTo>
                  <a:pt x="22" y="8"/>
                </a:lnTo>
                <a:lnTo>
                  <a:pt x="24" y="8"/>
                </a:lnTo>
                <a:lnTo>
                  <a:pt x="22" y="7"/>
                </a:lnTo>
                <a:lnTo>
                  <a:pt x="22" y="5"/>
                </a:lnTo>
                <a:lnTo>
                  <a:pt x="22" y="4"/>
                </a:lnTo>
                <a:lnTo>
                  <a:pt x="24" y="2"/>
                </a:lnTo>
                <a:lnTo>
                  <a:pt x="22" y="2"/>
                </a:lnTo>
                <a:lnTo>
                  <a:pt x="20" y="2"/>
                </a:lnTo>
                <a:lnTo>
                  <a:pt x="20" y="0"/>
                </a:lnTo>
                <a:lnTo>
                  <a:pt x="24" y="0"/>
                </a:lnTo>
                <a:lnTo>
                  <a:pt x="25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4" y="0"/>
                </a:lnTo>
                <a:lnTo>
                  <a:pt x="46" y="0"/>
                </a:lnTo>
                <a:lnTo>
                  <a:pt x="49" y="0"/>
                </a:lnTo>
                <a:lnTo>
                  <a:pt x="51" y="0"/>
                </a:lnTo>
                <a:close/>
              </a:path>
            </a:pathLst>
          </a:custGeom>
          <a:solidFill>
            <a:srgbClr val="C49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3762375" y="6024563"/>
            <a:ext cx="98425" cy="101600"/>
          </a:xfrm>
          <a:custGeom>
            <a:avLst/>
            <a:gdLst/>
            <a:ahLst/>
            <a:cxnLst>
              <a:cxn ang="0">
                <a:pos x="62" y="18"/>
              </a:cxn>
              <a:cxn ang="0">
                <a:pos x="62" y="26"/>
              </a:cxn>
              <a:cxn ang="0">
                <a:pos x="62" y="34"/>
              </a:cxn>
              <a:cxn ang="0">
                <a:pos x="62" y="43"/>
              </a:cxn>
              <a:cxn ang="0">
                <a:pos x="62" y="54"/>
              </a:cxn>
              <a:cxn ang="0">
                <a:pos x="62" y="64"/>
              </a:cxn>
              <a:cxn ang="0">
                <a:pos x="59" y="64"/>
              </a:cxn>
              <a:cxn ang="0">
                <a:pos x="56" y="64"/>
              </a:cxn>
              <a:cxn ang="0">
                <a:pos x="52" y="64"/>
              </a:cxn>
              <a:cxn ang="0">
                <a:pos x="49" y="64"/>
              </a:cxn>
              <a:cxn ang="0">
                <a:pos x="46" y="64"/>
              </a:cxn>
              <a:cxn ang="0">
                <a:pos x="43" y="64"/>
              </a:cxn>
              <a:cxn ang="0">
                <a:pos x="40" y="64"/>
              </a:cxn>
              <a:cxn ang="0">
                <a:pos x="36" y="64"/>
              </a:cxn>
              <a:cxn ang="0">
                <a:pos x="33" y="64"/>
              </a:cxn>
              <a:cxn ang="0">
                <a:pos x="30" y="64"/>
              </a:cxn>
              <a:cxn ang="0">
                <a:pos x="27" y="64"/>
              </a:cxn>
              <a:cxn ang="0">
                <a:pos x="24" y="64"/>
              </a:cxn>
              <a:cxn ang="0">
                <a:pos x="16" y="64"/>
              </a:cxn>
              <a:cxn ang="0">
                <a:pos x="8" y="64"/>
              </a:cxn>
              <a:cxn ang="0">
                <a:pos x="0" y="64"/>
              </a:cxn>
              <a:cxn ang="0">
                <a:pos x="0" y="61"/>
              </a:cxn>
              <a:cxn ang="0">
                <a:pos x="0" y="58"/>
              </a:cxn>
              <a:cxn ang="0">
                <a:pos x="0" y="46"/>
              </a:cxn>
              <a:cxn ang="0">
                <a:pos x="0" y="34"/>
              </a:cxn>
              <a:cxn ang="0">
                <a:pos x="0" y="29"/>
              </a:cxn>
              <a:cxn ang="0">
                <a:pos x="0" y="26"/>
              </a:cxn>
              <a:cxn ang="0">
                <a:pos x="0" y="22"/>
              </a:cxn>
              <a:cxn ang="0">
                <a:pos x="0" y="19"/>
              </a:cxn>
              <a:cxn ang="0">
                <a:pos x="0" y="16"/>
              </a:cxn>
              <a:cxn ang="0">
                <a:pos x="0" y="13"/>
              </a:cxn>
              <a:cxn ang="0">
                <a:pos x="0" y="10"/>
              </a:cxn>
              <a:cxn ang="0">
                <a:pos x="0" y="6"/>
              </a:cxn>
              <a:cxn ang="0">
                <a:pos x="0" y="0"/>
              </a:cxn>
              <a:cxn ang="0">
                <a:pos x="8" y="0"/>
              </a:cxn>
              <a:cxn ang="0">
                <a:pos x="12" y="0"/>
              </a:cxn>
              <a:cxn ang="0">
                <a:pos x="20" y="0"/>
              </a:cxn>
              <a:cxn ang="0">
                <a:pos x="24" y="2"/>
              </a:cxn>
              <a:cxn ang="0">
                <a:pos x="24" y="5"/>
              </a:cxn>
              <a:cxn ang="0">
                <a:pos x="24" y="8"/>
              </a:cxn>
              <a:cxn ang="0">
                <a:pos x="24" y="11"/>
              </a:cxn>
              <a:cxn ang="0">
                <a:pos x="25" y="13"/>
              </a:cxn>
              <a:cxn ang="0">
                <a:pos x="28" y="13"/>
              </a:cxn>
              <a:cxn ang="0">
                <a:pos x="32" y="13"/>
              </a:cxn>
              <a:cxn ang="0">
                <a:pos x="35" y="13"/>
              </a:cxn>
              <a:cxn ang="0">
                <a:pos x="38" y="13"/>
              </a:cxn>
              <a:cxn ang="0">
                <a:pos x="41" y="13"/>
              </a:cxn>
              <a:cxn ang="0">
                <a:pos x="44" y="13"/>
              </a:cxn>
              <a:cxn ang="0">
                <a:pos x="48" y="13"/>
              </a:cxn>
              <a:cxn ang="0">
                <a:pos x="51" y="13"/>
              </a:cxn>
              <a:cxn ang="0">
                <a:pos x="54" y="13"/>
              </a:cxn>
              <a:cxn ang="0">
                <a:pos x="57" y="13"/>
              </a:cxn>
              <a:cxn ang="0">
                <a:pos x="60" y="13"/>
              </a:cxn>
            </a:cxnLst>
            <a:rect l="0" t="0" r="r" b="b"/>
            <a:pathLst>
              <a:path w="62" h="64">
                <a:moveTo>
                  <a:pt x="62" y="13"/>
                </a:moveTo>
                <a:lnTo>
                  <a:pt x="62" y="18"/>
                </a:lnTo>
                <a:lnTo>
                  <a:pt x="62" y="21"/>
                </a:lnTo>
                <a:lnTo>
                  <a:pt x="62" y="26"/>
                </a:lnTo>
                <a:lnTo>
                  <a:pt x="62" y="30"/>
                </a:lnTo>
                <a:lnTo>
                  <a:pt x="62" y="34"/>
                </a:lnTo>
                <a:lnTo>
                  <a:pt x="62" y="38"/>
                </a:lnTo>
                <a:lnTo>
                  <a:pt x="62" y="43"/>
                </a:lnTo>
                <a:lnTo>
                  <a:pt x="62" y="51"/>
                </a:lnTo>
                <a:lnTo>
                  <a:pt x="62" y="54"/>
                </a:lnTo>
                <a:lnTo>
                  <a:pt x="62" y="59"/>
                </a:lnTo>
                <a:lnTo>
                  <a:pt x="62" y="64"/>
                </a:lnTo>
                <a:lnTo>
                  <a:pt x="60" y="64"/>
                </a:lnTo>
                <a:lnTo>
                  <a:pt x="59" y="64"/>
                </a:lnTo>
                <a:lnTo>
                  <a:pt x="57" y="64"/>
                </a:lnTo>
                <a:lnTo>
                  <a:pt x="56" y="64"/>
                </a:lnTo>
                <a:lnTo>
                  <a:pt x="54" y="64"/>
                </a:lnTo>
                <a:lnTo>
                  <a:pt x="52" y="64"/>
                </a:lnTo>
                <a:lnTo>
                  <a:pt x="51" y="64"/>
                </a:lnTo>
                <a:lnTo>
                  <a:pt x="49" y="64"/>
                </a:lnTo>
                <a:lnTo>
                  <a:pt x="48" y="64"/>
                </a:lnTo>
                <a:lnTo>
                  <a:pt x="46" y="64"/>
                </a:lnTo>
                <a:lnTo>
                  <a:pt x="44" y="64"/>
                </a:lnTo>
                <a:lnTo>
                  <a:pt x="43" y="64"/>
                </a:lnTo>
                <a:lnTo>
                  <a:pt x="41" y="64"/>
                </a:lnTo>
                <a:lnTo>
                  <a:pt x="40" y="64"/>
                </a:lnTo>
                <a:lnTo>
                  <a:pt x="38" y="64"/>
                </a:lnTo>
                <a:lnTo>
                  <a:pt x="36" y="64"/>
                </a:lnTo>
                <a:lnTo>
                  <a:pt x="35" y="64"/>
                </a:lnTo>
                <a:lnTo>
                  <a:pt x="33" y="64"/>
                </a:lnTo>
                <a:lnTo>
                  <a:pt x="32" y="64"/>
                </a:lnTo>
                <a:lnTo>
                  <a:pt x="30" y="64"/>
                </a:lnTo>
                <a:lnTo>
                  <a:pt x="28" y="64"/>
                </a:lnTo>
                <a:lnTo>
                  <a:pt x="27" y="64"/>
                </a:lnTo>
                <a:lnTo>
                  <a:pt x="25" y="64"/>
                </a:lnTo>
                <a:lnTo>
                  <a:pt x="24" y="64"/>
                </a:lnTo>
                <a:lnTo>
                  <a:pt x="20" y="64"/>
                </a:lnTo>
                <a:lnTo>
                  <a:pt x="16" y="64"/>
                </a:lnTo>
                <a:lnTo>
                  <a:pt x="12" y="64"/>
                </a:lnTo>
                <a:lnTo>
                  <a:pt x="8" y="64"/>
                </a:lnTo>
                <a:lnTo>
                  <a:pt x="4" y="64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1"/>
                </a:lnTo>
                <a:lnTo>
                  <a:pt x="0" y="46"/>
                </a:lnTo>
                <a:lnTo>
                  <a:pt x="0" y="38"/>
                </a:lnTo>
                <a:lnTo>
                  <a:pt x="0" y="34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8" y="0"/>
                </a:lnTo>
                <a:lnTo>
                  <a:pt x="11" y="0"/>
                </a:lnTo>
                <a:lnTo>
                  <a:pt x="12" y="0"/>
                </a:lnTo>
                <a:lnTo>
                  <a:pt x="16" y="0"/>
                </a:lnTo>
                <a:lnTo>
                  <a:pt x="20" y="0"/>
                </a:lnTo>
                <a:lnTo>
                  <a:pt x="24" y="0"/>
                </a:lnTo>
                <a:lnTo>
                  <a:pt x="24" y="2"/>
                </a:lnTo>
                <a:lnTo>
                  <a:pt x="24" y="3"/>
                </a:lnTo>
                <a:lnTo>
                  <a:pt x="24" y="5"/>
                </a:lnTo>
                <a:lnTo>
                  <a:pt x="24" y="6"/>
                </a:lnTo>
                <a:lnTo>
                  <a:pt x="24" y="8"/>
                </a:lnTo>
                <a:lnTo>
                  <a:pt x="24" y="10"/>
                </a:lnTo>
                <a:lnTo>
                  <a:pt x="24" y="11"/>
                </a:lnTo>
                <a:lnTo>
                  <a:pt x="24" y="13"/>
                </a:lnTo>
                <a:lnTo>
                  <a:pt x="25" y="13"/>
                </a:lnTo>
                <a:lnTo>
                  <a:pt x="27" y="13"/>
                </a:lnTo>
                <a:lnTo>
                  <a:pt x="28" y="13"/>
                </a:lnTo>
                <a:lnTo>
                  <a:pt x="30" y="13"/>
                </a:lnTo>
                <a:lnTo>
                  <a:pt x="32" y="13"/>
                </a:lnTo>
                <a:lnTo>
                  <a:pt x="33" y="13"/>
                </a:lnTo>
                <a:lnTo>
                  <a:pt x="35" y="13"/>
                </a:lnTo>
                <a:lnTo>
                  <a:pt x="36" y="13"/>
                </a:lnTo>
                <a:lnTo>
                  <a:pt x="38" y="13"/>
                </a:lnTo>
                <a:lnTo>
                  <a:pt x="40" y="13"/>
                </a:lnTo>
                <a:lnTo>
                  <a:pt x="41" y="13"/>
                </a:lnTo>
                <a:lnTo>
                  <a:pt x="43" y="13"/>
                </a:lnTo>
                <a:lnTo>
                  <a:pt x="44" y="13"/>
                </a:lnTo>
                <a:lnTo>
                  <a:pt x="46" y="13"/>
                </a:lnTo>
                <a:lnTo>
                  <a:pt x="48" y="13"/>
                </a:lnTo>
                <a:lnTo>
                  <a:pt x="49" y="13"/>
                </a:lnTo>
                <a:lnTo>
                  <a:pt x="51" y="13"/>
                </a:lnTo>
                <a:lnTo>
                  <a:pt x="52" y="13"/>
                </a:lnTo>
                <a:lnTo>
                  <a:pt x="54" y="13"/>
                </a:lnTo>
                <a:lnTo>
                  <a:pt x="56" y="13"/>
                </a:lnTo>
                <a:lnTo>
                  <a:pt x="57" y="13"/>
                </a:lnTo>
                <a:lnTo>
                  <a:pt x="59" y="13"/>
                </a:lnTo>
                <a:lnTo>
                  <a:pt x="60" y="13"/>
                </a:lnTo>
                <a:lnTo>
                  <a:pt x="62" y="13"/>
                </a:lnTo>
                <a:close/>
              </a:path>
            </a:pathLst>
          </a:custGeom>
          <a:solidFill>
            <a:srgbClr val="6C3D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2879725" y="6003926"/>
            <a:ext cx="160338" cy="80963"/>
          </a:xfrm>
          <a:custGeom>
            <a:avLst/>
            <a:gdLst/>
            <a:ahLst/>
            <a:cxnLst>
              <a:cxn ang="0">
                <a:pos x="96" y="51"/>
              </a:cxn>
              <a:cxn ang="0">
                <a:pos x="84" y="51"/>
              </a:cxn>
              <a:cxn ang="0">
                <a:pos x="79" y="51"/>
              </a:cxn>
              <a:cxn ang="0">
                <a:pos x="74" y="51"/>
              </a:cxn>
              <a:cxn ang="0">
                <a:pos x="69" y="51"/>
              </a:cxn>
              <a:cxn ang="0">
                <a:pos x="64" y="51"/>
              </a:cxn>
              <a:cxn ang="0">
                <a:pos x="60" y="51"/>
              </a:cxn>
              <a:cxn ang="0">
                <a:pos x="55" y="51"/>
              </a:cxn>
              <a:cxn ang="0">
                <a:pos x="50" y="51"/>
              </a:cxn>
              <a:cxn ang="0">
                <a:pos x="45" y="51"/>
              </a:cxn>
              <a:cxn ang="0">
                <a:pos x="29" y="51"/>
              </a:cxn>
              <a:cxn ang="0">
                <a:pos x="18" y="51"/>
              </a:cxn>
              <a:cxn ang="0">
                <a:pos x="7" y="51"/>
              </a:cxn>
              <a:cxn ang="0">
                <a:pos x="0" y="50"/>
              </a:cxn>
              <a:cxn ang="0">
                <a:pos x="0" y="45"/>
              </a:cxn>
              <a:cxn ang="0">
                <a:pos x="0" y="40"/>
              </a:cxn>
              <a:cxn ang="0">
                <a:pos x="0" y="21"/>
              </a:cxn>
              <a:cxn ang="0">
                <a:pos x="0" y="16"/>
              </a:cxn>
              <a:cxn ang="0">
                <a:pos x="0" y="11"/>
              </a:cxn>
              <a:cxn ang="0">
                <a:pos x="0" y="7"/>
              </a:cxn>
              <a:cxn ang="0">
                <a:pos x="0" y="2"/>
              </a:cxn>
              <a:cxn ang="0">
                <a:pos x="18" y="0"/>
              </a:cxn>
              <a:cxn ang="0">
                <a:pos x="32" y="0"/>
              </a:cxn>
              <a:cxn ang="0">
                <a:pos x="42" y="0"/>
              </a:cxn>
              <a:cxn ang="0">
                <a:pos x="50" y="0"/>
              </a:cxn>
              <a:cxn ang="0">
                <a:pos x="55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  <a:cxn ang="0">
                <a:pos x="77" y="0"/>
              </a:cxn>
              <a:cxn ang="0">
                <a:pos x="82" y="0"/>
              </a:cxn>
              <a:cxn ang="0">
                <a:pos x="87" y="0"/>
              </a:cxn>
              <a:cxn ang="0">
                <a:pos x="92" y="0"/>
              </a:cxn>
              <a:cxn ang="0">
                <a:pos x="96" y="0"/>
              </a:cxn>
              <a:cxn ang="0">
                <a:pos x="101" y="0"/>
              </a:cxn>
              <a:cxn ang="0">
                <a:pos x="101" y="8"/>
              </a:cxn>
              <a:cxn ang="0">
                <a:pos x="101" y="13"/>
              </a:cxn>
              <a:cxn ang="0">
                <a:pos x="101" y="18"/>
              </a:cxn>
              <a:cxn ang="0">
                <a:pos x="101" y="27"/>
              </a:cxn>
              <a:cxn ang="0">
                <a:pos x="101" y="32"/>
              </a:cxn>
              <a:cxn ang="0">
                <a:pos x="101" y="37"/>
              </a:cxn>
              <a:cxn ang="0">
                <a:pos x="101" y="42"/>
              </a:cxn>
              <a:cxn ang="0">
                <a:pos x="101" y="47"/>
              </a:cxn>
              <a:cxn ang="0">
                <a:pos x="101" y="51"/>
              </a:cxn>
            </a:cxnLst>
            <a:rect l="0" t="0" r="r" b="b"/>
            <a:pathLst>
              <a:path w="101" h="51">
                <a:moveTo>
                  <a:pt x="101" y="51"/>
                </a:moveTo>
                <a:lnTo>
                  <a:pt x="100" y="51"/>
                </a:lnTo>
                <a:lnTo>
                  <a:pt x="96" y="51"/>
                </a:lnTo>
                <a:lnTo>
                  <a:pt x="90" y="51"/>
                </a:lnTo>
                <a:lnTo>
                  <a:pt x="85" y="51"/>
                </a:lnTo>
                <a:lnTo>
                  <a:pt x="84" y="51"/>
                </a:lnTo>
                <a:lnTo>
                  <a:pt x="82" y="51"/>
                </a:lnTo>
                <a:lnTo>
                  <a:pt x="80" y="51"/>
                </a:lnTo>
                <a:lnTo>
                  <a:pt x="79" y="51"/>
                </a:lnTo>
                <a:lnTo>
                  <a:pt x="77" y="51"/>
                </a:lnTo>
                <a:lnTo>
                  <a:pt x="76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8" y="51"/>
                </a:lnTo>
                <a:lnTo>
                  <a:pt x="66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60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2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45" y="51"/>
                </a:lnTo>
                <a:lnTo>
                  <a:pt x="39" y="51"/>
                </a:lnTo>
                <a:lnTo>
                  <a:pt x="37" y="51"/>
                </a:lnTo>
                <a:lnTo>
                  <a:pt x="29" y="51"/>
                </a:lnTo>
                <a:lnTo>
                  <a:pt x="26" y="51"/>
                </a:lnTo>
                <a:lnTo>
                  <a:pt x="21" y="51"/>
                </a:lnTo>
                <a:lnTo>
                  <a:pt x="18" y="51"/>
                </a:lnTo>
                <a:lnTo>
                  <a:pt x="13" y="51"/>
                </a:lnTo>
                <a:lnTo>
                  <a:pt x="8" y="51"/>
                </a:lnTo>
                <a:lnTo>
                  <a:pt x="7" y="51"/>
                </a:lnTo>
                <a:lnTo>
                  <a:pt x="5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1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2" y="0"/>
                </a:lnTo>
                <a:lnTo>
                  <a:pt x="18" y="0"/>
                </a:lnTo>
                <a:lnTo>
                  <a:pt x="21" y="0"/>
                </a:lnTo>
                <a:lnTo>
                  <a:pt x="31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1" y="5"/>
                </a:lnTo>
                <a:lnTo>
                  <a:pt x="101" y="7"/>
                </a:lnTo>
                <a:lnTo>
                  <a:pt x="101" y="8"/>
                </a:lnTo>
                <a:lnTo>
                  <a:pt x="101" y="10"/>
                </a:lnTo>
                <a:lnTo>
                  <a:pt x="101" y="11"/>
                </a:lnTo>
                <a:lnTo>
                  <a:pt x="101" y="13"/>
                </a:lnTo>
                <a:lnTo>
                  <a:pt x="101" y="15"/>
                </a:lnTo>
                <a:lnTo>
                  <a:pt x="101" y="16"/>
                </a:lnTo>
                <a:lnTo>
                  <a:pt x="101" y="18"/>
                </a:lnTo>
                <a:lnTo>
                  <a:pt x="101" y="19"/>
                </a:lnTo>
                <a:lnTo>
                  <a:pt x="101" y="26"/>
                </a:lnTo>
                <a:lnTo>
                  <a:pt x="101" y="27"/>
                </a:lnTo>
                <a:lnTo>
                  <a:pt x="101" y="29"/>
                </a:lnTo>
                <a:lnTo>
                  <a:pt x="101" y="31"/>
                </a:lnTo>
                <a:lnTo>
                  <a:pt x="101" y="32"/>
                </a:lnTo>
                <a:lnTo>
                  <a:pt x="101" y="34"/>
                </a:lnTo>
                <a:lnTo>
                  <a:pt x="101" y="35"/>
                </a:lnTo>
                <a:lnTo>
                  <a:pt x="101" y="37"/>
                </a:lnTo>
                <a:lnTo>
                  <a:pt x="101" y="39"/>
                </a:lnTo>
                <a:lnTo>
                  <a:pt x="101" y="40"/>
                </a:lnTo>
                <a:lnTo>
                  <a:pt x="101" y="42"/>
                </a:lnTo>
                <a:lnTo>
                  <a:pt x="101" y="43"/>
                </a:lnTo>
                <a:lnTo>
                  <a:pt x="101" y="45"/>
                </a:lnTo>
                <a:lnTo>
                  <a:pt x="101" y="47"/>
                </a:lnTo>
                <a:lnTo>
                  <a:pt x="101" y="48"/>
                </a:lnTo>
                <a:lnTo>
                  <a:pt x="101" y="50"/>
                </a:lnTo>
                <a:lnTo>
                  <a:pt x="101" y="51"/>
                </a:lnTo>
                <a:close/>
              </a:path>
            </a:pathLst>
          </a:custGeom>
          <a:solidFill>
            <a:srgbClr val="F7A1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3411538" y="5241926"/>
            <a:ext cx="93663" cy="152400"/>
          </a:xfrm>
          <a:custGeom>
            <a:avLst/>
            <a:gdLst/>
            <a:ahLst/>
            <a:cxnLst>
              <a:cxn ang="0">
                <a:pos x="30" y="10"/>
              </a:cxn>
              <a:cxn ang="0">
                <a:pos x="35" y="18"/>
              </a:cxn>
              <a:cxn ang="0">
                <a:pos x="43" y="18"/>
              </a:cxn>
              <a:cxn ang="0">
                <a:pos x="43" y="24"/>
              </a:cxn>
              <a:cxn ang="0">
                <a:pos x="43" y="28"/>
              </a:cxn>
              <a:cxn ang="0">
                <a:pos x="43" y="36"/>
              </a:cxn>
              <a:cxn ang="0">
                <a:pos x="43" y="44"/>
              </a:cxn>
              <a:cxn ang="0">
                <a:pos x="53" y="45"/>
              </a:cxn>
              <a:cxn ang="0">
                <a:pos x="56" y="47"/>
              </a:cxn>
              <a:cxn ang="0">
                <a:pos x="56" y="56"/>
              </a:cxn>
              <a:cxn ang="0">
                <a:pos x="56" y="61"/>
              </a:cxn>
              <a:cxn ang="0">
                <a:pos x="56" y="71"/>
              </a:cxn>
              <a:cxn ang="0">
                <a:pos x="59" y="71"/>
              </a:cxn>
              <a:cxn ang="0">
                <a:pos x="59" y="76"/>
              </a:cxn>
              <a:cxn ang="0">
                <a:pos x="59" y="82"/>
              </a:cxn>
              <a:cxn ang="0">
                <a:pos x="59" y="92"/>
              </a:cxn>
              <a:cxn ang="0">
                <a:pos x="54" y="96"/>
              </a:cxn>
              <a:cxn ang="0">
                <a:pos x="46" y="96"/>
              </a:cxn>
              <a:cxn ang="0">
                <a:pos x="37" y="96"/>
              </a:cxn>
              <a:cxn ang="0">
                <a:pos x="32" y="96"/>
              </a:cxn>
              <a:cxn ang="0">
                <a:pos x="29" y="96"/>
              </a:cxn>
              <a:cxn ang="0">
                <a:pos x="25" y="96"/>
              </a:cxn>
              <a:cxn ang="0">
                <a:pos x="22" y="96"/>
              </a:cxn>
              <a:cxn ang="0">
                <a:pos x="19" y="96"/>
              </a:cxn>
              <a:cxn ang="0">
                <a:pos x="16" y="96"/>
              </a:cxn>
              <a:cxn ang="0">
                <a:pos x="13" y="96"/>
              </a:cxn>
              <a:cxn ang="0">
                <a:pos x="9" y="96"/>
              </a:cxn>
              <a:cxn ang="0">
                <a:pos x="6" y="96"/>
              </a:cxn>
              <a:cxn ang="0">
                <a:pos x="3" y="96"/>
              </a:cxn>
              <a:cxn ang="0">
                <a:pos x="3" y="92"/>
              </a:cxn>
              <a:cxn ang="0">
                <a:pos x="3" y="84"/>
              </a:cxn>
              <a:cxn ang="0">
                <a:pos x="3" y="77"/>
              </a:cxn>
              <a:cxn ang="0">
                <a:pos x="1" y="71"/>
              </a:cxn>
              <a:cxn ang="0">
                <a:pos x="0" y="61"/>
              </a:cxn>
              <a:cxn ang="0">
                <a:pos x="0" y="55"/>
              </a:cxn>
              <a:cxn ang="0">
                <a:pos x="0" y="52"/>
              </a:cxn>
              <a:cxn ang="0">
                <a:pos x="0" y="48"/>
              </a:cxn>
              <a:cxn ang="0">
                <a:pos x="0" y="45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8"/>
              </a:cxn>
              <a:cxn ang="0">
                <a:pos x="0" y="18"/>
              </a:cxn>
              <a:cxn ang="0">
                <a:pos x="9" y="18"/>
              </a:cxn>
              <a:cxn ang="0">
                <a:pos x="9" y="4"/>
              </a:cxn>
              <a:cxn ang="0">
                <a:pos x="9" y="0"/>
              </a:cxn>
              <a:cxn ang="0">
                <a:pos x="17" y="0"/>
              </a:cxn>
              <a:cxn ang="0">
                <a:pos x="27" y="0"/>
              </a:cxn>
              <a:cxn ang="0">
                <a:pos x="30" y="0"/>
              </a:cxn>
            </a:cxnLst>
            <a:rect l="0" t="0" r="r" b="b"/>
            <a:pathLst>
              <a:path w="59" h="96">
                <a:moveTo>
                  <a:pt x="30" y="0"/>
                </a:moveTo>
                <a:lnTo>
                  <a:pt x="30" y="10"/>
                </a:lnTo>
                <a:lnTo>
                  <a:pt x="30" y="18"/>
                </a:lnTo>
                <a:lnTo>
                  <a:pt x="35" y="18"/>
                </a:lnTo>
                <a:lnTo>
                  <a:pt x="40" y="18"/>
                </a:lnTo>
                <a:lnTo>
                  <a:pt x="43" y="18"/>
                </a:lnTo>
                <a:lnTo>
                  <a:pt x="43" y="21"/>
                </a:lnTo>
                <a:lnTo>
                  <a:pt x="43" y="24"/>
                </a:lnTo>
                <a:lnTo>
                  <a:pt x="43" y="26"/>
                </a:lnTo>
                <a:lnTo>
                  <a:pt x="43" y="28"/>
                </a:lnTo>
                <a:lnTo>
                  <a:pt x="43" y="31"/>
                </a:lnTo>
                <a:lnTo>
                  <a:pt x="43" y="36"/>
                </a:lnTo>
                <a:lnTo>
                  <a:pt x="43" y="40"/>
                </a:lnTo>
                <a:lnTo>
                  <a:pt x="43" y="44"/>
                </a:lnTo>
                <a:lnTo>
                  <a:pt x="46" y="45"/>
                </a:lnTo>
                <a:lnTo>
                  <a:pt x="53" y="45"/>
                </a:lnTo>
                <a:lnTo>
                  <a:pt x="56" y="45"/>
                </a:lnTo>
                <a:lnTo>
                  <a:pt x="56" y="47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1"/>
                </a:lnTo>
                <a:lnTo>
                  <a:pt x="56" y="66"/>
                </a:lnTo>
                <a:lnTo>
                  <a:pt x="56" y="71"/>
                </a:lnTo>
                <a:lnTo>
                  <a:pt x="57" y="71"/>
                </a:lnTo>
                <a:lnTo>
                  <a:pt x="59" y="71"/>
                </a:lnTo>
                <a:lnTo>
                  <a:pt x="59" y="72"/>
                </a:lnTo>
                <a:lnTo>
                  <a:pt x="59" y="76"/>
                </a:lnTo>
                <a:lnTo>
                  <a:pt x="59" y="77"/>
                </a:lnTo>
                <a:lnTo>
                  <a:pt x="59" y="82"/>
                </a:lnTo>
                <a:lnTo>
                  <a:pt x="59" y="87"/>
                </a:lnTo>
                <a:lnTo>
                  <a:pt x="59" y="92"/>
                </a:lnTo>
                <a:lnTo>
                  <a:pt x="59" y="96"/>
                </a:lnTo>
                <a:lnTo>
                  <a:pt x="54" y="96"/>
                </a:lnTo>
                <a:lnTo>
                  <a:pt x="48" y="96"/>
                </a:lnTo>
                <a:lnTo>
                  <a:pt x="46" y="96"/>
                </a:lnTo>
                <a:lnTo>
                  <a:pt x="41" y="96"/>
                </a:lnTo>
                <a:lnTo>
                  <a:pt x="37" y="96"/>
                </a:lnTo>
                <a:lnTo>
                  <a:pt x="33" y="96"/>
                </a:lnTo>
                <a:lnTo>
                  <a:pt x="32" y="96"/>
                </a:lnTo>
                <a:lnTo>
                  <a:pt x="30" y="96"/>
                </a:lnTo>
                <a:lnTo>
                  <a:pt x="29" y="96"/>
                </a:lnTo>
                <a:lnTo>
                  <a:pt x="27" y="96"/>
                </a:lnTo>
                <a:lnTo>
                  <a:pt x="25" y="96"/>
                </a:lnTo>
                <a:lnTo>
                  <a:pt x="24" y="96"/>
                </a:lnTo>
                <a:lnTo>
                  <a:pt x="22" y="96"/>
                </a:lnTo>
                <a:lnTo>
                  <a:pt x="21" y="96"/>
                </a:lnTo>
                <a:lnTo>
                  <a:pt x="19" y="96"/>
                </a:lnTo>
                <a:lnTo>
                  <a:pt x="17" y="96"/>
                </a:lnTo>
                <a:lnTo>
                  <a:pt x="16" y="96"/>
                </a:lnTo>
                <a:lnTo>
                  <a:pt x="14" y="96"/>
                </a:lnTo>
                <a:lnTo>
                  <a:pt x="13" y="96"/>
                </a:lnTo>
                <a:lnTo>
                  <a:pt x="11" y="96"/>
                </a:lnTo>
                <a:lnTo>
                  <a:pt x="9" y="96"/>
                </a:lnTo>
                <a:lnTo>
                  <a:pt x="8" y="96"/>
                </a:lnTo>
                <a:lnTo>
                  <a:pt x="6" y="96"/>
                </a:lnTo>
                <a:lnTo>
                  <a:pt x="5" y="96"/>
                </a:lnTo>
                <a:lnTo>
                  <a:pt x="3" y="96"/>
                </a:lnTo>
                <a:lnTo>
                  <a:pt x="3" y="93"/>
                </a:lnTo>
                <a:lnTo>
                  <a:pt x="3" y="92"/>
                </a:lnTo>
                <a:lnTo>
                  <a:pt x="3" y="87"/>
                </a:lnTo>
                <a:lnTo>
                  <a:pt x="3" y="84"/>
                </a:lnTo>
                <a:lnTo>
                  <a:pt x="3" y="82"/>
                </a:lnTo>
                <a:lnTo>
                  <a:pt x="3" y="77"/>
                </a:lnTo>
                <a:lnTo>
                  <a:pt x="3" y="71"/>
                </a:lnTo>
                <a:lnTo>
                  <a:pt x="1" y="71"/>
                </a:lnTo>
                <a:lnTo>
                  <a:pt x="0" y="71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7"/>
                </a:lnTo>
                <a:lnTo>
                  <a:pt x="0" y="36"/>
                </a:lnTo>
                <a:lnTo>
                  <a:pt x="0" y="32"/>
                </a:lnTo>
                <a:lnTo>
                  <a:pt x="0" y="31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1" y="18"/>
                </a:lnTo>
                <a:lnTo>
                  <a:pt x="9" y="18"/>
                </a:lnTo>
                <a:lnTo>
                  <a:pt x="9" y="5"/>
                </a:lnTo>
                <a:lnTo>
                  <a:pt x="9" y="4"/>
                </a:lnTo>
                <a:lnTo>
                  <a:pt x="8" y="0"/>
                </a:lnTo>
                <a:lnTo>
                  <a:pt x="9" y="0"/>
                </a:lnTo>
                <a:lnTo>
                  <a:pt x="13" y="0"/>
                </a:lnTo>
                <a:lnTo>
                  <a:pt x="17" y="0"/>
                </a:lnTo>
                <a:lnTo>
                  <a:pt x="24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close/>
              </a:path>
            </a:pathLst>
          </a:custGeom>
          <a:solidFill>
            <a:srgbClr val="FA91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3716338" y="5651501"/>
            <a:ext cx="203200" cy="233363"/>
          </a:xfrm>
          <a:custGeom>
            <a:avLst/>
            <a:gdLst/>
            <a:ahLst/>
            <a:cxnLst>
              <a:cxn ang="0">
                <a:pos x="113" y="77"/>
              </a:cxn>
              <a:cxn ang="0">
                <a:pos x="113" y="85"/>
              </a:cxn>
              <a:cxn ang="0">
                <a:pos x="120" y="81"/>
              </a:cxn>
              <a:cxn ang="0">
                <a:pos x="128" y="85"/>
              </a:cxn>
              <a:cxn ang="0">
                <a:pos x="128" y="99"/>
              </a:cxn>
              <a:cxn ang="0">
                <a:pos x="128" y="109"/>
              </a:cxn>
              <a:cxn ang="0">
                <a:pos x="128" y="125"/>
              </a:cxn>
              <a:cxn ang="0">
                <a:pos x="128" y="137"/>
              </a:cxn>
              <a:cxn ang="0">
                <a:pos x="120" y="147"/>
              </a:cxn>
              <a:cxn ang="0">
                <a:pos x="104" y="147"/>
              </a:cxn>
              <a:cxn ang="0">
                <a:pos x="91" y="147"/>
              </a:cxn>
              <a:cxn ang="0">
                <a:pos x="80" y="147"/>
              </a:cxn>
              <a:cxn ang="0">
                <a:pos x="72" y="147"/>
              </a:cxn>
              <a:cxn ang="0">
                <a:pos x="65" y="147"/>
              </a:cxn>
              <a:cxn ang="0">
                <a:pos x="53" y="147"/>
              </a:cxn>
              <a:cxn ang="0">
                <a:pos x="45" y="147"/>
              </a:cxn>
              <a:cxn ang="0">
                <a:pos x="38" y="147"/>
              </a:cxn>
              <a:cxn ang="0">
                <a:pos x="25" y="147"/>
              </a:cxn>
              <a:cxn ang="0">
                <a:pos x="19" y="147"/>
              </a:cxn>
              <a:cxn ang="0">
                <a:pos x="13" y="147"/>
              </a:cxn>
              <a:cxn ang="0">
                <a:pos x="6" y="147"/>
              </a:cxn>
              <a:cxn ang="0">
                <a:pos x="1" y="145"/>
              </a:cxn>
              <a:cxn ang="0">
                <a:pos x="1" y="136"/>
              </a:cxn>
              <a:cxn ang="0">
                <a:pos x="1" y="129"/>
              </a:cxn>
              <a:cxn ang="0">
                <a:pos x="0" y="120"/>
              </a:cxn>
              <a:cxn ang="0">
                <a:pos x="0" y="113"/>
              </a:cxn>
              <a:cxn ang="0">
                <a:pos x="0" y="99"/>
              </a:cxn>
              <a:cxn ang="0">
                <a:pos x="0" y="91"/>
              </a:cxn>
              <a:cxn ang="0">
                <a:pos x="0" y="83"/>
              </a:cxn>
              <a:cxn ang="0">
                <a:pos x="0" y="67"/>
              </a:cxn>
              <a:cxn ang="0">
                <a:pos x="0" y="54"/>
              </a:cxn>
              <a:cxn ang="0">
                <a:pos x="0" y="46"/>
              </a:cxn>
              <a:cxn ang="0">
                <a:pos x="0" y="37"/>
              </a:cxn>
              <a:cxn ang="0">
                <a:pos x="0" y="24"/>
              </a:cxn>
              <a:cxn ang="0">
                <a:pos x="1" y="22"/>
              </a:cxn>
              <a:cxn ang="0">
                <a:pos x="6" y="25"/>
              </a:cxn>
              <a:cxn ang="0">
                <a:pos x="9" y="29"/>
              </a:cxn>
              <a:cxn ang="0">
                <a:pos x="16" y="30"/>
              </a:cxn>
              <a:cxn ang="0">
                <a:pos x="21" y="33"/>
              </a:cxn>
              <a:cxn ang="0">
                <a:pos x="25" y="35"/>
              </a:cxn>
              <a:cxn ang="0">
                <a:pos x="32" y="35"/>
              </a:cxn>
              <a:cxn ang="0">
                <a:pos x="40" y="35"/>
              </a:cxn>
              <a:cxn ang="0">
                <a:pos x="46" y="33"/>
              </a:cxn>
              <a:cxn ang="0">
                <a:pos x="54" y="32"/>
              </a:cxn>
              <a:cxn ang="0">
                <a:pos x="62" y="29"/>
              </a:cxn>
              <a:cxn ang="0">
                <a:pos x="69" y="25"/>
              </a:cxn>
              <a:cxn ang="0">
                <a:pos x="73" y="22"/>
              </a:cxn>
              <a:cxn ang="0">
                <a:pos x="81" y="17"/>
              </a:cxn>
              <a:cxn ang="0">
                <a:pos x="85" y="14"/>
              </a:cxn>
              <a:cxn ang="0">
                <a:pos x="89" y="11"/>
              </a:cxn>
              <a:cxn ang="0">
                <a:pos x="91" y="6"/>
              </a:cxn>
              <a:cxn ang="0">
                <a:pos x="94" y="3"/>
              </a:cxn>
              <a:cxn ang="0">
                <a:pos x="99" y="1"/>
              </a:cxn>
              <a:cxn ang="0">
                <a:pos x="102" y="3"/>
              </a:cxn>
              <a:cxn ang="0">
                <a:pos x="102" y="9"/>
              </a:cxn>
              <a:cxn ang="0">
                <a:pos x="102" y="17"/>
              </a:cxn>
              <a:cxn ang="0">
                <a:pos x="102" y="27"/>
              </a:cxn>
              <a:cxn ang="0">
                <a:pos x="102" y="51"/>
              </a:cxn>
              <a:cxn ang="0">
                <a:pos x="102" y="61"/>
              </a:cxn>
              <a:cxn ang="0">
                <a:pos x="102" y="70"/>
              </a:cxn>
              <a:cxn ang="0">
                <a:pos x="110" y="69"/>
              </a:cxn>
            </a:cxnLst>
            <a:rect l="0" t="0" r="r" b="b"/>
            <a:pathLst>
              <a:path w="128" h="147">
                <a:moveTo>
                  <a:pt x="113" y="67"/>
                </a:moveTo>
                <a:lnTo>
                  <a:pt x="113" y="69"/>
                </a:lnTo>
                <a:lnTo>
                  <a:pt x="113" y="70"/>
                </a:lnTo>
                <a:lnTo>
                  <a:pt x="113" y="77"/>
                </a:lnTo>
                <a:lnTo>
                  <a:pt x="113" y="78"/>
                </a:lnTo>
                <a:lnTo>
                  <a:pt x="113" y="80"/>
                </a:lnTo>
                <a:lnTo>
                  <a:pt x="113" y="83"/>
                </a:lnTo>
                <a:lnTo>
                  <a:pt x="113" y="85"/>
                </a:lnTo>
                <a:lnTo>
                  <a:pt x="115" y="85"/>
                </a:lnTo>
                <a:lnTo>
                  <a:pt x="115" y="83"/>
                </a:lnTo>
                <a:lnTo>
                  <a:pt x="115" y="81"/>
                </a:lnTo>
                <a:lnTo>
                  <a:pt x="120" y="81"/>
                </a:lnTo>
                <a:lnTo>
                  <a:pt x="123" y="81"/>
                </a:lnTo>
                <a:lnTo>
                  <a:pt x="128" y="81"/>
                </a:lnTo>
                <a:lnTo>
                  <a:pt x="128" y="83"/>
                </a:lnTo>
                <a:lnTo>
                  <a:pt x="128" y="85"/>
                </a:lnTo>
                <a:lnTo>
                  <a:pt x="128" y="88"/>
                </a:lnTo>
                <a:lnTo>
                  <a:pt x="128" y="91"/>
                </a:lnTo>
                <a:lnTo>
                  <a:pt x="128" y="96"/>
                </a:lnTo>
                <a:lnTo>
                  <a:pt x="128" y="99"/>
                </a:lnTo>
                <a:lnTo>
                  <a:pt x="128" y="101"/>
                </a:lnTo>
                <a:lnTo>
                  <a:pt x="128" y="102"/>
                </a:lnTo>
                <a:lnTo>
                  <a:pt x="128" y="104"/>
                </a:lnTo>
                <a:lnTo>
                  <a:pt x="128" y="109"/>
                </a:lnTo>
                <a:lnTo>
                  <a:pt x="128" y="113"/>
                </a:lnTo>
                <a:lnTo>
                  <a:pt x="128" y="117"/>
                </a:lnTo>
                <a:lnTo>
                  <a:pt x="128" y="121"/>
                </a:lnTo>
                <a:lnTo>
                  <a:pt x="128" y="125"/>
                </a:lnTo>
                <a:lnTo>
                  <a:pt x="128" y="126"/>
                </a:lnTo>
                <a:lnTo>
                  <a:pt x="128" y="129"/>
                </a:lnTo>
                <a:lnTo>
                  <a:pt x="128" y="134"/>
                </a:lnTo>
                <a:lnTo>
                  <a:pt x="128" y="137"/>
                </a:lnTo>
                <a:lnTo>
                  <a:pt x="128" y="142"/>
                </a:lnTo>
                <a:lnTo>
                  <a:pt x="128" y="147"/>
                </a:lnTo>
                <a:lnTo>
                  <a:pt x="125" y="147"/>
                </a:lnTo>
                <a:lnTo>
                  <a:pt x="120" y="147"/>
                </a:lnTo>
                <a:lnTo>
                  <a:pt x="115" y="147"/>
                </a:lnTo>
                <a:lnTo>
                  <a:pt x="112" y="147"/>
                </a:lnTo>
                <a:lnTo>
                  <a:pt x="107" y="147"/>
                </a:lnTo>
                <a:lnTo>
                  <a:pt x="104" y="147"/>
                </a:lnTo>
                <a:lnTo>
                  <a:pt x="99" y="147"/>
                </a:lnTo>
                <a:lnTo>
                  <a:pt x="97" y="147"/>
                </a:lnTo>
                <a:lnTo>
                  <a:pt x="94" y="147"/>
                </a:lnTo>
                <a:lnTo>
                  <a:pt x="91" y="147"/>
                </a:lnTo>
                <a:lnTo>
                  <a:pt x="86" y="147"/>
                </a:lnTo>
                <a:lnTo>
                  <a:pt x="85" y="147"/>
                </a:lnTo>
                <a:lnTo>
                  <a:pt x="81" y="147"/>
                </a:lnTo>
                <a:lnTo>
                  <a:pt x="80" y="147"/>
                </a:lnTo>
                <a:lnTo>
                  <a:pt x="78" y="147"/>
                </a:lnTo>
                <a:lnTo>
                  <a:pt x="75" y="147"/>
                </a:lnTo>
                <a:lnTo>
                  <a:pt x="73" y="147"/>
                </a:lnTo>
                <a:lnTo>
                  <a:pt x="72" y="147"/>
                </a:lnTo>
                <a:lnTo>
                  <a:pt x="70" y="147"/>
                </a:lnTo>
                <a:lnTo>
                  <a:pt x="69" y="147"/>
                </a:lnTo>
                <a:lnTo>
                  <a:pt x="67" y="147"/>
                </a:lnTo>
                <a:lnTo>
                  <a:pt x="65" y="147"/>
                </a:lnTo>
                <a:lnTo>
                  <a:pt x="64" y="147"/>
                </a:lnTo>
                <a:lnTo>
                  <a:pt x="59" y="147"/>
                </a:lnTo>
                <a:lnTo>
                  <a:pt x="56" y="147"/>
                </a:lnTo>
                <a:lnTo>
                  <a:pt x="53" y="147"/>
                </a:lnTo>
                <a:lnTo>
                  <a:pt x="51" y="147"/>
                </a:lnTo>
                <a:lnTo>
                  <a:pt x="49" y="147"/>
                </a:lnTo>
                <a:lnTo>
                  <a:pt x="46" y="147"/>
                </a:lnTo>
                <a:lnTo>
                  <a:pt x="45" y="147"/>
                </a:lnTo>
                <a:lnTo>
                  <a:pt x="43" y="147"/>
                </a:lnTo>
                <a:lnTo>
                  <a:pt x="41" y="147"/>
                </a:lnTo>
                <a:lnTo>
                  <a:pt x="40" y="147"/>
                </a:lnTo>
                <a:lnTo>
                  <a:pt x="38" y="147"/>
                </a:lnTo>
                <a:lnTo>
                  <a:pt x="35" y="147"/>
                </a:lnTo>
                <a:lnTo>
                  <a:pt x="32" y="147"/>
                </a:lnTo>
                <a:lnTo>
                  <a:pt x="27" y="147"/>
                </a:lnTo>
                <a:lnTo>
                  <a:pt x="25" y="147"/>
                </a:lnTo>
                <a:lnTo>
                  <a:pt x="24" y="147"/>
                </a:lnTo>
                <a:lnTo>
                  <a:pt x="22" y="147"/>
                </a:lnTo>
                <a:lnTo>
                  <a:pt x="21" y="147"/>
                </a:lnTo>
                <a:lnTo>
                  <a:pt x="19" y="147"/>
                </a:lnTo>
                <a:lnTo>
                  <a:pt x="17" y="147"/>
                </a:lnTo>
                <a:lnTo>
                  <a:pt x="16" y="147"/>
                </a:lnTo>
                <a:lnTo>
                  <a:pt x="14" y="147"/>
                </a:lnTo>
                <a:lnTo>
                  <a:pt x="13" y="147"/>
                </a:lnTo>
                <a:lnTo>
                  <a:pt x="11" y="147"/>
                </a:lnTo>
                <a:lnTo>
                  <a:pt x="9" y="147"/>
                </a:lnTo>
                <a:lnTo>
                  <a:pt x="8" y="147"/>
                </a:lnTo>
                <a:lnTo>
                  <a:pt x="6" y="147"/>
                </a:lnTo>
                <a:lnTo>
                  <a:pt x="5" y="147"/>
                </a:lnTo>
                <a:lnTo>
                  <a:pt x="3" y="147"/>
                </a:lnTo>
                <a:lnTo>
                  <a:pt x="1" y="147"/>
                </a:lnTo>
                <a:lnTo>
                  <a:pt x="1" y="145"/>
                </a:lnTo>
                <a:lnTo>
                  <a:pt x="1" y="144"/>
                </a:lnTo>
                <a:lnTo>
                  <a:pt x="1" y="142"/>
                </a:lnTo>
                <a:lnTo>
                  <a:pt x="1" y="137"/>
                </a:lnTo>
                <a:lnTo>
                  <a:pt x="1" y="136"/>
                </a:lnTo>
                <a:lnTo>
                  <a:pt x="1" y="134"/>
                </a:lnTo>
                <a:lnTo>
                  <a:pt x="1" y="133"/>
                </a:lnTo>
                <a:lnTo>
                  <a:pt x="1" y="131"/>
                </a:lnTo>
                <a:lnTo>
                  <a:pt x="1" y="129"/>
                </a:lnTo>
                <a:lnTo>
                  <a:pt x="1" y="126"/>
                </a:lnTo>
                <a:lnTo>
                  <a:pt x="1" y="121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09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78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1"/>
                </a:lnTo>
                <a:lnTo>
                  <a:pt x="0" y="57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0" y="33"/>
                </a:lnTo>
                <a:lnTo>
                  <a:pt x="0" y="30"/>
                </a:lnTo>
                <a:lnTo>
                  <a:pt x="0" y="29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1" y="21"/>
                </a:lnTo>
                <a:lnTo>
                  <a:pt x="1" y="22"/>
                </a:lnTo>
                <a:lnTo>
                  <a:pt x="3" y="22"/>
                </a:lnTo>
                <a:lnTo>
                  <a:pt x="3" y="24"/>
                </a:lnTo>
                <a:lnTo>
                  <a:pt x="5" y="24"/>
                </a:lnTo>
                <a:lnTo>
                  <a:pt x="6" y="25"/>
                </a:lnTo>
                <a:lnTo>
                  <a:pt x="8" y="25"/>
                </a:lnTo>
                <a:lnTo>
                  <a:pt x="8" y="27"/>
                </a:lnTo>
                <a:lnTo>
                  <a:pt x="9" y="27"/>
                </a:lnTo>
                <a:lnTo>
                  <a:pt x="9" y="29"/>
                </a:lnTo>
                <a:lnTo>
                  <a:pt x="11" y="29"/>
                </a:lnTo>
                <a:lnTo>
                  <a:pt x="13" y="30"/>
                </a:lnTo>
                <a:lnTo>
                  <a:pt x="14" y="30"/>
                </a:lnTo>
                <a:lnTo>
                  <a:pt x="16" y="30"/>
                </a:lnTo>
                <a:lnTo>
                  <a:pt x="16" y="32"/>
                </a:lnTo>
                <a:lnTo>
                  <a:pt x="17" y="32"/>
                </a:lnTo>
                <a:lnTo>
                  <a:pt x="19" y="32"/>
                </a:lnTo>
                <a:lnTo>
                  <a:pt x="21" y="33"/>
                </a:lnTo>
                <a:lnTo>
                  <a:pt x="22" y="33"/>
                </a:lnTo>
                <a:lnTo>
                  <a:pt x="24" y="33"/>
                </a:lnTo>
                <a:lnTo>
                  <a:pt x="25" y="33"/>
                </a:lnTo>
                <a:lnTo>
                  <a:pt x="25" y="35"/>
                </a:lnTo>
                <a:lnTo>
                  <a:pt x="27" y="35"/>
                </a:lnTo>
                <a:lnTo>
                  <a:pt x="29" y="35"/>
                </a:lnTo>
                <a:lnTo>
                  <a:pt x="30" y="35"/>
                </a:lnTo>
                <a:lnTo>
                  <a:pt x="32" y="35"/>
                </a:lnTo>
                <a:lnTo>
                  <a:pt x="35" y="35"/>
                </a:lnTo>
                <a:lnTo>
                  <a:pt x="37" y="35"/>
                </a:lnTo>
                <a:lnTo>
                  <a:pt x="38" y="35"/>
                </a:lnTo>
                <a:lnTo>
                  <a:pt x="40" y="35"/>
                </a:lnTo>
                <a:lnTo>
                  <a:pt x="41" y="35"/>
                </a:lnTo>
                <a:lnTo>
                  <a:pt x="43" y="35"/>
                </a:lnTo>
                <a:lnTo>
                  <a:pt x="45" y="33"/>
                </a:lnTo>
                <a:lnTo>
                  <a:pt x="46" y="33"/>
                </a:lnTo>
                <a:lnTo>
                  <a:pt x="49" y="33"/>
                </a:lnTo>
                <a:lnTo>
                  <a:pt x="51" y="32"/>
                </a:lnTo>
                <a:lnTo>
                  <a:pt x="53" y="32"/>
                </a:lnTo>
                <a:lnTo>
                  <a:pt x="54" y="32"/>
                </a:lnTo>
                <a:lnTo>
                  <a:pt x="57" y="30"/>
                </a:lnTo>
                <a:lnTo>
                  <a:pt x="59" y="29"/>
                </a:lnTo>
                <a:lnTo>
                  <a:pt x="61" y="29"/>
                </a:lnTo>
                <a:lnTo>
                  <a:pt x="62" y="29"/>
                </a:lnTo>
                <a:lnTo>
                  <a:pt x="62" y="27"/>
                </a:lnTo>
                <a:lnTo>
                  <a:pt x="64" y="27"/>
                </a:lnTo>
                <a:lnTo>
                  <a:pt x="67" y="25"/>
                </a:lnTo>
                <a:lnTo>
                  <a:pt x="69" y="25"/>
                </a:lnTo>
                <a:lnTo>
                  <a:pt x="70" y="25"/>
                </a:lnTo>
                <a:lnTo>
                  <a:pt x="70" y="24"/>
                </a:lnTo>
                <a:lnTo>
                  <a:pt x="72" y="24"/>
                </a:lnTo>
                <a:lnTo>
                  <a:pt x="73" y="22"/>
                </a:lnTo>
                <a:lnTo>
                  <a:pt x="77" y="21"/>
                </a:lnTo>
                <a:lnTo>
                  <a:pt x="80" y="19"/>
                </a:lnTo>
                <a:lnTo>
                  <a:pt x="80" y="17"/>
                </a:lnTo>
                <a:lnTo>
                  <a:pt x="81" y="17"/>
                </a:lnTo>
                <a:lnTo>
                  <a:pt x="83" y="17"/>
                </a:lnTo>
                <a:lnTo>
                  <a:pt x="85" y="17"/>
                </a:lnTo>
                <a:lnTo>
                  <a:pt x="85" y="16"/>
                </a:lnTo>
                <a:lnTo>
                  <a:pt x="85" y="14"/>
                </a:lnTo>
                <a:lnTo>
                  <a:pt x="86" y="14"/>
                </a:lnTo>
                <a:lnTo>
                  <a:pt x="86" y="13"/>
                </a:lnTo>
                <a:lnTo>
                  <a:pt x="88" y="11"/>
                </a:lnTo>
                <a:lnTo>
                  <a:pt x="89" y="11"/>
                </a:lnTo>
                <a:lnTo>
                  <a:pt x="89" y="9"/>
                </a:lnTo>
                <a:lnTo>
                  <a:pt x="89" y="8"/>
                </a:lnTo>
                <a:lnTo>
                  <a:pt x="91" y="8"/>
                </a:lnTo>
                <a:lnTo>
                  <a:pt x="91" y="6"/>
                </a:lnTo>
                <a:lnTo>
                  <a:pt x="91" y="5"/>
                </a:lnTo>
                <a:lnTo>
                  <a:pt x="91" y="3"/>
                </a:lnTo>
                <a:lnTo>
                  <a:pt x="93" y="3"/>
                </a:lnTo>
                <a:lnTo>
                  <a:pt x="94" y="3"/>
                </a:lnTo>
                <a:lnTo>
                  <a:pt x="94" y="1"/>
                </a:lnTo>
                <a:lnTo>
                  <a:pt x="96" y="1"/>
                </a:lnTo>
                <a:lnTo>
                  <a:pt x="97" y="1"/>
                </a:lnTo>
                <a:lnTo>
                  <a:pt x="99" y="1"/>
                </a:lnTo>
                <a:lnTo>
                  <a:pt x="101" y="0"/>
                </a:lnTo>
                <a:lnTo>
                  <a:pt x="102" y="0"/>
                </a:lnTo>
                <a:lnTo>
                  <a:pt x="102" y="1"/>
                </a:lnTo>
                <a:lnTo>
                  <a:pt x="102" y="3"/>
                </a:lnTo>
                <a:lnTo>
                  <a:pt x="102" y="5"/>
                </a:lnTo>
                <a:lnTo>
                  <a:pt x="102" y="6"/>
                </a:lnTo>
                <a:lnTo>
                  <a:pt x="102" y="8"/>
                </a:lnTo>
                <a:lnTo>
                  <a:pt x="102" y="9"/>
                </a:lnTo>
                <a:lnTo>
                  <a:pt x="102" y="11"/>
                </a:lnTo>
                <a:lnTo>
                  <a:pt x="102" y="13"/>
                </a:lnTo>
                <a:lnTo>
                  <a:pt x="102" y="16"/>
                </a:lnTo>
                <a:lnTo>
                  <a:pt x="102" y="17"/>
                </a:lnTo>
                <a:lnTo>
                  <a:pt x="102" y="19"/>
                </a:lnTo>
                <a:lnTo>
                  <a:pt x="102" y="21"/>
                </a:lnTo>
                <a:lnTo>
                  <a:pt x="102" y="25"/>
                </a:lnTo>
                <a:lnTo>
                  <a:pt x="102" y="27"/>
                </a:lnTo>
                <a:lnTo>
                  <a:pt x="102" y="32"/>
                </a:lnTo>
                <a:lnTo>
                  <a:pt x="102" y="43"/>
                </a:lnTo>
                <a:lnTo>
                  <a:pt x="102" y="45"/>
                </a:lnTo>
                <a:lnTo>
                  <a:pt x="102" y="51"/>
                </a:lnTo>
                <a:lnTo>
                  <a:pt x="102" y="53"/>
                </a:lnTo>
                <a:lnTo>
                  <a:pt x="102" y="54"/>
                </a:lnTo>
                <a:lnTo>
                  <a:pt x="102" y="57"/>
                </a:lnTo>
                <a:lnTo>
                  <a:pt x="102" y="61"/>
                </a:lnTo>
                <a:lnTo>
                  <a:pt x="102" y="62"/>
                </a:lnTo>
                <a:lnTo>
                  <a:pt x="102" y="65"/>
                </a:lnTo>
                <a:lnTo>
                  <a:pt x="102" y="67"/>
                </a:lnTo>
                <a:lnTo>
                  <a:pt x="102" y="70"/>
                </a:lnTo>
                <a:lnTo>
                  <a:pt x="104" y="70"/>
                </a:lnTo>
                <a:lnTo>
                  <a:pt x="107" y="70"/>
                </a:lnTo>
                <a:lnTo>
                  <a:pt x="109" y="69"/>
                </a:lnTo>
                <a:lnTo>
                  <a:pt x="110" y="69"/>
                </a:lnTo>
                <a:lnTo>
                  <a:pt x="113" y="67"/>
                </a:lnTo>
                <a:close/>
              </a:path>
            </a:pathLst>
          </a:custGeom>
          <a:solidFill>
            <a:srgbClr val="348C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3800475" y="6126163"/>
            <a:ext cx="120650" cy="119063"/>
          </a:xfrm>
          <a:custGeom>
            <a:avLst/>
            <a:gdLst/>
            <a:ahLst/>
            <a:cxnLst>
              <a:cxn ang="0">
                <a:pos x="76" y="3"/>
              </a:cxn>
              <a:cxn ang="0">
                <a:pos x="76" y="11"/>
              </a:cxn>
              <a:cxn ang="0">
                <a:pos x="76" y="16"/>
              </a:cxn>
              <a:cxn ang="0">
                <a:pos x="76" y="22"/>
              </a:cxn>
              <a:cxn ang="0">
                <a:pos x="76" y="27"/>
              </a:cxn>
              <a:cxn ang="0">
                <a:pos x="76" y="37"/>
              </a:cxn>
              <a:cxn ang="0">
                <a:pos x="76" y="45"/>
              </a:cxn>
              <a:cxn ang="0">
                <a:pos x="76" y="53"/>
              </a:cxn>
              <a:cxn ang="0">
                <a:pos x="76" y="61"/>
              </a:cxn>
              <a:cxn ang="0">
                <a:pos x="76" y="66"/>
              </a:cxn>
              <a:cxn ang="0">
                <a:pos x="76" y="72"/>
              </a:cxn>
              <a:cxn ang="0">
                <a:pos x="68" y="75"/>
              </a:cxn>
              <a:cxn ang="0">
                <a:pos x="56" y="75"/>
              </a:cxn>
              <a:cxn ang="0">
                <a:pos x="40" y="75"/>
              </a:cxn>
              <a:cxn ang="0">
                <a:pos x="28" y="75"/>
              </a:cxn>
              <a:cxn ang="0">
                <a:pos x="19" y="75"/>
              </a:cxn>
              <a:cxn ang="0">
                <a:pos x="8" y="75"/>
              </a:cxn>
              <a:cxn ang="0">
                <a:pos x="3" y="75"/>
              </a:cxn>
              <a:cxn ang="0">
                <a:pos x="1" y="72"/>
              </a:cxn>
              <a:cxn ang="0">
                <a:pos x="1" y="66"/>
              </a:cxn>
              <a:cxn ang="0">
                <a:pos x="1" y="58"/>
              </a:cxn>
              <a:cxn ang="0">
                <a:pos x="1" y="50"/>
              </a:cxn>
              <a:cxn ang="0">
                <a:pos x="1" y="45"/>
              </a:cxn>
              <a:cxn ang="0">
                <a:pos x="1" y="40"/>
              </a:cxn>
              <a:cxn ang="0">
                <a:pos x="1" y="32"/>
              </a:cxn>
              <a:cxn ang="0">
                <a:pos x="1" y="24"/>
              </a:cxn>
              <a:cxn ang="0">
                <a:pos x="0" y="16"/>
              </a:cxn>
              <a:cxn ang="0">
                <a:pos x="0" y="8"/>
              </a:cxn>
              <a:cxn ang="0">
                <a:pos x="0" y="0"/>
              </a:cxn>
              <a:cxn ang="0">
                <a:pos x="4" y="0"/>
              </a:cxn>
              <a:cxn ang="0">
                <a:pos x="9" y="0"/>
              </a:cxn>
              <a:cxn ang="0">
                <a:pos x="14" y="0"/>
              </a:cxn>
              <a:cxn ang="0">
                <a:pos x="19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2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</a:cxnLst>
            <a:rect l="0" t="0" r="r" b="b"/>
            <a:pathLst>
              <a:path w="76" h="75">
                <a:moveTo>
                  <a:pt x="76" y="0"/>
                </a:moveTo>
                <a:lnTo>
                  <a:pt x="76" y="2"/>
                </a:lnTo>
                <a:lnTo>
                  <a:pt x="76" y="3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7"/>
                </a:lnTo>
                <a:lnTo>
                  <a:pt x="76" y="29"/>
                </a:lnTo>
                <a:lnTo>
                  <a:pt x="76" y="32"/>
                </a:lnTo>
                <a:lnTo>
                  <a:pt x="76" y="37"/>
                </a:lnTo>
                <a:lnTo>
                  <a:pt x="76" y="38"/>
                </a:lnTo>
                <a:lnTo>
                  <a:pt x="76" y="42"/>
                </a:lnTo>
                <a:lnTo>
                  <a:pt x="76" y="45"/>
                </a:lnTo>
                <a:lnTo>
                  <a:pt x="76" y="48"/>
                </a:lnTo>
                <a:lnTo>
                  <a:pt x="76" y="50"/>
                </a:lnTo>
                <a:lnTo>
                  <a:pt x="76" y="53"/>
                </a:lnTo>
                <a:lnTo>
                  <a:pt x="76" y="56"/>
                </a:lnTo>
                <a:lnTo>
                  <a:pt x="76" y="58"/>
                </a:lnTo>
                <a:lnTo>
                  <a:pt x="76" y="61"/>
                </a:lnTo>
                <a:lnTo>
                  <a:pt x="76" y="62"/>
                </a:lnTo>
                <a:lnTo>
                  <a:pt x="76" y="64"/>
                </a:lnTo>
                <a:lnTo>
                  <a:pt x="76" y="66"/>
                </a:lnTo>
                <a:lnTo>
                  <a:pt x="76" y="67"/>
                </a:lnTo>
                <a:lnTo>
                  <a:pt x="76" y="70"/>
                </a:lnTo>
                <a:lnTo>
                  <a:pt x="76" y="72"/>
                </a:lnTo>
                <a:lnTo>
                  <a:pt x="76" y="75"/>
                </a:lnTo>
                <a:lnTo>
                  <a:pt x="72" y="75"/>
                </a:lnTo>
                <a:lnTo>
                  <a:pt x="68" y="75"/>
                </a:lnTo>
                <a:lnTo>
                  <a:pt x="67" y="75"/>
                </a:lnTo>
                <a:lnTo>
                  <a:pt x="59" y="75"/>
                </a:lnTo>
                <a:lnTo>
                  <a:pt x="56" y="75"/>
                </a:lnTo>
                <a:lnTo>
                  <a:pt x="51" y="75"/>
                </a:lnTo>
                <a:lnTo>
                  <a:pt x="44" y="75"/>
                </a:lnTo>
                <a:lnTo>
                  <a:pt x="40" y="75"/>
                </a:lnTo>
                <a:lnTo>
                  <a:pt x="36" y="75"/>
                </a:lnTo>
                <a:lnTo>
                  <a:pt x="33" y="75"/>
                </a:lnTo>
                <a:lnTo>
                  <a:pt x="28" y="75"/>
                </a:lnTo>
                <a:lnTo>
                  <a:pt x="27" y="75"/>
                </a:lnTo>
                <a:lnTo>
                  <a:pt x="20" y="75"/>
                </a:lnTo>
                <a:lnTo>
                  <a:pt x="19" y="75"/>
                </a:lnTo>
                <a:lnTo>
                  <a:pt x="14" y="75"/>
                </a:lnTo>
                <a:lnTo>
                  <a:pt x="12" y="75"/>
                </a:lnTo>
                <a:lnTo>
                  <a:pt x="8" y="75"/>
                </a:lnTo>
                <a:lnTo>
                  <a:pt x="6" y="75"/>
                </a:lnTo>
                <a:lnTo>
                  <a:pt x="4" y="75"/>
                </a:lnTo>
                <a:lnTo>
                  <a:pt x="3" y="75"/>
                </a:lnTo>
                <a:lnTo>
                  <a:pt x="1" y="75"/>
                </a:lnTo>
                <a:lnTo>
                  <a:pt x="1" y="74"/>
                </a:lnTo>
                <a:lnTo>
                  <a:pt x="1" y="72"/>
                </a:lnTo>
                <a:lnTo>
                  <a:pt x="1" y="69"/>
                </a:lnTo>
                <a:lnTo>
                  <a:pt x="1" y="67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58"/>
                </a:lnTo>
                <a:lnTo>
                  <a:pt x="1" y="54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2"/>
                </a:lnTo>
                <a:lnTo>
                  <a:pt x="1" y="40"/>
                </a:lnTo>
                <a:lnTo>
                  <a:pt x="1" y="37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4"/>
                </a:lnTo>
                <a:lnTo>
                  <a:pt x="0" y="24"/>
                </a:lnTo>
                <a:lnTo>
                  <a:pt x="0" y="21"/>
                </a:lnTo>
                <a:lnTo>
                  <a:pt x="0" y="16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close/>
              </a:path>
            </a:pathLst>
          </a:custGeom>
          <a:solidFill>
            <a:srgbClr val="F09ED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0"/>
          <p:cNvSpPr>
            <a:spLocks/>
          </p:cNvSpPr>
          <p:nvPr/>
        </p:nvSpPr>
        <p:spPr bwMode="auto">
          <a:xfrm>
            <a:off x="3381375" y="5495926"/>
            <a:ext cx="88900" cy="185738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6" y="0"/>
              </a:cxn>
              <a:cxn ang="0">
                <a:pos x="41" y="0"/>
              </a:cxn>
              <a:cxn ang="0">
                <a:pos x="46" y="0"/>
              </a:cxn>
              <a:cxn ang="0">
                <a:pos x="51" y="0"/>
              </a:cxn>
              <a:cxn ang="0">
                <a:pos x="52" y="10"/>
              </a:cxn>
              <a:cxn ang="0">
                <a:pos x="56" y="13"/>
              </a:cxn>
              <a:cxn ang="0">
                <a:pos x="56" y="18"/>
              </a:cxn>
              <a:cxn ang="0">
                <a:pos x="56" y="23"/>
              </a:cxn>
              <a:cxn ang="0">
                <a:pos x="56" y="27"/>
              </a:cxn>
              <a:cxn ang="0">
                <a:pos x="56" y="37"/>
              </a:cxn>
              <a:cxn ang="0">
                <a:pos x="56" y="42"/>
              </a:cxn>
              <a:cxn ang="0">
                <a:pos x="56" y="51"/>
              </a:cxn>
              <a:cxn ang="0">
                <a:pos x="56" y="66"/>
              </a:cxn>
              <a:cxn ang="0">
                <a:pos x="56" y="75"/>
              </a:cxn>
              <a:cxn ang="0">
                <a:pos x="56" y="91"/>
              </a:cxn>
              <a:cxn ang="0">
                <a:pos x="56" y="96"/>
              </a:cxn>
              <a:cxn ang="0">
                <a:pos x="56" y="101"/>
              </a:cxn>
              <a:cxn ang="0">
                <a:pos x="56" y="106"/>
              </a:cxn>
              <a:cxn ang="0">
                <a:pos x="56" y="111"/>
              </a:cxn>
              <a:cxn ang="0">
                <a:pos x="56" y="115"/>
              </a:cxn>
              <a:cxn ang="0">
                <a:pos x="51" y="117"/>
              </a:cxn>
              <a:cxn ang="0">
                <a:pos x="46" y="115"/>
              </a:cxn>
              <a:cxn ang="0">
                <a:pos x="40" y="115"/>
              </a:cxn>
              <a:cxn ang="0">
                <a:pos x="36" y="117"/>
              </a:cxn>
              <a:cxn ang="0">
                <a:pos x="30" y="117"/>
              </a:cxn>
              <a:cxn ang="0">
                <a:pos x="25" y="117"/>
              </a:cxn>
              <a:cxn ang="0">
                <a:pos x="20" y="117"/>
              </a:cxn>
              <a:cxn ang="0">
                <a:pos x="16" y="117"/>
              </a:cxn>
              <a:cxn ang="0">
                <a:pos x="11" y="117"/>
              </a:cxn>
              <a:cxn ang="0">
                <a:pos x="6" y="117"/>
              </a:cxn>
              <a:cxn ang="0">
                <a:pos x="4" y="114"/>
              </a:cxn>
              <a:cxn ang="0">
                <a:pos x="3" y="104"/>
              </a:cxn>
              <a:cxn ang="0">
                <a:pos x="3" y="91"/>
              </a:cxn>
              <a:cxn ang="0">
                <a:pos x="3" y="79"/>
              </a:cxn>
              <a:cxn ang="0">
                <a:pos x="4" y="63"/>
              </a:cxn>
              <a:cxn ang="0">
                <a:pos x="3" y="51"/>
              </a:cxn>
              <a:cxn ang="0">
                <a:pos x="3" y="43"/>
              </a:cxn>
              <a:cxn ang="0">
                <a:pos x="3" y="32"/>
              </a:cxn>
              <a:cxn ang="0">
                <a:pos x="0" y="15"/>
              </a:cxn>
              <a:cxn ang="0">
                <a:pos x="0" y="10"/>
              </a:cxn>
              <a:cxn ang="0">
                <a:pos x="4" y="0"/>
              </a:cxn>
              <a:cxn ang="0">
                <a:pos x="12" y="0"/>
              </a:cxn>
              <a:cxn ang="0">
                <a:pos x="20" y="0"/>
              </a:cxn>
            </a:cxnLst>
            <a:rect l="0" t="0" r="r" b="b"/>
            <a:pathLst>
              <a:path w="56" h="117">
                <a:moveTo>
                  <a:pt x="27" y="0"/>
                </a:move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2" y="5"/>
                </a:lnTo>
                <a:lnTo>
                  <a:pt x="52" y="10"/>
                </a:lnTo>
                <a:lnTo>
                  <a:pt x="52" y="13"/>
                </a:lnTo>
                <a:lnTo>
                  <a:pt x="54" y="13"/>
                </a:lnTo>
                <a:lnTo>
                  <a:pt x="56" y="13"/>
                </a:lnTo>
                <a:lnTo>
                  <a:pt x="56" y="15"/>
                </a:lnTo>
                <a:lnTo>
                  <a:pt x="56" y="16"/>
                </a:lnTo>
                <a:lnTo>
                  <a:pt x="56" y="18"/>
                </a:lnTo>
                <a:lnTo>
                  <a:pt x="56" y="19"/>
                </a:lnTo>
                <a:lnTo>
                  <a:pt x="56" y="21"/>
                </a:lnTo>
                <a:lnTo>
                  <a:pt x="56" y="23"/>
                </a:lnTo>
                <a:lnTo>
                  <a:pt x="56" y="24"/>
                </a:lnTo>
                <a:lnTo>
                  <a:pt x="56" y="26"/>
                </a:lnTo>
                <a:lnTo>
                  <a:pt x="56" y="27"/>
                </a:lnTo>
                <a:lnTo>
                  <a:pt x="56" y="31"/>
                </a:lnTo>
                <a:lnTo>
                  <a:pt x="56" y="35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3"/>
                </a:lnTo>
                <a:lnTo>
                  <a:pt x="56" y="48"/>
                </a:lnTo>
                <a:lnTo>
                  <a:pt x="56" y="51"/>
                </a:lnTo>
                <a:lnTo>
                  <a:pt x="56" y="56"/>
                </a:lnTo>
                <a:lnTo>
                  <a:pt x="56" y="59"/>
                </a:lnTo>
                <a:lnTo>
                  <a:pt x="56" y="66"/>
                </a:lnTo>
                <a:lnTo>
                  <a:pt x="56" y="69"/>
                </a:lnTo>
                <a:lnTo>
                  <a:pt x="56" y="74"/>
                </a:lnTo>
                <a:lnTo>
                  <a:pt x="56" y="75"/>
                </a:lnTo>
                <a:lnTo>
                  <a:pt x="56" y="83"/>
                </a:lnTo>
                <a:lnTo>
                  <a:pt x="56" y="85"/>
                </a:lnTo>
                <a:lnTo>
                  <a:pt x="56" y="91"/>
                </a:lnTo>
                <a:lnTo>
                  <a:pt x="56" y="93"/>
                </a:lnTo>
                <a:lnTo>
                  <a:pt x="56" y="95"/>
                </a:lnTo>
                <a:lnTo>
                  <a:pt x="56" y="96"/>
                </a:lnTo>
                <a:lnTo>
                  <a:pt x="56" y="98"/>
                </a:lnTo>
                <a:lnTo>
                  <a:pt x="56" y="99"/>
                </a:lnTo>
                <a:lnTo>
                  <a:pt x="56" y="101"/>
                </a:lnTo>
                <a:lnTo>
                  <a:pt x="56" y="103"/>
                </a:lnTo>
                <a:lnTo>
                  <a:pt x="56" y="104"/>
                </a:lnTo>
                <a:lnTo>
                  <a:pt x="56" y="106"/>
                </a:lnTo>
                <a:lnTo>
                  <a:pt x="56" y="107"/>
                </a:lnTo>
                <a:lnTo>
                  <a:pt x="56" y="109"/>
                </a:lnTo>
                <a:lnTo>
                  <a:pt x="56" y="111"/>
                </a:lnTo>
                <a:lnTo>
                  <a:pt x="56" y="112"/>
                </a:lnTo>
                <a:lnTo>
                  <a:pt x="56" y="114"/>
                </a:lnTo>
                <a:lnTo>
                  <a:pt x="56" y="115"/>
                </a:lnTo>
                <a:lnTo>
                  <a:pt x="56" y="117"/>
                </a:lnTo>
                <a:lnTo>
                  <a:pt x="52" y="117"/>
                </a:lnTo>
                <a:lnTo>
                  <a:pt x="51" y="117"/>
                </a:lnTo>
                <a:lnTo>
                  <a:pt x="49" y="117"/>
                </a:lnTo>
                <a:lnTo>
                  <a:pt x="49" y="115"/>
                </a:lnTo>
                <a:lnTo>
                  <a:pt x="46" y="115"/>
                </a:lnTo>
                <a:lnTo>
                  <a:pt x="43" y="115"/>
                </a:lnTo>
                <a:lnTo>
                  <a:pt x="41" y="115"/>
                </a:lnTo>
                <a:lnTo>
                  <a:pt x="40" y="115"/>
                </a:lnTo>
                <a:lnTo>
                  <a:pt x="38" y="115"/>
                </a:lnTo>
                <a:lnTo>
                  <a:pt x="38" y="117"/>
                </a:lnTo>
                <a:lnTo>
                  <a:pt x="36" y="117"/>
                </a:lnTo>
                <a:lnTo>
                  <a:pt x="33" y="117"/>
                </a:lnTo>
                <a:lnTo>
                  <a:pt x="32" y="117"/>
                </a:lnTo>
                <a:lnTo>
                  <a:pt x="30" y="117"/>
                </a:lnTo>
                <a:lnTo>
                  <a:pt x="28" y="117"/>
                </a:lnTo>
                <a:lnTo>
                  <a:pt x="27" y="117"/>
                </a:lnTo>
                <a:lnTo>
                  <a:pt x="25" y="117"/>
                </a:lnTo>
                <a:lnTo>
                  <a:pt x="24" y="117"/>
                </a:lnTo>
                <a:lnTo>
                  <a:pt x="22" y="117"/>
                </a:lnTo>
                <a:lnTo>
                  <a:pt x="20" y="117"/>
                </a:lnTo>
                <a:lnTo>
                  <a:pt x="19" y="117"/>
                </a:lnTo>
                <a:lnTo>
                  <a:pt x="17" y="117"/>
                </a:lnTo>
                <a:lnTo>
                  <a:pt x="16" y="117"/>
                </a:lnTo>
                <a:lnTo>
                  <a:pt x="14" y="117"/>
                </a:lnTo>
                <a:lnTo>
                  <a:pt x="12" y="117"/>
                </a:lnTo>
                <a:lnTo>
                  <a:pt x="11" y="117"/>
                </a:lnTo>
                <a:lnTo>
                  <a:pt x="9" y="117"/>
                </a:lnTo>
                <a:lnTo>
                  <a:pt x="8" y="117"/>
                </a:lnTo>
                <a:lnTo>
                  <a:pt x="6" y="117"/>
                </a:lnTo>
                <a:lnTo>
                  <a:pt x="4" y="117"/>
                </a:lnTo>
                <a:lnTo>
                  <a:pt x="4" y="115"/>
                </a:lnTo>
                <a:lnTo>
                  <a:pt x="4" y="114"/>
                </a:lnTo>
                <a:lnTo>
                  <a:pt x="3" y="112"/>
                </a:lnTo>
                <a:lnTo>
                  <a:pt x="3" y="109"/>
                </a:lnTo>
                <a:lnTo>
                  <a:pt x="3" y="104"/>
                </a:lnTo>
                <a:lnTo>
                  <a:pt x="3" y="101"/>
                </a:lnTo>
                <a:lnTo>
                  <a:pt x="3" y="96"/>
                </a:lnTo>
                <a:lnTo>
                  <a:pt x="3" y="91"/>
                </a:lnTo>
                <a:lnTo>
                  <a:pt x="3" y="87"/>
                </a:lnTo>
                <a:lnTo>
                  <a:pt x="3" y="83"/>
                </a:lnTo>
                <a:lnTo>
                  <a:pt x="3" y="79"/>
                </a:lnTo>
                <a:lnTo>
                  <a:pt x="3" y="74"/>
                </a:lnTo>
                <a:lnTo>
                  <a:pt x="4" y="66"/>
                </a:lnTo>
                <a:lnTo>
                  <a:pt x="4" y="63"/>
                </a:lnTo>
                <a:lnTo>
                  <a:pt x="3" y="58"/>
                </a:lnTo>
                <a:lnTo>
                  <a:pt x="3" y="53"/>
                </a:lnTo>
                <a:lnTo>
                  <a:pt x="3" y="51"/>
                </a:lnTo>
                <a:lnTo>
                  <a:pt x="3" y="48"/>
                </a:lnTo>
                <a:lnTo>
                  <a:pt x="3" y="45"/>
                </a:lnTo>
                <a:lnTo>
                  <a:pt x="3" y="43"/>
                </a:lnTo>
                <a:lnTo>
                  <a:pt x="3" y="42"/>
                </a:lnTo>
                <a:lnTo>
                  <a:pt x="3" y="40"/>
                </a:lnTo>
                <a:lnTo>
                  <a:pt x="3" y="32"/>
                </a:lnTo>
                <a:lnTo>
                  <a:pt x="3" y="21"/>
                </a:lnTo>
                <a:lnTo>
                  <a:pt x="3" y="15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2"/>
                </a:lnTo>
                <a:lnTo>
                  <a:pt x="1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20" y="0"/>
                </a:lnTo>
                <a:lnTo>
                  <a:pt x="24" y="0"/>
                </a:lnTo>
                <a:lnTo>
                  <a:pt x="27" y="0"/>
                </a:lnTo>
                <a:close/>
              </a:path>
            </a:pathLst>
          </a:custGeom>
          <a:solidFill>
            <a:srgbClr val="49C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3878263" y="5600701"/>
            <a:ext cx="163513" cy="161925"/>
          </a:xfrm>
          <a:custGeom>
            <a:avLst/>
            <a:gdLst/>
            <a:ahLst/>
            <a:cxnLst>
              <a:cxn ang="0">
                <a:pos x="98" y="102"/>
              </a:cxn>
              <a:cxn ang="0">
                <a:pos x="90" y="102"/>
              </a:cxn>
              <a:cxn ang="0">
                <a:pos x="72" y="102"/>
              </a:cxn>
              <a:cxn ang="0">
                <a:pos x="56" y="102"/>
              </a:cxn>
              <a:cxn ang="0">
                <a:pos x="53" y="102"/>
              </a:cxn>
              <a:cxn ang="0">
                <a:pos x="51" y="102"/>
              </a:cxn>
              <a:cxn ang="0">
                <a:pos x="47" y="102"/>
              </a:cxn>
              <a:cxn ang="0">
                <a:pos x="37" y="102"/>
              </a:cxn>
              <a:cxn ang="0">
                <a:pos x="29" y="97"/>
              </a:cxn>
              <a:cxn ang="0">
                <a:pos x="27" y="97"/>
              </a:cxn>
              <a:cxn ang="0">
                <a:pos x="24" y="97"/>
              </a:cxn>
              <a:cxn ang="0">
                <a:pos x="15" y="96"/>
              </a:cxn>
              <a:cxn ang="0">
                <a:pos x="8" y="101"/>
              </a:cxn>
              <a:cxn ang="0">
                <a:pos x="2" y="102"/>
              </a:cxn>
              <a:cxn ang="0">
                <a:pos x="0" y="99"/>
              </a:cxn>
              <a:cxn ang="0">
                <a:pos x="0" y="94"/>
              </a:cxn>
              <a:cxn ang="0">
                <a:pos x="0" y="86"/>
              </a:cxn>
              <a:cxn ang="0">
                <a:pos x="0" y="83"/>
              </a:cxn>
              <a:cxn ang="0">
                <a:pos x="0" y="64"/>
              </a:cxn>
              <a:cxn ang="0">
                <a:pos x="0" y="51"/>
              </a:cxn>
              <a:cxn ang="0">
                <a:pos x="0" y="49"/>
              </a:cxn>
              <a:cxn ang="0">
                <a:pos x="0" y="43"/>
              </a:cxn>
              <a:cxn ang="0">
                <a:pos x="0" y="40"/>
              </a:cxn>
              <a:cxn ang="0">
                <a:pos x="0" y="33"/>
              </a:cxn>
              <a:cxn ang="0">
                <a:pos x="0" y="32"/>
              </a:cxn>
              <a:cxn ang="0">
                <a:pos x="3" y="29"/>
              </a:cxn>
              <a:cxn ang="0">
                <a:pos x="7" y="25"/>
              </a:cxn>
              <a:cxn ang="0">
                <a:pos x="18" y="25"/>
              </a:cxn>
              <a:cxn ang="0">
                <a:pos x="35" y="25"/>
              </a:cxn>
              <a:cxn ang="0">
                <a:pos x="53" y="25"/>
              </a:cxn>
              <a:cxn ang="0">
                <a:pos x="64" y="25"/>
              </a:cxn>
              <a:cxn ang="0">
                <a:pos x="71" y="25"/>
              </a:cxn>
              <a:cxn ang="0">
                <a:pos x="77" y="25"/>
              </a:cxn>
              <a:cxn ang="0">
                <a:pos x="77" y="16"/>
              </a:cxn>
              <a:cxn ang="0">
                <a:pos x="77" y="3"/>
              </a:cxn>
              <a:cxn ang="0">
                <a:pos x="75" y="1"/>
              </a:cxn>
              <a:cxn ang="0">
                <a:pos x="75" y="1"/>
              </a:cxn>
              <a:cxn ang="0">
                <a:pos x="74" y="0"/>
              </a:cxn>
              <a:cxn ang="0">
                <a:pos x="85" y="0"/>
              </a:cxn>
              <a:cxn ang="0">
                <a:pos x="103" y="0"/>
              </a:cxn>
              <a:cxn ang="0">
                <a:pos x="103" y="35"/>
              </a:cxn>
              <a:cxn ang="0">
                <a:pos x="103" y="48"/>
              </a:cxn>
              <a:cxn ang="0">
                <a:pos x="103" y="57"/>
              </a:cxn>
              <a:cxn ang="0">
                <a:pos x="103" y="62"/>
              </a:cxn>
              <a:cxn ang="0">
                <a:pos x="103" y="67"/>
              </a:cxn>
              <a:cxn ang="0">
                <a:pos x="103" y="72"/>
              </a:cxn>
              <a:cxn ang="0">
                <a:pos x="103" y="81"/>
              </a:cxn>
              <a:cxn ang="0">
                <a:pos x="103" y="85"/>
              </a:cxn>
              <a:cxn ang="0">
                <a:pos x="103" y="89"/>
              </a:cxn>
              <a:cxn ang="0">
                <a:pos x="103" y="99"/>
              </a:cxn>
            </a:cxnLst>
            <a:rect l="0" t="0" r="r" b="b"/>
            <a:pathLst>
              <a:path w="103" h="102">
                <a:moveTo>
                  <a:pt x="103" y="102"/>
                </a:moveTo>
                <a:lnTo>
                  <a:pt x="99" y="102"/>
                </a:lnTo>
                <a:lnTo>
                  <a:pt x="98" y="102"/>
                </a:lnTo>
                <a:lnTo>
                  <a:pt x="98" y="102"/>
                </a:lnTo>
                <a:lnTo>
                  <a:pt x="95" y="102"/>
                </a:lnTo>
                <a:lnTo>
                  <a:pt x="95" y="102"/>
                </a:lnTo>
                <a:lnTo>
                  <a:pt x="93" y="102"/>
                </a:lnTo>
                <a:lnTo>
                  <a:pt x="90" y="102"/>
                </a:lnTo>
                <a:lnTo>
                  <a:pt x="85" y="102"/>
                </a:lnTo>
                <a:lnTo>
                  <a:pt x="82" y="102"/>
                </a:lnTo>
                <a:lnTo>
                  <a:pt x="77" y="102"/>
                </a:lnTo>
                <a:lnTo>
                  <a:pt x="72" y="102"/>
                </a:lnTo>
                <a:lnTo>
                  <a:pt x="69" y="102"/>
                </a:lnTo>
                <a:lnTo>
                  <a:pt x="64" y="102"/>
                </a:lnTo>
                <a:lnTo>
                  <a:pt x="59" y="102"/>
                </a:lnTo>
                <a:lnTo>
                  <a:pt x="56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3" y="102"/>
                </a:lnTo>
                <a:lnTo>
                  <a:pt x="51" y="102"/>
                </a:lnTo>
                <a:lnTo>
                  <a:pt x="51" y="102"/>
                </a:lnTo>
                <a:lnTo>
                  <a:pt x="51" y="102"/>
                </a:lnTo>
                <a:lnTo>
                  <a:pt x="50" y="102"/>
                </a:lnTo>
                <a:lnTo>
                  <a:pt x="48" y="102"/>
                </a:lnTo>
                <a:lnTo>
                  <a:pt x="48" y="102"/>
                </a:lnTo>
                <a:lnTo>
                  <a:pt x="47" y="102"/>
                </a:lnTo>
                <a:lnTo>
                  <a:pt x="43" y="102"/>
                </a:lnTo>
                <a:lnTo>
                  <a:pt x="42" y="102"/>
                </a:lnTo>
                <a:lnTo>
                  <a:pt x="39" y="102"/>
                </a:lnTo>
                <a:lnTo>
                  <a:pt x="37" y="102"/>
                </a:lnTo>
                <a:lnTo>
                  <a:pt x="37" y="101"/>
                </a:lnTo>
                <a:lnTo>
                  <a:pt x="34" y="97"/>
                </a:lnTo>
                <a:lnTo>
                  <a:pt x="29" y="97"/>
                </a:lnTo>
                <a:lnTo>
                  <a:pt x="29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7" y="97"/>
                </a:lnTo>
                <a:lnTo>
                  <a:pt x="26" y="97"/>
                </a:lnTo>
                <a:lnTo>
                  <a:pt x="24" y="97"/>
                </a:lnTo>
                <a:lnTo>
                  <a:pt x="24" y="97"/>
                </a:lnTo>
                <a:lnTo>
                  <a:pt x="24" y="97"/>
                </a:lnTo>
                <a:lnTo>
                  <a:pt x="21" y="96"/>
                </a:lnTo>
                <a:lnTo>
                  <a:pt x="15" y="96"/>
                </a:lnTo>
                <a:lnTo>
                  <a:pt x="15" y="96"/>
                </a:lnTo>
                <a:lnTo>
                  <a:pt x="13" y="97"/>
                </a:lnTo>
                <a:lnTo>
                  <a:pt x="11" y="99"/>
                </a:lnTo>
                <a:lnTo>
                  <a:pt x="8" y="101"/>
                </a:lnTo>
                <a:lnTo>
                  <a:pt x="8" y="101"/>
                </a:lnTo>
                <a:lnTo>
                  <a:pt x="7" y="101"/>
                </a:lnTo>
                <a:lnTo>
                  <a:pt x="5" y="102"/>
                </a:lnTo>
                <a:lnTo>
                  <a:pt x="2" y="102"/>
                </a:lnTo>
                <a:lnTo>
                  <a:pt x="2" y="102"/>
                </a:lnTo>
                <a:lnTo>
                  <a:pt x="2" y="102"/>
                </a:lnTo>
                <a:lnTo>
                  <a:pt x="0" y="102"/>
                </a:lnTo>
                <a:lnTo>
                  <a:pt x="0" y="99"/>
                </a:lnTo>
                <a:lnTo>
                  <a:pt x="0" y="99"/>
                </a:lnTo>
                <a:lnTo>
                  <a:pt x="0" y="97"/>
                </a:lnTo>
                <a:lnTo>
                  <a:pt x="0" y="97"/>
                </a:lnTo>
                <a:lnTo>
                  <a:pt x="0" y="94"/>
                </a:lnTo>
                <a:lnTo>
                  <a:pt x="0" y="94"/>
                </a:lnTo>
                <a:lnTo>
                  <a:pt x="0" y="93"/>
                </a:lnTo>
                <a:lnTo>
                  <a:pt x="0" y="89"/>
                </a:lnTo>
                <a:lnTo>
                  <a:pt x="0" y="86"/>
                </a:lnTo>
                <a:lnTo>
                  <a:pt x="0" y="86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3"/>
                </a:lnTo>
                <a:lnTo>
                  <a:pt x="0" y="77"/>
                </a:lnTo>
                <a:lnTo>
                  <a:pt x="0" y="77"/>
                </a:lnTo>
                <a:lnTo>
                  <a:pt x="0" y="75"/>
                </a:lnTo>
                <a:lnTo>
                  <a:pt x="0" y="64"/>
                </a:lnTo>
                <a:lnTo>
                  <a:pt x="0" y="59"/>
                </a:lnTo>
                <a:lnTo>
                  <a:pt x="0" y="57"/>
                </a:lnTo>
                <a:lnTo>
                  <a:pt x="0" y="53"/>
                </a:lnTo>
                <a:lnTo>
                  <a:pt x="0" y="51"/>
                </a:lnTo>
                <a:lnTo>
                  <a:pt x="0" y="51"/>
                </a:lnTo>
                <a:lnTo>
                  <a:pt x="0" y="51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5"/>
                </a:lnTo>
                <a:lnTo>
                  <a:pt x="0" y="45"/>
                </a:lnTo>
                <a:lnTo>
                  <a:pt x="0" y="43"/>
                </a:lnTo>
                <a:lnTo>
                  <a:pt x="0" y="4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2"/>
                </a:lnTo>
                <a:lnTo>
                  <a:pt x="0" y="32"/>
                </a:lnTo>
                <a:lnTo>
                  <a:pt x="0" y="32"/>
                </a:lnTo>
                <a:lnTo>
                  <a:pt x="0" y="30"/>
                </a:lnTo>
                <a:lnTo>
                  <a:pt x="2" y="30"/>
                </a:lnTo>
                <a:lnTo>
                  <a:pt x="2" y="30"/>
                </a:lnTo>
                <a:lnTo>
                  <a:pt x="3" y="29"/>
                </a:lnTo>
                <a:lnTo>
                  <a:pt x="5" y="27"/>
                </a:lnTo>
                <a:lnTo>
                  <a:pt x="5" y="27"/>
                </a:lnTo>
                <a:lnTo>
                  <a:pt x="7" y="25"/>
                </a:lnTo>
                <a:lnTo>
                  <a:pt x="7" y="25"/>
                </a:lnTo>
                <a:lnTo>
                  <a:pt x="8" y="25"/>
                </a:lnTo>
                <a:lnTo>
                  <a:pt x="13" y="25"/>
                </a:lnTo>
                <a:lnTo>
                  <a:pt x="16" y="25"/>
                </a:lnTo>
                <a:lnTo>
                  <a:pt x="18" y="25"/>
                </a:lnTo>
                <a:lnTo>
                  <a:pt x="26" y="25"/>
                </a:lnTo>
                <a:lnTo>
                  <a:pt x="31" y="25"/>
                </a:lnTo>
                <a:lnTo>
                  <a:pt x="31" y="25"/>
                </a:lnTo>
                <a:lnTo>
                  <a:pt x="35" y="25"/>
                </a:lnTo>
                <a:lnTo>
                  <a:pt x="37" y="25"/>
                </a:lnTo>
                <a:lnTo>
                  <a:pt x="47" y="25"/>
                </a:lnTo>
                <a:lnTo>
                  <a:pt x="51" y="25"/>
                </a:lnTo>
                <a:lnTo>
                  <a:pt x="53" y="25"/>
                </a:lnTo>
                <a:lnTo>
                  <a:pt x="56" y="25"/>
                </a:lnTo>
                <a:lnTo>
                  <a:pt x="56" y="25"/>
                </a:lnTo>
                <a:lnTo>
                  <a:pt x="64" y="25"/>
                </a:lnTo>
                <a:lnTo>
                  <a:pt x="64" y="25"/>
                </a:lnTo>
                <a:lnTo>
                  <a:pt x="66" y="25"/>
                </a:lnTo>
                <a:lnTo>
                  <a:pt x="67" y="25"/>
                </a:lnTo>
                <a:lnTo>
                  <a:pt x="71" y="25"/>
                </a:lnTo>
                <a:lnTo>
                  <a:pt x="71" y="25"/>
                </a:lnTo>
                <a:lnTo>
                  <a:pt x="72" y="25"/>
                </a:lnTo>
                <a:lnTo>
                  <a:pt x="74" y="25"/>
                </a:lnTo>
                <a:lnTo>
                  <a:pt x="75" y="25"/>
                </a:lnTo>
                <a:lnTo>
                  <a:pt x="77" y="25"/>
                </a:lnTo>
                <a:lnTo>
                  <a:pt x="77" y="25"/>
                </a:lnTo>
                <a:lnTo>
                  <a:pt x="77" y="22"/>
                </a:lnTo>
                <a:lnTo>
                  <a:pt x="77" y="22"/>
                </a:lnTo>
                <a:lnTo>
                  <a:pt x="77" y="16"/>
                </a:lnTo>
                <a:lnTo>
                  <a:pt x="77" y="11"/>
                </a:lnTo>
                <a:lnTo>
                  <a:pt x="77" y="8"/>
                </a:lnTo>
                <a:lnTo>
                  <a:pt x="77" y="3"/>
                </a:lnTo>
                <a:lnTo>
                  <a:pt x="77" y="3"/>
                </a:lnTo>
                <a:lnTo>
                  <a:pt x="77" y="3"/>
                </a:lnTo>
                <a:lnTo>
                  <a:pt x="77" y="3"/>
                </a:lnTo>
                <a:lnTo>
                  <a:pt x="77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1"/>
                </a:lnTo>
                <a:lnTo>
                  <a:pt x="75" y="0"/>
                </a:lnTo>
                <a:lnTo>
                  <a:pt x="75" y="0"/>
                </a:lnTo>
                <a:lnTo>
                  <a:pt x="75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6" y="0"/>
                </a:lnTo>
                <a:lnTo>
                  <a:pt x="103" y="0"/>
                </a:lnTo>
                <a:lnTo>
                  <a:pt x="103" y="9"/>
                </a:lnTo>
                <a:lnTo>
                  <a:pt x="103" y="13"/>
                </a:lnTo>
                <a:lnTo>
                  <a:pt x="103" y="25"/>
                </a:lnTo>
                <a:lnTo>
                  <a:pt x="103" y="35"/>
                </a:lnTo>
                <a:lnTo>
                  <a:pt x="103" y="38"/>
                </a:lnTo>
                <a:lnTo>
                  <a:pt x="103" y="41"/>
                </a:lnTo>
                <a:lnTo>
                  <a:pt x="103" y="46"/>
                </a:lnTo>
                <a:lnTo>
                  <a:pt x="103" y="48"/>
                </a:lnTo>
                <a:lnTo>
                  <a:pt x="103" y="51"/>
                </a:lnTo>
                <a:lnTo>
                  <a:pt x="103" y="56"/>
                </a:lnTo>
                <a:lnTo>
                  <a:pt x="103" y="57"/>
                </a:lnTo>
                <a:lnTo>
                  <a:pt x="103" y="57"/>
                </a:lnTo>
                <a:lnTo>
                  <a:pt x="103" y="59"/>
                </a:lnTo>
                <a:lnTo>
                  <a:pt x="103" y="59"/>
                </a:lnTo>
                <a:lnTo>
                  <a:pt x="103" y="59"/>
                </a:lnTo>
                <a:lnTo>
                  <a:pt x="103" y="62"/>
                </a:lnTo>
                <a:lnTo>
                  <a:pt x="103" y="64"/>
                </a:lnTo>
                <a:lnTo>
                  <a:pt x="103" y="65"/>
                </a:lnTo>
                <a:lnTo>
                  <a:pt x="103" y="67"/>
                </a:lnTo>
                <a:lnTo>
                  <a:pt x="103" y="67"/>
                </a:lnTo>
                <a:lnTo>
                  <a:pt x="103" y="69"/>
                </a:lnTo>
                <a:lnTo>
                  <a:pt x="103" y="69"/>
                </a:lnTo>
                <a:lnTo>
                  <a:pt x="103" y="69"/>
                </a:lnTo>
                <a:lnTo>
                  <a:pt x="103" y="72"/>
                </a:lnTo>
                <a:lnTo>
                  <a:pt x="103" y="73"/>
                </a:lnTo>
                <a:lnTo>
                  <a:pt x="103" y="77"/>
                </a:lnTo>
                <a:lnTo>
                  <a:pt x="103" y="81"/>
                </a:lnTo>
                <a:lnTo>
                  <a:pt x="103" y="81"/>
                </a:lnTo>
                <a:lnTo>
                  <a:pt x="103" y="81"/>
                </a:lnTo>
                <a:lnTo>
                  <a:pt x="103" y="83"/>
                </a:lnTo>
                <a:lnTo>
                  <a:pt x="103" y="85"/>
                </a:lnTo>
                <a:lnTo>
                  <a:pt x="103" y="85"/>
                </a:lnTo>
                <a:lnTo>
                  <a:pt x="103" y="88"/>
                </a:lnTo>
                <a:lnTo>
                  <a:pt x="103" y="88"/>
                </a:lnTo>
                <a:lnTo>
                  <a:pt x="103" y="89"/>
                </a:lnTo>
                <a:lnTo>
                  <a:pt x="103" y="89"/>
                </a:lnTo>
                <a:lnTo>
                  <a:pt x="103" y="89"/>
                </a:lnTo>
                <a:lnTo>
                  <a:pt x="103" y="97"/>
                </a:lnTo>
                <a:lnTo>
                  <a:pt x="103" y="99"/>
                </a:lnTo>
                <a:lnTo>
                  <a:pt x="103" y="99"/>
                </a:lnTo>
                <a:lnTo>
                  <a:pt x="103" y="102"/>
                </a:lnTo>
                <a:close/>
              </a:path>
            </a:pathLst>
          </a:custGeom>
          <a:solidFill>
            <a:srgbClr val="8AA8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3133725" y="5456238"/>
            <a:ext cx="206375" cy="63500"/>
          </a:xfrm>
          <a:custGeom>
            <a:avLst/>
            <a:gdLst/>
            <a:ahLst/>
            <a:cxnLst>
              <a:cxn ang="0">
                <a:pos x="122" y="40"/>
              </a:cxn>
              <a:cxn ang="0">
                <a:pos x="112" y="40"/>
              </a:cxn>
              <a:cxn ang="0">
                <a:pos x="101" y="40"/>
              </a:cxn>
              <a:cxn ang="0">
                <a:pos x="92" y="40"/>
              </a:cxn>
              <a:cxn ang="0">
                <a:pos x="80" y="40"/>
              </a:cxn>
              <a:cxn ang="0">
                <a:pos x="74" y="40"/>
              </a:cxn>
              <a:cxn ang="0">
                <a:pos x="66" y="40"/>
              </a:cxn>
              <a:cxn ang="0">
                <a:pos x="55" y="40"/>
              </a:cxn>
              <a:cxn ang="0">
                <a:pos x="44" y="40"/>
              </a:cxn>
              <a:cxn ang="0">
                <a:pos x="37" y="40"/>
              </a:cxn>
              <a:cxn ang="0">
                <a:pos x="31" y="40"/>
              </a:cxn>
              <a:cxn ang="0">
                <a:pos x="26" y="40"/>
              </a:cxn>
              <a:cxn ang="0">
                <a:pos x="20" y="40"/>
              </a:cxn>
              <a:cxn ang="0">
                <a:pos x="10" y="40"/>
              </a:cxn>
              <a:cxn ang="0">
                <a:pos x="5" y="40"/>
              </a:cxn>
              <a:cxn ang="0">
                <a:pos x="0" y="38"/>
              </a:cxn>
              <a:cxn ang="0">
                <a:pos x="0" y="33"/>
              </a:cxn>
              <a:cxn ang="0">
                <a:pos x="0" y="28"/>
              </a:cxn>
              <a:cxn ang="0">
                <a:pos x="0" y="22"/>
              </a:cxn>
              <a:cxn ang="0">
                <a:pos x="0" y="9"/>
              </a:cxn>
              <a:cxn ang="0">
                <a:pos x="0" y="4"/>
              </a:cxn>
              <a:cxn ang="0">
                <a:pos x="10" y="0"/>
              </a:cxn>
              <a:cxn ang="0">
                <a:pos x="31" y="0"/>
              </a:cxn>
              <a:cxn ang="0">
                <a:pos x="31" y="6"/>
              </a:cxn>
              <a:cxn ang="0">
                <a:pos x="32" y="12"/>
              </a:cxn>
              <a:cxn ang="0">
                <a:pos x="39" y="12"/>
              </a:cxn>
              <a:cxn ang="0">
                <a:pos x="53" y="14"/>
              </a:cxn>
              <a:cxn ang="0">
                <a:pos x="53" y="6"/>
              </a:cxn>
              <a:cxn ang="0">
                <a:pos x="66" y="4"/>
              </a:cxn>
              <a:cxn ang="0">
                <a:pos x="76" y="4"/>
              </a:cxn>
              <a:cxn ang="0">
                <a:pos x="79" y="3"/>
              </a:cxn>
              <a:cxn ang="0">
                <a:pos x="82" y="4"/>
              </a:cxn>
              <a:cxn ang="0">
                <a:pos x="87" y="9"/>
              </a:cxn>
              <a:cxn ang="0">
                <a:pos x="88" y="16"/>
              </a:cxn>
              <a:cxn ang="0">
                <a:pos x="92" y="19"/>
              </a:cxn>
              <a:cxn ang="0">
                <a:pos x="100" y="22"/>
              </a:cxn>
              <a:cxn ang="0">
                <a:pos x="104" y="24"/>
              </a:cxn>
              <a:cxn ang="0">
                <a:pos x="109" y="22"/>
              </a:cxn>
              <a:cxn ang="0">
                <a:pos x="111" y="19"/>
              </a:cxn>
              <a:cxn ang="0">
                <a:pos x="117" y="17"/>
              </a:cxn>
              <a:cxn ang="0">
                <a:pos x="124" y="22"/>
              </a:cxn>
              <a:cxn ang="0">
                <a:pos x="130" y="36"/>
              </a:cxn>
            </a:cxnLst>
            <a:rect l="0" t="0" r="r" b="b"/>
            <a:pathLst>
              <a:path w="130" h="40">
                <a:moveTo>
                  <a:pt x="130" y="40"/>
                </a:moveTo>
                <a:lnTo>
                  <a:pt x="127" y="40"/>
                </a:lnTo>
                <a:lnTo>
                  <a:pt x="122" y="40"/>
                </a:lnTo>
                <a:lnTo>
                  <a:pt x="120" y="40"/>
                </a:lnTo>
                <a:lnTo>
                  <a:pt x="119" y="40"/>
                </a:lnTo>
                <a:lnTo>
                  <a:pt x="112" y="40"/>
                </a:lnTo>
                <a:lnTo>
                  <a:pt x="108" y="40"/>
                </a:lnTo>
                <a:lnTo>
                  <a:pt x="104" y="40"/>
                </a:lnTo>
                <a:lnTo>
                  <a:pt x="101" y="40"/>
                </a:lnTo>
                <a:lnTo>
                  <a:pt x="100" y="40"/>
                </a:lnTo>
                <a:lnTo>
                  <a:pt x="95" y="40"/>
                </a:lnTo>
                <a:lnTo>
                  <a:pt x="92" y="40"/>
                </a:lnTo>
                <a:lnTo>
                  <a:pt x="87" y="40"/>
                </a:lnTo>
                <a:lnTo>
                  <a:pt x="82" y="40"/>
                </a:lnTo>
                <a:lnTo>
                  <a:pt x="80" y="40"/>
                </a:lnTo>
                <a:lnTo>
                  <a:pt x="79" y="40"/>
                </a:lnTo>
                <a:lnTo>
                  <a:pt x="77" y="40"/>
                </a:lnTo>
                <a:lnTo>
                  <a:pt x="74" y="40"/>
                </a:lnTo>
                <a:lnTo>
                  <a:pt x="72" y="40"/>
                </a:lnTo>
                <a:lnTo>
                  <a:pt x="69" y="40"/>
                </a:lnTo>
                <a:lnTo>
                  <a:pt x="66" y="40"/>
                </a:lnTo>
                <a:lnTo>
                  <a:pt x="61" y="40"/>
                </a:lnTo>
                <a:lnTo>
                  <a:pt x="56" y="40"/>
                </a:lnTo>
                <a:lnTo>
                  <a:pt x="55" y="40"/>
                </a:lnTo>
                <a:lnTo>
                  <a:pt x="48" y="40"/>
                </a:lnTo>
                <a:lnTo>
                  <a:pt x="45" y="40"/>
                </a:lnTo>
                <a:lnTo>
                  <a:pt x="44" y="40"/>
                </a:lnTo>
                <a:lnTo>
                  <a:pt x="42" y="40"/>
                </a:lnTo>
                <a:lnTo>
                  <a:pt x="39" y="40"/>
                </a:lnTo>
                <a:lnTo>
                  <a:pt x="37" y="40"/>
                </a:lnTo>
                <a:lnTo>
                  <a:pt x="34" y="40"/>
                </a:lnTo>
                <a:lnTo>
                  <a:pt x="32" y="40"/>
                </a:lnTo>
                <a:lnTo>
                  <a:pt x="31" y="40"/>
                </a:lnTo>
                <a:lnTo>
                  <a:pt x="29" y="40"/>
                </a:lnTo>
                <a:lnTo>
                  <a:pt x="28" y="40"/>
                </a:lnTo>
                <a:lnTo>
                  <a:pt x="26" y="40"/>
                </a:lnTo>
                <a:lnTo>
                  <a:pt x="23" y="40"/>
                </a:lnTo>
                <a:lnTo>
                  <a:pt x="21" y="40"/>
                </a:lnTo>
                <a:lnTo>
                  <a:pt x="20" y="40"/>
                </a:lnTo>
                <a:lnTo>
                  <a:pt x="18" y="40"/>
                </a:lnTo>
                <a:lnTo>
                  <a:pt x="13" y="40"/>
                </a:lnTo>
                <a:lnTo>
                  <a:pt x="10" y="40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2"/>
                </a:lnTo>
                <a:lnTo>
                  <a:pt x="0" y="17"/>
                </a:lnTo>
                <a:lnTo>
                  <a:pt x="0" y="12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7" y="0"/>
                </a:lnTo>
                <a:lnTo>
                  <a:pt x="10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1" y="3"/>
                </a:lnTo>
                <a:lnTo>
                  <a:pt x="31" y="4"/>
                </a:lnTo>
                <a:lnTo>
                  <a:pt x="31" y="6"/>
                </a:lnTo>
                <a:lnTo>
                  <a:pt x="31" y="8"/>
                </a:lnTo>
                <a:lnTo>
                  <a:pt x="31" y="12"/>
                </a:lnTo>
                <a:lnTo>
                  <a:pt x="32" y="12"/>
                </a:lnTo>
                <a:lnTo>
                  <a:pt x="34" y="12"/>
                </a:lnTo>
                <a:lnTo>
                  <a:pt x="36" y="12"/>
                </a:lnTo>
                <a:lnTo>
                  <a:pt x="39" y="12"/>
                </a:lnTo>
                <a:lnTo>
                  <a:pt x="44" y="12"/>
                </a:lnTo>
                <a:lnTo>
                  <a:pt x="47" y="12"/>
                </a:lnTo>
                <a:lnTo>
                  <a:pt x="53" y="14"/>
                </a:lnTo>
                <a:lnTo>
                  <a:pt x="53" y="12"/>
                </a:lnTo>
                <a:lnTo>
                  <a:pt x="53" y="11"/>
                </a:lnTo>
                <a:lnTo>
                  <a:pt x="53" y="6"/>
                </a:lnTo>
                <a:lnTo>
                  <a:pt x="53" y="4"/>
                </a:lnTo>
                <a:lnTo>
                  <a:pt x="56" y="4"/>
                </a:lnTo>
                <a:lnTo>
                  <a:pt x="66" y="4"/>
                </a:lnTo>
                <a:lnTo>
                  <a:pt x="69" y="4"/>
                </a:lnTo>
                <a:lnTo>
                  <a:pt x="74" y="4"/>
                </a:lnTo>
                <a:lnTo>
                  <a:pt x="76" y="4"/>
                </a:lnTo>
                <a:lnTo>
                  <a:pt x="77" y="4"/>
                </a:lnTo>
                <a:lnTo>
                  <a:pt x="79" y="4"/>
                </a:lnTo>
                <a:lnTo>
                  <a:pt x="79" y="3"/>
                </a:lnTo>
                <a:lnTo>
                  <a:pt x="80" y="3"/>
                </a:lnTo>
                <a:lnTo>
                  <a:pt x="80" y="4"/>
                </a:lnTo>
                <a:lnTo>
                  <a:pt x="82" y="4"/>
                </a:lnTo>
                <a:lnTo>
                  <a:pt x="85" y="4"/>
                </a:lnTo>
                <a:lnTo>
                  <a:pt x="85" y="9"/>
                </a:lnTo>
                <a:lnTo>
                  <a:pt x="87" y="9"/>
                </a:lnTo>
                <a:lnTo>
                  <a:pt x="88" y="9"/>
                </a:lnTo>
                <a:lnTo>
                  <a:pt x="88" y="14"/>
                </a:lnTo>
                <a:lnTo>
                  <a:pt x="88" y="16"/>
                </a:lnTo>
                <a:lnTo>
                  <a:pt x="90" y="17"/>
                </a:lnTo>
                <a:lnTo>
                  <a:pt x="92" y="17"/>
                </a:lnTo>
                <a:lnTo>
                  <a:pt x="92" y="19"/>
                </a:lnTo>
                <a:lnTo>
                  <a:pt x="96" y="19"/>
                </a:lnTo>
                <a:lnTo>
                  <a:pt x="96" y="22"/>
                </a:lnTo>
                <a:lnTo>
                  <a:pt x="100" y="22"/>
                </a:lnTo>
                <a:lnTo>
                  <a:pt x="103" y="22"/>
                </a:lnTo>
                <a:lnTo>
                  <a:pt x="103" y="24"/>
                </a:lnTo>
                <a:lnTo>
                  <a:pt x="104" y="24"/>
                </a:lnTo>
                <a:lnTo>
                  <a:pt x="108" y="24"/>
                </a:lnTo>
                <a:lnTo>
                  <a:pt x="108" y="22"/>
                </a:lnTo>
                <a:lnTo>
                  <a:pt x="109" y="22"/>
                </a:lnTo>
                <a:lnTo>
                  <a:pt x="109" y="20"/>
                </a:lnTo>
                <a:lnTo>
                  <a:pt x="109" y="19"/>
                </a:lnTo>
                <a:lnTo>
                  <a:pt x="111" y="19"/>
                </a:lnTo>
                <a:lnTo>
                  <a:pt x="116" y="19"/>
                </a:lnTo>
                <a:lnTo>
                  <a:pt x="116" y="17"/>
                </a:lnTo>
                <a:lnTo>
                  <a:pt x="117" y="17"/>
                </a:lnTo>
                <a:lnTo>
                  <a:pt x="117" y="22"/>
                </a:lnTo>
                <a:lnTo>
                  <a:pt x="122" y="22"/>
                </a:lnTo>
                <a:lnTo>
                  <a:pt x="124" y="22"/>
                </a:lnTo>
                <a:lnTo>
                  <a:pt x="130" y="22"/>
                </a:lnTo>
                <a:lnTo>
                  <a:pt x="130" y="28"/>
                </a:lnTo>
                <a:lnTo>
                  <a:pt x="130" y="36"/>
                </a:lnTo>
                <a:lnTo>
                  <a:pt x="130" y="38"/>
                </a:lnTo>
                <a:lnTo>
                  <a:pt x="130" y="40"/>
                </a:lnTo>
                <a:close/>
              </a:path>
            </a:pathLst>
          </a:custGeom>
          <a:solidFill>
            <a:srgbClr val="564B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3779838" y="5435601"/>
            <a:ext cx="179388" cy="123825"/>
          </a:xfrm>
          <a:custGeom>
            <a:avLst/>
            <a:gdLst/>
            <a:ahLst/>
            <a:cxnLst>
              <a:cxn ang="0">
                <a:pos x="97" y="0"/>
              </a:cxn>
              <a:cxn ang="0">
                <a:pos x="112" y="0"/>
              </a:cxn>
              <a:cxn ang="0">
                <a:pos x="112" y="9"/>
              </a:cxn>
              <a:cxn ang="0">
                <a:pos x="112" y="19"/>
              </a:cxn>
              <a:cxn ang="0">
                <a:pos x="112" y="37"/>
              </a:cxn>
              <a:cxn ang="0">
                <a:pos x="112" y="49"/>
              </a:cxn>
              <a:cxn ang="0">
                <a:pos x="113" y="54"/>
              </a:cxn>
              <a:cxn ang="0">
                <a:pos x="113" y="62"/>
              </a:cxn>
              <a:cxn ang="0">
                <a:pos x="113" y="70"/>
              </a:cxn>
              <a:cxn ang="0">
                <a:pos x="113" y="75"/>
              </a:cxn>
              <a:cxn ang="0">
                <a:pos x="99" y="78"/>
              </a:cxn>
              <a:cxn ang="0">
                <a:pos x="73" y="78"/>
              </a:cxn>
              <a:cxn ang="0">
                <a:pos x="64" y="75"/>
              </a:cxn>
              <a:cxn ang="0">
                <a:pos x="61" y="75"/>
              </a:cxn>
              <a:cxn ang="0">
                <a:pos x="56" y="78"/>
              </a:cxn>
              <a:cxn ang="0">
                <a:pos x="54" y="75"/>
              </a:cxn>
              <a:cxn ang="0">
                <a:pos x="53" y="72"/>
              </a:cxn>
              <a:cxn ang="0">
                <a:pos x="49" y="70"/>
              </a:cxn>
              <a:cxn ang="0">
                <a:pos x="46" y="73"/>
              </a:cxn>
              <a:cxn ang="0">
                <a:pos x="43" y="73"/>
              </a:cxn>
              <a:cxn ang="0">
                <a:pos x="43" y="72"/>
              </a:cxn>
              <a:cxn ang="0">
                <a:pos x="43" y="70"/>
              </a:cxn>
              <a:cxn ang="0">
                <a:pos x="41" y="65"/>
              </a:cxn>
              <a:cxn ang="0">
                <a:pos x="41" y="61"/>
              </a:cxn>
              <a:cxn ang="0">
                <a:pos x="41" y="56"/>
              </a:cxn>
              <a:cxn ang="0">
                <a:pos x="41" y="54"/>
              </a:cxn>
              <a:cxn ang="0">
                <a:pos x="40" y="49"/>
              </a:cxn>
              <a:cxn ang="0">
                <a:pos x="38" y="46"/>
              </a:cxn>
              <a:cxn ang="0">
                <a:pos x="38" y="45"/>
              </a:cxn>
              <a:cxn ang="0">
                <a:pos x="35" y="41"/>
              </a:cxn>
              <a:cxn ang="0">
                <a:pos x="33" y="38"/>
              </a:cxn>
              <a:cxn ang="0">
                <a:pos x="30" y="37"/>
              </a:cxn>
              <a:cxn ang="0">
                <a:pos x="29" y="33"/>
              </a:cxn>
              <a:cxn ang="0">
                <a:pos x="27" y="32"/>
              </a:cxn>
              <a:cxn ang="0">
                <a:pos x="25" y="30"/>
              </a:cxn>
              <a:cxn ang="0">
                <a:pos x="24" y="27"/>
              </a:cxn>
              <a:cxn ang="0">
                <a:pos x="22" y="22"/>
              </a:cxn>
              <a:cxn ang="0">
                <a:pos x="21" y="22"/>
              </a:cxn>
              <a:cxn ang="0">
                <a:pos x="21" y="17"/>
              </a:cxn>
              <a:cxn ang="0">
                <a:pos x="19" y="17"/>
              </a:cxn>
              <a:cxn ang="0">
                <a:pos x="17" y="17"/>
              </a:cxn>
              <a:cxn ang="0">
                <a:pos x="19" y="21"/>
              </a:cxn>
              <a:cxn ang="0">
                <a:pos x="16" y="19"/>
              </a:cxn>
              <a:cxn ang="0">
                <a:pos x="14" y="16"/>
              </a:cxn>
              <a:cxn ang="0">
                <a:pos x="11" y="13"/>
              </a:cxn>
              <a:cxn ang="0">
                <a:pos x="11" y="11"/>
              </a:cxn>
              <a:cxn ang="0">
                <a:pos x="13" y="6"/>
              </a:cxn>
              <a:cxn ang="0">
                <a:pos x="9" y="8"/>
              </a:cxn>
              <a:cxn ang="0">
                <a:pos x="9" y="6"/>
              </a:cxn>
              <a:cxn ang="0">
                <a:pos x="8" y="2"/>
              </a:cxn>
              <a:cxn ang="0">
                <a:pos x="6" y="2"/>
              </a:cxn>
              <a:cxn ang="0">
                <a:pos x="3" y="5"/>
              </a:cxn>
              <a:cxn ang="0">
                <a:pos x="1" y="8"/>
              </a:cxn>
              <a:cxn ang="0">
                <a:pos x="0" y="5"/>
              </a:cxn>
              <a:cxn ang="0">
                <a:pos x="1" y="2"/>
              </a:cxn>
              <a:cxn ang="0">
                <a:pos x="8" y="0"/>
              </a:cxn>
              <a:cxn ang="0">
                <a:pos x="29" y="0"/>
              </a:cxn>
              <a:cxn ang="0">
                <a:pos x="35" y="0"/>
              </a:cxn>
              <a:cxn ang="0">
                <a:pos x="54" y="0"/>
              </a:cxn>
              <a:cxn ang="0">
                <a:pos x="65" y="0"/>
              </a:cxn>
              <a:cxn ang="0">
                <a:pos x="75" y="0"/>
              </a:cxn>
              <a:cxn ang="0">
                <a:pos x="80" y="0"/>
              </a:cxn>
            </a:cxnLst>
            <a:rect l="0" t="0" r="r" b="b"/>
            <a:pathLst>
              <a:path w="113" h="78">
                <a:moveTo>
                  <a:pt x="86" y="0"/>
                </a:moveTo>
                <a:lnTo>
                  <a:pt x="94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2" y="0"/>
                </a:lnTo>
                <a:lnTo>
                  <a:pt x="112" y="5"/>
                </a:lnTo>
                <a:lnTo>
                  <a:pt x="112" y="6"/>
                </a:lnTo>
                <a:lnTo>
                  <a:pt x="112" y="9"/>
                </a:lnTo>
                <a:lnTo>
                  <a:pt x="112" y="11"/>
                </a:lnTo>
                <a:lnTo>
                  <a:pt x="112" y="13"/>
                </a:lnTo>
                <a:lnTo>
                  <a:pt x="112" y="19"/>
                </a:lnTo>
                <a:lnTo>
                  <a:pt x="112" y="24"/>
                </a:lnTo>
                <a:lnTo>
                  <a:pt x="112" y="27"/>
                </a:lnTo>
                <a:lnTo>
                  <a:pt x="112" y="37"/>
                </a:lnTo>
                <a:lnTo>
                  <a:pt x="112" y="41"/>
                </a:lnTo>
                <a:lnTo>
                  <a:pt x="112" y="46"/>
                </a:lnTo>
                <a:lnTo>
                  <a:pt x="112" y="49"/>
                </a:lnTo>
                <a:lnTo>
                  <a:pt x="112" y="53"/>
                </a:lnTo>
                <a:lnTo>
                  <a:pt x="113" y="53"/>
                </a:lnTo>
                <a:lnTo>
                  <a:pt x="113" y="54"/>
                </a:lnTo>
                <a:lnTo>
                  <a:pt x="113" y="56"/>
                </a:lnTo>
                <a:lnTo>
                  <a:pt x="113" y="61"/>
                </a:lnTo>
                <a:lnTo>
                  <a:pt x="113" y="62"/>
                </a:lnTo>
                <a:lnTo>
                  <a:pt x="113" y="64"/>
                </a:lnTo>
                <a:lnTo>
                  <a:pt x="113" y="65"/>
                </a:lnTo>
                <a:lnTo>
                  <a:pt x="113" y="70"/>
                </a:lnTo>
                <a:lnTo>
                  <a:pt x="113" y="72"/>
                </a:lnTo>
                <a:lnTo>
                  <a:pt x="113" y="73"/>
                </a:lnTo>
                <a:lnTo>
                  <a:pt x="113" y="75"/>
                </a:lnTo>
                <a:lnTo>
                  <a:pt x="113" y="78"/>
                </a:lnTo>
                <a:lnTo>
                  <a:pt x="101" y="78"/>
                </a:lnTo>
                <a:lnTo>
                  <a:pt x="99" y="78"/>
                </a:lnTo>
                <a:lnTo>
                  <a:pt x="88" y="78"/>
                </a:lnTo>
                <a:lnTo>
                  <a:pt x="83" y="78"/>
                </a:lnTo>
                <a:lnTo>
                  <a:pt x="73" y="78"/>
                </a:lnTo>
                <a:lnTo>
                  <a:pt x="69" y="78"/>
                </a:lnTo>
                <a:lnTo>
                  <a:pt x="67" y="78"/>
                </a:lnTo>
                <a:lnTo>
                  <a:pt x="64" y="75"/>
                </a:lnTo>
                <a:lnTo>
                  <a:pt x="64" y="73"/>
                </a:lnTo>
                <a:lnTo>
                  <a:pt x="62" y="75"/>
                </a:lnTo>
                <a:lnTo>
                  <a:pt x="61" y="75"/>
                </a:lnTo>
                <a:lnTo>
                  <a:pt x="59" y="77"/>
                </a:lnTo>
                <a:lnTo>
                  <a:pt x="57" y="77"/>
                </a:lnTo>
                <a:lnTo>
                  <a:pt x="56" y="78"/>
                </a:lnTo>
                <a:lnTo>
                  <a:pt x="56" y="77"/>
                </a:lnTo>
                <a:lnTo>
                  <a:pt x="54" y="77"/>
                </a:lnTo>
                <a:lnTo>
                  <a:pt x="54" y="75"/>
                </a:lnTo>
                <a:lnTo>
                  <a:pt x="54" y="73"/>
                </a:lnTo>
                <a:lnTo>
                  <a:pt x="54" y="72"/>
                </a:lnTo>
                <a:lnTo>
                  <a:pt x="53" y="72"/>
                </a:lnTo>
                <a:lnTo>
                  <a:pt x="53" y="70"/>
                </a:lnTo>
                <a:lnTo>
                  <a:pt x="51" y="70"/>
                </a:lnTo>
                <a:lnTo>
                  <a:pt x="49" y="70"/>
                </a:lnTo>
                <a:lnTo>
                  <a:pt x="48" y="72"/>
                </a:lnTo>
                <a:lnTo>
                  <a:pt x="48" y="73"/>
                </a:lnTo>
                <a:lnTo>
                  <a:pt x="46" y="73"/>
                </a:lnTo>
                <a:lnTo>
                  <a:pt x="45" y="72"/>
                </a:lnTo>
                <a:lnTo>
                  <a:pt x="45" y="73"/>
                </a:lnTo>
                <a:lnTo>
                  <a:pt x="43" y="73"/>
                </a:lnTo>
                <a:lnTo>
                  <a:pt x="43" y="72"/>
                </a:lnTo>
                <a:lnTo>
                  <a:pt x="43" y="73"/>
                </a:lnTo>
                <a:lnTo>
                  <a:pt x="43" y="72"/>
                </a:lnTo>
                <a:lnTo>
                  <a:pt x="41" y="72"/>
                </a:lnTo>
                <a:lnTo>
                  <a:pt x="41" y="70"/>
                </a:lnTo>
                <a:lnTo>
                  <a:pt x="43" y="70"/>
                </a:lnTo>
                <a:lnTo>
                  <a:pt x="41" y="69"/>
                </a:lnTo>
                <a:lnTo>
                  <a:pt x="41" y="67"/>
                </a:lnTo>
                <a:lnTo>
                  <a:pt x="41" y="65"/>
                </a:lnTo>
                <a:lnTo>
                  <a:pt x="41" y="64"/>
                </a:lnTo>
                <a:lnTo>
                  <a:pt x="41" y="62"/>
                </a:lnTo>
                <a:lnTo>
                  <a:pt x="41" y="61"/>
                </a:lnTo>
                <a:lnTo>
                  <a:pt x="41" y="59"/>
                </a:lnTo>
                <a:lnTo>
                  <a:pt x="41" y="57"/>
                </a:lnTo>
                <a:lnTo>
                  <a:pt x="41" y="56"/>
                </a:lnTo>
                <a:lnTo>
                  <a:pt x="41" y="54"/>
                </a:lnTo>
                <a:lnTo>
                  <a:pt x="41" y="56"/>
                </a:lnTo>
                <a:lnTo>
                  <a:pt x="41" y="54"/>
                </a:lnTo>
                <a:lnTo>
                  <a:pt x="41" y="53"/>
                </a:lnTo>
                <a:lnTo>
                  <a:pt x="40" y="51"/>
                </a:lnTo>
                <a:lnTo>
                  <a:pt x="40" y="49"/>
                </a:lnTo>
                <a:lnTo>
                  <a:pt x="40" y="48"/>
                </a:lnTo>
                <a:lnTo>
                  <a:pt x="40" y="46"/>
                </a:lnTo>
                <a:lnTo>
                  <a:pt x="38" y="46"/>
                </a:lnTo>
                <a:lnTo>
                  <a:pt x="38" y="45"/>
                </a:lnTo>
                <a:lnTo>
                  <a:pt x="40" y="45"/>
                </a:lnTo>
                <a:lnTo>
                  <a:pt x="38" y="45"/>
                </a:lnTo>
                <a:lnTo>
                  <a:pt x="37" y="43"/>
                </a:lnTo>
                <a:lnTo>
                  <a:pt x="35" y="43"/>
                </a:lnTo>
                <a:lnTo>
                  <a:pt x="35" y="41"/>
                </a:lnTo>
                <a:lnTo>
                  <a:pt x="35" y="40"/>
                </a:lnTo>
                <a:lnTo>
                  <a:pt x="33" y="40"/>
                </a:lnTo>
                <a:lnTo>
                  <a:pt x="33" y="38"/>
                </a:lnTo>
                <a:lnTo>
                  <a:pt x="32" y="38"/>
                </a:lnTo>
                <a:lnTo>
                  <a:pt x="32" y="37"/>
                </a:lnTo>
                <a:lnTo>
                  <a:pt x="30" y="37"/>
                </a:lnTo>
                <a:lnTo>
                  <a:pt x="30" y="35"/>
                </a:lnTo>
                <a:lnTo>
                  <a:pt x="29" y="35"/>
                </a:lnTo>
                <a:lnTo>
                  <a:pt x="29" y="33"/>
                </a:lnTo>
                <a:lnTo>
                  <a:pt x="29" y="32"/>
                </a:lnTo>
                <a:lnTo>
                  <a:pt x="29" y="33"/>
                </a:lnTo>
                <a:lnTo>
                  <a:pt x="27" y="32"/>
                </a:lnTo>
                <a:lnTo>
                  <a:pt x="25" y="30"/>
                </a:lnTo>
                <a:lnTo>
                  <a:pt x="27" y="30"/>
                </a:lnTo>
                <a:lnTo>
                  <a:pt x="25" y="30"/>
                </a:lnTo>
                <a:lnTo>
                  <a:pt x="25" y="29"/>
                </a:lnTo>
                <a:lnTo>
                  <a:pt x="24" y="29"/>
                </a:lnTo>
                <a:lnTo>
                  <a:pt x="24" y="27"/>
                </a:lnTo>
                <a:lnTo>
                  <a:pt x="22" y="27"/>
                </a:lnTo>
                <a:lnTo>
                  <a:pt x="22" y="25"/>
                </a:lnTo>
                <a:lnTo>
                  <a:pt x="22" y="22"/>
                </a:lnTo>
                <a:lnTo>
                  <a:pt x="21" y="22"/>
                </a:lnTo>
                <a:lnTo>
                  <a:pt x="22" y="22"/>
                </a:lnTo>
                <a:lnTo>
                  <a:pt x="21" y="22"/>
                </a:lnTo>
                <a:lnTo>
                  <a:pt x="21" y="21"/>
                </a:lnTo>
                <a:lnTo>
                  <a:pt x="21" y="19"/>
                </a:lnTo>
                <a:lnTo>
                  <a:pt x="21" y="17"/>
                </a:lnTo>
                <a:lnTo>
                  <a:pt x="19" y="17"/>
                </a:lnTo>
                <a:lnTo>
                  <a:pt x="19" y="19"/>
                </a:lnTo>
                <a:lnTo>
                  <a:pt x="19" y="17"/>
                </a:lnTo>
                <a:lnTo>
                  <a:pt x="17" y="17"/>
                </a:lnTo>
                <a:lnTo>
                  <a:pt x="16" y="17"/>
                </a:lnTo>
                <a:lnTo>
                  <a:pt x="17" y="17"/>
                </a:lnTo>
                <a:lnTo>
                  <a:pt x="17" y="19"/>
                </a:lnTo>
                <a:lnTo>
                  <a:pt x="19" y="19"/>
                </a:lnTo>
                <a:lnTo>
                  <a:pt x="19" y="21"/>
                </a:lnTo>
                <a:lnTo>
                  <a:pt x="17" y="21"/>
                </a:lnTo>
                <a:lnTo>
                  <a:pt x="16" y="21"/>
                </a:lnTo>
                <a:lnTo>
                  <a:pt x="16" y="19"/>
                </a:lnTo>
                <a:lnTo>
                  <a:pt x="14" y="19"/>
                </a:lnTo>
                <a:lnTo>
                  <a:pt x="14" y="17"/>
                </a:lnTo>
                <a:lnTo>
                  <a:pt x="14" y="16"/>
                </a:lnTo>
                <a:lnTo>
                  <a:pt x="13" y="14"/>
                </a:lnTo>
                <a:lnTo>
                  <a:pt x="13" y="13"/>
                </a:lnTo>
                <a:lnTo>
                  <a:pt x="11" y="13"/>
                </a:lnTo>
                <a:lnTo>
                  <a:pt x="9" y="13"/>
                </a:lnTo>
                <a:lnTo>
                  <a:pt x="11" y="13"/>
                </a:lnTo>
                <a:lnTo>
                  <a:pt x="11" y="11"/>
                </a:lnTo>
                <a:lnTo>
                  <a:pt x="13" y="9"/>
                </a:lnTo>
                <a:lnTo>
                  <a:pt x="13" y="8"/>
                </a:lnTo>
                <a:lnTo>
                  <a:pt x="13" y="6"/>
                </a:lnTo>
                <a:lnTo>
                  <a:pt x="11" y="6"/>
                </a:lnTo>
                <a:lnTo>
                  <a:pt x="9" y="6"/>
                </a:lnTo>
                <a:lnTo>
                  <a:pt x="9" y="8"/>
                </a:lnTo>
                <a:lnTo>
                  <a:pt x="8" y="8"/>
                </a:lnTo>
                <a:lnTo>
                  <a:pt x="8" y="6"/>
                </a:lnTo>
                <a:lnTo>
                  <a:pt x="9" y="6"/>
                </a:lnTo>
                <a:lnTo>
                  <a:pt x="9" y="5"/>
                </a:lnTo>
                <a:lnTo>
                  <a:pt x="9" y="3"/>
                </a:lnTo>
                <a:lnTo>
                  <a:pt x="8" y="2"/>
                </a:lnTo>
                <a:lnTo>
                  <a:pt x="8" y="3"/>
                </a:lnTo>
                <a:lnTo>
                  <a:pt x="6" y="3"/>
                </a:lnTo>
                <a:lnTo>
                  <a:pt x="6" y="2"/>
                </a:lnTo>
                <a:lnTo>
                  <a:pt x="5" y="2"/>
                </a:lnTo>
                <a:lnTo>
                  <a:pt x="3" y="3"/>
                </a:lnTo>
                <a:lnTo>
                  <a:pt x="3" y="5"/>
                </a:lnTo>
                <a:lnTo>
                  <a:pt x="1" y="5"/>
                </a:lnTo>
                <a:lnTo>
                  <a:pt x="1" y="6"/>
                </a:lnTo>
                <a:lnTo>
                  <a:pt x="1" y="8"/>
                </a:lnTo>
                <a:lnTo>
                  <a:pt x="1" y="6"/>
                </a:lnTo>
                <a:lnTo>
                  <a:pt x="1" y="5"/>
                </a:lnTo>
                <a:lnTo>
                  <a:pt x="0" y="5"/>
                </a:lnTo>
                <a:lnTo>
                  <a:pt x="1" y="5"/>
                </a:lnTo>
                <a:lnTo>
                  <a:pt x="1" y="3"/>
                </a:lnTo>
                <a:lnTo>
                  <a:pt x="1" y="2"/>
                </a:lnTo>
                <a:lnTo>
                  <a:pt x="1" y="0"/>
                </a:lnTo>
                <a:lnTo>
                  <a:pt x="5" y="0"/>
                </a:lnTo>
                <a:lnTo>
                  <a:pt x="8" y="0"/>
                </a:lnTo>
                <a:lnTo>
                  <a:pt x="17" y="0"/>
                </a:lnTo>
                <a:lnTo>
                  <a:pt x="22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5" y="0"/>
                </a:lnTo>
                <a:lnTo>
                  <a:pt x="43" y="0"/>
                </a:lnTo>
                <a:lnTo>
                  <a:pt x="48" y="0"/>
                </a:lnTo>
                <a:lnTo>
                  <a:pt x="54" y="0"/>
                </a:lnTo>
                <a:lnTo>
                  <a:pt x="56" y="0"/>
                </a:lnTo>
                <a:lnTo>
                  <a:pt x="64" y="0"/>
                </a:lnTo>
                <a:lnTo>
                  <a:pt x="65" y="0"/>
                </a:lnTo>
                <a:lnTo>
                  <a:pt x="69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6" y="0"/>
                </a:lnTo>
                <a:close/>
              </a:path>
            </a:pathLst>
          </a:custGeom>
          <a:solidFill>
            <a:srgbClr val="80604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3001963" y="5159376"/>
            <a:ext cx="112713" cy="195263"/>
          </a:xfrm>
          <a:custGeom>
            <a:avLst/>
            <a:gdLst/>
            <a:ahLst/>
            <a:cxnLst>
              <a:cxn ang="0">
                <a:pos x="71" y="6"/>
              </a:cxn>
              <a:cxn ang="0">
                <a:pos x="71" y="17"/>
              </a:cxn>
              <a:cxn ang="0">
                <a:pos x="71" y="22"/>
              </a:cxn>
              <a:cxn ang="0">
                <a:pos x="71" y="35"/>
              </a:cxn>
              <a:cxn ang="0">
                <a:pos x="71" y="44"/>
              </a:cxn>
              <a:cxn ang="0">
                <a:pos x="71" y="49"/>
              </a:cxn>
              <a:cxn ang="0">
                <a:pos x="71" y="54"/>
              </a:cxn>
              <a:cxn ang="0">
                <a:pos x="71" y="59"/>
              </a:cxn>
              <a:cxn ang="0">
                <a:pos x="71" y="64"/>
              </a:cxn>
              <a:cxn ang="0">
                <a:pos x="71" y="68"/>
              </a:cxn>
              <a:cxn ang="0">
                <a:pos x="71" y="73"/>
              </a:cxn>
              <a:cxn ang="0">
                <a:pos x="71" y="80"/>
              </a:cxn>
              <a:cxn ang="0">
                <a:pos x="71" y="84"/>
              </a:cxn>
              <a:cxn ang="0">
                <a:pos x="71" y="89"/>
              </a:cxn>
              <a:cxn ang="0">
                <a:pos x="71" y="94"/>
              </a:cxn>
              <a:cxn ang="0">
                <a:pos x="71" y="107"/>
              </a:cxn>
              <a:cxn ang="0">
                <a:pos x="61" y="123"/>
              </a:cxn>
              <a:cxn ang="0">
                <a:pos x="53" y="123"/>
              </a:cxn>
              <a:cxn ang="0">
                <a:pos x="45" y="123"/>
              </a:cxn>
              <a:cxn ang="0">
                <a:pos x="39" y="123"/>
              </a:cxn>
              <a:cxn ang="0">
                <a:pos x="31" y="123"/>
              </a:cxn>
              <a:cxn ang="0">
                <a:pos x="21" y="123"/>
              </a:cxn>
              <a:cxn ang="0">
                <a:pos x="11" y="123"/>
              </a:cxn>
              <a:cxn ang="0">
                <a:pos x="2" y="116"/>
              </a:cxn>
              <a:cxn ang="0">
                <a:pos x="2" y="107"/>
              </a:cxn>
              <a:cxn ang="0">
                <a:pos x="0" y="88"/>
              </a:cxn>
              <a:cxn ang="0">
                <a:pos x="0" y="81"/>
              </a:cxn>
              <a:cxn ang="0">
                <a:pos x="0" y="76"/>
              </a:cxn>
              <a:cxn ang="0">
                <a:pos x="0" y="72"/>
              </a:cxn>
              <a:cxn ang="0">
                <a:pos x="0" y="67"/>
              </a:cxn>
              <a:cxn ang="0">
                <a:pos x="0" y="62"/>
              </a:cxn>
              <a:cxn ang="0">
                <a:pos x="0" y="57"/>
              </a:cxn>
              <a:cxn ang="0">
                <a:pos x="0" y="52"/>
              </a:cxn>
              <a:cxn ang="0">
                <a:pos x="0" y="48"/>
              </a:cxn>
              <a:cxn ang="0">
                <a:pos x="2" y="44"/>
              </a:cxn>
              <a:cxn ang="0">
                <a:pos x="7" y="46"/>
              </a:cxn>
              <a:cxn ang="0">
                <a:pos x="15" y="49"/>
              </a:cxn>
              <a:cxn ang="0">
                <a:pos x="18" y="44"/>
              </a:cxn>
              <a:cxn ang="0">
                <a:pos x="18" y="33"/>
              </a:cxn>
              <a:cxn ang="0">
                <a:pos x="15" y="32"/>
              </a:cxn>
              <a:cxn ang="0">
                <a:pos x="10" y="32"/>
              </a:cxn>
              <a:cxn ang="0">
                <a:pos x="5" y="32"/>
              </a:cxn>
              <a:cxn ang="0">
                <a:pos x="2" y="30"/>
              </a:cxn>
              <a:cxn ang="0">
                <a:pos x="0" y="19"/>
              </a:cxn>
              <a:cxn ang="0">
                <a:pos x="0" y="4"/>
              </a:cxn>
              <a:cxn ang="0">
                <a:pos x="3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37" y="0"/>
              </a:cxn>
              <a:cxn ang="0">
                <a:pos x="48" y="0"/>
              </a:cxn>
              <a:cxn ang="0">
                <a:pos x="59" y="0"/>
              </a:cxn>
              <a:cxn ang="0">
                <a:pos x="67" y="0"/>
              </a:cxn>
            </a:cxnLst>
            <a:rect l="0" t="0" r="r" b="b"/>
            <a:pathLst>
              <a:path w="71" h="123">
                <a:moveTo>
                  <a:pt x="71" y="0"/>
                </a:moveTo>
                <a:lnTo>
                  <a:pt x="71" y="4"/>
                </a:lnTo>
                <a:lnTo>
                  <a:pt x="71" y="6"/>
                </a:lnTo>
                <a:lnTo>
                  <a:pt x="71" y="9"/>
                </a:lnTo>
                <a:lnTo>
                  <a:pt x="71" y="14"/>
                </a:lnTo>
                <a:lnTo>
                  <a:pt x="71" y="17"/>
                </a:lnTo>
                <a:lnTo>
                  <a:pt x="71" y="19"/>
                </a:lnTo>
                <a:lnTo>
                  <a:pt x="71" y="20"/>
                </a:lnTo>
                <a:lnTo>
                  <a:pt x="71" y="22"/>
                </a:lnTo>
                <a:lnTo>
                  <a:pt x="71" y="32"/>
                </a:lnTo>
                <a:lnTo>
                  <a:pt x="71" y="33"/>
                </a:lnTo>
                <a:lnTo>
                  <a:pt x="71" y="35"/>
                </a:lnTo>
                <a:lnTo>
                  <a:pt x="71" y="36"/>
                </a:lnTo>
                <a:lnTo>
                  <a:pt x="71" y="40"/>
                </a:lnTo>
                <a:lnTo>
                  <a:pt x="71" y="44"/>
                </a:lnTo>
                <a:lnTo>
                  <a:pt x="71" y="46"/>
                </a:lnTo>
                <a:lnTo>
                  <a:pt x="71" y="48"/>
                </a:lnTo>
                <a:lnTo>
                  <a:pt x="71" y="49"/>
                </a:lnTo>
                <a:lnTo>
                  <a:pt x="71" y="51"/>
                </a:lnTo>
                <a:lnTo>
                  <a:pt x="71" y="52"/>
                </a:lnTo>
                <a:lnTo>
                  <a:pt x="71" y="54"/>
                </a:lnTo>
                <a:lnTo>
                  <a:pt x="71" y="56"/>
                </a:lnTo>
                <a:lnTo>
                  <a:pt x="71" y="57"/>
                </a:lnTo>
                <a:lnTo>
                  <a:pt x="71" y="59"/>
                </a:lnTo>
                <a:lnTo>
                  <a:pt x="71" y="60"/>
                </a:lnTo>
                <a:lnTo>
                  <a:pt x="71" y="62"/>
                </a:lnTo>
                <a:lnTo>
                  <a:pt x="71" y="64"/>
                </a:lnTo>
                <a:lnTo>
                  <a:pt x="71" y="65"/>
                </a:lnTo>
                <a:lnTo>
                  <a:pt x="71" y="67"/>
                </a:lnTo>
                <a:lnTo>
                  <a:pt x="71" y="68"/>
                </a:lnTo>
                <a:lnTo>
                  <a:pt x="71" y="70"/>
                </a:lnTo>
                <a:lnTo>
                  <a:pt x="71" y="72"/>
                </a:lnTo>
                <a:lnTo>
                  <a:pt x="71" y="73"/>
                </a:lnTo>
                <a:lnTo>
                  <a:pt x="71" y="75"/>
                </a:lnTo>
                <a:lnTo>
                  <a:pt x="71" y="76"/>
                </a:lnTo>
                <a:lnTo>
                  <a:pt x="71" y="80"/>
                </a:lnTo>
                <a:lnTo>
                  <a:pt x="71" y="81"/>
                </a:lnTo>
                <a:lnTo>
                  <a:pt x="71" y="83"/>
                </a:lnTo>
                <a:lnTo>
                  <a:pt x="71" y="84"/>
                </a:lnTo>
                <a:lnTo>
                  <a:pt x="71" y="86"/>
                </a:lnTo>
                <a:lnTo>
                  <a:pt x="71" y="88"/>
                </a:lnTo>
                <a:lnTo>
                  <a:pt x="71" y="89"/>
                </a:lnTo>
                <a:lnTo>
                  <a:pt x="71" y="91"/>
                </a:lnTo>
                <a:lnTo>
                  <a:pt x="71" y="92"/>
                </a:lnTo>
                <a:lnTo>
                  <a:pt x="71" y="94"/>
                </a:lnTo>
                <a:lnTo>
                  <a:pt x="71" y="96"/>
                </a:lnTo>
                <a:lnTo>
                  <a:pt x="71" y="100"/>
                </a:lnTo>
                <a:lnTo>
                  <a:pt x="71" y="107"/>
                </a:lnTo>
                <a:lnTo>
                  <a:pt x="71" y="123"/>
                </a:lnTo>
                <a:lnTo>
                  <a:pt x="69" y="123"/>
                </a:lnTo>
                <a:lnTo>
                  <a:pt x="61" y="123"/>
                </a:lnTo>
                <a:lnTo>
                  <a:pt x="59" y="123"/>
                </a:lnTo>
                <a:lnTo>
                  <a:pt x="58" y="123"/>
                </a:lnTo>
                <a:lnTo>
                  <a:pt x="53" y="123"/>
                </a:lnTo>
                <a:lnTo>
                  <a:pt x="51" y="123"/>
                </a:lnTo>
                <a:lnTo>
                  <a:pt x="48" y="123"/>
                </a:lnTo>
                <a:lnTo>
                  <a:pt x="45" y="123"/>
                </a:lnTo>
                <a:lnTo>
                  <a:pt x="43" y="123"/>
                </a:lnTo>
                <a:lnTo>
                  <a:pt x="42" y="123"/>
                </a:lnTo>
                <a:lnTo>
                  <a:pt x="39" y="123"/>
                </a:lnTo>
                <a:lnTo>
                  <a:pt x="34" y="123"/>
                </a:lnTo>
                <a:lnTo>
                  <a:pt x="32" y="123"/>
                </a:lnTo>
                <a:lnTo>
                  <a:pt x="31" y="123"/>
                </a:lnTo>
                <a:lnTo>
                  <a:pt x="24" y="123"/>
                </a:lnTo>
                <a:lnTo>
                  <a:pt x="23" y="123"/>
                </a:lnTo>
                <a:lnTo>
                  <a:pt x="21" y="123"/>
                </a:lnTo>
                <a:lnTo>
                  <a:pt x="19" y="123"/>
                </a:lnTo>
                <a:lnTo>
                  <a:pt x="16" y="123"/>
                </a:lnTo>
                <a:lnTo>
                  <a:pt x="11" y="123"/>
                </a:lnTo>
                <a:lnTo>
                  <a:pt x="7" y="123"/>
                </a:lnTo>
                <a:lnTo>
                  <a:pt x="2" y="123"/>
                </a:lnTo>
                <a:lnTo>
                  <a:pt x="2" y="116"/>
                </a:lnTo>
                <a:lnTo>
                  <a:pt x="2" y="110"/>
                </a:lnTo>
                <a:lnTo>
                  <a:pt x="2" y="108"/>
                </a:lnTo>
                <a:lnTo>
                  <a:pt x="2" y="107"/>
                </a:lnTo>
                <a:lnTo>
                  <a:pt x="2" y="104"/>
                </a:lnTo>
                <a:lnTo>
                  <a:pt x="2" y="97"/>
                </a:lnTo>
                <a:lnTo>
                  <a:pt x="0" y="88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2" y="44"/>
                </a:lnTo>
                <a:lnTo>
                  <a:pt x="3" y="44"/>
                </a:lnTo>
                <a:lnTo>
                  <a:pt x="3" y="46"/>
                </a:lnTo>
                <a:lnTo>
                  <a:pt x="7" y="46"/>
                </a:lnTo>
                <a:lnTo>
                  <a:pt x="10" y="46"/>
                </a:lnTo>
                <a:lnTo>
                  <a:pt x="10" y="49"/>
                </a:lnTo>
                <a:lnTo>
                  <a:pt x="15" y="49"/>
                </a:lnTo>
                <a:lnTo>
                  <a:pt x="18" y="49"/>
                </a:lnTo>
                <a:lnTo>
                  <a:pt x="18" y="46"/>
                </a:lnTo>
                <a:lnTo>
                  <a:pt x="18" y="44"/>
                </a:lnTo>
                <a:lnTo>
                  <a:pt x="18" y="40"/>
                </a:lnTo>
                <a:lnTo>
                  <a:pt x="18" y="38"/>
                </a:lnTo>
                <a:lnTo>
                  <a:pt x="18" y="33"/>
                </a:lnTo>
                <a:lnTo>
                  <a:pt x="18" y="32"/>
                </a:lnTo>
                <a:lnTo>
                  <a:pt x="16" y="32"/>
                </a:lnTo>
                <a:lnTo>
                  <a:pt x="15" y="32"/>
                </a:lnTo>
                <a:lnTo>
                  <a:pt x="13" y="32"/>
                </a:lnTo>
                <a:lnTo>
                  <a:pt x="11" y="32"/>
                </a:lnTo>
                <a:lnTo>
                  <a:pt x="10" y="32"/>
                </a:lnTo>
                <a:lnTo>
                  <a:pt x="8" y="32"/>
                </a:lnTo>
                <a:lnTo>
                  <a:pt x="7" y="32"/>
                </a:lnTo>
                <a:lnTo>
                  <a:pt x="5" y="32"/>
                </a:lnTo>
                <a:lnTo>
                  <a:pt x="3" y="32"/>
                </a:lnTo>
                <a:lnTo>
                  <a:pt x="2" y="32"/>
                </a:lnTo>
                <a:lnTo>
                  <a:pt x="2" y="30"/>
                </a:lnTo>
                <a:lnTo>
                  <a:pt x="2" y="24"/>
                </a:lnTo>
                <a:lnTo>
                  <a:pt x="2" y="19"/>
                </a:lnTo>
                <a:lnTo>
                  <a:pt x="0" y="19"/>
                </a:lnTo>
                <a:lnTo>
                  <a:pt x="0" y="12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42" y="0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3" y="0"/>
                </a:lnTo>
                <a:lnTo>
                  <a:pt x="59" y="0"/>
                </a:lnTo>
                <a:lnTo>
                  <a:pt x="61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close/>
              </a:path>
            </a:pathLst>
          </a:custGeom>
          <a:solidFill>
            <a:srgbClr val="59A6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3395663" y="5884863"/>
            <a:ext cx="163513" cy="119063"/>
          </a:xfrm>
          <a:custGeom>
            <a:avLst/>
            <a:gdLst/>
            <a:ahLst/>
            <a:cxnLst>
              <a:cxn ang="0">
                <a:pos x="103" y="24"/>
              </a:cxn>
              <a:cxn ang="0">
                <a:pos x="103" y="30"/>
              </a:cxn>
              <a:cxn ang="0">
                <a:pos x="103" y="35"/>
              </a:cxn>
              <a:cxn ang="0">
                <a:pos x="103" y="59"/>
              </a:cxn>
              <a:cxn ang="0">
                <a:pos x="103" y="67"/>
              </a:cxn>
              <a:cxn ang="0">
                <a:pos x="103" y="72"/>
              </a:cxn>
              <a:cxn ang="0">
                <a:pos x="101" y="75"/>
              </a:cxn>
              <a:cxn ang="0">
                <a:pos x="98" y="75"/>
              </a:cxn>
              <a:cxn ang="0">
                <a:pos x="93" y="75"/>
              </a:cxn>
              <a:cxn ang="0">
                <a:pos x="90" y="75"/>
              </a:cxn>
              <a:cxn ang="0">
                <a:pos x="87" y="75"/>
              </a:cxn>
              <a:cxn ang="0">
                <a:pos x="77" y="75"/>
              </a:cxn>
              <a:cxn ang="0">
                <a:pos x="72" y="75"/>
              </a:cxn>
              <a:cxn ang="0">
                <a:pos x="67" y="75"/>
              </a:cxn>
              <a:cxn ang="0">
                <a:pos x="64" y="75"/>
              </a:cxn>
              <a:cxn ang="0">
                <a:pos x="58" y="75"/>
              </a:cxn>
              <a:cxn ang="0">
                <a:pos x="53" y="75"/>
              </a:cxn>
              <a:cxn ang="0">
                <a:pos x="50" y="75"/>
              </a:cxn>
              <a:cxn ang="0">
                <a:pos x="47" y="75"/>
              </a:cxn>
              <a:cxn ang="0">
                <a:pos x="43" y="75"/>
              </a:cxn>
              <a:cxn ang="0">
                <a:pos x="40" y="75"/>
              </a:cxn>
              <a:cxn ang="0">
                <a:pos x="37" y="75"/>
              </a:cxn>
              <a:cxn ang="0">
                <a:pos x="34" y="75"/>
              </a:cxn>
              <a:cxn ang="0">
                <a:pos x="31" y="75"/>
              </a:cxn>
              <a:cxn ang="0">
                <a:pos x="27" y="75"/>
              </a:cxn>
              <a:cxn ang="0">
                <a:pos x="24" y="75"/>
              </a:cxn>
              <a:cxn ang="0">
                <a:pos x="21" y="75"/>
              </a:cxn>
              <a:cxn ang="0">
                <a:pos x="18" y="75"/>
              </a:cxn>
              <a:cxn ang="0">
                <a:pos x="11" y="75"/>
              </a:cxn>
              <a:cxn ang="0">
                <a:pos x="2" y="75"/>
              </a:cxn>
              <a:cxn ang="0">
                <a:pos x="0" y="72"/>
              </a:cxn>
              <a:cxn ang="0">
                <a:pos x="0" y="67"/>
              </a:cxn>
              <a:cxn ang="0">
                <a:pos x="0" y="64"/>
              </a:cxn>
              <a:cxn ang="0">
                <a:pos x="0" y="61"/>
              </a:cxn>
              <a:cxn ang="0">
                <a:pos x="0" y="56"/>
              </a:cxn>
              <a:cxn ang="0">
                <a:pos x="0" y="53"/>
              </a:cxn>
              <a:cxn ang="0">
                <a:pos x="0" y="46"/>
              </a:cxn>
              <a:cxn ang="0">
                <a:pos x="0" y="37"/>
              </a:cxn>
              <a:cxn ang="0">
                <a:pos x="0" y="34"/>
              </a:cxn>
              <a:cxn ang="0">
                <a:pos x="0" y="30"/>
              </a:cxn>
              <a:cxn ang="0">
                <a:pos x="0" y="26"/>
              </a:cxn>
              <a:cxn ang="0">
                <a:pos x="0" y="13"/>
              </a:cxn>
              <a:cxn ang="0">
                <a:pos x="0" y="6"/>
              </a:cxn>
              <a:cxn ang="0">
                <a:pos x="0" y="2"/>
              </a:cxn>
              <a:cxn ang="0">
                <a:pos x="2" y="0"/>
              </a:cxn>
              <a:cxn ang="0">
                <a:pos x="8" y="0"/>
              </a:cxn>
              <a:cxn ang="0">
                <a:pos x="27" y="0"/>
              </a:cxn>
              <a:cxn ang="0">
                <a:pos x="56" y="0"/>
              </a:cxn>
              <a:cxn ang="0">
                <a:pos x="77" y="13"/>
              </a:cxn>
              <a:cxn ang="0">
                <a:pos x="90" y="13"/>
              </a:cxn>
            </a:cxnLst>
            <a:rect l="0" t="0" r="r" b="b"/>
            <a:pathLst>
              <a:path w="103" h="75">
                <a:moveTo>
                  <a:pt x="103" y="13"/>
                </a:moveTo>
                <a:lnTo>
                  <a:pt x="103" y="24"/>
                </a:lnTo>
                <a:lnTo>
                  <a:pt x="103" y="29"/>
                </a:lnTo>
                <a:lnTo>
                  <a:pt x="103" y="30"/>
                </a:lnTo>
                <a:lnTo>
                  <a:pt x="103" y="32"/>
                </a:lnTo>
                <a:lnTo>
                  <a:pt x="103" y="35"/>
                </a:lnTo>
                <a:lnTo>
                  <a:pt x="103" y="50"/>
                </a:lnTo>
                <a:lnTo>
                  <a:pt x="103" y="59"/>
                </a:lnTo>
                <a:lnTo>
                  <a:pt x="103" y="62"/>
                </a:lnTo>
                <a:lnTo>
                  <a:pt x="103" y="67"/>
                </a:lnTo>
                <a:lnTo>
                  <a:pt x="103" y="69"/>
                </a:lnTo>
                <a:lnTo>
                  <a:pt x="103" y="72"/>
                </a:lnTo>
                <a:lnTo>
                  <a:pt x="103" y="75"/>
                </a:lnTo>
                <a:lnTo>
                  <a:pt x="101" y="75"/>
                </a:lnTo>
                <a:lnTo>
                  <a:pt x="99" y="75"/>
                </a:lnTo>
                <a:lnTo>
                  <a:pt x="98" y="75"/>
                </a:lnTo>
                <a:lnTo>
                  <a:pt x="95" y="75"/>
                </a:lnTo>
                <a:lnTo>
                  <a:pt x="93" y="75"/>
                </a:lnTo>
                <a:lnTo>
                  <a:pt x="91" y="75"/>
                </a:lnTo>
                <a:lnTo>
                  <a:pt x="90" y="75"/>
                </a:lnTo>
                <a:lnTo>
                  <a:pt x="88" y="75"/>
                </a:lnTo>
                <a:lnTo>
                  <a:pt x="87" y="75"/>
                </a:lnTo>
                <a:lnTo>
                  <a:pt x="83" y="75"/>
                </a:lnTo>
                <a:lnTo>
                  <a:pt x="77" y="75"/>
                </a:lnTo>
                <a:lnTo>
                  <a:pt x="74" y="75"/>
                </a:lnTo>
                <a:lnTo>
                  <a:pt x="72" y="75"/>
                </a:lnTo>
                <a:lnTo>
                  <a:pt x="69" y="75"/>
                </a:lnTo>
                <a:lnTo>
                  <a:pt x="67" y="75"/>
                </a:lnTo>
                <a:lnTo>
                  <a:pt x="66" y="75"/>
                </a:lnTo>
                <a:lnTo>
                  <a:pt x="64" y="75"/>
                </a:lnTo>
                <a:lnTo>
                  <a:pt x="63" y="75"/>
                </a:lnTo>
                <a:lnTo>
                  <a:pt x="58" y="75"/>
                </a:lnTo>
                <a:lnTo>
                  <a:pt x="56" y="75"/>
                </a:lnTo>
                <a:lnTo>
                  <a:pt x="53" y="75"/>
                </a:lnTo>
                <a:lnTo>
                  <a:pt x="51" y="75"/>
                </a:lnTo>
                <a:lnTo>
                  <a:pt x="50" y="75"/>
                </a:lnTo>
                <a:lnTo>
                  <a:pt x="48" y="75"/>
                </a:lnTo>
                <a:lnTo>
                  <a:pt x="47" y="75"/>
                </a:lnTo>
                <a:lnTo>
                  <a:pt x="45" y="75"/>
                </a:lnTo>
                <a:lnTo>
                  <a:pt x="43" y="75"/>
                </a:lnTo>
                <a:lnTo>
                  <a:pt x="42" y="75"/>
                </a:lnTo>
                <a:lnTo>
                  <a:pt x="40" y="75"/>
                </a:lnTo>
                <a:lnTo>
                  <a:pt x="39" y="75"/>
                </a:lnTo>
                <a:lnTo>
                  <a:pt x="37" y="75"/>
                </a:lnTo>
                <a:lnTo>
                  <a:pt x="35" y="75"/>
                </a:lnTo>
                <a:lnTo>
                  <a:pt x="34" y="75"/>
                </a:lnTo>
                <a:lnTo>
                  <a:pt x="32" y="75"/>
                </a:lnTo>
                <a:lnTo>
                  <a:pt x="31" y="75"/>
                </a:lnTo>
                <a:lnTo>
                  <a:pt x="29" y="75"/>
                </a:lnTo>
                <a:lnTo>
                  <a:pt x="27" y="75"/>
                </a:lnTo>
                <a:lnTo>
                  <a:pt x="26" y="75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9" y="75"/>
                </a:lnTo>
                <a:lnTo>
                  <a:pt x="18" y="75"/>
                </a:lnTo>
                <a:lnTo>
                  <a:pt x="13" y="75"/>
                </a:lnTo>
                <a:lnTo>
                  <a:pt x="11" y="75"/>
                </a:lnTo>
                <a:lnTo>
                  <a:pt x="3" y="75"/>
                </a:lnTo>
                <a:lnTo>
                  <a:pt x="2" y="75"/>
                </a:lnTo>
                <a:lnTo>
                  <a:pt x="0" y="75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0"/>
                </a:lnTo>
                <a:lnTo>
                  <a:pt x="0" y="46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6"/>
                </a:lnTo>
                <a:lnTo>
                  <a:pt x="0" y="21"/>
                </a:lnTo>
                <a:lnTo>
                  <a:pt x="0" y="13"/>
                </a:lnTo>
                <a:lnTo>
                  <a:pt x="0" y="10"/>
                </a:lnTo>
                <a:lnTo>
                  <a:pt x="0" y="6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8" y="0"/>
                </a:lnTo>
                <a:lnTo>
                  <a:pt x="26" y="0"/>
                </a:lnTo>
                <a:lnTo>
                  <a:pt x="27" y="0"/>
                </a:lnTo>
                <a:lnTo>
                  <a:pt x="34" y="0"/>
                </a:lnTo>
                <a:lnTo>
                  <a:pt x="56" y="0"/>
                </a:lnTo>
                <a:lnTo>
                  <a:pt x="77" y="0"/>
                </a:lnTo>
                <a:lnTo>
                  <a:pt x="77" y="13"/>
                </a:lnTo>
                <a:lnTo>
                  <a:pt x="83" y="13"/>
                </a:lnTo>
                <a:lnTo>
                  <a:pt x="90" y="13"/>
                </a:lnTo>
                <a:lnTo>
                  <a:pt x="103" y="13"/>
                </a:lnTo>
                <a:close/>
              </a:path>
            </a:pathLst>
          </a:custGeom>
          <a:solidFill>
            <a:srgbClr val="C251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6"/>
          <p:cNvSpPr>
            <a:spLocks/>
          </p:cNvSpPr>
          <p:nvPr/>
        </p:nvSpPr>
        <p:spPr bwMode="auto">
          <a:xfrm>
            <a:off x="3695700" y="5343526"/>
            <a:ext cx="220663" cy="92075"/>
          </a:xfrm>
          <a:custGeom>
            <a:avLst/>
            <a:gdLst/>
            <a:ahLst/>
            <a:cxnLst>
              <a:cxn ang="0">
                <a:pos x="80" y="7"/>
              </a:cxn>
              <a:cxn ang="0">
                <a:pos x="86" y="7"/>
              </a:cxn>
              <a:cxn ang="0">
                <a:pos x="96" y="7"/>
              </a:cxn>
              <a:cxn ang="0">
                <a:pos x="114" y="7"/>
              </a:cxn>
              <a:cxn ang="0">
                <a:pos x="139" y="7"/>
              </a:cxn>
              <a:cxn ang="0">
                <a:pos x="134" y="58"/>
              </a:cxn>
              <a:cxn ang="0">
                <a:pos x="125" y="58"/>
              </a:cxn>
              <a:cxn ang="0">
                <a:pos x="109" y="58"/>
              </a:cxn>
              <a:cxn ang="0">
                <a:pos x="83" y="58"/>
              </a:cxn>
              <a:cxn ang="0">
                <a:pos x="54" y="58"/>
              </a:cxn>
              <a:cxn ang="0">
                <a:pos x="54" y="55"/>
              </a:cxn>
              <a:cxn ang="0">
                <a:pos x="51" y="52"/>
              </a:cxn>
              <a:cxn ang="0">
                <a:pos x="50" y="50"/>
              </a:cxn>
              <a:cxn ang="0">
                <a:pos x="46" y="48"/>
              </a:cxn>
              <a:cxn ang="0">
                <a:pos x="46" y="48"/>
              </a:cxn>
              <a:cxn ang="0">
                <a:pos x="46" y="44"/>
              </a:cxn>
              <a:cxn ang="0">
                <a:pos x="43" y="42"/>
              </a:cxn>
              <a:cxn ang="0">
                <a:pos x="40" y="40"/>
              </a:cxn>
              <a:cxn ang="0">
                <a:pos x="40" y="39"/>
              </a:cxn>
              <a:cxn ang="0">
                <a:pos x="38" y="39"/>
              </a:cxn>
              <a:cxn ang="0">
                <a:pos x="35" y="37"/>
              </a:cxn>
              <a:cxn ang="0">
                <a:pos x="34" y="37"/>
              </a:cxn>
              <a:cxn ang="0">
                <a:pos x="32" y="32"/>
              </a:cxn>
              <a:cxn ang="0">
                <a:pos x="29" y="29"/>
              </a:cxn>
              <a:cxn ang="0">
                <a:pos x="26" y="28"/>
              </a:cxn>
              <a:cxn ang="0">
                <a:pos x="24" y="28"/>
              </a:cxn>
              <a:cxn ang="0">
                <a:pos x="21" y="28"/>
              </a:cxn>
              <a:cxn ang="0">
                <a:pos x="18" y="28"/>
              </a:cxn>
              <a:cxn ang="0">
                <a:pos x="18" y="28"/>
              </a:cxn>
              <a:cxn ang="0">
                <a:pos x="16" y="28"/>
              </a:cxn>
              <a:cxn ang="0">
                <a:pos x="14" y="26"/>
              </a:cxn>
              <a:cxn ang="0">
                <a:pos x="14" y="24"/>
              </a:cxn>
              <a:cxn ang="0">
                <a:pos x="13" y="24"/>
              </a:cxn>
              <a:cxn ang="0">
                <a:pos x="11" y="24"/>
              </a:cxn>
              <a:cxn ang="0">
                <a:pos x="11" y="24"/>
              </a:cxn>
              <a:cxn ang="0">
                <a:pos x="11" y="24"/>
              </a:cxn>
              <a:cxn ang="0">
                <a:pos x="10" y="24"/>
              </a:cxn>
              <a:cxn ang="0">
                <a:pos x="8" y="24"/>
              </a:cxn>
              <a:cxn ang="0">
                <a:pos x="6" y="24"/>
              </a:cxn>
              <a:cxn ang="0">
                <a:pos x="5" y="23"/>
              </a:cxn>
              <a:cxn ang="0">
                <a:pos x="5" y="23"/>
              </a:cxn>
              <a:cxn ang="0">
                <a:pos x="3" y="21"/>
              </a:cxn>
              <a:cxn ang="0">
                <a:pos x="3" y="18"/>
              </a:cxn>
              <a:cxn ang="0">
                <a:pos x="3" y="18"/>
              </a:cxn>
              <a:cxn ang="0">
                <a:pos x="2" y="15"/>
              </a:cxn>
              <a:cxn ang="0">
                <a:pos x="2" y="12"/>
              </a:cxn>
              <a:cxn ang="0">
                <a:pos x="3" y="12"/>
              </a:cxn>
              <a:cxn ang="0">
                <a:pos x="3" y="10"/>
              </a:cxn>
              <a:cxn ang="0">
                <a:pos x="2" y="8"/>
              </a:cxn>
              <a:cxn ang="0">
                <a:pos x="2" y="10"/>
              </a:cxn>
              <a:cxn ang="0">
                <a:pos x="2" y="12"/>
              </a:cxn>
              <a:cxn ang="0">
                <a:pos x="2" y="13"/>
              </a:cxn>
              <a:cxn ang="0">
                <a:pos x="0" y="13"/>
              </a:cxn>
              <a:cxn ang="0">
                <a:pos x="0" y="4"/>
              </a:cxn>
              <a:cxn ang="0">
                <a:pos x="6" y="0"/>
              </a:cxn>
              <a:cxn ang="0">
                <a:pos x="10" y="2"/>
              </a:cxn>
              <a:cxn ang="0">
                <a:pos x="19" y="7"/>
              </a:cxn>
              <a:cxn ang="0">
                <a:pos x="30" y="7"/>
              </a:cxn>
              <a:cxn ang="0">
                <a:pos x="45" y="7"/>
              </a:cxn>
            </a:cxnLst>
            <a:rect l="0" t="0" r="r" b="b"/>
            <a:pathLst>
              <a:path w="139" h="58">
                <a:moveTo>
                  <a:pt x="61" y="7"/>
                </a:moveTo>
                <a:lnTo>
                  <a:pt x="62" y="7"/>
                </a:lnTo>
                <a:lnTo>
                  <a:pt x="66" y="7"/>
                </a:lnTo>
                <a:lnTo>
                  <a:pt x="75" y="7"/>
                </a:lnTo>
                <a:lnTo>
                  <a:pt x="78" y="7"/>
                </a:lnTo>
                <a:lnTo>
                  <a:pt x="80" y="7"/>
                </a:lnTo>
                <a:lnTo>
                  <a:pt x="82" y="7"/>
                </a:lnTo>
                <a:lnTo>
                  <a:pt x="82" y="7"/>
                </a:lnTo>
                <a:lnTo>
                  <a:pt x="82" y="7"/>
                </a:lnTo>
                <a:lnTo>
                  <a:pt x="83" y="7"/>
                </a:lnTo>
                <a:lnTo>
                  <a:pt x="85" y="7"/>
                </a:lnTo>
                <a:lnTo>
                  <a:pt x="86" y="7"/>
                </a:lnTo>
                <a:lnTo>
                  <a:pt x="86" y="7"/>
                </a:lnTo>
                <a:lnTo>
                  <a:pt x="88" y="7"/>
                </a:lnTo>
                <a:lnTo>
                  <a:pt x="91" y="7"/>
                </a:lnTo>
                <a:lnTo>
                  <a:pt x="93" y="7"/>
                </a:lnTo>
                <a:lnTo>
                  <a:pt x="96" y="7"/>
                </a:lnTo>
                <a:lnTo>
                  <a:pt x="96" y="7"/>
                </a:lnTo>
                <a:lnTo>
                  <a:pt x="96" y="7"/>
                </a:lnTo>
                <a:lnTo>
                  <a:pt x="99" y="7"/>
                </a:lnTo>
                <a:lnTo>
                  <a:pt x="101" y="7"/>
                </a:lnTo>
                <a:lnTo>
                  <a:pt x="109" y="7"/>
                </a:lnTo>
                <a:lnTo>
                  <a:pt x="112" y="7"/>
                </a:lnTo>
                <a:lnTo>
                  <a:pt x="114" y="7"/>
                </a:lnTo>
                <a:lnTo>
                  <a:pt x="117" y="7"/>
                </a:lnTo>
                <a:lnTo>
                  <a:pt x="117" y="7"/>
                </a:lnTo>
                <a:lnTo>
                  <a:pt x="122" y="5"/>
                </a:lnTo>
                <a:lnTo>
                  <a:pt x="126" y="7"/>
                </a:lnTo>
                <a:lnTo>
                  <a:pt x="133" y="7"/>
                </a:lnTo>
                <a:lnTo>
                  <a:pt x="139" y="7"/>
                </a:lnTo>
                <a:lnTo>
                  <a:pt x="139" y="7"/>
                </a:lnTo>
                <a:lnTo>
                  <a:pt x="139" y="7"/>
                </a:lnTo>
                <a:lnTo>
                  <a:pt x="139" y="32"/>
                </a:lnTo>
                <a:lnTo>
                  <a:pt x="139" y="58"/>
                </a:lnTo>
                <a:lnTo>
                  <a:pt x="134" y="58"/>
                </a:lnTo>
                <a:lnTo>
                  <a:pt x="134" y="58"/>
                </a:lnTo>
                <a:lnTo>
                  <a:pt x="133" y="58"/>
                </a:lnTo>
                <a:lnTo>
                  <a:pt x="131" y="58"/>
                </a:lnTo>
                <a:lnTo>
                  <a:pt x="130" y="58"/>
                </a:lnTo>
                <a:lnTo>
                  <a:pt x="130" y="58"/>
                </a:lnTo>
                <a:lnTo>
                  <a:pt x="128" y="58"/>
                </a:lnTo>
                <a:lnTo>
                  <a:pt x="125" y="58"/>
                </a:lnTo>
                <a:lnTo>
                  <a:pt x="122" y="58"/>
                </a:lnTo>
                <a:lnTo>
                  <a:pt x="118" y="58"/>
                </a:lnTo>
                <a:lnTo>
                  <a:pt x="118" y="58"/>
                </a:lnTo>
                <a:lnTo>
                  <a:pt x="117" y="58"/>
                </a:lnTo>
                <a:lnTo>
                  <a:pt x="109" y="58"/>
                </a:lnTo>
                <a:lnTo>
                  <a:pt x="109" y="58"/>
                </a:lnTo>
                <a:lnTo>
                  <a:pt x="107" y="58"/>
                </a:lnTo>
                <a:lnTo>
                  <a:pt x="101" y="58"/>
                </a:lnTo>
                <a:lnTo>
                  <a:pt x="96" y="58"/>
                </a:lnTo>
                <a:lnTo>
                  <a:pt x="88" y="58"/>
                </a:lnTo>
                <a:lnTo>
                  <a:pt x="85" y="58"/>
                </a:lnTo>
                <a:lnTo>
                  <a:pt x="83" y="58"/>
                </a:lnTo>
                <a:lnTo>
                  <a:pt x="82" y="58"/>
                </a:lnTo>
                <a:lnTo>
                  <a:pt x="75" y="58"/>
                </a:lnTo>
                <a:lnTo>
                  <a:pt x="70" y="58"/>
                </a:lnTo>
                <a:lnTo>
                  <a:pt x="61" y="58"/>
                </a:lnTo>
                <a:lnTo>
                  <a:pt x="58" y="58"/>
                </a:lnTo>
                <a:lnTo>
                  <a:pt x="54" y="58"/>
                </a:lnTo>
                <a:lnTo>
                  <a:pt x="54" y="58"/>
                </a:lnTo>
                <a:lnTo>
                  <a:pt x="54" y="58"/>
                </a:lnTo>
                <a:lnTo>
                  <a:pt x="54" y="58"/>
                </a:lnTo>
                <a:lnTo>
                  <a:pt x="54" y="56"/>
                </a:lnTo>
                <a:lnTo>
                  <a:pt x="54" y="56"/>
                </a:lnTo>
                <a:lnTo>
                  <a:pt x="54" y="55"/>
                </a:lnTo>
                <a:lnTo>
                  <a:pt x="53" y="55"/>
                </a:lnTo>
                <a:lnTo>
                  <a:pt x="53" y="55"/>
                </a:lnTo>
                <a:lnTo>
                  <a:pt x="53" y="53"/>
                </a:lnTo>
                <a:lnTo>
                  <a:pt x="53" y="53"/>
                </a:lnTo>
                <a:lnTo>
                  <a:pt x="51" y="53"/>
                </a:lnTo>
                <a:lnTo>
                  <a:pt x="51" y="52"/>
                </a:lnTo>
                <a:lnTo>
                  <a:pt x="51" y="52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50" y="50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8"/>
                </a:lnTo>
                <a:lnTo>
                  <a:pt x="46" y="47"/>
                </a:lnTo>
                <a:lnTo>
                  <a:pt x="46" y="47"/>
                </a:lnTo>
                <a:lnTo>
                  <a:pt x="46" y="45"/>
                </a:lnTo>
                <a:lnTo>
                  <a:pt x="46" y="45"/>
                </a:lnTo>
                <a:lnTo>
                  <a:pt x="46" y="44"/>
                </a:lnTo>
                <a:lnTo>
                  <a:pt x="46" y="44"/>
                </a:lnTo>
                <a:lnTo>
                  <a:pt x="46" y="44"/>
                </a:lnTo>
                <a:lnTo>
                  <a:pt x="45" y="44"/>
                </a:lnTo>
                <a:lnTo>
                  <a:pt x="45" y="44"/>
                </a:lnTo>
                <a:lnTo>
                  <a:pt x="45" y="42"/>
                </a:lnTo>
                <a:lnTo>
                  <a:pt x="45" y="42"/>
                </a:lnTo>
                <a:lnTo>
                  <a:pt x="43" y="42"/>
                </a:lnTo>
                <a:lnTo>
                  <a:pt x="43" y="42"/>
                </a:lnTo>
                <a:lnTo>
                  <a:pt x="42" y="40"/>
                </a:lnTo>
                <a:lnTo>
                  <a:pt x="42" y="40"/>
                </a:lnTo>
                <a:lnTo>
                  <a:pt x="42" y="40"/>
                </a:lnTo>
                <a:lnTo>
                  <a:pt x="42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40"/>
                </a:lnTo>
                <a:lnTo>
                  <a:pt x="40" y="39"/>
                </a:lnTo>
                <a:lnTo>
                  <a:pt x="40" y="39"/>
                </a:lnTo>
                <a:lnTo>
                  <a:pt x="40" y="39"/>
                </a:lnTo>
                <a:lnTo>
                  <a:pt x="40" y="39"/>
                </a:lnTo>
                <a:lnTo>
                  <a:pt x="38" y="39"/>
                </a:lnTo>
                <a:lnTo>
                  <a:pt x="38" y="39"/>
                </a:lnTo>
                <a:lnTo>
                  <a:pt x="38" y="39"/>
                </a:lnTo>
                <a:lnTo>
                  <a:pt x="38" y="39"/>
                </a:lnTo>
                <a:lnTo>
                  <a:pt x="38" y="37"/>
                </a:lnTo>
                <a:lnTo>
                  <a:pt x="38" y="37"/>
                </a:lnTo>
                <a:lnTo>
                  <a:pt x="37" y="37"/>
                </a:lnTo>
                <a:lnTo>
                  <a:pt x="37" y="37"/>
                </a:lnTo>
                <a:lnTo>
                  <a:pt x="37" y="37"/>
                </a:lnTo>
                <a:lnTo>
                  <a:pt x="35" y="37"/>
                </a:lnTo>
                <a:lnTo>
                  <a:pt x="35" y="37"/>
                </a:lnTo>
                <a:lnTo>
                  <a:pt x="35" y="37"/>
                </a:lnTo>
                <a:lnTo>
                  <a:pt x="34" y="37"/>
                </a:lnTo>
                <a:lnTo>
                  <a:pt x="34" y="37"/>
                </a:lnTo>
                <a:lnTo>
                  <a:pt x="34" y="37"/>
                </a:lnTo>
                <a:lnTo>
                  <a:pt x="34" y="37"/>
                </a:lnTo>
                <a:lnTo>
                  <a:pt x="34" y="36"/>
                </a:lnTo>
                <a:lnTo>
                  <a:pt x="32" y="36"/>
                </a:lnTo>
                <a:lnTo>
                  <a:pt x="32" y="34"/>
                </a:lnTo>
                <a:lnTo>
                  <a:pt x="32" y="32"/>
                </a:lnTo>
                <a:lnTo>
                  <a:pt x="32" y="32"/>
                </a:lnTo>
                <a:lnTo>
                  <a:pt x="32" y="32"/>
                </a:lnTo>
                <a:lnTo>
                  <a:pt x="30" y="32"/>
                </a:lnTo>
                <a:lnTo>
                  <a:pt x="30" y="31"/>
                </a:lnTo>
                <a:lnTo>
                  <a:pt x="30" y="31"/>
                </a:lnTo>
                <a:lnTo>
                  <a:pt x="29" y="31"/>
                </a:lnTo>
                <a:lnTo>
                  <a:pt x="29" y="31"/>
                </a:lnTo>
                <a:lnTo>
                  <a:pt x="29" y="29"/>
                </a:lnTo>
                <a:lnTo>
                  <a:pt x="29" y="29"/>
                </a:lnTo>
                <a:lnTo>
                  <a:pt x="27" y="29"/>
                </a:lnTo>
                <a:lnTo>
                  <a:pt x="27" y="28"/>
                </a:lnTo>
                <a:lnTo>
                  <a:pt x="27" y="28"/>
                </a:lnTo>
                <a:lnTo>
                  <a:pt x="27" y="28"/>
                </a:lnTo>
                <a:lnTo>
                  <a:pt x="26" y="28"/>
                </a:lnTo>
                <a:lnTo>
                  <a:pt x="26" y="28"/>
                </a:lnTo>
                <a:lnTo>
                  <a:pt x="26" y="28"/>
                </a:lnTo>
                <a:lnTo>
                  <a:pt x="24" y="28"/>
                </a:lnTo>
                <a:lnTo>
                  <a:pt x="24" y="28"/>
                </a:lnTo>
                <a:lnTo>
                  <a:pt x="24" y="28"/>
                </a:lnTo>
                <a:lnTo>
                  <a:pt x="24" y="28"/>
                </a:lnTo>
                <a:lnTo>
                  <a:pt x="22" y="28"/>
                </a:lnTo>
                <a:lnTo>
                  <a:pt x="22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21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9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8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8"/>
                </a:lnTo>
                <a:lnTo>
                  <a:pt x="16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6"/>
                </a:lnTo>
                <a:lnTo>
                  <a:pt x="14" y="24"/>
                </a:lnTo>
                <a:lnTo>
                  <a:pt x="14" y="24"/>
                </a:lnTo>
                <a:lnTo>
                  <a:pt x="14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3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1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10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4"/>
                </a:lnTo>
                <a:lnTo>
                  <a:pt x="8" y="26"/>
                </a:lnTo>
                <a:lnTo>
                  <a:pt x="8" y="24"/>
                </a:lnTo>
                <a:lnTo>
                  <a:pt x="8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6" y="23"/>
                </a:lnTo>
                <a:lnTo>
                  <a:pt x="6" y="23"/>
                </a:lnTo>
                <a:lnTo>
                  <a:pt x="6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3" y="23"/>
                </a:lnTo>
                <a:lnTo>
                  <a:pt x="3" y="23"/>
                </a:lnTo>
                <a:lnTo>
                  <a:pt x="3" y="21"/>
                </a:lnTo>
                <a:lnTo>
                  <a:pt x="3" y="21"/>
                </a:lnTo>
                <a:lnTo>
                  <a:pt x="3" y="21"/>
                </a:lnTo>
                <a:lnTo>
                  <a:pt x="3" y="21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20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8"/>
                </a:lnTo>
                <a:lnTo>
                  <a:pt x="3" y="16"/>
                </a:lnTo>
                <a:lnTo>
                  <a:pt x="3" y="16"/>
                </a:lnTo>
                <a:lnTo>
                  <a:pt x="3" y="16"/>
                </a:lnTo>
                <a:lnTo>
                  <a:pt x="3" y="16"/>
                </a:lnTo>
                <a:lnTo>
                  <a:pt x="2" y="15"/>
                </a:lnTo>
                <a:lnTo>
                  <a:pt x="2" y="15"/>
                </a:lnTo>
                <a:lnTo>
                  <a:pt x="2" y="13"/>
                </a:lnTo>
                <a:lnTo>
                  <a:pt x="2" y="13"/>
                </a:lnTo>
                <a:lnTo>
                  <a:pt x="2" y="13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3"/>
                </a:lnTo>
                <a:lnTo>
                  <a:pt x="2" y="12"/>
                </a:lnTo>
                <a:lnTo>
                  <a:pt x="2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2"/>
                </a:lnTo>
                <a:lnTo>
                  <a:pt x="3" y="10"/>
                </a:lnTo>
                <a:lnTo>
                  <a:pt x="3" y="10"/>
                </a:lnTo>
                <a:lnTo>
                  <a:pt x="3" y="10"/>
                </a:lnTo>
                <a:lnTo>
                  <a:pt x="3" y="10"/>
                </a:lnTo>
                <a:lnTo>
                  <a:pt x="3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8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0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2"/>
                </a:lnTo>
                <a:lnTo>
                  <a:pt x="2" y="13"/>
                </a:lnTo>
                <a:lnTo>
                  <a:pt x="2" y="13"/>
                </a:lnTo>
                <a:lnTo>
                  <a:pt x="2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5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4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6" y="0"/>
                </a:lnTo>
                <a:lnTo>
                  <a:pt x="8" y="0"/>
                </a:lnTo>
                <a:lnTo>
                  <a:pt x="8" y="0"/>
                </a:lnTo>
                <a:lnTo>
                  <a:pt x="8" y="2"/>
                </a:lnTo>
                <a:lnTo>
                  <a:pt x="10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3" y="2"/>
                </a:lnTo>
                <a:lnTo>
                  <a:pt x="13" y="7"/>
                </a:lnTo>
                <a:lnTo>
                  <a:pt x="13" y="7"/>
                </a:lnTo>
                <a:lnTo>
                  <a:pt x="19" y="7"/>
                </a:lnTo>
                <a:lnTo>
                  <a:pt x="22" y="7"/>
                </a:lnTo>
                <a:lnTo>
                  <a:pt x="24" y="7"/>
                </a:lnTo>
                <a:lnTo>
                  <a:pt x="26" y="7"/>
                </a:lnTo>
                <a:lnTo>
                  <a:pt x="27" y="7"/>
                </a:lnTo>
                <a:lnTo>
                  <a:pt x="29" y="7"/>
                </a:lnTo>
                <a:lnTo>
                  <a:pt x="30" y="7"/>
                </a:lnTo>
                <a:lnTo>
                  <a:pt x="32" y="7"/>
                </a:lnTo>
                <a:lnTo>
                  <a:pt x="34" y="7"/>
                </a:lnTo>
                <a:lnTo>
                  <a:pt x="37" y="7"/>
                </a:lnTo>
                <a:lnTo>
                  <a:pt x="40" y="7"/>
                </a:lnTo>
                <a:lnTo>
                  <a:pt x="45" y="7"/>
                </a:lnTo>
                <a:lnTo>
                  <a:pt x="45" y="7"/>
                </a:lnTo>
                <a:lnTo>
                  <a:pt x="53" y="7"/>
                </a:lnTo>
                <a:lnTo>
                  <a:pt x="53" y="7"/>
                </a:lnTo>
                <a:lnTo>
                  <a:pt x="54" y="7"/>
                </a:lnTo>
                <a:lnTo>
                  <a:pt x="61" y="7"/>
                </a:lnTo>
                <a:lnTo>
                  <a:pt x="61" y="7"/>
                </a:lnTo>
                <a:close/>
              </a:path>
            </a:pathLst>
          </a:custGeom>
          <a:solidFill>
            <a:srgbClr val="EDA2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7"/>
          <p:cNvSpPr>
            <a:spLocks/>
          </p:cNvSpPr>
          <p:nvPr/>
        </p:nvSpPr>
        <p:spPr bwMode="auto">
          <a:xfrm>
            <a:off x="3200400" y="6084888"/>
            <a:ext cx="123825" cy="160338"/>
          </a:xfrm>
          <a:custGeom>
            <a:avLst/>
            <a:gdLst/>
            <a:ahLst/>
            <a:cxnLst>
              <a:cxn ang="0">
                <a:pos x="75" y="4"/>
              </a:cxn>
              <a:cxn ang="0">
                <a:pos x="75" y="8"/>
              </a:cxn>
              <a:cxn ang="0">
                <a:pos x="75" y="13"/>
              </a:cxn>
              <a:cxn ang="0">
                <a:pos x="75" y="18"/>
              </a:cxn>
              <a:cxn ang="0">
                <a:pos x="75" y="23"/>
              </a:cxn>
              <a:cxn ang="0">
                <a:pos x="75" y="28"/>
              </a:cxn>
              <a:cxn ang="0">
                <a:pos x="75" y="32"/>
              </a:cxn>
              <a:cxn ang="0">
                <a:pos x="75" y="37"/>
              </a:cxn>
              <a:cxn ang="0">
                <a:pos x="75" y="42"/>
              </a:cxn>
              <a:cxn ang="0">
                <a:pos x="75" y="47"/>
              </a:cxn>
              <a:cxn ang="0">
                <a:pos x="77" y="50"/>
              </a:cxn>
              <a:cxn ang="0">
                <a:pos x="78" y="53"/>
              </a:cxn>
              <a:cxn ang="0">
                <a:pos x="78" y="58"/>
              </a:cxn>
              <a:cxn ang="0">
                <a:pos x="78" y="63"/>
              </a:cxn>
              <a:cxn ang="0">
                <a:pos x="78" y="68"/>
              </a:cxn>
              <a:cxn ang="0">
                <a:pos x="78" y="72"/>
              </a:cxn>
              <a:cxn ang="0">
                <a:pos x="78" y="77"/>
              </a:cxn>
              <a:cxn ang="0">
                <a:pos x="78" y="82"/>
              </a:cxn>
              <a:cxn ang="0">
                <a:pos x="78" y="93"/>
              </a:cxn>
              <a:cxn ang="0">
                <a:pos x="74" y="101"/>
              </a:cxn>
              <a:cxn ang="0">
                <a:pos x="67" y="101"/>
              </a:cxn>
              <a:cxn ang="0">
                <a:pos x="56" y="101"/>
              </a:cxn>
              <a:cxn ang="0">
                <a:pos x="38" y="101"/>
              </a:cxn>
              <a:cxn ang="0">
                <a:pos x="22" y="101"/>
              </a:cxn>
              <a:cxn ang="0">
                <a:pos x="16" y="101"/>
              </a:cxn>
              <a:cxn ang="0">
                <a:pos x="11" y="101"/>
              </a:cxn>
              <a:cxn ang="0">
                <a:pos x="3" y="85"/>
              </a:cxn>
              <a:cxn ang="0">
                <a:pos x="3" y="72"/>
              </a:cxn>
              <a:cxn ang="0">
                <a:pos x="3" y="68"/>
              </a:cxn>
              <a:cxn ang="0">
                <a:pos x="3" y="63"/>
              </a:cxn>
              <a:cxn ang="0">
                <a:pos x="3" y="58"/>
              </a:cxn>
              <a:cxn ang="0">
                <a:pos x="3" y="53"/>
              </a:cxn>
              <a:cxn ang="0">
                <a:pos x="2" y="50"/>
              </a:cxn>
              <a:cxn ang="0">
                <a:pos x="0" y="47"/>
              </a:cxn>
              <a:cxn ang="0">
                <a:pos x="0" y="42"/>
              </a:cxn>
              <a:cxn ang="0">
                <a:pos x="0" y="26"/>
              </a:cxn>
              <a:cxn ang="0">
                <a:pos x="0" y="20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8" y="0"/>
              </a:cxn>
              <a:cxn ang="0">
                <a:pos x="26" y="0"/>
              </a:cxn>
              <a:cxn ang="0">
                <a:pos x="37" y="0"/>
              </a:cxn>
              <a:cxn ang="0">
                <a:pos x="42" y="0"/>
              </a:cxn>
              <a:cxn ang="0">
                <a:pos x="46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0" y="0"/>
              </a:cxn>
              <a:cxn ang="0">
                <a:pos x="75" y="0"/>
              </a:cxn>
            </a:cxnLst>
            <a:rect l="0" t="0" r="r" b="b"/>
            <a:pathLst>
              <a:path w="78" h="101">
                <a:moveTo>
                  <a:pt x="75" y="0"/>
                </a:moveTo>
                <a:lnTo>
                  <a:pt x="75" y="2"/>
                </a:lnTo>
                <a:lnTo>
                  <a:pt x="75" y="4"/>
                </a:lnTo>
                <a:lnTo>
                  <a:pt x="75" y="5"/>
                </a:lnTo>
                <a:lnTo>
                  <a:pt x="75" y="7"/>
                </a:lnTo>
                <a:lnTo>
                  <a:pt x="75" y="8"/>
                </a:lnTo>
                <a:lnTo>
                  <a:pt x="75" y="10"/>
                </a:lnTo>
                <a:lnTo>
                  <a:pt x="75" y="12"/>
                </a:lnTo>
                <a:lnTo>
                  <a:pt x="75" y="13"/>
                </a:lnTo>
                <a:lnTo>
                  <a:pt x="75" y="15"/>
                </a:lnTo>
                <a:lnTo>
                  <a:pt x="75" y="16"/>
                </a:lnTo>
                <a:lnTo>
                  <a:pt x="75" y="18"/>
                </a:lnTo>
                <a:lnTo>
                  <a:pt x="75" y="20"/>
                </a:lnTo>
                <a:lnTo>
                  <a:pt x="75" y="21"/>
                </a:lnTo>
                <a:lnTo>
                  <a:pt x="75" y="23"/>
                </a:lnTo>
                <a:lnTo>
                  <a:pt x="75" y="24"/>
                </a:lnTo>
                <a:lnTo>
                  <a:pt x="75" y="26"/>
                </a:lnTo>
                <a:lnTo>
                  <a:pt x="75" y="28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6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4"/>
                </a:lnTo>
                <a:lnTo>
                  <a:pt x="75" y="45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7" y="50"/>
                </a:lnTo>
                <a:lnTo>
                  <a:pt x="78" y="50"/>
                </a:lnTo>
                <a:lnTo>
                  <a:pt x="78" y="52"/>
                </a:lnTo>
                <a:lnTo>
                  <a:pt x="78" y="53"/>
                </a:lnTo>
                <a:lnTo>
                  <a:pt x="78" y="55"/>
                </a:lnTo>
                <a:lnTo>
                  <a:pt x="78" y="56"/>
                </a:lnTo>
                <a:lnTo>
                  <a:pt x="78" y="58"/>
                </a:lnTo>
                <a:lnTo>
                  <a:pt x="78" y="60"/>
                </a:lnTo>
                <a:lnTo>
                  <a:pt x="78" y="61"/>
                </a:lnTo>
                <a:lnTo>
                  <a:pt x="78" y="63"/>
                </a:lnTo>
                <a:lnTo>
                  <a:pt x="78" y="64"/>
                </a:lnTo>
                <a:lnTo>
                  <a:pt x="78" y="66"/>
                </a:lnTo>
                <a:lnTo>
                  <a:pt x="78" y="68"/>
                </a:lnTo>
                <a:lnTo>
                  <a:pt x="78" y="69"/>
                </a:lnTo>
                <a:lnTo>
                  <a:pt x="78" y="71"/>
                </a:lnTo>
                <a:lnTo>
                  <a:pt x="78" y="72"/>
                </a:lnTo>
                <a:lnTo>
                  <a:pt x="78" y="74"/>
                </a:lnTo>
                <a:lnTo>
                  <a:pt x="78" y="76"/>
                </a:lnTo>
                <a:lnTo>
                  <a:pt x="78" y="77"/>
                </a:lnTo>
                <a:lnTo>
                  <a:pt x="78" y="79"/>
                </a:lnTo>
                <a:lnTo>
                  <a:pt x="78" y="80"/>
                </a:lnTo>
                <a:lnTo>
                  <a:pt x="78" y="82"/>
                </a:lnTo>
                <a:lnTo>
                  <a:pt x="78" y="84"/>
                </a:lnTo>
                <a:lnTo>
                  <a:pt x="78" y="90"/>
                </a:lnTo>
                <a:lnTo>
                  <a:pt x="78" y="93"/>
                </a:lnTo>
                <a:lnTo>
                  <a:pt x="78" y="96"/>
                </a:lnTo>
                <a:lnTo>
                  <a:pt x="78" y="101"/>
                </a:lnTo>
                <a:lnTo>
                  <a:pt x="74" y="101"/>
                </a:lnTo>
                <a:lnTo>
                  <a:pt x="72" y="101"/>
                </a:lnTo>
                <a:lnTo>
                  <a:pt x="69" y="101"/>
                </a:lnTo>
                <a:lnTo>
                  <a:pt x="67" y="101"/>
                </a:lnTo>
                <a:lnTo>
                  <a:pt x="61" y="101"/>
                </a:lnTo>
                <a:lnTo>
                  <a:pt x="58" y="101"/>
                </a:lnTo>
                <a:lnTo>
                  <a:pt x="56" y="101"/>
                </a:lnTo>
                <a:lnTo>
                  <a:pt x="54" y="101"/>
                </a:lnTo>
                <a:lnTo>
                  <a:pt x="45" y="101"/>
                </a:lnTo>
                <a:lnTo>
                  <a:pt x="38" y="101"/>
                </a:lnTo>
                <a:lnTo>
                  <a:pt x="30" y="101"/>
                </a:lnTo>
                <a:lnTo>
                  <a:pt x="24" y="101"/>
                </a:lnTo>
                <a:lnTo>
                  <a:pt x="22" y="101"/>
                </a:lnTo>
                <a:lnTo>
                  <a:pt x="19" y="101"/>
                </a:lnTo>
                <a:lnTo>
                  <a:pt x="18" y="101"/>
                </a:lnTo>
                <a:lnTo>
                  <a:pt x="16" y="101"/>
                </a:lnTo>
                <a:lnTo>
                  <a:pt x="14" y="101"/>
                </a:lnTo>
                <a:lnTo>
                  <a:pt x="13" y="101"/>
                </a:lnTo>
                <a:lnTo>
                  <a:pt x="11" y="101"/>
                </a:lnTo>
                <a:lnTo>
                  <a:pt x="10" y="101"/>
                </a:lnTo>
                <a:lnTo>
                  <a:pt x="3" y="101"/>
                </a:lnTo>
                <a:lnTo>
                  <a:pt x="3" y="85"/>
                </a:lnTo>
                <a:lnTo>
                  <a:pt x="3" y="79"/>
                </a:lnTo>
                <a:lnTo>
                  <a:pt x="3" y="74"/>
                </a:lnTo>
                <a:lnTo>
                  <a:pt x="3" y="72"/>
                </a:lnTo>
                <a:lnTo>
                  <a:pt x="3" y="71"/>
                </a:lnTo>
                <a:lnTo>
                  <a:pt x="3" y="69"/>
                </a:lnTo>
                <a:lnTo>
                  <a:pt x="3" y="68"/>
                </a:lnTo>
                <a:lnTo>
                  <a:pt x="3" y="66"/>
                </a:lnTo>
                <a:lnTo>
                  <a:pt x="3" y="64"/>
                </a:lnTo>
                <a:lnTo>
                  <a:pt x="3" y="63"/>
                </a:lnTo>
                <a:lnTo>
                  <a:pt x="3" y="61"/>
                </a:lnTo>
                <a:lnTo>
                  <a:pt x="3" y="60"/>
                </a:lnTo>
                <a:lnTo>
                  <a:pt x="3" y="58"/>
                </a:lnTo>
                <a:lnTo>
                  <a:pt x="3" y="56"/>
                </a:lnTo>
                <a:lnTo>
                  <a:pt x="3" y="55"/>
                </a:lnTo>
                <a:lnTo>
                  <a:pt x="3" y="53"/>
                </a:lnTo>
                <a:lnTo>
                  <a:pt x="3" y="52"/>
                </a:lnTo>
                <a:lnTo>
                  <a:pt x="3" y="50"/>
                </a:lnTo>
                <a:lnTo>
                  <a:pt x="2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29"/>
                </a:lnTo>
                <a:lnTo>
                  <a:pt x="0" y="26"/>
                </a:lnTo>
                <a:lnTo>
                  <a:pt x="0" y="24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close/>
              </a:path>
            </a:pathLst>
          </a:custGeom>
          <a:solidFill>
            <a:srgbClr val="3B70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8"/>
          <p:cNvSpPr>
            <a:spLocks noEditPoints="1"/>
          </p:cNvSpPr>
          <p:nvPr/>
        </p:nvSpPr>
        <p:spPr bwMode="auto">
          <a:xfrm>
            <a:off x="3644900" y="5214938"/>
            <a:ext cx="160338" cy="169863"/>
          </a:xfrm>
          <a:custGeom>
            <a:avLst/>
            <a:gdLst/>
            <a:ahLst/>
            <a:cxnLst>
              <a:cxn ang="0">
                <a:pos x="2" y="85"/>
              </a:cxn>
              <a:cxn ang="0">
                <a:pos x="5" y="86"/>
              </a:cxn>
              <a:cxn ang="0">
                <a:pos x="0" y="56"/>
              </a:cxn>
              <a:cxn ang="0">
                <a:pos x="5" y="41"/>
              </a:cxn>
              <a:cxn ang="0">
                <a:pos x="67" y="0"/>
              </a:cxn>
              <a:cxn ang="0">
                <a:pos x="101" y="0"/>
              </a:cxn>
              <a:cxn ang="0">
                <a:pos x="101" y="35"/>
              </a:cxn>
              <a:cxn ang="0">
                <a:pos x="93" y="53"/>
              </a:cxn>
              <a:cxn ang="0">
                <a:pos x="93" y="77"/>
              </a:cxn>
              <a:cxn ang="0">
                <a:pos x="77" y="88"/>
              </a:cxn>
              <a:cxn ang="0">
                <a:pos x="59" y="88"/>
              </a:cxn>
              <a:cxn ang="0">
                <a:pos x="43" y="83"/>
              </a:cxn>
              <a:cxn ang="0">
                <a:pos x="32" y="81"/>
              </a:cxn>
              <a:cxn ang="0">
                <a:pos x="32" y="96"/>
              </a:cxn>
              <a:cxn ang="0">
                <a:pos x="32" y="104"/>
              </a:cxn>
              <a:cxn ang="0">
                <a:pos x="26" y="102"/>
              </a:cxn>
              <a:cxn ang="0">
                <a:pos x="21" y="105"/>
              </a:cxn>
              <a:cxn ang="0">
                <a:pos x="18" y="101"/>
              </a:cxn>
              <a:cxn ang="0">
                <a:pos x="11" y="101"/>
              </a:cxn>
              <a:cxn ang="0">
                <a:pos x="8" y="96"/>
              </a:cxn>
              <a:cxn ang="0">
                <a:pos x="6" y="88"/>
              </a:cxn>
              <a:cxn ang="0">
                <a:pos x="10" y="86"/>
              </a:cxn>
              <a:cxn ang="0">
                <a:pos x="10" y="81"/>
              </a:cxn>
              <a:cxn ang="0">
                <a:pos x="5" y="81"/>
              </a:cxn>
              <a:cxn ang="0">
                <a:pos x="5" y="83"/>
              </a:cxn>
              <a:cxn ang="0">
                <a:pos x="3" y="75"/>
              </a:cxn>
              <a:cxn ang="0">
                <a:pos x="8" y="72"/>
              </a:cxn>
              <a:cxn ang="0">
                <a:pos x="3" y="64"/>
              </a:cxn>
              <a:cxn ang="0">
                <a:pos x="2" y="62"/>
              </a:cxn>
              <a:cxn ang="0">
                <a:pos x="5" y="57"/>
              </a:cxn>
              <a:cxn ang="0">
                <a:pos x="10" y="54"/>
              </a:cxn>
              <a:cxn ang="0">
                <a:pos x="16" y="59"/>
              </a:cxn>
              <a:cxn ang="0">
                <a:pos x="16" y="54"/>
              </a:cxn>
              <a:cxn ang="0">
                <a:pos x="6" y="51"/>
              </a:cxn>
              <a:cxn ang="0">
                <a:pos x="11" y="46"/>
              </a:cxn>
              <a:cxn ang="0">
                <a:pos x="6" y="40"/>
              </a:cxn>
              <a:cxn ang="0">
                <a:pos x="8" y="40"/>
              </a:cxn>
              <a:cxn ang="0">
                <a:pos x="10" y="33"/>
              </a:cxn>
              <a:cxn ang="0">
                <a:pos x="13" y="35"/>
              </a:cxn>
              <a:cxn ang="0">
                <a:pos x="16" y="45"/>
              </a:cxn>
              <a:cxn ang="0">
                <a:pos x="21" y="48"/>
              </a:cxn>
              <a:cxn ang="0">
                <a:pos x="22" y="48"/>
              </a:cxn>
              <a:cxn ang="0">
                <a:pos x="27" y="46"/>
              </a:cxn>
              <a:cxn ang="0">
                <a:pos x="30" y="40"/>
              </a:cxn>
              <a:cxn ang="0">
                <a:pos x="26" y="40"/>
              </a:cxn>
              <a:cxn ang="0">
                <a:pos x="24" y="33"/>
              </a:cxn>
              <a:cxn ang="0">
                <a:pos x="26" y="27"/>
              </a:cxn>
              <a:cxn ang="0">
                <a:pos x="29" y="24"/>
              </a:cxn>
              <a:cxn ang="0">
                <a:pos x="29" y="24"/>
              </a:cxn>
              <a:cxn ang="0">
                <a:pos x="30" y="21"/>
              </a:cxn>
              <a:cxn ang="0">
                <a:pos x="35" y="21"/>
              </a:cxn>
              <a:cxn ang="0">
                <a:pos x="40" y="17"/>
              </a:cxn>
              <a:cxn ang="0">
                <a:pos x="42" y="14"/>
              </a:cxn>
              <a:cxn ang="0">
                <a:pos x="46" y="8"/>
              </a:cxn>
              <a:cxn ang="0">
                <a:pos x="40" y="0"/>
              </a:cxn>
            </a:cxnLst>
            <a:rect l="0" t="0" r="r" b="b"/>
            <a:pathLst>
              <a:path w="101" h="107">
                <a:moveTo>
                  <a:pt x="5" y="88"/>
                </a:moveTo>
                <a:lnTo>
                  <a:pt x="3" y="88"/>
                </a:lnTo>
                <a:lnTo>
                  <a:pt x="3" y="89"/>
                </a:lnTo>
                <a:lnTo>
                  <a:pt x="3" y="88"/>
                </a:lnTo>
                <a:lnTo>
                  <a:pt x="2" y="88"/>
                </a:lnTo>
                <a:lnTo>
                  <a:pt x="2" y="86"/>
                </a:lnTo>
                <a:lnTo>
                  <a:pt x="2" y="85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2" y="81"/>
                </a:lnTo>
                <a:lnTo>
                  <a:pt x="2" y="83"/>
                </a:lnTo>
                <a:lnTo>
                  <a:pt x="3" y="85"/>
                </a:lnTo>
                <a:lnTo>
                  <a:pt x="5" y="86"/>
                </a:lnTo>
                <a:lnTo>
                  <a:pt x="5" y="88"/>
                </a:lnTo>
                <a:close/>
                <a:moveTo>
                  <a:pt x="3" y="57"/>
                </a:moveTo>
                <a:lnTo>
                  <a:pt x="3" y="59"/>
                </a:lnTo>
                <a:lnTo>
                  <a:pt x="3" y="57"/>
                </a:lnTo>
                <a:lnTo>
                  <a:pt x="2" y="57"/>
                </a:lnTo>
                <a:lnTo>
                  <a:pt x="0" y="57"/>
                </a:lnTo>
                <a:lnTo>
                  <a:pt x="0" y="56"/>
                </a:lnTo>
                <a:lnTo>
                  <a:pt x="2" y="56"/>
                </a:lnTo>
                <a:lnTo>
                  <a:pt x="2" y="57"/>
                </a:lnTo>
                <a:lnTo>
                  <a:pt x="3" y="57"/>
                </a:lnTo>
                <a:close/>
                <a:moveTo>
                  <a:pt x="6" y="41"/>
                </a:moveTo>
                <a:lnTo>
                  <a:pt x="6" y="43"/>
                </a:lnTo>
                <a:lnTo>
                  <a:pt x="6" y="41"/>
                </a:lnTo>
                <a:lnTo>
                  <a:pt x="5" y="41"/>
                </a:lnTo>
                <a:lnTo>
                  <a:pt x="5" y="40"/>
                </a:lnTo>
                <a:lnTo>
                  <a:pt x="5" y="38"/>
                </a:lnTo>
                <a:lnTo>
                  <a:pt x="5" y="40"/>
                </a:lnTo>
                <a:lnTo>
                  <a:pt x="6" y="40"/>
                </a:lnTo>
                <a:lnTo>
                  <a:pt x="6" y="41"/>
                </a:lnTo>
                <a:close/>
                <a:moveTo>
                  <a:pt x="62" y="0"/>
                </a:moveTo>
                <a:lnTo>
                  <a:pt x="67" y="0"/>
                </a:lnTo>
                <a:lnTo>
                  <a:pt x="70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lnTo>
                  <a:pt x="101" y="1"/>
                </a:lnTo>
                <a:lnTo>
                  <a:pt x="101" y="9"/>
                </a:lnTo>
                <a:lnTo>
                  <a:pt x="101" y="13"/>
                </a:lnTo>
                <a:lnTo>
                  <a:pt x="101" y="17"/>
                </a:lnTo>
                <a:lnTo>
                  <a:pt x="101" y="25"/>
                </a:lnTo>
                <a:lnTo>
                  <a:pt x="101" y="30"/>
                </a:lnTo>
                <a:lnTo>
                  <a:pt x="101" y="35"/>
                </a:lnTo>
                <a:lnTo>
                  <a:pt x="99" y="35"/>
                </a:lnTo>
                <a:lnTo>
                  <a:pt x="93" y="35"/>
                </a:lnTo>
                <a:lnTo>
                  <a:pt x="93" y="38"/>
                </a:lnTo>
                <a:lnTo>
                  <a:pt x="93" y="41"/>
                </a:lnTo>
                <a:lnTo>
                  <a:pt x="93" y="45"/>
                </a:lnTo>
                <a:lnTo>
                  <a:pt x="93" y="48"/>
                </a:lnTo>
                <a:lnTo>
                  <a:pt x="93" y="53"/>
                </a:lnTo>
                <a:lnTo>
                  <a:pt x="93" y="57"/>
                </a:lnTo>
                <a:lnTo>
                  <a:pt x="93" y="61"/>
                </a:lnTo>
                <a:lnTo>
                  <a:pt x="93" y="65"/>
                </a:lnTo>
                <a:lnTo>
                  <a:pt x="93" y="69"/>
                </a:lnTo>
                <a:lnTo>
                  <a:pt x="93" y="70"/>
                </a:lnTo>
                <a:lnTo>
                  <a:pt x="93" y="72"/>
                </a:lnTo>
                <a:lnTo>
                  <a:pt x="93" y="77"/>
                </a:lnTo>
                <a:lnTo>
                  <a:pt x="93" y="78"/>
                </a:lnTo>
                <a:lnTo>
                  <a:pt x="93" y="81"/>
                </a:lnTo>
                <a:lnTo>
                  <a:pt x="93" y="85"/>
                </a:lnTo>
                <a:lnTo>
                  <a:pt x="93" y="88"/>
                </a:lnTo>
                <a:lnTo>
                  <a:pt x="86" y="88"/>
                </a:lnTo>
                <a:lnTo>
                  <a:pt x="85" y="88"/>
                </a:lnTo>
                <a:lnTo>
                  <a:pt x="77" y="88"/>
                </a:lnTo>
                <a:lnTo>
                  <a:pt x="72" y="88"/>
                </a:lnTo>
                <a:lnTo>
                  <a:pt x="69" y="88"/>
                </a:lnTo>
                <a:lnTo>
                  <a:pt x="66" y="88"/>
                </a:lnTo>
                <a:lnTo>
                  <a:pt x="64" y="88"/>
                </a:lnTo>
                <a:lnTo>
                  <a:pt x="62" y="88"/>
                </a:lnTo>
                <a:lnTo>
                  <a:pt x="61" y="88"/>
                </a:lnTo>
                <a:lnTo>
                  <a:pt x="59" y="88"/>
                </a:lnTo>
                <a:lnTo>
                  <a:pt x="58" y="88"/>
                </a:lnTo>
                <a:lnTo>
                  <a:pt x="56" y="88"/>
                </a:lnTo>
                <a:lnTo>
                  <a:pt x="54" y="88"/>
                </a:lnTo>
                <a:lnTo>
                  <a:pt x="51" y="88"/>
                </a:lnTo>
                <a:lnTo>
                  <a:pt x="45" y="88"/>
                </a:lnTo>
                <a:lnTo>
                  <a:pt x="45" y="83"/>
                </a:lnTo>
                <a:lnTo>
                  <a:pt x="43" y="83"/>
                </a:lnTo>
                <a:lnTo>
                  <a:pt x="42" y="83"/>
                </a:lnTo>
                <a:lnTo>
                  <a:pt x="40" y="83"/>
                </a:lnTo>
                <a:lnTo>
                  <a:pt x="40" y="81"/>
                </a:lnTo>
                <a:lnTo>
                  <a:pt x="38" y="81"/>
                </a:lnTo>
                <a:lnTo>
                  <a:pt x="37" y="81"/>
                </a:lnTo>
                <a:lnTo>
                  <a:pt x="35" y="81"/>
                </a:lnTo>
                <a:lnTo>
                  <a:pt x="32" y="81"/>
                </a:lnTo>
                <a:lnTo>
                  <a:pt x="32" y="85"/>
                </a:lnTo>
                <a:lnTo>
                  <a:pt x="32" y="89"/>
                </a:lnTo>
                <a:lnTo>
                  <a:pt x="32" y="91"/>
                </a:lnTo>
                <a:lnTo>
                  <a:pt x="32" y="94"/>
                </a:lnTo>
                <a:lnTo>
                  <a:pt x="32" y="96"/>
                </a:lnTo>
                <a:lnTo>
                  <a:pt x="32" y="94"/>
                </a:lnTo>
                <a:lnTo>
                  <a:pt x="32" y="96"/>
                </a:lnTo>
                <a:lnTo>
                  <a:pt x="34" y="96"/>
                </a:lnTo>
                <a:lnTo>
                  <a:pt x="34" y="97"/>
                </a:lnTo>
                <a:lnTo>
                  <a:pt x="34" y="99"/>
                </a:lnTo>
                <a:lnTo>
                  <a:pt x="34" y="101"/>
                </a:lnTo>
                <a:lnTo>
                  <a:pt x="32" y="101"/>
                </a:lnTo>
                <a:lnTo>
                  <a:pt x="32" y="102"/>
                </a:lnTo>
                <a:lnTo>
                  <a:pt x="32" y="104"/>
                </a:lnTo>
                <a:lnTo>
                  <a:pt x="30" y="105"/>
                </a:lnTo>
                <a:lnTo>
                  <a:pt x="29" y="104"/>
                </a:lnTo>
                <a:lnTo>
                  <a:pt x="29" y="102"/>
                </a:lnTo>
                <a:lnTo>
                  <a:pt x="29" y="101"/>
                </a:lnTo>
                <a:lnTo>
                  <a:pt x="27" y="101"/>
                </a:lnTo>
                <a:lnTo>
                  <a:pt x="27" y="102"/>
                </a:lnTo>
                <a:lnTo>
                  <a:pt x="26" y="102"/>
                </a:lnTo>
                <a:lnTo>
                  <a:pt x="26" y="104"/>
                </a:lnTo>
                <a:lnTo>
                  <a:pt x="24" y="104"/>
                </a:lnTo>
                <a:lnTo>
                  <a:pt x="22" y="104"/>
                </a:lnTo>
                <a:lnTo>
                  <a:pt x="22" y="105"/>
                </a:lnTo>
                <a:lnTo>
                  <a:pt x="22" y="107"/>
                </a:lnTo>
                <a:lnTo>
                  <a:pt x="22" y="105"/>
                </a:lnTo>
                <a:lnTo>
                  <a:pt x="21" y="105"/>
                </a:lnTo>
                <a:lnTo>
                  <a:pt x="21" y="104"/>
                </a:lnTo>
                <a:lnTo>
                  <a:pt x="19" y="104"/>
                </a:lnTo>
                <a:lnTo>
                  <a:pt x="19" y="105"/>
                </a:lnTo>
                <a:lnTo>
                  <a:pt x="18" y="105"/>
                </a:lnTo>
                <a:lnTo>
                  <a:pt x="18" y="104"/>
                </a:lnTo>
                <a:lnTo>
                  <a:pt x="18" y="102"/>
                </a:lnTo>
                <a:lnTo>
                  <a:pt x="18" y="101"/>
                </a:lnTo>
                <a:lnTo>
                  <a:pt x="16" y="102"/>
                </a:lnTo>
                <a:lnTo>
                  <a:pt x="16" y="101"/>
                </a:lnTo>
                <a:lnTo>
                  <a:pt x="16" y="102"/>
                </a:lnTo>
                <a:lnTo>
                  <a:pt x="14" y="102"/>
                </a:lnTo>
                <a:lnTo>
                  <a:pt x="14" y="101"/>
                </a:lnTo>
                <a:lnTo>
                  <a:pt x="13" y="101"/>
                </a:lnTo>
                <a:lnTo>
                  <a:pt x="11" y="101"/>
                </a:lnTo>
                <a:lnTo>
                  <a:pt x="11" y="99"/>
                </a:lnTo>
                <a:lnTo>
                  <a:pt x="11" y="97"/>
                </a:lnTo>
                <a:lnTo>
                  <a:pt x="10" y="97"/>
                </a:lnTo>
                <a:lnTo>
                  <a:pt x="10" y="99"/>
                </a:lnTo>
                <a:lnTo>
                  <a:pt x="8" y="99"/>
                </a:lnTo>
                <a:lnTo>
                  <a:pt x="8" y="97"/>
                </a:lnTo>
                <a:lnTo>
                  <a:pt x="8" y="96"/>
                </a:lnTo>
                <a:lnTo>
                  <a:pt x="6" y="96"/>
                </a:lnTo>
                <a:lnTo>
                  <a:pt x="6" y="94"/>
                </a:lnTo>
                <a:lnTo>
                  <a:pt x="5" y="93"/>
                </a:lnTo>
                <a:lnTo>
                  <a:pt x="5" y="91"/>
                </a:lnTo>
                <a:lnTo>
                  <a:pt x="6" y="91"/>
                </a:lnTo>
                <a:lnTo>
                  <a:pt x="6" y="89"/>
                </a:lnTo>
                <a:lnTo>
                  <a:pt x="6" y="88"/>
                </a:lnTo>
                <a:lnTo>
                  <a:pt x="6" y="86"/>
                </a:lnTo>
                <a:lnTo>
                  <a:pt x="8" y="86"/>
                </a:lnTo>
                <a:lnTo>
                  <a:pt x="8" y="88"/>
                </a:lnTo>
                <a:lnTo>
                  <a:pt x="8" y="89"/>
                </a:lnTo>
                <a:lnTo>
                  <a:pt x="10" y="89"/>
                </a:lnTo>
                <a:lnTo>
                  <a:pt x="10" y="88"/>
                </a:lnTo>
                <a:lnTo>
                  <a:pt x="10" y="86"/>
                </a:lnTo>
                <a:lnTo>
                  <a:pt x="11" y="86"/>
                </a:lnTo>
                <a:lnTo>
                  <a:pt x="11" y="85"/>
                </a:lnTo>
                <a:lnTo>
                  <a:pt x="10" y="83"/>
                </a:lnTo>
                <a:lnTo>
                  <a:pt x="10" y="81"/>
                </a:lnTo>
                <a:lnTo>
                  <a:pt x="10" y="80"/>
                </a:lnTo>
                <a:lnTo>
                  <a:pt x="8" y="80"/>
                </a:lnTo>
                <a:lnTo>
                  <a:pt x="10" y="81"/>
                </a:lnTo>
                <a:lnTo>
                  <a:pt x="8" y="81"/>
                </a:lnTo>
                <a:lnTo>
                  <a:pt x="8" y="80"/>
                </a:lnTo>
                <a:lnTo>
                  <a:pt x="8" y="78"/>
                </a:lnTo>
                <a:lnTo>
                  <a:pt x="6" y="78"/>
                </a:lnTo>
                <a:lnTo>
                  <a:pt x="5" y="78"/>
                </a:lnTo>
                <a:lnTo>
                  <a:pt x="5" y="80"/>
                </a:lnTo>
                <a:lnTo>
                  <a:pt x="5" y="81"/>
                </a:lnTo>
                <a:lnTo>
                  <a:pt x="6" y="81"/>
                </a:lnTo>
                <a:lnTo>
                  <a:pt x="8" y="81"/>
                </a:lnTo>
                <a:lnTo>
                  <a:pt x="8" y="83"/>
                </a:lnTo>
                <a:lnTo>
                  <a:pt x="8" y="85"/>
                </a:lnTo>
                <a:lnTo>
                  <a:pt x="6" y="85"/>
                </a:lnTo>
                <a:lnTo>
                  <a:pt x="5" y="85"/>
                </a:lnTo>
                <a:lnTo>
                  <a:pt x="5" y="83"/>
                </a:lnTo>
                <a:lnTo>
                  <a:pt x="3" y="83"/>
                </a:lnTo>
                <a:lnTo>
                  <a:pt x="3" y="80"/>
                </a:lnTo>
                <a:lnTo>
                  <a:pt x="2" y="80"/>
                </a:lnTo>
                <a:lnTo>
                  <a:pt x="2" y="78"/>
                </a:lnTo>
                <a:lnTo>
                  <a:pt x="2" y="77"/>
                </a:lnTo>
                <a:lnTo>
                  <a:pt x="3" y="77"/>
                </a:lnTo>
                <a:lnTo>
                  <a:pt x="3" y="75"/>
                </a:lnTo>
                <a:lnTo>
                  <a:pt x="5" y="75"/>
                </a:lnTo>
                <a:lnTo>
                  <a:pt x="6" y="75"/>
                </a:lnTo>
                <a:lnTo>
                  <a:pt x="8" y="75"/>
                </a:lnTo>
                <a:lnTo>
                  <a:pt x="10" y="75"/>
                </a:lnTo>
                <a:lnTo>
                  <a:pt x="10" y="73"/>
                </a:lnTo>
                <a:lnTo>
                  <a:pt x="10" y="72"/>
                </a:lnTo>
                <a:lnTo>
                  <a:pt x="8" y="72"/>
                </a:lnTo>
                <a:lnTo>
                  <a:pt x="8" y="70"/>
                </a:lnTo>
                <a:lnTo>
                  <a:pt x="6" y="70"/>
                </a:lnTo>
                <a:lnTo>
                  <a:pt x="5" y="70"/>
                </a:lnTo>
                <a:lnTo>
                  <a:pt x="5" y="69"/>
                </a:lnTo>
                <a:lnTo>
                  <a:pt x="3" y="67"/>
                </a:lnTo>
                <a:lnTo>
                  <a:pt x="3" y="65"/>
                </a:lnTo>
                <a:lnTo>
                  <a:pt x="3" y="64"/>
                </a:lnTo>
                <a:lnTo>
                  <a:pt x="2" y="64"/>
                </a:lnTo>
                <a:lnTo>
                  <a:pt x="2" y="65"/>
                </a:lnTo>
                <a:lnTo>
                  <a:pt x="2" y="64"/>
                </a:lnTo>
                <a:lnTo>
                  <a:pt x="0" y="64"/>
                </a:lnTo>
                <a:lnTo>
                  <a:pt x="0" y="62"/>
                </a:lnTo>
                <a:lnTo>
                  <a:pt x="2" y="64"/>
                </a:lnTo>
                <a:lnTo>
                  <a:pt x="2" y="62"/>
                </a:lnTo>
                <a:lnTo>
                  <a:pt x="3" y="62"/>
                </a:lnTo>
                <a:lnTo>
                  <a:pt x="3" y="61"/>
                </a:lnTo>
                <a:lnTo>
                  <a:pt x="5" y="61"/>
                </a:lnTo>
                <a:lnTo>
                  <a:pt x="5" y="59"/>
                </a:lnTo>
                <a:lnTo>
                  <a:pt x="6" y="59"/>
                </a:lnTo>
                <a:lnTo>
                  <a:pt x="5" y="59"/>
                </a:lnTo>
                <a:lnTo>
                  <a:pt x="5" y="57"/>
                </a:lnTo>
                <a:lnTo>
                  <a:pt x="5" y="56"/>
                </a:lnTo>
                <a:lnTo>
                  <a:pt x="5" y="57"/>
                </a:lnTo>
                <a:lnTo>
                  <a:pt x="6" y="57"/>
                </a:lnTo>
                <a:lnTo>
                  <a:pt x="6" y="56"/>
                </a:lnTo>
                <a:lnTo>
                  <a:pt x="8" y="56"/>
                </a:lnTo>
                <a:lnTo>
                  <a:pt x="8" y="54"/>
                </a:lnTo>
                <a:lnTo>
                  <a:pt x="10" y="54"/>
                </a:lnTo>
                <a:lnTo>
                  <a:pt x="11" y="54"/>
                </a:lnTo>
                <a:lnTo>
                  <a:pt x="11" y="56"/>
                </a:lnTo>
                <a:lnTo>
                  <a:pt x="13" y="57"/>
                </a:lnTo>
                <a:lnTo>
                  <a:pt x="13" y="59"/>
                </a:lnTo>
                <a:lnTo>
                  <a:pt x="13" y="61"/>
                </a:lnTo>
                <a:lnTo>
                  <a:pt x="14" y="61"/>
                </a:lnTo>
                <a:lnTo>
                  <a:pt x="16" y="59"/>
                </a:lnTo>
                <a:lnTo>
                  <a:pt x="16" y="61"/>
                </a:lnTo>
                <a:lnTo>
                  <a:pt x="18" y="61"/>
                </a:lnTo>
                <a:lnTo>
                  <a:pt x="18" y="59"/>
                </a:lnTo>
                <a:lnTo>
                  <a:pt x="18" y="57"/>
                </a:lnTo>
                <a:lnTo>
                  <a:pt x="16" y="57"/>
                </a:lnTo>
                <a:lnTo>
                  <a:pt x="16" y="56"/>
                </a:lnTo>
                <a:lnTo>
                  <a:pt x="16" y="54"/>
                </a:lnTo>
                <a:lnTo>
                  <a:pt x="14" y="54"/>
                </a:lnTo>
                <a:lnTo>
                  <a:pt x="13" y="54"/>
                </a:lnTo>
                <a:lnTo>
                  <a:pt x="11" y="54"/>
                </a:lnTo>
                <a:lnTo>
                  <a:pt x="11" y="53"/>
                </a:lnTo>
                <a:lnTo>
                  <a:pt x="10" y="53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5" y="49"/>
                </a:lnTo>
                <a:lnTo>
                  <a:pt x="5" y="48"/>
                </a:lnTo>
                <a:lnTo>
                  <a:pt x="6" y="48"/>
                </a:lnTo>
                <a:lnTo>
                  <a:pt x="8" y="46"/>
                </a:lnTo>
                <a:lnTo>
                  <a:pt x="10" y="46"/>
                </a:lnTo>
                <a:lnTo>
                  <a:pt x="11" y="46"/>
                </a:lnTo>
                <a:lnTo>
                  <a:pt x="11" y="45"/>
                </a:lnTo>
                <a:lnTo>
                  <a:pt x="10" y="43"/>
                </a:lnTo>
                <a:lnTo>
                  <a:pt x="8" y="41"/>
                </a:lnTo>
                <a:lnTo>
                  <a:pt x="10" y="41"/>
                </a:lnTo>
                <a:lnTo>
                  <a:pt x="8" y="41"/>
                </a:lnTo>
                <a:lnTo>
                  <a:pt x="8" y="40"/>
                </a:lnTo>
                <a:lnTo>
                  <a:pt x="6" y="40"/>
                </a:lnTo>
                <a:lnTo>
                  <a:pt x="6" y="38"/>
                </a:lnTo>
                <a:lnTo>
                  <a:pt x="5" y="37"/>
                </a:lnTo>
                <a:lnTo>
                  <a:pt x="6" y="37"/>
                </a:lnTo>
                <a:lnTo>
                  <a:pt x="8" y="37"/>
                </a:lnTo>
                <a:lnTo>
                  <a:pt x="8" y="38"/>
                </a:lnTo>
                <a:lnTo>
                  <a:pt x="10" y="38"/>
                </a:lnTo>
                <a:lnTo>
                  <a:pt x="8" y="40"/>
                </a:lnTo>
                <a:lnTo>
                  <a:pt x="10" y="40"/>
                </a:lnTo>
                <a:lnTo>
                  <a:pt x="10" y="38"/>
                </a:lnTo>
                <a:lnTo>
                  <a:pt x="11" y="38"/>
                </a:lnTo>
                <a:lnTo>
                  <a:pt x="11" y="37"/>
                </a:lnTo>
                <a:lnTo>
                  <a:pt x="11" y="35"/>
                </a:lnTo>
                <a:lnTo>
                  <a:pt x="10" y="35"/>
                </a:lnTo>
                <a:lnTo>
                  <a:pt x="10" y="33"/>
                </a:lnTo>
                <a:lnTo>
                  <a:pt x="10" y="32"/>
                </a:lnTo>
                <a:lnTo>
                  <a:pt x="10" y="30"/>
                </a:lnTo>
                <a:lnTo>
                  <a:pt x="11" y="30"/>
                </a:lnTo>
                <a:lnTo>
                  <a:pt x="11" y="32"/>
                </a:lnTo>
                <a:lnTo>
                  <a:pt x="11" y="33"/>
                </a:lnTo>
                <a:lnTo>
                  <a:pt x="11" y="35"/>
                </a:lnTo>
                <a:lnTo>
                  <a:pt x="13" y="35"/>
                </a:lnTo>
                <a:lnTo>
                  <a:pt x="13" y="37"/>
                </a:lnTo>
                <a:lnTo>
                  <a:pt x="14" y="38"/>
                </a:lnTo>
                <a:lnTo>
                  <a:pt x="14" y="40"/>
                </a:lnTo>
                <a:lnTo>
                  <a:pt x="14" y="41"/>
                </a:lnTo>
                <a:lnTo>
                  <a:pt x="14" y="43"/>
                </a:lnTo>
                <a:lnTo>
                  <a:pt x="16" y="43"/>
                </a:lnTo>
                <a:lnTo>
                  <a:pt x="16" y="45"/>
                </a:lnTo>
                <a:lnTo>
                  <a:pt x="16" y="46"/>
                </a:lnTo>
                <a:lnTo>
                  <a:pt x="16" y="48"/>
                </a:lnTo>
                <a:lnTo>
                  <a:pt x="18" y="48"/>
                </a:lnTo>
                <a:lnTo>
                  <a:pt x="19" y="48"/>
                </a:lnTo>
                <a:lnTo>
                  <a:pt x="19" y="46"/>
                </a:lnTo>
                <a:lnTo>
                  <a:pt x="21" y="46"/>
                </a:lnTo>
                <a:lnTo>
                  <a:pt x="21" y="48"/>
                </a:lnTo>
                <a:lnTo>
                  <a:pt x="21" y="49"/>
                </a:lnTo>
                <a:lnTo>
                  <a:pt x="22" y="49"/>
                </a:lnTo>
                <a:lnTo>
                  <a:pt x="22" y="51"/>
                </a:lnTo>
                <a:lnTo>
                  <a:pt x="22" y="49"/>
                </a:lnTo>
                <a:lnTo>
                  <a:pt x="22" y="48"/>
                </a:lnTo>
                <a:lnTo>
                  <a:pt x="24" y="48"/>
                </a:lnTo>
                <a:lnTo>
                  <a:pt x="22" y="48"/>
                </a:lnTo>
                <a:lnTo>
                  <a:pt x="24" y="46"/>
                </a:lnTo>
                <a:lnTo>
                  <a:pt x="24" y="48"/>
                </a:lnTo>
                <a:lnTo>
                  <a:pt x="24" y="46"/>
                </a:lnTo>
                <a:lnTo>
                  <a:pt x="26" y="46"/>
                </a:lnTo>
                <a:lnTo>
                  <a:pt x="27" y="46"/>
                </a:lnTo>
                <a:lnTo>
                  <a:pt x="27" y="45"/>
                </a:lnTo>
                <a:lnTo>
                  <a:pt x="27" y="46"/>
                </a:lnTo>
                <a:lnTo>
                  <a:pt x="29" y="46"/>
                </a:lnTo>
                <a:lnTo>
                  <a:pt x="30" y="46"/>
                </a:lnTo>
                <a:lnTo>
                  <a:pt x="29" y="45"/>
                </a:lnTo>
                <a:lnTo>
                  <a:pt x="30" y="45"/>
                </a:lnTo>
                <a:lnTo>
                  <a:pt x="30" y="43"/>
                </a:lnTo>
                <a:lnTo>
                  <a:pt x="30" y="41"/>
                </a:lnTo>
                <a:lnTo>
                  <a:pt x="30" y="40"/>
                </a:lnTo>
                <a:lnTo>
                  <a:pt x="29" y="38"/>
                </a:lnTo>
                <a:lnTo>
                  <a:pt x="27" y="38"/>
                </a:lnTo>
                <a:lnTo>
                  <a:pt x="27" y="37"/>
                </a:lnTo>
                <a:lnTo>
                  <a:pt x="26" y="37"/>
                </a:lnTo>
                <a:lnTo>
                  <a:pt x="27" y="38"/>
                </a:lnTo>
                <a:lnTo>
                  <a:pt x="27" y="40"/>
                </a:lnTo>
                <a:lnTo>
                  <a:pt x="26" y="40"/>
                </a:lnTo>
                <a:lnTo>
                  <a:pt x="26" y="41"/>
                </a:lnTo>
                <a:lnTo>
                  <a:pt x="26" y="40"/>
                </a:lnTo>
                <a:lnTo>
                  <a:pt x="24" y="40"/>
                </a:lnTo>
                <a:lnTo>
                  <a:pt x="24" y="38"/>
                </a:lnTo>
                <a:lnTo>
                  <a:pt x="26" y="37"/>
                </a:lnTo>
                <a:lnTo>
                  <a:pt x="24" y="35"/>
                </a:lnTo>
                <a:lnTo>
                  <a:pt x="24" y="33"/>
                </a:lnTo>
                <a:lnTo>
                  <a:pt x="24" y="32"/>
                </a:lnTo>
                <a:lnTo>
                  <a:pt x="26" y="32"/>
                </a:lnTo>
                <a:lnTo>
                  <a:pt x="26" y="30"/>
                </a:lnTo>
                <a:lnTo>
                  <a:pt x="27" y="30"/>
                </a:lnTo>
                <a:lnTo>
                  <a:pt x="27" y="29"/>
                </a:lnTo>
                <a:lnTo>
                  <a:pt x="27" y="27"/>
                </a:lnTo>
                <a:lnTo>
                  <a:pt x="26" y="27"/>
                </a:lnTo>
                <a:lnTo>
                  <a:pt x="24" y="27"/>
                </a:lnTo>
                <a:lnTo>
                  <a:pt x="24" y="25"/>
                </a:lnTo>
                <a:lnTo>
                  <a:pt x="24" y="24"/>
                </a:lnTo>
                <a:lnTo>
                  <a:pt x="26" y="24"/>
                </a:lnTo>
                <a:lnTo>
                  <a:pt x="27" y="24"/>
                </a:lnTo>
                <a:lnTo>
                  <a:pt x="27" y="22"/>
                </a:lnTo>
                <a:lnTo>
                  <a:pt x="29" y="24"/>
                </a:lnTo>
                <a:lnTo>
                  <a:pt x="27" y="24"/>
                </a:lnTo>
                <a:lnTo>
                  <a:pt x="27" y="25"/>
                </a:lnTo>
                <a:lnTo>
                  <a:pt x="27" y="24"/>
                </a:lnTo>
                <a:lnTo>
                  <a:pt x="27" y="25"/>
                </a:lnTo>
                <a:lnTo>
                  <a:pt x="29" y="27"/>
                </a:lnTo>
                <a:lnTo>
                  <a:pt x="29" y="25"/>
                </a:lnTo>
                <a:lnTo>
                  <a:pt x="29" y="24"/>
                </a:lnTo>
                <a:lnTo>
                  <a:pt x="29" y="22"/>
                </a:lnTo>
                <a:lnTo>
                  <a:pt x="29" y="21"/>
                </a:lnTo>
                <a:lnTo>
                  <a:pt x="29" y="19"/>
                </a:lnTo>
                <a:lnTo>
                  <a:pt x="29" y="17"/>
                </a:lnTo>
                <a:lnTo>
                  <a:pt x="29" y="19"/>
                </a:lnTo>
                <a:lnTo>
                  <a:pt x="30" y="19"/>
                </a:lnTo>
                <a:lnTo>
                  <a:pt x="30" y="21"/>
                </a:lnTo>
                <a:lnTo>
                  <a:pt x="30" y="19"/>
                </a:lnTo>
                <a:lnTo>
                  <a:pt x="32" y="19"/>
                </a:lnTo>
                <a:lnTo>
                  <a:pt x="34" y="19"/>
                </a:lnTo>
                <a:lnTo>
                  <a:pt x="34" y="21"/>
                </a:lnTo>
                <a:lnTo>
                  <a:pt x="34" y="19"/>
                </a:lnTo>
                <a:lnTo>
                  <a:pt x="35" y="19"/>
                </a:lnTo>
                <a:lnTo>
                  <a:pt x="35" y="21"/>
                </a:lnTo>
                <a:lnTo>
                  <a:pt x="37" y="21"/>
                </a:lnTo>
                <a:lnTo>
                  <a:pt x="37" y="19"/>
                </a:lnTo>
                <a:lnTo>
                  <a:pt x="38" y="19"/>
                </a:lnTo>
                <a:lnTo>
                  <a:pt x="40" y="19"/>
                </a:lnTo>
                <a:lnTo>
                  <a:pt x="40" y="21"/>
                </a:lnTo>
                <a:lnTo>
                  <a:pt x="40" y="19"/>
                </a:lnTo>
                <a:lnTo>
                  <a:pt x="40" y="17"/>
                </a:lnTo>
                <a:lnTo>
                  <a:pt x="40" y="16"/>
                </a:lnTo>
                <a:lnTo>
                  <a:pt x="40" y="17"/>
                </a:lnTo>
                <a:lnTo>
                  <a:pt x="42" y="17"/>
                </a:lnTo>
                <a:lnTo>
                  <a:pt x="42" y="16"/>
                </a:lnTo>
                <a:lnTo>
                  <a:pt x="40" y="16"/>
                </a:lnTo>
                <a:lnTo>
                  <a:pt x="42" y="16"/>
                </a:lnTo>
                <a:lnTo>
                  <a:pt x="42" y="14"/>
                </a:lnTo>
                <a:lnTo>
                  <a:pt x="42" y="13"/>
                </a:lnTo>
                <a:lnTo>
                  <a:pt x="43" y="13"/>
                </a:lnTo>
                <a:lnTo>
                  <a:pt x="45" y="13"/>
                </a:lnTo>
                <a:lnTo>
                  <a:pt x="46" y="11"/>
                </a:lnTo>
                <a:lnTo>
                  <a:pt x="46" y="9"/>
                </a:lnTo>
                <a:lnTo>
                  <a:pt x="48" y="9"/>
                </a:lnTo>
                <a:lnTo>
                  <a:pt x="46" y="8"/>
                </a:lnTo>
                <a:lnTo>
                  <a:pt x="45" y="8"/>
                </a:lnTo>
                <a:lnTo>
                  <a:pt x="43" y="6"/>
                </a:lnTo>
                <a:lnTo>
                  <a:pt x="43" y="5"/>
                </a:lnTo>
                <a:lnTo>
                  <a:pt x="42" y="5"/>
                </a:lnTo>
                <a:lnTo>
                  <a:pt x="42" y="3"/>
                </a:lnTo>
                <a:lnTo>
                  <a:pt x="42" y="1"/>
                </a:lnTo>
                <a:lnTo>
                  <a:pt x="40" y="0"/>
                </a:lnTo>
                <a:lnTo>
                  <a:pt x="42" y="0"/>
                </a:lnTo>
                <a:lnTo>
                  <a:pt x="50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2" y="0"/>
                </a:lnTo>
                <a:close/>
              </a:path>
            </a:pathLst>
          </a:custGeom>
          <a:solidFill>
            <a:srgbClr val="7ACC6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9"/>
          <p:cNvSpPr>
            <a:spLocks/>
          </p:cNvSpPr>
          <p:nvPr/>
        </p:nvSpPr>
        <p:spPr bwMode="auto">
          <a:xfrm>
            <a:off x="3200400" y="6003926"/>
            <a:ext cx="119063" cy="80963"/>
          </a:xfrm>
          <a:custGeom>
            <a:avLst/>
            <a:gdLst/>
            <a:ahLst/>
            <a:cxnLst>
              <a:cxn ang="0">
                <a:pos x="75" y="3"/>
              </a:cxn>
              <a:cxn ang="0">
                <a:pos x="75" y="8"/>
              </a:cxn>
              <a:cxn ang="0">
                <a:pos x="75" y="16"/>
              </a:cxn>
              <a:cxn ang="0">
                <a:pos x="75" y="26"/>
              </a:cxn>
              <a:cxn ang="0">
                <a:pos x="75" y="31"/>
              </a:cxn>
              <a:cxn ang="0">
                <a:pos x="75" y="35"/>
              </a:cxn>
              <a:cxn ang="0">
                <a:pos x="75" y="40"/>
              </a:cxn>
              <a:cxn ang="0">
                <a:pos x="75" y="45"/>
              </a:cxn>
              <a:cxn ang="0">
                <a:pos x="75" y="50"/>
              </a:cxn>
              <a:cxn ang="0">
                <a:pos x="72" y="51"/>
              </a:cxn>
              <a:cxn ang="0">
                <a:pos x="67" y="51"/>
              </a:cxn>
              <a:cxn ang="0">
                <a:pos x="62" y="51"/>
              </a:cxn>
              <a:cxn ang="0">
                <a:pos x="58" y="51"/>
              </a:cxn>
              <a:cxn ang="0">
                <a:pos x="53" y="51"/>
              </a:cxn>
              <a:cxn ang="0">
                <a:pos x="48" y="51"/>
              </a:cxn>
              <a:cxn ang="0">
                <a:pos x="43" y="51"/>
              </a:cxn>
              <a:cxn ang="0">
                <a:pos x="38" y="51"/>
              </a:cxn>
              <a:cxn ang="0">
                <a:pos x="34" y="51"/>
              </a:cxn>
              <a:cxn ang="0">
                <a:pos x="19" y="51"/>
              </a:cxn>
              <a:cxn ang="0">
                <a:pos x="6" y="51"/>
              </a:cxn>
              <a:cxn ang="0">
                <a:pos x="2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24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0" y="0"/>
              </a:cxn>
              <a:cxn ang="0">
                <a:pos x="35" y="0"/>
              </a:cxn>
              <a:cxn ang="0">
                <a:pos x="40" y="0"/>
              </a:cxn>
              <a:cxn ang="0">
                <a:pos x="45" y="0"/>
              </a:cxn>
              <a:cxn ang="0">
                <a:pos x="50" y="0"/>
              </a:cxn>
              <a:cxn ang="0">
                <a:pos x="54" y="0"/>
              </a:cxn>
              <a:cxn ang="0">
                <a:pos x="59" y="0"/>
              </a:cxn>
              <a:cxn ang="0">
                <a:pos x="64" y="0"/>
              </a:cxn>
              <a:cxn ang="0">
                <a:pos x="69" y="0"/>
              </a:cxn>
              <a:cxn ang="0">
                <a:pos x="74" y="0"/>
              </a:cxn>
            </a:cxnLst>
            <a:rect l="0" t="0" r="r" b="b"/>
            <a:pathLst>
              <a:path w="75" h="51">
                <a:moveTo>
                  <a:pt x="75" y="0"/>
                </a:moveTo>
                <a:lnTo>
                  <a:pt x="75" y="2"/>
                </a:lnTo>
                <a:lnTo>
                  <a:pt x="75" y="3"/>
                </a:lnTo>
                <a:lnTo>
                  <a:pt x="75" y="5"/>
                </a:lnTo>
                <a:lnTo>
                  <a:pt x="75" y="7"/>
                </a:lnTo>
                <a:lnTo>
                  <a:pt x="75" y="8"/>
                </a:lnTo>
                <a:lnTo>
                  <a:pt x="75" y="10"/>
                </a:lnTo>
                <a:lnTo>
                  <a:pt x="75" y="13"/>
                </a:lnTo>
                <a:lnTo>
                  <a:pt x="75" y="16"/>
                </a:lnTo>
                <a:lnTo>
                  <a:pt x="75" y="18"/>
                </a:lnTo>
                <a:lnTo>
                  <a:pt x="75" y="19"/>
                </a:lnTo>
                <a:lnTo>
                  <a:pt x="75" y="26"/>
                </a:lnTo>
                <a:lnTo>
                  <a:pt x="75" y="27"/>
                </a:lnTo>
                <a:lnTo>
                  <a:pt x="75" y="29"/>
                </a:lnTo>
                <a:lnTo>
                  <a:pt x="75" y="31"/>
                </a:lnTo>
                <a:lnTo>
                  <a:pt x="75" y="32"/>
                </a:lnTo>
                <a:lnTo>
                  <a:pt x="75" y="34"/>
                </a:lnTo>
                <a:lnTo>
                  <a:pt x="75" y="35"/>
                </a:lnTo>
                <a:lnTo>
                  <a:pt x="75" y="37"/>
                </a:lnTo>
                <a:lnTo>
                  <a:pt x="75" y="39"/>
                </a:lnTo>
                <a:lnTo>
                  <a:pt x="75" y="40"/>
                </a:lnTo>
                <a:lnTo>
                  <a:pt x="75" y="42"/>
                </a:lnTo>
                <a:lnTo>
                  <a:pt x="75" y="43"/>
                </a:lnTo>
                <a:lnTo>
                  <a:pt x="75" y="45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2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26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close/>
              </a:path>
            </a:pathLst>
          </a:custGeom>
          <a:solidFill>
            <a:srgbClr val="AD6C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40"/>
          <p:cNvSpPr>
            <a:spLocks/>
          </p:cNvSpPr>
          <p:nvPr/>
        </p:nvSpPr>
        <p:spPr bwMode="auto">
          <a:xfrm>
            <a:off x="2987675" y="5210176"/>
            <a:ext cx="42863" cy="26988"/>
          </a:xfrm>
          <a:custGeom>
            <a:avLst/>
            <a:gdLst/>
            <a:ahLst/>
            <a:cxnLst>
              <a:cxn ang="0">
                <a:pos x="11" y="0"/>
              </a:cxn>
              <a:cxn ang="0">
                <a:pos x="12" y="0"/>
              </a:cxn>
              <a:cxn ang="0">
                <a:pos x="14" y="0"/>
              </a:cxn>
              <a:cxn ang="0">
                <a:pos x="16" y="0"/>
              </a:cxn>
              <a:cxn ang="0">
                <a:pos x="17" y="0"/>
              </a:cxn>
              <a:cxn ang="0">
                <a:pos x="19" y="0"/>
              </a:cxn>
              <a:cxn ang="0">
                <a:pos x="20" y="0"/>
              </a:cxn>
              <a:cxn ang="0">
                <a:pos x="22" y="0"/>
              </a:cxn>
              <a:cxn ang="0">
                <a:pos x="24" y="0"/>
              </a:cxn>
              <a:cxn ang="0">
                <a:pos x="25" y="0"/>
              </a:cxn>
              <a:cxn ang="0">
                <a:pos x="27" y="0"/>
              </a:cxn>
              <a:cxn ang="0">
                <a:pos x="27" y="1"/>
              </a:cxn>
              <a:cxn ang="0">
                <a:pos x="27" y="6"/>
              </a:cxn>
              <a:cxn ang="0">
                <a:pos x="27" y="8"/>
              </a:cxn>
              <a:cxn ang="0">
                <a:pos x="27" y="12"/>
              </a:cxn>
              <a:cxn ang="0">
                <a:pos x="27" y="14"/>
              </a:cxn>
              <a:cxn ang="0">
                <a:pos x="27" y="17"/>
              </a:cxn>
              <a:cxn ang="0">
                <a:pos x="24" y="17"/>
              </a:cxn>
              <a:cxn ang="0">
                <a:pos x="19" y="17"/>
              </a:cxn>
              <a:cxn ang="0">
                <a:pos x="19" y="14"/>
              </a:cxn>
              <a:cxn ang="0">
                <a:pos x="16" y="14"/>
              </a:cxn>
              <a:cxn ang="0">
                <a:pos x="12" y="14"/>
              </a:cxn>
              <a:cxn ang="0">
                <a:pos x="12" y="12"/>
              </a:cxn>
              <a:cxn ang="0">
                <a:pos x="11" y="12"/>
              </a:cxn>
              <a:cxn ang="0">
                <a:pos x="9" y="12"/>
              </a:cxn>
              <a:cxn ang="0">
                <a:pos x="9" y="11"/>
              </a:cxn>
              <a:cxn ang="0">
                <a:pos x="9" y="9"/>
              </a:cxn>
              <a:cxn ang="0">
                <a:pos x="8" y="9"/>
              </a:cxn>
              <a:cxn ang="0">
                <a:pos x="6" y="9"/>
              </a:cxn>
              <a:cxn ang="0">
                <a:pos x="3" y="9"/>
              </a:cxn>
              <a:cxn ang="0">
                <a:pos x="1" y="9"/>
              </a:cxn>
              <a:cxn ang="0">
                <a:pos x="0" y="9"/>
              </a:cxn>
              <a:cxn ang="0">
                <a:pos x="0" y="8"/>
              </a:cxn>
              <a:cxn ang="0">
                <a:pos x="0" y="6"/>
              </a:cxn>
              <a:cxn ang="0">
                <a:pos x="6" y="6"/>
              </a:cxn>
              <a:cxn ang="0">
                <a:pos x="8" y="6"/>
              </a:cxn>
              <a:cxn ang="0">
                <a:pos x="8" y="4"/>
              </a:cxn>
              <a:cxn ang="0">
                <a:pos x="8" y="3"/>
              </a:cxn>
              <a:cxn ang="0">
                <a:pos x="8" y="1"/>
              </a:cxn>
              <a:cxn ang="0">
                <a:pos x="8" y="0"/>
              </a:cxn>
              <a:cxn ang="0">
                <a:pos x="11" y="0"/>
              </a:cxn>
            </a:cxnLst>
            <a:rect l="0" t="0" r="r" b="b"/>
            <a:pathLst>
              <a:path w="27" h="17">
                <a:moveTo>
                  <a:pt x="11" y="0"/>
                </a:move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7" y="1"/>
                </a:lnTo>
                <a:lnTo>
                  <a:pt x="27" y="6"/>
                </a:lnTo>
                <a:lnTo>
                  <a:pt x="27" y="8"/>
                </a:lnTo>
                <a:lnTo>
                  <a:pt x="27" y="12"/>
                </a:lnTo>
                <a:lnTo>
                  <a:pt x="27" y="14"/>
                </a:lnTo>
                <a:lnTo>
                  <a:pt x="27" y="17"/>
                </a:lnTo>
                <a:lnTo>
                  <a:pt x="24" y="17"/>
                </a:lnTo>
                <a:lnTo>
                  <a:pt x="19" y="17"/>
                </a:lnTo>
                <a:lnTo>
                  <a:pt x="19" y="14"/>
                </a:lnTo>
                <a:lnTo>
                  <a:pt x="16" y="14"/>
                </a:lnTo>
                <a:lnTo>
                  <a:pt x="12" y="14"/>
                </a:lnTo>
                <a:lnTo>
                  <a:pt x="12" y="12"/>
                </a:lnTo>
                <a:lnTo>
                  <a:pt x="11" y="12"/>
                </a:lnTo>
                <a:lnTo>
                  <a:pt x="9" y="12"/>
                </a:lnTo>
                <a:lnTo>
                  <a:pt x="9" y="11"/>
                </a:lnTo>
                <a:lnTo>
                  <a:pt x="9" y="9"/>
                </a:lnTo>
                <a:lnTo>
                  <a:pt x="8" y="9"/>
                </a:lnTo>
                <a:lnTo>
                  <a:pt x="6" y="9"/>
                </a:lnTo>
                <a:lnTo>
                  <a:pt x="3" y="9"/>
                </a:lnTo>
                <a:lnTo>
                  <a:pt x="1" y="9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6" y="6"/>
                </a:lnTo>
                <a:lnTo>
                  <a:pt x="8" y="6"/>
                </a:lnTo>
                <a:lnTo>
                  <a:pt x="8" y="4"/>
                </a:lnTo>
                <a:lnTo>
                  <a:pt x="8" y="3"/>
                </a:lnTo>
                <a:lnTo>
                  <a:pt x="8" y="1"/>
                </a:lnTo>
                <a:lnTo>
                  <a:pt x="8" y="0"/>
                </a:lnTo>
                <a:lnTo>
                  <a:pt x="11" y="0"/>
                </a:lnTo>
                <a:close/>
              </a:path>
            </a:pathLst>
          </a:custGeom>
          <a:solidFill>
            <a:srgbClr val="DC58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1"/>
          <p:cNvSpPr>
            <a:spLocks/>
          </p:cNvSpPr>
          <p:nvPr/>
        </p:nvSpPr>
        <p:spPr bwMode="auto">
          <a:xfrm>
            <a:off x="4102100" y="5884863"/>
            <a:ext cx="80963" cy="11906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50" y="11"/>
              </a:cxn>
              <a:cxn ang="0">
                <a:pos x="51" y="13"/>
              </a:cxn>
              <a:cxn ang="0">
                <a:pos x="51" y="22"/>
              </a:cxn>
              <a:cxn ang="0">
                <a:pos x="51" y="24"/>
              </a:cxn>
              <a:cxn ang="0">
                <a:pos x="51" y="27"/>
              </a:cxn>
              <a:cxn ang="0">
                <a:pos x="50" y="29"/>
              </a:cxn>
              <a:cxn ang="0">
                <a:pos x="51" y="34"/>
              </a:cxn>
              <a:cxn ang="0">
                <a:pos x="51" y="46"/>
              </a:cxn>
              <a:cxn ang="0">
                <a:pos x="43" y="51"/>
              </a:cxn>
              <a:cxn ang="0">
                <a:pos x="38" y="51"/>
              </a:cxn>
              <a:cxn ang="0">
                <a:pos x="34" y="59"/>
              </a:cxn>
              <a:cxn ang="0">
                <a:pos x="38" y="67"/>
              </a:cxn>
              <a:cxn ang="0">
                <a:pos x="38" y="75"/>
              </a:cxn>
              <a:cxn ang="0">
                <a:pos x="35" y="75"/>
              </a:cxn>
              <a:cxn ang="0">
                <a:pos x="29" y="75"/>
              </a:cxn>
              <a:cxn ang="0">
                <a:pos x="21" y="75"/>
              </a:cxn>
              <a:cxn ang="0">
                <a:pos x="18" y="75"/>
              </a:cxn>
              <a:cxn ang="0">
                <a:pos x="8" y="75"/>
              </a:cxn>
              <a:cxn ang="0">
                <a:pos x="6" y="75"/>
              </a:cxn>
              <a:cxn ang="0">
                <a:pos x="0" y="75"/>
              </a:cxn>
              <a:cxn ang="0">
                <a:pos x="0" y="72"/>
              </a:cxn>
              <a:cxn ang="0">
                <a:pos x="5" y="67"/>
              </a:cxn>
              <a:cxn ang="0">
                <a:pos x="6" y="62"/>
              </a:cxn>
              <a:cxn ang="0">
                <a:pos x="8" y="61"/>
              </a:cxn>
              <a:cxn ang="0">
                <a:pos x="8" y="61"/>
              </a:cxn>
              <a:cxn ang="0">
                <a:pos x="8" y="61"/>
              </a:cxn>
              <a:cxn ang="0">
                <a:pos x="10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9"/>
              </a:cxn>
              <a:cxn ang="0">
                <a:pos x="11" y="58"/>
              </a:cxn>
              <a:cxn ang="0">
                <a:pos x="14" y="50"/>
              </a:cxn>
              <a:cxn ang="0">
                <a:pos x="16" y="45"/>
              </a:cxn>
              <a:cxn ang="0">
                <a:pos x="16" y="40"/>
              </a:cxn>
              <a:cxn ang="0">
                <a:pos x="16" y="34"/>
              </a:cxn>
              <a:cxn ang="0">
                <a:pos x="16" y="26"/>
              </a:cxn>
              <a:cxn ang="0">
                <a:pos x="13" y="27"/>
              </a:cxn>
              <a:cxn ang="0">
                <a:pos x="8" y="26"/>
              </a:cxn>
              <a:cxn ang="0">
                <a:pos x="6" y="24"/>
              </a:cxn>
              <a:cxn ang="0">
                <a:pos x="16" y="19"/>
              </a:cxn>
              <a:cxn ang="0">
                <a:pos x="21" y="16"/>
              </a:cxn>
              <a:cxn ang="0">
                <a:pos x="24" y="14"/>
              </a:cxn>
              <a:cxn ang="0">
                <a:pos x="29" y="14"/>
              </a:cxn>
              <a:cxn ang="0">
                <a:pos x="32" y="13"/>
              </a:cxn>
              <a:cxn ang="0">
                <a:pos x="35" y="8"/>
              </a:cxn>
              <a:cxn ang="0">
                <a:pos x="38" y="6"/>
              </a:cxn>
              <a:cxn ang="0">
                <a:pos x="38" y="5"/>
              </a:cxn>
              <a:cxn ang="0">
                <a:pos x="38" y="5"/>
              </a:cxn>
              <a:cxn ang="0">
                <a:pos x="38" y="3"/>
              </a:cxn>
              <a:cxn ang="0">
                <a:pos x="38" y="3"/>
              </a:cxn>
              <a:cxn ang="0">
                <a:pos x="38" y="3"/>
              </a:cxn>
              <a:cxn ang="0">
                <a:pos x="38" y="3"/>
              </a:cxn>
              <a:cxn ang="0">
                <a:pos x="38" y="2"/>
              </a:cxn>
              <a:cxn ang="0">
                <a:pos x="42" y="0"/>
              </a:cxn>
            </a:cxnLst>
            <a:rect l="0" t="0" r="r" b="b"/>
            <a:pathLst>
              <a:path w="51" h="75">
                <a:moveTo>
                  <a:pt x="42" y="0"/>
                </a:move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6" y="0"/>
                </a:lnTo>
                <a:lnTo>
                  <a:pt x="46" y="0"/>
                </a:lnTo>
                <a:lnTo>
                  <a:pt x="51" y="0"/>
                </a:lnTo>
                <a:lnTo>
                  <a:pt x="51" y="3"/>
                </a:lnTo>
                <a:lnTo>
                  <a:pt x="51" y="8"/>
                </a:lnTo>
                <a:lnTo>
                  <a:pt x="50" y="11"/>
                </a:lnTo>
                <a:lnTo>
                  <a:pt x="51" y="11"/>
                </a:lnTo>
                <a:lnTo>
                  <a:pt x="51" y="13"/>
                </a:lnTo>
                <a:lnTo>
                  <a:pt x="51" y="13"/>
                </a:lnTo>
                <a:lnTo>
                  <a:pt x="51" y="13"/>
                </a:lnTo>
                <a:lnTo>
                  <a:pt x="51" y="13"/>
                </a:lnTo>
                <a:lnTo>
                  <a:pt x="51" y="16"/>
                </a:lnTo>
                <a:lnTo>
                  <a:pt x="51" y="21"/>
                </a:lnTo>
                <a:lnTo>
                  <a:pt x="51" y="21"/>
                </a:lnTo>
                <a:lnTo>
                  <a:pt x="51" y="22"/>
                </a:lnTo>
                <a:lnTo>
                  <a:pt x="51" y="22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1" y="24"/>
                </a:lnTo>
                <a:lnTo>
                  <a:pt x="50" y="24"/>
                </a:lnTo>
                <a:lnTo>
                  <a:pt x="50" y="26"/>
                </a:lnTo>
                <a:lnTo>
                  <a:pt x="50" y="26"/>
                </a:lnTo>
                <a:lnTo>
                  <a:pt x="51" y="26"/>
                </a:lnTo>
                <a:lnTo>
                  <a:pt x="51" y="27"/>
                </a:lnTo>
                <a:lnTo>
                  <a:pt x="51" y="27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0" y="29"/>
                </a:lnTo>
                <a:lnTo>
                  <a:pt x="51" y="29"/>
                </a:lnTo>
                <a:lnTo>
                  <a:pt x="51" y="30"/>
                </a:lnTo>
                <a:lnTo>
                  <a:pt x="51" y="34"/>
                </a:lnTo>
                <a:lnTo>
                  <a:pt x="51" y="34"/>
                </a:lnTo>
                <a:lnTo>
                  <a:pt x="51" y="37"/>
                </a:lnTo>
                <a:lnTo>
                  <a:pt x="51" y="38"/>
                </a:lnTo>
                <a:lnTo>
                  <a:pt x="51" y="40"/>
                </a:lnTo>
                <a:lnTo>
                  <a:pt x="51" y="42"/>
                </a:lnTo>
                <a:lnTo>
                  <a:pt x="51" y="46"/>
                </a:lnTo>
                <a:lnTo>
                  <a:pt x="51" y="50"/>
                </a:lnTo>
                <a:lnTo>
                  <a:pt x="48" y="50"/>
                </a:lnTo>
                <a:lnTo>
                  <a:pt x="46" y="50"/>
                </a:lnTo>
                <a:lnTo>
                  <a:pt x="46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40" y="50"/>
                </a:lnTo>
                <a:lnTo>
                  <a:pt x="40" y="50"/>
                </a:lnTo>
                <a:lnTo>
                  <a:pt x="38" y="51"/>
                </a:lnTo>
                <a:lnTo>
                  <a:pt x="38" y="51"/>
                </a:lnTo>
                <a:lnTo>
                  <a:pt x="35" y="50"/>
                </a:lnTo>
                <a:lnTo>
                  <a:pt x="34" y="50"/>
                </a:lnTo>
                <a:lnTo>
                  <a:pt x="34" y="54"/>
                </a:lnTo>
                <a:lnTo>
                  <a:pt x="34" y="59"/>
                </a:lnTo>
                <a:lnTo>
                  <a:pt x="35" y="59"/>
                </a:lnTo>
                <a:lnTo>
                  <a:pt x="38" y="59"/>
                </a:lnTo>
                <a:lnTo>
                  <a:pt x="38" y="62"/>
                </a:lnTo>
                <a:lnTo>
                  <a:pt x="38" y="62"/>
                </a:lnTo>
                <a:lnTo>
                  <a:pt x="38" y="67"/>
                </a:lnTo>
                <a:lnTo>
                  <a:pt x="38" y="72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8" y="75"/>
                </a:lnTo>
                <a:lnTo>
                  <a:pt x="35" y="75"/>
                </a:lnTo>
                <a:lnTo>
                  <a:pt x="35" y="75"/>
                </a:lnTo>
                <a:lnTo>
                  <a:pt x="34" y="75"/>
                </a:lnTo>
                <a:lnTo>
                  <a:pt x="34" y="75"/>
                </a:lnTo>
                <a:lnTo>
                  <a:pt x="29" y="75"/>
                </a:lnTo>
                <a:lnTo>
                  <a:pt x="29" y="75"/>
                </a:lnTo>
                <a:lnTo>
                  <a:pt x="27" y="75"/>
                </a:lnTo>
                <a:lnTo>
                  <a:pt x="26" y="75"/>
                </a:lnTo>
                <a:lnTo>
                  <a:pt x="22" y="75"/>
                </a:lnTo>
                <a:lnTo>
                  <a:pt x="22" y="75"/>
                </a:lnTo>
                <a:lnTo>
                  <a:pt x="21" y="75"/>
                </a:lnTo>
                <a:lnTo>
                  <a:pt x="21" y="75"/>
                </a:lnTo>
                <a:lnTo>
                  <a:pt x="19" y="75"/>
                </a:lnTo>
                <a:lnTo>
                  <a:pt x="19" y="75"/>
                </a:lnTo>
                <a:lnTo>
                  <a:pt x="18" y="75"/>
                </a:lnTo>
                <a:lnTo>
                  <a:pt x="18" y="75"/>
                </a:lnTo>
                <a:lnTo>
                  <a:pt x="18" y="75"/>
                </a:lnTo>
                <a:lnTo>
                  <a:pt x="16" y="75"/>
                </a:lnTo>
                <a:lnTo>
                  <a:pt x="8" y="75"/>
                </a:lnTo>
                <a:lnTo>
                  <a:pt x="8" y="75"/>
                </a:lnTo>
                <a:lnTo>
                  <a:pt x="8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6" y="75"/>
                </a:lnTo>
                <a:lnTo>
                  <a:pt x="5" y="75"/>
                </a:lnTo>
                <a:lnTo>
                  <a:pt x="5" y="75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2"/>
                </a:lnTo>
                <a:lnTo>
                  <a:pt x="0" y="72"/>
                </a:lnTo>
                <a:lnTo>
                  <a:pt x="0" y="72"/>
                </a:lnTo>
                <a:lnTo>
                  <a:pt x="2" y="72"/>
                </a:lnTo>
                <a:lnTo>
                  <a:pt x="2" y="69"/>
                </a:lnTo>
                <a:lnTo>
                  <a:pt x="3" y="69"/>
                </a:lnTo>
                <a:lnTo>
                  <a:pt x="3" y="67"/>
                </a:lnTo>
                <a:lnTo>
                  <a:pt x="5" y="67"/>
                </a:lnTo>
                <a:lnTo>
                  <a:pt x="5" y="67"/>
                </a:lnTo>
                <a:lnTo>
                  <a:pt x="5" y="62"/>
                </a:lnTo>
                <a:lnTo>
                  <a:pt x="5" y="62"/>
                </a:lnTo>
                <a:lnTo>
                  <a:pt x="5" y="62"/>
                </a:lnTo>
                <a:lnTo>
                  <a:pt x="6" y="62"/>
                </a:lnTo>
                <a:lnTo>
                  <a:pt x="6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8" y="61"/>
                </a:lnTo>
                <a:lnTo>
                  <a:pt x="10" y="61"/>
                </a:lnTo>
                <a:lnTo>
                  <a:pt x="10" y="59"/>
                </a:lnTo>
                <a:lnTo>
                  <a:pt x="10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9"/>
                </a:lnTo>
                <a:lnTo>
                  <a:pt x="11" y="58"/>
                </a:lnTo>
                <a:lnTo>
                  <a:pt x="13" y="58"/>
                </a:lnTo>
                <a:lnTo>
                  <a:pt x="13" y="54"/>
                </a:lnTo>
                <a:lnTo>
                  <a:pt x="13" y="54"/>
                </a:lnTo>
                <a:lnTo>
                  <a:pt x="13" y="50"/>
                </a:lnTo>
                <a:lnTo>
                  <a:pt x="14" y="50"/>
                </a:lnTo>
                <a:lnTo>
                  <a:pt x="16" y="50"/>
                </a:lnTo>
                <a:lnTo>
                  <a:pt x="16" y="48"/>
                </a:lnTo>
                <a:lnTo>
                  <a:pt x="16" y="46"/>
                </a:lnTo>
                <a:lnTo>
                  <a:pt x="16" y="45"/>
                </a:lnTo>
                <a:lnTo>
                  <a:pt x="16" y="45"/>
                </a:lnTo>
                <a:lnTo>
                  <a:pt x="16" y="43"/>
                </a:lnTo>
                <a:lnTo>
                  <a:pt x="16" y="42"/>
                </a:lnTo>
                <a:lnTo>
                  <a:pt x="16" y="42"/>
                </a:lnTo>
                <a:lnTo>
                  <a:pt x="16" y="40"/>
                </a:lnTo>
                <a:lnTo>
                  <a:pt x="16" y="40"/>
                </a:lnTo>
                <a:lnTo>
                  <a:pt x="16" y="38"/>
                </a:lnTo>
                <a:lnTo>
                  <a:pt x="16" y="38"/>
                </a:lnTo>
                <a:lnTo>
                  <a:pt x="16" y="38"/>
                </a:lnTo>
                <a:lnTo>
                  <a:pt x="16" y="34"/>
                </a:lnTo>
                <a:lnTo>
                  <a:pt x="16" y="34"/>
                </a:lnTo>
                <a:lnTo>
                  <a:pt x="16" y="34"/>
                </a:lnTo>
                <a:lnTo>
                  <a:pt x="16" y="29"/>
                </a:lnTo>
                <a:lnTo>
                  <a:pt x="16" y="29"/>
                </a:lnTo>
                <a:lnTo>
                  <a:pt x="16" y="27"/>
                </a:lnTo>
                <a:lnTo>
                  <a:pt x="16" y="26"/>
                </a:lnTo>
                <a:lnTo>
                  <a:pt x="16" y="26"/>
                </a:lnTo>
                <a:lnTo>
                  <a:pt x="14" y="26"/>
                </a:lnTo>
                <a:lnTo>
                  <a:pt x="13" y="26"/>
                </a:lnTo>
                <a:lnTo>
                  <a:pt x="13" y="27"/>
                </a:lnTo>
                <a:lnTo>
                  <a:pt x="13" y="27"/>
                </a:lnTo>
                <a:lnTo>
                  <a:pt x="13" y="27"/>
                </a:lnTo>
                <a:lnTo>
                  <a:pt x="8" y="29"/>
                </a:lnTo>
                <a:lnTo>
                  <a:pt x="8" y="27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6" y="26"/>
                </a:lnTo>
                <a:lnTo>
                  <a:pt x="6" y="26"/>
                </a:lnTo>
                <a:lnTo>
                  <a:pt x="6" y="24"/>
                </a:lnTo>
                <a:lnTo>
                  <a:pt x="6" y="24"/>
                </a:lnTo>
                <a:lnTo>
                  <a:pt x="14" y="19"/>
                </a:lnTo>
                <a:lnTo>
                  <a:pt x="16" y="19"/>
                </a:lnTo>
                <a:lnTo>
                  <a:pt x="16" y="19"/>
                </a:lnTo>
                <a:lnTo>
                  <a:pt x="16" y="19"/>
                </a:lnTo>
                <a:lnTo>
                  <a:pt x="19" y="18"/>
                </a:lnTo>
                <a:lnTo>
                  <a:pt x="19" y="16"/>
                </a:lnTo>
                <a:lnTo>
                  <a:pt x="19" y="16"/>
                </a:lnTo>
                <a:lnTo>
                  <a:pt x="21" y="16"/>
                </a:lnTo>
                <a:lnTo>
                  <a:pt x="21" y="16"/>
                </a:lnTo>
                <a:lnTo>
                  <a:pt x="21" y="16"/>
                </a:lnTo>
                <a:lnTo>
                  <a:pt x="22" y="14"/>
                </a:lnTo>
                <a:lnTo>
                  <a:pt x="22" y="14"/>
                </a:lnTo>
                <a:lnTo>
                  <a:pt x="22" y="14"/>
                </a:lnTo>
                <a:lnTo>
                  <a:pt x="24" y="14"/>
                </a:lnTo>
                <a:lnTo>
                  <a:pt x="22" y="16"/>
                </a:lnTo>
                <a:lnTo>
                  <a:pt x="24" y="16"/>
                </a:lnTo>
                <a:lnTo>
                  <a:pt x="24" y="16"/>
                </a:lnTo>
                <a:lnTo>
                  <a:pt x="24" y="16"/>
                </a:lnTo>
                <a:lnTo>
                  <a:pt x="29" y="14"/>
                </a:lnTo>
                <a:lnTo>
                  <a:pt x="29" y="14"/>
                </a:lnTo>
                <a:lnTo>
                  <a:pt x="30" y="13"/>
                </a:lnTo>
                <a:lnTo>
                  <a:pt x="32" y="13"/>
                </a:lnTo>
                <a:lnTo>
                  <a:pt x="32" y="13"/>
                </a:lnTo>
                <a:lnTo>
                  <a:pt x="32" y="13"/>
                </a:lnTo>
                <a:lnTo>
                  <a:pt x="32" y="13"/>
                </a:lnTo>
                <a:lnTo>
                  <a:pt x="32" y="10"/>
                </a:lnTo>
                <a:lnTo>
                  <a:pt x="32" y="10"/>
                </a:lnTo>
                <a:lnTo>
                  <a:pt x="32" y="10"/>
                </a:lnTo>
                <a:lnTo>
                  <a:pt x="35" y="8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6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5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3"/>
                </a:lnTo>
                <a:lnTo>
                  <a:pt x="38" y="2"/>
                </a:lnTo>
                <a:lnTo>
                  <a:pt x="38" y="2"/>
                </a:lnTo>
                <a:lnTo>
                  <a:pt x="38" y="2"/>
                </a:lnTo>
                <a:lnTo>
                  <a:pt x="40" y="0"/>
                </a:lnTo>
                <a:lnTo>
                  <a:pt x="40" y="0"/>
                </a:lnTo>
                <a:lnTo>
                  <a:pt x="40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9F65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>
            <a:off x="3759200" y="5884863"/>
            <a:ext cx="200025" cy="79375"/>
          </a:xfrm>
          <a:custGeom>
            <a:avLst/>
            <a:gdLst/>
            <a:ahLst/>
            <a:cxnLst>
              <a:cxn ang="0">
                <a:pos x="110" y="0"/>
              </a:cxn>
              <a:cxn ang="0">
                <a:pos x="123" y="0"/>
              </a:cxn>
              <a:cxn ang="0">
                <a:pos x="126" y="8"/>
              </a:cxn>
              <a:cxn ang="0">
                <a:pos x="126" y="16"/>
              </a:cxn>
              <a:cxn ang="0">
                <a:pos x="126" y="27"/>
              </a:cxn>
              <a:cxn ang="0">
                <a:pos x="126" y="35"/>
              </a:cxn>
              <a:cxn ang="0">
                <a:pos x="126" y="46"/>
              </a:cxn>
              <a:cxn ang="0">
                <a:pos x="118" y="50"/>
              </a:cxn>
              <a:cxn ang="0">
                <a:pos x="112" y="50"/>
              </a:cxn>
              <a:cxn ang="0">
                <a:pos x="107" y="50"/>
              </a:cxn>
              <a:cxn ang="0">
                <a:pos x="102" y="50"/>
              </a:cxn>
              <a:cxn ang="0">
                <a:pos x="98" y="50"/>
              </a:cxn>
              <a:cxn ang="0">
                <a:pos x="93" y="50"/>
              </a:cxn>
              <a:cxn ang="0">
                <a:pos x="80" y="50"/>
              </a:cxn>
              <a:cxn ang="0">
                <a:pos x="74" y="50"/>
              </a:cxn>
              <a:cxn ang="0">
                <a:pos x="69" y="50"/>
              </a:cxn>
              <a:cxn ang="0">
                <a:pos x="59" y="50"/>
              </a:cxn>
              <a:cxn ang="0">
                <a:pos x="54" y="50"/>
              </a:cxn>
              <a:cxn ang="0">
                <a:pos x="50" y="50"/>
              </a:cxn>
              <a:cxn ang="0">
                <a:pos x="43" y="50"/>
              </a:cxn>
              <a:cxn ang="0">
                <a:pos x="34" y="50"/>
              </a:cxn>
              <a:cxn ang="0">
                <a:pos x="27" y="50"/>
              </a:cxn>
              <a:cxn ang="0">
                <a:pos x="19" y="50"/>
              </a:cxn>
              <a:cxn ang="0">
                <a:pos x="14" y="50"/>
              </a:cxn>
              <a:cxn ang="0">
                <a:pos x="10" y="50"/>
              </a:cxn>
              <a:cxn ang="0">
                <a:pos x="5" y="50"/>
              </a:cxn>
              <a:cxn ang="0">
                <a:pos x="0" y="42"/>
              </a:cxn>
              <a:cxn ang="0">
                <a:pos x="0" y="29"/>
              </a:cxn>
              <a:cxn ang="0">
                <a:pos x="0" y="21"/>
              </a:cxn>
              <a:cxn ang="0">
                <a:pos x="0" y="13"/>
              </a:cxn>
              <a:cxn ang="0">
                <a:pos x="0" y="6"/>
              </a:cxn>
              <a:cxn ang="0">
                <a:pos x="0" y="2"/>
              </a:cxn>
              <a:cxn ang="0">
                <a:pos x="8" y="0"/>
              </a:cxn>
              <a:cxn ang="0">
                <a:pos x="14" y="0"/>
              </a:cxn>
              <a:cxn ang="0">
                <a:pos x="19" y="0"/>
              </a:cxn>
              <a:cxn ang="0">
                <a:pos x="26" y="0"/>
              </a:cxn>
              <a:cxn ang="0">
                <a:pos x="37" y="0"/>
              </a:cxn>
              <a:cxn ang="0">
                <a:pos x="42" y="0"/>
              </a:cxn>
              <a:cxn ang="0">
                <a:pos x="46" y="0"/>
              </a:cxn>
              <a:cxn ang="0">
                <a:pos x="53" y="0"/>
              </a:cxn>
              <a:cxn ang="0">
                <a:pos x="59" y="0"/>
              </a:cxn>
              <a:cxn ang="0">
                <a:pos x="70" y="0"/>
              </a:cxn>
              <a:cxn ang="0">
                <a:pos x="80" y="0"/>
              </a:cxn>
              <a:cxn ang="0">
                <a:pos x="93" y="0"/>
              </a:cxn>
            </a:cxnLst>
            <a:rect l="0" t="0" r="r" b="b"/>
            <a:pathLst>
              <a:path w="126" h="50">
                <a:moveTo>
                  <a:pt x="101" y="0"/>
                </a:moveTo>
                <a:lnTo>
                  <a:pt x="106" y="0"/>
                </a:lnTo>
                <a:lnTo>
                  <a:pt x="110" y="0"/>
                </a:lnTo>
                <a:lnTo>
                  <a:pt x="114" y="0"/>
                </a:lnTo>
                <a:lnTo>
                  <a:pt x="118" y="0"/>
                </a:lnTo>
                <a:lnTo>
                  <a:pt x="123" y="0"/>
                </a:lnTo>
                <a:lnTo>
                  <a:pt x="126" y="0"/>
                </a:lnTo>
                <a:lnTo>
                  <a:pt x="126" y="3"/>
                </a:lnTo>
                <a:lnTo>
                  <a:pt x="126" y="8"/>
                </a:lnTo>
                <a:lnTo>
                  <a:pt x="126" y="11"/>
                </a:lnTo>
                <a:lnTo>
                  <a:pt x="126" y="13"/>
                </a:lnTo>
                <a:lnTo>
                  <a:pt x="126" y="16"/>
                </a:lnTo>
                <a:lnTo>
                  <a:pt x="126" y="21"/>
                </a:lnTo>
                <a:lnTo>
                  <a:pt x="126" y="26"/>
                </a:lnTo>
                <a:lnTo>
                  <a:pt x="126" y="27"/>
                </a:lnTo>
                <a:lnTo>
                  <a:pt x="126" y="29"/>
                </a:lnTo>
                <a:lnTo>
                  <a:pt x="126" y="34"/>
                </a:lnTo>
                <a:lnTo>
                  <a:pt x="126" y="35"/>
                </a:lnTo>
                <a:lnTo>
                  <a:pt x="126" y="37"/>
                </a:lnTo>
                <a:lnTo>
                  <a:pt x="126" y="42"/>
                </a:lnTo>
                <a:lnTo>
                  <a:pt x="126" y="46"/>
                </a:lnTo>
                <a:lnTo>
                  <a:pt x="126" y="50"/>
                </a:lnTo>
                <a:lnTo>
                  <a:pt x="123" y="50"/>
                </a:lnTo>
                <a:lnTo>
                  <a:pt x="118" y="50"/>
                </a:lnTo>
                <a:lnTo>
                  <a:pt x="115" y="50"/>
                </a:lnTo>
                <a:lnTo>
                  <a:pt x="114" y="50"/>
                </a:lnTo>
                <a:lnTo>
                  <a:pt x="112" y="50"/>
                </a:lnTo>
                <a:lnTo>
                  <a:pt x="110" y="50"/>
                </a:lnTo>
                <a:lnTo>
                  <a:pt x="109" y="50"/>
                </a:lnTo>
                <a:lnTo>
                  <a:pt x="107" y="50"/>
                </a:lnTo>
                <a:lnTo>
                  <a:pt x="106" y="50"/>
                </a:lnTo>
                <a:lnTo>
                  <a:pt x="104" y="50"/>
                </a:lnTo>
                <a:lnTo>
                  <a:pt x="102" y="50"/>
                </a:lnTo>
                <a:lnTo>
                  <a:pt x="101" y="50"/>
                </a:lnTo>
                <a:lnTo>
                  <a:pt x="99" y="50"/>
                </a:lnTo>
                <a:lnTo>
                  <a:pt x="98" y="50"/>
                </a:lnTo>
                <a:lnTo>
                  <a:pt x="96" y="50"/>
                </a:lnTo>
                <a:lnTo>
                  <a:pt x="94" y="50"/>
                </a:lnTo>
                <a:lnTo>
                  <a:pt x="93" y="50"/>
                </a:lnTo>
                <a:lnTo>
                  <a:pt x="88" y="50"/>
                </a:lnTo>
                <a:lnTo>
                  <a:pt x="85" y="50"/>
                </a:lnTo>
                <a:lnTo>
                  <a:pt x="80" y="50"/>
                </a:lnTo>
                <a:lnTo>
                  <a:pt x="77" y="50"/>
                </a:lnTo>
                <a:lnTo>
                  <a:pt x="75" y="50"/>
                </a:lnTo>
                <a:lnTo>
                  <a:pt x="74" y="50"/>
                </a:lnTo>
                <a:lnTo>
                  <a:pt x="72" y="50"/>
                </a:lnTo>
                <a:lnTo>
                  <a:pt x="70" y="50"/>
                </a:lnTo>
                <a:lnTo>
                  <a:pt x="69" y="50"/>
                </a:lnTo>
                <a:lnTo>
                  <a:pt x="67" y="50"/>
                </a:lnTo>
                <a:lnTo>
                  <a:pt x="64" y="50"/>
                </a:lnTo>
                <a:lnTo>
                  <a:pt x="59" y="50"/>
                </a:lnTo>
                <a:lnTo>
                  <a:pt x="58" y="50"/>
                </a:lnTo>
                <a:lnTo>
                  <a:pt x="56" y="50"/>
                </a:lnTo>
                <a:lnTo>
                  <a:pt x="54" y="50"/>
                </a:lnTo>
                <a:lnTo>
                  <a:pt x="53" y="50"/>
                </a:lnTo>
                <a:lnTo>
                  <a:pt x="51" y="50"/>
                </a:lnTo>
                <a:lnTo>
                  <a:pt x="50" y="50"/>
                </a:lnTo>
                <a:lnTo>
                  <a:pt x="48" y="50"/>
                </a:lnTo>
                <a:lnTo>
                  <a:pt x="46" y="50"/>
                </a:lnTo>
                <a:lnTo>
                  <a:pt x="43" y="50"/>
                </a:lnTo>
                <a:lnTo>
                  <a:pt x="42" y="50"/>
                </a:lnTo>
                <a:lnTo>
                  <a:pt x="38" y="50"/>
                </a:lnTo>
                <a:lnTo>
                  <a:pt x="34" y="50"/>
                </a:lnTo>
                <a:lnTo>
                  <a:pt x="30" y="50"/>
                </a:lnTo>
                <a:lnTo>
                  <a:pt x="29" y="50"/>
                </a:lnTo>
                <a:lnTo>
                  <a:pt x="27" y="50"/>
                </a:lnTo>
                <a:lnTo>
                  <a:pt x="26" y="50"/>
                </a:lnTo>
                <a:lnTo>
                  <a:pt x="21" y="50"/>
                </a:lnTo>
                <a:lnTo>
                  <a:pt x="19" y="50"/>
                </a:lnTo>
                <a:lnTo>
                  <a:pt x="18" y="50"/>
                </a:lnTo>
                <a:lnTo>
                  <a:pt x="16" y="50"/>
                </a:lnTo>
                <a:lnTo>
                  <a:pt x="14" y="50"/>
                </a:lnTo>
                <a:lnTo>
                  <a:pt x="13" y="50"/>
                </a:lnTo>
                <a:lnTo>
                  <a:pt x="11" y="50"/>
                </a:lnTo>
                <a:lnTo>
                  <a:pt x="10" y="50"/>
                </a:lnTo>
                <a:lnTo>
                  <a:pt x="8" y="50"/>
                </a:lnTo>
                <a:lnTo>
                  <a:pt x="6" y="50"/>
                </a:lnTo>
                <a:lnTo>
                  <a:pt x="5" y="50"/>
                </a:lnTo>
                <a:lnTo>
                  <a:pt x="0" y="50"/>
                </a:lnTo>
                <a:lnTo>
                  <a:pt x="0" y="46"/>
                </a:lnTo>
                <a:lnTo>
                  <a:pt x="0" y="42"/>
                </a:lnTo>
                <a:lnTo>
                  <a:pt x="0" y="37"/>
                </a:lnTo>
                <a:lnTo>
                  <a:pt x="0" y="34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8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0" y="0"/>
                </a:lnTo>
                <a:lnTo>
                  <a:pt x="72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88" y="0"/>
                </a:lnTo>
                <a:lnTo>
                  <a:pt x="93" y="0"/>
                </a:lnTo>
                <a:lnTo>
                  <a:pt x="98" y="0"/>
                </a:lnTo>
                <a:lnTo>
                  <a:pt x="101" y="0"/>
                </a:lnTo>
                <a:close/>
              </a:path>
            </a:pathLst>
          </a:custGeom>
          <a:solidFill>
            <a:srgbClr val="9850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3"/>
          <p:cNvSpPr>
            <a:spLocks/>
          </p:cNvSpPr>
          <p:nvPr/>
        </p:nvSpPr>
        <p:spPr bwMode="auto">
          <a:xfrm>
            <a:off x="2997200" y="5394326"/>
            <a:ext cx="136525" cy="125413"/>
          </a:xfrm>
          <a:custGeom>
            <a:avLst/>
            <a:gdLst/>
            <a:ahLst/>
            <a:cxnLst>
              <a:cxn ang="0">
                <a:pos x="86" y="45"/>
              </a:cxn>
              <a:cxn ang="0">
                <a:pos x="86" y="51"/>
              </a:cxn>
              <a:cxn ang="0">
                <a:pos x="86" y="64"/>
              </a:cxn>
              <a:cxn ang="0">
                <a:pos x="86" y="69"/>
              </a:cxn>
              <a:cxn ang="0">
                <a:pos x="86" y="74"/>
              </a:cxn>
              <a:cxn ang="0">
                <a:pos x="86" y="79"/>
              </a:cxn>
              <a:cxn ang="0">
                <a:pos x="82" y="79"/>
              </a:cxn>
              <a:cxn ang="0">
                <a:pos x="77" y="79"/>
              </a:cxn>
              <a:cxn ang="0">
                <a:pos x="72" y="79"/>
              </a:cxn>
              <a:cxn ang="0">
                <a:pos x="67" y="79"/>
              </a:cxn>
              <a:cxn ang="0">
                <a:pos x="62" y="79"/>
              </a:cxn>
              <a:cxn ang="0">
                <a:pos x="58" y="79"/>
              </a:cxn>
              <a:cxn ang="0">
                <a:pos x="53" y="79"/>
              </a:cxn>
              <a:cxn ang="0">
                <a:pos x="48" y="79"/>
              </a:cxn>
              <a:cxn ang="0">
                <a:pos x="43" y="79"/>
              </a:cxn>
              <a:cxn ang="0">
                <a:pos x="38" y="79"/>
              </a:cxn>
              <a:cxn ang="0">
                <a:pos x="26" y="79"/>
              </a:cxn>
              <a:cxn ang="0">
                <a:pos x="19" y="79"/>
              </a:cxn>
              <a:cxn ang="0">
                <a:pos x="13" y="79"/>
              </a:cxn>
              <a:cxn ang="0">
                <a:pos x="10" y="77"/>
              </a:cxn>
              <a:cxn ang="0">
                <a:pos x="10" y="72"/>
              </a:cxn>
              <a:cxn ang="0">
                <a:pos x="10" y="67"/>
              </a:cxn>
              <a:cxn ang="0">
                <a:pos x="0" y="61"/>
              </a:cxn>
              <a:cxn ang="0">
                <a:pos x="0" y="43"/>
              </a:cxn>
              <a:cxn ang="0">
                <a:pos x="3" y="39"/>
              </a:cxn>
              <a:cxn ang="0">
                <a:pos x="8" y="39"/>
              </a:cxn>
              <a:cxn ang="0">
                <a:pos x="8" y="34"/>
              </a:cxn>
              <a:cxn ang="0">
                <a:pos x="10" y="31"/>
              </a:cxn>
              <a:cxn ang="0">
                <a:pos x="10" y="26"/>
              </a:cxn>
              <a:cxn ang="0">
                <a:pos x="10" y="21"/>
              </a:cxn>
              <a:cxn ang="0">
                <a:pos x="10" y="16"/>
              </a:cxn>
              <a:cxn ang="0">
                <a:pos x="10" y="12"/>
              </a:cxn>
              <a:cxn ang="0">
                <a:pos x="10" y="5"/>
              </a:cxn>
              <a:cxn ang="0">
                <a:pos x="10" y="0"/>
              </a:cxn>
              <a:cxn ang="0">
                <a:pos x="24" y="0"/>
              </a:cxn>
              <a:cxn ang="0">
                <a:pos x="40" y="0"/>
              </a:cxn>
              <a:cxn ang="0">
                <a:pos x="53" y="0"/>
              </a:cxn>
              <a:cxn ang="0">
                <a:pos x="61" y="4"/>
              </a:cxn>
              <a:cxn ang="0">
                <a:pos x="61" y="12"/>
              </a:cxn>
              <a:cxn ang="0">
                <a:pos x="61" y="26"/>
              </a:cxn>
              <a:cxn ang="0">
                <a:pos x="78" y="26"/>
              </a:cxn>
              <a:cxn ang="0">
                <a:pos x="86" y="26"/>
              </a:cxn>
              <a:cxn ang="0">
                <a:pos x="86" y="37"/>
              </a:cxn>
            </a:cxnLst>
            <a:rect l="0" t="0" r="r" b="b"/>
            <a:pathLst>
              <a:path w="86" h="79">
                <a:moveTo>
                  <a:pt x="86" y="39"/>
                </a:moveTo>
                <a:lnTo>
                  <a:pt x="86" y="43"/>
                </a:lnTo>
                <a:lnTo>
                  <a:pt x="86" y="45"/>
                </a:lnTo>
                <a:lnTo>
                  <a:pt x="86" y="47"/>
                </a:lnTo>
                <a:lnTo>
                  <a:pt x="86" y="48"/>
                </a:lnTo>
                <a:lnTo>
                  <a:pt x="86" y="51"/>
                </a:lnTo>
                <a:lnTo>
                  <a:pt x="86" y="56"/>
                </a:lnTo>
                <a:lnTo>
                  <a:pt x="86" y="61"/>
                </a:lnTo>
                <a:lnTo>
                  <a:pt x="86" y="64"/>
                </a:lnTo>
                <a:lnTo>
                  <a:pt x="86" y="66"/>
                </a:lnTo>
                <a:lnTo>
                  <a:pt x="86" y="67"/>
                </a:lnTo>
                <a:lnTo>
                  <a:pt x="86" y="69"/>
                </a:lnTo>
                <a:lnTo>
                  <a:pt x="86" y="71"/>
                </a:lnTo>
                <a:lnTo>
                  <a:pt x="86" y="72"/>
                </a:lnTo>
                <a:lnTo>
                  <a:pt x="86" y="74"/>
                </a:lnTo>
                <a:lnTo>
                  <a:pt x="86" y="75"/>
                </a:lnTo>
                <a:lnTo>
                  <a:pt x="86" y="77"/>
                </a:lnTo>
                <a:lnTo>
                  <a:pt x="86" y="79"/>
                </a:lnTo>
                <a:lnTo>
                  <a:pt x="85" y="79"/>
                </a:lnTo>
                <a:lnTo>
                  <a:pt x="83" y="79"/>
                </a:lnTo>
                <a:lnTo>
                  <a:pt x="82" y="79"/>
                </a:lnTo>
                <a:lnTo>
                  <a:pt x="80" y="79"/>
                </a:lnTo>
                <a:lnTo>
                  <a:pt x="78" y="79"/>
                </a:lnTo>
                <a:lnTo>
                  <a:pt x="77" y="79"/>
                </a:lnTo>
                <a:lnTo>
                  <a:pt x="75" y="79"/>
                </a:lnTo>
                <a:lnTo>
                  <a:pt x="74" y="79"/>
                </a:lnTo>
                <a:lnTo>
                  <a:pt x="72" y="79"/>
                </a:lnTo>
                <a:lnTo>
                  <a:pt x="70" y="79"/>
                </a:lnTo>
                <a:lnTo>
                  <a:pt x="69" y="79"/>
                </a:lnTo>
                <a:lnTo>
                  <a:pt x="67" y="79"/>
                </a:lnTo>
                <a:lnTo>
                  <a:pt x="66" y="79"/>
                </a:lnTo>
                <a:lnTo>
                  <a:pt x="64" y="79"/>
                </a:lnTo>
                <a:lnTo>
                  <a:pt x="62" y="79"/>
                </a:lnTo>
                <a:lnTo>
                  <a:pt x="61" y="79"/>
                </a:lnTo>
                <a:lnTo>
                  <a:pt x="59" y="79"/>
                </a:lnTo>
                <a:lnTo>
                  <a:pt x="58" y="79"/>
                </a:lnTo>
                <a:lnTo>
                  <a:pt x="56" y="79"/>
                </a:lnTo>
                <a:lnTo>
                  <a:pt x="54" y="79"/>
                </a:lnTo>
                <a:lnTo>
                  <a:pt x="53" y="79"/>
                </a:lnTo>
                <a:lnTo>
                  <a:pt x="51" y="79"/>
                </a:lnTo>
                <a:lnTo>
                  <a:pt x="50" y="79"/>
                </a:lnTo>
                <a:lnTo>
                  <a:pt x="48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42" y="79"/>
                </a:lnTo>
                <a:lnTo>
                  <a:pt x="40" y="79"/>
                </a:lnTo>
                <a:lnTo>
                  <a:pt x="38" y="79"/>
                </a:lnTo>
                <a:lnTo>
                  <a:pt x="35" y="79"/>
                </a:lnTo>
                <a:lnTo>
                  <a:pt x="27" y="79"/>
                </a:lnTo>
                <a:lnTo>
                  <a:pt x="26" y="79"/>
                </a:lnTo>
                <a:lnTo>
                  <a:pt x="22" y="79"/>
                </a:lnTo>
                <a:lnTo>
                  <a:pt x="21" y="79"/>
                </a:lnTo>
                <a:lnTo>
                  <a:pt x="19" y="79"/>
                </a:lnTo>
                <a:lnTo>
                  <a:pt x="16" y="79"/>
                </a:lnTo>
                <a:lnTo>
                  <a:pt x="14" y="79"/>
                </a:lnTo>
                <a:lnTo>
                  <a:pt x="13" y="79"/>
                </a:lnTo>
                <a:lnTo>
                  <a:pt x="11" y="79"/>
                </a:lnTo>
                <a:lnTo>
                  <a:pt x="10" y="79"/>
                </a:lnTo>
                <a:lnTo>
                  <a:pt x="10" y="77"/>
                </a:lnTo>
                <a:lnTo>
                  <a:pt x="10" y="75"/>
                </a:lnTo>
                <a:lnTo>
                  <a:pt x="10" y="74"/>
                </a:lnTo>
                <a:lnTo>
                  <a:pt x="10" y="72"/>
                </a:lnTo>
                <a:lnTo>
                  <a:pt x="10" y="71"/>
                </a:lnTo>
                <a:lnTo>
                  <a:pt x="10" y="69"/>
                </a:lnTo>
                <a:lnTo>
                  <a:pt x="10" y="67"/>
                </a:lnTo>
                <a:lnTo>
                  <a:pt x="0" y="67"/>
                </a:lnTo>
                <a:lnTo>
                  <a:pt x="0" y="66"/>
                </a:lnTo>
                <a:lnTo>
                  <a:pt x="0" y="61"/>
                </a:lnTo>
                <a:lnTo>
                  <a:pt x="0" y="58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2" y="39"/>
                </a:lnTo>
                <a:lnTo>
                  <a:pt x="3" y="39"/>
                </a:lnTo>
                <a:lnTo>
                  <a:pt x="5" y="39"/>
                </a:lnTo>
                <a:lnTo>
                  <a:pt x="6" y="39"/>
                </a:lnTo>
                <a:lnTo>
                  <a:pt x="8" y="39"/>
                </a:lnTo>
                <a:lnTo>
                  <a:pt x="8" y="37"/>
                </a:lnTo>
                <a:lnTo>
                  <a:pt x="8" y="35"/>
                </a:lnTo>
                <a:lnTo>
                  <a:pt x="8" y="34"/>
                </a:lnTo>
                <a:lnTo>
                  <a:pt x="8" y="32"/>
                </a:lnTo>
                <a:lnTo>
                  <a:pt x="8" y="31"/>
                </a:lnTo>
                <a:lnTo>
                  <a:pt x="10" y="31"/>
                </a:lnTo>
                <a:lnTo>
                  <a:pt x="10" y="29"/>
                </a:lnTo>
                <a:lnTo>
                  <a:pt x="10" y="28"/>
                </a:lnTo>
                <a:lnTo>
                  <a:pt x="10" y="26"/>
                </a:lnTo>
                <a:lnTo>
                  <a:pt x="10" y="24"/>
                </a:lnTo>
                <a:lnTo>
                  <a:pt x="10" y="23"/>
                </a:lnTo>
                <a:lnTo>
                  <a:pt x="10" y="21"/>
                </a:lnTo>
                <a:lnTo>
                  <a:pt x="10" y="20"/>
                </a:lnTo>
                <a:lnTo>
                  <a:pt x="10" y="18"/>
                </a:lnTo>
                <a:lnTo>
                  <a:pt x="10" y="16"/>
                </a:lnTo>
                <a:lnTo>
                  <a:pt x="10" y="15"/>
                </a:lnTo>
                <a:lnTo>
                  <a:pt x="10" y="13"/>
                </a:lnTo>
                <a:lnTo>
                  <a:pt x="10" y="12"/>
                </a:lnTo>
                <a:lnTo>
                  <a:pt x="10" y="10"/>
                </a:lnTo>
                <a:lnTo>
                  <a:pt x="10" y="8"/>
                </a:lnTo>
                <a:lnTo>
                  <a:pt x="10" y="5"/>
                </a:lnTo>
                <a:lnTo>
                  <a:pt x="10" y="4"/>
                </a:lnTo>
                <a:lnTo>
                  <a:pt x="10" y="2"/>
                </a:lnTo>
                <a:lnTo>
                  <a:pt x="10" y="0"/>
                </a:lnTo>
                <a:lnTo>
                  <a:pt x="14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0" y="0"/>
                </a:lnTo>
                <a:lnTo>
                  <a:pt x="40" y="0"/>
                </a:lnTo>
                <a:lnTo>
                  <a:pt x="42" y="0"/>
                </a:lnTo>
                <a:lnTo>
                  <a:pt x="46" y="0"/>
                </a:lnTo>
                <a:lnTo>
                  <a:pt x="53" y="0"/>
                </a:lnTo>
                <a:lnTo>
                  <a:pt x="54" y="0"/>
                </a:lnTo>
                <a:lnTo>
                  <a:pt x="61" y="0"/>
                </a:lnTo>
                <a:lnTo>
                  <a:pt x="61" y="4"/>
                </a:lnTo>
                <a:lnTo>
                  <a:pt x="61" y="5"/>
                </a:lnTo>
                <a:lnTo>
                  <a:pt x="61" y="10"/>
                </a:lnTo>
                <a:lnTo>
                  <a:pt x="61" y="12"/>
                </a:lnTo>
                <a:lnTo>
                  <a:pt x="61" y="13"/>
                </a:lnTo>
                <a:lnTo>
                  <a:pt x="61" y="18"/>
                </a:lnTo>
                <a:lnTo>
                  <a:pt x="61" y="26"/>
                </a:lnTo>
                <a:lnTo>
                  <a:pt x="69" y="26"/>
                </a:lnTo>
                <a:lnTo>
                  <a:pt x="77" y="26"/>
                </a:lnTo>
                <a:lnTo>
                  <a:pt x="78" y="26"/>
                </a:lnTo>
                <a:lnTo>
                  <a:pt x="82" y="26"/>
                </a:lnTo>
                <a:lnTo>
                  <a:pt x="83" y="26"/>
                </a:lnTo>
                <a:lnTo>
                  <a:pt x="86" y="26"/>
                </a:lnTo>
                <a:lnTo>
                  <a:pt x="86" y="32"/>
                </a:lnTo>
                <a:lnTo>
                  <a:pt x="86" y="34"/>
                </a:lnTo>
                <a:lnTo>
                  <a:pt x="86" y="37"/>
                </a:lnTo>
                <a:lnTo>
                  <a:pt x="86" y="39"/>
                </a:lnTo>
                <a:close/>
              </a:path>
            </a:pathLst>
          </a:custGeom>
          <a:solidFill>
            <a:srgbClr val="5D74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4"/>
          <p:cNvSpPr>
            <a:spLocks/>
          </p:cNvSpPr>
          <p:nvPr/>
        </p:nvSpPr>
        <p:spPr bwMode="auto">
          <a:xfrm>
            <a:off x="3390900" y="5678488"/>
            <a:ext cx="122238" cy="84138"/>
          </a:xfrm>
          <a:custGeom>
            <a:avLst/>
            <a:gdLst/>
            <a:ahLst/>
            <a:cxnLst>
              <a:cxn ang="0">
                <a:pos x="53" y="2"/>
              </a:cxn>
              <a:cxn ang="0">
                <a:pos x="58" y="2"/>
              </a:cxn>
              <a:cxn ang="0">
                <a:pos x="62" y="2"/>
              </a:cxn>
              <a:cxn ang="0">
                <a:pos x="67" y="2"/>
              </a:cxn>
              <a:cxn ang="0">
                <a:pos x="72" y="2"/>
              </a:cxn>
              <a:cxn ang="0">
                <a:pos x="77" y="2"/>
              </a:cxn>
              <a:cxn ang="0">
                <a:pos x="77" y="10"/>
              </a:cxn>
              <a:cxn ang="0">
                <a:pos x="77" y="23"/>
              </a:cxn>
              <a:cxn ang="0">
                <a:pos x="77" y="42"/>
              </a:cxn>
              <a:cxn ang="0">
                <a:pos x="74" y="53"/>
              </a:cxn>
              <a:cxn ang="0">
                <a:pos x="61" y="53"/>
              </a:cxn>
              <a:cxn ang="0">
                <a:pos x="50" y="53"/>
              </a:cxn>
              <a:cxn ang="0">
                <a:pos x="42" y="53"/>
              </a:cxn>
              <a:cxn ang="0">
                <a:pos x="37" y="53"/>
              </a:cxn>
              <a:cxn ang="0">
                <a:pos x="32" y="53"/>
              </a:cxn>
              <a:cxn ang="0">
                <a:pos x="27" y="53"/>
              </a:cxn>
              <a:cxn ang="0">
                <a:pos x="22" y="53"/>
              </a:cxn>
              <a:cxn ang="0">
                <a:pos x="18" y="53"/>
              </a:cxn>
              <a:cxn ang="0">
                <a:pos x="13" y="53"/>
              </a:cxn>
              <a:cxn ang="0">
                <a:pos x="8" y="53"/>
              </a:cxn>
              <a:cxn ang="0">
                <a:pos x="3" y="53"/>
              </a:cxn>
              <a:cxn ang="0">
                <a:pos x="0" y="52"/>
              </a:cxn>
              <a:cxn ang="0">
                <a:pos x="2" y="48"/>
              </a:cxn>
              <a:cxn ang="0">
                <a:pos x="2" y="44"/>
              </a:cxn>
              <a:cxn ang="0">
                <a:pos x="0" y="40"/>
              </a:cxn>
              <a:cxn ang="0">
                <a:pos x="0" y="36"/>
              </a:cxn>
              <a:cxn ang="0">
                <a:pos x="0" y="31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12"/>
              </a:cxn>
              <a:cxn ang="0">
                <a:pos x="0" y="7"/>
              </a:cxn>
              <a:cxn ang="0">
                <a:pos x="2" y="4"/>
              </a:cxn>
              <a:cxn ang="0">
                <a:pos x="2" y="2"/>
              </a:cxn>
              <a:cxn ang="0">
                <a:pos x="6" y="2"/>
              </a:cxn>
              <a:cxn ang="0">
                <a:pos x="11" y="2"/>
              </a:cxn>
              <a:cxn ang="0">
                <a:pos x="16" y="2"/>
              </a:cxn>
              <a:cxn ang="0">
                <a:pos x="21" y="2"/>
              </a:cxn>
              <a:cxn ang="0">
                <a:pos x="26" y="2"/>
              </a:cxn>
              <a:cxn ang="0">
                <a:pos x="32" y="2"/>
              </a:cxn>
              <a:cxn ang="0">
                <a:pos x="35" y="0"/>
              </a:cxn>
              <a:cxn ang="0">
                <a:pos x="43" y="0"/>
              </a:cxn>
              <a:cxn ang="0">
                <a:pos x="46" y="2"/>
              </a:cxn>
            </a:cxnLst>
            <a:rect l="0" t="0" r="r" b="b"/>
            <a:pathLst>
              <a:path w="77" h="53">
                <a:moveTo>
                  <a:pt x="50" y="2"/>
                </a:move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6" y="2"/>
                </a:lnTo>
                <a:lnTo>
                  <a:pt x="58" y="2"/>
                </a:lnTo>
                <a:lnTo>
                  <a:pt x="59" y="2"/>
                </a:lnTo>
                <a:lnTo>
                  <a:pt x="61" y="2"/>
                </a:lnTo>
                <a:lnTo>
                  <a:pt x="62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2" y="2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7" y="4"/>
                </a:lnTo>
                <a:lnTo>
                  <a:pt x="77" y="7"/>
                </a:lnTo>
                <a:lnTo>
                  <a:pt x="77" y="10"/>
                </a:lnTo>
                <a:lnTo>
                  <a:pt x="77" y="15"/>
                </a:lnTo>
                <a:lnTo>
                  <a:pt x="77" y="20"/>
                </a:lnTo>
                <a:lnTo>
                  <a:pt x="77" y="23"/>
                </a:lnTo>
                <a:lnTo>
                  <a:pt x="77" y="26"/>
                </a:lnTo>
                <a:lnTo>
                  <a:pt x="77" y="37"/>
                </a:lnTo>
                <a:lnTo>
                  <a:pt x="77" y="42"/>
                </a:lnTo>
                <a:lnTo>
                  <a:pt x="77" y="53"/>
                </a:lnTo>
                <a:lnTo>
                  <a:pt x="75" y="53"/>
                </a:lnTo>
                <a:lnTo>
                  <a:pt x="74" y="53"/>
                </a:lnTo>
                <a:lnTo>
                  <a:pt x="69" y="53"/>
                </a:lnTo>
                <a:lnTo>
                  <a:pt x="64" y="53"/>
                </a:lnTo>
                <a:lnTo>
                  <a:pt x="61" y="53"/>
                </a:lnTo>
                <a:lnTo>
                  <a:pt x="56" y="53"/>
                </a:lnTo>
                <a:lnTo>
                  <a:pt x="51" y="53"/>
                </a:lnTo>
                <a:lnTo>
                  <a:pt x="50" y="53"/>
                </a:lnTo>
                <a:lnTo>
                  <a:pt x="48" y="53"/>
                </a:lnTo>
                <a:lnTo>
                  <a:pt x="43" y="53"/>
                </a:lnTo>
                <a:lnTo>
                  <a:pt x="42" y="53"/>
                </a:lnTo>
                <a:lnTo>
                  <a:pt x="40" y="53"/>
                </a:lnTo>
                <a:lnTo>
                  <a:pt x="38" y="53"/>
                </a:lnTo>
                <a:lnTo>
                  <a:pt x="37" y="53"/>
                </a:lnTo>
                <a:lnTo>
                  <a:pt x="35" y="53"/>
                </a:lnTo>
                <a:lnTo>
                  <a:pt x="34" y="53"/>
                </a:lnTo>
                <a:lnTo>
                  <a:pt x="32" y="53"/>
                </a:lnTo>
                <a:lnTo>
                  <a:pt x="30" y="53"/>
                </a:lnTo>
                <a:lnTo>
                  <a:pt x="29" y="53"/>
                </a:lnTo>
                <a:lnTo>
                  <a:pt x="27" y="53"/>
                </a:lnTo>
                <a:lnTo>
                  <a:pt x="26" y="53"/>
                </a:lnTo>
                <a:lnTo>
                  <a:pt x="24" y="53"/>
                </a:lnTo>
                <a:lnTo>
                  <a:pt x="22" y="53"/>
                </a:lnTo>
                <a:lnTo>
                  <a:pt x="21" y="53"/>
                </a:lnTo>
                <a:lnTo>
                  <a:pt x="19" y="53"/>
                </a:lnTo>
                <a:lnTo>
                  <a:pt x="18" y="53"/>
                </a:lnTo>
                <a:lnTo>
                  <a:pt x="16" y="53"/>
                </a:lnTo>
                <a:lnTo>
                  <a:pt x="14" y="53"/>
                </a:lnTo>
                <a:lnTo>
                  <a:pt x="13" y="53"/>
                </a:lnTo>
                <a:lnTo>
                  <a:pt x="11" y="53"/>
                </a:lnTo>
                <a:lnTo>
                  <a:pt x="10" y="53"/>
                </a:lnTo>
                <a:lnTo>
                  <a:pt x="8" y="53"/>
                </a:lnTo>
                <a:lnTo>
                  <a:pt x="6" y="53"/>
                </a:lnTo>
                <a:lnTo>
                  <a:pt x="5" y="53"/>
                </a:lnTo>
                <a:lnTo>
                  <a:pt x="3" y="53"/>
                </a:lnTo>
                <a:lnTo>
                  <a:pt x="2" y="53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2" y="50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4"/>
                </a:lnTo>
                <a:lnTo>
                  <a:pt x="2" y="42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2" y="7"/>
                </a:lnTo>
                <a:lnTo>
                  <a:pt x="2" y="5"/>
                </a:lnTo>
                <a:lnTo>
                  <a:pt x="2" y="4"/>
                </a:lnTo>
                <a:lnTo>
                  <a:pt x="0" y="4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6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2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30" y="2"/>
                </a:lnTo>
                <a:lnTo>
                  <a:pt x="32" y="2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40" y="0"/>
                </a:lnTo>
                <a:lnTo>
                  <a:pt x="43" y="0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50" y="2"/>
                </a:lnTo>
                <a:close/>
              </a:path>
            </a:pathLst>
          </a:custGeom>
          <a:solidFill>
            <a:srgbClr val="5688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5"/>
          <p:cNvSpPr>
            <a:spLocks/>
          </p:cNvSpPr>
          <p:nvPr/>
        </p:nvSpPr>
        <p:spPr bwMode="auto">
          <a:xfrm>
            <a:off x="2865438" y="5762626"/>
            <a:ext cx="169863" cy="122238"/>
          </a:xfrm>
          <a:custGeom>
            <a:avLst/>
            <a:gdLst/>
            <a:ahLst/>
            <a:cxnLst>
              <a:cxn ang="0">
                <a:pos x="102" y="5"/>
              </a:cxn>
              <a:cxn ang="0">
                <a:pos x="102" y="16"/>
              </a:cxn>
              <a:cxn ang="0">
                <a:pos x="102" y="23"/>
              </a:cxn>
              <a:cxn ang="0">
                <a:pos x="102" y="34"/>
              </a:cxn>
              <a:cxn ang="0">
                <a:pos x="102" y="47"/>
              </a:cxn>
              <a:cxn ang="0">
                <a:pos x="105" y="51"/>
              </a:cxn>
              <a:cxn ang="0">
                <a:pos x="107" y="56"/>
              </a:cxn>
              <a:cxn ang="0">
                <a:pos x="105" y="64"/>
              </a:cxn>
              <a:cxn ang="0">
                <a:pos x="107" y="72"/>
              </a:cxn>
              <a:cxn ang="0">
                <a:pos x="102" y="77"/>
              </a:cxn>
              <a:cxn ang="0">
                <a:pos x="96" y="77"/>
              </a:cxn>
              <a:cxn ang="0">
                <a:pos x="91" y="77"/>
              </a:cxn>
              <a:cxn ang="0">
                <a:pos x="81" y="77"/>
              </a:cxn>
              <a:cxn ang="0">
                <a:pos x="69" y="77"/>
              </a:cxn>
              <a:cxn ang="0">
                <a:pos x="64" y="77"/>
              </a:cxn>
              <a:cxn ang="0">
                <a:pos x="59" y="77"/>
              </a:cxn>
              <a:cxn ang="0">
                <a:pos x="54" y="77"/>
              </a:cxn>
              <a:cxn ang="0">
                <a:pos x="49" y="77"/>
              </a:cxn>
              <a:cxn ang="0">
                <a:pos x="45" y="77"/>
              </a:cxn>
              <a:cxn ang="0">
                <a:pos x="40" y="77"/>
              </a:cxn>
              <a:cxn ang="0">
                <a:pos x="35" y="77"/>
              </a:cxn>
              <a:cxn ang="0">
                <a:pos x="30" y="77"/>
              </a:cxn>
              <a:cxn ang="0">
                <a:pos x="25" y="77"/>
              </a:cxn>
              <a:cxn ang="0">
                <a:pos x="21" y="77"/>
              </a:cxn>
              <a:cxn ang="0">
                <a:pos x="13" y="77"/>
              </a:cxn>
              <a:cxn ang="0">
                <a:pos x="8" y="77"/>
              </a:cxn>
              <a:cxn ang="0">
                <a:pos x="5" y="75"/>
              </a:cxn>
              <a:cxn ang="0">
                <a:pos x="5" y="69"/>
              </a:cxn>
              <a:cxn ang="0">
                <a:pos x="5" y="64"/>
              </a:cxn>
              <a:cxn ang="0">
                <a:pos x="5" y="58"/>
              </a:cxn>
              <a:cxn ang="0">
                <a:pos x="5" y="53"/>
              </a:cxn>
              <a:cxn ang="0">
                <a:pos x="1" y="51"/>
              </a:cxn>
              <a:cxn ang="0">
                <a:pos x="0" y="48"/>
              </a:cxn>
              <a:cxn ang="0">
                <a:pos x="0" y="43"/>
              </a:cxn>
              <a:cxn ang="0">
                <a:pos x="0" y="39"/>
              </a:cxn>
              <a:cxn ang="0">
                <a:pos x="0" y="34"/>
              </a:cxn>
              <a:cxn ang="0">
                <a:pos x="0" y="29"/>
              </a:cxn>
              <a:cxn ang="0">
                <a:pos x="0" y="24"/>
              </a:cxn>
              <a:cxn ang="0">
                <a:pos x="0" y="19"/>
              </a:cxn>
              <a:cxn ang="0">
                <a:pos x="0" y="15"/>
              </a:cxn>
              <a:cxn ang="0">
                <a:pos x="0" y="10"/>
              </a:cxn>
              <a:cxn ang="0">
                <a:pos x="0" y="5"/>
              </a:cxn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17" y="0"/>
              </a:cxn>
              <a:cxn ang="0">
                <a:pos x="29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51" y="0"/>
              </a:cxn>
              <a:cxn ang="0">
                <a:pos x="57" y="0"/>
              </a:cxn>
              <a:cxn ang="0">
                <a:pos x="62" y="0"/>
              </a:cxn>
              <a:cxn ang="0">
                <a:pos x="67" y="0"/>
              </a:cxn>
              <a:cxn ang="0">
                <a:pos x="78" y="0"/>
              </a:cxn>
              <a:cxn ang="0">
                <a:pos x="83" y="0"/>
              </a:cxn>
              <a:cxn ang="0">
                <a:pos x="88" y="0"/>
              </a:cxn>
              <a:cxn ang="0">
                <a:pos x="96" y="0"/>
              </a:cxn>
              <a:cxn ang="0">
                <a:pos x="102" y="0"/>
              </a:cxn>
            </a:cxnLst>
            <a:rect l="0" t="0" r="r" b="b"/>
            <a:pathLst>
              <a:path w="107" h="77">
                <a:moveTo>
                  <a:pt x="102" y="0"/>
                </a:moveTo>
                <a:lnTo>
                  <a:pt x="102" y="2"/>
                </a:lnTo>
                <a:lnTo>
                  <a:pt x="102" y="5"/>
                </a:lnTo>
                <a:lnTo>
                  <a:pt x="102" y="7"/>
                </a:lnTo>
                <a:lnTo>
                  <a:pt x="102" y="8"/>
                </a:lnTo>
                <a:lnTo>
                  <a:pt x="102" y="16"/>
                </a:lnTo>
                <a:lnTo>
                  <a:pt x="102" y="18"/>
                </a:lnTo>
                <a:lnTo>
                  <a:pt x="102" y="21"/>
                </a:lnTo>
                <a:lnTo>
                  <a:pt x="102" y="23"/>
                </a:lnTo>
                <a:lnTo>
                  <a:pt x="102" y="26"/>
                </a:lnTo>
                <a:lnTo>
                  <a:pt x="102" y="31"/>
                </a:lnTo>
                <a:lnTo>
                  <a:pt x="102" y="34"/>
                </a:lnTo>
                <a:lnTo>
                  <a:pt x="102" y="39"/>
                </a:lnTo>
                <a:lnTo>
                  <a:pt x="102" y="42"/>
                </a:lnTo>
                <a:lnTo>
                  <a:pt x="102" y="47"/>
                </a:lnTo>
                <a:lnTo>
                  <a:pt x="102" y="51"/>
                </a:lnTo>
                <a:lnTo>
                  <a:pt x="104" y="51"/>
                </a:lnTo>
                <a:lnTo>
                  <a:pt x="105" y="51"/>
                </a:lnTo>
                <a:lnTo>
                  <a:pt x="107" y="51"/>
                </a:lnTo>
                <a:lnTo>
                  <a:pt x="107" y="55"/>
                </a:lnTo>
                <a:lnTo>
                  <a:pt x="107" y="56"/>
                </a:lnTo>
                <a:lnTo>
                  <a:pt x="107" y="58"/>
                </a:lnTo>
                <a:lnTo>
                  <a:pt x="107" y="59"/>
                </a:lnTo>
                <a:lnTo>
                  <a:pt x="105" y="64"/>
                </a:lnTo>
                <a:lnTo>
                  <a:pt x="107" y="67"/>
                </a:lnTo>
                <a:lnTo>
                  <a:pt x="107" y="69"/>
                </a:lnTo>
                <a:lnTo>
                  <a:pt x="107" y="72"/>
                </a:lnTo>
                <a:lnTo>
                  <a:pt x="107" y="77"/>
                </a:lnTo>
                <a:lnTo>
                  <a:pt x="104" y="77"/>
                </a:lnTo>
                <a:lnTo>
                  <a:pt x="102" y="77"/>
                </a:lnTo>
                <a:lnTo>
                  <a:pt x="101" y="77"/>
                </a:lnTo>
                <a:lnTo>
                  <a:pt x="97" y="77"/>
                </a:lnTo>
                <a:lnTo>
                  <a:pt x="96" y="77"/>
                </a:lnTo>
                <a:lnTo>
                  <a:pt x="94" y="77"/>
                </a:lnTo>
                <a:lnTo>
                  <a:pt x="93" y="77"/>
                </a:lnTo>
                <a:lnTo>
                  <a:pt x="91" y="77"/>
                </a:lnTo>
                <a:lnTo>
                  <a:pt x="89" y="77"/>
                </a:lnTo>
                <a:lnTo>
                  <a:pt x="83" y="77"/>
                </a:lnTo>
                <a:lnTo>
                  <a:pt x="81" y="77"/>
                </a:lnTo>
                <a:lnTo>
                  <a:pt x="78" y="77"/>
                </a:lnTo>
                <a:lnTo>
                  <a:pt x="77" y="77"/>
                </a:lnTo>
                <a:lnTo>
                  <a:pt x="69" y="77"/>
                </a:lnTo>
                <a:lnTo>
                  <a:pt x="67" y="77"/>
                </a:lnTo>
                <a:lnTo>
                  <a:pt x="65" y="77"/>
                </a:lnTo>
                <a:lnTo>
                  <a:pt x="64" y="77"/>
                </a:lnTo>
                <a:lnTo>
                  <a:pt x="62" y="77"/>
                </a:lnTo>
                <a:lnTo>
                  <a:pt x="61" y="77"/>
                </a:lnTo>
                <a:lnTo>
                  <a:pt x="59" y="77"/>
                </a:lnTo>
                <a:lnTo>
                  <a:pt x="57" y="77"/>
                </a:lnTo>
                <a:lnTo>
                  <a:pt x="56" y="77"/>
                </a:lnTo>
                <a:lnTo>
                  <a:pt x="54" y="77"/>
                </a:lnTo>
                <a:lnTo>
                  <a:pt x="53" y="77"/>
                </a:lnTo>
                <a:lnTo>
                  <a:pt x="51" y="77"/>
                </a:lnTo>
                <a:lnTo>
                  <a:pt x="49" y="77"/>
                </a:lnTo>
                <a:lnTo>
                  <a:pt x="48" y="77"/>
                </a:lnTo>
                <a:lnTo>
                  <a:pt x="46" y="77"/>
                </a:lnTo>
                <a:lnTo>
                  <a:pt x="45" y="77"/>
                </a:lnTo>
                <a:lnTo>
                  <a:pt x="43" y="77"/>
                </a:lnTo>
                <a:lnTo>
                  <a:pt x="41" y="77"/>
                </a:lnTo>
                <a:lnTo>
                  <a:pt x="40" y="77"/>
                </a:lnTo>
                <a:lnTo>
                  <a:pt x="38" y="77"/>
                </a:lnTo>
                <a:lnTo>
                  <a:pt x="37" y="77"/>
                </a:lnTo>
                <a:lnTo>
                  <a:pt x="35" y="77"/>
                </a:lnTo>
                <a:lnTo>
                  <a:pt x="33" y="77"/>
                </a:lnTo>
                <a:lnTo>
                  <a:pt x="32" y="77"/>
                </a:lnTo>
                <a:lnTo>
                  <a:pt x="30" y="77"/>
                </a:lnTo>
                <a:lnTo>
                  <a:pt x="29" y="77"/>
                </a:lnTo>
                <a:lnTo>
                  <a:pt x="27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1" y="77"/>
                </a:lnTo>
                <a:lnTo>
                  <a:pt x="17" y="77"/>
                </a:lnTo>
                <a:lnTo>
                  <a:pt x="14" y="77"/>
                </a:lnTo>
                <a:lnTo>
                  <a:pt x="13" y="77"/>
                </a:lnTo>
                <a:lnTo>
                  <a:pt x="11" y="77"/>
                </a:lnTo>
                <a:lnTo>
                  <a:pt x="9" y="77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5" y="75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7"/>
                </a:lnTo>
                <a:lnTo>
                  <a:pt x="5" y="66"/>
                </a:lnTo>
                <a:lnTo>
                  <a:pt x="5" y="64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7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6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close/>
              </a:path>
            </a:pathLst>
          </a:custGeom>
          <a:solidFill>
            <a:srgbClr val="2F80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/>
          <p:cNvSpPr>
            <a:spLocks/>
          </p:cNvSpPr>
          <p:nvPr/>
        </p:nvSpPr>
        <p:spPr bwMode="auto">
          <a:xfrm>
            <a:off x="3959225" y="5762626"/>
            <a:ext cx="163513" cy="68263"/>
          </a:xfrm>
          <a:custGeom>
            <a:avLst/>
            <a:gdLst/>
            <a:ahLst/>
            <a:cxnLst>
              <a:cxn ang="0">
                <a:pos x="55" y="0"/>
              </a:cxn>
              <a:cxn ang="0">
                <a:pos x="56" y="0"/>
              </a:cxn>
              <a:cxn ang="0">
                <a:pos x="69" y="0"/>
              </a:cxn>
              <a:cxn ang="0">
                <a:pos x="90" y="0"/>
              </a:cxn>
              <a:cxn ang="0">
                <a:pos x="98" y="0"/>
              </a:cxn>
              <a:cxn ang="0">
                <a:pos x="103" y="5"/>
              </a:cxn>
              <a:cxn ang="0">
                <a:pos x="103" y="13"/>
              </a:cxn>
              <a:cxn ang="0">
                <a:pos x="103" y="18"/>
              </a:cxn>
              <a:cxn ang="0">
                <a:pos x="103" y="21"/>
              </a:cxn>
              <a:cxn ang="0">
                <a:pos x="103" y="23"/>
              </a:cxn>
              <a:cxn ang="0">
                <a:pos x="103" y="26"/>
              </a:cxn>
              <a:cxn ang="0">
                <a:pos x="103" y="26"/>
              </a:cxn>
              <a:cxn ang="0">
                <a:pos x="96" y="26"/>
              </a:cxn>
              <a:cxn ang="0">
                <a:pos x="95" y="34"/>
              </a:cxn>
              <a:cxn ang="0">
                <a:pos x="95" y="37"/>
              </a:cxn>
              <a:cxn ang="0">
                <a:pos x="95" y="37"/>
              </a:cxn>
              <a:cxn ang="0">
                <a:pos x="95" y="39"/>
              </a:cxn>
              <a:cxn ang="0">
                <a:pos x="95" y="39"/>
              </a:cxn>
              <a:cxn ang="0">
                <a:pos x="92" y="43"/>
              </a:cxn>
              <a:cxn ang="0">
                <a:pos x="88" y="42"/>
              </a:cxn>
              <a:cxn ang="0">
                <a:pos x="82" y="39"/>
              </a:cxn>
              <a:cxn ang="0">
                <a:pos x="80" y="39"/>
              </a:cxn>
              <a:cxn ang="0">
                <a:pos x="77" y="39"/>
              </a:cxn>
              <a:cxn ang="0">
                <a:pos x="76" y="39"/>
              </a:cxn>
              <a:cxn ang="0">
                <a:pos x="69" y="39"/>
              </a:cxn>
              <a:cxn ang="0">
                <a:pos x="64" y="40"/>
              </a:cxn>
              <a:cxn ang="0">
                <a:pos x="58" y="40"/>
              </a:cxn>
              <a:cxn ang="0">
                <a:pos x="56" y="40"/>
              </a:cxn>
              <a:cxn ang="0">
                <a:pos x="50" y="40"/>
              </a:cxn>
              <a:cxn ang="0">
                <a:pos x="47" y="37"/>
              </a:cxn>
              <a:cxn ang="0">
                <a:pos x="45" y="34"/>
              </a:cxn>
              <a:cxn ang="0">
                <a:pos x="44" y="32"/>
              </a:cxn>
              <a:cxn ang="0">
                <a:pos x="40" y="31"/>
              </a:cxn>
              <a:cxn ang="0">
                <a:pos x="40" y="29"/>
              </a:cxn>
              <a:cxn ang="0">
                <a:pos x="40" y="29"/>
              </a:cxn>
              <a:cxn ang="0">
                <a:pos x="37" y="26"/>
              </a:cxn>
              <a:cxn ang="0">
                <a:pos x="36" y="24"/>
              </a:cxn>
              <a:cxn ang="0">
                <a:pos x="34" y="23"/>
              </a:cxn>
              <a:cxn ang="0">
                <a:pos x="32" y="23"/>
              </a:cxn>
              <a:cxn ang="0">
                <a:pos x="29" y="19"/>
              </a:cxn>
              <a:cxn ang="0">
                <a:pos x="28" y="16"/>
              </a:cxn>
              <a:cxn ang="0">
                <a:pos x="21" y="15"/>
              </a:cxn>
              <a:cxn ang="0">
                <a:pos x="18" y="13"/>
              </a:cxn>
              <a:cxn ang="0">
                <a:pos x="18" y="13"/>
              </a:cxn>
              <a:cxn ang="0">
                <a:pos x="15" y="18"/>
              </a:cxn>
              <a:cxn ang="0">
                <a:pos x="12" y="15"/>
              </a:cxn>
              <a:cxn ang="0">
                <a:pos x="5" y="8"/>
              </a:cxn>
              <a:cxn ang="0">
                <a:pos x="0" y="7"/>
              </a:cxn>
              <a:cxn ang="0">
                <a:pos x="2" y="0"/>
              </a:cxn>
              <a:cxn ang="0">
                <a:pos x="5" y="0"/>
              </a:cxn>
              <a:cxn ang="0">
                <a:pos x="26" y="0"/>
              </a:cxn>
              <a:cxn ang="0">
                <a:pos x="44" y="0"/>
              </a:cxn>
              <a:cxn ang="0">
                <a:pos x="52" y="0"/>
              </a:cxn>
            </a:cxnLst>
            <a:rect l="0" t="0" r="r" b="b"/>
            <a:pathLst>
              <a:path w="103" h="43">
                <a:moveTo>
                  <a:pt x="52" y="0"/>
                </a:moveTo>
                <a:lnTo>
                  <a:pt x="53" y="0"/>
                </a:lnTo>
                <a:lnTo>
                  <a:pt x="53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85" y="0"/>
                </a:lnTo>
                <a:lnTo>
                  <a:pt x="90" y="0"/>
                </a:lnTo>
                <a:lnTo>
                  <a:pt x="95" y="0"/>
                </a:lnTo>
                <a:lnTo>
                  <a:pt x="95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8" y="0"/>
                </a:lnTo>
                <a:lnTo>
                  <a:pt x="103" y="0"/>
                </a:lnTo>
                <a:lnTo>
                  <a:pt x="103" y="0"/>
                </a:lnTo>
                <a:lnTo>
                  <a:pt x="103" y="5"/>
                </a:lnTo>
                <a:lnTo>
                  <a:pt x="103" y="5"/>
                </a:lnTo>
                <a:lnTo>
                  <a:pt x="103" y="8"/>
                </a:lnTo>
                <a:lnTo>
                  <a:pt x="103" y="8"/>
                </a:lnTo>
                <a:lnTo>
                  <a:pt x="103" y="11"/>
                </a:lnTo>
                <a:lnTo>
                  <a:pt x="103" y="11"/>
                </a:lnTo>
                <a:lnTo>
                  <a:pt x="103" y="13"/>
                </a:lnTo>
                <a:lnTo>
                  <a:pt x="103" y="13"/>
                </a:lnTo>
                <a:lnTo>
                  <a:pt x="103" y="13"/>
                </a:lnTo>
                <a:lnTo>
                  <a:pt x="103" y="16"/>
                </a:lnTo>
                <a:lnTo>
                  <a:pt x="103" y="16"/>
                </a:lnTo>
                <a:lnTo>
                  <a:pt x="103" y="18"/>
                </a:lnTo>
                <a:lnTo>
                  <a:pt x="103" y="19"/>
                </a:lnTo>
                <a:lnTo>
                  <a:pt x="103" y="19"/>
                </a:lnTo>
                <a:lnTo>
                  <a:pt x="103" y="21"/>
                </a:lnTo>
                <a:lnTo>
                  <a:pt x="103" y="21"/>
                </a:lnTo>
                <a:lnTo>
                  <a:pt x="103" y="21"/>
                </a:lnTo>
                <a:lnTo>
                  <a:pt x="103" y="21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3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3" y="26"/>
                </a:lnTo>
                <a:lnTo>
                  <a:pt x="100" y="26"/>
                </a:lnTo>
                <a:lnTo>
                  <a:pt x="100" y="26"/>
                </a:lnTo>
                <a:lnTo>
                  <a:pt x="100" y="26"/>
                </a:lnTo>
                <a:lnTo>
                  <a:pt x="98" y="26"/>
                </a:lnTo>
                <a:lnTo>
                  <a:pt x="96" y="26"/>
                </a:lnTo>
                <a:lnTo>
                  <a:pt x="95" y="26"/>
                </a:lnTo>
                <a:lnTo>
                  <a:pt x="95" y="26"/>
                </a:lnTo>
                <a:lnTo>
                  <a:pt x="95" y="29"/>
                </a:lnTo>
                <a:lnTo>
                  <a:pt x="95" y="34"/>
                </a:lnTo>
                <a:lnTo>
                  <a:pt x="95" y="34"/>
                </a:lnTo>
                <a:lnTo>
                  <a:pt x="95" y="34"/>
                </a:lnTo>
                <a:lnTo>
                  <a:pt x="95" y="35"/>
                </a:lnTo>
                <a:lnTo>
                  <a:pt x="95" y="35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7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39"/>
                </a:lnTo>
                <a:lnTo>
                  <a:pt x="95" y="40"/>
                </a:lnTo>
                <a:lnTo>
                  <a:pt x="95" y="40"/>
                </a:lnTo>
                <a:lnTo>
                  <a:pt x="95" y="42"/>
                </a:lnTo>
                <a:lnTo>
                  <a:pt x="93" y="42"/>
                </a:lnTo>
                <a:lnTo>
                  <a:pt x="92" y="43"/>
                </a:lnTo>
                <a:lnTo>
                  <a:pt x="92" y="43"/>
                </a:lnTo>
                <a:lnTo>
                  <a:pt x="90" y="43"/>
                </a:lnTo>
                <a:lnTo>
                  <a:pt x="88" y="42"/>
                </a:lnTo>
                <a:lnTo>
                  <a:pt x="88" y="42"/>
                </a:lnTo>
                <a:lnTo>
                  <a:pt x="88" y="42"/>
                </a:lnTo>
                <a:lnTo>
                  <a:pt x="88" y="40"/>
                </a:lnTo>
                <a:lnTo>
                  <a:pt x="88" y="39"/>
                </a:lnTo>
                <a:lnTo>
                  <a:pt x="88" y="39"/>
                </a:lnTo>
                <a:lnTo>
                  <a:pt x="85" y="39"/>
                </a:lnTo>
                <a:lnTo>
                  <a:pt x="82" y="39"/>
                </a:lnTo>
                <a:lnTo>
                  <a:pt x="82" y="39"/>
                </a:lnTo>
                <a:lnTo>
                  <a:pt x="82" y="39"/>
                </a:lnTo>
                <a:lnTo>
                  <a:pt x="80" y="39"/>
                </a:lnTo>
                <a:lnTo>
                  <a:pt x="80" y="39"/>
                </a:lnTo>
                <a:lnTo>
                  <a:pt x="80" y="39"/>
                </a:lnTo>
                <a:lnTo>
                  <a:pt x="79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7" y="39"/>
                </a:lnTo>
                <a:lnTo>
                  <a:pt x="76" y="39"/>
                </a:lnTo>
                <a:lnTo>
                  <a:pt x="74" y="39"/>
                </a:lnTo>
                <a:lnTo>
                  <a:pt x="74" y="39"/>
                </a:lnTo>
                <a:lnTo>
                  <a:pt x="72" y="40"/>
                </a:lnTo>
                <a:lnTo>
                  <a:pt x="72" y="40"/>
                </a:lnTo>
                <a:lnTo>
                  <a:pt x="69" y="39"/>
                </a:lnTo>
                <a:lnTo>
                  <a:pt x="64" y="39"/>
                </a:lnTo>
                <a:lnTo>
                  <a:pt x="64" y="39"/>
                </a:lnTo>
                <a:lnTo>
                  <a:pt x="64" y="39"/>
                </a:lnTo>
                <a:lnTo>
                  <a:pt x="64" y="39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0" y="40"/>
                </a:lnTo>
                <a:lnTo>
                  <a:pt x="60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8" y="40"/>
                </a:lnTo>
                <a:lnTo>
                  <a:pt x="56" y="40"/>
                </a:lnTo>
                <a:lnTo>
                  <a:pt x="55" y="40"/>
                </a:lnTo>
                <a:lnTo>
                  <a:pt x="52" y="40"/>
                </a:lnTo>
                <a:lnTo>
                  <a:pt x="50" y="40"/>
                </a:lnTo>
                <a:lnTo>
                  <a:pt x="50" y="40"/>
                </a:lnTo>
                <a:lnTo>
                  <a:pt x="50" y="40"/>
                </a:lnTo>
                <a:lnTo>
                  <a:pt x="50" y="40"/>
                </a:lnTo>
                <a:lnTo>
                  <a:pt x="48" y="40"/>
                </a:lnTo>
                <a:lnTo>
                  <a:pt x="48" y="39"/>
                </a:lnTo>
                <a:lnTo>
                  <a:pt x="47" y="39"/>
                </a:lnTo>
                <a:lnTo>
                  <a:pt x="47" y="37"/>
                </a:lnTo>
                <a:lnTo>
                  <a:pt x="47" y="37"/>
                </a:lnTo>
                <a:lnTo>
                  <a:pt x="47" y="35"/>
                </a:lnTo>
                <a:lnTo>
                  <a:pt x="45" y="35"/>
                </a:lnTo>
                <a:lnTo>
                  <a:pt x="45" y="35"/>
                </a:lnTo>
                <a:lnTo>
                  <a:pt x="45" y="34"/>
                </a:lnTo>
                <a:lnTo>
                  <a:pt x="44" y="34"/>
                </a:lnTo>
                <a:lnTo>
                  <a:pt x="44" y="32"/>
                </a:lnTo>
                <a:lnTo>
                  <a:pt x="44" y="32"/>
                </a:lnTo>
                <a:lnTo>
                  <a:pt x="44" y="32"/>
                </a:lnTo>
                <a:lnTo>
                  <a:pt x="44" y="32"/>
                </a:lnTo>
                <a:lnTo>
                  <a:pt x="42" y="32"/>
                </a:lnTo>
                <a:lnTo>
                  <a:pt x="42" y="31"/>
                </a:lnTo>
                <a:lnTo>
                  <a:pt x="42" y="31"/>
                </a:lnTo>
                <a:lnTo>
                  <a:pt x="42" y="31"/>
                </a:lnTo>
                <a:lnTo>
                  <a:pt x="40" y="31"/>
                </a:lnTo>
                <a:lnTo>
                  <a:pt x="40" y="31"/>
                </a:lnTo>
                <a:lnTo>
                  <a:pt x="40" y="31"/>
                </a:lnTo>
                <a:lnTo>
                  <a:pt x="40" y="31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40" y="29"/>
                </a:lnTo>
                <a:lnTo>
                  <a:pt x="39" y="29"/>
                </a:lnTo>
                <a:lnTo>
                  <a:pt x="39" y="27"/>
                </a:lnTo>
                <a:lnTo>
                  <a:pt x="39" y="27"/>
                </a:lnTo>
                <a:lnTo>
                  <a:pt x="37" y="27"/>
                </a:lnTo>
                <a:lnTo>
                  <a:pt x="37" y="26"/>
                </a:lnTo>
                <a:lnTo>
                  <a:pt x="37" y="26"/>
                </a:lnTo>
                <a:lnTo>
                  <a:pt x="37" y="26"/>
                </a:lnTo>
                <a:lnTo>
                  <a:pt x="36" y="26"/>
                </a:lnTo>
                <a:lnTo>
                  <a:pt x="36" y="26"/>
                </a:lnTo>
                <a:lnTo>
                  <a:pt x="36" y="24"/>
                </a:lnTo>
                <a:lnTo>
                  <a:pt x="34" y="24"/>
                </a:lnTo>
                <a:lnTo>
                  <a:pt x="34" y="24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4" y="23"/>
                </a:lnTo>
                <a:lnTo>
                  <a:pt x="32" y="23"/>
                </a:lnTo>
                <a:lnTo>
                  <a:pt x="32" y="21"/>
                </a:lnTo>
                <a:lnTo>
                  <a:pt x="31" y="21"/>
                </a:lnTo>
                <a:lnTo>
                  <a:pt x="31" y="19"/>
                </a:lnTo>
                <a:lnTo>
                  <a:pt x="29" y="19"/>
                </a:lnTo>
                <a:lnTo>
                  <a:pt x="29" y="19"/>
                </a:lnTo>
                <a:lnTo>
                  <a:pt x="28" y="19"/>
                </a:lnTo>
                <a:lnTo>
                  <a:pt x="28" y="18"/>
                </a:lnTo>
                <a:lnTo>
                  <a:pt x="28" y="18"/>
                </a:lnTo>
                <a:lnTo>
                  <a:pt x="28" y="18"/>
                </a:lnTo>
                <a:lnTo>
                  <a:pt x="28" y="16"/>
                </a:lnTo>
                <a:lnTo>
                  <a:pt x="26" y="16"/>
                </a:lnTo>
                <a:lnTo>
                  <a:pt x="26" y="16"/>
                </a:lnTo>
                <a:lnTo>
                  <a:pt x="24" y="16"/>
                </a:lnTo>
                <a:lnTo>
                  <a:pt x="24" y="15"/>
                </a:lnTo>
                <a:lnTo>
                  <a:pt x="21" y="15"/>
                </a:lnTo>
                <a:lnTo>
                  <a:pt x="21" y="15"/>
                </a:lnTo>
                <a:lnTo>
                  <a:pt x="21" y="15"/>
                </a:lnTo>
                <a:lnTo>
                  <a:pt x="20" y="15"/>
                </a:lnTo>
                <a:lnTo>
                  <a:pt x="20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8" y="13"/>
                </a:lnTo>
                <a:lnTo>
                  <a:pt x="16" y="16"/>
                </a:lnTo>
                <a:lnTo>
                  <a:pt x="16" y="16"/>
                </a:lnTo>
                <a:lnTo>
                  <a:pt x="16" y="18"/>
                </a:lnTo>
                <a:lnTo>
                  <a:pt x="16" y="19"/>
                </a:lnTo>
                <a:lnTo>
                  <a:pt x="15" y="18"/>
                </a:lnTo>
                <a:lnTo>
                  <a:pt x="15" y="18"/>
                </a:lnTo>
                <a:lnTo>
                  <a:pt x="15" y="18"/>
                </a:lnTo>
                <a:lnTo>
                  <a:pt x="13" y="16"/>
                </a:lnTo>
                <a:lnTo>
                  <a:pt x="12" y="15"/>
                </a:lnTo>
                <a:lnTo>
                  <a:pt x="12" y="15"/>
                </a:lnTo>
                <a:lnTo>
                  <a:pt x="12" y="15"/>
                </a:lnTo>
                <a:lnTo>
                  <a:pt x="8" y="11"/>
                </a:lnTo>
                <a:lnTo>
                  <a:pt x="7" y="10"/>
                </a:lnTo>
                <a:lnTo>
                  <a:pt x="7" y="10"/>
                </a:lnTo>
                <a:lnTo>
                  <a:pt x="5" y="8"/>
                </a:lnTo>
                <a:lnTo>
                  <a:pt x="4" y="7"/>
                </a:lnTo>
                <a:lnTo>
                  <a:pt x="2" y="7"/>
                </a:lnTo>
                <a:lnTo>
                  <a:pt x="0" y="7"/>
                </a:lnTo>
                <a:lnTo>
                  <a:pt x="0" y="7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5" y="0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31" y="0"/>
                </a:lnTo>
                <a:lnTo>
                  <a:pt x="34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4" y="0"/>
                </a:lnTo>
                <a:lnTo>
                  <a:pt x="47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6AA3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7"/>
          <p:cNvSpPr>
            <a:spLocks/>
          </p:cNvSpPr>
          <p:nvPr/>
        </p:nvSpPr>
        <p:spPr bwMode="auto">
          <a:xfrm>
            <a:off x="3114675" y="5159376"/>
            <a:ext cx="95250" cy="195263"/>
          </a:xfrm>
          <a:custGeom>
            <a:avLst/>
            <a:gdLst/>
            <a:ahLst/>
            <a:cxnLst>
              <a:cxn ang="0">
                <a:pos x="60" y="9"/>
              </a:cxn>
              <a:cxn ang="0">
                <a:pos x="60" y="19"/>
              </a:cxn>
              <a:cxn ang="0">
                <a:pos x="60" y="24"/>
              </a:cxn>
              <a:cxn ang="0">
                <a:pos x="60" y="28"/>
              </a:cxn>
              <a:cxn ang="0">
                <a:pos x="60" y="33"/>
              </a:cxn>
              <a:cxn ang="0">
                <a:pos x="60" y="44"/>
              </a:cxn>
              <a:cxn ang="0">
                <a:pos x="60" y="52"/>
              </a:cxn>
              <a:cxn ang="0">
                <a:pos x="60" y="59"/>
              </a:cxn>
              <a:cxn ang="0">
                <a:pos x="60" y="70"/>
              </a:cxn>
              <a:cxn ang="0">
                <a:pos x="60" y="80"/>
              </a:cxn>
              <a:cxn ang="0">
                <a:pos x="60" y="88"/>
              </a:cxn>
              <a:cxn ang="0">
                <a:pos x="60" y="97"/>
              </a:cxn>
              <a:cxn ang="0">
                <a:pos x="60" y="107"/>
              </a:cxn>
              <a:cxn ang="0">
                <a:pos x="60" y="115"/>
              </a:cxn>
              <a:cxn ang="0">
                <a:pos x="60" y="120"/>
              </a:cxn>
              <a:cxn ang="0">
                <a:pos x="56" y="123"/>
              </a:cxn>
              <a:cxn ang="0">
                <a:pos x="28" y="123"/>
              </a:cxn>
              <a:cxn ang="0">
                <a:pos x="22" y="123"/>
              </a:cxn>
              <a:cxn ang="0">
                <a:pos x="0" y="123"/>
              </a:cxn>
              <a:cxn ang="0">
                <a:pos x="0" y="96"/>
              </a:cxn>
              <a:cxn ang="0">
                <a:pos x="0" y="91"/>
              </a:cxn>
              <a:cxn ang="0">
                <a:pos x="0" y="86"/>
              </a:cxn>
              <a:cxn ang="0">
                <a:pos x="0" y="81"/>
              </a:cxn>
              <a:cxn ang="0">
                <a:pos x="0" y="75"/>
              </a:cxn>
              <a:cxn ang="0">
                <a:pos x="0" y="70"/>
              </a:cxn>
              <a:cxn ang="0">
                <a:pos x="0" y="65"/>
              </a:cxn>
              <a:cxn ang="0">
                <a:pos x="0" y="60"/>
              </a:cxn>
              <a:cxn ang="0">
                <a:pos x="0" y="56"/>
              </a:cxn>
              <a:cxn ang="0">
                <a:pos x="0" y="51"/>
              </a:cxn>
              <a:cxn ang="0">
                <a:pos x="0" y="46"/>
              </a:cxn>
              <a:cxn ang="0">
                <a:pos x="0" y="36"/>
              </a:cxn>
              <a:cxn ang="0">
                <a:pos x="0" y="32"/>
              </a:cxn>
              <a:cxn ang="0">
                <a:pos x="0" y="19"/>
              </a:cxn>
              <a:cxn ang="0">
                <a:pos x="0" y="9"/>
              </a:cxn>
              <a:cxn ang="0">
                <a:pos x="0" y="0"/>
              </a:cxn>
              <a:cxn ang="0">
                <a:pos x="4" y="0"/>
              </a:cxn>
              <a:cxn ang="0">
                <a:pos x="8" y="1"/>
              </a:cxn>
              <a:cxn ang="0">
                <a:pos x="12" y="1"/>
              </a:cxn>
              <a:cxn ang="0">
                <a:pos x="16" y="0"/>
              </a:cxn>
              <a:cxn ang="0">
                <a:pos x="20" y="0"/>
              </a:cxn>
              <a:cxn ang="0">
                <a:pos x="25" y="0"/>
              </a:cxn>
              <a:cxn ang="0">
                <a:pos x="30" y="0"/>
              </a:cxn>
              <a:cxn ang="0">
                <a:pos x="35" y="0"/>
              </a:cxn>
              <a:cxn ang="0">
                <a:pos x="40" y="0"/>
              </a:cxn>
              <a:cxn ang="0">
                <a:pos x="44" y="0"/>
              </a:cxn>
              <a:cxn ang="0">
                <a:pos x="52" y="0"/>
              </a:cxn>
            </a:cxnLst>
            <a:rect l="0" t="0" r="r" b="b"/>
            <a:pathLst>
              <a:path w="60" h="123">
                <a:moveTo>
                  <a:pt x="60" y="0"/>
                </a:moveTo>
                <a:lnTo>
                  <a:pt x="60" y="1"/>
                </a:lnTo>
                <a:lnTo>
                  <a:pt x="60" y="9"/>
                </a:lnTo>
                <a:lnTo>
                  <a:pt x="60" y="14"/>
                </a:lnTo>
                <a:lnTo>
                  <a:pt x="60" y="17"/>
                </a:lnTo>
                <a:lnTo>
                  <a:pt x="60" y="19"/>
                </a:lnTo>
                <a:lnTo>
                  <a:pt x="60" y="20"/>
                </a:lnTo>
                <a:lnTo>
                  <a:pt x="60" y="22"/>
                </a:lnTo>
                <a:lnTo>
                  <a:pt x="60" y="24"/>
                </a:lnTo>
                <a:lnTo>
                  <a:pt x="60" y="25"/>
                </a:lnTo>
                <a:lnTo>
                  <a:pt x="60" y="27"/>
                </a:lnTo>
                <a:lnTo>
                  <a:pt x="60" y="28"/>
                </a:lnTo>
                <a:lnTo>
                  <a:pt x="60" y="30"/>
                </a:lnTo>
                <a:lnTo>
                  <a:pt x="60" y="32"/>
                </a:lnTo>
                <a:lnTo>
                  <a:pt x="60" y="33"/>
                </a:lnTo>
                <a:lnTo>
                  <a:pt x="60" y="36"/>
                </a:lnTo>
                <a:lnTo>
                  <a:pt x="60" y="40"/>
                </a:lnTo>
                <a:lnTo>
                  <a:pt x="60" y="44"/>
                </a:lnTo>
                <a:lnTo>
                  <a:pt x="60" y="48"/>
                </a:lnTo>
                <a:lnTo>
                  <a:pt x="60" y="49"/>
                </a:lnTo>
                <a:lnTo>
                  <a:pt x="60" y="52"/>
                </a:lnTo>
                <a:lnTo>
                  <a:pt x="60" y="56"/>
                </a:lnTo>
                <a:lnTo>
                  <a:pt x="60" y="57"/>
                </a:lnTo>
                <a:lnTo>
                  <a:pt x="60" y="59"/>
                </a:lnTo>
                <a:lnTo>
                  <a:pt x="60" y="62"/>
                </a:lnTo>
                <a:lnTo>
                  <a:pt x="60" y="67"/>
                </a:lnTo>
                <a:lnTo>
                  <a:pt x="60" y="70"/>
                </a:lnTo>
                <a:lnTo>
                  <a:pt x="60" y="75"/>
                </a:lnTo>
                <a:lnTo>
                  <a:pt x="60" y="76"/>
                </a:lnTo>
                <a:lnTo>
                  <a:pt x="60" y="80"/>
                </a:lnTo>
                <a:lnTo>
                  <a:pt x="60" y="83"/>
                </a:lnTo>
                <a:lnTo>
                  <a:pt x="60" y="86"/>
                </a:lnTo>
                <a:lnTo>
                  <a:pt x="60" y="88"/>
                </a:lnTo>
                <a:lnTo>
                  <a:pt x="60" y="89"/>
                </a:lnTo>
                <a:lnTo>
                  <a:pt x="60" y="92"/>
                </a:lnTo>
                <a:lnTo>
                  <a:pt x="60" y="97"/>
                </a:lnTo>
                <a:lnTo>
                  <a:pt x="60" y="100"/>
                </a:lnTo>
                <a:lnTo>
                  <a:pt x="60" y="105"/>
                </a:lnTo>
                <a:lnTo>
                  <a:pt x="60" y="107"/>
                </a:lnTo>
                <a:lnTo>
                  <a:pt x="60" y="110"/>
                </a:lnTo>
                <a:lnTo>
                  <a:pt x="60" y="113"/>
                </a:lnTo>
                <a:lnTo>
                  <a:pt x="60" y="115"/>
                </a:lnTo>
                <a:lnTo>
                  <a:pt x="60" y="116"/>
                </a:lnTo>
                <a:lnTo>
                  <a:pt x="60" y="118"/>
                </a:lnTo>
                <a:lnTo>
                  <a:pt x="60" y="120"/>
                </a:lnTo>
                <a:lnTo>
                  <a:pt x="60" y="123"/>
                </a:lnTo>
                <a:lnTo>
                  <a:pt x="57" y="123"/>
                </a:lnTo>
                <a:lnTo>
                  <a:pt x="56" y="123"/>
                </a:lnTo>
                <a:lnTo>
                  <a:pt x="48" y="123"/>
                </a:lnTo>
                <a:lnTo>
                  <a:pt x="30" y="123"/>
                </a:lnTo>
                <a:lnTo>
                  <a:pt x="28" y="123"/>
                </a:lnTo>
                <a:lnTo>
                  <a:pt x="25" y="123"/>
                </a:lnTo>
                <a:lnTo>
                  <a:pt x="24" y="123"/>
                </a:lnTo>
                <a:lnTo>
                  <a:pt x="22" y="123"/>
                </a:lnTo>
                <a:lnTo>
                  <a:pt x="19" y="123"/>
                </a:lnTo>
                <a:lnTo>
                  <a:pt x="3" y="123"/>
                </a:lnTo>
                <a:lnTo>
                  <a:pt x="0" y="123"/>
                </a:lnTo>
                <a:lnTo>
                  <a:pt x="0" y="107"/>
                </a:lnTo>
                <a:lnTo>
                  <a:pt x="0" y="100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0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4"/>
                </a:lnTo>
                <a:lnTo>
                  <a:pt x="0" y="9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4" y="1"/>
                </a:lnTo>
                <a:lnTo>
                  <a:pt x="6" y="1"/>
                </a:lnTo>
                <a:lnTo>
                  <a:pt x="8" y="1"/>
                </a:lnTo>
                <a:lnTo>
                  <a:pt x="9" y="1"/>
                </a:lnTo>
                <a:lnTo>
                  <a:pt x="11" y="1"/>
                </a:lnTo>
                <a:lnTo>
                  <a:pt x="12" y="1"/>
                </a:lnTo>
                <a:lnTo>
                  <a:pt x="14" y="1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lnTo>
                  <a:pt x="56" y="0"/>
                </a:lnTo>
                <a:lnTo>
                  <a:pt x="60" y="0"/>
                </a:lnTo>
                <a:close/>
              </a:path>
            </a:pathLst>
          </a:custGeom>
          <a:solidFill>
            <a:srgbClr val="DB5A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8"/>
          <p:cNvSpPr>
            <a:spLocks/>
          </p:cNvSpPr>
          <p:nvPr/>
        </p:nvSpPr>
        <p:spPr bwMode="auto">
          <a:xfrm>
            <a:off x="4122738" y="5762626"/>
            <a:ext cx="46038" cy="49213"/>
          </a:xfrm>
          <a:custGeom>
            <a:avLst/>
            <a:gdLst/>
            <a:ahLst/>
            <a:cxnLst>
              <a:cxn ang="0">
                <a:pos x="14" y="0"/>
              </a:cxn>
              <a:cxn ang="0">
                <a:pos x="14" y="0"/>
              </a:cxn>
              <a:cxn ang="0">
                <a:pos x="19" y="3"/>
              </a:cxn>
              <a:cxn ang="0">
                <a:pos x="21" y="5"/>
              </a:cxn>
              <a:cxn ang="0">
                <a:pos x="25" y="8"/>
              </a:cxn>
              <a:cxn ang="0">
                <a:pos x="25" y="8"/>
              </a:cxn>
              <a:cxn ang="0">
                <a:pos x="25" y="8"/>
              </a:cxn>
              <a:cxn ang="0">
                <a:pos x="27" y="10"/>
              </a:cxn>
              <a:cxn ang="0">
                <a:pos x="27" y="10"/>
              </a:cxn>
              <a:cxn ang="0">
                <a:pos x="27" y="11"/>
              </a:cxn>
              <a:cxn ang="0">
                <a:pos x="27" y="13"/>
              </a:cxn>
              <a:cxn ang="0">
                <a:pos x="25" y="13"/>
              </a:cxn>
              <a:cxn ang="0">
                <a:pos x="27" y="15"/>
              </a:cxn>
              <a:cxn ang="0">
                <a:pos x="27" y="16"/>
              </a:cxn>
              <a:cxn ang="0">
                <a:pos x="27" y="18"/>
              </a:cxn>
              <a:cxn ang="0">
                <a:pos x="27" y="19"/>
              </a:cxn>
              <a:cxn ang="0">
                <a:pos x="25" y="21"/>
              </a:cxn>
              <a:cxn ang="0">
                <a:pos x="24" y="21"/>
              </a:cxn>
              <a:cxn ang="0">
                <a:pos x="24" y="23"/>
              </a:cxn>
              <a:cxn ang="0">
                <a:pos x="24" y="23"/>
              </a:cxn>
              <a:cxn ang="0">
                <a:pos x="22" y="26"/>
              </a:cxn>
              <a:cxn ang="0">
                <a:pos x="22" y="27"/>
              </a:cxn>
              <a:cxn ang="0">
                <a:pos x="21" y="29"/>
              </a:cxn>
              <a:cxn ang="0">
                <a:pos x="21" y="29"/>
              </a:cxn>
              <a:cxn ang="0">
                <a:pos x="17" y="27"/>
              </a:cxn>
              <a:cxn ang="0">
                <a:pos x="13" y="24"/>
              </a:cxn>
              <a:cxn ang="0">
                <a:pos x="8" y="21"/>
              </a:cxn>
              <a:cxn ang="0">
                <a:pos x="6" y="19"/>
              </a:cxn>
              <a:cxn ang="0">
                <a:pos x="5" y="21"/>
              </a:cxn>
              <a:cxn ang="0">
                <a:pos x="5" y="21"/>
              </a:cxn>
              <a:cxn ang="0">
                <a:pos x="5" y="24"/>
              </a:cxn>
              <a:cxn ang="0">
                <a:pos x="0" y="26"/>
              </a:cxn>
              <a:cxn ang="0">
                <a:pos x="0" y="23"/>
              </a:cxn>
              <a:cxn ang="0">
                <a:pos x="0" y="23"/>
              </a:cxn>
              <a:cxn ang="0">
                <a:pos x="0" y="23"/>
              </a:cxn>
              <a:cxn ang="0">
                <a:pos x="0" y="21"/>
              </a:cxn>
              <a:cxn ang="0">
                <a:pos x="0" y="19"/>
              </a:cxn>
              <a:cxn ang="0">
                <a:pos x="0" y="16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0"/>
              </a:cxn>
              <a:cxn ang="0">
                <a:pos x="1" y="0"/>
              </a:cxn>
              <a:cxn ang="0">
                <a:pos x="5" y="0"/>
              </a:cxn>
              <a:cxn ang="0">
                <a:pos x="8" y="0"/>
              </a:cxn>
              <a:cxn ang="0">
                <a:pos x="13" y="0"/>
              </a:cxn>
            </a:cxnLst>
            <a:rect l="0" t="0" r="r" b="b"/>
            <a:pathLst>
              <a:path w="29" h="31">
                <a:moveTo>
                  <a:pt x="13" y="0"/>
                </a:moveTo>
                <a:lnTo>
                  <a:pt x="13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4" y="0"/>
                </a:lnTo>
                <a:lnTo>
                  <a:pt x="19" y="3"/>
                </a:lnTo>
                <a:lnTo>
                  <a:pt x="19" y="3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1" y="5"/>
                </a:lnTo>
                <a:lnTo>
                  <a:pt x="24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7" y="10"/>
                </a:lnTo>
                <a:lnTo>
                  <a:pt x="29" y="10"/>
                </a:lnTo>
                <a:lnTo>
                  <a:pt x="27" y="11"/>
                </a:lnTo>
                <a:lnTo>
                  <a:pt x="27" y="11"/>
                </a:lnTo>
                <a:lnTo>
                  <a:pt x="27" y="11"/>
                </a:lnTo>
                <a:lnTo>
                  <a:pt x="27" y="13"/>
                </a:lnTo>
                <a:lnTo>
                  <a:pt x="27" y="13"/>
                </a:lnTo>
                <a:lnTo>
                  <a:pt x="25" y="13"/>
                </a:lnTo>
                <a:lnTo>
                  <a:pt x="25" y="13"/>
                </a:lnTo>
                <a:lnTo>
                  <a:pt x="25" y="13"/>
                </a:lnTo>
                <a:lnTo>
                  <a:pt x="25" y="15"/>
                </a:lnTo>
                <a:lnTo>
                  <a:pt x="27" y="15"/>
                </a:lnTo>
                <a:lnTo>
                  <a:pt x="27" y="15"/>
                </a:lnTo>
                <a:lnTo>
                  <a:pt x="25" y="16"/>
                </a:lnTo>
                <a:lnTo>
                  <a:pt x="25" y="16"/>
                </a:lnTo>
                <a:lnTo>
                  <a:pt x="27" y="16"/>
                </a:lnTo>
                <a:lnTo>
                  <a:pt x="27" y="18"/>
                </a:lnTo>
                <a:lnTo>
                  <a:pt x="27" y="18"/>
                </a:lnTo>
                <a:lnTo>
                  <a:pt x="27" y="18"/>
                </a:lnTo>
                <a:lnTo>
                  <a:pt x="27" y="19"/>
                </a:lnTo>
                <a:lnTo>
                  <a:pt x="27" y="19"/>
                </a:lnTo>
                <a:lnTo>
                  <a:pt x="27" y="19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5" y="21"/>
                </a:lnTo>
                <a:lnTo>
                  <a:pt x="24" y="21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3"/>
                </a:lnTo>
                <a:lnTo>
                  <a:pt x="24" y="24"/>
                </a:lnTo>
                <a:lnTo>
                  <a:pt x="22" y="24"/>
                </a:lnTo>
                <a:lnTo>
                  <a:pt x="22" y="26"/>
                </a:lnTo>
                <a:lnTo>
                  <a:pt x="22" y="26"/>
                </a:lnTo>
                <a:lnTo>
                  <a:pt x="22" y="27"/>
                </a:lnTo>
                <a:lnTo>
                  <a:pt x="22" y="27"/>
                </a:lnTo>
                <a:lnTo>
                  <a:pt x="22" y="27"/>
                </a:lnTo>
                <a:lnTo>
                  <a:pt x="21" y="29"/>
                </a:lnTo>
                <a:lnTo>
                  <a:pt x="21" y="29"/>
                </a:lnTo>
                <a:lnTo>
                  <a:pt x="21" y="31"/>
                </a:lnTo>
                <a:lnTo>
                  <a:pt x="21" y="31"/>
                </a:lnTo>
                <a:lnTo>
                  <a:pt x="21" y="29"/>
                </a:lnTo>
                <a:lnTo>
                  <a:pt x="19" y="29"/>
                </a:lnTo>
                <a:lnTo>
                  <a:pt x="17" y="27"/>
                </a:lnTo>
                <a:lnTo>
                  <a:pt x="17" y="27"/>
                </a:lnTo>
                <a:lnTo>
                  <a:pt x="14" y="26"/>
                </a:lnTo>
                <a:lnTo>
                  <a:pt x="13" y="24"/>
                </a:lnTo>
                <a:lnTo>
                  <a:pt x="13" y="24"/>
                </a:lnTo>
                <a:lnTo>
                  <a:pt x="11" y="23"/>
                </a:lnTo>
                <a:lnTo>
                  <a:pt x="8" y="21"/>
                </a:lnTo>
                <a:lnTo>
                  <a:pt x="8" y="21"/>
                </a:lnTo>
                <a:lnTo>
                  <a:pt x="8" y="21"/>
                </a:lnTo>
                <a:lnTo>
                  <a:pt x="8" y="21"/>
                </a:lnTo>
                <a:lnTo>
                  <a:pt x="6" y="19"/>
                </a:lnTo>
                <a:lnTo>
                  <a:pt x="5" y="19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1"/>
                </a:lnTo>
                <a:lnTo>
                  <a:pt x="5" y="23"/>
                </a:lnTo>
                <a:lnTo>
                  <a:pt x="5" y="23"/>
                </a:lnTo>
                <a:lnTo>
                  <a:pt x="5" y="24"/>
                </a:lnTo>
                <a:lnTo>
                  <a:pt x="5" y="26"/>
                </a:lnTo>
                <a:lnTo>
                  <a:pt x="0" y="26"/>
                </a:lnTo>
                <a:lnTo>
                  <a:pt x="0" y="26"/>
                </a:lnTo>
                <a:lnTo>
                  <a:pt x="0" y="26"/>
                </a:lnTo>
                <a:lnTo>
                  <a:pt x="0" y="26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3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21"/>
                </a:lnTo>
                <a:lnTo>
                  <a:pt x="0" y="19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6"/>
                </a:lnTo>
                <a:lnTo>
                  <a:pt x="0" y="13"/>
                </a:lnTo>
                <a:lnTo>
                  <a:pt x="0" y="13"/>
                </a:lnTo>
                <a:lnTo>
                  <a:pt x="0" y="13"/>
                </a:lnTo>
                <a:lnTo>
                  <a:pt x="0" y="11"/>
                </a:lnTo>
                <a:lnTo>
                  <a:pt x="0" y="11"/>
                </a:lnTo>
                <a:lnTo>
                  <a:pt x="0" y="8"/>
                </a:lnTo>
                <a:lnTo>
                  <a:pt x="0" y="8"/>
                </a:ln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" y="0"/>
                </a:lnTo>
                <a:lnTo>
                  <a:pt x="1" y="0"/>
                </a:ln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8" y="0"/>
                </a:lnTo>
                <a:lnTo>
                  <a:pt x="8" y="0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6B92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9"/>
          <p:cNvSpPr>
            <a:spLocks/>
          </p:cNvSpPr>
          <p:nvPr/>
        </p:nvSpPr>
        <p:spPr bwMode="auto">
          <a:xfrm>
            <a:off x="3640138" y="6084888"/>
            <a:ext cx="161925" cy="160338"/>
          </a:xfrm>
          <a:custGeom>
            <a:avLst/>
            <a:gdLst/>
            <a:ahLst/>
            <a:cxnLst>
              <a:cxn ang="0">
                <a:pos x="77" y="13"/>
              </a:cxn>
              <a:cxn ang="0">
                <a:pos x="77" y="23"/>
              </a:cxn>
              <a:cxn ang="0">
                <a:pos x="81" y="26"/>
              </a:cxn>
              <a:cxn ang="0">
                <a:pos x="93" y="26"/>
              </a:cxn>
              <a:cxn ang="0">
                <a:pos x="101" y="29"/>
              </a:cxn>
              <a:cxn ang="0">
                <a:pos x="101" y="36"/>
              </a:cxn>
              <a:cxn ang="0">
                <a:pos x="101" y="47"/>
              </a:cxn>
              <a:cxn ang="0">
                <a:pos x="102" y="55"/>
              </a:cxn>
              <a:cxn ang="0">
                <a:pos x="102" y="60"/>
              </a:cxn>
              <a:cxn ang="0">
                <a:pos x="102" y="68"/>
              </a:cxn>
              <a:cxn ang="0">
                <a:pos x="102" y="72"/>
              </a:cxn>
              <a:cxn ang="0">
                <a:pos x="102" y="77"/>
              </a:cxn>
              <a:cxn ang="0">
                <a:pos x="102" y="88"/>
              </a:cxn>
              <a:cxn ang="0">
                <a:pos x="102" y="93"/>
              </a:cxn>
              <a:cxn ang="0">
                <a:pos x="102" y="100"/>
              </a:cxn>
              <a:cxn ang="0">
                <a:pos x="97" y="101"/>
              </a:cxn>
              <a:cxn ang="0">
                <a:pos x="86" y="101"/>
              </a:cxn>
              <a:cxn ang="0">
                <a:pos x="78" y="101"/>
              </a:cxn>
              <a:cxn ang="0">
                <a:pos x="67" y="101"/>
              </a:cxn>
              <a:cxn ang="0">
                <a:pos x="59" y="101"/>
              </a:cxn>
              <a:cxn ang="0">
                <a:pos x="27" y="101"/>
              </a:cxn>
              <a:cxn ang="0">
                <a:pos x="27" y="92"/>
              </a:cxn>
              <a:cxn ang="0">
                <a:pos x="27" y="80"/>
              </a:cxn>
              <a:cxn ang="0">
                <a:pos x="27" y="63"/>
              </a:cxn>
              <a:cxn ang="0">
                <a:pos x="27" y="52"/>
              </a:cxn>
              <a:cxn ang="0">
                <a:pos x="25" y="48"/>
              </a:cxn>
              <a:cxn ang="0">
                <a:pos x="22" y="44"/>
              </a:cxn>
              <a:cxn ang="0">
                <a:pos x="21" y="36"/>
              </a:cxn>
              <a:cxn ang="0">
                <a:pos x="21" y="31"/>
              </a:cxn>
              <a:cxn ang="0">
                <a:pos x="17" y="29"/>
              </a:cxn>
              <a:cxn ang="0">
                <a:pos x="16" y="16"/>
              </a:cxn>
              <a:cxn ang="0">
                <a:pos x="14" y="13"/>
              </a:cxn>
              <a:cxn ang="0">
                <a:pos x="9" y="10"/>
              </a:cxn>
              <a:cxn ang="0">
                <a:pos x="6" y="8"/>
              </a:cxn>
              <a:cxn ang="0">
                <a:pos x="5" y="5"/>
              </a:cxn>
              <a:cxn ang="0">
                <a:pos x="0" y="2"/>
              </a:cxn>
              <a:cxn ang="0">
                <a:pos x="5" y="0"/>
              </a:cxn>
              <a:cxn ang="0">
                <a:pos x="9" y="0"/>
              </a:cxn>
              <a:cxn ang="0">
                <a:pos x="14" y="0"/>
              </a:cxn>
              <a:cxn ang="0">
                <a:pos x="21" y="0"/>
              </a:cxn>
              <a:cxn ang="0">
                <a:pos x="25" y="0"/>
              </a:cxn>
              <a:cxn ang="0">
                <a:pos x="38" y="0"/>
              </a:cxn>
              <a:cxn ang="0">
                <a:pos x="46" y="0"/>
              </a:cxn>
              <a:cxn ang="0">
                <a:pos x="59" y="0"/>
              </a:cxn>
              <a:cxn ang="0">
                <a:pos x="72" y="0"/>
              </a:cxn>
            </a:cxnLst>
            <a:rect l="0" t="0" r="r" b="b"/>
            <a:pathLst>
              <a:path w="102" h="101">
                <a:moveTo>
                  <a:pt x="77" y="0"/>
                </a:moveTo>
                <a:lnTo>
                  <a:pt x="77" y="8"/>
                </a:lnTo>
                <a:lnTo>
                  <a:pt x="77" y="13"/>
                </a:lnTo>
                <a:lnTo>
                  <a:pt x="77" y="20"/>
                </a:lnTo>
                <a:lnTo>
                  <a:pt x="77" y="21"/>
                </a:lnTo>
                <a:lnTo>
                  <a:pt x="77" y="23"/>
                </a:lnTo>
                <a:lnTo>
                  <a:pt x="77" y="24"/>
                </a:lnTo>
                <a:lnTo>
                  <a:pt x="77" y="26"/>
                </a:lnTo>
                <a:lnTo>
                  <a:pt x="81" y="26"/>
                </a:lnTo>
                <a:lnTo>
                  <a:pt x="85" y="26"/>
                </a:lnTo>
                <a:lnTo>
                  <a:pt x="89" y="26"/>
                </a:lnTo>
                <a:lnTo>
                  <a:pt x="93" y="26"/>
                </a:lnTo>
                <a:lnTo>
                  <a:pt x="97" y="26"/>
                </a:lnTo>
                <a:lnTo>
                  <a:pt x="101" y="26"/>
                </a:lnTo>
                <a:lnTo>
                  <a:pt x="101" y="29"/>
                </a:lnTo>
                <a:lnTo>
                  <a:pt x="101" y="32"/>
                </a:lnTo>
                <a:lnTo>
                  <a:pt x="101" y="34"/>
                </a:lnTo>
                <a:lnTo>
                  <a:pt x="101" y="36"/>
                </a:lnTo>
                <a:lnTo>
                  <a:pt x="101" y="37"/>
                </a:lnTo>
                <a:lnTo>
                  <a:pt x="101" y="42"/>
                </a:lnTo>
                <a:lnTo>
                  <a:pt x="101" y="47"/>
                </a:lnTo>
                <a:lnTo>
                  <a:pt x="101" y="50"/>
                </a:lnTo>
                <a:lnTo>
                  <a:pt x="102" y="50"/>
                </a:lnTo>
                <a:lnTo>
                  <a:pt x="102" y="55"/>
                </a:lnTo>
                <a:lnTo>
                  <a:pt x="102" y="56"/>
                </a:lnTo>
                <a:lnTo>
                  <a:pt x="102" y="58"/>
                </a:lnTo>
                <a:lnTo>
                  <a:pt x="102" y="60"/>
                </a:lnTo>
                <a:lnTo>
                  <a:pt x="102" y="63"/>
                </a:lnTo>
                <a:lnTo>
                  <a:pt x="102" y="66"/>
                </a:lnTo>
                <a:lnTo>
                  <a:pt x="102" y="68"/>
                </a:lnTo>
                <a:lnTo>
                  <a:pt x="102" y="69"/>
                </a:lnTo>
                <a:lnTo>
                  <a:pt x="102" y="71"/>
                </a:lnTo>
                <a:lnTo>
                  <a:pt x="102" y="72"/>
                </a:lnTo>
                <a:lnTo>
                  <a:pt x="102" y="74"/>
                </a:lnTo>
                <a:lnTo>
                  <a:pt x="102" y="76"/>
                </a:lnTo>
                <a:lnTo>
                  <a:pt x="102" y="77"/>
                </a:lnTo>
                <a:lnTo>
                  <a:pt x="102" y="80"/>
                </a:lnTo>
                <a:lnTo>
                  <a:pt x="102" y="84"/>
                </a:lnTo>
                <a:lnTo>
                  <a:pt x="102" y="88"/>
                </a:lnTo>
                <a:lnTo>
                  <a:pt x="102" y="90"/>
                </a:lnTo>
                <a:lnTo>
                  <a:pt x="102" y="92"/>
                </a:lnTo>
                <a:lnTo>
                  <a:pt x="102" y="93"/>
                </a:lnTo>
                <a:lnTo>
                  <a:pt x="102" y="95"/>
                </a:lnTo>
                <a:lnTo>
                  <a:pt x="102" y="98"/>
                </a:lnTo>
                <a:lnTo>
                  <a:pt x="102" y="100"/>
                </a:lnTo>
                <a:lnTo>
                  <a:pt x="102" y="101"/>
                </a:lnTo>
                <a:lnTo>
                  <a:pt x="101" y="101"/>
                </a:lnTo>
                <a:lnTo>
                  <a:pt x="97" y="101"/>
                </a:lnTo>
                <a:lnTo>
                  <a:pt x="89" y="101"/>
                </a:lnTo>
                <a:lnTo>
                  <a:pt x="88" y="101"/>
                </a:lnTo>
                <a:lnTo>
                  <a:pt x="86" y="101"/>
                </a:lnTo>
                <a:lnTo>
                  <a:pt x="85" y="101"/>
                </a:lnTo>
                <a:lnTo>
                  <a:pt x="80" y="101"/>
                </a:lnTo>
                <a:lnTo>
                  <a:pt x="78" y="101"/>
                </a:lnTo>
                <a:lnTo>
                  <a:pt x="75" y="101"/>
                </a:lnTo>
                <a:lnTo>
                  <a:pt x="72" y="101"/>
                </a:lnTo>
                <a:lnTo>
                  <a:pt x="67" y="101"/>
                </a:lnTo>
                <a:lnTo>
                  <a:pt x="65" y="101"/>
                </a:lnTo>
                <a:lnTo>
                  <a:pt x="62" y="101"/>
                </a:lnTo>
                <a:lnTo>
                  <a:pt x="59" y="101"/>
                </a:lnTo>
                <a:lnTo>
                  <a:pt x="54" y="101"/>
                </a:lnTo>
                <a:lnTo>
                  <a:pt x="53" y="101"/>
                </a:lnTo>
                <a:lnTo>
                  <a:pt x="27" y="101"/>
                </a:lnTo>
                <a:lnTo>
                  <a:pt x="27" y="100"/>
                </a:lnTo>
                <a:lnTo>
                  <a:pt x="27" y="96"/>
                </a:lnTo>
                <a:lnTo>
                  <a:pt x="27" y="92"/>
                </a:lnTo>
                <a:lnTo>
                  <a:pt x="27" y="88"/>
                </a:lnTo>
                <a:lnTo>
                  <a:pt x="27" y="85"/>
                </a:lnTo>
                <a:lnTo>
                  <a:pt x="27" y="80"/>
                </a:lnTo>
                <a:lnTo>
                  <a:pt x="27" y="76"/>
                </a:lnTo>
                <a:lnTo>
                  <a:pt x="27" y="68"/>
                </a:lnTo>
                <a:lnTo>
                  <a:pt x="27" y="63"/>
                </a:lnTo>
                <a:lnTo>
                  <a:pt x="27" y="60"/>
                </a:lnTo>
                <a:lnTo>
                  <a:pt x="27" y="55"/>
                </a:lnTo>
                <a:lnTo>
                  <a:pt x="27" y="52"/>
                </a:lnTo>
                <a:lnTo>
                  <a:pt x="27" y="50"/>
                </a:lnTo>
                <a:lnTo>
                  <a:pt x="25" y="50"/>
                </a:lnTo>
                <a:lnTo>
                  <a:pt x="25" y="48"/>
                </a:lnTo>
                <a:lnTo>
                  <a:pt x="25" y="47"/>
                </a:lnTo>
                <a:lnTo>
                  <a:pt x="25" y="44"/>
                </a:lnTo>
                <a:lnTo>
                  <a:pt x="22" y="44"/>
                </a:lnTo>
                <a:lnTo>
                  <a:pt x="22" y="42"/>
                </a:lnTo>
                <a:lnTo>
                  <a:pt x="21" y="39"/>
                </a:lnTo>
                <a:lnTo>
                  <a:pt x="21" y="36"/>
                </a:lnTo>
                <a:lnTo>
                  <a:pt x="21" y="34"/>
                </a:lnTo>
                <a:lnTo>
                  <a:pt x="21" y="32"/>
                </a:lnTo>
                <a:lnTo>
                  <a:pt x="21" y="31"/>
                </a:lnTo>
                <a:lnTo>
                  <a:pt x="21" y="29"/>
                </a:lnTo>
                <a:lnTo>
                  <a:pt x="19" y="29"/>
                </a:lnTo>
                <a:lnTo>
                  <a:pt x="17" y="29"/>
                </a:lnTo>
                <a:lnTo>
                  <a:pt x="17" y="28"/>
                </a:lnTo>
                <a:lnTo>
                  <a:pt x="17" y="16"/>
                </a:lnTo>
                <a:lnTo>
                  <a:pt x="16" y="16"/>
                </a:lnTo>
                <a:lnTo>
                  <a:pt x="16" y="15"/>
                </a:lnTo>
                <a:lnTo>
                  <a:pt x="16" y="13"/>
                </a:lnTo>
                <a:lnTo>
                  <a:pt x="14" y="13"/>
                </a:lnTo>
                <a:lnTo>
                  <a:pt x="13" y="13"/>
                </a:lnTo>
                <a:lnTo>
                  <a:pt x="9" y="13"/>
                </a:lnTo>
                <a:lnTo>
                  <a:pt x="9" y="10"/>
                </a:lnTo>
                <a:lnTo>
                  <a:pt x="9" y="8"/>
                </a:lnTo>
                <a:lnTo>
                  <a:pt x="8" y="8"/>
                </a:lnTo>
                <a:lnTo>
                  <a:pt x="6" y="8"/>
                </a:lnTo>
                <a:lnTo>
                  <a:pt x="5" y="8"/>
                </a:lnTo>
                <a:lnTo>
                  <a:pt x="5" y="7"/>
                </a:lnTo>
                <a:lnTo>
                  <a:pt x="5" y="5"/>
                </a:lnTo>
                <a:lnTo>
                  <a:pt x="3" y="5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30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close/>
              </a:path>
            </a:pathLst>
          </a:custGeom>
          <a:solidFill>
            <a:srgbClr val="AB61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0"/>
          <p:cNvSpPr>
            <a:spLocks/>
          </p:cNvSpPr>
          <p:nvPr/>
        </p:nvSpPr>
        <p:spPr bwMode="auto">
          <a:xfrm>
            <a:off x="3319463" y="6062663"/>
            <a:ext cx="127000" cy="182563"/>
          </a:xfrm>
          <a:custGeom>
            <a:avLst/>
            <a:gdLst/>
            <a:ahLst/>
            <a:cxnLst>
              <a:cxn ang="0">
                <a:pos x="77" y="38"/>
              </a:cxn>
              <a:cxn ang="0">
                <a:pos x="75" y="53"/>
              </a:cxn>
              <a:cxn ang="0">
                <a:pos x="75" y="59"/>
              </a:cxn>
              <a:cxn ang="0">
                <a:pos x="75" y="64"/>
              </a:cxn>
              <a:cxn ang="0">
                <a:pos x="79" y="66"/>
              </a:cxn>
              <a:cxn ang="0">
                <a:pos x="79" y="70"/>
              </a:cxn>
              <a:cxn ang="0">
                <a:pos x="79" y="75"/>
              </a:cxn>
              <a:cxn ang="0">
                <a:pos x="79" y="80"/>
              </a:cxn>
              <a:cxn ang="0">
                <a:pos x="79" y="85"/>
              </a:cxn>
              <a:cxn ang="0">
                <a:pos x="79" y="90"/>
              </a:cxn>
              <a:cxn ang="0">
                <a:pos x="79" y="94"/>
              </a:cxn>
              <a:cxn ang="0">
                <a:pos x="79" y="99"/>
              </a:cxn>
              <a:cxn ang="0">
                <a:pos x="79" y="104"/>
              </a:cxn>
              <a:cxn ang="0">
                <a:pos x="79" y="109"/>
              </a:cxn>
              <a:cxn ang="0">
                <a:pos x="79" y="115"/>
              </a:cxn>
              <a:cxn ang="0">
                <a:pos x="45" y="115"/>
              </a:cxn>
              <a:cxn ang="0">
                <a:pos x="21" y="115"/>
              </a:cxn>
              <a:cxn ang="0">
                <a:pos x="3" y="115"/>
              </a:cxn>
              <a:cxn ang="0">
                <a:pos x="3" y="104"/>
              </a:cxn>
              <a:cxn ang="0">
                <a:pos x="3" y="94"/>
              </a:cxn>
              <a:cxn ang="0">
                <a:pos x="3" y="90"/>
              </a:cxn>
              <a:cxn ang="0">
                <a:pos x="3" y="85"/>
              </a:cxn>
              <a:cxn ang="0">
                <a:pos x="3" y="80"/>
              </a:cxn>
              <a:cxn ang="0">
                <a:pos x="3" y="75"/>
              </a:cxn>
              <a:cxn ang="0">
                <a:pos x="3" y="70"/>
              </a:cxn>
              <a:cxn ang="0">
                <a:pos x="3" y="66"/>
              </a:cxn>
              <a:cxn ang="0">
                <a:pos x="0" y="64"/>
              </a:cxn>
              <a:cxn ang="0">
                <a:pos x="0" y="59"/>
              </a:cxn>
              <a:cxn ang="0">
                <a:pos x="0" y="54"/>
              </a:cxn>
              <a:cxn ang="0">
                <a:pos x="0" y="50"/>
              </a:cxn>
              <a:cxn ang="0">
                <a:pos x="0" y="45"/>
              </a:cxn>
              <a:cxn ang="0">
                <a:pos x="0" y="40"/>
              </a:cxn>
              <a:cxn ang="0">
                <a:pos x="5" y="40"/>
              </a:cxn>
              <a:cxn ang="0">
                <a:pos x="10" y="40"/>
              </a:cxn>
              <a:cxn ang="0">
                <a:pos x="18" y="40"/>
              </a:cxn>
              <a:cxn ang="0">
                <a:pos x="23" y="38"/>
              </a:cxn>
              <a:cxn ang="0">
                <a:pos x="35" y="40"/>
              </a:cxn>
              <a:cxn ang="0">
                <a:pos x="42" y="38"/>
              </a:cxn>
              <a:cxn ang="0">
                <a:pos x="47" y="38"/>
              </a:cxn>
              <a:cxn ang="0">
                <a:pos x="50" y="40"/>
              </a:cxn>
              <a:cxn ang="0">
                <a:pos x="51" y="29"/>
              </a:cxn>
              <a:cxn ang="0">
                <a:pos x="51" y="18"/>
              </a:cxn>
              <a:cxn ang="0">
                <a:pos x="56" y="14"/>
              </a:cxn>
              <a:cxn ang="0">
                <a:pos x="58" y="13"/>
              </a:cxn>
              <a:cxn ang="0">
                <a:pos x="56" y="10"/>
              </a:cxn>
              <a:cxn ang="0">
                <a:pos x="55" y="6"/>
              </a:cxn>
              <a:cxn ang="0">
                <a:pos x="51" y="5"/>
              </a:cxn>
              <a:cxn ang="0">
                <a:pos x="53" y="0"/>
              </a:cxn>
              <a:cxn ang="0">
                <a:pos x="56" y="2"/>
              </a:cxn>
              <a:cxn ang="0">
                <a:pos x="58" y="5"/>
              </a:cxn>
              <a:cxn ang="0">
                <a:pos x="59" y="8"/>
              </a:cxn>
              <a:cxn ang="0">
                <a:pos x="61" y="11"/>
              </a:cxn>
              <a:cxn ang="0">
                <a:pos x="63" y="14"/>
              </a:cxn>
              <a:cxn ang="0">
                <a:pos x="66" y="19"/>
              </a:cxn>
              <a:cxn ang="0">
                <a:pos x="67" y="22"/>
              </a:cxn>
              <a:cxn ang="0">
                <a:pos x="71" y="26"/>
              </a:cxn>
              <a:cxn ang="0">
                <a:pos x="74" y="27"/>
              </a:cxn>
              <a:cxn ang="0">
                <a:pos x="75" y="34"/>
              </a:cxn>
              <a:cxn ang="0">
                <a:pos x="80" y="35"/>
              </a:cxn>
            </a:cxnLst>
            <a:rect l="0" t="0" r="r" b="b"/>
            <a:pathLst>
              <a:path w="80" h="115">
                <a:moveTo>
                  <a:pt x="80" y="38"/>
                </a:moveTo>
                <a:lnTo>
                  <a:pt x="79" y="38"/>
                </a:lnTo>
                <a:lnTo>
                  <a:pt x="77" y="38"/>
                </a:lnTo>
                <a:lnTo>
                  <a:pt x="77" y="40"/>
                </a:lnTo>
                <a:lnTo>
                  <a:pt x="77" y="43"/>
                </a:lnTo>
                <a:lnTo>
                  <a:pt x="75" y="53"/>
                </a:lnTo>
                <a:lnTo>
                  <a:pt x="75" y="56"/>
                </a:lnTo>
                <a:lnTo>
                  <a:pt x="75" y="58"/>
                </a:lnTo>
                <a:lnTo>
                  <a:pt x="75" y="59"/>
                </a:lnTo>
                <a:lnTo>
                  <a:pt x="75" y="61"/>
                </a:lnTo>
                <a:lnTo>
                  <a:pt x="75" y="62"/>
                </a:lnTo>
                <a:lnTo>
                  <a:pt x="75" y="64"/>
                </a:lnTo>
                <a:lnTo>
                  <a:pt x="77" y="64"/>
                </a:lnTo>
                <a:lnTo>
                  <a:pt x="79" y="64"/>
                </a:lnTo>
                <a:lnTo>
                  <a:pt x="79" y="66"/>
                </a:lnTo>
                <a:lnTo>
                  <a:pt x="79" y="67"/>
                </a:lnTo>
                <a:lnTo>
                  <a:pt x="79" y="69"/>
                </a:lnTo>
                <a:lnTo>
                  <a:pt x="79" y="70"/>
                </a:lnTo>
                <a:lnTo>
                  <a:pt x="79" y="72"/>
                </a:lnTo>
                <a:lnTo>
                  <a:pt x="79" y="74"/>
                </a:lnTo>
                <a:lnTo>
                  <a:pt x="79" y="75"/>
                </a:lnTo>
                <a:lnTo>
                  <a:pt x="79" y="77"/>
                </a:lnTo>
                <a:lnTo>
                  <a:pt x="79" y="78"/>
                </a:lnTo>
                <a:lnTo>
                  <a:pt x="79" y="80"/>
                </a:lnTo>
                <a:lnTo>
                  <a:pt x="79" y="82"/>
                </a:lnTo>
                <a:lnTo>
                  <a:pt x="79" y="83"/>
                </a:lnTo>
                <a:lnTo>
                  <a:pt x="79" y="85"/>
                </a:lnTo>
                <a:lnTo>
                  <a:pt x="79" y="86"/>
                </a:lnTo>
                <a:lnTo>
                  <a:pt x="79" y="88"/>
                </a:lnTo>
                <a:lnTo>
                  <a:pt x="79" y="90"/>
                </a:lnTo>
                <a:lnTo>
                  <a:pt x="79" y="91"/>
                </a:lnTo>
                <a:lnTo>
                  <a:pt x="79" y="93"/>
                </a:lnTo>
                <a:lnTo>
                  <a:pt x="79" y="94"/>
                </a:lnTo>
                <a:lnTo>
                  <a:pt x="79" y="96"/>
                </a:lnTo>
                <a:lnTo>
                  <a:pt x="79" y="98"/>
                </a:lnTo>
                <a:lnTo>
                  <a:pt x="79" y="99"/>
                </a:lnTo>
                <a:lnTo>
                  <a:pt x="79" y="101"/>
                </a:lnTo>
                <a:lnTo>
                  <a:pt x="79" y="102"/>
                </a:lnTo>
                <a:lnTo>
                  <a:pt x="79" y="104"/>
                </a:lnTo>
                <a:lnTo>
                  <a:pt x="79" y="106"/>
                </a:lnTo>
                <a:lnTo>
                  <a:pt x="79" y="107"/>
                </a:lnTo>
                <a:lnTo>
                  <a:pt x="79" y="109"/>
                </a:lnTo>
                <a:lnTo>
                  <a:pt x="79" y="110"/>
                </a:lnTo>
                <a:lnTo>
                  <a:pt x="79" y="112"/>
                </a:lnTo>
                <a:lnTo>
                  <a:pt x="79" y="115"/>
                </a:lnTo>
                <a:lnTo>
                  <a:pt x="75" y="115"/>
                </a:lnTo>
                <a:lnTo>
                  <a:pt x="55" y="115"/>
                </a:lnTo>
                <a:lnTo>
                  <a:pt x="45" y="115"/>
                </a:lnTo>
                <a:lnTo>
                  <a:pt x="34" y="115"/>
                </a:lnTo>
                <a:lnTo>
                  <a:pt x="27" y="115"/>
                </a:lnTo>
                <a:lnTo>
                  <a:pt x="21" y="115"/>
                </a:lnTo>
                <a:lnTo>
                  <a:pt x="8" y="115"/>
                </a:lnTo>
                <a:lnTo>
                  <a:pt x="5" y="115"/>
                </a:lnTo>
                <a:lnTo>
                  <a:pt x="3" y="115"/>
                </a:lnTo>
                <a:lnTo>
                  <a:pt x="3" y="110"/>
                </a:lnTo>
                <a:lnTo>
                  <a:pt x="3" y="107"/>
                </a:lnTo>
                <a:lnTo>
                  <a:pt x="3" y="104"/>
                </a:lnTo>
                <a:lnTo>
                  <a:pt x="3" y="98"/>
                </a:lnTo>
                <a:lnTo>
                  <a:pt x="3" y="96"/>
                </a:lnTo>
                <a:lnTo>
                  <a:pt x="3" y="94"/>
                </a:lnTo>
                <a:lnTo>
                  <a:pt x="3" y="93"/>
                </a:lnTo>
                <a:lnTo>
                  <a:pt x="3" y="91"/>
                </a:lnTo>
                <a:lnTo>
                  <a:pt x="3" y="90"/>
                </a:lnTo>
                <a:lnTo>
                  <a:pt x="3" y="88"/>
                </a:lnTo>
                <a:lnTo>
                  <a:pt x="3" y="86"/>
                </a:lnTo>
                <a:lnTo>
                  <a:pt x="3" y="85"/>
                </a:lnTo>
                <a:lnTo>
                  <a:pt x="3" y="83"/>
                </a:lnTo>
                <a:lnTo>
                  <a:pt x="3" y="82"/>
                </a:lnTo>
                <a:lnTo>
                  <a:pt x="3" y="80"/>
                </a:lnTo>
                <a:lnTo>
                  <a:pt x="3" y="78"/>
                </a:lnTo>
                <a:lnTo>
                  <a:pt x="3" y="77"/>
                </a:lnTo>
                <a:lnTo>
                  <a:pt x="3" y="75"/>
                </a:lnTo>
                <a:lnTo>
                  <a:pt x="3" y="74"/>
                </a:lnTo>
                <a:lnTo>
                  <a:pt x="3" y="72"/>
                </a:lnTo>
                <a:lnTo>
                  <a:pt x="3" y="70"/>
                </a:lnTo>
                <a:lnTo>
                  <a:pt x="3" y="69"/>
                </a:lnTo>
                <a:lnTo>
                  <a:pt x="3" y="67"/>
                </a:lnTo>
                <a:lnTo>
                  <a:pt x="3" y="66"/>
                </a:lnTo>
                <a:lnTo>
                  <a:pt x="3" y="64"/>
                </a:lnTo>
                <a:lnTo>
                  <a:pt x="2" y="64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2" y="40"/>
                </a:lnTo>
                <a:lnTo>
                  <a:pt x="3" y="40"/>
                </a:lnTo>
                <a:lnTo>
                  <a:pt x="5" y="40"/>
                </a:lnTo>
                <a:lnTo>
                  <a:pt x="7" y="40"/>
                </a:lnTo>
                <a:lnTo>
                  <a:pt x="8" y="40"/>
                </a:lnTo>
                <a:lnTo>
                  <a:pt x="10" y="40"/>
                </a:lnTo>
                <a:lnTo>
                  <a:pt x="11" y="40"/>
                </a:lnTo>
                <a:lnTo>
                  <a:pt x="13" y="40"/>
                </a:lnTo>
                <a:lnTo>
                  <a:pt x="18" y="40"/>
                </a:lnTo>
                <a:lnTo>
                  <a:pt x="19" y="40"/>
                </a:lnTo>
                <a:lnTo>
                  <a:pt x="21" y="38"/>
                </a:lnTo>
                <a:lnTo>
                  <a:pt x="23" y="38"/>
                </a:lnTo>
                <a:lnTo>
                  <a:pt x="24" y="38"/>
                </a:lnTo>
                <a:lnTo>
                  <a:pt x="34" y="40"/>
                </a:lnTo>
                <a:lnTo>
                  <a:pt x="35" y="40"/>
                </a:lnTo>
                <a:lnTo>
                  <a:pt x="37" y="40"/>
                </a:lnTo>
                <a:lnTo>
                  <a:pt x="39" y="40"/>
                </a:lnTo>
                <a:lnTo>
                  <a:pt x="42" y="38"/>
                </a:lnTo>
                <a:lnTo>
                  <a:pt x="43" y="38"/>
                </a:lnTo>
                <a:lnTo>
                  <a:pt x="45" y="38"/>
                </a:lnTo>
                <a:lnTo>
                  <a:pt x="47" y="38"/>
                </a:lnTo>
                <a:lnTo>
                  <a:pt x="47" y="40"/>
                </a:lnTo>
                <a:lnTo>
                  <a:pt x="48" y="40"/>
                </a:lnTo>
                <a:lnTo>
                  <a:pt x="50" y="40"/>
                </a:lnTo>
                <a:lnTo>
                  <a:pt x="51" y="40"/>
                </a:lnTo>
                <a:lnTo>
                  <a:pt x="51" y="35"/>
                </a:lnTo>
                <a:lnTo>
                  <a:pt x="51" y="29"/>
                </a:lnTo>
                <a:lnTo>
                  <a:pt x="51" y="27"/>
                </a:lnTo>
                <a:lnTo>
                  <a:pt x="51" y="24"/>
                </a:lnTo>
                <a:lnTo>
                  <a:pt x="51" y="18"/>
                </a:lnTo>
                <a:lnTo>
                  <a:pt x="51" y="16"/>
                </a:lnTo>
                <a:lnTo>
                  <a:pt x="51" y="14"/>
                </a:lnTo>
                <a:lnTo>
                  <a:pt x="56" y="14"/>
                </a:lnTo>
                <a:lnTo>
                  <a:pt x="58" y="14"/>
                </a:lnTo>
                <a:lnTo>
                  <a:pt x="59" y="14"/>
                </a:lnTo>
                <a:lnTo>
                  <a:pt x="58" y="13"/>
                </a:lnTo>
                <a:lnTo>
                  <a:pt x="58" y="11"/>
                </a:lnTo>
                <a:lnTo>
                  <a:pt x="56" y="11"/>
                </a:lnTo>
                <a:lnTo>
                  <a:pt x="56" y="10"/>
                </a:lnTo>
                <a:lnTo>
                  <a:pt x="55" y="10"/>
                </a:lnTo>
                <a:lnTo>
                  <a:pt x="55" y="8"/>
                </a:lnTo>
                <a:lnTo>
                  <a:pt x="55" y="6"/>
                </a:lnTo>
                <a:lnTo>
                  <a:pt x="53" y="6"/>
                </a:lnTo>
                <a:lnTo>
                  <a:pt x="53" y="5"/>
                </a:lnTo>
                <a:lnTo>
                  <a:pt x="51" y="5"/>
                </a:lnTo>
                <a:lnTo>
                  <a:pt x="51" y="3"/>
                </a:lnTo>
                <a:lnTo>
                  <a:pt x="51" y="2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6" y="2"/>
                </a:lnTo>
                <a:lnTo>
                  <a:pt x="56" y="3"/>
                </a:lnTo>
                <a:lnTo>
                  <a:pt x="58" y="3"/>
                </a:lnTo>
                <a:lnTo>
                  <a:pt x="58" y="5"/>
                </a:lnTo>
                <a:lnTo>
                  <a:pt x="58" y="6"/>
                </a:lnTo>
                <a:lnTo>
                  <a:pt x="59" y="6"/>
                </a:lnTo>
                <a:lnTo>
                  <a:pt x="59" y="8"/>
                </a:lnTo>
                <a:lnTo>
                  <a:pt x="61" y="8"/>
                </a:lnTo>
                <a:lnTo>
                  <a:pt x="61" y="10"/>
                </a:lnTo>
                <a:lnTo>
                  <a:pt x="61" y="11"/>
                </a:lnTo>
                <a:lnTo>
                  <a:pt x="63" y="11"/>
                </a:lnTo>
                <a:lnTo>
                  <a:pt x="63" y="13"/>
                </a:lnTo>
                <a:lnTo>
                  <a:pt x="63" y="14"/>
                </a:lnTo>
                <a:lnTo>
                  <a:pt x="64" y="16"/>
                </a:lnTo>
                <a:lnTo>
                  <a:pt x="64" y="18"/>
                </a:lnTo>
                <a:lnTo>
                  <a:pt x="66" y="19"/>
                </a:lnTo>
                <a:lnTo>
                  <a:pt x="66" y="21"/>
                </a:lnTo>
                <a:lnTo>
                  <a:pt x="67" y="21"/>
                </a:lnTo>
                <a:lnTo>
                  <a:pt x="67" y="22"/>
                </a:lnTo>
                <a:lnTo>
                  <a:pt x="69" y="24"/>
                </a:lnTo>
                <a:lnTo>
                  <a:pt x="71" y="24"/>
                </a:lnTo>
                <a:lnTo>
                  <a:pt x="71" y="26"/>
                </a:lnTo>
                <a:lnTo>
                  <a:pt x="72" y="26"/>
                </a:lnTo>
                <a:lnTo>
                  <a:pt x="74" y="26"/>
                </a:lnTo>
                <a:lnTo>
                  <a:pt x="74" y="27"/>
                </a:lnTo>
                <a:lnTo>
                  <a:pt x="75" y="27"/>
                </a:lnTo>
                <a:lnTo>
                  <a:pt x="75" y="29"/>
                </a:lnTo>
                <a:lnTo>
                  <a:pt x="75" y="34"/>
                </a:lnTo>
                <a:lnTo>
                  <a:pt x="77" y="34"/>
                </a:lnTo>
                <a:lnTo>
                  <a:pt x="77" y="35"/>
                </a:lnTo>
                <a:lnTo>
                  <a:pt x="80" y="35"/>
                </a:lnTo>
                <a:lnTo>
                  <a:pt x="80" y="37"/>
                </a:lnTo>
                <a:lnTo>
                  <a:pt x="80" y="38"/>
                </a:lnTo>
                <a:close/>
              </a:path>
            </a:pathLst>
          </a:custGeom>
          <a:solidFill>
            <a:srgbClr val="C246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1"/>
          <p:cNvSpPr>
            <a:spLocks/>
          </p:cNvSpPr>
          <p:nvPr/>
        </p:nvSpPr>
        <p:spPr bwMode="auto">
          <a:xfrm>
            <a:off x="2921000" y="5118101"/>
            <a:ext cx="84138" cy="152400"/>
          </a:xfrm>
          <a:custGeom>
            <a:avLst/>
            <a:gdLst/>
            <a:ahLst/>
            <a:cxnLst>
              <a:cxn ang="0">
                <a:pos x="51" y="35"/>
              </a:cxn>
              <a:cxn ang="0">
                <a:pos x="53" y="45"/>
              </a:cxn>
              <a:cxn ang="0">
                <a:pos x="53" y="58"/>
              </a:cxn>
              <a:cxn ang="0">
                <a:pos x="50" y="61"/>
              </a:cxn>
              <a:cxn ang="0">
                <a:pos x="48" y="64"/>
              </a:cxn>
              <a:cxn ang="0">
                <a:pos x="42" y="67"/>
              </a:cxn>
              <a:cxn ang="0">
                <a:pos x="48" y="67"/>
              </a:cxn>
              <a:cxn ang="0">
                <a:pos x="51" y="69"/>
              </a:cxn>
              <a:cxn ang="0">
                <a:pos x="51" y="74"/>
              </a:cxn>
              <a:cxn ang="0">
                <a:pos x="51" y="78"/>
              </a:cxn>
              <a:cxn ang="0">
                <a:pos x="51" y="83"/>
              </a:cxn>
              <a:cxn ang="0">
                <a:pos x="51" y="88"/>
              </a:cxn>
              <a:cxn ang="0">
                <a:pos x="51" y="93"/>
              </a:cxn>
              <a:cxn ang="0">
                <a:pos x="50" y="96"/>
              </a:cxn>
              <a:cxn ang="0">
                <a:pos x="45" y="96"/>
              </a:cxn>
              <a:cxn ang="0">
                <a:pos x="40" y="96"/>
              </a:cxn>
              <a:cxn ang="0">
                <a:pos x="35" y="96"/>
              </a:cxn>
              <a:cxn ang="0">
                <a:pos x="29" y="96"/>
              </a:cxn>
              <a:cxn ang="0">
                <a:pos x="24" y="96"/>
              </a:cxn>
              <a:cxn ang="0">
                <a:pos x="11" y="96"/>
              </a:cxn>
              <a:cxn ang="0">
                <a:pos x="0" y="96"/>
              </a:cxn>
              <a:cxn ang="0">
                <a:pos x="0" y="86"/>
              </a:cxn>
              <a:cxn ang="0">
                <a:pos x="0" y="82"/>
              </a:cxn>
              <a:cxn ang="0">
                <a:pos x="0" y="77"/>
              </a:cxn>
              <a:cxn ang="0">
                <a:pos x="0" y="72"/>
              </a:cxn>
              <a:cxn ang="0">
                <a:pos x="0" y="67"/>
              </a:cxn>
              <a:cxn ang="0">
                <a:pos x="0" y="61"/>
              </a:cxn>
              <a:cxn ang="0">
                <a:pos x="0" y="43"/>
              </a:cxn>
              <a:cxn ang="0">
                <a:pos x="0" y="37"/>
              </a:cxn>
              <a:cxn ang="0">
                <a:pos x="0" y="32"/>
              </a:cxn>
              <a:cxn ang="0">
                <a:pos x="0" y="24"/>
              </a:cxn>
              <a:cxn ang="0">
                <a:pos x="0" y="19"/>
              </a:cxn>
              <a:cxn ang="0">
                <a:pos x="0" y="13"/>
              </a:cxn>
              <a:cxn ang="0">
                <a:pos x="0" y="3"/>
              </a:cxn>
              <a:cxn ang="0">
                <a:pos x="8" y="0"/>
              </a:cxn>
              <a:cxn ang="0">
                <a:pos x="14" y="0"/>
              </a:cxn>
              <a:cxn ang="0">
                <a:pos x="26" y="0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51" y="14"/>
              </a:cxn>
              <a:cxn ang="0">
                <a:pos x="51" y="19"/>
              </a:cxn>
              <a:cxn ang="0">
                <a:pos x="51" y="26"/>
              </a:cxn>
            </a:cxnLst>
            <a:rect l="0" t="0" r="r" b="b"/>
            <a:pathLst>
              <a:path w="53" h="96">
                <a:moveTo>
                  <a:pt x="51" y="26"/>
                </a:moveTo>
                <a:lnTo>
                  <a:pt x="51" y="30"/>
                </a:lnTo>
                <a:lnTo>
                  <a:pt x="51" y="35"/>
                </a:lnTo>
                <a:lnTo>
                  <a:pt x="51" y="38"/>
                </a:lnTo>
                <a:lnTo>
                  <a:pt x="51" y="45"/>
                </a:lnTo>
                <a:lnTo>
                  <a:pt x="53" y="45"/>
                </a:lnTo>
                <a:lnTo>
                  <a:pt x="53" y="50"/>
                </a:lnTo>
                <a:lnTo>
                  <a:pt x="53" y="56"/>
                </a:lnTo>
                <a:lnTo>
                  <a:pt x="53" y="58"/>
                </a:lnTo>
                <a:lnTo>
                  <a:pt x="50" y="58"/>
                </a:lnTo>
                <a:lnTo>
                  <a:pt x="50" y="59"/>
                </a:lnTo>
                <a:lnTo>
                  <a:pt x="50" y="61"/>
                </a:lnTo>
                <a:lnTo>
                  <a:pt x="50" y="62"/>
                </a:lnTo>
                <a:lnTo>
                  <a:pt x="50" y="64"/>
                </a:lnTo>
                <a:lnTo>
                  <a:pt x="48" y="64"/>
                </a:lnTo>
                <a:lnTo>
                  <a:pt x="42" y="64"/>
                </a:lnTo>
                <a:lnTo>
                  <a:pt x="42" y="66"/>
                </a:lnTo>
                <a:lnTo>
                  <a:pt x="42" y="67"/>
                </a:lnTo>
                <a:lnTo>
                  <a:pt x="43" y="67"/>
                </a:lnTo>
                <a:lnTo>
                  <a:pt x="45" y="67"/>
                </a:lnTo>
                <a:lnTo>
                  <a:pt x="48" y="67"/>
                </a:lnTo>
                <a:lnTo>
                  <a:pt x="50" y="67"/>
                </a:lnTo>
                <a:lnTo>
                  <a:pt x="51" y="67"/>
                </a:lnTo>
                <a:lnTo>
                  <a:pt x="51" y="69"/>
                </a:lnTo>
                <a:lnTo>
                  <a:pt x="51" y="70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1" y="78"/>
                </a:lnTo>
                <a:lnTo>
                  <a:pt x="51" y="80"/>
                </a:lnTo>
                <a:lnTo>
                  <a:pt x="51" y="82"/>
                </a:lnTo>
                <a:lnTo>
                  <a:pt x="51" y="83"/>
                </a:lnTo>
                <a:lnTo>
                  <a:pt x="51" y="85"/>
                </a:lnTo>
                <a:lnTo>
                  <a:pt x="51" y="86"/>
                </a:lnTo>
                <a:lnTo>
                  <a:pt x="51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0" y="96"/>
                </a:lnTo>
                <a:lnTo>
                  <a:pt x="48" y="96"/>
                </a:lnTo>
                <a:lnTo>
                  <a:pt x="46" y="96"/>
                </a:lnTo>
                <a:lnTo>
                  <a:pt x="45" y="96"/>
                </a:lnTo>
                <a:lnTo>
                  <a:pt x="43" y="96"/>
                </a:lnTo>
                <a:lnTo>
                  <a:pt x="42" y="96"/>
                </a:lnTo>
                <a:lnTo>
                  <a:pt x="40" y="96"/>
                </a:lnTo>
                <a:lnTo>
                  <a:pt x="38" y="96"/>
                </a:lnTo>
                <a:lnTo>
                  <a:pt x="37" y="96"/>
                </a:lnTo>
                <a:lnTo>
                  <a:pt x="35" y="96"/>
                </a:lnTo>
                <a:lnTo>
                  <a:pt x="34" y="96"/>
                </a:lnTo>
                <a:lnTo>
                  <a:pt x="32" y="96"/>
                </a:lnTo>
                <a:lnTo>
                  <a:pt x="29" y="96"/>
                </a:lnTo>
                <a:lnTo>
                  <a:pt x="27" y="96"/>
                </a:lnTo>
                <a:lnTo>
                  <a:pt x="26" y="96"/>
                </a:lnTo>
                <a:lnTo>
                  <a:pt x="24" y="96"/>
                </a:lnTo>
                <a:lnTo>
                  <a:pt x="18" y="96"/>
                </a:lnTo>
                <a:lnTo>
                  <a:pt x="13" y="96"/>
                </a:lnTo>
                <a:lnTo>
                  <a:pt x="11" y="96"/>
                </a:lnTo>
                <a:lnTo>
                  <a:pt x="8" y="96"/>
                </a:lnTo>
                <a:lnTo>
                  <a:pt x="5" y="96"/>
                </a:lnTo>
                <a:lnTo>
                  <a:pt x="0" y="96"/>
                </a:lnTo>
                <a:lnTo>
                  <a:pt x="0" y="91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8" y="0"/>
                </a:lnTo>
                <a:lnTo>
                  <a:pt x="22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8" y="0"/>
                </a:lnTo>
                <a:lnTo>
                  <a:pt x="51" y="0"/>
                </a:lnTo>
                <a:lnTo>
                  <a:pt x="51" y="6"/>
                </a:lnTo>
                <a:lnTo>
                  <a:pt x="51" y="8"/>
                </a:lnTo>
                <a:lnTo>
                  <a:pt x="51" y="14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4"/>
                </a:lnTo>
                <a:lnTo>
                  <a:pt x="51" y="26"/>
                </a:lnTo>
                <a:close/>
              </a:path>
            </a:pathLst>
          </a:custGeom>
          <a:solidFill>
            <a:srgbClr val="99F7E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2"/>
          <p:cNvSpPr>
            <a:spLocks/>
          </p:cNvSpPr>
          <p:nvPr/>
        </p:nvSpPr>
        <p:spPr bwMode="auto">
          <a:xfrm>
            <a:off x="3916363" y="5394326"/>
            <a:ext cx="228600" cy="206375"/>
          </a:xfrm>
          <a:custGeom>
            <a:avLst/>
            <a:gdLst/>
            <a:ahLst/>
            <a:cxnLst>
              <a:cxn ang="0">
                <a:pos x="87" y="0"/>
              </a:cxn>
              <a:cxn ang="0">
                <a:pos x="95" y="0"/>
              </a:cxn>
              <a:cxn ang="0">
                <a:pos x="123" y="0"/>
              </a:cxn>
              <a:cxn ang="0">
                <a:pos x="128" y="0"/>
              </a:cxn>
              <a:cxn ang="0">
                <a:pos x="139" y="0"/>
              </a:cxn>
              <a:cxn ang="0">
                <a:pos x="144" y="13"/>
              </a:cxn>
              <a:cxn ang="0">
                <a:pos x="143" y="21"/>
              </a:cxn>
              <a:cxn ang="0">
                <a:pos x="143" y="32"/>
              </a:cxn>
              <a:cxn ang="0">
                <a:pos x="143" y="43"/>
              </a:cxn>
              <a:cxn ang="0">
                <a:pos x="143" y="48"/>
              </a:cxn>
              <a:cxn ang="0">
                <a:pos x="143" y="61"/>
              </a:cxn>
              <a:cxn ang="0">
                <a:pos x="143" y="69"/>
              </a:cxn>
              <a:cxn ang="0">
                <a:pos x="143" y="77"/>
              </a:cxn>
              <a:cxn ang="0">
                <a:pos x="143" y="87"/>
              </a:cxn>
              <a:cxn ang="0">
                <a:pos x="143" y="99"/>
              </a:cxn>
              <a:cxn ang="0">
                <a:pos x="136" y="104"/>
              </a:cxn>
              <a:cxn ang="0">
                <a:pos x="127" y="104"/>
              </a:cxn>
              <a:cxn ang="0">
                <a:pos x="117" y="104"/>
              </a:cxn>
              <a:cxn ang="0">
                <a:pos x="104" y="104"/>
              </a:cxn>
              <a:cxn ang="0">
                <a:pos x="99" y="104"/>
              </a:cxn>
              <a:cxn ang="0">
                <a:pos x="88" y="104"/>
              </a:cxn>
              <a:cxn ang="0">
                <a:pos x="79" y="104"/>
              </a:cxn>
              <a:cxn ang="0">
                <a:pos x="79" y="117"/>
              </a:cxn>
              <a:cxn ang="0">
                <a:pos x="79" y="120"/>
              </a:cxn>
              <a:cxn ang="0">
                <a:pos x="79" y="130"/>
              </a:cxn>
              <a:cxn ang="0">
                <a:pos x="61" y="130"/>
              </a:cxn>
              <a:cxn ang="0">
                <a:pos x="45" y="130"/>
              </a:cxn>
              <a:cxn ang="0">
                <a:pos x="43" y="125"/>
              </a:cxn>
              <a:cxn ang="0">
                <a:pos x="43" y="122"/>
              </a:cxn>
              <a:cxn ang="0">
                <a:pos x="40" y="106"/>
              </a:cxn>
              <a:cxn ang="0">
                <a:pos x="40" y="98"/>
              </a:cxn>
              <a:cxn ang="0">
                <a:pos x="40" y="91"/>
              </a:cxn>
              <a:cxn ang="0">
                <a:pos x="40" y="90"/>
              </a:cxn>
              <a:cxn ang="0">
                <a:pos x="35" y="79"/>
              </a:cxn>
              <a:cxn ang="0">
                <a:pos x="29" y="79"/>
              </a:cxn>
              <a:cxn ang="0">
                <a:pos x="27" y="79"/>
              </a:cxn>
              <a:cxn ang="0">
                <a:pos x="26" y="67"/>
              </a:cxn>
              <a:cxn ang="0">
                <a:pos x="26" y="50"/>
              </a:cxn>
              <a:cxn ang="0">
                <a:pos x="26" y="39"/>
              </a:cxn>
              <a:cxn ang="0">
                <a:pos x="26" y="35"/>
              </a:cxn>
              <a:cxn ang="0">
                <a:pos x="21" y="26"/>
              </a:cxn>
              <a:cxn ang="0">
                <a:pos x="0" y="26"/>
              </a:cxn>
              <a:cxn ang="0">
                <a:pos x="5" y="0"/>
              </a:cxn>
              <a:cxn ang="0">
                <a:pos x="11" y="0"/>
              </a:cxn>
              <a:cxn ang="0">
                <a:pos x="24" y="0"/>
              </a:cxn>
              <a:cxn ang="0">
                <a:pos x="45" y="0"/>
              </a:cxn>
              <a:cxn ang="0">
                <a:pos x="55" y="0"/>
              </a:cxn>
              <a:cxn ang="0">
                <a:pos x="59" y="0"/>
              </a:cxn>
              <a:cxn ang="0">
                <a:pos x="74" y="0"/>
              </a:cxn>
            </a:cxnLst>
            <a:rect l="0" t="0" r="r" b="b"/>
            <a:pathLst>
              <a:path w="144" h="130">
                <a:moveTo>
                  <a:pt x="79" y="0"/>
                </a:moveTo>
                <a:lnTo>
                  <a:pt x="82" y="0"/>
                </a:lnTo>
                <a:lnTo>
                  <a:pt x="83" y="0"/>
                </a:lnTo>
                <a:lnTo>
                  <a:pt x="87" y="0"/>
                </a:lnTo>
                <a:lnTo>
                  <a:pt x="91" y="0"/>
                </a:lnTo>
                <a:lnTo>
                  <a:pt x="95" y="0"/>
                </a:lnTo>
                <a:lnTo>
                  <a:pt x="95" y="0"/>
                </a:lnTo>
                <a:lnTo>
                  <a:pt x="95" y="0"/>
                </a:lnTo>
                <a:lnTo>
                  <a:pt x="109" y="0"/>
                </a:lnTo>
                <a:lnTo>
                  <a:pt x="117" y="0"/>
                </a:lnTo>
                <a:lnTo>
                  <a:pt x="122" y="0"/>
                </a:lnTo>
                <a:lnTo>
                  <a:pt x="123" y="0"/>
                </a:lnTo>
                <a:lnTo>
                  <a:pt x="123" y="0"/>
                </a:lnTo>
                <a:lnTo>
                  <a:pt x="123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3" y="0"/>
                </a:lnTo>
                <a:lnTo>
                  <a:pt x="135" y="0"/>
                </a:lnTo>
                <a:lnTo>
                  <a:pt x="139" y="0"/>
                </a:lnTo>
                <a:lnTo>
                  <a:pt x="143" y="0"/>
                </a:lnTo>
                <a:lnTo>
                  <a:pt x="143" y="0"/>
                </a:lnTo>
                <a:lnTo>
                  <a:pt x="143" y="5"/>
                </a:lnTo>
                <a:lnTo>
                  <a:pt x="144" y="13"/>
                </a:lnTo>
                <a:lnTo>
                  <a:pt x="144" y="18"/>
                </a:lnTo>
                <a:lnTo>
                  <a:pt x="144" y="20"/>
                </a:lnTo>
                <a:lnTo>
                  <a:pt x="143" y="21"/>
                </a:lnTo>
                <a:lnTo>
                  <a:pt x="143" y="21"/>
                </a:lnTo>
                <a:lnTo>
                  <a:pt x="143" y="21"/>
                </a:lnTo>
                <a:lnTo>
                  <a:pt x="143" y="26"/>
                </a:lnTo>
                <a:lnTo>
                  <a:pt x="143" y="31"/>
                </a:lnTo>
                <a:lnTo>
                  <a:pt x="143" y="32"/>
                </a:lnTo>
                <a:lnTo>
                  <a:pt x="143" y="34"/>
                </a:lnTo>
                <a:lnTo>
                  <a:pt x="143" y="39"/>
                </a:lnTo>
                <a:lnTo>
                  <a:pt x="143" y="39"/>
                </a:lnTo>
                <a:lnTo>
                  <a:pt x="143" y="43"/>
                </a:lnTo>
                <a:lnTo>
                  <a:pt x="143" y="43"/>
                </a:lnTo>
                <a:lnTo>
                  <a:pt x="143" y="43"/>
                </a:lnTo>
                <a:lnTo>
                  <a:pt x="143" y="47"/>
                </a:lnTo>
                <a:lnTo>
                  <a:pt x="143" y="48"/>
                </a:lnTo>
                <a:lnTo>
                  <a:pt x="143" y="48"/>
                </a:lnTo>
                <a:lnTo>
                  <a:pt x="143" y="51"/>
                </a:lnTo>
                <a:lnTo>
                  <a:pt x="143" y="56"/>
                </a:lnTo>
                <a:lnTo>
                  <a:pt x="143" y="61"/>
                </a:lnTo>
                <a:lnTo>
                  <a:pt x="143" y="61"/>
                </a:lnTo>
                <a:lnTo>
                  <a:pt x="143" y="64"/>
                </a:lnTo>
                <a:lnTo>
                  <a:pt x="143" y="66"/>
                </a:lnTo>
                <a:lnTo>
                  <a:pt x="143" y="69"/>
                </a:lnTo>
                <a:lnTo>
                  <a:pt x="143" y="69"/>
                </a:lnTo>
                <a:lnTo>
                  <a:pt x="143" y="74"/>
                </a:lnTo>
                <a:lnTo>
                  <a:pt x="143" y="77"/>
                </a:lnTo>
                <a:lnTo>
                  <a:pt x="143" y="77"/>
                </a:lnTo>
                <a:lnTo>
                  <a:pt x="143" y="77"/>
                </a:lnTo>
                <a:lnTo>
                  <a:pt x="143" y="82"/>
                </a:lnTo>
                <a:lnTo>
                  <a:pt x="143" y="83"/>
                </a:lnTo>
                <a:lnTo>
                  <a:pt x="143" y="87"/>
                </a:lnTo>
                <a:lnTo>
                  <a:pt x="143" y="90"/>
                </a:lnTo>
                <a:lnTo>
                  <a:pt x="143" y="90"/>
                </a:lnTo>
                <a:lnTo>
                  <a:pt x="143" y="95"/>
                </a:lnTo>
                <a:lnTo>
                  <a:pt x="143" y="99"/>
                </a:lnTo>
                <a:lnTo>
                  <a:pt x="143" y="103"/>
                </a:lnTo>
                <a:lnTo>
                  <a:pt x="143" y="104"/>
                </a:lnTo>
                <a:lnTo>
                  <a:pt x="138" y="104"/>
                </a:lnTo>
                <a:lnTo>
                  <a:pt x="136" y="104"/>
                </a:lnTo>
                <a:lnTo>
                  <a:pt x="135" y="104"/>
                </a:lnTo>
                <a:lnTo>
                  <a:pt x="133" y="104"/>
                </a:lnTo>
                <a:lnTo>
                  <a:pt x="130" y="104"/>
                </a:lnTo>
                <a:lnTo>
                  <a:pt x="127" y="104"/>
                </a:lnTo>
                <a:lnTo>
                  <a:pt x="125" y="104"/>
                </a:lnTo>
                <a:lnTo>
                  <a:pt x="122" y="104"/>
                </a:lnTo>
                <a:lnTo>
                  <a:pt x="119" y="104"/>
                </a:lnTo>
                <a:lnTo>
                  <a:pt x="117" y="104"/>
                </a:lnTo>
                <a:lnTo>
                  <a:pt x="117" y="104"/>
                </a:lnTo>
                <a:lnTo>
                  <a:pt x="115" y="104"/>
                </a:lnTo>
                <a:lnTo>
                  <a:pt x="112" y="104"/>
                </a:lnTo>
                <a:lnTo>
                  <a:pt x="104" y="104"/>
                </a:lnTo>
                <a:lnTo>
                  <a:pt x="104" y="104"/>
                </a:lnTo>
                <a:lnTo>
                  <a:pt x="99" y="104"/>
                </a:lnTo>
                <a:lnTo>
                  <a:pt x="99" y="104"/>
                </a:lnTo>
                <a:lnTo>
                  <a:pt x="99" y="104"/>
                </a:lnTo>
                <a:lnTo>
                  <a:pt x="95" y="104"/>
                </a:lnTo>
                <a:lnTo>
                  <a:pt x="95" y="104"/>
                </a:lnTo>
                <a:lnTo>
                  <a:pt x="91" y="104"/>
                </a:lnTo>
                <a:lnTo>
                  <a:pt x="88" y="104"/>
                </a:lnTo>
                <a:lnTo>
                  <a:pt x="83" y="104"/>
                </a:lnTo>
                <a:lnTo>
                  <a:pt x="79" y="104"/>
                </a:lnTo>
                <a:lnTo>
                  <a:pt x="79" y="104"/>
                </a:lnTo>
                <a:lnTo>
                  <a:pt x="79" y="104"/>
                </a:lnTo>
                <a:lnTo>
                  <a:pt x="79" y="106"/>
                </a:lnTo>
                <a:lnTo>
                  <a:pt x="79" y="106"/>
                </a:lnTo>
                <a:lnTo>
                  <a:pt x="79" y="106"/>
                </a:lnTo>
                <a:lnTo>
                  <a:pt x="79" y="117"/>
                </a:lnTo>
                <a:lnTo>
                  <a:pt x="79" y="117"/>
                </a:lnTo>
                <a:lnTo>
                  <a:pt x="79" y="120"/>
                </a:lnTo>
                <a:lnTo>
                  <a:pt x="79" y="120"/>
                </a:lnTo>
                <a:lnTo>
                  <a:pt x="79" y="120"/>
                </a:lnTo>
                <a:lnTo>
                  <a:pt x="79" y="120"/>
                </a:lnTo>
                <a:lnTo>
                  <a:pt x="79" y="122"/>
                </a:lnTo>
                <a:lnTo>
                  <a:pt x="79" y="125"/>
                </a:lnTo>
                <a:lnTo>
                  <a:pt x="79" y="130"/>
                </a:lnTo>
                <a:lnTo>
                  <a:pt x="72" y="130"/>
                </a:lnTo>
                <a:lnTo>
                  <a:pt x="71" y="130"/>
                </a:lnTo>
                <a:lnTo>
                  <a:pt x="66" y="130"/>
                </a:lnTo>
                <a:lnTo>
                  <a:pt x="61" y="130"/>
                </a:lnTo>
                <a:lnTo>
                  <a:pt x="50" y="130"/>
                </a:lnTo>
                <a:lnTo>
                  <a:pt x="47" y="130"/>
                </a:lnTo>
                <a:lnTo>
                  <a:pt x="47" y="130"/>
                </a:lnTo>
                <a:lnTo>
                  <a:pt x="45" y="130"/>
                </a:lnTo>
                <a:lnTo>
                  <a:pt x="45" y="130"/>
                </a:lnTo>
                <a:lnTo>
                  <a:pt x="43" y="130"/>
                </a:lnTo>
                <a:lnTo>
                  <a:pt x="43" y="130"/>
                </a:lnTo>
                <a:lnTo>
                  <a:pt x="43" y="125"/>
                </a:lnTo>
                <a:lnTo>
                  <a:pt x="43" y="125"/>
                </a:lnTo>
                <a:lnTo>
                  <a:pt x="43" y="123"/>
                </a:lnTo>
                <a:lnTo>
                  <a:pt x="43" y="122"/>
                </a:lnTo>
                <a:lnTo>
                  <a:pt x="43" y="122"/>
                </a:lnTo>
                <a:lnTo>
                  <a:pt x="43" y="114"/>
                </a:lnTo>
                <a:lnTo>
                  <a:pt x="43" y="112"/>
                </a:lnTo>
                <a:lnTo>
                  <a:pt x="40" y="112"/>
                </a:lnTo>
                <a:lnTo>
                  <a:pt x="40" y="106"/>
                </a:lnTo>
                <a:lnTo>
                  <a:pt x="40" y="103"/>
                </a:lnTo>
                <a:lnTo>
                  <a:pt x="40" y="101"/>
                </a:lnTo>
                <a:lnTo>
                  <a:pt x="40" y="99"/>
                </a:lnTo>
                <a:lnTo>
                  <a:pt x="40" y="98"/>
                </a:lnTo>
                <a:lnTo>
                  <a:pt x="40" y="95"/>
                </a:lnTo>
                <a:lnTo>
                  <a:pt x="40" y="95"/>
                </a:lnTo>
                <a:lnTo>
                  <a:pt x="40" y="93"/>
                </a:lnTo>
                <a:lnTo>
                  <a:pt x="40" y="91"/>
                </a:lnTo>
                <a:lnTo>
                  <a:pt x="40" y="91"/>
                </a:lnTo>
                <a:lnTo>
                  <a:pt x="40" y="91"/>
                </a:lnTo>
                <a:lnTo>
                  <a:pt x="40" y="90"/>
                </a:lnTo>
                <a:lnTo>
                  <a:pt x="40" y="90"/>
                </a:lnTo>
                <a:lnTo>
                  <a:pt x="40" y="79"/>
                </a:lnTo>
                <a:lnTo>
                  <a:pt x="39" y="79"/>
                </a:lnTo>
                <a:lnTo>
                  <a:pt x="35" y="79"/>
                </a:lnTo>
                <a:lnTo>
                  <a:pt x="35" y="79"/>
                </a:lnTo>
                <a:lnTo>
                  <a:pt x="34" y="79"/>
                </a:lnTo>
                <a:lnTo>
                  <a:pt x="32" y="79"/>
                </a:lnTo>
                <a:lnTo>
                  <a:pt x="31" y="79"/>
                </a:lnTo>
                <a:lnTo>
                  <a:pt x="29" y="79"/>
                </a:lnTo>
                <a:lnTo>
                  <a:pt x="29" y="79"/>
                </a:lnTo>
                <a:lnTo>
                  <a:pt x="29" y="79"/>
                </a:lnTo>
                <a:lnTo>
                  <a:pt x="27" y="79"/>
                </a:lnTo>
                <a:lnTo>
                  <a:pt x="27" y="79"/>
                </a:lnTo>
                <a:lnTo>
                  <a:pt x="26" y="79"/>
                </a:lnTo>
                <a:lnTo>
                  <a:pt x="26" y="75"/>
                </a:lnTo>
                <a:lnTo>
                  <a:pt x="26" y="72"/>
                </a:lnTo>
                <a:lnTo>
                  <a:pt x="26" y="67"/>
                </a:lnTo>
                <a:lnTo>
                  <a:pt x="26" y="63"/>
                </a:lnTo>
                <a:lnTo>
                  <a:pt x="26" y="53"/>
                </a:lnTo>
                <a:lnTo>
                  <a:pt x="26" y="53"/>
                </a:lnTo>
                <a:lnTo>
                  <a:pt x="26" y="50"/>
                </a:lnTo>
                <a:lnTo>
                  <a:pt x="26" y="45"/>
                </a:lnTo>
                <a:lnTo>
                  <a:pt x="26" y="45"/>
                </a:lnTo>
                <a:lnTo>
                  <a:pt x="26" y="39"/>
                </a:lnTo>
                <a:lnTo>
                  <a:pt x="26" y="39"/>
                </a:lnTo>
                <a:lnTo>
                  <a:pt x="26" y="37"/>
                </a:lnTo>
                <a:lnTo>
                  <a:pt x="26" y="37"/>
                </a:lnTo>
                <a:lnTo>
                  <a:pt x="26" y="35"/>
                </a:lnTo>
                <a:lnTo>
                  <a:pt x="26" y="35"/>
                </a:lnTo>
                <a:lnTo>
                  <a:pt x="26" y="32"/>
                </a:lnTo>
                <a:lnTo>
                  <a:pt x="26" y="31"/>
                </a:lnTo>
                <a:lnTo>
                  <a:pt x="26" y="26"/>
                </a:lnTo>
                <a:lnTo>
                  <a:pt x="21" y="26"/>
                </a:lnTo>
                <a:lnTo>
                  <a:pt x="16" y="26"/>
                </a:lnTo>
                <a:lnTo>
                  <a:pt x="11" y="26"/>
                </a:lnTo>
                <a:lnTo>
                  <a:pt x="8" y="26"/>
                </a:lnTo>
                <a:lnTo>
                  <a:pt x="0" y="26"/>
                </a:lnTo>
                <a:lnTo>
                  <a:pt x="0" y="26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1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4" y="0"/>
                </a:lnTo>
                <a:lnTo>
                  <a:pt x="29" y="0"/>
                </a:lnTo>
                <a:lnTo>
                  <a:pt x="45" y="0"/>
                </a:lnTo>
                <a:lnTo>
                  <a:pt x="45" y="0"/>
                </a:lnTo>
                <a:lnTo>
                  <a:pt x="51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5" y="0"/>
                </a:lnTo>
                <a:lnTo>
                  <a:pt x="59" y="0"/>
                </a:lnTo>
                <a:lnTo>
                  <a:pt x="69" y="0"/>
                </a:lnTo>
                <a:lnTo>
                  <a:pt x="71" y="0"/>
                </a:lnTo>
                <a:lnTo>
                  <a:pt x="71" y="0"/>
                </a:lnTo>
                <a:lnTo>
                  <a:pt x="74" y="0"/>
                </a:lnTo>
                <a:lnTo>
                  <a:pt x="79" y="0"/>
                </a:lnTo>
                <a:close/>
              </a:path>
            </a:pathLst>
          </a:custGeom>
          <a:solidFill>
            <a:srgbClr val="6A9F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3"/>
          <p:cNvSpPr>
            <a:spLocks/>
          </p:cNvSpPr>
          <p:nvPr/>
        </p:nvSpPr>
        <p:spPr bwMode="auto">
          <a:xfrm>
            <a:off x="3013075" y="5354638"/>
            <a:ext cx="411163" cy="165100"/>
          </a:xfrm>
          <a:custGeom>
            <a:avLst/>
            <a:gdLst/>
            <a:ahLst/>
            <a:cxnLst>
              <a:cxn ang="0">
                <a:pos x="206" y="25"/>
              </a:cxn>
              <a:cxn ang="0">
                <a:pos x="235" y="27"/>
              </a:cxn>
              <a:cxn ang="0">
                <a:pos x="246" y="32"/>
              </a:cxn>
              <a:cxn ang="0">
                <a:pos x="249" y="43"/>
              </a:cxn>
              <a:cxn ang="0">
                <a:pos x="254" y="51"/>
              </a:cxn>
              <a:cxn ang="0">
                <a:pos x="256" y="60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5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76"/>
              </a:cxn>
              <a:cxn ang="0">
                <a:pos x="259" y="88"/>
              </a:cxn>
              <a:cxn ang="0">
                <a:pos x="251" y="89"/>
              </a:cxn>
              <a:cxn ang="0">
                <a:pos x="236" y="89"/>
              </a:cxn>
              <a:cxn ang="0">
                <a:pos x="232" y="102"/>
              </a:cxn>
              <a:cxn ang="0">
                <a:pos x="216" y="104"/>
              </a:cxn>
              <a:cxn ang="0">
                <a:pos x="206" y="102"/>
              </a:cxn>
              <a:cxn ang="0">
                <a:pos x="198" y="86"/>
              </a:cxn>
              <a:cxn ang="0">
                <a:pos x="187" y="83"/>
              </a:cxn>
              <a:cxn ang="0">
                <a:pos x="184" y="86"/>
              </a:cxn>
              <a:cxn ang="0">
                <a:pos x="180" y="88"/>
              </a:cxn>
              <a:cxn ang="0">
                <a:pos x="172" y="86"/>
              </a:cxn>
              <a:cxn ang="0">
                <a:pos x="168" y="83"/>
              </a:cxn>
              <a:cxn ang="0">
                <a:pos x="164" y="78"/>
              </a:cxn>
              <a:cxn ang="0">
                <a:pos x="158" y="68"/>
              </a:cxn>
              <a:cxn ang="0">
                <a:pos x="155" y="68"/>
              </a:cxn>
              <a:cxn ang="0">
                <a:pos x="142" y="68"/>
              </a:cxn>
              <a:cxn ang="0">
                <a:pos x="129" y="70"/>
              </a:cxn>
              <a:cxn ang="0">
                <a:pos x="129" y="78"/>
              </a:cxn>
              <a:cxn ang="0">
                <a:pos x="108" y="76"/>
              </a:cxn>
              <a:cxn ang="0">
                <a:pos x="107" y="72"/>
              </a:cxn>
              <a:cxn ang="0">
                <a:pos x="107" y="67"/>
              </a:cxn>
              <a:cxn ang="0">
                <a:pos x="86" y="64"/>
              </a:cxn>
              <a:cxn ang="0">
                <a:pos x="76" y="59"/>
              </a:cxn>
              <a:cxn ang="0">
                <a:pos x="72" y="51"/>
              </a:cxn>
              <a:cxn ang="0">
                <a:pos x="59" y="51"/>
              </a:cxn>
              <a:cxn ang="0">
                <a:pos x="51" y="35"/>
              </a:cxn>
              <a:cxn ang="0">
                <a:pos x="51" y="25"/>
              </a:cxn>
              <a:cxn ang="0">
                <a:pos x="30" y="25"/>
              </a:cxn>
              <a:cxn ang="0">
                <a:pos x="11" y="25"/>
              </a:cxn>
              <a:cxn ang="0">
                <a:pos x="0" y="16"/>
              </a:cxn>
              <a:cxn ang="0">
                <a:pos x="4" y="0"/>
              </a:cxn>
              <a:cxn ang="0">
                <a:pos x="14" y="0"/>
              </a:cxn>
              <a:cxn ang="0">
                <a:pos x="24" y="0"/>
              </a:cxn>
              <a:cxn ang="0">
                <a:pos x="38" y="0"/>
              </a:cxn>
              <a:cxn ang="0">
                <a:pos x="51" y="0"/>
              </a:cxn>
              <a:cxn ang="0">
                <a:pos x="64" y="0"/>
              </a:cxn>
              <a:cxn ang="0">
                <a:pos x="88" y="0"/>
              </a:cxn>
              <a:cxn ang="0">
                <a:pos x="121" y="0"/>
              </a:cxn>
              <a:cxn ang="0">
                <a:pos x="155" y="0"/>
              </a:cxn>
              <a:cxn ang="0">
                <a:pos x="172" y="0"/>
              </a:cxn>
            </a:cxnLst>
            <a:rect l="0" t="0" r="r" b="b"/>
            <a:pathLst>
              <a:path w="259" h="104">
                <a:moveTo>
                  <a:pt x="203" y="0"/>
                </a:moveTo>
                <a:lnTo>
                  <a:pt x="206" y="0"/>
                </a:lnTo>
                <a:lnTo>
                  <a:pt x="206" y="6"/>
                </a:lnTo>
                <a:lnTo>
                  <a:pt x="206" y="16"/>
                </a:lnTo>
                <a:lnTo>
                  <a:pt x="206" y="24"/>
                </a:lnTo>
                <a:lnTo>
                  <a:pt x="206" y="25"/>
                </a:lnTo>
                <a:lnTo>
                  <a:pt x="206" y="25"/>
                </a:lnTo>
                <a:lnTo>
                  <a:pt x="216" y="25"/>
                </a:lnTo>
                <a:lnTo>
                  <a:pt x="217" y="25"/>
                </a:lnTo>
                <a:lnTo>
                  <a:pt x="222" y="25"/>
                </a:lnTo>
                <a:lnTo>
                  <a:pt x="235" y="25"/>
                </a:lnTo>
                <a:lnTo>
                  <a:pt x="235" y="27"/>
                </a:lnTo>
                <a:lnTo>
                  <a:pt x="236" y="27"/>
                </a:lnTo>
                <a:lnTo>
                  <a:pt x="236" y="30"/>
                </a:lnTo>
                <a:lnTo>
                  <a:pt x="240" y="30"/>
                </a:lnTo>
                <a:lnTo>
                  <a:pt x="243" y="30"/>
                </a:lnTo>
                <a:lnTo>
                  <a:pt x="243" y="32"/>
                </a:lnTo>
                <a:lnTo>
                  <a:pt x="246" y="32"/>
                </a:lnTo>
                <a:lnTo>
                  <a:pt x="246" y="38"/>
                </a:lnTo>
                <a:lnTo>
                  <a:pt x="251" y="38"/>
                </a:lnTo>
                <a:lnTo>
                  <a:pt x="252" y="38"/>
                </a:lnTo>
                <a:lnTo>
                  <a:pt x="252" y="40"/>
                </a:lnTo>
                <a:lnTo>
                  <a:pt x="249" y="41"/>
                </a:lnTo>
                <a:lnTo>
                  <a:pt x="249" y="43"/>
                </a:lnTo>
                <a:lnTo>
                  <a:pt x="252" y="43"/>
                </a:lnTo>
                <a:lnTo>
                  <a:pt x="252" y="45"/>
                </a:lnTo>
                <a:lnTo>
                  <a:pt x="254" y="45"/>
                </a:lnTo>
                <a:lnTo>
                  <a:pt x="254" y="48"/>
                </a:lnTo>
                <a:lnTo>
                  <a:pt x="254" y="51"/>
                </a:lnTo>
                <a:lnTo>
                  <a:pt x="254" y="51"/>
                </a:lnTo>
                <a:lnTo>
                  <a:pt x="254" y="51"/>
                </a:lnTo>
                <a:lnTo>
                  <a:pt x="254" y="53"/>
                </a:lnTo>
                <a:lnTo>
                  <a:pt x="254" y="54"/>
                </a:lnTo>
                <a:lnTo>
                  <a:pt x="256" y="54"/>
                </a:lnTo>
                <a:lnTo>
                  <a:pt x="256" y="57"/>
                </a:lnTo>
                <a:lnTo>
                  <a:pt x="256" y="60"/>
                </a:lnTo>
                <a:lnTo>
                  <a:pt x="259" y="60"/>
                </a:lnTo>
                <a:lnTo>
                  <a:pt x="259" y="62"/>
                </a:lnTo>
                <a:lnTo>
                  <a:pt x="259" y="64"/>
                </a:lnTo>
                <a:lnTo>
                  <a:pt x="259" y="70"/>
                </a:lnTo>
                <a:lnTo>
                  <a:pt x="259" y="73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5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6"/>
                </a:lnTo>
                <a:lnTo>
                  <a:pt x="259" y="78"/>
                </a:lnTo>
                <a:lnTo>
                  <a:pt x="259" y="81"/>
                </a:lnTo>
                <a:lnTo>
                  <a:pt x="259" y="83"/>
                </a:lnTo>
                <a:lnTo>
                  <a:pt x="259" y="88"/>
                </a:lnTo>
                <a:lnTo>
                  <a:pt x="259" y="89"/>
                </a:lnTo>
                <a:lnTo>
                  <a:pt x="259" y="89"/>
                </a:lnTo>
                <a:lnTo>
                  <a:pt x="259" y="89"/>
                </a:lnTo>
                <a:lnTo>
                  <a:pt x="256" y="89"/>
                </a:lnTo>
                <a:lnTo>
                  <a:pt x="252" y="89"/>
                </a:lnTo>
                <a:lnTo>
                  <a:pt x="251" y="89"/>
                </a:lnTo>
                <a:lnTo>
                  <a:pt x="246" y="89"/>
                </a:lnTo>
                <a:lnTo>
                  <a:pt x="244" y="89"/>
                </a:lnTo>
                <a:lnTo>
                  <a:pt x="244" y="89"/>
                </a:lnTo>
                <a:lnTo>
                  <a:pt x="240" y="89"/>
                </a:lnTo>
                <a:lnTo>
                  <a:pt x="238" y="89"/>
                </a:lnTo>
                <a:lnTo>
                  <a:pt x="236" y="89"/>
                </a:lnTo>
                <a:lnTo>
                  <a:pt x="233" y="89"/>
                </a:lnTo>
                <a:lnTo>
                  <a:pt x="232" y="91"/>
                </a:lnTo>
                <a:lnTo>
                  <a:pt x="232" y="99"/>
                </a:lnTo>
                <a:lnTo>
                  <a:pt x="232" y="99"/>
                </a:lnTo>
                <a:lnTo>
                  <a:pt x="232" y="100"/>
                </a:lnTo>
                <a:lnTo>
                  <a:pt x="232" y="102"/>
                </a:lnTo>
                <a:lnTo>
                  <a:pt x="232" y="102"/>
                </a:lnTo>
                <a:lnTo>
                  <a:pt x="232" y="104"/>
                </a:lnTo>
                <a:lnTo>
                  <a:pt x="225" y="104"/>
                </a:lnTo>
                <a:lnTo>
                  <a:pt x="225" y="104"/>
                </a:lnTo>
                <a:lnTo>
                  <a:pt x="217" y="104"/>
                </a:lnTo>
                <a:lnTo>
                  <a:pt x="216" y="104"/>
                </a:lnTo>
                <a:lnTo>
                  <a:pt x="214" y="104"/>
                </a:lnTo>
                <a:lnTo>
                  <a:pt x="209" y="104"/>
                </a:lnTo>
                <a:lnTo>
                  <a:pt x="209" y="104"/>
                </a:lnTo>
                <a:lnTo>
                  <a:pt x="206" y="104"/>
                </a:lnTo>
                <a:lnTo>
                  <a:pt x="206" y="104"/>
                </a:lnTo>
                <a:lnTo>
                  <a:pt x="206" y="102"/>
                </a:lnTo>
                <a:lnTo>
                  <a:pt x="206" y="100"/>
                </a:lnTo>
                <a:lnTo>
                  <a:pt x="206" y="92"/>
                </a:lnTo>
                <a:lnTo>
                  <a:pt x="206" y="86"/>
                </a:lnTo>
                <a:lnTo>
                  <a:pt x="200" y="86"/>
                </a:lnTo>
                <a:lnTo>
                  <a:pt x="200" y="86"/>
                </a:lnTo>
                <a:lnTo>
                  <a:pt x="198" y="86"/>
                </a:lnTo>
                <a:lnTo>
                  <a:pt x="198" y="86"/>
                </a:lnTo>
                <a:lnTo>
                  <a:pt x="193" y="86"/>
                </a:lnTo>
                <a:lnTo>
                  <a:pt x="193" y="81"/>
                </a:lnTo>
                <a:lnTo>
                  <a:pt x="192" y="81"/>
                </a:lnTo>
                <a:lnTo>
                  <a:pt x="192" y="83"/>
                </a:lnTo>
                <a:lnTo>
                  <a:pt x="187" y="83"/>
                </a:lnTo>
                <a:lnTo>
                  <a:pt x="185" y="83"/>
                </a:lnTo>
                <a:lnTo>
                  <a:pt x="185" y="84"/>
                </a:lnTo>
                <a:lnTo>
                  <a:pt x="185" y="86"/>
                </a:lnTo>
                <a:lnTo>
                  <a:pt x="185" y="86"/>
                </a:lnTo>
                <a:lnTo>
                  <a:pt x="184" y="86"/>
                </a:lnTo>
                <a:lnTo>
                  <a:pt x="184" y="86"/>
                </a:lnTo>
                <a:lnTo>
                  <a:pt x="184" y="86"/>
                </a:lnTo>
                <a:lnTo>
                  <a:pt x="184" y="88"/>
                </a:lnTo>
                <a:lnTo>
                  <a:pt x="180" y="88"/>
                </a:lnTo>
                <a:lnTo>
                  <a:pt x="180" y="88"/>
                </a:lnTo>
                <a:lnTo>
                  <a:pt x="180" y="88"/>
                </a:lnTo>
                <a:lnTo>
                  <a:pt x="180" y="88"/>
                </a:lnTo>
                <a:lnTo>
                  <a:pt x="179" y="88"/>
                </a:lnTo>
                <a:lnTo>
                  <a:pt x="179" y="86"/>
                </a:lnTo>
                <a:lnTo>
                  <a:pt x="176" y="86"/>
                </a:lnTo>
                <a:lnTo>
                  <a:pt x="176" y="86"/>
                </a:lnTo>
                <a:lnTo>
                  <a:pt x="176" y="86"/>
                </a:lnTo>
                <a:lnTo>
                  <a:pt x="172" y="86"/>
                </a:lnTo>
                <a:lnTo>
                  <a:pt x="172" y="86"/>
                </a:lnTo>
                <a:lnTo>
                  <a:pt x="172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3"/>
                </a:lnTo>
                <a:lnTo>
                  <a:pt x="168" y="81"/>
                </a:lnTo>
                <a:lnTo>
                  <a:pt x="168" y="81"/>
                </a:lnTo>
                <a:lnTo>
                  <a:pt x="166" y="81"/>
                </a:lnTo>
                <a:lnTo>
                  <a:pt x="166" y="81"/>
                </a:lnTo>
                <a:lnTo>
                  <a:pt x="164" y="80"/>
                </a:lnTo>
                <a:lnTo>
                  <a:pt x="164" y="78"/>
                </a:lnTo>
                <a:lnTo>
                  <a:pt x="164" y="73"/>
                </a:lnTo>
                <a:lnTo>
                  <a:pt x="163" y="73"/>
                </a:lnTo>
                <a:lnTo>
                  <a:pt x="161" y="73"/>
                </a:lnTo>
                <a:lnTo>
                  <a:pt x="161" y="73"/>
                </a:lnTo>
                <a:lnTo>
                  <a:pt x="161" y="68"/>
                </a:lnTo>
                <a:lnTo>
                  <a:pt x="158" y="68"/>
                </a:lnTo>
                <a:lnTo>
                  <a:pt x="156" y="68"/>
                </a:lnTo>
                <a:lnTo>
                  <a:pt x="156" y="67"/>
                </a:lnTo>
                <a:lnTo>
                  <a:pt x="155" y="67"/>
                </a:lnTo>
                <a:lnTo>
                  <a:pt x="155" y="67"/>
                </a:lnTo>
                <a:lnTo>
                  <a:pt x="155" y="67"/>
                </a:lnTo>
                <a:lnTo>
                  <a:pt x="155" y="68"/>
                </a:lnTo>
                <a:lnTo>
                  <a:pt x="155" y="68"/>
                </a:lnTo>
                <a:lnTo>
                  <a:pt x="153" y="68"/>
                </a:lnTo>
                <a:lnTo>
                  <a:pt x="152" y="68"/>
                </a:lnTo>
                <a:lnTo>
                  <a:pt x="150" y="68"/>
                </a:lnTo>
                <a:lnTo>
                  <a:pt x="145" y="68"/>
                </a:lnTo>
                <a:lnTo>
                  <a:pt x="142" y="68"/>
                </a:lnTo>
                <a:lnTo>
                  <a:pt x="142" y="68"/>
                </a:lnTo>
                <a:lnTo>
                  <a:pt x="142" y="68"/>
                </a:lnTo>
                <a:lnTo>
                  <a:pt x="132" y="68"/>
                </a:lnTo>
                <a:lnTo>
                  <a:pt x="129" y="68"/>
                </a:lnTo>
                <a:lnTo>
                  <a:pt x="129" y="68"/>
                </a:lnTo>
                <a:lnTo>
                  <a:pt x="129" y="70"/>
                </a:lnTo>
                <a:lnTo>
                  <a:pt x="129" y="75"/>
                </a:lnTo>
                <a:lnTo>
                  <a:pt x="129" y="76"/>
                </a:lnTo>
                <a:lnTo>
                  <a:pt x="129" y="76"/>
                </a:lnTo>
                <a:lnTo>
                  <a:pt x="129" y="76"/>
                </a:lnTo>
                <a:lnTo>
                  <a:pt x="129" y="78"/>
                </a:lnTo>
                <a:lnTo>
                  <a:pt x="129" y="78"/>
                </a:lnTo>
                <a:lnTo>
                  <a:pt x="123" y="76"/>
                </a:lnTo>
                <a:lnTo>
                  <a:pt x="120" y="76"/>
                </a:lnTo>
                <a:lnTo>
                  <a:pt x="115" y="76"/>
                </a:lnTo>
                <a:lnTo>
                  <a:pt x="112" y="76"/>
                </a:lnTo>
                <a:lnTo>
                  <a:pt x="110" y="76"/>
                </a:lnTo>
                <a:lnTo>
                  <a:pt x="108" y="76"/>
                </a:lnTo>
                <a:lnTo>
                  <a:pt x="108" y="76"/>
                </a:lnTo>
                <a:lnTo>
                  <a:pt x="108" y="76"/>
                </a:lnTo>
                <a:lnTo>
                  <a:pt x="107" y="76"/>
                </a:lnTo>
                <a:lnTo>
                  <a:pt x="107" y="72"/>
                </a:lnTo>
                <a:lnTo>
                  <a:pt x="107" y="72"/>
                </a:lnTo>
                <a:lnTo>
                  <a:pt x="107" y="72"/>
                </a:lnTo>
                <a:lnTo>
                  <a:pt x="107" y="72"/>
                </a:lnTo>
                <a:lnTo>
                  <a:pt x="107" y="70"/>
                </a:lnTo>
                <a:lnTo>
                  <a:pt x="107" y="70"/>
                </a:lnTo>
                <a:lnTo>
                  <a:pt x="107" y="68"/>
                </a:lnTo>
                <a:lnTo>
                  <a:pt x="107" y="67"/>
                </a:lnTo>
                <a:lnTo>
                  <a:pt x="107" y="67"/>
                </a:lnTo>
                <a:lnTo>
                  <a:pt x="107" y="64"/>
                </a:lnTo>
                <a:lnTo>
                  <a:pt x="104" y="64"/>
                </a:lnTo>
                <a:lnTo>
                  <a:pt x="102" y="64"/>
                </a:lnTo>
                <a:lnTo>
                  <a:pt x="102" y="64"/>
                </a:lnTo>
                <a:lnTo>
                  <a:pt x="102" y="64"/>
                </a:lnTo>
                <a:lnTo>
                  <a:pt x="86" y="64"/>
                </a:lnTo>
                <a:lnTo>
                  <a:pt x="83" y="64"/>
                </a:lnTo>
                <a:lnTo>
                  <a:pt x="76" y="64"/>
                </a:lnTo>
                <a:lnTo>
                  <a:pt x="76" y="64"/>
                </a:lnTo>
                <a:lnTo>
                  <a:pt x="76" y="62"/>
                </a:lnTo>
                <a:lnTo>
                  <a:pt x="76" y="59"/>
                </a:lnTo>
                <a:lnTo>
                  <a:pt x="76" y="59"/>
                </a:lnTo>
                <a:lnTo>
                  <a:pt x="76" y="57"/>
                </a:lnTo>
                <a:lnTo>
                  <a:pt x="76" y="57"/>
                </a:lnTo>
                <a:lnTo>
                  <a:pt x="76" y="51"/>
                </a:lnTo>
                <a:lnTo>
                  <a:pt x="73" y="51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68" y="51"/>
                </a:lnTo>
                <a:lnTo>
                  <a:pt x="67" y="51"/>
                </a:lnTo>
                <a:lnTo>
                  <a:pt x="59" y="51"/>
                </a:lnTo>
                <a:lnTo>
                  <a:pt x="59" y="51"/>
                </a:lnTo>
                <a:lnTo>
                  <a:pt x="51" y="51"/>
                </a:lnTo>
                <a:lnTo>
                  <a:pt x="51" y="43"/>
                </a:lnTo>
                <a:lnTo>
                  <a:pt x="51" y="38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0"/>
                </a:lnTo>
                <a:lnTo>
                  <a:pt x="51" y="30"/>
                </a:lnTo>
                <a:lnTo>
                  <a:pt x="51" y="29"/>
                </a:lnTo>
                <a:lnTo>
                  <a:pt x="51" y="29"/>
                </a:lnTo>
                <a:lnTo>
                  <a:pt x="51" y="25"/>
                </a:lnTo>
                <a:lnTo>
                  <a:pt x="51" y="25"/>
                </a:lnTo>
                <a:lnTo>
                  <a:pt x="44" y="25"/>
                </a:lnTo>
                <a:lnTo>
                  <a:pt x="43" y="25"/>
                </a:lnTo>
                <a:lnTo>
                  <a:pt x="36" y="25"/>
                </a:lnTo>
                <a:lnTo>
                  <a:pt x="36" y="25"/>
                </a:lnTo>
                <a:lnTo>
                  <a:pt x="32" y="25"/>
                </a:lnTo>
                <a:lnTo>
                  <a:pt x="30" y="25"/>
                </a:lnTo>
                <a:lnTo>
                  <a:pt x="20" y="25"/>
                </a:lnTo>
                <a:lnTo>
                  <a:pt x="20" y="25"/>
                </a:lnTo>
                <a:lnTo>
                  <a:pt x="19" y="25"/>
                </a:lnTo>
                <a:lnTo>
                  <a:pt x="14" y="25"/>
                </a:lnTo>
                <a:lnTo>
                  <a:pt x="11" y="25"/>
                </a:lnTo>
                <a:lnTo>
                  <a:pt x="11" y="25"/>
                </a:lnTo>
                <a:lnTo>
                  <a:pt x="4" y="25"/>
                </a:lnTo>
                <a:lnTo>
                  <a:pt x="0" y="25"/>
                </a:lnTo>
                <a:lnTo>
                  <a:pt x="0" y="22"/>
                </a:lnTo>
                <a:lnTo>
                  <a:pt x="0" y="22"/>
                </a:lnTo>
                <a:lnTo>
                  <a:pt x="0" y="19"/>
                </a:lnTo>
                <a:lnTo>
                  <a:pt x="0" y="16"/>
                </a:lnTo>
                <a:lnTo>
                  <a:pt x="0" y="16"/>
                </a:lnTo>
                <a:lnTo>
                  <a:pt x="0" y="11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2" y="0"/>
                </a:lnTo>
                <a:lnTo>
                  <a:pt x="12" y="0"/>
                </a:lnTo>
                <a:lnTo>
                  <a:pt x="14" y="0"/>
                </a:lnTo>
                <a:lnTo>
                  <a:pt x="14" y="0"/>
                </a:lnTo>
                <a:lnTo>
                  <a:pt x="16" y="0"/>
                </a:lnTo>
                <a:lnTo>
                  <a:pt x="16" y="0"/>
                </a:lnTo>
                <a:lnTo>
                  <a:pt x="17" y="0"/>
                </a:lnTo>
                <a:lnTo>
                  <a:pt x="17" y="0"/>
                </a:lnTo>
                <a:lnTo>
                  <a:pt x="17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32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1" y="0"/>
                </a:lnTo>
                <a:lnTo>
                  <a:pt x="41" y="0"/>
                </a:lnTo>
                <a:lnTo>
                  <a:pt x="44" y="0"/>
                </a:lnTo>
                <a:lnTo>
                  <a:pt x="46" y="0"/>
                </a:lnTo>
                <a:lnTo>
                  <a:pt x="46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4" y="0"/>
                </a:lnTo>
                <a:lnTo>
                  <a:pt x="62" y="0"/>
                </a:lnTo>
                <a:lnTo>
                  <a:pt x="64" y="0"/>
                </a:lnTo>
                <a:lnTo>
                  <a:pt x="64" y="0"/>
                </a:lnTo>
                <a:lnTo>
                  <a:pt x="64" y="0"/>
                </a:lnTo>
                <a:lnTo>
                  <a:pt x="67" y="0"/>
                </a:lnTo>
                <a:lnTo>
                  <a:pt x="83" y="0"/>
                </a:lnTo>
                <a:lnTo>
                  <a:pt x="83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2" y="0"/>
                </a:lnTo>
                <a:lnTo>
                  <a:pt x="94" y="0"/>
                </a:lnTo>
                <a:lnTo>
                  <a:pt x="112" y="0"/>
                </a:lnTo>
                <a:lnTo>
                  <a:pt x="120" y="0"/>
                </a:lnTo>
                <a:lnTo>
                  <a:pt x="121" y="0"/>
                </a:lnTo>
                <a:lnTo>
                  <a:pt x="124" y="0"/>
                </a:lnTo>
                <a:lnTo>
                  <a:pt x="124" y="0"/>
                </a:lnTo>
                <a:lnTo>
                  <a:pt x="128" y="0"/>
                </a:lnTo>
                <a:lnTo>
                  <a:pt x="131" y="0"/>
                </a:lnTo>
                <a:lnTo>
                  <a:pt x="152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8" y="0"/>
                </a:lnTo>
                <a:lnTo>
                  <a:pt x="164" y="0"/>
                </a:lnTo>
                <a:lnTo>
                  <a:pt x="168" y="0"/>
                </a:lnTo>
                <a:lnTo>
                  <a:pt x="172" y="0"/>
                </a:lnTo>
                <a:lnTo>
                  <a:pt x="176" y="0"/>
                </a:lnTo>
                <a:lnTo>
                  <a:pt x="188" y="0"/>
                </a:lnTo>
                <a:lnTo>
                  <a:pt x="196" y="0"/>
                </a:lnTo>
                <a:lnTo>
                  <a:pt x="203" y="0"/>
                </a:lnTo>
                <a:close/>
              </a:path>
            </a:pathLst>
          </a:custGeom>
          <a:solidFill>
            <a:srgbClr val="8C4A3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4"/>
          <p:cNvSpPr>
            <a:spLocks/>
          </p:cNvSpPr>
          <p:nvPr/>
        </p:nvSpPr>
        <p:spPr bwMode="auto">
          <a:xfrm>
            <a:off x="4043363" y="5824538"/>
            <a:ext cx="38100" cy="55563"/>
          </a:xfrm>
          <a:custGeom>
            <a:avLst/>
            <a:gdLst/>
            <a:ahLst/>
            <a:cxnLst>
              <a:cxn ang="0">
                <a:pos x="24" y="1"/>
              </a:cxn>
              <a:cxn ang="0">
                <a:pos x="24" y="3"/>
              </a:cxn>
              <a:cxn ang="0">
                <a:pos x="24" y="9"/>
              </a:cxn>
              <a:cxn ang="0">
                <a:pos x="23" y="9"/>
              </a:cxn>
              <a:cxn ang="0">
                <a:pos x="19" y="14"/>
              </a:cxn>
              <a:cxn ang="0">
                <a:pos x="21" y="14"/>
              </a:cxn>
              <a:cxn ang="0">
                <a:pos x="21" y="14"/>
              </a:cxn>
              <a:cxn ang="0">
                <a:pos x="21" y="16"/>
              </a:cxn>
              <a:cxn ang="0">
                <a:pos x="21" y="17"/>
              </a:cxn>
              <a:cxn ang="0">
                <a:pos x="21" y="19"/>
              </a:cxn>
              <a:cxn ang="0">
                <a:pos x="23" y="17"/>
              </a:cxn>
              <a:cxn ang="0">
                <a:pos x="24" y="19"/>
              </a:cxn>
              <a:cxn ang="0">
                <a:pos x="24" y="20"/>
              </a:cxn>
              <a:cxn ang="0">
                <a:pos x="24" y="20"/>
              </a:cxn>
              <a:cxn ang="0">
                <a:pos x="24" y="24"/>
              </a:cxn>
              <a:cxn ang="0">
                <a:pos x="24" y="25"/>
              </a:cxn>
              <a:cxn ang="0">
                <a:pos x="24" y="25"/>
              </a:cxn>
              <a:cxn ang="0">
                <a:pos x="23" y="25"/>
              </a:cxn>
              <a:cxn ang="0">
                <a:pos x="19" y="33"/>
              </a:cxn>
              <a:cxn ang="0">
                <a:pos x="19" y="35"/>
              </a:cxn>
              <a:cxn ang="0">
                <a:pos x="16" y="35"/>
              </a:cxn>
              <a:cxn ang="0">
                <a:pos x="16" y="35"/>
              </a:cxn>
              <a:cxn ang="0">
                <a:pos x="10" y="35"/>
              </a:cxn>
              <a:cxn ang="0">
                <a:pos x="7" y="35"/>
              </a:cxn>
              <a:cxn ang="0">
                <a:pos x="5" y="35"/>
              </a:cxn>
              <a:cxn ang="0">
                <a:pos x="3" y="35"/>
              </a:cxn>
              <a:cxn ang="0">
                <a:pos x="0" y="30"/>
              </a:cxn>
              <a:cxn ang="0">
                <a:pos x="0" y="27"/>
              </a:cxn>
              <a:cxn ang="0">
                <a:pos x="0" y="27"/>
              </a:cxn>
              <a:cxn ang="0">
                <a:pos x="0" y="22"/>
              </a:cxn>
              <a:cxn ang="0">
                <a:pos x="0" y="20"/>
              </a:cxn>
              <a:cxn ang="0">
                <a:pos x="0" y="16"/>
              </a:cxn>
              <a:cxn ang="0">
                <a:pos x="0" y="16"/>
              </a:cxn>
              <a:cxn ang="0">
                <a:pos x="0" y="14"/>
              </a:cxn>
              <a:cxn ang="0">
                <a:pos x="0" y="12"/>
              </a:cxn>
              <a:cxn ang="0">
                <a:pos x="0" y="12"/>
              </a:cxn>
              <a:cxn ang="0">
                <a:pos x="0" y="9"/>
              </a:cxn>
              <a:cxn ang="0">
                <a:pos x="3" y="1"/>
              </a:cxn>
              <a:cxn ang="0">
                <a:pos x="5" y="1"/>
              </a:cxn>
              <a:cxn ang="0">
                <a:pos x="7" y="1"/>
              </a:cxn>
              <a:cxn ang="0">
                <a:pos x="10" y="1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4" y="0"/>
              </a:cxn>
            </a:cxnLst>
            <a:rect l="0" t="0" r="r" b="b"/>
            <a:pathLst>
              <a:path w="24" h="35">
                <a:moveTo>
                  <a:pt x="24" y="0"/>
                </a:moveTo>
                <a:lnTo>
                  <a:pt x="24" y="1"/>
                </a:lnTo>
                <a:lnTo>
                  <a:pt x="24" y="1"/>
                </a:lnTo>
                <a:lnTo>
                  <a:pt x="24" y="3"/>
                </a:lnTo>
                <a:lnTo>
                  <a:pt x="24" y="3"/>
                </a:lnTo>
                <a:lnTo>
                  <a:pt x="24" y="3"/>
                </a:lnTo>
                <a:lnTo>
                  <a:pt x="24" y="4"/>
                </a:lnTo>
                <a:lnTo>
                  <a:pt x="24" y="6"/>
                </a:lnTo>
                <a:lnTo>
                  <a:pt x="24" y="9"/>
                </a:lnTo>
                <a:lnTo>
                  <a:pt x="24" y="9"/>
                </a:lnTo>
                <a:lnTo>
                  <a:pt x="24" y="9"/>
                </a:lnTo>
                <a:lnTo>
                  <a:pt x="23" y="9"/>
                </a:lnTo>
                <a:lnTo>
                  <a:pt x="19" y="9"/>
                </a:lnTo>
                <a:lnTo>
                  <a:pt x="19" y="9"/>
                </a:lnTo>
                <a:lnTo>
                  <a:pt x="19" y="14"/>
                </a:lnTo>
                <a:lnTo>
                  <a:pt x="19" y="14"/>
                </a:lnTo>
                <a:lnTo>
                  <a:pt x="19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4"/>
                </a:lnTo>
                <a:lnTo>
                  <a:pt x="21" y="16"/>
                </a:lnTo>
                <a:lnTo>
                  <a:pt x="21" y="16"/>
                </a:lnTo>
                <a:lnTo>
                  <a:pt x="21" y="16"/>
                </a:lnTo>
                <a:lnTo>
                  <a:pt x="21" y="17"/>
                </a:lnTo>
                <a:lnTo>
                  <a:pt x="21" y="17"/>
                </a:lnTo>
                <a:lnTo>
                  <a:pt x="21" y="19"/>
                </a:lnTo>
                <a:lnTo>
                  <a:pt x="21" y="19"/>
                </a:lnTo>
                <a:lnTo>
                  <a:pt x="21" y="19"/>
                </a:lnTo>
                <a:lnTo>
                  <a:pt x="21" y="19"/>
                </a:lnTo>
                <a:lnTo>
                  <a:pt x="23" y="17"/>
                </a:lnTo>
                <a:lnTo>
                  <a:pt x="23" y="17"/>
                </a:lnTo>
                <a:lnTo>
                  <a:pt x="23" y="17"/>
                </a:lnTo>
                <a:lnTo>
                  <a:pt x="24" y="17"/>
                </a:lnTo>
                <a:lnTo>
                  <a:pt x="24" y="19"/>
                </a:lnTo>
                <a:lnTo>
                  <a:pt x="24" y="19"/>
                </a:lnTo>
                <a:lnTo>
                  <a:pt x="24" y="19"/>
                </a:lnTo>
                <a:lnTo>
                  <a:pt x="24" y="20"/>
                </a:lnTo>
                <a:lnTo>
                  <a:pt x="24" y="20"/>
                </a:lnTo>
                <a:lnTo>
                  <a:pt x="24" y="20"/>
                </a:lnTo>
                <a:lnTo>
                  <a:pt x="24" y="20"/>
                </a:lnTo>
                <a:lnTo>
                  <a:pt x="24" y="22"/>
                </a:lnTo>
                <a:lnTo>
                  <a:pt x="24" y="24"/>
                </a:lnTo>
                <a:lnTo>
                  <a:pt x="24" y="24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4" y="25"/>
                </a:lnTo>
                <a:lnTo>
                  <a:pt x="23" y="25"/>
                </a:lnTo>
                <a:lnTo>
                  <a:pt x="23" y="25"/>
                </a:lnTo>
                <a:lnTo>
                  <a:pt x="23" y="25"/>
                </a:lnTo>
                <a:lnTo>
                  <a:pt x="23" y="27"/>
                </a:lnTo>
                <a:lnTo>
                  <a:pt x="19" y="27"/>
                </a:lnTo>
                <a:lnTo>
                  <a:pt x="19" y="33"/>
                </a:lnTo>
                <a:lnTo>
                  <a:pt x="19" y="35"/>
                </a:lnTo>
                <a:lnTo>
                  <a:pt x="19" y="35"/>
                </a:lnTo>
                <a:lnTo>
                  <a:pt x="19" y="35"/>
                </a:lnTo>
                <a:lnTo>
                  <a:pt x="19" y="35"/>
                </a:lnTo>
                <a:lnTo>
                  <a:pt x="18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6" y="35"/>
                </a:lnTo>
                <a:lnTo>
                  <a:pt x="10" y="35"/>
                </a:lnTo>
                <a:lnTo>
                  <a:pt x="8" y="35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7" y="35"/>
                </a:lnTo>
                <a:lnTo>
                  <a:pt x="5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3" y="35"/>
                </a:lnTo>
                <a:lnTo>
                  <a:pt x="0" y="35"/>
                </a:lnTo>
                <a:lnTo>
                  <a:pt x="0" y="30"/>
                </a:lnTo>
                <a:lnTo>
                  <a:pt x="0" y="30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7"/>
                </a:lnTo>
                <a:lnTo>
                  <a:pt x="0" y="22"/>
                </a:lnTo>
                <a:lnTo>
                  <a:pt x="0" y="20"/>
                </a:lnTo>
                <a:lnTo>
                  <a:pt x="0" y="20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7"/>
                </a:lnTo>
                <a:lnTo>
                  <a:pt x="0" y="17"/>
                </a:lnTo>
                <a:lnTo>
                  <a:pt x="0" y="16"/>
                </a:lnTo>
                <a:lnTo>
                  <a:pt x="0" y="16"/>
                </a:lnTo>
                <a:lnTo>
                  <a:pt x="0" y="14"/>
                </a:lnTo>
                <a:lnTo>
                  <a:pt x="0" y="14"/>
                </a:lnTo>
                <a:lnTo>
                  <a:pt x="0" y="14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0" y="9"/>
                </a:lnTo>
                <a:lnTo>
                  <a:pt x="2" y="1"/>
                </a:lnTo>
                <a:lnTo>
                  <a:pt x="3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5" y="1"/>
                </a:lnTo>
                <a:lnTo>
                  <a:pt x="7" y="1"/>
                </a:lnTo>
                <a:lnTo>
                  <a:pt x="7" y="1"/>
                </a:lnTo>
                <a:lnTo>
                  <a:pt x="8" y="1"/>
                </a:lnTo>
                <a:lnTo>
                  <a:pt x="10" y="1"/>
                </a:lnTo>
                <a:lnTo>
                  <a:pt x="11" y="1"/>
                </a:lnTo>
                <a:lnTo>
                  <a:pt x="11" y="0"/>
                </a:lnTo>
                <a:lnTo>
                  <a:pt x="11" y="0"/>
                </a:lnTo>
                <a:lnTo>
                  <a:pt x="11" y="0"/>
                </a:lnTo>
                <a:lnTo>
                  <a:pt x="11" y="0"/>
                </a:lnTo>
                <a:lnTo>
                  <a:pt x="16" y="0"/>
                </a:lnTo>
                <a:lnTo>
                  <a:pt x="19" y="1"/>
                </a:lnTo>
                <a:lnTo>
                  <a:pt x="19" y="1"/>
                </a:lnTo>
                <a:lnTo>
                  <a:pt x="21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close/>
              </a:path>
            </a:pathLst>
          </a:custGeom>
          <a:solidFill>
            <a:srgbClr val="9DD7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5"/>
          <p:cNvSpPr>
            <a:spLocks/>
          </p:cNvSpPr>
          <p:nvPr/>
        </p:nvSpPr>
        <p:spPr bwMode="auto">
          <a:xfrm>
            <a:off x="3121025" y="6084888"/>
            <a:ext cx="84138" cy="160338"/>
          </a:xfrm>
          <a:custGeom>
            <a:avLst/>
            <a:gdLst/>
            <a:ahLst/>
            <a:cxnLst>
              <a:cxn ang="0">
                <a:pos x="50" y="2"/>
              </a:cxn>
              <a:cxn ang="0">
                <a:pos x="50" y="5"/>
              </a:cxn>
              <a:cxn ang="0">
                <a:pos x="50" y="8"/>
              </a:cxn>
              <a:cxn ang="0">
                <a:pos x="50" y="12"/>
              </a:cxn>
              <a:cxn ang="0">
                <a:pos x="50" y="15"/>
              </a:cxn>
              <a:cxn ang="0">
                <a:pos x="50" y="18"/>
              </a:cxn>
              <a:cxn ang="0">
                <a:pos x="50" y="21"/>
              </a:cxn>
              <a:cxn ang="0">
                <a:pos x="50" y="26"/>
              </a:cxn>
              <a:cxn ang="0">
                <a:pos x="50" y="40"/>
              </a:cxn>
              <a:cxn ang="0">
                <a:pos x="50" y="44"/>
              </a:cxn>
              <a:cxn ang="0">
                <a:pos x="50" y="47"/>
              </a:cxn>
              <a:cxn ang="0">
                <a:pos x="50" y="50"/>
              </a:cxn>
              <a:cxn ang="0">
                <a:pos x="53" y="50"/>
              </a:cxn>
              <a:cxn ang="0">
                <a:pos x="53" y="53"/>
              </a:cxn>
              <a:cxn ang="0">
                <a:pos x="53" y="56"/>
              </a:cxn>
              <a:cxn ang="0">
                <a:pos x="53" y="60"/>
              </a:cxn>
              <a:cxn ang="0">
                <a:pos x="53" y="63"/>
              </a:cxn>
              <a:cxn ang="0">
                <a:pos x="53" y="66"/>
              </a:cxn>
              <a:cxn ang="0">
                <a:pos x="53" y="69"/>
              </a:cxn>
              <a:cxn ang="0">
                <a:pos x="53" y="72"/>
              </a:cxn>
              <a:cxn ang="0">
                <a:pos x="53" y="79"/>
              </a:cxn>
              <a:cxn ang="0">
                <a:pos x="53" y="101"/>
              </a:cxn>
              <a:cxn ang="0">
                <a:pos x="50" y="101"/>
              </a:cxn>
              <a:cxn ang="0">
                <a:pos x="42" y="101"/>
              </a:cxn>
              <a:cxn ang="0">
                <a:pos x="37" y="101"/>
              </a:cxn>
              <a:cxn ang="0">
                <a:pos x="26" y="101"/>
              </a:cxn>
              <a:cxn ang="0">
                <a:pos x="5" y="101"/>
              </a:cxn>
              <a:cxn ang="0">
                <a:pos x="4" y="96"/>
              </a:cxn>
              <a:cxn ang="0">
                <a:pos x="4" y="88"/>
              </a:cxn>
              <a:cxn ang="0">
                <a:pos x="4" y="80"/>
              </a:cxn>
              <a:cxn ang="0">
                <a:pos x="4" y="72"/>
              </a:cxn>
              <a:cxn ang="0">
                <a:pos x="4" y="63"/>
              </a:cxn>
              <a:cxn ang="0">
                <a:pos x="4" y="55"/>
              </a:cxn>
              <a:cxn ang="0">
                <a:pos x="4" y="50"/>
              </a:cxn>
              <a:cxn ang="0">
                <a:pos x="0" y="50"/>
              </a:cxn>
              <a:cxn ang="0">
                <a:pos x="0" y="42"/>
              </a:cxn>
              <a:cxn ang="0">
                <a:pos x="0" y="39"/>
              </a:cxn>
              <a:cxn ang="0">
                <a:pos x="0" y="36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6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0" y="4"/>
              </a:cxn>
              <a:cxn ang="0">
                <a:pos x="0" y="0"/>
              </a:cxn>
              <a:cxn ang="0">
                <a:pos x="4" y="0"/>
              </a:cxn>
              <a:cxn ang="0">
                <a:pos x="7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42" y="0"/>
              </a:cxn>
              <a:cxn ang="0">
                <a:pos x="47" y="0"/>
              </a:cxn>
              <a:cxn ang="0">
                <a:pos x="50" y="0"/>
              </a:cxn>
            </a:cxnLst>
            <a:rect l="0" t="0" r="r" b="b"/>
            <a:pathLst>
              <a:path w="53" h="101">
                <a:moveTo>
                  <a:pt x="50" y="0"/>
                </a:moveTo>
                <a:lnTo>
                  <a:pt x="50" y="2"/>
                </a:lnTo>
                <a:lnTo>
                  <a:pt x="50" y="4"/>
                </a:lnTo>
                <a:lnTo>
                  <a:pt x="50" y="5"/>
                </a:lnTo>
                <a:lnTo>
                  <a:pt x="50" y="7"/>
                </a:lnTo>
                <a:lnTo>
                  <a:pt x="50" y="8"/>
                </a:lnTo>
                <a:lnTo>
                  <a:pt x="50" y="10"/>
                </a:lnTo>
                <a:lnTo>
                  <a:pt x="50" y="12"/>
                </a:lnTo>
                <a:lnTo>
                  <a:pt x="50" y="13"/>
                </a:lnTo>
                <a:lnTo>
                  <a:pt x="50" y="15"/>
                </a:lnTo>
                <a:lnTo>
                  <a:pt x="50" y="16"/>
                </a:lnTo>
                <a:lnTo>
                  <a:pt x="50" y="18"/>
                </a:lnTo>
                <a:lnTo>
                  <a:pt x="50" y="20"/>
                </a:lnTo>
                <a:lnTo>
                  <a:pt x="50" y="21"/>
                </a:lnTo>
                <a:lnTo>
                  <a:pt x="50" y="24"/>
                </a:lnTo>
                <a:lnTo>
                  <a:pt x="50" y="26"/>
                </a:lnTo>
                <a:lnTo>
                  <a:pt x="50" y="29"/>
                </a:lnTo>
                <a:lnTo>
                  <a:pt x="50" y="40"/>
                </a:lnTo>
                <a:lnTo>
                  <a:pt x="50" y="42"/>
                </a:lnTo>
                <a:lnTo>
                  <a:pt x="50" y="44"/>
                </a:lnTo>
                <a:lnTo>
                  <a:pt x="50" y="45"/>
                </a:lnTo>
                <a:lnTo>
                  <a:pt x="50" y="47"/>
                </a:lnTo>
                <a:lnTo>
                  <a:pt x="50" y="48"/>
                </a:lnTo>
                <a:lnTo>
                  <a:pt x="50" y="50"/>
                </a:lnTo>
                <a:lnTo>
                  <a:pt x="52" y="50"/>
                </a:lnTo>
                <a:lnTo>
                  <a:pt x="53" y="50"/>
                </a:lnTo>
                <a:lnTo>
                  <a:pt x="53" y="52"/>
                </a:lnTo>
                <a:lnTo>
                  <a:pt x="53" y="53"/>
                </a:lnTo>
                <a:lnTo>
                  <a:pt x="53" y="55"/>
                </a:lnTo>
                <a:lnTo>
                  <a:pt x="53" y="56"/>
                </a:lnTo>
                <a:lnTo>
                  <a:pt x="53" y="58"/>
                </a:lnTo>
                <a:lnTo>
                  <a:pt x="53" y="60"/>
                </a:lnTo>
                <a:lnTo>
                  <a:pt x="53" y="61"/>
                </a:lnTo>
                <a:lnTo>
                  <a:pt x="53" y="63"/>
                </a:lnTo>
                <a:lnTo>
                  <a:pt x="53" y="64"/>
                </a:lnTo>
                <a:lnTo>
                  <a:pt x="53" y="66"/>
                </a:lnTo>
                <a:lnTo>
                  <a:pt x="53" y="68"/>
                </a:lnTo>
                <a:lnTo>
                  <a:pt x="53" y="69"/>
                </a:lnTo>
                <a:lnTo>
                  <a:pt x="53" y="71"/>
                </a:lnTo>
                <a:lnTo>
                  <a:pt x="53" y="72"/>
                </a:lnTo>
                <a:lnTo>
                  <a:pt x="53" y="74"/>
                </a:lnTo>
                <a:lnTo>
                  <a:pt x="53" y="79"/>
                </a:lnTo>
                <a:lnTo>
                  <a:pt x="53" y="85"/>
                </a:lnTo>
                <a:lnTo>
                  <a:pt x="53" y="101"/>
                </a:lnTo>
                <a:lnTo>
                  <a:pt x="52" y="101"/>
                </a:lnTo>
                <a:lnTo>
                  <a:pt x="50" y="101"/>
                </a:lnTo>
                <a:lnTo>
                  <a:pt x="45" y="101"/>
                </a:lnTo>
                <a:lnTo>
                  <a:pt x="42" y="101"/>
                </a:lnTo>
                <a:lnTo>
                  <a:pt x="39" y="101"/>
                </a:lnTo>
                <a:lnTo>
                  <a:pt x="37" y="101"/>
                </a:lnTo>
                <a:lnTo>
                  <a:pt x="28" y="101"/>
                </a:lnTo>
                <a:lnTo>
                  <a:pt x="26" y="101"/>
                </a:lnTo>
                <a:lnTo>
                  <a:pt x="15" y="101"/>
                </a:lnTo>
                <a:lnTo>
                  <a:pt x="5" y="101"/>
                </a:lnTo>
                <a:lnTo>
                  <a:pt x="4" y="101"/>
                </a:lnTo>
                <a:lnTo>
                  <a:pt x="4" y="96"/>
                </a:lnTo>
                <a:lnTo>
                  <a:pt x="4" y="92"/>
                </a:lnTo>
                <a:lnTo>
                  <a:pt x="4" y="88"/>
                </a:lnTo>
                <a:lnTo>
                  <a:pt x="4" y="85"/>
                </a:lnTo>
                <a:lnTo>
                  <a:pt x="4" y="80"/>
                </a:lnTo>
                <a:lnTo>
                  <a:pt x="4" y="76"/>
                </a:lnTo>
                <a:lnTo>
                  <a:pt x="4" y="72"/>
                </a:lnTo>
                <a:lnTo>
                  <a:pt x="4" y="68"/>
                </a:lnTo>
                <a:lnTo>
                  <a:pt x="4" y="63"/>
                </a:lnTo>
                <a:lnTo>
                  <a:pt x="4" y="60"/>
                </a:lnTo>
                <a:lnTo>
                  <a:pt x="4" y="55"/>
                </a:lnTo>
                <a:lnTo>
                  <a:pt x="4" y="52"/>
                </a:lnTo>
                <a:lnTo>
                  <a:pt x="4" y="50"/>
                </a:lnTo>
                <a:lnTo>
                  <a:pt x="2" y="50"/>
                </a:lnTo>
                <a:lnTo>
                  <a:pt x="0" y="50"/>
                </a:lnTo>
                <a:lnTo>
                  <a:pt x="0" y="45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42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F05DC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6"/>
          <p:cNvSpPr>
            <a:spLocks/>
          </p:cNvSpPr>
          <p:nvPr/>
        </p:nvSpPr>
        <p:spPr bwMode="auto">
          <a:xfrm>
            <a:off x="3895725" y="5753101"/>
            <a:ext cx="150813" cy="103188"/>
          </a:xfrm>
          <a:custGeom>
            <a:avLst/>
            <a:gdLst/>
            <a:ahLst/>
            <a:cxnLst>
              <a:cxn ang="0">
                <a:pos x="42" y="13"/>
              </a:cxn>
              <a:cxn ang="0">
                <a:pos x="48" y="17"/>
              </a:cxn>
              <a:cxn ang="0">
                <a:pos x="56" y="25"/>
              </a:cxn>
              <a:cxn ang="0">
                <a:pos x="60" y="19"/>
              </a:cxn>
              <a:cxn ang="0">
                <a:pos x="64" y="22"/>
              </a:cxn>
              <a:cxn ang="0">
                <a:pos x="68" y="25"/>
              </a:cxn>
              <a:cxn ang="0">
                <a:pos x="72" y="27"/>
              </a:cxn>
              <a:cxn ang="0">
                <a:pos x="76" y="30"/>
              </a:cxn>
              <a:cxn ang="0">
                <a:pos x="79" y="33"/>
              </a:cxn>
              <a:cxn ang="0">
                <a:pos x="82" y="37"/>
              </a:cxn>
              <a:cxn ang="0">
                <a:pos x="85" y="40"/>
              </a:cxn>
              <a:cxn ang="0">
                <a:pos x="87" y="45"/>
              </a:cxn>
              <a:cxn ang="0">
                <a:pos x="92" y="46"/>
              </a:cxn>
              <a:cxn ang="0">
                <a:pos x="93" y="59"/>
              </a:cxn>
              <a:cxn ang="0">
                <a:pos x="92" y="64"/>
              </a:cxn>
              <a:cxn ang="0">
                <a:pos x="88" y="64"/>
              </a:cxn>
              <a:cxn ang="0">
                <a:pos x="90" y="62"/>
              </a:cxn>
              <a:cxn ang="0">
                <a:pos x="87" y="62"/>
              </a:cxn>
              <a:cxn ang="0">
                <a:pos x="85" y="64"/>
              </a:cxn>
              <a:cxn ang="0">
                <a:pos x="82" y="61"/>
              </a:cxn>
              <a:cxn ang="0">
                <a:pos x="82" y="57"/>
              </a:cxn>
              <a:cxn ang="0">
                <a:pos x="80" y="56"/>
              </a:cxn>
              <a:cxn ang="0">
                <a:pos x="79" y="54"/>
              </a:cxn>
              <a:cxn ang="0">
                <a:pos x="74" y="54"/>
              </a:cxn>
              <a:cxn ang="0">
                <a:pos x="77" y="51"/>
              </a:cxn>
              <a:cxn ang="0">
                <a:pos x="74" y="48"/>
              </a:cxn>
              <a:cxn ang="0">
                <a:pos x="69" y="46"/>
              </a:cxn>
              <a:cxn ang="0">
                <a:pos x="66" y="41"/>
              </a:cxn>
              <a:cxn ang="0">
                <a:pos x="63" y="40"/>
              </a:cxn>
              <a:cxn ang="0">
                <a:pos x="61" y="38"/>
              </a:cxn>
              <a:cxn ang="0">
                <a:pos x="56" y="37"/>
              </a:cxn>
              <a:cxn ang="0">
                <a:pos x="53" y="35"/>
              </a:cxn>
              <a:cxn ang="0">
                <a:pos x="50" y="32"/>
              </a:cxn>
              <a:cxn ang="0">
                <a:pos x="48" y="27"/>
              </a:cxn>
              <a:cxn ang="0">
                <a:pos x="44" y="24"/>
              </a:cxn>
              <a:cxn ang="0">
                <a:pos x="42" y="22"/>
              </a:cxn>
              <a:cxn ang="0">
                <a:pos x="42" y="22"/>
              </a:cxn>
              <a:cxn ang="0">
                <a:pos x="37" y="22"/>
              </a:cxn>
              <a:cxn ang="0">
                <a:pos x="36" y="21"/>
              </a:cxn>
              <a:cxn ang="0">
                <a:pos x="32" y="21"/>
              </a:cxn>
              <a:cxn ang="0">
                <a:pos x="32" y="24"/>
              </a:cxn>
              <a:cxn ang="0">
                <a:pos x="29" y="22"/>
              </a:cxn>
              <a:cxn ang="0">
                <a:pos x="28" y="21"/>
              </a:cxn>
              <a:cxn ang="0">
                <a:pos x="24" y="21"/>
              </a:cxn>
              <a:cxn ang="0">
                <a:pos x="24" y="16"/>
              </a:cxn>
              <a:cxn ang="0">
                <a:pos x="23" y="14"/>
              </a:cxn>
              <a:cxn ang="0">
                <a:pos x="21" y="13"/>
              </a:cxn>
              <a:cxn ang="0">
                <a:pos x="20" y="13"/>
              </a:cxn>
              <a:cxn ang="0">
                <a:pos x="16" y="11"/>
              </a:cxn>
              <a:cxn ang="0">
                <a:pos x="13" y="11"/>
              </a:cxn>
              <a:cxn ang="0">
                <a:pos x="7" y="11"/>
              </a:cxn>
              <a:cxn ang="0">
                <a:pos x="2" y="11"/>
              </a:cxn>
              <a:cxn ang="0">
                <a:pos x="0" y="5"/>
              </a:cxn>
              <a:cxn ang="0">
                <a:pos x="10" y="0"/>
              </a:cxn>
              <a:cxn ang="0">
                <a:pos x="18" y="1"/>
              </a:cxn>
              <a:cxn ang="0">
                <a:pos x="28" y="6"/>
              </a:cxn>
              <a:cxn ang="0">
                <a:pos x="37" y="6"/>
              </a:cxn>
            </a:cxnLst>
            <a:rect l="0" t="0" r="r" b="b"/>
            <a:pathLst>
              <a:path w="95" h="65">
                <a:moveTo>
                  <a:pt x="40" y="6"/>
                </a:moveTo>
                <a:lnTo>
                  <a:pt x="40" y="11"/>
                </a:lnTo>
                <a:lnTo>
                  <a:pt x="40" y="13"/>
                </a:lnTo>
                <a:lnTo>
                  <a:pt x="42" y="13"/>
                </a:lnTo>
                <a:lnTo>
                  <a:pt x="44" y="13"/>
                </a:lnTo>
                <a:lnTo>
                  <a:pt x="45" y="14"/>
                </a:lnTo>
                <a:lnTo>
                  <a:pt x="47" y="16"/>
                </a:lnTo>
                <a:lnTo>
                  <a:pt x="48" y="17"/>
                </a:lnTo>
                <a:lnTo>
                  <a:pt x="52" y="21"/>
                </a:lnTo>
                <a:lnTo>
                  <a:pt x="53" y="22"/>
                </a:lnTo>
                <a:lnTo>
                  <a:pt x="55" y="24"/>
                </a:lnTo>
                <a:lnTo>
                  <a:pt x="56" y="25"/>
                </a:lnTo>
                <a:lnTo>
                  <a:pt x="56" y="24"/>
                </a:lnTo>
                <a:lnTo>
                  <a:pt x="56" y="22"/>
                </a:lnTo>
                <a:lnTo>
                  <a:pt x="58" y="19"/>
                </a:lnTo>
                <a:lnTo>
                  <a:pt x="60" y="19"/>
                </a:lnTo>
                <a:lnTo>
                  <a:pt x="60" y="21"/>
                </a:lnTo>
                <a:lnTo>
                  <a:pt x="61" y="21"/>
                </a:lnTo>
                <a:lnTo>
                  <a:pt x="64" y="21"/>
                </a:lnTo>
                <a:lnTo>
                  <a:pt x="64" y="22"/>
                </a:lnTo>
                <a:lnTo>
                  <a:pt x="66" y="22"/>
                </a:lnTo>
                <a:lnTo>
                  <a:pt x="68" y="22"/>
                </a:lnTo>
                <a:lnTo>
                  <a:pt x="68" y="24"/>
                </a:lnTo>
                <a:lnTo>
                  <a:pt x="68" y="25"/>
                </a:lnTo>
                <a:lnTo>
                  <a:pt x="69" y="25"/>
                </a:lnTo>
                <a:lnTo>
                  <a:pt x="71" y="25"/>
                </a:lnTo>
                <a:lnTo>
                  <a:pt x="71" y="27"/>
                </a:lnTo>
                <a:lnTo>
                  <a:pt x="72" y="27"/>
                </a:lnTo>
                <a:lnTo>
                  <a:pt x="72" y="29"/>
                </a:lnTo>
                <a:lnTo>
                  <a:pt x="74" y="29"/>
                </a:lnTo>
                <a:lnTo>
                  <a:pt x="74" y="30"/>
                </a:lnTo>
                <a:lnTo>
                  <a:pt x="76" y="30"/>
                </a:lnTo>
                <a:lnTo>
                  <a:pt x="76" y="32"/>
                </a:lnTo>
                <a:lnTo>
                  <a:pt x="77" y="32"/>
                </a:lnTo>
                <a:lnTo>
                  <a:pt x="77" y="33"/>
                </a:lnTo>
                <a:lnTo>
                  <a:pt x="79" y="33"/>
                </a:lnTo>
                <a:lnTo>
                  <a:pt x="79" y="35"/>
                </a:lnTo>
                <a:lnTo>
                  <a:pt x="80" y="35"/>
                </a:lnTo>
                <a:lnTo>
                  <a:pt x="80" y="37"/>
                </a:lnTo>
                <a:lnTo>
                  <a:pt x="82" y="37"/>
                </a:lnTo>
                <a:lnTo>
                  <a:pt x="82" y="38"/>
                </a:lnTo>
                <a:lnTo>
                  <a:pt x="84" y="38"/>
                </a:lnTo>
                <a:lnTo>
                  <a:pt x="84" y="40"/>
                </a:lnTo>
                <a:lnTo>
                  <a:pt x="85" y="40"/>
                </a:lnTo>
                <a:lnTo>
                  <a:pt x="85" y="41"/>
                </a:lnTo>
                <a:lnTo>
                  <a:pt x="87" y="41"/>
                </a:lnTo>
                <a:lnTo>
                  <a:pt x="87" y="43"/>
                </a:lnTo>
                <a:lnTo>
                  <a:pt x="87" y="45"/>
                </a:lnTo>
                <a:lnTo>
                  <a:pt x="88" y="45"/>
                </a:lnTo>
                <a:lnTo>
                  <a:pt x="88" y="46"/>
                </a:lnTo>
                <a:lnTo>
                  <a:pt x="90" y="46"/>
                </a:lnTo>
                <a:lnTo>
                  <a:pt x="92" y="46"/>
                </a:lnTo>
                <a:lnTo>
                  <a:pt x="95" y="46"/>
                </a:lnTo>
                <a:lnTo>
                  <a:pt x="93" y="54"/>
                </a:lnTo>
                <a:lnTo>
                  <a:pt x="93" y="57"/>
                </a:lnTo>
                <a:lnTo>
                  <a:pt x="93" y="59"/>
                </a:lnTo>
                <a:lnTo>
                  <a:pt x="93" y="61"/>
                </a:lnTo>
                <a:lnTo>
                  <a:pt x="93" y="62"/>
                </a:lnTo>
                <a:lnTo>
                  <a:pt x="92" y="62"/>
                </a:lnTo>
                <a:lnTo>
                  <a:pt x="92" y="64"/>
                </a:lnTo>
                <a:lnTo>
                  <a:pt x="92" y="65"/>
                </a:lnTo>
                <a:lnTo>
                  <a:pt x="90" y="65"/>
                </a:lnTo>
                <a:lnTo>
                  <a:pt x="88" y="65"/>
                </a:lnTo>
                <a:lnTo>
                  <a:pt x="88" y="64"/>
                </a:lnTo>
                <a:lnTo>
                  <a:pt x="90" y="64"/>
                </a:lnTo>
                <a:lnTo>
                  <a:pt x="92" y="64"/>
                </a:lnTo>
                <a:lnTo>
                  <a:pt x="90" y="64"/>
                </a:lnTo>
                <a:lnTo>
                  <a:pt x="90" y="62"/>
                </a:lnTo>
                <a:lnTo>
                  <a:pt x="88" y="62"/>
                </a:lnTo>
                <a:lnTo>
                  <a:pt x="88" y="61"/>
                </a:lnTo>
                <a:lnTo>
                  <a:pt x="87" y="61"/>
                </a:lnTo>
                <a:lnTo>
                  <a:pt x="87" y="62"/>
                </a:lnTo>
                <a:lnTo>
                  <a:pt x="87" y="64"/>
                </a:lnTo>
                <a:lnTo>
                  <a:pt x="87" y="65"/>
                </a:lnTo>
                <a:lnTo>
                  <a:pt x="85" y="65"/>
                </a:lnTo>
                <a:lnTo>
                  <a:pt x="85" y="64"/>
                </a:lnTo>
                <a:lnTo>
                  <a:pt x="87" y="62"/>
                </a:lnTo>
                <a:lnTo>
                  <a:pt x="85" y="61"/>
                </a:lnTo>
                <a:lnTo>
                  <a:pt x="84" y="61"/>
                </a:lnTo>
                <a:lnTo>
                  <a:pt x="82" y="61"/>
                </a:lnTo>
                <a:lnTo>
                  <a:pt x="82" y="59"/>
                </a:lnTo>
                <a:lnTo>
                  <a:pt x="80" y="59"/>
                </a:lnTo>
                <a:lnTo>
                  <a:pt x="80" y="57"/>
                </a:lnTo>
                <a:lnTo>
                  <a:pt x="82" y="57"/>
                </a:lnTo>
                <a:lnTo>
                  <a:pt x="80" y="57"/>
                </a:lnTo>
                <a:lnTo>
                  <a:pt x="80" y="56"/>
                </a:lnTo>
                <a:lnTo>
                  <a:pt x="80" y="54"/>
                </a:lnTo>
                <a:lnTo>
                  <a:pt x="80" y="56"/>
                </a:lnTo>
                <a:lnTo>
                  <a:pt x="79" y="56"/>
                </a:lnTo>
                <a:lnTo>
                  <a:pt x="77" y="56"/>
                </a:lnTo>
                <a:lnTo>
                  <a:pt x="77" y="54"/>
                </a:lnTo>
                <a:lnTo>
                  <a:pt x="79" y="54"/>
                </a:lnTo>
                <a:lnTo>
                  <a:pt x="79" y="53"/>
                </a:lnTo>
                <a:lnTo>
                  <a:pt x="77" y="53"/>
                </a:lnTo>
                <a:lnTo>
                  <a:pt x="76" y="54"/>
                </a:lnTo>
                <a:lnTo>
                  <a:pt x="74" y="54"/>
                </a:lnTo>
                <a:lnTo>
                  <a:pt x="74" y="53"/>
                </a:lnTo>
                <a:lnTo>
                  <a:pt x="76" y="53"/>
                </a:lnTo>
                <a:lnTo>
                  <a:pt x="77" y="53"/>
                </a:lnTo>
                <a:lnTo>
                  <a:pt x="77" y="51"/>
                </a:lnTo>
                <a:lnTo>
                  <a:pt x="76" y="51"/>
                </a:lnTo>
                <a:lnTo>
                  <a:pt x="74" y="51"/>
                </a:lnTo>
                <a:lnTo>
                  <a:pt x="74" y="49"/>
                </a:lnTo>
                <a:lnTo>
                  <a:pt x="74" y="48"/>
                </a:lnTo>
                <a:lnTo>
                  <a:pt x="72" y="48"/>
                </a:lnTo>
                <a:lnTo>
                  <a:pt x="71" y="48"/>
                </a:lnTo>
                <a:lnTo>
                  <a:pt x="69" y="48"/>
                </a:lnTo>
                <a:lnTo>
                  <a:pt x="69" y="46"/>
                </a:lnTo>
                <a:lnTo>
                  <a:pt x="68" y="45"/>
                </a:lnTo>
                <a:lnTo>
                  <a:pt x="66" y="45"/>
                </a:lnTo>
                <a:lnTo>
                  <a:pt x="66" y="43"/>
                </a:lnTo>
                <a:lnTo>
                  <a:pt x="66" y="41"/>
                </a:lnTo>
                <a:lnTo>
                  <a:pt x="64" y="43"/>
                </a:lnTo>
                <a:lnTo>
                  <a:pt x="64" y="41"/>
                </a:lnTo>
                <a:lnTo>
                  <a:pt x="64" y="40"/>
                </a:lnTo>
                <a:lnTo>
                  <a:pt x="63" y="40"/>
                </a:lnTo>
                <a:lnTo>
                  <a:pt x="61" y="40"/>
                </a:lnTo>
                <a:lnTo>
                  <a:pt x="63" y="40"/>
                </a:lnTo>
                <a:lnTo>
                  <a:pt x="63" y="38"/>
                </a:lnTo>
                <a:lnTo>
                  <a:pt x="61" y="38"/>
                </a:lnTo>
                <a:lnTo>
                  <a:pt x="60" y="38"/>
                </a:lnTo>
                <a:lnTo>
                  <a:pt x="58" y="38"/>
                </a:lnTo>
                <a:lnTo>
                  <a:pt x="56" y="38"/>
                </a:lnTo>
                <a:lnTo>
                  <a:pt x="56" y="37"/>
                </a:lnTo>
                <a:lnTo>
                  <a:pt x="56" y="35"/>
                </a:lnTo>
                <a:lnTo>
                  <a:pt x="55" y="33"/>
                </a:lnTo>
                <a:lnTo>
                  <a:pt x="55" y="35"/>
                </a:lnTo>
                <a:lnTo>
                  <a:pt x="53" y="35"/>
                </a:lnTo>
                <a:lnTo>
                  <a:pt x="53" y="33"/>
                </a:lnTo>
                <a:lnTo>
                  <a:pt x="53" y="32"/>
                </a:lnTo>
                <a:lnTo>
                  <a:pt x="52" y="32"/>
                </a:lnTo>
                <a:lnTo>
                  <a:pt x="50" y="32"/>
                </a:lnTo>
                <a:lnTo>
                  <a:pt x="50" y="30"/>
                </a:lnTo>
                <a:lnTo>
                  <a:pt x="50" y="29"/>
                </a:lnTo>
                <a:lnTo>
                  <a:pt x="48" y="29"/>
                </a:lnTo>
                <a:lnTo>
                  <a:pt x="48" y="27"/>
                </a:lnTo>
                <a:lnTo>
                  <a:pt x="48" y="25"/>
                </a:lnTo>
                <a:lnTo>
                  <a:pt x="47" y="25"/>
                </a:lnTo>
                <a:lnTo>
                  <a:pt x="45" y="24"/>
                </a:lnTo>
                <a:lnTo>
                  <a:pt x="44" y="24"/>
                </a:lnTo>
                <a:lnTo>
                  <a:pt x="44" y="25"/>
                </a:lnTo>
                <a:lnTo>
                  <a:pt x="42" y="25"/>
                </a:lnTo>
                <a:lnTo>
                  <a:pt x="42" y="24"/>
                </a:lnTo>
                <a:lnTo>
                  <a:pt x="42" y="22"/>
                </a:lnTo>
                <a:lnTo>
                  <a:pt x="44" y="22"/>
                </a:lnTo>
                <a:lnTo>
                  <a:pt x="42" y="22"/>
                </a:lnTo>
                <a:lnTo>
                  <a:pt x="42" y="21"/>
                </a:lnTo>
                <a:lnTo>
                  <a:pt x="42" y="22"/>
                </a:lnTo>
                <a:lnTo>
                  <a:pt x="40" y="22"/>
                </a:lnTo>
                <a:lnTo>
                  <a:pt x="39" y="22"/>
                </a:lnTo>
                <a:lnTo>
                  <a:pt x="39" y="21"/>
                </a:lnTo>
                <a:lnTo>
                  <a:pt x="37" y="22"/>
                </a:lnTo>
                <a:lnTo>
                  <a:pt x="37" y="21"/>
                </a:lnTo>
                <a:lnTo>
                  <a:pt x="37" y="19"/>
                </a:lnTo>
                <a:lnTo>
                  <a:pt x="36" y="19"/>
                </a:lnTo>
                <a:lnTo>
                  <a:pt x="36" y="21"/>
                </a:lnTo>
                <a:lnTo>
                  <a:pt x="36" y="22"/>
                </a:lnTo>
                <a:lnTo>
                  <a:pt x="34" y="22"/>
                </a:lnTo>
                <a:lnTo>
                  <a:pt x="32" y="22"/>
                </a:lnTo>
                <a:lnTo>
                  <a:pt x="32" y="21"/>
                </a:lnTo>
                <a:lnTo>
                  <a:pt x="31" y="21"/>
                </a:lnTo>
                <a:lnTo>
                  <a:pt x="31" y="22"/>
                </a:lnTo>
                <a:lnTo>
                  <a:pt x="32" y="22"/>
                </a:lnTo>
                <a:lnTo>
                  <a:pt x="32" y="24"/>
                </a:lnTo>
                <a:lnTo>
                  <a:pt x="31" y="24"/>
                </a:lnTo>
                <a:lnTo>
                  <a:pt x="29" y="24"/>
                </a:lnTo>
                <a:lnTo>
                  <a:pt x="28" y="24"/>
                </a:lnTo>
                <a:lnTo>
                  <a:pt x="29" y="22"/>
                </a:lnTo>
                <a:lnTo>
                  <a:pt x="31" y="22"/>
                </a:lnTo>
                <a:lnTo>
                  <a:pt x="31" y="21"/>
                </a:lnTo>
                <a:lnTo>
                  <a:pt x="29" y="21"/>
                </a:lnTo>
                <a:lnTo>
                  <a:pt x="28" y="21"/>
                </a:lnTo>
                <a:lnTo>
                  <a:pt x="28" y="22"/>
                </a:lnTo>
                <a:lnTo>
                  <a:pt x="26" y="22"/>
                </a:lnTo>
                <a:lnTo>
                  <a:pt x="26" y="21"/>
                </a:lnTo>
                <a:lnTo>
                  <a:pt x="24" y="21"/>
                </a:lnTo>
                <a:lnTo>
                  <a:pt x="24" y="19"/>
                </a:lnTo>
                <a:lnTo>
                  <a:pt x="23" y="19"/>
                </a:lnTo>
                <a:lnTo>
                  <a:pt x="23" y="17"/>
                </a:lnTo>
                <a:lnTo>
                  <a:pt x="24" y="16"/>
                </a:lnTo>
                <a:lnTo>
                  <a:pt x="23" y="16"/>
                </a:lnTo>
                <a:lnTo>
                  <a:pt x="21" y="16"/>
                </a:lnTo>
                <a:lnTo>
                  <a:pt x="21" y="14"/>
                </a:lnTo>
                <a:lnTo>
                  <a:pt x="23" y="14"/>
                </a:lnTo>
                <a:lnTo>
                  <a:pt x="23" y="13"/>
                </a:lnTo>
                <a:lnTo>
                  <a:pt x="24" y="13"/>
                </a:lnTo>
                <a:lnTo>
                  <a:pt x="23" y="13"/>
                </a:lnTo>
                <a:lnTo>
                  <a:pt x="21" y="13"/>
                </a:lnTo>
                <a:lnTo>
                  <a:pt x="21" y="11"/>
                </a:lnTo>
                <a:lnTo>
                  <a:pt x="20" y="9"/>
                </a:lnTo>
                <a:lnTo>
                  <a:pt x="20" y="11"/>
                </a:lnTo>
                <a:lnTo>
                  <a:pt x="20" y="13"/>
                </a:lnTo>
                <a:lnTo>
                  <a:pt x="18" y="14"/>
                </a:lnTo>
                <a:lnTo>
                  <a:pt x="18" y="13"/>
                </a:lnTo>
                <a:lnTo>
                  <a:pt x="18" y="11"/>
                </a:lnTo>
                <a:lnTo>
                  <a:pt x="16" y="11"/>
                </a:lnTo>
                <a:lnTo>
                  <a:pt x="16" y="13"/>
                </a:lnTo>
                <a:lnTo>
                  <a:pt x="15" y="13"/>
                </a:lnTo>
                <a:lnTo>
                  <a:pt x="15" y="11"/>
                </a:lnTo>
                <a:lnTo>
                  <a:pt x="13" y="11"/>
                </a:lnTo>
                <a:lnTo>
                  <a:pt x="12" y="11"/>
                </a:lnTo>
                <a:lnTo>
                  <a:pt x="10" y="9"/>
                </a:lnTo>
                <a:lnTo>
                  <a:pt x="8" y="9"/>
                </a:lnTo>
                <a:lnTo>
                  <a:pt x="7" y="11"/>
                </a:lnTo>
                <a:lnTo>
                  <a:pt x="5" y="11"/>
                </a:lnTo>
                <a:lnTo>
                  <a:pt x="4" y="11"/>
                </a:lnTo>
                <a:lnTo>
                  <a:pt x="4" y="9"/>
                </a:lnTo>
                <a:lnTo>
                  <a:pt x="2" y="11"/>
                </a:lnTo>
                <a:lnTo>
                  <a:pt x="0" y="11"/>
                </a:lnTo>
                <a:lnTo>
                  <a:pt x="0" y="13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2" y="1"/>
                </a:lnTo>
                <a:lnTo>
                  <a:pt x="4" y="0"/>
                </a:lnTo>
                <a:lnTo>
                  <a:pt x="10" y="0"/>
                </a:lnTo>
                <a:lnTo>
                  <a:pt x="13" y="1"/>
                </a:lnTo>
                <a:lnTo>
                  <a:pt x="15" y="1"/>
                </a:lnTo>
                <a:lnTo>
                  <a:pt x="16" y="1"/>
                </a:lnTo>
                <a:lnTo>
                  <a:pt x="18" y="1"/>
                </a:lnTo>
                <a:lnTo>
                  <a:pt x="23" y="1"/>
                </a:lnTo>
                <a:lnTo>
                  <a:pt x="26" y="5"/>
                </a:lnTo>
                <a:lnTo>
                  <a:pt x="26" y="6"/>
                </a:lnTo>
                <a:lnTo>
                  <a:pt x="28" y="6"/>
                </a:lnTo>
                <a:lnTo>
                  <a:pt x="31" y="6"/>
                </a:lnTo>
                <a:lnTo>
                  <a:pt x="32" y="6"/>
                </a:lnTo>
                <a:lnTo>
                  <a:pt x="36" y="6"/>
                </a:lnTo>
                <a:lnTo>
                  <a:pt x="37" y="6"/>
                </a:lnTo>
                <a:lnTo>
                  <a:pt x="39" y="6"/>
                </a:lnTo>
                <a:lnTo>
                  <a:pt x="40" y="6"/>
                </a:lnTo>
                <a:close/>
              </a:path>
            </a:pathLst>
          </a:custGeom>
          <a:solidFill>
            <a:srgbClr val="CF75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7"/>
          <p:cNvSpPr>
            <a:spLocks/>
          </p:cNvSpPr>
          <p:nvPr/>
        </p:nvSpPr>
        <p:spPr bwMode="auto">
          <a:xfrm>
            <a:off x="3860800" y="6045201"/>
            <a:ext cx="98425" cy="80963"/>
          </a:xfrm>
          <a:custGeom>
            <a:avLst/>
            <a:gdLst/>
            <a:ahLst/>
            <a:cxnLst>
              <a:cxn ang="0">
                <a:pos x="61" y="51"/>
              </a:cxn>
              <a:cxn ang="0">
                <a:pos x="58" y="51"/>
              </a:cxn>
              <a:cxn ang="0">
                <a:pos x="54" y="51"/>
              </a:cxn>
              <a:cxn ang="0">
                <a:pos x="51" y="51"/>
              </a:cxn>
              <a:cxn ang="0">
                <a:pos x="48" y="51"/>
              </a:cxn>
              <a:cxn ang="0">
                <a:pos x="45" y="51"/>
              </a:cxn>
              <a:cxn ang="0">
                <a:pos x="42" y="51"/>
              </a:cxn>
              <a:cxn ang="0">
                <a:pos x="38" y="51"/>
              </a:cxn>
              <a:cxn ang="0">
                <a:pos x="35" y="51"/>
              </a:cxn>
              <a:cxn ang="0">
                <a:pos x="32" y="51"/>
              </a:cxn>
              <a:cxn ang="0">
                <a:pos x="29" y="51"/>
              </a:cxn>
              <a:cxn ang="0">
                <a:pos x="26" y="51"/>
              </a:cxn>
              <a:cxn ang="0">
                <a:pos x="22" y="51"/>
              </a:cxn>
              <a:cxn ang="0">
                <a:pos x="19" y="51"/>
              </a:cxn>
              <a:cxn ang="0">
                <a:pos x="16" y="51"/>
              </a:cxn>
              <a:cxn ang="0">
                <a:pos x="13" y="51"/>
              </a:cxn>
              <a:cxn ang="0">
                <a:pos x="10" y="51"/>
              </a:cxn>
              <a:cxn ang="0">
                <a:pos x="6" y="51"/>
              </a:cxn>
              <a:cxn ang="0">
                <a:pos x="3" y="51"/>
              </a:cxn>
              <a:cxn ang="0">
                <a:pos x="0" y="51"/>
              </a:cxn>
              <a:cxn ang="0">
                <a:pos x="0" y="41"/>
              </a:cxn>
              <a:cxn ang="0">
                <a:pos x="0" y="30"/>
              </a:cxn>
              <a:cxn ang="0">
                <a:pos x="0" y="21"/>
              </a:cxn>
              <a:cxn ang="0">
                <a:pos x="0" y="13"/>
              </a:cxn>
              <a:cxn ang="0">
                <a:pos x="0" y="5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34" y="0"/>
              </a:cxn>
              <a:cxn ang="0">
                <a:pos x="37" y="0"/>
              </a:cxn>
              <a:cxn ang="0">
                <a:pos x="42" y="0"/>
              </a:cxn>
              <a:cxn ang="0">
                <a:pos x="51" y="0"/>
              </a:cxn>
              <a:cxn ang="0">
                <a:pos x="56" y="0"/>
              </a:cxn>
              <a:cxn ang="0">
                <a:pos x="59" y="0"/>
              </a:cxn>
              <a:cxn ang="0">
                <a:pos x="62" y="0"/>
              </a:cxn>
              <a:cxn ang="0">
                <a:pos x="62" y="6"/>
              </a:cxn>
              <a:cxn ang="0">
                <a:pos x="62" y="9"/>
              </a:cxn>
              <a:cxn ang="0">
                <a:pos x="62" y="13"/>
              </a:cxn>
              <a:cxn ang="0">
                <a:pos x="62" y="16"/>
              </a:cxn>
              <a:cxn ang="0">
                <a:pos x="62" y="19"/>
              </a:cxn>
              <a:cxn ang="0">
                <a:pos x="62" y="22"/>
              </a:cxn>
              <a:cxn ang="0">
                <a:pos x="62" y="27"/>
              </a:cxn>
              <a:cxn ang="0">
                <a:pos x="62" y="30"/>
              </a:cxn>
              <a:cxn ang="0">
                <a:pos x="62" y="33"/>
              </a:cxn>
              <a:cxn ang="0">
                <a:pos x="62" y="37"/>
              </a:cxn>
              <a:cxn ang="0">
                <a:pos x="62" y="40"/>
              </a:cxn>
              <a:cxn ang="0">
                <a:pos x="62" y="43"/>
              </a:cxn>
              <a:cxn ang="0">
                <a:pos x="62" y="46"/>
              </a:cxn>
              <a:cxn ang="0">
                <a:pos x="62" y="49"/>
              </a:cxn>
            </a:cxnLst>
            <a:rect l="0" t="0" r="r" b="b"/>
            <a:pathLst>
              <a:path w="62" h="51">
                <a:moveTo>
                  <a:pt x="62" y="51"/>
                </a:move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2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4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6"/>
                </a:lnTo>
                <a:lnTo>
                  <a:pt x="0" y="41"/>
                </a:lnTo>
                <a:lnTo>
                  <a:pt x="0" y="38"/>
                </a:lnTo>
                <a:lnTo>
                  <a:pt x="0" y="30"/>
                </a:lnTo>
                <a:lnTo>
                  <a:pt x="0" y="25"/>
                </a:lnTo>
                <a:lnTo>
                  <a:pt x="0" y="21"/>
                </a:lnTo>
                <a:lnTo>
                  <a:pt x="0" y="17"/>
                </a:lnTo>
                <a:lnTo>
                  <a:pt x="0" y="13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2" y="5"/>
                </a:lnTo>
                <a:lnTo>
                  <a:pt x="62" y="6"/>
                </a:lnTo>
                <a:lnTo>
                  <a:pt x="62" y="8"/>
                </a:lnTo>
                <a:lnTo>
                  <a:pt x="62" y="9"/>
                </a:lnTo>
                <a:lnTo>
                  <a:pt x="62" y="11"/>
                </a:lnTo>
                <a:lnTo>
                  <a:pt x="62" y="13"/>
                </a:lnTo>
                <a:lnTo>
                  <a:pt x="62" y="14"/>
                </a:lnTo>
                <a:lnTo>
                  <a:pt x="62" y="16"/>
                </a:lnTo>
                <a:lnTo>
                  <a:pt x="62" y="17"/>
                </a:lnTo>
                <a:lnTo>
                  <a:pt x="62" y="19"/>
                </a:lnTo>
                <a:lnTo>
                  <a:pt x="62" y="21"/>
                </a:lnTo>
                <a:lnTo>
                  <a:pt x="62" y="22"/>
                </a:lnTo>
                <a:lnTo>
                  <a:pt x="62" y="25"/>
                </a:lnTo>
                <a:lnTo>
                  <a:pt x="62" y="27"/>
                </a:lnTo>
                <a:lnTo>
                  <a:pt x="62" y="29"/>
                </a:lnTo>
                <a:lnTo>
                  <a:pt x="62" y="30"/>
                </a:lnTo>
                <a:lnTo>
                  <a:pt x="62" y="32"/>
                </a:lnTo>
                <a:lnTo>
                  <a:pt x="62" y="33"/>
                </a:lnTo>
                <a:lnTo>
                  <a:pt x="62" y="35"/>
                </a:lnTo>
                <a:lnTo>
                  <a:pt x="62" y="37"/>
                </a:lnTo>
                <a:lnTo>
                  <a:pt x="62" y="38"/>
                </a:lnTo>
                <a:lnTo>
                  <a:pt x="62" y="40"/>
                </a:lnTo>
                <a:lnTo>
                  <a:pt x="62" y="41"/>
                </a:lnTo>
                <a:lnTo>
                  <a:pt x="62" y="43"/>
                </a:lnTo>
                <a:lnTo>
                  <a:pt x="62" y="45"/>
                </a:lnTo>
                <a:lnTo>
                  <a:pt x="62" y="46"/>
                </a:lnTo>
                <a:lnTo>
                  <a:pt x="62" y="48"/>
                </a:lnTo>
                <a:lnTo>
                  <a:pt x="62" y="49"/>
                </a:lnTo>
                <a:lnTo>
                  <a:pt x="62" y="51"/>
                </a:lnTo>
                <a:close/>
              </a:path>
            </a:pathLst>
          </a:custGeom>
          <a:solidFill>
            <a:srgbClr val="B3F7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8"/>
          <p:cNvSpPr>
            <a:spLocks/>
          </p:cNvSpPr>
          <p:nvPr/>
        </p:nvSpPr>
        <p:spPr bwMode="auto">
          <a:xfrm>
            <a:off x="3959225" y="6003926"/>
            <a:ext cx="171450" cy="122238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106" y="2"/>
              </a:cxn>
              <a:cxn ang="0">
                <a:pos x="104" y="7"/>
              </a:cxn>
              <a:cxn ang="0">
                <a:pos x="103" y="13"/>
              </a:cxn>
              <a:cxn ang="0">
                <a:pos x="103" y="23"/>
              </a:cxn>
              <a:cxn ang="0">
                <a:pos x="101" y="27"/>
              </a:cxn>
              <a:cxn ang="0">
                <a:pos x="103" y="32"/>
              </a:cxn>
              <a:cxn ang="0">
                <a:pos x="103" y="39"/>
              </a:cxn>
              <a:cxn ang="0">
                <a:pos x="103" y="48"/>
              </a:cxn>
              <a:cxn ang="0">
                <a:pos x="96" y="51"/>
              </a:cxn>
              <a:cxn ang="0">
                <a:pos x="85" y="51"/>
              </a:cxn>
              <a:cxn ang="0">
                <a:pos x="72" y="51"/>
              </a:cxn>
              <a:cxn ang="0">
                <a:pos x="74" y="55"/>
              </a:cxn>
              <a:cxn ang="0">
                <a:pos x="74" y="59"/>
              </a:cxn>
              <a:cxn ang="0">
                <a:pos x="69" y="61"/>
              </a:cxn>
              <a:cxn ang="0">
                <a:pos x="68" y="66"/>
              </a:cxn>
              <a:cxn ang="0">
                <a:pos x="68" y="72"/>
              </a:cxn>
              <a:cxn ang="0">
                <a:pos x="63" y="77"/>
              </a:cxn>
              <a:cxn ang="0">
                <a:pos x="56" y="77"/>
              </a:cxn>
              <a:cxn ang="0">
                <a:pos x="50" y="77"/>
              </a:cxn>
              <a:cxn ang="0">
                <a:pos x="44" y="77"/>
              </a:cxn>
              <a:cxn ang="0">
                <a:pos x="37" y="77"/>
              </a:cxn>
              <a:cxn ang="0">
                <a:pos x="31" y="77"/>
              </a:cxn>
              <a:cxn ang="0">
                <a:pos x="24" y="77"/>
              </a:cxn>
              <a:cxn ang="0">
                <a:pos x="18" y="77"/>
              </a:cxn>
              <a:cxn ang="0">
                <a:pos x="12" y="77"/>
              </a:cxn>
              <a:cxn ang="0">
                <a:pos x="5" y="77"/>
              </a:cxn>
              <a:cxn ang="0">
                <a:pos x="0" y="75"/>
              </a:cxn>
              <a:cxn ang="0">
                <a:pos x="0" y="69"/>
              </a:cxn>
              <a:cxn ang="0">
                <a:pos x="0" y="63"/>
              </a:cxn>
              <a:cxn ang="0">
                <a:pos x="0" y="56"/>
              </a:cxn>
              <a:cxn ang="0">
                <a:pos x="0" y="48"/>
              </a:cxn>
              <a:cxn ang="0">
                <a:pos x="0" y="42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10"/>
              </a:cxn>
              <a:cxn ang="0">
                <a:pos x="0" y="3"/>
              </a:cxn>
              <a:cxn ang="0">
                <a:pos x="7" y="0"/>
              </a:cxn>
              <a:cxn ang="0">
                <a:pos x="13" y="0"/>
              </a:cxn>
              <a:cxn ang="0">
                <a:pos x="20" y="0"/>
              </a:cxn>
              <a:cxn ang="0">
                <a:pos x="26" y="0"/>
              </a:cxn>
              <a:cxn ang="0">
                <a:pos x="32" y="0"/>
              </a:cxn>
              <a:cxn ang="0">
                <a:pos x="39" y="0"/>
              </a:cxn>
              <a:cxn ang="0">
                <a:pos x="45" y="0"/>
              </a:cxn>
              <a:cxn ang="0">
                <a:pos x="52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7" y="0"/>
              </a:cxn>
              <a:cxn ang="0">
                <a:pos x="84" y="0"/>
              </a:cxn>
            </a:cxnLst>
            <a:rect l="0" t="0" r="r" b="b"/>
            <a:pathLst>
              <a:path w="108" h="77">
                <a:moveTo>
                  <a:pt x="90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6" y="0"/>
                </a:lnTo>
                <a:lnTo>
                  <a:pt x="108" y="0"/>
                </a:lnTo>
                <a:lnTo>
                  <a:pt x="108" y="2"/>
                </a:lnTo>
                <a:lnTo>
                  <a:pt x="106" y="2"/>
                </a:lnTo>
                <a:lnTo>
                  <a:pt x="106" y="3"/>
                </a:lnTo>
                <a:lnTo>
                  <a:pt x="104" y="3"/>
                </a:lnTo>
                <a:lnTo>
                  <a:pt x="104" y="5"/>
                </a:lnTo>
                <a:lnTo>
                  <a:pt x="104" y="7"/>
                </a:lnTo>
                <a:lnTo>
                  <a:pt x="104" y="8"/>
                </a:lnTo>
                <a:lnTo>
                  <a:pt x="104" y="10"/>
                </a:lnTo>
                <a:lnTo>
                  <a:pt x="103" y="10"/>
                </a:lnTo>
                <a:lnTo>
                  <a:pt x="103" y="13"/>
                </a:lnTo>
                <a:lnTo>
                  <a:pt x="103" y="18"/>
                </a:lnTo>
                <a:lnTo>
                  <a:pt x="103" y="19"/>
                </a:lnTo>
                <a:lnTo>
                  <a:pt x="103" y="21"/>
                </a:lnTo>
                <a:lnTo>
                  <a:pt x="103" y="23"/>
                </a:lnTo>
                <a:lnTo>
                  <a:pt x="103" y="24"/>
                </a:lnTo>
                <a:lnTo>
                  <a:pt x="101" y="24"/>
                </a:lnTo>
                <a:lnTo>
                  <a:pt x="101" y="26"/>
                </a:lnTo>
                <a:lnTo>
                  <a:pt x="101" y="27"/>
                </a:lnTo>
                <a:lnTo>
                  <a:pt x="103" y="27"/>
                </a:lnTo>
                <a:lnTo>
                  <a:pt x="103" y="29"/>
                </a:lnTo>
                <a:lnTo>
                  <a:pt x="103" y="31"/>
                </a:lnTo>
                <a:lnTo>
                  <a:pt x="103" y="32"/>
                </a:lnTo>
                <a:lnTo>
                  <a:pt x="103" y="34"/>
                </a:lnTo>
                <a:lnTo>
                  <a:pt x="103" y="35"/>
                </a:lnTo>
                <a:lnTo>
                  <a:pt x="103" y="37"/>
                </a:lnTo>
                <a:lnTo>
                  <a:pt x="103" y="39"/>
                </a:lnTo>
                <a:lnTo>
                  <a:pt x="103" y="43"/>
                </a:lnTo>
                <a:lnTo>
                  <a:pt x="103" y="45"/>
                </a:lnTo>
                <a:lnTo>
                  <a:pt x="103" y="47"/>
                </a:lnTo>
                <a:lnTo>
                  <a:pt x="103" y="48"/>
                </a:lnTo>
                <a:lnTo>
                  <a:pt x="103" y="51"/>
                </a:lnTo>
                <a:lnTo>
                  <a:pt x="101" y="51"/>
                </a:lnTo>
                <a:lnTo>
                  <a:pt x="98" y="51"/>
                </a:lnTo>
                <a:lnTo>
                  <a:pt x="96" y="51"/>
                </a:lnTo>
                <a:lnTo>
                  <a:pt x="93" y="51"/>
                </a:lnTo>
                <a:lnTo>
                  <a:pt x="92" y="51"/>
                </a:lnTo>
                <a:lnTo>
                  <a:pt x="90" y="51"/>
                </a:lnTo>
                <a:lnTo>
                  <a:pt x="85" y="51"/>
                </a:lnTo>
                <a:lnTo>
                  <a:pt x="80" y="51"/>
                </a:lnTo>
                <a:lnTo>
                  <a:pt x="77" y="51"/>
                </a:lnTo>
                <a:lnTo>
                  <a:pt x="76" y="51"/>
                </a:lnTo>
                <a:lnTo>
                  <a:pt x="72" y="51"/>
                </a:lnTo>
                <a:lnTo>
                  <a:pt x="72" y="53"/>
                </a:lnTo>
                <a:lnTo>
                  <a:pt x="74" y="53"/>
                </a:lnTo>
                <a:lnTo>
                  <a:pt x="76" y="53"/>
                </a:lnTo>
                <a:lnTo>
                  <a:pt x="74" y="55"/>
                </a:lnTo>
                <a:lnTo>
                  <a:pt x="74" y="56"/>
                </a:lnTo>
                <a:lnTo>
                  <a:pt x="74" y="58"/>
                </a:lnTo>
                <a:lnTo>
                  <a:pt x="76" y="59"/>
                </a:lnTo>
                <a:lnTo>
                  <a:pt x="74" y="59"/>
                </a:lnTo>
                <a:lnTo>
                  <a:pt x="72" y="59"/>
                </a:lnTo>
                <a:lnTo>
                  <a:pt x="71" y="59"/>
                </a:lnTo>
                <a:lnTo>
                  <a:pt x="69" y="59"/>
                </a:lnTo>
                <a:lnTo>
                  <a:pt x="69" y="61"/>
                </a:lnTo>
                <a:lnTo>
                  <a:pt x="68" y="61"/>
                </a:lnTo>
                <a:lnTo>
                  <a:pt x="68" y="63"/>
                </a:lnTo>
                <a:lnTo>
                  <a:pt x="68" y="64"/>
                </a:lnTo>
                <a:lnTo>
                  <a:pt x="68" y="66"/>
                </a:lnTo>
                <a:lnTo>
                  <a:pt x="68" y="67"/>
                </a:lnTo>
                <a:lnTo>
                  <a:pt x="68" y="69"/>
                </a:lnTo>
                <a:lnTo>
                  <a:pt x="68" y="71"/>
                </a:lnTo>
                <a:lnTo>
                  <a:pt x="68" y="72"/>
                </a:lnTo>
                <a:lnTo>
                  <a:pt x="68" y="77"/>
                </a:lnTo>
                <a:lnTo>
                  <a:pt x="66" y="77"/>
                </a:lnTo>
                <a:lnTo>
                  <a:pt x="64" y="77"/>
                </a:lnTo>
                <a:lnTo>
                  <a:pt x="63" y="77"/>
                </a:lnTo>
                <a:lnTo>
                  <a:pt x="61" y="77"/>
                </a:lnTo>
                <a:lnTo>
                  <a:pt x="60" y="77"/>
                </a:lnTo>
                <a:lnTo>
                  <a:pt x="58" y="77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4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90" y="0"/>
                </a:lnTo>
                <a:close/>
              </a:path>
            </a:pathLst>
          </a:custGeom>
          <a:solidFill>
            <a:srgbClr val="4987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9"/>
          <p:cNvSpPr>
            <a:spLocks/>
          </p:cNvSpPr>
          <p:nvPr/>
        </p:nvSpPr>
        <p:spPr bwMode="auto">
          <a:xfrm>
            <a:off x="3400425" y="6003926"/>
            <a:ext cx="79375" cy="139700"/>
          </a:xfrm>
          <a:custGeom>
            <a:avLst/>
            <a:gdLst/>
            <a:ahLst/>
            <a:cxnLst>
              <a:cxn ang="0">
                <a:pos x="50" y="2"/>
              </a:cxn>
              <a:cxn ang="0">
                <a:pos x="50" y="5"/>
              </a:cxn>
              <a:cxn ang="0">
                <a:pos x="50" y="11"/>
              </a:cxn>
              <a:cxn ang="0">
                <a:pos x="50" y="18"/>
              </a:cxn>
              <a:cxn ang="0">
                <a:pos x="50" y="34"/>
              </a:cxn>
              <a:cxn ang="0">
                <a:pos x="50" y="37"/>
              </a:cxn>
              <a:cxn ang="0">
                <a:pos x="50" y="43"/>
              </a:cxn>
              <a:cxn ang="0">
                <a:pos x="50" y="47"/>
              </a:cxn>
              <a:cxn ang="0">
                <a:pos x="50" y="50"/>
              </a:cxn>
              <a:cxn ang="0">
                <a:pos x="50" y="53"/>
              </a:cxn>
              <a:cxn ang="0">
                <a:pos x="50" y="56"/>
              </a:cxn>
              <a:cxn ang="0">
                <a:pos x="50" y="59"/>
              </a:cxn>
              <a:cxn ang="0">
                <a:pos x="50" y="63"/>
              </a:cxn>
              <a:cxn ang="0">
                <a:pos x="50" y="66"/>
              </a:cxn>
              <a:cxn ang="0">
                <a:pos x="50" y="69"/>
              </a:cxn>
              <a:cxn ang="0">
                <a:pos x="50" y="72"/>
              </a:cxn>
              <a:cxn ang="0">
                <a:pos x="50" y="75"/>
              </a:cxn>
              <a:cxn ang="0">
                <a:pos x="50" y="85"/>
              </a:cxn>
              <a:cxn ang="0">
                <a:pos x="45" y="88"/>
              </a:cxn>
              <a:cxn ang="0">
                <a:pos x="42" y="87"/>
              </a:cxn>
              <a:cxn ang="0">
                <a:pos x="39" y="85"/>
              </a:cxn>
              <a:cxn ang="0">
                <a:pos x="36" y="85"/>
              </a:cxn>
              <a:cxn ang="0">
                <a:pos x="34" y="83"/>
              </a:cxn>
              <a:cxn ang="0">
                <a:pos x="34" y="80"/>
              </a:cxn>
              <a:cxn ang="0">
                <a:pos x="32" y="77"/>
              </a:cxn>
              <a:cxn ang="0">
                <a:pos x="31" y="75"/>
              </a:cxn>
              <a:cxn ang="0">
                <a:pos x="29" y="74"/>
              </a:cxn>
              <a:cxn ang="0">
                <a:pos x="26" y="72"/>
              </a:cxn>
              <a:cxn ang="0">
                <a:pos x="24" y="71"/>
              </a:cxn>
              <a:cxn ang="0">
                <a:pos x="24" y="64"/>
              </a:cxn>
              <a:cxn ang="0">
                <a:pos x="23" y="63"/>
              </a:cxn>
              <a:cxn ang="0">
                <a:pos x="20" y="63"/>
              </a:cxn>
              <a:cxn ang="0">
                <a:pos x="18" y="61"/>
              </a:cxn>
              <a:cxn ang="0">
                <a:pos x="16" y="58"/>
              </a:cxn>
              <a:cxn ang="0">
                <a:pos x="15" y="56"/>
              </a:cxn>
              <a:cxn ang="0">
                <a:pos x="13" y="53"/>
              </a:cxn>
              <a:cxn ang="0">
                <a:pos x="12" y="50"/>
              </a:cxn>
              <a:cxn ang="0">
                <a:pos x="10" y="48"/>
              </a:cxn>
              <a:cxn ang="0">
                <a:pos x="10" y="45"/>
              </a:cxn>
              <a:cxn ang="0">
                <a:pos x="8" y="43"/>
              </a:cxn>
              <a:cxn ang="0">
                <a:pos x="7" y="42"/>
              </a:cxn>
              <a:cxn ang="0">
                <a:pos x="5" y="40"/>
              </a:cxn>
              <a:cxn ang="0">
                <a:pos x="5" y="37"/>
              </a:cxn>
              <a:cxn ang="0">
                <a:pos x="2" y="37"/>
              </a:cxn>
              <a:cxn ang="0">
                <a:pos x="0" y="35"/>
              </a:cxn>
              <a:cxn ang="0">
                <a:pos x="0" y="32"/>
              </a:cxn>
              <a:cxn ang="0">
                <a:pos x="0" y="26"/>
              </a:cxn>
              <a:cxn ang="0">
                <a:pos x="0" y="13"/>
              </a:cxn>
              <a:cxn ang="0">
                <a:pos x="0" y="8"/>
              </a:cxn>
              <a:cxn ang="0">
                <a:pos x="0" y="2"/>
              </a:cxn>
              <a:cxn ang="0">
                <a:pos x="8" y="0"/>
              </a:cxn>
              <a:cxn ang="0">
                <a:pos x="15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8" y="0"/>
              </a:cxn>
              <a:cxn ang="0">
                <a:pos x="31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4" y="0"/>
              </a:cxn>
              <a:cxn ang="0">
                <a:pos x="47" y="0"/>
              </a:cxn>
              <a:cxn ang="0">
                <a:pos x="50" y="0"/>
              </a:cxn>
            </a:cxnLst>
            <a:rect l="0" t="0" r="r" b="b"/>
            <a:pathLst>
              <a:path w="50" h="88">
                <a:moveTo>
                  <a:pt x="50" y="0"/>
                </a:moveTo>
                <a:lnTo>
                  <a:pt x="50" y="2"/>
                </a:lnTo>
                <a:lnTo>
                  <a:pt x="50" y="3"/>
                </a:lnTo>
                <a:lnTo>
                  <a:pt x="50" y="5"/>
                </a:lnTo>
                <a:lnTo>
                  <a:pt x="50" y="10"/>
                </a:lnTo>
                <a:lnTo>
                  <a:pt x="50" y="11"/>
                </a:lnTo>
                <a:lnTo>
                  <a:pt x="50" y="13"/>
                </a:lnTo>
                <a:lnTo>
                  <a:pt x="50" y="18"/>
                </a:lnTo>
                <a:lnTo>
                  <a:pt x="50" y="24"/>
                </a:lnTo>
                <a:lnTo>
                  <a:pt x="50" y="34"/>
                </a:lnTo>
                <a:lnTo>
                  <a:pt x="50" y="35"/>
                </a:lnTo>
                <a:lnTo>
                  <a:pt x="50" y="37"/>
                </a:lnTo>
                <a:lnTo>
                  <a:pt x="50" y="42"/>
                </a:lnTo>
                <a:lnTo>
                  <a:pt x="50" y="43"/>
                </a:lnTo>
                <a:lnTo>
                  <a:pt x="50" y="45"/>
                </a:lnTo>
                <a:lnTo>
                  <a:pt x="50" y="47"/>
                </a:lnTo>
                <a:lnTo>
                  <a:pt x="50" y="48"/>
                </a:lnTo>
                <a:lnTo>
                  <a:pt x="50" y="50"/>
                </a:lnTo>
                <a:lnTo>
                  <a:pt x="50" y="51"/>
                </a:lnTo>
                <a:lnTo>
                  <a:pt x="50" y="53"/>
                </a:lnTo>
                <a:lnTo>
                  <a:pt x="50" y="55"/>
                </a:lnTo>
                <a:lnTo>
                  <a:pt x="50" y="56"/>
                </a:lnTo>
                <a:lnTo>
                  <a:pt x="50" y="58"/>
                </a:lnTo>
                <a:lnTo>
                  <a:pt x="50" y="59"/>
                </a:lnTo>
                <a:lnTo>
                  <a:pt x="50" y="61"/>
                </a:lnTo>
                <a:lnTo>
                  <a:pt x="50" y="63"/>
                </a:lnTo>
                <a:lnTo>
                  <a:pt x="50" y="64"/>
                </a:lnTo>
                <a:lnTo>
                  <a:pt x="50" y="66"/>
                </a:lnTo>
                <a:lnTo>
                  <a:pt x="50" y="67"/>
                </a:lnTo>
                <a:lnTo>
                  <a:pt x="50" y="69"/>
                </a:lnTo>
                <a:lnTo>
                  <a:pt x="50" y="71"/>
                </a:lnTo>
                <a:lnTo>
                  <a:pt x="50" y="72"/>
                </a:lnTo>
                <a:lnTo>
                  <a:pt x="50" y="74"/>
                </a:lnTo>
                <a:lnTo>
                  <a:pt x="50" y="75"/>
                </a:lnTo>
                <a:lnTo>
                  <a:pt x="50" y="80"/>
                </a:lnTo>
                <a:lnTo>
                  <a:pt x="50" y="85"/>
                </a:lnTo>
                <a:lnTo>
                  <a:pt x="50" y="88"/>
                </a:lnTo>
                <a:lnTo>
                  <a:pt x="45" y="88"/>
                </a:lnTo>
                <a:lnTo>
                  <a:pt x="42" y="88"/>
                </a:lnTo>
                <a:lnTo>
                  <a:pt x="42" y="87"/>
                </a:lnTo>
                <a:lnTo>
                  <a:pt x="42" y="85"/>
                </a:lnTo>
                <a:lnTo>
                  <a:pt x="39" y="85"/>
                </a:lnTo>
                <a:lnTo>
                  <a:pt x="37" y="85"/>
                </a:lnTo>
                <a:lnTo>
                  <a:pt x="36" y="85"/>
                </a:lnTo>
                <a:lnTo>
                  <a:pt x="34" y="85"/>
                </a:lnTo>
                <a:lnTo>
                  <a:pt x="34" y="83"/>
                </a:lnTo>
                <a:lnTo>
                  <a:pt x="34" y="82"/>
                </a:lnTo>
                <a:lnTo>
                  <a:pt x="34" y="80"/>
                </a:lnTo>
                <a:lnTo>
                  <a:pt x="34" y="77"/>
                </a:lnTo>
                <a:lnTo>
                  <a:pt x="32" y="77"/>
                </a:lnTo>
                <a:lnTo>
                  <a:pt x="32" y="75"/>
                </a:lnTo>
                <a:lnTo>
                  <a:pt x="31" y="75"/>
                </a:lnTo>
                <a:lnTo>
                  <a:pt x="29" y="75"/>
                </a:lnTo>
                <a:lnTo>
                  <a:pt x="29" y="74"/>
                </a:lnTo>
                <a:lnTo>
                  <a:pt x="29" y="72"/>
                </a:lnTo>
                <a:lnTo>
                  <a:pt x="26" y="72"/>
                </a:lnTo>
                <a:lnTo>
                  <a:pt x="26" y="71"/>
                </a:lnTo>
                <a:lnTo>
                  <a:pt x="24" y="71"/>
                </a:lnTo>
                <a:lnTo>
                  <a:pt x="24" y="66"/>
                </a:lnTo>
                <a:lnTo>
                  <a:pt x="24" y="64"/>
                </a:lnTo>
                <a:lnTo>
                  <a:pt x="23" y="64"/>
                </a:lnTo>
                <a:lnTo>
                  <a:pt x="23" y="63"/>
                </a:lnTo>
                <a:lnTo>
                  <a:pt x="21" y="63"/>
                </a:lnTo>
                <a:lnTo>
                  <a:pt x="20" y="63"/>
                </a:lnTo>
                <a:lnTo>
                  <a:pt x="20" y="61"/>
                </a:lnTo>
                <a:lnTo>
                  <a:pt x="18" y="61"/>
                </a:lnTo>
                <a:lnTo>
                  <a:pt x="16" y="59"/>
                </a:lnTo>
                <a:lnTo>
                  <a:pt x="16" y="58"/>
                </a:lnTo>
                <a:lnTo>
                  <a:pt x="15" y="58"/>
                </a:lnTo>
                <a:lnTo>
                  <a:pt x="15" y="56"/>
                </a:lnTo>
                <a:lnTo>
                  <a:pt x="13" y="55"/>
                </a:lnTo>
                <a:lnTo>
                  <a:pt x="13" y="53"/>
                </a:lnTo>
                <a:lnTo>
                  <a:pt x="12" y="51"/>
                </a:lnTo>
                <a:lnTo>
                  <a:pt x="12" y="50"/>
                </a:lnTo>
                <a:lnTo>
                  <a:pt x="12" y="48"/>
                </a:lnTo>
                <a:lnTo>
                  <a:pt x="10" y="48"/>
                </a:lnTo>
                <a:lnTo>
                  <a:pt x="10" y="47"/>
                </a:lnTo>
                <a:lnTo>
                  <a:pt x="10" y="45"/>
                </a:lnTo>
                <a:lnTo>
                  <a:pt x="8" y="45"/>
                </a:lnTo>
                <a:lnTo>
                  <a:pt x="8" y="43"/>
                </a:lnTo>
                <a:lnTo>
                  <a:pt x="7" y="43"/>
                </a:lnTo>
                <a:lnTo>
                  <a:pt x="7" y="42"/>
                </a:lnTo>
                <a:lnTo>
                  <a:pt x="7" y="40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4" y="37"/>
                </a:lnTo>
                <a:lnTo>
                  <a:pt x="2" y="37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7"/>
                </a:lnTo>
                <a:lnTo>
                  <a:pt x="0" y="26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8787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60"/>
          <p:cNvSpPr>
            <a:spLocks/>
          </p:cNvSpPr>
          <p:nvPr/>
        </p:nvSpPr>
        <p:spPr bwMode="auto">
          <a:xfrm>
            <a:off x="3386138" y="5394326"/>
            <a:ext cx="119063" cy="101600"/>
          </a:xfrm>
          <a:custGeom>
            <a:avLst/>
            <a:gdLst/>
            <a:ahLst/>
            <a:cxnLst>
              <a:cxn ang="0">
                <a:pos x="75" y="2"/>
              </a:cxn>
              <a:cxn ang="0">
                <a:pos x="75" y="13"/>
              </a:cxn>
              <a:cxn ang="0">
                <a:pos x="75" y="28"/>
              </a:cxn>
              <a:cxn ang="0">
                <a:pos x="75" y="32"/>
              </a:cxn>
              <a:cxn ang="0">
                <a:pos x="75" y="43"/>
              </a:cxn>
              <a:cxn ang="0">
                <a:pos x="75" y="61"/>
              </a:cxn>
              <a:cxn ang="0">
                <a:pos x="73" y="64"/>
              </a:cxn>
              <a:cxn ang="0">
                <a:pos x="49" y="64"/>
              </a:cxn>
              <a:cxn ang="0">
                <a:pos x="46" y="64"/>
              </a:cxn>
              <a:cxn ang="0">
                <a:pos x="43" y="64"/>
              </a:cxn>
              <a:cxn ang="0">
                <a:pos x="40" y="64"/>
              </a:cxn>
              <a:cxn ang="0">
                <a:pos x="37" y="64"/>
              </a:cxn>
              <a:cxn ang="0">
                <a:pos x="33" y="64"/>
              </a:cxn>
              <a:cxn ang="0">
                <a:pos x="30" y="64"/>
              </a:cxn>
              <a:cxn ang="0">
                <a:pos x="27" y="64"/>
              </a:cxn>
              <a:cxn ang="0">
                <a:pos x="24" y="63"/>
              </a:cxn>
              <a:cxn ang="0">
                <a:pos x="24" y="56"/>
              </a:cxn>
              <a:cxn ang="0">
                <a:pos x="24" y="51"/>
              </a:cxn>
              <a:cxn ang="0">
                <a:pos x="24" y="48"/>
              </a:cxn>
              <a:cxn ang="0">
                <a:pos x="24" y="39"/>
              </a:cxn>
              <a:cxn ang="0">
                <a:pos x="24" y="35"/>
              </a:cxn>
              <a:cxn ang="0">
                <a:pos x="21" y="32"/>
              </a:cxn>
              <a:cxn ang="0">
                <a:pos x="19" y="29"/>
              </a:cxn>
              <a:cxn ang="0">
                <a:pos x="19" y="26"/>
              </a:cxn>
              <a:cxn ang="0">
                <a:pos x="19" y="20"/>
              </a:cxn>
              <a:cxn ang="0">
                <a:pos x="17" y="18"/>
              </a:cxn>
              <a:cxn ang="0">
                <a:pos x="14" y="16"/>
              </a:cxn>
              <a:cxn ang="0">
                <a:pos x="17" y="13"/>
              </a:cxn>
              <a:cxn ang="0">
                <a:pos x="11" y="13"/>
              </a:cxn>
              <a:cxn ang="0">
                <a:pos x="8" y="7"/>
              </a:cxn>
              <a:cxn ang="0">
                <a:pos x="5" y="5"/>
              </a:cxn>
              <a:cxn ang="0">
                <a:pos x="1" y="2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9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5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1" y="0"/>
              </a:cxn>
              <a:cxn ang="0">
                <a:pos x="45" y="0"/>
              </a:cxn>
              <a:cxn ang="0">
                <a:pos x="48" y="0"/>
              </a:cxn>
              <a:cxn ang="0">
                <a:pos x="53" y="0"/>
              </a:cxn>
              <a:cxn ang="0">
                <a:pos x="62" y="0"/>
              </a:cxn>
              <a:cxn ang="0">
                <a:pos x="70" y="0"/>
              </a:cxn>
            </a:cxnLst>
            <a:rect l="0" t="0" r="r" b="b"/>
            <a:pathLst>
              <a:path w="75" h="64">
                <a:moveTo>
                  <a:pt x="75" y="0"/>
                </a:moveTo>
                <a:lnTo>
                  <a:pt x="75" y="2"/>
                </a:lnTo>
                <a:lnTo>
                  <a:pt x="75" y="12"/>
                </a:lnTo>
                <a:lnTo>
                  <a:pt x="75" y="13"/>
                </a:lnTo>
                <a:lnTo>
                  <a:pt x="75" y="26"/>
                </a:lnTo>
                <a:lnTo>
                  <a:pt x="75" y="28"/>
                </a:lnTo>
                <a:lnTo>
                  <a:pt x="75" y="29"/>
                </a:lnTo>
                <a:lnTo>
                  <a:pt x="75" y="32"/>
                </a:lnTo>
                <a:lnTo>
                  <a:pt x="75" y="39"/>
                </a:lnTo>
                <a:lnTo>
                  <a:pt x="75" y="43"/>
                </a:lnTo>
                <a:lnTo>
                  <a:pt x="75" y="51"/>
                </a:lnTo>
                <a:lnTo>
                  <a:pt x="75" y="61"/>
                </a:lnTo>
                <a:lnTo>
                  <a:pt x="75" y="64"/>
                </a:lnTo>
                <a:lnTo>
                  <a:pt x="73" y="64"/>
                </a:lnTo>
                <a:lnTo>
                  <a:pt x="70" y="64"/>
                </a:lnTo>
                <a:lnTo>
                  <a:pt x="49" y="64"/>
                </a:lnTo>
                <a:lnTo>
                  <a:pt x="48" y="64"/>
                </a:lnTo>
                <a:lnTo>
                  <a:pt x="46" y="64"/>
                </a:lnTo>
                <a:lnTo>
                  <a:pt x="45" y="64"/>
                </a:lnTo>
                <a:lnTo>
                  <a:pt x="43" y="64"/>
                </a:lnTo>
                <a:lnTo>
                  <a:pt x="41" y="64"/>
                </a:lnTo>
                <a:lnTo>
                  <a:pt x="40" y="64"/>
                </a:lnTo>
                <a:lnTo>
                  <a:pt x="38" y="64"/>
                </a:lnTo>
                <a:lnTo>
                  <a:pt x="37" y="64"/>
                </a:lnTo>
                <a:lnTo>
                  <a:pt x="35" y="64"/>
                </a:lnTo>
                <a:lnTo>
                  <a:pt x="33" y="64"/>
                </a:lnTo>
                <a:lnTo>
                  <a:pt x="32" y="64"/>
                </a:lnTo>
                <a:lnTo>
                  <a:pt x="30" y="64"/>
                </a:lnTo>
                <a:lnTo>
                  <a:pt x="29" y="64"/>
                </a:lnTo>
                <a:lnTo>
                  <a:pt x="27" y="64"/>
                </a:lnTo>
                <a:lnTo>
                  <a:pt x="24" y="64"/>
                </a:lnTo>
                <a:lnTo>
                  <a:pt x="24" y="63"/>
                </a:lnTo>
                <a:lnTo>
                  <a:pt x="24" y="58"/>
                </a:lnTo>
                <a:lnTo>
                  <a:pt x="24" y="56"/>
                </a:lnTo>
                <a:lnTo>
                  <a:pt x="24" y="53"/>
                </a:lnTo>
                <a:lnTo>
                  <a:pt x="24" y="51"/>
                </a:lnTo>
                <a:lnTo>
                  <a:pt x="24" y="50"/>
                </a:lnTo>
                <a:lnTo>
                  <a:pt x="24" y="48"/>
                </a:lnTo>
                <a:lnTo>
                  <a:pt x="24" y="45"/>
                </a:lnTo>
                <a:lnTo>
                  <a:pt x="24" y="39"/>
                </a:lnTo>
                <a:lnTo>
                  <a:pt x="24" y="37"/>
                </a:lnTo>
                <a:lnTo>
                  <a:pt x="24" y="35"/>
                </a:lnTo>
                <a:lnTo>
                  <a:pt x="21" y="35"/>
                </a:lnTo>
                <a:lnTo>
                  <a:pt x="21" y="32"/>
                </a:lnTo>
                <a:lnTo>
                  <a:pt x="21" y="29"/>
                </a:lnTo>
                <a:lnTo>
                  <a:pt x="19" y="29"/>
                </a:lnTo>
                <a:lnTo>
                  <a:pt x="19" y="28"/>
                </a:lnTo>
                <a:lnTo>
                  <a:pt x="19" y="26"/>
                </a:lnTo>
                <a:lnTo>
                  <a:pt x="19" y="23"/>
                </a:lnTo>
                <a:lnTo>
                  <a:pt x="19" y="20"/>
                </a:lnTo>
                <a:lnTo>
                  <a:pt x="17" y="20"/>
                </a:lnTo>
                <a:lnTo>
                  <a:pt x="17" y="18"/>
                </a:lnTo>
                <a:lnTo>
                  <a:pt x="14" y="18"/>
                </a:lnTo>
                <a:lnTo>
                  <a:pt x="14" y="16"/>
                </a:lnTo>
                <a:lnTo>
                  <a:pt x="17" y="15"/>
                </a:lnTo>
                <a:lnTo>
                  <a:pt x="17" y="13"/>
                </a:lnTo>
                <a:lnTo>
                  <a:pt x="16" y="13"/>
                </a:lnTo>
                <a:lnTo>
                  <a:pt x="11" y="13"/>
                </a:lnTo>
                <a:lnTo>
                  <a:pt x="11" y="7"/>
                </a:lnTo>
                <a:lnTo>
                  <a:pt x="8" y="7"/>
                </a:lnTo>
                <a:lnTo>
                  <a:pt x="8" y="5"/>
                </a:lnTo>
                <a:lnTo>
                  <a:pt x="5" y="5"/>
                </a:lnTo>
                <a:lnTo>
                  <a:pt x="1" y="5"/>
                </a:lnTo>
                <a:lnTo>
                  <a:pt x="1" y="2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3" y="0"/>
                </a:lnTo>
                <a:lnTo>
                  <a:pt x="57" y="0"/>
                </a:lnTo>
                <a:lnTo>
                  <a:pt x="62" y="0"/>
                </a:lnTo>
                <a:lnTo>
                  <a:pt x="64" y="0"/>
                </a:lnTo>
                <a:lnTo>
                  <a:pt x="70" y="0"/>
                </a:lnTo>
                <a:lnTo>
                  <a:pt x="75" y="0"/>
                </a:lnTo>
                <a:close/>
              </a:path>
            </a:pathLst>
          </a:custGeom>
          <a:solidFill>
            <a:srgbClr val="967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1"/>
          <p:cNvSpPr>
            <a:spLocks/>
          </p:cNvSpPr>
          <p:nvPr/>
        </p:nvSpPr>
        <p:spPr bwMode="auto">
          <a:xfrm>
            <a:off x="4073525" y="5792788"/>
            <a:ext cx="117475" cy="130175"/>
          </a:xfrm>
          <a:custGeom>
            <a:avLst/>
            <a:gdLst/>
            <a:ahLst/>
            <a:cxnLst>
              <a:cxn ang="0">
                <a:pos x="53" y="12"/>
              </a:cxn>
              <a:cxn ang="0">
                <a:pos x="58" y="15"/>
              </a:cxn>
              <a:cxn ang="0">
                <a:pos x="66" y="20"/>
              </a:cxn>
              <a:cxn ang="0">
                <a:pos x="61" y="20"/>
              </a:cxn>
              <a:cxn ang="0">
                <a:pos x="60" y="21"/>
              </a:cxn>
              <a:cxn ang="0">
                <a:pos x="63" y="24"/>
              </a:cxn>
              <a:cxn ang="0">
                <a:pos x="69" y="24"/>
              </a:cxn>
              <a:cxn ang="0">
                <a:pos x="72" y="28"/>
              </a:cxn>
              <a:cxn ang="0">
                <a:pos x="72" y="32"/>
              </a:cxn>
              <a:cxn ang="0">
                <a:pos x="69" y="32"/>
              </a:cxn>
              <a:cxn ang="0">
                <a:pos x="63" y="37"/>
              </a:cxn>
              <a:cxn ang="0">
                <a:pos x="60" y="37"/>
              </a:cxn>
              <a:cxn ang="0">
                <a:pos x="60" y="40"/>
              </a:cxn>
              <a:cxn ang="0">
                <a:pos x="60" y="40"/>
              </a:cxn>
              <a:cxn ang="0">
                <a:pos x="60" y="44"/>
              </a:cxn>
              <a:cxn ang="0">
                <a:pos x="60" y="50"/>
              </a:cxn>
              <a:cxn ang="0">
                <a:pos x="60" y="55"/>
              </a:cxn>
              <a:cxn ang="0">
                <a:pos x="58" y="58"/>
              </a:cxn>
              <a:cxn ang="0">
                <a:pos x="56" y="61"/>
              </a:cxn>
              <a:cxn ang="0">
                <a:pos x="56" y="61"/>
              </a:cxn>
              <a:cxn ang="0">
                <a:pos x="56" y="61"/>
              </a:cxn>
              <a:cxn ang="0">
                <a:pos x="56" y="63"/>
              </a:cxn>
              <a:cxn ang="0">
                <a:pos x="56" y="64"/>
              </a:cxn>
              <a:cxn ang="0">
                <a:pos x="50" y="71"/>
              </a:cxn>
              <a:cxn ang="0">
                <a:pos x="42" y="74"/>
              </a:cxn>
              <a:cxn ang="0">
                <a:pos x="39" y="74"/>
              </a:cxn>
              <a:cxn ang="0">
                <a:pos x="24" y="82"/>
              </a:cxn>
              <a:cxn ang="0">
                <a:pos x="24" y="71"/>
              </a:cxn>
              <a:cxn ang="0">
                <a:pos x="24" y="71"/>
              </a:cxn>
              <a:cxn ang="0">
                <a:pos x="24" y="66"/>
              </a:cxn>
              <a:cxn ang="0">
                <a:pos x="26" y="61"/>
              </a:cxn>
              <a:cxn ang="0">
                <a:pos x="24" y="56"/>
              </a:cxn>
              <a:cxn ang="0">
                <a:pos x="24" y="56"/>
              </a:cxn>
              <a:cxn ang="0">
                <a:pos x="24" y="53"/>
              </a:cxn>
              <a:cxn ang="0">
                <a:pos x="21" y="53"/>
              </a:cxn>
              <a:cxn ang="0">
                <a:pos x="16" y="53"/>
              </a:cxn>
              <a:cxn ang="0">
                <a:pos x="12" y="53"/>
              </a:cxn>
              <a:cxn ang="0">
                <a:pos x="7" y="55"/>
              </a:cxn>
              <a:cxn ang="0">
                <a:pos x="4" y="55"/>
              </a:cxn>
              <a:cxn ang="0">
                <a:pos x="0" y="53"/>
              </a:cxn>
              <a:cxn ang="0">
                <a:pos x="5" y="45"/>
              </a:cxn>
              <a:cxn ang="0">
                <a:pos x="5" y="40"/>
              </a:cxn>
              <a:cxn ang="0">
                <a:pos x="4" y="37"/>
              </a:cxn>
              <a:cxn ang="0">
                <a:pos x="2" y="36"/>
              </a:cxn>
              <a:cxn ang="0">
                <a:pos x="0" y="34"/>
              </a:cxn>
              <a:cxn ang="0">
                <a:pos x="5" y="29"/>
              </a:cxn>
              <a:cxn ang="0">
                <a:pos x="5" y="20"/>
              </a:cxn>
              <a:cxn ang="0">
                <a:pos x="8" y="20"/>
              </a:cxn>
              <a:cxn ang="0">
                <a:pos x="16" y="21"/>
              </a:cxn>
              <a:cxn ang="0">
                <a:pos x="23" y="23"/>
              </a:cxn>
              <a:cxn ang="0">
                <a:pos x="23" y="20"/>
              </a:cxn>
              <a:cxn ang="0">
                <a:pos x="23" y="18"/>
              </a:cxn>
              <a:cxn ang="0">
                <a:pos x="23" y="15"/>
              </a:cxn>
              <a:cxn ang="0">
                <a:pos x="28" y="7"/>
              </a:cxn>
              <a:cxn ang="0">
                <a:pos x="36" y="4"/>
              </a:cxn>
              <a:cxn ang="0">
                <a:pos x="39" y="2"/>
              </a:cxn>
              <a:cxn ang="0">
                <a:pos x="48" y="8"/>
              </a:cxn>
            </a:cxnLst>
            <a:rect l="0" t="0" r="r" b="b"/>
            <a:pathLst>
              <a:path w="74" h="82">
                <a:moveTo>
                  <a:pt x="52" y="10"/>
                </a:moveTo>
                <a:lnTo>
                  <a:pt x="52" y="10"/>
                </a:lnTo>
                <a:lnTo>
                  <a:pt x="52" y="10"/>
                </a:lnTo>
                <a:lnTo>
                  <a:pt x="52" y="10"/>
                </a:lnTo>
                <a:lnTo>
                  <a:pt x="52" y="10"/>
                </a:lnTo>
                <a:lnTo>
                  <a:pt x="53" y="10"/>
                </a:lnTo>
                <a:lnTo>
                  <a:pt x="53" y="12"/>
                </a:lnTo>
                <a:lnTo>
                  <a:pt x="53" y="12"/>
                </a:lnTo>
                <a:lnTo>
                  <a:pt x="55" y="12"/>
                </a:lnTo>
                <a:lnTo>
                  <a:pt x="55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6" y="13"/>
                </a:lnTo>
                <a:lnTo>
                  <a:pt x="58" y="15"/>
                </a:lnTo>
                <a:lnTo>
                  <a:pt x="60" y="15"/>
                </a:lnTo>
                <a:lnTo>
                  <a:pt x="60" y="15"/>
                </a:lnTo>
                <a:lnTo>
                  <a:pt x="61" y="16"/>
                </a:lnTo>
                <a:lnTo>
                  <a:pt x="61" y="16"/>
                </a:lnTo>
                <a:lnTo>
                  <a:pt x="61" y="16"/>
                </a:lnTo>
                <a:lnTo>
                  <a:pt x="61" y="16"/>
                </a:lnTo>
                <a:lnTo>
                  <a:pt x="64" y="20"/>
                </a:lnTo>
                <a:lnTo>
                  <a:pt x="66" y="20"/>
                </a:lnTo>
                <a:lnTo>
                  <a:pt x="64" y="20"/>
                </a:lnTo>
                <a:lnTo>
                  <a:pt x="64" y="20"/>
                </a:lnTo>
                <a:lnTo>
                  <a:pt x="64" y="20"/>
                </a:lnTo>
                <a:lnTo>
                  <a:pt x="64" y="20"/>
                </a:lnTo>
                <a:lnTo>
                  <a:pt x="63" y="20"/>
                </a:lnTo>
                <a:lnTo>
                  <a:pt x="63" y="20"/>
                </a:lnTo>
                <a:lnTo>
                  <a:pt x="63" y="20"/>
                </a:lnTo>
                <a:lnTo>
                  <a:pt x="61" y="20"/>
                </a:lnTo>
                <a:lnTo>
                  <a:pt x="61" y="20"/>
                </a:lnTo>
                <a:lnTo>
                  <a:pt x="61" y="20"/>
                </a:lnTo>
                <a:lnTo>
                  <a:pt x="61" y="20"/>
                </a:lnTo>
                <a:lnTo>
                  <a:pt x="60" y="20"/>
                </a:lnTo>
                <a:lnTo>
                  <a:pt x="60" y="20"/>
                </a:lnTo>
                <a:lnTo>
                  <a:pt x="60" y="20"/>
                </a:lnTo>
                <a:lnTo>
                  <a:pt x="60" y="21"/>
                </a:lnTo>
                <a:lnTo>
                  <a:pt x="60" y="21"/>
                </a:lnTo>
                <a:lnTo>
                  <a:pt x="60" y="21"/>
                </a:lnTo>
                <a:lnTo>
                  <a:pt x="60" y="23"/>
                </a:lnTo>
                <a:lnTo>
                  <a:pt x="60" y="23"/>
                </a:lnTo>
                <a:lnTo>
                  <a:pt x="60" y="24"/>
                </a:lnTo>
                <a:lnTo>
                  <a:pt x="60" y="24"/>
                </a:lnTo>
                <a:lnTo>
                  <a:pt x="61" y="24"/>
                </a:lnTo>
                <a:lnTo>
                  <a:pt x="61" y="24"/>
                </a:lnTo>
                <a:lnTo>
                  <a:pt x="63" y="24"/>
                </a:lnTo>
                <a:lnTo>
                  <a:pt x="63" y="24"/>
                </a:lnTo>
                <a:lnTo>
                  <a:pt x="64" y="24"/>
                </a:lnTo>
                <a:lnTo>
                  <a:pt x="64" y="24"/>
                </a:lnTo>
                <a:lnTo>
                  <a:pt x="64" y="24"/>
                </a:lnTo>
                <a:lnTo>
                  <a:pt x="64" y="24"/>
                </a:lnTo>
                <a:lnTo>
                  <a:pt x="66" y="24"/>
                </a:lnTo>
                <a:lnTo>
                  <a:pt x="66" y="24"/>
                </a:lnTo>
                <a:lnTo>
                  <a:pt x="69" y="24"/>
                </a:lnTo>
                <a:lnTo>
                  <a:pt x="69" y="24"/>
                </a:lnTo>
                <a:lnTo>
                  <a:pt x="71" y="24"/>
                </a:lnTo>
                <a:lnTo>
                  <a:pt x="71" y="24"/>
                </a:lnTo>
                <a:lnTo>
                  <a:pt x="71" y="24"/>
                </a:lnTo>
                <a:lnTo>
                  <a:pt x="72" y="26"/>
                </a:lnTo>
                <a:lnTo>
                  <a:pt x="72" y="28"/>
                </a:lnTo>
                <a:lnTo>
                  <a:pt x="72" y="28"/>
                </a:lnTo>
                <a:lnTo>
                  <a:pt x="72" y="28"/>
                </a:lnTo>
                <a:lnTo>
                  <a:pt x="72" y="31"/>
                </a:lnTo>
                <a:lnTo>
                  <a:pt x="72" y="32"/>
                </a:lnTo>
                <a:lnTo>
                  <a:pt x="72" y="32"/>
                </a:lnTo>
                <a:lnTo>
                  <a:pt x="74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2" y="32"/>
                </a:lnTo>
                <a:lnTo>
                  <a:pt x="71" y="32"/>
                </a:lnTo>
                <a:lnTo>
                  <a:pt x="71" y="32"/>
                </a:lnTo>
                <a:lnTo>
                  <a:pt x="71" y="32"/>
                </a:lnTo>
                <a:lnTo>
                  <a:pt x="69" y="32"/>
                </a:lnTo>
                <a:lnTo>
                  <a:pt x="69" y="32"/>
                </a:lnTo>
                <a:lnTo>
                  <a:pt x="68" y="34"/>
                </a:lnTo>
                <a:lnTo>
                  <a:pt x="68" y="37"/>
                </a:lnTo>
                <a:lnTo>
                  <a:pt x="68" y="37"/>
                </a:lnTo>
                <a:lnTo>
                  <a:pt x="66" y="37"/>
                </a:lnTo>
                <a:lnTo>
                  <a:pt x="64" y="37"/>
                </a:lnTo>
                <a:lnTo>
                  <a:pt x="64" y="37"/>
                </a:lnTo>
                <a:lnTo>
                  <a:pt x="64" y="37"/>
                </a:lnTo>
                <a:lnTo>
                  <a:pt x="63" y="37"/>
                </a:lnTo>
                <a:lnTo>
                  <a:pt x="63" y="37"/>
                </a:lnTo>
                <a:lnTo>
                  <a:pt x="61" y="37"/>
                </a:lnTo>
                <a:lnTo>
                  <a:pt x="61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7"/>
                </a:lnTo>
                <a:lnTo>
                  <a:pt x="60" y="39"/>
                </a:lnTo>
                <a:lnTo>
                  <a:pt x="60" y="39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0"/>
                </a:lnTo>
                <a:lnTo>
                  <a:pt x="60" y="42"/>
                </a:lnTo>
                <a:lnTo>
                  <a:pt x="60" y="42"/>
                </a:lnTo>
                <a:lnTo>
                  <a:pt x="60" y="42"/>
                </a:lnTo>
                <a:lnTo>
                  <a:pt x="60" y="44"/>
                </a:lnTo>
                <a:lnTo>
                  <a:pt x="60" y="44"/>
                </a:lnTo>
                <a:lnTo>
                  <a:pt x="60" y="44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45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0"/>
                </a:lnTo>
                <a:lnTo>
                  <a:pt x="60" y="53"/>
                </a:lnTo>
                <a:lnTo>
                  <a:pt x="60" y="55"/>
                </a:lnTo>
                <a:lnTo>
                  <a:pt x="60" y="56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58" y="58"/>
                </a:lnTo>
                <a:lnTo>
                  <a:pt x="58" y="58"/>
                </a:lnTo>
                <a:lnTo>
                  <a:pt x="58" y="58"/>
                </a:lnTo>
                <a:lnTo>
                  <a:pt x="56" y="60"/>
                </a:lnTo>
                <a:lnTo>
                  <a:pt x="56" y="60"/>
                </a:lnTo>
                <a:lnTo>
                  <a:pt x="56" y="60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1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3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6" y="64"/>
                </a:lnTo>
                <a:lnTo>
                  <a:pt x="53" y="66"/>
                </a:lnTo>
                <a:lnTo>
                  <a:pt x="50" y="68"/>
                </a:lnTo>
                <a:lnTo>
                  <a:pt x="50" y="68"/>
                </a:lnTo>
                <a:lnTo>
                  <a:pt x="50" y="68"/>
                </a:lnTo>
                <a:lnTo>
                  <a:pt x="50" y="71"/>
                </a:lnTo>
                <a:lnTo>
                  <a:pt x="50" y="71"/>
                </a:lnTo>
                <a:lnTo>
                  <a:pt x="50" y="71"/>
                </a:lnTo>
                <a:lnTo>
                  <a:pt x="50" y="71"/>
                </a:lnTo>
                <a:lnTo>
                  <a:pt x="48" y="71"/>
                </a:lnTo>
                <a:lnTo>
                  <a:pt x="47" y="72"/>
                </a:lnTo>
                <a:lnTo>
                  <a:pt x="47" y="72"/>
                </a:lnTo>
                <a:lnTo>
                  <a:pt x="42" y="74"/>
                </a:lnTo>
                <a:lnTo>
                  <a:pt x="42" y="74"/>
                </a:lnTo>
                <a:lnTo>
                  <a:pt x="42" y="74"/>
                </a:lnTo>
                <a:lnTo>
                  <a:pt x="40" y="74"/>
                </a:lnTo>
                <a:lnTo>
                  <a:pt x="42" y="72"/>
                </a:lnTo>
                <a:lnTo>
                  <a:pt x="40" y="72"/>
                </a:lnTo>
                <a:lnTo>
                  <a:pt x="40" y="72"/>
                </a:lnTo>
                <a:lnTo>
                  <a:pt x="40" y="72"/>
                </a:lnTo>
                <a:lnTo>
                  <a:pt x="39" y="74"/>
                </a:lnTo>
                <a:lnTo>
                  <a:pt x="39" y="74"/>
                </a:lnTo>
                <a:lnTo>
                  <a:pt x="39" y="74"/>
                </a:lnTo>
                <a:lnTo>
                  <a:pt x="37" y="74"/>
                </a:lnTo>
                <a:lnTo>
                  <a:pt x="37" y="74"/>
                </a:lnTo>
                <a:lnTo>
                  <a:pt x="37" y="76"/>
                </a:lnTo>
                <a:lnTo>
                  <a:pt x="34" y="77"/>
                </a:lnTo>
                <a:lnTo>
                  <a:pt x="34" y="77"/>
                </a:lnTo>
                <a:lnTo>
                  <a:pt x="34" y="77"/>
                </a:lnTo>
                <a:lnTo>
                  <a:pt x="32" y="77"/>
                </a:lnTo>
                <a:lnTo>
                  <a:pt x="24" y="82"/>
                </a:lnTo>
                <a:lnTo>
                  <a:pt x="24" y="79"/>
                </a:lnTo>
                <a:lnTo>
                  <a:pt x="24" y="74"/>
                </a:lnTo>
                <a:lnTo>
                  <a:pt x="24" y="74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4" y="71"/>
                </a:lnTo>
                <a:lnTo>
                  <a:pt x="26" y="71"/>
                </a:lnTo>
                <a:lnTo>
                  <a:pt x="24" y="71"/>
                </a:lnTo>
                <a:lnTo>
                  <a:pt x="24" y="71"/>
                </a:lnTo>
                <a:lnTo>
                  <a:pt x="26" y="66"/>
                </a:lnTo>
                <a:lnTo>
                  <a:pt x="26" y="66"/>
                </a:lnTo>
                <a:lnTo>
                  <a:pt x="26" y="66"/>
                </a:lnTo>
                <a:lnTo>
                  <a:pt x="26" y="66"/>
                </a:lnTo>
                <a:lnTo>
                  <a:pt x="24" y="66"/>
                </a:lnTo>
                <a:lnTo>
                  <a:pt x="24" y="66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6" y="63"/>
                </a:lnTo>
                <a:lnTo>
                  <a:pt x="24" y="61"/>
                </a:lnTo>
                <a:lnTo>
                  <a:pt x="26" y="61"/>
                </a:lnTo>
                <a:lnTo>
                  <a:pt x="26" y="60"/>
                </a:lnTo>
                <a:lnTo>
                  <a:pt x="24" y="60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8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6"/>
                </a:lnTo>
                <a:lnTo>
                  <a:pt x="24" y="55"/>
                </a:lnTo>
                <a:lnTo>
                  <a:pt x="24" y="55"/>
                </a:lnTo>
                <a:lnTo>
                  <a:pt x="24" y="55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4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1" y="53"/>
                </a:lnTo>
                <a:lnTo>
                  <a:pt x="20" y="53"/>
                </a:lnTo>
                <a:lnTo>
                  <a:pt x="18" y="53"/>
                </a:lnTo>
                <a:lnTo>
                  <a:pt x="18" y="53"/>
                </a:lnTo>
                <a:lnTo>
                  <a:pt x="18" y="53"/>
                </a:lnTo>
                <a:lnTo>
                  <a:pt x="18" y="53"/>
                </a:lnTo>
                <a:lnTo>
                  <a:pt x="16" y="53"/>
                </a:lnTo>
                <a:lnTo>
                  <a:pt x="16" y="53"/>
                </a:lnTo>
                <a:lnTo>
                  <a:pt x="16" y="53"/>
                </a:lnTo>
                <a:lnTo>
                  <a:pt x="16" y="53"/>
                </a:lnTo>
                <a:lnTo>
                  <a:pt x="15" y="53"/>
                </a:lnTo>
                <a:lnTo>
                  <a:pt x="15" y="53"/>
                </a:lnTo>
                <a:lnTo>
                  <a:pt x="13" y="53"/>
                </a:lnTo>
                <a:lnTo>
                  <a:pt x="13" y="53"/>
                </a:lnTo>
                <a:lnTo>
                  <a:pt x="13" y="53"/>
                </a:lnTo>
                <a:lnTo>
                  <a:pt x="13" y="53"/>
                </a:lnTo>
                <a:lnTo>
                  <a:pt x="12" y="53"/>
                </a:lnTo>
                <a:lnTo>
                  <a:pt x="12" y="53"/>
                </a:lnTo>
                <a:lnTo>
                  <a:pt x="10" y="53"/>
                </a:lnTo>
                <a:lnTo>
                  <a:pt x="10" y="53"/>
                </a:lnTo>
                <a:lnTo>
                  <a:pt x="10" y="55"/>
                </a:lnTo>
                <a:lnTo>
                  <a:pt x="8" y="55"/>
                </a:lnTo>
                <a:lnTo>
                  <a:pt x="8" y="55"/>
                </a:lnTo>
                <a:lnTo>
                  <a:pt x="8" y="55"/>
                </a:lnTo>
                <a:lnTo>
                  <a:pt x="7" y="55"/>
                </a:lnTo>
                <a:lnTo>
                  <a:pt x="7" y="55"/>
                </a:lnTo>
                <a:lnTo>
                  <a:pt x="7" y="55"/>
                </a:lnTo>
                <a:lnTo>
                  <a:pt x="7" y="55"/>
                </a:lnTo>
                <a:lnTo>
                  <a:pt x="5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4" y="55"/>
                </a:lnTo>
                <a:lnTo>
                  <a:pt x="0" y="55"/>
                </a:lnTo>
                <a:lnTo>
                  <a:pt x="0" y="55"/>
                </a:lnTo>
                <a:lnTo>
                  <a:pt x="0" y="53"/>
                </a:lnTo>
                <a:lnTo>
                  <a:pt x="0" y="47"/>
                </a:lnTo>
                <a:lnTo>
                  <a:pt x="4" y="47"/>
                </a:lnTo>
                <a:lnTo>
                  <a:pt x="4" y="45"/>
                </a:lnTo>
                <a:lnTo>
                  <a:pt x="4" y="45"/>
                </a:lnTo>
                <a:lnTo>
                  <a:pt x="4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5"/>
                </a:lnTo>
                <a:lnTo>
                  <a:pt x="5" y="44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40"/>
                </a:lnTo>
                <a:lnTo>
                  <a:pt x="5" y="40"/>
                </a:lnTo>
                <a:lnTo>
                  <a:pt x="5" y="40"/>
                </a:lnTo>
                <a:lnTo>
                  <a:pt x="5" y="39"/>
                </a:lnTo>
                <a:lnTo>
                  <a:pt x="5" y="39"/>
                </a:lnTo>
                <a:lnTo>
                  <a:pt x="5" y="39"/>
                </a:lnTo>
                <a:lnTo>
                  <a:pt x="5" y="37"/>
                </a:lnTo>
                <a:lnTo>
                  <a:pt x="4" y="37"/>
                </a:lnTo>
                <a:lnTo>
                  <a:pt x="4" y="37"/>
                </a:lnTo>
                <a:lnTo>
                  <a:pt x="4" y="37"/>
                </a:lnTo>
                <a:lnTo>
                  <a:pt x="2" y="39"/>
                </a:lnTo>
                <a:lnTo>
                  <a:pt x="2" y="39"/>
                </a:lnTo>
                <a:lnTo>
                  <a:pt x="2" y="39"/>
                </a:lnTo>
                <a:lnTo>
                  <a:pt x="2" y="39"/>
                </a:lnTo>
                <a:lnTo>
                  <a:pt x="2" y="37"/>
                </a:lnTo>
                <a:lnTo>
                  <a:pt x="2" y="37"/>
                </a:lnTo>
                <a:lnTo>
                  <a:pt x="2" y="36"/>
                </a:lnTo>
                <a:lnTo>
                  <a:pt x="2" y="36"/>
                </a:lnTo>
                <a:lnTo>
                  <a:pt x="2" y="36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2" y="34"/>
                </a:lnTo>
                <a:lnTo>
                  <a:pt x="0" y="34"/>
                </a:lnTo>
                <a:lnTo>
                  <a:pt x="0" y="34"/>
                </a:lnTo>
                <a:lnTo>
                  <a:pt x="0" y="34"/>
                </a:lnTo>
                <a:lnTo>
                  <a:pt x="0" y="29"/>
                </a:lnTo>
                <a:lnTo>
                  <a:pt x="0" y="29"/>
                </a:lnTo>
                <a:lnTo>
                  <a:pt x="4" y="29"/>
                </a:lnTo>
                <a:lnTo>
                  <a:pt x="5" y="29"/>
                </a:lnTo>
                <a:lnTo>
                  <a:pt x="5" y="29"/>
                </a:lnTo>
                <a:lnTo>
                  <a:pt x="5" y="29"/>
                </a:lnTo>
                <a:lnTo>
                  <a:pt x="5" y="26"/>
                </a:lnTo>
                <a:lnTo>
                  <a:pt x="5" y="24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5" y="21"/>
                </a:lnTo>
                <a:lnTo>
                  <a:pt x="5" y="21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5" y="20"/>
                </a:lnTo>
                <a:lnTo>
                  <a:pt x="7" y="20"/>
                </a:lnTo>
                <a:lnTo>
                  <a:pt x="8" y="20"/>
                </a:lnTo>
                <a:lnTo>
                  <a:pt x="8" y="20"/>
                </a:lnTo>
                <a:lnTo>
                  <a:pt x="8" y="20"/>
                </a:lnTo>
                <a:lnTo>
                  <a:pt x="10" y="20"/>
                </a:lnTo>
                <a:lnTo>
                  <a:pt x="10" y="20"/>
                </a:lnTo>
                <a:lnTo>
                  <a:pt x="10" y="20"/>
                </a:lnTo>
                <a:lnTo>
                  <a:pt x="13" y="20"/>
                </a:lnTo>
                <a:lnTo>
                  <a:pt x="16" y="20"/>
                </a:lnTo>
                <a:lnTo>
                  <a:pt x="16" y="20"/>
                </a:lnTo>
                <a:lnTo>
                  <a:pt x="16" y="21"/>
                </a:lnTo>
                <a:lnTo>
                  <a:pt x="16" y="23"/>
                </a:lnTo>
                <a:lnTo>
                  <a:pt x="16" y="23"/>
                </a:lnTo>
                <a:lnTo>
                  <a:pt x="16" y="23"/>
                </a:lnTo>
                <a:lnTo>
                  <a:pt x="18" y="24"/>
                </a:lnTo>
                <a:lnTo>
                  <a:pt x="20" y="24"/>
                </a:lnTo>
                <a:lnTo>
                  <a:pt x="20" y="24"/>
                </a:lnTo>
                <a:lnTo>
                  <a:pt x="21" y="23"/>
                </a:lnTo>
                <a:lnTo>
                  <a:pt x="23" y="23"/>
                </a:lnTo>
                <a:lnTo>
                  <a:pt x="23" y="21"/>
                </a:lnTo>
                <a:lnTo>
                  <a:pt x="23" y="21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20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8"/>
                </a:lnTo>
                <a:lnTo>
                  <a:pt x="23" y="16"/>
                </a:lnTo>
                <a:lnTo>
                  <a:pt x="23" y="16"/>
                </a:lnTo>
                <a:lnTo>
                  <a:pt x="23" y="15"/>
                </a:lnTo>
                <a:lnTo>
                  <a:pt x="23" y="15"/>
                </a:lnTo>
                <a:lnTo>
                  <a:pt x="23" y="15"/>
                </a:lnTo>
                <a:lnTo>
                  <a:pt x="23" y="10"/>
                </a:lnTo>
                <a:lnTo>
                  <a:pt x="23" y="7"/>
                </a:lnTo>
                <a:lnTo>
                  <a:pt x="23" y="7"/>
                </a:lnTo>
                <a:lnTo>
                  <a:pt x="24" y="7"/>
                </a:lnTo>
                <a:lnTo>
                  <a:pt x="26" y="7"/>
                </a:lnTo>
                <a:lnTo>
                  <a:pt x="28" y="7"/>
                </a:lnTo>
                <a:lnTo>
                  <a:pt x="28" y="7"/>
                </a:lnTo>
                <a:lnTo>
                  <a:pt x="28" y="7"/>
                </a:lnTo>
                <a:lnTo>
                  <a:pt x="31" y="7"/>
                </a:lnTo>
                <a:lnTo>
                  <a:pt x="31" y="7"/>
                </a:lnTo>
                <a:lnTo>
                  <a:pt x="31" y="7"/>
                </a:lnTo>
                <a:lnTo>
                  <a:pt x="31" y="7"/>
                </a:lnTo>
                <a:lnTo>
                  <a:pt x="36" y="7"/>
                </a:lnTo>
                <a:lnTo>
                  <a:pt x="36" y="5"/>
                </a:lnTo>
                <a:lnTo>
                  <a:pt x="36" y="4"/>
                </a:lnTo>
                <a:lnTo>
                  <a:pt x="36" y="4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2"/>
                </a:lnTo>
                <a:lnTo>
                  <a:pt x="36" y="0"/>
                </a:lnTo>
                <a:lnTo>
                  <a:pt x="37" y="0"/>
                </a:lnTo>
                <a:lnTo>
                  <a:pt x="39" y="2"/>
                </a:lnTo>
                <a:lnTo>
                  <a:pt x="39" y="2"/>
                </a:lnTo>
                <a:lnTo>
                  <a:pt x="39" y="2"/>
                </a:lnTo>
                <a:lnTo>
                  <a:pt x="39" y="2"/>
                </a:lnTo>
                <a:lnTo>
                  <a:pt x="42" y="4"/>
                </a:lnTo>
                <a:lnTo>
                  <a:pt x="44" y="5"/>
                </a:lnTo>
                <a:lnTo>
                  <a:pt x="44" y="5"/>
                </a:lnTo>
                <a:lnTo>
                  <a:pt x="45" y="7"/>
                </a:lnTo>
                <a:lnTo>
                  <a:pt x="48" y="8"/>
                </a:lnTo>
                <a:lnTo>
                  <a:pt x="48" y="8"/>
                </a:lnTo>
                <a:lnTo>
                  <a:pt x="50" y="10"/>
                </a:lnTo>
                <a:lnTo>
                  <a:pt x="52" y="10"/>
                </a:lnTo>
                <a:lnTo>
                  <a:pt x="52" y="12"/>
                </a:lnTo>
                <a:lnTo>
                  <a:pt x="52" y="12"/>
                </a:lnTo>
                <a:lnTo>
                  <a:pt x="52" y="10"/>
                </a:lnTo>
                <a:close/>
              </a:path>
            </a:pathLst>
          </a:custGeom>
          <a:solidFill>
            <a:srgbClr val="4FD6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2"/>
          <p:cNvSpPr>
            <a:spLocks/>
          </p:cNvSpPr>
          <p:nvPr/>
        </p:nvSpPr>
        <p:spPr bwMode="auto">
          <a:xfrm>
            <a:off x="2928938" y="5394326"/>
            <a:ext cx="84138" cy="125413"/>
          </a:xfrm>
          <a:custGeom>
            <a:avLst/>
            <a:gdLst/>
            <a:ahLst/>
            <a:cxnLst>
              <a:cxn ang="0">
                <a:pos x="53" y="2"/>
              </a:cxn>
              <a:cxn ang="0">
                <a:pos x="53" y="5"/>
              </a:cxn>
              <a:cxn ang="0">
                <a:pos x="53" y="10"/>
              </a:cxn>
              <a:cxn ang="0">
                <a:pos x="53" y="13"/>
              </a:cxn>
              <a:cxn ang="0">
                <a:pos x="53" y="16"/>
              </a:cxn>
              <a:cxn ang="0">
                <a:pos x="53" y="20"/>
              </a:cxn>
              <a:cxn ang="0">
                <a:pos x="53" y="23"/>
              </a:cxn>
              <a:cxn ang="0">
                <a:pos x="53" y="26"/>
              </a:cxn>
              <a:cxn ang="0">
                <a:pos x="53" y="29"/>
              </a:cxn>
              <a:cxn ang="0">
                <a:pos x="51" y="31"/>
              </a:cxn>
              <a:cxn ang="0">
                <a:pos x="51" y="34"/>
              </a:cxn>
              <a:cxn ang="0">
                <a:pos x="51" y="37"/>
              </a:cxn>
              <a:cxn ang="0">
                <a:pos x="49" y="39"/>
              </a:cxn>
              <a:cxn ang="0">
                <a:pos x="46" y="39"/>
              </a:cxn>
              <a:cxn ang="0">
                <a:pos x="43" y="39"/>
              </a:cxn>
              <a:cxn ang="0">
                <a:pos x="43" y="53"/>
              </a:cxn>
              <a:cxn ang="0">
                <a:pos x="43" y="61"/>
              </a:cxn>
              <a:cxn ang="0">
                <a:pos x="43" y="67"/>
              </a:cxn>
              <a:cxn ang="0">
                <a:pos x="53" y="69"/>
              </a:cxn>
              <a:cxn ang="0">
                <a:pos x="53" y="72"/>
              </a:cxn>
              <a:cxn ang="0">
                <a:pos x="53" y="75"/>
              </a:cxn>
              <a:cxn ang="0">
                <a:pos x="53" y="79"/>
              </a:cxn>
              <a:cxn ang="0">
                <a:pos x="49" y="79"/>
              </a:cxn>
              <a:cxn ang="0">
                <a:pos x="46" y="79"/>
              </a:cxn>
              <a:cxn ang="0">
                <a:pos x="43" y="79"/>
              </a:cxn>
              <a:cxn ang="0">
                <a:pos x="40" y="79"/>
              </a:cxn>
              <a:cxn ang="0">
                <a:pos x="37" y="79"/>
              </a:cxn>
              <a:cxn ang="0">
                <a:pos x="33" y="79"/>
              </a:cxn>
              <a:cxn ang="0">
                <a:pos x="30" y="79"/>
              </a:cxn>
              <a:cxn ang="0">
                <a:pos x="27" y="79"/>
              </a:cxn>
              <a:cxn ang="0">
                <a:pos x="24" y="79"/>
              </a:cxn>
              <a:cxn ang="0">
                <a:pos x="21" y="79"/>
              </a:cxn>
              <a:cxn ang="0">
                <a:pos x="17" y="79"/>
              </a:cxn>
              <a:cxn ang="0">
                <a:pos x="14" y="79"/>
              </a:cxn>
              <a:cxn ang="0">
                <a:pos x="11" y="79"/>
              </a:cxn>
              <a:cxn ang="0">
                <a:pos x="8" y="79"/>
              </a:cxn>
              <a:cxn ang="0">
                <a:pos x="5" y="79"/>
              </a:cxn>
              <a:cxn ang="0">
                <a:pos x="1" y="79"/>
              </a:cxn>
              <a:cxn ang="0">
                <a:pos x="0" y="74"/>
              </a:cxn>
              <a:cxn ang="0">
                <a:pos x="0" y="69"/>
              </a:cxn>
              <a:cxn ang="0">
                <a:pos x="0" y="58"/>
              </a:cxn>
              <a:cxn ang="0">
                <a:pos x="0" y="53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1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7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0" y="0"/>
              </a:cxn>
              <a:cxn ang="0">
                <a:pos x="43" y="0"/>
              </a:cxn>
              <a:cxn ang="0">
                <a:pos x="51" y="0"/>
              </a:cxn>
            </a:cxnLst>
            <a:rect l="0" t="0" r="r" b="b"/>
            <a:pathLst>
              <a:path w="53" h="79">
                <a:moveTo>
                  <a:pt x="53" y="0"/>
                </a:moveTo>
                <a:lnTo>
                  <a:pt x="53" y="2"/>
                </a:lnTo>
                <a:lnTo>
                  <a:pt x="53" y="4"/>
                </a:lnTo>
                <a:lnTo>
                  <a:pt x="53" y="5"/>
                </a:lnTo>
                <a:lnTo>
                  <a:pt x="53" y="8"/>
                </a:lnTo>
                <a:lnTo>
                  <a:pt x="53" y="10"/>
                </a:lnTo>
                <a:lnTo>
                  <a:pt x="53" y="12"/>
                </a:lnTo>
                <a:lnTo>
                  <a:pt x="53" y="13"/>
                </a:lnTo>
                <a:lnTo>
                  <a:pt x="53" y="15"/>
                </a:lnTo>
                <a:lnTo>
                  <a:pt x="53" y="16"/>
                </a:lnTo>
                <a:lnTo>
                  <a:pt x="53" y="18"/>
                </a:lnTo>
                <a:lnTo>
                  <a:pt x="53" y="20"/>
                </a:lnTo>
                <a:lnTo>
                  <a:pt x="53" y="21"/>
                </a:lnTo>
                <a:lnTo>
                  <a:pt x="53" y="23"/>
                </a:lnTo>
                <a:lnTo>
                  <a:pt x="53" y="24"/>
                </a:lnTo>
                <a:lnTo>
                  <a:pt x="53" y="26"/>
                </a:lnTo>
                <a:lnTo>
                  <a:pt x="53" y="28"/>
                </a:lnTo>
                <a:lnTo>
                  <a:pt x="53" y="29"/>
                </a:lnTo>
                <a:lnTo>
                  <a:pt x="53" y="31"/>
                </a:lnTo>
                <a:lnTo>
                  <a:pt x="51" y="31"/>
                </a:lnTo>
                <a:lnTo>
                  <a:pt x="51" y="32"/>
                </a:lnTo>
                <a:lnTo>
                  <a:pt x="51" y="34"/>
                </a:lnTo>
                <a:lnTo>
                  <a:pt x="51" y="35"/>
                </a:lnTo>
                <a:lnTo>
                  <a:pt x="51" y="37"/>
                </a:lnTo>
                <a:lnTo>
                  <a:pt x="51" y="39"/>
                </a:lnTo>
                <a:lnTo>
                  <a:pt x="49" y="39"/>
                </a:lnTo>
                <a:lnTo>
                  <a:pt x="48" y="39"/>
                </a:lnTo>
                <a:lnTo>
                  <a:pt x="46" y="39"/>
                </a:lnTo>
                <a:lnTo>
                  <a:pt x="45" y="39"/>
                </a:lnTo>
                <a:lnTo>
                  <a:pt x="43" y="39"/>
                </a:lnTo>
                <a:lnTo>
                  <a:pt x="43" y="43"/>
                </a:lnTo>
                <a:lnTo>
                  <a:pt x="43" y="53"/>
                </a:lnTo>
                <a:lnTo>
                  <a:pt x="43" y="58"/>
                </a:lnTo>
                <a:lnTo>
                  <a:pt x="43" y="61"/>
                </a:lnTo>
                <a:lnTo>
                  <a:pt x="43" y="66"/>
                </a:lnTo>
                <a:lnTo>
                  <a:pt x="43" y="67"/>
                </a:lnTo>
                <a:lnTo>
                  <a:pt x="53" y="67"/>
                </a:lnTo>
                <a:lnTo>
                  <a:pt x="53" y="69"/>
                </a:lnTo>
                <a:lnTo>
                  <a:pt x="53" y="71"/>
                </a:lnTo>
                <a:lnTo>
                  <a:pt x="53" y="72"/>
                </a:lnTo>
                <a:lnTo>
                  <a:pt x="53" y="74"/>
                </a:lnTo>
                <a:lnTo>
                  <a:pt x="53" y="75"/>
                </a:lnTo>
                <a:lnTo>
                  <a:pt x="53" y="77"/>
                </a:lnTo>
                <a:lnTo>
                  <a:pt x="53" y="79"/>
                </a:lnTo>
                <a:lnTo>
                  <a:pt x="51" y="79"/>
                </a:lnTo>
                <a:lnTo>
                  <a:pt x="49" y="79"/>
                </a:lnTo>
                <a:lnTo>
                  <a:pt x="48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41" y="79"/>
                </a:lnTo>
                <a:lnTo>
                  <a:pt x="40" y="79"/>
                </a:lnTo>
                <a:lnTo>
                  <a:pt x="38" y="79"/>
                </a:lnTo>
                <a:lnTo>
                  <a:pt x="37" y="79"/>
                </a:lnTo>
                <a:lnTo>
                  <a:pt x="35" y="79"/>
                </a:lnTo>
                <a:lnTo>
                  <a:pt x="33" y="79"/>
                </a:lnTo>
                <a:lnTo>
                  <a:pt x="32" y="79"/>
                </a:lnTo>
                <a:lnTo>
                  <a:pt x="30" y="79"/>
                </a:lnTo>
                <a:lnTo>
                  <a:pt x="29" y="79"/>
                </a:lnTo>
                <a:lnTo>
                  <a:pt x="27" y="79"/>
                </a:lnTo>
                <a:lnTo>
                  <a:pt x="25" y="79"/>
                </a:lnTo>
                <a:lnTo>
                  <a:pt x="24" y="79"/>
                </a:lnTo>
                <a:lnTo>
                  <a:pt x="22" y="79"/>
                </a:lnTo>
                <a:lnTo>
                  <a:pt x="21" y="79"/>
                </a:lnTo>
                <a:lnTo>
                  <a:pt x="19" y="79"/>
                </a:lnTo>
                <a:lnTo>
                  <a:pt x="17" y="79"/>
                </a:lnTo>
                <a:lnTo>
                  <a:pt x="16" y="79"/>
                </a:lnTo>
                <a:lnTo>
                  <a:pt x="14" y="79"/>
                </a:lnTo>
                <a:lnTo>
                  <a:pt x="13" y="79"/>
                </a:lnTo>
                <a:lnTo>
                  <a:pt x="11" y="79"/>
                </a:lnTo>
                <a:lnTo>
                  <a:pt x="9" y="79"/>
                </a:lnTo>
                <a:lnTo>
                  <a:pt x="8" y="79"/>
                </a:lnTo>
                <a:lnTo>
                  <a:pt x="6" y="79"/>
                </a:lnTo>
                <a:lnTo>
                  <a:pt x="5" y="79"/>
                </a:lnTo>
                <a:lnTo>
                  <a:pt x="3" y="79"/>
                </a:lnTo>
                <a:lnTo>
                  <a:pt x="1" y="79"/>
                </a:lnTo>
                <a:lnTo>
                  <a:pt x="0" y="79"/>
                </a:lnTo>
                <a:lnTo>
                  <a:pt x="0" y="74"/>
                </a:lnTo>
                <a:lnTo>
                  <a:pt x="0" y="71"/>
                </a:lnTo>
                <a:lnTo>
                  <a:pt x="0" y="69"/>
                </a:lnTo>
                <a:lnTo>
                  <a:pt x="0" y="61"/>
                </a:lnTo>
                <a:lnTo>
                  <a:pt x="0" y="58"/>
                </a:lnTo>
                <a:lnTo>
                  <a:pt x="0" y="55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3" y="0"/>
                </a:lnTo>
                <a:lnTo>
                  <a:pt x="43" y="0"/>
                </a:lnTo>
                <a:lnTo>
                  <a:pt x="45" y="0"/>
                </a:lnTo>
                <a:lnTo>
                  <a:pt x="51" y="0"/>
                </a:lnTo>
                <a:lnTo>
                  <a:pt x="53" y="0"/>
                </a:lnTo>
                <a:close/>
              </a:path>
            </a:pathLst>
          </a:custGeom>
          <a:solidFill>
            <a:srgbClr val="99AD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3"/>
          <p:cNvSpPr>
            <a:spLocks/>
          </p:cNvSpPr>
          <p:nvPr/>
        </p:nvSpPr>
        <p:spPr bwMode="auto">
          <a:xfrm>
            <a:off x="3624263" y="5516563"/>
            <a:ext cx="104775" cy="165100"/>
          </a:xfrm>
          <a:custGeom>
            <a:avLst/>
            <a:gdLst/>
            <a:ahLst/>
            <a:cxnLst>
              <a:cxn ang="0">
                <a:pos x="53" y="104"/>
              </a:cxn>
              <a:cxn ang="0">
                <a:pos x="47" y="104"/>
              </a:cxn>
              <a:cxn ang="0">
                <a:pos x="42" y="104"/>
              </a:cxn>
              <a:cxn ang="0">
                <a:pos x="37" y="104"/>
              </a:cxn>
              <a:cxn ang="0">
                <a:pos x="32" y="104"/>
              </a:cxn>
              <a:cxn ang="0">
                <a:pos x="27" y="104"/>
              </a:cxn>
              <a:cxn ang="0">
                <a:pos x="23" y="104"/>
              </a:cxn>
              <a:cxn ang="0">
                <a:pos x="18" y="104"/>
              </a:cxn>
              <a:cxn ang="0">
                <a:pos x="13" y="104"/>
              </a:cxn>
              <a:cxn ang="0">
                <a:pos x="8" y="104"/>
              </a:cxn>
              <a:cxn ang="0">
                <a:pos x="0" y="104"/>
              </a:cxn>
              <a:cxn ang="0">
                <a:pos x="0" y="96"/>
              </a:cxn>
              <a:cxn ang="0">
                <a:pos x="0" y="85"/>
              </a:cxn>
              <a:cxn ang="0">
                <a:pos x="0" y="80"/>
              </a:cxn>
              <a:cxn ang="0">
                <a:pos x="0" y="75"/>
              </a:cxn>
              <a:cxn ang="0">
                <a:pos x="0" y="62"/>
              </a:cxn>
              <a:cxn ang="0">
                <a:pos x="0" y="53"/>
              </a:cxn>
              <a:cxn ang="0">
                <a:pos x="0" y="29"/>
              </a:cxn>
              <a:cxn ang="0">
                <a:pos x="5" y="27"/>
              </a:cxn>
              <a:cxn ang="0">
                <a:pos x="10" y="27"/>
              </a:cxn>
              <a:cxn ang="0">
                <a:pos x="15" y="27"/>
              </a:cxn>
              <a:cxn ang="0">
                <a:pos x="19" y="27"/>
              </a:cxn>
              <a:cxn ang="0">
                <a:pos x="24" y="27"/>
              </a:cxn>
              <a:cxn ang="0">
                <a:pos x="29" y="27"/>
              </a:cxn>
              <a:cxn ang="0">
                <a:pos x="31" y="13"/>
              </a:cxn>
              <a:cxn ang="0">
                <a:pos x="34" y="0"/>
              </a:cxn>
              <a:cxn ang="0">
                <a:pos x="39" y="0"/>
              </a:cxn>
              <a:cxn ang="0">
                <a:pos x="42" y="2"/>
              </a:cxn>
              <a:cxn ang="0">
                <a:pos x="43" y="6"/>
              </a:cxn>
              <a:cxn ang="0">
                <a:pos x="48" y="10"/>
              </a:cxn>
              <a:cxn ang="0">
                <a:pos x="50" y="14"/>
              </a:cxn>
              <a:cxn ang="0">
                <a:pos x="50" y="19"/>
              </a:cxn>
              <a:cxn ang="0">
                <a:pos x="51" y="26"/>
              </a:cxn>
              <a:cxn ang="0">
                <a:pos x="50" y="29"/>
              </a:cxn>
              <a:cxn ang="0">
                <a:pos x="53" y="30"/>
              </a:cxn>
              <a:cxn ang="0">
                <a:pos x="53" y="32"/>
              </a:cxn>
              <a:cxn ang="0">
                <a:pos x="55" y="35"/>
              </a:cxn>
              <a:cxn ang="0">
                <a:pos x="58" y="37"/>
              </a:cxn>
              <a:cxn ang="0">
                <a:pos x="59" y="42"/>
              </a:cxn>
              <a:cxn ang="0">
                <a:pos x="61" y="46"/>
              </a:cxn>
              <a:cxn ang="0">
                <a:pos x="63" y="50"/>
              </a:cxn>
              <a:cxn ang="0">
                <a:pos x="64" y="53"/>
              </a:cxn>
              <a:cxn ang="0">
                <a:pos x="66" y="56"/>
              </a:cxn>
              <a:cxn ang="0">
                <a:pos x="64" y="61"/>
              </a:cxn>
              <a:cxn ang="0">
                <a:pos x="63" y="64"/>
              </a:cxn>
              <a:cxn ang="0">
                <a:pos x="58" y="66"/>
              </a:cxn>
              <a:cxn ang="0">
                <a:pos x="55" y="69"/>
              </a:cxn>
              <a:cxn ang="0">
                <a:pos x="51" y="75"/>
              </a:cxn>
              <a:cxn ang="0">
                <a:pos x="51" y="80"/>
              </a:cxn>
              <a:cxn ang="0">
                <a:pos x="50" y="85"/>
              </a:cxn>
              <a:cxn ang="0">
                <a:pos x="51" y="90"/>
              </a:cxn>
              <a:cxn ang="0">
                <a:pos x="51" y="94"/>
              </a:cxn>
              <a:cxn ang="0">
                <a:pos x="53" y="98"/>
              </a:cxn>
            </a:cxnLst>
            <a:rect l="0" t="0" r="r" b="b"/>
            <a:pathLst>
              <a:path w="66" h="104">
                <a:moveTo>
                  <a:pt x="53" y="101"/>
                </a:moveTo>
                <a:lnTo>
                  <a:pt x="53" y="102"/>
                </a:lnTo>
                <a:lnTo>
                  <a:pt x="53" y="104"/>
                </a:lnTo>
                <a:lnTo>
                  <a:pt x="50" y="104"/>
                </a:lnTo>
                <a:lnTo>
                  <a:pt x="48" y="104"/>
                </a:lnTo>
                <a:lnTo>
                  <a:pt x="47" y="104"/>
                </a:lnTo>
                <a:lnTo>
                  <a:pt x="45" y="104"/>
                </a:lnTo>
                <a:lnTo>
                  <a:pt x="43" y="104"/>
                </a:lnTo>
                <a:lnTo>
                  <a:pt x="42" y="104"/>
                </a:lnTo>
                <a:lnTo>
                  <a:pt x="40" y="104"/>
                </a:lnTo>
                <a:lnTo>
                  <a:pt x="39" y="104"/>
                </a:lnTo>
                <a:lnTo>
                  <a:pt x="37" y="104"/>
                </a:lnTo>
                <a:lnTo>
                  <a:pt x="35" y="104"/>
                </a:lnTo>
                <a:lnTo>
                  <a:pt x="34" y="104"/>
                </a:lnTo>
                <a:lnTo>
                  <a:pt x="32" y="104"/>
                </a:lnTo>
                <a:lnTo>
                  <a:pt x="31" y="104"/>
                </a:lnTo>
                <a:lnTo>
                  <a:pt x="29" y="104"/>
                </a:lnTo>
                <a:lnTo>
                  <a:pt x="27" y="104"/>
                </a:lnTo>
                <a:lnTo>
                  <a:pt x="26" y="104"/>
                </a:lnTo>
                <a:lnTo>
                  <a:pt x="24" y="104"/>
                </a:lnTo>
                <a:lnTo>
                  <a:pt x="23" y="104"/>
                </a:lnTo>
                <a:lnTo>
                  <a:pt x="21" y="104"/>
                </a:lnTo>
                <a:lnTo>
                  <a:pt x="19" y="104"/>
                </a:lnTo>
                <a:lnTo>
                  <a:pt x="18" y="104"/>
                </a:lnTo>
                <a:lnTo>
                  <a:pt x="16" y="104"/>
                </a:lnTo>
                <a:lnTo>
                  <a:pt x="15" y="104"/>
                </a:lnTo>
                <a:lnTo>
                  <a:pt x="13" y="104"/>
                </a:lnTo>
                <a:lnTo>
                  <a:pt x="11" y="104"/>
                </a:lnTo>
                <a:lnTo>
                  <a:pt x="10" y="104"/>
                </a:lnTo>
                <a:lnTo>
                  <a:pt x="8" y="104"/>
                </a:lnTo>
                <a:lnTo>
                  <a:pt x="7" y="104"/>
                </a:lnTo>
                <a:lnTo>
                  <a:pt x="2" y="104"/>
                </a:lnTo>
                <a:lnTo>
                  <a:pt x="0" y="104"/>
                </a:lnTo>
                <a:lnTo>
                  <a:pt x="0" y="101"/>
                </a:lnTo>
                <a:lnTo>
                  <a:pt x="0" y="98"/>
                </a:lnTo>
                <a:lnTo>
                  <a:pt x="0" y="96"/>
                </a:lnTo>
                <a:lnTo>
                  <a:pt x="0" y="93"/>
                </a:lnTo>
                <a:lnTo>
                  <a:pt x="0" y="91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69"/>
                </a:lnTo>
                <a:lnTo>
                  <a:pt x="0" y="66"/>
                </a:lnTo>
                <a:lnTo>
                  <a:pt x="0" y="62"/>
                </a:lnTo>
                <a:lnTo>
                  <a:pt x="0" y="61"/>
                </a:lnTo>
                <a:lnTo>
                  <a:pt x="0" y="54"/>
                </a:lnTo>
                <a:lnTo>
                  <a:pt x="0" y="53"/>
                </a:lnTo>
                <a:lnTo>
                  <a:pt x="0" y="48"/>
                </a:lnTo>
                <a:lnTo>
                  <a:pt x="0" y="32"/>
                </a:lnTo>
                <a:lnTo>
                  <a:pt x="0" y="29"/>
                </a:lnTo>
                <a:lnTo>
                  <a:pt x="0" y="27"/>
                </a:lnTo>
                <a:lnTo>
                  <a:pt x="3" y="27"/>
                </a:lnTo>
                <a:lnTo>
                  <a:pt x="5" y="27"/>
                </a:lnTo>
                <a:lnTo>
                  <a:pt x="7" y="27"/>
                </a:lnTo>
                <a:lnTo>
                  <a:pt x="8" y="27"/>
                </a:lnTo>
                <a:lnTo>
                  <a:pt x="10" y="27"/>
                </a:lnTo>
                <a:lnTo>
                  <a:pt x="11" y="27"/>
                </a:lnTo>
                <a:lnTo>
                  <a:pt x="13" y="27"/>
                </a:lnTo>
                <a:lnTo>
                  <a:pt x="15" y="27"/>
                </a:lnTo>
                <a:lnTo>
                  <a:pt x="16" y="27"/>
                </a:lnTo>
                <a:lnTo>
                  <a:pt x="18" y="27"/>
                </a:lnTo>
                <a:lnTo>
                  <a:pt x="19" y="27"/>
                </a:lnTo>
                <a:lnTo>
                  <a:pt x="21" y="27"/>
                </a:lnTo>
                <a:lnTo>
                  <a:pt x="23" y="27"/>
                </a:lnTo>
                <a:lnTo>
                  <a:pt x="24" y="27"/>
                </a:lnTo>
                <a:lnTo>
                  <a:pt x="26" y="27"/>
                </a:lnTo>
                <a:lnTo>
                  <a:pt x="27" y="27"/>
                </a:lnTo>
                <a:lnTo>
                  <a:pt x="29" y="27"/>
                </a:lnTo>
                <a:lnTo>
                  <a:pt x="31" y="27"/>
                </a:lnTo>
                <a:lnTo>
                  <a:pt x="31" y="16"/>
                </a:lnTo>
                <a:lnTo>
                  <a:pt x="31" y="13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2" y="2"/>
                </a:lnTo>
                <a:lnTo>
                  <a:pt x="42" y="3"/>
                </a:lnTo>
                <a:lnTo>
                  <a:pt x="43" y="5"/>
                </a:lnTo>
                <a:lnTo>
                  <a:pt x="43" y="6"/>
                </a:lnTo>
                <a:lnTo>
                  <a:pt x="47" y="8"/>
                </a:lnTo>
                <a:lnTo>
                  <a:pt x="48" y="8"/>
                </a:lnTo>
                <a:lnTo>
                  <a:pt x="48" y="10"/>
                </a:lnTo>
                <a:lnTo>
                  <a:pt x="50" y="11"/>
                </a:lnTo>
                <a:lnTo>
                  <a:pt x="50" y="13"/>
                </a:lnTo>
                <a:lnTo>
                  <a:pt x="50" y="14"/>
                </a:lnTo>
                <a:lnTo>
                  <a:pt x="50" y="16"/>
                </a:lnTo>
                <a:lnTo>
                  <a:pt x="50" y="18"/>
                </a:lnTo>
                <a:lnTo>
                  <a:pt x="50" y="19"/>
                </a:lnTo>
                <a:lnTo>
                  <a:pt x="51" y="21"/>
                </a:lnTo>
                <a:lnTo>
                  <a:pt x="51" y="22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0" y="29"/>
                </a:lnTo>
                <a:lnTo>
                  <a:pt x="51" y="29"/>
                </a:lnTo>
                <a:lnTo>
                  <a:pt x="53" y="29"/>
                </a:lnTo>
                <a:lnTo>
                  <a:pt x="53" y="30"/>
                </a:lnTo>
                <a:lnTo>
                  <a:pt x="55" y="30"/>
                </a:lnTo>
                <a:lnTo>
                  <a:pt x="53" y="30"/>
                </a:lnTo>
                <a:lnTo>
                  <a:pt x="53" y="32"/>
                </a:lnTo>
                <a:lnTo>
                  <a:pt x="53" y="34"/>
                </a:lnTo>
                <a:lnTo>
                  <a:pt x="55" y="34"/>
                </a:lnTo>
                <a:lnTo>
                  <a:pt x="55" y="35"/>
                </a:lnTo>
                <a:lnTo>
                  <a:pt x="56" y="35"/>
                </a:lnTo>
                <a:lnTo>
                  <a:pt x="56" y="37"/>
                </a:lnTo>
                <a:lnTo>
                  <a:pt x="58" y="37"/>
                </a:lnTo>
                <a:lnTo>
                  <a:pt x="58" y="38"/>
                </a:lnTo>
                <a:lnTo>
                  <a:pt x="58" y="40"/>
                </a:lnTo>
                <a:lnTo>
                  <a:pt x="59" y="42"/>
                </a:lnTo>
                <a:lnTo>
                  <a:pt x="59" y="43"/>
                </a:lnTo>
                <a:lnTo>
                  <a:pt x="61" y="43"/>
                </a:lnTo>
                <a:lnTo>
                  <a:pt x="61" y="46"/>
                </a:lnTo>
                <a:lnTo>
                  <a:pt x="63" y="46"/>
                </a:lnTo>
                <a:lnTo>
                  <a:pt x="63" y="48"/>
                </a:lnTo>
                <a:lnTo>
                  <a:pt x="63" y="50"/>
                </a:lnTo>
                <a:lnTo>
                  <a:pt x="64" y="50"/>
                </a:lnTo>
                <a:lnTo>
                  <a:pt x="64" y="51"/>
                </a:lnTo>
                <a:lnTo>
                  <a:pt x="64" y="53"/>
                </a:lnTo>
                <a:lnTo>
                  <a:pt x="64" y="54"/>
                </a:lnTo>
                <a:lnTo>
                  <a:pt x="64" y="56"/>
                </a:lnTo>
                <a:lnTo>
                  <a:pt x="66" y="56"/>
                </a:lnTo>
                <a:lnTo>
                  <a:pt x="66" y="58"/>
                </a:lnTo>
                <a:lnTo>
                  <a:pt x="64" y="59"/>
                </a:lnTo>
                <a:lnTo>
                  <a:pt x="64" y="61"/>
                </a:lnTo>
                <a:lnTo>
                  <a:pt x="64" y="62"/>
                </a:lnTo>
                <a:lnTo>
                  <a:pt x="64" y="64"/>
                </a:lnTo>
                <a:lnTo>
                  <a:pt x="63" y="64"/>
                </a:lnTo>
                <a:lnTo>
                  <a:pt x="61" y="64"/>
                </a:lnTo>
                <a:lnTo>
                  <a:pt x="59" y="66"/>
                </a:lnTo>
                <a:lnTo>
                  <a:pt x="58" y="66"/>
                </a:lnTo>
                <a:lnTo>
                  <a:pt x="56" y="67"/>
                </a:lnTo>
                <a:lnTo>
                  <a:pt x="55" y="67"/>
                </a:lnTo>
                <a:lnTo>
                  <a:pt x="55" y="69"/>
                </a:lnTo>
                <a:lnTo>
                  <a:pt x="53" y="70"/>
                </a:lnTo>
                <a:lnTo>
                  <a:pt x="53" y="72"/>
                </a:lnTo>
                <a:lnTo>
                  <a:pt x="51" y="75"/>
                </a:lnTo>
                <a:lnTo>
                  <a:pt x="51" y="77"/>
                </a:lnTo>
                <a:lnTo>
                  <a:pt x="51" y="78"/>
                </a:lnTo>
                <a:lnTo>
                  <a:pt x="51" y="80"/>
                </a:lnTo>
                <a:lnTo>
                  <a:pt x="51" y="82"/>
                </a:lnTo>
                <a:lnTo>
                  <a:pt x="50" y="83"/>
                </a:lnTo>
                <a:lnTo>
                  <a:pt x="50" y="85"/>
                </a:lnTo>
                <a:lnTo>
                  <a:pt x="51" y="86"/>
                </a:lnTo>
                <a:lnTo>
                  <a:pt x="51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3" y="96"/>
                </a:lnTo>
                <a:lnTo>
                  <a:pt x="53" y="98"/>
                </a:lnTo>
                <a:lnTo>
                  <a:pt x="53" y="99"/>
                </a:lnTo>
                <a:lnTo>
                  <a:pt x="53" y="101"/>
                </a:lnTo>
                <a:close/>
              </a:path>
            </a:pathLst>
          </a:custGeom>
          <a:solidFill>
            <a:srgbClr val="64FA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4"/>
          <p:cNvSpPr>
            <a:spLocks/>
          </p:cNvSpPr>
          <p:nvPr/>
        </p:nvSpPr>
        <p:spPr bwMode="auto">
          <a:xfrm>
            <a:off x="3551238" y="5559426"/>
            <a:ext cx="165100" cy="203200"/>
          </a:xfrm>
          <a:custGeom>
            <a:avLst/>
            <a:gdLst/>
            <a:ahLst/>
            <a:cxnLst>
              <a:cxn ang="0">
                <a:pos x="46" y="21"/>
              </a:cxn>
              <a:cxn ang="0">
                <a:pos x="46" y="35"/>
              </a:cxn>
              <a:cxn ang="0">
                <a:pos x="46" y="50"/>
              </a:cxn>
              <a:cxn ang="0">
                <a:pos x="46" y="56"/>
              </a:cxn>
              <a:cxn ang="0">
                <a:pos x="46" y="69"/>
              </a:cxn>
              <a:cxn ang="0">
                <a:pos x="48" y="77"/>
              </a:cxn>
              <a:cxn ang="0">
                <a:pos x="57" y="77"/>
              </a:cxn>
              <a:cxn ang="0">
                <a:pos x="64" y="77"/>
              </a:cxn>
              <a:cxn ang="0">
                <a:pos x="70" y="77"/>
              </a:cxn>
              <a:cxn ang="0">
                <a:pos x="77" y="77"/>
              </a:cxn>
              <a:cxn ang="0">
                <a:pos x="83" y="77"/>
              </a:cxn>
              <a:cxn ang="0">
                <a:pos x="89" y="77"/>
              </a:cxn>
              <a:cxn ang="0">
                <a:pos x="96" y="77"/>
              </a:cxn>
              <a:cxn ang="0">
                <a:pos x="101" y="74"/>
              </a:cxn>
              <a:cxn ang="0">
                <a:pos x="104" y="79"/>
              </a:cxn>
              <a:cxn ang="0">
                <a:pos x="104" y="88"/>
              </a:cxn>
              <a:cxn ang="0">
                <a:pos x="104" y="101"/>
              </a:cxn>
              <a:cxn ang="0">
                <a:pos x="104" y="109"/>
              </a:cxn>
              <a:cxn ang="0">
                <a:pos x="104" y="119"/>
              </a:cxn>
              <a:cxn ang="0">
                <a:pos x="102" y="128"/>
              </a:cxn>
              <a:cxn ang="0">
                <a:pos x="96" y="128"/>
              </a:cxn>
              <a:cxn ang="0">
                <a:pos x="89" y="128"/>
              </a:cxn>
              <a:cxn ang="0">
                <a:pos x="83" y="128"/>
              </a:cxn>
              <a:cxn ang="0">
                <a:pos x="77" y="128"/>
              </a:cxn>
              <a:cxn ang="0">
                <a:pos x="70" y="128"/>
              </a:cxn>
              <a:cxn ang="0">
                <a:pos x="64" y="128"/>
              </a:cxn>
              <a:cxn ang="0">
                <a:pos x="57" y="128"/>
              </a:cxn>
              <a:cxn ang="0">
                <a:pos x="46" y="128"/>
              </a:cxn>
              <a:cxn ang="0">
                <a:pos x="40" y="128"/>
              </a:cxn>
              <a:cxn ang="0">
                <a:pos x="33" y="128"/>
              </a:cxn>
              <a:cxn ang="0">
                <a:pos x="27" y="128"/>
              </a:cxn>
              <a:cxn ang="0">
                <a:pos x="21" y="128"/>
              </a:cxn>
              <a:cxn ang="0">
                <a:pos x="14" y="128"/>
              </a:cxn>
              <a:cxn ang="0">
                <a:pos x="8" y="128"/>
              </a:cxn>
              <a:cxn ang="0">
                <a:pos x="1" y="128"/>
              </a:cxn>
              <a:cxn ang="0">
                <a:pos x="1" y="122"/>
              </a:cxn>
              <a:cxn ang="0">
                <a:pos x="1" y="115"/>
              </a:cxn>
              <a:cxn ang="0">
                <a:pos x="1" y="109"/>
              </a:cxn>
              <a:cxn ang="0">
                <a:pos x="1" y="103"/>
              </a:cxn>
              <a:cxn ang="0">
                <a:pos x="1" y="96"/>
              </a:cxn>
              <a:cxn ang="0">
                <a:pos x="1" y="90"/>
              </a:cxn>
              <a:cxn ang="0">
                <a:pos x="1" y="83"/>
              </a:cxn>
              <a:cxn ang="0">
                <a:pos x="0" y="77"/>
              </a:cxn>
              <a:cxn ang="0">
                <a:pos x="0" y="71"/>
              </a:cxn>
              <a:cxn ang="0">
                <a:pos x="0" y="64"/>
              </a:cxn>
              <a:cxn ang="0">
                <a:pos x="0" y="58"/>
              </a:cxn>
              <a:cxn ang="0">
                <a:pos x="0" y="51"/>
              </a:cxn>
              <a:cxn ang="0">
                <a:pos x="0" y="45"/>
              </a:cxn>
              <a:cxn ang="0">
                <a:pos x="0" y="39"/>
              </a:cxn>
              <a:cxn ang="0">
                <a:pos x="0" y="27"/>
              </a:cxn>
              <a:cxn ang="0">
                <a:pos x="0" y="8"/>
              </a:cxn>
              <a:cxn ang="0">
                <a:pos x="1" y="0"/>
              </a:cxn>
              <a:cxn ang="0">
                <a:pos x="8" y="0"/>
              </a:cxn>
              <a:cxn ang="0">
                <a:pos x="14" y="0"/>
              </a:cxn>
              <a:cxn ang="0">
                <a:pos x="21" y="0"/>
              </a:cxn>
              <a:cxn ang="0">
                <a:pos x="27" y="0"/>
              </a:cxn>
              <a:cxn ang="0">
                <a:pos x="33" y="0"/>
              </a:cxn>
              <a:cxn ang="0">
                <a:pos x="41" y="0"/>
              </a:cxn>
            </a:cxnLst>
            <a:rect l="0" t="0" r="r" b="b"/>
            <a:pathLst>
              <a:path w="104" h="128">
                <a:moveTo>
                  <a:pt x="46" y="0"/>
                </a:moveTo>
                <a:lnTo>
                  <a:pt x="46" y="2"/>
                </a:lnTo>
                <a:lnTo>
                  <a:pt x="46" y="5"/>
                </a:lnTo>
                <a:lnTo>
                  <a:pt x="46" y="21"/>
                </a:lnTo>
                <a:lnTo>
                  <a:pt x="46" y="26"/>
                </a:lnTo>
                <a:lnTo>
                  <a:pt x="46" y="27"/>
                </a:lnTo>
                <a:lnTo>
                  <a:pt x="46" y="34"/>
                </a:lnTo>
                <a:lnTo>
                  <a:pt x="46" y="35"/>
                </a:lnTo>
                <a:lnTo>
                  <a:pt x="46" y="39"/>
                </a:lnTo>
                <a:lnTo>
                  <a:pt x="46" y="42"/>
                </a:lnTo>
                <a:lnTo>
                  <a:pt x="46" y="48"/>
                </a:lnTo>
                <a:lnTo>
                  <a:pt x="46" y="50"/>
                </a:lnTo>
                <a:lnTo>
                  <a:pt x="46" y="51"/>
                </a:lnTo>
                <a:lnTo>
                  <a:pt x="46" y="53"/>
                </a:lnTo>
                <a:lnTo>
                  <a:pt x="46" y="55"/>
                </a:lnTo>
                <a:lnTo>
                  <a:pt x="46" y="56"/>
                </a:lnTo>
                <a:lnTo>
                  <a:pt x="46" y="58"/>
                </a:lnTo>
                <a:lnTo>
                  <a:pt x="46" y="64"/>
                </a:lnTo>
                <a:lnTo>
                  <a:pt x="46" y="66"/>
                </a:lnTo>
                <a:lnTo>
                  <a:pt x="46" y="69"/>
                </a:lnTo>
                <a:lnTo>
                  <a:pt x="46" y="71"/>
                </a:lnTo>
                <a:lnTo>
                  <a:pt x="46" y="74"/>
                </a:lnTo>
                <a:lnTo>
                  <a:pt x="46" y="77"/>
                </a:lnTo>
                <a:lnTo>
                  <a:pt x="48" y="77"/>
                </a:lnTo>
                <a:lnTo>
                  <a:pt x="53" y="77"/>
                </a:lnTo>
                <a:lnTo>
                  <a:pt x="54" y="77"/>
                </a:lnTo>
                <a:lnTo>
                  <a:pt x="56" y="77"/>
                </a:lnTo>
                <a:lnTo>
                  <a:pt x="57" y="77"/>
                </a:lnTo>
                <a:lnTo>
                  <a:pt x="59" y="77"/>
                </a:lnTo>
                <a:lnTo>
                  <a:pt x="61" y="77"/>
                </a:lnTo>
                <a:lnTo>
                  <a:pt x="62" y="77"/>
                </a:lnTo>
                <a:lnTo>
                  <a:pt x="64" y="77"/>
                </a:lnTo>
                <a:lnTo>
                  <a:pt x="65" y="77"/>
                </a:lnTo>
                <a:lnTo>
                  <a:pt x="67" y="77"/>
                </a:lnTo>
                <a:lnTo>
                  <a:pt x="69" y="77"/>
                </a:lnTo>
                <a:lnTo>
                  <a:pt x="70" y="77"/>
                </a:lnTo>
                <a:lnTo>
                  <a:pt x="72" y="77"/>
                </a:lnTo>
                <a:lnTo>
                  <a:pt x="73" y="77"/>
                </a:lnTo>
                <a:lnTo>
                  <a:pt x="75" y="77"/>
                </a:lnTo>
                <a:lnTo>
                  <a:pt x="77" y="77"/>
                </a:lnTo>
                <a:lnTo>
                  <a:pt x="78" y="77"/>
                </a:lnTo>
                <a:lnTo>
                  <a:pt x="80" y="77"/>
                </a:lnTo>
                <a:lnTo>
                  <a:pt x="81" y="77"/>
                </a:lnTo>
                <a:lnTo>
                  <a:pt x="83" y="77"/>
                </a:lnTo>
                <a:lnTo>
                  <a:pt x="85" y="77"/>
                </a:lnTo>
                <a:lnTo>
                  <a:pt x="86" y="77"/>
                </a:lnTo>
                <a:lnTo>
                  <a:pt x="88" y="77"/>
                </a:lnTo>
                <a:lnTo>
                  <a:pt x="89" y="77"/>
                </a:lnTo>
                <a:lnTo>
                  <a:pt x="91" y="77"/>
                </a:lnTo>
                <a:lnTo>
                  <a:pt x="93" y="77"/>
                </a:lnTo>
                <a:lnTo>
                  <a:pt x="94" y="77"/>
                </a:lnTo>
                <a:lnTo>
                  <a:pt x="96" y="77"/>
                </a:lnTo>
                <a:lnTo>
                  <a:pt x="99" y="77"/>
                </a:lnTo>
                <a:lnTo>
                  <a:pt x="99" y="75"/>
                </a:lnTo>
                <a:lnTo>
                  <a:pt x="99" y="74"/>
                </a:lnTo>
                <a:lnTo>
                  <a:pt x="101" y="74"/>
                </a:lnTo>
                <a:lnTo>
                  <a:pt x="102" y="74"/>
                </a:lnTo>
                <a:lnTo>
                  <a:pt x="102" y="75"/>
                </a:lnTo>
                <a:lnTo>
                  <a:pt x="102" y="77"/>
                </a:lnTo>
                <a:lnTo>
                  <a:pt x="104" y="79"/>
                </a:lnTo>
                <a:lnTo>
                  <a:pt x="104" y="80"/>
                </a:lnTo>
                <a:lnTo>
                  <a:pt x="104" y="82"/>
                </a:lnTo>
                <a:lnTo>
                  <a:pt x="104" y="87"/>
                </a:lnTo>
                <a:lnTo>
                  <a:pt x="104" y="88"/>
                </a:lnTo>
                <a:lnTo>
                  <a:pt x="104" y="91"/>
                </a:lnTo>
                <a:lnTo>
                  <a:pt x="104" y="95"/>
                </a:lnTo>
                <a:lnTo>
                  <a:pt x="104" y="98"/>
                </a:lnTo>
                <a:lnTo>
                  <a:pt x="104" y="101"/>
                </a:lnTo>
                <a:lnTo>
                  <a:pt x="104" y="103"/>
                </a:lnTo>
                <a:lnTo>
                  <a:pt x="104" y="104"/>
                </a:lnTo>
                <a:lnTo>
                  <a:pt x="104" y="106"/>
                </a:lnTo>
                <a:lnTo>
                  <a:pt x="104" y="109"/>
                </a:lnTo>
                <a:lnTo>
                  <a:pt x="104" y="111"/>
                </a:lnTo>
                <a:lnTo>
                  <a:pt x="104" y="112"/>
                </a:lnTo>
                <a:lnTo>
                  <a:pt x="104" y="115"/>
                </a:lnTo>
                <a:lnTo>
                  <a:pt x="104" y="119"/>
                </a:lnTo>
                <a:lnTo>
                  <a:pt x="104" y="123"/>
                </a:lnTo>
                <a:lnTo>
                  <a:pt x="104" y="125"/>
                </a:lnTo>
                <a:lnTo>
                  <a:pt x="104" y="128"/>
                </a:lnTo>
                <a:lnTo>
                  <a:pt x="102" y="128"/>
                </a:lnTo>
                <a:lnTo>
                  <a:pt x="101" y="128"/>
                </a:lnTo>
                <a:lnTo>
                  <a:pt x="99" y="128"/>
                </a:lnTo>
                <a:lnTo>
                  <a:pt x="97" y="128"/>
                </a:lnTo>
                <a:lnTo>
                  <a:pt x="96" y="128"/>
                </a:lnTo>
                <a:lnTo>
                  <a:pt x="94" y="128"/>
                </a:lnTo>
                <a:lnTo>
                  <a:pt x="93" y="128"/>
                </a:lnTo>
                <a:lnTo>
                  <a:pt x="91" y="128"/>
                </a:lnTo>
                <a:lnTo>
                  <a:pt x="89" y="128"/>
                </a:lnTo>
                <a:lnTo>
                  <a:pt x="88" y="128"/>
                </a:lnTo>
                <a:lnTo>
                  <a:pt x="86" y="128"/>
                </a:lnTo>
                <a:lnTo>
                  <a:pt x="85" y="128"/>
                </a:lnTo>
                <a:lnTo>
                  <a:pt x="83" y="128"/>
                </a:lnTo>
                <a:lnTo>
                  <a:pt x="81" y="128"/>
                </a:lnTo>
                <a:lnTo>
                  <a:pt x="80" y="128"/>
                </a:lnTo>
                <a:lnTo>
                  <a:pt x="78" y="128"/>
                </a:lnTo>
                <a:lnTo>
                  <a:pt x="77" y="128"/>
                </a:lnTo>
                <a:lnTo>
                  <a:pt x="75" y="128"/>
                </a:lnTo>
                <a:lnTo>
                  <a:pt x="73" y="128"/>
                </a:lnTo>
                <a:lnTo>
                  <a:pt x="72" y="128"/>
                </a:lnTo>
                <a:lnTo>
                  <a:pt x="70" y="128"/>
                </a:lnTo>
                <a:lnTo>
                  <a:pt x="69" y="128"/>
                </a:lnTo>
                <a:lnTo>
                  <a:pt x="67" y="128"/>
                </a:lnTo>
                <a:lnTo>
                  <a:pt x="65" y="128"/>
                </a:lnTo>
                <a:lnTo>
                  <a:pt x="64" y="128"/>
                </a:lnTo>
                <a:lnTo>
                  <a:pt x="62" y="128"/>
                </a:lnTo>
                <a:lnTo>
                  <a:pt x="61" y="128"/>
                </a:lnTo>
                <a:lnTo>
                  <a:pt x="59" y="128"/>
                </a:lnTo>
                <a:lnTo>
                  <a:pt x="57" y="128"/>
                </a:lnTo>
                <a:lnTo>
                  <a:pt x="53" y="128"/>
                </a:lnTo>
                <a:lnTo>
                  <a:pt x="51" y="128"/>
                </a:lnTo>
                <a:lnTo>
                  <a:pt x="48" y="128"/>
                </a:lnTo>
                <a:lnTo>
                  <a:pt x="46" y="128"/>
                </a:lnTo>
                <a:lnTo>
                  <a:pt x="45" y="128"/>
                </a:lnTo>
                <a:lnTo>
                  <a:pt x="43" y="128"/>
                </a:lnTo>
                <a:lnTo>
                  <a:pt x="41" y="128"/>
                </a:lnTo>
                <a:lnTo>
                  <a:pt x="40" y="128"/>
                </a:lnTo>
                <a:lnTo>
                  <a:pt x="38" y="128"/>
                </a:lnTo>
                <a:lnTo>
                  <a:pt x="37" y="128"/>
                </a:lnTo>
                <a:lnTo>
                  <a:pt x="35" y="128"/>
                </a:lnTo>
                <a:lnTo>
                  <a:pt x="33" y="128"/>
                </a:lnTo>
                <a:lnTo>
                  <a:pt x="32" y="128"/>
                </a:lnTo>
                <a:lnTo>
                  <a:pt x="30" y="128"/>
                </a:lnTo>
                <a:lnTo>
                  <a:pt x="29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28"/>
                </a:lnTo>
                <a:lnTo>
                  <a:pt x="22" y="128"/>
                </a:lnTo>
                <a:lnTo>
                  <a:pt x="21" y="128"/>
                </a:lnTo>
                <a:lnTo>
                  <a:pt x="19" y="128"/>
                </a:lnTo>
                <a:lnTo>
                  <a:pt x="17" y="128"/>
                </a:lnTo>
                <a:lnTo>
                  <a:pt x="16" y="128"/>
                </a:lnTo>
                <a:lnTo>
                  <a:pt x="14" y="128"/>
                </a:lnTo>
                <a:lnTo>
                  <a:pt x="13" y="128"/>
                </a:lnTo>
                <a:lnTo>
                  <a:pt x="11" y="128"/>
                </a:lnTo>
                <a:lnTo>
                  <a:pt x="9" y="128"/>
                </a:lnTo>
                <a:lnTo>
                  <a:pt x="8" y="128"/>
                </a:lnTo>
                <a:lnTo>
                  <a:pt x="6" y="128"/>
                </a:lnTo>
                <a:lnTo>
                  <a:pt x="5" y="128"/>
                </a:lnTo>
                <a:lnTo>
                  <a:pt x="3" y="128"/>
                </a:lnTo>
                <a:lnTo>
                  <a:pt x="1" y="128"/>
                </a:lnTo>
                <a:lnTo>
                  <a:pt x="1" y="127"/>
                </a:lnTo>
                <a:lnTo>
                  <a:pt x="1" y="125"/>
                </a:lnTo>
                <a:lnTo>
                  <a:pt x="1" y="123"/>
                </a:lnTo>
                <a:lnTo>
                  <a:pt x="1" y="122"/>
                </a:lnTo>
                <a:lnTo>
                  <a:pt x="1" y="120"/>
                </a:lnTo>
                <a:lnTo>
                  <a:pt x="1" y="119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1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103"/>
                </a:lnTo>
                <a:lnTo>
                  <a:pt x="1" y="101"/>
                </a:lnTo>
                <a:lnTo>
                  <a:pt x="1" y="99"/>
                </a:lnTo>
                <a:lnTo>
                  <a:pt x="1" y="98"/>
                </a:lnTo>
                <a:lnTo>
                  <a:pt x="1" y="96"/>
                </a:lnTo>
                <a:lnTo>
                  <a:pt x="1" y="95"/>
                </a:lnTo>
                <a:lnTo>
                  <a:pt x="1" y="93"/>
                </a:lnTo>
                <a:lnTo>
                  <a:pt x="1" y="91"/>
                </a:lnTo>
                <a:lnTo>
                  <a:pt x="1" y="90"/>
                </a:lnTo>
                <a:lnTo>
                  <a:pt x="1" y="88"/>
                </a:lnTo>
                <a:lnTo>
                  <a:pt x="1" y="87"/>
                </a:lnTo>
                <a:lnTo>
                  <a:pt x="1" y="85"/>
                </a:lnTo>
                <a:lnTo>
                  <a:pt x="1" y="83"/>
                </a:lnTo>
                <a:lnTo>
                  <a:pt x="1" y="82"/>
                </a:lnTo>
                <a:lnTo>
                  <a:pt x="1" y="80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34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close/>
              </a:path>
            </a:pathLst>
          </a:custGeom>
          <a:solidFill>
            <a:srgbClr val="E366D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5"/>
          <p:cNvSpPr>
            <a:spLocks/>
          </p:cNvSpPr>
          <p:nvPr/>
        </p:nvSpPr>
        <p:spPr bwMode="auto">
          <a:xfrm>
            <a:off x="3222625" y="5640388"/>
            <a:ext cx="88900" cy="122238"/>
          </a:xfrm>
          <a:custGeom>
            <a:avLst/>
            <a:gdLst/>
            <a:ahLst/>
            <a:cxnLst>
              <a:cxn ang="0">
                <a:pos x="52" y="4"/>
              </a:cxn>
              <a:cxn ang="0">
                <a:pos x="52" y="8"/>
              </a:cxn>
              <a:cxn ang="0">
                <a:pos x="52" y="13"/>
              </a:cxn>
              <a:cxn ang="0">
                <a:pos x="52" y="18"/>
              </a:cxn>
              <a:cxn ang="0">
                <a:pos x="52" y="23"/>
              </a:cxn>
              <a:cxn ang="0">
                <a:pos x="55" y="26"/>
              </a:cxn>
              <a:cxn ang="0">
                <a:pos x="56" y="31"/>
              </a:cxn>
              <a:cxn ang="0">
                <a:pos x="56" y="36"/>
              </a:cxn>
              <a:cxn ang="0">
                <a:pos x="56" y="40"/>
              </a:cxn>
              <a:cxn ang="0">
                <a:pos x="56" y="45"/>
              </a:cxn>
              <a:cxn ang="0">
                <a:pos x="56" y="50"/>
              </a:cxn>
              <a:cxn ang="0">
                <a:pos x="56" y="55"/>
              </a:cxn>
              <a:cxn ang="0">
                <a:pos x="56" y="60"/>
              </a:cxn>
              <a:cxn ang="0">
                <a:pos x="56" y="64"/>
              </a:cxn>
              <a:cxn ang="0">
                <a:pos x="56" y="69"/>
              </a:cxn>
              <a:cxn ang="0">
                <a:pos x="56" y="74"/>
              </a:cxn>
              <a:cxn ang="0">
                <a:pos x="55" y="77"/>
              </a:cxn>
              <a:cxn ang="0">
                <a:pos x="50" y="77"/>
              </a:cxn>
              <a:cxn ang="0">
                <a:pos x="45" y="77"/>
              </a:cxn>
              <a:cxn ang="0">
                <a:pos x="40" y="77"/>
              </a:cxn>
              <a:cxn ang="0">
                <a:pos x="36" y="77"/>
              </a:cxn>
              <a:cxn ang="0">
                <a:pos x="31" y="77"/>
              </a:cxn>
              <a:cxn ang="0">
                <a:pos x="26" y="77"/>
              </a:cxn>
              <a:cxn ang="0">
                <a:pos x="21" y="77"/>
              </a:cxn>
              <a:cxn ang="0">
                <a:pos x="16" y="77"/>
              </a:cxn>
              <a:cxn ang="0">
                <a:pos x="12" y="77"/>
              </a:cxn>
              <a:cxn ang="0">
                <a:pos x="7" y="77"/>
              </a:cxn>
              <a:cxn ang="0">
                <a:pos x="5" y="74"/>
              </a:cxn>
              <a:cxn ang="0">
                <a:pos x="5" y="69"/>
              </a:cxn>
              <a:cxn ang="0">
                <a:pos x="5" y="64"/>
              </a:cxn>
              <a:cxn ang="0">
                <a:pos x="5" y="60"/>
              </a:cxn>
              <a:cxn ang="0">
                <a:pos x="5" y="55"/>
              </a:cxn>
              <a:cxn ang="0">
                <a:pos x="5" y="50"/>
              </a:cxn>
              <a:cxn ang="0">
                <a:pos x="5" y="45"/>
              </a:cxn>
              <a:cxn ang="0">
                <a:pos x="5" y="40"/>
              </a:cxn>
              <a:cxn ang="0">
                <a:pos x="5" y="36"/>
              </a:cxn>
              <a:cxn ang="0">
                <a:pos x="5" y="31"/>
              </a:cxn>
              <a:cxn ang="0">
                <a:pos x="5" y="26"/>
              </a:cxn>
              <a:cxn ang="0">
                <a:pos x="0" y="26"/>
              </a:cxn>
              <a:cxn ang="0">
                <a:pos x="0" y="21"/>
              </a:cxn>
              <a:cxn ang="0">
                <a:pos x="0" y="16"/>
              </a:cxn>
              <a:cxn ang="0">
                <a:pos x="0" y="12"/>
              </a:cxn>
              <a:cxn ang="0">
                <a:pos x="0" y="7"/>
              </a:cxn>
              <a:cxn ang="0">
                <a:pos x="0" y="2"/>
              </a:cxn>
              <a:cxn ang="0">
                <a:pos x="7" y="0"/>
              </a:cxn>
              <a:cxn ang="0">
                <a:pos x="13" y="0"/>
              </a:cxn>
              <a:cxn ang="0">
                <a:pos x="23" y="0"/>
              </a:cxn>
              <a:cxn ang="0">
                <a:pos x="31" y="0"/>
              </a:cxn>
              <a:cxn ang="0">
                <a:pos x="40" y="0"/>
              </a:cxn>
              <a:cxn ang="0">
                <a:pos x="48" y="0"/>
              </a:cxn>
            </a:cxnLst>
            <a:rect l="0" t="0" r="r" b="b"/>
            <a:pathLst>
              <a:path w="56" h="77">
                <a:moveTo>
                  <a:pt x="52" y="0"/>
                </a:moveTo>
                <a:lnTo>
                  <a:pt x="52" y="2"/>
                </a:lnTo>
                <a:lnTo>
                  <a:pt x="52" y="4"/>
                </a:lnTo>
                <a:lnTo>
                  <a:pt x="52" y="5"/>
                </a:lnTo>
                <a:lnTo>
                  <a:pt x="52" y="7"/>
                </a:lnTo>
                <a:lnTo>
                  <a:pt x="52" y="8"/>
                </a:lnTo>
                <a:lnTo>
                  <a:pt x="52" y="10"/>
                </a:lnTo>
                <a:lnTo>
                  <a:pt x="52" y="12"/>
                </a:lnTo>
                <a:lnTo>
                  <a:pt x="52" y="13"/>
                </a:lnTo>
                <a:lnTo>
                  <a:pt x="52" y="15"/>
                </a:lnTo>
                <a:lnTo>
                  <a:pt x="52" y="16"/>
                </a:lnTo>
                <a:lnTo>
                  <a:pt x="52" y="18"/>
                </a:lnTo>
                <a:lnTo>
                  <a:pt x="52" y="20"/>
                </a:lnTo>
                <a:lnTo>
                  <a:pt x="52" y="21"/>
                </a:lnTo>
                <a:lnTo>
                  <a:pt x="52" y="23"/>
                </a:lnTo>
                <a:lnTo>
                  <a:pt x="52" y="26"/>
                </a:lnTo>
                <a:lnTo>
                  <a:pt x="53" y="26"/>
                </a:lnTo>
                <a:lnTo>
                  <a:pt x="55" y="26"/>
                </a:lnTo>
                <a:lnTo>
                  <a:pt x="56" y="26"/>
                </a:lnTo>
                <a:lnTo>
                  <a:pt x="56" y="28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5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8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10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5" y="53"/>
                </a:lnTo>
                <a:lnTo>
                  <a:pt x="5" y="52"/>
                </a:lnTo>
                <a:lnTo>
                  <a:pt x="5" y="50"/>
                </a:lnTo>
                <a:lnTo>
                  <a:pt x="5" y="48"/>
                </a:lnTo>
                <a:lnTo>
                  <a:pt x="5" y="47"/>
                </a:lnTo>
                <a:lnTo>
                  <a:pt x="5" y="45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5" y="36"/>
                </a:lnTo>
                <a:lnTo>
                  <a:pt x="5" y="34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5" y="26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6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A482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6"/>
          <p:cNvSpPr>
            <a:spLocks/>
          </p:cNvSpPr>
          <p:nvPr/>
        </p:nvSpPr>
        <p:spPr bwMode="auto">
          <a:xfrm>
            <a:off x="3438525" y="6122988"/>
            <a:ext cx="125413" cy="122238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8" y="2"/>
              </a:cxn>
              <a:cxn ang="0">
                <a:pos x="10" y="5"/>
              </a:cxn>
              <a:cxn ang="0">
                <a:pos x="10" y="8"/>
              </a:cxn>
              <a:cxn ang="0">
                <a:pos x="12" y="10"/>
              </a:cxn>
              <a:cxn ang="0">
                <a:pos x="15" y="10"/>
              </a:cxn>
              <a:cxn ang="0">
                <a:pos x="18" y="12"/>
              </a:cxn>
              <a:cxn ang="0">
                <a:pos x="21" y="13"/>
              </a:cxn>
              <a:cxn ang="0">
                <a:pos x="31" y="13"/>
              </a:cxn>
              <a:cxn ang="0">
                <a:pos x="37" y="13"/>
              </a:cxn>
              <a:cxn ang="0">
                <a:pos x="44" y="13"/>
              </a:cxn>
              <a:cxn ang="0">
                <a:pos x="45" y="12"/>
              </a:cxn>
              <a:cxn ang="0">
                <a:pos x="47" y="13"/>
              </a:cxn>
              <a:cxn ang="0">
                <a:pos x="52" y="15"/>
              </a:cxn>
              <a:cxn ang="0">
                <a:pos x="53" y="16"/>
              </a:cxn>
              <a:cxn ang="0">
                <a:pos x="56" y="16"/>
              </a:cxn>
              <a:cxn ang="0">
                <a:pos x="68" y="18"/>
              </a:cxn>
              <a:cxn ang="0">
                <a:pos x="76" y="18"/>
              </a:cxn>
              <a:cxn ang="0">
                <a:pos x="77" y="20"/>
              </a:cxn>
              <a:cxn ang="0">
                <a:pos x="77" y="26"/>
              </a:cxn>
              <a:cxn ang="0">
                <a:pos x="79" y="31"/>
              </a:cxn>
              <a:cxn ang="0">
                <a:pos x="79" y="34"/>
              </a:cxn>
              <a:cxn ang="0">
                <a:pos x="79" y="37"/>
              </a:cxn>
              <a:cxn ang="0">
                <a:pos x="79" y="40"/>
              </a:cxn>
              <a:cxn ang="0">
                <a:pos x="79" y="44"/>
              </a:cxn>
              <a:cxn ang="0">
                <a:pos x="79" y="47"/>
              </a:cxn>
              <a:cxn ang="0">
                <a:pos x="79" y="50"/>
              </a:cxn>
              <a:cxn ang="0">
                <a:pos x="79" y="53"/>
              </a:cxn>
              <a:cxn ang="0">
                <a:pos x="79" y="56"/>
              </a:cxn>
              <a:cxn ang="0">
                <a:pos x="79" y="60"/>
              </a:cxn>
              <a:cxn ang="0">
                <a:pos x="79" y="63"/>
              </a:cxn>
              <a:cxn ang="0">
                <a:pos x="79" y="66"/>
              </a:cxn>
              <a:cxn ang="0">
                <a:pos x="79" y="69"/>
              </a:cxn>
              <a:cxn ang="0">
                <a:pos x="79" y="72"/>
              </a:cxn>
              <a:cxn ang="0">
                <a:pos x="79" y="77"/>
              </a:cxn>
              <a:cxn ang="0">
                <a:pos x="53" y="77"/>
              </a:cxn>
              <a:cxn ang="0">
                <a:pos x="45" y="77"/>
              </a:cxn>
              <a:cxn ang="0">
                <a:pos x="37" y="77"/>
              </a:cxn>
              <a:cxn ang="0">
                <a:pos x="29" y="77"/>
              </a:cxn>
              <a:cxn ang="0">
                <a:pos x="5" y="77"/>
              </a:cxn>
              <a:cxn ang="0">
                <a:pos x="4" y="74"/>
              </a:cxn>
              <a:cxn ang="0">
                <a:pos x="4" y="71"/>
              </a:cxn>
              <a:cxn ang="0">
                <a:pos x="4" y="68"/>
              </a:cxn>
              <a:cxn ang="0">
                <a:pos x="4" y="64"/>
              </a:cxn>
              <a:cxn ang="0">
                <a:pos x="4" y="61"/>
              </a:cxn>
              <a:cxn ang="0">
                <a:pos x="4" y="58"/>
              </a:cxn>
              <a:cxn ang="0">
                <a:pos x="4" y="55"/>
              </a:cxn>
              <a:cxn ang="0">
                <a:pos x="4" y="52"/>
              </a:cxn>
              <a:cxn ang="0">
                <a:pos x="4" y="48"/>
              </a:cxn>
              <a:cxn ang="0">
                <a:pos x="4" y="45"/>
              </a:cxn>
              <a:cxn ang="0">
                <a:pos x="4" y="42"/>
              </a:cxn>
              <a:cxn ang="0">
                <a:pos x="4" y="39"/>
              </a:cxn>
              <a:cxn ang="0">
                <a:pos x="4" y="36"/>
              </a:cxn>
              <a:cxn ang="0">
                <a:pos x="4" y="32"/>
              </a:cxn>
              <a:cxn ang="0">
                <a:pos x="4" y="29"/>
              </a:cxn>
              <a:cxn ang="0">
                <a:pos x="4" y="26"/>
              </a:cxn>
              <a:cxn ang="0">
                <a:pos x="0" y="26"/>
              </a:cxn>
              <a:cxn ang="0">
                <a:pos x="0" y="23"/>
              </a:cxn>
              <a:cxn ang="0">
                <a:pos x="0" y="20"/>
              </a:cxn>
              <a:cxn ang="0">
                <a:pos x="0" y="15"/>
              </a:cxn>
              <a:cxn ang="0">
                <a:pos x="2" y="2"/>
              </a:cxn>
              <a:cxn ang="0">
                <a:pos x="4" y="0"/>
              </a:cxn>
            </a:cxnLst>
            <a:rect l="0" t="0" r="r" b="b"/>
            <a:pathLst>
              <a:path w="79" h="77">
                <a:moveTo>
                  <a:pt x="5" y="0"/>
                </a:moveTo>
                <a:lnTo>
                  <a:pt x="7" y="0"/>
                </a:lnTo>
                <a:lnTo>
                  <a:pt x="8" y="0"/>
                </a:lnTo>
                <a:lnTo>
                  <a:pt x="8" y="2"/>
                </a:lnTo>
                <a:lnTo>
                  <a:pt x="10" y="2"/>
                </a:lnTo>
                <a:lnTo>
                  <a:pt x="10" y="5"/>
                </a:lnTo>
                <a:lnTo>
                  <a:pt x="10" y="7"/>
                </a:lnTo>
                <a:lnTo>
                  <a:pt x="10" y="8"/>
                </a:lnTo>
                <a:lnTo>
                  <a:pt x="10" y="10"/>
                </a:lnTo>
                <a:lnTo>
                  <a:pt x="12" y="10"/>
                </a:lnTo>
                <a:lnTo>
                  <a:pt x="13" y="10"/>
                </a:lnTo>
                <a:lnTo>
                  <a:pt x="15" y="10"/>
                </a:lnTo>
                <a:lnTo>
                  <a:pt x="18" y="10"/>
                </a:lnTo>
                <a:lnTo>
                  <a:pt x="18" y="12"/>
                </a:lnTo>
                <a:lnTo>
                  <a:pt x="18" y="13"/>
                </a:lnTo>
                <a:lnTo>
                  <a:pt x="21" y="13"/>
                </a:lnTo>
                <a:lnTo>
                  <a:pt x="26" y="13"/>
                </a:lnTo>
                <a:lnTo>
                  <a:pt x="31" y="13"/>
                </a:lnTo>
                <a:lnTo>
                  <a:pt x="32" y="13"/>
                </a:lnTo>
                <a:lnTo>
                  <a:pt x="37" y="13"/>
                </a:lnTo>
                <a:lnTo>
                  <a:pt x="42" y="13"/>
                </a:lnTo>
                <a:lnTo>
                  <a:pt x="44" y="13"/>
                </a:lnTo>
                <a:lnTo>
                  <a:pt x="45" y="13"/>
                </a:lnTo>
                <a:lnTo>
                  <a:pt x="45" y="12"/>
                </a:lnTo>
                <a:lnTo>
                  <a:pt x="47" y="12"/>
                </a:lnTo>
                <a:lnTo>
                  <a:pt x="47" y="13"/>
                </a:lnTo>
                <a:lnTo>
                  <a:pt x="52" y="13"/>
                </a:lnTo>
                <a:lnTo>
                  <a:pt x="52" y="15"/>
                </a:lnTo>
                <a:lnTo>
                  <a:pt x="53" y="15"/>
                </a:lnTo>
                <a:lnTo>
                  <a:pt x="53" y="16"/>
                </a:lnTo>
                <a:lnTo>
                  <a:pt x="55" y="16"/>
                </a:lnTo>
                <a:lnTo>
                  <a:pt x="56" y="16"/>
                </a:lnTo>
                <a:lnTo>
                  <a:pt x="58" y="18"/>
                </a:lnTo>
                <a:lnTo>
                  <a:pt x="68" y="18"/>
                </a:lnTo>
                <a:lnTo>
                  <a:pt x="69" y="18"/>
                </a:lnTo>
                <a:lnTo>
                  <a:pt x="76" y="18"/>
                </a:lnTo>
                <a:lnTo>
                  <a:pt x="77" y="18"/>
                </a:lnTo>
                <a:lnTo>
                  <a:pt x="77" y="20"/>
                </a:lnTo>
                <a:lnTo>
                  <a:pt x="77" y="21"/>
                </a:lnTo>
                <a:lnTo>
                  <a:pt x="77" y="26"/>
                </a:lnTo>
                <a:lnTo>
                  <a:pt x="79" y="26"/>
                </a:lnTo>
                <a:lnTo>
                  <a:pt x="79" y="31"/>
                </a:lnTo>
                <a:lnTo>
                  <a:pt x="79" y="32"/>
                </a:lnTo>
                <a:lnTo>
                  <a:pt x="79" y="34"/>
                </a:lnTo>
                <a:lnTo>
                  <a:pt x="79" y="36"/>
                </a:lnTo>
                <a:lnTo>
                  <a:pt x="79" y="37"/>
                </a:lnTo>
                <a:lnTo>
                  <a:pt x="79" y="39"/>
                </a:lnTo>
                <a:lnTo>
                  <a:pt x="79" y="40"/>
                </a:lnTo>
                <a:lnTo>
                  <a:pt x="79" y="42"/>
                </a:lnTo>
                <a:lnTo>
                  <a:pt x="79" y="44"/>
                </a:lnTo>
                <a:lnTo>
                  <a:pt x="79" y="45"/>
                </a:lnTo>
                <a:lnTo>
                  <a:pt x="79" y="47"/>
                </a:lnTo>
                <a:lnTo>
                  <a:pt x="79" y="48"/>
                </a:lnTo>
                <a:lnTo>
                  <a:pt x="79" y="50"/>
                </a:lnTo>
                <a:lnTo>
                  <a:pt x="79" y="52"/>
                </a:lnTo>
                <a:lnTo>
                  <a:pt x="79" y="53"/>
                </a:lnTo>
                <a:lnTo>
                  <a:pt x="79" y="55"/>
                </a:lnTo>
                <a:lnTo>
                  <a:pt x="79" y="56"/>
                </a:lnTo>
                <a:lnTo>
                  <a:pt x="79" y="58"/>
                </a:lnTo>
                <a:lnTo>
                  <a:pt x="79" y="60"/>
                </a:lnTo>
                <a:lnTo>
                  <a:pt x="79" y="61"/>
                </a:lnTo>
                <a:lnTo>
                  <a:pt x="79" y="63"/>
                </a:lnTo>
                <a:lnTo>
                  <a:pt x="79" y="64"/>
                </a:lnTo>
                <a:lnTo>
                  <a:pt x="79" y="66"/>
                </a:lnTo>
                <a:lnTo>
                  <a:pt x="79" y="68"/>
                </a:lnTo>
                <a:lnTo>
                  <a:pt x="79" y="69"/>
                </a:lnTo>
                <a:lnTo>
                  <a:pt x="79" y="71"/>
                </a:lnTo>
                <a:lnTo>
                  <a:pt x="79" y="72"/>
                </a:lnTo>
                <a:lnTo>
                  <a:pt x="79" y="74"/>
                </a:lnTo>
                <a:lnTo>
                  <a:pt x="79" y="77"/>
                </a:lnTo>
                <a:lnTo>
                  <a:pt x="63" y="77"/>
                </a:lnTo>
                <a:lnTo>
                  <a:pt x="53" y="77"/>
                </a:lnTo>
                <a:lnTo>
                  <a:pt x="48" y="77"/>
                </a:lnTo>
                <a:lnTo>
                  <a:pt x="45" y="77"/>
                </a:lnTo>
                <a:lnTo>
                  <a:pt x="42" y="77"/>
                </a:lnTo>
                <a:lnTo>
                  <a:pt x="37" y="77"/>
                </a:lnTo>
                <a:lnTo>
                  <a:pt x="31" y="77"/>
                </a:lnTo>
                <a:lnTo>
                  <a:pt x="29" y="77"/>
                </a:lnTo>
                <a:lnTo>
                  <a:pt x="24" y="77"/>
                </a:lnTo>
                <a:lnTo>
                  <a:pt x="5" y="77"/>
                </a:lnTo>
                <a:lnTo>
                  <a:pt x="4" y="77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4" y="68"/>
                </a:lnTo>
                <a:lnTo>
                  <a:pt x="4" y="66"/>
                </a:lnTo>
                <a:lnTo>
                  <a:pt x="4" y="64"/>
                </a:lnTo>
                <a:lnTo>
                  <a:pt x="4" y="63"/>
                </a:lnTo>
                <a:lnTo>
                  <a:pt x="4" y="61"/>
                </a:lnTo>
                <a:lnTo>
                  <a:pt x="4" y="60"/>
                </a:lnTo>
                <a:lnTo>
                  <a:pt x="4" y="58"/>
                </a:lnTo>
                <a:lnTo>
                  <a:pt x="4" y="56"/>
                </a:lnTo>
                <a:lnTo>
                  <a:pt x="4" y="55"/>
                </a:lnTo>
                <a:lnTo>
                  <a:pt x="4" y="53"/>
                </a:lnTo>
                <a:lnTo>
                  <a:pt x="4" y="52"/>
                </a:lnTo>
                <a:lnTo>
                  <a:pt x="4" y="50"/>
                </a:lnTo>
                <a:lnTo>
                  <a:pt x="4" y="48"/>
                </a:lnTo>
                <a:lnTo>
                  <a:pt x="4" y="47"/>
                </a:lnTo>
                <a:lnTo>
                  <a:pt x="4" y="45"/>
                </a:lnTo>
                <a:lnTo>
                  <a:pt x="4" y="44"/>
                </a:lnTo>
                <a:lnTo>
                  <a:pt x="4" y="42"/>
                </a:lnTo>
                <a:lnTo>
                  <a:pt x="4" y="40"/>
                </a:lnTo>
                <a:lnTo>
                  <a:pt x="4" y="39"/>
                </a:lnTo>
                <a:lnTo>
                  <a:pt x="4" y="37"/>
                </a:lnTo>
                <a:lnTo>
                  <a:pt x="4" y="36"/>
                </a:lnTo>
                <a:lnTo>
                  <a:pt x="4" y="34"/>
                </a:lnTo>
                <a:lnTo>
                  <a:pt x="4" y="32"/>
                </a:lnTo>
                <a:lnTo>
                  <a:pt x="4" y="31"/>
                </a:lnTo>
                <a:lnTo>
                  <a:pt x="4" y="29"/>
                </a:lnTo>
                <a:lnTo>
                  <a:pt x="4" y="28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5"/>
                </a:lnTo>
                <a:lnTo>
                  <a:pt x="2" y="5"/>
                </a:lnTo>
                <a:lnTo>
                  <a:pt x="2" y="2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close/>
              </a:path>
            </a:pathLst>
          </a:custGeom>
          <a:solidFill>
            <a:srgbClr val="914D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7"/>
          <p:cNvSpPr>
            <a:spLocks/>
          </p:cNvSpPr>
          <p:nvPr/>
        </p:nvSpPr>
        <p:spPr bwMode="auto">
          <a:xfrm>
            <a:off x="3959225" y="5876926"/>
            <a:ext cx="168275" cy="127000"/>
          </a:xfrm>
          <a:custGeom>
            <a:avLst/>
            <a:gdLst/>
            <a:ahLst/>
            <a:cxnLst>
              <a:cxn ang="0">
                <a:pos x="98" y="31"/>
              </a:cxn>
              <a:cxn ang="0">
                <a:pos x="103" y="32"/>
              </a:cxn>
              <a:cxn ang="0">
                <a:pos x="106" y="31"/>
              </a:cxn>
              <a:cxn ang="0">
                <a:pos x="106" y="39"/>
              </a:cxn>
              <a:cxn ang="0">
                <a:pos x="106" y="47"/>
              </a:cxn>
              <a:cxn ang="0">
                <a:pos x="106" y="51"/>
              </a:cxn>
              <a:cxn ang="0">
                <a:pos x="104" y="55"/>
              </a:cxn>
              <a:cxn ang="0">
                <a:pos x="103" y="63"/>
              </a:cxn>
              <a:cxn ang="0">
                <a:pos x="100" y="64"/>
              </a:cxn>
              <a:cxn ang="0">
                <a:pos x="96" y="66"/>
              </a:cxn>
              <a:cxn ang="0">
                <a:pos x="95" y="72"/>
              </a:cxn>
              <a:cxn ang="0">
                <a:pos x="92" y="74"/>
              </a:cxn>
              <a:cxn ang="0">
                <a:pos x="90" y="79"/>
              </a:cxn>
              <a:cxn ang="0">
                <a:pos x="85" y="80"/>
              </a:cxn>
              <a:cxn ang="0">
                <a:pos x="80" y="80"/>
              </a:cxn>
              <a:cxn ang="0">
                <a:pos x="76" y="80"/>
              </a:cxn>
              <a:cxn ang="0">
                <a:pos x="71" y="80"/>
              </a:cxn>
              <a:cxn ang="0">
                <a:pos x="66" y="80"/>
              </a:cxn>
              <a:cxn ang="0">
                <a:pos x="61" y="80"/>
              </a:cxn>
              <a:cxn ang="0">
                <a:pos x="56" y="80"/>
              </a:cxn>
              <a:cxn ang="0">
                <a:pos x="52" y="80"/>
              </a:cxn>
              <a:cxn ang="0">
                <a:pos x="47" y="80"/>
              </a:cxn>
              <a:cxn ang="0">
                <a:pos x="42" y="80"/>
              </a:cxn>
              <a:cxn ang="0">
                <a:pos x="37" y="80"/>
              </a:cxn>
              <a:cxn ang="0">
                <a:pos x="32" y="80"/>
              </a:cxn>
              <a:cxn ang="0">
                <a:pos x="28" y="80"/>
              </a:cxn>
              <a:cxn ang="0">
                <a:pos x="23" y="80"/>
              </a:cxn>
              <a:cxn ang="0">
                <a:pos x="18" y="80"/>
              </a:cxn>
              <a:cxn ang="0">
                <a:pos x="13" y="80"/>
              </a:cxn>
              <a:cxn ang="0">
                <a:pos x="8" y="80"/>
              </a:cxn>
              <a:cxn ang="0">
                <a:pos x="0" y="80"/>
              </a:cxn>
              <a:cxn ang="0">
                <a:pos x="0" y="72"/>
              </a:cxn>
              <a:cxn ang="0">
                <a:pos x="0" y="66"/>
              </a:cxn>
              <a:cxn ang="0">
                <a:pos x="0" y="61"/>
              </a:cxn>
              <a:cxn ang="0">
                <a:pos x="0" y="51"/>
              </a:cxn>
              <a:cxn ang="0">
                <a:pos x="0" y="40"/>
              </a:cxn>
              <a:cxn ang="0">
                <a:pos x="0" y="32"/>
              </a:cxn>
              <a:cxn ang="0">
                <a:pos x="0" y="21"/>
              </a:cxn>
              <a:cxn ang="0">
                <a:pos x="0" y="13"/>
              </a:cxn>
              <a:cxn ang="0">
                <a:pos x="5" y="5"/>
              </a:cxn>
              <a:cxn ang="0">
                <a:pos x="10" y="5"/>
              </a:cxn>
              <a:cxn ang="0">
                <a:pos x="20" y="5"/>
              </a:cxn>
              <a:cxn ang="0">
                <a:pos x="29" y="5"/>
              </a:cxn>
              <a:cxn ang="0">
                <a:pos x="39" y="5"/>
              </a:cxn>
              <a:cxn ang="0">
                <a:pos x="52" y="5"/>
              </a:cxn>
              <a:cxn ang="0">
                <a:pos x="56" y="2"/>
              </a:cxn>
              <a:cxn ang="0">
                <a:pos x="61" y="2"/>
              </a:cxn>
              <a:cxn ang="0">
                <a:pos x="71" y="2"/>
              </a:cxn>
              <a:cxn ang="0">
                <a:pos x="77" y="2"/>
              </a:cxn>
              <a:cxn ang="0">
                <a:pos x="82" y="2"/>
              </a:cxn>
              <a:cxn ang="0">
                <a:pos x="85" y="0"/>
              </a:cxn>
              <a:cxn ang="0">
                <a:pos x="90" y="0"/>
              </a:cxn>
              <a:cxn ang="0">
                <a:pos x="96" y="0"/>
              </a:cxn>
              <a:cxn ang="0">
                <a:pos x="96" y="5"/>
              </a:cxn>
              <a:cxn ang="0">
                <a:pos x="98" y="8"/>
              </a:cxn>
              <a:cxn ang="0">
                <a:pos x="96" y="13"/>
              </a:cxn>
              <a:cxn ang="0">
                <a:pos x="98" y="18"/>
              </a:cxn>
              <a:cxn ang="0">
                <a:pos x="96" y="26"/>
              </a:cxn>
            </a:cxnLst>
            <a:rect l="0" t="0" r="r" b="b"/>
            <a:pathLst>
              <a:path w="106" h="80">
                <a:moveTo>
                  <a:pt x="96" y="29"/>
                </a:moveTo>
                <a:lnTo>
                  <a:pt x="96" y="31"/>
                </a:lnTo>
                <a:lnTo>
                  <a:pt x="98" y="31"/>
                </a:lnTo>
                <a:lnTo>
                  <a:pt x="98" y="32"/>
                </a:lnTo>
                <a:lnTo>
                  <a:pt x="98" y="34"/>
                </a:lnTo>
                <a:lnTo>
                  <a:pt x="103" y="32"/>
                </a:lnTo>
                <a:lnTo>
                  <a:pt x="103" y="31"/>
                </a:lnTo>
                <a:lnTo>
                  <a:pt x="104" y="31"/>
                </a:lnTo>
                <a:lnTo>
                  <a:pt x="106" y="31"/>
                </a:lnTo>
                <a:lnTo>
                  <a:pt x="106" y="32"/>
                </a:lnTo>
                <a:lnTo>
                  <a:pt x="106" y="34"/>
                </a:lnTo>
                <a:lnTo>
                  <a:pt x="106" y="39"/>
                </a:lnTo>
                <a:lnTo>
                  <a:pt x="106" y="43"/>
                </a:lnTo>
                <a:lnTo>
                  <a:pt x="106" y="45"/>
                </a:lnTo>
                <a:lnTo>
                  <a:pt x="106" y="47"/>
                </a:lnTo>
                <a:lnTo>
                  <a:pt x="106" y="48"/>
                </a:lnTo>
                <a:lnTo>
                  <a:pt x="106" y="50"/>
                </a:lnTo>
                <a:lnTo>
                  <a:pt x="106" y="51"/>
                </a:lnTo>
                <a:lnTo>
                  <a:pt x="106" y="53"/>
                </a:lnTo>
                <a:lnTo>
                  <a:pt x="106" y="55"/>
                </a:lnTo>
                <a:lnTo>
                  <a:pt x="104" y="55"/>
                </a:lnTo>
                <a:lnTo>
                  <a:pt x="103" y="55"/>
                </a:lnTo>
                <a:lnTo>
                  <a:pt x="103" y="59"/>
                </a:lnTo>
                <a:lnTo>
                  <a:pt x="103" y="63"/>
                </a:lnTo>
                <a:lnTo>
                  <a:pt x="101" y="63"/>
                </a:lnTo>
                <a:lnTo>
                  <a:pt x="101" y="64"/>
                </a:lnTo>
                <a:lnTo>
                  <a:pt x="100" y="64"/>
                </a:lnTo>
                <a:lnTo>
                  <a:pt x="100" y="66"/>
                </a:lnTo>
                <a:lnTo>
                  <a:pt x="98" y="66"/>
                </a:lnTo>
                <a:lnTo>
                  <a:pt x="96" y="66"/>
                </a:lnTo>
                <a:lnTo>
                  <a:pt x="96" y="67"/>
                </a:lnTo>
                <a:lnTo>
                  <a:pt x="95" y="67"/>
                </a:lnTo>
                <a:lnTo>
                  <a:pt x="95" y="72"/>
                </a:lnTo>
                <a:lnTo>
                  <a:pt x="93" y="72"/>
                </a:lnTo>
                <a:lnTo>
                  <a:pt x="93" y="74"/>
                </a:lnTo>
                <a:lnTo>
                  <a:pt x="92" y="74"/>
                </a:lnTo>
                <a:lnTo>
                  <a:pt x="92" y="77"/>
                </a:lnTo>
                <a:lnTo>
                  <a:pt x="90" y="77"/>
                </a:lnTo>
                <a:lnTo>
                  <a:pt x="90" y="79"/>
                </a:lnTo>
                <a:lnTo>
                  <a:pt x="90" y="80"/>
                </a:lnTo>
                <a:lnTo>
                  <a:pt x="87" y="80"/>
                </a:lnTo>
                <a:lnTo>
                  <a:pt x="85" y="80"/>
                </a:lnTo>
                <a:lnTo>
                  <a:pt x="84" y="80"/>
                </a:lnTo>
                <a:lnTo>
                  <a:pt x="82" y="80"/>
                </a:lnTo>
                <a:lnTo>
                  <a:pt x="80" y="80"/>
                </a:lnTo>
                <a:lnTo>
                  <a:pt x="79" y="80"/>
                </a:lnTo>
                <a:lnTo>
                  <a:pt x="77" y="80"/>
                </a:lnTo>
                <a:lnTo>
                  <a:pt x="76" y="80"/>
                </a:lnTo>
                <a:lnTo>
                  <a:pt x="74" y="80"/>
                </a:lnTo>
                <a:lnTo>
                  <a:pt x="72" y="80"/>
                </a:lnTo>
                <a:lnTo>
                  <a:pt x="71" y="80"/>
                </a:lnTo>
                <a:lnTo>
                  <a:pt x="69" y="80"/>
                </a:lnTo>
                <a:lnTo>
                  <a:pt x="68" y="80"/>
                </a:lnTo>
                <a:lnTo>
                  <a:pt x="66" y="80"/>
                </a:lnTo>
                <a:lnTo>
                  <a:pt x="64" y="80"/>
                </a:lnTo>
                <a:lnTo>
                  <a:pt x="63" y="80"/>
                </a:lnTo>
                <a:lnTo>
                  <a:pt x="61" y="80"/>
                </a:lnTo>
                <a:lnTo>
                  <a:pt x="60" y="80"/>
                </a:lnTo>
                <a:lnTo>
                  <a:pt x="58" y="80"/>
                </a:lnTo>
                <a:lnTo>
                  <a:pt x="56" y="80"/>
                </a:lnTo>
                <a:lnTo>
                  <a:pt x="55" y="80"/>
                </a:lnTo>
                <a:lnTo>
                  <a:pt x="53" y="80"/>
                </a:lnTo>
                <a:lnTo>
                  <a:pt x="52" y="80"/>
                </a:lnTo>
                <a:lnTo>
                  <a:pt x="50" y="80"/>
                </a:lnTo>
                <a:lnTo>
                  <a:pt x="48" y="80"/>
                </a:lnTo>
                <a:lnTo>
                  <a:pt x="47" y="80"/>
                </a:lnTo>
                <a:lnTo>
                  <a:pt x="45" y="80"/>
                </a:lnTo>
                <a:lnTo>
                  <a:pt x="44" y="80"/>
                </a:lnTo>
                <a:lnTo>
                  <a:pt x="42" y="80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6" y="80"/>
                </a:lnTo>
                <a:lnTo>
                  <a:pt x="34" y="80"/>
                </a:lnTo>
                <a:lnTo>
                  <a:pt x="32" y="80"/>
                </a:lnTo>
                <a:lnTo>
                  <a:pt x="31" y="80"/>
                </a:lnTo>
                <a:lnTo>
                  <a:pt x="29" y="80"/>
                </a:lnTo>
                <a:lnTo>
                  <a:pt x="28" y="80"/>
                </a:lnTo>
                <a:lnTo>
                  <a:pt x="26" y="80"/>
                </a:lnTo>
                <a:lnTo>
                  <a:pt x="24" y="80"/>
                </a:lnTo>
                <a:lnTo>
                  <a:pt x="23" y="80"/>
                </a:lnTo>
                <a:lnTo>
                  <a:pt x="21" y="80"/>
                </a:lnTo>
                <a:lnTo>
                  <a:pt x="20" y="80"/>
                </a:lnTo>
                <a:lnTo>
                  <a:pt x="18" y="80"/>
                </a:lnTo>
                <a:lnTo>
                  <a:pt x="16" y="80"/>
                </a:lnTo>
                <a:lnTo>
                  <a:pt x="15" y="80"/>
                </a:lnTo>
                <a:lnTo>
                  <a:pt x="13" y="80"/>
                </a:lnTo>
                <a:lnTo>
                  <a:pt x="12" y="80"/>
                </a:lnTo>
                <a:lnTo>
                  <a:pt x="10" y="80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0" y="80"/>
                </a:lnTo>
                <a:lnTo>
                  <a:pt x="0" y="77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5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8"/>
                </a:lnTo>
                <a:lnTo>
                  <a:pt x="0" y="5"/>
                </a:lnTo>
                <a:lnTo>
                  <a:pt x="5" y="5"/>
                </a:lnTo>
                <a:lnTo>
                  <a:pt x="7" y="5"/>
                </a:lnTo>
                <a:lnTo>
                  <a:pt x="8" y="5"/>
                </a:lnTo>
                <a:lnTo>
                  <a:pt x="10" y="5"/>
                </a:lnTo>
                <a:lnTo>
                  <a:pt x="13" y="5"/>
                </a:lnTo>
                <a:lnTo>
                  <a:pt x="18" y="5"/>
                </a:lnTo>
                <a:lnTo>
                  <a:pt x="20" y="5"/>
                </a:lnTo>
                <a:lnTo>
                  <a:pt x="23" y="5"/>
                </a:lnTo>
                <a:lnTo>
                  <a:pt x="26" y="5"/>
                </a:lnTo>
                <a:lnTo>
                  <a:pt x="29" y="5"/>
                </a:lnTo>
                <a:lnTo>
                  <a:pt x="31" y="5"/>
                </a:lnTo>
                <a:lnTo>
                  <a:pt x="34" y="5"/>
                </a:lnTo>
                <a:lnTo>
                  <a:pt x="39" y="5"/>
                </a:lnTo>
                <a:lnTo>
                  <a:pt x="44" y="5"/>
                </a:lnTo>
                <a:lnTo>
                  <a:pt x="47" y="5"/>
                </a:lnTo>
                <a:lnTo>
                  <a:pt x="52" y="5"/>
                </a:lnTo>
                <a:lnTo>
                  <a:pt x="52" y="2"/>
                </a:lnTo>
                <a:lnTo>
                  <a:pt x="53" y="2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3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6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6" y="0"/>
                </a:lnTo>
                <a:lnTo>
                  <a:pt x="96" y="2"/>
                </a:lnTo>
                <a:lnTo>
                  <a:pt x="96" y="3"/>
                </a:lnTo>
                <a:lnTo>
                  <a:pt x="96" y="5"/>
                </a:lnTo>
                <a:lnTo>
                  <a:pt x="96" y="7"/>
                </a:lnTo>
                <a:lnTo>
                  <a:pt x="98" y="7"/>
                </a:lnTo>
                <a:lnTo>
                  <a:pt x="98" y="8"/>
                </a:lnTo>
                <a:lnTo>
                  <a:pt x="96" y="8"/>
                </a:lnTo>
                <a:lnTo>
                  <a:pt x="98" y="10"/>
                </a:lnTo>
                <a:lnTo>
                  <a:pt x="96" y="13"/>
                </a:lnTo>
                <a:lnTo>
                  <a:pt x="98" y="13"/>
                </a:lnTo>
                <a:lnTo>
                  <a:pt x="96" y="18"/>
                </a:lnTo>
                <a:lnTo>
                  <a:pt x="98" y="18"/>
                </a:lnTo>
                <a:lnTo>
                  <a:pt x="96" y="18"/>
                </a:lnTo>
                <a:lnTo>
                  <a:pt x="96" y="21"/>
                </a:lnTo>
                <a:lnTo>
                  <a:pt x="96" y="26"/>
                </a:lnTo>
                <a:lnTo>
                  <a:pt x="96" y="29"/>
                </a:lnTo>
                <a:close/>
              </a:path>
            </a:pathLst>
          </a:custGeom>
          <a:solidFill>
            <a:srgbClr val="6FB0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8"/>
          <p:cNvSpPr>
            <a:spLocks/>
          </p:cNvSpPr>
          <p:nvPr/>
        </p:nvSpPr>
        <p:spPr bwMode="auto">
          <a:xfrm>
            <a:off x="3560763" y="6003926"/>
            <a:ext cx="201613" cy="93663"/>
          </a:xfrm>
          <a:custGeom>
            <a:avLst/>
            <a:gdLst/>
            <a:ahLst/>
            <a:cxnLst>
              <a:cxn ang="0">
                <a:pos x="69" y="0"/>
              </a:cxn>
              <a:cxn ang="0">
                <a:pos x="74" y="0"/>
              </a:cxn>
              <a:cxn ang="0">
                <a:pos x="79" y="0"/>
              </a:cxn>
              <a:cxn ang="0">
                <a:pos x="87" y="0"/>
              </a:cxn>
              <a:cxn ang="0">
                <a:pos x="93" y="0"/>
              </a:cxn>
              <a:cxn ang="0">
                <a:pos x="96" y="3"/>
              </a:cxn>
              <a:cxn ang="0">
                <a:pos x="101" y="0"/>
              </a:cxn>
              <a:cxn ang="0">
                <a:pos x="112" y="0"/>
              </a:cxn>
              <a:cxn ang="0">
                <a:pos x="120" y="0"/>
              </a:cxn>
              <a:cxn ang="0">
                <a:pos x="125" y="0"/>
              </a:cxn>
              <a:cxn ang="0">
                <a:pos x="127" y="7"/>
              </a:cxn>
              <a:cxn ang="0">
                <a:pos x="127" y="13"/>
              </a:cxn>
              <a:cxn ang="0">
                <a:pos x="127" y="21"/>
              </a:cxn>
              <a:cxn ang="0">
                <a:pos x="127" y="26"/>
              </a:cxn>
              <a:cxn ang="0">
                <a:pos x="127" y="31"/>
              </a:cxn>
              <a:cxn ang="0">
                <a:pos x="127" y="35"/>
              </a:cxn>
              <a:cxn ang="0">
                <a:pos x="127" y="40"/>
              </a:cxn>
              <a:cxn ang="0">
                <a:pos x="127" y="47"/>
              </a:cxn>
              <a:cxn ang="0">
                <a:pos x="117" y="51"/>
              </a:cxn>
              <a:cxn ang="0">
                <a:pos x="104" y="51"/>
              </a:cxn>
              <a:cxn ang="0">
                <a:pos x="93" y="51"/>
              </a:cxn>
              <a:cxn ang="0">
                <a:pos x="83" y="51"/>
              </a:cxn>
              <a:cxn ang="0">
                <a:pos x="74" y="51"/>
              </a:cxn>
              <a:cxn ang="0">
                <a:pos x="69" y="51"/>
              </a:cxn>
              <a:cxn ang="0">
                <a:pos x="63" y="51"/>
              </a:cxn>
              <a:cxn ang="0">
                <a:pos x="58" y="51"/>
              </a:cxn>
              <a:cxn ang="0">
                <a:pos x="53" y="51"/>
              </a:cxn>
              <a:cxn ang="0">
                <a:pos x="47" y="51"/>
              </a:cxn>
              <a:cxn ang="0">
                <a:pos x="31" y="51"/>
              </a:cxn>
              <a:cxn ang="0">
                <a:pos x="27" y="55"/>
              </a:cxn>
              <a:cxn ang="0">
                <a:pos x="26" y="59"/>
              </a:cxn>
              <a:cxn ang="0">
                <a:pos x="21" y="51"/>
              </a:cxn>
              <a:cxn ang="0">
                <a:pos x="13" y="51"/>
              </a:cxn>
              <a:cxn ang="0">
                <a:pos x="0" y="47"/>
              </a:cxn>
              <a:cxn ang="0">
                <a:pos x="0" y="42"/>
              </a:cxn>
              <a:cxn ang="0">
                <a:pos x="0" y="35"/>
              </a:cxn>
              <a:cxn ang="0">
                <a:pos x="0" y="27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3" y="0"/>
              </a:cxn>
              <a:cxn ang="0">
                <a:pos x="13" y="0"/>
              </a:cxn>
              <a:cxn ang="0">
                <a:pos x="19" y="0"/>
              </a:cxn>
              <a:cxn ang="0">
                <a:pos x="24" y="0"/>
              </a:cxn>
              <a:cxn ang="0">
                <a:pos x="29" y="0"/>
              </a:cxn>
              <a:cxn ang="0">
                <a:pos x="39" y="0"/>
              </a:cxn>
              <a:cxn ang="0">
                <a:pos x="43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</a:cxnLst>
            <a:rect l="0" t="0" r="r" b="b"/>
            <a:pathLst>
              <a:path w="127" h="59">
                <a:moveTo>
                  <a:pt x="66" y="0"/>
                </a:move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3" y="0"/>
                </a:lnTo>
                <a:lnTo>
                  <a:pt x="87" y="0"/>
                </a:lnTo>
                <a:lnTo>
                  <a:pt x="88" y="0"/>
                </a:lnTo>
                <a:lnTo>
                  <a:pt x="91" y="0"/>
                </a:lnTo>
                <a:lnTo>
                  <a:pt x="93" y="0"/>
                </a:lnTo>
                <a:lnTo>
                  <a:pt x="96" y="0"/>
                </a:lnTo>
                <a:lnTo>
                  <a:pt x="96" y="2"/>
                </a:lnTo>
                <a:lnTo>
                  <a:pt x="96" y="3"/>
                </a:lnTo>
                <a:lnTo>
                  <a:pt x="101" y="3"/>
                </a:lnTo>
                <a:lnTo>
                  <a:pt x="101" y="2"/>
                </a:lnTo>
                <a:lnTo>
                  <a:pt x="101" y="0"/>
                </a:lnTo>
                <a:lnTo>
                  <a:pt x="104" y="0"/>
                </a:lnTo>
                <a:lnTo>
                  <a:pt x="109" y="0"/>
                </a:lnTo>
                <a:lnTo>
                  <a:pt x="112" y="0"/>
                </a:lnTo>
                <a:lnTo>
                  <a:pt x="114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7" y="5"/>
                </a:lnTo>
                <a:lnTo>
                  <a:pt x="127" y="7"/>
                </a:lnTo>
                <a:lnTo>
                  <a:pt x="127" y="8"/>
                </a:lnTo>
                <a:lnTo>
                  <a:pt x="127" y="10"/>
                </a:lnTo>
                <a:lnTo>
                  <a:pt x="127" y="13"/>
                </a:lnTo>
                <a:lnTo>
                  <a:pt x="127" y="15"/>
                </a:lnTo>
                <a:lnTo>
                  <a:pt x="127" y="19"/>
                </a:lnTo>
                <a:lnTo>
                  <a:pt x="127" y="21"/>
                </a:lnTo>
                <a:lnTo>
                  <a:pt x="127" y="23"/>
                </a:lnTo>
                <a:lnTo>
                  <a:pt x="127" y="24"/>
                </a:lnTo>
                <a:lnTo>
                  <a:pt x="127" y="26"/>
                </a:lnTo>
                <a:lnTo>
                  <a:pt x="127" y="27"/>
                </a:lnTo>
                <a:lnTo>
                  <a:pt x="127" y="29"/>
                </a:lnTo>
                <a:lnTo>
                  <a:pt x="127" y="31"/>
                </a:lnTo>
                <a:lnTo>
                  <a:pt x="127" y="32"/>
                </a:lnTo>
                <a:lnTo>
                  <a:pt x="127" y="34"/>
                </a:lnTo>
                <a:lnTo>
                  <a:pt x="127" y="35"/>
                </a:lnTo>
                <a:lnTo>
                  <a:pt x="127" y="37"/>
                </a:lnTo>
                <a:lnTo>
                  <a:pt x="127" y="39"/>
                </a:lnTo>
                <a:lnTo>
                  <a:pt x="127" y="40"/>
                </a:lnTo>
                <a:lnTo>
                  <a:pt x="127" y="42"/>
                </a:lnTo>
                <a:lnTo>
                  <a:pt x="127" y="43"/>
                </a:lnTo>
                <a:lnTo>
                  <a:pt x="127" y="47"/>
                </a:lnTo>
                <a:lnTo>
                  <a:pt x="127" y="51"/>
                </a:lnTo>
                <a:lnTo>
                  <a:pt x="122" y="51"/>
                </a:lnTo>
                <a:lnTo>
                  <a:pt x="117" y="51"/>
                </a:lnTo>
                <a:lnTo>
                  <a:pt x="114" y="51"/>
                </a:lnTo>
                <a:lnTo>
                  <a:pt x="109" y="51"/>
                </a:lnTo>
                <a:lnTo>
                  <a:pt x="104" y="51"/>
                </a:lnTo>
                <a:lnTo>
                  <a:pt x="101" y="51"/>
                </a:lnTo>
                <a:lnTo>
                  <a:pt x="96" y="51"/>
                </a:lnTo>
                <a:lnTo>
                  <a:pt x="93" y="51"/>
                </a:lnTo>
                <a:lnTo>
                  <a:pt x="90" y="51"/>
                </a:lnTo>
                <a:lnTo>
                  <a:pt x="88" y="51"/>
                </a:lnTo>
                <a:lnTo>
                  <a:pt x="83" y="51"/>
                </a:lnTo>
                <a:lnTo>
                  <a:pt x="80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1" y="51"/>
                </a:lnTo>
                <a:lnTo>
                  <a:pt x="69" y="51"/>
                </a:lnTo>
                <a:lnTo>
                  <a:pt x="67" y="51"/>
                </a:lnTo>
                <a:lnTo>
                  <a:pt x="64" y="51"/>
                </a:lnTo>
                <a:lnTo>
                  <a:pt x="63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5" y="51"/>
                </a:lnTo>
                <a:lnTo>
                  <a:pt x="53" y="51"/>
                </a:lnTo>
                <a:lnTo>
                  <a:pt x="50" y="51"/>
                </a:lnTo>
                <a:lnTo>
                  <a:pt x="48" y="51"/>
                </a:lnTo>
                <a:lnTo>
                  <a:pt x="47" y="51"/>
                </a:lnTo>
                <a:lnTo>
                  <a:pt x="34" y="51"/>
                </a:lnTo>
                <a:lnTo>
                  <a:pt x="32" y="51"/>
                </a:lnTo>
                <a:lnTo>
                  <a:pt x="31" y="51"/>
                </a:lnTo>
                <a:lnTo>
                  <a:pt x="29" y="51"/>
                </a:lnTo>
                <a:lnTo>
                  <a:pt x="27" y="53"/>
                </a:lnTo>
                <a:lnTo>
                  <a:pt x="27" y="55"/>
                </a:lnTo>
                <a:lnTo>
                  <a:pt x="27" y="56"/>
                </a:lnTo>
                <a:lnTo>
                  <a:pt x="26" y="58"/>
                </a:lnTo>
                <a:lnTo>
                  <a:pt x="26" y="59"/>
                </a:lnTo>
                <a:lnTo>
                  <a:pt x="26" y="51"/>
                </a:lnTo>
                <a:lnTo>
                  <a:pt x="24" y="51"/>
                </a:lnTo>
                <a:lnTo>
                  <a:pt x="21" y="51"/>
                </a:lnTo>
                <a:lnTo>
                  <a:pt x="18" y="51"/>
                </a:lnTo>
                <a:lnTo>
                  <a:pt x="16" y="51"/>
                </a:lnTo>
                <a:lnTo>
                  <a:pt x="13" y="51"/>
                </a:lnTo>
                <a:lnTo>
                  <a:pt x="0" y="51"/>
                </a:lnTo>
                <a:lnTo>
                  <a:pt x="0" y="50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close/>
              </a:path>
            </a:pathLst>
          </a:custGeom>
          <a:solidFill>
            <a:srgbClr val="5A80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9"/>
          <p:cNvSpPr>
            <a:spLocks/>
          </p:cNvSpPr>
          <p:nvPr/>
        </p:nvSpPr>
        <p:spPr bwMode="auto">
          <a:xfrm>
            <a:off x="3759200" y="5964238"/>
            <a:ext cx="200025" cy="80963"/>
          </a:xfrm>
          <a:custGeom>
            <a:avLst/>
            <a:gdLst/>
            <a:ahLst/>
            <a:cxnLst>
              <a:cxn ang="0">
                <a:pos x="126" y="6"/>
              </a:cxn>
              <a:cxn ang="0">
                <a:pos x="126" y="11"/>
              </a:cxn>
              <a:cxn ang="0">
                <a:pos x="126" y="17"/>
              </a:cxn>
              <a:cxn ang="0">
                <a:pos x="126" y="25"/>
              </a:cxn>
              <a:cxn ang="0">
                <a:pos x="126" y="30"/>
              </a:cxn>
              <a:cxn ang="0">
                <a:pos x="126" y="35"/>
              </a:cxn>
              <a:cxn ang="0">
                <a:pos x="126" y="40"/>
              </a:cxn>
              <a:cxn ang="0">
                <a:pos x="126" y="44"/>
              </a:cxn>
              <a:cxn ang="0">
                <a:pos x="125" y="51"/>
              </a:cxn>
              <a:cxn ang="0">
                <a:pos x="120" y="51"/>
              </a:cxn>
              <a:cxn ang="0">
                <a:pos x="110" y="51"/>
              </a:cxn>
              <a:cxn ang="0">
                <a:pos x="101" y="51"/>
              </a:cxn>
              <a:cxn ang="0">
                <a:pos x="96" y="51"/>
              </a:cxn>
              <a:cxn ang="0">
                <a:pos x="91" y="51"/>
              </a:cxn>
              <a:cxn ang="0">
                <a:pos x="86" y="51"/>
              </a:cxn>
              <a:cxn ang="0">
                <a:pos x="82" y="51"/>
              </a:cxn>
              <a:cxn ang="0">
                <a:pos x="77" y="51"/>
              </a:cxn>
              <a:cxn ang="0">
                <a:pos x="72" y="51"/>
              </a:cxn>
              <a:cxn ang="0">
                <a:pos x="67" y="51"/>
              </a:cxn>
              <a:cxn ang="0">
                <a:pos x="62" y="51"/>
              </a:cxn>
              <a:cxn ang="0">
                <a:pos x="58" y="51"/>
              </a:cxn>
              <a:cxn ang="0">
                <a:pos x="53" y="51"/>
              </a:cxn>
              <a:cxn ang="0">
                <a:pos x="48" y="51"/>
              </a:cxn>
              <a:cxn ang="0">
                <a:pos x="43" y="51"/>
              </a:cxn>
              <a:cxn ang="0">
                <a:pos x="38" y="51"/>
              </a:cxn>
              <a:cxn ang="0">
                <a:pos x="34" y="51"/>
              </a:cxn>
              <a:cxn ang="0">
                <a:pos x="29" y="51"/>
              </a:cxn>
              <a:cxn ang="0">
                <a:pos x="26" y="49"/>
              </a:cxn>
              <a:cxn ang="0">
                <a:pos x="26" y="44"/>
              </a:cxn>
              <a:cxn ang="0">
                <a:pos x="26" y="40"/>
              </a:cxn>
              <a:cxn ang="0">
                <a:pos x="18" y="38"/>
              </a:cxn>
              <a:cxn ang="0">
                <a:pos x="10" y="38"/>
              </a:cxn>
              <a:cxn ang="0">
                <a:pos x="2" y="35"/>
              </a:cxn>
              <a:cxn ang="0">
                <a:pos x="2" y="30"/>
              </a:cxn>
              <a:cxn ang="0">
                <a:pos x="0" y="24"/>
              </a:cxn>
              <a:cxn ang="0">
                <a:pos x="0" y="19"/>
              </a:cxn>
              <a:cxn ang="0">
                <a:pos x="0" y="14"/>
              </a:cxn>
              <a:cxn ang="0">
                <a:pos x="0" y="9"/>
              </a:cxn>
              <a:cxn ang="0">
                <a:pos x="5" y="0"/>
              </a:cxn>
              <a:cxn ang="0">
                <a:pos x="10" y="0"/>
              </a:cxn>
              <a:cxn ang="0">
                <a:pos x="14" y="0"/>
              </a:cxn>
              <a:cxn ang="0">
                <a:pos x="19" y="0"/>
              </a:cxn>
              <a:cxn ang="0">
                <a:pos x="27" y="0"/>
              </a:cxn>
              <a:cxn ang="0">
                <a:pos x="34" y="0"/>
              </a:cxn>
              <a:cxn ang="0">
                <a:pos x="43" y="0"/>
              </a:cxn>
              <a:cxn ang="0">
                <a:pos x="50" y="0"/>
              </a:cxn>
              <a:cxn ang="0">
                <a:pos x="54" y="0"/>
              </a:cxn>
              <a:cxn ang="0">
                <a:pos x="59" y="0"/>
              </a:cxn>
              <a:cxn ang="0">
                <a:pos x="69" y="0"/>
              </a:cxn>
              <a:cxn ang="0">
                <a:pos x="74" y="0"/>
              </a:cxn>
              <a:cxn ang="0">
                <a:pos x="80" y="0"/>
              </a:cxn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7" y="0"/>
              </a:cxn>
              <a:cxn ang="0">
                <a:pos x="112" y="0"/>
              </a:cxn>
              <a:cxn ang="0">
                <a:pos x="118" y="0"/>
              </a:cxn>
            </a:cxnLst>
            <a:rect l="0" t="0" r="r" b="b"/>
            <a:pathLst>
              <a:path w="126" h="51">
                <a:moveTo>
                  <a:pt x="126" y="0"/>
                </a:moveTo>
                <a:lnTo>
                  <a:pt x="126" y="4"/>
                </a:lnTo>
                <a:lnTo>
                  <a:pt x="126" y="6"/>
                </a:lnTo>
                <a:lnTo>
                  <a:pt x="126" y="8"/>
                </a:lnTo>
                <a:lnTo>
                  <a:pt x="126" y="9"/>
                </a:lnTo>
                <a:lnTo>
                  <a:pt x="126" y="11"/>
                </a:lnTo>
                <a:lnTo>
                  <a:pt x="126" y="12"/>
                </a:lnTo>
                <a:lnTo>
                  <a:pt x="126" y="14"/>
                </a:lnTo>
                <a:lnTo>
                  <a:pt x="126" y="17"/>
                </a:lnTo>
                <a:lnTo>
                  <a:pt x="126" y="19"/>
                </a:lnTo>
                <a:lnTo>
                  <a:pt x="126" y="22"/>
                </a:lnTo>
                <a:lnTo>
                  <a:pt x="126" y="25"/>
                </a:lnTo>
                <a:lnTo>
                  <a:pt x="126" y="27"/>
                </a:lnTo>
                <a:lnTo>
                  <a:pt x="126" y="28"/>
                </a:lnTo>
                <a:lnTo>
                  <a:pt x="126" y="30"/>
                </a:lnTo>
                <a:lnTo>
                  <a:pt x="126" y="32"/>
                </a:lnTo>
                <a:lnTo>
                  <a:pt x="126" y="33"/>
                </a:lnTo>
                <a:lnTo>
                  <a:pt x="126" y="35"/>
                </a:lnTo>
                <a:lnTo>
                  <a:pt x="126" y="36"/>
                </a:lnTo>
                <a:lnTo>
                  <a:pt x="126" y="38"/>
                </a:lnTo>
                <a:lnTo>
                  <a:pt x="126" y="40"/>
                </a:lnTo>
                <a:lnTo>
                  <a:pt x="126" y="41"/>
                </a:lnTo>
                <a:lnTo>
                  <a:pt x="126" y="43"/>
                </a:lnTo>
                <a:lnTo>
                  <a:pt x="126" y="44"/>
                </a:lnTo>
                <a:lnTo>
                  <a:pt x="126" y="46"/>
                </a:lnTo>
                <a:lnTo>
                  <a:pt x="126" y="51"/>
                </a:lnTo>
                <a:lnTo>
                  <a:pt x="125" y="51"/>
                </a:lnTo>
                <a:lnTo>
                  <a:pt x="123" y="51"/>
                </a:lnTo>
                <a:lnTo>
                  <a:pt x="122" y="51"/>
                </a:lnTo>
                <a:lnTo>
                  <a:pt x="120" y="51"/>
                </a:lnTo>
                <a:lnTo>
                  <a:pt x="118" y="51"/>
                </a:lnTo>
                <a:lnTo>
                  <a:pt x="115" y="51"/>
                </a:lnTo>
                <a:lnTo>
                  <a:pt x="110" y="51"/>
                </a:lnTo>
                <a:lnTo>
                  <a:pt x="106" y="51"/>
                </a:lnTo>
                <a:lnTo>
                  <a:pt x="102" y="51"/>
                </a:lnTo>
                <a:lnTo>
                  <a:pt x="101" y="51"/>
                </a:lnTo>
                <a:lnTo>
                  <a:pt x="99" y="51"/>
                </a:lnTo>
                <a:lnTo>
                  <a:pt x="98" y="51"/>
                </a:lnTo>
                <a:lnTo>
                  <a:pt x="96" y="51"/>
                </a:lnTo>
                <a:lnTo>
                  <a:pt x="94" y="51"/>
                </a:lnTo>
                <a:lnTo>
                  <a:pt x="93" y="51"/>
                </a:lnTo>
                <a:lnTo>
                  <a:pt x="91" y="51"/>
                </a:lnTo>
                <a:lnTo>
                  <a:pt x="90" y="51"/>
                </a:lnTo>
                <a:lnTo>
                  <a:pt x="88" y="51"/>
                </a:lnTo>
                <a:lnTo>
                  <a:pt x="86" y="51"/>
                </a:lnTo>
                <a:lnTo>
                  <a:pt x="85" y="51"/>
                </a:lnTo>
                <a:lnTo>
                  <a:pt x="83" y="51"/>
                </a:lnTo>
                <a:lnTo>
                  <a:pt x="82" y="51"/>
                </a:lnTo>
                <a:lnTo>
                  <a:pt x="80" y="51"/>
                </a:lnTo>
                <a:lnTo>
                  <a:pt x="78" y="51"/>
                </a:lnTo>
                <a:lnTo>
                  <a:pt x="77" y="51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64" y="51"/>
                </a:lnTo>
                <a:lnTo>
                  <a:pt x="62" y="51"/>
                </a:lnTo>
                <a:lnTo>
                  <a:pt x="61" y="51"/>
                </a:lnTo>
                <a:lnTo>
                  <a:pt x="59" y="51"/>
                </a:lnTo>
                <a:lnTo>
                  <a:pt x="58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6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40" y="51"/>
                </a:lnTo>
                <a:lnTo>
                  <a:pt x="38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4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8"/>
                </a:lnTo>
                <a:lnTo>
                  <a:pt x="22" y="38"/>
                </a:lnTo>
                <a:lnTo>
                  <a:pt x="18" y="38"/>
                </a:lnTo>
                <a:lnTo>
                  <a:pt x="14" y="38"/>
                </a:lnTo>
                <a:lnTo>
                  <a:pt x="13" y="38"/>
                </a:lnTo>
                <a:lnTo>
                  <a:pt x="10" y="38"/>
                </a:lnTo>
                <a:lnTo>
                  <a:pt x="3" y="38"/>
                </a:lnTo>
                <a:lnTo>
                  <a:pt x="2" y="38"/>
                </a:lnTo>
                <a:lnTo>
                  <a:pt x="2" y="35"/>
                </a:lnTo>
                <a:lnTo>
                  <a:pt x="2" y="33"/>
                </a:lnTo>
                <a:lnTo>
                  <a:pt x="2" y="32"/>
                </a:lnTo>
                <a:lnTo>
                  <a:pt x="2" y="30"/>
                </a:lnTo>
                <a:lnTo>
                  <a:pt x="2" y="25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4" y="0"/>
                </a:lnTo>
                <a:lnTo>
                  <a:pt x="38" y="0"/>
                </a:lnTo>
                <a:lnTo>
                  <a:pt x="42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0" y="0"/>
                </a:lnTo>
                <a:lnTo>
                  <a:pt x="85" y="0"/>
                </a:lnTo>
                <a:lnTo>
                  <a:pt x="88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8" y="0"/>
                </a:lnTo>
                <a:lnTo>
                  <a:pt x="123" y="0"/>
                </a:lnTo>
                <a:lnTo>
                  <a:pt x="126" y="0"/>
                </a:lnTo>
                <a:close/>
              </a:path>
            </a:pathLst>
          </a:custGeom>
          <a:solidFill>
            <a:srgbClr val="F0A1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70"/>
          <p:cNvSpPr>
            <a:spLocks/>
          </p:cNvSpPr>
          <p:nvPr/>
        </p:nvSpPr>
        <p:spPr bwMode="auto">
          <a:xfrm>
            <a:off x="2879725" y="6084888"/>
            <a:ext cx="88900" cy="160338"/>
          </a:xfrm>
          <a:custGeom>
            <a:avLst/>
            <a:gdLst/>
            <a:ahLst/>
            <a:cxnLst>
              <a:cxn ang="0">
                <a:pos x="36" y="101"/>
              </a:cxn>
              <a:cxn ang="0">
                <a:pos x="15" y="101"/>
              </a:cxn>
              <a:cxn ang="0">
                <a:pos x="7" y="100"/>
              </a:cxn>
              <a:cxn ang="0">
                <a:pos x="7" y="96"/>
              </a:cxn>
              <a:cxn ang="0">
                <a:pos x="7" y="93"/>
              </a:cxn>
              <a:cxn ang="0">
                <a:pos x="7" y="87"/>
              </a:cxn>
              <a:cxn ang="0">
                <a:pos x="7" y="71"/>
              </a:cxn>
              <a:cxn ang="0">
                <a:pos x="7" y="68"/>
              </a:cxn>
              <a:cxn ang="0">
                <a:pos x="7" y="64"/>
              </a:cxn>
              <a:cxn ang="0">
                <a:pos x="7" y="61"/>
              </a:cxn>
              <a:cxn ang="0">
                <a:pos x="7" y="58"/>
              </a:cxn>
              <a:cxn ang="0">
                <a:pos x="7" y="55"/>
              </a:cxn>
              <a:cxn ang="0">
                <a:pos x="7" y="52"/>
              </a:cxn>
              <a:cxn ang="0">
                <a:pos x="5" y="50"/>
              </a:cxn>
              <a:cxn ang="0">
                <a:pos x="2" y="50"/>
              </a:cxn>
              <a:cxn ang="0">
                <a:pos x="0" y="29"/>
              </a:cxn>
              <a:cxn ang="0">
                <a:pos x="0" y="13"/>
              </a:cxn>
              <a:cxn ang="0">
                <a:pos x="0" y="10"/>
              </a:cxn>
              <a:cxn ang="0">
                <a:pos x="0" y="7"/>
              </a:cxn>
              <a:cxn ang="0">
                <a:pos x="0" y="4"/>
              </a:cxn>
              <a:cxn ang="0">
                <a:pos x="0" y="0"/>
              </a:cxn>
              <a:cxn ang="0">
                <a:pos x="7" y="0"/>
              </a:cxn>
              <a:cxn ang="0">
                <a:pos x="13" y="0"/>
              </a:cxn>
              <a:cxn ang="0">
                <a:pos x="21" y="0"/>
              </a:cxn>
              <a:cxn ang="0">
                <a:pos x="29" y="0"/>
              </a:cxn>
              <a:cxn ang="0">
                <a:pos x="39" y="0"/>
              </a:cxn>
              <a:cxn ang="0">
                <a:pos x="47" y="0"/>
              </a:cxn>
              <a:cxn ang="0">
                <a:pos x="50" y="0"/>
              </a:cxn>
              <a:cxn ang="0">
                <a:pos x="52" y="2"/>
              </a:cxn>
              <a:cxn ang="0">
                <a:pos x="52" y="5"/>
              </a:cxn>
              <a:cxn ang="0">
                <a:pos x="52" y="8"/>
              </a:cxn>
              <a:cxn ang="0">
                <a:pos x="52" y="12"/>
              </a:cxn>
              <a:cxn ang="0">
                <a:pos x="52" y="15"/>
              </a:cxn>
              <a:cxn ang="0">
                <a:pos x="52" y="18"/>
              </a:cxn>
              <a:cxn ang="0">
                <a:pos x="52" y="21"/>
              </a:cxn>
              <a:cxn ang="0">
                <a:pos x="52" y="24"/>
              </a:cxn>
              <a:cxn ang="0">
                <a:pos x="52" y="28"/>
              </a:cxn>
              <a:cxn ang="0">
                <a:pos x="52" y="31"/>
              </a:cxn>
              <a:cxn ang="0">
                <a:pos x="52" y="34"/>
              </a:cxn>
              <a:cxn ang="0">
                <a:pos x="52" y="37"/>
              </a:cxn>
              <a:cxn ang="0">
                <a:pos x="52" y="40"/>
              </a:cxn>
              <a:cxn ang="0">
                <a:pos x="52" y="44"/>
              </a:cxn>
              <a:cxn ang="0">
                <a:pos x="52" y="47"/>
              </a:cxn>
              <a:cxn ang="0">
                <a:pos x="52" y="50"/>
              </a:cxn>
              <a:cxn ang="0">
                <a:pos x="55" y="50"/>
              </a:cxn>
              <a:cxn ang="0">
                <a:pos x="56" y="52"/>
              </a:cxn>
              <a:cxn ang="0">
                <a:pos x="56" y="55"/>
              </a:cxn>
              <a:cxn ang="0">
                <a:pos x="56" y="58"/>
              </a:cxn>
              <a:cxn ang="0">
                <a:pos x="56" y="63"/>
              </a:cxn>
              <a:cxn ang="0">
                <a:pos x="56" y="68"/>
              </a:cxn>
              <a:cxn ang="0">
                <a:pos x="56" y="76"/>
              </a:cxn>
              <a:cxn ang="0">
                <a:pos x="56" y="80"/>
              </a:cxn>
              <a:cxn ang="0">
                <a:pos x="56" y="87"/>
              </a:cxn>
              <a:cxn ang="0">
                <a:pos x="56" y="92"/>
              </a:cxn>
              <a:cxn ang="0">
                <a:pos x="56" y="101"/>
              </a:cxn>
            </a:cxnLst>
            <a:rect l="0" t="0" r="r" b="b"/>
            <a:pathLst>
              <a:path w="56" h="101">
                <a:moveTo>
                  <a:pt x="56" y="101"/>
                </a:moveTo>
                <a:lnTo>
                  <a:pt x="36" y="101"/>
                </a:lnTo>
                <a:lnTo>
                  <a:pt x="26" y="101"/>
                </a:lnTo>
                <a:lnTo>
                  <a:pt x="15" y="101"/>
                </a:lnTo>
                <a:lnTo>
                  <a:pt x="7" y="101"/>
                </a:lnTo>
                <a:lnTo>
                  <a:pt x="7" y="100"/>
                </a:lnTo>
                <a:lnTo>
                  <a:pt x="7" y="98"/>
                </a:lnTo>
                <a:lnTo>
                  <a:pt x="7" y="96"/>
                </a:lnTo>
                <a:lnTo>
                  <a:pt x="7" y="95"/>
                </a:lnTo>
                <a:lnTo>
                  <a:pt x="7" y="93"/>
                </a:lnTo>
                <a:lnTo>
                  <a:pt x="7" y="88"/>
                </a:lnTo>
                <a:lnTo>
                  <a:pt x="7" y="87"/>
                </a:lnTo>
                <a:lnTo>
                  <a:pt x="7" y="76"/>
                </a:lnTo>
                <a:lnTo>
                  <a:pt x="7" y="71"/>
                </a:lnTo>
                <a:lnTo>
                  <a:pt x="7" y="69"/>
                </a:lnTo>
                <a:lnTo>
                  <a:pt x="7" y="68"/>
                </a:lnTo>
                <a:lnTo>
                  <a:pt x="7" y="66"/>
                </a:lnTo>
                <a:lnTo>
                  <a:pt x="7" y="64"/>
                </a:lnTo>
                <a:lnTo>
                  <a:pt x="7" y="63"/>
                </a:lnTo>
                <a:lnTo>
                  <a:pt x="7" y="61"/>
                </a:lnTo>
                <a:lnTo>
                  <a:pt x="7" y="60"/>
                </a:lnTo>
                <a:lnTo>
                  <a:pt x="7" y="58"/>
                </a:lnTo>
                <a:lnTo>
                  <a:pt x="7" y="56"/>
                </a:lnTo>
                <a:lnTo>
                  <a:pt x="7" y="55"/>
                </a:lnTo>
                <a:lnTo>
                  <a:pt x="7" y="53"/>
                </a:lnTo>
                <a:lnTo>
                  <a:pt x="7" y="52"/>
                </a:lnTo>
                <a:lnTo>
                  <a:pt x="7" y="50"/>
                </a:lnTo>
                <a:lnTo>
                  <a:pt x="5" y="50"/>
                </a:lnTo>
                <a:lnTo>
                  <a:pt x="4" y="50"/>
                </a:lnTo>
                <a:lnTo>
                  <a:pt x="2" y="50"/>
                </a:lnTo>
                <a:lnTo>
                  <a:pt x="0" y="50"/>
                </a:lnTo>
                <a:lnTo>
                  <a:pt x="0" y="29"/>
                </a:lnTo>
                <a:lnTo>
                  <a:pt x="0" y="24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3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29" y="0"/>
                </a:lnTo>
                <a:lnTo>
                  <a:pt x="37" y="0"/>
                </a:lnTo>
                <a:lnTo>
                  <a:pt x="39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2" y="2"/>
                </a:lnTo>
                <a:lnTo>
                  <a:pt x="52" y="4"/>
                </a:lnTo>
                <a:lnTo>
                  <a:pt x="52" y="5"/>
                </a:lnTo>
                <a:lnTo>
                  <a:pt x="52" y="7"/>
                </a:lnTo>
                <a:lnTo>
                  <a:pt x="52" y="8"/>
                </a:lnTo>
                <a:lnTo>
                  <a:pt x="52" y="10"/>
                </a:lnTo>
                <a:lnTo>
                  <a:pt x="52" y="12"/>
                </a:lnTo>
                <a:lnTo>
                  <a:pt x="52" y="13"/>
                </a:lnTo>
                <a:lnTo>
                  <a:pt x="52" y="15"/>
                </a:lnTo>
                <a:lnTo>
                  <a:pt x="52" y="16"/>
                </a:lnTo>
                <a:lnTo>
                  <a:pt x="52" y="18"/>
                </a:lnTo>
                <a:lnTo>
                  <a:pt x="52" y="20"/>
                </a:lnTo>
                <a:lnTo>
                  <a:pt x="52" y="21"/>
                </a:lnTo>
                <a:lnTo>
                  <a:pt x="52" y="23"/>
                </a:lnTo>
                <a:lnTo>
                  <a:pt x="52" y="24"/>
                </a:lnTo>
                <a:lnTo>
                  <a:pt x="52" y="26"/>
                </a:lnTo>
                <a:lnTo>
                  <a:pt x="52" y="28"/>
                </a:lnTo>
                <a:lnTo>
                  <a:pt x="52" y="29"/>
                </a:lnTo>
                <a:lnTo>
                  <a:pt x="52" y="31"/>
                </a:lnTo>
                <a:lnTo>
                  <a:pt x="52" y="32"/>
                </a:lnTo>
                <a:lnTo>
                  <a:pt x="52" y="34"/>
                </a:lnTo>
                <a:lnTo>
                  <a:pt x="52" y="36"/>
                </a:lnTo>
                <a:lnTo>
                  <a:pt x="52" y="37"/>
                </a:lnTo>
                <a:lnTo>
                  <a:pt x="52" y="39"/>
                </a:lnTo>
                <a:lnTo>
                  <a:pt x="52" y="40"/>
                </a:lnTo>
                <a:lnTo>
                  <a:pt x="52" y="42"/>
                </a:lnTo>
                <a:lnTo>
                  <a:pt x="52" y="44"/>
                </a:lnTo>
                <a:lnTo>
                  <a:pt x="52" y="45"/>
                </a:lnTo>
                <a:lnTo>
                  <a:pt x="52" y="47"/>
                </a:lnTo>
                <a:lnTo>
                  <a:pt x="52" y="48"/>
                </a:lnTo>
                <a:lnTo>
                  <a:pt x="52" y="50"/>
                </a:lnTo>
                <a:lnTo>
                  <a:pt x="53" y="50"/>
                </a:lnTo>
                <a:lnTo>
                  <a:pt x="55" y="50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3"/>
                </a:lnTo>
                <a:lnTo>
                  <a:pt x="56" y="66"/>
                </a:lnTo>
                <a:lnTo>
                  <a:pt x="56" y="68"/>
                </a:lnTo>
                <a:lnTo>
                  <a:pt x="56" y="71"/>
                </a:lnTo>
                <a:lnTo>
                  <a:pt x="56" y="76"/>
                </a:lnTo>
                <a:lnTo>
                  <a:pt x="56" y="79"/>
                </a:lnTo>
                <a:lnTo>
                  <a:pt x="56" y="80"/>
                </a:lnTo>
                <a:lnTo>
                  <a:pt x="56" y="84"/>
                </a:lnTo>
                <a:lnTo>
                  <a:pt x="56" y="87"/>
                </a:lnTo>
                <a:lnTo>
                  <a:pt x="56" y="88"/>
                </a:lnTo>
                <a:lnTo>
                  <a:pt x="56" y="92"/>
                </a:lnTo>
                <a:lnTo>
                  <a:pt x="56" y="96"/>
                </a:lnTo>
                <a:lnTo>
                  <a:pt x="56" y="101"/>
                </a:lnTo>
                <a:close/>
              </a:path>
            </a:pathLst>
          </a:custGeom>
          <a:solidFill>
            <a:srgbClr val="3F88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1"/>
          <p:cNvSpPr>
            <a:spLocks/>
          </p:cNvSpPr>
          <p:nvPr/>
        </p:nvSpPr>
        <p:spPr bwMode="auto">
          <a:xfrm>
            <a:off x="4143375" y="5414963"/>
            <a:ext cx="50800" cy="152400"/>
          </a:xfrm>
          <a:custGeom>
            <a:avLst/>
            <a:gdLst/>
            <a:ahLst/>
            <a:cxnLst>
              <a:cxn ang="0">
                <a:pos x="27" y="3"/>
              </a:cxn>
              <a:cxn ang="0">
                <a:pos x="25" y="7"/>
              </a:cxn>
              <a:cxn ang="0">
                <a:pos x="24" y="10"/>
              </a:cxn>
              <a:cxn ang="0">
                <a:pos x="25" y="16"/>
              </a:cxn>
              <a:cxn ang="0">
                <a:pos x="24" y="19"/>
              </a:cxn>
              <a:cxn ang="0">
                <a:pos x="24" y="24"/>
              </a:cxn>
              <a:cxn ang="0">
                <a:pos x="24" y="29"/>
              </a:cxn>
              <a:cxn ang="0">
                <a:pos x="24" y="34"/>
              </a:cxn>
              <a:cxn ang="0">
                <a:pos x="22" y="37"/>
              </a:cxn>
              <a:cxn ang="0">
                <a:pos x="22" y="42"/>
              </a:cxn>
              <a:cxn ang="0">
                <a:pos x="24" y="45"/>
              </a:cxn>
              <a:cxn ang="0">
                <a:pos x="25" y="50"/>
              </a:cxn>
              <a:cxn ang="0">
                <a:pos x="24" y="53"/>
              </a:cxn>
              <a:cxn ang="0">
                <a:pos x="24" y="58"/>
              </a:cxn>
              <a:cxn ang="0">
                <a:pos x="27" y="59"/>
              </a:cxn>
              <a:cxn ang="0">
                <a:pos x="28" y="62"/>
              </a:cxn>
              <a:cxn ang="0">
                <a:pos x="32" y="64"/>
              </a:cxn>
              <a:cxn ang="0">
                <a:pos x="30" y="67"/>
              </a:cxn>
              <a:cxn ang="0">
                <a:pos x="27" y="69"/>
              </a:cxn>
              <a:cxn ang="0">
                <a:pos x="24" y="70"/>
              </a:cxn>
              <a:cxn ang="0">
                <a:pos x="24" y="75"/>
              </a:cxn>
              <a:cxn ang="0">
                <a:pos x="25" y="78"/>
              </a:cxn>
              <a:cxn ang="0">
                <a:pos x="24" y="82"/>
              </a:cxn>
              <a:cxn ang="0">
                <a:pos x="25" y="85"/>
              </a:cxn>
              <a:cxn ang="0">
                <a:pos x="27" y="88"/>
              </a:cxn>
              <a:cxn ang="0">
                <a:pos x="28" y="91"/>
              </a:cxn>
              <a:cxn ang="0">
                <a:pos x="28" y="94"/>
              </a:cxn>
              <a:cxn ang="0">
                <a:pos x="27" y="94"/>
              </a:cxn>
              <a:cxn ang="0">
                <a:pos x="25" y="94"/>
              </a:cxn>
              <a:cxn ang="0">
                <a:pos x="24" y="91"/>
              </a:cxn>
              <a:cxn ang="0">
                <a:pos x="17" y="91"/>
              </a:cxn>
              <a:cxn ang="0">
                <a:pos x="12" y="91"/>
              </a:cxn>
              <a:cxn ang="0">
                <a:pos x="8" y="91"/>
              </a:cxn>
              <a:cxn ang="0">
                <a:pos x="3" y="91"/>
              </a:cxn>
              <a:cxn ang="0">
                <a:pos x="0" y="90"/>
              </a:cxn>
              <a:cxn ang="0">
                <a:pos x="0" y="77"/>
              </a:cxn>
              <a:cxn ang="0">
                <a:pos x="0" y="69"/>
              </a:cxn>
              <a:cxn ang="0">
                <a:pos x="0" y="56"/>
              </a:cxn>
              <a:cxn ang="0">
                <a:pos x="0" y="48"/>
              </a:cxn>
              <a:cxn ang="0">
                <a:pos x="0" y="35"/>
              </a:cxn>
              <a:cxn ang="0">
                <a:pos x="0" y="26"/>
              </a:cxn>
              <a:cxn ang="0">
                <a:pos x="0" y="18"/>
              </a:cxn>
              <a:cxn ang="0">
                <a:pos x="1" y="7"/>
              </a:cxn>
              <a:cxn ang="0">
                <a:pos x="4" y="0"/>
              </a:cxn>
              <a:cxn ang="0">
                <a:pos x="17" y="0"/>
              </a:cxn>
              <a:cxn ang="0">
                <a:pos x="24" y="0"/>
              </a:cxn>
              <a:cxn ang="0">
                <a:pos x="28" y="0"/>
              </a:cxn>
            </a:cxnLst>
            <a:rect l="0" t="0" r="r" b="b"/>
            <a:pathLst>
              <a:path w="32" h="96">
                <a:moveTo>
                  <a:pt x="30" y="0"/>
                </a:moveTo>
                <a:lnTo>
                  <a:pt x="28" y="2"/>
                </a:lnTo>
                <a:lnTo>
                  <a:pt x="27" y="3"/>
                </a:lnTo>
                <a:lnTo>
                  <a:pt x="27" y="5"/>
                </a:lnTo>
                <a:lnTo>
                  <a:pt x="25" y="5"/>
                </a:lnTo>
                <a:lnTo>
                  <a:pt x="25" y="7"/>
                </a:lnTo>
                <a:lnTo>
                  <a:pt x="25" y="8"/>
                </a:lnTo>
                <a:lnTo>
                  <a:pt x="25" y="10"/>
                </a:lnTo>
                <a:lnTo>
                  <a:pt x="24" y="10"/>
                </a:lnTo>
                <a:lnTo>
                  <a:pt x="24" y="11"/>
                </a:lnTo>
                <a:lnTo>
                  <a:pt x="24" y="13"/>
                </a:lnTo>
                <a:lnTo>
                  <a:pt x="25" y="16"/>
                </a:lnTo>
                <a:lnTo>
                  <a:pt x="25" y="18"/>
                </a:lnTo>
                <a:lnTo>
                  <a:pt x="24" y="18"/>
                </a:lnTo>
                <a:lnTo>
                  <a:pt x="24" y="19"/>
                </a:lnTo>
                <a:lnTo>
                  <a:pt x="24" y="21"/>
                </a:lnTo>
                <a:lnTo>
                  <a:pt x="24" y="22"/>
                </a:lnTo>
                <a:lnTo>
                  <a:pt x="24" y="24"/>
                </a:lnTo>
                <a:lnTo>
                  <a:pt x="24" y="26"/>
                </a:lnTo>
                <a:lnTo>
                  <a:pt x="24" y="27"/>
                </a:lnTo>
                <a:lnTo>
                  <a:pt x="24" y="29"/>
                </a:lnTo>
                <a:lnTo>
                  <a:pt x="24" y="30"/>
                </a:lnTo>
                <a:lnTo>
                  <a:pt x="24" y="32"/>
                </a:lnTo>
                <a:lnTo>
                  <a:pt x="24" y="34"/>
                </a:lnTo>
                <a:lnTo>
                  <a:pt x="22" y="34"/>
                </a:lnTo>
                <a:lnTo>
                  <a:pt x="22" y="35"/>
                </a:lnTo>
                <a:lnTo>
                  <a:pt x="22" y="37"/>
                </a:lnTo>
                <a:lnTo>
                  <a:pt x="22" y="38"/>
                </a:lnTo>
                <a:lnTo>
                  <a:pt x="22" y="40"/>
                </a:lnTo>
                <a:lnTo>
                  <a:pt x="22" y="42"/>
                </a:lnTo>
                <a:lnTo>
                  <a:pt x="22" y="43"/>
                </a:lnTo>
                <a:lnTo>
                  <a:pt x="24" y="43"/>
                </a:lnTo>
                <a:lnTo>
                  <a:pt x="24" y="45"/>
                </a:lnTo>
                <a:lnTo>
                  <a:pt x="25" y="46"/>
                </a:lnTo>
                <a:lnTo>
                  <a:pt x="25" y="48"/>
                </a:lnTo>
                <a:lnTo>
                  <a:pt x="25" y="50"/>
                </a:lnTo>
                <a:lnTo>
                  <a:pt x="25" y="51"/>
                </a:lnTo>
                <a:lnTo>
                  <a:pt x="24" y="51"/>
                </a:lnTo>
                <a:lnTo>
                  <a:pt x="24" y="53"/>
                </a:lnTo>
                <a:lnTo>
                  <a:pt x="24" y="54"/>
                </a:lnTo>
                <a:lnTo>
                  <a:pt x="24" y="56"/>
                </a:lnTo>
                <a:lnTo>
                  <a:pt x="24" y="58"/>
                </a:lnTo>
                <a:lnTo>
                  <a:pt x="24" y="59"/>
                </a:lnTo>
                <a:lnTo>
                  <a:pt x="25" y="59"/>
                </a:lnTo>
                <a:lnTo>
                  <a:pt x="27" y="59"/>
                </a:lnTo>
                <a:lnTo>
                  <a:pt x="27" y="61"/>
                </a:lnTo>
                <a:lnTo>
                  <a:pt x="28" y="61"/>
                </a:lnTo>
                <a:lnTo>
                  <a:pt x="28" y="62"/>
                </a:lnTo>
                <a:lnTo>
                  <a:pt x="30" y="62"/>
                </a:lnTo>
                <a:lnTo>
                  <a:pt x="32" y="62"/>
                </a:lnTo>
                <a:lnTo>
                  <a:pt x="32" y="64"/>
                </a:lnTo>
                <a:lnTo>
                  <a:pt x="32" y="66"/>
                </a:lnTo>
                <a:lnTo>
                  <a:pt x="30" y="66"/>
                </a:lnTo>
                <a:lnTo>
                  <a:pt x="30" y="67"/>
                </a:lnTo>
                <a:lnTo>
                  <a:pt x="28" y="67"/>
                </a:lnTo>
                <a:lnTo>
                  <a:pt x="27" y="67"/>
                </a:lnTo>
                <a:lnTo>
                  <a:pt x="27" y="69"/>
                </a:lnTo>
                <a:lnTo>
                  <a:pt x="25" y="69"/>
                </a:lnTo>
                <a:lnTo>
                  <a:pt x="25" y="70"/>
                </a:lnTo>
                <a:lnTo>
                  <a:pt x="24" y="70"/>
                </a:lnTo>
                <a:lnTo>
                  <a:pt x="24" y="72"/>
                </a:lnTo>
                <a:lnTo>
                  <a:pt x="24" y="74"/>
                </a:lnTo>
                <a:lnTo>
                  <a:pt x="24" y="75"/>
                </a:lnTo>
                <a:lnTo>
                  <a:pt x="24" y="77"/>
                </a:lnTo>
                <a:lnTo>
                  <a:pt x="24" y="78"/>
                </a:lnTo>
                <a:lnTo>
                  <a:pt x="25" y="78"/>
                </a:lnTo>
                <a:lnTo>
                  <a:pt x="25" y="80"/>
                </a:lnTo>
                <a:lnTo>
                  <a:pt x="24" y="80"/>
                </a:lnTo>
                <a:lnTo>
                  <a:pt x="24" y="82"/>
                </a:lnTo>
                <a:lnTo>
                  <a:pt x="25" y="82"/>
                </a:lnTo>
                <a:lnTo>
                  <a:pt x="25" y="83"/>
                </a:lnTo>
                <a:lnTo>
                  <a:pt x="25" y="85"/>
                </a:lnTo>
                <a:lnTo>
                  <a:pt x="27" y="85"/>
                </a:lnTo>
                <a:lnTo>
                  <a:pt x="27" y="86"/>
                </a:lnTo>
                <a:lnTo>
                  <a:pt x="27" y="88"/>
                </a:lnTo>
                <a:lnTo>
                  <a:pt x="27" y="90"/>
                </a:lnTo>
                <a:lnTo>
                  <a:pt x="28" y="90"/>
                </a:lnTo>
                <a:lnTo>
                  <a:pt x="28" y="91"/>
                </a:lnTo>
                <a:lnTo>
                  <a:pt x="27" y="91"/>
                </a:lnTo>
                <a:lnTo>
                  <a:pt x="27" y="93"/>
                </a:lnTo>
                <a:lnTo>
                  <a:pt x="28" y="94"/>
                </a:lnTo>
                <a:lnTo>
                  <a:pt x="30" y="94"/>
                </a:lnTo>
                <a:lnTo>
                  <a:pt x="28" y="94"/>
                </a:lnTo>
                <a:lnTo>
                  <a:pt x="27" y="94"/>
                </a:lnTo>
                <a:lnTo>
                  <a:pt x="27" y="96"/>
                </a:lnTo>
                <a:lnTo>
                  <a:pt x="25" y="96"/>
                </a:lnTo>
                <a:lnTo>
                  <a:pt x="25" y="94"/>
                </a:lnTo>
                <a:lnTo>
                  <a:pt x="24" y="94"/>
                </a:lnTo>
                <a:lnTo>
                  <a:pt x="24" y="93"/>
                </a:lnTo>
                <a:lnTo>
                  <a:pt x="24" y="91"/>
                </a:lnTo>
                <a:lnTo>
                  <a:pt x="20" y="91"/>
                </a:lnTo>
                <a:lnTo>
                  <a:pt x="19" y="91"/>
                </a:lnTo>
                <a:lnTo>
                  <a:pt x="17" y="91"/>
                </a:lnTo>
                <a:lnTo>
                  <a:pt x="16" y="91"/>
                </a:lnTo>
                <a:lnTo>
                  <a:pt x="14" y="91"/>
                </a:lnTo>
                <a:lnTo>
                  <a:pt x="12" y="91"/>
                </a:lnTo>
                <a:lnTo>
                  <a:pt x="11" y="91"/>
                </a:lnTo>
                <a:lnTo>
                  <a:pt x="9" y="91"/>
                </a:lnTo>
                <a:lnTo>
                  <a:pt x="8" y="91"/>
                </a:lnTo>
                <a:lnTo>
                  <a:pt x="6" y="91"/>
                </a:lnTo>
                <a:lnTo>
                  <a:pt x="4" y="91"/>
                </a:lnTo>
                <a:lnTo>
                  <a:pt x="3" y="91"/>
                </a:lnTo>
                <a:lnTo>
                  <a:pt x="1" y="91"/>
                </a:lnTo>
                <a:lnTo>
                  <a:pt x="0" y="91"/>
                </a:lnTo>
                <a:lnTo>
                  <a:pt x="0" y="90"/>
                </a:lnTo>
                <a:lnTo>
                  <a:pt x="0" y="86"/>
                </a:lnTo>
                <a:lnTo>
                  <a:pt x="0" y="82"/>
                </a:lnTo>
                <a:lnTo>
                  <a:pt x="0" y="77"/>
                </a:lnTo>
                <a:lnTo>
                  <a:pt x="0" y="74"/>
                </a:lnTo>
                <a:lnTo>
                  <a:pt x="0" y="70"/>
                </a:lnTo>
                <a:lnTo>
                  <a:pt x="0" y="69"/>
                </a:lnTo>
                <a:lnTo>
                  <a:pt x="0" y="64"/>
                </a:lnTo>
                <a:lnTo>
                  <a:pt x="0" y="61"/>
                </a:lnTo>
                <a:lnTo>
                  <a:pt x="0" y="56"/>
                </a:lnTo>
                <a:lnTo>
                  <a:pt x="0" y="53"/>
                </a:lnTo>
                <a:lnTo>
                  <a:pt x="0" y="51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5"/>
                </a:lnTo>
                <a:lnTo>
                  <a:pt x="0" y="34"/>
                </a:lnTo>
                <a:lnTo>
                  <a:pt x="0" y="30"/>
                </a:lnTo>
                <a:lnTo>
                  <a:pt x="0" y="26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3"/>
                </a:lnTo>
                <a:lnTo>
                  <a:pt x="0" y="8"/>
                </a:lnTo>
                <a:lnTo>
                  <a:pt x="1" y="7"/>
                </a:lnTo>
                <a:lnTo>
                  <a:pt x="1" y="5"/>
                </a:lnTo>
                <a:lnTo>
                  <a:pt x="1" y="0"/>
                </a:lnTo>
                <a:lnTo>
                  <a:pt x="4" y="0"/>
                </a:lnTo>
                <a:lnTo>
                  <a:pt x="9" y="0"/>
                </a:lnTo>
                <a:lnTo>
                  <a:pt x="14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close/>
              </a:path>
            </a:pathLst>
          </a:custGeom>
          <a:solidFill>
            <a:srgbClr val="9B51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2"/>
          <p:cNvSpPr>
            <a:spLocks/>
          </p:cNvSpPr>
          <p:nvPr/>
        </p:nvSpPr>
        <p:spPr bwMode="auto">
          <a:xfrm>
            <a:off x="3032125" y="5884863"/>
            <a:ext cx="122238" cy="1190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3"/>
              </a:cxn>
              <a:cxn ang="0">
                <a:pos x="77" y="19"/>
              </a:cxn>
              <a:cxn ang="0">
                <a:pos x="77" y="24"/>
              </a:cxn>
              <a:cxn ang="0">
                <a:pos x="77" y="37"/>
              </a:cxn>
              <a:cxn ang="0">
                <a:pos x="77" y="50"/>
              </a:cxn>
              <a:cxn ang="0">
                <a:pos x="77" y="62"/>
              </a:cxn>
              <a:cxn ang="0">
                <a:pos x="77" y="75"/>
              </a:cxn>
              <a:cxn ang="0">
                <a:pos x="72" y="75"/>
              </a:cxn>
              <a:cxn ang="0">
                <a:pos x="68" y="75"/>
              </a:cxn>
              <a:cxn ang="0">
                <a:pos x="63" y="75"/>
              </a:cxn>
              <a:cxn ang="0">
                <a:pos x="58" y="75"/>
              </a:cxn>
              <a:cxn ang="0">
                <a:pos x="53" y="75"/>
              </a:cxn>
              <a:cxn ang="0">
                <a:pos x="47" y="75"/>
              </a:cxn>
              <a:cxn ang="0">
                <a:pos x="31" y="75"/>
              </a:cxn>
              <a:cxn ang="0">
                <a:pos x="23" y="75"/>
              </a:cxn>
              <a:cxn ang="0">
                <a:pos x="15" y="75"/>
              </a:cxn>
              <a:cxn ang="0">
                <a:pos x="5" y="75"/>
              </a:cxn>
              <a:cxn ang="0">
                <a:pos x="2" y="74"/>
              </a:cxn>
              <a:cxn ang="0">
                <a:pos x="2" y="69"/>
              </a:cxn>
              <a:cxn ang="0">
                <a:pos x="2" y="64"/>
              </a:cxn>
              <a:cxn ang="0">
                <a:pos x="2" y="59"/>
              </a:cxn>
              <a:cxn ang="0">
                <a:pos x="2" y="54"/>
              </a:cxn>
              <a:cxn ang="0">
                <a:pos x="0" y="51"/>
              </a:cxn>
              <a:cxn ang="0">
                <a:pos x="2" y="46"/>
              </a:cxn>
              <a:cxn ang="0">
                <a:pos x="2" y="42"/>
              </a:cxn>
              <a:cxn ang="0">
                <a:pos x="2" y="37"/>
              </a:cxn>
              <a:cxn ang="0">
                <a:pos x="2" y="32"/>
              </a:cxn>
              <a:cxn ang="0">
                <a:pos x="2" y="26"/>
              </a:cxn>
              <a:cxn ang="0">
                <a:pos x="0" y="22"/>
              </a:cxn>
              <a:cxn ang="0">
                <a:pos x="0" y="18"/>
              </a:cxn>
              <a:cxn ang="0">
                <a:pos x="2" y="14"/>
              </a:cxn>
              <a:cxn ang="0">
                <a:pos x="2" y="10"/>
              </a:cxn>
              <a:cxn ang="0">
                <a:pos x="2" y="5"/>
              </a:cxn>
              <a:cxn ang="0">
                <a:pos x="2" y="0"/>
              </a:cxn>
              <a:cxn ang="0">
                <a:pos x="12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1" y="0"/>
              </a:cxn>
              <a:cxn ang="0">
                <a:pos x="36" y="0"/>
              </a:cxn>
              <a:cxn ang="0">
                <a:pos x="44" y="0"/>
              </a:cxn>
              <a:cxn ang="0">
                <a:pos x="48" y="0"/>
              </a:cxn>
              <a:cxn ang="0">
                <a:pos x="64" y="0"/>
              </a:cxn>
              <a:cxn ang="0">
                <a:pos x="68" y="2"/>
              </a:cxn>
              <a:cxn ang="0">
                <a:pos x="71" y="0"/>
              </a:cxn>
            </a:cxnLst>
            <a:rect l="0" t="0" r="r" b="b"/>
            <a:pathLst>
              <a:path w="77" h="75">
                <a:moveTo>
                  <a:pt x="77" y="0"/>
                </a:moveTo>
                <a:lnTo>
                  <a:pt x="77" y="3"/>
                </a:lnTo>
                <a:lnTo>
                  <a:pt x="77" y="5"/>
                </a:lnTo>
                <a:lnTo>
                  <a:pt x="77" y="6"/>
                </a:lnTo>
                <a:lnTo>
                  <a:pt x="77" y="8"/>
                </a:lnTo>
                <a:lnTo>
                  <a:pt x="77" y="13"/>
                </a:lnTo>
                <a:lnTo>
                  <a:pt x="77" y="16"/>
                </a:lnTo>
                <a:lnTo>
                  <a:pt x="77" y="18"/>
                </a:lnTo>
                <a:lnTo>
                  <a:pt x="77" y="19"/>
                </a:lnTo>
                <a:lnTo>
                  <a:pt x="77" y="21"/>
                </a:lnTo>
                <a:lnTo>
                  <a:pt x="77" y="22"/>
                </a:lnTo>
                <a:lnTo>
                  <a:pt x="77" y="24"/>
                </a:lnTo>
                <a:lnTo>
                  <a:pt x="77" y="29"/>
                </a:lnTo>
                <a:lnTo>
                  <a:pt x="77" y="34"/>
                </a:lnTo>
                <a:lnTo>
                  <a:pt x="77" y="37"/>
                </a:lnTo>
                <a:lnTo>
                  <a:pt x="77" y="40"/>
                </a:lnTo>
                <a:lnTo>
                  <a:pt x="77" y="46"/>
                </a:lnTo>
                <a:lnTo>
                  <a:pt x="77" y="50"/>
                </a:lnTo>
                <a:lnTo>
                  <a:pt x="77" y="54"/>
                </a:lnTo>
                <a:lnTo>
                  <a:pt x="77" y="59"/>
                </a:lnTo>
                <a:lnTo>
                  <a:pt x="77" y="62"/>
                </a:lnTo>
                <a:lnTo>
                  <a:pt x="77" y="67"/>
                </a:lnTo>
                <a:lnTo>
                  <a:pt x="77" y="70"/>
                </a:lnTo>
                <a:lnTo>
                  <a:pt x="77" y="75"/>
                </a:lnTo>
                <a:lnTo>
                  <a:pt x="76" y="75"/>
                </a:lnTo>
                <a:lnTo>
                  <a:pt x="74" y="75"/>
                </a:lnTo>
                <a:lnTo>
                  <a:pt x="72" y="75"/>
                </a:lnTo>
                <a:lnTo>
                  <a:pt x="71" y="75"/>
                </a:lnTo>
                <a:lnTo>
                  <a:pt x="69" y="75"/>
                </a:lnTo>
                <a:lnTo>
                  <a:pt x="68" y="75"/>
                </a:lnTo>
                <a:lnTo>
                  <a:pt x="66" y="75"/>
                </a:lnTo>
                <a:lnTo>
                  <a:pt x="64" y="75"/>
                </a:lnTo>
                <a:lnTo>
                  <a:pt x="63" y="75"/>
                </a:lnTo>
                <a:lnTo>
                  <a:pt x="61" y="75"/>
                </a:lnTo>
                <a:lnTo>
                  <a:pt x="60" y="75"/>
                </a:lnTo>
                <a:lnTo>
                  <a:pt x="58" y="75"/>
                </a:lnTo>
                <a:lnTo>
                  <a:pt x="56" y="75"/>
                </a:lnTo>
                <a:lnTo>
                  <a:pt x="55" y="75"/>
                </a:lnTo>
                <a:lnTo>
                  <a:pt x="53" y="75"/>
                </a:lnTo>
                <a:lnTo>
                  <a:pt x="52" y="75"/>
                </a:lnTo>
                <a:lnTo>
                  <a:pt x="48" y="75"/>
                </a:lnTo>
                <a:lnTo>
                  <a:pt x="47" y="75"/>
                </a:lnTo>
                <a:lnTo>
                  <a:pt x="44" y="75"/>
                </a:lnTo>
                <a:lnTo>
                  <a:pt x="36" y="75"/>
                </a:lnTo>
                <a:lnTo>
                  <a:pt x="31" y="75"/>
                </a:lnTo>
                <a:lnTo>
                  <a:pt x="26" y="75"/>
                </a:lnTo>
                <a:lnTo>
                  <a:pt x="24" y="75"/>
                </a:lnTo>
                <a:lnTo>
                  <a:pt x="23" y="75"/>
                </a:lnTo>
                <a:lnTo>
                  <a:pt x="21" y="75"/>
                </a:lnTo>
                <a:lnTo>
                  <a:pt x="18" y="75"/>
                </a:lnTo>
                <a:lnTo>
                  <a:pt x="15" y="75"/>
                </a:lnTo>
                <a:lnTo>
                  <a:pt x="8" y="75"/>
                </a:lnTo>
                <a:lnTo>
                  <a:pt x="7" y="75"/>
                </a:lnTo>
                <a:lnTo>
                  <a:pt x="5" y="75"/>
                </a:lnTo>
                <a:lnTo>
                  <a:pt x="4" y="75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0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4"/>
                </a:lnTo>
                <a:lnTo>
                  <a:pt x="2" y="62"/>
                </a:lnTo>
                <a:lnTo>
                  <a:pt x="2" y="61"/>
                </a:lnTo>
                <a:lnTo>
                  <a:pt x="2" y="59"/>
                </a:lnTo>
                <a:lnTo>
                  <a:pt x="2" y="58"/>
                </a:lnTo>
                <a:lnTo>
                  <a:pt x="2" y="56"/>
                </a:lnTo>
                <a:lnTo>
                  <a:pt x="2" y="54"/>
                </a:lnTo>
                <a:lnTo>
                  <a:pt x="2" y="53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2" y="48"/>
                </a:lnTo>
                <a:lnTo>
                  <a:pt x="2" y="46"/>
                </a:lnTo>
                <a:lnTo>
                  <a:pt x="2" y="45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8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0"/>
                </a:lnTo>
                <a:lnTo>
                  <a:pt x="2" y="27"/>
                </a:lnTo>
                <a:lnTo>
                  <a:pt x="2" y="26"/>
                </a:lnTo>
                <a:lnTo>
                  <a:pt x="2" y="24"/>
                </a:lnTo>
                <a:lnTo>
                  <a:pt x="2" y="22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2" y="18"/>
                </a:lnTo>
                <a:lnTo>
                  <a:pt x="2" y="16"/>
                </a:lnTo>
                <a:lnTo>
                  <a:pt x="2" y="14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6"/>
                </a:lnTo>
                <a:lnTo>
                  <a:pt x="2" y="5"/>
                </a:lnTo>
                <a:lnTo>
                  <a:pt x="2" y="3"/>
                </a:lnTo>
                <a:lnTo>
                  <a:pt x="2" y="2"/>
                </a:lnTo>
                <a:lnTo>
                  <a:pt x="2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6" y="0"/>
                </a:lnTo>
                <a:lnTo>
                  <a:pt x="64" y="0"/>
                </a:lnTo>
                <a:lnTo>
                  <a:pt x="64" y="2"/>
                </a:lnTo>
                <a:lnTo>
                  <a:pt x="66" y="2"/>
                </a:lnTo>
                <a:lnTo>
                  <a:pt x="68" y="2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7" y="0"/>
                </a:lnTo>
                <a:close/>
              </a:path>
            </a:pathLst>
          </a:custGeom>
          <a:solidFill>
            <a:srgbClr val="82662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3"/>
          <p:cNvSpPr>
            <a:spLocks/>
          </p:cNvSpPr>
          <p:nvPr/>
        </p:nvSpPr>
        <p:spPr bwMode="auto">
          <a:xfrm>
            <a:off x="2857500" y="5519738"/>
            <a:ext cx="80963" cy="120650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50" y="0"/>
              </a:cxn>
              <a:cxn ang="0">
                <a:pos x="51" y="1"/>
              </a:cxn>
              <a:cxn ang="0">
                <a:pos x="51" y="8"/>
              </a:cxn>
              <a:cxn ang="0">
                <a:pos x="51" y="12"/>
              </a:cxn>
              <a:cxn ang="0">
                <a:pos x="51" y="17"/>
              </a:cxn>
              <a:cxn ang="0">
                <a:pos x="51" y="20"/>
              </a:cxn>
              <a:cxn ang="0">
                <a:pos x="51" y="27"/>
              </a:cxn>
              <a:cxn ang="0">
                <a:pos x="51" y="30"/>
              </a:cxn>
              <a:cxn ang="0">
                <a:pos x="51" y="33"/>
              </a:cxn>
              <a:cxn ang="0">
                <a:pos x="51" y="40"/>
              </a:cxn>
              <a:cxn ang="0">
                <a:pos x="51" y="44"/>
              </a:cxn>
              <a:cxn ang="0">
                <a:pos x="51" y="51"/>
              </a:cxn>
              <a:cxn ang="0">
                <a:pos x="51" y="59"/>
              </a:cxn>
              <a:cxn ang="0">
                <a:pos x="51" y="62"/>
              </a:cxn>
              <a:cxn ang="0">
                <a:pos x="51" y="67"/>
              </a:cxn>
              <a:cxn ang="0">
                <a:pos x="51" y="75"/>
              </a:cxn>
              <a:cxn ang="0">
                <a:pos x="50" y="76"/>
              </a:cxn>
              <a:cxn ang="0">
                <a:pos x="38" y="76"/>
              </a:cxn>
              <a:cxn ang="0">
                <a:pos x="26" y="76"/>
              </a:cxn>
              <a:cxn ang="0">
                <a:pos x="16" y="76"/>
              </a:cxn>
              <a:cxn ang="0">
                <a:pos x="8" y="76"/>
              </a:cxn>
              <a:cxn ang="0">
                <a:pos x="3" y="76"/>
              </a:cxn>
              <a:cxn ang="0">
                <a:pos x="0" y="73"/>
              </a:cxn>
              <a:cxn ang="0">
                <a:pos x="0" y="56"/>
              </a:cxn>
              <a:cxn ang="0">
                <a:pos x="0" y="44"/>
              </a:cxn>
              <a:cxn ang="0">
                <a:pos x="0" y="32"/>
              </a:cxn>
              <a:cxn ang="0">
                <a:pos x="0" y="27"/>
              </a:cxn>
              <a:cxn ang="0">
                <a:pos x="0" y="20"/>
              </a:cxn>
              <a:cxn ang="0">
                <a:pos x="0" y="17"/>
              </a:cxn>
              <a:cxn ang="0">
                <a:pos x="0" y="0"/>
              </a:cxn>
              <a:cxn ang="0">
                <a:pos x="5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9" y="0"/>
              </a:cxn>
              <a:cxn ang="0">
                <a:pos x="34" y="0"/>
              </a:cxn>
              <a:cxn ang="0">
                <a:pos x="37" y="0"/>
              </a:cxn>
              <a:cxn ang="0">
                <a:pos x="40" y="0"/>
              </a:cxn>
              <a:cxn ang="0">
                <a:pos x="43" y="0"/>
              </a:cxn>
            </a:cxnLst>
            <a:rect l="0" t="0" r="r" b="b"/>
            <a:pathLst>
              <a:path w="51" h="76">
                <a:moveTo>
                  <a:pt x="45" y="0"/>
                </a:move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1" y="1"/>
                </a:lnTo>
                <a:lnTo>
                  <a:pt x="51" y="3"/>
                </a:lnTo>
                <a:lnTo>
                  <a:pt x="51" y="8"/>
                </a:lnTo>
                <a:lnTo>
                  <a:pt x="51" y="9"/>
                </a:lnTo>
                <a:lnTo>
                  <a:pt x="51" y="12"/>
                </a:lnTo>
                <a:lnTo>
                  <a:pt x="51" y="16"/>
                </a:lnTo>
                <a:lnTo>
                  <a:pt x="51" y="17"/>
                </a:lnTo>
                <a:lnTo>
                  <a:pt x="51" y="19"/>
                </a:lnTo>
                <a:lnTo>
                  <a:pt x="51" y="20"/>
                </a:lnTo>
                <a:lnTo>
                  <a:pt x="51" y="25"/>
                </a:lnTo>
                <a:lnTo>
                  <a:pt x="51" y="27"/>
                </a:lnTo>
                <a:lnTo>
                  <a:pt x="51" y="28"/>
                </a:lnTo>
                <a:lnTo>
                  <a:pt x="51" y="30"/>
                </a:lnTo>
                <a:lnTo>
                  <a:pt x="51" y="32"/>
                </a:lnTo>
                <a:lnTo>
                  <a:pt x="51" y="33"/>
                </a:lnTo>
                <a:lnTo>
                  <a:pt x="51" y="38"/>
                </a:lnTo>
                <a:lnTo>
                  <a:pt x="51" y="40"/>
                </a:lnTo>
                <a:lnTo>
                  <a:pt x="51" y="41"/>
                </a:lnTo>
                <a:lnTo>
                  <a:pt x="51" y="44"/>
                </a:lnTo>
                <a:lnTo>
                  <a:pt x="51" y="46"/>
                </a:lnTo>
                <a:lnTo>
                  <a:pt x="51" y="51"/>
                </a:lnTo>
                <a:lnTo>
                  <a:pt x="51" y="56"/>
                </a:lnTo>
                <a:lnTo>
                  <a:pt x="51" y="59"/>
                </a:lnTo>
                <a:lnTo>
                  <a:pt x="51" y="60"/>
                </a:lnTo>
                <a:lnTo>
                  <a:pt x="51" y="62"/>
                </a:lnTo>
                <a:lnTo>
                  <a:pt x="51" y="64"/>
                </a:lnTo>
                <a:lnTo>
                  <a:pt x="51" y="67"/>
                </a:lnTo>
                <a:lnTo>
                  <a:pt x="51" y="72"/>
                </a:lnTo>
                <a:lnTo>
                  <a:pt x="51" y="75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38" y="76"/>
                </a:lnTo>
                <a:lnTo>
                  <a:pt x="27" y="76"/>
                </a:lnTo>
                <a:lnTo>
                  <a:pt x="26" y="76"/>
                </a:lnTo>
                <a:lnTo>
                  <a:pt x="21" y="76"/>
                </a:lnTo>
                <a:lnTo>
                  <a:pt x="16" y="76"/>
                </a:lnTo>
                <a:lnTo>
                  <a:pt x="13" y="76"/>
                </a:lnTo>
                <a:lnTo>
                  <a:pt x="8" y="76"/>
                </a:lnTo>
                <a:lnTo>
                  <a:pt x="5" y="76"/>
                </a:lnTo>
                <a:lnTo>
                  <a:pt x="3" y="76"/>
                </a:lnTo>
                <a:lnTo>
                  <a:pt x="0" y="76"/>
                </a:lnTo>
                <a:lnTo>
                  <a:pt x="0" y="73"/>
                </a:lnTo>
                <a:lnTo>
                  <a:pt x="0" y="68"/>
                </a:lnTo>
                <a:lnTo>
                  <a:pt x="0" y="56"/>
                </a:lnTo>
                <a:lnTo>
                  <a:pt x="0" y="51"/>
                </a:lnTo>
                <a:lnTo>
                  <a:pt x="0" y="44"/>
                </a:lnTo>
                <a:lnTo>
                  <a:pt x="0" y="38"/>
                </a:lnTo>
                <a:lnTo>
                  <a:pt x="0" y="32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11" y="0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1" y="0"/>
                </a:lnTo>
                <a:lnTo>
                  <a:pt x="24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close/>
              </a:path>
            </a:pathLst>
          </a:custGeom>
          <a:solidFill>
            <a:srgbClr val="5BA9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4"/>
          <p:cNvSpPr>
            <a:spLocks/>
          </p:cNvSpPr>
          <p:nvPr/>
        </p:nvSpPr>
        <p:spPr bwMode="auto">
          <a:xfrm>
            <a:off x="3559175" y="5884863"/>
            <a:ext cx="106363" cy="119063"/>
          </a:xfrm>
          <a:custGeom>
            <a:avLst/>
            <a:gdLst/>
            <a:ahLst/>
            <a:cxnLst>
              <a:cxn ang="0">
                <a:pos x="59" y="3"/>
              </a:cxn>
              <a:cxn ang="0">
                <a:pos x="59" y="11"/>
              </a:cxn>
              <a:cxn ang="0">
                <a:pos x="59" y="16"/>
              </a:cxn>
              <a:cxn ang="0">
                <a:pos x="59" y="26"/>
              </a:cxn>
              <a:cxn ang="0">
                <a:pos x="59" y="38"/>
              </a:cxn>
              <a:cxn ang="0">
                <a:pos x="59" y="46"/>
              </a:cxn>
              <a:cxn ang="0">
                <a:pos x="62" y="50"/>
              </a:cxn>
              <a:cxn ang="0">
                <a:pos x="65" y="53"/>
              </a:cxn>
              <a:cxn ang="0">
                <a:pos x="65" y="59"/>
              </a:cxn>
              <a:cxn ang="0">
                <a:pos x="67" y="62"/>
              </a:cxn>
              <a:cxn ang="0">
                <a:pos x="67" y="72"/>
              </a:cxn>
              <a:cxn ang="0">
                <a:pos x="65" y="75"/>
              </a:cxn>
              <a:cxn ang="0">
                <a:pos x="62" y="75"/>
              </a:cxn>
              <a:cxn ang="0">
                <a:pos x="59" y="75"/>
              </a:cxn>
              <a:cxn ang="0">
                <a:pos x="56" y="75"/>
              </a:cxn>
              <a:cxn ang="0">
                <a:pos x="52" y="75"/>
              </a:cxn>
              <a:cxn ang="0">
                <a:pos x="49" y="75"/>
              </a:cxn>
              <a:cxn ang="0">
                <a:pos x="46" y="75"/>
              </a:cxn>
              <a:cxn ang="0">
                <a:pos x="43" y="75"/>
              </a:cxn>
              <a:cxn ang="0">
                <a:pos x="40" y="75"/>
              </a:cxn>
              <a:cxn ang="0">
                <a:pos x="33" y="75"/>
              </a:cxn>
              <a:cxn ang="0">
                <a:pos x="28" y="75"/>
              </a:cxn>
              <a:cxn ang="0">
                <a:pos x="25" y="75"/>
              </a:cxn>
              <a:cxn ang="0">
                <a:pos x="22" y="75"/>
              </a:cxn>
              <a:cxn ang="0">
                <a:pos x="19" y="75"/>
              </a:cxn>
              <a:cxn ang="0">
                <a:pos x="14" y="75"/>
              </a:cxn>
              <a:cxn ang="0">
                <a:pos x="9" y="75"/>
              </a:cxn>
              <a:cxn ang="0">
                <a:pos x="1" y="75"/>
              </a:cxn>
              <a:cxn ang="0">
                <a:pos x="0" y="72"/>
              </a:cxn>
              <a:cxn ang="0">
                <a:pos x="0" y="67"/>
              </a:cxn>
              <a:cxn ang="0">
                <a:pos x="0" y="59"/>
              </a:cxn>
              <a:cxn ang="0">
                <a:pos x="0" y="35"/>
              </a:cxn>
              <a:cxn ang="0">
                <a:pos x="0" y="30"/>
              </a:cxn>
              <a:cxn ang="0">
                <a:pos x="0" y="24"/>
              </a:cxn>
              <a:cxn ang="0">
                <a:pos x="0" y="0"/>
              </a:cxn>
              <a:cxn ang="0">
                <a:pos x="16" y="0"/>
              </a:cxn>
              <a:cxn ang="0">
                <a:pos x="20" y="0"/>
              </a:cxn>
              <a:cxn ang="0">
                <a:pos x="33" y="0"/>
              </a:cxn>
              <a:cxn ang="0">
                <a:pos x="40" y="0"/>
              </a:cxn>
              <a:cxn ang="0">
                <a:pos x="54" y="0"/>
              </a:cxn>
            </a:cxnLst>
            <a:rect l="0" t="0" r="r" b="b"/>
            <a:pathLst>
              <a:path w="67" h="75">
                <a:moveTo>
                  <a:pt x="59" y="0"/>
                </a:moveTo>
                <a:lnTo>
                  <a:pt x="59" y="3"/>
                </a:lnTo>
                <a:lnTo>
                  <a:pt x="59" y="8"/>
                </a:lnTo>
                <a:lnTo>
                  <a:pt x="59" y="11"/>
                </a:lnTo>
                <a:lnTo>
                  <a:pt x="59" y="13"/>
                </a:lnTo>
                <a:lnTo>
                  <a:pt x="59" y="16"/>
                </a:lnTo>
                <a:lnTo>
                  <a:pt x="59" y="18"/>
                </a:lnTo>
                <a:lnTo>
                  <a:pt x="59" y="26"/>
                </a:lnTo>
                <a:lnTo>
                  <a:pt x="59" y="29"/>
                </a:lnTo>
                <a:lnTo>
                  <a:pt x="59" y="38"/>
                </a:lnTo>
                <a:lnTo>
                  <a:pt x="59" y="42"/>
                </a:lnTo>
                <a:lnTo>
                  <a:pt x="59" y="46"/>
                </a:lnTo>
                <a:lnTo>
                  <a:pt x="59" y="50"/>
                </a:lnTo>
                <a:lnTo>
                  <a:pt x="62" y="50"/>
                </a:lnTo>
                <a:lnTo>
                  <a:pt x="65" y="50"/>
                </a:lnTo>
                <a:lnTo>
                  <a:pt x="65" y="53"/>
                </a:lnTo>
                <a:lnTo>
                  <a:pt x="65" y="54"/>
                </a:lnTo>
                <a:lnTo>
                  <a:pt x="65" y="59"/>
                </a:lnTo>
                <a:lnTo>
                  <a:pt x="67" y="59"/>
                </a:lnTo>
                <a:lnTo>
                  <a:pt x="67" y="62"/>
                </a:lnTo>
                <a:lnTo>
                  <a:pt x="67" y="67"/>
                </a:lnTo>
                <a:lnTo>
                  <a:pt x="67" y="72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62" y="75"/>
                </a:lnTo>
                <a:lnTo>
                  <a:pt x="60" y="75"/>
                </a:lnTo>
                <a:lnTo>
                  <a:pt x="59" y="75"/>
                </a:lnTo>
                <a:lnTo>
                  <a:pt x="57" y="75"/>
                </a:lnTo>
                <a:lnTo>
                  <a:pt x="56" y="75"/>
                </a:lnTo>
                <a:lnTo>
                  <a:pt x="54" y="75"/>
                </a:lnTo>
                <a:lnTo>
                  <a:pt x="52" y="75"/>
                </a:lnTo>
                <a:lnTo>
                  <a:pt x="51" y="75"/>
                </a:lnTo>
                <a:lnTo>
                  <a:pt x="49" y="75"/>
                </a:lnTo>
                <a:lnTo>
                  <a:pt x="48" y="75"/>
                </a:lnTo>
                <a:lnTo>
                  <a:pt x="46" y="75"/>
                </a:lnTo>
                <a:lnTo>
                  <a:pt x="44" y="75"/>
                </a:lnTo>
                <a:lnTo>
                  <a:pt x="43" y="75"/>
                </a:lnTo>
                <a:lnTo>
                  <a:pt x="41" y="75"/>
                </a:lnTo>
                <a:lnTo>
                  <a:pt x="40" y="75"/>
                </a:lnTo>
                <a:lnTo>
                  <a:pt x="38" y="75"/>
                </a:lnTo>
                <a:lnTo>
                  <a:pt x="33" y="75"/>
                </a:lnTo>
                <a:lnTo>
                  <a:pt x="30" y="75"/>
                </a:lnTo>
                <a:lnTo>
                  <a:pt x="28" y="75"/>
                </a:lnTo>
                <a:lnTo>
                  <a:pt x="27" y="75"/>
                </a:lnTo>
                <a:lnTo>
                  <a:pt x="25" y="75"/>
                </a:lnTo>
                <a:lnTo>
                  <a:pt x="24" y="75"/>
                </a:lnTo>
                <a:lnTo>
                  <a:pt x="22" y="75"/>
                </a:lnTo>
                <a:lnTo>
                  <a:pt x="20" y="75"/>
                </a:lnTo>
                <a:lnTo>
                  <a:pt x="19" y="75"/>
                </a:lnTo>
                <a:lnTo>
                  <a:pt x="17" y="75"/>
                </a:lnTo>
                <a:lnTo>
                  <a:pt x="14" y="75"/>
                </a:lnTo>
                <a:lnTo>
                  <a:pt x="12" y="75"/>
                </a:lnTo>
                <a:lnTo>
                  <a:pt x="9" y="75"/>
                </a:lnTo>
                <a:lnTo>
                  <a:pt x="4" y="75"/>
                </a:lnTo>
                <a:lnTo>
                  <a:pt x="1" y="75"/>
                </a:lnTo>
                <a:lnTo>
                  <a:pt x="0" y="75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2"/>
                </a:lnTo>
                <a:lnTo>
                  <a:pt x="0" y="59"/>
                </a:lnTo>
                <a:lnTo>
                  <a:pt x="0" y="50"/>
                </a:lnTo>
                <a:lnTo>
                  <a:pt x="0" y="35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4"/>
                </a:lnTo>
                <a:lnTo>
                  <a:pt x="0" y="13"/>
                </a:lnTo>
                <a:lnTo>
                  <a:pt x="0" y="0"/>
                </a:lnTo>
                <a:lnTo>
                  <a:pt x="3" y="0"/>
                </a:lnTo>
                <a:lnTo>
                  <a:pt x="16" y="0"/>
                </a:lnTo>
                <a:lnTo>
                  <a:pt x="17" y="0"/>
                </a:lnTo>
                <a:lnTo>
                  <a:pt x="20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40" y="0"/>
                </a:lnTo>
                <a:lnTo>
                  <a:pt x="49" y="0"/>
                </a:lnTo>
                <a:lnTo>
                  <a:pt x="54" y="0"/>
                </a:lnTo>
                <a:lnTo>
                  <a:pt x="59" y="0"/>
                </a:lnTo>
                <a:close/>
              </a:path>
            </a:pathLst>
          </a:custGeom>
          <a:solidFill>
            <a:srgbClr val="86D4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5"/>
          <p:cNvSpPr>
            <a:spLocks/>
          </p:cNvSpPr>
          <p:nvPr/>
        </p:nvSpPr>
        <p:spPr bwMode="auto">
          <a:xfrm>
            <a:off x="2854325" y="5640388"/>
            <a:ext cx="92075" cy="122238"/>
          </a:xfrm>
          <a:custGeom>
            <a:avLst/>
            <a:gdLst/>
            <a:ahLst/>
            <a:cxnLst>
              <a:cxn ang="0">
                <a:pos x="53" y="4"/>
              </a:cxn>
              <a:cxn ang="0">
                <a:pos x="53" y="7"/>
              </a:cxn>
              <a:cxn ang="0">
                <a:pos x="53" y="10"/>
              </a:cxn>
              <a:cxn ang="0">
                <a:pos x="52" y="12"/>
              </a:cxn>
              <a:cxn ang="0">
                <a:pos x="52" y="12"/>
              </a:cxn>
              <a:cxn ang="0">
                <a:pos x="53" y="13"/>
              </a:cxn>
              <a:cxn ang="0">
                <a:pos x="53" y="16"/>
              </a:cxn>
              <a:cxn ang="0">
                <a:pos x="52" y="26"/>
              </a:cxn>
              <a:cxn ang="0">
                <a:pos x="58" y="26"/>
              </a:cxn>
              <a:cxn ang="0">
                <a:pos x="58" y="44"/>
              </a:cxn>
              <a:cxn ang="0">
                <a:pos x="58" y="47"/>
              </a:cxn>
              <a:cxn ang="0">
                <a:pos x="58" y="58"/>
              </a:cxn>
              <a:cxn ang="0">
                <a:pos x="58" y="68"/>
              </a:cxn>
              <a:cxn ang="0">
                <a:pos x="58" y="72"/>
              </a:cxn>
              <a:cxn ang="0">
                <a:pos x="53" y="77"/>
              </a:cxn>
              <a:cxn ang="0">
                <a:pos x="50" y="77"/>
              </a:cxn>
              <a:cxn ang="0">
                <a:pos x="47" y="77"/>
              </a:cxn>
              <a:cxn ang="0">
                <a:pos x="44" y="77"/>
              </a:cxn>
              <a:cxn ang="0">
                <a:pos x="40" y="77"/>
              </a:cxn>
              <a:cxn ang="0">
                <a:pos x="37" y="77"/>
              </a:cxn>
              <a:cxn ang="0">
                <a:pos x="34" y="77"/>
              </a:cxn>
              <a:cxn ang="0">
                <a:pos x="24" y="77"/>
              </a:cxn>
              <a:cxn ang="0">
                <a:pos x="20" y="77"/>
              </a:cxn>
              <a:cxn ang="0">
                <a:pos x="16" y="77"/>
              </a:cxn>
              <a:cxn ang="0">
                <a:pos x="13" y="77"/>
              </a:cxn>
              <a:cxn ang="0">
                <a:pos x="8" y="77"/>
              </a:cxn>
              <a:cxn ang="0">
                <a:pos x="7" y="76"/>
              </a:cxn>
              <a:cxn ang="0">
                <a:pos x="7" y="72"/>
              </a:cxn>
              <a:cxn ang="0">
                <a:pos x="7" y="69"/>
              </a:cxn>
              <a:cxn ang="0">
                <a:pos x="7" y="66"/>
              </a:cxn>
              <a:cxn ang="0">
                <a:pos x="7" y="63"/>
              </a:cxn>
              <a:cxn ang="0">
                <a:pos x="7" y="60"/>
              </a:cxn>
              <a:cxn ang="0">
                <a:pos x="7" y="56"/>
              </a:cxn>
              <a:cxn ang="0">
                <a:pos x="7" y="53"/>
              </a:cxn>
              <a:cxn ang="0">
                <a:pos x="7" y="50"/>
              </a:cxn>
              <a:cxn ang="0">
                <a:pos x="7" y="47"/>
              </a:cxn>
              <a:cxn ang="0">
                <a:pos x="7" y="44"/>
              </a:cxn>
              <a:cxn ang="0">
                <a:pos x="7" y="34"/>
              </a:cxn>
              <a:cxn ang="0">
                <a:pos x="7" y="26"/>
              </a:cxn>
              <a:cxn ang="0">
                <a:pos x="4" y="26"/>
              </a:cxn>
              <a:cxn ang="0">
                <a:pos x="0" y="26"/>
              </a:cxn>
              <a:cxn ang="0">
                <a:pos x="2" y="13"/>
              </a:cxn>
              <a:cxn ang="0">
                <a:pos x="2" y="8"/>
              </a:cxn>
              <a:cxn ang="0">
                <a:pos x="2" y="5"/>
              </a:cxn>
              <a:cxn ang="0">
                <a:pos x="2" y="2"/>
              </a:cxn>
              <a:cxn ang="0">
                <a:pos x="5" y="0"/>
              </a:cxn>
              <a:cxn ang="0">
                <a:pos x="10" y="0"/>
              </a:cxn>
              <a:cxn ang="0">
                <a:pos x="18" y="0"/>
              </a:cxn>
              <a:cxn ang="0">
                <a:pos x="28" y="0"/>
              </a:cxn>
              <a:cxn ang="0">
                <a:pos x="40" y="0"/>
              </a:cxn>
              <a:cxn ang="0">
                <a:pos x="52" y="0"/>
              </a:cxn>
            </a:cxnLst>
            <a:rect l="0" t="0" r="r" b="b"/>
            <a:pathLst>
              <a:path w="58" h="77">
                <a:moveTo>
                  <a:pt x="53" y="0"/>
                </a:moveTo>
                <a:lnTo>
                  <a:pt x="53" y="4"/>
                </a:lnTo>
                <a:lnTo>
                  <a:pt x="53" y="5"/>
                </a:lnTo>
                <a:lnTo>
                  <a:pt x="53" y="7"/>
                </a:lnTo>
                <a:lnTo>
                  <a:pt x="53" y="8"/>
                </a:lnTo>
                <a:lnTo>
                  <a:pt x="53" y="10"/>
                </a:lnTo>
                <a:lnTo>
                  <a:pt x="52" y="10"/>
                </a:lnTo>
                <a:lnTo>
                  <a:pt x="52" y="12"/>
                </a:lnTo>
                <a:lnTo>
                  <a:pt x="53" y="12"/>
                </a:lnTo>
                <a:lnTo>
                  <a:pt x="52" y="12"/>
                </a:lnTo>
                <a:lnTo>
                  <a:pt x="52" y="13"/>
                </a:lnTo>
                <a:lnTo>
                  <a:pt x="53" y="13"/>
                </a:lnTo>
                <a:lnTo>
                  <a:pt x="53" y="15"/>
                </a:lnTo>
                <a:lnTo>
                  <a:pt x="53" y="16"/>
                </a:lnTo>
                <a:lnTo>
                  <a:pt x="52" y="23"/>
                </a:lnTo>
                <a:lnTo>
                  <a:pt x="52" y="26"/>
                </a:lnTo>
                <a:lnTo>
                  <a:pt x="53" y="26"/>
                </a:lnTo>
                <a:lnTo>
                  <a:pt x="58" y="26"/>
                </a:lnTo>
                <a:lnTo>
                  <a:pt x="58" y="40"/>
                </a:lnTo>
                <a:lnTo>
                  <a:pt x="58" y="44"/>
                </a:lnTo>
                <a:lnTo>
                  <a:pt x="58" y="45"/>
                </a:lnTo>
                <a:lnTo>
                  <a:pt x="58" y="47"/>
                </a:lnTo>
                <a:lnTo>
                  <a:pt x="58" y="56"/>
                </a:lnTo>
                <a:lnTo>
                  <a:pt x="58" y="58"/>
                </a:lnTo>
                <a:lnTo>
                  <a:pt x="58" y="61"/>
                </a:lnTo>
                <a:lnTo>
                  <a:pt x="58" y="68"/>
                </a:lnTo>
                <a:lnTo>
                  <a:pt x="58" y="69"/>
                </a:lnTo>
                <a:lnTo>
                  <a:pt x="58" y="72"/>
                </a:lnTo>
                <a:lnTo>
                  <a:pt x="58" y="77"/>
                </a:lnTo>
                <a:lnTo>
                  <a:pt x="53" y="77"/>
                </a:lnTo>
                <a:lnTo>
                  <a:pt x="52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4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6" y="77"/>
                </a:lnTo>
                <a:lnTo>
                  <a:pt x="34" y="77"/>
                </a:lnTo>
                <a:lnTo>
                  <a:pt x="32" y="77"/>
                </a:lnTo>
                <a:lnTo>
                  <a:pt x="24" y="77"/>
                </a:lnTo>
                <a:lnTo>
                  <a:pt x="21" y="77"/>
                </a:lnTo>
                <a:lnTo>
                  <a:pt x="20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2" y="77"/>
                </a:lnTo>
                <a:lnTo>
                  <a:pt x="8" y="77"/>
                </a:lnTo>
                <a:lnTo>
                  <a:pt x="7" y="77"/>
                </a:lnTo>
                <a:lnTo>
                  <a:pt x="7" y="76"/>
                </a:lnTo>
                <a:lnTo>
                  <a:pt x="7" y="74"/>
                </a:lnTo>
                <a:lnTo>
                  <a:pt x="7" y="72"/>
                </a:lnTo>
                <a:lnTo>
                  <a:pt x="7" y="71"/>
                </a:lnTo>
                <a:lnTo>
                  <a:pt x="7" y="69"/>
                </a:lnTo>
                <a:lnTo>
                  <a:pt x="7" y="68"/>
                </a:lnTo>
                <a:lnTo>
                  <a:pt x="7" y="66"/>
                </a:lnTo>
                <a:lnTo>
                  <a:pt x="7" y="64"/>
                </a:lnTo>
                <a:lnTo>
                  <a:pt x="7" y="63"/>
                </a:lnTo>
                <a:lnTo>
                  <a:pt x="7" y="61"/>
                </a:lnTo>
                <a:lnTo>
                  <a:pt x="7" y="60"/>
                </a:lnTo>
                <a:lnTo>
                  <a:pt x="7" y="58"/>
                </a:lnTo>
                <a:lnTo>
                  <a:pt x="7" y="56"/>
                </a:lnTo>
                <a:lnTo>
                  <a:pt x="7" y="55"/>
                </a:lnTo>
                <a:lnTo>
                  <a:pt x="7" y="53"/>
                </a:lnTo>
                <a:lnTo>
                  <a:pt x="7" y="52"/>
                </a:lnTo>
                <a:lnTo>
                  <a:pt x="7" y="50"/>
                </a:lnTo>
                <a:lnTo>
                  <a:pt x="7" y="48"/>
                </a:lnTo>
                <a:lnTo>
                  <a:pt x="7" y="47"/>
                </a:lnTo>
                <a:lnTo>
                  <a:pt x="7" y="45"/>
                </a:lnTo>
                <a:lnTo>
                  <a:pt x="7" y="44"/>
                </a:lnTo>
                <a:lnTo>
                  <a:pt x="7" y="36"/>
                </a:lnTo>
                <a:lnTo>
                  <a:pt x="7" y="34"/>
                </a:lnTo>
                <a:lnTo>
                  <a:pt x="7" y="28"/>
                </a:lnTo>
                <a:lnTo>
                  <a:pt x="7" y="26"/>
                </a:lnTo>
                <a:lnTo>
                  <a:pt x="5" y="26"/>
                </a:lnTo>
                <a:lnTo>
                  <a:pt x="4" y="26"/>
                </a:lnTo>
                <a:lnTo>
                  <a:pt x="2" y="26"/>
                </a:lnTo>
                <a:lnTo>
                  <a:pt x="0" y="26"/>
                </a:lnTo>
                <a:lnTo>
                  <a:pt x="0" y="23"/>
                </a:lnTo>
                <a:lnTo>
                  <a:pt x="2" y="13"/>
                </a:lnTo>
                <a:lnTo>
                  <a:pt x="2" y="12"/>
                </a:lnTo>
                <a:lnTo>
                  <a:pt x="2" y="8"/>
                </a:lnTo>
                <a:lnTo>
                  <a:pt x="2" y="7"/>
                </a:lnTo>
                <a:lnTo>
                  <a:pt x="2" y="5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5" y="0"/>
                </a:lnTo>
                <a:lnTo>
                  <a:pt x="18" y="0"/>
                </a:lnTo>
                <a:lnTo>
                  <a:pt x="23" y="0"/>
                </a:lnTo>
                <a:lnTo>
                  <a:pt x="28" y="0"/>
                </a:lnTo>
                <a:lnTo>
                  <a:pt x="29" y="0"/>
                </a:lnTo>
                <a:lnTo>
                  <a:pt x="40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close/>
              </a:path>
            </a:pathLst>
          </a:custGeom>
          <a:solidFill>
            <a:srgbClr val="8BC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6"/>
          <p:cNvSpPr>
            <a:spLocks/>
          </p:cNvSpPr>
          <p:nvPr/>
        </p:nvSpPr>
        <p:spPr bwMode="auto">
          <a:xfrm>
            <a:off x="2873375" y="5884863"/>
            <a:ext cx="161925" cy="119063"/>
          </a:xfrm>
          <a:custGeom>
            <a:avLst/>
            <a:gdLst/>
            <a:ahLst/>
            <a:cxnLst>
              <a:cxn ang="0">
                <a:pos x="102" y="3"/>
              </a:cxn>
              <a:cxn ang="0">
                <a:pos x="102" y="8"/>
              </a:cxn>
              <a:cxn ang="0">
                <a:pos x="102" y="13"/>
              </a:cxn>
              <a:cxn ang="0">
                <a:pos x="102" y="18"/>
              </a:cxn>
              <a:cxn ang="0">
                <a:pos x="100" y="21"/>
              </a:cxn>
              <a:cxn ang="0">
                <a:pos x="102" y="24"/>
              </a:cxn>
              <a:cxn ang="0">
                <a:pos x="102" y="30"/>
              </a:cxn>
              <a:cxn ang="0">
                <a:pos x="102" y="35"/>
              </a:cxn>
              <a:cxn ang="0">
                <a:pos x="102" y="40"/>
              </a:cxn>
              <a:cxn ang="0">
                <a:pos x="102" y="45"/>
              </a:cxn>
              <a:cxn ang="0">
                <a:pos x="100" y="50"/>
              </a:cxn>
              <a:cxn ang="0">
                <a:pos x="102" y="53"/>
              </a:cxn>
              <a:cxn ang="0">
                <a:pos x="102" y="58"/>
              </a:cxn>
              <a:cxn ang="0">
                <a:pos x="102" y="62"/>
              </a:cxn>
              <a:cxn ang="0">
                <a:pos x="102" y="67"/>
              </a:cxn>
              <a:cxn ang="0">
                <a:pos x="102" y="72"/>
              </a:cxn>
              <a:cxn ang="0">
                <a:pos x="100" y="75"/>
              </a:cxn>
              <a:cxn ang="0">
                <a:pos x="96" y="75"/>
              </a:cxn>
              <a:cxn ang="0">
                <a:pos x="91" y="75"/>
              </a:cxn>
              <a:cxn ang="0">
                <a:pos x="86" y="75"/>
              </a:cxn>
              <a:cxn ang="0">
                <a:pos x="81" y="75"/>
              </a:cxn>
              <a:cxn ang="0">
                <a:pos x="76" y="75"/>
              </a:cxn>
              <a:cxn ang="0">
                <a:pos x="72" y="75"/>
              </a:cxn>
              <a:cxn ang="0">
                <a:pos x="67" y="75"/>
              </a:cxn>
              <a:cxn ang="0">
                <a:pos x="59" y="75"/>
              </a:cxn>
              <a:cxn ang="0">
                <a:pos x="54" y="75"/>
              </a:cxn>
              <a:cxn ang="0">
                <a:pos x="46" y="75"/>
              </a:cxn>
              <a:cxn ang="0">
                <a:pos x="36" y="75"/>
              </a:cxn>
              <a:cxn ang="0">
                <a:pos x="22" y="75"/>
              </a:cxn>
              <a:cxn ang="0">
                <a:pos x="3" y="75"/>
              </a:cxn>
              <a:cxn ang="0">
                <a:pos x="0" y="67"/>
              </a:cxn>
              <a:cxn ang="0">
                <a:pos x="0" y="42"/>
              </a:cxn>
              <a:cxn ang="0">
                <a:pos x="0" y="16"/>
              </a:cxn>
              <a:cxn ang="0">
                <a:pos x="0" y="0"/>
              </a:cxn>
              <a:cxn ang="0">
                <a:pos x="4" y="0"/>
              </a:cxn>
              <a:cxn ang="0">
                <a:pos x="9" y="0"/>
              </a:cxn>
              <a:cxn ang="0">
                <a:pos x="17" y="0"/>
              </a:cxn>
              <a:cxn ang="0">
                <a:pos x="22" y="0"/>
              </a:cxn>
              <a:cxn ang="0">
                <a:pos x="27" y="0"/>
              </a:cxn>
              <a:cxn ang="0">
                <a:pos x="32" y="0"/>
              </a:cxn>
              <a:cxn ang="0">
                <a:pos x="36" y="0"/>
              </a:cxn>
              <a:cxn ang="0">
                <a:pos x="41" y="0"/>
              </a:cxn>
              <a:cxn ang="0">
                <a:pos x="46" y="0"/>
              </a:cxn>
              <a:cxn ang="0">
                <a:pos x="51" y="0"/>
              </a:cxn>
              <a:cxn ang="0">
                <a:pos x="56" y="0"/>
              </a:cxn>
              <a:cxn ang="0">
                <a:pos x="60" y="0"/>
              </a:cxn>
              <a:cxn ang="0">
                <a:pos x="72" y="0"/>
              </a:cxn>
              <a:cxn ang="0">
                <a:pos x="78" y="0"/>
              </a:cxn>
              <a:cxn ang="0">
                <a:pos x="88" y="0"/>
              </a:cxn>
              <a:cxn ang="0">
                <a:pos x="92" y="0"/>
              </a:cxn>
              <a:cxn ang="0">
                <a:pos x="99" y="0"/>
              </a:cxn>
            </a:cxnLst>
            <a:rect l="0" t="0" r="r" b="b"/>
            <a:pathLst>
              <a:path w="102" h="75">
                <a:moveTo>
                  <a:pt x="102" y="0"/>
                </a:moveTo>
                <a:lnTo>
                  <a:pt x="102" y="2"/>
                </a:lnTo>
                <a:lnTo>
                  <a:pt x="102" y="3"/>
                </a:lnTo>
                <a:lnTo>
                  <a:pt x="102" y="5"/>
                </a:lnTo>
                <a:lnTo>
                  <a:pt x="102" y="6"/>
                </a:lnTo>
                <a:lnTo>
                  <a:pt x="102" y="8"/>
                </a:lnTo>
                <a:lnTo>
                  <a:pt x="102" y="10"/>
                </a:lnTo>
                <a:lnTo>
                  <a:pt x="102" y="11"/>
                </a:lnTo>
                <a:lnTo>
                  <a:pt x="102" y="13"/>
                </a:lnTo>
                <a:lnTo>
                  <a:pt x="102" y="14"/>
                </a:lnTo>
                <a:lnTo>
                  <a:pt x="102" y="16"/>
                </a:lnTo>
                <a:lnTo>
                  <a:pt x="102" y="18"/>
                </a:lnTo>
                <a:lnTo>
                  <a:pt x="100" y="18"/>
                </a:lnTo>
                <a:lnTo>
                  <a:pt x="100" y="19"/>
                </a:lnTo>
                <a:lnTo>
                  <a:pt x="100" y="21"/>
                </a:lnTo>
                <a:lnTo>
                  <a:pt x="100" y="22"/>
                </a:lnTo>
                <a:lnTo>
                  <a:pt x="102" y="22"/>
                </a:lnTo>
                <a:lnTo>
                  <a:pt x="102" y="24"/>
                </a:lnTo>
                <a:lnTo>
                  <a:pt x="102" y="26"/>
                </a:lnTo>
                <a:lnTo>
                  <a:pt x="102" y="27"/>
                </a:lnTo>
                <a:lnTo>
                  <a:pt x="102" y="30"/>
                </a:lnTo>
                <a:lnTo>
                  <a:pt x="102" y="32"/>
                </a:lnTo>
                <a:lnTo>
                  <a:pt x="102" y="34"/>
                </a:lnTo>
                <a:lnTo>
                  <a:pt x="102" y="35"/>
                </a:lnTo>
                <a:lnTo>
                  <a:pt x="102" y="37"/>
                </a:lnTo>
                <a:lnTo>
                  <a:pt x="102" y="38"/>
                </a:lnTo>
                <a:lnTo>
                  <a:pt x="102" y="40"/>
                </a:lnTo>
                <a:lnTo>
                  <a:pt x="102" y="42"/>
                </a:lnTo>
                <a:lnTo>
                  <a:pt x="102" y="43"/>
                </a:lnTo>
                <a:lnTo>
                  <a:pt x="102" y="45"/>
                </a:lnTo>
                <a:lnTo>
                  <a:pt x="102" y="46"/>
                </a:lnTo>
                <a:lnTo>
                  <a:pt x="102" y="48"/>
                </a:lnTo>
                <a:lnTo>
                  <a:pt x="100" y="50"/>
                </a:lnTo>
                <a:lnTo>
                  <a:pt x="100" y="51"/>
                </a:lnTo>
                <a:lnTo>
                  <a:pt x="102" y="51"/>
                </a:lnTo>
                <a:lnTo>
                  <a:pt x="102" y="53"/>
                </a:lnTo>
                <a:lnTo>
                  <a:pt x="102" y="54"/>
                </a:lnTo>
                <a:lnTo>
                  <a:pt x="102" y="56"/>
                </a:lnTo>
                <a:lnTo>
                  <a:pt x="102" y="58"/>
                </a:lnTo>
                <a:lnTo>
                  <a:pt x="102" y="59"/>
                </a:lnTo>
                <a:lnTo>
                  <a:pt x="102" y="61"/>
                </a:lnTo>
                <a:lnTo>
                  <a:pt x="102" y="62"/>
                </a:lnTo>
                <a:lnTo>
                  <a:pt x="102" y="64"/>
                </a:lnTo>
                <a:lnTo>
                  <a:pt x="102" y="66"/>
                </a:lnTo>
                <a:lnTo>
                  <a:pt x="102" y="67"/>
                </a:lnTo>
                <a:lnTo>
                  <a:pt x="102" y="69"/>
                </a:lnTo>
                <a:lnTo>
                  <a:pt x="102" y="70"/>
                </a:lnTo>
                <a:lnTo>
                  <a:pt x="102" y="72"/>
                </a:lnTo>
                <a:lnTo>
                  <a:pt x="102" y="74"/>
                </a:lnTo>
                <a:lnTo>
                  <a:pt x="102" y="75"/>
                </a:lnTo>
                <a:lnTo>
                  <a:pt x="100" y="75"/>
                </a:lnTo>
                <a:lnTo>
                  <a:pt x="99" y="75"/>
                </a:lnTo>
                <a:lnTo>
                  <a:pt x="97" y="75"/>
                </a:lnTo>
                <a:lnTo>
                  <a:pt x="96" y="75"/>
                </a:lnTo>
                <a:lnTo>
                  <a:pt x="94" y="75"/>
                </a:lnTo>
                <a:lnTo>
                  <a:pt x="92" y="75"/>
                </a:lnTo>
                <a:lnTo>
                  <a:pt x="91" y="75"/>
                </a:lnTo>
                <a:lnTo>
                  <a:pt x="89" y="75"/>
                </a:lnTo>
                <a:lnTo>
                  <a:pt x="88" y="75"/>
                </a:lnTo>
                <a:lnTo>
                  <a:pt x="86" y="75"/>
                </a:lnTo>
                <a:lnTo>
                  <a:pt x="84" y="75"/>
                </a:lnTo>
                <a:lnTo>
                  <a:pt x="83" y="75"/>
                </a:lnTo>
                <a:lnTo>
                  <a:pt x="81" y="75"/>
                </a:lnTo>
                <a:lnTo>
                  <a:pt x="80" y="75"/>
                </a:lnTo>
                <a:lnTo>
                  <a:pt x="78" y="75"/>
                </a:lnTo>
                <a:lnTo>
                  <a:pt x="76" y="75"/>
                </a:lnTo>
                <a:lnTo>
                  <a:pt x="75" y="75"/>
                </a:lnTo>
                <a:lnTo>
                  <a:pt x="73" y="75"/>
                </a:lnTo>
                <a:lnTo>
                  <a:pt x="72" y="75"/>
                </a:lnTo>
                <a:lnTo>
                  <a:pt x="70" y="75"/>
                </a:lnTo>
                <a:lnTo>
                  <a:pt x="68" y="75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59" y="75"/>
                </a:lnTo>
                <a:lnTo>
                  <a:pt x="57" y="75"/>
                </a:lnTo>
                <a:lnTo>
                  <a:pt x="56" y="75"/>
                </a:lnTo>
                <a:lnTo>
                  <a:pt x="54" y="75"/>
                </a:lnTo>
                <a:lnTo>
                  <a:pt x="52" y="75"/>
                </a:lnTo>
                <a:lnTo>
                  <a:pt x="51" y="75"/>
                </a:lnTo>
                <a:lnTo>
                  <a:pt x="46" y="75"/>
                </a:lnTo>
                <a:lnTo>
                  <a:pt x="43" y="75"/>
                </a:lnTo>
                <a:lnTo>
                  <a:pt x="41" y="75"/>
                </a:lnTo>
                <a:lnTo>
                  <a:pt x="36" y="75"/>
                </a:lnTo>
                <a:lnTo>
                  <a:pt x="35" y="75"/>
                </a:lnTo>
                <a:lnTo>
                  <a:pt x="25" y="75"/>
                </a:lnTo>
                <a:lnTo>
                  <a:pt x="22" y="75"/>
                </a:lnTo>
                <a:lnTo>
                  <a:pt x="16" y="75"/>
                </a:lnTo>
                <a:lnTo>
                  <a:pt x="4" y="75"/>
                </a:lnTo>
                <a:lnTo>
                  <a:pt x="3" y="75"/>
                </a:lnTo>
                <a:lnTo>
                  <a:pt x="1" y="75"/>
                </a:lnTo>
                <a:lnTo>
                  <a:pt x="0" y="75"/>
                </a:lnTo>
                <a:lnTo>
                  <a:pt x="0" y="67"/>
                </a:lnTo>
                <a:lnTo>
                  <a:pt x="0" y="66"/>
                </a:lnTo>
                <a:lnTo>
                  <a:pt x="0" y="62"/>
                </a:lnTo>
                <a:lnTo>
                  <a:pt x="0" y="42"/>
                </a:lnTo>
                <a:lnTo>
                  <a:pt x="0" y="35"/>
                </a:lnTo>
                <a:lnTo>
                  <a:pt x="0" y="26"/>
                </a:lnTo>
                <a:lnTo>
                  <a:pt x="0" y="16"/>
                </a:lnTo>
                <a:lnTo>
                  <a:pt x="0" y="13"/>
                </a:lnTo>
                <a:lnTo>
                  <a:pt x="0" y="6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2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72" y="0"/>
                </a:lnTo>
                <a:lnTo>
                  <a:pt x="73" y="0"/>
                </a:lnTo>
                <a:lnTo>
                  <a:pt x="76" y="0"/>
                </a:lnTo>
                <a:lnTo>
                  <a:pt x="78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2" y="0"/>
                </a:lnTo>
                <a:close/>
              </a:path>
            </a:pathLst>
          </a:custGeom>
          <a:solidFill>
            <a:srgbClr val="CF5D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7"/>
          <p:cNvSpPr>
            <a:spLocks/>
          </p:cNvSpPr>
          <p:nvPr/>
        </p:nvSpPr>
        <p:spPr bwMode="auto">
          <a:xfrm>
            <a:off x="2962275" y="6084888"/>
            <a:ext cx="85725" cy="160338"/>
          </a:xfrm>
          <a:custGeom>
            <a:avLst/>
            <a:gdLst/>
            <a:ahLst/>
            <a:cxnLst>
              <a:cxn ang="0">
                <a:pos x="49" y="7"/>
              </a:cxn>
              <a:cxn ang="0">
                <a:pos x="49" y="12"/>
              </a:cxn>
              <a:cxn ang="0">
                <a:pos x="49" y="16"/>
              </a:cxn>
              <a:cxn ang="0">
                <a:pos x="49" y="21"/>
              </a:cxn>
              <a:cxn ang="0">
                <a:pos x="49" y="26"/>
              </a:cxn>
              <a:cxn ang="0">
                <a:pos x="49" y="34"/>
              </a:cxn>
              <a:cxn ang="0">
                <a:pos x="49" y="50"/>
              </a:cxn>
              <a:cxn ang="0">
                <a:pos x="54" y="50"/>
              </a:cxn>
              <a:cxn ang="0">
                <a:pos x="54" y="55"/>
              </a:cxn>
              <a:cxn ang="0">
                <a:pos x="54" y="60"/>
              </a:cxn>
              <a:cxn ang="0">
                <a:pos x="54" y="64"/>
              </a:cxn>
              <a:cxn ang="0">
                <a:pos x="54" y="69"/>
              </a:cxn>
              <a:cxn ang="0">
                <a:pos x="54" y="76"/>
              </a:cxn>
              <a:cxn ang="0">
                <a:pos x="54" y="80"/>
              </a:cxn>
              <a:cxn ang="0">
                <a:pos x="54" y="85"/>
              </a:cxn>
              <a:cxn ang="0">
                <a:pos x="54" y="90"/>
              </a:cxn>
              <a:cxn ang="0">
                <a:pos x="54" y="95"/>
              </a:cxn>
              <a:cxn ang="0">
                <a:pos x="54" y="101"/>
              </a:cxn>
              <a:cxn ang="0">
                <a:pos x="22" y="101"/>
              </a:cxn>
              <a:cxn ang="0">
                <a:pos x="4" y="101"/>
              </a:cxn>
              <a:cxn ang="0">
                <a:pos x="4" y="88"/>
              </a:cxn>
              <a:cxn ang="0">
                <a:pos x="4" y="80"/>
              </a:cxn>
              <a:cxn ang="0">
                <a:pos x="4" y="71"/>
              </a:cxn>
              <a:cxn ang="0">
                <a:pos x="4" y="63"/>
              </a:cxn>
              <a:cxn ang="0">
                <a:pos x="4" y="56"/>
              </a:cxn>
              <a:cxn ang="0">
                <a:pos x="4" y="52"/>
              </a:cxn>
              <a:cxn ang="0">
                <a:pos x="1" y="50"/>
              </a:cxn>
              <a:cxn ang="0">
                <a:pos x="0" y="47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8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4"/>
              </a:cxn>
              <a:cxn ang="0">
                <a:pos x="1" y="0"/>
              </a:cxn>
              <a:cxn ang="0">
                <a:pos x="6" y="0"/>
              </a:cxn>
              <a:cxn ang="0">
                <a:pos x="11" y="0"/>
              </a:cxn>
              <a:cxn ang="0">
                <a:pos x="16" y="0"/>
              </a:cxn>
              <a:cxn ang="0">
                <a:pos x="20" y="0"/>
              </a:cxn>
              <a:cxn ang="0">
                <a:pos x="25" y="0"/>
              </a:cxn>
              <a:cxn ang="0">
                <a:pos x="30" y="0"/>
              </a:cxn>
              <a:cxn ang="0">
                <a:pos x="38" y="0"/>
              </a:cxn>
              <a:cxn ang="0">
                <a:pos x="49" y="0"/>
              </a:cxn>
            </a:cxnLst>
            <a:rect l="0" t="0" r="r" b="b"/>
            <a:pathLst>
              <a:path w="54" h="101">
                <a:moveTo>
                  <a:pt x="49" y="0"/>
                </a:moveTo>
                <a:lnTo>
                  <a:pt x="49" y="5"/>
                </a:lnTo>
                <a:lnTo>
                  <a:pt x="49" y="7"/>
                </a:lnTo>
                <a:lnTo>
                  <a:pt x="49" y="8"/>
                </a:lnTo>
                <a:lnTo>
                  <a:pt x="49" y="10"/>
                </a:lnTo>
                <a:lnTo>
                  <a:pt x="49" y="12"/>
                </a:lnTo>
                <a:lnTo>
                  <a:pt x="49" y="13"/>
                </a:lnTo>
                <a:lnTo>
                  <a:pt x="49" y="15"/>
                </a:lnTo>
                <a:lnTo>
                  <a:pt x="49" y="16"/>
                </a:lnTo>
                <a:lnTo>
                  <a:pt x="49" y="18"/>
                </a:lnTo>
                <a:lnTo>
                  <a:pt x="49" y="20"/>
                </a:lnTo>
                <a:lnTo>
                  <a:pt x="49" y="21"/>
                </a:lnTo>
                <a:lnTo>
                  <a:pt x="49" y="23"/>
                </a:lnTo>
                <a:lnTo>
                  <a:pt x="49" y="24"/>
                </a:lnTo>
                <a:lnTo>
                  <a:pt x="49" y="26"/>
                </a:lnTo>
                <a:lnTo>
                  <a:pt x="49" y="28"/>
                </a:lnTo>
                <a:lnTo>
                  <a:pt x="49" y="29"/>
                </a:lnTo>
                <a:lnTo>
                  <a:pt x="49" y="34"/>
                </a:lnTo>
                <a:lnTo>
                  <a:pt x="49" y="47"/>
                </a:lnTo>
                <a:lnTo>
                  <a:pt x="49" y="48"/>
                </a:lnTo>
                <a:lnTo>
                  <a:pt x="49" y="50"/>
                </a:lnTo>
                <a:lnTo>
                  <a:pt x="51" y="50"/>
                </a:lnTo>
                <a:lnTo>
                  <a:pt x="52" y="50"/>
                </a:lnTo>
                <a:lnTo>
                  <a:pt x="54" y="50"/>
                </a:lnTo>
                <a:lnTo>
                  <a:pt x="54" y="52"/>
                </a:lnTo>
                <a:lnTo>
                  <a:pt x="54" y="53"/>
                </a:lnTo>
                <a:lnTo>
                  <a:pt x="54" y="55"/>
                </a:lnTo>
                <a:lnTo>
                  <a:pt x="54" y="56"/>
                </a:lnTo>
                <a:lnTo>
                  <a:pt x="54" y="58"/>
                </a:lnTo>
                <a:lnTo>
                  <a:pt x="54" y="60"/>
                </a:lnTo>
                <a:lnTo>
                  <a:pt x="54" y="61"/>
                </a:lnTo>
                <a:lnTo>
                  <a:pt x="54" y="63"/>
                </a:lnTo>
                <a:lnTo>
                  <a:pt x="54" y="64"/>
                </a:lnTo>
                <a:lnTo>
                  <a:pt x="54" y="66"/>
                </a:lnTo>
                <a:lnTo>
                  <a:pt x="54" y="68"/>
                </a:lnTo>
                <a:lnTo>
                  <a:pt x="54" y="69"/>
                </a:lnTo>
                <a:lnTo>
                  <a:pt x="54" y="71"/>
                </a:lnTo>
                <a:lnTo>
                  <a:pt x="54" y="74"/>
                </a:lnTo>
                <a:lnTo>
                  <a:pt x="54" y="76"/>
                </a:lnTo>
                <a:lnTo>
                  <a:pt x="54" y="77"/>
                </a:lnTo>
                <a:lnTo>
                  <a:pt x="54" y="79"/>
                </a:lnTo>
                <a:lnTo>
                  <a:pt x="54" y="80"/>
                </a:lnTo>
                <a:lnTo>
                  <a:pt x="54" y="82"/>
                </a:lnTo>
                <a:lnTo>
                  <a:pt x="54" y="84"/>
                </a:lnTo>
                <a:lnTo>
                  <a:pt x="54" y="85"/>
                </a:lnTo>
                <a:lnTo>
                  <a:pt x="54" y="87"/>
                </a:lnTo>
                <a:lnTo>
                  <a:pt x="54" y="88"/>
                </a:lnTo>
                <a:lnTo>
                  <a:pt x="54" y="90"/>
                </a:lnTo>
                <a:lnTo>
                  <a:pt x="54" y="92"/>
                </a:lnTo>
                <a:lnTo>
                  <a:pt x="54" y="93"/>
                </a:lnTo>
                <a:lnTo>
                  <a:pt x="54" y="95"/>
                </a:lnTo>
                <a:lnTo>
                  <a:pt x="54" y="96"/>
                </a:lnTo>
                <a:lnTo>
                  <a:pt x="54" y="98"/>
                </a:lnTo>
                <a:lnTo>
                  <a:pt x="54" y="101"/>
                </a:lnTo>
                <a:lnTo>
                  <a:pt x="33" y="101"/>
                </a:lnTo>
                <a:lnTo>
                  <a:pt x="28" y="101"/>
                </a:lnTo>
                <a:lnTo>
                  <a:pt x="22" y="101"/>
                </a:lnTo>
                <a:lnTo>
                  <a:pt x="17" y="101"/>
                </a:lnTo>
                <a:lnTo>
                  <a:pt x="8" y="101"/>
                </a:lnTo>
                <a:lnTo>
                  <a:pt x="4" y="101"/>
                </a:lnTo>
                <a:lnTo>
                  <a:pt x="4" y="96"/>
                </a:lnTo>
                <a:lnTo>
                  <a:pt x="4" y="92"/>
                </a:lnTo>
                <a:lnTo>
                  <a:pt x="4" y="88"/>
                </a:lnTo>
                <a:lnTo>
                  <a:pt x="4" y="87"/>
                </a:lnTo>
                <a:lnTo>
                  <a:pt x="4" y="84"/>
                </a:lnTo>
                <a:lnTo>
                  <a:pt x="4" y="80"/>
                </a:lnTo>
                <a:lnTo>
                  <a:pt x="4" y="79"/>
                </a:lnTo>
                <a:lnTo>
                  <a:pt x="4" y="76"/>
                </a:lnTo>
                <a:lnTo>
                  <a:pt x="4" y="71"/>
                </a:lnTo>
                <a:lnTo>
                  <a:pt x="4" y="68"/>
                </a:lnTo>
                <a:lnTo>
                  <a:pt x="4" y="66"/>
                </a:lnTo>
                <a:lnTo>
                  <a:pt x="4" y="63"/>
                </a:lnTo>
                <a:lnTo>
                  <a:pt x="4" y="60"/>
                </a:lnTo>
                <a:lnTo>
                  <a:pt x="4" y="58"/>
                </a:lnTo>
                <a:lnTo>
                  <a:pt x="4" y="56"/>
                </a:lnTo>
                <a:lnTo>
                  <a:pt x="4" y="55"/>
                </a:lnTo>
                <a:lnTo>
                  <a:pt x="4" y="53"/>
                </a:lnTo>
                <a:lnTo>
                  <a:pt x="4" y="52"/>
                </a:lnTo>
                <a:lnTo>
                  <a:pt x="4" y="50"/>
                </a:lnTo>
                <a:lnTo>
                  <a:pt x="3" y="50"/>
                </a:lnTo>
                <a:lnTo>
                  <a:pt x="1" y="50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8" y="0"/>
                </a:lnTo>
                <a:lnTo>
                  <a:pt x="44" y="0"/>
                </a:lnTo>
                <a:lnTo>
                  <a:pt x="48" y="0"/>
                </a:lnTo>
                <a:lnTo>
                  <a:pt x="49" y="0"/>
                </a:lnTo>
                <a:close/>
              </a:path>
            </a:pathLst>
          </a:custGeom>
          <a:solidFill>
            <a:srgbClr val="8A92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8"/>
          <p:cNvSpPr>
            <a:spLocks/>
          </p:cNvSpPr>
          <p:nvPr/>
        </p:nvSpPr>
        <p:spPr bwMode="auto">
          <a:xfrm>
            <a:off x="3141663" y="5519738"/>
            <a:ext cx="80963" cy="120650"/>
          </a:xfrm>
          <a:custGeom>
            <a:avLst/>
            <a:gdLst/>
            <a:ahLst/>
            <a:cxnLst>
              <a:cxn ang="0">
                <a:pos x="51" y="3"/>
              </a:cxn>
              <a:cxn ang="0">
                <a:pos x="51" y="12"/>
              </a:cxn>
              <a:cxn ang="0">
                <a:pos x="51" y="20"/>
              </a:cxn>
              <a:cxn ang="0">
                <a:pos x="51" y="25"/>
              </a:cxn>
              <a:cxn ang="0">
                <a:pos x="51" y="30"/>
              </a:cxn>
              <a:cxn ang="0">
                <a:pos x="51" y="33"/>
              </a:cxn>
              <a:cxn ang="0">
                <a:pos x="51" y="36"/>
              </a:cxn>
              <a:cxn ang="0">
                <a:pos x="51" y="46"/>
              </a:cxn>
              <a:cxn ang="0">
                <a:pos x="51" y="51"/>
              </a:cxn>
              <a:cxn ang="0">
                <a:pos x="51" y="68"/>
              </a:cxn>
              <a:cxn ang="0">
                <a:pos x="51" y="72"/>
              </a:cxn>
              <a:cxn ang="0">
                <a:pos x="51" y="76"/>
              </a:cxn>
              <a:cxn ang="0">
                <a:pos x="48" y="76"/>
              </a:cxn>
              <a:cxn ang="0">
                <a:pos x="45" y="76"/>
              </a:cxn>
              <a:cxn ang="0">
                <a:pos x="42" y="76"/>
              </a:cxn>
              <a:cxn ang="0">
                <a:pos x="39" y="76"/>
              </a:cxn>
              <a:cxn ang="0">
                <a:pos x="31" y="76"/>
              </a:cxn>
              <a:cxn ang="0">
                <a:pos x="27" y="76"/>
              </a:cxn>
              <a:cxn ang="0">
                <a:pos x="24" y="76"/>
              </a:cxn>
              <a:cxn ang="0">
                <a:pos x="21" y="76"/>
              </a:cxn>
              <a:cxn ang="0">
                <a:pos x="18" y="76"/>
              </a:cxn>
              <a:cxn ang="0">
                <a:pos x="15" y="76"/>
              </a:cxn>
              <a:cxn ang="0">
                <a:pos x="10" y="76"/>
              </a:cxn>
              <a:cxn ang="0">
                <a:pos x="5" y="76"/>
              </a:cxn>
              <a:cxn ang="0">
                <a:pos x="2" y="76"/>
              </a:cxn>
              <a:cxn ang="0">
                <a:pos x="0" y="70"/>
              </a:cxn>
              <a:cxn ang="0">
                <a:pos x="0" y="67"/>
              </a:cxn>
              <a:cxn ang="0">
                <a:pos x="0" y="60"/>
              </a:cxn>
              <a:cxn ang="0">
                <a:pos x="0" y="56"/>
              </a:cxn>
              <a:cxn ang="0">
                <a:pos x="0" y="49"/>
              </a:cxn>
              <a:cxn ang="0">
                <a:pos x="0" y="43"/>
              </a:cxn>
              <a:cxn ang="0">
                <a:pos x="0" y="38"/>
              </a:cxn>
              <a:cxn ang="0">
                <a:pos x="0" y="25"/>
              </a:cxn>
              <a:cxn ang="0">
                <a:pos x="0" y="22"/>
              </a:cxn>
              <a:cxn ang="0">
                <a:pos x="0" y="16"/>
              </a:cxn>
              <a:cxn ang="0">
                <a:pos x="0" y="8"/>
              </a:cxn>
              <a:cxn ang="0">
                <a:pos x="0" y="0"/>
              </a:cxn>
              <a:cxn ang="0">
                <a:pos x="3" y="0"/>
              </a:cxn>
              <a:cxn ang="0">
                <a:pos x="8" y="0"/>
              </a:cxn>
              <a:cxn ang="0">
                <a:pos x="15" y="0"/>
              </a:cxn>
              <a:cxn ang="0">
                <a:pos x="18" y="0"/>
              </a:cxn>
              <a:cxn ang="0">
                <a:pos x="23" y="0"/>
              </a:cxn>
              <a:cxn ang="0">
                <a:pos x="26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3" y="0"/>
              </a:cxn>
              <a:cxn ang="0">
                <a:pos x="51" y="0"/>
              </a:cxn>
            </a:cxnLst>
            <a:rect l="0" t="0" r="r" b="b"/>
            <a:pathLst>
              <a:path w="51" h="76">
                <a:moveTo>
                  <a:pt x="51" y="0"/>
                </a:moveTo>
                <a:lnTo>
                  <a:pt x="51" y="3"/>
                </a:lnTo>
                <a:lnTo>
                  <a:pt x="51" y="8"/>
                </a:lnTo>
                <a:lnTo>
                  <a:pt x="51" y="12"/>
                </a:lnTo>
                <a:lnTo>
                  <a:pt x="51" y="16"/>
                </a:lnTo>
                <a:lnTo>
                  <a:pt x="51" y="20"/>
                </a:lnTo>
                <a:lnTo>
                  <a:pt x="51" y="24"/>
                </a:lnTo>
                <a:lnTo>
                  <a:pt x="51" y="25"/>
                </a:lnTo>
                <a:lnTo>
                  <a:pt x="51" y="27"/>
                </a:lnTo>
                <a:lnTo>
                  <a:pt x="51" y="30"/>
                </a:lnTo>
                <a:lnTo>
                  <a:pt x="51" y="32"/>
                </a:lnTo>
                <a:lnTo>
                  <a:pt x="51" y="33"/>
                </a:lnTo>
                <a:lnTo>
                  <a:pt x="51" y="35"/>
                </a:lnTo>
                <a:lnTo>
                  <a:pt x="51" y="36"/>
                </a:lnTo>
                <a:lnTo>
                  <a:pt x="51" y="43"/>
                </a:lnTo>
                <a:lnTo>
                  <a:pt x="51" y="46"/>
                </a:lnTo>
                <a:lnTo>
                  <a:pt x="51" y="49"/>
                </a:lnTo>
                <a:lnTo>
                  <a:pt x="51" y="51"/>
                </a:lnTo>
                <a:lnTo>
                  <a:pt x="51" y="59"/>
                </a:lnTo>
                <a:lnTo>
                  <a:pt x="51" y="68"/>
                </a:lnTo>
                <a:lnTo>
                  <a:pt x="51" y="70"/>
                </a:lnTo>
                <a:lnTo>
                  <a:pt x="51" y="72"/>
                </a:lnTo>
                <a:lnTo>
                  <a:pt x="51" y="73"/>
                </a:lnTo>
                <a:lnTo>
                  <a:pt x="51" y="76"/>
                </a:lnTo>
                <a:lnTo>
                  <a:pt x="50" y="76"/>
                </a:lnTo>
                <a:lnTo>
                  <a:pt x="48" y="76"/>
                </a:lnTo>
                <a:lnTo>
                  <a:pt x="47" y="76"/>
                </a:lnTo>
                <a:lnTo>
                  <a:pt x="45" y="76"/>
                </a:lnTo>
                <a:lnTo>
                  <a:pt x="43" y="76"/>
                </a:lnTo>
                <a:lnTo>
                  <a:pt x="42" y="76"/>
                </a:lnTo>
                <a:lnTo>
                  <a:pt x="40" y="76"/>
                </a:lnTo>
                <a:lnTo>
                  <a:pt x="39" y="76"/>
                </a:lnTo>
                <a:lnTo>
                  <a:pt x="37" y="76"/>
                </a:lnTo>
                <a:lnTo>
                  <a:pt x="31" y="76"/>
                </a:lnTo>
                <a:lnTo>
                  <a:pt x="29" y="76"/>
                </a:lnTo>
                <a:lnTo>
                  <a:pt x="27" y="76"/>
                </a:lnTo>
                <a:lnTo>
                  <a:pt x="26" y="76"/>
                </a:lnTo>
                <a:lnTo>
                  <a:pt x="24" y="76"/>
                </a:lnTo>
                <a:lnTo>
                  <a:pt x="23" y="76"/>
                </a:lnTo>
                <a:lnTo>
                  <a:pt x="21" y="76"/>
                </a:lnTo>
                <a:lnTo>
                  <a:pt x="19" y="76"/>
                </a:lnTo>
                <a:lnTo>
                  <a:pt x="18" y="76"/>
                </a:lnTo>
                <a:lnTo>
                  <a:pt x="16" y="76"/>
                </a:lnTo>
                <a:lnTo>
                  <a:pt x="15" y="76"/>
                </a:lnTo>
                <a:lnTo>
                  <a:pt x="13" y="76"/>
                </a:lnTo>
                <a:lnTo>
                  <a:pt x="10" y="76"/>
                </a:lnTo>
                <a:lnTo>
                  <a:pt x="8" y="76"/>
                </a:lnTo>
                <a:lnTo>
                  <a:pt x="5" y="76"/>
                </a:lnTo>
                <a:lnTo>
                  <a:pt x="3" y="76"/>
                </a:lnTo>
                <a:lnTo>
                  <a:pt x="2" y="76"/>
                </a:lnTo>
                <a:lnTo>
                  <a:pt x="0" y="76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4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1"/>
                </a:lnTo>
                <a:lnTo>
                  <a:pt x="0" y="49"/>
                </a:lnTo>
                <a:lnTo>
                  <a:pt x="0" y="46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6"/>
                </a:lnTo>
                <a:lnTo>
                  <a:pt x="0" y="14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3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7C82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9"/>
          <p:cNvSpPr>
            <a:spLocks/>
          </p:cNvSpPr>
          <p:nvPr/>
        </p:nvSpPr>
        <p:spPr bwMode="auto">
          <a:xfrm>
            <a:off x="3268663" y="5762626"/>
            <a:ext cx="127000" cy="163513"/>
          </a:xfrm>
          <a:custGeom>
            <a:avLst/>
            <a:gdLst/>
            <a:ahLst/>
            <a:cxnLst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  <a:cxn ang="0">
                <a:pos x="75" y="0"/>
              </a:cxn>
              <a:cxn ang="0">
                <a:pos x="77" y="3"/>
              </a:cxn>
              <a:cxn ang="0">
                <a:pos x="77" y="8"/>
              </a:cxn>
              <a:cxn ang="0">
                <a:pos x="79" y="11"/>
              </a:cxn>
              <a:cxn ang="0">
                <a:pos x="79" y="16"/>
              </a:cxn>
              <a:cxn ang="0">
                <a:pos x="77" y="19"/>
              </a:cxn>
              <a:cxn ang="0">
                <a:pos x="77" y="24"/>
              </a:cxn>
              <a:cxn ang="0">
                <a:pos x="77" y="29"/>
              </a:cxn>
              <a:cxn ang="0">
                <a:pos x="77" y="34"/>
              </a:cxn>
              <a:cxn ang="0">
                <a:pos x="77" y="39"/>
              </a:cxn>
              <a:cxn ang="0">
                <a:pos x="77" y="43"/>
              </a:cxn>
              <a:cxn ang="0">
                <a:pos x="77" y="48"/>
              </a:cxn>
              <a:cxn ang="0">
                <a:pos x="80" y="58"/>
              </a:cxn>
              <a:cxn ang="0">
                <a:pos x="80" y="72"/>
              </a:cxn>
              <a:cxn ang="0">
                <a:pos x="80" y="77"/>
              </a:cxn>
              <a:cxn ang="0">
                <a:pos x="80" y="83"/>
              </a:cxn>
              <a:cxn ang="0">
                <a:pos x="80" y="98"/>
              </a:cxn>
              <a:cxn ang="0">
                <a:pos x="74" y="103"/>
              </a:cxn>
              <a:cxn ang="0">
                <a:pos x="64" y="103"/>
              </a:cxn>
              <a:cxn ang="0">
                <a:pos x="56" y="103"/>
              </a:cxn>
              <a:cxn ang="0">
                <a:pos x="51" y="103"/>
              </a:cxn>
              <a:cxn ang="0">
                <a:pos x="47" y="103"/>
              </a:cxn>
              <a:cxn ang="0">
                <a:pos x="31" y="103"/>
              </a:cxn>
              <a:cxn ang="0">
                <a:pos x="23" y="101"/>
              </a:cxn>
              <a:cxn ang="0">
                <a:pos x="18" y="101"/>
              </a:cxn>
              <a:cxn ang="0">
                <a:pos x="13" y="101"/>
              </a:cxn>
              <a:cxn ang="0">
                <a:pos x="10" y="103"/>
              </a:cxn>
              <a:cxn ang="0">
                <a:pos x="5" y="99"/>
              </a:cxn>
              <a:cxn ang="0">
                <a:pos x="5" y="95"/>
              </a:cxn>
              <a:cxn ang="0">
                <a:pos x="5" y="85"/>
              </a:cxn>
              <a:cxn ang="0">
                <a:pos x="5" y="77"/>
              </a:cxn>
              <a:cxn ang="0">
                <a:pos x="5" y="64"/>
              </a:cxn>
              <a:cxn ang="0">
                <a:pos x="5" y="59"/>
              </a:cxn>
              <a:cxn ang="0">
                <a:pos x="5" y="51"/>
              </a:cxn>
              <a:cxn ang="0">
                <a:pos x="0" y="51"/>
              </a:cxn>
              <a:cxn ang="0">
                <a:pos x="2" y="39"/>
              </a:cxn>
              <a:cxn ang="0">
                <a:pos x="2" y="34"/>
              </a:cxn>
              <a:cxn ang="0">
                <a:pos x="2" y="29"/>
              </a:cxn>
              <a:cxn ang="0">
                <a:pos x="2" y="21"/>
              </a:cxn>
              <a:cxn ang="0">
                <a:pos x="2" y="15"/>
              </a:cxn>
              <a:cxn ang="0">
                <a:pos x="2" y="10"/>
              </a:cxn>
              <a:cxn ang="0">
                <a:pos x="2" y="0"/>
              </a:cxn>
              <a:cxn ang="0">
                <a:pos x="7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</a:cxnLst>
            <a:rect l="0" t="0" r="r" b="b"/>
            <a:pathLst>
              <a:path w="80" h="103">
                <a:moveTo>
                  <a:pt x="27" y="0"/>
                </a:move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7" y="2"/>
                </a:lnTo>
                <a:lnTo>
                  <a:pt x="77" y="3"/>
                </a:lnTo>
                <a:lnTo>
                  <a:pt x="77" y="5"/>
                </a:lnTo>
                <a:lnTo>
                  <a:pt x="77" y="7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9" y="11"/>
                </a:lnTo>
                <a:lnTo>
                  <a:pt x="79" y="13"/>
                </a:lnTo>
                <a:lnTo>
                  <a:pt x="79" y="15"/>
                </a:lnTo>
                <a:lnTo>
                  <a:pt x="79" y="16"/>
                </a:lnTo>
                <a:lnTo>
                  <a:pt x="79" y="18"/>
                </a:lnTo>
                <a:lnTo>
                  <a:pt x="79" y="19"/>
                </a:lnTo>
                <a:lnTo>
                  <a:pt x="77" y="19"/>
                </a:lnTo>
                <a:lnTo>
                  <a:pt x="77" y="21"/>
                </a:lnTo>
                <a:lnTo>
                  <a:pt x="77" y="23"/>
                </a:lnTo>
                <a:lnTo>
                  <a:pt x="77" y="24"/>
                </a:lnTo>
                <a:lnTo>
                  <a:pt x="77" y="26"/>
                </a:lnTo>
                <a:lnTo>
                  <a:pt x="77" y="27"/>
                </a:lnTo>
                <a:lnTo>
                  <a:pt x="77" y="29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5"/>
                </a:lnTo>
                <a:lnTo>
                  <a:pt x="77" y="37"/>
                </a:lnTo>
                <a:lnTo>
                  <a:pt x="77" y="39"/>
                </a:lnTo>
                <a:lnTo>
                  <a:pt x="77" y="40"/>
                </a:lnTo>
                <a:lnTo>
                  <a:pt x="77" y="42"/>
                </a:lnTo>
                <a:lnTo>
                  <a:pt x="77" y="43"/>
                </a:lnTo>
                <a:lnTo>
                  <a:pt x="77" y="45"/>
                </a:lnTo>
                <a:lnTo>
                  <a:pt x="77" y="47"/>
                </a:lnTo>
                <a:lnTo>
                  <a:pt x="77" y="48"/>
                </a:lnTo>
                <a:lnTo>
                  <a:pt x="77" y="51"/>
                </a:lnTo>
                <a:lnTo>
                  <a:pt x="80" y="51"/>
                </a:lnTo>
                <a:lnTo>
                  <a:pt x="80" y="58"/>
                </a:lnTo>
                <a:lnTo>
                  <a:pt x="80" y="67"/>
                </a:lnTo>
                <a:lnTo>
                  <a:pt x="80" y="71"/>
                </a:lnTo>
                <a:lnTo>
                  <a:pt x="80" y="72"/>
                </a:lnTo>
                <a:lnTo>
                  <a:pt x="80" y="74"/>
                </a:lnTo>
                <a:lnTo>
                  <a:pt x="80" y="75"/>
                </a:lnTo>
                <a:lnTo>
                  <a:pt x="80" y="77"/>
                </a:lnTo>
                <a:lnTo>
                  <a:pt x="80" y="79"/>
                </a:lnTo>
                <a:lnTo>
                  <a:pt x="80" y="80"/>
                </a:lnTo>
                <a:lnTo>
                  <a:pt x="80" y="83"/>
                </a:lnTo>
                <a:lnTo>
                  <a:pt x="80" y="87"/>
                </a:lnTo>
                <a:lnTo>
                  <a:pt x="80" y="90"/>
                </a:lnTo>
                <a:lnTo>
                  <a:pt x="80" y="98"/>
                </a:lnTo>
                <a:lnTo>
                  <a:pt x="80" y="103"/>
                </a:lnTo>
                <a:lnTo>
                  <a:pt x="75" y="103"/>
                </a:lnTo>
                <a:lnTo>
                  <a:pt x="74" y="103"/>
                </a:lnTo>
                <a:lnTo>
                  <a:pt x="72" y="103"/>
                </a:lnTo>
                <a:lnTo>
                  <a:pt x="69" y="103"/>
                </a:lnTo>
                <a:lnTo>
                  <a:pt x="64" y="103"/>
                </a:lnTo>
                <a:lnTo>
                  <a:pt x="59" y="103"/>
                </a:lnTo>
                <a:lnTo>
                  <a:pt x="58" y="103"/>
                </a:lnTo>
                <a:lnTo>
                  <a:pt x="56" y="103"/>
                </a:lnTo>
                <a:lnTo>
                  <a:pt x="55" y="103"/>
                </a:lnTo>
                <a:lnTo>
                  <a:pt x="53" y="103"/>
                </a:lnTo>
                <a:lnTo>
                  <a:pt x="51" y="103"/>
                </a:lnTo>
                <a:lnTo>
                  <a:pt x="50" y="103"/>
                </a:lnTo>
                <a:lnTo>
                  <a:pt x="48" y="103"/>
                </a:lnTo>
                <a:lnTo>
                  <a:pt x="47" y="103"/>
                </a:lnTo>
                <a:lnTo>
                  <a:pt x="42" y="103"/>
                </a:lnTo>
                <a:lnTo>
                  <a:pt x="32" y="103"/>
                </a:lnTo>
                <a:lnTo>
                  <a:pt x="31" y="103"/>
                </a:lnTo>
                <a:lnTo>
                  <a:pt x="24" y="103"/>
                </a:lnTo>
                <a:lnTo>
                  <a:pt x="23" y="103"/>
                </a:lnTo>
                <a:lnTo>
                  <a:pt x="23" y="101"/>
                </a:lnTo>
                <a:lnTo>
                  <a:pt x="21" y="101"/>
                </a:lnTo>
                <a:lnTo>
                  <a:pt x="19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13" y="101"/>
                </a:lnTo>
                <a:lnTo>
                  <a:pt x="11" y="101"/>
                </a:lnTo>
                <a:lnTo>
                  <a:pt x="10" y="101"/>
                </a:lnTo>
                <a:lnTo>
                  <a:pt x="10" y="103"/>
                </a:lnTo>
                <a:lnTo>
                  <a:pt x="8" y="103"/>
                </a:lnTo>
                <a:lnTo>
                  <a:pt x="5" y="103"/>
                </a:lnTo>
                <a:lnTo>
                  <a:pt x="5" y="99"/>
                </a:lnTo>
                <a:lnTo>
                  <a:pt x="5" y="98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0"/>
                </a:lnTo>
                <a:lnTo>
                  <a:pt x="5" y="85"/>
                </a:lnTo>
                <a:lnTo>
                  <a:pt x="5" y="82"/>
                </a:lnTo>
                <a:lnTo>
                  <a:pt x="5" y="80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3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2" y="47"/>
                </a:lnTo>
                <a:lnTo>
                  <a:pt x="2" y="42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6"/>
                </a:lnTo>
                <a:lnTo>
                  <a:pt x="2" y="23"/>
                </a:lnTo>
                <a:lnTo>
                  <a:pt x="2" y="21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5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close/>
              </a:path>
            </a:pathLst>
          </a:custGeom>
          <a:solidFill>
            <a:srgbClr val="BDB5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80"/>
          <p:cNvSpPr>
            <a:spLocks/>
          </p:cNvSpPr>
          <p:nvPr/>
        </p:nvSpPr>
        <p:spPr bwMode="auto">
          <a:xfrm>
            <a:off x="4038600" y="5186363"/>
            <a:ext cx="182563" cy="228600"/>
          </a:xfrm>
          <a:custGeom>
            <a:avLst/>
            <a:gdLst/>
            <a:ahLst/>
            <a:cxnLst>
              <a:cxn ang="0">
                <a:pos x="106" y="51"/>
              </a:cxn>
              <a:cxn ang="0">
                <a:pos x="115" y="56"/>
              </a:cxn>
              <a:cxn ang="0">
                <a:pos x="114" y="61"/>
              </a:cxn>
              <a:cxn ang="0">
                <a:pos x="112" y="63"/>
              </a:cxn>
              <a:cxn ang="0">
                <a:pos x="112" y="67"/>
              </a:cxn>
              <a:cxn ang="0">
                <a:pos x="109" y="64"/>
              </a:cxn>
              <a:cxn ang="0">
                <a:pos x="106" y="66"/>
              </a:cxn>
              <a:cxn ang="0">
                <a:pos x="102" y="64"/>
              </a:cxn>
              <a:cxn ang="0">
                <a:pos x="102" y="64"/>
              </a:cxn>
              <a:cxn ang="0">
                <a:pos x="102" y="67"/>
              </a:cxn>
              <a:cxn ang="0">
                <a:pos x="101" y="69"/>
              </a:cxn>
              <a:cxn ang="0">
                <a:pos x="99" y="72"/>
              </a:cxn>
              <a:cxn ang="0">
                <a:pos x="98" y="74"/>
              </a:cxn>
              <a:cxn ang="0">
                <a:pos x="96" y="72"/>
              </a:cxn>
              <a:cxn ang="0">
                <a:pos x="93" y="75"/>
              </a:cxn>
              <a:cxn ang="0">
                <a:pos x="94" y="80"/>
              </a:cxn>
              <a:cxn ang="0">
                <a:pos x="94" y="80"/>
              </a:cxn>
              <a:cxn ang="0">
                <a:pos x="94" y="87"/>
              </a:cxn>
              <a:cxn ang="0">
                <a:pos x="98" y="91"/>
              </a:cxn>
              <a:cxn ang="0">
                <a:pos x="99" y="95"/>
              </a:cxn>
              <a:cxn ang="0">
                <a:pos x="99" y="101"/>
              </a:cxn>
              <a:cxn ang="0">
                <a:pos x="96" y="107"/>
              </a:cxn>
              <a:cxn ang="0">
                <a:pos x="93" y="112"/>
              </a:cxn>
              <a:cxn ang="0">
                <a:pos x="90" y="117"/>
              </a:cxn>
              <a:cxn ang="0">
                <a:pos x="88" y="123"/>
              </a:cxn>
              <a:cxn ang="0">
                <a:pos x="90" y="130"/>
              </a:cxn>
              <a:cxn ang="0">
                <a:pos x="93" y="133"/>
              </a:cxn>
              <a:cxn ang="0">
                <a:pos x="96" y="138"/>
              </a:cxn>
              <a:cxn ang="0">
                <a:pos x="98" y="143"/>
              </a:cxn>
              <a:cxn ang="0">
                <a:pos x="93" y="144"/>
              </a:cxn>
              <a:cxn ang="0">
                <a:pos x="86" y="144"/>
              </a:cxn>
              <a:cxn ang="0">
                <a:pos x="70" y="144"/>
              </a:cxn>
              <a:cxn ang="0">
                <a:pos x="62" y="131"/>
              </a:cxn>
              <a:cxn ang="0">
                <a:pos x="51" y="131"/>
              </a:cxn>
              <a:cxn ang="0">
                <a:pos x="40" y="131"/>
              </a:cxn>
              <a:cxn ang="0">
                <a:pos x="10" y="131"/>
              </a:cxn>
              <a:cxn ang="0">
                <a:pos x="2" y="128"/>
              </a:cxn>
              <a:cxn ang="0">
                <a:pos x="2" y="119"/>
              </a:cxn>
              <a:cxn ang="0">
                <a:pos x="0" y="106"/>
              </a:cxn>
              <a:cxn ang="0">
                <a:pos x="2" y="93"/>
              </a:cxn>
              <a:cxn ang="0">
                <a:pos x="2" y="85"/>
              </a:cxn>
              <a:cxn ang="0">
                <a:pos x="5" y="79"/>
              </a:cxn>
              <a:cxn ang="0">
                <a:pos x="14" y="75"/>
              </a:cxn>
              <a:cxn ang="0">
                <a:pos x="19" y="71"/>
              </a:cxn>
              <a:cxn ang="0">
                <a:pos x="19" y="43"/>
              </a:cxn>
              <a:cxn ang="0">
                <a:pos x="27" y="0"/>
              </a:cxn>
              <a:cxn ang="0">
                <a:pos x="94" y="0"/>
              </a:cxn>
              <a:cxn ang="0">
                <a:pos x="99" y="2"/>
              </a:cxn>
              <a:cxn ang="0">
                <a:pos x="98" y="7"/>
              </a:cxn>
              <a:cxn ang="0">
                <a:pos x="94" y="10"/>
              </a:cxn>
              <a:cxn ang="0">
                <a:pos x="91" y="13"/>
              </a:cxn>
              <a:cxn ang="0">
                <a:pos x="90" y="18"/>
              </a:cxn>
              <a:cxn ang="0">
                <a:pos x="86" y="21"/>
              </a:cxn>
              <a:cxn ang="0">
                <a:pos x="86" y="27"/>
              </a:cxn>
              <a:cxn ang="0">
                <a:pos x="86" y="31"/>
              </a:cxn>
              <a:cxn ang="0">
                <a:pos x="88" y="35"/>
              </a:cxn>
              <a:cxn ang="0">
                <a:pos x="86" y="34"/>
              </a:cxn>
              <a:cxn ang="0">
                <a:pos x="90" y="32"/>
              </a:cxn>
              <a:cxn ang="0">
                <a:pos x="93" y="35"/>
              </a:cxn>
              <a:cxn ang="0">
                <a:pos x="98" y="34"/>
              </a:cxn>
              <a:cxn ang="0">
                <a:pos x="101" y="32"/>
              </a:cxn>
              <a:cxn ang="0">
                <a:pos x="106" y="29"/>
              </a:cxn>
            </a:cxnLst>
            <a:rect l="0" t="0" r="r" b="b"/>
            <a:pathLst>
              <a:path w="115" h="144">
                <a:moveTo>
                  <a:pt x="106" y="29"/>
                </a:moveTo>
                <a:lnTo>
                  <a:pt x="106" y="48"/>
                </a:lnTo>
                <a:lnTo>
                  <a:pt x="106" y="50"/>
                </a:lnTo>
                <a:lnTo>
                  <a:pt x="106" y="51"/>
                </a:lnTo>
                <a:lnTo>
                  <a:pt x="106" y="53"/>
                </a:lnTo>
                <a:lnTo>
                  <a:pt x="114" y="53"/>
                </a:lnTo>
                <a:lnTo>
                  <a:pt x="115" y="55"/>
                </a:lnTo>
                <a:lnTo>
                  <a:pt x="115" y="56"/>
                </a:lnTo>
                <a:lnTo>
                  <a:pt x="115" y="58"/>
                </a:lnTo>
                <a:lnTo>
                  <a:pt x="114" y="58"/>
                </a:lnTo>
                <a:lnTo>
                  <a:pt x="114" y="59"/>
                </a:lnTo>
                <a:lnTo>
                  <a:pt x="114" y="61"/>
                </a:lnTo>
                <a:lnTo>
                  <a:pt x="112" y="61"/>
                </a:lnTo>
                <a:lnTo>
                  <a:pt x="112" y="59"/>
                </a:lnTo>
                <a:lnTo>
                  <a:pt x="112" y="61"/>
                </a:lnTo>
                <a:lnTo>
                  <a:pt x="112" y="63"/>
                </a:lnTo>
                <a:lnTo>
                  <a:pt x="112" y="64"/>
                </a:lnTo>
                <a:lnTo>
                  <a:pt x="114" y="66"/>
                </a:lnTo>
                <a:lnTo>
                  <a:pt x="112" y="66"/>
                </a:lnTo>
                <a:lnTo>
                  <a:pt x="112" y="67"/>
                </a:lnTo>
                <a:lnTo>
                  <a:pt x="112" y="66"/>
                </a:lnTo>
                <a:lnTo>
                  <a:pt x="110" y="66"/>
                </a:lnTo>
                <a:lnTo>
                  <a:pt x="109" y="66"/>
                </a:lnTo>
                <a:lnTo>
                  <a:pt x="109" y="64"/>
                </a:lnTo>
                <a:lnTo>
                  <a:pt x="109" y="66"/>
                </a:lnTo>
                <a:lnTo>
                  <a:pt x="107" y="64"/>
                </a:lnTo>
                <a:lnTo>
                  <a:pt x="107" y="66"/>
                </a:lnTo>
                <a:lnTo>
                  <a:pt x="106" y="66"/>
                </a:lnTo>
                <a:lnTo>
                  <a:pt x="104" y="64"/>
                </a:lnTo>
                <a:lnTo>
                  <a:pt x="104" y="63"/>
                </a:lnTo>
                <a:lnTo>
                  <a:pt x="102" y="63"/>
                </a:lnTo>
                <a:lnTo>
                  <a:pt x="102" y="64"/>
                </a:lnTo>
                <a:lnTo>
                  <a:pt x="102" y="66"/>
                </a:lnTo>
                <a:lnTo>
                  <a:pt x="102" y="64"/>
                </a:lnTo>
                <a:lnTo>
                  <a:pt x="101" y="64"/>
                </a:lnTo>
                <a:lnTo>
                  <a:pt x="102" y="64"/>
                </a:lnTo>
                <a:lnTo>
                  <a:pt x="101" y="64"/>
                </a:lnTo>
                <a:lnTo>
                  <a:pt x="101" y="66"/>
                </a:lnTo>
                <a:lnTo>
                  <a:pt x="102" y="66"/>
                </a:lnTo>
                <a:lnTo>
                  <a:pt x="102" y="67"/>
                </a:lnTo>
                <a:lnTo>
                  <a:pt x="102" y="69"/>
                </a:lnTo>
                <a:lnTo>
                  <a:pt x="102" y="67"/>
                </a:lnTo>
                <a:lnTo>
                  <a:pt x="101" y="67"/>
                </a:lnTo>
                <a:lnTo>
                  <a:pt x="101" y="69"/>
                </a:lnTo>
                <a:lnTo>
                  <a:pt x="99" y="71"/>
                </a:lnTo>
                <a:lnTo>
                  <a:pt x="101" y="71"/>
                </a:lnTo>
                <a:lnTo>
                  <a:pt x="101" y="72"/>
                </a:lnTo>
                <a:lnTo>
                  <a:pt x="99" y="72"/>
                </a:lnTo>
                <a:lnTo>
                  <a:pt x="99" y="71"/>
                </a:lnTo>
                <a:lnTo>
                  <a:pt x="98" y="71"/>
                </a:lnTo>
                <a:lnTo>
                  <a:pt x="98" y="72"/>
                </a:lnTo>
                <a:lnTo>
                  <a:pt x="98" y="74"/>
                </a:lnTo>
                <a:lnTo>
                  <a:pt x="98" y="72"/>
                </a:lnTo>
                <a:lnTo>
                  <a:pt x="96" y="72"/>
                </a:lnTo>
                <a:lnTo>
                  <a:pt x="96" y="74"/>
                </a:lnTo>
                <a:lnTo>
                  <a:pt x="96" y="72"/>
                </a:lnTo>
                <a:lnTo>
                  <a:pt x="96" y="74"/>
                </a:lnTo>
                <a:lnTo>
                  <a:pt x="94" y="74"/>
                </a:lnTo>
                <a:lnTo>
                  <a:pt x="94" y="75"/>
                </a:lnTo>
                <a:lnTo>
                  <a:pt x="93" y="75"/>
                </a:lnTo>
                <a:lnTo>
                  <a:pt x="93" y="77"/>
                </a:lnTo>
                <a:lnTo>
                  <a:pt x="93" y="79"/>
                </a:lnTo>
                <a:lnTo>
                  <a:pt x="94" y="79"/>
                </a:lnTo>
                <a:lnTo>
                  <a:pt x="94" y="80"/>
                </a:lnTo>
                <a:lnTo>
                  <a:pt x="93" y="80"/>
                </a:lnTo>
                <a:lnTo>
                  <a:pt x="93" y="82"/>
                </a:lnTo>
                <a:lnTo>
                  <a:pt x="93" y="80"/>
                </a:lnTo>
                <a:lnTo>
                  <a:pt x="94" y="80"/>
                </a:lnTo>
                <a:lnTo>
                  <a:pt x="94" y="82"/>
                </a:lnTo>
                <a:lnTo>
                  <a:pt x="94" y="83"/>
                </a:lnTo>
                <a:lnTo>
                  <a:pt x="94" y="85"/>
                </a:lnTo>
                <a:lnTo>
                  <a:pt x="94" y="87"/>
                </a:lnTo>
                <a:lnTo>
                  <a:pt x="96" y="87"/>
                </a:lnTo>
                <a:lnTo>
                  <a:pt x="96" y="88"/>
                </a:lnTo>
                <a:lnTo>
                  <a:pt x="98" y="90"/>
                </a:lnTo>
                <a:lnTo>
                  <a:pt x="98" y="91"/>
                </a:lnTo>
                <a:lnTo>
                  <a:pt x="99" y="91"/>
                </a:lnTo>
                <a:lnTo>
                  <a:pt x="99" y="93"/>
                </a:lnTo>
                <a:lnTo>
                  <a:pt x="101" y="93"/>
                </a:lnTo>
                <a:lnTo>
                  <a:pt x="99" y="95"/>
                </a:lnTo>
                <a:lnTo>
                  <a:pt x="99" y="96"/>
                </a:lnTo>
                <a:lnTo>
                  <a:pt x="99" y="98"/>
                </a:lnTo>
                <a:lnTo>
                  <a:pt x="99" y="99"/>
                </a:lnTo>
                <a:lnTo>
                  <a:pt x="99" y="101"/>
                </a:lnTo>
                <a:lnTo>
                  <a:pt x="98" y="103"/>
                </a:lnTo>
                <a:lnTo>
                  <a:pt x="96" y="104"/>
                </a:lnTo>
                <a:lnTo>
                  <a:pt x="96" y="106"/>
                </a:lnTo>
                <a:lnTo>
                  <a:pt x="96" y="107"/>
                </a:lnTo>
                <a:lnTo>
                  <a:pt x="96" y="109"/>
                </a:lnTo>
                <a:lnTo>
                  <a:pt x="94" y="109"/>
                </a:lnTo>
                <a:lnTo>
                  <a:pt x="94" y="111"/>
                </a:lnTo>
                <a:lnTo>
                  <a:pt x="93" y="112"/>
                </a:lnTo>
                <a:lnTo>
                  <a:pt x="93" y="114"/>
                </a:lnTo>
                <a:lnTo>
                  <a:pt x="91" y="114"/>
                </a:lnTo>
                <a:lnTo>
                  <a:pt x="91" y="115"/>
                </a:lnTo>
                <a:lnTo>
                  <a:pt x="90" y="117"/>
                </a:lnTo>
                <a:lnTo>
                  <a:pt x="88" y="119"/>
                </a:lnTo>
                <a:lnTo>
                  <a:pt x="88" y="120"/>
                </a:lnTo>
                <a:lnTo>
                  <a:pt x="88" y="122"/>
                </a:lnTo>
                <a:lnTo>
                  <a:pt x="88" y="123"/>
                </a:lnTo>
                <a:lnTo>
                  <a:pt x="88" y="125"/>
                </a:lnTo>
                <a:lnTo>
                  <a:pt x="88" y="127"/>
                </a:lnTo>
                <a:lnTo>
                  <a:pt x="88" y="128"/>
                </a:lnTo>
                <a:lnTo>
                  <a:pt x="90" y="130"/>
                </a:lnTo>
                <a:lnTo>
                  <a:pt x="90" y="131"/>
                </a:lnTo>
                <a:lnTo>
                  <a:pt x="91" y="131"/>
                </a:lnTo>
                <a:lnTo>
                  <a:pt x="91" y="133"/>
                </a:lnTo>
                <a:lnTo>
                  <a:pt x="93" y="133"/>
                </a:lnTo>
                <a:lnTo>
                  <a:pt x="94" y="133"/>
                </a:lnTo>
                <a:lnTo>
                  <a:pt x="94" y="135"/>
                </a:lnTo>
                <a:lnTo>
                  <a:pt x="96" y="136"/>
                </a:lnTo>
                <a:lnTo>
                  <a:pt x="96" y="138"/>
                </a:lnTo>
                <a:lnTo>
                  <a:pt x="96" y="139"/>
                </a:lnTo>
                <a:lnTo>
                  <a:pt x="96" y="141"/>
                </a:lnTo>
                <a:lnTo>
                  <a:pt x="98" y="141"/>
                </a:lnTo>
                <a:lnTo>
                  <a:pt x="98" y="143"/>
                </a:lnTo>
                <a:lnTo>
                  <a:pt x="96" y="143"/>
                </a:lnTo>
                <a:lnTo>
                  <a:pt x="96" y="144"/>
                </a:lnTo>
                <a:lnTo>
                  <a:pt x="94" y="144"/>
                </a:lnTo>
                <a:lnTo>
                  <a:pt x="93" y="144"/>
                </a:lnTo>
                <a:lnTo>
                  <a:pt x="91" y="144"/>
                </a:lnTo>
                <a:lnTo>
                  <a:pt x="90" y="144"/>
                </a:lnTo>
                <a:lnTo>
                  <a:pt x="88" y="144"/>
                </a:lnTo>
                <a:lnTo>
                  <a:pt x="86" y="144"/>
                </a:lnTo>
                <a:lnTo>
                  <a:pt x="83" y="144"/>
                </a:lnTo>
                <a:lnTo>
                  <a:pt x="80" y="144"/>
                </a:lnTo>
                <a:lnTo>
                  <a:pt x="75" y="144"/>
                </a:lnTo>
                <a:lnTo>
                  <a:pt x="70" y="144"/>
                </a:lnTo>
                <a:lnTo>
                  <a:pt x="67" y="144"/>
                </a:lnTo>
                <a:lnTo>
                  <a:pt x="66" y="136"/>
                </a:lnTo>
                <a:lnTo>
                  <a:pt x="66" y="131"/>
                </a:lnTo>
                <a:lnTo>
                  <a:pt x="62" y="131"/>
                </a:lnTo>
                <a:lnTo>
                  <a:pt x="58" y="131"/>
                </a:lnTo>
                <a:lnTo>
                  <a:pt x="56" y="131"/>
                </a:lnTo>
                <a:lnTo>
                  <a:pt x="53" y="131"/>
                </a:lnTo>
                <a:lnTo>
                  <a:pt x="51" y="131"/>
                </a:lnTo>
                <a:lnTo>
                  <a:pt x="50" y="131"/>
                </a:lnTo>
                <a:lnTo>
                  <a:pt x="46" y="131"/>
                </a:lnTo>
                <a:lnTo>
                  <a:pt x="45" y="131"/>
                </a:lnTo>
                <a:lnTo>
                  <a:pt x="40" y="131"/>
                </a:lnTo>
                <a:lnTo>
                  <a:pt x="32" y="131"/>
                </a:lnTo>
                <a:lnTo>
                  <a:pt x="18" y="131"/>
                </a:lnTo>
                <a:lnTo>
                  <a:pt x="14" y="131"/>
                </a:lnTo>
                <a:lnTo>
                  <a:pt x="10" y="131"/>
                </a:lnTo>
                <a:lnTo>
                  <a:pt x="6" y="131"/>
                </a:lnTo>
                <a:lnTo>
                  <a:pt x="5" y="131"/>
                </a:lnTo>
                <a:lnTo>
                  <a:pt x="2" y="131"/>
                </a:lnTo>
                <a:lnTo>
                  <a:pt x="2" y="128"/>
                </a:lnTo>
                <a:lnTo>
                  <a:pt x="2" y="127"/>
                </a:lnTo>
                <a:lnTo>
                  <a:pt x="2" y="123"/>
                </a:lnTo>
                <a:lnTo>
                  <a:pt x="2" y="122"/>
                </a:lnTo>
                <a:lnTo>
                  <a:pt x="2" y="119"/>
                </a:lnTo>
                <a:lnTo>
                  <a:pt x="2" y="114"/>
                </a:lnTo>
                <a:lnTo>
                  <a:pt x="2" y="111"/>
                </a:lnTo>
                <a:lnTo>
                  <a:pt x="2" y="109"/>
                </a:lnTo>
                <a:lnTo>
                  <a:pt x="0" y="106"/>
                </a:lnTo>
                <a:lnTo>
                  <a:pt x="2" y="101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85"/>
                </a:lnTo>
                <a:lnTo>
                  <a:pt x="2" y="83"/>
                </a:lnTo>
                <a:lnTo>
                  <a:pt x="2" y="82"/>
                </a:lnTo>
                <a:lnTo>
                  <a:pt x="2" y="79"/>
                </a:lnTo>
                <a:lnTo>
                  <a:pt x="5" y="79"/>
                </a:lnTo>
                <a:lnTo>
                  <a:pt x="6" y="79"/>
                </a:lnTo>
                <a:lnTo>
                  <a:pt x="10" y="79"/>
                </a:lnTo>
                <a:lnTo>
                  <a:pt x="14" y="79"/>
                </a:lnTo>
                <a:lnTo>
                  <a:pt x="14" y="75"/>
                </a:lnTo>
                <a:lnTo>
                  <a:pt x="14" y="74"/>
                </a:lnTo>
                <a:lnTo>
                  <a:pt x="14" y="71"/>
                </a:lnTo>
                <a:lnTo>
                  <a:pt x="16" y="71"/>
                </a:lnTo>
                <a:lnTo>
                  <a:pt x="19" y="71"/>
                </a:lnTo>
                <a:lnTo>
                  <a:pt x="19" y="67"/>
                </a:lnTo>
                <a:lnTo>
                  <a:pt x="19" y="66"/>
                </a:lnTo>
                <a:lnTo>
                  <a:pt x="19" y="53"/>
                </a:lnTo>
                <a:lnTo>
                  <a:pt x="19" y="43"/>
                </a:lnTo>
                <a:lnTo>
                  <a:pt x="19" y="24"/>
                </a:lnTo>
                <a:lnTo>
                  <a:pt x="19" y="16"/>
                </a:lnTo>
                <a:lnTo>
                  <a:pt x="19" y="0"/>
                </a:lnTo>
                <a:lnTo>
                  <a:pt x="27" y="0"/>
                </a:lnTo>
                <a:lnTo>
                  <a:pt x="51" y="0"/>
                </a:lnTo>
                <a:lnTo>
                  <a:pt x="80" y="0"/>
                </a:lnTo>
                <a:lnTo>
                  <a:pt x="86" y="0"/>
                </a:lnTo>
                <a:lnTo>
                  <a:pt x="94" y="0"/>
                </a:lnTo>
                <a:lnTo>
                  <a:pt x="98" y="0"/>
                </a:lnTo>
                <a:lnTo>
                  <a:pt x="101" y="0"/>
                </a:lnTo>
                <a:lnTo>
                  <a:pt x="101" y="2"/>
                </a:lnTo>
                <a:lnTo>
                  <a:pt x="99" y="2"/>
                </a:lnTo>
                <a:lnTo>
                  <a:pt x="98" y="2"/>
                </a:lnTo>
                <a:lnTo>
                  <a:pt x="98" y="3"/>
                </a:lnTo>
                <a:lnTo>
                  <a:pt x="98" y="5"/>
                </a:lnTo>
                <a:lnTo>
                  <a:pt x="98" y="7"/>
                </a:lnTo>
                <a:lnTo>
                  <a:pt x="96" y="7"/>
                </a:lnTo>
                <a:lnTo>
                  <a:pt x="94" y="7"/>
                </a:lnTo>
                <a:lnTo>
                  <a:pt x="94" y="8"/>
                </a:lnTo>
                <a:lnTo>
                  <a:pt x="94" y="10"/>
                </a:lnTo>
                <a:lnTo>
                  <a:pt x="94" y="11"/>
                </a:lnTo>
                <a:lnTo>
                  <a:pt x="93" y="11"/>
                </a:lnTo>
                <a:lnTo>
                  <a:pt x="93" y="13"/>
                </a:lnTo>
                <a:lnTo>
                  <a:pt x="91" y="13"/>
                </a:lnTo>
                <a:lnTo>
                  <a:pt x="91" y="15"/>
                </a:lnTo>
                <a:lnTo>
                  <a:pt x="91" y="16"/>
                </a:lnTo>
                <a:lnTo>
                  <a:pt x="90" y="16"/>
                </a:lnTo>
                <a:lnTo>
                  <a:pt x="90" y="18"/>
                </a:lnTo>
                <a:lnTo>
                  <a:pt x="88" y="18"/>
                </a:lnTo>
                <a:lnTo>
                  <a:pt x="88" y="19"/>
                </a:lnTo>
                <a:lnTo>
                  <a:pt x="88" y="21"/>
                </a:lnTo>
                <a:lnTo>
                  <a:pt x="86" y="21"/>
                </a:lnTo>
                <a:lnTo>
                  <a:pt x="86" y="23"/>
                </a:lnTo>
                <a:lnTo>
                  <a:pt x="86" y="24"/>
                </a:lnTo>
                <a:lnTo>
                  <a:pt x="86" y="26"/>
                </a:lnTo>
                <a:lnTo>
                  <a:pt x="86" y="27"/>
                </a:lnTo>
                <a:lnTo>
                  <a:pt x="85" y="27"/>
                </a:lnTo>
                <a:lnTo>
                  <a:pt x="86" y="27"/>
                </a:lnTo>
                <a:lnTo>
                  <a:pt x="86" y="29"/>
                </a:lnTo>
                <a:lnTo>
                  <a:pt x="86" y="31"/>
                </a:lnTo>
                <a:lnTo>
                  <a:pt x="86" y="32"/>
                </a:lnTo>
                <a:lnTo>
                  <a:pt x="86" y="34"/>
                </a:lnTo>
                <a:lnTo>
                  <a:pt x="86" y="35"/>
                </a:lnTo>
                <a:lnTo>
                  <a:pt x="88" y="35"/>
                </a:lnTo>
                <a:lnTo>
                  <a:pt x="88" y="34"/>
                </a:lnTo>
                <a:lnTo>
                  <a:pt x="86" y="34"/>
                </a:lnTo>
                <a:lnTo>
                  <a:pt x="88" y="34"/>
                </a:lnTo>
                <a:lnTo>
                  <a:pt x="86" y="34"/>
                </a:lnTo>
                <a:lnTo>
                  <a:pt x="88" y="32"/>
                </a:lnTo>
                <a:lnTo>
                  <a:pt x="88" y="31"/>
                </a:lnTo>
                <a:lnTo>
                  <a:pt x="90" y="31"/>
                </a:lnTo>
                <a:lnTo>
                  <a:pt x="90" y="32"/>
                </a:lnTo>
                <a:lnTo>
                  <a:pt x="90" y="34"/>
                </a:lnTo>
                <a:lnTo>
                  <a:pt x="90" y="35"/>
                </a:lnTo>
                <a:lnTo>
                  <a:pt x="91" y="35"/>
                </a:lnTo>
                <a:lnTo>
                  <a:pt x="93" y="35"/>
                </a:lnTo>
                <a:lnTo>
                  <a:pt x="93" y="34"/>
                </a:lnTo>
                <a:lnTo>
                  <a:pt x="94" y="34"/>
                </a:lnTo>
                <a:lnTo>
                  <a:pt x="96" y="34"/>
                </a:lnTo>
                <a:lnTo>
                  <a:pt x="98" y="34"/>
                </a:lnTo>
                <a:lnTo>
                  <a:pt x="96" y="34"/>
                </a:lnTo>
                <a:lnTo>
                  <a:pt x="98" y="34"/>
                </a:lnTo>
                <a:lnTo>
                  <a:pt x="99" y="32"/>
                </a:lnTo>
                <a:lnTo>
                  <a:pt x="101" y="32"/>
                </a:lnTo>
                <a:lnTo>
                  <a:pt x="102" y="32"/>
                </a:lnTo>
                <a:lnTo>
                  <a:pt x="104" y="31"/>
                </a:lnTo>
                <a:lnTo>
                  <a:pt x="106" y="31"/>
                </a:lnTo>
                <a:lnTo>
                  <a:pt x="106" y="29"/>
                </a:lnTo>
                <a:close/>
              </a:path>
            </a:pathLst>
          </a:custGeom>
          <a:solidFill>
            <a:srgbClr val="7254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1"/>
          <p:cNvSpPr>
            <a:spLocks/>
          </p:cNvSpPr>
          <p:nvPr/>
        </p:nvSpPr>
        <p:spPr bwMode="auto">
          <a:xfrm>
            <a:off x="3459163" y="5118101"/>
            <a:ext cx="236538" cy="441325"/>
          </a:xfrm>
          <a:custGeom>
            <a:avLst/>
            <a:gdLst/>
            <a:ahLst/>
            <a:cxnLst>
              <a:cxn ang="0">
                <a:pos x="115" y="110"/>
              </a:cxn>
              <a:cxn ang="0">
                <a:pos x="107" y="118"/>
              </a:cxn>
              <a:cxn ang="0">
                <a:pos x="109" y="128"/>
              </a:cxn>
              <a:cxn ang="0">
                <a:pos x="112" y="131"/>
              </a:cxn>
              <a:cxn ang="0">
                <a:pos x="109" y="136"/>
              </a:cxn>
              <a:cxn ang="0">
                <a:pos x="111" y="146"/>
              </a:cxn>
              <a:cxn ang="0">
                <a:pos x="106" y="152"/>
              </a:cxn>
              <a:cxn ang="0">
                <a:pos x="104" y="165"/>
              </a:cxn>
              <a:cxn ang="0">
                <a:pos x="111" y="173"/>
              </a:cxn>
              <a:cxn ang="0">
                <a:pos x="115" y="182"/>
              </a:cxn>
              <a:cxn ang="0">
                <a:pos x="122" y="192"/>
              </a:cxn>
              <a:cxn ang="0">
                <a:pos x="128" y="200"/>
              </a:cxn>
              <a:cxn ang="0">
                <a:pos x="133" y="213"/>
              </a:cxn>
              <a:cxn ang="0">
                <a:pos x="138" y="227"/>
              </a:cxn>
              <a:cxn ang="0">
                <a:pos x="146" y="240"/>
              </a:cxn>
              <a:cxn ang="0">
                <a:pos x="143" y="251"/>
              </a:cxn>
              <a:cxn ang="0">
                <a:pos x="133" y="278"/>
              </a:cxn>
              <a:cxn ang="0">
                <a:pos x="119" y="278"/>
              </a:cxn>
              <a:cxn ang="0">
                <a:pos x="109" y="269"/>
              </a:cxn>
              <a:cxn ang="0">
                <a:pos x="101" y="261"/>
              </a:cxn>
              <a:cxn ang="0">
                <a:pos x="87" y="261"/>
              </a:cxn>
              <a:cxn ang="0">
                <a:pos x="67" y="238"/>
              </a:cxn>
              <a:cxn ang="0">
                <a:pos x="42" y="238"/>
              </a:cxn>
              <a:cxn ang="0">
                <a:pos x="29" y="213"/>
              </a:cxn>
              <a:cxn ang="0">
                <a:pos x="29" y="170"/>
              </a:cxn>
              <a:cxn ang="0">
                <a:pos x="26" y="144"/>
              </a:cxn>
              <a:cxn ang="0">
                <a:pos x="13" y="122"/>
              </a:cxn>
              <a:cxn ang="0">
                <a:pos x="10" y="96"/>
              </a:cxn>
              <a:cxn ang="0">
                <a:pos x="0" y="59"/>
              </a:cxn>
              <a:cxn ang="0">
                <a:pos x="19" y="0"/>
              </a:cxn>
              <a:cxn ang="0">
                <a:pos x="47" y="0"/>
              </a:cxn>
              <a:cxn ang="0">
                <a:pos x="59" y="8"/>
              </a:cxn>
              <a:cxn ang="0">
                <a:pos x="58" y="16"/>
              </a:cxn>
              <a:cxn ang="0">
                <a:pos x="58" y="27"/>
              </a:cxn>
              <a:cxn ang="0">
                <a:pos x="61" y="37"/>
              </a:cxn>
              <a:cxn ang="0">
                <a:pos x="66" y="45"/>
              </a:cxn>
              <a:cxn ang="0">
                <a:pos x="66" y="51"/>
              </a:cxn>
              <a:cxn ang="0">
                <a:pos x="71" y="56"/>
              </a:cxn>
              <a:cxn ang="0">
                <a:pos x="71" y="51"/>
              </a:cxn>
              <a:cxn ang="0">
                <a:pos x="72" y="45"/>
              </a:cxn>
              <a:cxn ang="0">
                <a:pos x="75" y="53"/>
              </a:cxn>
              <a:cxn ang="0">
                <a:pos x="77" y="62"/>
              </a:cxn>
              <a:cxn ang="0">
                <a:pos x="82" y="72"/>
              </a:cxn>
              <a:cxn ang="0">
                <a:pos x="87" y="75"/>
              </a:cxn>
              <a:cxn ang="0">
                <a:pos x="91" y="83"/>
              </a:cxn>
              <a:cxn ang="0">
                <a:pos x="91" y="74"/>
              </a:cxn>
              <a:cxn ang="0">
                <a:pos x="88" y="66"/>
              </a:cxn>
              <a:cxn ang="0">
                <a:pos x="98" y="62"/>
              </a:cxn>
              <a:cxn ang="0">
                <a:pos x="101" y="58"/>
              </a:cxn>
              <a:cxn ang="0">
                <a:pos x="106" y="54"/>
              </a:cxn>
              <a:cxn ang="0">
                <a:pos x="109" y="59"/>
              </a:cxn>
              <a:cxn ang="0">
                <a:pos x="109" y="66"/>
              </a:cxn>
              <a:cxn ang="0">
                <a:pos x="109" y="77"/>
              </a:cxn>
              <a:cxn ang="0">
                <a:pos x="103" y="78"/>
              </a:cxn>
              <a:cxn ang="0">
                <a:pos x="104" y="82"/>
              </a:cxn>
              <a:cxn ang="0">
                <a:pos x="106" y="83"/>
              </a:cxn>
              <a:cxn ang="0">
                <a:pos x="104" y="93"/>
              </a:cxn>
              <a:cxn ang="0">
                <a:pos x="106" y="102"/>
              </a:cxn>
              <a:cxn ang="0">
                <a:pos x="104" y="110"/>
              </a:cxn>
              <a:cxn ang="0">
                <a:pos x="111" y="104"/>
              </a:cxn>
              <a:cxn ang="0">
                <a:pos x="117" y="102"/>
              </a:cxn>
            </a:cxnLst>
            <a:rect l="0" t="0" r="r" b="b"/>
            <a:pathLst>
              <a:path w="149" h="278">
                <a:moveTo>
                  <a:pt x="120" y="102"/>
                </a:moveTo>
                <a:lnTo>
                  <a:pt x="120" y="104"/>
                </a:lnTo>
                <a:lnTo>
                  <a:pt x="120" y="106"/>
                </a:lnTo>
                <a:lnTo>
                  <a:pt x="120" y="107"/>
                </a:lnTo>
                <a:lnTo>
                  <a:pt x="120" y="109"/>
                </a:lnTo>
                <a:lnTo>
                  <a:pt x="119" y="109"/>
                </a:lnTo>
                <a:lnTo>
                  <a:pt x="117" y="109"/>
                </a:lnTo>
                <a:lnTo>
                  <a:pt x="117" y="110"/>
                </a:lnTo>
                <a:lnTo>
                  <a:pt x="115" y="110"/>
                </a:lnTo>
                <a:lnTo>
                  <a:pt x="114" y="112"/>
                </a:lnTo>
                <a:lnTo>
                  <a:pt x="112" y="112"/>
                </a:lnTo>
                <a:lnTo>
                  <a:pt x="112" y="114"/>
                </a:lnTo>
                <a:lnTo>
                  <a:pt x="112" y="115"/>
                </a:lnTo>
                <a:lnTo>
                  <a:pt x="111" y="115"/>
                </a:lnTo>
                <a:lnTo>
                  <a:pt x="109" y="115"/>
                </a:lnTo>
                <a:lnTo>
                  <a:pt x="107" y="115"/>
                </a:lnTo>
                <a:lnTo>
                  <a:pt x="107" y="117"/>
                </a:lnTo>
                <a:lnTo>
                  <a:pt x="107" y="118"/>
                </a:lnTo>
                <a:lnTo>
                  <a:pt x="109" y="118"/>
                </a:lnTo>
                <a:lnTo>
                  <a:pt x="109" y="120"/>
                </a:lnTo>
                <a:lnTo>
                  <a:pt x="109" y="122"/>
                </a:lnTo>
                <a:lnTo>
                  <a:pt x="109" y="123"/>
                </a:lnTo>
                <a:lnTo>
                  <a:pt x="109" y="125"/>
                </a:lnTo>
                <a:lnTo>
                  <a:pt x="107" y="125"/>
                </a:lnTo>
                <a:lnTo>
                  <a:pt x="107" y="126"/>
                </a:lnTo>
                <a:lnTo>
                  <a:pt x="109" y="126"/>
                </a:lnTo>
                <a:lnTo>
                  <a:pt x="109" y="128"/>
                </a:lnTo>
                <a:lnTo>
                  <a:pt x="109" y="130"/>
                </a:lnTo>
                <a:lnTo>
                  <a:pt x="111" y="130"/>
                </a:lnTo>
                <a:lnTo>
                  <a:pt x="111" y="128"/>
                </a:lnTo>
                <a:lnTo>
                  <a:pt x="112" y="126"/>
                </a:lnTo>
                <a:lnTo>
                  <a:pt x="112" y="128"/>
                </a:lnTo>
                <a:lnTo>
                  <a:pt x="112" y="130"/>
                </a:lnTo>
                <a:lnTo>
                  <a:pt x="111" y="130"/>
                </a:lnTo>
                <a:lnTo>
                  <a:pt x="111" y="131"/>
                </a:lnTo>
                <a:lnTo>
                  <a:pt x="112" y="131"/>
                </a:lnTo>
                <a:lnTo>
                  <a:pt x="112" y="133"/>
                </a:lnTo>
                <a:lnTo>
                  <a:pt x="114" y="133"/>
                </a:lnTo>
                <a:lnTo>
                  <a:pt x="114" y="134"/>
                </a:lnTo>
                <a:lnTo>
                  <a:pt x="112" y="134"/>
                </a:lnTo>
                <a:lnTo>
                  <a:pt x="111" y="134"/>
                </a:lnTo>
                <a:lnTo>
                  <a:pt x="111" y="133"/>
                </a:lnTo>
                <a:lnTo>
                  <a:pt x="109" y="133"/>
                </a:lnTo>
                <a:lnTo>
                  <a:pt x="109" y="134"/>
                </a:lnTo>
                <a:lnTo>
                  <a:pt x="109" y="136"/>
                </a:lnTo>
                <a:lnTo>
                  <a:pt x="111" y="136"/>
                </a:lnTo>
                <a:lnTo>
                  <a:pt x="111" y="138"/>
                </a:lnTo>
                <a:lnTo>
                  <a:pt x="111" y="139"/>
                </a:lnTo>
                <a:lnTo>
                  <a:pt x="112" y="139"/>
                </a:lnTo>
                <a:lnTo>
                  <a:pt x="112" y="141"/>
                </a:lnTo>
                <a:lnTo>
                  <a:pt x="111" y="141"/>
                </a:lnTo>
                <a:lnTo>
                  <a:pt x="111" y="142"/>
                </a:lnTo>
                <a:lnTo>
                  <a:pt x="112" y="144"/>
                </a:lnTo>
                <a:lnTo>
                  <a:pt x="111" y="146"/>
                </a:lnTo>
                <a:lnTo>
                  <a:pt x="111" y="147"/>
                </a:lnTo>
                <a:lnTo>
                  <a:pt x="109" y="147"/>
                </a:lnTo>
                <a:lnTo>
                  <a:pt x="109" y="146"/>
                </a:lnTo>
                <a:lnTo>
                  <a:pt x="107" y="146"/>
                </a:lnTo>
                <a:lnTo>
                  <a:pt x="107" y="147"/>
                </a:lnTo>
                <a:lnTo>
                  <a:pt x="106" y="149"/>
                </a:lnTo>
                <a:lnTo>
                  <a:pt x="104" y="150"/>
                </a:lnTo>
                <a:lnTo>
                  <a:pt x="104" y="152"/>
                </a:lnTo>
                <a:lnTo>
                  <a:pt x="106" y="152"/>
                </a:lnTo>
                <a:lnTo>
                  <a:pt x="106" y="154"/>
                </a:lnTo>
                <a:lnTo>
                  <a:pt x="106" y="155"/>
                </a:lnTo>
                <a:lnTo>
                  <a:pt x="106" y="157"/>
                </a:lnTo>
                <a:lnTo>
                  <a:pt x="106" y="158"/>
                </a:lnTo>
                <a:lnTo>
                  <a:pt x="106" y="160"/>
                </a:lnTo>
                <a:lnTo>
                  <a:pt x="106" y="162"/>
                </a:lnTo>
                <a:lnTo>
                  <a:pt x="106" y="163"/>
                </a:lnTo>
                <a:lnTo>
                  <a:pt x="106" y="165"/>
                </a:lnTo>
                <a:lnTo>
                  <a:pt x="104" y="165"/>
                </a:lnTo>
                <a:lnTo>
                  <a:pt x="104" y="166"/>
                </a:lnTo>
                <a:lnTo>
                  <a:pt x="106" y="166"/>
                </a:lnTo>
                <a:lnTo>
                  <a:pt x="106" y="168"/>
                </a:lnTo>
                <a:lnTo>
                  <a:pt x="106" y="170"/>
                </a:lnTo>
                <a:lnTo>
                  <a:pt x="106" y="171"/>
                </a:lnTo>
                <a:lnTo>
                  <a:pt x="107" y="171"/>
                </a:lnTo>
                <a:lnTo>
                  <a:pt x="109" y="171"/>
                </a:lnTo>
                <a:lnTo>
                  <a:pt x="109" y="173"/>
                </a:lnTo>
                <a:lnTo>
                  <a:pt x="111" y="173"/>
                </a:lnTo>
                <a:lnTo>
                  <a:pt x="111" y="174"/>
                </a:lnTo>
                <a:lnTo>
                  <a:pt x="111" y="176"/>
                </a:lnTo>
                <a:lnTo>
                  <a:pt x="112" y="176"/>
                </a:lnTo>
                <a:lnTo>
                  <a:pt x="114" y="176"/>
                </a:lnTo>
                <a:lnTo>
                  <a:pt x="114" y="178"/>
                </a:lnTo>
                <a:lnTo>
                  <a:pt x="114" y="179"/>
                </a:lnTo>
                <a:lnTo>
                  <a:pt x="115" y="179"/>
                </a:lnTo>
                <a:lnTo>
                  <a:pt x="115" y="181"/>
                </a:lnTo>
                <a:lnTo>
                  <a:pt x="115" y="182"/>
                </a:lnTo>
                <a:lnTo>
                  <a:pt x="115" y="184"/>
                </a:lnTo>
                <a:lnTo>
                  <a:pt x="117" y="184"/>
                </a:lnTo>
                <a:lnTo>
                  <a:pt x="117" y="186"/>
                </a:lnTo>
                <a:lnTo>
                  <a:pt x="119" y="186"/>
                </a:lnTo>
                <a:lnTo>
                  <a:pt x="119" y="187"/>
                </a:lnTo>
                <a:lnTo>
                  <a:pt x="119" y="189"/>
                </a:lnTo>
                <a:lnTo>
                  <a:pt x="120" y="189"/>
                </a:lnTo>
                <a:lnTo>
                  <a:pt x="120" y="190"/>
                </a:lnTo>
                <a:lnTo>
                  <a:pt x="122" y="192"/>
                </a:lnTo>
                <a:lnTo>
                  <a:pt x="122" y="194"/>
                </a:lnTo>
                <a:lnTo>
                  <a:pt x="122" y="195"/>
                </a:lnTo>
                <a:lnTo>
                  <a:pt x="123" y="195"/>
                </a:lnTo>
                <a:lnTo>
                  <a:pt x="123" y="197"/>
                </a:lnTo>
                <a:lnTo>
                  <a:pt x="125" y="197"/>
                </a:lnTo>
                <a:lnTo>
                  <a:pt x="125" y="198"/>
                </a:lnTo>
                <a:lnTo>
                  <a:pt x="127" y="198"/>
                </a:lnTo>
                <a:lnTo>
                  <a:pt x="128" y="198"/>
                </a:lnTo>
                <a:lnTo>
                  <a:pt x="128" y="200"/>
                </a:lnTo>
                <a:lnTo>
                  <a:pt x="128" y="202"/>
                </a:lnTo>
                <a:lnTo>
                  <a:pt x="128" y="203"/>
                </a:lnTo>
                <a:lnTo>
                  <a:pt x="130" y="205"/>
                </a:lnTo>
                <a:lnTo>
                  <a:pt x="131" y="206"/>
                </a:lnTo>
                <a:lnTo>
                  <a:pt x="131" y="208"/>
                </a:lnTo>
                <a:lnTo>
                  <a:pt x="131" y="209"/>
                </a:lnTo>
                <a:lnTo>
                  <a:pt x="131" y="211"/>
                </a:lnTo>
                <a:lnTo>
                  <a:pt x="133" y="211"/>
                </a:lnTo>
                <a:lnTo>
                  <a:pt x="133" y="213"/>
                </a:lnTo>
                <a:lnTo>
                  <a:pt x="133" y="214"/>
                </a:lnTo>
                <a:lnTo>
                  <a:pt x="133" y="216"/>
                </a:lnTo>
                <a:lnTo>
                  <a:pt x="133" y="217"/>
                </a:lnTo>
                <a:lnTo>
                  <a:pt x="135" y="219"/>
                </a:lnTo>
                <a:lnTo>
                  <a:pt x="135" y="221"/>
                </a:lnTo>
                <a:lnTo>
                  <a:pt x="135" y="222"/>
                </a:lnTo>
                <a:lnTo>
                  <a:pt x="136" y="224"/>
                </a:lnTo>
                <a:lnTo>
                  <a:pt x="138" y="225"/>
                </a:lnTo>
                <a:lnTo>
                  <a:pt x="138" y="227"/>
                </a:lnTo>
                <a:lnTo>
                  <a:pt x="138" y="229"/>
                </a:lnTo>
                <a:lnTo>
                  <a:pt x="139" y="229"/>
                </a:lnTo>
                <a:lnTo>
                  <a:pt x="141" y="230"/>
                </a:lnTo>
                <a:lnTo>
                  <a:pt x="143" y="232"/>
                </a:lnTo>
                <a:lnTo>
                  <a:pt x="143" y="233"/>
                </a:lnTo>
                <a:lnTo>
                  <a:pt x="144" y="235"/>
                </a:lnTo>
                <a:lnTo>
                  <a:pt x="144" y="237"/>
                </a:lnTo>
                <a:lnTo>
                  <a:pt x="146" y="238"/>
                </a:lnTo>
                <a:lnTo>
                  <a:pt x="146" y="240"/>
                </a:lnTo>
                <a:lnTo>
                  <a:pt x="147" y="243"/>
                </a:lnTo>
                <a:lnTo>
                  <a:pt x="147" y="245"/>
                </a:lnTo>
                <a:lnTo>
                  <a:pt x="149" y="246"/>
                </a:lnTo>
                <a:lnTo>
                  <a:pt x="147" y="248"/>
                </a:lnTo>
                <a:lnTo>
                  <a:pt x="147" y="249"/>
                </a:lnTo>
                <a:lnTo>
                  <a:pt x="147" y="251"/>
                </a:lnTo>
                <a:lnTo>
                  <a:pt x="146" y="251"/>
                </a:lnTo>
                <a:lnTo>
                  <a:pt x="144" y="251"/>
                </a:lnTo>
                <a:lnTo>
                  <a:pt x="143" y="251"/>
                </a:lnTo>
                <a:lnTo>
                  <a:pt x="141" y="251"/>
                </a:lnTo>
                <a:lnTo>
                  <a:pt x="139" y="251"/>
                </a:lnTo>
                <a:lnTo>
                  <a:pt x="138" y="251"/>
                </a:lnTo>
                <a:lnTo>
                  <a:pt x="136" y="251"/>
                </a:lnTo>
                <a:lnTo>
                  <a:pt x="135" y="251"/>
                </a:lnTo>
                <a:lnTo>
                  <a:pt x="135" y="264"/>
                </a:lnTo>
                <a:lnTo>
                  <a:pt x="135" y="267"/>
                </a:lnTo>
                <a:lnTo>
                  <a:pt x="135" y="278"/>
                </a:lnTo>
                <a:lnTo>
                  <a:pt x="133" y="278"/>
                </a:lnTo>
                <a:lnTo>
                  <a:pt x="131" y="278"/>
                </a:lnTo>
                <a:lnTo>
                  <a:pt x="130" y="278"/>
                </a:lnTo>
                <a:lnTo>
                  <a:pt x="128" y="278"/>
                </a:lnTo>
                <a:lnTo>
                  <a:pt x="127" y="278"/>
                </a:lnTo>
                <a:lnTo>
                  <a:pt x="125" y="278"/>
                </a:lnTo>
                <a:lnTo>
                  <a:pt x="123" y="278"/>
                </a:lnTo>
                <a:lnTo>
                  <a:pt x="122" y="278"/>
                </a:lnTo>
                <a:lnTo>
                  <a:pt x="120" y="278"/>
                </a:lnTo>
                <a:lnTo>
                  <a:pt x="119" y="278"/>
                </a:lnTo>
                <a:lnTo>
                  <a:pt x="117" y="278"/>
                </a:lnTo>
                <a:lnTo>
                  <a:pt x="115" y="278"/>
                </a:lnTo>
                <a:lnTo>
                  <a:pt x="114" y="278"/>
                </a:lnTo>
                <a:lnTo>
                  <a:pt x="112" y="278"/>
                </a:lnTo>
                <a:lnTo>
                  <a:pt x="111" y="278"/>
                </a:lnTo>
                <a:lnTo>
                  <a:pt x="109" y="278"/>
                </a:lnTo>
                <a:lnTo>
                  <a:pt x="109" y="275"/>
                </a:lnTo>
                <a:lnTo>
                  <a:pt x="109" y="272"/>
                </a:lnTo>
                <a:lnTo>
                  <a:pt x="109" y="269"/>
                </a:lnTo>
                <a:lnTo>
                  <a:pt x="109" y="265"/>
                </a:lnTo>
                <a:lnTo>
                  <a:pt x="109" y="264"/>
                </a:lnTo>
                <a:lnTo>
                  <a:pt x="109" y="262"/>
                </a:lnTo>
                <a:lnTo>
                  <a:pt x="109" y="261"/>
                </a:lnTo>
                <a:lnTo>
                  <a:pt x="107" y="261"/>
                </a:lnTo>
                <a:lnTo>
                  <a:pt x="106" y="261"/>
                </a:lnTo>
                <a:lnTo>
                  <a:pt x="104" y="261"/>
                </a:lnTo>
                <a:lnTo>
                  <a:pt x="103" y="261"/>
                </a:lnTo>
                <a:lnTo>
                  <a:pt x="101" y="261"/>
                </a:lnTo>
                <a:lnTo>
                  <a:pt x="99" y="261"/>
                </a:lnTo>
                <a:lnTo>
                  <a:pt x="98" y="261"/>
                </a:lnTo>
                <a:lnTo>
                  <a:pt x="96" y="261"/>
                </a:lnTo>
                <a:lnTo>
                  <a:pt x="95" y="261"/>
                </a:lnTo>
                <a:lnTo>
                  <a:pt x="93" y="261"/>
                </a:lnTo>
                <a:lnTo>
                  <a:pt x="91" y="261"/>
                </a:lnTo>
                <a:lnTo>
                  <a:pt x="90" y="261"/>
                </a:lnTo>
                <a:lnTo>
                  <a:pt x="88" y="261"/>
                </a:lnTo>
                <a:lnTo>
                  <a:pt x="87" y="261"/>
                </a:lnTo>
                <a:lnTo>
                  <a:pt x="85" y="261"/>
                </a:lnTo>
                <a:lnTo>
                  <a:pt x="83" y="261"/>
                </a:lnTo>
                <a:lnTo>
                  <a:pt x="83" y="251"/>
                </a:lnTo>
                <a:lnTo>
                  <a:pt x="82" y="251"/>
                </a:lnTo>
                <a:lnTo>
                  <a:pt x="80" y="251"/>
                </a:lnTo>
                <a:lnTo>
                  <a:pt x="80" y="238"/>
                </a:lnTo>
                <a:lnTo>
                  <a:pt x="77" y="238"/>
                </a:lnTo>
                <a:lnTo>
                  <a:pt x="72" y="238"/>
                </a:lnTo>
                <a:lnTo>
                  <a:pt x="67" y="238"/>
                </a:lnTo>
                <a:lnTo>
                  <a:pt x="58" y="238"/>
                </a:lnTo>
                <a:lnTo>
                  <a:pt x="55" y="238"/>
                </a:lnTo>
                <a:lnTo>
                  <a:pt x="51" y="238"/>
                </a:lnTo>
                <a:lnTo>
                  <a:pt x="50" y="238"/>
                </a:lnTo>
                <a:lnTo>
                  <a:pt x="48" y="238"/>
                </a:lnTo>
                <a:lnTo>
                  <a:pt x="47" y="238"/>
                </a:lnTo>
                <a:lnTo>
                  <a:pt x="45" y="238"/>
                </a:lnTo>
                <a:lnTo>
                  <a:pt x="43" y="238"/>
                </a:lnTo>
                <a:lnTo>
                  <a:pt x="42" y="238"/>
                </a:lnTo>
                <a:lnTo>
                  <a:pt x="40" y="238"/>
                </a:lnTo>
                <a:lnTo>
                  <a:pt x="39" y="238"/>
                </a:lnTo>
                <a:lnTo>
                  <a:pt x="37" y="238"/>
                </a:lnTo>
                <a:lnTo>
                  <a:pt x="35" y="238"/>
                </a:lnTo>
                <a:lnTo>
                  <a:pt x="29" y="238"/>
                </a:lnTo>
                <a:lnTo>
                  <a:pt x="29" y="235"/>
                </a:lnTo>
                <a:lnTo>
                  <a:pt x="29" y="225"/>
                </a:lnTo>
                <a:lnTo>
                  <a:pt x="29" y="217"/>
                </a:lnTo>
                <a:lnTo>
                  <a:pt x="29" y="213"/>
                </a:lnTo>
                <a:lnTo>
                  <a:pt x="29" y="206"/>
                </a:lnTo>
                <a:lnTo>
                  <a:pt x="29" y="203"/>
                </a:lnTo>
                <a:lnTo>
                  <a:pt x="29" y="202"/>
                </a:lnTo>
                <a:lnTo>
                  <a:pt x="29" y="200"/>
                </a:lnTo>
                <a:lnTo>
                  <a:pt x="29" y="187"/>
                </a:lnTo>
                <a:lnTo>
                  <a:pt x="29" y="186"/>
                </a:lnTo>
                <a:lnTo>
                  <a:pt x="29" y="176"/>
                </a:lnTo>
                <a:lnTo>
                  <a:pt x="29" y="174"/>
                </a:lnTo>
                <a:lnTo>
                  <a:pt x="29" y="170"/>
                </a:lnTo>
                <a:lnTo>
                  <a:pt x="29" y="165"/>
                </a:lnTo>
                <a:lnTo>
                  <a:pt x="29" y="160"/>
                </a:lnTo>
                <a:lnTo>
                  <a:pt x="29" y="155"/>
                </a:lnTo>
                <a:lnTo>
                  <a:pt x="29" y="154"/>
                </a:lnTo>
                <a:lnTo>
                  <a:pt x="29" y="150"/>
                </a:lnTo>
                <a:lnTo>
                  <a:pt x="29" y="149"/>
                </a:lnTo>
                <a:lnTo>
                  <a:pt x="27" y="149"/>
                </a:lnTo>
                <a:lnTo>
                  <a:pt x="26" y="149"/>
                </a:lnTo>
                <a:lnTo>
                  <a:pt x="26" y="144"/>
                </a:lnTo>
                <a:lnTo>
                  <a:pt x="26" y="139"/>
                </a:lnTo>
                <a:lnTo>
                  <a:pt x="26" y="136"/>
                </a:lnTo>
                <a:lnTo>
                  <a:pt x="26" y="134"/>
                </a:lnTo>
                <a:lnTo>
                  <a:pt x="26" y="133"/>
                </a:lnTo>
                <a:lnTo>
                  <a:pt x="26" y="125"/>
                </a:lnTo>
                <a:lnTo>
                  <a:pt x="26" y="123"/>
                </a:lnTo>
                <a:lnTo>
                  <a:pt x="23" y="123"/>
                </a:lnTo>
                <a:lnTo>
                  <a:pt x="16" y="123"/>
                </a:lnTo>
                <a:lnTo>
                  <a:pt x="13" y="122"/>
                </a:lnTo>
                <a:lnTo>
                  <a:pt x="13" y="118"/>
                </a:lnTo>
                <a:lnTo>
                  <a:pt x="13" y="114"/>
                </a:lnTo>
                <a:lnTo>
                  <a:pt x="13" y="109"/>
                </a:lnTo>
                <a:lnTo>
                  <a:pt x="13" y="106"/>
                </a:lnTo>
                <a:lnTo>
                  <a:pt x="13" y="104"/>
                </a:lnTo>
                <a:lnTo>
                  <a:pt x="13" y="102"/>
                </a:lnTo>
                <a:lnTo>
                  <a:pt x="13" y="99"/>
                </a:lnTo>
                <a:lnTo>
                  <a:pt x="13" y="96"/>
                </a:lnTo>
                <a:lnTo>
                  <a:pt x="10" y="96"/>
                </a:lnTo>
                <a:lnTo>
                  <a:pt x="5" y="96"/>
                </a:lnTo>
                <a:lnTo>
                  <a:pt x="0" y="96"/>
                </a:lnTo>
                <a:lnTo>
                  <a:pt x="0" y="88"/>
                </a:lnTo>
                <a:lnTo>
                  <a:pt x="0" y="78"/>
                </a:lnTo>
                <a:lnTo>
                  <a:pt x="0" y="70"/>
                </a:lnTo>
                <a:lnTo>
                  <a:pt x="0" y="66"/>
                </a:lnTo>
                <a:lnTo>
                  <a:pt x="0" y="64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43"/>
                </a:lnTo>
                <a:lnTo>
                  <a:pt x="0" y="35"/>
                </a:lnTo>
                <a:lnTo>
                  <a:pt x="0" y="26"/>
                </a:lnTo>
                <a:lnTo>
                  <a:pt x="0" y="18"/>
                </a:lnTo>
                <a:lnTo>
                  <a:pt x="0" y="0"/>
                </a:lnTo>
                <a:lnTo>
                  <a:pt x="2" y="0"/>
                </a:lnTo>
                <a:lnTo>
                  <a:pt x="15" y="0"/>
                </a:lnTo>
                <a:lnTo>
                  <a:pt x="19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4" y="0"/>
                </a:lnTo>
                <a:lnTo>
                  <a:pt x="39" y="0"/>
                </a:lnTo>
                <a:lnTo>
                  <a:pt x="47" y="0"/>
                </a:lnTo>
                <a:lnTo>
                  <a:pt x="48" y="0"/>
                </a:lnTo>
                <a:lnTo>
                  <a:pt x="51" y="0"/>
                </a:lnTo>
                <a:lnTo>
                  <a:pt x="58" y="0"/>
                </a:lnTo>
                <a:lnTo>
                  <a:pt x="58" y="2"/>
                </a:lnTo>
                <a:lnTo>
                  <a:pt x="58" y="3"/>
                </a:lnTo>
                <a:lnTo>
                  <a:pt x="58" y="5"/>
                </a:lnTo>
                <a:lnTo>
                  <a:pt x="58" y="6"/>
                </a:lnTo>
                <a:lnTo>
                  <a:pt x="58" y="8"/>
                </a:lnTo>
                <a:lnTo>
                  <a:pt x="59" y="8"/>
                </a:lnTo>
                <a:lnTo>
                  <a:pt x="59" y="10"/>
                </a:lnTo>
                <a:lnTo>
                  <a:pt x="59" y="11"/>
                </a:lnTo>
                <a:lnTo>
                  <a:pt x="59" y="13"/>
                </a:lnTo>
                <a:lnTo>
                  <a:pt x="61" y="13"/>
                </a:lnTo>
                <a:lnTo>
                  <a:pt x="61" y="14"/>
                </a:lnTo>
                <a:lnTo>
                  <a:pt x="59" y="14"/>
                </a:lnTo>
                <a:lnTo>
                  <a:pt x="61" y="16"/>
                </a:lnTo>
                <a:lnTo>
                  <a:pt x="59" y="16"/>
                </a:lnTo>
                <a:lnTo>
                  <a:pt x="58" y="16"/>
                </a:lnTo>
                <a:lnTo>
                  <a:pt x="59" y="16"/>
                </a:lnTo>
                <a:lnTo>
                  <a:pt x="59" y="18"/>
                </a:lnTo>
                <a:lnTo>
                  <a:pt x="59" y="19"/>
                </a:lnTo>
                <a:lnTo>
                  <a:pt x="61" y="21"/>
                </a:lnTo>
                <a:lnTo>
                  <a:pt x="61" y="22"/>
                </a:lnTo>
                <a:lnTo>
                  <a:pt x="61" y="24"/>
                </a:lnTo>
                <a:lnTo>
                  <a:pt x="59" y="24"/>
                </a:lnTo>
                <a:lnTo>
                  <a:pt x="59" y="26"/>
                </a:lnTo>
                <a:lnTo>
                  <a:pt x="58" y="27"/>
                </a:lnTo>
                <a:lnTo>
                  <a:pt x="58" y="29"/>
                </a:lnTo>
                <a:lnTo>
                  <a:pt x="59" y="29"/>
                </a:lnTo>
                <a:lnTo>
                  <a:pt x="59" y="30"/>
                </a:lnTo>
                <a:lnTo>
                  <a:pt x="59" y="32"/>
                </a:lnTo>
                <a:lnTo>
                  <a:pt x="61" y="32"/>
                </a:lnTo>
                <a:lnTo>
                  <a:pt x="61" y="34"/>
                </a:lnTo>
                <a:lnTo>
                  <a:pt x="61" y="35"/>
                </a:lnTo>
                <a:lnTo>
                  <a:pt x="63" y="35"/>
                </a:lnTo>
                <a:lnTo>
                  <a:pt x="61" y="37"/>
                </a:lnTo>
                <a:lnTo>
                  <a:pt x="63" y="37"/>
                </a:lnTo>
                <a:lnTo>
                  <a:pt x="63" y="38"/>
                </a:lnTo>
                <a:lnTo>
                  <a:pt x="63" y="37"/>
                </a:lnTo>
                <a:lnTo>
                  <a:pt x="64" y="38"/>
                </a:lnTo>
                <a:lnTo>
                  <a:pt x="64" y="40"/>
                </a:lnTo>
                <a:lnTo>
                  <a:pt x="64" y="42"/>
                </a:lnTo>
                <a:lnTo>
                  <a:pt x="64" y="43"/>
                </a:lnTo>
                <a:lnTo>
                  <a:pt x="64" y="45"/>
                </a:lnTo>
                <a:lnTo>
                  <a:pt x="66" y="45"/>
                </a:lnTo>
                <a:lnTo>
                  <a:pt x="64" y="45"/>
                </a:lnTo>
                <a:lnTo>
                  <a:pt x="64" y="46"/>
                </a:lnTo>
                <a:lnTo>
                  <a:pt x="66" y="46"/>
                </a:lnTo>
                <a:lnTo>
                  <a:pt x="66" y="48"/>
                </a:lnTo>
                <a:lnTo>
                  <a:pt x="66" y="50"/>
                </a:lnTo>
                <a:lnTo>
                  <a:pt x="67" y="50"/>
                </a:lnTo>
                <a:lnTo>
                  <a:pt x="67" y="51"/>
                </a:lnTo>
                <a:lnTo>
                  <a:pt x="66" y="50"/>
                </a:lnTo>
                <a:lnTo>
                  <a:pt x="66" y="51"/>
                </a:lnTo>
                <a:lnTo>
                  <a:pt x="67" y="51"/>
                </a:lnTo>
                <a:lnTo>
                  <a:pt x="67" y="53"/>
                </a:lnTo>
                <a:lnTo>
                  <a:pt x="67" y="54"/>
                </a:lnTo>
                <a:lnTo>
                  <a:pt x="67" y="56"/>
                </a:lnTo>
                <a:lnTo>
                  <a:pt x="69" y="56"/>
                </a:lnTo>
                <a:lnTo>
                  <a:pt x="69" y="58"/>
                </a:lnTo>
                <a:lnTo>
                  <a:pt x="71" y="58"/>
                </a:lnTo>
                <a:lnTo>
                  <a:pt x="69" y="56"/>
                </a:lnTo>
                <a:lnTo>
                  <a:pt x="71" y="56"/>
                </a:lnTo>
                <a:lnTo>
                  <a:pt x="71" y="58"/>
                </a:lnTo>
                <a:lnTo>
                  <a:pt x="71" y="56"/>
                </a:lnTo>
                <a:lnTo>
                  <a:pt x="71" y="54"/>
                </a:lnTo>
                <a:lnTo>
                  <a:pt x="71" y="56"/>
                </a:lnTo>
                <a:lnTo>
                  <a:pt x="72" y="56"/>
                </a:lnTo>
                <a:lnTo>
                  <a:pt x="72" y="54"/>
                </a:lnTo>
                <a:lnTo>
                  <a:pt x="72" y="53"/>
                </a:lnTo>
                <a:lnTo>
                  <a:pt x="71" y="53"/>
                </a:lnTo>
                <a:lnTo>
                  <a:pt x="71" y="51"/>
                </a:lnTo>
                <a:lnTo>
                  <a:pt x="72" y="51"/>
                </a:lnTo>
                <a:lnTo>
                  <a:pt x="74" y="51"/>
                </a:lnTo>
                <a:lnTo>
                  <a:pt x="72" y="51"/>
                </a:lnTo>
                <a:lnTo>
                  <a:pt x="72" y="50"/>
                </a:lnTo>
                <a:lnTo>
                  <a:pt x="71" y="50"/>
                </a:lnTo>
                <a:lnTo>
                  <a:pt x="71" y="48"/>
                </a:lnTo>
                <a:lnTo>
                  <a:pt x="71" y="46"/>
                </a:lnTo>
                <a:lnTo>
                  <a:pt x="72" y="46"/>
                </a:lnTo>
                <a:lnTo>
                  <a:pt x="72" y="45"/>
                </a:lnTo>
                <a:lnTo>
                  <a:pt x="72" y="43"/>
                </a:lnTo>
                <a:lnTo>
                  <a:pt x="72" y="45"/>
                </a:lnTo>
                <a:lnTo>
                  <a:pt x="74" y="45"/>
                </a:lnTo>
                <a:lnTo>
                  <a:pt x="74" y="46"/>
                </a:lnTo>
                <a:lnTo>
                  <a:pt x="74" y="48"/>
                </a:lnTo>
                <a:lnTo>
                  <a:pt x="74" y="50"/>
                </a:lnTo>
                <a:lnTo>
                  <a:pt x="74" y="51"/>
                </a:lnTo>
                <a:lnTo>
                  <a:pt x="74" y="53"/>
                </a:lnTo>
                <a:lnTo>
                  <a:pt x="75" y="53"/>
                </a:lnTo>
                <a:lnTo>
                  <a:pt x="75" y="54"/>
                </a:lnTo>
                <a:lnTo>
                  <a:pt x="75" y="56"/>
                </a:lnTo>
                <a:lnTo>
                  <a:pt x="75" y="58"/>
                </a:lnTo>
                <a:lnTo>
                  <a:pt x="77" y="58"/>
                </a:lnTo>
                <a:lnTo>
                  <a:pt x="77" y="59"/>
                </a:lnTo>
                <a:lnTo>
                  <a:pt x="77" y="61"/>
                </a:lnTo>
                <a:lnTo>
                  <a:pt x="79" y="61"/>
                </a:lnTo>
                <a:lnTo>
                  <a:pt x="79" y="62"/>
                </a:lnTo>
                <a:lnTo>
                  <a:pt x="77" y="62"/>
                </a:lnTo>
                <a:lnTo>
                  <a:pt x="79" y="62"/>
                </a:lnTo>
                <a:lnTo>
                  <a:pt x="79" y="64"/>
                </a:lnTo>
                <a:lnTo>
                  <a:pt x="80" y="64"/>
                </a:lnTo>
                <a:lnTo>
                  <a:pt x="80" y="66"/>
                </a:lnTo>
                <a:lnTo>
                  <a:pt x="80" y="67"/>
                </a:lnTo>
                <a:lnTo>
                  <a:pt x="80" y="69"/>
                </a:lnTo>
                <a:lnTo>
                  <a:pt x="82" y="69"/>
                </a:lnTo>
                <a:lnTo>
                  <a:pt x="82" y="70"/>
                </a:lnTo>
                <a:lnTo>
                  <a:pt x="82" y="72"/>
                </a:lnTo>
                <a:lnTo>
                  <a:pt x="83" y="72"/>
                </a:lnTo>
                <a:lnTo>
                  <a:pt x="83" y="74"/>
                </a:lnTo>
                <a:lnTo>
                  <a:pt x="83" y="75"/>
                </a:lnTo>
                <a:lnTo>
                  <a:pt x="85" y="75"/>
                </a:lnTo>
                <a:lnTo>
                  <a:pt x="85" y="77"/>
                </a:lnTo>
                <a:lnTo>
                  <a:pt x="85" y="75"/>
                </a:lnTo>
                <a:lnTo>
                  <a:pt x="85" y="77"/>
                </a:lnTo>
                <a:lnTo>
                  <a:pt x="87" y="77"/>
                </a:lnTo>
                <a:lnTo>
                  <a:pt x="87" y="75"/>
                </a:lnTo>
                <a:lnTo>
                  <a:pt x="85" y="75"/>
                </a:lnTo>
                <a:lnTo>
                  <a:pt x="87" y="75"/>
                </a:lnTo>
                <a:lnTo>
                  <a:pt x="88" y="75"/>
                </a:lnTo>
                <a:lnTo>
                  <a:pt x="88" y="77"/>
                </a:lnTo>
                <a:lnTo>
                  <a:pt x="88" y="78"/>
                </a:lnTo>
                <a:lnTo>
                  <a:pt x="90" y="80"/>
                </a:lnTo>
                <a:lnTo>
                  <a:pt x="90" y="82"/>
                </a:lnTo>
                <a:lnTo>
                  <a:pt x="90" y="83"/>
                </a:lnTo>
                <a:lnTo>
                  <a:pt x="91" y="83"/>
                </a:lnTo>
                <a:lnTo>
                  <a:pt x="93" y="82"/>
                </a:lnTo>
                <a:lnTo>
                  <a:pt x="93" y="83"/>
                </a:lnTo>
                <a:lnTo>
                  <a:pt x="93" y="82"/>
                </a:lnTo>
                <a:lnTo>
                  <a:pt x="95" y="80"/>
                </a:lnTo>
                <a:lnTo>
                  <a:pt x="93" y="80"/>
                </a:lnTo>
                <a:lnTo>
                  <a:pt x="93" y="78"/>
                </a:lnTo>
                <a:lnTo>
                  <a:pt x="93" y="77"/>
                </a:lnTo>
                <a:lnTo>
                  <a:pt x="93" y="75"/>
                </a:lnTo>
                <a:lnTo>
                  <a:pt x="91" y="74"/>
                </a:lnTo>
                <a:lnTo>
                  <a:pt x="91" y="72"/>
                </a:lnTo>
                <a:lnTo>
                  <a:pt x="91" y="70"/>
                </a:lnTo>
                <a:lnTo>
                  <a:pt x="91" y="69"/>
                </a:lnTo>
                <a:lnTo>
                  <a:pt x="90" y="69"/>
                </a:lnTo>
                <a:lnTo>
                  <a:pt x="90" y="70"/>
                </a:lnTo>
                <a:lnTo>
                  <a:pt x="90" y="69"/>
                </a:lnTo>
                <a:lnTo>
                  <a:pt x="88" y="69"/>
                </a:lnTo>
                <a:lnTo>
                  <a:pt x="88" y="67"/>
                </a:lnTo>
                <a:lnTo>
                  <a:pt x="88" y="66"/>
                </a:lnTo>
                <a:lnTo>
                  <a:pt x="90" y="66"/>
                </a:lnTo>
                <a:lnTo>
                  <a:pt x="90" y="67"/>
                </a:lnTo>
                <a:lnTo>
                  <a:pt x="91" y="67"/>
                </a:lnTo>
                <a:lnTo>
                  <a:pt x="93" y="67"/>
                </a:lnTo>
                <a:lnTo>
                  <a:pt x="95" y="66"/>
                </a:lnTo>
                <a:lnTo>
                  <a:pt x="96" y="66"/>
                </a:lnTo>
                <a:lnTo>
                  <a:pt x="96" y="64"/>
                </a:lnTo>
                <a:lnTo>
                  <a:pt x="98" y="64"/>
                </a:lnTo>
                <a:lnTo>
                  <a:pt x="98" y="62"/>
                </a:lnTo>
                <a:lnTo>
                  <a:pt x="96" y="62"/>
                </a:lnTo>
                <a:lnTo>
                  <a:pt x="96" y="61"/>
                </a:lnTo>
                <a:lnTo>
                  <a:pt x="98" y="61"/>
                </a:lnTo>
                <a:lnTo>
                  <a:pt x="98" y="59"/>
                </a:lnTo>
                <a:lnTo>
                  <a:pt x="96" y="59"/>
                </a:lnTo>
                <a:lnTo>
                  <a:pt x="98" y="59"/>
                </a:lnTo>
                <a:lnTo>
                  <a:pt x="98" y="58"/>
                </a:lnTo>
                <a:lnTo>
                  <a:pt x="99" y="58"/>
                </a:lnTo>
                <a:lnTo>
                  <a:pt x="101" y="58"/>
                </a:lnTo>
                <a:lnTo>
                  <a:pt x="101" y="59"/>
                </a:lnTo>
                <a:lnTo>
                  <a:pt x="103" y="59"/>
                </a:lnTo>
                <a:lnTo>
                  <a:pt x="103" y="58"/>
                </a:lnTo>
                <a:lnTo>
                  <a:pt x="103" y="59"/>
                </a:lnTo>
                <a:lnTo>
                  <a:pt x="104" y="59"/>
                </a:lnTo>
                <a:lnTo>
                  <a:pt x="103" y="58"/>
                </a:lnTo>
                <a:lnTo>
                  <a:pt x="104" y="58"/>
                </a:lnTo>
                <a:lnTo>
                  <a:pt x="106" y="56"/>
                </a:lnTo>
                <a:lnTo>
                  <a:pt x="106" y="54"/>
                </a:lnTo>
                <a:lnTo>
                  <a:pt x="106" y="53"/>
                </a:lnTo>
                <a:lnTo>
                  <a:pt x="106" y="51"/>
                </a:lnTo>
                <a:lnTo>
                  <a:pt x="107" y="51"/>
                </a:lnTo>
                <a:lnTo>
                  <a:pt x="107" y="53"/>
                </a:lnTo>
                <a:lnTo>
                  <a:pt x="107" y="54"/>
                </a:lnTo>
                <a:lnTo>
                  <a:pt x="107" y="56"/>
                </a:lnTo>
                <a:lnTo>
                  <a:pt x="107" y="58"/>
                </a:lnTo>
                <a:lnTo>
                  <a:pt x="109" y="58"/>
                </a:lnTo>
                <a:lnTo>
                  <a:pt x="109" y="59"/>
                </a:lnTo>
                <a:lnTo>
                  <a:pt x="109" y="61"/>
                </a:lnTo>
                <a:lnTo>
                  <a:pt x="109" y="59"/>
                </a:lnTo>
                <a:lnTo>
                  <a:pt x="107" y="58"/>
                </a:lnTo>
                <a:lnTo>
                  <a:pt x="107" y="59"/>
                </a:lnTo>
                <a:lnTo>
                  <a:pt x="107" y="61"/>
                </a:lnTo>
                <a:lnTo>
                  <a:pt x="107" y="62"/>
                </a:lnTo>
                <a:lnTo>
                  <a:pt x="107" y="64"/>
                </a:lnTo>
                <a:lnTo>
                  <a:pt x="107" y="66"/>
                </a:lnTo>
                <a:lnTo>
                  <a:pt x="109" y="66"/>
                </a:lnTo>
                <a:lnTo>
                  <a:pt x="109" y="67"/>
                </a:lnTo>
                <a:lnTo>
                  <a:pt x="107" y="67"/>
                </a:lnTo>
                <a:lnTo>
                  <a:pt x="107" y="69"/>
                </a:lnTo>
                <a:lnTo>
                  <a:pt x="107" y="70"/>
                </a:lnTo>
                <a:lnTo>
                  <a:pt x="107" y="72"/>
                </a:lnTo>
                <a:lnTo>
                  <a:pt x="109" y="72"/>
                </a:lnTo>
                <a:lnTo>
                  <a:pt x="109" y="74"/>
                </a:lnTo>
                <a:lnTo>
                  <a:pt x="109" y="75"/>
                </a:lnTo>
                <a:lnTo>
                  <a:pt x="109" y="77"/>
                </a:lnTo>
                <a:lnTo>
                  <a:pt x="107" y="77"/>
                </a:lnTo>
                <a:lnTo>
                  <a:pt x="107" y="78"/>
                </a:lnTo>
                <a:lnTo>
                  <a:pt x="106" y="80"/>
                </a:lnTo>
                <a:lnTo>
                  <a:pt x="106" y="82"/>
                </a:lnTo>
                <a:lnTo>
                  <a:pt x="104" y="80"/>
                </a:lnTo>
                <a:lnTo>
                  <a:pt x="104" y="78"/>
                </a:lnTo>
                <a:lnTo>
                  <a:pt x="104" y="77"/>
                </a:lnTo>
                <a:lnTo>
                  <a:pt x="103" y="77"/>
                </a:lnTo>
                <a:lnTo>
                  <a:pt x="103" y="78"/>
                </a:lnTo>
                <a:lnTo>
                  <a:pt x="104" y="78"/>
                </a:lnTo>
                <a:lnTo>
                  <a:pt x="103" y="78"/>
                </a:lnTo>
                <a:lnTo>
                  <a:pt x="103" y="77"/>
                </a:lnTo>
                <a:lnTo>
                  <a:pt x="101" y="77"/>
                </a:lnTo>
                <a:lnTo>
                  <a:pt x="103" y="77"/>
                </a:lnTo>
                <a:lnTo>
                  <a:pt x="103" y="78"/>
                </a:lnTo>
                <a:lnTo>
                  <a:pt x="103" y="80"/>
                </a:lnTo>
                <a:lnTo>
                  <a:pt x="104" y="80"/>
                </a:lnTo>
                <a:lnTo>
                  <a:pt x="104" y="82"/>
                </a:lnTo>
                <a:lnTo>
                  <a:pt x="104" y="83"/>
                </a:lnTo>
                <a:lnTo>
                  <a:pt x="103" y="83"/>
                </a:lnTo>
                <a:lnTo>
                  <a:pt x="104" y="83"/>
                </a:lnTo>
                <a:lnTo>
                  <a:pt x="104" y="82"/>
                </a:lnTo>
                <a:lnTo>
                  <a:pt x="104" y="83"/>
                </a:lnTo>
                <a:lnTo>
                  <a:pt x="104" y="82"/>
                </a:lnTo>
                <a:lnTo>
                  <a:pt x="106" y="82"/>
                </a:lnTo>
                <a:lnTo>
                  <a:pt x="104" y="82"/>
                </a:lnTo>
                <a:lnTo>
                  <a:pt x="106" y="83"/>
                </a:lnTo>
                <a:lnTo>
                  <a:pt x="104" y="83"/>
                </a:lnTo>
                <a:lnTo>
                  <a:pt x="103" y="85"/>
                </a:lnTo>
                <a:lnTo>
                  <a:pt x="103" y="86"/>
                </a:lnTo>
                <a:lnTo>
                  <a:pt x="104" y="88"/>
                </a:lnTo>
                <a:lnTo>
                  <a:pt x="104" y="90"/>
                </a:lnTo>
                <a:lnTo>
                  <a:pt x="103" y="90"/>
                </a:lnTo>
                <a:lnTo>
                  <a:pt x="104" y="90"/>
                </a:lnTo>
                <a:lnTo>
                  <a:pt x="104" y="91"/>
                </a:lnTo>
                <a:lnTo>
                  <a:pt x="104" y="93"/>
                </a:lnTo>
                <a:lnTo>
                  <a:pt x="106" y="93"/>
                </a:lnTo>
                <a:lnTo>
                  <a:pt x="104" y="93"/>
                </a:lnTo>
                <a:lnTo>
                  <a:pt x="106" y="93"/>
                </a:lnTo>
                <a:lnTo>
                  <a:pt x="106" y="94"/>
                </a:lnTo>
                <a:lnTo>
                  <a:pt x="106" y="96"/>
                </a:lnTo>
                <a:lnTo>
                  <a:pt x="106" y="98"/>
                </a:lnTo>
                <a:lnTo>
                  <a:pt x="106" y="99"/>
                </a:lnTo>
                <a:lnTo>
                  <a:pt x="106" y="101"/>
                </a:lnTo>
                <a:lnTo>
                  <a:pt x="106" y="102"/>
                </a:lnTo>
                <a:lnTo>
                  <a:pt x="106" y="104"/>
                </a:lnTo>
                <a:lnTo>
                  <a:pt x="104" y="106"/>
                </a:lnTo>
                <a:lnTo>
                  <a:pt x="104" y="107"/>
                </a:lnTo>
                <a:lnTo>
                  <a:pt x="106" y="109"/>
                </a:lnTo>
                <a:lnTo>
                  <a:pt x="104" y="109"/>
                </a:lnTo>
                <a:lnTo>
                  <a:pt x="106" y="109"/>
                </a:lnTo>
                <a:lnTo>
                  <a:pt x="104" y="109"/>
                </a:lnTo>
                <a:lnTo>
                  <a:pt x="106" y="110"/>
                </a:lnTo>
                <a:lnTo>
                  <a:pt x="104" y="110"/>
                </a:lnTo>
                <a:lnTo>
                  <a:pt x="106" y="112"/>
                </a:lnTo>
                <a:lnTo>
                  <a:pt x="106" y="110"/>
                </a:lnTo>
                <a:lnTo>
                  <a:pt x="107" y="110"/>
                </a:lnTo>
                <a:lnTo>
                  <a:pt x="107" y="109"/>
                </a:lnTo>
                <a:lnTo>
                  <a:pt x="107" y="107"/>
                </a:lnTo>
                <a:lnTo>
                  <a:pt x="107" y="106"/>
                </a:lnTo>
                <a:lnTo>
                  <a:pt x="109" y="106"/>
                </a:lnTo>
                <a:lnTo>
                  <a:pt x="109" y="104"/>
                </a:lnTo>
                <a:lnTo>
                  <a:pt x="111" y="104"/>
                </a:lnTo>
                <a:lnTo>
                  <a:pt x="112" y="104"/>
                </a:lnTo>
                <a:lnTo>
                  <a:pt x="112" y="102"/>
                </a:lnTo>
                <a:lnTo>
                  <a:pt x="114" y="102"/>
                </a:lnTo>
                <a:lnTo>
                  <a:pt x="114" y="101"/>
                </a:lnTo>
                <a:lnTo>
                  <a:pt x="114" y="99"/>
                </a:lnTo>
                <a:lnTo>
                  <a:pt x="114" y="101"/>
                </a:lnTo>
                <a:lnTo>
                  <a:pt x="114" y="102"/>
                </a:lnTo>
                <a:lnTo>
                  <a:pt x="115" y="102"/>
                </a:lnTo>
                <a:lnTo>
                  <a:pt x="117" y="102"/>
                </a:lnTo>
                <a:lnTo>
                  <a:pt x="117" y="101"/>
                </a:lnTo>
                <a:lnTo>
                  <a:pt x="119" y="101"/>
                </a:lnTo>
                <a:lnTo>
                  <a:pt x="119" y="102"/>
                </a:lnTo>
                <a:lnTo>
                  <a:pt x="120" y="102"/>
                </a:lnTo>
                <a:close/>
              </a:path>
            </a:pathLst>
          </a:custGeom>
          <a:solidFill>
            <a:srgbClr val="8A46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2"/>
          <p:cNvSpPr>
            <a:spLocks/>
          </p:cNvSpPr>
          <p:nvPr/>
        </p:nvSpPr>
        <p:spPr bwMode="auto">
          <a:xfrm>
            <a:off x="4143375" y="5559426"/>
            <a:ext cx="85725" cy="219075"/>
          </a:xfrm>
          <a:custGeom>
            <a:avLst/>
            <a:gdLst/>
            <a:ahLst/>
            <a:cxnLst>
              <a:cxn ang="0">
                <a:pos x="30" y="8"/>
              </a:cxn>
              <a:cxn ang="0">
                <a:pos x="30" y="11"/>
              </a:cxn>
              <a:cxn ang="0">
                <a:pos x="30" y="18"/>
              </a:cxn>
              <a:cxn ang="0">
                <a:pos x="32" y="23"/>
              </a:cxn>
              <a:cxn ang="0">
                <a:pos x="35" y="26"/>
              </a:cxn>
              <a:cxn ang="0">
                <a:pos x="36" y="27"/>
              </a:cxn>
              <a:cxn ang="0">
                <a:pos x="41" y="29"/>
              </a:cxn>
              <a:cxn ang="0">
                <a:pos x="43" y="31"/>
              </a:cxn>
              <a:cxn ang="0">
                <a:pos x="46" y="34"/>
              </a:cxn>
              <a:cxn ang="0">
                <a:pos x="48" y="35"/>
              </a:cxn>
              <a:cxn ang="0">
                <a:pos x="49" y="42"/>
              </a:cxn>
              <a:cxn ang="0">
                <a:pos x="51" y="47"/>
              </a:cxn>
              <a:cxn ang="0">
                <a:pos x="54" y="53"/>
              </a:cxn>
              <a:cxn ang="0">
                <a:pos x="51" y="58"/>
              </a:cxn>
              <a:cxn ang="0">
                <a:pos x="48" y="61"/>
              </a:cxn>
              <a:cxn ang="0">
                <a:pos x="49" y="66"/>
              </a:cxn>
              <a:cxn ang="0">
                <a:pos x="49" y="72"/>
              </a:cxn>
              <a:cxn ang="0">
                <a:pos x="52" y="77"/>
              </a:cxn>
              <a:cxn ang="0">
                <a:pos x="52" y="83"/>
              </a:cxn>
              <a:cxn ang="0">
                <a:pos x="52" y="88"/>
              </a:cxn>
              <a:cxn ang="0">
                <a:pos x="49" y="95"/>
              </a:cxn>
              <a:cxn ang="0">
                <a:pos x="48" y="101"/>
              </a:cxn>
              <a:cxn ang="0">
                <a:pos x="48" y="104"/>
              </a:cxn>
              <a:cxn ang="0">
                <a:pos x="44" y="107"/>
              </a:cxn>
              <a:cxn ang="0">
                <a:pos x="48" y="111"/>
              </a:cxn>
              <a:cxn ang="0">
                <a:pos x="43" y="109"/>
              </a:cxn>
              <a:cxn ang="0">
                <a:pos x="40" y="112"/>
              </a:cxn>
              <a:cxn ang="0">
                <a:pos x="35" y="114"/>
              </a:cxn>
              <a:cxn ang="0">
                <a:pos x="32" y="117"/>
              </a:cxn>
              <a:cxn ang="0">
                <a:pos x="32" y="122"/>
              </a:cxn>
              <a:cxn ang="0">
                <a:pos x="30" y="125"/>
              </a:cxn>
              <a:cxn ang="0">
                <a:pos x="27" y="128"/>
              </a:cxn>
              <a:cxn ang="0">
                <a:pos x="24" y="133"/>
              </a:cxn>
              <a:cxn ang="0">
                <a:pos x="20" y="136"/>
              </a:cxn>
              <a:cxn ang="0">
                <a:pos x="16" y="138"/>
              </a:cxn>
              <a:cxn ang="0">
                <a:pos x="8" y="133"/>
              </a:cxn>
              <a:cxn ang="0">
                <a:pos x="0" y="127"/>
              </a:cxn>
              <a:cxn ang="0">
                <a:pos x="0" y="120"/>
              </a:cxn>
              <a:cxn ang="0">
                <a:pos x="0" y="111"/>
              </a:cxn>
              <a:cxn ang="0">
                <a:pos x="0" y="101"/>
              </a:cxn>
              <a:cxn ang="0">
                <a:pos x="0" y="91"/>
              </a:cxn>
              <a:cxn ang="0">
                <a:pos x="0" y="75"/>
              </a:cxn>
              <a:cxn ang="0">
                <a:pos x="0" y="69"/>
              </a:cxn>
              <a:cxn ang="0">
                <a:pos x="0" y="63"/>
              </a:cxn>
              <a:cxn ang="0">
                <a:pos x="0" y="56"/>
              </a:cxn>
              <a:cxn ang="0">
                <a:pos x="0" y="47"/>
              </a:cxn>
              <a:cxn ang="0">
                <a:pos x="0" y="37"/>
              </a:cxn>
              <a:cxn ang="0">
                <a:pos x="0" y="31"/>
              </a:cxn>
              <a:cxn ang="0">
                <a:pos x="0" y="21"/>
              </a:cxn>
              <a:cxn ang="0">
                <a:pos x="0" y="11"/>
              </a:cxn>
              <a:cxn ang="0">
                <a:pos x="0" y="5"/>
              </a:cxn>
              <a:cxn ang="0">
                <a:pos x="1" y="0"/>
              </a:cxn>
              <a:cxn ang="0">
                <a:pos x="8" y="0"/>
              </a:cxn>
              <a:cxn ang="0">
                <a:pos x="14" y="0"/>
              </a:cxn>
              <a:cxn ang="0">
                <a:pos x="20" y="0"/>
              </a:cxn>
              <a:cxn ang="0">
                <a:pos x="25" y="3"/>
              </a:cxn>
              <a:cxn ang="0">
                <a:pos x="28" y="3"/>
              </a:cxn>
            </a:cxnLst>
            <a:rect l="0" t="0" r="r" b="b"/>
            <a:pathLst>
              <a:path w="54" h="138">
                <a:moveTo>
                  <a:pt x="30" y="3"/>
                </a:moveTo>
                <a:lnTo>
                  <a:pt x="30" y="5"/>
                </a:lnTo>
                <a:lnTo>
                  <a:pt x="30" y="7"/>
                </a:lnTo>
                <a:lnTo>
                  <a:pt x="30" y="8"/>
                </a:lnTo>
                <a:lnTo>
                  <a:pt x="32" y="8"/>
                </a:lnTo>
                <a:lnTo>
                  <a:pt x="32" y="10"/>
                </a:lnTo>
                <a:lnTo>
                  <a:pt x="30" y="10"/>
                </a:lnTo>
                <a:lnTo>
                  <a:pt x="30" y="11"/>
                </a:lnTo>
                <a:lnTo>
                  <a:pt x="30" y="13"/>
                </a:lnTo>
                <a:lnTo>
                  <a:pt x="30" y="15"/>
                </a:lnTo>
                <a:lnTo>
                  <a:pt x="30" y="16"/>
                </a:lnTo>
                <a:lnTo>
                  <a:pt x="30" y="18"/>
                </a:lnTo>
                <a:lnTo>
                  <a:pt x="30" y="19"/>
                </a:lnTo>
                <a:lnTo>
                  <a:pt x="30" y="21"/>
                </a:lnTo>
                <a:lnTo>
                  <a:pt x="30" y="23"/>
                </a:lnTo>
                <a:lnTo>
                  <a:pt x="32" y="23"/>
                </a:lnTo>
                <a:lnTo>
                  <a:pt x="32" y="24"/>
                </a:lnTo>
                <a:lnTo>
                  <a:pt x="33" y="24"/>
                </a:lnTo>
                <a:lnTo>
                  <a:pt x="35" y="24"/>
                </a:lnTo>
                <a:lnTo>
                  <a:pt x="35" y="26"/>
                </a:lnTo>
                <a:lnTo>
                  <a:pt x="36" y="26"/>
                </a:lnTo>
                <a:lnTo>
                  <a:pt x="38" y="26"/>
                </a:lnTo>
                <a:lnTo>
                  <a:pt x="36" y="26"/>
                </a:lnTo>
                <a:lnTo>
                  <a:pt x="36" y="27"/>
                </a:lnTo>
                <a:lnTo>
                  <a:pt x="38" y="27"/>
                </a:lnTo>
                <a:lnTo>
                  <a:pt x="40" y="27"/>
                </a:lnTo>
                <a:lnTo>
                  <a:pt x="40" y="29"/>
                </a:lnTo>
                <a:lnTo>
                  <a:pt x="41" y="29"/>
                </a:lnTo>
                <a:lnTo>
                  <a:pt x="41" y="31"/>
                </a:lnTo>
                <a:lnTo>
                  <a:pt x="43" y="31"/>
                </a:lnTo>
                <a:lnTo>
                  <a:pt x="43" y="29"/>
                </a:lnTo>
                <a:lnTo>
                  <a:pt x="43" y="31"/>
                </a:lnTo>
                <a:lnTo>
                  <a:pt x="44" y="31"/>
                </a:lnTo>
                <a:lnTo>
                  <a:pt x="44" y="32"/>
                </a:lnTo>
                <a:lnTo>
                  <a:pt x="46" y="32"/>
                </a:lnTo>
                <a:lnTo>
                  <a:pt x="46" y="34"/>
                </a:lnTo>
                <a:lnTo>
                  <a:pt x="48" y="34"/>
                </a:lnTo>
                <a:lnTo>
                  <a:pt x="48" y="35"/>
                </a:lnTo>
                <a:lnTo>
                  <a:pt x="49" y="35"/>
                </a:lnTo>
                <a:lnTo>
                  <a:pt x="48" y="35"/>
                </a:lnTo>
                <a:lnTo>
                  <a:pt x="48" y="37"/>
                </a:lnTo>
                <a:lnTo>
                  <a:pt x="48" y="39"/>
                </a:lnTo>
                <a:lnTo>
                  <a:pt x="49" y="40"/>
                </a:lnTo>
                <a:lnTo>
                  <a:pt x="49" y="42"/>
                </a:lnTo>
                <a:lnTo>
                  <a:pt x="49" y="43"/>
                </a:lnTo>
                <a:lnTo>
                  <a:pt x="49" y="45"/>
                </a:lnTo>
                <a:lnTo>
                  <a:pt x="51" y="45"/>
                </a:lnTo>
                <a:lnTo>
                  <a:pt x="51" y="47"/>
                </a:lnTo>
                <a:lnTo>
                  <a:pt x="52" y="48"/>
                </a:lnTo>
                <a:lnTo>
                  <a:pt x="54" y="50"/>
                </a:lnTo>
                <a:lnTo>
                  <a:pt x="54" y="51"/>
                </a:lnTo>
                <a:lnTo>
                  <a:pt x="54" y="53"/>
                </a:lnTo>
                <a:lnTo>
                  <a:pt x="54" y="55"/>
                </a:lnTo>
                <a:lnTo>
                  <a:pt x="52" y="55"/>
                </a:lnTo>
                <a:lnTo>
                  <a:pt x="52" y="56"/>
                </a:lnTo>
                <a:lnTo>
                  <a:pt x="51" y="58"/>
                </a:lnTo>
                <a:lnTo>
                  <a:pt x="51" y="59"/>
                </a:lnTo>
                <a:lnTo>
                  <a:pt x="49" y="59"/>
                </a:lnTo>
                <a:lnTo>
                  <a:pt x="48" y="59"/>
                </a:lnTo>
                <a:lnTo>
                  <a:pt x="48" y="61"/>
                </a:lnTo>
                <a:lnTo>
                  <a:pt x="46" y="61"/>
                </a:lnTo>
                <a:lnTo>
                  <a:pt x="46" y="63"/>
                </a:lnTo>
                <a:lnTo>
                  <a:pt x="48" y="64"/>
                </a:lnTo>
                <a:lnTo>
                  <a:pt x="49" y="66"/>
                </a:lnTo>
                <a:lnTo>
                  <a:pt x="49" y="67"/>
                </a:lnTo>
                <a:lnTo>
                  <a:pt x="49" y="69"/>
                </a:lnTo>
                <a:lnTo>
                  <a:pt x="49" y="71"/>
                </a:lnTo>
                <a:lnTo>
                  <a:pt x="49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2" y="77"/>
                </a:lnTo>
                <a:lnTo>
                  <a:pt x="52" y="79"/>
                </a:lnTo>
                <a:lnTo>
                  <a:pt x="52" y="80"/>
                </a:lnTo>
                <a:lnTo>
                  <a:pt x="52" y="82"/>
                </a:lnTo>
                <a:lnTo>
                  <a:pt x="52" y="83"/>
                </a:lnTo>
                <a:lnTo>
                  <a:pt x="51" y="85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1" y="90"/>
                </a:lnTo>
                <a:lnTo>
                  <a:pt x="51" y="91"/>
                </a:lnTo>
                <a:lnTo>
                  <a:pt x="51" y="93"/>
                </a:lnTo>
                <a:lnTo>
                  <a:pt x="49" y="95"/>
                </a:lnTo>
                <a:lnTo>
                  <a:pt x="48" y="96"/>
                </a:lnTo>
                <a:lnTo>
                  <a:pt x="48" y="98"/>
                </a:lnTo>
                <a:lnTo>
                  <a:pt x="48" y="99"/>
                </a:lnTo>
                <a:lnTo>
                  <a:pt x="48" y="101"/>
                </a:lnTo>
                <a:lnTo>
                  <a:pt x="49" y="101"/>
                </a:lnTo>
                <a:lnTo>
                  <a:pt x="49" y="103"/>
                </a:lnTo>
                <a:lnTo>
                  <a:pt x="48" y="103"/>
                </a:lnTo>
                <a:lnTo>
                  <a:pt x="48" y="104"/>
                </a:lnTo>
                <a:lnTo>
                  <a:pt x="46" y="104"/>
                </a:lnTo>
                <a:lnTo>
                  <a:pt x="46" y="106"/>
                </a:lnTo>
                <a:lnTo>
                  <a:pt x="44" y="106"/>
                </a:lnTo>
                <a:lnTo>
                  <a:pt x="44" y="107"/>
                </a:lnTo>
                <a:lnTo>
                  <a:pt x="46" y="107"/>
                </a:lnTo>
                <a:lnTo>
                  <a:pt x="48" y="107"/>
                </a:lnTo>
                <a:lnTo>
                  <a:pt x="48" y="109"/>
                </a:lnTo>
                <a:lnTo>
                  <a:pt x="48" y="111"/>
                </a:lnTo>
                <a:lnTo>
                  <a:pt x="46" y="111"/>
                </a:lnTo>
                <a:lnTo>
                  <a:pt x="44" y="111"/>
                </a:lnTo>
                <a:lnTo>
                  <a:pt x="43" y="111"/>
                </a:lnTo>
                <a:lnTo>
                  <a:pt x="43" y="109"/>
                </a:lnTo>
                <a:lnTo>
                  <a:pt x="41" y="109"/>
                </a:lnTo>
                <a:lnTo>
                  <a:pt x="41" y="111"/>
                </a:lnTo>
                <a:lnTo>
                  <a:pt x="40" y="111"/>
                </a:lnTo>
                <a:lnTo>
                  <a:pt x="40" y="112"/>
                </a:lnTo>
                <a:lnTo>
                  <a:pt x="38" y="112"/>
                </a:lnTo>
                <a:lnTo>
                  <a:pt x="36" y="112"/>
                </a:lnTo>
                <a:lnTo>
                  <a:pt x="36" y="114"/>
                </a:lnTo>
                <a:lnTo>
                  <a:pt x="35" y="114"/>
                </a:lnTo>
                <a:lnTo>
                  <a:pt x="33" y="114"/>
                </a:lnTo>
                <a:lnTo>
                  <a:pt x="33" y="115"/>
                </a:lnTo>
                <a:lnTo>
                  <a:pt x="33" y="117"/>
                </a:lnTo>
                <a:lnTo>
                  <a:pt x="32" y="117"/>
                </a:lnTo>
                <a:lnTo>
                  <a:pt x="32" y="119"/>
                </a:lnTo>
                <a:lnTo>
                  <a:pt x="32" y="120"/>
                </a:lnTo>
                <a:lnTo>
                  <a:pt x="33" y="120"/>
                </a:lnTo>
                <a:lnTo>
                  <a:pt x="32" y="122"/>
                </a:lnTo>
                <a:lnTo>
                  <a:pt x="33" y="122"/>
                </a:lnTo>
                <a:lnTo>
                  <a:pt x="33" y="123"/>
                </a:lnTo>
                <a:lnTo>
                  <a:pt x="32" y="123"/>
                </a:lnTo>
                <a:lnTo>
                  <a:pt x="30" y="125"/>
                </a:lnTo>
                <a:lnTo>
                  <a:pt x="30" y="127"/>
                </a:lnTo>
                <a:lnTo>
                  <a:pt x="28" y="127"/>
                </a:lnTo>
                <a:lnTo>
                  <a:pt x="28" y="128"/>
                </a:lnTo>
                <a:lnTo>
                  <a:pt x="27" y="128"/>
                </a:lnTo>
                <a:lnTo>
                  <a:pt x="25" y="128"/>
                </a:lnTo>
                <a:lnTo>
                  <a:pt x="24" y="130"/>
                </a:lnTo>
                <a:lnTo>
                  <a:pt x="24" y="131"/>
                </a:lnTo>
                <a:lnTo>
                  <a:pt x="24" y="133"/>
                </a:lnTo>
                <a:lnTo>
                  <a:pt x="24" y="135"/>
                </a:lnTo>
                <a:lnTo>
                  <a:pt x="22" y="135"/>
                </a:lnTo>
                <a:lnTo>
                  <a:pt x="20" y="135"/>
                </a:lnTo>
                <a:lnTo>
                  <a:pt x="20" y="136"/>
                </a:lnTo>
                <a:lnTo>
                  <a:pt x="19" y="138"/>
                </a:lnTo>
                <a:lnTo>
                  <a:pt x="17" y="136"/>
                </a:lnTo>
                <a:lnTo>
                  <a:pt x="16" y="136"/>
                </a:lnTo>
                <a:lnTo>
                  <a:pt x="16" y="138"/>
                </a:lnTo>
                <a:lnTo>
                  <a:pt x="14" y="138"/>
                </a:lnTo>
                <a:lnTo>
                  <a:pt x="12" y="136"/>
                </a:lnTo>
                <a:lnTo>
                  <a:pt x="11" y="136"/>
                </a:lnTo>
                <a:lnTo>
                  <a:pt x="8" y="133"/>
                </a:lnTo>
                <a:lnTo>
                  <a:pt x="6" y="131"/>
                </a:lnTo>
                <a:lnTo>
                  <a:pt x="1" y="128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1"/>
                </a:lnTo>
                <a:lnTo>
                  <a:pt x="0" y="107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7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1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4" y="0"/>
                </a:lnTo>
                <a:lnTo>
                  <a:pt x="24" y="2"/>
                </a:lnTo>
                <a:lnTo>
                  <a:pt x="24" y="3"/>
                </a:lnTo>
                <a:lnTo>
                  <a:pt x="25" y="3"/>
                </a:lnTo>
                <a:lnTo>
                  <a:pt x="25" y="5"/>
                </a:lnTo>
                <a:lnTo>
                  <a:pt x="27" y="5"/>
                </a:lnTo>
                <a:lnTo>
                  <a:pt x="27" y="3"/>
                </a:lnTo>
                <a:lnTo>
                  <a:pt x="28" y="3"/>
                </a:lnTo>
                <a:lnTo>
                  <a:pt x="30" y="3"/>
                </a:lnTo>
                <a:close/>
              </a:path>
            </a:pathLst>
          </a:custGeom>
          <a:solidFill>
            <a:srgbClr val="87F2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3"/>
          <p:cNvSpPr>
            <a:spLocks/>
          </p:cNvSpPr>
          <p:nvPr/>
        </p:nvSpPr>
        <p:spPr bwMode="auto">
          <a:xfrm>
            <a:off x="3209925" y="5118101"/>
            <a:ext cx="130175" cy="236538"/>
          </a:xfrm>
          <a:custGeom>
            <a:avLst/>
            <a:gdLst/>
            <a:ahLst/>
            <a:cxnLst>
              <a:cxn ang="0">
                <a:pos x="79" y="61"/>
              </a:cxn>
              <a:cxn ang="0">
                <a:pos x="79" y="66"/>
              </a:cxn>
              <a:cxn ang="0">
                <a:pos x="77" y="69"/>
              </a:cxn>
              <a:cxn ang="0">
                <a:pos x="79" y="72"/>
              </a:cxn>
              <a:cxn ang="0">
                <a:pos x="80" y="75"/>
              </a:cxn>
              <a:cxn ang="0">
                <a:pos x="82" y="78"/>
              </a:cxn>
              <a:cxn ang="0">
                <a:pos x="80" y="83"/>
              </a:cxn>
              <a:cxn ang="0">
                <a:pos x="79" y="88"/>
              </a:cxn>
              <a:cxn ang="0">
                <a:pos x="79" y="93"/>
              </a:cxn>
              <a:cxn ang="0">
                <a:pos x="79" y="98"/>
              </a:cxn>
              <a:cxn ang="0">
                <a:pos x="79" y="102"/>
              </a:cxn>
              <a:cxn ang="0">
                <a:pos x="79" y="107"/>
              </a:cxn>
              <a:cxn ang="0">
                <a:pos x="79" y="112"/>
              </a:cxn>
              <a:cxn ang="0">
                <a:pos x="79" y="117"/>
              </a:cxn>
              <a:cxn ang="0">
                <a:pos x="79" y="122"/>
              </a:cxn>
              <a:cxn ang="0">
                <a:pos x="79" y="136"/>
              </a:cxn>
              <a:cxn ang="0">
                <a:pos x="64" y="149"/>
              </a:cxn>
              <a:cxn ang="0">
                <a:pos x="44" y="149"/>
              </a:cxn>
              <a:cxn ang="0">
                <a:pos x="31" y="149"/>
              </a:cxn>
              <a:cxn ang="0">
                <a:pos x="4" y="149"/>
              </a:cxn>
              <a:cxn ang="0">
                <a:pos x="0" y="144"/>
              </a:cxn>
              <a:cxn ang="0">
                <a:pos x="0" y="139"/>
              </a:cxn>
              <a:cxn ang="0">
                <a:pos x="0" y="131"/>
              </a:cxn>
              <a:cxn ang="0">
                <a:pos x="0" y="118"/>
              </a:cxn>
              <a:cxn ang="0">
                <a:pos x="0" y="112"/>
              </a:cxn>
              <a:cxn ang="0">
                <a:pos x="0" y="102"/>
              </a:cxn>
              <a:cxn ang="0">
                <a:pos x="0" y="93"/>
              </a:cxn>
              <a:cxn ang="0">
                <a:pos x="0" y="83"/>
              </a:cxn>
              <a:cxn ang="0">
                <a:pos x="0" y="75"/>
              </a:cxn>
              <a:cxn ang="0">
                <a:pos x="0" y="66"/>
              </a:cxn>
              <a:cxn ang="0">
                <a:pos x="0" y="58"/>
              </a:cxn>
              <a:cxn ang="0">
                <a:pos x="0" y="53"/>
              </a:cxn>
              <a:cxn ang="0">
                <a:pos x="0" y="48"/>
              </a:cxn>
              <a:cxn ang="0">
                <a:pos x="0" y="43"/>
              </a:cxn>
              <a:cxn ang="0">
                <a:pos x="0" y="27"/>
              </a:cxn>
              <a:cxn ang="0">
                <a:pos x="0" y="18"/>
              </a:cxn>
              <a:cxn ang="0">
                <a:pos x="0" y="11"/>
              </a:cxn>
              <a:cxn ang="0">
                <a:pos x="0" y="6"/>
              </a:cxn>
              <a:cxn ang="0">
                <a:pos x="0" y="2"/>
              </a:cxn>
              <a:cxn ang="0">
                <a:pos x="4" y="0"/>
              </a:cxn>
              <a:cxn ang="0">
                <a:pos x="8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8" y="0"/>
              </a:cxn>
              <a:cxn ang="0">
                <a:pos x="31" y="0"/>
              </a:cxn>
              <a:cxn ang="0">
                <a:pos x="36" y="0"/>
              </a:cxn>
              <a:cxn ang="0">
                <a:pos x="42" y="0"/>
              </a:cxn>
              <a:cxn ang="0">
                <a:pos x="47" y="0"/>
              </a:cxn>
              <a:cxn ang="0">
                <a:pos x="52" y="0"/>
              </a:cxn>
              <a:cxn ang="0">
                <a:pos x="56" y="0"/>
              </a:cxn>
              <a:cxn ang="0">
                <a:pos x="61" y="0"/>
              </a:cxn>
              <a:cxn ang="0">
                <a:pos x="76" y="0"/>
              </a:cxn>
              <a:cxn ang="0">
                <a:pos x="77" y="5"/>
              </a:cxn>
              <a:cxn ang="0">
                <a:pos x="77" y="6"/>
              </a:cxn>
            </a:cxnLst>
            <a:rect l="0" t="0" r="r" b="b"/>
            <a:pathLst>
              <a:path w="82" h="149">
                <a:moveTo>
                  <a:pt x="79" y="8"/>
                </a:moveTo>
                <a:lnTo>
                  <a:pt x="79" y="59"/>
                </a:lnTo>
                <a:lnTo>
                  <a:pt x="79" y="61"/>
                </a:lnTo>
                <a:lnTo>
                  <a:pt x="79" y="62"/>
                </a:lnTo>
                <a:lnTo>
                  <a:pt x="79" y="64"/>
                </a:lnTo>
                <a:lnTo>
                  <a:pt x="79" y="66"/>
                </a:lnTo>
                <a:lnTo>
                  <a:pt x="77" y="66"/>
                </a:lnTo>
                <a:lnTo>
                  <a:pt x="77" y="67"/>
                </a:lnTo>
                <a:lnTo>
                  <a:pt x="77" y="69"/>
                </a:lnTo>
                <a:lnTo>
                  <a:pt x="79" y="69"/>
                </a:lnTo>
                <a:lnTo>
                  <a:pt x="79" y="70"/>
                </a:lnTo>
                <a:lnTo>
                  <a:pt x="79" y="72"/>
                </a:lnTo>
                <a:lnTo>
                  <a:pt x="80" y="72"/>
                </a:lnTo>
                <a:lnTo>
                  <a:pt x="80" y="74"/>
                </a:lnTo>
                <a:lnTo>
                  <a:pt x="80" y="75"/>
                </a:lnTo>
                <a:lnTo>
                  <a:pt x="80" y="77"/>
                </a:lnTo>
                <a:lnTo>
                  <a:pt x="82" y="77"/>
                </a:lnTo>
                <a:lnTo>
                  <a:pt x="82" y="78"/>
                </a:lnTo>
                <a:lnTo>
                  <a:pt x="82" y="80"/>
                </a:lnTo>
                <a:lnTo>
                  <a:pt x="82" y="82"/>
                </a:lnTo>
                <a:lnTo>
                  <a:pt x="80" y="83"/>
                </a:lnTo>
                <a:lnTo>
                  <a:pt x="80" y="86"/>
                </a:lnTo>
                <a:lnTo>
                  <a:pt x="79" y="86"/>
                </a:lnTo>
                <a:lnTo>
                  <a:pt x="79" y="88"/>
                </a:lnTo>
                <a:lnTo>
                  <a:pt x="79" y="90"/>
                </a:lnTo>
                <a:lnTo>
                  <a:pt x="79" y="91"/>
                </a:lnTo>
                <a:lnTo>
                  <a:pt x="79" y="93"/>
                </a:lnTo>
                <a:lnTo>
                  <a:pt x="79" y="94"/>
                </a:lnTo>
                <a:lnTo>
                  <a:pt x="79" y="96"/>
                </a:lnTo>
                <a:lnTo>
                  <a:pt x="79" y="98"/>
                </a:lnTo>
                <a:lnTo>
                  <a:pt x="79" y="99"/>
                </a:lnTo>
                <a:lnTo>
                  <a:pt x="79" y="101"/>
                </a:lnTo>
                <a:lnTo>
                  <a:pt x="79" y="102"/>
                </a:lnTo>
                <a:lnTo>
                  <a:pt x="79" y="104"/>
                </a:lnTo>
                <a:lnTo>
                  <a:pt x="79" y="106"/>
                </a:lnTo>
                <a:lnTo>
                  <a:pt x="79" y="107"/>
                </a:lnTo>
                <a:lnTo>
                  <a:pt x="79" y="109"/>
                </a:lnTo>
                <a:lnTo>
                  <a:pt x="79" y="110"/>
                </a:lnTo>
                <a:lnTo>
                  <a:pt x="79" y="112"/>
                </a:lnTo>
                <a:lnTo>
                  <a:pt x="79" y="114"/>
                </a:lnTo>
                <a:lnTo>
                  <a:pt x="79" y="115"/>
                </a:lnTo>
                <a:lnTo>
                  <a:pt x="79" y="117"/>
                </a:lnTo>
                <a:lnTo>
                  <a:pt x="79" y="118"/>
                </a:lnTo>
                <a:lnTo>
                  <a:pt x="79" y="120"/>
                </a:lnTo>
                <a:lnTo>
                  <a:pt x="79" y="122"/>
                </a:lnTo>
                <a:lnTo>
                  <a:pt x="79" y="131"/>
                </a:lnTo>
                <a:lnTo>
                  <a:pt x="79" y="133"/>
                </a:lnTo>
                <a:lnTo>
                  <a:pt x="79" y="136"/>
                </a:lnTo>
                <a:lnTo>
                  <a:pt x="79" y="149"/>
                </a:lnTo>
                <a:lnTo>
                  <a:pt x="72" y="149"/>
                </a:lnTo>
                <a:lnTo>
                  <a:pt x="64" y="149"/>
                </a:lnTo>
                <a:lnTo>
                  <a:pt x="52" y="149"/>
                </a:lnTo>
                <a:lnTo>
                  <a:pt x="48" y="149"/>
                </a:lnTo>
                <a:lnTo>
                  <a:pt x="44" y="149"/>
                </a:lnTo>
                <a:lnTo>
                  <a:pt x="40" y="149"/>
                </a:lnTo>
                <a:lnTo>
                  <a:pt x="34" y="149"/>
                </a:lnTo>
                <a:lnTo>
                  <a:pt x="31" y="149"/>
                </a:lnTo>
                <a:lnTo>
                  <a:pt x="28" y="149"/>
                </a:lnTo>
                <a:lnTo>
                  <a:pt x="7" y="149"/>
                </a:lnTo>
                <a:lnTo>
                  <a:pt x="4" y="149"/>
                </a:lnTo>
                <a:lnTo>
                  <a:pt x="0" y="149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6"/>
                </a:lnTo>
                <a:lnTo>
                  <a:pt x="0" y="133"/>
                </a:lnTo>
                <a:lnTo>
                  <a:pt x="0" y="131"/>
                </a:lnTo>
                <a:lnTo>
                  <a:pt x="0" y="126"/>
                </a:lnTo>
                <a:lnTo>
                  <a:pt x="0" y="123"/>
                </a:lnTo>
                <a:lnTo>
                  <a:pt x="0" y="118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09"/>
                </a:lnTo>
                <a:lnTo>
                  <a:pt x="0" y="106"/>
                </a:lnTo>
                <a:lnTo>
                  <a:pt x="0" y="102"/>
                </a:lnTo>
                <a:lnTo>
                  <a:pt x="0" y="101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78"/>
                </a:lnTo>
                <a:lnTo>
                  <a:pt x="0" y="75"/>
                </a:lnTo>
                <a:lnTo>
                  <a:pt x="0" y="74"/>
                </a:lnTo>
                <a:lnTo>
                  <a:pt x="0" y="70"/>
                </a:lnTo>
                <a:lnTo>
                  <a:pt x="0" y="66"/>
                </a:lnTo>
                <a:lnTo>
                  <a:pt x="0" y="62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5"/>
                </a:lnTo>
                <a:lnTo>
                  <a:pt x="0" y="27"/>
                </a:lnTo>
                <a:lnTo>
                  <a:pt x="0" y="26"/>
                </a:lnTo>
                <a:lnTo>
                  <a:pt x="0" y="22"/>
                </a:lnTo>
                <a:lnTo>
                  <a:pt x="0" y="18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29" y="2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76" y="0"/>
                </a:lnTo>
                <a:lnTo>
                  <a:pt x="76" y="2"/>
                </a:lnTo>
                <a:lnTo>
                  <a:pt x="77" y="3"/>
                </a:lnTo>
                <a:lnTo>
                  <a:pt x="77" y="5"/>
                </a:lnTo>
                <a:lnTo>
                  <a:pt x="79" y="5"/>
                </a:lnTo>
                <a:lnTo>
                  <a:pt x="77" y="5"/>
                </a:lnTo>
                <a:lnTo>
                  <a:pt x="77" y="6"/>
                </a:lnTo>
                <a:lnTo>
                  <a:pt x="79" y="6"/>
                </a:lnTo>
                <a:lnTo>
                  <a:pt x="79" y="8"/>
                </a:lnTo>
                <a:close/>
              </a:path>
            </a:pathLst>
          </a:custGeom>
          <a:solidFill>
            <a:srgbClr val="565A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4"/>
          <p:cNvSpPr>
            <a:spLocks/>
          </p:cNvSpPr>
          <p:nvPr/>
        </p:nvSpPr>
        <p:spPr bwMode="auto">
          <a:xfrm>
            <a:off x="3305175" y="5519738"/>
            <a:ext cx="82550" cy="80963"/>
          </a:xfrm>
          <a:custGeom>
            <a:avLst/>
            <a:gdLst/>
            <a:ahLst/>
            <a:cxnLst>
              <a:cxn ang="0">
                <a:pos x="25" y="0"/>
              </a:cxn>
              <a:cxn ang="0">
                <a:pos x="32" y="0"/>
              </a:cxn>
              <a:cxn ang="0">
                <a:pos x="41" y="0"/>
              </a:cxn>
              <a:cxn ang="0">
                <a:pos x="51" y="0"/>
              </a:cxn>
              <a:cxn ang="0">
                <a:pos x="51" y="17"/>
              </a:cxn>
              <a:cxn ang="0">
                <a:pos x="51" y="27"/>
              </a:cxn>
              <a:cxn ang="0">
                <a:pos x="51" y="30"/>
              </a:cxn>
              <a:cxn ang="0">
                <a:pos x="51" y="36"/>
              </a:cxn>
              <a:cxn ang="0">
                <a:pos x="51" y="43"/>
              </a:cxn>
              <a:cxn ang="0">
                <a:pos x="52" y="51"/>
              </a:cxn>
              <a:cxn ang="0">
                <a:pos x="46" y="51"/>
              </a:cxn>
              <a:cxn ang="0">
                <a:pos x="38" y="51"/>
              </a:cxn>
              <a:cxn ang="0">
                <a:pos x="33" y="51"/>
              </a:cxn>
              <a:cxn ang="0">
                <a:pos x="28" y="51"/>
              </a:cxn>
              <a:cxn ang="0">
                <a:pos x="24" y="51"/>
              </a:cxn>
              <a:cxn ang="0">
                <a:pos x="20" y="51"/>
              </a:cxn>
              <a:cxn ang="0">
                <a:pos x="17" y="51"/>
              </a:cxn>
              <a:cxn ang="0">
                <a:pos x="14" y="51"/>
              </a:cxn>
              <a:cxn ang="0">
                <a:pos x="9" y="51"/>
              </a:cxn>
              <a:cxn ang="0">
                <a:pos x="6" y="51"/>
              </a:cxn>
              <a:cxn ang="0">
                <a:pos x="3" y="51"/>
              </a:cxn>
              <a:cxn ang="0">
                <a:pos x="0" y="51"/>
              </a:cxn>
              <a:cxn ang="0">
                <a:pos x="0" y="48"/>
              </a:cxn>
              <a:cxn ang="0">
                <a:pos x="0" y="41"/>
              </a:cxn>
              <a:cxn ang="0">
                <a:pos x="0" y="33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20"/>
              </a:cxn>
              <a:cxn ang="0">
                <a:pos x="0" y="17"/>
              </a:cxn>
              <a:cxn ang="0">
                <a:pos x="0" y="12"/>
              </a:cxn>
              <a:cxn ang="0">
                <a:pos x="0" y="9"/>
              </a:cxn>
              <a:cxn ang="0">
                <a:pos x="0" y="6"/>
              </a:cxn>
              <a:cxn ang="0">
                <a:pos x="0" y="3"/>
              </a:cxn>
              <a:cxn ang="0">
                <a:pos x="0" y="0"/>
              </a:cxn>
              <a:cxn ang="0">
                <a:pos x="11" y="0"/>
              </a:cxn>
              <a:cxn ang="0">
                <a:pos x="14" y="0"/>
              </a:cxn>
              <a:cxn ang="0">
                <a:pos x="22" y="0"/>
              </a:cxn>
            </a:cxnLst>
            <a:rect l="0" t="0" r="r" b="b"/>
            <a:pathLst>
              <a:path w="52" h="51">
                <a:moveTo>
                  <a:pt x="22" y="0"/>
                </a:moveTo>
                <a:lnTo>
                  <a:pt x="25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41" y="0"/>
                </a:lnTo>
                <a:lnTo>
                  <a:pt x="48" y="0"/>
                </a:lnTo>
                <a:lnTo>
                  <a:pt x="51" y="0"/>
                </a:lnTo>
                <a:lnTo>
                  <a:pt x="51" y="6"/>
                </a:lnTo>
                <a:lnTo>
                  <a:pt x="51" y="17"/>
                </a:lnTo>
                <a:lnTo>
                  <a:pt x="51" y="25"/>
                </a:lnTo>
                <a:lnTo>
                  <a:pt x="51" y="27"/>
                </a:lnTo>
                <a:lnTo>
                  <a:pt x="51" y="28"/>
                </a:lnTo>
                <a:lnTo>
                  <a:pt x="51" y="30"/>
                </a:lnTo>
                <a:lnTo>
                  <a:pt x="51" y="33"/>
                </a:lnTo>
                <a:lnTo>
                  <a:pt x="51" y="36"/>
                </a:lnTo>
                <a:lnTo>
                  <a:pt x="51" y="38"/>
                </a:lnTo>
                <a:lnTo>
                  <a:pt x="51" y="43"/>
                </a:lnTo>
                <a:lnTo>
                  <a:pt x="52" y="48"/>
                </a:lnTo>
                <a:lnTo>
                  <a:pt x="52" y="51"/>
                </a:lnTo>
                <a:lnTo>
                  <a:pt x="48" y="51"/>
                </a:lnTo>
                <a:lnTo>
                  <a:pt x="46" y="51"/>
                </a:lnTo>
                <a:lnTo>
                  <a:pt x="43" y="51"/>
                </a:lnTo>
                <a:lnTo>
                  <a:pt x="38" y="51"/>
                </a:lnTo>
                <a:lnTo>
                  <a:pt x="35" y="51"/>
                </a:lnTo>
                <a:lnTo>
                  <a:pt x="33" y="51"/>
                </a:lnTo>
                <a:lnTo>
                  <a:pt x="32" y="51"/>
                </a:lnTo>
                <a:lnTo>
                  <a:pt x="28" y="51"/>
                </a:lnTo>
                <a:lnTo>
                  <a:pt x="25" y="51"/>
                </a:lnTo>
                <a:lnTo>
                  <a:pt x="24" y="51"/>
                </a:lnTo>
                <a:lnTo>
                  <a:pt x="22" y="51"/>
                </a:lnTo>
                <a:lnTo>
                  <a:pt x="20" y="51"/>
                </a:lnTo>
                <a:lnTo>
                  <a:pt x="19" y="51"/>
                </a:lnTo>
                <a:lnTo>
                  <a:pt x="17" y="51"/>
                </a:lnTo>
                <a:lnTo>
                  <a:pt x="16" y="51"/>
                </a:lnTo>
                <a:lnTo>
                  <a:pt x="14" y="51"/>
                </a:lnTo>
                <a:lnTo>
                  <a:pt x="12" y="51"/>
                </a:lnTo>
                <a:lnTo>
                  <a:pt x="9" y="51"/>
                </a:lnTo>
                <a:lnTo>
                  <a:pt x="8" y="51"/>
                </a:lnTo>
                <a:lnTo>
                  <a:pt x="6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4"/>
                </a:lnTo>
                <a:lnTo>
                  <a:pt x="0" y="41"/>
                </a:lnTo>
                <a:lnTo>
                  <a:pt x="0" y="38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4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9" y="0"/>
                </a:lnTo>
                <a:lnTo>
                  <a:pt x="22" y="0"/>
                </a:lnTo>
                <a:close/>
              </a:path>
            </a:pathLst>
          </a:custGeom>
          <a:solidFill>
            <a:srgbClr val="CA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5"/>
          <p:cNvSpPr>
            <a:spLocks/>
          </p:cNvSpPr>
          <p:nvPr/>
        </p:nvSpPr>
        <p:spPr bwMode="auto">
          <a:xfrm>
            <a:off x="2836863" y="5270501"/>
            <a:ext cx="176213" cy="123825"/>
          </a:xfrm>
          <a:custGeom>
            <a:avLst/>
            <a:gdLst/>
            <a:ahLst/>
            <a:cxnLst>
              <a:cxn ang="0">
                <a:pos x="61" y="0"/>
              </a:cxn>
              <a:cxn ang="0">
                <a:pos x="71" y="0"/>
              </a:cxn>
              <a:cxn ang="0">
                <a:pos x="80" y="0"/>
              </a:cxn>
              <a:cxn ang="0">
                <a:pos x="87" y="0"/>
              </a:cxn>
              <a:cxn ang="0">
                <a:pos x="91" y="0"/>
              </a:cxn>
              <a:cxn ang="0">
                <a:pos x="96" y="0"/>
              </a:cxn>
              <a:cxn ang="0">
                <a:pos x="101" y="0"/>
              </a:cxn>
              <a:cxn ang="0">
                <a:pos x="104" y="2"/>
              </a:cxn>
              <a:cxn ang="0">
                <a:pos x="104" y="6"/>
              </a:cxn>
              <a:cxn ang="0">
                <a:pos x="104" y="11"/>
              </a:cxn>
              <a:cxn ang="0">
                <a:pos x="104" y="18"/>
              </a:cxn>
              <a:cxn ang="0">
                <a:pos x="106" y="37"/>
              </a:cxn>
              <a:cxn ang="0">
                <a:pos x="106" y="46"/>
              </a:cxn>
              <a:cxn ang="0">
                <a:pos x="111" y="56"/>
              </a:cxn>
              <a:cxn ang="0">
                <a:pos x="111" y="69"/>
              </a:cxn>
              <a:cxn ang="0">
                <a:pos x="111" y="78"/>
              </a:cxn>
              <a:cxn ang="0">
                <a:pos x="101" y="78"/>
              </a:cxn>
              <a:cxn ang="0">
                <a:pos x="87" y="78"/>
              </a:cxn>
              <a:cxn ang="0">
                <a:pos x="82" y="78"/>
              </a:cxn>
              <a:cxn ang="0">
                <a:pos x="77" y="78"/>
              </a:cxn>
              <a:cxn ang="0">
                <a:pos x="72" y="78"/>
              </a:cxn>
              <a:cxn ang="0">
                <a:pos x="67" y="78"/>
              </a:cxn>
              <a:cxn ang="0">
                <a:pos x="63" y="78"/>
              </a:cxn>
              <a:cxn ang="0">
                <a:pos x="58" y="78"/>
              </a:cxn>
              <a:cxn ang="0">
                <a:pos x="53" y="78"/>
              </a:cxn>
              <a:cxn ang="0">
                <a:pos x="48" y="78"/>
              </a:cxn>
              <a:cxn ang="0">
                <a:pos x="43" y="78"/>
              </a:cxn>
              <a:cxn ang="0">
                <a:pos x="39" y="78"/>
              </a:cxn>
              <a:cxn ang="0">
                <a:pos x="34" y="78"/>
              </a:cxn>
              <a:cxn ang="0">
                <a:pos x="29" y="78"/>
              </a:cxn>
              <a:cxn ang="0">
                <a:pos x="24" y="78"/>
              </a:cxn>
              <a:cxn ang="0">
                <a:pos x="10" y="78"/>
              </a:cxn>
              <a:cxn ang="0">
                <a:pos x="7" y="70"/>
              </a:cxn>
              <a:cxn ang="0">
                <a:pos x="7" y="62"/>
              </a:cxn>
              <a:cxn ang="0">
                <a:pos x="7" y="53"/>
              </a:cxn>
              <a:cxn ang="0">
                <a:pos x="0" y="53"/>
              </a:cxn>
              <a:cxn ang="0">
                <a:pos x="0" y="40"/>
              </a:cxn>
              <a:cxn ang="0">
                <a:pos x="0" y="30"/>
              </a:cxn>
              <a:cxn ang="0">
                <a:pos x="0" y="22"/>
              </a:cxn>
              <a:cxn ang="0">
                <a:pos x="0" y="18"/>
              </a:cxn>
              <a:cxn ang="0">
                <a:pos x="0" y="13"/>
              </a:cxn>
              <a:cxn ang="0">
                <a:pos x="0" y="5"/>
              </a:cxn>
              <a:cxn ang="0">
                <a:pos x="2" y="0"/>
              </a:cxn>
              <a:cxn ang="0">
                <a:pos x="16" y="0"/>
              </a:cxn>
              <a:cxn ang="0">
                <a:pos x="23" y="0"/>
              </a:cxn>
              <a:cxn ang="0">
                <a:pos x="27" y="0"/>
              </a:cxn>
              <a:cxn ang="0">
                <a:pos x="40" y="0"/>
              </a:cxn>
              <a:cxn ang="0">
                <a:pos x="50" y="0"/>
              </a:cxn>
            </a:cxnLst>
            <a:rect l="0" t="0" r="r" b="b"/>
            <a:pathLst>
              <a:path w="111" h="78">
                <a:moveTo>
                  <a:pt x="53" y="0"/>
                </a:moveTo>
                <a:lnTo>
                  <a:pt x="58" y="0"/>
                </a:ln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1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4" y="2"/>
                </a:lnTo>
                <a:lnTo>
                  <a:pt x="104" y="3"/>
                </a:lnTo>
                <a:lnTo>
                  <a:pt x="104" y="5"/>
                </a:lnTo>
                <a:lnTo>
                  <a:pt x="104" y="6"/>
                </a:lnTo>
                <a:lnTo>
                  <a:pt x="104" y="8"/>
                </a:lnTo>
                <a:lnTo>
                  <a:pt x="104" y="10"/>
                </a:lnTo>
                <a:lnTo>
                  <a:pt x="104" y="11"/>
                </a:lnTo>
                <a:lnTo>
                  <a:pt x="104" y="13"/>
                </a:lnTo>
                <a:lnTo>
                  <a:pt x="104" y="16"/>
                </a:lnTo>
                <a:lnTo>
                  <a:pt x="104" y="18"/>
                </a:lnTo>
                <a:lnTo>
                  <a:pt x="106" y="27"/>
                </a:lnTo>
                <a:lnTo>
                  <a:pt x="106" y="34"/>
                </a:lnTo>
                <a:lnTo>
                  <a:pt x="106" y="37"/>
                </a:lnTo>
                <a:lnTo>
                  <a:pt x="106" y="38"/>
                </a:lnTo>
                <a:lnTo>
                  <a:pt x="106" y="40"/>
                </a:lnTo>
                <a:lnTo>
                  <a:pt x="106" y="46"/>
                </a:lnTo>
                <a:lnTo>
                  <a:pt x="106" y="53"/>
                </a:lnTo>
                <a:lnTo>
                  <a:pt x="111" y="53"/>
                </a:lnTo>
                <a:lnTo>
                  <a:pt x="111" y="56"/>
                </a:lnTo>
                <a:lnTo>
                  <a:pt x="111" y="59"/>
                </a:lnTo>
                <a:lnTo>
                  <a:pt x="111" y="64"/>
                </a:lnTo>
                <a:lnTo>
                  <a:pt x="111" y="69"/>
                </a:lnTo>
                <a:lnTo>
                  <a:pt x="111" y="72"/>
                </a:lnTo>
                <a:lnTo>
                  <a:pt x="111" y="75"/>
                </a:lnTo>
                <a:lnTo>
                  <a:pt x="111" y="78"/>
                </a:lnTo>
                <a:lnTo>
                  <a:pt x="109" y="78"/>
                </a:lnTo>
                <a:lnTo>
                  <a:pt x="103" y="78"/>
                </a:lnTo>
                <a:lnTo>
                  <a:pt x="101" y="78"/>
                </a:lnTo>
                <a:lnTo>
                  <a:pt x="91" y="78"/>
                </a:lnTo>
                <a:lnTo>
                  <a:pt x="88" y="78"/>
                </a:lnTo>
                <a:lnTo>
                  <a:pt x="87" y="78"/>
                </a:lnTo>
                <a:lnTo>
                  <a:pt x="85" y="78"/>
                </a:lnTo>
                <a:lnTo>
                  <a:pt x="83" y="78"/>
                </a:lnTo>
                <a:lnTo>
                  <a:pt x="82" y="78"/>
                </a:lnTo>
                <a:lnTo>
                  <a:pt x="80" y="78"/>
                </a:lnTo>
                <a:lnTo>
                  <a:pt x="79" y="78"/>
                </a:lnTo>
                <a:lnTo>
                  <a:pt x="77" y="78"/>
                </a:lnTo>
                <a:lnTo>
                  <a:pt x="75" y="78"/>
                </a:lnTo>
                <a:lnTo>
                  <a:pt x="74" y="78"/>
                </a:lnTo>
                <a:lnTo>
                  <a:pt x="72" y="78"/>
                </a:lnTo>
                <a:lnTo>
                  <a:pt x="71" y="78"/>
                </a:lnTo>
                <a:lnTo>
                  <a:pt x="69" y="78"/>
                </a:lnTo>
                <a:lnTo>
                  <a:pt x="67" y="78"/>
                </a:lnTo>
                <a:lnTo>
                  <a:pt x="66" y="78"/>
                </a:lnTo>
                <a:lnTo>
                  <a:pt x="64" y="78"/>
                </a:lnTo>
                <a:lnTo>
                  <a:pt x="63" y="78"/>
                </a:lnTo>
                <a:lnTo>
                  <a:pt x="61" y="78"/>
                </a:lnTo>
                <a:lnTo>
                  <a:pt x="59" y="78"/>
                </a:lnTo>
                <a:lnTo>
                  <a:pt x="58" y="78"/>
                </a:lnTo>
                <a:lnTo>
                  <a:pt x="56" y="78"/>
                </a:lnTo>
                <a:lnTo>
                  <a:pt x="55" y="78"/>
                </a:lnTo>
                <a:lnTo>
                  <a:pt x="53" y="78"/>
                </a:lnTo>
                <a:lnTo>
                  <a:pt x="51" y="78"/>
                </a:lnTo>
                <a:lnTo>
                  <a:pt x="50" y="78"/>
                </a:lnTo>
                <a:lnTo>
                  <a:pt x="48" y="78"/>
                </a:lnTo>
                <a:lnTo>
                  <a:pt x="47" y="78"/>
                </a:lnTo>
                <a:lnTo>
                  <a:pt x="45" y="78"/>
                </a:lnTo>
                <a:lnTo>
                  <a:pt x="43" y="78"/>
                </a:lnTo>
                <a:lnTo>
                  <a:pt x="42" y="78"/>
                </a:lnTo>
                <a:lnTo>
                  <a:pt x="40" y="78"/>
                </a:lnTo>
                <a:lnTo>
                  <a:pt x="39" y="78"/>
                </a:lnTo>
                <a:lnTo>
                  <a:pt x="37" y="78"/>
                </a:lnTo>
                <a:lnTo>
                  <a:pt x="35" y="78"/>
                </a:lnTo>
                <a:lnTo>
                  <a:pt x="34" y="78"/>
                </a:lnTo>
                <a:lnTo>
                  <a:pt x="32" y="78"/>
                </a:lnTo>
                <a:lnTo>
                  <a:pt x="31" y="78"/>
                </a:lnTo>
                <a:lnTo>
                  <a:pt x="29" y="78"/>
                </a:lnTo>
                <a:lnTo>
                  <a:pt x="27" y="78"/>
                </a:lnTo>
                <a:lnTo>
                  <a:pt x="26" y="78"/>
                </a:lnTo>
                <a:lnTo>
                  <a:pt x="24" y="78"/>
                </a:lnTo>
                <a:lnTo>
                  <a:pt x="21" y="78"/>
                </a:lnTo>
                <a:lnTo>
                  <a:pt x="18" y="78"/>
                </a:lnTo>
                <a:lnTo>
                  <a:pt x="10" y="78"/>
                </a:lnTo>
                <a:lnTo>
                  <a:pt x="8" y="78"/>
                </a:lnTo>
                <a:lnTo>
                  <a:pt x="7" y="78"/>
                </a:lnTo>
                <a:lnTo>
                  <a:pt x="7" y="70"/>
                </a:lnTo>
                <a:lnTo>
                  <a:pt x="7" y="66"/>
                </a:lnTo>
                <a:lnTo>
                  <a:pt x="7" y="64"/>
                </a:lnTo>
                <a:lnTo>
                  <a:pt x="7" y="62"/>
                </a:lnTo>
                <a:lnTo>
                  <a:pt x="7" y="61"/>
                </a:lnTo>
                <a:lnTo>
                  <a:pt x="7" y="56"/>
                </a:lnTo>
                <a:lnTo>
                  <a:pt x="7" y="53"/>
                </a:lnTo>
                <a:lnTo>
                  <a:pt x="5" y="53"/>
                </a:lnTo>
                <a:lnTo>
                  <a:pt x="2" y="53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0" y="37"/>
                </a:lnTo>
                <a:lnTo>
                  <a:pt x="0" y="35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8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1" y="0"/>
                </a:lnTo>
                <a:lnTo>
                  <a:pt x="35" y="0"/>
                </a:lnTo>
                <a:lnTo>
                  <a:pt x="40" y="0"/>
                </a:lnTo>
                <a:lnTo>
                  <a:pt x="43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close/>
              </a:path>
            </a:pathLst>
          </a:custGeom>
          <a:solidFill>
            <a:srgbClr val="3332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6"/>
          <p:cNvSpPr>
            <a:spLocks/>
          </p:cNvSpPr>
          <p:nvPr/>
        </p:nvSpPr>
        <p:spPr bwMode="auto">
          <a:xfrm>
            <a:off x="3060700" y="5640388"/>
            <a:ext cx="88900" cy="1222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12"/>
              </a:cxn>
              <a:cxn ang="0">
                <a:pos x="51" y="16"/>
              </a:cxn>
              <a:cxn ang="0">
                <a:pos x="51" y="20"/>
              </a:cxn>
              <a:cxn ang="0">
                <a:pos x="51" y="23"/>
              </a:cxn>
              <a:cxn ang="0">
                <a:pos x="51" y="26"/>
              </a:cxn>
              <a:cxn ang="0">
                <a:pos x="54" y="26"/>
              </a:cxn>
              <a:cxn ang="0">
                <a:pos x="56" y="28"/>
              </a:cxn>
              <a:cxn ang="0">
                <a:pos x="56" y="31"/>
              </a:cxn>
              <a:cxn ang="0">
                <a:pos x="56" y="34"/>
              </a:cxn>
              <a:cxn ang="0">
                <a:pos x="56" y="37"/>
              </a:cxn>
              <a:cxn ang="0">
                <a:pos x="56" y="40"/>
              </a:cxn>
              <a:cxn ang="0">
                <a:pos x="56" y="44"/>
              </a:cxn>
              <a:cxn ang="0">
                <a:pos x="56" y="48"/>
              </a:cxn>
              <a:cxn ang="0">
                <a:pos x="56" y="52"/>
              </a:cxn>
              <a:cxn ang="0">
                <a:pos x="56" y="60"/>
              </a:cxn>
              <a:cxn ang="0">
                <a:pos x="56" y="63"/>
              </a:cxn>
              <a:cxn ang="0">
                <a:pos x="56" y="66"/>
              </a:cxn>
              <a:cxn ang="0">
                <a:pos x="56" y="69"/>
              </a:cxn>
              <a:cxn ang="0">
                <a:pos x="56" y="76"/>
              </a:cxn>
              <a:cxn ang="0">
                <a:pos x="53" y="77"/>
              </a:cxn>
              <a:cxn ang="0">
                <a:pos x="46" y="77"/>
              </a:cxn>
              <a:cxn ang="0">
                <a:pos x="43" y="77"/>
              </a:cxn>
              <a:cxn ang="0">
                <a:pos x="38" y="77"/>
              </a:cxn>
              <a:cxn ang="0">
                <a:pos x="35" y="77"/>
              </a:cxn>
              <a:cxn ang="0">
                <a:pos x="30" y="77"/>
              </a:cxn>
              <a:cxn ang="0">
                <a:pos x="21" y="77"/>
              </a:cxn>
              <a:cxn ang="0">
                <a:pos x="11" y="77"/>
              </a:cxn>
              <a:cxn ang="0">
                <a:pos x="6" y="77"/>
              </a:cxn>
              <a:cxn ang="0">
                <a:pos x="5" y="74"/>
              </a:cxn>
              <a:cxn ang="0">
                <a:pos x="5" y="71"/>
              </a:cxn>
              <a:cxn ang="0">
                <a:pos x="5" y="68"/>
              </a:cxn>
              <a:cxn ang="0">
                <a:pos x="5" y="64"/>
              </a:cxn>
              <a:cxn ang="0">
                <a:pos x="5" y="60"/>
              </a:cxn>
              <a:cxn ang="0">
                <a:pos x="5" y="56"/>
              </a:cxn>
              <a:cxn ang="0">
                <a:pos x="5" y="47"/>
              </a:cxn>
              <a:cxn ang="0">
                <a:pos x="5" y="36"/>
              </a:cxn>
              <a:cxn ang="0">
                <a:pos x="5" y="31"/>
              </a:cxn>
              <a:cxn ang="0">
                <a:pos x="5" y="26"/>
              </a:cxn>
              <a:cxn ang="0">
                <a:pos x="2" y="26"/>
              </a:cxn>
              <a:cxn ang="0">
                <a:pos x="0" y="23"/>
              </a:cxn>
              <a:cxn ang="0">
                <a:pos x="0" y="20"/>
              </a:cxn>
              <a:cxn ang="0">
                <a:pos x="0" y="16"/>
              </a:cxn>
              <a:cxn ang="0">
                <a:pos x="0" y="10"/>
              </a:cxn>
              <a:cxn ang="0">
                <a:pos x="0" y="7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7" y="0"/>
              </a:cxn>
              <a:cxn ang="0">
                <a:pos x="42" y="0"/>
              </a:cxn>
              <a:cxn ang="0">
                <a:pos x="51" y="0"/>
              </a:cxn>
            </a:cxnLst>
            <a:rect l="0" t="0" r="r" b="b"/>
            <a:pathLst>
              <a:path w="56" h="77">
                <a:moveTo>
                  <a:pt x="51" y="0"/>
                </a:moveTo>
                <a:lnTo>
                  <a:pt x="51" y="5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3" y="26"/>
                </a:lnTo>
                <a:lnTo>
                  <a:pt x="54" y="26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6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3" y="77"/>
                </a:lnTo>
                <a:lnTo>
                  <a:pt x="48" y="77"/>
                </a:lnTo>
                <a:lnTo>
                  <a:pt x="46" y="77"/>
                </a:lnTo>
                <a:lnTo>
                  <a:pt x="45" y="77"/>
                </a:lnTo>
                <a:lnTo>
                  <a:pt x="43" y="77"/>
                </a:lnTo>
                <a:lnTo>
                  <a:pt x="40" y="77"/>
                </a:lnTo>
                <a:lnTo>
                  <a:pt x="38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0" y="77"/>
                </a:lnTo>
                <a:lnTo>
                  <a:pt x="22" y="77"/>
                </a:lnTo>
                <a:lnTo>
                  <a:pt x="21" y="77"/>
                </a:lnTo>
                <a:lnTo>
                  <a:pt x="13" y="77"/>
                </a:lnTo>
                <a:lnTo>
                  <a:pt x="11" y="77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1"/>
                </a:lnTo>
                <a:lnTo>
                  <a:pt x="5" y="60"/>
                </a:lnTo>
                <a:lnTo>
                  <a:pt x="5" y="58"/>
                </a:lnTo>
                <a:lnTo>
                  <a:pt x="5" y="56"/>
                </a:lnTo>
                <a:lnTo>
                  <a:pt x="5" y="52"/>
                </a:lnTo>
                <a:lnTo>
                  <a:pt x="5" y="47"/>
                </a:lnTo>
                <a:lnTo>
                  <a:pt x="5" y="44"/>
                </a:lnTo>
                <a:lnTo>
                  <a:pt x="5" y="36"/>
                </a:lnTo>
                <a:lnTo>
                  <a:pt x="5" y="34"/>
                </a:lnTo>
                <a:lnTo>
                  <a:pt x="5" y="31"/>
                </a:lnTo>
                <a:lnTo>
                  <a:pt x="5" y="29"/>
                </a:lnTo>
                <a:lnTo>
                  <a:pt x="5" y="26"/>
                </a:lnTo>
                <a:lnTo>
                  <a:pt x="3" y="26"/>
                </a:lnTo>
                <a:lnTo>
                  <a:pt x="2" y="26"/>
                </a:lnTo>
                <a:lnTo>
                  <a:pt x="0" y="26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8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close/>
              </a:path>
            </a:pathLst>
          </a:custGeom>
          <a:solidFill>
            <a:srgbClr val="97AD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7"/>
          <p:cNvSpPr>
            <a:spLocks/>
          </p:cNvSpPr>
          <p:nvPr/>
        </p:nvSpPr>
        <p:spPr bwMode="auto">
          <a:xfrm>
            <a:off x="3552825" y="5762626"/>
            <a:ext cx="165100" cy="122238"/>
          </a:xfrm>
          <a:custGeom>
            <a:avLst/>
            <a:gdLst/>
            <a:ahLst/>
            <a:cxnLst>
              <a:cxn ang="0">
                <a:pos x="98" y="77"/>
              </a:cxn>
              <a:cxn ang="0">
                <a:pos x="90" y="77"/>
              </a:cxn>
              <a:cxn ang="0">
                <a:pos x="79" y="77"/>
              </a:cxn>
              <a:cxn ang="0">
                <a:pos x="71" y="77"/>
              </a:cxn>
              <a:cxn ang="0">
                <a:pos x="53" y="77"/>
              </a:cxn>
              <a:cxn ang="0">
                <a:pos x="37" y="77"/>
              </a:cxn>
              <a:cxn ang="0">
                <a:pos x="21" y="77"/>
              </a:cxn>
              <a:cxn ang="0">
                <a:pos x="4" y="77"/>
              </a:cxn>
              <a:cxn ang="0">
                <a:pos x="4" y="72"/>
              </a:cxn>
              <a:cxn ang="0">
                <a:pos x="4" y="67"/>
              </a:cxn>
              <a:cxn ang="0">
                <a:pos x="4" y="51"/>
              </a:cxn>
              <a:cxn ang="0">
                <a:pos x="0" y="47"/>
              </a:cxn>
              <a:cxn ang="0">
                <a:pos x="0" y="42"/>
              </a:cxn>
              <a:cxn ang="0">
                <a:pos x="0" y="37"/>
              </a:cxn>
              <a:cxn ang="0">
                <a:pos x="0" y="32"/>
              </a:cxn>
              <a:cxn ang="0">
                <a:pos x="0" y="27"/>
              </a:cxn>
              <a:cxn ang="0">
                <a:pos x="0" y="23"/>
              </a:cxn>
              <a:cxn ang="0">
                <a:pos x="0" y="18"/>
              </a:cxn>
              <a:cxn ang="0">
                <a:pos x="0" y="13"/>
              </a:cxn>
              <a:cxn ang="0">
                <a:pos x="0" y="7"/>
              </a:cxn>
              <a:cxn ang="0">
                <a:pos x="0" y="0"/>
              </a:cxn>
              <a:cxn ang="0">
                <a:pos x="5" y="0"/>
              </a:cxn>
              <a:cxn ang="0">
                <a:pos x="10" y="0"/>
              </a:cxn>
              <a:cxn ang="0">
                <a:pos x="15" y="0"/>
              </a:cxn>
              <a:cxn ang="0">
                <a:pos x="20" y="0"/>
              </a:cxn>
              <a:cxn ang="0">
                <a:pos x="24" y="0"/>
              </a:cxn>
              <a:cxn ang="0">
                <a:pos x="29" y="0"/>
              </a:cxn>
              <a:cxn ang="0">
                <a:pos x="34" y="0"/>
              </a:cxn>
              <a:cxn ang="0">
                <a:pos x="39" y="0"/>
              </a:cxn>
              <a:cxn ang="0">
                <a:pos x="44" y="0"/>
              </a:cxn>
              <a:cxn ang="0">
                <a:pos x="50" y="0"/>
              </a:cxn>
              <a:cxn ang="0">
                <a:pos x="58" y="0"/>
              </a:cxn>
              <a:cxn ang="0">
                <a:pos x="63" y="0"/>
              </a:cxn>
              <a:cxn ang="0">
                <a:pos x="68" y="0"/>
              </a:cxn>
              <a:cxn ang="0">
                <a:pos x="72" y="0"/>
              </a:cxn>
              <a:cxn ang="0">
                <a:pos x="77" y="0"/>
              </a:cxn>
              <a:cxn ang="0">
                <a:pos x="82" y="0"/>
              </a:cxn>
              <a:cxn ang="0">
                <a:pos x="87" y="0"/>
              </a:cxn>
              <a:cxn ang="0">
                <a:pos x="92" y="0"/>
              </a:cxn>
              <a:cxn ang="0">
                <a:pos x="96" y="0"/>
              </a:cxn>
              <a:cxn ang="0">
                <a:pos x="101" y="0"/>
              </a:cxn>
              <a:cxn ang="0">
                <a:pos x="103" y="8"/>
              </a:cxn>
              <a:cxn ang="0">
                <a:pos x="103" y="16"/>
              </a:cxn>
              <a:cxn ang="0">
                <a:pos x="103" y="23"/>
              </a:cxn>
              <a:cxn ang="0">
                <a:pos x="103" y="29"/>
              </a:cxn>
              <a:cxn ang="0">
                <a:pos x="103" y="42"/>
              </a:cxn>
              <a:cxn ang="0">
                <a:pos x="103" y="47"/>
              </a:cxn>
              <a:cxn ang="0">
                <a:pos x="103" y="51"/>
              </a:cxn>
              <a:cxn ang="0">
                <a:pos x="104" y="59"/>
              </a:cxn>
              <a:cxn ang="0">
                <a:pos x="104" y="64"/>
              </a:cxn>
              <a:cxn ang="0">
                <a:pos x="104" y="72"/>
              </a:cxn>
              <a:cxn ang="0">
                <a:pos x="104" y="77"/>
              </a:cxn>
            </a:cxnLst>
            <a:rect l="0" t="0" r="r" b="b"/>
            <a:pathLst>
              <a:path w="104" h="77">
                <a:moveTo>
                  <a:pt x="104" y="77"/>
                </a:moveTo>
                <a:lnTo>
                  <a:pt x="101" y="77"/>
                </a:lnTo>
                <a:lnTo>
                  <a:pt x="98" y="77"/>
                </a:lnTo>
                <a:lnTo>
                  <a:pt x="95" y="77"/>
                </a:lnTo>
                <a:lnTo>
                  <a:pt x="92" y="77"/>
                </a:lnTo>
                <a:lnTo>
                  <a:pt x="90" y="77"/>
                </a:lnTo>
                <a:lnTo>
                  <a:pt x="88" y="77"/>
                </a:lnTo>
                <a:lnTo>
                  <a:pt x="84" y="77"/>
                </a:lnTo>
                <a:lnTo>
                  <a:pt x="79" y="77"/>
                </a:lnTo>
                <a:lnTo>
                  <a:pt x="76" y="77"/>
                </a:lnTo>
                <a:lnTo>
                  <a:pt x="74" y="77"/>
                </a:lnTo>
                <a:lnTo>
                  <a:pt x="71" y="77"/>
                </a:lnTo>
                <a:lnTo>
                  <a:pt x="63" y="77"/>
                </a:lnTo>
                <a:lnTo>
                  <a:pt x="58" y="77"/>
                </a:lnTo>
                <a:lnTo>
                  <a:pt x="53" y="77"/>
                </a:lnTo>
                <a:lnTo>
                  <a:pt x="44" y="77"/>
                </a:lnTo>
                <a:lnTo>
                  <a:pt x="42" y="77"/>
                </a:lnTo>
                <a:lnTo>
                  <a:pt x="37" y="77"/>
                </a:lnTo>
                <a:lnTo>
                  <a:pt x="32" y="77"/>
                </a:lnTo>
                <a:lnTo>
                  <a:pt x="24" y="77"/>
                </a:lnTo>
                <a:lnTo>
                  <a:pt x="21" y="77"/>
                </a:lnTo>
                <a:lnTo>
                  <a:pt x="20" y="77"/>
                </a:lnTo>
                <a:lnTo>
                  <a:pt x="7" y="77"/>
                </a:lnTo>
                <a:lnTo>
                  <a:pt x="4" y="77"/>
                </a:lnTo>
                <a:lnTo>
                  <a:pt x="4" y="75"/>
                </a:lnTo>
                <a:lnTo>
                  <a:pt x="4" y="74"/>
                </a:lnTo>
                <a:lnTo>
                  <a:pt x="4" y="72"/>
                </a:lnTo>
                <a:lnTo>
                  <a:pt x="4" y="71"/>
                </a:lnTo>
                <a:lnTo>
                  <a:pt x="4" y="69"/>
                </a:lnTo>
                <a:lnTo>
                  <a:pt x="4" y="67"/>
                </a:lnTo>
                <a:lnTo>
                  <a:pt x="4" y="56"/>
                </a:lnTo>
                <a:lnTo>
                  <a:pt x="4" y="55"/>
                </a:lnTo>
                <a:lnTo>
                  <a:pt x="4" y="51"/>
                </a:lnTo>
                <a:lnTo>
                  <a:pt x="0" y="51"/>
                </a:lnTo>
                <a:lnTo>
                  <a:pt x="0" y="50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2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3" y="3"/>
                </a:lnTo>
                <a:lnTo>
                  <a:pt x="103" y="8"/>
                </a:lnTo>
                <a:lnTo>
                  <a:pt x="103" y="13"/>
                </a:lnTo>
                <a:lnTo>
                  <a:pt x="103" y="15"/>
                </a:lnTo>
                <a:lnTo>
                  <a:pt x="103" y="16"/>
                </a:lnTo>
                <a:lnTo>
                  <a:pt x="103" y="18"/>
                </a:lnTo>
                <a:lnTo>
                  <a:pt x="103" y="21"/>
                </a:lnTo>
                <a:lnTo>
                  <a:pt x="103" y="23"/>
                </a:lnTo>
                <a:lnTo>
                  <a:pt x="103" y="26"/>
                </a:lnTo>
                <a:lnTo>
                  <a:pt x="103" y="27"/>
                </a:lnTo>
                <a:lnTo>
                  <a:pt x="103" y="29"/>
                </a:lnTo>
                <a:lnTo>
                  <a:pt x="103" y="31"/>
                </a:lnTo>
                <a:lnTo>
                  <a:pt x="103" y="39"/>
                </a:lnTo>
                <a:lnTo>
                  <a:pt x="103" y="42"/>
                </a:lnTo>
                <a:lnTo>
                  <a:pt x="103" y="43"/>
                </a:lnTo>
                <a:lnTo>
                  <a:pt x="103" y="45"/>
                </a:lnTo>
                <a:lnTo>
                  <a:pt x="103" y="47"/>
                </a:lnTo>
                <a:lnTo>
                  <a:pt x="103" y="48"/>
                </a:lnTo>
                <a:lnTo>
                  <a:pt x="103" y="50"/>
                </a:lnTo>
                <a:lnTo>
                  <a:pt x="103" y="51"/>
                </a:lnTo>
                <a:lnTo>
                  <a:pt x="104" y="51"/>
                </a:lnTo>
                <a:lnTo>
                  <a:pt x="104" y="56"/>
                </a:lnTo>
                <a:lnTo>
                  <a:pt x="104" y="59"/>
                </a:lnTo>
                <a:lnTo>
                  <a:pt x="104" y="61"/>
                </a:lnTo>
                <a:lnTo>
                  <a:pt x="104" y="63"/>
                </a:lnTo>
                <a:lnTo>
                  <a:pt x="104" y="64"/>
                </a:lnTo>
                <a:lnTo>
                  <a:pt x="104" y="66"/>
                </a:lnTo>
                <a:lnTo>
                  <a:pt x="104" y="67"/>
                </a:lnTo>
                <a:lnTo>
                  <a:pt x="104" y="72"/>
                </a:lnTo>
                <a:lnTo>
                  <a:pt x="104" y="74"/>
                </a:lnTo>
                <a:lnTo>
                  <a:pt x="104" y="75"/>
                </a:lnTo>
                <a:lnTo>
                  <a:pt x="104" y="77"/>
                </a:lnTo>
                <a:close/>
              </a:path>
            </a:pathLst>
          </a:custGeom>
          <a:solidFill>
            <a:srgbClr val="C76F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8"/>
          <p:cNvSpPr>
            <a:spLocks/>
          </p:cNvSpPr>
          <p:nvPr/>
        </p:nvSpPr>
        <p:spPr bwMode="auto">
          <a:xfrm>
            <a:off x="3479800" y="6003926"/>
            <a:ext cx="122238" cy="1476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11"/>
              </a:cxn>
              <a:cxn ang="0">
                <a:pos x="51" y="16"/>
              </a:cxn>
              <a:cxn ang="0">
                <a:pos x="51" y="21"/>
              </a:cxn>
              <a:cxn ang="0">
                <a:pos x="51" y="26"/>
              </a:cxn>
              <a:cxn ang="0">
                <a:pos x="51" y="31"/>
              </a:cxn>
              <a:cxn ang="0">
                <a:pos x="51" y="40"/>
              </a:cxn>
              <a:cxn ang="0">
                <a:pos x="51" y="45"/>
              </a:cxn>
              <a:cxn ang="0">
                <a:pos x="51" y="51"/>
              </a:cxn>
              <a:cxn ang="0">
                <a:pos x="69" y="51"/>
              </a:cxn>
              <a:cxn ang="0">
                <a:pos x="77" y="51"/>
              </a:cxn>
              <a:cxn ang="0">
                <a:pos x="74" y="59"/>
              </a:cxn>
              <a:cxn ang="0">
                <a:pos x="72" y="67"/>
              </a:cxn>
              <a:cxn ang="0">
                <a:pos x="72" y="72"/>
              </a:cxn>
              <a:cxn ang="0">
                <a:pos x="67" y="72"/>
              </a:cxn>
              <a:cxn ang="0">
                <a:pos x="66" y="77"/>
              </a:cxn>
              <a:cxn ang="0">
                <a:pos x="64" y="80"/>
              </a:cxn>
              <a:cxn ang="0">
                <a:pos x="66" y="83"/>
              </a:cxn>
              <a:cxn ang="0">
                <a:pos x="64" y="87"/>
              </a:cxn>
              <a:cxn ang="0">
                <a:pos x="62" y="91"/>
              </a:cxn>
              <a:cxn ang="0">
                <a:pos x="54" y="91"/>
              </a:cxn>
              <a:cxn ang="0">
                <a:pos x="51" y="93"/>
              </a:cxn>
              <a:cxn ang="0">
                <a:pos x="42" y="93"/>
              </a:cxn>
              <a:cxn ang="0">
                <a:pos x="29" y="91"/>
              </a:cxn>
              <a:cxn ang="0">
                <a:pos x="26" y="90"/>
              </a:cxn>
              <a:cxn ang="0">
                <a:pos x="21" y="87"/>
              </a:cxn>
              <a:cxn ang="0">
                <a:pos x="18" y="88"/>
              </a:cxn>
              <a:cxn ang="0">
                <a:pos x="6" y="88"/>
              </a:cxn>
              <a:cxn ang="0">
                <a:pos x="0" y="85"/>
              </a:cxn>
              <a:cxn ang="0">
                <a:pos x="0" y="74"/>
              </a:cxn>
              <a:cxn ang="0">
                <a:pos x="0" y="69"/>
              </a:cxn>
              <a:cxn ang="0">
                <a:pos x="0" y="64"/>
              </a:cxn>
              <a:cxn ang="0">
                <a:pos x="0" y="59"/>
              </a:cxn>
              <a:cxn ang="0">
                <a:pos x="0" y="55"/>
              </a:cxn>
              <a:cxn ang="0">
                <a:pos x="0" y="50"/>
              </a:cxn>
              <a:cxn ang="0">
                <a:pos x="0" y="45"/>
              </a:cxn>
              <a:cxn ang="0">
                <a:pos x="0" y="37"/>
              </a:cxn>
              <a:cxn ang="0">
                <a:pos x="0" y="24"/>
              </a:cxn>
              <a:cxn ang="0">
                <a:pos x="0" y="11"/>
              </a:cxn>
              <a:cxn ang="0">
                <a:pos x="0" y="3"/>
              </a:cxn>
              <a:cxn ang="0">
                <a:pos x="3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35" y="0"/>
              </a:cxn>
              <a:cxn ang="0">
                <a:pos x="40" y="0"/>
              </a:cxn>
              <a:cxn ang="0">
                <a:pos x="46" y="0"/>
              </a:cxn>
            </a:cxnLst>
            <a:rect l="0" t="0" r="r" b="b"/>
            <a:pathLst>
              <a:path w="77" h="93">
                <a:moveTo>
                  <a:pt x="50" y="0"/>
                </a:moveTo>
                <a:lnTo>
                  <a:pt x="51" y="0"/>
                </a:lnTo>
                <a:lnTo>
                  <a:pt x="51" y="5"/>
                </a:lnTo>
                <a:lnTo>
                  <a:pt x="51" y="8"/>
                </a:lnTo>
                <a:lnTo>
                  <a:pt x="51" y="10"/>
                </a:lnTo>
                <a:lnTo>
                  <a:pt x="51" y="11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1"/>
                </a:lnTo>
                <a:lnTo>
                  <a:pt x="51" y="35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3"/>
                </a:lnTo>
                <a:lnTo>
                  <a:pt x="51" y="45"/>
                </a:lnTo>
                <a:lnTo>
                  <a:pt x="51" y="47"/>
                </a:lnTo>
                <a:lnTo>
                  <a:pt x="51" y="50"/>
                </a:lnTo>
                <a:lnTo>
                  <a:pt x="51" y="51"/>
                </a:lnTo>
                <a:lnTo>
                  <a:pt x="64" y="51"/>
                </a:lnTo>
                <a:lnTo>
                  <a:pt x="67" y="51"/>
                </a:lnTo>
                <a:lnTo>
                  <a:pt x="69" y="51"/>
                </a:lnTo>
                <a:lnTo>
                  <a:pt x="72" y="51"/>
                </a:lnTo>
                <a:lnTo>
                  <a:pt x="75" y="51"/>
                </a:lnTo>
                <a:lnTo>
                  <a:pt x="77" y="51"/>
                </a:lnTo>
                <a:lnTo>
                  <a:pt x="77" y="59"/>
                </a:lnTo>
                <a:lnTo>
                  <a:pt x="75" y="59"/>
                </a:lnTo>
                <a:lnTo>
                  <a:pt x="74" y="59"/>
                </a:lnTo>
                <a:lnTo>
                  <a:pt x="74" y="66"/>
                </a:lnTo>
                <a:lnTo>
                  <a:pt x="74" y="67"/>
                </a:lnTo>
                <a:lnTo>
                  <a:pt x="72" y="67"/>
                </a:lnTo>
                <a:lnTo>
                  <a:pt x="72" y="69"/>
                </a:lnTo>
                <a:lnTo>
                  <a:pt x="72" y="71"/>
                </a:lnTo>
                <a:lnTo>
                  <a:pt x="72" y="72"/>
                </a:lnTo>
                <a:lnTo>
                  <a:pt x="70" y="72"/>
                </a:lnTo>
                <a:lnTo>
                  <a:pt x="69" y="72"/>
                </a:lnTo>
                <a:lnTo>
                  <a:pt x="67" y="72"/>
                </a:lnTo>
                <a:lnTo>
                  <a:pt x="67" y="74"/>
                </a:lnTo>
                <a:lnTo>
                  <a:pt x="67" y="77"/>
                </a:lnTo>
                <a:lnTo>
                  <a:pt x="66" y="77"/>
                </a:lnTo>
                <a:lnTo>
                  <a:pt x="66" y="79"/>
                </a:lnTo>
                <a:lnTo>
                  <a:pt x="66" y="80"/>
                </a:lnTo>
                <a:lnTo>
                  <a:pt x="64" y="80"/>
                </a:lnTo>
                <a:lnTo>
                  <a:pt x="64" y="82"/>
                </a:lnTo>
                <a:lnTo>
                  <a:pt x="64" y="83"/>
                </a:lnTo>
                <a:lnTo>
                  <a:pt x="66" y="83"/>
                </a:lnTo>
                <a:lnTo>
                  <a:pt x="66" y="85"/>
                </a:lnTo>
                <a:lnTo>
                  <a:pt x="64" y="85"/>
                </a:lnTo>
                <a:lnTo>
                  <a:pt x="64" y="87"/>
                </a:lnTo>
                <a:lnTo>
                  <a:pt x="64" y="90"/>
                </a:lnTo>
                <a:lnTo>
                  <a:pt x="64" y="91"/>
                </a:lnTo>
                <a:lnTo>
                  <a:pt x="62" y="91"/>
                </a:lnTo>
                <a:lnTo>
                  <a:pt x="59" y="91"/>
                </a:lnTo>
                <a:lnTo>
                  <a:pt x="58" y="91"/>
                </a:lnTo>
                <a:lnTo>
                  <a:pt x="54" y="91"/>
                </a:lnTo>
                <a:lnTo>
                  <a:pt x="54" y="93"/>
                </a:lnTo>
                <a:lnTo>
                  <a:pt x="53" y="93"/>
                </a:lnTo>
                <a:lnTo>
                  <a:pt x="51" y="93"/>
                </a:lnTo>
                <a:lnTo>
                  <a:pt x="50" y="93"/>
                </a:lnTo>
                <a:lnTo>
                  <a:pt x="43" y="93"/>
                </a:lnTo>
                <a:lnTo>
                  <a:pt x="42" y="93"/>
                </a:lnTo>
                <a:lnTo>
                  <a:pt x="32" y="93"/>
                </a:lnTo>
                <a:lnTo>
                  <a:pt x="30" y="91"/>
                </a:lnTo>
                <a:lnTo>
                  <a:pt x="29" y="91"/>
                </a:lnTo>
                <a:lnTo>
                  <a:pt x="27" y="91"/>
                </a:lnTo>
                <a:lnTo>
                  <a:pt x="27" y="90"/>
                </a:lnTo>
                <a:lnTo>
                  <a:pt x="26" y="90"/>
                </a:lnTo>
                <a:lnTo>
                  <a:pt x="26" y="88"/>
                </a:lnTo>
                <a:lnTo>
                  <a:pt x="21" y="88"/>
                </a:lnTo>
                <a:lnTo>
                  <a:pt x="21" y="87"/>
                </a:lnTo>
                <a:lnTo>
                  <a:pt x="19" y="87"/>
                </a:lnTo>
                <a:lnTo>
                  <a:pt x="19" y="88"/>
                </a:lnTo>
                <a:lnTo>
                  <a:pt x="18" y="88"/>
                </a:lnTo>
                <a:lnTo>
                  <a:pt x="16" y="88"/>
                </a:lnTo>
                <a:lnTo>
                  <a:pt x="11" y="88"/>
                </a:lnTo>
                <a:lnTo>
                  <a:pt x="6" y="88"/>
                </a:lnTo>
                <a:lnTo>
                  <a:pt x="5" y="88"/>
                </a:lnTo>
                <a:lnTo>
                  <a:pt x="0" y="88"/>
                </a:lnTo>
                <a:lnTo>
                  <a:pt x="0" y="85"/>
                </a:lnTo>
                <a:lnTo>
                  <a:pt x="0" y="80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24"/>
                </a:lnTo>
                <a:lnTo>
                  <a:pt x="0" y="18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1" y="0"/>
                </a:lnTo>
                <a:lnTo>
                  <a:pt x="24" y="0"/>
                </a:lnTo>
                <a:lnTo>
                  <a:pt x="30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F5C0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9"/>
          <p:cNvSpPr>
            <a:spLocks/>
          </p:cNvSpPr>
          <p:nvPr/>
        </p:nvSpPr>
        <p:spPr bwMode="auto">
          <a:xfrm>
            <a:off x="3652838" y="5884863"/>
            <a:ext cx="106363" cy="123825"/>
          </a:xfrm>
          <a:custGeom>
            <a:avLst/>
            <a:gdLst/>
            <a:ahLst/>
            <a:cxnLst>
              <a:cxn ang="0">
                <a:pos x="67" y="58"/>
              </a:cxn>
              <a:cxn ang="0">
                <a:pos x="67" y="61"/>
              </a:cxn>
              <a:cxn ang="0">
                <a:pos x="67" y="64"/>
              </a:cxn>
              <a:cxn ang="0">
                <a:pos x="67" y="67"/>
              </a:cxn>
              <a:cxn ang="0">
                <a:pos x="67" y="70"/>
              </a:cxn>
              <a:cxn ang="0">
                <a:pos x="67" y="74"/>
              </a:cxn>
              <a:cxn ang="0">
                <a:pos x="65" y="75"/>
              </a:cxn>
              <a:cxn ang="0">
                <a:pos x="62" y="75"/>
              </a:cxn>
              <a:cxn ang="0">
                <a:pos x="56" y="75"/>
              </a:cxn>
              <a:cxn ang="0">
                <a:pos x="51" y="75"/>
              </a:cxn>
              <a:cxn ang="0">
                <a:pos x="43" y="75"/>
              </a:cxn>
              <a:cxn ang="0">
                <a:pos x="43" y="78"/>
              </a:cxn>
              <a:cxn ang="0">
                <a:pos x="38" y="77"/>
              </a:cxn>
              <a:cxn ang="0">
                <a:pos x="35" y="75"/>
              </a:cxn>
              <a:cxn ang="0">
                <a:pos x="30" y="75"/>
              </a:cxn>
              <a:cxn ang="0">
                <a:pos x="25" y="75"/>
              </a:cxn>
              <a:cxn ang="0">
                <a:pos x="21" y="75"/>
              </a:cxn>
              <a:cxn ang="0">
                <a:pos x="17" y="75"/>
              </a:cxn>
              <a:cxn ang="0">
                <a:pos x="14" y="75"/>
              </a:cxn>
              <a:cxn ang="0">
                <a:pos x="11" y="75"/>
              </a:cxn>
              <a:cxn ang="0">
                <a:pos x="8" y="75"/>
              </a:cxn>
              <a:cxn ang="0">
                <a:pos x="8" y="67"/>
              </a:cxn>
              <a:cxn ang="0">
                <a:pos x="8" y="59"/>
              </a:cxn>
              <a:cxn ang="0">
                <a:pos x="6" y="54"/>
              </a:cxn>
              <a:cxn ang="0">
                <a:pos x="6" y="50"/>
              </a:cxn>
              <a:cxn ang="0">
                <a:pos x="0" y="50"/>
              </a:cxn>
              <a:cxn ang="0">
                <a:pos x="0" y="42"/>
              </a:cxn>
              <a:cxn ang="0">
                <a:pos x="0" y="29"/>
              </a:cxn>
              <a:cxn ang="0">
                <a:pos x="0" y="18"/>
              </a:cxn>
              <a:cxn ang="0">
                <a:pos x="0" y="13"/>
              </a:cxn>
              <a:cxn ang="0">
                <a:pos x="0" y="8"/>
              </a:cxn>
              <a:cxn ang="0">
                <a:pos x="0" y="0"/>
              </a:cxn>
              <a:cxn ang="0">
                <a:pos x="11" y="0"/>
              </a:cxn>
              <a:cxn ang="0">
                <a:pos x="16" y="0"/>
              </a:cxn>
              <a:cxn ang="0">
                <a:pos x="25" y="0"/>
              </a:cxn>
              <a:cxn ang="0">
                <a:pos x="29" y="0"/>
              </a:cxn>
              <a:cxn ang="0">
                <a:pos x="35" y="0"/>
              </a:cxn>
              <a:cxn ang="0">
                <a:pos x="41" y="0"/>
              </a:cxn>
              <a:cxn ang="0">
                <a:pos x="45" y="0"/>
              </a:cxn>
              <a:cxn ang="0">
                <a:pos x="48" y="0"/>
              </a:cxn>
              <a:cxn ang="0">
                <a:pos x="51" y="0"/>
              </a:cxn>
              <a:cxn ang="0">
                <a:pos x="54" y="0"/>
              </a:cxn>
              <a:cxn ang="0">
                <a:pos x="57" y="0"/>
              </a:cxn>
              <a:cxn ang="0">
                <a:pos x="61" y="0"/>
              </a:cxn>
              <a:cxn ang="0">
                <a:pos x="64" y="0"/>
              </a:cxn>
              <a:cxn ang="0">
                <a:pos x="67" y="0"/>
              </a:cxn>
              <a:cxn ang="0">
                <a:pos x="67" y="3"/>
              </a:cxn>
              <a:cxn ang="0">
                <a:pos x="67" y="6"/>
              </a:cxn>
              <a:cxn ang="0">
                <a:pos x="67" y="10"/>
              </a:cxn>
              <a:cxn ang="0">
                <a:pos x="67" y="14"/>
              </a:cxn>
              <a:cxn ang="0">
                <a:pos x="67" y="21"/>
              </a:cxn>
              <a:cxn ang="0">
                <a:pos x="67" y="27"/>
              </a:cxn>
              <a:cxn ang="0">
                <a:pos x="67" y="34"/>
              </a:cxn>
              <a:cxn ang="0">
                <a:pos x="67" y="42"/>
              </a:cxn>
              <a:cxn ang="0">
                <a:pos x="67" y="50"/>
              </a:cxn>
            </a:cxnLst>
            <a:rect l="0" t="0" r="r" b="b"/>
            <a:pathLst>
              <a:path w="67" h="78">
                <a:moveTo>
                  <a:pt x="67" y="50"/>
                </a:moveTo>
                <a:lnTo>
                  <a:pt x="67" y="58"/>
                </a:lnTo>
                <a:lnTo>
                  <a:pt x="67" y="59"/>
                </a:lnTo>
                <a:lnTo>
                  <a:pt x="67" y="61"/>
                </a:lnTo>
                <a:lnTo>
                  <a:pt x="67" y="62"/>
                </a:lnTo>
                <a:lnTo>
                  <a:pt x="67" y="64"/>
                </a:lnTo>
                <a:lnTo>
                  <a:pt x="67" y="66"/>
                </a:lnTo>
                <a:lnTo>
                  <a:pt x="67" y="67"/>
                </a:lnTo>
                <a:lnTo>
                  <a:pt x="67" y="69"/>
                </a:lnTo>
                <a:lnTo>
                  <a:pt x="67" y="70"/>
                </a:lnTo>
                <a:lnTo>
                  <a:pt x="67" y="72"/>
                </a:lnTo>
                <a:lnTo>
                  <a:pt x="67" y="74"/>
                </a:lnTo>
                <a:lnTo>
                  <a:pt x="67" y="75"/>
                </a:lnTo>
                <a:lnTo>
                  <a:pt x="65" y="75"/>
                </a:lnTo>
                <a:lnTo>
                  <a:pt x="64" y="75"/>
                </a:lnTo>
                <a:lnTo>
                  <a:pt x="62" y="75"/>
                </a:lnTo>
                <a:lnTo>
                  <a:pt x="61" y="75"/>
                </a:lnTo>
                <a:lnTo>
                  <a:pt x="56" y="75"/>
                </a:lnTo>
                <a:lnTo>
                  <a:pt x="54" y="75"/>
                </a:lnTo>
                <a:lnTo>
                  <a:pt x="51" y="75"/>
                </a:lnTo>
                <a:lnTo>
                  <a:pt x="46" y="75"/>
                </a:lnTo>
                <a:lnTo>
                  <a:pt x="43" y="75"/>
                </a:lnTo>
                <a:lnTo>
                  <a:pt x="43" y="77"/>
                </a:lnTo>
                <a:lnTo>
                  <a:pt x="43" y="78"/>
                </a:lnTo>
                <a:lnTo>
                  <a:pt x="38" y="78"/>
                </a:lnTo>
                <a:lnTo>
                  <a:pt x="38" y="77"/>
                </a:lnTo>
                <a:lnTo>
                  <a:pt x="38" y="75"/>
                </a:lnTo>
                <a:lnTo>
                  <a:pt x="35" y="75"/>
                </a:lnTo>
                <a:lnTo>
                  <a:pt x="33" y="75"/>
                </a:lnTo>
                <a:lnTo>
                  <a:pt x="30" y="75"/>
                </a:lnTo>
                <a:lnTo>
                  <a:pt x="29" y="75"/>
                </a:lnTo>
                <a:lnTo>
                  <a:pt x="25" y="75"/>
                </a:lnTo>
                <a:lnTo>
                  <a:pt x="22" y="75"/>
                </a:lnTo>
                <a:lnTo>
                  <a:pt x="21" y="75"/>
                </a:lnTo>
                <a:lnTo>
                  <a:pt x="19" y="75"/>
                </a:lnTo>
                <a:lnTo>
                  <a:pt x="17" y="75"/>
                </a:lnTo>
                <a:lnTo>
                  <a:pt x="16" y="75"/>
                </a:lnTo>
                <a:lnTo>
                  <a:pt x="14" y="75"/>
                </a:lnTo>
                <a:lnTo>
                  <a:pt x="13" y="75"/>
                </a:lnTo>
                <a:lnTo>
                  <a:pt x="11" y="75"/>
                </a:lnTo>
                <a:lnTo>
                  <a:pt x="9" y="75"/>
                </a:lnTo>
                <a:lnTo>
                  <a:pt x="8" y="75"/>
                </a:lnTo>
                <a:lnTo>
                  <a:pt x="8" y="72"/>
                </a:lnTo>
                <a:lnTo>
                  <a:pt x="8" y="67"/>
                </a:lnTo>
                <a:lnTo>
                  <a:pt x="8" y="62"/>
                </a:lnTo>
                <a:lnTo>
                  <a:pt x="8" y="59"/>
                </a:lnTo>
                <a:lnTo>
                  <a:pt x="6" y="59"/>
                </a:lnTo>
                <a:lnTo>
                  <a:pt x="6" y="54"/>
                </a:lnTo>
                <a:lnTo>
                  <a:pt x="6" y="53"/>
                </a:lnTo>
                <a:lnTo>
                  <a:pt x="6" y="50"/>
                </a:lnTo>
                <a:lnTo>
                  <a:pt x="3" y="50"/>
                </a:lnTo>
                <a:lnTo>
                  <a:pt x="0" y="50"/>
                </a:lnTo>
                <a:lnTo>
                  <a:pt x="0" y="46"/>
                </a:lnTo>
                <a:lnTo>
                  <a:pt x="0" y="42"/>
                </a:lnTo>
                <a:lnTo>
                  <a:pt x="0" y="38"/>
                </a:lnTo>
                <a:lnTo>
                  <a:pt x="0" y="29"/>
                </a:lnTo>
                <a:lnTo>
                  <a:pt x="0" y="26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8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21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5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7" y="2"/>
                </a:lnTo>
                <a:lnTo>
                  <a:pt x="67" y="3"/>
                </a:lnTo>
                <a:lnTo>
                  <a:pt x="67" y="5"/>
                </a:lnTo>
                <a:lnTo>
                  <a:pt x="67" y="6"/>
                </a:lnTo>
                <a:lnTo>
                  <a:pt x="67" y="8"/>
                </a:lnTo>
                <a:lnTo>
                  <a:pt x="67" y="10"/>
                </a:lnTo>
                <a:lnTo>
                  <a:pt x="67" y="13"/>
                </a:lnTo>
                <a:lnTo>
                  <a:pt x="67" y="14"/>
                </a:lnTo>
                <a:lnTo>
                  <a:pt x="67" y="16"/>
                </a:lnTo>
                <a:lnTo>
                  <a:pt x="67" y="21"/>
                </a:lnTo>
                <a:lnTo>
                  <a:pt x="67" y="26"/>
                </a:lnTo>
                <a:lnTo>
                  <a:pt x="67" y="27"/>
                </a:lnTo>
                <a:lnTo>
                  <a:pt x="67" y="29"/>
                </a:lnTo>
                <a:lnTo>
                  <a:pt x="67" y="34"/>
                </a:lnTo>
                <a:lnTo>
                  <a:pt x="67" y="37"/>
                </a:lnTo>
                <a:lnTo>
                  <a:pt x="67" y="42"/>
                </a:lnTo>
                <a:lnTo>
                  <a:pt x="67" y="46"/>
                </a:lnTo>
                <a:lnTo>
                  <a:pt x="67" y="50"/>
                </a:lnTo>
                <a:close/>
              </a:path>
            </a:pathLst>
          </a:custGeom>
          <a:solidFill>
            <a:srgbClr val="5D8C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90"/>
          <p:cNvSpPr>
            <a:spLocks/>
          </p:cNvSpPr>
          <p:nvPr/>
        </p:nvSpPr>
        <p:spPr bwMode="auto">
          <a:xfrm>
            <a:off x="3276600" y="5922963"/>
            <a:ext cx="119063" cy="80963"/>
          </a:xfrm>
          <a:custGeom>
            <a:avLst/>
            <a:gdLst/>
            <a:ahLst/>
            <a:cxnLst>
              <a:cxn ang="0">
                <a:pos x="75" y="5"/>
              </a:cxn>
              <a:cxn ang="0">
                <a:pos x="75" y="8"/>
              </a:cxn>
              <a:cxn ang="0">
                <a:pos x="75" y="11"/>
              </a:cxn>
              <a:cxn ang="0">
                <a:pos x="75" y="14"/>
              </a:cxn>
              <a:cxn ang="0">
                <a:pos x="75" y="26"/>
              </a:cxn>
              <a:cxn ang="0">
                <a:pos x="75" y="30"/>
              </a:cxn>
              <a:cxn ang="0">
                <a:pos x="75" y="35"/>
              </a:cxn>
              <a:cxn ang="0">
                <a:pos x="75" y="38"/>
              </a:cxn>
              <a:cxn ang="0">
                <a:pos x="75" y="42"/>
              </a:cxn>
              <a:cxn ang="0">
                <a:pos x="75" y="45"/>
              </a:cxn>
              <a:cxn ang="0">
                <a:pos x="75" y="51"/>
              </a:cxn>
              <a:cxn ang="0">
                <a:pos x="72" y="51"/>
              </a:cxn>
              <a:cxn ang="0">
                <a:pos x="69" y="51"/>
              </a:cxn>
              <a:cxn ang="0">
                <a:pos x="66" y="51"/>
              </a:cxn>
              <a:cxn ang="0">
                <a:pos x="56" y="51"/>
              </a:cxn>
              <a:cxn ang="0">
                <a:pos x="53" y="51"/>
              </a:cxn>
              <a:cxn ang="0">
                <a:pos x="46" y="51"/>
              </a:cxn>
              <a:cxn ang="0">
                <a:pos x="37" y="51"/>
              </a:cxn>
              <a:cxn ang="0">
                <a:pos x="34" y="51"/>
              </a:cxn>
              <a:cxn ang="0">
                <a:pos x="30" y="51"/>
              </a:cxn>
              <a:cxn ang="0">
                <a:pos x="27" y="51"/>
              </a:cxn>
              <a:cxn ang="0">
                <a:pos x="24" y="51"/>
              </a:cxn>
              <a:cxn ang="0">
                <a:pos x="21" y="51"/>
              </a:cxn>
              <a:cxn ang="0">
                <a:pos x="18" y="51"/>
              </a:cxn>
              <a:cxn ang="0">
                <a:pos x="14" y="51"/>
              </a:cxn>
              <a:cxn ang="0">
                <a:pos x="11" y="51"/>
              </a:cxn>
              <a:cxn ang="0">
                <a:pos x="8" y="51"/>
              </a:cxn>
              <a:cxn ang="0">
                <a:pos x="5" y="51"/>
              </a:cxn>
              <a:cxn ang="0">
                <a:pos x="2" y="51"/>
              </a:cxn>
              <a:cxn ang="0">
                <a:pos x="0" y="50"/>
              </a:cxn>
              <a:cxn ang="0">
                <a:pos x="0" y="43"/>
              </a:cxn>
              <a:cxn ang="0">
                <a:pos x="0" y="38"/>
              </a:cxn>
              <a:cxn ang="0">
                <a:pos x="0" y="30"/>
              </a:cxn>
              <a:cxn ang="0">
                <a:pos x="0" y="24"/>
              </a:cxn>
              <a:cxn ang="0">
                <a:pos x="0" y="21"/>
              </a:cxn>
              <a:cxn ang="0">
                <a:pos x="0" y="13"/>
              </a:cxn>
              <a:cxn ang="0">
                <a:pos x="0" y="5"/>
              </a:cxn>
              <a:cxn ang="0">
                <a:pos x="3" y="2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19" y="2"/>
              </a:cxn>
              <a:cxn ang="0">
                <a:pos x="27" y="2"/>
              </a:cxn>
              <a:cxn ang="0">
                <a:pos x="42" y="2"/>
              </a:cxn>
              <a:cxn ang="0">
                <a:pos x="45" y="2"/>
              </a:cxn>
              <a:cxn ang="0">
                <a:pos x="48" y="2"/>
              </a:cxn>
              <a:cxn ang="0">
                <a:pos x="51" y="2"/>
              </a:cxn>
              <a:cxn ang="0">
                <a:pos x="54" y="2"/>
              </a:cxn>
              <a:cxn ang="0">
                <a:pos x="64" y="2"/>
              </a:cxn>
              <a:cxn ang="0">
                <a:pos x="69" y="2"/>
              </a:cxn>
              <a:cxn ang="0">
                <a:pos x="75" y="2"/>
              </a:cxn>
            </a:cxnLst>
            <a:rect l="0" t="0" r="r" b="b"/>
            <a:pathLst>
              <a:path w="75" h="51">
                <a:moveTo>
                  <a:pt x="75" y="2"/>
                </a:moveTo>
                <a:lnTo>
                  <a:pt x="75" y="5"/>
                </a:lnTo>
                <a:lnTo>
                  <a:pt x="75" y="6"/>
                </a:lnTo>
                <a:lnTo>
                  <a:pt x="75" y="8"/>
                </a:lnTo>
                <a:lnTo>
                  <a:pt x="75" y="10"/>
                </a:lnTo>
                <a:lnTo>
                  <a:pt x="75" y="11"/>
                </a:lnTo>
                <a:lnTo>
                  <a:pt x="75" y="13"/>
                </a:lnTo>
                <a:lnTo>
                  <a:pt x="75" y="14"/>
                </a:lnTo>
                <a:lnTo>
                  <a:pt x="75" y="22"/>
                </a:lnTo>
                <a:lnTo>
                  <a:pt x="75" y="26"/>
                </a:lnTo>
                <a:lnTo>
                  <a:pt x="75" y="29"/>
                </a:lnTo>
                <a:lnTo>
                  <a:pt x="75" y="30"/>
                </a:lnTo>
                <a:lnTo>
                  <a:pt x="75" y="32"/>
                </a:lnTo>
                <a:lnTo>
                  <a:pt x="75" y="35"/>
                </a:lnTo>
                <a:lnTo>
                  <a:pt x="75" y="37"/>
                </a:lnTo>
                <a:lnTo>
                  <a:pt x="75" y="38"/>
                </a:lnTo>
                <a:lnTo>
                  <a:pt x="75" y="40"/>
                </a:lnTo>
                <a:lnTo>
                  <a:pt x="75" y="42"/>
                </a:lnTo>
                <a:lnTo>
                  <a:pt x="75" y="43"/>
                </a:lnTo>
                <a:lnTo>
                  <a:pt x="75" y="45"/>
                </a:lnTo>
                <a:lnTo>
                  <a:pt x="75" y="48"/>
                </a:lnTo>
                <a:lnTo>
                  <a:pt x="75" y="51"/>
                </a:lnTo>
                <a:lnTo>
                  <a:pt x="74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6" y="51"/>
                </a:lnTo>
                <a:lnTo>
                  <a:pt x="59" y="51"/>
                </a:lnTo>
                <a:lnTo>
                  <a:pt x="56" y="51"/>
                </a:lnTo>
                <a:lnTo>
                  <a:pt x="54" y="51"/>
                </a:lnTo>
                <a:lnTo>
                  <a:pt x="53" y="51"/>
                </a:lnTo>
                <a:lnTo>
                  <a:pt x="50" y="51"/>
                </a:lnTo>
                <a:lnTo>
                  <a:pt x="46" y="51"/>
                </a:lnTo>
                <a:lnTo>
                  <a:pt x="42" y="51"/>
                </a:lnTo>
                <a:lnTo>
                  <a:pt x="37" y="51"/>
                </a:lnTo>
                <a:lnTo>
                  <a:pt x="35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7" y="51"/>
                </a:lnTo>
                <a:lnTo>
                  <a:pt x="26" y="51"/>
                </a:lnTo>
                <a:lnTo>
                  <a:pt x="24" y="51"/>
                </a:lnTo>
                <a:lnTo>
                  <a:pt x="22" y="51"/>
                </a:lnTo>
                <a:lnTo>
                  <a:pt x="21" y="51"/>
                </a:lnTo>
                <a:lnTo>
                  <a:pt x="19" y="51"/>
                </a:lnTo>
                <a:lnTo>
                  <a:pt x="18" y="51"/>
                </a:lnTo>
                <a:lnTo>
                  <a:pt x="16" y="51"/>
                </a:lnTo>
                <a:lnTo>
                  <a:pt x="14" y="51"/>
                </a:lnTo>
                <a:lnTo>
                  <a:pt x="13" y="51"/>
                </a:lnTo>
                <a:lnTo>
                  <a:pt x="11" y="51"/>
                </a:lnTo>
                <a:lnTo>
                  <a:pt x="10" y="51"/>
                </a:lnTo>
                <a:lnTo>
                  <a:pt x="8" y="51"/>
                </a:lnTo>
                <a:lnTo>
                  <a:pt x="6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5"/>
                </a:lnTo>
                <a:lnTo>
                  <a:pt x="0" y="30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2"/>
                </a:lnTo>
                <a:lnTo>
                  <a:pt x="3" y="2"/>
                </a:lnTo>
                <a:lnTo>
                  <a:pt x="5" y="2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8" y="2"/>
                </a:lnTo>
                <a:lnTo>
                  <a:pt x="19" y="2"/>
                </a:lnTo>
                <a:lnTo>
                  <a:pt x="26" y="2"/>
                </a:lnTo>
                <a:lnTo>
                  <a:pt x="27" y="2"/>
                </a:lnTo>
                <a:lnTo>
                  <a:pt x="37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9" y="2"/>
                </a:lnTo>
                <a:lnTo>
                  <a:pt x="64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5" y="2"/>
                </a:lnTo>
                <a:close/>
              </a:path>
            </a:pathLst>
          </a:custGeom>
          <a:solidFill>
            <a:srgbClr val="5370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1"/>
          <p:cNvSpPr>
            <a:spLocks/>
          </p:cNvSpPr>
          <p:nvPr/>
        </p:nvSpPr>
        <p:spPr bwMode="auto">
          <a:xfrm>
            <a:off x="3560763" y="6084888"/>
            <a:ext cx="122238" cy="160338"/>
          </a:xfrm>
          <a:custGeom>
            <a:avLst/>
            <a:gdLst/>
            <a:ahLst/>
            <a:cxnLst>
              <a:cxn ang="0">
                <a:pos x="50" y="5"/>
              </a:cxn>
              <a:cxn ang="0">
                <a:pos x="55" y="7"/>
              </a:cxn>
              <a:cxn ang="0">
                <a:pos x="58" y="8"/>
              </a:cxn>
              <a:cxn ang="0">
                <a:pos x="59" y="13"/>
              </a:cxn>
              <a:cxn ang="0">
                <a:pos x="66" y="13"/>
              </a:cxn>
              <a:cxn ang="0">
                <a:pos x="67" y="16"/>
              </a:cxn>
              <a:cxn ang="0">
                <a:pos x="69" y="29"/>
              </a:cxn>
              <a:cxn ang="0">
                <a:pos x="71" y="32"/>
              </a:cxn>
              <a:cxn ang="0">
                <a:pos x="71" y="39"/>
              </a:cxn>
              <a:cxn ang="0">
                <a:pos x="75" y="44"/>
              </a:cxn>
              <a:cxn ang="0">
                <a:pos x="75" y="50"/>
              </a:cxn>
              <a:cxn ang="0">
                <a:pos x="77" y="55"/>
              </a:cxn>
              <a:cxn ang="0">
                <a:pos x="77" y="68"/>
              </a:cxn>
              <a:cxn ang="0">
                <a:pos x="77" y="85"/>
              </a:cxn>
              <a:cxn ang="0">
                <a:pos x="77" y="96"/>
              </a:cxn>
              <a:cxn ang="0">
                <a:pos x="74" y="101"/>
              </a:cxn>
              <a:cxn ang="0">
                <a:pos x="63" y="101"/>
              </a:cxn>
              <a:cxn ang="0">
                <a:pos x="40" y="101"/>
              </a:cxn>
              <a:cxn ang="0">
                <a:pos x="27" y="101"/>
              </a:cxn>
              <a:cxn ang="0">
                <a:pos x="16" y="101"/>
              </a:cxn>
              <a:cxn ang="0">
                <a:pos x="2" y="98"/>
              </a:cxn>
              <a:cxn ang="0">
                <a:pos x="2" y="93"/>
              </a:cxn>
              <a:cxn ang="0">
                <a:pos x="2" y="88"/>
              </a:cxn>
              <a:cxn ang="0">
                <a:pos x="2" y="84"/>
              </a:cxn>
              <a:cxn ang="0">
                <a:pos x="2" y="79"/>
              </a:cxn>
              <a:cxn ang="0">
                <a:pos x="2" y="74"/>
              </a:cxn>
              <a:cxn ang="0">
                <a:pos x="2" y="69"/>
              </a:cxn>
              <a:cxn ang="0">
                <a:pos x="2" y="64"/>
              </a:cxn>
              <a:cxn ang="0">
                <a:pos x="2" y="60"/>
              </a:cxn>
              <a:cxn ang="0">
                <a:pos x="2" y="55"/>
              </a:cxn>
              <a:cxn ang="0">
                <a:pos x="0" y="45"/>
              </a:cxn>
              <a:cxn ang="0">
                <a:pos x="2" y="42"/>
              </a:cxn>
              <a:cxn ang="0">
                <a:pos x="7" y="40"/>
              </a:cxn>
              <a:cxn ang="0">
                <a:pos x="13" y="40"/>
              </a:cxn>
              <a:cxn ang="0">
                <a:pos x="13" y="34"/>
              </a:cxn>
              <a:cxn ang="0">
                <a:pos x="13" y="32"/>
              </a:cxn>
              <a:cxn ang="0">
                <a:pos x="15" y="29"/>
              </a:cxn>
              <a:cxn ang="0">
                <a:pos x="16" y="26"/>
              </a:cxn>
              <a:cxn ang="0">
                <a:pos x="18" y="21"/>
              </a:cxn>
              <a:cxn ang="0">
                <a:pos x="21" y="20"/>
              </a:cxn>
              <a:cxn ang="0">
                <a:pos x="23" y="16"/>
              </a:cxn>
              <a:cxn ang="0">
                <a:pos x="24" y="8"/>
              </a:cxn>
              <a:cxn ang="0">
                <a:pos x="27" y="5"/>
              </a:cxn>
              <a:cxn ang="0">
                <a:pos x="29" y="0"/>
              </a:cxn>
              <a:cxn ang="0">
                <a:pos x="34" y="0"/>
              </a:cxn>
              <a:cxn ang="0">
                <a:pos x="50" y="0"/>
              </a:cxn>
            </a:cxnLst>
            <a:rect l="0" t="0" r="r" b="b"/>
            <a:pathLst>
              <a:path w="77" h="101">
                <a:moveTo>
                  <a:pt x="50" y="0"/>
                </a:moveTo>
                <a:lnTo>
                  <a:pt x="50" y="2"/>
                </a:lnTo>
                <a:lnTo>
                  <a:pt x="50" y="5"/>
                </a:lnTo>
                <a:lnTo>
                  <a:pt x="53" y="5"/>
                </a:lnTo>
                <a:lnTo>
                  <a:pt x="55" y="5"/>
                </a:lnTo>
                <a:lnTo>
                  <a:pt x="55" y="7"/>
                </a:lnTo>
                <a:lnTo>
                  <a:pt x="55" y="8"/>
                </a:lnTo>
                <a:lnTo>
                  <a:pt x="56" y="8"/>
                </a:lnTo>
                <a:lnTo>
                  <a:pt x="58" y="8"/>
                </a:lnTo>
                <a:lnTo>
                  <a:pt x="59" y="8"/>
                </a:lnTo>
                <a:lnTo>
                  <a:pt x="59" y="10"/>
                </a:lnTo>
                <a:lnTo>
                  <a:pt x="59" y="13"/>
                </a:lnTo>
                <a:lnTo>
                  <a:pt x="63" y="13"/>
                </a:lnTo>
                <a:lnTo>
                  <a:pt x="64" y="13"/>
                </a:lnTo>
                <a:lnTo>
                  <a:pt x="66" y="13"/>
                </a:lnTo>
                <a:lnTo>
                  <a:pt x="66" y="15"/>
                </a:lnTo>
                <a:lnTo>
                  <a:pt x="66" y="16"/>
                </a:lnTo>
                <a:lnTo>
                  <a:pt x="67" y="16"/>
                </a:lnTo>
                <a:lnTo>
                  <a:pt x="67" y="28"/>
                </a:lnTo>
                <a:lnTo>
                  <a:pt x="67" y="29"/>
                </a:lnTo>
                <a:lnTo>
                  <a:pt x="69" y="29"/>
                </a:lnTo>
                <a:lnTo>
                  <a:pt x="71" y="29"/>
                </a:lnTo>
                <a:lnTo>
                  <a:pt x="71" y="31"/>
                </a:lnTo>
                <a:lnTo>
                  <a:pt x="71" y="32"/>
                </a:lnTo>
                <a:lnTo>
                  <a:pt x="71" y="34"/>
                </a:lnTo>
                <a:lnTo>
                  <a:pt x="71" y="36"/>
                </a:lnTo>
                <a:lnTo>
                  <a:pt x="71" y="39"/>
                </a:lnTo>
                <a:lnTo>
                  <a:pt x="72" y="42"/>
                </a:lnTo>
                <a:lnTo>
                  <a:pt x="72" y="44"/>
                </a:lnTo>
                <a:lnTo>
                  <a:pt x="75" y="44"/>
                </a:lnTo>
                <a:lnTo>
                  <a:pt x="75" y="47"/>
                </a:lnTo>
                <a:lnTo>
                  <a:pt x="75" y="48"/>
                </a:lnTo>
                <a:lnTo>
                  <a:pt x="75" y="50"/>
                </a:lnTo>
                <a:lnTo>
                  <a:pt x="77" y="50"/>
                </a:lnTo>
                <a:lnTo>
                  <a:pt x="77" y="52"/>
                </a:lnTo>
                <a:lnTo>
                  <a:pt x="77" y="55"/>
                </a:lnTo>
                <a:lnTo>
                  <a:pt x="77" y="60"/>
                </a:lnTo>
                <a:lnTo>
                  <a:pt x="77" y="63"/>
                </a:lnTo>
                <a:lnTo>
                  <a:pt x="77" y="68"/>
                </a:lnTo>
                <a:lnTo>
                  <a:pt x="77" y="76"/>
                </a:lnTo>
                <a:lnTo>
                  <a:pt x="77" y="80"/>
                </a:lnTo>
                <a:lnTo>
                  <a:pt x="77" y="85"/>
                </a:lnTo>
                <a:lnTo>
                  <a:pt x="77" y="88"/>
                </a:lnTo>
                <a:lnTo>
                  <a:pt x="77" y="92"/>
                </a:lnTo>
                <a:lnTo>
                  <a:pt x="77" y="96"/>
                </a:lnTo>
                <a:lnTo>
                  <a:pt x="77" y="100"/>
                </a:lnTo>
                <a:lnTo>
                  <a:pt x="77" y="101"/>
                </a:lnTo>
                <a:lnTo>
                  <a:pt x="74" y="101"/>
                </a:lnTo>
                <a:lnTo>
                  <a:pt x="72" y="101"/>
                </a:lnTo>
                <a:lnTo>
                  <a:pt x="66" y="101"/>
                </a:lnTo>
                <a:lnTo>
                  <a:pt x="63" y="101"/>
                </a:lnTo>
                <a:lnTo>
                  <a:pt x="61" y="101"/>
                </a:lnTo>
                <a:lnTo>
                  <a:pt x="43" y="101"/>
                </a:lnTo>
                <a:lnTo>
                  <a:pt x="40" y="101"/>
                </a:lnTo>
                <a:lnTo>
                  <a:pt x="32" y="101"/>
                </a:lnTo>
                <a:lnTo>
                  <a:pt x="31" y="101"/>
                </a:lnTo>
                <a:lnTo>
                  <a:pt x="27" y="101"/>
                </a:lnTo>
                <a:lnTo>
                  <a:pt x="21" y="101"/>
                </a:lnTo>
                <a:lnTo>
                  <a:pt x="18" y="101"/>
                </a:lnTo>
                <a:lnTo>
                  <a:pt x="16" y="101"/>
                </a:lnTo>
                <a:lnTo>
                  <a:pt x="15" y="101"/>
                </a:lnTo>
                <a:lnTo>
                  <a:pt x="2" y="101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92"/>
                </a:lnTo>
                <a:lnTo>
                  <a:pt x="2" y="90"/>
                </a:lnTo>
                <a:lnTo>
                  <a:pt x="2" y="88"/>
                </a:lnTo>
                <a:lnTo>
                  <a:pt x="2" y="87"/>
                </a:lnTo>
                <a:lnTo>
                  <a:pt x="2" y="85"/>
                </a:lnTo>
                <a:lnTo>
                  <a:pt x="2" y="84"/>
                </a:lnTo>
                <a:lnTo>
                  <a:pt x="2" y="82"/>
                </a:lnTo>
                <a:lnTo>
                  <a:pt x="2" y="80"/>
                </a:lnTo>
                <a:lnTo>
                  <a:pt x="2" y="79"/>
                </a:lnTo>
                <a:lnTo>
                  <a:pt x="2" y="77"/>
                </a:lnTo>
                <a:lnTo>
                  <a:pt x="2" y="76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2" y="68"/>
                </a:lnTo>
                <a:lnTo>
                  <a:pt x="2" y="66"/>
                </a:lnTo>
                <a:lnTo>
                  <a:pt x="2" y="64"/>
                </a:lnTo>
                <a:lnTo>
                  <a:pt x="2" y="63"/>
                </a:lnTo>
                <a:lnTo>
                  <a:pt x="2" y="61"/>
                </a:lnTo>
                <a:lnTo>
                  <a:pt x="2" y="60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0"/>
                </a:lnTo>
                <a:lnTo>
                  <a:pt x="0" y="50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2" y="42"/>
                </a:lnTo>
                <a:lnTo>
                  <a:pt x="3" y="42"/>
                </a:lnTo>
                <a:lnTo>
                  <a:pt x="3" y="40"/>
                </a:lnTo>
                <a:lnTo>
                  <a:pt x="7" y="40"/>
                </a:lnTo>
                <a:lnTo>
                  <a:pt x="8" y="40"/>
                </a:lnTo>
                <a:lnTo>
                  <a:pt x="11" y="40"/>
                </a:lnTo>
                <a:lnTo>
                  <a:pt x="13" y="40"/>
                </a:lnTo>
                <a:lnTo>
                  <a:pt x="13" y="39"/>
                </a:lnTo>
                <a:lnTo>
                  <a:pt x="13" y="36"/>
                </a:lnTo>
                <a:lnTo>
                  <a:pt x="13" y="34"/>
                </a:lnTo>
                <a:lnTo>
                  <a:pt x="15" y="34"/>
                </a:lnTo>
                <a:lnTo>
                  <a:pt x="15" y="32"/>
                </a:lnTo>
                <a:lnTo>
                  <a:pt x="13" y="32"/>
                </a:lnTo>
                <a:lnTo>
                  <a:pt x="13" y="31"/>
                </a:lnTo>
                <a:lnTo>
                  <a:pt x="13" y="29"/>
                </a:lnTo>
                <a:lnTo>
                  <a:pt x="15" y="29"/>
                </a:lnTo>
                <a:lnTo>
                  <a:pt x="15" y="28"/>
                </a:lnTo>
                <a:lnTo>
                  <a:pt x="15" y="26"/>
                </a:lnTo>
                <a:lnTo>
                  <a:pt x="16" y="26"/>
                </a:lnTo>
                <a:lnTo>
                  <a:pt x="16" y="23"/>
                </a:lnTo>
                <a:lnTo>
                  <a:pt x="16" y="21"/>
                </a:lnTo>
                <a:lnTo>
                  <a:pt x="18" y="21"/>
                </a:lnTo>
                <a:lnTo>
                  <a:pt x="19" y="21"/>
                </a:lnTo>
                <a:lnTo>
                  <a:pt x="21" y="21"/>
                </a:lnTo>
                <a:lnTo>
                  <a:pt x="21" y="20"/>
                </a:lnTo>
                <a:lnTo>
                  <a:pt x="21" y="18"/>
                </a:lnTo>
                <a:lnTo>
                  <a:pt x="21" y="16"/>
                </a:lnTo>
                <a:lnTo>
                  <a:pt x="23" y="16"/>
                </a:lnTo>
                <a:lnTo>
                  <a:pt x="23" y="15"/>
                </a:lnTo>
                <a:lnTo>
                  <a:pt x="23" y="8"/>
                </a:lnTo>
                <a:lnTo>
                  <a:pt x="24" y="8"/>
                </a:lnTo>
                <a:lnTo>
                  <a:pt x="26" y="8"/>
                </a:lnTo>
                <a:lnTo>
                  <a:pt x="26" y="7"/>
                </a:lnTo>
                <a:lnTo>
                  <a:pt x="27" y="5"/>
                </a:lnTo>
                <a:lnTo>
                  <a:pt x="27" y="4"/>
                </a:lnTo>
                <a:lnTo>
                  <a:pt x="27" y="2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close/>
              </a:path>
            </a:pathLst>
          </a:custGeom>
          <a:solidFill>
            <a:srgbClr val="67EBC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2"/>
          <p:cNvSpPr>
            <a:spLocks/>
          </p:cNvSpPr>
          <p:nvPr/>
        </p:nvSpPr>
        <p:spPr bwMode="auto">
          <a:xfrm>
            <a:off x="3222625" y="5519738"/>
            <a:ext cx="82550" cy="120650"/>
          </a:xfrm>
          <a:custGeom>
            <a:avLst/>
            <a:gdLst/>
            <a:ahLst/>
            <a:cxnLst>
              <a:cxn ang="0">
                <a:pos x="52" y="6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8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9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1"/>
              </a:cxn>
              <a:cxn ang="0">
                <a:pos x="52" y="12"/>
              </a:cxn>
              <a:cxn ang="0">
                <a:pos x="52" y="17"/>
              </a:cxn>
              <a:cxn ang="0">
                <a:pos x="52" y="25"/>
              </a:cxn>
              <a:cxn ang="0">
                <a:pos x="52" y="30"/>
              </a:cxn>
              <a:cxn ang="0">
                <a:pos x="52" y="48"/>
              </a:cxn>
              <a:cxn ang="0">
                <a:pos x="52" y="52"/>
              </a:cxn>
              <a:cxn ang="0">
                <a:pos x="52" y="62"/>
              </a:cxn>
              <a:cxn ang="0">
                <a:pos x="48" y="76"/>
              </a:cxn>
              <a:cxn ang="0">
                <a:pos x="36" y="76"/>
              </a:cxn>
              <a:cxn ang="0">
                <a:pos x="20" y="76"/>
              </a:cxn>
              <a:cxn ang="0">
                <a:pos x="8" y="76"/>
              </a:cxn>
              <a:cxn ang="0">
                <a:pos x="0" y="68"/>
              </a:cxn>
              <a:cxn ang="0">
                <a:pos x="0" y="43"/>
              </a:cxn>
              <a:cxn ang="0">
                <a:pos x="0" y="27"/>
              </a:cxn>
              <a:cxn ang="0">
                <a:pos x="0" y="16"/>
              </a:cxn>
              <a:cxn ang="0">
                <a:pos x="10" y="0"/>
              </a:cxn>
              <a:cxn ang="0">
                <a:pos x="23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4" y="0"/>
              </a:cxn>
              <a:cxn ang="0">
                <a:pos x="26" y="0"/>
              </a:cxn>
              <a:cxn ang="0">
                <a:pos x="26" y="0"/>
              </a:cxn>
              <a:cxn ang="0">
                <a:pos x="26" y="0"/>
              </a:cxn>
              <a:cxn ang="0">
                <a:pos x="44" y="0"/>
              </a:cxn>
            </a:cxnLst>
            <a:rect l="0" t="0" r="r" b="b"/>
            <a:pathLst>
              <a:path w="52" h="76">
                <a:moveTo>
                  <a:pt x="52" y="0"/>
                </a:moveTo>
                <a:lnTo>
                  <a:pt x="52" y="1"/>
                </a:lnTo>
                <a:lnTo>
                  <a:pt x="52" y="3"/>
                </a:lnTo>
                <a:lnTo>
                  <a:pt x="52" y="4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6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8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9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1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2"/>
                </a:lnTo>
                <a:lnTo>
                  <a:pt x="52" y="16"/>
                </a:lnTo>
                <a:lnTo>
                  <a:pt x="52" y="17"/>
                </a:lnTo>
                <a:lnTo>
                  <a:pt x="52" y="17"/>
                </a:lnTo>
                <a:lnTo>
                  <a:pt x="52" y="17"/>
                </a:lnTo>
                <a:lnTo>
                  <a:pt x="52" y="19"/>
                </a:lnTo>
                <a:lnTo>
                  <a:pt x="52" y="19"/>
                </a:lnTo>
                <a:lnTo>
                  <a:pt x="52" y="20"/>
                </a:lnTo>
                <a:lnTo>
                  <a:pt x="52" y="22"/>
                </a:lnTo>
                <a:lnTo>
                  <a:pt x="52" y="24"/>
                </a:lnTo>
                <a:lnTo>
                  <a:pt x="52" y="24"/>
                </a:lnTo>
                <a:lnTo>
                  <a:pt x="52" y="25"/>
                </a:lnTo>
                <a:lnTo>
                  <a:pt x="52" y="25"/>
                </a:lnTo>
                <a:lnTo>
                  <a:pt x="52" y="27"/>
                </a:lnTo>
                <a:lnTo>
                  <a:pt x="52" y="27"/>
                </a:lnTo>
                <a:lnTo>
                  <a:pt x="52" y="27"/>
                </a:lnTo>
                <a:lnTo>
                  <a:pt x="52" y="28"/>
                </a:lnTo>
                <a:lnTo>
                  <a:pt x="52" y="30"/>
                </a:lnTo>
                <a:lnTo>
                  <a:pt x="52" y="30"/>
                </a:lnTo>
                <a:lnTo>
                  <a:pt x="52" y="30"/>
                </a:lnTo>
                <a:lnTo>
                  <a:pt x="52" y="32"/>
                </a:lnTo>
                <a:lnTo>
                  <a:pt x="52" y="32"/>
                </a:lnTo>
                <a:lnTo>
                  <a:pt x="52" y="33"/>
                </a:lnTo>
                <a:lnTo>
                  <a:pt x="52" y="33"/>
                </a:lnTo>
                <a:lnTo>
                  <a:pt x="52" y="38"/>
                </a:lnTo>
                <a:lnTo>
                  <a:pt x="52" y="41"/>
                </a:lnTo>
                <a:lnTo>
                  <a:pt x="52" y="44"/>
                </a:lnTo>
                <a:lnTo>
                  <a:pt x="52" y="48"/>
                </a:lnTo>
                <a:lnTo>
                  <a:pt x="52" y="48"/>
                </a:lnTo>
                <a:lnTo>
                  <a:pt x="52" y="48"/>
                </a:lnTo>
                <a:lnTo>
                  <a:pt x="52" y="49"/>
                </a:lnTo>
                <a:lnTo>
                  <a:pt x="52" y="49"/>
                </a:lnTo>
                <a:lnTo>
                  <a:pt x="52" y="49"/>
                </a:lnTo>
                <a:lnTo>
                  <a:pt x="52" y="49"/>
                </a:lnTo>
                <a:lnTo>
                  <a:pt x="52" y="51"/>
                </a:lnTo>
                <a:lnTo>
                  <a:pt x="52" y="52"/>
                </a:lnTo>
                <a:lnTo>
                  <a:pt x="52" y="52"/>
                </a:lnTo>
                <a:lnTo>
                  <a:pt x="52" y="52"/>
                </a:lnTo>
                <a:lnTo>
                  <a:pt x="52" y="52"/>
                </a:lnTo>
                <a:lnTo>
                  <a:pt x="52" y="54"/>
                </a:lnTo>
                <a:lnTo>
                  <a:pt x="52" y="54"/>
                </a:lnTo>
                <a:lnTo>
                  <a:pt x="52" y="57"/>
                </a:lnTo>
                <a:lnTo>
                  <a:pt x="52" y="59"/>
                </a:lnTo>
                <a:lnTo>
                  <a:pt x="52" y="62"/>
                </a:lnTo>
                <a:lnTo>
                  <a:pt x="52" y="62"/>
                </a:lnTo>
                <a:lnTo>
                  <a:pt x="52" y="72"/>
                </a:lnTo>
                <a:lnTo>
                  <a:pt x="52" y="75"/>
                </a:lnTo>
                <a:lnTo>
                  <a:pt x="52" y="76"/>
                </a:lnTo>
                <a:lnTo>
                  <a:pt x="52" y="76"/>
                </a:lnTo>
                <a:lnTo>
                  <a:pt x="52" y="76"/>
                </a:lnTo>
                <a:lnTo>
                  <a:pt x="48" y="76"/>
                </a:lnTo>
                <a:lnTo>
                  <a:pt x="48" y="76"/>
                </a:lnTo>
                <a:lnTo>
                  <a:pt x="44" y="76"/>
                </a:lnTo>
                <a:lnTo>
                  <a:pt x="42" y="76"/>
                </a:lnTo>
                <a:lnTo>
                  <a:pt x="42" y="76"/>
                </a:lnTo>
                <a:lnTo>
                  <a:pt x="40" y="76"/>
                </a:lnTo>
                <a:lnTo>
                  <a:pt x="40" y="76"/>
                </a:lnTo>
                <a:lnTo>
                  <a:pt x="39" y="76"/>
                </a:lnTo>
                <a:lnTo>
                  <a:pt x="36" y="76"/>
                </a:lnTo>
                <a:lnTo>
                  <a:pt x="36" y="76"/>
                </a:lnTo>
                <a:lnTo>
                  <a:pt x="31" y="76"/>
                </a:lnTo>
                <a:lnTo>
                  <a:pt x="31" y="76"/>
                </a:lnTo>
                <a:lnTo>
                  <a:pt x="31" y="76"/>
                </a:lnTo>
                <a:lnTo>
                  <a:pt x="28" y="76"/>
                </a:lnTo>
                <a:lnTo>
                  <a:pt x="26" y="76"/>
                </a:lnTo>
                <a:lnTo>
                  <a:pt x="23" y="76"/>
                </a:lnTo>
                <a:lnTo>
                  <a:pt x="21" y="76"/>
                </a:lnTo>
                <a:lnTo>
                  <a:pt x="20" y="76"/>
                </a:lnTo>
                <a:lnTo>
                  <a:pt x="13" y="76"/>
                </a:lnTo>
                <a:lnTo>
                  <a:pt x="13" y="76"/>
                </a:lnTo>
                <a:lnTo>
                  <a:pt x="10" y="76"/>
                </a:lnTo>
                <a:lnTo>
                  <a:pt x="10" y="76"/>
                </a:lnTo>
                <a:lnTo>
                  <a:pt x="8" y="76"/>
                </a:lnTo>
                <a:lnTo>
                  <a:pt x="8" y="76"/>
                </a:lnTo>
                <a:lnTo>
                  <a:pt x="8" y="76"/>
                </a:lnTo>
                <a:lnTo>
                  <a:pt x="8" y="76"/>
                </a:lnTo>
                <a:lnTo>
                  <a:pt x="7" y="76"/>
                </a:lnTo>
                <a:lnTo>
                  <a:pt x="5" y="76"/>
                </a:lnTo>
                <a:lnTo>
                  <a:pt x="0" y="76"/>
                </a:lnTo>
                <a:lnTo>
                  <a:pt x="0" y="73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8"/>
                </a:lnTo>
                <a:lnTo>
                  <a:pt x="0" y="68"/>
                </a:lnTo>
                <a:lnTo>
                  <a:pt x="0" y="59"/>
                </a:lnTo>
                <a:lnTo>
                  <a:pt x="0" y="51"/>
                </a:lnTo>
                <a:lnTo>
                  <a:pt x="0" y="51"/>
                </a:lnTo>
                <a:lnTo>
                  <a:pt x="0" y="49"/>
                </a:lnTo>
                <a:lnTo>
                  <a:pt x="0" y="46"/>
                </a:lnTo>
                <a:lnTo>
                  <a:pt x="0" y="43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2"/>
                </a:lnTo>
                <a:lnTo>
                  <a:pt x="0" y="30"/>
                </a:lnTo>
                <a:lnTo>
                  <a:pt x="0" y="27"/>
                </a:lnTo>
                <a:lnTo>
                  <a:pt x="0" y="27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5"/>
                </a:lnTo>
                <a:lnTo>
                  <a:pt x="0" y="24"/>
                </a:lnTo>
                <a:lnTo>
                  <a:pt x="0" y="24"/>
                </a:lnTo>
                <a:lnTo>
                  <a:pt x="0" y="20"/>
                </a:lnTo>
                <a:lnTo>
                  <a:pt x="0" y="16"/>
                </a:lnTo>
                <a:lnTo>
                  <a:pt x="0" y="16"/>
                </a:lnTo>
                <a:lnTo>
                  <a:pt x="0" y="12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3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26" y="0"/>
                </a:lnTo>
                <a:lnTo>
                  <a:pt x="31" y="0"/>
                </a:lnTo>
                <a:lnTo>
                  <a:pt x="31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9" y="0"/>
                </a:lnTo>
                <a:lnTo>
                  <a:pt x="44" y="0"/>
                </a:lnTo>
                <a:lnTo>
                  <a:pt x="44" y="0"/>
                </a:lnTo>
                <a:lnTo>
                  <a:pt x="45" y="0"/>
                </a:lnTo>
                <a:lnTo>
                  <a:pt x="48" y="0"/>
                </a:lnTo>
                <a:lnTo>
                  <a:pt x="52" y="0"/>
                </a:lnTo>
                <a:lnTo>
                  <a:pt x="52" y="0"/>
                </a:lnTo>
                <a:close/>
              </a:path>
            </a:pathLst>
          </a:custGeom>
          <a:solidFill>
            <a:srgbClr val="7861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3"/>
          <p:cNvSpPr>
            <a:spLocks/>
          </p:cNvSpPr>
          <p:nvPr/>
        </p:nvSpPr>
        <p:spPr bwMode="auto">
          <a:xfrm>
            <a:off x="3895725" y="5186363"/>
            <a:ext cx="173038" cy="207963"/>
          </a:xfrm>
          <a:custGeom>
            <a:avLst/>
            <a:gdLst/>
            <a:ahLst/>
            <a:cxnLst>
              <a:cxn ang="0">
                <a:pos x="109" y="24"/>
              </a:cxn>
              <a:cxn ang="0">
                <a:pos x="109" y="53"/>
              </a:cxn>
              <a:cxn ang="0">
                <a:pos x="109" y="67"/>
              </a:cxn>
              <a:cxn ang="0">
                <a:pos x="104" y="71"/>
              </a:cxn>
              <a:cxn ang="0">
                <a:pos x="104" y="71"/>
              </a:cxn>
              <a:cxn ang="0">
                <a:pos x="104" y="79"/>
              </a:cxn>
              <a:cxn ang="0">
                <a:pos x="100" y="79"/>
              </a:cxn>
              <a:cxn ang="0">
                <a:pos x="95" y="79"/>
              </a:cxn>
              <a:cxn ang="0">
                <a:pos x="92" y="83"/>
              </a:cxn>
              <a:cxn ang="0">
                <a:pos x="92" y="88"/>
              </a:cxn>
              <a:cxn ang="0">
                <a:pos x="92" y="91"/>
              </a:cxn>
              <a:cxn ang="0">
                <a:pos x="92" y="95"/>
              </a:cxn>
              <a:cxn ang="0">
                <a:pos x="92" y="101"/>
              </a:cxn>
              <a:cxn ang="0">
                <a:pos x="90" y="106"/>
              </a:cxn>
              <a:cxn ang="0">
                <a:pos x="92" y="114"/>
              </a:cxn>
              <a:cxn ang="0">
                <a:pos x="92" y="123"/>
              </a:cxn>
              <a:cxn ang="0">
                <a:pos x="92" y="131"/>
              </a:cxn>
              <a:cxn ang="0">
                <a:pos x="84" y="131"/>
              </a:cxn>
              <a:cxn ang="0">
                <a:pos x="68" y="131"/>
              </a:cxn>
              <a:cxn ang="0">
                <a:pos x="68" y="131"/>
              </a:cxn>
              <a:cxn ang="0">
                <a:pos x="64" y="131"/>
              </a:cxn>
              <a:cxn ang="0">
                <a:pos x="42" y="131"/>
              </a:cxn>
              <a:cxn ang="0">
                <a:pos x="32" y="131"/>
              </a:cxn>
              <a:cxn ang="0">
                <a:pos x="24" y="131"/>
              </a:cxn>
              <a:cxn ang="0">
                <a:pos x="21" y="131"/>
              </a:cxn>
              <a:cxn ang="0">
                <a:pos x="13" y="131"/>
              </a:cxn>
              <a:cxn ang="0">
                <a:pos x="13" y="93"/>
              </a:cxn>
              <a:cxn ang="0">
                <a:pos x="13" y="87"/>
              </a:cxn>
              <a:cxn ang="0">
                <a:pos x="0" y="79"/>
              </a:cxn>
              <a:cxn ang="0">
                <a:pos x="0" y="67"/>
              </a:cxn>
              <a:cxn ang="0">
                <a:pos x="0" y="66"/>
              </a:cxn>
              <a:cxn ang="0">
                <a:pos x="0" y="53"/>
              </a:cxn>
              <a:cxn ang="0">
                <a:pos x="13" y="51"/>
              </a:cxn>
              <a:cxn ang="0">
                <a:pos x="13" y="27"/>
              </a:cxn>
              <a:cxn ang="0">
                <a:pos x="13" y="16"/>
              </a:cxn>
              <a:cxn ang="0">
                <a:pos x="15" y="0"/>
              </a:cxn>
              <a:cxn ang="0">
                <a:pos x="26" y="0"/>
              </a:cxn>
              <a:cxn ang="0">
                <a:pos x="37" y="0"/>
              </a:cxn>
              <a:cxn ang="0">
                <a:pos x="39" y="5"/>
              </a:cxn>
              <a:cxn ang="0">
                <a:pos x="39" y="8"/>
              </a:cxn>
              <a:cxn ang="0">
                <a:pos x="39" y="11"/>
              </a:cxn>
              <a:cxn ang="0">
                <a:pos x="39" y="21"/>
              </a:cxn>
              <a:cxn ang="0">
                <a:pos x="39" y="27"/>
              </a:cxn>
              <a:cxn ang="0">
                <a:pos x="44" y="27"/>
              </a:cxn>
              <a:cxn ang="0">
                <a:pos x="50" y="27"/>
              </a:cxn>
              <a:cxn ang="0">
                <a:pos x="56" y="27"/>
              </a:cxn>
              <a:cxn ang="0">
                <a:pos x="56" y="27"/>
              </a:cxn>
              <a:cxn ang="0">
                <a:pos x="64" y="24"/>
              </a:cxn>
              <a:cxn ang="0">
                <a:pos x="68" y="27"/>
              </a:cxn>
              <a:cxn ang="0">
                <a:pos x="69" y="27"/>
              </a:cxn>
              <a:cxn ang="0">
                <a:pos x="71" y="27"/>
              </a:cxn>
              <a:cxn ang="0">
                <a:pos x="71" y="27"/>
              </a:cxn>
              <a:cxn ang="0">
                <a:pos x="74" y="27"/>
              </a:cxn>
              <a:cxn ang="0">
                <a:pos x="77" y="27"/>
              </a:cxn>
              <a:cxn ang="0">
                <a:pos x="84" y="27"/>
              </a:cxn>
              <a:cxn ang="0">
                <a:pos x="92" y="27"/>
              </a:cxn>
              <a:cxn ang="0">
                <a:pos x="92" y="0"/>
              </a:cxn>
            </a:cxnLst>
            <a:rect l="0" t="0" r="r" b="b"/>
            <a:pathLst>
              <a:path w="109" h="131">
                <a:moveTo>
                  <a:pt x="109" y="0"/>
                </a:moveTo>
                <a:lnTo>
                  <a:pt x="109" y="16"/>
                </a:lnTo>
                <a:lnTo>
                  <a:pt x="109" y="24"/>
                </a:lnTo>
                <a:lnTo>
                  <a:pt x="109" y="24"/>
                </a:lnTo>
                <a:lnTo>
                  <a:pt x="109" y="43"/>
                </a:lnTo>
                <a:lnTo>
                  <a:pt x="109" y="53"/>
                </a:lnTo>
                <a:lnTo>
                  <a:pt x="109" y="66"/>
                </a:lnTo>
                <a:lnTo>
                  <a:pt x="109" y="66"/>
                </a:lnTo>
                <a:lnTo>
                  <a:pt x="109" y="67"/>
                </a:lnTo>
                <a:lnTo>
                  <a:pt x="109" y="71"/>
                </a:lnTo>
                <a:lnTo>
                  <a:pt x="106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1"/>
                </a:lnTo>
                <a:lnTo>
                  <a:pt x="104" y="74"/>
                </a:lnTo>
                <a:lnTo>
                  <a:pt x="104" y="75"/>
                </a:lnTo>
                <a:lnTo>
                  <a:pt x="104" y="79"/>
                </a:lnTo>
                <a:lnTo>
                  <a:pt x="104" y="79"/>
                </a:lnTo>
                <a:lnTo>
                  <a:pt x="104" y="79"/>
                </a:lnTo>
                <a:lnTo>
                  <a:pt x="100" y="79"/>
                </a:lnTo>
                <a:lnTo>
                  <a:pt x="100" y="79"/>
                </a:lnTo>
                <a:lnTo>
                  <a:pt x="96" y="79"/>
                </a:lnTo>
                <a:lnTo>
                  <a:pt x="95" y="79"/>
                </a:lnTo>
                <a:lnTo>
                  <a:pt x="92" y="79"/>
                </a:lnTo>
                <a:lnTo>
                  <a:pt x="92" y="82"/>
                </a:lnTo>
                <a:lnTo>
                  <a:pt x="92" y="83"/>
                </a:lnTo>
                <a:lnTo>
                  <a:pt x="92" y="83"/>
                </a:lnTo>
                <a:lnTo>
                  <a:pt x="92" y="85"/>
                </a:lnTo>
                <a:lnTo>
                  <a:pt x="92" y="88"/>
                </a:lnTo>
                <a:lnTo>
                  <a:pt x="92" y="88"/>
                </a:lnTo>
                <a:lnTo>
                  <a:pt x="92" y="90"/>
                </a:lnTo>
                <a:lnTo>
                  <a:pt x="92" y="91"/>
                </a:lnTo>
                <a:lnTo>
                  <a:pt x="92" y="91"/>
                </a:lnTo>
                <a:lnTo>
                  <a:pt x="92" y="93"/>
                </a:lnTo>
                <a:lnTo>
                  <a:pt x="92" y="95"/>
                </a:lnTo>
                <a:lnTo>
                  <a:pt x="92" y="96"/>
                </a:lnTo>
                <a:lnTo>
                  <a:pt x="92" y="96"/>
                </a:lnTo>
                <a:lnTo>
                  <a:pt x="92" y="101"/>
                </a:lnTo>
                <a:lnTo>
                  <a:pt x="92" y="101"/>
                </a:lnTo>
                <a:lnTo>
                  <a:pt x="90" y="106"/>
                </a:lnTo>
                <a:lnTo>
                  <a:pt x="90" y="106"/>
                </a:lnTo>
                <a:lnTo>
                  <a:pt x="92" y="109"/>
                </a:lnTo>
                <a:lnTo>
                  <a:pt x="92" y="111"/>
                </a:lnTo>
                <a:lnTo>
                  <a:pt x="92" y="114"/>
                </a:lnTo>
                <a:lnTo>
                  <a:pt x="92" y="119"/>
                </a:lnTo>
                <a:lnTo>
                  <a:pt x="92" y="122"/>
                </a:lnTo>
                <a:lnTo>
                  <a:pt x="92" y="123"/>
                </a:lnTo>
                <a:lnTo>
                  <a:pt x="92" y="127"/>
                </a:lnTo>
                <a:lnTo>
                  <a:pt x="92" y="128"/>
                </a:lnTo>
                <a:lnTo>
                  <a:pt x="92" y="131"/>
                </a:lnTo>
                <a:lnTo>
                  <a:pt x="87" y="131"/>
                </a:lnTo>
                <a:lnTo>
                  <a:pt x="84" y="131"/>
                </a:lnTo>
                <a:lnTo>
                  <a:pt x="84" y="131"/>
                </a:lnTo>
                <a:lnTo>
                  <a:pt x="82" y="131"/>
                </a:lnTo>
                <a:lnTo>
                  <a:pt x="72" y="131"/>
                </a:lnTo>
                <a:lnTo>
                  <a:pt x="68" y="131"/>
                </a:lnTo>
                <a:lnTo>
                  <a:pt x="68" y="131"/>
                </a:lnTo>
                <a:lnTo>
                  <a:pt x="68" y="131"/>
                </a:lnTo>
                <a:lnTo>
                  <a:pt x="68" y="131"/>
                </a:lnTo>
                <a:lnTo>
                  <a:pt x="66" y="131"/>
                </a:lnTo>
                <a:lnTo>
                  <a:pt x="64" y="131"/>
                </a:lnTo>
                <a:lnTo>
                  <a:pt x="64" y="131"/>
                </a:lnTo>
                <a:lnTo>
                  <a:pt x="58" y="131"/>
                </a:lnTo>
                <a:lnTo>
                  <a:pt x="58" y="131"/>
                </a:lnTo>
                <a:lnTo>
                  <a:pt x="42" y="131"/>
                </a:lnTo>
                <a:lnTo>
                  <a:pt x="37" y="131"/>
                </a:lnTo>
                <a:lnTo>
                  <a:pt x="37" y="131"/>
                </a:lnTo>
                <a:lnTo>
                  <a:pt x="32" y="131"/>
                </a:lnTo>
                <a:lnTo>
                  <a:pt x="28" y="131"/>
                </a:lnTo>
                <a:lnTo>
                  <a:pt x="24" y="131"/>
                </a:lnTo>
                <a:lnTo>
                  <a:pt x="24" y="131"/>
                </a:lnTo>
                <a:lnTo>
                  <a:pt x="23" y="131"/>
                </a:lnTo>
                <a:lnTo>
                  <a:pt x="21" y="131"/>
                </a:lnTo>
                <a:lnTo>
                  <a:pt x="21" y="131"/>
                </a:lnTo>
                <a:lnTo>
                  <a:pt x="18" y="131"/>
                </a:lnTo>
                <a:lnTo>
                  <a:pt x="16" y="131"/>
                </a:lnTo>
                <a:lnTo>
                  <a:pt x="13" y="131"/>
                </a:lnTo>
                <a:lnTo>
                  <a:pt x="13" y="106"/>
                </a:lnTo>
                <a:lnTo>
                  <a:pt x="13" y="106"/>
                </a:lnTo>
                <a:lnTo>
                  <a:pt x="13" y="93"/>
                </a:lnTo>
                <a:lnTo>
                  <a:pt x="13" y="90"/>
                </a:lnTo>
                <a:lnTo>
                  <a:pt x="13" y="87"/>
                </a:lnTo>
                <a:lnTo>
                  <a:pt x="13" y="87"/>
                </a:lnTo>
                <a:lnTo>
                  <a:pt x="13" y="79"/>
                </a:lnTo>
                <a:lnTo>
                  <a:pt x="13" y="79"/>
                </a:lnTo>
                <a:lnTo>
                  <a:pt x="0" y="79"/>
                </a:lnTo>
                <a:lnTo>
                  <a:pt x="0" y="72"/>
                </a:lnTo>
                <a:lnTo>
                  <a:pt x="0" y="69"/>
                </a:lnTo>
                <a:lnTo>
                  <a:pt x="0" y="67"/>
                </a:lnTo>
                <a:lnTo>
                  <a:pt x="0" y="67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55"/>
                </a:lnTo>
                <a:lnTo>
                  <a:pt x="0" y="53"/>
                </a:lnTo>
                <a:lnTo>
                  <a:pt x="8" y="53"/>
                </a:lnTo>
                <a:lnTo>
                  <a:pt x="13" y="53"/>
                </a:lnTo>
                <a:lnTo>
                  <a:pt x="13" y="51"/>
                </a:lnTo>
                <a:lnTo>
                  <a:pt x="13" y="45"/>
                </a:lnTo>
                <a:lnTo>
                  <a:pt x="13" y="35"/>
                </a:lnTo>
                <a:lnTo>
                  <a:pt x="13" y="27"/>
                </a:lnTo>
                <a:lnTo>
                  <a:pt x="13" y="27"/>
                </a:lnTo>
                <a:lnTo>
                  <a:pt x="13" y="16"/>
                </a:lnTo>
                <a:lnTo>
                  <a:pt x="13" y="16"/>
                </a:lnTo>
                <a:lnTo>
                  <a:pt x="13" y="15"/>
                </a:lnTo>
                <a:lnTo>
                  <a:pt x="13" y="0"/>
                </a:lnTo>
                <a:lnTo>
                  <a:pt x="15" y="0"/>
                </a:lnTo>
                <a:lnTo>
                  <a:pt x="15" y="0"/>
                </a:lnTo>
                <a:lnTo>
                  <a:pt x="18" y="0"/>
                </a:lnTo>
                <a:lnTo>
                  <a:pt x="26" y="0"/>
                </a:lnTo>
                <a:lnTo>
                  <a:pt x="36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39" y="5"/>
                </a:lnTo>
                <a:lnTo>
                  <a:pt x="39" y="5"/>
                </a:lnTo>
                <a:lnTo>
                  <a:pt x="39" y="5"/>
                </a:lnTo>
                <a:lnTo>
                  <a:pt x="39" y="7"/>
                </a:lnTo>
                <a:lnTo>
                  <a:pt x="39" y="8"/>
                </a:lnTo>
                <a:lnTo>
                  <a:pt x="39" y="10"/>
                </a:lnTo>
                <a:lnTo>
                  <a:pt x="39" y="10"/>
                </a:lnTo>
                <a:lnTo>
                  <a:pt x="39" y="11"/>
                </a:lnTo>
                <a:lnTo>
                  <a:pt x="39" y="15"/>
                </a:lnTo>
                <a:lnTo>
                  <a:pt x="39" y="16"/>
                </a:lnTo>
                <a:lnTo>
                  <a:pt x="39" y="21"/>
                </a:lnTo>
                <a:lnTo>
                  <a:pt x="39" y="21"/>
                </a:lnTo>
                <a:lnTo>
                  <a:pt x="39" y="23"/>
                </a:lnTo>
                <a:lnTo>
                  <a:pt x="39" y="27"/>
                </a:lnTo>
                <a:lnTo>
                  <a:pt x="40" y="27"/>
                </a:lnTo>
                <a:lnTo>
                  <a:pt x="42" y="27"/>
                </a:lnTo>
                <a:lnTo>
                  <a:pt x="44" y="27"/>
                </a:lnTo>
                <a:lnTo>
                  <a:pt x="47" y="27"/>
                </a:lnTo>
                <a:lnTo>
                  <a:pt x="50" y="27"/>
                </a:lnTo>
                <a:lnTo>
                  <a:pt x="50" y="27"/>
                </a:lnTo>
                <a:lnTo>
                  <a:pt x="52" y="26"/>
                </a:lnTo>
                <a:lnTo>
                  <a:pt x="53" y="27"/>
                </a:lnTo>
                <a:lnTo>
                  <a:pt x="56" y="27"/>
                </a:lnTo>
                <a:lnTo>
                  <a:pt x="56" y="27"/>
                </a:lnTo>
                <a:lnTo>
                  <a:pt x="56" y="27"/>
                </a:lnTo>
                <a:lnTo>
                  <a:pt x="56" y="27"/>
                </a:lnTo>
                <a:lnTo>
                  <a:pt x="61" y="27"/>
                </a:lnTo>
                <a:lnTo>
                  <a:pt x="64" y="27"/>
                </a:lnTo>
                <a:lnTo>
                  <a:pt x="64" y="24"/>
                </a:lnTo>
                <a:lnTo>
                  <a:pt x="68" y="24"/>
                </a:lnTo>
                <a:lnTo>
                  <a:pt x="68" y="27"/>
                </a:lnTo>
                <a:lnTo>
                  <a:pt x="68" y="27"/>
                </a:lnTo>
                <a:lnTo>
                  <a:pt x="68" y="27"/>
                </a:lnTo>
                <a:lnTo>
                  <a:pt x="69" y="27"/>
                </a:lnTo>
                <a:lnTo>
                  <a:pt x="69" y="27"/>
                </a:lnTo>
                <a:lnTo>
                  <a:pt x="69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1" y="27"/>
                </a:lnTo>
                <a:lnTo>
                  <a:pt x="74" y="27"/>
                </a:lnTo>
                <a:lnTo>
                  <a:pt x="77" y="27"/>
                </a:lnTo>
                <a:lnTo>
                  <a:pt x="77" y="27"/>
                </a:lnTo>
                <a:lnTo>
                  <a:pt x="77" y="27"/>
                </a:lnTo>
                <a:lnTo>
                  <a:pt x="82" y="27"/>
                </a:lnTo>
                <a:lnTo>
                  <a:pt x="84" y="27"/>
                </a:lnTo>
                <a:lnTo>
                  <a:pt x="84" y="27"/>
                </a:lnTo>
                <a:lnTo>
                  <a:pt x="87" y="27"/>
                </a:lnTo>
                <a:lnTo>
                  <a:pt x="88" y="27"/>
                </a:lnTo>
                <a:lnTo>
                  <a:pt x="92" y="27"/>
                </a:lnTo>
                <a:lnTo>
                  <a:pt x="92" y="16"/>
                </a:lnTo>
                <a:lnTo>
                  <a:pt x="92" y="10"/>
                </a:lnTo>
                <a:lnTo>
                  <a:pt x="92" y="0"/>
                </a:lnTo>
                <a:lnTo>
                  <a:pt x="109" y="0"/>
                </a:lnTo>
                <a:close/>
              </a:path>
            </a:pathLst>
          </a:custGeom>
          <a:solidFill>
            <a:srgbClr val="7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4"/>
          <p:cNvSpPr>
            <a:spLocks/>
          </p:cNvSpPr>
          <p:nvPr/>
        </p:nvSpPr>
        <p:spPr bwMode="auto">
          <a:xfrm>
            <a:off x="3470275" y="5559426"/>
            <a:ext cx="82550" cy="203200"/>
          </a:xfrm>
          <a:custGeom>
            <a:avLst/>
            <a:gdLst/>
            <a:ahLst/>
            <a:cxnLst>
              <a:cxn ang="0">
                <a:pos x="49" y="128"/>
              </a:cxn>
              <a:cxn ang="0">
                <a:pos x="44" y="128"/>
              </a:cxn>
              <a:cxn ang="0">
                <a:pos x="27" y="128"/>
              </a:cxn>
              <a:cxn ang="0">
                <a:pos x="27" y="101"/>
              </a:cxn>
              <a:cxn ang="0">
                <a:pos x="27" y="90"/>
              </a:cxn>
              <a:cxn ang="0">
                <a:pos x="27" y="79"/>
              </a:cxn>
              <a:cxn ang="0">
                <a:pos x="24" y="77"/>
              </a:cxn>
              <a:cxn ang="0">
                <a:pos x="19" y="77"/>
              </a:cxn>
              <a:cxn ang="0">
                <a:pos x="14" y="77"/>
              </a:cxn>
              <a:cxn ang="0">
                <a:pos x="9" y="77"/>
              </a:cxn>
              <a:cxn ang="0">
                <a:pos x="4" y="77"/>
              </a:cxn>
              <a:cxn ang="0">
                <a:pos x="0" y="77"/>
              </a:cxn>
              <a:cxn ang="0">
                <a:pos x="0" y="72"/>
              </a:cxn>
              <a:cxn ang="0">
                <a:pos x="0" y="67"/>
              </a:cxn>
              <a:cxn ang="0">
                <a:pos x="0" y="63"/>
              </a:cxn>
              <a:cxn ang="0">
                <a:pos x="0" y="58"/>
              </a:cxn>
              <a:cxn ang="0">
                <a:pos x="0" y="53"/>
              </a:cxn>
              <a:cxn ang="0">
                <a:pos x="0" y="43"/>
              </a:cxn>
              <a:cxn ang="0">
                <a:pos x="0" y="29"/>
              </a:cxn>
              <a:cxn ang="0">
                <a:pos x="0" y="16"/>
              </a:cxn>
              <a:cxn ang="0">
                <a:pos x="0" y="3"/>
              </a:cxn>
              <a:cxn ang="0">
                <a:pos x="1" y="0"/>
              </a:cxn>
              <a:cxn ang="0">
                <a:pos x="6" y="0"/>
              </a:cxn>
              <a:cxn ang="0">
                <a:pos x="11" y="0"/>
              </a:cxn>
              <a:cxn ang="0">
                <a:pos x="16" y="0"/>
              </a:cxn>
              <a:cxn ang="0">
                <a:pos x="24" y="0"/>
              </a:cxn>
              <a:cxn ang="0">
                <a:pos x="28" y="0"/>
              </a:cxn>
              <a:cxn ang="0">
                <a:pos x="33" y="0"/>
              </a:cxn>
              <a:cxn ang="0">
                <a:pos x="38" y="0"/>
              </a:cxn>
              <a:cxn ang="0">
                <a:pos x="43" y="0"/>
              </a:cxn>
              <a:cxn ang="0">
                <a:pos x="48" y="0"/>
              </a:cxn>
              <a:cxn ang="0">
                <a:pos x="51" y="2"/>
              </a:cxn>
              <a:cxn ang="0">
                <a:pos x="51" y="16"/>
              </a:cxn>
              <a:cxn ang="0">
                <a:pos x="51" y="27"/>
              </a:cxn>
              <a:cxn ang="0">
                <a:pos x="51" y="35"/>
              </a:cxn>
              <a:cxn ang="0">
                <a:pos x="51" y="42"/>
              </a:cxn>
              <a:cxn ang="0">
                <a:pos x="51" y="47"/>
              </a:cxn>
              <a:cxn ang="0">
                <a:pos x="51" y="51"/>
              </a:cxn>
              <a:cxn ang="0">
                <a:pos x="51" y="56"/>
              </a:cxn>
              <a:cxn ang="0">
                <a:pos x="51" y="61"/>
              </a:cxn>
              <a:cxn ang="0">
                <a:pos x="51" y="66"/>
              </a:cxn>
              <a:cxn ang="0">
                <a:pos x="51" y="71"/>
              </a:cxn>
              <a:cxn ang="0">
                <a:pos x="51" y="75"/>
              </a:cxn>
              <a:cxn ang="0">
                <a:pos x="52" y="80"/>
              </a:cxn>
              <a:cxn ang="0">
                <a:pos x="52" y="85"/>
              </a:cxn>
              <a:cxn ang="0">
                <a:pos x="52" y="90"/>
              </a:cxn>
              <a:cxn ang="0">
                <a:pos x="52" y="95"/>
              </a:cxn>
              <a:cxn ang="0">
                <a:pos x="52" y="99"/>
              </a:cxn>
              <a:cxn ang="0">
                <a:pos x="52" y="104"/>
              </a:cxn>
              <a:cxn ang="0">
                <a:pos x="52" y="109"/>
              </a:cxn>
              <a:cxn ang="0">
                <a:pos x="52" y="114"/>
              </a:cxn>
              <a:cxn ang="0">
                <a:pos x="52" y="119"/>
              </a:cxn>
              <a:cxn ang="0">
                <a:pos x="52" y="123"/>
              </a:cxn>
              <a:cxn ang="0">
                <a:pos x="52" y="128"/>
              </a:cxn>
            </a:cxnLst>
            <a:rect l="0" t="0" r="r" b="b"/>
            <a:pathLst>
              <a:path w="52" h="128">
                <a:moveTo>
                  <a:pt x="52" y="128"/>
                </a:moveTo>
                <a:lnTo>
                  <a:pt x="51" y="128"/>
                </a:lnTo>
                <a:lnTo>
                  <a:pt x="49" y="128"/>
                </a:lnTo>
                <a:lnTo>
                  <a:pt x="48" y="128"/>
                </a:lnTo>
                <a:lnTo>
                  <a:pt x="46" y="128"/>
                </a:lnTo>
                <a:lnTo>
                  <a:pt x="44" y="128"/>
                </a:lnTo>
                <a:lnTo>
                  <a:pt x="43" y="128"/>
                </a:lnTo>
                <a:lnTo>
                  <a:pt x="41" y="128"/>
                </a:lnTo>
                <a:lnTo>
                  <a:pt x="27" y="128"/>
                </a:lnTo>
                <a:lnTo>
                  <a:pt x="27" y="117"/>
                </a:lnTo>
                <a:lnTo>
                  <a:pt x="27" y="112"/>
                </a:lnTo>
                <a:lnTo>
                  <a:pt x="27" y="101"/>
                </a:lnTo>
                <a:lnTo>
                  <a:pt x="27" y="98"/>
                </a:lnTo>
                <a:lnTo>
                  <a:pt x="27" y="95"/>
                </a:lnTo>
                <a:lnTo>
                  <a:pt x="27" y="90"/>
                </a:lnTo>
                <a:lnTo>
                  <a:pt x="27" y="85"/>
                </a:lnTo>
                <a:lnTo>
                  <a:pt x="27" y="82"/>
                </a:lnTo>
                <a:lnTo>
                  <a:pt x="27" y="79"/>
                </a:lnTo>
                <a:lnTo>
                  <a:pt x="27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1" y="77"/>
                </a:lnTo>
                <a:lnTo>
                  <a:pt x="9" y="77"/>
                </a:lnTo>
                <a:lnTo>
                  <a:pt x="8" y="77"/>
                </a:lnTo>
                <a:lnTo>
                  <a:pt x="6" y="77"/>
                </a:lnTo>
                <a:lnTo>
                  <a:pt x="4" y="77"/>
                </a:lnTo>
                <a:lnTo>
                  <a:pt x="3" y="77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5"/>
                </a:lnTo>
                <a:lnTo>
                  <a:pt x="0" y="43"/>
                </a:lnTo>
                <a:lnTo>
                  <a:pt x="0" y="35"/>
                </a:lnTo>
                <a:lnTo>
                  <a:pt x="0" y="34"/>
                </a:lnTo>
                <a:lnTo>
                  <a:pt x="0" y="29"/>
                </a:lnTo>
                <a:lnTo>
                  <a:pt x="0" y="26"/>
                </a:lnTo>
                <a:lnTo>
                  <a:pt x="0" y="19"/>
                </a:lnTo>
                <a:lnTo>
                  <a:pt x="0" y="16"/>
                </a:lnTo>
                <a:lnTo>
                  <a:pt x="0" y="11"/>
                </a:lnTo>
                <a:lnTo>
                  <a:pt x="0" y="8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1" y="2"/>
                </a:lnTo>
                <a:lnTo>
                  <a:pt x="51" y="3"/>
                </a:lnTo>
                <a:lnTo>
                  <a:pt x="51" y="8"/>
                </a:lnTo>
                <a:lnTo>
                  <a:pt x="51" y="16"/>
                </a:lnTo>
                <a:lnTo>
                  <a:pt x="51" y="21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4"/>
                </a:lnTo>
                <a:lnTo>
                  <a:pt x="51" y="35"/>
                </a:lnTo>
                <a:lnTo>
                  <a:pt x="51" y="39"/>
                </a:lnTo>
                <a:lnTo>
                  <a:pt x="51" y="40"/>
                </a:lnTo>
                <a:lnTo>
                  <a:pt x="51" y="42"/>
                </a:lnTo>
                <a:lnTo>
                  <a:pt x="51" y="43"/>
                </a:lnTo>
                <a:lnTo>
                  <a:pt x="51" y="45"/>
                </a:lnTo>
                <a:lnTo>
                  <a:pt x="51" y="47"/>
                </a:lnTo>
                <a:lnTo>
                  <a:pt x="51" y="48"/>
                </a:lnTo>
                <a:lnTo>
                  <a:pt x="51" y="50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56"/>
                </a:lnTo>
                <a:lnTo>
                  <a:pt x="51" y="58"/>
                </a:lnTo>
                <a:lnTo>
                  <a:pt x="51" y="59"/>
                </a:lnTo>
                <a:lnTo>
                  <a:pt x="51" y="61"/>
                </a:lnTo>
                <a:lnTo>
                  <a:pt x="51" y="63"/>
                </a:lnTo>
                <a:lnTo>
                  <a:pt x="51" y="64"/>
                </a:lnTo>
                <a:lnTo>
                  <a:pt x="51" y="66"/>
                </a:lnTo>
                <a:lnTo>
                  <a:pt x="51" y="67"/>
                </a:lnTo>
                <a:lnTo>
                  <a:pt x="51" y="69"/>
                </a:lnTo>
                <a:lnTo>
                  <a:pt x="51" y="71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52" y="77"/>
                </a:lnTo>
                <a:lnTo>
                  <a:pt x="52" y="80"/>
                </a:lnTo>
                <a:lnTo>
                  <a:pt x="52" y="82"/>
                </a:lnTo>
                <a:lnTo>
                  <a:pt x="52" y="83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2" y="90"/>
                </a:lnTo>
                <a:lnTo>
                  <a:pt x="52" y="91"/>
                </a:lnTo>
                <a:lnTo>
                  <a:pt x="52" y="93"/>
                </a:lnTo>
                <a:lnTo>
                  <a:pt x="52" y="95"/>
                </a:lnTo>
                <a:lnTo>
                  <a:pt x="52" y="96"/>
                </a:lnTo>
                <a:lnTo>
                  <a:pt x="52" y="98"/>
                </a:lnTo>
                <a:lnTo>
                  <a:pt x="52" y="99"/>
                </a:lnTo>
                <a:lnTo>
                  <a:pt x="52" y="101"/>
                </a:lnTo>
                <a:lnTo>
                  <a:pt x="52" y="103"/>
                </a:lnTo>
                <a:lnTo>
                  <a:pt x="52" y="104"/>
                </a:lnTo>
                <a:lnTo>
                  <a:pt x="52" y="106"/>
                </a:lnTo>
                <a:lnTo>
                  <a:pt x="52" y="107"/>
                </a:lnTo>
                <a:lnTo>
                  <a:pt x="52" y="109"/>
                </a:lnTo>
                <a:lnTo>
                  <a:pt x="52" y="111"/>
                </a:lnTo>
                <a:lnTo>
                  <a:pt x="52" y="112"/>
                </a:lnTo>
                <a:lnTo>
                  <a:pt x="52" y="114"/>
                </a:lnTo>
                <a:lnTo>
                  <a:pt x="52" y="115"/>
                </a:lnTo>
                <a:lnTo>
                  <a:pt x="52" y="117"/>
                </a:lnTo>
                <a:lnTo>
                  <a:pt x="52" y="119"/>
                </a:lnTo>
                <a:lnTo>
                  <a:pt x="52" y="120"/>
                </a:lnTo>
                <a:lnTo>
                  <a:pt x="52" y="122"/>
                </a:lnTo>
                <a:lnTo>
                  <a:pt x="52" y="123"/>
                </a:lnTo>
                <a:lnTo>
                  <a:pt x="52" y="125"/>
                </a:lnTo>
                <a:lnTo>
                  <a:pt x="52" y="127"/>
                </a:lnTo>
                <a:lnTo>
                  <a:pt x="52" y="128"/>
                </a:lnTo>
                <a:close/>
              </a:path>
            </a:pathLst>
          </a:custGeom>
          <a:solidFill>
            <a:srgbClr val="4159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5"/>
          <p:cNvSpPr>
            <a:spLocks/>
          </p:cNvSpPr>
          <p:nvPr/>
        </p:nvSpPr>
        <p:spPr bwMode="auto">
          <a:xfrm>
            <a:off x="3305175" y="5600701"/>
            <a:ext cx="82550" cy="84138"/>
          </a:xfrm>
          <a:custGeom>
            <a:avLst/>
            <a:gdLst/>
            <a:ahLst/>
            <a:cxnLst>
              <a:cxn ang="0">
                <a:pos x="51" y="8"/>
              </a:cxn>
              <a:cxn ang="0">
                <a:pos x="51" y="17"/>
              </a:cxn>
              <a:cxn ang="0">
                <a:pos x="51" y="25"/>
              </a:cxn>
              <a:cxn ang="0">
                <a:pos x="51" y="35"/>
              </a:cxn>
              <a:cxn ang="0">
                <a:pos x="51" y="43"/>
              </a:cxn>
              <a:cxn ang="0">
                <a:pos x="52" y="48"/>
              </a:cxn>
              <a:cxn ang="0">
                <a:pos x="52" y="51"/>
              </a:cxn>
              <a:cxn ang="0">
                <a:pos x="49" y="51"/>
              </a:cxn>
              <a:cxn ang="0">
                <a:pos x="46" y="51"/>
              </a:cxn>
              <a:cxn ang="0">
                <a:pos x="43" y="51"/>
              </a:cxn>
              <a:cxn ang="0">
                <a:pos x="40" y="51"/>
              </a:cxn>
              <a:cxn ang="0">
                <a:pos x="36" y="51"/>
              </a:cxn>
              <a:cxn ang="0">
                <a:pos x="33" y="51"/>
              </a:cxn>
              <a:cxn ang="0">
                <a:pos x="30" y="51"/>
              </a:cxn>
              <a:cxn ang="0">
                <a:pos x="27" y="51"/>
              </a:cxn>
              <a:cxn ang="0">
                <a:pos x="25" y="53"/>
              </a:cxn>
              <a:cxn ang="0">
                <a:pos x="16" y="53"/>
              </a:cxn>
              <a:cxn ang="0">
                <a:pos x="14" y="51"/>
              </a:cxn>
              <a:cxn ang="0">
                <a:pos x="11" y="51"/>
              </a:cxn>
              <a:cxn ang="0">
                <a:pos x="8" y="51"/>
              </a:cxn>
              <a:cxn ang="0">
                <a:pos x="3" y="51"/>
              </a:cxn>
              <a:cxn ang="0">
                <a:pos x="0" y="51"/>
              </a:cxn>
              <a:cxn ang="0">
                <a:pos x="0" y="46"/>
              </a:cxn>
              <a:cxn ang="0">
                <a:pos x="0" y="43"/>
              </a:cxn>
              <a:cxn ang="0">
                <a:pos x="0" y="40"/>
              </a:cxn>
              <a:cxn ang="0">
                <a:pos x="0" y="37"/>
              </a:cxn>
              <a:cxn ang="0">
                <a:pos x="0" y="33"/>
              </a:cxn>
              <a:cxn ang="0">
                <a:pos x="0" y="30"/>
              </a:cxn>
              <a:cxn ang="0">
                <a:pos x="0" y="27"/>
              </a:cxn>
              <a:cxn ang="0">
                <a:pos x="0" y="24"/>
              </a:cxn>
              <a:cxn ang="0">
                <a:pos x="0" y="11"/>
              </a:cxn>
              <a:cxn ang="0">
                <a:pos x="0" y="6"/>
              </a:cxn>
              <a:cxn ang="0">
                <a:pos x="0" y="1"/>
              </a:cxn>
              <a:cxn ang="0">
                <a:pos x="1" y="0"/>
              </a:cxn>
              <a:cxn ang="0">
                <a:pos x="4" y="0"/>
              </a:cxn>
              <a:cxn ang="0">
                <a:pos x="8" y="0"/>
              </a:cxn>
              <a:cxn ang="0">
                <a:pos x="12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5" y="0"/>
              </a:cxn>
              <a:cxn ang="0">
                <a:pos x="32" y="0"/>
              </a:cxn>
              <a:cxn ang="0">
                <a:pos x="35" y="0"/>
              </a:cxn>
              <a:cxn ang="0">
                <a:pos x="43" y="0"/>
              </a:cxn>
              <a:cxn ang="0">
                <a:pos x="48" y="0"/>
              </a:cxn>
            </a:cxnLst>
            <a:rect l="0" t="0" r="r" b="b"/>
            <a:pathLst>
              <a:path w="52" h="53">
                <a:moveTo>
                  <a:pt x="52" y="0"/>
                </a:moveTo>
                <a:lnTo>
                  <a:pt x="51" y="8"/>
                </a:lnTo>
                <a:lnTo>
                  <a:pt x="51" y="13"/>
                </a:lnTo>
                <a:lnTo>
                  <a:pt x="51" y="17"/>
                </a:lnTo>
                <a:lnTo>
                  <a:pt x="51" y="21"/>
                </a:lnTo>
                <a:lnTo>
                  <a:pt x="51" y="25"/>
                </a:lnTo>
                <a:lnTo>
                  <a:pt x="51" y="30"/>
                </a:lnTo>
                <a:lnTo>
                  <a:pt x="51" y="35"/>
                </a:lnTo>
                <a:lnTo>
                  <a:pt x="51" y="38"/>
                </a:lnTo>
                <a:lnTo>
                  <a:pt x="51" y="43"/>
                </a:lnTo>
                <a:lnTo>
                  <a:pt x="51" y="46"/>
                </a:lnTo>
                <a:lnTo>
                  <a:pt x="52" y="48"/>
                </a:lnTo>
                <a:lnTo>
                  <a:pt x="52" y="49"/>
                </a:lnTo>
                <a:lnTo>
                  <a:pt x="52" y="51"/>
                </a:lnTo>
                <a:lnTo>
                  <a:pt x="51" y="51"/>
                </a:lnTo>
                <a:lnTo>
                  <a:pt x="49" y="51"/>
                </a:lnTo>
                <a:lnTo>
                  <a:pt x="48" y="51"/>
                </a:lnTo>
                <a:lnTo>
                  <a:pt x="46" y="51"/>
                </a:lnTo>
                <a:lnTo>
                  <a:pt x="44" y="51"/>
                </a:lnTo>
                <a:lnTo>
                  <a:pt x="43" y="51"/>
                </a:lnTo>
                <a:lnTo>
                  <a:pt x="41" y="51"/>
                </a:lnTo>
                <a:lnTo>
                  <a:pt x="40" y="51"/>
                </a:lnTo>
                <a:lnTo>
                  <a:pt x="38" y="51"/>
                </a:lnTo>
                <a:lnTo>
                  <a:pt x="36" y="51"/>
                </a:lnTo>
                <a:lnTo>
                  <a:pt x="35" y="51"/>
                </a:lnTo>
                <a:lnTo>
                  <a:pt x="33" y="51"/>
                </a:lnTo>
                <a:lnTo>
                  <a:pt x="32" y="51"/>
                </a:lnTo>
                <a:lnTo>
                  <a:pt x="30" y="51"/>
                </a:lnTo>
                <a:lnTo>
                  <a:pt x="28" y="51"/>
                </a:lnTo>
                <a:lnTo>
                  <a:pt x="27" y="51"/>
                </a:lnTo>
                <a:lnTo>
                  <a:pt x="25" y="51"/>
                </a:lnTo>
                <a:lnTo>
                  <a:pt x="25" y="53"/>
                </a:lnTo>
                <a:lnTo>
                  <a:pt x="20" y="53"/>
                </a:lnTo>
                <a:lnTo>
                  <a:pt x="16" y="53"/>
                </a:lnTo>
                <a:lnTo>
                  <a:pt x="14" y="53"/>
                </a:lnTo>
                <a:lnTo>
                  <a:pt x="14" y="51"/>
                </a:lnTo>
                <a:lnTo>
                  <a:pt x="12" y="51"/>
                </a:lnTo>
                <a:lnTo>
                  <a:pt x="11" y="51"/>
                </a:lnTo>
                <a:lnTo>
                  <a:pt x="9" y="51"/>
                </a:lnTo>
                <a:lnTo>
                  <a:pt x="8" y="51"/>
                </a:lnTo>
                <a:lnTo>
                  <a:pt x="4" y="51"/>
                </a:lnTo>
                <a:lnTo>
                  <a:pt x="3" y="51"/>
                </a:lnTo>
                <a:lnTo>
                  <a:pt x="1" y="51"/>
                </a:lnTo>
                <a:lnTo>
                  <a:pt x="0" y="51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1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8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close/>
              </a:path>
            </a:pathLst>
          </a:custGeom>
          <a:solidFill>
            <a:srgbClr val="E08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6"/>
          <p:cNvSpPr>
            <a:spLocks/>
          </p:cNvSpPr>
          <p:nvPr/>
        </p:nvSpPr>
        <p:spPr bwMode="auto">
          <a:xfrm>
            <a:off x="4041775" y="5559426"/>
            <a:ext cx="101600" cy="203200"/>
          </a:xfrm>
          <a:custGeom>
            <a:avLst/>
            <a:gdLst/>
            <a:ahLst/>
            <a:cxnLst>
              <a:cxn ang="0">
                <a:pos x="64" y="3"/>
              </a:cxn>
              <a:cxn ang="0">
                <a:pos x="64" y="8"/>
              </a:cxn>
              <a:cxn ang="0">
                <a:pos x="64" y="13"/>
              </a:cxn>
              <a:cxn ang="0">
                <a:pos x="64" y="21"/>
              </a:cxn>
              <a:cxn ang="0">
                <a:pos x="64" y="29"/>
              </a:cxn>
              <a:cxn ang="0">
                <a:pos x="64" y="34"/>
              </a:cxn>
              <a:cxn ang="0">
                <a:pos x="64" y="39"/>
              </a:cxn>
              <a:cxn ang="0">
                <a:pos x="64" y="47"/>
              </a:cxn>
              <a:cxn ang="0">
                <a:pos x="64" y="55"/>
              </a:cxn>
              <a:cxn ang="0">
                <a:pos x="64" y="59"/>
              </a:cxn>
              <a:cxn ang="0">
                <a:pos x="64" y="64"/>
              </a:cxn>
              <a:cxn ang="0">
                <a:pos x="64" y="69"/>
              </a:cxn>
              <a:cxn ang="0">
                <a:pos x="64" y="74"/>
              </a:cxn>
              <a:cxn ang="0">
                <a:pos x="64" y="88"/>
              </a:cxn>
              <a:cxn ang="0">
                <a:pos x="64" y="96"/>
              </a:cxn>
              <a:cxn ang="0">
                <a:pos x="64" y="101"/>
              </a:cxn>
              <a:cxn ang="0">
                <a:pos x="64" y="107"/>
              </a:cxn>
              <a:cxn ang="0">
                <a:pos x="64" y="117"/>
              </a:cxn>
              <a:cxn ang="0">
                <a:pos x="64" y="122"/>
              </a:cxn>
              <a:cxn ang="0">
                <a:pos x="64" y="127"/>
              </a:cxn>
              <a:cxn ang="0">
                <a:pos x="57" y="128"/>
              </a:cxn>
              <a:cxn ang="0">
                <a:pos x="51" y="128"/>
              </a:cxn>
              <a:cxn ang="0">
                <a:pos x="43" y="128"/>
              </a:cxn>
              <a:cxn ang="0">
                <a:pos x="30" y="128"/>
              </a:cxn>
              <a:cxn ang="0">
                <a:pos x="17" y="128"/>
              </a:cxn>
              <a:cxn ang="0">
                <a:pos x="8" y="128"/>
              </a:cxn>
              <a:cxn ang="0">
                <a:pos x="3" y="128"/>
              </a:cxn>
              <a:cxn ang="0">
                <a:pos x="0" y="125"/>
              </a:cxn>
              <a:cxn ang="0">
                <a:pos x="0" y="114"/>
              </a:cxn>
              <a:cxn ang="0">
                <a:pos x="0" y="107"/>
              </a:cxn>
              <a:cxn ang="0">
                <a:pos x="0" y="98"/>
              </a:cxn>
              <a:cxn ang="0">
                <a:pos x="0" y="91"/>
              </a:cxn>
              <a:cxn ang="0">
                <a:pos x="0" y="85"/>
              </a:cxn>
              <a:cxn ang="0">
                <a:pos x="0" y="77"/>
              </a:cxn>
              <a:cxn ang="0">
                <a:pos x="0" y="67"/>
              </a:cxn>
              <a:cxn ang="0">
                <a:pos x="0" y="51"/>
              </a:cxn>
              <a:cxn ang="0">
                <a:pos x="0" y="26"/>
              </a:cxn>
              <a:cxn ang="0">
                <a:pos x="0" y="16"/>
              </a:cxn>
              <a:cxn ang="0">
                <a:pos x="0" y="0"/>
              </a:cxn>
              <a:cxn ang="0">
                <a:pos x="12" y="0"/>
              </a:cxn>
              <a:cxn ang="0">
                <a:pos x="25" y="0"/>
              </a:cxn>
              <a:cxn ang="0">
                <a:pos x="38" y="0"/>
              </a:cxn>
              <a:cxn ang="0">
                <a:pos x="46" y="0"/>
              </a:cxn>
              <a:cxn ang="0">
                <a:pos x="54" y="0"/>
              </a:cxn>
              <a:cxn ang="0">
                <a:pos x="59" y="0"/>
              </a:cxn>
            </a:cxnLst>
            <a:rect l="0" t="0" r="r" b="b"/>
            <a:pathLst>
              <a:path w="64" h="128">
                <a:moveTo>
                  <a:pt x="64" y="0"/>
                </a:moveTo>
                <a:lnTo>
                  <a:pt x="64" y="2"/>
                </a:lnTo>
                <a:lnTo>
                  <a:pt x="64" y="3"/>
                </a:lnTo>
                <a:lnTo>
                  <a:pt x="64" y="5"/>
                </a:lnTo>
                <a:lnTo>
                  <a:pt x="64" y="7"/>
                </a:lnTo>
                <a:lnTo>
                  <a:pt x="64" y="8"/>
                </a:lnTo>
                <a:lnTo>
                  <a:pt x="64" y="10"/>
                </a:lnTo>
                <a:lnTo>
                  <a:pt x="64" y="11"/>
                </a:lnTo>
                <a:lnTo>
                  <a:pt x="64" y="13"/>
                </a:lnTo>
                <a:lnTo>
                  <a:pt x="64" y="15"/>
                </a:lnTo>
                <a:lnTo>
                  <a:pt x="64" y="16"/>
                </a:lnTo>
                <a:lnTo>
                  <a:pt x="64" y="21"/>
                </a:lnTo>
                <a:lnTo>
                  <a:pt x="64" y="26"/>
                </a:lnTo>
                <a:lnTo>
                  <a:pt x="64" y="27"/>
                </a:lnTo>
                <a:lnTo>
                  <a:pt x="64" y="29"/>
                </a:lnTo>
                <a:lnTo>
                  <a:pt x="64" y="31"/>
                </a:lnTo>
                <a:lnTo>
                  <a:pt x="64" y="32"/>
                </a:lnTo>
                <a:lnTo>
                  <a:pt x="64" y="34"/>
                </a:lnTo>
                <a:lnTo>
                  <a:pt x="64" y="35"/>
                </a:lnTo>
                <a:lnTo>
                  <a:pt x="64" y="37"/>
                </a:lnTo>
                <a:lnTo>
                  <a:pt x="64" y="39"/>
                </a:lnTo>
                <a:lnTo>
                  <a:pt x="64" y="40"/>
                </a:lnTo>
                <a:lnTo>
                  <a:pt x="64" y="42"/>
                </a:lnTo>
                <a:lnTo>
                  <a:pt x="64" y="47"/>
                </a:lnTo>
                <a:lnTo>
                  <a:pt x="64" y="51"/>
                </a:lnTo>
                <a:lnTo>
                  <a:pt x="64" y="53"/>
                </a:lnTo>
                <a:lnTo>
                  <a:pt x="64" y="55"/>
                </a:lnTo>
                <a:lnTo>
                  <a:pt x="64" y="56"/>
                </a:lnTo>
                <a:lnTo>
                  <a:pt x="64" y="58"/>
                </a:lnTo>
                <a:lnTo>
                  <a:pt x="64" y="59"/>
                </a:lnTo>
                <a:lnTo>
                  <a:pt x="64" y="61"/>
                </a:lnTo>
                <a:lnTo>
                  <a:pt x="64" y="63"/>
                </a:lnTo>
                <a:lnTo>
                  <a:pt x="64" y="64"/>
                </a:lnTo>
                <a:lnTo>
                  <a:pt x="64" y="66"/>
                </a:lnTo>
                <a:lnTo>
                  <a:pt x="64" y="67"/>
                </a:lnTo>
                <a:lnTo>
                  <a:pt x="64" y="69"/>
                </a:lnTo>
                <a:lnTo>
                  <a:pt x="64" y="71"/>
                </a:lnTo>
                <a:lnTo>
                  <a:pt x="64" y="72"/>
                </a:lnTo>
                <a:lnTo>
                  <a:pt x="64" y="74"/>
                </a:lnTo>
                <a:lnTo>
                  <a:pt x="64" y="75"/>
                </a:lnTo>
                <a:lnTo>
                  <a:pt x="64" y="77"/>
                </a:lnTo>
                <a:lnTo>
                  <a:pt x="64" y="88"/>
                </a:lnTo>
                <a:lnTo>
                  <a:pt x="64" y="90"/>
                </a:lnTo>
                <a:lnTo>
                  <a:pt x="64" y="91"/>
                </a:lnTo>
                <a:lnTo>
                  <a:pt x="64" y="96"/>
                </a:lnTo>
                <a:lnTo>
                  <a:pt x="64" y="98"/>
                </a:lnTo>
                <a:lnTo>
                  <a:pt x="64" y="99"/>
                </a:lnTo>
                <a:lnTo>
                  <a:pt x="64" y="101"/>
                </a:lnTo>
                <a:lnTo>
                  <a:pt x="64" y="103"/>
                </a:lnTo>
                <a:lnTo>
                  <a:pt x="64" y="106"/>
                </a:lnTo>
                <a:lnTo>
                  <a:pt x="64" y="107"/>
                </a:lnTo>
                <a:lnTo>
                  <a:pt x="64" y="111"/>
                </a:lnTo>
                <a:lnTo>
                  <a:pt x="64" y="115"/>
                </a:lnTo>
                <a:lnTo>
                  <a:pt x="64" y="117"/>
                </a:lnTo>
                <a:lnTo>
                  <a:pt x="64" y="119"/>
                </a:lnTo>
                <a:lnTo>
                  <a:pt x="64" y="120"/>
                </a:lnTo>
                <a:lnTo>
                  <a:pt x="64" y="122"/>
                </a:lnTo>
                <a:lnTo>
                  <a:pt x="64" y="123"/>
                </a:lnTo>
                <a:lnTo>
                  <a:pt x="64" y="125"/>
                </a:lnTo>
                <a:lnTo>
                  <a:pt x="64" y="127"/>
                </a:lnTo>
                <a:lnTo>
                  <a:pt x="64" y="128"/>
                </a:lnTo>
                <a:lnTo>
                  <a:pt x="59" y="128"/>
                </a:lnTo>
                <a:lnTo>
                  <a:pt x="57" y="128"/>
                </a:lnTo>
                <a:lnTo>
                  <a:pt x="56" y="128"/>
                </a:lnTo>
                <a:lnTo>
                  <a:pt x="52" y="128"/>
                </a:lnTo>
                <a:lnTo>
                  <a:pt x="51" y="128"/>
                </a:lnTo>
                <a:lnTo>
                  <a:pt x="46" y="128"/>
                </a:lnTo>
                <a:lnTo>
                  <a:pt x="44" y="128"/>
                </a:lnTo>
                <a:lnTo>
                  <a:pt x="43" y="128"/>
                </a:lnTo>
                <a:lnTo>
                  <a:pt x="38" y="128"/>
                </a:lnTo>
                <a:lnTo>
                  <a:pt x="33" y="128"/>
                </a:lnTo>
                <a:lnTo>
                  <a:pt x="30" y="128"/>
                </a:lnTo>
                <a:lnTo>
                  <a:pt x="25" y="128"/>
                </a:lnTo>
                <a:lnTo>
                  <a:pt x="20" y="128"/>
                </a:lnTo>
                <a:lnTo>
                  <a:pt x="17" y="128"/>
                </a:lnTo>
                <a:lnTo>
                  <a:pt x="16" y="128"/>
                </a:lnTo>
                <a:lnTo>
                  <a:pt x="12" y="128"/>
                </a:lnTo>
                <a:lnTo>
                  <a:pt x="8" y="128"/>
                </a:lnTo>
                <a:lnTo>
                  <a:pt x="6" y="128"/>
                </a:lnTo>
                <a:lnTo>
                  <a:pt x="4" y="128"/>
                </a:lnTo>
                <a:lnTo>
                  <a:pt x="3" y="128"/>
                </a:lnTo>
                <a:lnTo>
                  <a:pt x="1" y="128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15"/>
                </a:lnTo>
                <a:lnTo>
                  <a:pt x="0" y="114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3"/>
                </a:lnTo>
                <a:lnTo>
                  <a:pt x="0" y="99"/>
                </a:lnTo>
                <a:lnTo>
                  <a:pt x="0" y="98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77"/>
                </a:lnTo>
                <a:lnTo>
                  <a:pt x="0" y="74"/>
                </a:lnTo>
                <a:lnTo>
                  <a:pt x="0" y="72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1"/>
                </a:lnTo>
                <a:lnTo>
                  <a:pt x="0" y="39"/>
                </a:lnTo>
                <a:lnTo>
                  <a:pt x="0" y="35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2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6" y="0"/>
                </a:lnTo>
                <a:lnTo>
                  <a:pt x="20" y="0"/>
                </a:lnTo>
                <a:lnTo>
                  <a:pt x="25" y="0"/>
                </a:lnTo>
                <a:lnTo>
                  <a:pt x="33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4" y="0"/>
                </a:lnTo>
                <a:close/>
              </a:path>
            </a:pathLst>
          </a:custGeom>
          <a:solidFill>
            <a:srgbClr val="E7F0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7"/>
          <p:cNvSpPr>
            <a:spLocks/>
          </p:cNvSpPr>
          <p:nvPr/>
        </p:nvSpPr>
        <p:spPr bwMode="auto">
          <a:xfrm>
            <a:off x="3149600" y="5762626"/>
            <a:ext cx="122238" cy="80963"/>
          </a:xfrm>
          <a:custGeom>
            <a:avLst/>
            <a:gdLst/>
            <a:ahLst/>
            <a:cxnLst>
              <a:cxn ang="0">
                <a:pos x="77" y="5"/>
              </a:cxn>
              <a:cxn ang="0">
                <a:pos x="77" y="10"/>
              </a:cxn>
              <a:cxn ang="0">
                <a:pos x="77" y="13"/>
              </a:cxn>
              <a:cxn ang="0">
                <a:pos x="77" y="16"/>
              </a:cxn>
              <a:cxn ang="0">
                <a:pos x="77" y="21"/>
              </a:cxn>
              <a:cxn ang="0">
                <a:pos x="77" y="26"/>
              </a:cxn>
              <a:cxn ang="0">
                <a:pos x="77" y="31"/>
              </a:cxn>
              <a:cxn ang="0">
                <a:pos x="77" y="34"/>
              </a:cxn>
              <a:cxn ang="0">
                <a:pos x="77" y="37"/>
              </a:cxn>
              <a:cxn ang="0">
                <a:pos x="77" y="42"/>
              </a:cxn>
              <a:cxn ang="0">
                <a:pos x="75" y="51"/>
              </a:cxn>
              <a:cxn ang="0">
                <a:pos x="70" y="51"/>
              </a:cxn>
              <a:cxn ang="0">
                <a:pos x="67" y="51"/>
              </a:cxn>
              <a:cxn ang="0">
                <a:pos x="59" y="51"/>
              </a:cxn>
              <a:cxn ang="0">
                <a:pos x="53" y="51"/>
              </a:cxn>
              <a:cxn ang="0">
                <a:pos x="50" y="51"/>
              </a:cxn>
              <a:cxn ang="0">
                <a:pos x="45" y="51"/>
              </a:cxn>
              <a:cxn ang="0">
                <a:pos x="42" y="51"/>
              </a:cxn>
              <a:cxn ang="0">
                <a:pos x="37" y="51"/>
              </a:cxn>
              <a:cxn ang="0">
                <a:pos x="32" y="51"/>
              </a:cxn>
              <a:cxn ang="0">
                <a:pos x="29" y="51"/>
              </a:cxn>
              <a:cxn ang="0">
                <a:pos x="19" y="51"/>
              </a:cxn>
              <a:cxn ang="0">
                <a:pos x="13" y="51"/>
              </a:cxn>
              <a:cxn ang="0">
                <a:pos x="5" y="51"/>
              </a:cxn>
              <a:cxn ang="0">
                <a:pos x="2" y="51"/>
              </a:cxn>
              <a:cxn ang="0">
                <a:pos x="0" y="45"/>
              </a:cxn>
              <a:cxn ang="0">
                <a:pos x="0" y="40"/>
              </a:cxn>
              <a:cxn ang="0">
                <a:pos x="0" y="37"/>
              </a:cxn>
              <a:cxn ang="0">
                <a:pos x="0" y="32"/>
              </a:cxn>
              <a:cxn ang="0">
                <a:pos x="0" y="27"/>
              </a:cxn>
              <a:cxn ang="0">
                <a:pos x="0" y="24"/>
              </a:cxn>
              <a:cxn ang="0">
                <a:pos x="0" y="18"/>
              </a:cxn>
              <a:cxn ang="0">
                <a:pos x="0" y="15"/>
              </a:cxn>
              <a:cxn ang="0">
                <a:pos x="0" y="11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6" y="0"/>
              </a:cxn>
              <a:cxn ang="0">
                <a:pos x="10" y="0"/>
              </a:cxn>
              <a:cxn ang="0">
                <a:pos x="13" y="0"/>
              </a:cxn>
              <a:cxn ang="0">
                <a:pos x="16" y="0"/>
              </a:cxn>
              <a:cxn ang="0">
                <a:pos x="19" y="0"/>
              </a:cxn>
              <a:cxn ang="0">
                <a:pos x="22" y="0"/>
              </a:cxn>
              <a:cxn ang="0">
                <a:pos x="26" y="0"/>
              </a:cxn>
              <a:cxn ang="0">
                <a:pos x="29" y="0"/>
              </a:cxn>
              <a:cxn ang="0">
                <a:pos x="32" y="0"/>
              </a:cxn>
              <a:cxn ang="0">
                <a:pos x="35" y="0"/>
              </a:cxn>
              <a:cxn ang="0">
                <a:pos x="38" y="0"/>
              </a:cxn>
              <a:cxn ang="0">
                <a:pos x="42" y="0"/>
              </a:cxn>
              <a:cxn ang="0">
                <a:pos x="45" y="0"/>
              </a:cxn>
              <a:cxn ang="0">
                <a:pos x="48" y="0"/>
              </a:cxn>
              <a:cxn ang="0">
                <a:pos x="51" y="0"/>
              </a:cxn>
              <a:cxn ang="0">
                <a:pos x="54" y="0"/>
              </a:cxn>
              <a:cxn ang="0">
                <a:pos x="58" y="0"/>
              </a:cxn>
              <a:cxn ang="0">
                <a:pos x="61" y="0"/>
              </a:cxn>
              <a:cxn ang="0">
                <a:pos x="64" y="0"/>
              </a:cxn>
              <a:cxn ang="0">
                <a:pos x="67" y="0"/>
              </a:cxn>
              <a:cxn ang="0">
                <a:pos x="70" y="0"/>
              </a:cxn>
              <a:cxn ang="0">
                <a:pos x="74" y="0"/>
              </a:cxn>
              <a:cxn ang="0">
                <a:pos x="77" y="0"/>
              </a:cxn>
            </a:cxnLst>
            <a:rect l="0" t="0" r="r" b="b"/>
            <a:pathLst>
              <a:path w="77" h="51">
                <a:moveTo>
                  <a:pt x="77" y="0"/>
                </a:moveTo>
                <a:lnTo>
                  <a:pt x="77" y="5"/>
                </a:lnTo>
                <a:lnTo>
                  <a:pt x="77" y="8"/>
                </a:lnTo>
                <a:lnTo>
                  <a:pt x="77" y="10"/>
                </a:lnTo>
                <a:lnTo>
                  <a:pt x="77" y="11"/>
                </a:lnTo>
                <a:lnTo>
                  <a:pt x="77" y="13"/>
                </a:lnTo>
                <a:lnTo>
                  <a:pt x="77" y="15"/>
                </a:lnTo>
                <a:lnTo>
                  <a:pt x="77" y="16"/>
                </a:lnTo>
                <a:lnTo>
                  <a:pt x="77" y="18"/>
                </a:lnTo>
                <a:lnTo>
                  <a:pt x="77" y="21"/>
                </a:lnTo>
                <a:lnTo>
                  <a:pt x="77" y="23"/>
                </a:lnTo>
                <a:lnTo>
                  <a:pt x="77" y="26"/>
                </a:lnTo>
                <a:lnTo>
                  <a:pt x="77" y="29"/>
                </a:lnTo>
                <a:lnTo>
                  <a:pt x="77" y="31"/>
                </a:lnTo>
                <a:lnTo>
                  <a:pt x="77" y="32"/>
                </a:lnTo>
                <a:lnTo>
                  <a:pt x="77" y="34"/>
                </a:lnTo>
                <a:lnTo>
                  <a:pt x="77" y="35"/>
                </a:lnTo>
                <a:lnTo>
                  <a:pt x="77" y="37"/>
                </a:lnTo>
                <a:lnTo>
                  <a:pt x="77" y="39"/>
                </a:lnTo>
                <a:lnTo>
                  <a:pt x="77" y="42"/>
                </a:lnTo>
                <a:lnTo>
                  <a:pt x="77" y="47"/>
                </a:lnTo>
                <a:lnTo>
                  <a:pt x="75" y="51"/>
                </a:lnTo>
                <a:lnTo>
                  <a:pt x="72" y="51"/>
                </a:lnTo>
                <a:lnTo>
                  <a:pt x="70" y="51"/>
                </a:lnTo>
                <a:lnTo>
                  <a:pt x="69" y="51"/>
                </a:lnTo>
                <a:lnTo>
                  <a:pt x="67" y="51"/>
                </a:lnTo>
                <a:lnTo>
                  <a:pt x="64" y="51"/>
                </a:lnTo>
                <a:lnTo>
                  <a:pt x="59" y="51"/>
                </a:lnTo>
                <a:lnTo>
                  <a:pt x="54" y="51"/>
                </a:lnTo>
                <a:lnTo>
                  <a:pt x="53" y="51"/>
                </a:lnTo>
                <a:lnTo>
                  <a:pt x="51" y="51"/>
                </a:lnTo>
                <a:lnTo>
                  <a:pt x="50" y="51"/>
                </a:lnTo>
                <a:lnTo>
                  <a:pt x="48" y="51"/>
                </a:lnTo>
                <a:lnTo>
                  <a:pt x="45" y="51"/>
                </a:lnTo>
                <a:lnTo>
                  <a:pt x="43" y="51"/>
                </a:lnTo>
                <a:lnTo>
                  <a:pt x="42" y="51"/>
                </a:lnTo>
                <a:lnTo>
                  <a:pt x="38" y="51"/>
                </a:lnTo>
                <a:lnTo>
                  <a:pt x="37" y="51"/>
                </a:lnTo>
                <a:lnTo>
                  <a:pt x="34" y="51"/>
                </a:lnTo>
                <a:lnTo>
                  <a:pt x="32" y="51"/>
                </a:lnTo>
                <a:lnTo>
                  <a:pt x="30" y="51"/>
                </a:lnTo>
                <a:lnTo>
                  <a:pt x="29" y="51"/>
                </a:lnTo>
                <a:lnTo>
                  <a:pt x="22" y="51"/>
                </a:lnTo>
                <a:lnTo>
                  <a:pt x="19" y="51"/>
                </a:lnTo>
                <a:lnTo>
                  <a:pt x="16" y="51"/>
                </a:lnTo>
                <a:lnTo>
                  <a:pt x="13" y="51"/>
                </a:lnTo>
                <a:lnTo>
                  <a:pt x="8" y="51"/>
                </a:lnTo>
                <a:lnTo>
                  <a:pt x="5" y="51"/>
                </a:lnTo>
                <a:lnTo>
                  <a:pt x="3" y="51"/>
                </a:lnTo>
                <a:lnTo>
                  <a:pt x="2" y="51"/>
                </a:lnTo>
                <a:lnTo>
                  <a:pt x="0" y="51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1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42BD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8"/>
          <p:cNvSpPr>
            <a:spLocks/>
          </p:cNvSpPr>
          <p:nvPr/>
        </p:nvSpPr>
        <p:spPr bwMode="auto">
          <a:xfrm>
            <a:off x="3141663" y="5640388"/>
            <a:ext cx="88900" cy="122238"/>
          </a:xfrm>
          <a:custGeom>
            <a:avLst/>
            <a:gdLst/>
            <a:ahLst/>
            <a:cxnLst>
              <a:cxn ang="0">
                <a:pos x="51" y="4"/>
              </a:cxn>
              <a:cxn ang="0">
                <a:pos x="51" y="8"/>
              </a:cxn>
              <a:cxn ang="0">
                <a:pos x="51" y="13"/>
              </a:cxn>
              <a:cxn ang="0">
                <a:pos x="51" y="18"/>
              </a:cxn>
              <a:cxn ang="0">
                <a:pos x="51" y="23"/>
              </a:cxn>
              <a:cxn ang="0">
                <a:pos x="53" y="26"/>
              </a:cxn>
              <a:cxn ang="0">
                <a:pos x="56" y="28"/>
              </a:cxn>
              <a:cxn ang="0">
                <a:pos x="56" y="32"/>
              </a:cxn>
              <a:cxn ang="0">
                <a:pos x="56" y="37"/>
              </a:cxn>
              <a:cxn ang="0">
                <a:pos x="56" y="42"/>
              </a:cxn>
              <a:cxn ang="0">
                <a:pos x="56" y="47"/>
              </a:cxn>
              <a:cxn ang="0">
                <a:pos x="56" y="52"/>
              </a:cxn>
              <a:cxn ang="0">
                <a:pos x="56" y="56"/>
              </a:cxn>
              <a:cxn ang="0">
                <a:pos x="56" y="61"/>
              </a:cxn>
              <a:cxn ang="0">
                <a:pos x="56" y="66"/>
              </a:cxn>
              <a:cxn ang="0">
                <a:pos x="56" y="71"/>
              </a:cxn>
              <a:cxn ang="0">
                <a:pos x="56" y="76"/>
              </a:cxn>
              <a:cxn ang="0">
                <a:pos x="53" y="77"/>
              </a:cxn>
              <a:cxn ang="0">
                <a:pos x="48" y="77"/>
              </a:cxn>
              <a:cxn ang="0">
                <a:pos x="43" y="77"/>
              </a:cxn>
              <a:cxn ang="0">
                <a:pos x="39" y="77"/>
              </a:cxn>
              <a:cxn ang="0">
                <a:pos x="34" y="77"/>
              </a:cxn>
              <a:cxn ang="0">
                <a:pos x="29" y="77"/>
              </a:cxn>
              <a:cxn ang="0">
                <a:pos x="24" y="77"/>
              </a:cxn>
              <a:cxn ang="0">
                <a:pos x="19" y="77"/>
              </a:cxn>
              <a:cxn ang="0">
                <a:pos x="15" y="77"/>
              </a:cxn>
              <a:cxn ang="0">
                <a:pos x="8" y="77"/>
              </a:cxn>
              <a:cxn ang="0">
                <a:pos x="5" y="76"/>
              </a:cxn>
              <a:cxn ang="0">
                <a:pos x="5" y="68"/>
              </a:cxn>
              <a:cxn ang="0">
                <a:pos x="5" y="63"/>
              </a:cxn>
              <a:cxn ang="0">
                <a:pos x="5" y="56"/>
              </a:cxn>
              <a:cxn ang="0">
                <a:pos x="5" y="48"/>
              </a:cxn>
              <a:cxn ang="0">
                <a:pos x="5" y="42"/>
              </a:cxn>
              <a:cxn ang="0">
                <a:pos x="5" y="37"/>
              </a:cxn>
              <a:cxn ang="0">
                <a:pos x="5" y="32"/>
              </a:cxn>
              <a:cxn ang="0">
                <a:pos x="5" y="28"/>
              </a:cxn>
              <a:cxn ang="0">
                <a:pos x="2" y="26"/>
              </a:cxn>
              <a:cxn ang="0">
                <a:pos x="0" y="23"/>
              </a:cxn>
              <a:cxn ang="0">
                <a:pos x="0" y="18"/>
              </a:cxn>
              <a:cxn ang="0">
                <a:pos x="0" y="12"/>
              </a:cxn>
              <a:cxn ang="0">
                <a:pos x="0" y="0"/>
              </a:cxn>
              <a:cxn ang="0">
                <a:pos x="5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7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</a:cxnLst>
            <a:rect l="0" t="0" r="r" b="b"/>
            <a:pathLst>
              <a:path w="56" h="77">
                <a:moveTo>
                  <a:pt x="51" y="0"/>
                </a:moveTo>
                <a:lnTo>
                  <a:pt x="51" y="2"/>
                </a:lnTo>
                <a:lnTo>
                  <a:pt x="51" y="4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2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20"/>
                </a:lnTo>
                <a:lnTo>
                  <a:pt x="51" y="21"/>
                </a:lnTo>
                <a:lnTo>
                  <a:pt x="51" y="23"/>
                </a:lnTo>
                <a:lnTo>
                  <a:pt x="51" y="24"/>
                </a:lnTo>
                <a:lnTo>
                  <a:pt x="51" y="26"/>
                </a:lnTo>
                <a:lnTo>
                  <a:pt x="53" y="26"/>
                </a:lnTo>
                <a:lnTo>
                  <a:pt x="55" y="26"/>
                </a:lnTo>
                <a:lnTo>
                  <a:pt x="56" y="26"/>
                </a:lnTo>
                <a:lnTo>
                  <a:pt x="56" y="28"/>
                </a:lnTo>
                <a:lnTo>
                  <a:pt x="56" y="29"/>
                </a:lnTo>
                <a:lnTo>
                  <a:pt x="56" y="31"/>
                </a:lnTo>
                <a:lnTo>
                  <a:pt x="56" y="32"/>
                </a:lnTo>
                <a:lnTo>
                  <a:pt x="56" y="34"/>
                </a:lnTo>
                <a:lnTo>
                  <a:pt x="56" y="36"/>
                </a:lnTo>
                <a:lnTo>
                  <a:pt x="56" y="37"/>
                </a:lnTo>
                <a:lnTo>
                  <a:pt x="56" y="39"/>
                </a:lnTo>
                <a:lnTo>
                  <a:pt x="56" y="40"/>
                </a:lnTo>
                <a:lnTo>
                  <a:pt x="56" y="42"/>
                </a:lnTo>
                <a:lnTo>
                  <a:pt x="56" y="44"/>
                </a:lnTo>
                <a:lnTo>
                  <a:pt x="56" y="45"/>
                </a:lnTo>
                <a:lnTo>
                  <a:pt x="56" y="47"/>
                </a:lnTo>
                <a:lnTo>
                  <a:pt x="56" y="48"/>
                </a:lnTo>
                <a:lnTo>
                  <a:pt x="56" y="50"/>
                </a:lnTo>
                <a:lnTo>
                  <a:pt x="56" y="52"/>
                </a:lnTo>
                <a:lnTo>
                  <a:pt x="56" y="53"/>
                </a:lnTo>
                <a:lnTo>
                  <a:pt x="56" y="55"/>
                </a:lnTo>
                <a:lnTo>
                  <a:pt x="56" y="56"/>
                </a:lnTo>
                <a:lnTo>
                  <a:pt x="56" y="58"/>
                </a:lnTo>
                <a:lnTo>
                  <a:pt x="56" y="60"/>
                </a:lnTo>
                <a:lnTo>
                  <a:pt x="56" y="61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6" y="76"/>
                </a:lnTo>
                <a:lnTo>
                  <a:pt x="56" y="77"/>
                </a:lnTo>
                <a:lnTo>
                  <a:pt x="55" y="77"/>
                </a:lnTo>
                <a:lnTo>
                  <a:pt x="53" y="77"/>
                </a:lnTo>
                <a:lnTo>
                  <a:pt x="51" y="77"/>
                </a:lnTo>
                <a:lnTo>
                  <a:pt x="50" y="77"/>
                </a:lnTo>
                <a:lnTo>
                  <a:pt x="48" y="77"/>
                </a:lnTo>
                <a:lnTo>
                  <a:pt x="47" y="77"/>
                </a:lnTo>
                <a:lnTo>
                  <a:pt x="45" y="77"/>
                </a:lnTo>
                <a:lnTo>
                  <a:pt x="43" y="77"/>
                </a:lnTo>
                <a:lnTo>
                  <a:pt x="42" y="77"/>
                </a:lnTo>
                <a:lnTo>
                  <a:pt x="40" y="77"/>
                </a:lnTo>
                <a:lnTo>
                  <a:pt x="39" y="77"/>
                </a:lnTo>
                <a:lnTo>
                  <a:pt x="37" y="77"/>
                </a:lnTo>
                <a:lnTo>
                  <a:pt x="35" y="77"/>
                </a:lnTo>
                <a:lnTo>
                  <a:pt x="34" y="77"/>
                </a:lnTo>
                <a:lnTo>
                  <a:pt x="32" y="77"/>
                </a:lnTo>
                <a:lnTo>
                  <a:pt x="31" y="77"/>
                </a:lnTo>
                <a:lnTo>
                  <a:pt x="29" y="77"/>
                </a:lnTo>
                <a:lnTo>
                  <a:pt x="27" y="77"/>
                </a:lnTo>
                <a:lnTo>
                  <a:pt x="26" y="77"/>
                </a:lnTo>
                <a:lnTo>
                  <a:pt x="24" y="77"/>
                </a:lnTo>
                <a:lnTo>
                  <a:pt x="23" y="77"/>
                </a:lnTo>
                <a:lnTo>
                  <a:pt x="21" y="77"/>
                </a:lnTo>
                <a:lnTo>
                  <a:pt x="19" y="77"/>
                </a:lnTo>
                <a:lnTo>
                  <a:pt x="18" y="77"/>
                </a:lnTo>
                <a:lnTo>
                  <a:pt x="16" y="77"/>
                </a:lnTo>
                <a:lnTo>
                  <a:pt x="15" y="77"/>
                </a:lnTo>
                <a:lnTo>
                  <a:pt x="13" y="77"/>
                </a:lnTo>
                <a:lnTo>
                  <a:pt x="11" y="77"/>
                </a:lnTo>
                <a:lnTo>
                  <a:pt x="8" y="77"/>
                </a:lnTo>
                <a:lnTo>
                  <a:pt x="7" y="77"/>
                </a:lnTo>
                <a:lnTo>
                  <a:pt x="5" y="77"/>
                </a:lnTo>
                <a:lnTo>
                  <a:pt x="5" y="76"/>
                </a:lnTo>
                <a:lnTo>
                  <a:pt x="5" y="74"/>
                </a:lnTo>
                <a:lnTo>
                  <a:pt x="5" y="69"/>
                </a:lnTo>
                <a:lnTo>
                  <a:pt x="5" y="68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60"/>
                </a:lnTo>
                <a:lnTo>
                  <a:pt x="5" y="56"/>
                </a:lnTo>
                <a:lnTo>
                  <a:pt x="5" y="52"/>
                </a:lnTo>
                <a:lnTo>
                  <a:pt x="5" y="50"/>
                </a:lnTo>
                <a:lnTo>
                  <a:pt x="5" y="48"/>
                </a:lnTo>
                <a:lnTo>
                  <a:pt x="5" y="47"/>
                </a:lnTo>
                <a:lnTo>
                  <a:pt x="5" y="44"/>
                </a:lnTo>
                <a:lnTo>
                  <a:pt x="5" y="42"/>
                </a:lnTo>
                <a:lnTo>
                  <a:pt x="5" y="40"/>
                </a:lnTo>
                <a:lnTo>
                  <a:pt x="5" y="39"/>
                </a:lnTo>
                <a:lnTo>
                  <a:pt x="5" y="37"/>
                </a:lnTo>
                <a:lnTo>
                  <a:pt x="5" y="36"/>
                </a:lnTo>
                <a:lnTo>
                  <a:pt x="5" y="34"/>
                </a:lnTo>
                <a:lnTo>
                  <a:pt x="5" y="32"/>
                </a:lnTo>
                <a:lnTo>
                  <a:pt x="5" y="31"/>
                </a:lnTo>
                <a:lnTo>
                  <a:pt x="5" y="29"/>
                </a:lnTo>
                <a:lnTo>
                  <a:pt x="5" y="28"/>
                </a:lnTo>
                <a:lnTo>
                  <a:pt x="5" y="26"/>
                </a:lnTo>
                <a:lnTo>
                  <a:pt x="3" y="26"/>
                </a:lnTo>
                <a:lnTo>
                  <a:pt x="2" y="26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A3966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9"/>
          <p:cNvSpPr>
            <a:spLocks/>
          </p:cNvSpPr>
          <p:nvPr/>
        </p:nvSpPr>
        <p:spPr bwMode="auto">
          <a:xfrm>
            <a:off x="2816225" y="4703763"/>
            <a:ext cx="134938" cy="292100"/>
          </a:xfrm>
          <a:custGeom>
            <a:avLst/>
            <a:gdLst/>
            <a:ahLst/>
            <a:cxnLst>
              <a:cxn ang="0">
                <a:pos x="76" y="18"/>
              </a:cxn>
              <a:cxn ang="0">
                <a:pos x="76" y="23"/>
              </a:cxn>
              <a:cxn ang="0">
                <a:pos x="77" y="27"/>
              </a:cxn>
              <a:cxn ang="0">
                <a:pos x="76" y="39"/>
              </a:cxn>
              <a:cxn ang="0">
                <a:pos x="76" y="43"/>
              </a:cxn>
              <a:cxn ang="0">
                <a:pos x="76" y="48"/>
              </a:cxn>
              <a:cxn ang="0">
                <a:pos x="76" y="53"/>
              </a:cxn>
              <a:cxn ang="0">
                <a:pos x="76" y="61"/>
              </a:cxn>
              <a:cxn ang="0">
                <a:pos x="76" y="71"/>
              </a:cxn>
              <a:cxn ang="0">
                <a:pos x="76" y="88"/>
              </a:cxn>
              <a:cxn ang="0">
                <a:pos x="76" y="98"/>
              </a:cxn>
              <a:cxn ang="0">
                <a:pos x="76" y="106"/>
              </a:cxn>
              <a:cxn ang="0">
                <a:pos x="85" y="106"/>
              </a:cxn>
              <a:cxn ang="0">
                <a:pos x="85" y="114"/>
              </a:cxn>
              <a:cxn ang="0">
                <a:pos x="85" y="122"/>
              </a:cxn>
              <a:cxn ang="0">
                <a:pos x="84" y="131"/>
              </a:cxn>
              <a:cxn ang="0">
                <a:pos x="72" y="133"/>
              </a:cxn>
              <a:cxn ang="0">
                <a:pos x="64" y="133"/>
              </a:cxn>
              <a:cxn ang="0">
                <a:pos x="60" y="139"/>
              </a:cxn>
              <a:cxn ang="0">
                <a:pos x="60" y="146"/>
              </a:cxn>
              <a:cxn ang="0">
                <a:pos x="60" y="151"/>
              </a:cxn>
              <a:cxn ang="0">
                <a:pos x="60" y="165"/>
              </a:cxn>
              <a:cxn ang="0">
                <a:pos x="60" y="176"/>
              </a:cxn>
              <a:cxn ang="0">
                <a:pos x="60" y="184"/>
              </a:cxn>
              <a:cxn ang="0">
                <a:pos x="48" y="184"/>
              </a:cxn>
              <a:cxn ang="0">
                <a:pos x="42" y="184"/>
              </a:cxn>
              <a:cxn ang="0">
                <a:pos x="31" y="184"/>
              </a:cxn>
              <a:cxn ang="0">
                <a:pos x="21" y="184"/>
              </a:cxn>
              <a:cxn ang="0">
                <a:pos x="12" y="184"/>
              </a:cxn>
              <a:cxn ang="0">
                <a:pos x="7" y="178"/>
              </a:cxn>
              <a:cxn ang="0">
                <a:pos x="7" y="171"/>
              </a:cxn>
              <a:cxn ang="0">
                <a:pos x="7" y="159"/>
              </a:cxn>
              <a:cxn ang="0">
                <a:pos x="7" y="151"/>
              </a:cxn>
              <a:cxn ang="0">
                <a:pos x="7" y="143"/>
              </a:cxn>
              <a:cxn ang="0">
                <a:pos x="7" y="133"/>
              </a:cxn>
              <a:cxn ang="0">
                <a:pos x="7" y="120"/>
              </a:cxn>
              <a:cxn ang="0">
                <a:pos x="7" y="114"/>
              </a:cxn>
              <a:cxn ang="0">
                <a:pos x="7" y="109"/>
              </a:cxn>
              <a:cxn ang="0">
                <a:pos x="5" y="106"/>
              </a:cxn>
              <a:cxn ang="0">
                <a:pos x="0" y="98"/>
              </a:cxn>
              <a:cxn ang="0">
                <a:pos x="0" y="90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5"/>
              </a:cxn>
              <a:cxn ang="0">
                <a:pos x="0" y="48"/>
              </a:cxn>
              <a:cxn ang="0">
                <a:pos x="0" y="42"/>
              </a:cxn>
              <a:cxn ang="0">
                <a:pos x="0" y="34"/>
              </a:cxn>
              <a:cxn ang="0">
                <a:pos x="0" y="29"/>
              </a:cxn>
              <a:cxn ang="0">
                <a:pos x="0" y="18"/>
              </a:cxn>
              <a:cxn ang="0">
                <a:pos x="8" y="0"/>
              </a:cxn>
              <a:cxn ang="0">
                <a:pos x="18" y="0"/>
              </a:cxn>
              <a:cxn ang="0">
                <a:pos x="24" y="0"/>
              </a:cxn>
              <a:cxn ang="0">
                <a:pos x="34" y="0"/>
              </a:cxn>
              <a:cxn ang="0">
                <a:pos x="52" y="0"/>
              </a:cxn>
              <a:cxn ang="0">
                <a:pos x="63" y="0"/>
              </a:cxn>
              <a:cxn ang="0">
                <a:pos x="69" y="0"/>
              </a:cxn>
              <a:cxn ang="0">
                <a:pos x="76" y="0"/>
              </a:cxn>
            </a:cxnLst>
            <a:rect l="0" t="0" r="r" b="b"/>
            <a:pathLst>
              <a:path w="85" h="184">
                <a:moveTo>
                  <a:pt x="76" y="0"/>
                </a:moveTo>
                <a:lnTo>
                  <a:pt x="76" y="10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3"/>
                </a:lnTo>
                <a:lnTo>
                  <a:pt x="77" y="23"/>
                </a:lnTo>
                <a:lnTo>
                  <a:pt x="77" y="26"/>
                </a:lnTo>
                <a:lnTo>
                  <a:pt x="77" y="27"/>
                </a:lnTo>
                <a:lnTo>
                  <a:pt x="76" y="27"/>
                </a:lnTo>
                <a:lnTo>
                  <a:pt x="76" y="35"/>
                </a:lnTo>
                <a:lnTo>
                  <a:pt x="76" y="39"/>
                </a:lnTo>
                <a:lnTo>
                  <a:pt x="76" y="40"/>
                </a:lnTo>
                <a:lnTo>
                  <a:pt x="76" y="42"/>
                </a:lnTo>
                <a:lnTo>
                  <a:pt x="76" y="43"/>
                </a:lnTo>
                <a:lnTo>
                  <a:pt x="76" y="45"/>
                </a:lnTo>
                <a:lnTo>
                  <a:pt x="76" y="47"/>
                </a:lnTo>
                <a:lnTo>
                  <a:pt x="76" y="48"/>
                </a:lnTo>
                <a:lnTo>
                  <a:pt x="76" y="50"/>
                </a:lnTo>
                <a:lnTo>
                  <a:pt x="76" y="51"/>
                </a:lnTo>
                <a:lnTo>
                  <a:pt x="76" y="53"/>
                </a:lnTo>
                <a:lnTo>
                  <a:pt x="76" y="55"/>
                </a:lnTo>
                <a:lnTo>
                  <a:pt x="76" y="59"/>
                </a:lnTo>
                <a:lnTo>
                  <a:pt x="76" y="61"/>
                </a:lnTo>
                <a:lnTo>
                  <a:pt x="76" y="63"/>
                </a:lnTo>
                <a:lnTo>
                  <a:pt x="76" y="64"/>
                </a:lnTo>
                <a:lnTo>
                  <a:pt x="76" y="71"/>
                </a:lnTo>
                <a:lnTo>
                  <a:pt x="76" y="74"/>
                </a:lnTo>
                <a:lnTo>
                  <a:pt x="76" y="80"/>
                </a:lnTo>
                <a:lnTo>
                  <a:pt x="76" y="88"/>
                </a:lnTo>
                <a:lnTo>
                  <a:pt x="76" y="93"/>
                </a:lnTo>
                <a:lnTo>
                  <a:pt x="76" y="96"/>
                </a:lnTo>
                <a:lnTo>
                  <a:pt x="76" y="98"/>
                </a:lnTo>
                <a:lnTo>
                  <a:pt x="76" y="99"/>
                </a:lnTo>
                <a:lnTo>
                  <a:pt x="76" y="101"/>
                </a:lnTo>
                <a:lnTo>
                  <a:pt x="76" y="106"/>
                </a:lnTo>
                <a:lnTo>
                  <a:pt x="77" y="106"/>
                </a:lnTo>
                <a:lnTo>
                  <a:pt x="80" y="106"/>
                </a:lnTo>
                <a:lnTo>
                  <a:pt x="85" y="106"/>
                </a:lnTo>
                <a:lnTo>
                  <a:pt x="85" y="107"/>
                </a:lnTo>
                <a:lnTo>
                  <a:pt x="85" y="109"/>
                </a:lnTo>
                <a:lnTo>
                  <a:pt x="85" y="114"/>
                </a:lnTo>
                <a:lnTo>
                  <a:pt x="85" y="117"/>
                </a:lnTo>
                <a:lnTo>
                  <a:pt x="85" y="119"/>
                </a:lnTo>
                <a:lnTo>
                  <a:pt x="85" y="122"/>
                </a:lnTo>
                <a:lnTo>
                  <a:pt x="85" y="127"/>
                </a:lnTo>
                <a:lnTo>
                  <a:pt x="85" y="131"/>
                </a:lnTo>
                <a:lnTo>
                  <a:pt x="84" y="131"/>
                </a:lnTo>
                <a:lnTo>
                  <a:pt x="79" y="133"/>
                </a:lnTo>
                <a:lnTo>
                  <a:pt x="74" y="133"/>
                </a:lnTo>
                <a:lnTo>
                  <a:pt x="72" y="133"/>
                </a:lnTo>
                <a:lnTo>
                  <a:pt x="71" y="133"/>
                </a:lnTo>
                <a:lnTo>
                  <a:pt x="68" y="133"/>
                </a:lnTo>
                <a:lnTo>
                  <a:pt x="64" y="133"/>
                </a:lnTo>
                <a:lnTo>
                  <a:pt x="60" y="133"/>
                </a:lnTo>
                <a:lnTo>
                  <a:pt x="60" y="136"/>
                </a:lnTo>
                <a:lnTo>
                  <a:pt x="60" y="139"/>
                </a:lnTo>
                <a:lnTo>
                  <a:pt x="60" y="141"/>
                </a:lnTo>
                <a:lnTo>
                  <a:pt x="60" y="144"/>
                </a:lnTo>
                <a:lnTo>
                  <a:pt x="60" y="146"/>
                </a:lnTo>
                <a:lnTo>
                  <a:pt x="60" y="147"/>
                </a:lnTo>
                <a:lnTo>
                  <a:pt x="60" y="149"/>
                </a:lnTo>
                <a:lnTo>
                  <a:pt x="60" y="151"/>
                </a:lnTo>
                <a:lnTo>
                  <a:pt x="60" y="154"/>
                </a:lnTo>
                <a:lnTo>
                  <a:pt x="60" y="159"/>
                </a:lnTo>
                <a:lnTo>
                  <a:pt x="60" y="165"/>
                </a:lnTo>
                <a:lnTo>
                  <a:pt x="60" y="168"/>
                </a:lnTo>
                <a:lnTo>
                  <a:pt x="60" y="171"/>
                </a:lnTo>
                <a:lnTo>
                  <a:pt x="60" y="176"/>
                </a:lnTo>
                <a:lnTo>
                  <a:pt x="60" y="181"/>
                </a:lnTo>
                <a:lnTo>
                  <a:pt x="60" y="183"/>
                </a:lnTo>
                <a:lnTo>
                  <a:pt x="60" y="184"/>
                </a:lnTo>
                <a:lnTo>
                  <a:pt x="58" y="184"/>
                </a:lnTo>
                <a:lnTo>
                  <a:pt x="50" y="184"/>
                </a:lnTo>
                <a:lnTo>
                  <a:pt x="48" y="184"/>
                </a:lnTo>
                <a:lnTo>
                  <a:pt x="47" y="184"/>
                </a:lnTo>
                <a:lnTo>
                  <a:pt x="44" y="184"/>
                </a:lnTo>
                <a:lnTo>
                  <a:pt x="42" y="184"/>
                </a:lnTo>
                <a:lnTo>
                  <a:pt x="40" y="184"/>
                </a:lnTo>
                <a:lnTo>
                  <a:pt x="32" y="184"/>
                </a:lnTo>
                <a:lnTo>
                  <a:pt x="31" y="184"/>
                </a:lnTo>
                <a:lnTo>
                  <a:pt x="28" y="184"/>
                </a:lnTo>
                <a:lnTo>
                  <a:pt x="24" y="184"/>
                </a:lnTo>
                <a:lnTo>
                  <a:pt x="21" y="184"/>
                </a:lnTo>
                <a:lnTo>
                  <a:pt x="18" y="184"/>
                </a:lnTo>
                <a:lnTo>
                  <a:pt x="15" y="184"/>
                </a:lnTo>
                <a:lnTo>
                  <a:pt x="12" y="184"/>
                </a:lnTo>
                <a:lnTo>
                  <a:pt x="10" y="184"/>
                </a:lnTo>
                <a:lnTo>
                  <a:pt x="7" y="184"/>
                </a:lnTo>
                <a:lnTo>
                  <a:pt x="7" y="178"/>
                </a:lnTo>
                <a:lnTo>
                  <a:pt x="7" y="175"/>
                </a:lnTo>
                <a:lnTo>
                  <a:pt x="7" y="173"/>
                </a:lnTo>
                <a:lnTo>
                  <a:pt x="7" y="171"/>
                </a:lnTo>
                <a:lnTo>
                  <a:pt x="7" y="170"/>
                </a:lnTo>
                <a:lnTo>
                  <a:pt x="7" y="167"/>
                </a:lnTo>
                <a:lnTo>
                  <a:pt x="7" y="159"/>
                </a:lnTo>
                <a:lnTo>
                  <a:pt x="7" y="157"/>
                </a:lnTo>
                <a:lnTo>
                  <a:pt x="7" y="154"/>
                </a:lnTo>
                <a:lnTo>
                  <a:pt x="7" y="151"/>
                </a:lnTo>
                <a:lnTo>
                  <a:pt x="7" y="146"/>
                </a:lnTo>
                <a:lnTo>
                  <a:pt x="7" y="144"/>
                </a:lnTo>
                <a:lnTo>
                  <a:pt x="7" y="143"/>
                </a:lnTo>
                <a:lnTo>
                  <a:pt x="7" y="141"/>
                </a:lnTo>
                <a:lnTo>
                  <a:pt x="7" y="136"/>
                </a:lnTo>
                <a:lnTo>
                  <a:pt x="7" y="133"/>
                </a:lnTo>
                <a:lnTo>
                  <a:pt x="7" y="125"/>
                </a:lnTo>
                <a:lnTo>
                  <a:pt x="7" y="123"/>
                </a:lnTo>
                <a:lnTo>
                  <a:pt x="7" y="120"/>
                </a:lnTo>
                <a:lnTo>
                  <a:pt x="7" y="119"/>
                </a:lnTo>
                <a:lnTo>
                  <a:pt x="7" y="115"/>
                </a:lnTo>
                <a:lnTo>
                  <a:pt x="7" y="114"/>
                </a:lnTo>
                <a:lnTo>
                  <a:pt x="7" y="112"/>
                </a:lnTo>
                <a:lnTo>
                  <a:pt x="7" y="111"/>
                </a:lnTo>
                <a:lnTo>
                  <a:pt x="7" y="109"/>
                </a:lnTo>
                <a:lnTo>
                  <a:pt x="7" y="107"/>
                </a:lnTo>
                <a:lnTo>
                  <a:pt x="7" y="106"/>
                </a:lnTo>
                <a:lnTo>
                  <a:pt x="5" y="106"/>
                </a:lnTo>
                <a:lnTo>
                  <a:pt x="0" y="106"/>
                </a:lnTo>
                <a:lnTo>
                  <a:pt x="0" y="101"/>
                </a:lnTo>
                <a:lnTo>
                  <a:pt x="0" y="98"/>
                </a:lnTo>
                <a:lnTo>
                  <a:pt x="0" y="96"/>
                </a:lnTo>
                <a:lnTo>
                  <a:pt x="0" y="91"/>
                </a:lnTo>
                <a:lnTo>
                  <a:pt x="0" y="90"/>
                </a:lnTo>
                <a:lnTo>
                  <a:pt x="0" y="83"/>
                </a:lnTo>
                <a:lnTo>
                  <a:pt x="0" y="80"/>
                </a:lnTo>
                <a:lnTo>
                  <a:pt x="0" y="75"/>
                </a:lnTo>
                <a:lnTo>
                  <a:pt x="0" y="72"/>
                </a:lnTo>
                <a:lnTo>
                  <a:pt x="0" y="71"/>
                </a:lnTo>
                <a:lnTo>
                  <a:pt x="0" y="67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1"/>
                </a:lnTo>
                <a:lnTo>
                  <a:pt x="0" y="18"/>
                </a:lnTo>
                <a:lnTo>
                  <a:pt x="0" y="15"/>
                </a:lnTo>
                <a:lnTo>
                  <a:pt x="0" y="0"/>
                </a:lnTo>
                <a:lnTo>
                  <a:pt x="8" y="0"/>
                </a:lnTo>
                <a:lnTo>
                  <a:pt x="12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34" y="0"/>
                </a:lnTo>
                <a:lnTo>
                  <a:pt x="40" y="0"/>
                </a:lnTo>
                <a:lnTo>
                  <a:pt x="47" y="0"/>
                </a:lnTo>
                <a:lnTo>
                  <a:pt x="52" y="0"/>
                </a:lnTo>
                <a:lnTo>
                  <a:pt x="58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9" y="0"/>
                </a:lnTo>
                <a:lnTo>
                  <a:pt x="71" y="0"/>
                </a:lnTo>
                <a:lnTo>
                  <a:pt x="74" y="0"/>
                </a:lnTo>
                <a:lnTo>
                  <a:pt x="76" y="0"/>
                </a:lnTo>
                <a:close/>
              </a:path>
            </a:pathLst>
          </a:custGeom>
          <a:solidFill>
            <a:srgbClr val="7E7B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00"/>
          <p:cNvSpPr>
            <a:spLocks/>
          </p:cNvSpPr>
          <p:nvPr/>
        </p:nvSpPr>
        <p:spPr bwMode="auto">
          <a:xfrm>
            <a:off x="3070225" y="4746626"/>
            <a:ext cx="209550" cy="247650"/>
          </a:xfrm>
          <a:custGeom>
            <a:avLst/>
            <a:gdLst/>
            <a:ahLst/>
            <a:cxnLst>
              <a:cxn ang="0">
                <a:pos x="122" y="156"/>
              </a:cxn>
              <a:cxn ang="0">
                <a:pos x="80" y="156"/>
              </a:cxn>
              <a:cxn ang="0">
                <a:pos x="71" y="156"/>
              </a:cxn>
              <a:cxn ang="0">
                <a:pos x="52" y="156"/>
              </a:cxn>
              <a:cxn ang="0">
                <a:pos x="40" y="156"/>
              </a:cxn>
              <a:cxn ang="0">
                <a:pos x="28" y="156"/>
              </a:cxn>
              <a:cxn ang="0">
                <a:pos x="18" y="152"/>
              </a:cxn>
              <a:cxn ang="0">
                <a:pos x="10" y="148"/>
              </a:cxn>
              <a:cxn ang="0">
                <a:pos x="18" y="143"/>
              </a:cxn>
              <a:cxn ang="0">
                <a:pos x="18" y="130"/>
              </a:cxn>
              <a:cxn ang="0">
                <a:pos x="18" y="112"/>
              </a:cxn>
              <a:cxn ang="0">
                <a:pos x="16" y="104"/>
              </a:cxn>
              <a:cxn ang="0">
                <a:pos x="5" y="100"/>
              </a:cxn>
              <a:cxn ang="0">
                <a:pos x="5" y="88"/>
              </a:cxn>
              <a:cxn ang="0">
                <a:pos x="5" y="79"/>
              </a:cxn>
              <a:cxn ang="0">
                <a:pos x="0" y="69"/>
              </a:cxn>
              <a:cxn ang="0">
                <a:pos x="0" y="58"/>
              </a:cxn>
              <a:cxn ang="0">
                <a:pos x="0" y="45"/>
              </a:cxn>
              <a:cxn ang="0">
                <a:pos x="0" y="31"/>
              </a:cxn>
              <a:cxn ang="0">
                <a:pos x="0" y="15"/>
              </a:cxn>
              <a:cxn ang="0">
                <a:pos x="21" y="0"/>
              </a:cxn>
              <a:cxn ang="0">
                <a:pos x="26" y="13"/>
              </a:cxn>
              <a:cxn ang="0">
                <a:pos x="26" y="52"/>
              </a:cxn>
              <a:cxn ang="0">
                <a:pos x="53" y="58"/>
              </a:cxn>
              <a:cxn ang="0">
                <a:pos x="80" y="66"/>
              </a:cxn>
              <a:cxn ang="0">
                <a:pos x="93" y="66"/>
              </a:cxn>
              <a:cxn ang="0">
                <a:pos x="96" y="69"/>
              </a:cxn>
              <a:cxn ang="0">
                <a:pos x="104" y="71"/>
              </a:cxn>
              <a:cxn ang="0">
                <a:pos x="106" y="79"/>
              </a:cxn>
              <a:cxn ang="0">
                <a:pos x="112" y="79"/>
              </a:cxn>
              <a:cxn ang="0">
                <a:pos x="119" y="79"/>
              </a:cxn>
              <a:cxn ang="0">
                <a:pos x="117" y="82"/>
              </a:cxn>
              <a:cxn ang="0">
                <a:pos x="116" y="87"/>
              </a:cxn>
              <a:cxn ang="0">
                <a:pos x="114" y="92"/>
              </a:cxn>
              <a:cxn ang="0">
                <a:pos x="114" y="95"/>
              </a:cxn>
              <a:cxn ang="0">
                <a:pos x="114" y="98"/>
              </a:cxn>
              <a:cxn ang="0">
                <a:pos x="114" y="98"/>
              </a:cxn>
              <a:cxn ang="0">
                <a:pos x="116" y="104"/>
              </a:cxn>
              <a:cxn ang="0">
                <a:pos x="119" y="108"/>
              </a:cxn>
              <a:cxn ang="0">
                <a:pos x="119" y="114"/>
              </a:cxn>
              <a:cxn ang="0">
                <a:pos x="122" y="114"/>
              </a:cxn>
              <a:cxn ang="0">
                <a:pos x="124" y="119"/>
              </a:cxn>
              <a:cxn ang="0">
                <a:pos x="122" y="122"/>
              </a:cxn>
              <a:cxn ang="0">
                <a:pos x="122" y="125"/>
              </a:cxn>
              <a:cxn ang="0">
                <a:pos x="124" y="127"/>
              </a:cxn>
              <a:cxn ang="0">
                <a:pos x="124" y="133"/>
              </a:cxn>
              <a:cxn ang="0">
                <a:pos x="127" y="132"/>
              </a:cxn>
              <a:cxn ang="0">
                <a:pos x="125" y="133"/>
              </a:cxn>
              <a:cxn ang="0">
                <a:pos x="127" y="138"/>
              </a:cxn>
              <a:cxn ang="0">
                <a:pos x="130" y="138"/>
              </a:cxn>
              <a:cxn ang="0">
                <a:pos x="130" y="143"/>
              </a:cxn>
              <a:cxn ang="0">
                <a:pos x="132" y="141"/>
              </a:cxn>
              <a:cxn ang="0">
                <a:pos x="130" y="146"/>
              </a:cxn>
              <a:cxn ang="0">
                <a:pos x="128" y="149"/>
              </a:cxn>
              <a:cxn ang="0">
                <a:pos x="130" y="152"/>
              </a:cxn>
              <a:cxn ang="0">
                <a:pos x="130" y="152"/>
              </a:cxn>
              <a:cxn ang="0">
                <a:pos x="132" y="154"/>
              </a:cxn>
            </a:cxnLst>
            <a:rect l="0" t="0" r="r" b="b"/>
            <a:pathLst>
              <a:path w="132" h="156">
                <a:moveTo>
                  <a:pt x="132" y="156"/>
                </a:moveTo>
                <a:lnTo>
                  <a:pt x="128" y="156"/>
                </a:lnTo>
                <a:lnTo>
                  <a:pt x="124" y="156"/>
                </a:lnTo>
                <a:lnTo>
                  <a:pt x="122" y="156"/>
                </a:lnTo>
                <a:lnTo>
                  <a:pt x="114" y="156"/>
                </a:lnTo>
                <a:lnTo>
                  <a:pt x="95" y="156"/>
                </a:lnTo>
                <a:lnTo>
                  <a:pt x="84" y="156"/>
                </a:lnTo>
                <a:lnTo>
                  <a:pt x="80" y="156"/>
                </a:lnTo>
                <a:lnTo>
                  <a:pt x="79" y="156"/>
                </a:lnTo>
                <a:lnTo>
                  <a:pt x="77" y="156"/>
                </a:lnTo>
                <a:lnTo>
                  <a:pt x="76" y="156"/>
                </a:lnTo>
                <a:lnTo>
                  <a:pt x="71" y="156"/>
                </a:lnTo>
                <a:lnTo>
                  <a:pt x="69" y="156"/>
                </a:lnTo>
                <a:lnTo>
                  <a:pt x="66" y="156"/>
                </a:lnTo>
                <a:lnTo>
                  <a:pt x="58" y="156"/>
                </a:lnTo>
                <a:lnTo>
                  <a:pt x="52" y="156"/>
                </a:lnTo>
                <a:lnTo>
                  <a:pt x="48" y="156"/>
                </a:lnTo>
                <a:lnTo>
                  <a:pt x="47" y="156"/>
                </a:lnTo>
                <a:lnTo>
                  <a:pt x="45" y="156"/>
                </a:lnTo>
                <a:lnTo>
                  <a:pt x="40" y="156"/>
                </a:lnTo>
                <a:lnTo>
                  <a:pt x="37" y="156"/>
                </a:lnTo>
                <a:lnTo>
                  <a:pt x="36" y="156"/>
                </a:lnTo>
                <a:lnTo>
                  <a:pt x="32" y="156"/>
                </a:lnTo>
                <a:lnTo>
                  <a:pt x="28" y="156"/>
                </a:lnTo>
                <a:lnTo>
                  <a:pt x="26" y="156"/>
                </a:lnTo>
                <a:lnTo>
                  <a:pt x="18" y="156"/>
                </a:lnTo>
                <a:lnTo>
                  <a:pt x="18" y="154"/>
                </a:lnTo>
                <a:lnTo>
                  <a:pt x="18" y="152"/>
                </a:lnTo>
                <a:lnTo>
                  <a:pt x="12" y="152"/>
                </a:lnTo>
                <a:lnTo>
                  <a:pt x="10" y="152"/>
                </a:lnTo>
                <a:lnTo>
                  <a:pt x="10" y="149"/>
                </a:lnTo>
                <a:lnTo>
                  <a:pt x="10" y="148"/>
                </a:lnTo>
                <a:lnTo>
                  <a:pt x="15" y="148"/>
                </a:lnTo>
                <a:lnTo>
                  <a:pt x="15" y="144"/>
                </a:lnTo>
                <a:lnTo>
                  <a:pt x="15" y="143"/>
                </a:lnTo>
                <a:lnTo>
                  <a:pt x="18" y="143"/>
                </a:lnTo>
                <a:lnTo>
                  <a:pt x="18" y="136"/>
                </a:lnTo>
                <a:lnTo>
                  <a:pt x="18" y="135"/>
                </a:lnTo>
                <a:lnTo>
                  <a:pt x="18" y="133"/>
                </a:lnTo>
                <a:lnTo>
                  <a:pt x="18" y="130"/>
                </a:lnTo>
                <a:lnTo>
                  <a:pt x="18" y="124"/>
                </a:lnTo>
                <a:lnTo>
                  <a:pt x="18" y="122"/>
                </a:lnTo>
                <a:lnTo>
                  <a:pt x="18" y="120"/>
                </a:lnTo>
                <a:lnTo>
                  <a:pt x="18" y="112"/>
                </a:lnTo>
                <a:lnTo>
                  <a:pt x="18" y="109"/>
                </a:lnTo>
                <a:lnTo>
                  <a:pt x="18" y="108"/>
                </a:lnTo>
                <a:lnTo>
                  <a:pt x="18" y="104"/>
                </a:lnTo>
                <a:lnTo>
                  <a:pt x="16" y="104"/>
                </a:lnTo>
                <a:lnTo>
                  <a:pt x="13" y="104"/>
                </a:lnTo>
                <a:lnTo>
                  <a:pt x="5" y="104"/>
                </a:lnTo>
                <a:lnTo>
                  <a:pt x="5" y="101"/>
                </a:lnTo>
                <a:lnTo>
                  <a:pt x="5" y="100"/>
                </a:lnTo>
                <a:lnTo>
                  <a:pt x="5" y="96"/>
                </a:lnTo>
                <a:lnTo>
                  <a:pt x="5" y="92"/>
                </a:lnTo>
                <a:lnTo>
                  <a:pt x="5" y="90"/>
                </a:lnTo>
                <a:lnTo>
                  <a:pt x="5" y="88"/>
                </a:lnTo>
                <a:lnTo>
                  <a:pt x="5" y="87"/>
                </a:lnTo>
                <a:lnTo>
                  <a:pt x="5" y="85"/>
                </a:lnTo>
                <a:lnTo>
                  <a:pt x="5" y="82"/>
                </a:lnTo>
                <a:lnTo>
                  <a:pt x="5" y="79"/>
                </a:lnTo>
                <a:lnTo>
                  <a:pt x="0" y="79"/>
                </a:lnTo>
                <a:lnTo>
                  <a:pt x="0" y="77"/>
                </a:lnTo>
                <a:lnTo>
                  <a:pt x="0" y="71"/>
                </a:lnTo>
                <a:lnTo>
                  <a:pt x="0" y="69"/>
                </a:lnTo>
                <a:lnTo>
                  <a:pt x="0" y="64"/>
                </a:lnTo>
                <a:lnTo>
                  <a:pt x="0" y="63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0"/>
                </a:lnTo>
                <a:lnTo>
                  <a:pt x="0" y="39"/>
                </a:lnTo>
                <a:lnTo>
                  <a:pt x="0" y="36"/>
                </a:lnTo>
                <a:lnTo>
                  <a:pt x="0" y="31"/>
                </a:lnTo>
                <a:lnTo>
                  <a:pt x="0" y="26"/>
                </a:lnTo>
                <a:lnTo>
                  <a:pt x="0" y="20"/>
                </a:lnTo>
                <a:lnTo>
                  <a:pt x="0" y="18"/>
                </a:lnTo>
                <a:lnTo>
                  <a:pt x="0" y="15"/>
                </a:lnTo>
                <a:lnTo>
                  <a:pt x="0" y="0"/>
                </a:lnTo>
                <a:lnTo>
                  <a:pt x="5" y="0"/>
                </a:lnTo>
                <a:lnTo>
                  <a:pt x="13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26" y="4"/>
                </a:lnTo>
                <a:lnTo>
                  <a:pt x="26" y="13"/>
                </a:lnTo>
                <a:lnTo>
                  <a:pt x="26" y="37"/>
                </a:lnTo>
                <a:lnTo>
                  <a:pt x="26" y="39"/>
                </a:lnTo>
                <a:lnTo>
                  <a:pt x="26" y="44"/>
                </a:lnTo>
                <a:lnTo>
                  <a:pt x="26" y="52"/>
                </a:lnTo>
                <a:lnTo>
                  <a:pt x="26" y="53"/>
                </a:lnTo>
                <a:lnTo>
                  <a:pt x="47" y="53"/>
                </a:lnTo>
                <a:lnTo>
                  <a:pt x="53" y="53"/>
                </a:lnTo>
                <a:lnTo>
                  <a:pt x="53" y="58"/>
                </a:lnTo>
                <a:lnTo>
                  <a:pt x="53" y="61"/>
                </a:lnTo>
                <a:lnTo>
                  <a:pt x="53" y="66"/>
                </a:lnTo>
                <a:lnTo>
                  <a:pt x="77" y="66"/>
                </a:lnTo>
                <a:lnTo>
                  <a:pt x="80" y="66"/>
                </a:lnTo>
                <a:lnTo>
                  <a:pt x="82" y="66"/>
                </a:lnTo>
                <a:lnTo>
                  <a:pt x="87" y="66"/>
                </a:lnTo>
                <a:lnTo>
                  <a:pt x="90" y="66"/>
                </a:lnTo>
                <a:lnTo>
                  <a:pt x="93" y="66"/>
                </a:lnTo>
                <a:lnTo>
                  <a:pt x="93" y="68"/>
                </a:lnTo>
                <a:lnTo>
                  <a:pt x="95" y="68"/>
                </a:lnTo>
                <a:lnTo>
                  <a:pt x="95" y="69"/>
                </a:lnTo>
                <a:lnTo>
                  <a:pt x="96" y="69"/>
                </a:lnTo>
                <a:lnTo>
                  <a:pt x="101" y="69"/>
                </a:lnTo>
                <a:lnTo>
                  <a:pt x="103" y="69"/>
                </a:lnTo>
                <a:lnTo>
                  <a:pt x="104" y="69"/>
                </a:lnTo>
                <a:lnTo>
                  <a:pt x="104" y="71"/>
                </a:lnTo>
                <a:lnTo>
                  <a:pt x="104" y="72"/>
                </a:lnTo>
                <a:lnTo>
                  <a:pt x="104" y="74"/>
                </a:lnTo>
                <a:lnTo>
                  <a:pt x="104" y="79"/>
                </a:lnTo>
                <a:lnTo>
                  <a:pt x="106" y="79"/>
                </a:lnTo>
                <a:lnTo>
                  <a:pt x="108" y="79"/>
                </a:lnTo>
                <a:lnTo>
                  <a:pt x="109" y="79"/>
                </a:lnTo>
                <a:lnTo>
                  <a:pt x="111" y="79"/>
                </a:lnTo>
                <a:lnTo>
                  <a:pt x="112" y="79"/>
                </a:lnTo>
                <a:lnTo>
                  <a:pt x="114" y="79"/>
                </a:lnTo>
                <a:lnTo>
                  <a:pt x="116" y="79"/>
                </a:lnTo>
                <a:lnTo>
                  <a:pt x="117" y="79"/>
                </a:lnTo>
                <a:lnTo>
                  <a:pt x="119" y="79"/>
                </a:lnTo>
                <a:lnTo>
                  <a:pt x="119" y="77"/>
                </a:lnTo>
                <a:lnTo>
                  <a:pt x="119" y="79"/>
                </a:lnTo>
                <a:lnTo>
                  <a:pt x="117" y="80"/>
                </a:lnTo>
                <a:lnTo>
                  <a:pt x="117" y="82"/>
                </a:lnTo>
                <a:lnTo>
                  <a:pt x="117" y="84"/>
                </a:lnTo>
                <a:lnTo>
                  <a:pt x="116" y="84"/>
                </a:lnTo>
                <a:lnTo>
                  <a:pt x="116" y="85"/>
                </a:lnTo>
                <a:lnTo>
                  <a:pt x="116" y="87"/>
                </a:lnTo>
                <a:lnTo>
                  <a:pt x="116" y="88"/>
                </a:lnTo>
                <a:lnTo>
                  <a:pt x="114" y="88"/>
                </a:lnTo>
                <a:lnTo>
                  <a:pt x="114" y="90"/>
                </a:lnTo>
                <a:lnTo>
                  <a:pt x="114" y="92"/>
                </a:lnTo>
                <a:lnTo>
                  <a:pt x="114" y="93"/>
                </a:lnTo>
                <a:lnTo>
                  <a:pt x="116" y="93"/>
                </a:lnTo>
                <a:lnTo>
                  <a:pt x="116" y="95"/>
                </a:lnTo>
                <a:lnTo>
                  <a:pt x="114" y="95"/>
                </a:lnTo>
                <a:lnTo>
                  <a:pt x="114" y="96"/>
                </a:lnTo>
                <a:lnTo>
                  <a:pt x="116" y="96"/>
                </a:lnTo>
                <a:lnTo>
                  <a:pt x="116" y="98"/>
                </a:lnTo>
                <a:lnTo>
                  <a:pt x="114" y="98"/>
                </a:lnTo>
                <a:lnTo>
                  <a:pt x="114" y="96"/>
                </a:lnTo>
                <a:lnTo>
                  <a:pt x="114" y="95"/>
                </a:lnTo>
                <a:lnTo>
                  <a:pt x="114" y="96"/>
                </a:lnTo>
                <a:lnTo>
                  <a:pt x="114" y="98"/>
                </a:lnTo>
                <a:lnTo>
                  <a:pt x="114" y="101"/>
                </a:lnTo>
                <a:lnTo>
                  <a:pt x="114" y="103"/>
                </a:lnTo>
                <a:lnTo>
                  <a:pt x="116" y="103"/>
                </a:lnTo>
                <a:lnTo>
                  <a:pt x="116" y="104"/>
                </a:lnTo>
                <a:lnTo>
                  <a:pt x="117" y="104"/>
                </a:lnTo>
                <a:lnTo>
                  <a:pt x="117" y="106"/>
                </a:lnTo>
                <a:lnTo>
                  <a:pt x="117" y="108"/>
                </a:lnTo>
                <a:lnTo>
                  <a:pt x="119" y="108"/>
                </a:lnTo>
                <a:lnTo>
                  <a:pt x="119" y="109"/>
                </a:lnTo>
                <a:lnTo>
                  <a:pt x="119" y="111"/>
                </a:lnTo>
                <a:lnTo>
                  <a:pt x="119" y="112"/>
                </a:lnTo>
                <a:lnTo>
                  <a:pt x="119" y="114"/>
                </a:lnTo>
                <a:lnTo>
                  <a:pt x="120" y="114"/>
                </a:lnTo>
                <a:lnTo>
                  <a:pt x="122" y="114"/>
                </a:lnTo>
                <a:lnTo>
                  <a:pt x="122" y="112"/>
                </a:lnTo>
                <a:lnTo>
                  <a:pt x="122" y="114"/>
                </a:lnTo>
                <a:lnTo>
                  <a:pt x="122" y="116"/>
                </a:lnTo>
                <a:lnTo>
                  <a:pt x="122" y="117"/>
                </a:lnTo>
                <a:lnTo>
                  <a:pt x="124" y="117"/>
                </a:lnTo>
                <a:lnTo>
                  <a:pt x="124" y="119"/>
                </a:lnTo>
                <a:lnTo>
                  <a:pt x="124" y="120"/>
                </a:lnTo>
                <a:lnTo>
                  <a:pt x="124" y="122"/>
                </a:lnTo>
                <a:lnTo>
                  <a:pt x="122" y="124"/>
                </a:lnTo>
                <a:lnTo>
                  <a:pt x="122" y="122"/>
                </a:lnTo>
                <a:lnTo>
                  <a:pt x="122" y="124"/>
                </a:lnTo>
                <a:lnTo>
                  <a:pt x="122" y="125"/>
                </a:lnTo>
                <a:lnTo>
                  <a:pt x="122" y="127"/>
                </a:lnTo>
                <a:lnTo>
                  <a:pt x="122" y="125"/>
                </a:lnTo>
                <a:lnTo>
                  <a:pt x="122" y="124"/>
                </a:lnTo>
                <a:lnTo>
                  <a:pt x="124" y="124"/>
                </a:lnTo>
                <a:lnTo>
                  <a:pt x="124" y="125"/>
                </a:lnTo>
                <a:lnTo>
                  <a:pt x="124" y="127"/>
                </a:lnTo>
                <a:lnTo>
                  <a:pt x="124" y="128"/>
                </a:lnTo>
                <a:lnTo>
                  <a:pt x="124" y="130"/>
                </a:lnTo>
                <a:lnTo>
                  <a:pt x="124" y="132"/>
                </a:lnTo>
                <a:lnTo>
                  <a:pt x="124" y="133"/>
                </a:lnTo>
                <a:lnTo>
                  <a:pt x="125" y="133"/>
                </a:lnTo>
                <a:lnTo>
                  <a:pt x="125" y="132"/>
                </a:lnTo>
                <a:lnTo>
                  <a:pt x="125" y="130"/>
                </a:lnTo>
                <a:lnTo>
                  <a:pt x="127" y="132"/>
                </a:lnTo>
                <a:lnTo>
                  <a:pt x="127" y="130"/>
                </a:lnTo>
                <a:lnTo>
                  <a:pt x="127" y="132"/>
                </a:lnTo>
                <a:lnTo>
                  <a:pt x="127" y="133"/>
                </a:lnTo>
                <a:lnTo>
                  <a:pt x="125" y="133"/>
                </a:lnTo>
                <a:lnTo>
                  <a:pt x="125" y="135"/>
                </a:lnTo>
                <a:lnTo>
                  <a:pt x="125" y="136"/>
                </a:lnTo>
                <a:lnTo>
                  <a:pt x="125" y="138"/>
                </a:lnTo>
                <a:lnTo>
                  <a:pt x="127" y="138"/>
                </a:lnTo>
                <a:lnTo>
                  <a:pt x="127" y="140"/>
                </a:lnTo>
                <a:lnTo>
                  <a:pt x="128" y="140"/>
                </a:lnTo>
                <a:lnTo>
                  <a:pt x="128" y="138"/>
                </a:lnTo>
                <a:lnTo>
                  <a:pt x="130" y="138"/>
                </a:lnTo>
                <a:lnTo>
                  <a:pt x="130" y="140"/>
                </a:lnTo>
                <a:lnTo>
                  <a:pt x="128" y="141"/>
                </a:lnTo>
                <a:lnTo>
                  <a:pt x="128" y="143"/>
                </a:lnTo>
                <a:lnTo>
                  <a:pt x="130" y="143"/>
                </a:lnTo>
                <a:lnTo>
                  <a:pt x="130" y="141"/>
                </a:lnTo>
                <a:lnTo>
                  <a:pt x="132" y="141"/>
                </a:lnTo>
                <a:lnTo>
                  <a:pt x="132" y="140"/>
                </a:lnTo>
                <a:lnTo>
                  <a:pt x="132" y="141"/>
                </a:lnTo>
                <a:lnTo>
                  <a:pt x="132" y="143"/>
                </a:lnTo>
                <a:lnTo>
                  <a:pt x="132" y="144"/>
                </a:lnTo>
                <a:lnTo>
                  <a:pt x="130" y="144"/>
                </a:lnTo>
                <a:lnTo>
                  <a:pt x="130" y="146"/>
                </a:lnTo>
                <a:lnTo>
                  <a:pt x="130" y="148"/>
                </a:lnTo>
                <a:lnTo>
                  <a:pt x="130" y="149"/>
                </a:lnTo>
                <a:lnTo>
                  <a:pt x="130" y="151"/>
                </a:lnTo>
                <a:lnTo>
                  <a:pt x="128" y="149"/>
                </a:lnTo>
                <a:lnTo>
                  <a:pt x="128" y="151"/>
                </a:lnTo>
                <a:lnTo>
                  <a:pt x="130" y="152"/>
                </a:lnTo>
                <a:lnTo>
                  <a:pt x="130" y="154"/>
                </a:lnTo>
                <a:lnTo>
                  <a:pt x="130" y="152"/>
                </a:lnTo>
                <a:lnTo>
                  <a:pt x="132" y="152"/>
                </a:lnTo>
                <a:lnTo>
                  <a:pt x="130" y="152"/>
                </a:lnTo>
                <a:lnTo>
                  <a:pt x="132" y="152"/>
                </a:lnTo>
                <a:lnTo>
                  <a:pt x="130" y="152"/>
                </a:lnTo>
                <a:lnTo>
                  <a:pt x="132" y="152"/>
                </a:lnTo>
                <a:lnTo>
                  <a:pt x="132" y="151"/>
                </a:lnTo>
                <a:lnTo>
                  <a:pt x="132" y="152"/>
                </a:lnTo>
                <a:lnTo>
                  <a:pt x="132" y="154"/>
                </a:lnTo>
                <a:lnTo>
                  <a:pt x="132" y="156"/>
                </a:lnTo>
                <a:close/>
              </a:path>
            </a:pathLst>
          </a:custGeom>
          <a:solidFill>
            <a:srgbClr val="57DC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1"/>
          <p:cNvSpPr>
            <a:spLocks/>
          </p:cNvSpPr>
          <p:nvPr/>
        </p:nvSpPr>
        <p:spPr bwMode="auto">
          <a:xfrm>
            <a:off x="2936875" y="4449763"/>
            <a:ext cx="127000" cy="254000"/>
          </a:xfrm>
          <a:custGeom>
            <a:avLst/>
            <a:gdLst/>
            <a:ahLst/>
            <a:cxnLst>
              <a:cxn ang="0">
                <a:pos x="52" y="160"/>
              </a:cxn>
              <a:cxn ang="0">
                <a:pos x="44" y="160"/>
              </a:cxn>
              <a:cxn ang="0">
                <a:pos x="35" y="160"/>
              </a:cxn>
              <a:cxn ang="0">
                <a:pos x="27" y="160"/>
              </a:cxn>
              <a:cxn ang="0">
                <a:pos x="20" y="160"/>
              </a:cxn>
              <a:cxn ang="0">
                <a:pos x="12" y="160"/>
              </a:cxn>
              <a:cxn ang="0">
                <a:pos x="8" y="160"/>
              </a:cxn>
              <a:cxn ang="0">
                <a:pos x="3" y="160"/>
              </a:cxn>
              <a:cxn ang="0">
                <a:pos x="0" y="159"/>
              </a:cxn>
              <a:cxn ang="0">
                <a:pos x="3" y="155"/>
              </a:cxn>
              <a:cxn ang="0">
                <a:pos x="8" y="152"/>
              </a:cxn>
              <a:cxn ang="0">
                <a:pos x="12" y="147"/>
              </a:cxn>
              <a:cxn ang="0">
                <a:pos x="12" y="138"/>
              </a:cxn>
              <a:cxn ang="0">
                <a:pos x="17" y="138"/>
              </a:cxn>
              <a:cxn ang="0">
                <a:pos x="17" y="131"/>
              </a:cxn>
              <a:cxn ang="0">
                <a:pos x="17" y="125"/>
              </a:cxn>
              <a:cxn ang="0">
                <a:pos x="17" y="112"/>
              </a:cxn>
              <a:cxn ang="0">
                <a:pos x="22" y="107"/>
              </a:cxn>
              <a:cxn ang="0">
                <a:pos x="22" y="98"/>
              </a:cxn>
              <a:cxn ang="0">
                <a:pos x="19" y="95"/>
              </a:cxn>
              <a:cxn ang="0">
                <a:pos x="22" y="88"/>
              </a:cxn>
              <a:cxn ang="0">
                <a:pos x="22" y="75"/>
              </a:cxn>
              <a:cxn ang="0">
                <a:pos x="19" y="63"/>
              </a:cxn>
              <a:cxn ang="0">
                <a:pos x="17" y="58"/>
              </a:cxn>
              <a:cxn ang="0">
                <a:pos x="9" y="55"/>
              </a:cxn>
              <a:cxn ang="0">
                <a:pos x="8" y="45"/>
              </a:cxn>
              <a:cxn ang="0">
                <a:pos x="8" y="34"/>
              </a:cxn>
              <a:cxn ang="0">
                <a:pos x="3" y="32"/>
              </a:cxn>
              <a:cxn ang="0">
                <a:pos x="6" y="27"/>
              </a:cxn>
              <a:cxn ang="0">
                <a:pos x="17" y="24"/>
              </a:cxn>
              <a:cxn ang="0">
                <a:pos x="17" y="10"/>
              </a:cxn>
              <a:cxn ang="0">
                <a:pos x="17" y="0"/>
              </a:cxn>
              <a:cxn ang="0">
                <a:pos x="30" y="0"/>
              </a:cxn>
              <a:cxn ang="0">
                <a:pos x="44" y="0"/>
              </a:cxn>
              <a:cxn ang="0">
                <a:pos x="48" y="13"/>
              </a:cxn>
              <a:cxn ang="0">
                <a:pos x="48" y="19"/>
              </a:cxn>
              <a:cxn ang="0">
                <a:pos x="48" y="37"/>
              </a:cxn>
              <a:cxn ang="0">
                <a:pos x="48" y="47"/>
              </a:cxn>
              <a:cxn ang="0">
                <a:pos x="49" y="55"/>
              </a:cxn>
              <a:cxn ang="0">
                <a:pos x="80" y="63"/>
              </a:cxn>
              <a:cxn ang="0">
                <a:pos x="76" y="66"/>
              </a:cxn>
              <a:cxn ang="0">
                <a:pos x="72" y="71"/>
              </a:cxn>
              <a:cxn ang="0">
                <a:pos x="68" y="75"/>
              </a:cxn>
              <a:cxn ang="0">
                <a:pos x="67" y="80"/>
              </a:cxn>
              <a:cxn ang="0">
                <a:pos x="64" y="85"/>
              </a:cxn>
              <a:cxn ang="0">
                <a:pos x="62" y="88"/>
              </a:cxn>
              <a:cxn ang="0">
                <a:pos x="62" y="90"/>
              </a:cxn>
              <a:cxn ang="0">
                <a:pos x="65" y="93"/>
              </a:cxn>
              <a:cxn ang="0">
                <a:pos x="64" y="96"/>
              </a:cxn>
              <a:cxn ang="0">
                <a:pos x="60" y="106"/>
              </a:cxn>
              <a:cxn ang="0">
                <a:pos x="67" y="106"/>
              </a:cxn>
              <a:cxn ang="0">
                <a:pos x="70" y="111"/>
              </a:cxn>
              <a:cxn ang="0">
                <a:pos x="70" y="130"/>
              </a:cxn>
              <a:cxn ang="0">
                <a:pos x="70" y="160"/>
              </a:cxn>
            </a:cxnLst>
            <a:rect l="0" t="0" r="r" b="b"/>
            <a:pathLst>
              <a:path w="80" h="160">
                <a:moveTo>
                  <a:pt x="70" y="160"/>
                </a:moveTo>
                <a:lnTo>
                  <a:pt x="57" y="160"/>
                </a:lnTo>
                <a:lnTo>
                  <a:pt x="52" y="160"/>
                </a:lnTo>
                <a:lnTo>
                  <a:pt x="48" y="160"/>
                </a:lnTo>
                <a:lnTo>
                  <a:pt x="46" y="160"/>
                </a:lnTo>
                <a:lnTo>
                  <a:pt x="44" y="160"/>
                </a:lnTo>
                <a:lnTo>
                  <a:pt x="40" y="160"/>
                </a:lnTo>
                <a:lnTo>
                  <a:pt x="38" y="160"/>
                </a:lnTo>
                <a:lnTo>
                  <a:pt x="35" y="160"/>
                </a:lnTo>
                <a:lnTo>
                  <a:pt x="30" y="160"/>
                </a:lnTo>
                <a:lnTo>
                  <a:pt x="28" y="160"/>
                </a:lnTo>
                <a:lnTo>
                  <a:pt x="27" y="160"/>
                </a:lnTo>
                <a:lnTo>
                  <a:pt x="25" y="160"/>
                </a:lnTo>
                <a:lnTo>
                  <a:pt x="22" y="160"/>
                </a:lnTo>
                <a:lnTo>
                  <a:pt x="20" y="160"/>
                </a:lnTo>
                <a:lnTo>
                  <a:pt x="19" y="160"/>
                </a:lnTo>
                <a:lnTo>
                  <a:pt x="17" y="160"/>
                </a:lnTo>
                <a:lnTo>
                  <a:pt x="12" y="160"/>
                </a:lnTo>
                <a:lnTo>
                  <a:pt x="11" y="160"/>
                </a:lnTo>
                <a:lnTo>
                  <a:pt x="9" y="160"/>
                </a:lnTo>
                <a:lnTo>
                  <a:pt x="8" y="160"/>
                </a:lnTo>
                <a:lnTo>
                  <a:pt x="6" y="160"/>
                </a:lnTo>
                <a:lnTo>
                  <a:pt x="4" y="160"/>
                </a:lnTo>
                <a:lnTo>
                  <a:pt x="3" y="160"/>
                </a:lnTo>
                <a:lnTo>
                  <a:pt x="1" y="160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1" y="155"/>
                </a:lnTo>
                <a:lnTo>
                  <a:pt x="3" y="155"/>
                </a:lnTo>
                <a:lnTo>
                  <a:pt x="4" y="155"/>
                </a:lnTo>
                <a:lnTo>
                  <a:pt x="8" y="155"/>
                </a:lnTo>
                <a:lnTo>
                  <a:pt x="8" y="152"/>
                </a:lnTo>
                <a:lnTo>
                  <a:pt x="12" y="152"/>
                </a:lnTo>
                <a:lnTo>
                  <a:pt x="12" y="151"/>
                </a:lnTo>
                <a:lnTo>
                  <a:pt x="12" y="147"/>
                </a:lnTo>
                <a:lnTo>
                  <a:pt x="12" y="144"/>
                </a:lnTo>
                <a:lnTo>
                  <a:pt x="12" y="143"/>
                </a:lnTo>
                <a:lnTo>
                  <a:pt x="12" y="138"/>
                </a:lnTo>
                <a:lnTo>
                  <a:pt x="14" y="138"/>
                </a:lnTo>
                <a:lnTo>
                  <a:pt x="16" y="138"/>
                </a:lnTo>
                <a:lnTo>
                  <a:pt x="17" y="138"/>
                </a:lnTo>
                <a:lnTo>
                  <a:pt x="17" y="136"/>
                </a:lnTo>
                <a:lnTo>
                  <a:pt x="17" y="135"/>
                </a:lnTo>
                <a:lnTo>
                  <a:pt x="17" y="131"/>
                </a:lnTo>
                <a:lnTo>
                  <a:pt x="17" y="130"/>
                </a:lnTo>
                <a:lnTo>
                  <a:pt x="17" y="127"/>
                </a:lnTo>
                <a:lnTo>
                  <a:pt x="17" y="125"/>
                </a:lnTo>
                <a:lnTo>
                  <a:pt x="17" y="123"/>
                </a:lnTo>
                <a:lnTo>
                  <a:pt x="17" y="117"/>
                </a:lnTo>
                <a:lnTo>
                  <a:pt x="17" y="112"/>
                </a:lnTo>
                <a:lnTo>
                  <a:pt x="20" y="112"/>
                </a:lnTo>
                <a:lnTo>
                  <a:pt x="22" y="112"/>
                </a:lnTo>
                <a:lnTo>
                  <a:pt x="22" y="107"/>
                </a:lnTo>
                <a:lnTo>
                  <a:pt x="22" y="106"/>
                </a:lnTo>
                <a:lnTo>
                  <a:pt x="22" y="101"/>
                </a:lnTo>
                <a:lnTo>
                  <a:pt x="22" y="98"/>
                </a:lnTo>
                <a:lnTo>
                  <a:pt x="20" y="98"/>
                </a:lnTo>
                <a:lnTo>
                  <a:pt x="19" y="98"/>
                </a:lnTo>
                <a:lnTo>
                  <a:pt x="19" y="95"/>
                </a:lnTo>
                <a:lnTo>
                  <a:pt x="20" y="95"/>
                </a:lnTo>
                <a:lnTo>
                  <a:pt x="22" y="95"/>
                </a:lnTo>
                <a:lnTo>
                  <a:pt x="22" y="88"/>
                </a:lnTo>
                <a:lnTo>
                  <a:pt x="22" y="79"/>
                </a:lnTo>
                <a:lnTo>
                  <a:pt x="22" y="77"/>
                </a:lnTo>
                <a:lnTo>
                  <a:pt x="22" y="75"/>
                </a:lnTo>
                <a:lnTo>
                  <a:pt x="22" y="64"/>
                </a:lnTo>
                <a:lnTo>
                  <a:pt x="22" y="63"/>
                </a:lnTo>
                <a:lnTo>
                  <a:pt x="19" y="63"/>
                </a:lnTo>
                <a:lnTo>
                  <a:pt x="17" y="63"/>
                </a:lnTo>
                <a:lnTo>
                  <a:pt x="17" y="61"/>
                </a:lnTo>
                <a:lnTo>
                  <a:pt x="17" y="58"/>
                </a:lnTo>
                <a:lnTo>
                  <a:pt x="12" y="58"/>
                </a:lnTo>
                <a:lnTo>
                  <a:pt x="12" y="55"/>
                </a:lnTo>
                <a:lnTo>
                  <a:pt x="9" y="55"/>
                </a:lnTo>
                <a:lnTo>
                  <a:pt x="8" y="55"/>
                </a:lnTo>
                <a:lnTo>
                  <a:pt x="8" y="47"/>
                </a:lnTo>
                <a:lnTo>
                  <a:pt x="8" y="45"/>
                </a:lnTo>
                <a:lnTo>
                  <a:pt x="8" y="43"/>
                </a:lnTo>
                <a:lnTo>
                  <a:pt x="8" y="42"/>
                </a:lnTo>
                <a:lnTo>
                  <a:pt x="8" y="34"/>
                </a:lnTo>
                <a:lnTo>
                  <a:pt x="4" y="34"/>
                </a:lnTo>
                <a:lnTo>
                  <a:pt x="3" y="34"/>
                </a:lnTo>
                <a:lnTo>
                  <a:pt x="3" y="32"/>
                </a:lnTo>
                <a:lnTo>
                  <a:pt x="3" y="29"/>
                </a:lnTo>
                <a:lnTo>
                  <a:pt x="3" y="27"/>
                </a:lnTo>
                <a:lnTo>
                  <a:pt x="6" y="27"/>
                </a:lnTo>
                <a:lnTo>
                  <a:pt x="8" y="27"/>
                </a:lnTo>
                <a:lnTo>
                  <a:pt x="17" y="27"/>
                </a:lnTo>
                <a:lnTo>
                  <a:pt x="17" y="24"/>
                </a:lnTo>
                <a:lnTo>
                  <a:pt x="17" y="13"/>
                </a:lnTo>
                <a:lnTo>
                  <a:pt x="17" y="11"/>
                </a:lnTo>
                <a:lnTo>
                  <a:pt x="17" y="10"/>
                </a:lnTo>
                <a:lnTo>
                  <a:pt x="17" y="7"/>
                </a:lnTo>
                <a:lnTo>
                  <a:pt x="17" y="3"/>
                </a:lnTo>
                <a:lnTo>
                  <a:pt x="17" y="0"/>
                </a:lnTo>
                <a:lnTo>
                  <a:pt x="19" y="0"/>
                </a:lnTo>
                <a:lnTo>
                  <a:pt x="22" y="0"/>
                </a:lnTo>
                <a:lnTo>
                  <a:pt x="30" y="0"/>
                </a:lnTo>
                <a:lnTo>
                  <a:pt x="38" y="0"/>
                </a:lnTo>
                <a:lnTo>
                  <a:pt x="43" y="0"/>
                </a:lnTo>
                <a:lnTo>
                  <a:pt x="44" y="0"/>
                </a:lnTo>
                <a:lnTo>
                  <a:pt x="48" y="0"/>
                </a:lnTo>
                <a:lnTo>
                  <a:pt x="48" y="11"/>
                </a:lnTo>
                <a:lnTo>
                  <a:pt x="48" y="13"/>
                </a:lnTo>
                <a:lnTo>
                  <a:pt x="48" y="16"/>
                </a:lnTo>
                <a:lnTo>
                  <a:pt x="48" y="18"/>
                </a:lnTo>
                <a:lnTo>
                  <a:pt x="48" y="19"/>
                </a:lnTo>
                <a:lnTo>
                  <a:pt x="48" y="29"/>
                </a:lnTo>
                <a:lnTo>
                  <a:pt x="48" y="35"/>
                </a:lnTo>
                <a:lnTo>
                  <a:pt x="48" y="37"/>
                </a:lnTo>
                <a:lnTo>
                  <a:pt x="48" y="39"/>
                </a:lnTo>
                <a:lnTo>
                  <a:pt x="48" y="45"/>
                </a:lnTo>
                <a:lnTo>
                  <a:pt x="48" y="47"/>
                </a:lnTo>
                <a:lnTo>
                  <a:pt x="48" y="51"/>
                </a:lnTo>
                <a:lnTo>
                  <a:pt x="48" y="55"/>
                </a:lnTo>
                <a:lnTo>
                  <a:pt x="49" y="55"/>
                </a:lnTo>
                <a:lnTo>
                  <a:pt x="51" y="55"/>
                </a:lnTo>
                <a:lnTo>
                  <a:pt x="80" y="55"/>
                </a:lnTo>
                <a:lnTo>
                  <a:pt x="80" y="63"/>
                </a:lnTo>
                <a:lnTo>
                  <a:pt x="78" y="64"/>
                </a:lnTo>
                <a:lnTo>
                  <a:pt x="78" y="66"/>
                </a:lnTo>
                <a:lnTo>
                  <a:pt x="76" y="66"/>
                </a:lnTo>
                <a:lnTo>
                  <a:pt x="75" y="67"/>
                </a:lnTo>
                <a:lnTo>
                  <a:pt x="73" y="69"/>
                </a:lnTo>
                <a:lnTo>
                  <a:pt x="72" y="71"/>
                </a:lnTo>
                <a:lnTo>
                  <a:pt x="70" y="72"/>
                </a:lnTo>
                <a:lnTo>
                  <a:pt x="68" y="74"/>
                </a:lnTo>
                <a:lnTo>
                  <a:pt x="68" y="75"/>
                </a:lnTo>
                <a:lnTo>
                  <a:pt x="68" y="77"/>
                </a:lnTo>
                <a:lnTo>
                  <a:pt x="68" y="79"/>
                </a:lnTo>
                <a:lnTo>
                  <a:pt x="67" y="80"/>
                </a:lnTo>
                <a:lnTo>
                  <a:pt x="65" y="82"/>
                </a:lnTo>
                <a:lnTo>
                  <a:pt x="64" y="83"/>
                </a:lnTo>
                <a:lnTo>
                  <a:pt x="64" y="85"/>
                </a:lnTo>
                <a:lnTo>
                  <a:pt x="64" y="87"/>
                </a:lnTo>
                <a:lnTo>
                  <a:pt x="62" y="87"/>
                </a:lnTo>
                <a:lnTo>
                  <a:pt x="62" y="88"/>
                </a:lnTo>
                <a:lnTo>
                  <a:pt x="62" y="90"/>
                </a:lnTo>
                <a:lnTo>
                  <a:pt x="64" y="90"/>
                </a:lnTo>
                <a:lnTo>
                  <a:pt x="62" y="90"/>
                </a:lnTo>
                <a:lnTo>
                  <a:pt x="64" y="91"/>
                </a:lnTo>
                <a:lnTo>
                  <a:pt x="64" y="93"/>
                </a:lnTo>
                <a:lnTo>
                  <a:pt x="65" y="93"/>
                </a:lnTo>
                <a:lnTo>
                  <a:pt x="65" y="95"/>
                </a:lnTo>
                <a:lnTo>
                  <a:pt x="65" y="96"/>
                </a:lnTo>
                <a:lnTo>
                  <a:pt x="64" y="96"/>
                </a:lnTo>
                <a:lnTo>
                  <a:pt x="60" y="101"/>
                </a:lnTo>
                <a:lnTo>
                  <a:pt x="60" y="104"/>
                </a:lnTo>
                <a:lnTo>
                  <a:pt x="60" y="106"/>
                </a:lnTo>
                <a:lnTo>
                  <a:pt x="62" y="106"/>
                </a:lnTo>
                <a:lnTo>
                  <a:pt x="65" y="106"/>
                </a:lnTo>
                <a:lnTo>
                  <a:pt x="67" y="106"/>
                </a:lnTo>
                <a:lnTo>
                  <a:pt x="67" y="107"/>
                </a:lnTo>
                <a:lnTo>
                  <a:pt x="68" y="109"/>
                </a:lnTo>
                <a:lnTo>
                  <a:pt x="70" y="111"/>
                </a:lnTo>
                <a:lnTo>
                  <a:pt x="70" y="122"/>
                </a:lnTo>
                <a:lnTo>
                  <a:pt x="70" y="125"/>
                </a:lnTo>
                <a:lnTo>
                  <a:pt x="70" y="130"/>
                </a:lnTo>
                <a:lnTo>
                  <a:pt x="70" y="135"/>
                </a:lnTo>
                <a:lnTo>
                  <a:pt x="70" y="136"/>
                </a:lnTo>
                <a:lnTo>
                  <a:pt x="70" y="160"/>
                </a:lnTo>
                <a:close/>
              </a:path>
            </a:pathLst>
          </a:custGeom>
          <a:solidFill>
            <a:srgbClr val="8070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2"/>
          <p:cNvSpPr>
            <a:spLocks/>
          </p:cNvSpPr>
          <p:nvPr/>
        </p:nvSpPr>
        <p:spPr bwMode="auto">
          <a:xfrm>
            <a:off x="2798763" y="4465638"/>
            <a:ext cx="173038" cy="238125"/>
          </a:xfrm>
          <a:custGeom>
            <a:avLst/>
            <a:gdLst/>
            <a:ahLst/>
            <a:cxnLst>
              <a:cxn ang="0">
                <a:pos x="95" y="32"/>
              </a:cxn>
              <a:cxn ang="0">
                <a:pos x="99" y="45"/>
              </a:cxn>
              <a:cxn ang="0">
                <a:pos x="109" y="53"/>
              </a:cxn>
              <a:cxn ang="0">
                <a:pos x="109" y="78"/>
              </a:cxn>
              <a:cxn ang="0">
                <a:pos x="109" y="88"/>
              </a:cxn>
              <a:cxn ang="0">
                <a:pos x="107" y="102"/>
              </a:cxn>
              <a:cxn ang="0">
                <a:pos x="104" y="115"/>
              </a:cxn>
              <a:cxn ang="0">
                <a:pos x="104" y="126"/>
              </a:cxn>
              <a:cxn ang="0">
                <a:pos x="99" y="128"/>
              </a:cxn>
              <a:cxn ang="0">
                <a:pos x="99" y="137"/>
              </a:cxn>
              <a:cxn ang="0">
                <a:pos x="91" y="145"/>
              </a:cxn>
              <a:cxn ang="0">
                <a:pos x="85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2" y="150"/>
              </a:cxn>
              <a:cxn ang="0">
                <a:pos x="80" y="150"/>
              </a:cxn>
              <a:cxn ang="0">
                <a:pos x="80" y="150"/>
              </a:cxn>
              <a:cxn ang="0">
                <a:pos x="80" y="150"/>
              </a:cxn>
              <a:cxn ang="0">
                <a:pos x="80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7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5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74" y="150"/>
              </a:cxn>
              <a:cxn ang="0">
                <a:pos x="51" y="150"/>
              </a:cxn>
              <a:cxn ang="0">
                <a:pos x="32" y="150"/>
              </a:cxn>
              <a:cxn ang="0">
                <a:pos x="11" y="150"/>
              </a:cxn>
              <a:cxn ang="0">
                <a:pos x="7" y="133"/>
              </a:cxn>
              <a:cxn ang="0">
                <a:pos x="7" y="115"/>
              </a:cxn>
              <a:cxn ang="0">
                <a:pos x="7" y="99"/>
              </a:cxn>
              <a:cxn ang="0">
                <a:pos x="7" y="73"/>
              </a:cxn>
              <a:cxn ang="0">
                <a:pos x="7" y="45"/>
              </a:cxn>
              <a:cxn ang="0">
                <a:pos x="0" y="24"/>
              </a:cxn>
              <a:cxn ang="0">
                <a:pos x="8" y="5"/>
              </a:cxn>
              <a:cxn ang="0">
                <a:pos x="23" y="9"/>
              </a:cxn>
              <a:cxn ang="0">
                <a:pos x="32" y="5"/>
              </a:cxn>
              <a:cxn ang="0">
                <a:pos x="45" y="5"/>
              </a:cxn>
              <a:cxn ang="0">
                <a:pos x="56" y="0"/>
              </a:cxn>
              <a:cxn ang="0">
                <a:pos x="67" y="5"/>
              </a:cxn>
              <a:cxn ang="0">
                <a:pos x="77" y="13"/>
              </a:cxn>
              <a:cxn ang="0">
                <a:pos x="90" y="17"/>
              </a:cxn>
            </a:cxnLst>
            <a:rect l="0" t="0" r="r" b="b"/>
            <a:pathLst>
              <a:path w="109" h="150">
                <a:moveTo>
                  <a:pt x="90" y="17"/>
                </a:moveTo>
                <a:lnTo>
                  <a:pt x="90" y="19"/>
                </a:lnTo>
                <a:lnTo>
                  <a:pt x="90" y="22"/>
                </a:lnTo>
                <a:lnTo>
                  <a:pt x="90" y="24"/>
                </a:lnTo>
                <a:lnTo>
                  <a:pt x="91" y="24"/>
                </a:lnTo>
                <a:lnTo>
                  <a:pt x="95" y="24"/>
                </a:lnTo>
                <a:lnTo>
                  <a:pt x="95" y="32"/>
                </a:lnTo>
                <a:lnTo>
                  <a:pt x="95" y="33"/>
                </a:lnTo>
                <a:lnTo>
                  <a:pt x="95" y="33"/>
                </a:lnTo>
                <a:lnTo>
                  <a:pt x="95" y="35"/>
                </a:lnTo>
                <a:lnTo>
                  <a:pt x="95" y="37"/>
                </a:lnTo>
                <a:lnTo>
                  <a:pt x="95" y="45"/>
                </a:lnTo>
                <a:lnTo>
                  <a:pt x="96" y="45"/>
                </a:lnTo>
                <a:lnTo>
                  <a:pt x="99" y="45"/>
                </a:lnTo>
                <a:lnTo>
                  <a:pt x="99" y="48"/>
                </a:lnTo>
                <a:lnTo>
                  <a:pt x="104" y="48"/>
                </a:lnTo>
                <a:lnTo>
                  <a:pt x="104" y="51"/>
                </a:lnTo>
                <a:lnTo>
                  <a:pt x="104" y="53"/>
                </a:lnTo>
                <a:lnTo>
                  <a:pt x="106" y="53"/>
                </a:lnTo>
                <a:lnTo>
                  <a:pt x="106" y="53"/>
                </a:lnTo>
                <a:lnTo>
                  <a:pt x="109" y="53"/>
                </a:lnTo>
                <a:lnTo>
                  <a:pt x="109" y="53"/>
                </a:lnTo>
                <a:lnTo>
                  <a:pt x="109" y="54"/>
                </a:lnTo>
                <a:lnTo>
                  <a:pt x="109" y="65"/>
                </a:lnTo>
                <a:lnTo>
                  <a:pt x="109" y="65"/>
                </a:lnTo>
                <a:lnTo>
                  <a:pt x="109" y="67"/>
                </a:lnTo>
                <a:lnTo>
                  <a:pt x="109" y="69"/>
                </a:lnTo>
                <a:lnTo>
                  <a:pt x="109" y="78"/>
                </a:lnTo>
                <a:lnTo>
                  <a:pt x="109" y="85"/>
                </a:lnTo>
                <a:lnTo>
                  <a:pt x="107" y="85"/>
                </a:lnTo>
                <a:lnTo>
                  <a:pt x="107" y="85"/>
                </a:lnTo>
                <a:lnTo>
                  <a:pt x="106" y="85"/>
                </a:lnTo>
                <a:lnTo>
                  <a:pt x="106" y="88"/>
                </a:lnTo>
                <a:lnTo>
                  <a:pt x="107" y="88"/>
                </a:lnTo>
                <a:lnTo>
                  <a:pt x="109" y="88"/>
                </a:lnTo>
                <a:lnTo>
                  <a:pt x="109" y="88"/>
                </a:lnTo>
                <a:lnTo>
                  <a:pt x="109" y="91"/>
                </a:lnTo>
                <a:lnTo>
                  <a:pt x="109" y="96"/>
                </a:lnTo>
                <a:lnTo>
                  <a:pt x="109" y="97"/>
                </a:lnTo>
                <a:lnTo>
                  <a:pt x="109" y="97"/>
                </a:lnTo>
                <a:lnTo>
                  <a:pt x="109" y="102"/>
                </a:lnTo>
                <a:lnTo>
                  <a:pt x="107" y="102"/>
                </a:lnTo>
                <a:lnTo>
                  <a:pt x="104" y="102"/>
                </a:lnTo>
                <a:lnTo>
                  <a:pt x="104" y="102"/>
                </a:lnTo>
                <a:lnTo>
                  <a:pt x="104" y="107"/>
                </a:lnTo>
                <a:lnTo>
                  <a:pt x="104" y="113"/>
                </a:lnTo>
                <a:lnTo>
                  <a:pt x="104" y="113"/>
                </a:lnTo>
                <a:lnTo>
                  <a:pt x="104" y="115"/>
                </a:lnTo>
                <a:lnTo>
                  <a:pt x="104" y="115"/>
                </a:lnTo>
                <a:lnTo>
                  <a:pt x="104" y="117"/>
                </a:lnTo>
                <a:lnTo>
                  <a:pt x="104" y="120"/>
                </a:lnTo>
                <a:lnTo>
                  <a:pt x="104" y="121"/>
                </a:lnTo>
                <a:lnTo>
                  <a:pt x="104" y="125"/>
                </a:lnTo>
                <a:lnTo>
                  <a:pt x="104" y="125"/>
                </a:lnTo>
                <a:lnTo>
                  <a:pt x="104" y="125"/>
                </a:lnTo>
                <a:lnTo>
                  <a:pt x="104" y="126"/>
                </a:lnTo>
                <a:lnTo>
                  <a:pt x="104" y="126"/>
                </a:lnTo>
                <a:lnTo>
                  <a:pt x="104" y="126"/>
                </a:lnTo>
                <a:lnTo>
                  <a:pt x="104" y="126"/>
                </a:lnTo>
                <a:lnTo>
                  <a:pt x="104" y="128"/>
                </a:lnTo>
                <a:lnTo>
                  <a:pt x="103" y="128"/>
                </a:lnTo>
                <a:lnTo>
                  <a:pt x="101" y="128"/>
                </a:lnTo>
                <a:lnTo>
                  <a:pt x="99" y="128"/>
                </a:lnTo>
                <a:lnTo>
                  <a:pt x="99" y="128"/>
                </a:lnTo>
                <a:lnTo>
                  <a:pt x="99" y="128"/>
                </a:lnTo>
                <a:lnTo>
                  <a:pt x="99" y="133"/>
                </a:lnTo>
                <a:lnTo>
                  <a:pt x="99" y="133"/>
                </a:lnTo>
                <a:lnTo>
                  <a:pt x="99" y="134"/>
                </a:lnTo>
                <a:lnTo>
                  <a:pt x="99" y="134"/>
                </a:lnTo>
                <a:lnTo>
                  <a:pt x="99" y="137"/>
                </a:lnTo>
                <a:lnTo>
                  <a:pt x="99" y="141"/>
                </a:lnTo>
                <a:lnTo>
                  <a:pt x="99" y="141"/>
                </a:lnTo>
                <a:lnTo>
                  <a:pt x="99" y="142"/>
                </a:lnTo>
                <a:lnTo>
                  <a:pt x="95" y="142"/>
                </a:lnTo>
                <a:lnTo>
                  <a:pt x="95" y="145"/>
                </a:lnTo>
                <a:lnTo>
                  <a:pt x="95" y="145"/>
                </a:lnTo>
                <a:lnTo>
                  <a:pt x="91" y="145"/>
                </a:lnTo>
                <a:lnTo>
                  <a:pt x="90" y="145"/>
                </a:lnTo>
                <a:lnTo>
                  <a:pt x="88" y="145"/>
                </a:lnTo>
                <a:lnTo>
                  <a:pt x="87" y="145"/>
                </a:lnTo>
                <a:lnTo>
                  <a:pt x="87" y="149"/>
                </a:lnTo>
                <a:lnTo>
                  <a:pt x="87" y="150"/>
                </a:lnTo>
                <a:lnTo>
                  <a:pt x="87" y="150"/>
                </a:lnTo>
                <a:lnTo>
                  <a:pt x="85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2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80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7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5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4" y="150"/>
                </a:lnTo>
                <a:lnTo>
                  <a:pt x="72" y="150"/>
                </a:lnTo>
                <a:lnTo>
                  <a:pt x="69" y="150"/>
                </a:lnTo>
                <a:lnTo>
                  <a:pt x="63" y="150"/>
                </a:lnTo>
                <a:lnTo>
                  <a:pt x="58" y="150"/>
                </a:lnTo>
                <a:lnTo>
                  <a:pt x="58" y="150"/>
                </a:lnTo>
                <a:lnTo>
                  <a:pt x="51" y="150"/>
                </a:lnTo>
                <a:lnTo>
                  <a:pt x="45" y="150"/>
                </a:lnTo>
                <a:lnTo>
                  <a:pt x="40" y="150"/>
                </a:lnTo>
                <a:lnTo>
                  <a:pt x="39" y="150"/>
                </a:lnTo>
                <a:lnTo>
                  <a:pt x="39" y="150"/>
                </a:lnTo>
                <a:lnTo>
                  <a:pt x="35" y="150"/>
                </a:lnTo>
                <a:lnTo>
                  <a:pt x="35" y="150"/>
                </a:lnTo>
                <a:lnTo>
                  <a:pt x="32" y="150"/>
                </a:lnTo>
                <a:lnTo>
                  <a:pt x="31" y="150"/>
                </a:lnTo>
                <a:lnTo>
                  <a:pt x="29" y="150"/>
                </a:lnTo>
                <a:lnTo>
                  <a:pt x="29" y="150"/>
                </a:lnTo>
                <a:lnTo>
                  <a:pt x="27" y="150"/>
                </a:lnTo>
                <a:lnTo>
                  <a:pt x="23" y="150"/>
                </a:lnTo>
                <a:lnTo>
                  <a:pt x="19" y="150"/>
                </a:lnTo>
                <a:lnTo>
                  <a:pt x="11" y="150"/>
                </a:lnTo>
                <a:lnTo>
                  <a:pt x="11" y="150"/>
                </a:lnTo>
                <a:lnTo>
                  <a:pt x="7" y="150"/>
                </a:lnTo>
                <a:lnTo>
                  <a:pt x="7" y="150"/>
                </a:lnTo>
                <a:lnTo>
                  <a:pt x="7" y="147"/>
                </a:lnTo>
                <a:lnTo>
                  <a:pt x="7" y="145"/>
                </a:lnTo>
                <a:lnTo>
                  <a:pt x="7" y="139"/>
                </a:lnTo>
                <a:lnTo>
                  <a:pt x="7" y="133"/>
                </a:lnTo>
                <a:lnTo>
                  <a:pt x="7" y="126"/>
                </a:lnTo>
                <a:lnTo>
                  <a:pt x="7" y="123"/>
                </a:lnTo>
                <a:lnTo>
                  <a:pt x="7" y="123"/>
                </a:lnTo>
                <a:lnTo>
                  <a:pt x="7" y="121"/>
                </a:lnTo>
                <a:lnTo>
                  <a:pt x="7" y="120"/>
                </a:lnTo>
                <a:lnTo>
                  <a:pt x="7" y="115"/>
                </a:lnTo>
                <a:lnTo>
                  <a:pt x="7" y="115"/>
                </a:lnTo>
                <a:lnTo>
                  <a:pt x="7" y="110"/>
                </a:lnTo>
                <a:lnTo>
                  <a:pt x="7" y="109"/>
                </a:lnTo>
                <a:lnTo>
                  <a:pt x="7" y="102"/>
                </a:lnTo>
                <a:lnTo>
                  <a:pt x="7" y="102"/>
                </a:lnTo>
                <a:lnTo>
                  <a:pt x="7" y="101"/>
                </a:lnTo>
                <a:lnTo>
                  <a:pt x="7" y="101"/>
                </a:lnTo>
                <a:lnTo>
                  <a:pt x="7" y="99"/>
                </a:lnTo>
                <a:lnTo>
                  <a:pt x="7" y="96"/>
                </a:lnTo>
                <a:lnTo>
                  <a:pt x="7" y="94"/>
                </a:lnTo>
                <a:lnTo>
                  <a:pt x="7" y="83"/>
                </a:lnTo>
                <a:lnTo>
                  <a:pt x="7" y="81"/>
                </a:lnTo>
                <a:lnTo>
                  <a:pt x="7" y="77"/>
                </a:lnTo>
                <a:lnTo>
                  <a:pt x="7" y="77"/>
                </a:lnTo>
                <a:lnTo>
                  <a:pt x="7" y="73"/>
                </a:lnTo>
                <a:lnTo>
                  <a:pt x="7" y="69"/>
                </a:lnTo>
                <a:lnTo>
                  <a:pt x="7" y="65"/>
                </a:lnTo>
                <a:lnTo>
                  <a:pt x="7" y="64"/>
                </a:lnTo>
                <a:lnTo>
                  <a:pt x="7" y="56"/>
                </a:lnTo>
                <a:lnTo>
                  <a:pt x="7" y="56"/>
                </a:lnTo>
                <a:lnTo>
                  <a:pt x="7" y="49"/>
                </a:lnTo>
                <a:lnTo>
                  <a:pt x="7" y="45"/>
                </a:lnTo>
                <a:lnTo>
                  <a:pt x="5" y="45"/>
                </a:lnTo>
                <a:lnTo>
                  <a:pt x="0" y="45"/>
                </a:lnTo>
                <a:lnTo>
                  <a:pt x="0" y="35"/>
                </a:lnTo>
                <a:lnTo>
                  <a:pt x="0" y="33"/>
                </a:lnTo>
                <a:lnTo>
                  <a:pt x="0" y="33"/>
                </a:lnTo>
                <a:lnTo>
                  <a:pt x="0" y="30"/>
                </a:lnTo>
                <a:lnTo>
                  <a:pt x="0" y="24"/>
                </a:lnTo>
                <a:lnTo>
                  <a:pt x="0" y="24"/>
                </a:lnTo>
                <a:lnTo>
                  <a:pt x="0" y="19"/>
                </a:lnTo>
                <a:lnTo>
                  <a:pt x="0" y="11"/>
                </a:lnTo>
                <a:lnTo>
                  <a:pt x="0" y="8"/>
                </a:lnTo>
                <a:lnTo>
                  <a:pt x="0" y="5"/>
                </a:lnTo>
                <a:lnTo>
                  <a:pt x="0" y="5"/>
                </a:lnTo>
                <a:lnTo>
                  <a:pt x="8" y="5"/>
                </a:lnTo>
                <a:lnTo>
                  <a:pt x="8" y="8"/>
                </a:lnTo>
                <a:lnTo>
                  <a:pt x="8" y="9"/>
                </a:lnTo>
                <a:lnTo>
                  <a:pt x="11" y="9"/>
                </a:lnTo>
                <a:lnTo>
                  <a:pt x="13" y="9"/>
                </a:lnTo>
                <a:lnTo>
                  <a:pt x="15" y="9"/>
                </a:lnTo>
                <a:lnTo>
                  <a:pt x="19" y="9"/>
                </a:lnTo>
                <a:lnTo>
                  <a:pt x="23" y="9"/>
                </a:lnTo>
                <a:lnTo>
                  <a:pt x="24" y="9"/>
                </a:lnTo>
                <a:lnTo>
                  <a:pt x="26" y="9"/>
                </a:lnTo>
                <a:lnTo>
                  <a:pt x="27" y="9"/>
                </a:lnTo>
                <a:lnTo>
                  <a:pt x="27" y="5"/>
                </a:lnTo>
                <a:lnTo>
                  <a:pt x="29" y="5"/>
                </a:lnTo>
                <a:lnTo>
                  <a:pt x="29" y="5"/>
                </a:lnTo>
                <a:lnTo>
                  <a:pt x="32" y="5"/>
                </a:lnTo>
                <a:lnTo>
                  <a:pt x="32" y="5"/>
                </a:lnTo>
                <a:lnTo>
                  <a:pt x="39" y="5"/>
                </a:lnTo>
                <a:lnTo>
                  <a:pt x="39" y="5"/>
                </a:lnTo>
                <a:lnTo>
                  <a:pt x="40" y="5"/>
                </a:lnTo>
                <a:lnTo>
                  <a:pt x="43" y="5"/>
                </a:lnTo>
                <a:lnTo>
                  <a:pt x="45" y="5"/>
                </a:lnTo>
                <a:lnTo>
                  <a:pt x="45" y="5"/>
                </a:lnTo>
                <a:lnTo>
                  <a:pt x="45" y="3"/>
                </a:lnTo>
                <a:lnTo>
                  <a:pt x="45" y="0"/>
                </a:lnTo>
                <a:lnTo>
                  <a:pt x="47" y="0"/>
                </a:lnTo>
                <a:lnTo>
                  <a:pt x="51" y="0"/>
                </a:lnTo>
                <a:lnTo>
                  <a:pt x="55" y="0"/>
                </a:lnTo>
                <a:lnTo>
                  <a:pt x="55" y="0"/>
                </a:lnTo>
                <a:lnTo>
                  <a:pt x="56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66" y="0"/>
                </a:lnTo>
                <a:lnTo>
                  <a:pt x="67" y="0"/>
                </a:lnTo>
                <a:lnTo>
                  <a:pt x="67" y="0"/>
                </a:lnTo>
                <a:lnTo>
                  <a:pt x="67" y="5"/>
                </a:lnTo>
                <a:lnTo>
                  <a:pt x="72" y="5"/>
                </a:lnTo>
                <a:lnTo>
                  <a:pt x="74" y="5"/>
                </a:lnTo>
                <a:lnTo>
                  <a:pt x="75" y="5"/>
                </a:lnTo>
                <a:lnTo>
                  <a:pt x="77" y="5"/>
                </a:lnTo>
                <a:lnTo>
                  <a:pt x="77" y="5"/>
                </a:lnTo>
                <a:lnTo>
                  <a:pt x="77" y="8"/>
                </a:lnTo>
                <a:lnTo>
                  <a:pt x="77" y="13"/>
                </a:lnTo>
                <a:lnTo>
                  <a:pt x="77" y="17"/>
                </a:lnTo>
                <a:lnTo>
                  <a:pt x="77" y="17"/>
                </a:lnTo>
                <a:lnTo>
                  <a:pt x="80" y="17"/>
                </a:lnTo>
                <a:lnTo>
                  <a:pt x="85" y="17"/>
                </a:lnTo>
                <a:lnTo>
                  <a:pt x="85" y="17"/>
                </a:lnTo>
                <a:lnTo>
                  <a:pt x="87" y="17"/>
                </a:lnTo>
                <a:lnTo>
                  <a:pt x="90" y="17"/>
                </a:lnTo>
                <a:lnTo>
                  <a:pt x="90" y="17"/>
                </a:lnTo>
                <a:close/>
              </a:path>
            </a:pathLst>
          </a:custGeom>
          <a:solidFill>
            <a:srgbClr val="9ACF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3"/>
          <p:cNvSpPr>
            <a:spLocks/>
          </p:cNvSpPr>
          <p:nvPr/>
        </p:nvSpPr>
        <p:spPr bwMode="auto">
          <a:xfrm>
            <a:off x="2714625" y="3048001"/>
            <a:ext cx="1365250" cy="1325563"/>
          </a:xfrm>
          <a:custGeom>
            <a:avLst/>
            <a:gdLst/>
            <a:ahLst/>
            <a:cxnLst>
              <a:cxn ang="0">
                <a:pos x="549" y="171"/>
              </a:cxn>
              <a:cxn ang="0">
                <a:pos x="552" y="254"/>
              </a:cxn>
              <a:cxn ang="0">
                <a:pos x="554" y="306"/>
              </a:cxn>
              <a:cxn ang="0">
                <a:pos x="557" y="408"/>
              </a:cxn>
              <a:cxn ang="0">
                <a:pos x="559" y="523"/>
              </a:cxn>
              <a:cxn ang="0">
                <a:pos x="560" y="603"/>
              </a:cxn>
              <a:cxn ang="0">
                <a:pos x="597" y="582"/>
              </a:cxn>
              <a:cxn ang="0">
                <a:pos x="658" y="573"/>
              </a:cxn>
              <a:cxn ang="0">
                <a:pos x="716" y="602"/>
              </a:cxn>
              <a:cxn ang="0">
                <a:pos x="732" y="626"/>
              </a:cxn>
              <a:cxn ang="0">
                <a:pos x="767" y="648"/>
              </a:cxn>
              <a:cxn ang="0">
                <a:pos x="783" y="667"/>
              </a:cxn>
              <a:cxn ang="0">
                <a:pos x="794" y="690"/>
              </a:cxn>
              <a:cxn ang="0">
                <a:pos x="796" y="709"/>
              </a:cxn>
              <a:cxn ang="0">
                <a:pos x="808" y="720"/>
              </a:cxn>
              <a:cxn ang="0">
                <a:pos x="815" y="734"/>
              </a:cxn>
              <a:cxn ang="0">
                <a:pos x="813" y="747"/>
              </a:cxn>
              <a:cxn ang="0">
                <a:pos x="815" y="754"/>
              </a:cxn>
              <a:cxn ang="0">
                <a:pos x="823" y="762"/>
              </a:cxn>
              <a:cxn ang="0">
                <a:pos x="831" y="768"/>
              </a:cxn>
              <a:cxn ang="0">
                <a:pos x="834" y="773"/>
              </a:cxn>
              <a:cxn ang="0">
                <a:pos x="836" y="776"/>
              </a:cxn>
              <a:cxn ang="0">
                <a:pos x="844" y="782"/>
              </a:cxn>
              <a:cxn ang="0">
                <a:pos x="837" y="787"/>
              </a:cxn>
              <a:cxn ang="0">
                <a:pos x="837" y="794"/>
              </a:cxn>
              <a:cxn ang="0">
                <a:pos x="842" y="802"/>
              </a:cxn>
              <a:cxn ang="0">
                <a:pos x="844" y="818"/>
              </a:cxn>
              <a:cxn ang="0">
                <a:pos x="856" y="829"/>
              </a:cxn>
              <a:cxn ang="0">
                <a:pos x="672" y="835"/>
              </a:cxn>
              <a:cxn ang="0">
                <a:pos x="519" y="830"/>
              </a:cxn>
              <a:cxn ang="0">
                <a:pos x="413" y="832"/>
              </a:cxn>
              <a:cxn ang="0">
                <a:pos x="346" y="830"/>
              </a:cxn>
              <a:cxn ang="0">
                <a:pos x="253" y="832"/>
              </a:cxn>
              <a:cxn ang="0">
                <a:pos x="162" y="832"/>
              </a:cxn>
              <a:cxn ang="0">
                <a:pos x="47" y="787"/>
              </a:cxn>
              <a:cxn ang="0">
                <a:pos x="40" y="712"/>
              </a:cxn>
              <a:cxn ang="0">
                <a:pos x="40" y="635"/>
              </a:cxn>
              <a:cxn ang="0">
                <a:pos x="34" y="603"/>
              </a:cxn>
              <a:cxn ang="0">
                <a:pos x="34" y="574"/>
              </a:cxn>
              <a:cxn ang="0">
                <a:pos x="28" y="490"/>
              </a:cxn>
              <a:cxn ang="0">
                <a:pos x="28" y="424"/>
              </a:cxn>
              <a:cxn ang="0">
                <a:pos x="21" y="347"/>
              </a:cxn>
              <a:cxn ang="0">
                <a:pos x="21" y="317"/>
              </a:cxn>
              <a:cxn ang="0">
                <a:pos x="21" y="286"/>
              </a:cxn>
              <a:cxn ang="0">
                <a:pos x="20" y="280"/>
              </a:cxn>
              <a:cxn ang="0">
                <a:pos x="16" y="282"/>
              </a:cxn>
              <a:cxn ang="0">
                <a:pos x="13" y="282"/>
              </a:cxn>
              <a:cxn ang="0">
                <a:pos x="13" y="240"/>
              </a:cxn>
              <a:cxn ang="0">
                <a:pos x="13" y="216"/>
              </a:cxn>
              <a:cxn ang="0">
                <a:pos x="13" y="170"/>
              </a:cxn>
              <a:cxn ang="0">
                <a:pos x="7" y="133"/>
              </a:cxn>
              <a:cxn ang="0">
                <a:pos x="8" y="67"/>
              </a:cxn>
              <a:cxn ang="0">
                <a:pos x="0" y="2"/>
              </a:cxn>
              <a:cxn ang="0">
                <a:pos x="116" y="0"/>
              </a:cxn>
              <a:cxn ang="0">
                <a:pos x="218" y="0"/>
              </a:cxn>
              <a:cxn ang="0">
                <a:pos x="301" y="2"/>
              </a:cxn>
              <a:cxn ang="0">
                <a:pos x="364" y="2"/>
              </a:cxn>
              <a:cxn ang="0">
                <a:pos x="479" y="0"/>
              </a:cxn>
            </a:cxnLst>
            <a:rect l="0" t="0" r="r" b="b"/>
            <a:pathLst>
              <a:path w="860" h="835">
                <a:moveTo>
                  <a:pt x="546" y="0"/>
                </a:moveTo>
                <a:lnTo>
                  <a:pt x="546" y="42"/>
                </a:lnTo>
                <a:lnTo>
                  <a:pt x="546" y="42"/>
                </a:lnTo>
                <a:lnTo>
                  <a:pt x="546" y="59"/>
                </a:lnTo>
                <a:lnTo>
                  <a:pt x="549" y="59"/>
                </a:lnTo>
                <a:lnTo>
                  <a:pt x="549" y="123"/>
                </a:lnTo>
                <a:lnTo>
                  <a:pt x="549" y="168"/>
                </a:lnTo>
                <a:lnTo>
                  <a:pt x="549" y="171"/>
                </a:lnTo>
                <a:lnTo>
                  <a:pt x="552" y="171"/>
                </a:lnTo>
                <a:lnTo>
                  <a:pt x="552" y="205"/>
                </a:lnTo>
                <a:lnTo>
                  <a:pt x="552" y="205"/>
                </a:lnTo>
                <a:lnTo>
                  <a:pt x="552" y="206"/>
                </a:lnTo>
                <a:lnTo>
                  <a:pt x="552" y="230"/>
                </a:lnTo>
                <a:lnTo>
                  <a:pt x="552" y="234"/>
                </a:lnTo>
                <a:lnTo>
                  <a:pt x="552" y="237"/>
                </a:lnTo>
                <a:lnTo>
                  <a:pt x="552" y="254"/>
                </a:lnTo>
                <a:lnTo>
                  <a:pt x="552" y="256"/>
                </a:lnTo>
                <a:lnTo>
                  <a:pt x="551" y="266"/>
                </a:lnTo>
                <a:lnTo>
                  <a:pt x="551" y="270"/>
                </a:lnTo>
                <a:lnTo>
                  <a:pt x="551" y="285"/>
                </a:lnTo>
                <a:lnTo>
                  <a:pt x="554" y="285"/>
                </a:lnTo>
                <a:lnTo>
                  <a:pt x="554" y="293"/>
                </a:lnTo>
                <a:lnTo>
                  <a:pt x="554" y="304"/>
                </a:lnTo>
                <a:lnTo>
                  <a:pt x="554" y="306"/>
                </a:lnTo>
                <a:lnTo>
                  <a:pt x="554" y="307"/>
                </a:lnTo>
                <a:lnTo>
                  <a:pt x="554" y="312"/>
                </a:lnTo>
                <a:lnTo>
                  <a:pt x="554" y="323"/>
                </a:lnTo>
                <a:lnTo>
                  <a:pt x="554" y="346"/>
                </a:lnTo>
                <a:lnTo>
                  <a:pt x="554" y="365"/>
                </a:lnTo>
                <a:lnTo>
                  <a:pt x="554" y="392"/>
                </a:lnTo>
                <a:lnTo>
                  <a:pt x="557" y="392"/>
                </a:lnTo>
                <a:lnTo>
                  <a:pt x="557" y="408"/>
                </a:lnTo>
                <a:lnTo>
                  <a:pt x="557" y="426"/>
                </a:lnTo>
                <a:lnTo>
                  <a:pt x="557" y="435"/>
                </a:lnTo>
                <a:lnTo>
                  <a:pt x="557" y="442"/>
                </a:lnTo>
                <a:lnTo>
                  <a:pt x="557" y="445"/>
                </a:lnTo>
                <a:lnTo>
                  <a:pt x="557" y="448"/>
                </a:lnTo>
                <a:lnTo>
                  <a:pt x="557" y="502"/>
                </a:lnTo>
                <a:lnTo>
                  <a:pt x="559" y="502"/>
                </a:lnTo>
                <a:lnTo>
                  <a:pt x="559" y="523"/>
                </a:lnTo>
                <a:lnTo>
                  <a:pt x="559" y="560"/>
                </a:lnTo>
                <a:lnTo>
                  <a:pt x="559" y="563"/>
                </a:lnTo>
                <a:lnTo>
                  <a:pt x="559" y="568"/>
                </a:lnTo>
                <a:lnTo>
                  <a:pt x="559" y="594"/>
                </a:lnTo>
                <a:lnTo>
                  <a:pt x="559" y="602"/>
                </a:lnTo>
                <a:lnTo>
                  <a:pt x="559" y="602"/>
                </a:lnTo>
                <a:lnTo>
                  <a:pt x="559" y="605"/>
                </a:lnTo>
                <a:lnTo>
                  <a:pt x="560" y="603"/>
                </a:lnTo>
                <a:lnTo>
                  <a:pt x="562" y="602"/>
                </a:lnTo>
                <a:lnTo>
                  <a:pt x="562" y="602"/>
                </a:lnTo>
                <a:lnTo>
                  <a:pt x="568" y="597"/>
                </a:lnTo>
                <a:lnTo>
                  <a:pt x="580" y="589"/>
                </a:lnTo>
                <a:lnTo>
                  <a:pt x="586" y="587"/>
                </a:lnTo>
                <a:lnTo>
                  <a:pt x="589" y="586"/>
                </a:lnTo>
                <a:lnTo>
                  <a:pt x="597" y="582"/>
                </a:lnTo>
                <a:lnTo>
                  <a:pt x="597" y="582"/>
                </a:lnTo>
                <a:lnTo>
                  <a:pt x="605" y="579"/>
                </a:lnTo>
                <a:lnTo>
                  <a:pt x="620" y="576"/>
                </a:lnTo>
                <a:lnTo>
                  <a:pt x="631" y="574"/>
                </a:lnTo>
                <a:lnTo>
                  <a:pt x="634" y="574"/>
                </a:lnTo>
                <a:lnTo>
                  <a:pt x="639" y="574"/>
                </a:lnTo>
                <a:lnTo>
                  <a:pt x="642" y="573"/>
                </a:lnTo>
                <a:lnTo>
                  <a:pt x="652" y="573"/>
                </a:lnTo>
                <a:lnTo>
                  <a:pt x="658" y="573"/>
                </a:lnTo>
                <a:lnTo>
                  <a:pt x="666" y="574"/>
                </a:lnTo>
                <a:lnTo>
                  <a:pt x="674" y="576"/>
                </a:lnTo>
                <a:lnTo>
                  <a:pt x="674" y="576"/>
                </a:lnTo>
                <a:lnTo>
                  <a:pt x="687" y="582"/>
                </a:lnTo>
                <a:lnTo>
                  <a:pt x="703" y="592"/>
                </a:lnTo>
                <a:lnTo>
                  <a:pt x="708" y="595"/>
                </a:lnTo>
                <a:lnTo>
                  <a:pt x="711" y="597"/>
                </a:lnTo>
                <a:lnTo>
                  <a:pt x="716" y="602"/>
                </a:lnTo>
                <a:lnTo>
                  <a:pt x="719" y="603"/>
                </a:lnTo>
                <a:lnTo>
                  <a:pt x="719" y="603"/>
                </a:lnTo>
                <a:lnTo>
                  <a:pt x="719" y="605"/>
                </a:lnTo>
                <a:lnTo>
                  <a:pt x="719" y="605"/>
                </a:lnTo>
                <a:lnTo>
                  <a:pt x="725" y="611"/>
                </a:lnTo>
                <a:lnTo>
                  <a:pt x="727" y="614"/>
                </a:lnTo>
                <a:lnTo>
                  <a:pt x="728" y="622"/>
                </a:lnTo>
                <a:lnTo>
                  <a:pt x="732" y="626"/>
                </a:lnTo>
                <a:lnTo>
                  <a:pt x="732" y="626"/>
                </a:lnTo>
                <a:lnTo>
                  <a:pt x="732" y="626"/>
                </a:lnTo>
                <a:lnTo>
                  <a:pt x="735" y="627"/>
                </a:lnTo>
                <a:lnTo>
                  <a:pt x="741" y="630"/>
                </a:lnTo>
                <a:lnTo>
                  <a:pt x="749" y="634"/>
                </a:lnTo>
                <a:lnTo>
                  <a:pt x="759" y="640"/>
                </a:lnTo>
                <a:lnTo>
                  <a:pt x="765" y="645"/>
                </a:lnTo>
                <a:lnTo>
                  <a:pt x="767" y="648"/>
                </a:lnTo>
                <a:lnTo>
                  <a:pt x="770" y="650"/>
                </a:lnTo>
                <a:lnTo>
                  <a:pt x="775" y="656"/>
                </a:lnTo>
                <a:lnTo>
                  <a:pt x="776" y="658"/>
                </a:lnTo>
                <a:lnTo>
                  <a:pt x="776" y="661"/>
                </a:lnTo>
                <a:lnTo>
                  <a:pt x="778" y="661"/>
                </a:lnTo>
                <a:lnTo>
                  <a:pt x="780" y="662"/>
                </a:lnTo>
                <a:lnTo>
                  <a:pt x="781" y="664"/>
                </a:lnTo>
                <a:lnTo>
                  <a:pt x="783" y="667"/>
                </a:lnTo>
                <a:lnTo>
                  <a:pt x="788" y="672"/>
                </a:lnTo>
                <a:lnTo>
                  <a:pt x="789" y="675"/>
                </a:lnTo>
                <a:lnTo>
                  <a:pt x="791" y="678"/>
                </a:lnTo>
                <a:lnTo>
                  <a:pt x="791" y="680"/>
                </a:lnTo>
                <a:lnTo>
                  <a:pt x="791" y="685"/>
                </a:lnTo>
                <a:lnTo>
                  <a:pt x="791" y="686"/>
                </a:lnTo>
                <a:lnTo>
                  <a:pt x="794" y="688"/>
                </a:lnTo>
                <a:lnTo>
                  <a:pt x="794" y="690"/>
                </a:lnTo>
                <a:lnTo>
                  <a:pt x="796" y="691"/>
                </a:lnTo>
                <a:lnTo>
                  <a:pt x="797" y="694"/>
                </a:lnTo>
                <a:lnTo>
                  <a:pt x="797" y="696"/>
                </a:lnTo>
                <a:lnTo>
                  <a:pt x="797" y="696"/>
                </a:lnTo>
                <a:lnTo>
                  <a:pt x="797" y="696"/>
                </a:lnTo>
                <a:lnTo>
                  <a:pt x="796" y="699"/>
                </a:lnTo>
                <a:lnTo>
                  <a:pt x="796" y="707"/>
                </a:lnTo>
                <a:lnTo>
                  <a:pt x="796" y="709"/>
                </a:lnTo>
                <a:lnTo>
                  <a:pt x="799" y="714"/>
                </a:lnTo>
                <a:lnTo>
                  <a:pt x="800" y="715"/>
                </a:lnTo>
                <a:lnTo>
                  <a:pt x="802" y="717"/>
                </a:lnTo>
                <a:lnTo>
                  <a:pt x="804" y="717"/>
                </a:lnTo>
                <a:lnTo>
                  <a:pt x="804" y="718"/>
                </a:lnTo>
                <a:lnTo>
                  <a:pt x="805" y="718"/>
                </a:lnTo>
                <a:lnTo>
                  <a:pt x="807" y="718"/>
                </a:lnTo>
                <a:lnTo>
                  <a:pt x="808" y="720"/>
                </a:lnTo>
                <a:lnTo>
                  <a:pt x="808" y="722"/>
                </a:lnTo>
                <a:lnTo>
                  <a:pt x="808" y="722"/>
                </a:lnTo>
                <a:lnTo>
                  <a:pt x="810" y="722"/>
                </a:lnTo>
                <a:lnTo>
                  <a:pt x="812" y="723"/>
                </a:lnTo>
                <a:lnTo>
                  <a:pt x="813" y="728"/>
                </a:lnTo>
                <a:lnTo>
                  <a:pt x="813" y="730"/>
                </a:lnTo>
                <a:lnTo>
                  <a:pt x="815" y="731"/>
                </a:lnTo>
                <a:lnTo>
                  <a:pt x="815" y="734"/>
                </a:lnTo>
                <a:lnTo>
                  <a:pt x="813" y="734"/>
                </a:lnTo>
                <a:lnTo>
                  <a:pt x="813" y="736"/>
                </a:lnTo>
                <a:lnTo>
                  <a:pt x="813" y="739"/>
                </a:lnTo>
                <a:lnTo>
                  <a:pt x="813" y="741"/>
                </a:lnTo>
                <a:lnTo>
                  <a:pt x="812" y="741"/>
                </a:lnTo>
                <a:lnTo>
                  <a:pt x="812" y="741"/>
                </a:lnTo>
                <a:lnTo>
                  <a:pt x="813" y="744"/>
                </a:lnTo>
                <a:lnTo>
                  <a:pt x="813" y="747"/>
                </a:lnTo>
                <a:lnTo>
                  <a:pt x="813" y="747"/>
                </a:lnTo>
                <a:lnTo>
                  <a:pt x="815" y="747"/>
                </a:lnTo>
                <a:lnTo>
                  <a:pt x="815" y="749"/>
                </a:lnTo>
                <a:lnTo>
                  <a:pt x="815" y="749"/>
                </a:lnTo>
                <a:lnTo>
                  <a:pt x="813" y="749"/>
                </a:lnTo>
                <a:lnTo>
                  <a:pt x="813" y="750"/>
                </a:lnTo>
                <a:lnTo>
                  <a:pt x="813" y="752"/>
                </a:lnTo>
                <a:lnTo>
                  <a:pt x="815" y="754"/>
                </a:lnTo>
                <a:lnTo>
                  <a:pt x="816" y="754"/>
                </a:lnTo>
                <a:lnTo>
                  <a:pt x="818" y="755"/>
                </a:lnTo>
                <a:lnTo>
                  <a:pt x="818" y="757"/>
                </a:lnTo>
                <a:lnTo>
                  <a:pt x="820" y="758"/>
                </a:lnTo>
                <a:lnTo>
                  <a:pt x="820" y="758"/>
                </a:lnTo>
                <a:lnTo>
                  <a:pt x="821" y="762"/>
                </a:lnTo>
                <a:lnTo>
                  <a:pt x="823" y="762"/>
                </a:lnTo>
                <a:lnTo>
                  <a:pt x="823" y="762"/>
                </a:lnTo>
                <a:lnTo>
                  <a:pt x="824" y="762"/>
                </a:lnTo>
                <a:lnTo>
                  <a:pt x="826" y="763"/>
                </a:lnTo>
                <a:lnTo>
                  <a:pt x="828" y="765"/>
                </a:lnTo>
                <a:lnTo>
                  <a:pt x="828" y="768"/>
                </a:lnTo>
                <a:lnTo>
                  <a:pt x="829" y="770"/>
                </a:lnTo>
                <a:lnTo>
                  <a:pt x="829" y="768"/>
                </a:lnTo>
                <a:lnTo>
                  <a:pt x="829" y="768"/>
                </a:lnTo>
                <a:lnTo>
                  <a:pt x="831" y="768"/>
                </a:lnTo>
                <a:lnTo>
                  <a:pt x="829" y="770"/>
                </a:lnTo>
                <a:lnTo>
                  <a:pt x="832" y="773"/>
                </a:lnTo>
                <a:lnTo>
                  <a:pt x="832" y="771"/>
                </a:lnTo>
                <a:lnTo>
                  <a:pt x="832" y="770"/>
                </a:lnTo>
                <a:lnTo>
                  <a:pt x="834" y="768"/>
                </a:lnTo>
                <a:lnTo>
                  <a:pt x="834" y="771"/>
                </a:lnTo>
                <a:lnTo>
                  <a:pt x="832" y="773"/>
                </a:lnTo>
                <a:lnTo>
                  <a:pt x="834" y="773"/>
                </a:lnTo>
                <a:lnTo>
                  <a:pt x="834" y="774"/>
                </a:lnTo>
                <a:lnTo>
                  <a:pt x="832" y="774"/>
                </a:lnTo>
                <a:lnTo>
                  <a:pt x="832" y="774"/>
                </a:lnTo>
                <a:lnTo>
                  <a:pt x="832" y="776"/>
                </a:lnTo>
                <a:lnTo>
                  <a:pt x="836" y="778"/>
                </a:lnTo>
                <a:lnTo>
                  <a:pt x="836" y="778"/>
                </a:lnTo>
                <a:lnTo>
                  <a:pt x="836" y="776"/>
                </a:lnTo>
                <a:lnTo>
                  <a:pt x="836" y="776"/>
                </a:lnTo>
                <a:lnTo>
                  <a:pt x="839" y="779"/>
                </a:lnTo>
                <a:lnTo>
                  <a:pt x="840" y="782"/>
                </a:lnTo>
                <a:lnTo>
                  <a:pt x="840" y="782"/>
                </a:lnTo>
                <a:lnTo>
                  <a:pt x="840" y="782"/>
                </a:lnTo>
                <a:lnTo>
                  <a:pt x="840" y="784"/>
                </a:lnTo>
                <a:lnTo>
                  <a:pt x="842" y="784"/>
                </a:lnTo>
                <a:lnTo>
                  <a:pt x="842" y="782"/>
                </a:lnTo>
                <a:lnTo>
                  <a:pt x="844" y="782"/>
                </a:lnTo>
                <a:lnTo>
                  <a:pt x="845" y="784"/>
                </a:lnTo>
                <a:lnTo>
                  <a:pt x="842" y="784"/>
                </a:lnTo>
                <a:lnTo>
                  <a:pt x="842" y="784"/>
                </a:lnTo>
                <a:lnTo>
                  <a:pt x="842" y="786"/>
                </a:lnTo>
                <a:lnTo>
                  <a:pt x="840" y="787"/>
                </a:lnTo>
                <a:lnTo>
                  <a:pt x="840" y="787"/>
                </a:lnTo>
                <a:lnTo>
                  <a:pt x="837" y="787"/>
                </a:lnTo>
                <a:lnTo>
                  <a:pt x="837" y="787"/>
                </a:lnTo>
                <a:lnTo>
                  <a:pt x="837" y="789"/>
                </a:lnTo>
                <a:lnTo>
                  <a:pt x="836" y="789"/>
                </a:lnTo>
                <a:lnTo>
                  <a:pt x="836" y="790"/>
                </a:lnTo>
                <a:lnTo>
                  <a:pt x="834" y="792"/>
                </a:lnTo>
                <a:lnTo>
                  <a:pt x="836" y="792"/>
                </a:lnTo>
                <a:lnTo>
                  <a:pt x="836" y="794"/>
                </a:lnTo>
                <a:lnTo>
                  <a:pt x="836" y="795"/>
                </a:lnTo>
                <a:lnTo>
                  <a:pt x="837" y="794"/>
                </a:lnTo>
                <a:lnTo>
                  <a:pt x="839" y="795"/>
                </a:lnTo>
                <a:lnTo>
                  <a:pt x="837" y="795"/>
                </a:lnTo>
                <a:lnTo>
                  <a:pt x="837" y="798"/>
                </a:lnTo>
                <a:lnTo>
                  <a:pt x="840" y="798"/>
                </a:lnTo>
                <a:lnTo>
                  <a:pt x="842" y="800"/>
                </a:lnTo>
                <a:lnTo>
                  <a:pt x="844" y="802"/>
                </a:lnTo>
                <a:lnTo>
                  <a:pt x="844" y="802"/>
                </a:lnTo>
                <a:lnTo>
                  <a:pt x="842" y="802"/>
                </a:lnTo>
                <a:lnTo>
                  <a:pt x="842" y="803"/>
                </a:lnTo>
                <a:lnTo>
                  <a:pt x="840" y="805"/>
                </a:lnTo>
                <a:lnTo>
                  <a:pt x="840" y="805"/>
                </a:lnTo>
                <a:lnTo>
                  <a:pt x="840" y="811"/>
                </a:lnTo>
                <a:lnTo>
                  <a:pt x="844" y="814"/>
                </a:lnTo>
                <a:lnTo>
                  <a:pt x="842" y="814"/>
                </a:lnTo>
                <a:lnTo>
                  <a:pt x="844" y="816"/>
                </a:lnTo>
                <a:lnTo>
                  <a:pt x="844" y="818"/>
                </a:lnTo>
                <a:lnTo>
                  <a:pt x="844" y="819"/>
                </a:lnTo>
                <a:lnTo>
                  <a:pt x="845" y="821"/>
                </a:lnTo>
                <a:lnTo>
                  <a:pt x="845" y="824"/>
                </a:lnTo>
                <a:lnTo>
                  <a:pt x="845" y="826"/>
                </a:lnTo>
                <a:lnTo>
                  <a:pt x="845" y="826"/>
                </a:lnTo>
                <a:lnTo>
                  <a:pt x="850" y="826"/>
                </a:lnTo>
                <a:lnTo>
                  <a:pt x="855" y="829"/>
                </a:lnTo>
                <a:lnTo>
                  <a:pt x="856" y="829"/>
                </a:lnTo>
                <a:lnTo>
                  <a:pt x="860" y="834"/>
                </a:lnTo>
                <a:lnTo>
                  <a:pt x="860" y="835"/>
                </a:lnTo>
                <a:lnTo>
                  <a:pt x="828" y="835"/>
                </a:lnTo>
                <a:lnTo>
                  <a:pt x="781" y="835"/>
                </a:lnTo>
                <a:lnTo>
                  <a:pt x="735" y="835"/>
                </a:lnTo>
                <a:lnTo>
                  <a:pt x="716" y="835"/>
                </a:lnTo>
                <a:lnTo>
                  <a:pt x="688" y="835"/>
                </a:lnTo>
                <a:lnTo>
                  <a:pt x="672" y="835"/>
                </a:lnTo>
                <a:lnTo>
                  <a:pt x="650" y="835"/>
                </a:lnTo>
                <a:lnTo>
                  <a:pt x="645" y="835"/>
                </a:lnTo>
                <a:lnTo>
                  <a:pt x="648" y="832"/>
                </a:lnTo>
                <a:lnTo>
                  <a:pt x="642" y="832"/>
                </a:lnTo>
                <a:lnTo>
                  <a:pt x="591" y="832"/>
                </a:lnTo>
                <a:lnTo>
                  <a:pt x="549" y="832"/>
                </a:lnTo>
                <a:lnTo>
                  <a:pt x="528" y="830"/>
                </a:lnTo>
                <a:lnTo>
                  <a:pt x="519" y="830"/>
                </a:lnTo>
                <a:lnTo>
                  <a:pt x="514" y="830"/>
                </a:lnTo>
                <a:lnTo>
                  <a:pt x="509" y="830"/>
                </a:lnTo>
                <a:lnTo>
                  <a:pt x="503" y="830"/>
                </a:lnTo>
                <a:lnTo>
                  <a:pt x="493" y="830"/>
                </a:lnTo>
                <a:lnTo>
                  <a:pt x="463" y="832"/>
                </a:lnTo>
                <a:lnTo>
                  <a:pt x="456" y="832"/>
                </a:lnTo>
                <a:lnTo>
                  <a:pt x="442" y="832"/>
                </a:lnTo>
                <a:lnTo>
                  <a:pt x="413" y="832"/>
                </a:lnTo>
                <a:lnTo>
                  <a:pt x="399" y="832"/>
                </a:lnTo>
                <a:lnTo>
                  <a:pt x="388" y="832"/>
                </a:lnTo>
                <a:lnTo>
                  <a:pt x="367" y="832"/>
                </a:lnTo>
                <a:lnTo>
                  <a:pt x="364" y="832"/>
                </a:lnTo>
                <a:lnTo>
                  <a:pt x="359" y="832"/>
                </a:lnTo>
                <a:lnTo>
                  <a:pt x="356" y="832"/>
                </a:lnTo>
                <a:lnTo>
                  <a:pt x="349" y="832"/>
                </a:lnTo>
                <a:lnTo>
                  <a:pt x="346" y="830"/>
                </a:lnTo>
                <a:lnTo>
                  <a:pt x="340" y="830"/>
                </a:lnTo>
                <a:lnTo>
                  <a:pt x="296" y="832"/>
                </a:lnTo>
                <a:lnTo>
                  <a:pt x="295" y="832"/>
                </a:lnTo>
                <a:lnTo>
                  <a:pt x="293" y="832"/>
                </a:lnTo>
                <a:lnTo>
                  <a:pt x="292" y="832"/>
                </a:lnTo>
                <a:lnTo>
                  <a:pt x="284" y="832"/>
                </a:lnTo>
                <a:lnTo>
                  <a:pt x="271" y="832"/>
                </a:lnTo>
                <a:lnTo>
                  <a:pt x="253" y="832"/>
                </a:lnTo>
                <a:lnTo>
                  <a:pt x="207" y="832"/>
                </a:lnTo>
                <a:lnTo>
                  <a:pt x="183" y="832"/>
                </a:lnTo>
                <a:lnTo>
                  <a:pt x="181" y="832"/>
                </a:lnTo>
                <a:lnTo>
                  <a:pt x="178" y="832"/>
                </a:lnTo>
                <a:lnTo>
                  <a:pt x="178" y="832"/>
                </a:lnTo>
                <a:lnTo>
                  <a:pt x="175" y="832"/>
                </a:lnTo>
                <a:lnTo>
                  <a:pt x="165" y="832"/>
                </a:lnTo>
                <a:lnTo>
                  <a:pt x="162" y="832"/>
                </a:lnTo>
                <a:lnTo>
                  <a:pt x="122" y="832"/>
                </a:lnTo>
                <a:lnTo>
                  <a:pt x="117" y="832"/>
                </a:lnTo>
                <a:lnTo>
                  <a:pt x="87" y="832"/>
                </a:lnTo>
                <a:lnTo>
                  <a:pt x="85" y="832"/>
                </a:lnTo>
                <a:lnTo>
                  <a:pt x="72" y="832"/>
                </a:lnTo>
                <a:lnTo>
                  <a:pt x="53" y="832"/>
                </a:lnTo>
                <a:lnTo>
                  <a:pt x="47" y="832"/>
                </a:lnTo>
                <a:lnTo>
                  <a:pt x="47" y="787"/>
                </a:lnTo>
                <a:lnTo>
                  <a:pt x="47" y="779"/>
                </a:lnTo>
                <a:lnTo>
                  <a:pt x="47" y="771"/>
                </a:lnTo>
                <a:lnTo>
                  <a:pt x="47" y="766"/>
                </a:lnTo>
                <a:lnTo>
                  <a:pt x="47" y="758"/>
                </a:lnTo>
                <a:lnTo>
                  <a:pt x="47" y="723"/>
                </a:lnTo>
                <a:lnTo>
                  <a:pt x="40" y="723"/>
                </a:lnTo>
                <a:lnTo>
                  <a:pt x="40" y="720"/>
                </a:lnTo>
                <a:lnTo>
                  <a:pt x="40" y="712"/>
                </a:lnTo>
                <a:lnTo>
                  <a:pt x="40" y="707"/>
                </a:lnTo>
                <a:lnTo>
                  <a:pt x="40" y="699"/>
                </a:lnTo>
                <a:lnTo>
                  <a:pt x="40" y="680"/>
                </a:lnTo>
                <a:lnTo>
                  <a:pt x="40" y="648"/>
                </a:lnTo>
                <a:lnTo>
                  <a:pt x="40" y="642"/>
                </a:lnTo>
                <a:lnTo>
                  <a:pt x="40" y="635"/>
                </a:lnTo>
                <a:lnTo>
                  <a:pt x="40" y="635"/>
                </a:lnTo>
                <a:lnTo>
                  <a:pt x="40" y="635"/>
                </a:lnTo>
                <a:lnTo>
                  <a:pt x="40" y="614"/>
                </a:lnTo>
                <a:lnTo>
                  <a:pt x="39" y="614"/>
                </a:lnTo>
                <a:lnTo>
                  <a:pt x="37" y="614"/>
                </a:lnTo>
                <a:lnTo>
                  <a:pt x="34" y="614"/>
                </a:lnTo>
                <a:lnTo>
                  <a:pt x="34" y="613"/>
                </a:lnTo>
                <a:lnTo>
                  <a:pt x="34" y="613"/>
                </a:lnTo>
                <a:lnTo>
                  <a:pt x="34" y="606"/>
                </a:lnTo>
                <a:lnTo>
                  <a:pt x="34" y="603"/>
                </a:lnTo>
                <a:lnTo>
                  <a:pt x="34" y="602"/>
                </a:lnTo>
                <a:lnTo>
                  <a:pt x="34" y="597"/>
                </a:lnTo>
                <a:lnTo>
                  <a:pt x="34" y="595"/>
                </a:lnTo>
                <a:lnTo>
                  <a:pt x="34" y="594"/>
                </a:lnTo>
                <a:lnTo>
                  <a:pt x="34" y="592"/>
                </a:lnTo>
                <a:lnTo>
                  <a:pt x="34" y="582"/>
                </a:lnTo>
                <a:lnTo>
                  <a:pt x="34" y="581"/>
                </a:lnTo>
                <a:lnTo>
                  <a:pt x="34" y="574"/>
                </a:lnTo>
                <a:lnTo>
                  <a:pt x="34" y="560"/>
                </a:lnTo>
                <a:lnTo>
                  <a:pt x="34" y="558"/>
                </a:lnTo>
                <a:lnTo>
                  <a:pt x="34" y="531"/>
                </a:lnTo>
                <a:lnTo>
                  <a:pt x="34" y="531"/>
                </a:lnTo>
                <a:lnTo>
                  <a:pt x="34" y="523"/>
                </a:lnTo>
                <a:lnTo>
                  <a:pt x="36" y="504"/>
                </a:lnTo>
                <a:lnTo>
                  <a:pt x="28" y="504"/>
                </a:lnTo>
                <a:lnTo>
                  <a:pt x="28" y="490"/>
                </a:lnTo>
                <a:lnTo>
                  <a:pt x="28" y="488"/>
                </a:lnTo>
                <a:lnTo>
                  <a:pt x="28" y="485"/>
                </a:lnTo>
                <a:lnTo>
                  <a:pt x="28" y="459"/>
                </a:lnTo>
                <a:lnTo>
                  <a:pt x="28" y="448"/>
                </a:lnTo>
                <a:lnTo>
                  <a:pt x="28" y="446"/>
                </a:lnTo>
                <a:lnTo>
                  <a:pt x="28" y="445"/>
                </a:lnTo>
                <a:lnTo>
                  <a:pt x="28" y="437"/>
                </a:lnTo>
                <a:lnTo>
                  <a:pt x="28" y="424"/>
                </a:lnTo>
                <a:lnTo>
                  <a:pt x="28" y="392"/>
                </a:lnTo>
                <a:lnTo>
                  <a:pt x="20" y="392"/>
                </a:lnTo>
                <a:lnTo>
                  <a:pt x="20" y="373"/>
                </a:lnTo>
                <a:lnTo>
                  <a:pt x="20" y="370"/>
                </a:lnTo>
                <a:lnTo>
                  <a:pt x="20" y="365"/>
                </a:lnTo>
                <a:lnTo>
                  <a:pt x="20" y="355"/>
                </a:lnTo>
                <a:lnTo>
                  <a:pt x="20" y="349"/>
                </a:lnTo>
                <a:lnTo>
                  <a:pt x="21" y="347"/>
                </a:lnTo>
                <a:lnTo>
                  <a:pt x="20" y="346"/>
                </a:lnTo>
                <a:lnTo>
                  <a:pt x="20" y="344"/>
                </a:lnTo>
                <a:lnTo>
                  <a:pt x="21" y="336"/>
                </a:lnTo>
                <a:lnTo>
                  <a:pt x="21" y="333"/>
                </a:lnTo>
                <a:lnTo>
                  <a:pt x="21" y="326"/>
                </a:lnTo>
                <a:lnTo>
                  <a:pt x="21" y="318"/>
                </a:lnTo>
                <a:lnTo>
                  <a:pt x="21" y="317"/>
                </a:lnTo>
                <a:lnTo>
                  <a:pt x="21" y="317"/>
                </a:lnTo>
                <a:lnTo>
                  <a:pt x="21" y="306"/>
                </a:lnTo>
                <a:lnTo>
                  <a:pt x="21" y="299"/>
                </a:lnTo>
                <a:lnTo>
                  <a:pt x="21" y="293"/>
                </a:lnTo>
                <a:lnTo>
                  <a:pt x="21" y="293"/>
                </a:lnTo>
                <a:lnTo>
                  <a:pt x="21" y="290"/>
                </a:lnTo>
                <a:lnTo>
                  <a:pt x="21" y="286"/>
                </a:lnTo>
                <a:lnTo>
                  <a:pt x="21" y="286"/>
                </a:lnTo>
                <a:lnTo>
                  <a:pt x="21" y="286"/>
                </a:lnTo>
                <a:lnTo>
                  <a:pt x="21" y="285"/>
                </a:lnTo>
                <a:lnTo>
                  <a:pt x="21" y="285"/>
                </a:lnTo>
                <a:lnTo>
                  <a:pt x="21" y="283"/>
                </a:lnTo>
                <a:lnTo>
                  <a:pt x="21" y="283"/>
                </a:lnTo>
                <a:lnTo>
                  <a:pt x="21" y="282"/>
                </a:lnTo>
                <a:lnTo>
                  <a:pt x="21" y="280"/>
                </a:lnTo>
                <a:lnTo>
                  <a:pt x="20" y="280"/>
                </a:lnTo>
                <a:lnTo>
                  <a:pt x="20" y="280"/>
                </a:lnTo>
                <a:lnTo>
                  <a:pt x="18" y="280"/>
                </a:lnTo>
                <a:lnTo>
                  <a:pt x="18" y="280"/>
                </a:lnTo>
                <a:lnTo>
                  <a:pt x="18" y="282"/>
                </a:lnTo>
                <a:lnTo>
                  <a:pt x="18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6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5" y="282"/>
                </a:lnTo>
                <a:lnTo>
                  <a:pt x="13" y="282"/>
                </a:lnTo>
                <a:lnTo>
                  <a:pt x="13" y="282"/>
                </a:lnTo>
                <a:lnTo>
                  <a:pt x="13" y="278"/>
                </a:lnTo>
                <a:lnTo>
                  <a:pt x="13" y="275"/>
                </a:lnTo>
                <a:lnTo>
                  <a:pt x="13" y="272"/>
                </a:lnTo>
                <a:lnTo>
                  <a:pt x="13" y="269"/>
                </a:lnTo>
                <a:lnTo>
                  <a:pt x="13" y="269"/>
                </a:lnTo>
                <a:lnTo>
                  <a:pt x="13" y="256"/>
                </a:lnTo>
                <a:lnTo>
                  <a:pt x="13" y="240"/>
                </a:lnTo>
                <a:lnTo>
                  <a:pt x="13" y="237"/>
                </a:lnTo>
                <a:lnTo>
                  <a:pt x="13" y="234"/>
                </a:lnTo>
                <a:lnTo>
                  <a:pt x="13" y="230"/>
                </a:lnTo>
                <a:lnTo>
                  <a:pt x="13" y="226"/>
                </a:lnTo>
                <a:lnTo>
                  <a:pt x="13" y="224"/>
                </a:lnTo>
                <a:lnTo>
                  <a:pt x="13" y="222"/>
                </a:lnTo>
                <a:lnTo>
                  <a:pt x="13" y="219"/>
                </a:lnTo>
                <a:lnTo>
                  <a:pt x="13" y="216"/>
                </a:lnTo>
                <a:lnTo>
                  <a:pt x="15" y="205"/>
                </a:lnTo>
                <a:lnTo>
                  <a:pt x="15" y="205"/>
                </a:lnTo>
                <a:lnTo>
                  <a:pt x="15" y="198"/>
                </a:lnTo>
                <a:lnTo>
                  <a:pt x="15" y="173"/>
                </a:lnTo>
                <a:lnTo>
                  <a:pt x="15" y="170"/>
                </a:lnTo>
                <a:lnTo>
                  <a:pt x="15" y="170"/>
                </a:lnTo>
                <a:lnTo>
                  <a:pt x="13" y="170"/>
                </a:lnTo>
                <a:lnTo>
                  <a:pt x="13" y="170"/>
                </a:lnTo>
                <a:lnTo>
                  <a:pt x="8" y="170"/>
                </a:lnTo>
                <a:lnTo>
                  <a:pt x="7" y="168"/>
                </a:lnTo>
                <a:lnTo>
                  <a:pt x="7" y="168"/>
                </a:lnTo>
                <a:lnTo>
                  <a:pt x="7" y="168"/>
                </a:lnTo>
                <a:lnTo>
                  <a:pt x="7" y="165"/>
                </a:lnTo>
                <a:lnTo>
                  <a:pt x="7" y="141"/>
                </a:lnTo>
                <a:lnTo>
                  <a:pt x="7" y="136"/>
                </a:lnTo>
                <a:lnTo>
                  <a:pt x="7" y="133"/>
                </a:lnTo>
                <a:lnTo>
                  <a:pt x="7" y="123"/>
                </a:lnTo>
                <a:lnTo>
                  <a:pt x="7" y="115"/>
                </a:lnTo>
                <a:lnTo>
                  <a:pt x="8" y="102"/>
                </a:lnTo>
                <a:lnTo>
                  <a:pt x="8" y="96"/>
                </a:lnTo>
                <a:lnTo>
                  <a:pt x="8" y="93"/>
                </a:lnTo>
                <a:lnTo>
                  <a:pt x="8" y="85"/>
                </a:lnTo>
                <a:lnTo>
                  <a:pt x="8" y="82"/>
                </a:lnTo>
                <a:lnTo>
                  <a:pt x="8" y="67"/>
                </a:lnTo>
                <a:lnTo>
                  <a:pt x="8" y="58"/>
                </a:lnTo>
                <a:lnTo>
                  <a:pt x="8" y="54"/>
                </a:lnTo>
                <a:lnTo>
                  <a:pt x="7" y="54"/>
                </a:lnTo>
                <a:lnTo>
                  <a:pt x="0" y="54"/>
                </a:lnTo>
                <a:lnTo>
                  <a:pt x="0" y="42"/>
                </a:lnTo>
                <a:lnTo>
                  <a:pt x="0" y="37"/>
                </a:lnTo>
                <a:lnTo>
                  <a:pt x="0" y="35"/>
                </a:lnTo>
                <a:lnTo>
                  <a:pt x="0" y="2"/>
                </a:lnTo>
                <a:lnTo>
                  <a:pt x="0" y="2"/>
                </a:lnTo>
                <a:lnTo>
                  <a:pt x="18" y="0"/>
                </a:lnTo>
                <a:lnTo>
                  <a:pt x="36" y="0"/>
                </a:lnTo>
                <a:lnTo>
                  <a:pt x="60" y="0"/>
                </a:lnTo>
                <a:lnTo>
                  <a:pt x="68" y="0"/>
                </a:lnTo>
                <a:lnTo>
                  <a:pt x="85" y="0"/>
                </a:lnTo>
                <a:lnTo>
                  <a:pt x="111" y="0"/>
                </a:lnTo>
                <a:lnTo>
                  <a:pt x="116" y="0"/>
                </a:lnTo>
                <a:lnTo>
                  <a:pt x="141" y="0"/>
                </a:lnTo>
                <a:lnTo>
                  <a:pt x="152" y="0"/>
                </a:lnTo>
                <a:lnTo>
                  <a:pt x="175" y="0"/>
                </a:lnTo>
                <a:lnTo>
                  <a:pt x="178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18" y="0"/>
                </a:lnTo>
                <a:lnTo>
                  <a:pt x="266" y="0"/>
                </a:lnTo>
                <a:lnTo>
                  <a:pt x="269" y="0"/>
                </a:lnTo>
                <a:lnTo>
                  <a:pt x="271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7" y="0"/>
                </a:lnTo>
                <a:lnTo>
                  <a:pt x="301" y="2"/>
                </a:lnTo>
                <a:lnTo>
                  <a:pt x="303" y="2"/>
                </a:lnTo>
                <a:lnTo>
                  <a:pt x="317" y="2"/>
                </a:lnTo>
                <a:lnTo>
                  <a:pt x="336" y="2"/>
                </a:lnTo>
                <a:lnTo>
                  <a:pt x="338" y="2"/>
                </a:lnTo>
                <a:lnTo>
                  <a:pt x="340" y="2"/>
                </a:lnTo>
                <a:lnTo>
                  <a:pt x="354" y="2"/>
                </a:lnTo>
                <a:lnTo>
                  <a:pt x="359" y="2"/>
                </a:lnTo>
                <a:lnTo>
                  <a:pt x="364" y="2"/>
                </a:lnTo>
                <a:lnTo>
                  <a:pt x="364" y="2"/>
                </a:lnTo>
                <a:lnTo>
                  <a:pt x="413" y="2"/>
                </a:lnTo>
                <a:lnTo>
                  <a:pt x="418" y="2"/>
                </a:lnTo>
                <a:lnTo>
                  <a:pt x="424" y="2"/>
                </a:lnTo>
                <a:lnTo>
                  <a:pt x="450" y="2"/>
                </a:lnTo>
                <a:lnTo>
                  <a:pt x="456" y="0"/>
                </a:lnTo>
                <a:lnTo>
                  <a:pt x="464" y="0"/>
                </a:lnTo>
                <a:lnTo>
                  <a:pt x="479" y="0"/>
                </a:lnTo>
                <a:lnTo>
                  <a:pt x="479" y="0"/>
                </a:lnTo>
                <a:lnTo>
                  <a:pt x="480" y="0"/>
                </a:lnTo>
                <a:lnTo>
                  <a:pt x="500" y="0"/>
                </a:lnTo>
                <a:lnTo>
                  <a:pt x="540" y="0"/>
                </a:lnTo>
                <a:lnTo>
                  <a:pt x="546" y="0"/>
                </a:lnTo>
                <a:close/>
              </a:path>
            </a:pathLst>
          </a:custGeom>
          <a:solidFill>
            <a:srgbClr val="8AE6A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4"/>
          <p:cNvSpPr>
            <a:spLocks/>
          </p:cNvSpPr>
          <p:nvPr/>
        </p:nvSpPr>
        <p:spPr bwMode="auto">
          <a:xfrm>
            <a:off x="2936875" y="4703763"/>
            <a:ext cx="133350" cy="168275"/>
          </a:xfrm>
          <a:custGeom>
            <a:avLst/>
            <a:gdLst/>
            <a:ahLst/>
            <a:cxnLst>
              <a:cxn ang="0">
                <a:pos x="84" y="0"/>
              </a:cxn>
              <a:cxn ang="0">
                <a:pos x="84" y="18"/>
              </a:cxn>
              <a:cxn ang="0">
                <a:pos x="84" y="21"/>
              </a:cxn>
              <a:cxn ang="0">
                <a:pos x="84" y="24"/>
              </a:cxn>
              <a:cxn ang="0">
                <a:pos x="84" y="27"/>
              </a:cxn>
              <a:cxn ang="0">
                <a:pos x="84" y="45"/>
              </a:cxn>
              <a:cxn ang="0">
                <a:pos x="84" y="53"/>
              </a:cxn>
              <a:cxn ang="0">
                <a:pos x="84" y="63"/>
              </a:cxn>
              <a:cxn ang="0">
                <a:pos x="84" y="67"/>
              </a:cxn>
              <a:cxn ang="0">
                <a:pos x="84" y="75"/>
              </a:cxn>
              <a:cxn ang="0">
                <a:pos x="84" y="83"/>
              </a:cxn>
              <a:cxn ang="0">
                <a:pos x="84" y="87"/>
              </a:cxn>
              <a:cxn ang="0">
                <a:pos x="84" y="91"/>
              </a:cxn>
              <a:cxn ang="0">
                <a:pos x="84" y="98"/>
              </a:cxn>
              <a:cxn ang="0">
                <a:pos x="84" y="106"/>
              </a:cxn>
              <a:cxn ang="0">
                <a:pos x="76" y="106"/>
              </a:cxn>
              <a:cxn ang="0">
                <a:pos x="70" y="106"/>
              </a:cxn>
              <a:cxn ang="0">
                <a:pos x="65" y="106"/>
              </a:cxn>
              <a:cxn ang="0">
                <a:pos x="62" y="106"/>
              </a:cxn>
              <a:cxn ang="0">
                <a:pos x="52" y="106"/>
              </a:cxn>
              <a:cxn ang="0">
                <a:pos x="44" y="106"/>
              </a:cxn>
              <a:cxn ang="0">
                <a:pos x="38" y="106"/>
              </a:cxn>
              <a:cxn ang="0">
                <a:pos x="35" y="106"/>
              </a:cxn>
              <a:cxn ang="0">
                <a:pos x="30" y="106"/>
              </a:cxn>
              <a:cxn ang="0">
                <a:pos x="25" y="106"/>
              </a:cxn>
              <a:cxn ang="0">
                <a:pos x="20" y="106"/>
              </a:cxn>
              <a:cxn ang="0">
                <a:pos x="16" y="106"/>
              </a:cxn>
              <a:cxn ang="0">
                <a:pos x="9" y="106"/>
              </a:cxn>
              <a:cxn ang="0">
                <a:pos x="1" y="106"/>
              </a:cxn>
              <a:cxn ang="0">
                <a:pos x="0" y="101"/>
              </a:cxn>
              <a:cxn ang="0">
                <a:pos x="0" y="98"/>
              </a:cxn>
              <a:cxn ang="0">
                <a:pos x="0" y="93"/>
              </a:cxn>
              <a:cxn ang="0">
                <a:pos x="0" y="80"/>
              </a:cxn>
              <a:cxn ang="0">
                <a:pos x="0" y="71"/>
              </a:cxn>
              <a:cxn ang="0">
                <a:pos x="0" y="63"/>
              </a:cxn>
              <a:cxn ang="0">
                <a:pos x="0" y="59"/>
              </a:cxn>
              <a:cxn ang="0">
                <a:pos x="0" y="53"/>
              </a:cxn>
              <a:cxn ang="0">
                <a:pos x="0" y="50"/>
              </a:cxn>
              <a:cxn ang="0">
                <a:pos x="0" y="47"/>
              </a:cxn>
              <a:cxn ang="0">
                <a:pos x="0" y="43"/>
              </a:cxn>
              <a:cxn ang="0">
                <a:pos x="0" y="40"/>
              </a:cxn>
              <a:cxn ang="0">
                <a:pos x="0" y="35"/>
              </a:cxn>
              <a:cxn ang="0">
                <a:pos x="1" y="27"/>
              </a:cxn>
              <a:cxn ang="0">
                <a:pos x="1" y="23"/>
              </a:cxn>
              <a:cxn ang="0">
                <a:pos x="0" y="21"/>
              </a:cxn>
              <a:cxn ang="0">
                <a:pos x="0" y="18"/>
              </a:cxn>
              <a:cxn ang="0">
                <a:pos x="0" y="0"/>
              </a:cxn>
              <a:cxn ang="0">
                <a:pos x="3" y="0"/>
              </a:cxn>
              <a:cxn ang="0">
                <a:pos x="6" y="0"/>
              </a:cxn>
              <a:cxn ang="0">
                <a:pos x="9" y="0"/>
              </a:cxn>
              <a:cxn ang="0">
                <a:pos x="12" y="0"/>
              </a:cxn>
              <a:cxn ang="0">
                <a:pos x="19" y="0"/>
              </a:cxn>
              <a:cxn ang="0">
                <a:pos x="22" y="0"/>
              </a:cxn>
              <a:cxn ang="0">
                <a:pos x="27" y="0"/>
              </a:cxn>
              <a:cxn ang="0">
                <a:pos x="30" y="0"/>
              </a:cxn>
              <a:cxn ang="0">
                <a:pos x="38" y="0"/>
              </a:cxn>
              <a:cxn ang="0">
                <a:pos x="44" y="0"/>
              </a:cxn>
              <a:cxn ang="0">
                <a:pos x="48" y="0"/>
              </a:cxn>
              <a:cxn ang="0">
                <a:pos x="57" y="0"/>
              </a:cxn>
            </a:cxnLst>
            <a:rect l="0" t="0" r="r" b="b"/>
            <a:pathLst>
              <a:path w="84" h="106">
                <a:moveTo>
                  <a:pt x="70" y="0"/>
                </a:moveTo>
                <a:lnTo>
                  <a:pt x="84" y="0"/>
                </a:lnTo>
                <a:lnTo>
                  <a:pt x="84" y="15"/>
                </a:lnTo>
                <a:lnTo>
                  <a:pt x="84" y="18"/>
                </a:lnTo>
                <a:lnTo>
                  <a:pt x="84" y="19"/>
                </a:lnTo>
                <a:lnTo>
                  <a:pt x="84" y="21"/>
                </a:lnTo>
                <a:lnTo>
                  <a:pt x="84" y="23"/>
                </a:lnTo>
                <a:lnTo>
                  <a:pt x="84" y="24"/>
                </a:lnTo>
                <a:lnTo>
                  <a:pt x="84" y="26"/>
                </a:lnTo>
                <a:lnTo>
                  <a:pt x="84" y="27"/>
                </a:lnTo>
                <a:lnTo>
                  <a:pt x="84" y="42"/>
                </a:lnTo>
                <a:lnTo>
                  <a:pt x="84" y="45"/>
                </a:lnTo>
                <a:lnTo>
                  <a:pt x="84" y="47"/>
                </a:lnTo>
                <a:lnTo>
                  <a:pt x="84" y="53"/>
                </a:lnTo>
                <a:lnTo>
                  <a:pt x="84" y="58"/>
                </a:lnTo>
                <a:lnTo>
                  <a:pt x="84" y="63"/>
                </a:lnTo>
                <a:lnTo>
                  <a:pt x="84" y="66"/>
                </a:lnTo>
                <a:lnTo>
                  <a:pt x="84" y="67"/>
                </a:lnTo>
                <a:lnTo>
                  <a:pt x="84" y="72"/>
                </a:lnTo>
                <a:lnTo>
                  <a:pt x="84" y="75"/>
                </a:lnTo>
                <a:lnTo>
                  <a:pt x="84" y="77"/>
                </a:lnTo>
                <a:lnTo>
                  <a:pt x="84" y="83"/>
                </a:lnTo>
                <a:lnTo>
                  <a:pt x="84" y="85"/>
                </a:lnTo>
                <a:lnTo>
                  <a:pt x="84" y="87"/>
                </a:lnTo>
                <a:lnTo>
                  <a:pt x="84" y="90"/>
                </a:lnTo>
                <a:lnTo>
                  <a:pt x="84" y="91"/>
                </a:lnTo>
                <a:lnTo>
                  <a:pt x="84" y="96"/>
                </a:lnTo>
                <a:lnTo>
                  <a:pt x="84" y="98"/>
                </a:lnTo>
                <a:lnTo>
                  <a:pt x="84" y="104"/>
                </a:lnTo>
                <a:lnTo>
                  <a:pt x="84" y="106"/>
                </a:lnTo>
                <a:lnTo>
                  <a:pt x="81" y="106"/>
                </a:lnTo>
                <a:lnTo>
                  <a:pt x="76" y="106"/>
                </a:lnTo>
                <a:lnTo>
                  <a:pt x="75" y="106"/>
                </a:lnTo>
                <a:lnTo>
                  <a:pt x="70" y="106"/>
                </a:lnTo>
                <a:lnTo>
                  <a:pt x="68" y="106"/>
                </a:lnTo>
                <a:lnTo>
                  <a:pt x="65" y="106"/>
                </a:lnTo>
                <a:lnTo>
                  <a:pt x="64" y="106"/>
                </a:lnTo>
                <a:lnTo>
                  <a:pt x="62" y="106"/>
                </a:lnTo>
                <a:lnTo>
                  <a:pt x="57" y="106"/>
                </a:lnTo>
                <a:lnTo>
                  <a:pt x="52" y="106"/>
                </a:lnTo>
                <a:lnTo>
                  <a:pt x="51" y="106"/>
                </a:lnTo>
                <a:lnTo>
                  <a:pt x="44" y="106"/>
                </a:lnTo>
                <a:lnTo>
                  <a:pt x="41" y="106"/>
                </a:lnTo>
                <a:lnTo>
                  <a:pt x="38" y="106"/>
                </a:lnTo>
                <a:lnTo>
                  <a:pt x="36" y="106"/>
                </a:lnTo>
                <a:lnTo>
                  <a:pt x="35" y="106"/>
                </a:lnTo>
                <a:lnTo>
                  <a:pt x="32" y="106"/>
                </a:lnTo>
                <a:lnTo>
                  <a:pt x="30" y="106"/>
                </a:lnTo>
                <a:lnTo>
                  <a:pt x="28" y="106"/>
                </a:lnTo>
                <a:lnTo>
                  <a:pt x="25" y="106"/>
                </a:lnTo>
                <a:lnTo>
                  <a:pt x="22" y="106"/>
                </a:lnTo>
                <a:lnTo>
                  <a:pt x="20" y="106"/>
                </a:lnTo>
                <a:lnTo>
                  <a:pt x="17" y="106"/>
                </a:lnTo>
                <a:lnTo>
                  <a:pt x="16" y="106"/>
                </a:lnTo>
                <a:lnTo>
                  <a:pt x="12" y="106"/>
                </a:lnTo>
                <a:lnTo>
                  <a:pt x="9" y="106"/>
                </a:lnTo>
                <a:lnTo>
                  <a:pt x="4" y="106"/>
                </a:lnTo>
                <a:lnTo>
                  <a:pt x="1" y="106"/>
                </a:lnTo>
                <a:lnTo>
                  <a:pt x="0" y="106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3"/>
                </a:lnTo>
                <a:lnTo>
                  <a:pt x="0" y="88"/>
                </a:lnTo>
                <a:lnTo>
                  <a:pt x="0" y="80"/>
                </a:lnTo>
                <a:lnTo>
                  <a:pt x="0" y="74"/>
                </a:lnTo>
                <a:lnTo>
                  <a:pt x="0" y="71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5"/>
                </a:lnTo>
                <a:lnTo>
                  <a:pt x="0" y="27"/>
                </a:lnTo>
                <a:lnTo>
                  <a:pt x="1" y="27"/>
                </a:lnTo>
                <a:lnTo>
                  <a:pt x="1" y="26"/>
                </a:lnTo>
                <a:lnTo>
                  <a:pt x="1" y="23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0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70" y="0"/>
                </a:lnTo>
                <a:close/>
              </a:path>
            </a:pathLst>
          </a:custGeom>
          <a:solidFill>
            <a:srgbClr val="44AD9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5"/>
          <p:cNvSpPr>
            <a:spLocks/>
          </p:cNvSpPr>
          <p:nvPr/>
        </p:nvSpPr>
        <p:spPr bwMode="auto">
          <a:xfrm>
            <a:off x="4360863" y="5741988"/>
            <a:ext cx="284163" cy="315913"/>
          </a:xfrm>
          <a:custGeom>
            <a:avLst/>
            <a:gdLst/>
            <a:ahLst/>
            <a:cxnLst>
              <a:cxn ang="0">
                <a:pos x="120" y="199"/>
              </a:cxn>
              <a:cxn ang="0">
                <a:pos x="90" y="199"/>
              </a:cxn>
              <a:cxn ang="0">
                <a:pos x="56" y="199"/>
              </a:cxn>
              <a:cxn ang="0">
                <a:pos x="34" y="199"/>
              </a:cxn>
              <a:cxn ang="0">
                <a:pos x="24" y="199"/>
              </a:cxn>
              <a:cxn ang="0">
                <a:pos x="13" y="199"/>
              </a:cxn>
              <a:cxn ang="0">
                <a:pos x="5" y="199"/>
              </a:cxn>
              <a:cxn ang="0">
                <a:pos x="0" y="194"/>
              </a:cxn>
              <a:cxn ang="0">
                <a:pos x="0" y="175"/>
              </a:cxn>
              <a:cxn ang="0">
                <a:pos x="2" y="165"/>
              </a:cxn>
              <a:cxn ang="0">
                <a:pos x="2" y="141"/>
              </a:cxn>
              <a:cxn ang="0">
                <a:pos x="2" y="128"/>
              </a:cxn>
              <a:cxn ang="0">
                <a:pos x="2" y="116"/>
              </a:cxn>
              <a:cxn ang="0">
                <a:pos x="2" y="98"/>
              </a:cxn>
              <a:cxn ang="0">
                <a:pos x="2" y="90"/>
              </a:cxn>
              <a:cxn ang="0">
                <a:pos x="2" y="69"/>
              </a:cxn>
              <a:cxn ang="0">
                <a:pos x="3" y="64"/>
              </a:cxn>
              <a:cxn ang="0">
                <a:pos x="3" y="52"/>
              </a:cxn>
              <a:cxn ang="0">
                <a:pos x="3" y="34"/>
              </a:cxn>
              <a:cxn ang="0">
                <a:pos x="2" y="21"/>
              </a:cxn>
              <a:cxn ang="0">
                <a:pos x="2" y="16"/>
              </a:cxn>
              <a:cxn ang="0">
                <a:pos x="8" y="13"/>
              </a:cxn>
              <a:cxn ang="0">
                <a:pos x="16" y="13"/>
              </a:cxn>
              <a:cxn ang="0">
                <a:pos x="35" y="13"/>
              </a:cxn>
              <a:cxn ang="0">
                <a:pos x="50" y="13"/>
              </a:cxn>
              <a:cxn ang="0">
                <a:pos x="53" y="18"/>
              </a:cxn>
              <a:cxn ang="0">
                <a:pos x="53" y="32"/>
              </a:cxn>
              <a:cxn ang="0">
                <a:pos x="53" y="44"/>
              </a:cxn>
              <a:cxn ang="0">
                <a:pos x="53" y="66"/>
              </a:cxn>
              <a:cxn ang="0">
                <a:pos x="53" y="72"/>
              </a:cxn>
              <a:cxn ang="0">
                <a:pos x="71" y="90"/>
              </a:cxn>
              <a:cxn ang="0">
                <a:pos x="75" y="90"/>
              </a:cxn>
              <a:cxn ang="0">
                <a:pos x="80" y="90"/>
              </a:cxn>
              <a:cxn ang="0">
                <a:pos x="85" y="90"/>
              </a:cxn>
              <a:cxn ang="0">
                <a:pos x="90" y="90"/>
              </a:cxn>
              <a:cxn ang="0">
                <a:pos x="95" y="90"/>
              </a:cxn>
              <a:cxn ang="0">
                <a:pos x="104" y="90"/>
              </a:cxn>
              <a:cxn ang="0">
                <a:pos x="104" y="64"/>
              </a:cxn>
              <a:cxn ang="0">
                <a:pos x="103" y="58"/>
              </a:cxn>
              <a:cxn ang="0">
                <a:pos x="103" y="47"/>
              </a:cxn>
              <a:cxn ang="0">
                <a:pos x="103" y="31"/>
              </a:cxn>
              <a:cxn ang="0">
                <a:pos x="103" y="0"/>
              </a:cxn>
              <a:cxn ang="0">
                <a:pos x="127" y="0"/>
              </a:cxn>
              <a:cxn ang="0">
                <a:pos x="128" y="4"/>
              </a:cxn>
              <a:cxn ang="0">
                <a:pos x="128" y="28"/>
              </a:cxn>
              <a:cxn ang="0">
                <a:pos x="128" y="36"/>
              </a:cxn>
              <a:cxn ang="0">
                <a:pos x="128" y="56"/>
              </a:cxn>
              <a:cxn ang="0">
                <a:pos x="136" y="60"/>
              </a:cxn>
              <a:cxn ang="0">
                <a:pos x="154" y="64"/>
              </a:cxn>
              <a:cxn ang="0">
                <a:pos x="154" y="66"/>
              </a:cxn>
              <a:cxn ang="0">
                <a:pos x="155" y="63"/>
              </a:cxn>
              <a:cxn ang="0">
                <a:pos x="159" y="60"/>
              </a:cxn>
              <a:cxn ang="0">
                <a:pos x="163" y="64"/>
              </a:cxn>
              <a:cxn ang="0">
                <a:pos x="163" y="82"/>
              </a:cxn>
              <a:cxn ang="0">
                <a:pos x="154" y="85"/>
              </a:cxn>
              <a:cxn ang="0">
                <a:pos x="154" y="103"/>
              </a:cxn>
              <a:cxn ang="0">
                <a:pos x="162" y="128"/>
              </a:cxn>
              <a:cxn ang="0">
                <a:pos x="179" y="130"/>
              </a:cxn>
              <a:cxn ang="0">
                <a:pos x="179" y="165"/>
              </a:cxn>
              <a:cxn ang="0">
                <a:pos x="143" y="165"/>
              </a:cxn>
              <a:cxn ang="0">
                <a:pos x="127" y="165"/>
              </a:cxn>
              <a:cxn ang="0">
                <a:pos x="127" y="186"/>
              </a:cxn>
            </a:cxnLst>
            <a:rect l="0" t="0" r="r" b="b"/>
            <a:pathLst>
              <a:path w="179" h="199">
                <a:moveTo>
                  <a:pt x="127" y="199"/>
                </a:moveTo>
                <a:lnTo>
                  <a:pt x="123" y="199"/>
                </a:lnTo>
                <a:lnTo>
                  <a:pt x="120" y="199"/>
                </a:lnTo>
                <a:lnTo>
                  <a:pt x="114" y="199"/>
                </a:lnTo>
                <a:lnTo>
                  <a:pt x="103" y="199"/>
                </a:lnTo>
                <a:lnTo>
                  <a:pt x="90" y="199"/>
                </a:lnTo>
                <a:lnTo>
                  <a:pt x="69" y="199"/>
                </a:lnTo>
                <a:lnTo>
                  <a:pt x="67" y="199"/>
                </a:lnTo>
                <a:lnTo>
                  <a:pt x="56" y="199"/>
                </a:lnTo>
                <a:lnTo>
                  <a:pt x="47" y="199"/>
                </a:lnTo>
                <a:lnTo>
                  <a:pt x="37" y="199"/>
                </a:lnTo>
                <a:lnTo>
                  <a:pt x="34" y="199"/>
                </a:lnTo>
                <a:lnTo>
                  <a:pt x="29" y="199"/>
                </a:lnTo>
                <a:lnTo>
                  <a:pt x="26" y="199"/>
                </a:lnTo>
                <a:lnTo>
                  <a:pt x="24" y="199"/>
                </a:lnTo>
                <a:lnTo>
                  <a:pt x="18" y="199"/>
                </a:lnTo>
                <a:lnTo>
                  <a:pt x="16" y="199"/>
                </a:lnTo>
                <a:lnTo>
                  <a:pt x="13" y="199"/>
                </a:lnTo>
                <a:lnTo>
                  <a:pt x="10" y="199"/>
                </a:lnTo>
                <a:lnTo>
                  <a:pt x="7" y="199"/>
                </a:lnTo>
                <a:lnTo>
                  <a:pt x="5" y="199"/>
                </a:lnTo>
                <a:lnTo>
                  <a:pt x="2" y="199"/>
                </a:lnTo>
                <a:lnTo>
                  <a:pt x="0" y="199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75"/>
                </a:lnTo>
                <a:lnTo>
                  <a:pt x="0" y="170"/>
                </a:lnTo>
                <a:lnTo>
                  <a:pt x="0" y="165"/>
                </a:lnTo>
                <a:lnTo>
                  <a:pt x="2" y="165"/>
                </a:lnTo>
                <a:lnTo>
                  <a:pt x="2" y="157"/>
                </a:lnTo>
                <a:lnTo>
                  <a:pt x="2" y="149"/>
                </a:lnTo>
                <a:lnTo>
                  <a:pt x="2" y="141"/>
                </a:lnTo>
                <a:lnTo>
                  <a:pt x="2" y="138"/>
                </a:lnTo>
                <a:lnTo>
                  <a:pt x="2" y="133"/>
                </a:lnTo>
                <a:lnTo>
                  <a:pt x="2" y="128"/>
                </a:lnTo>
                <a:lnTo>
                  <a:pt x="2" y="127"/>
                </a:lnTo>
                <a:lnTo>
                  <a:pt x="2" y="122"/>
                </a:lnTo>
                <a:lnTo>
                  <a:pt x="2" y="116"/>
                </a:lnTo>
                <a:lnTo>
                  <a:pt x="2" y="103"/>
                </a:lnTo>
                <a:lnTo>
                  <a:pt x="2" y="100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0"/>
                </a:lnTo>
                <a:lnTo>
                  <a:pt x="2" y="85"/>
                </a:lnTo>
                <a:lnTo>
                  <a:pt x="2" y="71"/>
                </a:lnTo>
                <a:lnTo>
                  <a:pt x="2" y="69"/>
                </a:lnTo>
                <a:lnTo>
                  <a:pt x="2" y="66"/>
                </a:lnTo>
                <a:lnTo>
                  <a:pt x="2" y="64"/>
                </a:lnTo>
                <a:lnTo>
                  <a:pt x="3" y="64"/>
                </a:lnTo>
                <a:lnTo>
                  <a:pt x="3" y="60"/>
                </a:lnTo>
                <a:lnTo>
                  <a:pt x="3" y="55"/>
                </a:lnTo>
                <a:lnTo>
                  <a:pt x="3" y="52"/>
                </a:lnTo>
                <a:lnTo>
                  <a:pt x="3" y="42"/>
                </a:lnTo>
                <a:lnTo>
                  <a:pt x="3" y="39"/>
                </a:lnTo>
                <a:lnTo>
                  <a:pt x="3" y="34"/>
                </a:lnTo>
                <a:lnTo>
                  <a:pt x="3" y="31"/>
                </a:lnTo>
                <a:lnTo>
                  <a:pt x="3" y="24"/>
                </a:lnTo>
                <a:lnTo>
                  <a:pt x="2" y="21"/>
                </a:lnTo>
                <a:lnTo>
                  <a:pt x="2" y="20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8" y="13"/>
                </a:lnTo>
                <a:lnTo>
                  <a:pt x="11" y="13"/>
                </a:lnTo>
                <a:lnTo>
                  <a:pt x="15" y="13"/>
                </a:lnTo>
                <a:lnTo>
                  <a:pt x="16" y="13"/>
                </a:lnTo>
                <a:lnTo>
                  <a:pt x="24" y="13"/>
                </a:lnTo>
                <a:lnTo>
                  <a:pt x="29" y="13"/>
                </a:lnTo>
                <a:lnTo>
                  <a:pt x="35" y="13"/>
                </a:lnTo>
                <a:lnTo>
                  <a:pt x="40" y="13"/>
                </a:lnTo>
                <a:lnTo>
                  <a:pt x="47" y="13"/>
                </a:lnTo>
                <a:lnTo>
                  <a:pt x="50" y="13"/>
                </a:lnTo>
                <a:lnTo>
                  <a:pt x="53" y="13"/>
                </a:lnTo>
                <a:lnTo>
                  <a:pt x="53" y="16"/>
                </a:lnTo>
                <a:lnTo>
                  <a:pt x="53" y="18"/>
                </a:lnTo>
                <a:lnTo>
                  <a:pt x="53" y="26"/>
                </a:lnTo>
                <a:lnTo>
                  <a:pt x="53" y="31"/>
                </a:lnTo>
                <a:lnTo>
                  <a:pt x="53" y="32"/>
                </a:lnTo>
                <a:lnTo>
                  <a:pt x="53" y="34"/>
                </a:lnTo>
                <a:lnTo>
                  <a:pt x="53" y="39"/>
                </a:lnTo>
                <a:lnTo>
                  <a:pt x="53" y="44"/>
                </a:lnTo>
                <a:lnTo>
                  <a:pt x="53" y="63"/>
                </a:lnTo>
                <a:lnTo>
                  <a:pt x="53" y="64"/>
                </a:lnTo>
                <a:lnTo>
                  <a:pt x="53" y="66"/>
                </a:lnTo>
                <a:lnTo>
                  <a:pt x="53" y="68"/>
                </a:lnTo>
                <a:lnTo>
                  <a:pt x="53" y="69"/>
                </a:lnTo>
                <a:lnTo>
                  <a:pt x="53" y="72"/>
                </a:lnTo>
                <a:lnTo>
                  <a:pt x="53" y="90"/>
                </a:lnTo>
                <a:lnTo>
                  <a:pt x="69" y="90"/>
                </a:lnTo>
                <a:lnTo>
                  <a:pt x="71" y="90"/>
                </a:lnTo>
                <a:lnTo>
                  <a:pt x="72" y="90"/>
                </a:lnTo>
                <a:lnTo>
                  <a:pt x="74" y="90"/>
                </a:lnTo>
                <a:lnTo>
                  <a:pt x="75" y="90"/>
                </a:lnTo>
                <a:lnTo>
                  <a:pt x="77" y="90"/>
                </a:lnTo>
                <a:lnTo>
                  <a:pt x="79" y="90"/>
                </a:lnTo>
                <a:lnTo>
                  <a:pt x="80" y="90"/>
                </a:lnTo>
                <a:lnTo>
                  <a:pt x="82" y="90"/>
                </a:lnTo>
                <a:lnTo>
                  <a:pt x="83" y="90"/>
                </a:lnTo>
                <a:lnTo>
                  <a:pt x="85" y="90"/>
                </a:lnTo>
                <a:lnTo>
                  <a:pt x="87" y="90"/>
                </a:lnTo>
                <a:lnTo>
                  <a:pt x="88" y="90"/>
                </a:lnTo>
                <a:lnTo>
                  <a:pt x="90" y="90"/>
                </a:lnTo>
                <a:lnTo>
                  <a:pt x="91" y="90"/>
                </a:lnTo>
                <a:lnTo>
                  <a:pt x="93" y="90"/>
                </a:lnTo>
                <a:lnTo>
                  <a:pt x="95" y="90"/>
                </a:lnTo>
                <a:lnTo>
                  <a:pt x="96" y="90"/>
                </a:lnTo>
                <a:lnTo>
                  <a:pt x="98" y="90"/>
                </a:lnTo>
                <a:lnTo>
                  <a:pt x="104" y="90"/>
                </a:lnTo>
                <a:lnTo>
                  <a:pt x="104" y="80"/>
                </a:lnTo>
                <a:lnTo>
                  <a:pt x="104" y="68"/>
                </a:lnTo>
                <a:lnTo>
                  <a:pt x="104" y="64"/>
                </a:lnTo>
                <a:lnTo>
                  <a:pt x="103" y="64"/>
                </a:lnTo>
                <a:lnTo>
                  <a:pt x="103" y="60"/>
                </a:lnTo>
                <a:lnTo>
                  <a:pt x="103" y="58"/>
                </a:lnTo>
                <a:lnTo>
                  <a:pt x="103" y="55"/>
                </a:lnTo>
                <a:lnTo>
                  <a:pt x="103" y="53"/>
                </a:lnTo>
                <a:lnTo>
                  <a:pt x="103" y="47"/>
                </a:lnTo>
                <a:lnTo>
                  <a:pt x="103" y="44"/>
                </a:lnTo>
                <a:lnTo>
                  <a:pt x="103" y="39"/>
                </a:lnTo>
                <a:lnTo>
                  <a:pt x="103" y="31"/>
                </a:lnTo>
                <a:lnTo>
                  <a:pt x="103" y="21"/>
                </a:lnTo>
                <a:lnTo>
                  <a:pt x="103" y="18"/>
                </a:lnTo>
                <a:lnTo>
                  <a:pt x="103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28" y="2"/>
                </a:lnTo>
                <a:lnTo>
                  <a:pt x="128" y="4"/>
                </a:lnTo>
                <a:lnTo>
                  <a:pt x="128" y="7"/>
                </a:lnTo>
                <a:lnTo>
                  <a:pt x="128" y="26"/>
                </a:lnTo>
                <a:lnTo>
                  <a:pt x="128" y="28"/>
                </a:lnTo>
                <a:lnTo>
                  <a:pt x="128" y="29"/>
                </a:lnTo>
                <a:lnTo>
                  <a:pt x="128" y="31"/>
                </a:lnTo>
                <a:lnTo>
                  <a:pt x="128" y="36"/>
                </a:lnTo>
                <a:lnTo>
                  <a:pt x="128" y="40"/>
                </a:lnTo>
                <a:lnTo>
                  <a:pt x="128" y="44"/>
                </a:lnTo>
                <a:lnTo>
                  <a:pt x="128" y="56"/>
                </a:lnTo>
                <a:lnTo>
                  <a:pt x="133" y="56"/>
                </a:lnTo>
                <a:lnTo>
                  <a:pt x="133" y="60"/>
                </a:lnTo>
                <a:lnTo>
                  <a:pt x="136" y="60"/>
                </a:lnTo>
                <a:lnTo>
                  <a:pt x="136" y="64"/>
                </a:lnTo>
                <a:lnTo>
                  <a:pt x="152" y="64"/>
                </a:lnTo>
                <a:lnTo>
                  <a:pt x="154" y="64"/>
                </a:lnTo>
                <a:lnTo>
                  <a:pt x="154" y="66"/>
                </a:lnTo>
                <a:lnTo>
                  <a:pt x="155" y="66"/>
                </a:lnTo>
                <a:lnTo>
                  <a:pt x="154" y="66"/>
                </a:lnTo>
                <a:lnTo>
                  <a:pt x="155" y="66"/>
                </a:lnTo>
                <a:lnTo>
                  <a:pt x="155" y="64"/>
                </a:lnTo>
                <a:lnTo>
                  <a:pt x="155" y="63"/>
                </a:lnTo>
                <a:lnTo>
                  <a:pt x="157" y="61"/>
                </a:lnTo>
                <a:lnTo>
                  <a:pt x="157" y="60"/>
                </a:lnTo>
                <a:lnTo>
                  <a:pt x="159" y="60"/>
                </a:lnTo>
                <a:lnTo>
                  <a:pt x="162" y="60"/>
                </a:lnTo>
                <a:lnTo>
                  <a:pt x="163" y="60"/>
                </a:lnTo>
                <a:lnTo>
                  <a:pt x="163" y="64"/>
                </a:lnTo>
                <a:lnTo>
                  <a:pt x="163" y="66"/>
                </a:lnTo>
                <a:lnTo>
                  <a:pt x="163" y="74"/>
                </a:lnTo>
                <a:lnTo>
                  <a:pt x="163" y="82"/>
                </a:lnTo>
                <a:lnTo>
                  <a:pt x="163" y="85"/>
                </a:lnTo>
                <a:lnTo>
                  <a:pt x="162" y="85"/>
                </a:lnTo>
                <a:lnTo>
                  <a:pt x="154" y="85"/>
                </a:lnTo>
                <a:lnTo>
                  <a:pt x="154" y="90"/>
                </a:lnTo>
                <a:lnTo>
                  <a:pt x="154" y="96"/>
                </a:lnTo>
                <a:lnTo>
                  <a:pt x="154" y="103"/>
                </a:lnTo>
                <a:lnTo>
                  <a:pt x="154" y="116"/>
                </a:lnTo>
                <a:lnTo>
                  <a:pt x="154" y="128"/>
                </a:lnTo>
                <a:lnTo>
                  <a:pt x="162" y="128"/>
                </a:lnTo>
                <a:lnTo>
                  <a:pt x="176" y="128"/>
                </a:lnTo>
                <a:lnTo>
                  <a:pt x="179" y="128"/>
                </a:lnTo>
                <a:lnTo>
                  <a:pt x="179" y="130"/>
                </a:lnTo>
                <a:lnTo>
                  <a:pt x="179" y="141"/>
                </a:lnTo>
                <a:lnTo>
                  <a:pt x="179" y="143"/>
                </a:lnTo>
                <a:lnTo>
                  <a:pt x="179" y="165"/>
                </a:lnTo>
                <a:lnTo>
                  <a:pt x="162" y="165"/>
                </a:lnTo>
                <a:lnTo>
                  <a:pt x="151" y="165"/>
                </a:lnTo>
                <a:lnTo>
                  <a:pt x="143" y="165"/>
                </a:lnTo>
                <a:lnTo>
                  <a:pt x="141" y="165"/>
                </a:lnTo>
                <a:lnTo>
                  <a:pt x="139" y="165"/>
                </a:lnTo>
                <a:lnTo>
                  <a:pt x="127" y="165"/>
                </a:lnTo>
                <a:lnTo>
                  <a:pt x="127" y="175"/>
                </a:lnTo>
                <a:lnTo>
                  <a:pt x="127" y="178"/>
                </a:lnTo>
                <a:lnTo>
                  <a:pt x="127" y="186"/>
                </a:lnTo>
                <a:lnTo>
                  <a:pt x="127" y="189"/>
                </a:lnTo>
                <a:lnTo>
                  <a:pt x="127" y="199"/>
                </a:lnTo>
                <a:close/>
              </a:path>
            </a:pathLst>
          </a:custGeom>
          <a:solidFill>
            <a:srgbClr val="8B78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6"/>
          <p:cNvSpPr>
            <a:spLocks noEditPoints="1"/>
          </p:cNvSpPr>
          <p:nvPr/>
        </p:nvSpPr>
        <p:spPr bwMode="auto">
          <a:xfrm>
            <a:off x="4364038" y="5600701"/>
            <a:ext cx="165100" cy="161925"/>
          </a:xfrm>
          <a:custGeom>
            <a:avLst/>
            <a:gdLst/>
            <a:ahLst/>
            <a:cxnLst>
              <a:cxn ang="0">
                <a:pos x="83" y="81"/>
              </a:cxn>
              <a:cxn ang="0">
                <a:pos x="51" y="0"/>
              </a:cxn>
              <a:cxn ang="0">
                <a:pos x="65" y="6"/>
              </a:cxn>
              <a:cxn ang="0">
                <a:pos x="78" y="6"/>
              </a:cxn>
              <a:cxn ang="0">
                <a:pos x="94" y="6"/>
              </a:cxn>
              <a:cxn ang="0">
                <a:pos x="104" y="14"/>
              </a:cxn>
              <a:cxn ang="0">
                <a:pos x="104" y="25"/>
              </a:cxn>
              <a:cxn ang="0">
                <a:pos x="104" y="32"/>
              </a:cxn>
              <a:cxn ang="0">
                <a:pos x="102" y="48"/>
              </a:cxn>
              <a:cxn ang="0">
                <a:pos x="101" y="77"/>
              </a:cxn>
              <a:cxn ang="0">
                <a:pos x="99" y="85"/>
              </a:cxn>
              <a:cxn ang="0">
                <a:pos x="97" y="88"/>
              </a:cxn>
              <a:cxn ang="0">
                <a:pos x="94" y="88"/>
              </a:cxn>
              <a:cxn ang="0">
                <a:pos x="93" y="89"/>
              </a:cxn>
              <a:cxn ang="0">
                <a:pos x="91" y="91"/>
              </a:cxn>
              <a:cxn ang="0">
                <a:pos x="93" y="86"/>
              </a:cxn>
              <a:cxn ang="0">
                <a:pos x="94" y="85"/>
              </a:cxn>
              <a:cxn ang="0">
                <a:pos x="91" y="83"/>
              </a:cxn>
              <a:cxn ang="0">
                <a:pos x="88" y="81"/>
              </a:cxn>
              <a:cxn ang="0">
                <a:pos x="86" y="80"/>
              </a:cxn>
              <a:cxn ang="0">
                <a:pos x="83" y="80"/>
              </a:cxn>
              <a:cxn ang="0">
                <a:pos x="78" y="81"/>
              </a:cxn>
              <a:cxn ang="0">
                <a:pos x="72" y="81"/>
              </a:cxn>
              <a:cxn ang="0">
                <a:pos x="64" y="85"/>
              </a:cxn>
              <a:cxn ang="0">
                <a:pos x="61" y="85"/>
              </a:cxn>
              <a:cxn ang="0">
                <a:pos x="59" y="81"/>
              </a:cxn>
              <a:cxn ang="0">
                <a:pos x="51" y="91"/>
              </a:cxn>
              <a:cxn ang="0">
                <a:pos x="51" y="101"/>
              </a:cxn>
              <a:cxn ang="0">
                <a:pos x="38" y="102"/>
              </a:cxn>
              <a:cxn ang="0">
                <a:pos x="14" y="102"/>
              </a:cxn>
              <a:cxn ang="0">
                <a:pos x="0" y="102"/>
              </a:cxn>
              <a:cxn ang="0">
                <a:pos x="1" y="97"/>
              </a:cxn>
              <a:cxn ang="0">
                <a:pos x="0" y="93"/>
              </a:cxn>
              <a:cxn ang="0">
                <a:pos x="1" y="88"/>
              </a:cxn>
              <a:cxn ang="0">
                <a:pos x="1" y="77"/>
              </a:cxn>
              <a:cxn ang="0">
                <a:pos x="0" y="72"/>
              </a:cxn>
              <a:cxn ang="0">
                <a:pos x="0" y="65"/>
              </a:cxn>
              <a:cxn ang="0">
                <a:pos x="0" y="59"/>
              </a:cxn>
              <a:cxn ang="0">
                <a:pos x="0" y="53"/>
              </a:cxn>
              <a:cxn ang="0">
                <a:pos x="1" y="48"/>
              </a:cxn>
              <a:cxn ang="0">
                <a:pos x="1" y="41"/>
              </a:cxn>
              <a:cxn ang="0">
                <a:pos x="1" y="35"/>
              </a:cxn>
              <a:cxn ang="0">
                <a:pos x="1" y="29"/>
              </a:cxn>
              <a:cxn ang="0">
                <a:pos x="1" y="22"/>
              </a:cxn>
              <a:cxn ang="0">
                <a:pos x="1" y="16"/>
              </a:cxn>
              <a:cxn ang="0">
                <a:pos x="1" y="9"/>
              </a:cxn>
              <a:cxn ang="0">
                <a:pos x="3" y="0"/>
              </a:cxn>
              <a:cxn ang="0">
                <a:pos x="9" y="0"/>
              </a:cxn>
              <a:cxn ang="0">
                <a:pos x="16" y="0"/>
              </a:cxn>
              <a:cxn ang="0">
                <a:pos x="22" y="0"/>
              </a:cxn>
            </a:cxnLst>
            <a:rect l="0" t="0" r="r" b="b"/>
            <a:pathLst>
              <a:path w="104" h="102">
                <a:moveTo>
                  <a:pt x="83" y="81"/>
                </a:moveTo>
                <a:lnTo>
                  <a:pt x="85" y="81"/>
                </a:lnTo>
                <a:lnTo>
                  <a:pt x="81" y="81"/>
                </a:lnTo>
                <a:lnTo>
                  <a:pt x="83" y="81"/>
                </a:lnTo>
                <a:close/>
                <a:moveTo>
                  <a:pt x="27" y="0"/>
                </a:moveTo>
                <a:lnTo>
                  <a:pt x="45" y="0"/>
                </a:lnTo>
                <a:lnTo>
                  <a:pt x="49" y="0"/>
                </a:lnTo>
                <a:lnTo>
                  <a:pt x="51" y="0"/>
                </a:lnTo>
                <a:lnTo>
                  <a:pt x="54" y="0"/>
                </a:lnTo>
                <a:lnTo>
                  <a:pt x="54" y="6"/>
                </a:lnTo>
                <a:lnTo>
                  <a:pt x="64" y="6"/>
                </a:lnTo>
                <a:lnTo>
                  <a:pt x="65" y="6"/>
                </a:lnTo>
                <a:lnTo>
                  <a:pt x="67" y="6"/>
                </a:lnTo>
                <a:lnTo>
                  <a:pt x="72" y="6"/>
                </a:lnTo>
                <a:lnTo>
                  <a:pt x="73" y="6"/>
                </a:lnTo>
                <a:lnTo>
                  <a:pt x="78" y="6"/>
                </a:lnTo>
                <a:lnTo>
                  <a:pt x="85" y="6"/>
                </a:lnTo>
                <a:lnTo>
                  <a:pt x="88" y="6"/>
                </a:lnTo>
                <a:lnTo>
                  <a:pt x="91" y="6"/>
                </a:lnTo>
                <a:lnTo>
                  <a:pt x="94" y="6"/>
                </a:lnTo>
                <a:lnTo>
                  <a:pt x="104" y="6"/>
                </a:lnTo>
                <a:lnTo>
                  <a:pt x="104" y="9"/>
                </a:lnTo>
                <a:lnTo>
                  <a:pt x="104" y="13"/>
                </a:lnTo>
                <a:lnTo>
                  <a:pt x="104" y="14"/>
                </a:lnTo>
                <a:lnTo>
                  <a:pt x="104" y="21"/>
                </a:lnTo>
                <a:lnTo>
                  <a:pt x="104" y="22"/>
                </a:lnTo>
                <a:lnTo>
                  <a:pt x="104" y="24"/>
                </a:lnTo>
                <a:lnTo>
                  <a:pt x="104" y="25"/>
                </a:lnTo>
                <a:lnTo>
                  <a:pt x="104" y="27"/>
                </a:lnTo>
                <a:lnTo>
                  <a:pt x="104" y="29"/>
                </a:lnTo>
                <a:lnTo>
                  <a:pt x="104" y="30"/>
                </a:lnTo>
                <a:lnTo>
                  <a:pt x="104" y="32"/>
                </a:lnTo>
                <a:lnTo>
                  <a:pt x="104" y="38"/>
                </a:lnTo>
                <a:lnTo>
                  <a:pt x="104" y="41"/>
                </a:lnTo>
                <a:lnTo>
                  <a:pt x="104" y="45"/>
                </a:lnTo>
                <a:lnTo>
                  <a:pt x="102" y="48"/>
                </a:lnTo>
                <a:lnTo>
                  <a:pt x="102" y="56"/>
                </a:lnTo>
                <a:lnTo>
                  <a:pt x="101" y="56"/>
                </a:lnTo>
                <a:lnTo>
                  <a:pt x="101" y="65"/>
                </a:lnTo>
                <a:lnTo>
                  <a:pt x="101" y="77"/>
                </a:lnTo>
                <a:lnTo>
                  <a:pt x="101" y="80"/>
                </a:lnTo>
                <a:lnTo>
                  <a:pt x="101" y="83"/>
                </a:lnTo>
                <a:lnTo>
                  <a:pt x="101" y="85"/>
                </a:lnTo>
                <a:lnTo>
                  <a:pt x="99" y="85"/>
                </a:lnTo>
                <a:lnTo>
                  <a:pt x="99" y="86"/>
                </a:lnTo>
                <a:lnTo>
                  <a:pt x="97" y="88"/>
                </a:lnTo>
                <a:lnTo>
                  <a:pt x="97" y="89"/>
                </a:lnTo>
                <a:lnTo>
                  <a:pt x="97" y="88"/>
                </a:lnTo>
                <a:lnTo>
                  <a:pt x="96" y="88"/>
                </a:lnTo>
                <a:lnTo>
                  <a:pt x="94" y="88"/>
                </a:lnTo>
                <a:lnTo>
                  <a:pt x="94" y="86"/>
                </a:lnTo>
                <a:lnTo>
                  <a:pt x="94" y="88"/>
                </a:lnTo>
                <a:lnTo>
                  <a:pt x="93" y="88"/>
                </a:lnTo>
                <a:lnTo>
                  <a:pt x="93" y="89"/>
                </a:lnTo>
                <a:lnTo>
                  <a:pt x="91" y="89"/>
                </a:lnTo>
                <a:lnTo>
                  <a:pt x="93" y="89"/>
                </a:lnTo>
                <a:lnTo>
                  <a:pt x="93" y="91"/>
                </a:lnTo>
                <a:lnTo>
                  <a:pt x="91" y="91"/>
                </a:lnTo>
                <a:lnTo>
                  <a:pt x="89" y="91"/>
                </a:lnTo>
                <a:lnTo>
                  <a:pt x="91" y="91"/>
                </a:lnTo>
                <a:lnTo>
                  <a:pt x="91" y="89"/>
                </a:lnTo>
                <a:lnTo>
                  <a:pt x="93" y="89"/>
                </a:lnTo>
                <a:lnTo>
                  <a:pt x="93" y="88"/>
                </a:lnTo>
                <a:lnTo>
                  <a:pt x="93" y="86"/>
                </a:lnTo>
                <a:lnTo>
                  <a:pt x="94" y="86"/>
                </a:lnTo>
                <a:lnTo>
                  <a:pt x="93" y="86"/>
                </a:lnTo>
                <a:lnTo>
                  <a:pt x="94" y="86"/>
                </a:lnTo>
                <a:lnTo>
                  <a:pt x="94" y="85"/>
                </a:lnTo>
                <a:lnTo>
                  <a:pt x="94" y="83"/>
                </a:lnTo>
                <a:lnTo>
                  <a:pt x="93" y="85"/>
                </a:lnTo>
                <a:lnTo>
                  <a:pt x="91" y="85"/>
                </a:lnTo>
                <a:lnTo>
                  <a:pt x="91" y="83"/>
                </a:lnTo>
                <a:lnTo>
                  <a:pt x="91" y="81"/>
                </a:lnTo>
                <a:lnTo>
                  <a:pt x="88" y="81"/>
                </a:lnTo>
                <a:lnTo>
                  <a:pt x="86" y="81"/>
                </a:lnTo>
                <a:lnTo>
                  <a:pt x="88" y="81"/>
                </a:lnTo>
                <a:lnTo>
                  <a:pt x="88" y="80"/>
                </a:lnTo>
                <a:lnTo>
                  <a:pt x="88" y="81"/>
                </a:lnTo>
                <a:lnTo>
                  <a:pt x="86" y="81"/>
                </a:lnTo>
                <a:lnTo>
                  <a:pt x="86" y="80"/>
                </a:lnTo>
                <a:lnTo>
                  <a:pt x="86" y="81"/>
                </a:lnTo>
                <a:lnTo>
                  <a:pt x="85" y="81"/>
                </a:lnTo>
                <a:lnTo>
                  <a:pt x="83" y="81"/>
                </a:lnTo>
                <a:lnTo>
                  <a:pt x="83" y="80"/>
                </a:lnTo>
                <a:lnTo>
                  <a:pt x="81" y="80"/>
                </a:lnTo>
                <a:lnTo>
                  <a:pt x="80" y="80"/>
                </a:lnTo>
                <a:lnTo>
                  <a:pt x="80" y="81"/>
                </a:lnTo>
                <a:lnTo>
                  <a:pt x="78" y="81"/>
                </a:lnTo>
                <a:lnTo>
                  <a:pt x="80" y="81"/>
                </a:lnTo>
                <a:lnTo>
                  <a:pt x="75" y="81"/>
                </a:lnTo>
                <a:lnTo>
                  <a:pt x="73" y="81"/>
                </a:lnTo>
                <a:lnTo>
                  <a:pt x="72" y="81"/>
                </a:lnTo>
                <a:lnTo>
                  <a:pt x="70" y="81"/>
                </a:lnTo>
                <a:lnTo>
                  <a:pt x="69" y="83"/>
                </a:lnTo>
                <a:lnTo>
                  <a:pt x="67" y="83"/>
                </a:lnTo>
                <a:lnTo>
                  <a:pt x="64" y="85"/>
                </a:lnTo>
                <a:lnTo>
                  <a:pt x="64" y="86"/>
                </a:lnTo>
                <a:lnTo>
                  <a:pt x="62" y="86"/>
                </a:lnTo>
                <a:lnTo>
                  <a:pt x="62" y="85"/>
                </a:lnTo>
                <a:lnTo>
                  <a:pt x="61" y="85"/>
                </a:lnTo>
                <a:lnTo>
                  <a:pt x="61" y="86"/>
                </a:lnTo>
                <a:lnTo>
                  <a:pt x="61" y="85"/>
                </a:lnTo>
                <a:lnTo>
                  <a:pt x="61" y="83"/>
                </a:lnTo>
                <a:lnTo>
                  <a:pt x="59" y="81"/>
                </a:lnTo>
                <a:lnTo>
                  <a:pt x="56" y="81"/>
                </a:lnTo>
                <a:lnTo>
                  <a:pt x="51" y="81"/>
                </a:lnTo>
                <a:lnTo>
                  <a:pt x="51" y="89"/>
                </a:lnTo>
                <a:lnTo>
                  <a:pt x="51" y="91"/>
                </a:lnTo>
                <a:lnTo>
                  <a:pt x="51" y="93"/>
                </a:lnTo>
                <a:lnTo>
                  <a:pt x="51" y="94"/>
                </a:lnTo>
                <a:lnTo>
                  <a:pt x="51" y="96"/>
                </a:lnTo>
                <a:lnTo>
                  <a:pt x="51" y="101"/>
                </a:lnTo>
                <a:lnTo>
                  <a:pt x="51" y="102"/>
                </a:lnTo>
                <a:lnTo>
                  <a:pt x="48" y="102"/>
                </a:lnTo>
                <a:lnTo>
                  <a:pt x="45" y="102"/>
                </a:lnTo>
                <a:lnTo>
                  <a:pt x="38" y="102"/>
                </a:lnTo>
                <a:lnTo>
                  <a:pt x="33" y="102"/>
                </a:lnTo>
                <a:lnTo>
                  <a:pt x="27" y="102"/>
                </a:lnTo>
                <a:lnTo>
                  <a:pt x="22" y="102"/>
                </a:lnTo>
                <a:lnTo>
                  <a:pt x="14" y="102"/>
                </a:lnTo>
                <a:lnTo>
                  <a:pt x="13" y="102"/>
                </a:lnTo>
                <a:lnTo>
                  <a:pt x="9" y="102"/>
                </a:lnTo>
                <a:lnTo>
                  <a:pt x="6" y="102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1" y="99"/>
                </a:lnTo>
                <a:lnTo>
                  <a:pt x="1" y="97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1" y="93"/>
                </a:lnTo>
                <a:lnTo>
                  <a:pt x="1" y="91"/>
                </a:lnTo>
                <a:lnTo>
                  <a:pt x="1" y="89"/>
                </a:lnTo>
                <a:lnTo>
                  <a:pt x="1" y="88"/>
                </a:lnTo>
                <a:lnTo>
                  <a:pt x="1" y="86"/>
                </a:lnTo>
                <a:lnTo>
                  <a:pt x="1" y="85"/>
                </a:lnTo>
                <a:lnTo>
                  <a:pt x="1" y="81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1" y="51"/>
                </a:lnTo>
                <a:lnTo>
                  <a:pt x="1" y="49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1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1" y="33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5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7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1" y="9"/>
                </a:lnTo>
                <a:lnTo>
                  <a:pt x="1" y="8"/>
                </a:lnTo>
                <a:lnTo>
                  <a:pt x="1" y="5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close/>
              </a:path>
            </a:pathLst>
          </a:custGeom>
          <a:solidFill>
            <a:srgbClr val="4552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7"/>
          <p:cNvSpPr>
            <a:spLocks/>
          </p:cNvSpPr>
          <p:nvPr/>
        </p:nvSpPr>
        <p:spPr bwMode="auto">
          <a:xfrm>
            <a:off x="4259263" y="5661026"/>
            <a:ext cx="106363" cy="142875"/>
          </a:xfrm>
          <a:custGeom>
            <a:avLst/>
            <a:gdLst/>
            <a:ahLst/>
            <a:cxnLst>
              <a:cxn ang="0">
                <a:pos x="66" y="67"/>
              </a:cxn>
              <a:cxn ang="0">
                <a:pos x="66" y="72"/>
              </a:cxn>
              <a:cxn ang="0">
                <a:pos x="67" y="85"/>
              </a:cxn>
              <a:cxn ang="0">
                <a:pos x="64" y="90"/>
              </a:cxn>
              <a:cxn ang="0">
                <a:pos x="53" y="90"/>
              </a:cxn>
              <a:cxn ang="0">
                <a:pos x="43" y="90"/>
              </a:cxn>
              <a:cxn ang="0">
                <a:pos x="39" y="90"/>
              </a:cxn>
              <a:cxn ang="0">
                <a:pos x="29" y="90"/>
              </a:cxn>
              <a:cxn ang="0">
                <a:pos x="16" y="90"/>
              </a:cxn>
              <a:cxn ang="0">
                <a:pos x="16" y="82"/>
              </a:cxn>
              <a:cxn ang="0">
                <a:pos x="16" y="74"/>
              </a:cxn>
              <a:cxn ang="0">
                <a:pos x="16" y="64"/>
              </a:cxn>
              <a:cxn ang="0">
                <a:pos x="10" y="64"/>
              </a:cxn>
              <a:cxn ang="0">
                <a:pos x="3" y="63"/>
              </a:cxn>
              <a:cxn ang="0">
                <a:pos x="0" y="56"/>
              </a:cxn>
              <a:cxn ang="0">
                <a:pos x="3" y="55"/>
              </a:cxn>
              <a:cxn ang="0">
                <a:pos x="3" y="47"/>
              </a:cxn>
              <a:cxn ang="0">
                <a:pos x="3" y="42"/>
              </a:cxn>
              <a:cxn ang="0">
                <a:pos x="5" y="39"/>
              </a:cxn>
              <a:cxn ang="0">
                <a:pos x="7" y="35"/>
              </a:cxn>
              <a:cxn ang="0">
                <a:pos x="7" y="31"/>
              </a:cxn>
              <a:cxn ang="0">
                <a:pos x="8" y="27"/>
              </a:cxn>
              <a:cxn ang="0">
                <a:pos x="8" y="23"/>
              </a:cxn>
              <a:cxn ang="0">
                <a:pos x="7" y="19"/>
              </a:cxn>
              <a:cxn ang="0">
                <a:pos x="7" y="15"/>
              </a:cxn>
              <a:cxn ang="0">
                <a:pos x="10" y="13"/>
              </a:cxn>
              <a:cxn ang="0">
                <a:pos x="16" y="13"/>
              </a:cxn>
              <a:cxn ang="0">
                <a:pos x="18" y="5"/>
              </a:cxn>
              <a:cxn ang="0">
                <a:pos x="16" y="2"/>
              </a:cxn>
              <a:cxn ang="0">
                <a:pos x="19" y="0"/>
              </a:cxn>
              <a:cxn ang="0">
                <a:pos x="34" y="0"/>
              </a:cxn>
              <a:cxn ang="0">
                <a:pos x="42" y="0"/>
              </a:cxn>
              <a:cxn ang="0">
                <a:pos x="48" y="0"/>
              </a:cxn>
              <a:cxn ang="0">
                <a:pos x="53" y="0"/>
              </a:cxn>
              <a:cxn ang="0">
                <a:pos x="58" y="0"/>
              </a:cxn>
              <a:cxn ang="0">
                <a:pos x="63" y="0"/>
              </a:cxn>
              <a:cxn ang="0">
                <a:pos x="67" y="0"/>
              </a:cxn>
              <a:cxn ang="0">
                <a:pos x="67" y="5"/>
              </a:cxn>
              <a:cxn ang="0">
                <a:pos x="67" y="10"/>
              </a:cxn>
              <a:cxn ang="0">
                <a:pos x="66" y="13"/>
              </a:cxn>
              <a:cxn ang="0">
                <a:pos x="66" y="18"/>
              </a:cxn>
              <a:cxn ang="0">
                <a:pos x="66" y="23"/>
              </a:cxn>
              <a:cxn ang="0">
                <a:pos x="66" y="27"/>
              </a:cxn>
              <a:cxn ang="0">
                <a:pos x="66" y="32"/>
              </a:cxn>
              <a:cxn ang="0">
                <a:pos x="66" y="37"/>
              </a:cxn>
              <a:cxn ang="0">
                <a:pos x="67" y="43"/>
              </a:cxn>
              <a:cxn ang="0">
                <a:pos x="67" y="50"/>
              </a:cxn>
              <a:cxn ang="0">
                <a:pos x="67" y="55"/>
              </a:cxn>
              <a:cxn ang="0">
                <a:pos x="66" y="58"/>
              </a:cxn>
              <a:cxn ang="0">
                <a:pos x="67" y="61"/>
              </a:cxn>
              <a:cxn ang="0">
                <a:pos x="66" y="64"/>
              </a:cxn>
            </a:cxnLst>
            <a:rect l="0" t="0" r="r" b="b"/>
            <a:pathLst>
              <a:path w="67" h="90">
                <a:moveTo>
                  <a:pt x="66" y="64"/>
                </a:moveTo>
                <a:lnTo>
                  <a:pt x="66" y="66"/>
                </a:lnTo>
                <a:lnTo>
                  <a:pt x="66" y="67"/>
                </a:lnTo>
                <a:lnTo>
                  <a:pt x="66" y="69"/>
                </a:lnTo>
                <a:lnTo>
                  <a:pt x="66" y="71"/>
                </a:lnTo>
                <a:lnTo>
                  <a:pt x="66" y="72"/>
                </a:lnTo>
                <a:lnTo>
                  <a:pt x="67" y="75"/>
                </a:lnTo>
                <a:lnTo>
                  <a:pt x="67" y="82"/>
                </a:lnTo>
                <a:lnTo>
                  <a:pt x="67" y="85"/>
                </a:lnTo>
                <a:lnTo>
                  <a:pt x="67" y="90"/>
                </a:lnTo>
                <a:lnTo>
                  <a:pt x="66" y="90"/>
                </a:lnTo>
                <a:lnTo>
                  <a:pt x="64" y="90"/>
                </a:lnTo>
                <a:lnTo>
                  <a:pt x="63" y="90"/>
                </a:lnTo>
                <a:lnTo>
                  <a:pt x="55" y="90"/>
                </a:lnTo>
                <a:lnTo>
                  <a:pt x="53" y="90"/>
                </a:lnTo>
                <a:lnTo>
                  <a:pt x="50" y="90"/>
                </a:lnTo>
                <a:lnTo>
                  <a:pt x="45" y="90"/>
                </a:lnTo>
                <a:lnTo>
                  <a:pt x="43" y="90"/>
                </a:lnTo>
                <a:lnTo>
                  <a:pt x="42" y="90"/>
                </a:lnTo>
                <a:lnTo>
                  <a:pt x="40" y="90"/>
                </a:lnTo>
                <a:lnTo>
                  <a:pt x="39" y="90"/>
                </a:lnTo>
                <a:lnTo>
                  <a:pt x="37" y="90"/>
                </a:lnTo>
                <a:lnTo>
                  <a:pt x="32" y="90"/>
                </a:lnTo>
                <a:lnTo>
                  <a:pt x="29" y="90"/>
                </a:lnTo>
                <a:lnTo>
                  <a:pt x="24" y="90"/>
                </a:lnTo>
                <a:lnTo>
                  <a:pt x="19" y="90"/>
                </a:lnTo>
                <a:lnTo>
                  <a:pt x="16" y="90"/>
                </a:lnTo>
                <a:lnTo>
                  <a:pt x="16" y="88"/>
                </a:lnTo>
                <a:lnTo>
                  <a:pt x="16" y="87"/>
                </a:lnTo>
                <a:lnTo>
                  <a:pt x="16" y="82"/>
                </a:lnTo>
                <a:lnTo>
                  <a:pt x="16" y="77"/>
                </a:lnTo>
                <a:lnTo>
                  <a:pt x="16" y="75"/>
                </a:lnTo>
                <a:lnTo>
                  <a:pt x="16" y="74"/>
                </a:lnTo>
                <a:lnTo>
                  <a:pt x="16" y="69"/>
                </a:lnTo>
                <a:lnTo>
                  <a:pt x="16" y="66"/>
                </a:lnTo>
                <a:lnTo>
                  <a:pt x="16" y="64"/>
                </a:lnTo>
                <a:lnTo>
                  <a:pt x="15" y="64"/>
                </a:lnTo>
                <a:lnTo>
                  <a:pt x="11" y="64"/>
                </a:lnTo>
                <a:lnTo>
                  <a:pt x="10" y="64"/>
                </a:lnTo>
                <a:lnTo>
                  <a:pt x="7" y="64"/>
                </a:lnTo>
                <a:lnTo>
                  <a:pt x="3" y="64"/>
                </a:lnTo>
                <a:lnTo>
                  <a:pt x="3" y="63"/>
                </a:lnTo>
                <a:lnTo>
                  <a:pt x="0" y="63"/>
                </a:lnTo>
                <a:lnTo>
                  <a:pt x="0" y="59"/>
                </a:lnTo>
                <a:lnTo>
                  <a:pt x="0" y="56"/>
                </a:lnTo>
                <a:lnTo>
                  <a:pt x="2" y="56"/>
                </a:lnTo>
                <a:lnTo>
                  <a:pt x="3" y="56"/>
                </a:lnTo>
                <a:lnTo>
                  <a:pt x="3" y="55"/>
                </a:lnTo>
                <a:lnTo>
                  <a:pt x="3" y="51"/>
                </a:lnTo>
                <a:lnTo>
                  <a:pt x="3" y="50"/>
                </a:lnTo>
                <a:lnTo>
                  <a:pt x="3" y="47"/>
                </a:lnTo>
                <a:lnTo>
                  <a:pt x="3" y="45"/>
                </a:lnTo>
                <a:lnTo>
                  <a:pt x="3" y="43"/>
                </a:lnTo>
                <a:lnTo>
                  <a:pt x="3" y="42"/>
                </a:lnTo>
                <a:lnTo>
                  <a:pt x="3" y="40"/>
                </a:lnTo>
                <a:lnTo>
                  <a:pt x="3" y="39"/>
                </a:lnTo>
                <a:lnTo>
                  <a:pt x="5" y="39"/>
                </a:lnTo>
                <a:lnTo>
                  <a:pt x="7" y="39"/>
                </a:lnTo>
                <a:lnTo>
                  <a:pt x="7" y="37"/>
                </a:lnTo>
                <a:lnTo>
                  <a:pt x="7" y="35"/>
                </a:lnTo>
                <a:lnTo>
                  <a:pt x="7" y="34"/>
                </a:lnTo>
                <a:lnTo>
                  <a:pt x="7" y="32"/>
                </a:lnTo>
                <a:lnTo>
                  <a:pt x="7" y="31"/>
                </a:lnTo>
                <a:lnTo>
                  <a:pt x="8" y="31"/>
                </a:lnTo>
                <a:lnTo>
                  <a:pt x="8" y="29"/>
                </a:lnTo>
                <a:lnTo>
                  <a:pt x="8" y="27"/>
                </a:lnTo>
                <a:lnTo>
                  <a:pt x="8" y="26"/>
                </a:lnTo>
                <a:lnTo>
                  <a:pt x="8" y="24"/>
                </a:lnTo>
                <a:lnTo>
                  <a:pt x="8" y="23"/>
                </a:lnTo>
                <a:lnTo>
                  <a:pt x="8" y="21"/>
                </a:lnTo>
                <a:lnTo>
                  <a:pt x="7" y="21"/>
                </a:lnTo>
                <a:lnTo>
                  <a:pt x="7" y="19"/>
                </a:lnTo>
                <a:lnTo>
                  <a:pt x="7" y="18"/>
                </a:lnTo>
                <a:lnTo>
                  <a:pt x="7" y="16"/>
                </a:lnTo>
                <a:lnTo>
                  <a:pt x="7" y="15"/>
                </a:lnTo>
                <a:lnTo>
                  <a:pt x="7" y="13"/>
                </a:lnTo>
                <a:lnTo>
                  <a:pt x="8" y="13"/>
                </a:lnTo>
                <a:lnTo>
                  <a:pt x="10" y="13"/>
                </a:lnTo>
                <a:lnTo>
                  <a:pt x="11" y="13"/>
                </a:lnTo>
                <a:lnTo>
                  <a:pt x="13" y="13"/>
                </a:lnTo>
                <a:lnTo>
                  <a:pt x="16" y="13"/>
                </a:lnTo>
                <a:lnTo>
                  <a:pt x="18" y="13"/>
                </a:lnTo>
                <a:lnTo>
                  <a:pt x="18" y="10"/>
                </a:lnTo>
                <a:lnTo>
                  <a:pt x="18" y="5"/>
                </a:lnTo>
                <a:lnTo>
                  <a:pt x="18" y="3"/>
                </a:lnTo>
                <a:lnTo>
                  <a:pt x="16" y="3"/>
                </a:lnTo>
                <a:lnTo>
                  <a:pt x="16" y="2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2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7" y="2"/>
                </a:lnTo>
                <a:lnTo>
                  <a:pt x="67" y="3"/>
                </a:lnTo>
                <a:lnTo>
                  <a:pt x="67" y="5"/>
                </a:lnTo>
                <a:lnTo>
                  <a:pt x="67" y="7"/>
                </a:lnTo>
                <a:lnTo>
                  <a:pt x="67" y="8"/>
                </a:lnTo>
                <a:lnTo>
                  <a:pt x="67" y="10"/>
                </a:lnTo>
                <a:lnTo>
                  <a:pt x="67" y="11"/>
                </a:lnTo>
                <a:lnTo>
                  <a:pt x="67" y="13"/>
                </a:lnTo>
                <a:lnTo>
                  <a:pt x="66" y="13"/>
                </a:lnTo>
                <a:lnTo>
                  <a:pt x="66" y="15"/>
                </a:lnTo>
                <a:lnTo>
                  <a:pt x="66" y="16"/>
                </a:lnTo>
                <a:lnTo>
                  <a:pt x="66" y="18"/>
                </a:lnTo>
                <a:lnTo>
                  <a:pt x="66" y="19"/>
                </a:lnTo>
                <a:lnTo>
                  <a:pt x="66" y="21"/>
                </a:lnTo>
                <a:lnTo>
                  <a:pt x="66" y="23"/>
                </a:lnTo>
                <a:lnTo>
                  <a:pt x="66" y="24"/>
                </a:lnTo>
                <a:lnTo>
                  <a:pt x="66" y="26"/>
                </a:lnTo>
                <a:lnTo>
                  <a:pt x="66" y="27"/>
                </a:lnTo>
                <a:lnTo>
                  <a:pt x="66" y="29"/>
                </a:lnTo>
                <a:lnTo>
                  <a:pt x="66" y="31"/>
                </a:lnTo>
                <a:lnTo>
                  <a:pt x="66" y="32"/>
                </a:lnTo>
                <a:lnTo>
                  <a:pt x="66" y="34"/>
                </a:lnTo>
                <a:lnTo>
                  <a:pt x="66" y="35"/>
                </a:lnTo>
                <a:lnTo>
                  <a:pt x="66" y="37"/>
                </a:lnTo>
                <a:lnTo>
                  <a:pt x="66" y="39"/>
                </a:lnTo>
                <a:lnTo>
                  <a:pt x="67" y="39"/>
                </a:lnTo>
                <a:lnTo>
                  <a:pt x="67" y="43"/>
                </a:lnTo>
                <a:lnTo>
                  <a:pt x="67" y="47"/>
                </a:lnTo>
                <a:lnTo>
                  <a:pt x="67" y="48"/>
                </a:lnTo>
                <a:lnTo>
                  <a:pt x="67" y="50"/>
                </a:lnTo>
                <a:lnTo>
                  <a:pt x="67" y="51"/>
                </a:lnTo>
                <a:lnTo>
                  <a:pt x="67" y="53"/>
                </a:lnTo>
                <a:lnTo>
                  <a:pt x="67" y="55"/>
                </a:lnTo>
                <a:lnTo>
                  <a:pt x="66" y="55"/>
                </a:lnTo>
                <a:lnTo>
                  <a:pt x="66" y="56"/>
                </a:lnTo>
                <a:lnTo>
                  <a:pt x="66" y="58"/>
                </a:lnTo>
                <a:lnTo>
                  <a:pt x="66" y="59"/>
                </a:lnTo>
                <a:lnTo>
                  <a:pt x="67" y="59"/>
                </a:lnTo>
                <a:lnTo>
                  <a:pt x="67" y="61"/>
                </a:lnTo>
                <a:lnTo>
                  <a:pt x="66" y="61"/>
                </a:lnTo>
                <a:lnTo>
                  <a:pt x="66" y="63"/>
                </a:lnTo>
                <a:lnTo>
                  <a:pt x="66" y="64"/>
                </a:lnTo>
                <a:close/>
              </a:path>
            </a:pathLst>
          </a:custGeom>
          <a:solidFill>
            <a:srgbClr val="EB54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8"/>
          <p:cNvSpPr>
            <a:spLocks/>
          </p:cNvSpPr>
          <p:nvPr/>
        </p:nvSpPr>
        <p:spPr bwMode="auto">
          <a:xfrm>
            <a:off x="4241800" y="5926138"/>
            <a:ext cx="122238" cy="77788"/>
          </a:xfrm>
          <a:custGeom>
            <a:avLst/>
            <a:gdLst/>
            <a:ahLst/>
            <a:cxnLst>
              <a:cxn ang="0">
                <a:pos x="77" y="6"/>
              </a:cxn>
              <a:cxn ang="0">
                <a:pos x="77" y="12"/>
              </a:cxn>
              <a:cxn ang="0">
                <a:pos x="77" y="22"/>
              </a:cxn>
              <a:cxn ang="0">
                <a:pos x="77" y="33"/>
              </a:cxn>
              <a:cxn ang="0">
                <a:pos x="77" y="49"/>
              </a:cxn>
              <a:cxn ang="0">
                <a:pos x="72" y="49"/>
              </a:cxn>
              <a:cxn ang="0">
                <a:pos x="67" y="49"/>
              </a:cxn>
              <a:cxn ang="0">
                <a:pos x="61" y="49"/>
              </a:cxn>
              <a:cxn ang="0">
                <a:pos x="54" y="49"/>
              </a:cxn>
              <a:cxn ang="0">
                <a:pos x="50" y="49"/>
              </a:cxn>
              <a:cxn ang="0">
                <a:pos x="46" y="49"/>
              </a:cxn>
              <a:cxn ang="0">
                <a:pos x="43" y="49"/>
              </a:cxn>
              <a:cxn ang="0">
                <a:pos x="40" y="49"/>
              </a:cxn>
              <a:cxn ang="0">
                <a:pos x="37" y="49"/>
              </a:cxn>
              <a:cxn ang="0">
                <a:pos x="34" y="49"/>
              </a:cxn>
              <a:cxn ang="0">
                <a:pos x="30" y="49"/>
              </a:cxn>
              <a:cxn ang="0">
                <a:pos x="27" y="49"/>
              </a:cxn>
              <a:cxn ang="0">
                <a:pos x="26" y="46"/>
              </a:cxn>
              <a:cxn ang="0">
                <a:pos x="26" y="41"/>
              </a:cxn>
              <a:cxn ang="0">
                <a:pos x="26" y="33"/>
              </a:cxn>
              <a:cxn ang="0">
                <a:pos x="26" y="25"/>
              </a:cxn>
              <a:cxn ang="0">
                <a:pos x="22" y="25"/>
              </a:cxn>
              <a:cxn ang="0">
                <a:pos x="19" y="25"/>
              </a:cxn>
              <a:cxn ang="0">
                <a:pos x="16" y="25"/>
              </a:cxn>
              <a:cxn ang="0">
                <a:pos x="13" y="25"/>
              </a:cxn>
              <a:cxn ang="0">
                <a:pos x="10" y="25"/>
              </a:cxn>
              <a:cxn ang="0">
                <a:pos x="6" y="25"/>
              </a:cxn>
              <a:cxn ang="0">
                <a:pos x="3" y="25"/>
              </a:cxn>
              <a:cxn ang="0">
                <a:pos x="0" y="25"/>
              </a:cxn>
              <a:cxn ang="0">
                <a:pos x="0" y="19"/>
              </a:cxn>
              <a:cxn ang="0">
                <a:pos x="0" y="12"/>
              </a:cxn>
              <a:cxn ang="0">
                <a:pos x="0" y="8"/>
              </a:cxn>
              <a:cxn ang="0">
                <a:pos x="0" y="3"/>
              </a:cxn>
              <a:cxn ang="0">
                <a:pos x="5" y="0"/>
              </a:cxn>
              <a:cxn ang="0">
                <a:pos x="11" y="0"/>
              </a:cxn>
              <a:cxn ang="0">
                <a:pos x="16" y="0"/>
              </a:cxn>
              <a:cxn ang="0">
                <a:pos x="21" y="0"/>
              </a:cxn>
              <a:cxn ang="0">
                <a:pos x="26" y="0"/>
              </a:cxn>
              <a:cxn ang="0">
                <a:pos x="34" y="0"/>
              </a:cxn>
              <a:cxn ang="0">
                <a:pos x="46" y="0"/>
              </a:cxn>
              <a:cxn ang="0">
                <a:pos x="56" y="0"/>
              </a:cxn>
              <a:cxn ang="0">
                <a:pos x="64" y="0"/>
              </a:cxn>
              <a:cxn ang="0">
                <a:pos x="70" y="0"/>
              </a:cxn>
              <a:cxn ang="0">
                <a:pos x="77" y="0"/>
              </a:cxn>
            </a:cxnLst>
            <a:rect l="0" t="0" r="r" b="b"/>
            <a:pathLst>
              <a:path w="77" h="49">
                <a:moveTo>
                  <a:pt x="77" y="0"/>
                </a:moveTo>
                <a:lnTo>
                  <a:pt x="77" y="6"/>
                </a:lnTo>
                <a:lnTo>
                  <a:pt x="77" y="11"/>
                </a:lnTo>
                <a:lnTo>
                  <a:pt x="77" y="12"/>
                </a:lnTo>
                <a:lnTo>
                  <a:pt x="77" y="17"/>
                </a:lnTo>
                <a:lnTo>
                  <a:pt x="77" y="22"/>
                </a:lnTo>
                <a:lnTo>
                  <a:pt x="77" y="25"/>
                </a:lnTo>
                <a:lnTo>
                  <a:pt x="77" y="33"/>
                </a:lnTo>
                <a:lnTo>
                  <a:pt x="77" y="41"/>
                </a:lnTo>
                <a:lnTo>
                  <a:pt x="77" y="49"/>
                </a:lnTo>
                <a:lnTo>
                  <a:pt x="75" y="49"/>
                </a:lnTo>
                <a:lnTo>
                  <a:pt x="72" y="49"/>
                </a:lnTo>
                <a:lnTo>
                  <a:pt x="70" y="49"/>
                </a:lnTo>
                <a:lnTo>
                  <a:pt x="67" y="49"/>
                </a:lnTo>
                <a:lnTo>
                  <a:pt x="64" y="49"/>
                </a:lnTo>
                <a:lnTo>
                  <a:pt x="61" y="49"/>
                </a:lnTo>
                <a:lnTo>
                  <a:pt x="58" y="49"/>
                </a:lnTo>
                <a:lnTo>
                  <a:pt x="54" y="49"/>
                </a:lnTo>
                <a:lnTo>
                  <a:pt x="51" y="49"/>
                </a:lnTo>
                <a:lnTo>
                  <a:pt x="50" y="49"/>
                </a:lnTo>
                <a:lnTo>
                  <a:pt x="48" y="49"/>
                </a:lnTo>
                <a:lnTo>
                  <a:pt x="46" y="49"/>
                </a:lnTo>
                <a:lnTo>
                  <a:pt x="45" y="49"/>
                </a:lnTo>
                <a:lnTo>
                  <a:pt x="43" y="49"/>
                </a:lnTo>
                <a:lnTo>
                  <a:pt x="42" y="49"/>
                </a:lnTo>
                <a:lnTo>
                  <a:pt x="40" y="49"/>
                </a:lnTo>
                <a:lnTo>
                  <a:pt x="38" y="49"/>
                </a:lnTo>
                <a:lnTo>
                  <a:pt x="37" y="49"/>
                </a:lnTo>
                <a:lnTo>
                  <a:pt x="35" y="49"/>
                </a:lnTo>
                <a:lnTo>
                  <a:pt x="34" y="49"/>
                </a:lnTo>
                <a:lnTo>
                  <a:pt x="32" y="49"/>
                </a:lnTo>
                <a:lnTo>
                  <a:pt x="30" y="49"/>
                </a:lnTo>
                <a:lnTo>
                  <a:pt x="29" y="49"/>
                </a:lnTo>
                <a:lnTo>
                  <a:pt x="27" y="49"/>
                </a:lnTo>
                <a:lnTo>
                  <a:pt x="26" y="49"/>
                </a:lnTo>
                <a:lnTo>
                  <a:pt x="26" y="46"/>
                </a:lnTo>
                <a:lnTo>
                  <a:pt x="26" y="44"/>
                </a:lnTo>
                <a:lnTo>
                  <a:pt x="26" y="41"/>
                </a:lnTo>
                <a:lnTo>
                  <a:pt x="26" y="38"/>
                </a:lnTo>
                <a:lnTo>
                  <a:pt x="26" y="33"/>
                </a:lnTo>
                <a:lnTo>
                  <a:pt x="26" y="28"/>
                </a:lnTo>
                <a:lnTo>
                  <a:pt x="26" y="25"/>
                </a:lnTo>
                <a:lnTo>
                  <a:pt x="24" y="25"/>
                </a:lnTo>
                <a:lnTo>
                  <a:pt x="22" y="25"/>
                </a:lnTo>
                <a:lnTo>
                  <a:pt x="21" y="25"/>
                </a:lnTo>
                <a:lnTo>
                  <a:pt x="19" y="25"/>
                </a:lnTo>
                <a:lnTo>
                  <a:pt x="18" y="25"/>
                </a:lnTo>
                <a:lnTo>
                  <a:pt x="16" y="25"/>
                </a:lnTo>
                <a:lnTo>
                  <a:pt x="14" y="25"/>
                </a:lnTo>
                <a:lnTo>
                  <a:pt x="13" y="25"/>
                </a:lnTo>
                <a:lnTo>
                  <a:pt x="11" y="25"/>
                </a:lnTo>
                <a:lnTo>
                  <a:pt x="10" y="25"/>
                </a:lnTo>
                <a:lnTo>
                  <a:pt x="8" y="25"/>
                </a:lnTo>
                <a:lnTo>
                  <a:pt x="6" y="25"/>
                </a:lnTo>
                <a:lnTo>
                  <a:pt x="5" y="25"/>
                </a:lnTo>
                <a:lnTo>
                  <a:pt x="3" y="25"/>
                </a:lnTo>
                <a:lnTo>
                  <a:pt x="2" y="25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16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2" y="0"/>
                </a:lnTo>
                <a:lnTo>
                  <a:pt x="26" y="0"/>
                </a:lnTo>
                <a:lnTo>
                  <a:pt x="30" y="0"/>
                </a:lnTo>
                <a:lnTo>
                  <a:pt x="34" y="0"/>
                </a:lnTo>
                <a:lnTo>
                  <a:pt x="43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70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F26B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9"/>
          <p:cNvSpPr>
            <a:spLocks/>
          </p:cNvSpPr>
          <p:nvPr/>
        </p:nvSpPr>
        <p:spPr bwMode="auto">
          <a:xfrm>
            <a:off x="4360863" y="6057901"/>
            <a:ext cx="315913" cy="187325"/>
          </a:xfrm>
          <a:custGeom>
            <a:avLst/>
            <a:gdLst/>
            <a:ahLst/>
            <a:cxnLst>
              <a:cxn ang="0">
                <a:pos x="127" y="1"/>
              </a:cxn>
              <a:cxn ang="0">
                <a:pos x="127" y="13"/>
              </a:cxn>
              <a:cxn ang="0">
                <a:pos x="127" y="25"/>
              </a:cxn>
              <a:cxn ang="0">
                <a:pos x="127" y="40"/>
              </a:cxn>
              <a:cxn ang="0">
                <a:pos x="127" y="43"/>
              </a:cxn>
              <a:cxn ang="0">
                <a:pos x="127" y="57"/>
              </a:cxn>
              <a:cxn ang="0">
                <a:pos x="127" y="67"/>
              </a:cxn>
              <a:cxn ang="0">
                <a:pos x="171" y="67"/>
              </a:cxn>
              <a:cxn ang="0">
                <a:pos x="173" y="78"/>
              </a:cxn>
              <a:cxn ang="0">
                <a:pos x="173" y="93"/>
              </a:cxn>
              <a:cxn ang="0">
                <a:pos x="186" y="93"/>
              </a:cxn>
              <a:cxn ang="0">
                <a:pos x="199" y="112"/>
              </a:cxn>
              <a:cxn ang="0">
                <a:pos x="199" y="118"/>
              </a:cxn>
              <a:cxn ang="0">
                <a:pos x="162" y="118"/>
              </a:cxn>
              <a:cxn ang="0">
                <a:pos x="123" y="118"/>
              </a:cxn>
              <a:cxn ang="0">
                <a:pos x="114" y="118"/>
              </a:cxn>
              <a:cxn ang="0">
                <a:pos x="82" y="118"/>
              </a:cxn>
              <a:cxn ang="0">
                <a:pos x="69" y="118"/>
              </a:cxn>
              <a:cxn ang="0">
                <a:pos x="61" y="118"/>
              </a:cxn>
              <a:cxn ang="0">
                <a:pos x="24" y="118"/>
              </a:cxn>
              <a:cxn ang="0">
                <a:pos x="24" y="112"/>
              </a:cxn>
              <a:cxn ang="0">
                <a:pos x="24" y="104"/>
              </a:cxn>
              <a:cxn ang="0">
                <a:pos x="24" y="97"/>
              </a:cxn>
              <a:cxn ang="0">
                <a:pos x="24" y="91"/>
              </a:cxn>
              <a:cxn ang="0">
                <a:pos x="24" y="72"/>
              </a:cxn>
              <a:cxn ang="0">
                <a:pos x="26" y="67"/>
              </a:cxn>
              <a:cxn ang="0">
                <a:pos x="26" y="62"/>
              </a:cxn>
              <a:cxn ang="0">
                <a:pos x="26" y="46"/>
              </a:cxn>
              <a:cxn ang="0">
                <a:pos x="16" y="43"/>
              </a:cxn>
              <a:cxn ang="0">
                <a:pos x="11" y="43"/>
              </a:cxn>
              <a:cxn ang="0">
                <a:pos x="8" y="43"/>
              </a:cxn>
              <a:cxn ang="0">
                <a:pos x="5" y="43"/>
              </a:cxn>
              <a:cxn ang="0">
                <a:pos x="2" y="43"/>
              </a:cxn>
              <a:cxn ang="0">
                <a:pos x="0" y="41"/>
              </a:cxn>
              <a:cxn ang="0">
                <a:pos x="0" y="38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5"/>
              </a:cxn>
              <a:cxn ang="0">
                <a:pos x="0" y="22"/>
              </a:cxn>
              <a:cxn ang="0">
                <a:pos x="0" y="19"/>
              </a:cxn>
              <a:cxn ang="0">
                <a:pos x="0" y="16"/>
              </a:cxn>
              <a:cxn ang="0">
                <a:pos x="0" y="5"/>
              </a:cxn>
              <a:cxn ang="0">
                <a:pos x="2" y="0"/>
              </a:cxn>
              <a:cxn ang="0">
                <a:pos x="7" y="0"/>
              </a:cxn>
              <a:cxn ang="0">
                <a:pos x="13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7" y="0"/>
              </a:cxn>
              <a:cxn ang="0">
                <a:pos x="67" y="0"/>
              </a:cxn>
              <a:cxn ang="0">
                <a:pos x="90" y="0"/>
              </a:cxn>
              <a:cxn ang="0">
                <a:pos x="114" y="0"/>
              </a:cxn>
              <a:cxn ang="0">
                <a:pos x="123" y="0"/>
              </a:cxn>
            </a:cxnLst>
            <a:rect l="0" t="0" r="r" b="b"/>
            <a:pathLst>
              <a:path w="199" h="118">
                <a:moveTo>
                  <a:pt x="127" y="0"/>
                </a:moveTo>
                <a:lnTo>
                  <a:pt x="127" y="1"/>
                </a:lnTo>
                <a:lnTo>
                  <a:pt x="127" y="5"/>
                </a:lnTo>
                <a:lnTo>
                  <a:pt x="127" y="13"/>
                </a:lnTo>
                <a:lnTo>
                  <a:pt x="127" y="14"/>
                </a:lnTo>
                <a:lnTo>
                  <a:pt x="127" y="25"/>
                </a:lnTo>
                <a:lnTo>
                  <a:pt x="127" y="38"/>
                </a:lnTo>
                <a:lnTo>
                  <a:pt x="127" y="40"/>
                </a:lnTo>
                <a:lnTo>
                  <a:pt x="127" y="41"/>
                </a:lnTo>
                <a:lnTo>
                  <a:pt x="127" y="43"/>
                </a:lnTo>
                <a:lnTo>
                  <a:pt x="127" y="46"/>
                </a:lnTo>
                <a:lnTo>
                  <a:pt x="127" y="57"/>
                </a:lnTo>
                <a:lnTo>
                  <a:pt x="127" y="59"/>
                </a:lnTo>
                <a:lnTo>
                  <a:pt x="127" y="67"/>
                </a:lnTo>
                <a:lnTo>
                  <a:pt x="162" y="67"/>
                </a:lnTo>
                <a:lnTo>
                  <a:pt x="171" y="67"/>
                </a:lnTo>
                <a:lnTo>
                  <a:pt x="173" y="67"/>
                </a:lnTo>
                <a:lnTo>
                  <a:pt x="173" y="78"/>
                </a:lnTo>
                <a:lnTo>
                  <a:pt x="173" y="86"/>
                </a:lnTo>
                <a:lnTo>
                  <a:pt x="173" y="93"/>
                </a:lnTo>
                <a:lnTo>
                  <a:pt x="176" y="93"/>
                </a:lnTo>
                <a:lnTo>
                  <a:pt x="186" y="93"/>
                </a:lnTo>
                <a:lnTo>
                  <a:pt x="199" y="93"/>
                </a:lnTo>
                <a:lnTo>
                  <a:pt x="199" y="112"/>
                </a:lnTo>
                <a:lnTo>
                  <a:pt x="199" y="113"/>
                </a:lnTo>
                <a:lnTo>
                  <a:pt x="199" y="118"/>
                </a:lnTo>
                <a:lnTo>
                  <a:pt x="186" y="118"/>
                </a:lnTo>
                <a:lnTo>
                  <a:pt x="162" y="118"/>
                </a:lnTo>
                <a:lnTo>
                  <a:pt x="136" y="118"/>
                </a:lnTo>
                <a:lnTo>
                  <a:pt x="123" y="118"/>
                </a:lnTo>
                <a:lnTo>
                  <a:pt x="115" y="118"/>
                </a:lnTo>
                <a:lnTo>
                  <a:pt x="114" y="118"/>
                </a:lnTo>
                <a:lnTo>
                  <a:pt x="98" y="118"/>
                </a:lnTo>
                <a:lnTo>
                  <a:pt x="82" y="118"/>
                </a:lnTo>
                <a:lnTo>
                  <a:pt x="74" y="118"/>
                </a:lnTo>
                <a:lnTo>
                  <a:pt x="69" y="118"/>
                </a:lnTo>
                <a:lnTo>
                  <a:pt x="66" y="118"/>
                </a:lnTo>
                <a:lnTo>
                  <a:pt x="61" y="118"/>
                </a:lnTo>
                <a:lnTo>
                  <a:pt x="48" y="118"/>
                </a:lnTo>
                <a:lnTo>
                  <a:pt x="24" y="118"/>
                </a:lnTo>
                <a:lnTo>
                  <a:pt x="24" y="113"/>
                </a:lnTo>
                <a:lnTo>
                  <a:pt x="24" y="112"/>
                </a:lnTo>
                <a:lnTo>
                  <a:pt x="24" y="109"/>
                </a:lnTo>
                <a:lnTo>
                  <a:pt x="24" y="104"/>
                </a:lnTo>
                <a:lnTo>
                  <a:pt x="24" y="101"/>
                </a:lnTo>
                <a:lnTo>
                  <a:pt x="24" y="97"/>
                </a:lnTo>
                <a:lnTo>
                  <a:pt x="24" y="96"/>
                </a:lnTo>
                <a:lnTo>
                  <a:pt x="24" y="91"/>
                </a:lnTo>
                <a:lnTo>
                  <a:pt x="24" y="88"/>
                </a:lnTo>
                <a:lnTo>
                  <a:pt x="24" y="72"/>
                </a:lnTo>
                <a:lnTo>
                  <a:pt x="24" y="67"/>
                </a:lnTo>
                <a:lnTo>
                  <a:pt x="26" y="67"/>
                </a:lnTo>
                <a:lnTo>
                  <a:pt x="26" y="65"/>
                </a:lnTo>
                <a:lnTo>
                  <a:pt x="26" y="62"/>
                </a:lnTo>
                <a:lnTo>
                  <a:pt x="26" y="57"/>
                </a:lnTo>
                <a:lnTo>
                  <a:pt x="26" y="46"/>
                </a:lnTo>
                <a:lnTo>
                  <a:pt x="26" y="43"/>
                </a:lnTo>
                <a:lnTo>
                  <a:pt x="16" y="43"/>
                </a:lnTo>
                <a:lnTo>
                  <a:pt x="13" y="43"/>
                </a:lnTo>
                <a:lnTo>
                  <a:pt x="11" y="43"/>
                </a:lnTo>
                <a:lnTo>
                  <a:pt x="10" y="43"/>
                </a:lnTo>
                <a:lnTo>
                  <a:pt x="8" y="43"/>
                </a:lnTo>
                <a:lnTo>
                  <a:pt x="7" y="43"/>
                </a:lnTo>
                <a:lnTo>
                  <a:pt x="5" y="43"/>
                </a:lnTo>
                <a:lnTo>
                  <a:pt x="3" y="43"/>
                </a:lnTo>
                <a:lnTo>
                  <a:pt x="2" y="4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8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4" y="0"/>
                </a:lnTo>
                <a:lnTo>
                  <a:pt x="26" y="0"/>
                </a:lnTo>
                <a:lnTo>
                  <a:pt x="29" y="0"/>
                </a:lnTo>
                <a:lnTo>
                  <a:pt x="34" y="0"/>
                </a:lnTo>
                <a:lnTo>
                  <a:pt x="37" y="0"/>
                </a:lnTo>
                <a:lnTo>
                  <a:pt x="47" y="0"/>
                </a:lnTo>
                <a:lnTo>
                  <a:pt x="56" y="0"/>
                </a:lnTo>
                <a:lnTo>
                  <a:pt x="67" y="0"/>
                </a:lnTo>
                <a:lnTo>
                  <a:pt x="69" y="0"/>
                </a:lnTo>
                <a:lnTo>
                  <a:pt x="90" y="0"/>
                </a:lnTo>
                <a:lnTo>
                  <a:pt x="103" y="0"/>
                </a:lnTo>
                <a:lnTo>
                  <a:pt x="114" y="0"/>
                </a:lnTo>
                <a:lnTo>
                  <a:pt x="120" y="0"/>
                </a:lnTo>
                <a:lnTo>
                  <a:pt x="123" y="0"/>
                </a:lnTo>
                <a:lnTo>
                  <a:pt x="127" y="0"/>
                </a:lnTo>
                <a:close/>
              </a:path>
            </a:pathLst>
          </a:custGeom>
          <a:solidFill>
            <a:srgbClr val="58AD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10"/>
          <p:cNvSpPr>
            <a:spLocks/>
          </p:cNvSpPr>
          <p:nvPr/>
        </p:nvSpPr>
        <p:spPr bwMode="auto">
          <a:xfrm>
            <a:off x="4292600" y="5432426"/>
            <a:ext cx="314325" cy="271463"/>
          </a:xfrm>
          <a:custGeom>
            <a:avLst/>
            <a:gdLst/>
            <a:ahLst/>
            <a:cxnLst>
              <a:cxn ang="0">
                <a:pos x="186" y="130"/>
              </a:cxn>
              <a:cxn ang="0">
                <a:pos x="186" y="154"/>
              </a:cxn>
              <a:cxn ang="0">
                <a:pos x="179" y="171"/>
              </a:cxn>
              <a:cxn ang="0">
                <a:pos x="146" y="162"/>
              </a:cxn>
              <a:cxn ang="0">
                <a:pos x="149" y="138"/>
              </a:cxn>
              <a:cxn ang="0">
                <a:pos x="149" y="128"/>
              </a:cxn>
              <a:cxn ang="0">
                <a:pos x="139" y="112"/>
              </a:cxn>
              <a:cxn ang="0">
                <a:pos x="117" y="112"/>
              </a:cxn>
              <a:cxn ang="0">
                <a:pos x="96" y="106"/>
              </a:cxn>
              <a:cxn ang="0">
                <a:pos x="67" y="106"/>
              </a:cxn>
              <a:cxn ang="0">
                <a:pos x="58" y="106"/>
              </a:cxn>
              <a:cxn ang="0">
                <a:pos x="48" y="106"/>
              </a:cxn>
              <a:cxn ang="0">
                <a:pos x="46" y="119"/>
              </a:cxn>
              <a:cxn ang="0">
                <a:pos x="46" y="128"/>
              </a:cxn>
              <a:cxn ang="0">
                <a:pos x="34" y="131"/>
              </a:cxn>
              <a:cxn ang="0">
                <a:pos x="30" y="115"/>
              </a:cxn>
              <a:cxn ang="0">
                <a:pos x="26" y="106"/>
              </a:cxn>
              <a:cxn ang="0">
                <a:pos x="16" y="106"/>
              </a:cxn>
              <a:cxn ang="0">
                <a:pos x="13" y="95"/>
              </a:cxn>
              <a:cxn ang="0">
                <a:pos x="13" y="82"/>
              </a:cxn>
              <a:cxn ang="0">
                <a:pos x="11" y="72"/>
              </a:cxn>
              <a:cxn ang="0">
                <a:pos x="5" y="66"/>
              </a:cxn>
              <a:cxn ang="0">
                <a:pos x="5" y="56"/>
              </a:cxn>
              <a:cxn ang="0">
                <a:pos x="3" y="48"/>
              </a:cxn>
              <a:cxn ang="0">
                <a:pos x="2" y="43"/>
              </a:cxn>
              <a:cxn ang="0">
                <a:pos x="0" y="35"/>
              </a:cxn>
              <a:cxn ang="0">
                <a:pos x="5" y="31"/>
              </a:cxn>
              <a:cxn ang="0">
                <a:pos x="11" y="29"/>
              </a:cxn>
              <a:cxn ang="0">
                <a:pos x="10" y="31"/>
              </a:cxn>
              <a:cxn ang="0">
                <a:pos x="13" y="31"/>
              </a:cxn>
              <a:cxn ang="0">
                <a:pos x="13" y="27"/>
              </a:cxn>
              <a:cxn ang="0">
                <a:pos x="8" y="23"/>
              </a:cxn>
              <a:cxn ang="0">
                <a:pos x="10" y="18"/>
              </a:cxn>
              <a:cxn ang="0">
                <a:pos x="11" y="11"/>
              </a:cxn>
              <a:cxn ang="0">
                <a:pos x="6" y="7"/>
              </a:cxn>
              <a:cxn ang="0">
                <a:pos x="13" y="2"/>
              </a:cxn>
              <a:cxn ang="0">
                <a:pos x="16" y="7"/>
              </a:cxn>
              <a:cxn ang="0">
                <a:pos x="11" y="11"/>
              </a:cxn>
              <a:cxn ang="0">
                <a:pos x="16" y="16"/>
              </a:cxn>
              <a:cxn ang="0">
                <a:pos x="14" y="24"/>
              </a:cxn>
              <a:cxn ang="0">
                <a:pos x="19" y="29"/>
              </a:cxn>
              <a:cxn ang="0">
                <a:pos x="24" y="35"/>
              </a:cxn>
              <a:cxn ang="0">
                <a:pos x="32" y="42"/>
              </a:cxn>
              <a:cxn ang="0">
                <a:pos x="38" y="45"/>
              </a:cxn>
              <a:cxn ang="0">
                <a:pos x="35" y="43"/>
              </a:cxn>
              <a:cxn ang="0">
                <a:pos x="43" y="47"/>
              </a:cxn>
              <a:cxn ang="0">
                <a:pos x="51" y="66"/>
              </a:cxn>
              <a:cxn ang="0">
                <a:pos x="69" y="63"/>
              </a:cxn>
              <a:cxn ang="0">
                <a:pos x="75" y="55"/>
              </a:cxn>
              <a:cxn ang="0">
                <a:pos x="86" y="55"/>
              </a:cxn>
              <a:cxn ang="0">
                <a:pos x="101" y="61"/>
              </a:cxn>
              <a:cxn ang="0">
                <a:pos x="123" y="61"/>
              </a:cxn>
              <a:cxn ang="0">
                <a:pos x="123" y="87"/>
              </a:cxn>
              <a:cxn ang="0">
                <a:pos x="157" y="87"/>
              </a:cxn>
              <a:cxn ang="0">
                <a:pos x="178" y="87"/>
              </a:cxn>
              <a:cxn ang="0">
                <a:pos x="198" y="99"/>
              </a:cxn>
            </a:cxnLst>
            <a:rect l="0" t="0" r="r" b="b"/>
            <a:pathLst>
              <a:path w="198" h="171">
                <a:moveTo>
                  <a:pt x="198" y="120"/>
                </a:moveTo>
                <a:lnTo>
                  <a:pt x="198" y="122"/>
                </a:lnTo>
                <a:lnTo>
                  <a:pt x="198" y="128"/>
                </a:lnTo>
                <a:lnTo>
                  <a:pt x="192" y="128"/>
                </a:lnTo>
                <a:lnTo>
                  <a:pt x="186" y="128"/>
                </a:lnTo>
                <a:lnTo>
                  <a:pt x="186" y="130"/>
                </a:lnTo>
                <a:lnTo>
                  <a:pt x="186" y="133"/>
                </a:lnTo>
                <a:lnTo>
                  <a:pt x="186" y="136"/>
                </a:lnTo>
                <a:lnTo>
                  <a:pt x="186" y="141"/>
                </a:lnTo>
                <a:lnTo>
                  <a:pt x="186" y="143"/>
                </a:lnTo>
                <a:lnTo>
                  <a:pt x="186" y="151"/>
                </a:lnTo>
                <a:lnTo>
                  <a:pt x="186" y="154"/>
                </a:lnTo>
                <a:lnTo>
                  <a:pt x="186" y="157"/>
                </a:lnTo>
                <a:lnTo>
                  <a:pt x="187" y="162"/>
                </a:lnTo>
                <a:lnTo>
                  <a:pt x="186" y="162"/>
                </a:lnTo>
                <a:lnTo>
                  <a:pt x="179" y="162"/>
                </a:lnTo>
                <a:lnTo>
                  <a:pt x="179" y="163"/>
                </a:lnTo>
                <a:lnTo>
                  <a:pt x="179" y="171"/>
                </a:lnTo>
                <a:lnTo>
                  <a:pt x="174" y="171"/>
                </a:lnTo>
                <a:lnTo>
                  <a:pt x="168" y="171"/>
                </a:lnTo>
                <a:lnTo>
                  <a:pt x="163" y="171"/>
                </a:lnTo>
                <a:lnTo>
                  <a:pt x="157" y="171"/>
                </a:lnTo>
                <a:lnTo>
                  <a:pt x="146" y="171"/>
                </a:lnTo>
                <a:lnTo>
                  <a:pt x="146" y="162"/>
                </a:lnTo>
                <a:lnTo>
                  <a:pt x="147" y="162"/>
                </a:lnTo>
                <a:lnTo>
                  <a:pt x="147" y="154"/>
                </a:lnTo>
                <a:lnTo>
                  <a:pt x="149" y="151"/>
                </a:lnTo>
                <a:lnTo>
                  <a:pt x="149" y="147"/>
                </a:lnTo>
                <a:lnTo>
                  <a:pt x="149" y="144"/>
                </a:lnTo>
                <a:lnTo>
                  <a:pt x="149" y="138"/>
                </a:lnTo>
                <a:lnTo>
                  <a:pt x="149" y="136"/>
                </a:lnTo>
                <a:lnTo>
                  <a:pt x="149" y="135"/>
                </a:lnTo>
                <a:lnTo>
                  <a:pt x="149" y="133"/>
                </a:lnTo>
                <a:lnTo>
                  <a:pt x="149" y="131"/>
                </a:lnTo>
                <a:lnTo>
                  <a:pt x="149" y="130"/>
                </a:lnTo>
                <a:lnTo>
                  <a:pt x="149" y="128"/>
                </a:lnTo>
                <a:lnTo>
                  <a:pt x="149" y="127"/>
                </a:lnTo>
                <a:lnTo>
                  <a:pt x="149" y="120"/>
                </a:lnTo>
                <a:lnTo>
                  <a:pt x="149" y="119"/>
                </a:lnTo>
                <a:lnTo>
                  <a:pt x="149" y="115"/>
                </a:lnTo>
                <a:lnTo>
                  <a:pt x="149" y="112"/>
                </a:lnTo>
                <a:lnTo>
                  <a:pt x="139" y="112"/>
                </a:lnTo>
                <a:lnTo>
                  <a:pt x="136" y="112"/>
                </a:lnTo>
                <a:lnTo>
                  <a:pt x="133" y="112"/>
                </a:lnTo>
                <a:lnTo>
                  <a:pt x="130" y="112"/>
                </a:lnTo>
                <a:lnTo>
                  <a:pt x="123" y="112"/>
                </a:lnTo>
                <a:lnTo>
                  <a:pt x="118" y="112"/>
                </a:lnTo>
                <a:lnTo>
                  <a:pt x="117" y="112"/>
                </a:lnTo>
                <a:lnTo>
                  <a:pt x="112" y="112"/>
                </a:lnTo>
                <a:lnTo>
                  <a:pt x="110" y="112"/>
                </a:lnTo>
                <a:lnTo>
                  <a:pt x="109" y="112"/>
                </a:lnTo>
                <a:lnTo>
                  <a:pt x="99" y="112"/>
                </a:lnTo>
                <a:lnTo>
                  <a:pt x="99" y="106"/>
                </a:lnTo>
                <a:lnTo>
                  <a:pt x="96" y="106"/>
                </a:lnTo>
                <a:lnTo>
                  <a:pt x="94" y="106"/>
                </a:lnTo>
                <a:lnTo>
                  <a:pt x="90" y="106"/>
                </a:lnTo>
                <a:lnTo>
                  <a:pt x="72" y="106"/>
                </a:lnTo>
                <a:lnTo>
                  <a:pt x="70" y="106"/>
                </a:lnTo>
                <a:lnTo>
                  <a:pt x="69" y="106"/>
                </a:lnTo>
                <a:lnTo>
                  <a:pt x="67" y="106"/>
                </a:lnTo>
                <a:lnTo>
                  <a:pt x="66" y="106"/>
                </a:lnTo>
                <a:lnTo>
                  <a:pt x="64" y="106"/>
                </a:lnTo>
                <a:lnTo>
                  <a:pt x="62" y="106"/>
                </a:lnTo>
                <a:lnTo>
                  <a:pt x="61" y="106"/>
                </a:lnTo>
                <a:lnTo>
                  <a:pt x="59" y="106"/>
                </a:lnTo>
                <a:lnTo>
                  <a:pt x="58" y="106"/>
                </a:lnTo>
                <a:lnTo>
                  <a:pt x="56" y="106"/>
                </a:lnTo>
                <a:lnTo>
                  <a:pt x="54" y="106"/>
                </a:lnTo>
                <a:lnTo>
                  <a:pt x="53" y="106"/>
                </a:lnTo>
                <a:lnTo>
                  <a:pt x="51" y="106"/>
                </a:lnTo>
                <a:lnTo>
                  <a:pt x="50" y="106"/>
                </a:lnTo>
                <a:lnTo>
                  <a:pt x="48" y="106"/>
                </a:lnTo>
                <a:lnTo>
                  <a:pt x="46" y="106"/>
                </a:lnTo>
                <a:lnTo>
                  <a:pt x="46" y="111"/>
                </a:lnTo>
                <a:lnTo>
                  <a:pt x="46" y="114"/>
                </a:lnTo>
                <a:lnTo>
                  <a:pt x="46" y="115"/>
                </a:lnTo>
                <a:lnTo>
                  <a:pt x="46" y="117"/>
                </a:lnTo>
                <a:lnTo>
                  <a:pt x="46" y="119"/>
                </a:lnTo>
                <a:lnTo>
                  <a:pt x="46" y="120"/>
                </a:lnTo>
                <a:lnTo>
                  <a:pt x="46" y="122"/>
                </a:lnTo>
                <a:lnTo>
                  <a:pt x="46" y="123"/>
                </a:lnTo>
                <a:lnTo>
                  <a:pt x="46" y="125"/>
                </a:lnTo>
                <a:lnTo>
                  <a:pt x="46" y="127"/>
                </a:lnTo>
                <a:lnTo>
                  <a:pt x="46" y="128"/>
                </a:lnTo>
                <a:lnTo>
                  <a:pt x="46" y="130"/>
                </a:lnTo>
                <a:lnTo>
                  <a:pt x="46" y="131"/>
                </a:lnTo>
                <a:lnTo>
                  <a:pt x="45" y="131"/>
                </a:lnTo>
                <a:lnTo>
                  <a:pt x="43" y="131"/>
                </a:lnTo>
                <a:lnTo>
                  <a:pt x="38" y="131"/>
                </a:lnTo>
                <a:lnTo>
                  <a:pt x="34" y="131"/>
                </a:lnTo>
                <a:lnTo>
                  <a:pt x="30" y="131"/>
                </a:lnTo>
                <a:lnTo>
                  <a:pt x="30" y="128"/>
                </a:lnTo>
                <a:lnTo>
                  <a:pt x="30" y="123"/>
                </a:lnTo>
                <a:lnTo>
                  <a:pt x="30" y="120"/>
                </a:lnTo>
                <a:lnTo>
                  <a:pt x="30" y="119"/>
                </a:lnTo>
                <a:lnTo>
                  <a:pt x="30" y="115"/>
                </a:lnTo>
                <a:lnTo>
                  <a:pt x="30" y="112"/>
                </a:lnTo>
                <a:lnTo>
                  <a:pt x="30" y="111"/>
                </a:lnTo>
                <a:lnTo>
                  <a:pt x="30" y="106"/>
                </a:lnTo>
                <a:lnTo>
                  <a:pt x="29" y="106"/>
                </a:lnTo>
                <a:lnTo>
                  <a:pt x="27" y="106"/>
                </a:lnTo>
                <a:lnTo>
                  <a:pt x="26" y="106"/>
                </a:lnTo>
                <a:lnTo>
                  <a:pt x="24" y="106"/>
                </a:lnTo>
                <a:lnTo>
                  <a:pt x="22" y="106"/>
                </a:lnTo>
                <a:lnTo>
                  <a:pt x="21" y="106"/>
                </a:lnTo>
                <a:lnTo>
                  <a:pt x="19" y="106"/>
                </a:lnTo>
                <a:lnTo>
                  <a:pt x="18" y="106"/>
                </a:lnTo>
                <a:lnTo>
                  <a:pt x="16" y="106"/>
                </a:lnTo>
                <a:lnTo>
                  <a:pt x="14" y="106"/>
                </a:lnTo>
                <a:lnTo>
                  <a:pt x="13" y="106"/>
                </a:lnTo>
                <a:lnTo>
                  <a:pt x="13" y="103"/>
                </a:lnTo>
                <a:lnTo>
                  <a:pt x="13" y="101"/>
                </a:lnTo>
                <a:lnTo>
                  <a:pt x="13" y="98"/>
                </a:lnTo>
                <a:lnTo>
                  <a:pt x="13" y="95"/>
                </a:lnTo>
                <a:lnTo>
                  <a:pt x="13" y="93"/>
                </a:lnTo>
                <a:lnTo>
                  <a:pt x="13" y="91"/>
                </a:lnTo>
                <a:lnTo>
                  <a:pt x="13" y="90"/>
                </a:lnTo>
                <a:lnTo>
                  <a:pt x="13" y="88"/>
                </a:lnTo>
                <a:lnTo>
                  <a:pt x="13" y="85"/>
                </a:lnTo>
                <a:lnTo>
                  <a:pt x="13" y="82"/>
                </a:lnTo>
                <a:lnTo>
                  <a:pt x="13" y="80"/>
                </a:lnTo>
                <a:lnTo>
                  <a:pt x="13" y="79"/>
                </a:lnTo>
                <a:lnTo>
                  <a:pt x="13" y="77"/>
                </a:lnTo>
                <a:lnTo>
                  <a:pt x="13" y="75"/>
                </a:lnTo>
                <a:lnTo>
                  <a:pt x="13" y="72"/>
                </a:lnTo>
                <a:lnTo>
                  <a:pt x="11" y="72"/>
                </a:lnTo>
                <a:lnTo>
                  <a:pt x="10" y="72"/>
                </a:lnTo>
                <a:lnTo>
                  <a:pt x="8" y="72"/>
                </a:lnTo>
                <a:lnTo>
                  <a:pt x="5" y="72"/>
                </a:lnTo>
                <a:lnTo>
                  <a:pt x="5" y="69"/>
                </a:lnTo>
                <a:lnTo>
                  <a:pt x="5" y="67"/>
                </a:lnTo>
                <a:lnTo>
                  <a:pt x="5" y="66"/>
                </a:lnTo>
                <a:lnTo>
                  <a:pt x="5" y="64"/>
                </a:lnTo>
                <a:lnTo>
                  <a:pt x="5" y="63"/>
                </a:lnTo>
                <a:lnTo>
                  <a:pt x="5" y="61"/>
                </a:lnTo>
                <a:lnTo>
                  <a:pt x="5" y="59"/>
                </a:lnTo>
                <a:lnTo>
                  <a:pt x="5" y="58"/>
                </a:lnTo>
                <a:lnTo>
                  <a:pt x="5" y="56"/>
                </a:lnTo>
                <a:lnTo>
                  <a:pt x="5" y="55"/>
                </a:lnTo>
                <a:lnTo>
                  <a:pt x="3" y="55"/>
                </a:lnTo>
                <a:lnTo>
                  <a:pt x="3" y="53"/>
                </a:lnTo>
                <a:lnTo>
                  <a:pt x="3" y="51"/>
                </a:lnTo>
                <a:lnTo>
                  <a:pt x="3" y="50"/>
                </a:lnTo>
                <a:lnTo>
                  <a:pt x="3" y="48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3" y="45"/>
                </a:lnTo>
                <a:lnTo>
                  <a:pt x="3" y="43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2" y="34"/>
                </a:lnTo>
                <a:lnTo>
                  <a:pt x="3" y="34"/>
                </a:lnTo>
                <a:lnTo>
                  <a:pt x="3" y="32"/>
                </a:lnTo>
                <a:lnTo>
                  <a:pt x="3" y="31"/>
                </a:lnTo>
                <a:lnTo>
                  <a:pt x="5" y="31"/>
                </a:lnTo>
                <a:lnTo>
                  <a:pt x="6" y="31"/>
                </a:lnTo>
                <a:lnTo>
                  <a:pt x="6" y="32"/>
                </a:lnTo>
                <a:lnTo>
                  <a:pt x="8" y="32"/>
                </a:lnTo>
                <a:lnTo>
                  <a:pt x="10" y="31"/>
                </a:lnTo>
                <a:lnTo>
                  <a:pt x="10" y="29"/>
                </a:lnTo>
                <a:lnTo>
                  <a:pt x="11" y="29"/>
                </a:lnTo>
                <a:lnTo>
                  <a:pt x="11" y="27"/>
                </a:lnTo>
                <a:lnTo>
                  <a:pt x="11" y="29"/>
                </a:lnTo>
                <a:lnTo>
                  <a:pt x="11" y="27"/>
                </a:lnTo>
                <a:lnTo>
                  <a:pt x="11" y="29"/>
                </a:lnTo>
                <a:lnTo>
                  <a:pt x="11" y="31"/>
                </a:lnTo>
                <a:lnTo>
                  <a:pt x="10" y="31"/>
                </a:lnTo>
                <a:lnTo>
                  <a:pt x="10" y="32"/>
                </a:lnTo>
                <a:lnTo>
                  <a:pt x="10" y="31"/>
                </a:lnTo>
                <a:lnTo>
                  <a:pt x="11" y="31"/>
                </a:lnTo>
                <a:lnTo>
                  <a:pt x="11" y="29"/>
                </a:lnTo>
                <a:lnTo>
                  <a:pt x="11" y="31"/>
                </a:lnTo>
                <a:lnTo>
                  <a:pt x="13" y="31"/>
                </a:lnTo>
                <a:lnTo>
                  <a:pt x="13" y="29"/>
                </a:lnTo>
                <a:lnTo>
                  <a:pt x="14" y="29"/>
                </a:lnTo>
                <a:lnTo>
                  <a:pt x="14" y="27"/>
                </a:lnTo>
                <a:lnTo>
                  <a:pt x="13" y="27"/>
                </a:lnTo>
                <a:lnTo>
                  <a:pt x="11" y="27"/>
                </a:lnTo>
                <a:lnTo>
                  <a:pt x="13" y="27"/>
                </a:lnTo>
                <a:lnTo>
                  <a:pt x="11" y="27"/>
                </a:lnTo>
                <a:lnTo>
                  <a:pt x="11" y="26"/>
                </a:lnTo>
                <a:lnTo>
                  <a:pt x="11" y="24"/>
                </a:lnTo>
                <a:lnTo>
                  <a:pt x="10" y="24"/>
                </a:lnTo>
                <a:lnTo>
                  <a:pt x="8" y="24"/>
                </a:lnTo>
                <a:lnTo>
                  <a:pt x="8" y="23"/>
                </a:lnTo>
                <a:lnTo>
                  <a:pt x="8" y="21"/>
                </a:lnTo>
                <a:lnTo>
                  <a:pt x="6" y="21"/>
                </a:lnTo>
                <a:lnTo>
                  <a:pt x="8" y="21"/>
                </a:lnTo>
                <a:lnTo>
                  <a:pt x="8" y="19"/>
                </a:lnTo>
                <a:lnTo>
                  <a:pt x="10" y="19"/>
                </a:lnTo>
                <a:lnTo>
                  <a:pt x="10" y="18"/>
                </a:lnTo>
                <a:lnTo>
                  <a:pt x="11" y="18"/>
                </a:lnTo>
                <a:lnTo>
                  <a:pt x="11" y="16"/>
                </a:lnTo>
                <a:lnTo>
                  <a:pt x="13" y="16"/>
                </a:lnTo>
                <a:lnTo>
                  <a:pt x="13" y="15"/>
                </a:lnTo>
                <a:lnTo>
                  <a:pt x="11" y="13"/>
                </a:lnTo>
                <a:lnTo>
                  <a:pt x="11" y="11"/>
                </a:lnTo>
                <a:lnTo>
                  <a:pt x="10" y="11"/>
                </a:lnTo>
                <a:lnTo>
                  <a:pt x="10" y="10"/>
                </a:lnTo>
                <a:lnTo>
                  <a:pt x="8" y="10"/>
                </a:lnTo>
                <a:lnTo>
                  <a:pt x="6" y="10"/>
                </a:lnTo>
                <a:lnTo>
                  <a:pt x="6" y="8"/>
                </a:lnTo>
                <a:lnTo>
                  <a:pt x="6" y="7"/>
                </a:lnTo>
                <a:lnTo>
                  <a:pt x="8" y="7"/>
                </a:lnTo>
                <a:lnTo>
                  <a:pt x="8" y="5"/>
                </a:lnTo>
                <a:lnTo>
                  <a:pt x="10" y="5"/>
                </a:lnTo>
                <a:lnTo>
                  <a:pt x="10" y="4"/>
                </a:lnTo>
                <a:lnTo>
                  <a:pt x="11" y="4"/>
                </a:lnTo>
                <a:lnTo>
                  <a:pt x="13" y="2"/>
                </a:lnTo>
                <a:lnTo>
                  <a:pt x="14" y="2"/>
                </a:lnTo>
                <a:lnTo>
                  <a:pt x="14" y="0"/>
                </a:lnTo>
                <a:lnTo>
                  <a:pt x="16" y="2"/>
                </a:lnTo>
                <a:lnTo>
                  <a:pt x="16" y="4"/>
                </a:lnTo>
                <a:lnTo>
                  <a:pt x="16" y="5"/>
                </a:lnTo>
                <a:lnTo>
                  <a:pt x="16" y="7"/>
                </a:lnTo>
                <a:lnTo>
                  <a:pt x="16" y="8"/>
                </a:lnTo>
                <a:lnTo>
                  <a:pt x="14" y="8"/>
                </a:lnTo>
                <a:lnTo>
                  <a:pt x="14" y="10"/>
                </a:lnTo>
                <a:lnTo>
                  <a:pt x="13" y="10"/>
                </a:lnTo>
                <a:lnTo>
                  <a:pt x="13" y="11"/>
                </a:lnTo>
                <a:lnTo>
                  <a:pt x="11" y="11"/>
                </a:lnTo>
                <a:lnTo>
                  <a:pt x="11" y="13"/>
                </a:lnTo>
                <a:lnTo>
                  <a:pt x="13" y="13"/>
                </a:lnTo>
                <a:lnTo>
                  <a:pt x="13" y="15"/>
                </a:lnTo>
                <a:lnTo>
                  <a:pt x="13" y="16"/>
                </a:lnTo>
                <a:lnTo>
                  <a:pt x="14" y="16"/>
                </a:lnTo>
                <a:lnTo>
                  <a:pt x="16" y="16"/>
                </a:lnTo>
                <a:lnTo>
                  <a:pt x="16" y="18"/>
                </a:lnTo>
                <a:lnTo>
                  <a:pt x="16" y="19"/>
                </a:lnTo>
                <a:lnTo>
                  <a:pt x="16" y="21"/>
                </a:lnTo>
                <a:lnTo>
                  <a:pt x="16" y="23"/>
                </a:lnTo>
                <a:lnTo>
                  <a:pt x="14" y="23"/>
                </a:lnTo>
                <a:lnTo>
                  <a:pt x="14" y="24"/>
                </a:lnTo>
                <a:lnTo>
                  <a:pt x="14" y="26"/>
                </a:lnTo>
                <a:lnTo>
                  <a:pt x="16" y="26"/>
                </a:lnTo>
                <a:lnTo>
                  <a:pt x="16" y="27"/>
                </a:lnTo>
                <a:lnTo>
                  <a:pt x="18" y="27"/>
                </a:lnTo>
                <a:lnTo>
                  <a:pt x="18" y="29"/>
                </a:lnTo>
                <a:lnTo>
                  <a:pt x="19" y="29"/>
                </a:lnTo>
                <a:lnTo>
                  <a:pt x="21" y="29"/>
                </a:lnTo>
                <a:lnTo>
                  <a:pt x="22" y="29"/>
                </a:lnTo>
                <a:lnTo>
                  <a:pt x="22" y="31"/>
                </a:lnTo>
                <a:lnTo>
                  <a:pt x="24" y="32"/>
                </a:lnTo>
                <a:lnTo>
                  <a:pt x="24" y="34"/>
                </a:lnTo>
                <a:lnTo>
                  <a:pt x="24" y="35"/>
                </a:lnTo>
                <a:lnTo>
                  <a:pt x="24" y="37"/>
                </a:lnTo>
                <a:lnTo>
                  <a:pt x="26" y="37"/>
                </a:lnTo>
                <a:lnTo>
                  <a:pt x="27" y="39"/>
                </a:lnTo>
                <a:lnTo>
                  <a:pt x="30" y="40"/>
                </a:lnTo>
                <a:lnTo>
                  <a:pt x="32" y="40"/>
                </a:lnTo>
                <a:lnTo>
                  <a:pt x="32" y="42"/>
                </a:lnTo>
                <a:lnTo>
                  <a:pt x="34" y="42"/>
                </a:lnTo>
                <a:lnTo>
                  <a:pt x="37" y="43"/>
                </a:lnTo>
                <a:lnTo>
                  <a:pt x="38" y="43"/>
                </a:lnTo>
                <a:lnTo>
                  <a:pt x="40" y="43"/>
                </a:lnTo>
                <a:lnTo>
                  <a:pt x="40" y="45"/>
                </a:lnTo>
                <a:lnTo>
                  <a:pt x="38" y="45"/>
                </a:lnTo>
                <a:lnTo>
                  <a:pt x="38" y="43"/>
                </a:lnTo>
                <a:lnTo>
                  <a:pt x="37" y="43"/>
                </a:lnTo>
                <a:lnTo>
                  <a:pt x="35" y="43"/>
                </a:lnTo>
                <a:lnTo>
                  <a:pt x="37" y="45"/>
                </a:lnTo>
                <a:lnTo>
                  <a:pt x="37" y="43"/>
                </a:lnTo>
                <a:lnTo>
                  <a:pt x="35" y="43"/>
                </a:lnTo>
                <a:lnTo>
                  <a:pt x="37" y="43"/>
                </a:lnTo>
                <a:lnTo>
                  <a:pt x="37" y="45"/>
                </a:lnTo>
                <a:lnTo>
                  <a:pt x="38" y="45"/>
                </a:lnTo>
                <a:lnTo>
                  <a:pt x="40" y="47"/>
                </a:lnTo>
                <a:lnTo>
                  <a:pt x="42" y="47"/>
                </a:lnTo>
                <a:lnTo>
                  <a:pt x="43" y="47"/>
                </a:lnTo>
                <a:lnTo>
                  <a:pt x="43" y="48"/>
                </a:lnTo>
                <a:lnTo>
                  <a:pt x="43" y="51"/>
                </a:lnTo>
                <a:lnTo>
                  <a:pt x="43" y="53"/>
                </a:lnTo>
                <a:lnTo>
                  <a:pt x="48" y="53"/>
                </a:lnTo>
                <a:lnTo>
                  <a:pt x="51" y="53"/>
                </a:lnTo>
                <a:lnTo>
                  <a:pt x="51" y="66"/>
                </a:lnTo>
                <a:lnTo>
                  <a:pt x="67" y="66"/>
                </a:lnTo>
                <a:lnTo>
                  <a:pt x="72" y="66"/>
                </a:lnTo>
                <a:lnTo>
                  <a:pt x="72" y="64"/>
                </a:lnTo>
                <a:lnTo>
                  <a:pt x="70" y="64"/>
                </a:lnTo>
                <a:lnTo>
                  <a:pt x="69" y="64"/>
                </a:lnTo>
                <a:lnTo>
                  <a:pt x="69" y="63"/>
                </a:lnTo>
                <a:lnTo>
                  <a:pt x="69" y="61"/>
                </a:lnTo>
                <a:lnTo>
                  <a:pt x="69" y="59"/>
                </a:lnTo>
                <a:lnTo>
                  <a:pt x="72" y="59"/>
                </a:lnTo>
                <a:lnTo>
                  <a:pt x="72" y="55"/>
                </a:lnTo>
                <a:lnTo>
                  <a:pt x="74" y="55"/>
                </a:lnTo>
                <a:lnTo>
                  <a:pt x="75" y="55"/>
                </a:lnTo>
                <a:lnTo>
                  <a:pt x="78" y="55"/>
                </a:lnTo>
                <a:lnTo>
                  <a:pt x="80" y="55"/>
                </a:lnTo>
                <a:lnTo>
                  <a:pt x="82" y="55"/>
                </a:lnTo>
                <a:lnTo>
                  <a:pt x="83" y="55"/>
                </a:lnTo>
                <a:lnTo>
                  <a:pt x="85" y="55"/>
                </a:lnTo>
                <a:lnTo>
                  <a:pt x="86" y="55"/>
                </a:lnTo>
                <a:lnTo>
                  <a:pt x="88" y="55"/>
                </a:lnTo>
                <a:lnTo>
                  <a:pt x="90" y="55"/>
                </a:lnTo>
                <a:lnTo>
                  <a:pt x="91" y="55"/>
                </a:lnTo>
                <a:lnTo>
                  <a:pt x="99" y="55"/>
                </a:lnTo>
                <a:lnTo>
                  <a:pt x="99" y="61"/>
                </a:lnTo>
                <a:lnTo>
                  <a:pt x="101" y="61"/>
                </a:lnTo>
                <a:lnTo>
                  <a:pt x="104" y="61"/>
                </a:lnTo>
                <a:lnTo>
                  <a:pt x="106" y="61"/>
                </a:lnTo>
                <a:lnTo>
                  <a:pt x="110" y="61"/>
                </a:lnTo>
                <a:lnTo>
                  <a:pt x="112" y="61"/>
                </a:lnTo>
                <a:lnTo>
                  <a:pt x="114" y="61"/>
                </a:lnTo>
                <a:lnTo>
                  <a:pt x="123" y="61"/>
                </a:lnTo>
                <a:lnTo>
                  <a:pt x="123" y="69"/>
                </a:lnTo>
                <a:lnTo>
                  <a:pt x="123" y="71"/>
                </a:lnTo>
                <a:lnTo>
                  <a:pt x="123" y="77"/>
                </a:lnTo>
                <a:lnTo>
                  <a:pt x="123" y="82"/>
                </a:lnTo>
                <a:lnTo>
                  <a:pt x="123" y="83"/>
                </a:lnTo>
                <a:lnTo>
                  <a:pt x="123" y="87"/>
                </a:lnTo>
                <a:lnTo>
                  <a:pt x="136" y="87"/>
                </a:lnTo>
                <a:lnTo>
                  <a:pt x="139" y="87"/>
                </a:lnTo>
                <a:lnTo>
                  <a:pt x="144" y="87"/>
                </a:lnTo>
                <a:lnTo>
                  <a:pt x="149" y="87"/>
                </a:lnTo>
                <a:lnTo>
                  <a:pt x="155" y="87"/>
                </a:lnTo>
                <a:lnTo>
                  <a:pt x="157" y="87"/>
                </a:lnTo>
                <a:lnTo>
                  <a:pt x="160" y="87"/>
                </a:lnTo>
                <a:lnTo>
                  <a:pt x="162" y="87"/>
                </a:lnTo>
                <a:lnTo>
                  <a:pt x="163" y="87"/>
                </a:lnTo>
                <a:lnTo>
                  <a:pt x="168" y="87"/>
                </a:lnTo>
                <a:lnTo>
                  <a:pt x="171" y="87"/>
                </a:lnTo>
                <a:lnTo>
                  <a:pt x="178" y="87"/>
                </a:lnTo>
                <a:lnTo>
                  <a:pt x="195" y="87"/>
                </a:lnTo>
                <a:lnTo>
                  <a:pt x="198" y="87"/>
                </a:lnTo>
                <a:lnTo>
                  <a:pt x="198" y="90"/>
                </a:lnTo>
                <a:lnTo>
                  <a:pt x="198" y="91"/>
                </a:lnTo>
                <a:lnTo>
                  <a:pt x="198" y="93"/>
                </a:lnTo>
                <a:lnTo>
                  <a:pt x="198" y="99"/>
                </a:lnTo>
                <a:lnTo>
                  <a:pt x="198" y="103"/>
                </a:lnTo>
                <a:lnTo>
                  <a:pt x="198" y="104"/>
                </a:lnTo>
                <a:lnTo>
                  <a:pt x="198" y="112"/>
                </a:lnTo>
                <a:lnTo>
                  <a:pt x="198" y="119"/>
                </a:lnTo>
                <a:lnTo>
                  <a:pt x="198" y="120"/>
                </a:lnTo>
                <a:close/>
              </a:path>
            </a:pathLst>
          </a:custGeom>
          <a:solidFill>
            <a:srgbClr val="B08D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1"/>
          <p:cNvSpPr>
            <a:spLocks/>
          </p:cNvSpPr>
          <p:nvPr/>
        </p:nvSpPr>
        <p:spPr bwMode="auto">
          <a:xfrm>
            <a:off x="4238625" y="6122988"/>
            <a:ext cx="163513" cy="122238"/>
          </a:xfrm>
          <a:custGeom>
            <a:avLst/>
            <a:gdLst/>
            <a:ahLst/>
            <a:cxnLst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7" y="2"/>
              </a:cxn>
              <a:cxn ang="0">
                <a:pos x="79" y="2"/>
              </a:cxn>
              <a:cxn ang="0">
                <a:pos x="79" y="2"/>
              </a:cxn>
              <a:cxn ang="0">
                <a:pos x="80" y="2"/>
              </a:cxn>
              <a:cxn ang="0">
                <a:pos x="80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2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4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5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7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88" y="2"/>
              </a:cxn>
              <a:cxn ang="0">
                <a:pos x="90" y="2"/>
              </a:cxn>
              <a:cxn ang="0">
                <a:pos x="103" y="24"/>
              </a:cxn>
              <a:cxn ang="0">
                <a:pos x="101" y="50"/>
              </a:cxn>
              <a:cxn ang="0">
                <a:pos x="101" y="72"/>
              </a:cxn>
              <a:cxn ang="0">
                <a:pos x="53" y="77"/>
              </a:cxn>
              <a:cxn ang="0">
                <a:pos x="0" y="64"/>
              </a:cxn>
              <a:cxn ang="0">
                <a:pos x="0" y="39"/>
              </a:cxn>
              <a:cxn ang="0">
                <a:pos x="2" y="10"/>
              </a:cxn>
              <a:cxn ang="0">
                <a:pos x="48" y="0"/>
              </a:cxn>
              <a:cxn ang="0">
                <a:pos x="64" y="0"/>
              </a:cxn>
            </a:cxnLst>
            <a:rect l="0" t="0" r="r" b="b"/>
            <a:pathLst>
              <a:path w="103" h="77">
                <a:moveTo>
                  <a:pt x="77" y="2"/>
                </a:move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7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79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2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4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5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7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88" y="2"/>
                </a:lnTo>
                <a:lnTo>
                  <a:pt x="90" y="2"/>
                </a:lnTo>
                <a:lnTo>
                  <a:pt x="90" y="2"/>
                </a:lnTo>
                <a:lnTo>
                  <a:pt x="93" y="2"/>
                </a:lnTo>
                <a:lnTo>
                  <a:pt x="103" y="2"/>
                </a:lnTo>
                <a:lnTo>
                  <a:pt x="103" y="2"/>
                </a:lnTo>
                <a:lnTo>
                  <a:pt x="103" y="5"/>
                </a:lnTo>
                <a:lnTo>
                  <a:pt x="103" y="16"/>
                </a:lnTo>
                <a:lnTo>
                  <a:pt x="103" y="21"/>
                </a:lnTo>
                <a:lnTo>
                  <a:pt x="103" y="24"/>
                </a:lnTo>
                <a:lnTo>
                  <a:pt x="103" y="24"/>
                </a:lnTo>
                <a:lnTo>
                  <a:pt x="103" y="24"/>
                </a:lnTo>
                <a:lnTo>
                  <a:pt x="103" y="26"/>
                </a:lnTo>
                <a:lnTo>
                  <a:pt x="101" y="26"/>
                </a:lnTo>
                <a:lnTo>
                  <a:pt x="101" y="26"/>
                </a:lnTo>
                <a:lnTo>
                  <a:pt x="101" y="31"/>
                </a:lnTo>
                <a:lnTo>
                  <a:pt x="101" y="47"/>
                </a:lnTo>
                <a:lnTo>
                  <a:pt x="101" y="50"/>
                </a:lnTo>
                <a:lnTo>
                  <a:pt x="101" y="50"/>
                </a:lnTo>
                <a:lnTo>
                  <a:pt x="101" y="55"/>
                </a:lnTo>
                <a:lnTo>
                  <a:pt x="101" y="56"/>
                </a:lnTo>
                <a:lnTo>
                  <a:pt x="101" y="60"/>
                </a:lnTo>
                <a:lnTo>
                  <a:pt x="101" y="63"/>
                </a:lnTo>
                <a:lnTo>
                  <a:pt x="101" y="68"/>
                </a:lnTo>
                <a:lnTo>
                  <a:pt x="101" y="71"/>
                </a:lnTo>
                <a:lnTo>
                  <a:pt x="101" y="72"/>
                </a:lnTo>
                <a:lnTo>
                  <a:pt x="101" y="72"/>
                </a:lnTo>
                <a:lnTo>
                  <a:pt x="101" y="77"/>
                </a:lnTo>
                <a:lnTo>
                  <a:pt x="98" y="77"/>
                </a:lnTo>
                <a:lnTo>
                  <a:pt x="76" y="77"/>
                </a:lnTo>
                <a:lnTo>
                  <a:pt x="63" y="77"/>
                </a:lnTo>
                <a:lnTo>
                  <a:pt x="55" y="77"/>
                </a:lnTo>
                <a:lnTo>
                  <a:pt x="53" y="77"/>
                </a:lnTo>
                <a:lnTo>
                  <a:pt x="53" y="77"/>
                </a:lnTo>
                <a:lnTo>
                  <a:pt x="53" y="77"/>
                </a:lnTo>
                <a:lnTo>
                  <a:pt x="48" y="77"/>
                </a:lnTo>
                <a:lnTo>
                  <a:pt x="0" y="77"/>
                </a:lnTo>
                <a:lnTo>
                  <a:pt x="0" y="76"/>
                </a:lnTo>
                <a:lnTo>
                  <a:pt x="0" y="72"/>
                </a:lnTo>
                <a:lnTo>
                  <a:pt x="0" y="72"/>
                </a:lnTo>
                <a:lnTo>
                  <a:pt x="0" y="68"/>
                </a:lnTo>
                <a:lnTo>
                  <a:pt x="0" y="64"/>
                </a:lnTo>
                <a:lnTo>
                  <a:pt x="0" y="60"/>
                </a:lnTo>
                <a:lnTo>
                  <a:pt x="0" y="56"/>
                </a:lnTo>
                <a:lnTo>
                  <a:pt x="0" y="56"/>
                </a:lnTo>
                <a:lnTo>
                  <a:pt x="0" y="55"/>
                </a:lnTo>
                <a:lnTo>
                  <a:pt x="0" y="52"/>
                </a:lnTo>
                <a:lnTo>
                  <a:pt x="0" y="52"/>
                </a:lnTo>
                <a:lnTo>
                  <a:pt x="0" y="47"/>
                </a:lnTo>
                <a:lnTo>
                  <a:pt x="0" y="39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6"/>
                </a:lnTo>
                <a:lnTo>
                  <a:pt x="2" y="26"/>
                </a:lnTo>
                <a:lnTo>
                  <a:pt x="2" y="21"/>
                </a:lnTo>
                <a:lnTo>
                  <a:pt x="2" y="12"/>
                </a:lnTo>
                <a:lnTo>
                  <a:pt x="2" y="10"/>
                </a:lnTo>
                <a:lnTo>
                  <a:pt x="2" y="5"/>
                </a:lnTo>
                <a:lnTo>
                  <a:pt x="2" y="2"/>
                </a:lnTo>
                <a:lnTo>
                  <a:pt x="26" y="2"/>
                </a:lnTo>
                <a:lnTo>
                  <a:pt x="26" y="2"/>
                </a:lnTo>
                <a:lnTo>
                  <a:pt x="36" y="0"/>
                </a:lnTo>
                <a:lnTo>
                  <a:pt x="36" y="0"/>
                </a:lnTo>
                <a:lnTo>
                  <a:pt x="39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1" y="0"/>
                </a:lnTo>
                <a:lnTo>
                  <a:pt x="61" y="0"/>
                </a:lnTo>
                <a:lnTo>
                  <a:pt x="64" y="0"/>
                </a:lnTo>
                <a:lnTo>
                  <a:pt x="66" y="2"/>
                </a:lnTo>
                <a:lnTo>
                  <a:pt x="66" y="2"/>
                </a:lnTo>
                <a:lnTo>
                  <a:pt x="69" y="2"/>
                </a:lnTo>
                <a:lnTo>
                  <a:pt x="77" y="2"/>
                </a:lnTo>
                <a:close/>
              </a:path>
            </a:pathLst>
          </a:custGeom>
          <a:solidFill>
            <a:srgbClr val="F078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2"/>
          <p:cNvSpPr>
            <a:spLocks noEditPoints="1"/>
          </p:cNvSpPr>
          <p:nvPr/>
        </p:nvSpPr>
        <p:spPr bwMode="auto">
          <a:xfrm>
            <a:off x="4524375" y="5610226"/>
            <a:ext cx="196850" cy="635000"/>
          </a:xfrm>
          <a:custGeom>
            <a:avLst/>
            <a:gdLst/>
            <a:ahLst/>
            <a:cxnLst>
              <a:cxn ang="0">
                <a:pos x="124" y="223"/>
              </a:cxn>
              <a:cxn ang="0">
                <a:pos x="123" y="219"/>
              </a:cxn>
              <a:cxn ang="0">
                <a:pos x="124" y="42"/>
              </a:cxn>
              <a:cxn ang="0">
                <a:pos x="124" y="82"/>
              </a:cxn>
              <a:cxn ang="0">
                <a:pos x="124" y="117"/>
              </a:cxn>
              <a:cxn ang="0">
                <a:pos x="124" y="135"/>
              </a:cxn>
              <a:cxn ang="0">
                <a:pos x="124" y="157"/>
              </a:cxn>
              <a:cxn ang="0">
                <a:pos x="124" y="199"/>
              </a:cxn>
              <a:cxn ang="0">
                <a:pos x="121" y="218"/>
              </a:cxn>
              <a:cxn ang="0">
                <a:pos x="115" y="223"/>
              </a:cxn>
              <a:cxn ang="0">
                <a:pos x="115" y="226"/>
              </a:cxn>
              <a:cxn ang="0">
                <a:pos x="113" y="227"/>
              </a:cxn>
              <a:cxn ang="0">
                <a:pos x="123" y="226"/>
              </a:cxn>
              <a:cxn ang="0">
                <a:pos x="120" y="229"/>
              </a:cxn>
              <a:cxn ang="0">
                <a:pos x="118" y="232"/>
              </a:cxn>
              <a:cxn ang="0">
                <a:pos x="124" y="239"/>
              </a:cxn>
              <a:cxn ang="0">
                <a:pos x="124" y="266"/>
              </a:cxn>
              <a:cxn ang="0">
                <a:pos x="124" y="272"/>
              </a:cxn>
              <a:cxn ang="0">
                <a:pos x="124" y="290"/>
              </a:cxn>
              <a:cxn ang="0">
                <a:pos x="124" y="298"/>
              </a:cxn>
              <a:cxn ang="0">
                <a:pos x="124" y="307"/>
              </a:cxn>
              <a:cxn ang="0">
                <a:pos x="123" y="351"/>
              </a:cxn>
              <a:cxn ang="0">
                <a:pos x="115" y="349"/>
              </a:cxn>
              <a:cxn ang="0">
                <a:pos x="108" y="352"/>
              </a:cxn>
              <a:cxn ang="0">
                <a:pos x="102" y="359"/>
              </a:cxn>
              <a:cxn ang="0">
                <a:pos x="99" y="365"/>
              </a:cxn>
              <a:cxn ang="0">
                <a:pos x="99" y="376"/>
              </a:cxn>
              <a:cxn ang="0">
                <a:pos x="100" y="384"/>
              </a:cxn>
              <a:cxn ang="0">
                <a:pos x="105" y="389"/>
              </a:cxn>
              <a:cxn ang="0">
                <a:pos x="112" y="391"/>
              </a:cxn>
              <a:cxn ang="0">
                <a:pos x="110" y="399"/>
              </a:cxn>
              <a:cxn ang="0">
                <a:pos x="100" y="400"/>
              </a:cxn>
              <a:cxn ang="0">
                <a:pos x="83" y="375"/>
              </a:cxn>
              <a:cxn ang="0">
                <a:pos x="68" y="349"/>
              </a:cxn>
              <a:cxn ang="0">
                <a:pos x="24" y="325"/>
              </a:cxn>
              <a:cxn ang="0">
                <a:pos x="24" y="295"/>
              </a:cxn>
              <a:cxn ang="0">
                <a:pos x="24" y="261"/>
              </a:cxn>
              <a:cxn ang="0">
                <a:pos x="48" y="248"/>
              </a:cxn>
              <a:cxn ang="0">
                <a:pos x="76" y="211"/>
              </a:cxn>
              <a:cxn ang="0">
                <a:pos x="51" y="179"/>
              </a:cxn>
              <a:cxn ang="0">
                <a:pos x="60" y="157"/>
              </a:cxn>
              <a:cxn ang="0">
                <a:pos x="54" y="143"/>
              </a:cxn>
              <a:cxn ang="0">
                <a:pos x="52" y="149"/>
              </a:cxn>
              <a:cxn ang="0">
                <a:pos x="30" y="143"/>
              </a:cxn>
              <a:cxn ang="0">
                <a:pos x="25" y="114"/>
              </a:cxn>
              <a:cxn ang="0">
                <a:pos x="25" y="85"/>
              </a:cxn>
              <a:cxn ang="0">
                <a:pos x="0" y="79"/>
              </a:cxn>
              <a:cxn ang="0">
                <a:pos x="17" y="59"/>
              </a:cxn>
              <a:cxn ang="0">
                <a:pos x="40" y="50"/>
              </a:cxn>
              <a:cxn ang="0">
                <a:pos x="40" y="29"/>
              </a:cxn>
              <a:cxn ang="0">
                <a:pos x="52" y="16"/>
              </a:cxn>
              <a:cxn ang="0">
                <a:pos x="72" y="8"/>
              </a:cxn>
              <a:cxn ang="0">
                <a:pos x="100" y="8"/>
              </a:cxn>
              <a:cxn ang="0">
                <a:pos x="121" y="0"/>
              </a:cxn>
              <a:cxn ang="0">
                <a:pos x="124" y="8"/>
              </a:cxn>
            </a:cxnLst>
            <a:rect l="0" t="0" r="r" b="b"/>
            <a:pathLst>
              <a:path w="124" h="400">
                <a:moveTo>
                  <a:pt x="123" y="232"/>
                </a:moveTo>
                <a:lnTo>
                  <a:pt x="123" y="231"/>
                </a:lnTo>
                <a:lnTo>
                  <a:pt x="124" y="231"/>
                </a:lnTo>
                <a:lnTo>
                  <a:pt x="123" y="232"/>
                </a:lnTo>
                <a:close/>
                <a:moveTo>
                  <a:pt x="124" y="221"/>
                </a:moveTo>
                <a:lnTo>
                  <a:pt x="124" y="223"/>
                </a:lnTo>
                <a:lnTo>
                  <a:pt x="123" y="223"/>
                </a:lnTo>
                <a:lnTo>
                  <a:pt x="123" y="221"/>
                </a:lnTo>
                <a:lnTo>
                  <a:pt x="124" y="221"/>
                </a:lnTo>
                <a:close/>
                <a:moveTo>
                  <a:pt x="124" y="218"/>
                </a:moveTo>
                <a:lnTo>
                  <a:pt x="124" y="219"/>
                </a:lnTo>
                <a:lnTo>
                  <a:pt x="123" y="219"/>
                </a:lnTo>
                <a:lnTo>
                  <a:pt x="123" y="218"/>
                </a:lnTo>
                <a:lnTo>
                  <a:pt x="124" y="218"/>
                </a:lnTo>
                <a:close/>
                <a:moveTo>
                  <a:pt x="124" y="16"/>
                </a:moveTo>
                <a:lnTo>
                  <a:pt x="124" y="19"/>
                </a:lnTo>
                <a:lnTo>
                  <a:pt x="124" y="39"/>
                </a:lnTo>
                <a:lnTo>
                  <a:pt x="124" y="42"/>
                </a:lnTo>
                <a:lnTo>
                  <a:pt x="124" y="43"/>
                </a:lnTo>
                <a:lnTo>
                  <a:pt x="124" y="45"/>
                </a:lnTo>
                <a:lnTo>
                  <a:pt x="124" y="50"/>
                </a:lnTo>
                <a:lnTo>
                  <a:pt x="124" y="59"/>
                </a:lnTo>
                <a:lnTo>
                  <a:pt x="124" y="80"/>
                </a:lnTo>
                <a:lnTo>
                  <a:pt x="124" y="82"/>
                </a:lnTo>
                <a:lnTo>
                  <a:pt x="124" y="95"/>
                </a:lnTo>
                <a:lnTo>
                  <a:pt x="124" y="103"/>
                </a:lnTo>
                <a:lnTo>
                  <a:pt x="124" y="106"/>
                </a:lnTo>
                <a:lnTo>
                  <a:pt x="124" y="114"/>
                </a:lnTo>
                <a:lnTo>
                  <a:pt x="124" y="115"/>
                </a:lnTo>
                <a:lnTo>
                  <a:pt x="124" y="117"/>
                </a:lnTo>
                <a:lnTo>
                  <a:pt x="124" y="119"/>
                </a:lnTo>
                <a:lnTo>
                  <a:pt x="124" y="123"/>
                </a:lnTo>
                <a:lnTo>
                  <a:pt x="124" y="125"/>
                </a:lnTo>
                <a:lnTo>
                  <a:pt x="124" y="128"/>
                </a:lnTo>
                <a:lnTo>
                  <a:pt x="124" y="133"/>
                </a:lnTo>
                <a:lnTo>
                  <a:pt x="124" y="135"/>
                </a:lnTo>
                <a:lnTo>
                  <a:pt x="124" y="139"/>
                </a:lnTo>
                <a:lnTo>
                  <a:pt x="124" y="141"/>
                </a:lnTo>
                <a:lnTo>
                  <a:pt x="124" y="143"/>
                </a:lnTo>
                <a:lnTo>
                  <a:pt x="124" y="144"/>
                </a:lnTo>
                <a:lnTo>
                  <a:pt x="124" y="147"/>
                </a:lnTo>
                <a:lnTo>
                  <a:pt x="124" y="157"/>
                </a:lnTo>
                <a:lnTo>
                  <a:pt x="124" y="162"/>
                </a:lnTo>
                <a:lnTo>
                  <a:pt x="124" y="168"/>
                </a:lnTo>
                <a:lnTo>
                  <a:pt x="124" y="173"/>
                </a:lnTo>
                <a:lnTo>
                  <a:pt x="124" y="187"/>
                </a:lnTo>
                <a:lnTo>
                  <a:pt x="124" y="189"/>
                </a:lnTo>
                <a:lnTo>
                  <a:pt x="124" y="199"/>
                </a:lnTo>
                <a:lnTo>
                  <a:pt x="124" y="208"/>
                </a:lnTo>
                <a:lnTo>
                  <a:pt x="124" y="213"/>
                </a:lnTo>
                <a:lnTo>
                  <a:pt x="124" y="216"/>
                </a:lnTo>
                <a:lnTo>
                  <a:pt x="123" y="216"/>
                </a:lnTo>
                <a:lnTo>
                  <a:pt x="121" y="216"/>
                </a:lnTo>
                <a:lnTo>
                  <a:pt x="121" y="218"/>
                </a:lnTo>
                <a:lnTo>
                  <a:pt x="120" y="218"/>
                </a:lnTo>
                <a:lnTo>
                  <a:pt x="120" y="219"/>
                </a:lnTo>
                <a:lnTo>
                  <a:pt x="118" y="221"/>
                </a:lnTo>
                <a:lnTo>
                  <a:pt x="118" y="223"/>
                </a:lnTo>
                <a:lnTo>
                  <a:pt x="116" y="223"/>
                </a:lnTo>
                <a:lnTo>
                  <a:pt x="115" y="223"/>
                </a:lnTo>
                <a:lnTo>
                  <a:pt x="116" y="223"/>
                </a:lnTo>
                <a:lnTo>
                  <a:pt x="115" y="223"/>
                </a:lnTo>
                <a:lnTo>
                  <a:pt x="113" y="223"/>
                </a:lnTo>
                <a:lnTo>
                  <a:pt x="113" y="224"/>
                </a:lnTo>
                <a:lnTo>
                  <a:pt x="113" y="226"/>
                </a:lnTo>
                <a:lnTo>
                  <a:pt x="115" y="226"/>
                </a:lnTo>
                <a:lnTo>
                  <a:pt x="113" y="226"/>
                </a:lnTo>
                <a:lnTo>
                  <a:pt x="112" y="226"/>
                </a:lnTo>
                <a:lnTo>
                  <a:pt x="112" y="227"/>
                </a:lnTo>
                <a:lnTo>
                  <a:pt x="113" y="227"/>
                </a:lnTo>
                <a:lnTo>
                  <a:pt x="113" y="229"/>
                </a:lnTo>
                <a:lnTo>
                  <a:pt x="113" y="227"/>
                </a:lnTo>
                <a:lnTo>
                  <a:pt x="115" y="227"/>
                </a:lnTo>
                <a:lnTo>
                  <a:pt x="116" y="227"/>
                </a:lnTo>
                <a:lnTo>
                  <a:pt x="118" y="227"/>
                </a:lnTo>
                <a:lnTo>
                  <a:pt x="120" y="227"/>
                </a:lnTo>
                <a:lnTo>
                  <a:pt x="121" y="226"/>
                </a:lnTo>
                <a:lnTo>
                  <a:pt x="123" y="226"/>
                </a:lnTo>
                <a:lnTo>
                  <a:pt x="124" y="226"/>
                </a:lnTo>
                <a:lnTo>
                  <a:pt x="124" y="224"/>
                </a:lnTo>
                <a:lnTo>
                  <a:pt x="124" y="229"/>
                </a:lnTo>
                <a:lnTo>
                  <a:pt x="123" y="229"/>
                </a:lnTo>
                <a:lnTo>
                  <a:pt x="121" y="229"/>
                </a:lnTo>
                <a:lnTo>
                  <a:pt x="120" y="229"/>
                </a:lnTo>
                <a:lnTo>
                  <a:pt x="118" y="229"/>
                </a:lnTo>
                <a:lnTo>
                  <a:pt x="116" y="229"/>
                </a:lnTo>
                <a:lnTo>
                  <a:pt x="115" y="231"/>
                </a:lnTo>
                <a:lnTo>
                  <a:pt x="115" y="232"/>
                </a:lnTo>
                <a:lnTo>
                  <a:pt x="116" y="232"/>
                </a:lnTo>
                <a:lnTo>
                  <a:pt x="118" y="232"/>
                </a:lnTo>
                <a:lnTo>
                  <a:pt x="120" y="232"/>
                </a:lnTo>
                <a:lnTo>
                  <a:pt x="121" y="232"/>
                </a:lnTo>
                <a:lnTo>
                  <a:pt x="123" y="232"/>
                </a:lnTo>
                <a:lnTo>
                  <a:pt x="124" y="232"/>
                </a:lnTo>
                <a:lnTo>
                  <a:pt x="124" y="235"/>
                </a:lnTo>
                <a:lnTo>
                  <a:pt x="124" y="239"/>
                </a:lnTo>
                <a:lnTo>
                  <a:pt x="124" y="240"/>
                </a:lnTo>
                <a:lnTo>
                  <a:pt x="124" y="248"/>
                </a:lnTo>
                <a:lnTo>
                  <a:pt x="124" y="258"/>
                </a:lnTo>
                <a:lnTo>
                  <a:pt x="124" y="259"/>
                </a:lnTo>
                <a:lnTo>
                  <a:pt x="124" y="263"/>
                </a:lnTo>
                <a:lnTo>
                  <a:pt x="124" y="266"/>
                </a:lnTo>
                <a:lnTo>
                  <a:pt x="123" y="266"/>
                </a:lnTo>
                <a:lnTo>
                  <a:pt x="123" y="267"/>
                </a:lnTo>
                <a:lnTo>
                  <a:pt x="123" y="269"/>
                </a:lnTo>
                <a:lnTo>
                  <a:pt x="123" y="271"/>
                </a:lnTo>
                <a:lnTo>
                  <a:pt x="124" y="271"/>
                </a:lnTo>
                <a:lnTo>
                  <a:pt x="124" y="272"/>
                </a:lnTo>
                <a:lnTo>
                  <a:pt x="124" y="285"/>
                </a:lnTo>
                <a:lnTo>
                  <a:pt x="124" y="287"/>
                </a:lnTo>
                <a:lnTo>
                  <a:pt x="124" y="288"/>
                </a:lnTo>
                <a:lnTo>
                  <a:pt x="123" y="288"/>
                </a:lnTo>
                <a:lnTo>
                  <a:pt x="123" y="290"/>
                </a:lnTo>
                <a:lnTo>
                  <a:pt x="124" y="290"/>
                </a:lnTo>
                <a:lnTo>
                  <a:pt x="123" y="290"/>
                </a:lnTo>
                <a:lnTo>
                  <a:pt x="124" y="290"/>
                </a:lnTo>
                <a:lnTo>
                  <a:pt x="124" y="291"/>
                </a:lnTo>
                <a:lnTo>
                  <a:pt x="124" y="293"/>
                </a:lnTo>
                <a:lnTo>
                  <a:pt x="124" y="296"/>
                </a:lnTo>
                <a:lnTo>
                  <a:pt x="124" y="298"/>
                </a:lnTo>
                <a:lnTo>
                  <a:pt x="124" y="299"/>
                </a:lnTo>
                <a:lnTo>
                  <a:pt x="124" y="301"/>
                </a:lnTo>
                <a:lnTo>
                  <a:pt x="124" y="303"/>
                </a:lnTo>
                <a:lnTo>
                  <a:pt x="124" y="304"/>
                </a:lnTo>
                <a:lnTo>
                  <a:pt x="124" y="306"/>
                </a:lnTo>
                <a:lnTo>
                  <a:pt x="124" y="307"/>
                </a:lnTo>
                <a:lnTo>
                  <a:pt x="124" y="314"/>
                </a:lnTo>
                <a:lnTo>
                  <a:pt x="124" y="319"/>
                </a:lnTo>
                <a:lnTo>
                  <a:pt x="124" y="328"/>
                </a:lnTo>
                <a:lnTo>
                  <a:pt x="124" y="330"/>
                </a:lnTo>
                <a:lnTo>
                  <a:pt x="124" y="351"/>
                </a:lnTo>
                <a:lnTo>
                  <a:pt x="123" y="351"/>
                </a:lnTo>
                <a:lnTo>
                  <a:pt x="121" y="351"/>
                </a:lnTo>
                <a:lnTo>
                  <a:pt x="121" y="349"/>
                </a:lnTo>
                <a:lnTo>
                  <a:pt x="120" y="349"/>
                </a:lnTo>
                <a:lnTo>
                  <a:pt x="118" y="349"/>
                </a:lnTo>
                <a:lnTo>
                  <a:pt x="116" y="349"/>
                </a:lnTo>
                <a:lnTo>
                  <a:pt x="115" y="349"/>
                </a:lnTo>
                <a:lnTo>
                  <a:pt x="115" y="351"/>
                </a:lnTo>
                <a:lnTo>
                  <a:pt x="113" y="351"/>
                </a:lnTo>
                <a:lnTo>
                  <a:pt x="112" y="351"/>
                </a:lnTo>
                <a:lnTo>
                  <a:pt x="110" y="351"/>
                </a:lnTo>
                <a:lnTo>
                  <a:pt x="110" y="352"/>
                </a:lnTo>
                <a:lnTo>
                  <a:pt x="108" y="352"/>
                </a:lnTo>
                <a:lnTo>
                  <a:pt x="107" y="354"/>
                </a:lnTo>
                <a:lnTo>
                  <a:pt x="105" y="354"/>
                </a:lnTo>
                <a:lnTo>
                  <a:pt x="105" y="355"/>
                </a:lnTo>
                <a:lnTo>
                  <a:pt x="104" y="357"/>
                </a:lnTo>
                <a:lnTo>
                  <a:pt x="104" y="359"/>
                </a:lnTo>
                <a:lnTo>
                  <a:pt x="102" y="359"/>
                </a:lnTo>
                <a:lnTo>
                  <a:pt x="102" y="360"/>
                </a:lnTo>
                <a:lnTo>
                  <a:pt x="100" y="360"/>
                </a:lnTo>
                <a:lnTo>
                  <a:pt x="100" y="362"/>
                </a:lnTo>
                <a:lnTo>
                  <a:pt x="100" y="363"/>
                </a:lnTo>
                <a:lnTo>
                  <a:pt x="100" y="365"/>
                </a:lnTo>
                <a:lnTo>
                  <a:pt x="99" y="365"/>
                </a:lnTo>
                <a:lnTo>
                  <a:pt x="99" y="367"/>
                </a:lnTo>
                <a:lnTo>
                  <a:pt x="99" y="368"/>
                </a:lnTo>
                <a:lnTo>
                  <a:pt x="99" y="370"/>
                </a:lnTo>
                <a:lnTo>
                  <a:pt x="99" y="373"/>
                </a:lnTo>
                <a:lnTo>
                  <a:pt x="99" y="375"/>
                </a:lnTo>
                <a:lnTo>
                  <a:pt x="99" y="376"/>
                </a:lnTo>
                <a:lnTo>
                  <a:pt x="99" y="378"/>
                </a:lnTo>
                <a:lnTo>
                  <a:pt x="100" y="378"/>
                </a:lnTo>
                <a:lnTo>
                  <a:pt x="100" y="379"/>
                </a:lnTo>
                <a:lnTo>
                  <a:pt x="100" y="381"/>
                </a:lnTo>
                <a:lnTo>
                  <a:pt x="100" y="383"/>
                </a:lnTo>
                <a:lnTo>
                  <a:pt x="100" y="384"/>
                </a:lnTo>
                <a:lnTo>
                  <a:pt x="102" y="384"/>
                </a:lnTo>
                <a:lnTo>
                  <a:pt x="102" y="386"/>
                </a:lnTo>
                <a:lnTo>
                  <a:pt x="104" y="387"/>
                </a:lnTo>
                <a:lnTo>
                  <a:pt x="104" y="389"/>
                </a:lnTo>
                <a:lnTo>
                  <a:pt x="104" y="387"/>
                </a:lnTo>
                <a:lnTo>
                  <a:pt x="105" y="389"/>
                </a:lnTo>
                <a:lnTo>
                  <a:pt x="107" y="389"/>
                </a:lnTo>
                <a:lnTo>
                  <a:pt x="108" y="389"/>
                </a:lnTo>
                <a:lnTo>
                  <a:pt x="108" y="391"/>
                </a:lnTo>
                <a:lnTo>
                  <a:pt x="110" y="389"/>
                </a:lnTo>
                <a:lnTo>
                  <a:pt x="112" y="389"/>
                </a:lnTo>
                <a:lnTo>
                  <a:pt x="112" y="391"/>
                </a:lnTo>
                <a:lnTo>
                  <a:pt x="112" y="392"/>
                </a:lnTo>
                <a:lnTo>
                  <a:pt x="112" y="394"/>
                </a:lnTo>
                <a:lnTo>
                  <a:pt x="112" y="395"/>
                </a:lnTo>
                <a:lnTo>
                  <a:pt x="112" y="397"/>
                </a:lnTo>
                <a:lnTo>
                  <a:pt x="110" y="397"/>
                </a:lnTo>
                <a:lnTo>
                  <a:pt x="110" y="399"/>
                </a:lnTo>
                <a:lnTo>
                  <a:pt x="110" y="400"/>
                </a:lnTo>
                <a:lnTo>
                  <a:pt x="108" y="400"/>
                </a:lnTo>
                <a:lnTo>
                  <a:pt x="107" y="400"/>
                </a:lnTo>
                <a:lnTo>
                  <a:pt x="105" y="400"/>
                </a:lnTo>
                <a:lnTo>
                  <a:pt x="104" y="400"/>
                </a:lnTo>
                <a:lnTo>
                  <a:pt x="100" y="400"/>
                </a:lnTo>
                <a:lnTo>
                  <a:pt x="97" y="400"/>
                </a:lnTo>
                <a:lnTo>
                  <a:pt x="96" y="400"/>
                </a:lnTo>
                <a:lnTo>
                  <a:pt x="96" y="395"/>
                </a:lnTo>
                <a:lnTo>
                  <a:pt x="96" y="394"/>
                </a:lnTo>
                <a:lnTo>
                  <a:pt x="96" y="375"/>
                </a:lnTo>
                <a:lnTo>
                  <a:pt x="83" y="375"/>
                </a:lnTo>
                <a:lnTo>
                  <a:pt x="73" y="375"/>
                </a:lnTo>
                <a:lnTo>
                  <a:pt x="70" y="375"/>
                </a:lnTo>
                <a:lnTo>
                  <a:pt x="70" y="368"/>
                </a:lnTo>
                <a:lnTo>
                  <a:pt x="70" y="360"/>
                </a:lnTo>
                <a:lnTo>
                  <a:pt x="70" y="349"/>
                </a:lnTo>
                <a:lnTo>
                  <a:pt x="68" y="349"/>
                </a:lnTo>
                <a:lnTo>
                  <a:pt x="59" y="349"/>
                </a:lnTo>
                <a:lnTo>
                  <a:pt x="24" y="349"/>
                </a:lnTo>
                <a:lnTo>
                  <a:pt x="24" y="341"/>
                </a:lnTo>
                <a:lnTo>
                  <a:pt x="24" y="339"/>
                </a:lnTo>
                <a:lnTo>
                  <a:pt x="24" y="328"/>
                </a:lnTo>
                <a:lnTo>
                  <a:pt x="24" y="325"/>
                </a:lnTo>
                <a:lnTo>
                  <a:pt x="24" y="323"/>
                </a:lnTo>
                <a:lnTo>
                  <a:pt x="24" y="322"/>
                </a:lnTo>
                <a:lnTo>
                  <a:pt x="24" y="320"/>
                </a:lnTo>
                <a:lnTo>
                  <a:pt x="24" y="307"/>
                </a:lnTo>
                <a:lnTo>
                  <a:pt x="24" y="296"/>
                </a:lnTo>
                <a:lnTo>
                  <a:pt x="24" y="295"/>
                </a:lnTo>
                <a:lnTo>
                  <a:pt x="24" y="287"/>
                </a:lnTo>
                <a:lnTo>
                  <a:pt x="24" y="283"/>
                </a:lnTo>
                <a:lnTo>
                  <a:pt x="24" y="282"/>
                </a:lnTo>
                <a:lnTo>
                  <a:pt x="24" y="272"/>
                </a:lnTo>
                <a:lnTo>
                  <a:pt x="24" y="269"/>
                </a:lnTo>
                <a:lnTo>
                  <a:pt x="24" y="261"/>
                </a:lnTo>
                <a:lnTo>
                  <a:pt x="24" y="258"/>
                </a:lnTo>
                <a:lnTo>
                  <a:pt x="24" y="248"/>
                </a:lnTo>
                <a:lnTo>
                  <a:pt x="36" y="248"/>
                </a:lnTo>
                <a:lnTo>
                  <a:pt x="38" y="248"/>
                </a:lnTo>
                <a:lnTo>
                  <a:pt x="40" y="248"/>
                </a:lnTo>
                <a:lnTo>
                  <a:pt x="48" y="248"/>
                </a:lnTo>
                <a:lnTo>
                  <a:pt x="59" y="248"/>
                </a:lnTo>
                <a:lnTo>
                  <a:pt x="76" y="248"/>
                </a:lnTo>
                <a:lnTo>
                  <a:pt x="76" y="226"/>
                </a:lnTo>
                <a:lnTo>
                  <a:pt x="76" y="224"/>
                </a:lnTo>
                <a:lnTo>
                  <a:pt x="76" y="213"/>
                </a:lnTo>
                <a:lnTo>
                  <a:pt x="76" y="211"/>
                </a:lnTo>
                <a:lnTo>
                  <a:pt x="73" y="211"/>
                </a:lnTo>
                <a:lnTo>
                  <a:pt x="59" y="211"/>
                </a:lnTo>
                <a:lnTo>
                  <a:pt x="51" y="211"/>
                </a:lnTo>
                <a:lnTo>
                  <a:pt x="51" y="199"/>
                </a:lnTo>
                <a:lnTo>
                  <a:pt x="51" y="186"/>
                </a:lnTo>
                <a:lnTo>
                  <a:pt x="51" y="179"/>
                </a:lnTo>
                <a:lnTo>
                  <a:pt x="51" y="173"/>
                </a:lnTo>
                <a:lnTo>
                  <a:pt x="51" y="168"/>
                </a:lnTo>
                <a:lnTo>
                  <a:pt x="59" y="168"/>
                </a:lnTo>
                <a:lnTo>
                  <a:pt x="60" y="168"/>
                </a:lnTo>
                <a:lnTo>
                  <a:pt x="60" y="165"/>
                </a:lnTo>
                <a:lnTo>
                  <a:pt x="60" y="157"/>
                </a:lnTo>
                <a:lnTo>
                  <a:pt x="60" y="149"/>
                </a:lnTo>
                <a:lnTo>
                  <a:pt x="60" y="147"/>
                </a:lnTo>
                <a:lnTo>
                  <a:pt x="60" y="143"/>
                </a:lnTo>
                <a:lnTo>
                  <a:pt x="59" y="143"/>
                </a:lnTo>
                <a:lnTo>
                  <a:pt x="56" y="143"/>
                </a:lnTo>
                <a:lnTo>
                  <a:pt x="54" y="143"/>
                </a:lnTo>
                <a:lnTo>
                  <a:pt x="54" y="144"/>
                </a:lnTo>
                <a:lnTo>
                  <a:pt x="52" y="146"/>
                </a:lnTo>
                <a:lnTo>
                  <a:pt x="52" y="147"/>
                </a:lnTo>
                <a:lnTo>
                  <a:pt x="52" y="149"/>
                </a:lnTo>
                <a:lnTo>
                  <a:pt x="51" y="149"/>
                </a:lnTo>
                <a:lnTo>
                  <a:pt x="52" y="149"/>
                </a:lnTo>
                <a:lnTo>
                  <a:pt x="51" y="149"/>
                </a:lnTo>
                <a:lnTo>
                  <a:pt x="51" y="147"/>
                </a:lnTo>
                <a:lnTo>
                  <a:pt x="49" y="147"/>
                </a:lnTo>
                <a:lnTo>
                  <a:pt x="33" y="147"/>
                </a:lnTo>
                <a:lnTo>
                  <a:pt x="33" y="143"/>
                </a:lnTo>
                <a:lnTo>
                  <a:pt x="30" y="143"/>
                </a:lnTo>
                <a:lnTo>
                  <a:pt x="30" y="139"/>
                </a:lnTo>
                <a:lnTo>
                  <a:pt x="25" y="139"/>
                </a:lnTo>
                <a:lnTo>
                  <a:pt x="25" y="127"/>
                </a:lnTo>
                <a:lnTo>
                  <a:pt x="25" y="123"/>
                </a:lnTo>
                <a:lnTo>
                  <a:pt x="25" y="119"/>
                </a:lnTo>
                <a:lnTo>
                  <a:pt x="25" y="114"/>
                </a:lnTo>
                <a:lnTo>
                  <a:pt x="25" y="112"/>
                </a:lnTo>
                <a:lnTo>
                  <a:pt x="25" y="111"/>
                </a:lnTo>
                <a:lnTo>
                  <a:pt x="25" y="109"/>
                </a:lnTo>
                <a:lnTo>
                  <a:pt x="25" y="90"/>
                </a:lnTo>
                <a:lnTo>
                  <a:pt x="25" y="87"/>
                </a:lnTo>
                <a:lnTo>
                  <a:pt x="25" y="85"/>
                </a:lnTo>
                <a:lnTo>
                  <a:pt x="25" y="83"/>
                </a:lnTo>
                <a:lnTo>
                  <a:pt x="24" y="83"/>
                </a:lnTo>
                <a:lnTo>
                  <a:pt x="22" y="83"/>
                </a:lnTo>
                <a:lnTo>
                  <a:pt x="20" y="83"/>
                </a:lnTo>
                <a:lnTo>
                  <a:pt x="0" y="83"/>
                </a:lnTo>
                <a:lnTo>
                  <a:pt x="0" y="79"/>
                </a:lnTo>
                <a:lnTo>
                  <a:pt x="0" y="77"/>
                </a:lnTo>
                <a:lnTo>
                  <a:pt x="0" y="74"/>
                </a:lnTo>
                <a:lnTo>
                  <a:pt x="0" y="71"/>
                </a:lnTo>
                <a:lnTo>
                  <a:pt x="0" y="59"/>
                </a:lnTo>
                <a:lnTo>
                  <a:pt x="11" y="59"/>
                </a:lnTo>
                <a:lnTo>
                  <a:pt x="17" y="59"/>
                </a:lnTo>
                <a:lnTo>
                  <a:pt x="22" y="59"/>
                </a:lnTo>
                <a:lnTo>
                  <a:pt x="28" y="59"/>
                </a:lnTo>
                <a:lnTo>
                  <a:pt x="33" y="59"/>
                </a:lnTo>
                <a:lnTo>
                  <a:pt x="33" y="51"/>
                </a:lnTo>
                <a:lnTo>
                  <a:pt x="33" y="50"/>
                </a:lnTo>
                <a:lnTo>
                  <a:pt x="40" y="50"/>
                </a:lnTo>
                <a:lnTo>
                  <a:pt x="41" y="50"/>
                </a:lnTo>
                <a:lnTo>
                  <a:pt x="40" y="45"/>
                </a:lnTo>
                <a:lnTo>
                  <a:pt x="40" y="42"/>
                </a:lnTo>
                <a:lnTo>
                  <a:pt x="40" y="39"/>
                </a:lnTo>
                <a:lnTo>
                  <a:pt x="40" y="31"/>
                </a:lnTo>
                <a:lnTo>
                  <a:pt x="40" y="29"/>
                </a:lnTo>
                <a:lnTo>
                  <a:pt x="40" y="24"/>
                </a:lnTo>
                <a:lnTo>
                  <a:pt x="40" y="21"/>
                </a:lnTo>
                <a:lnTo>
                  <a:pt x="40" y="18"/>
                </a:lnTo>
                <a:lnTo>
                  <a:pt x="40" y="16"/>
                </a:lnTo>
                <a:lnTo>
                  <a:pt x="46" y="16"/>
                </a:lnTo>
                <a:lnTo>
                  <a:pt x="52" y="16"/>
                </a:lnTo>
                <a:lnTo>
                  <a:pt x="52" y="10"/>
                </a:lnTo>
                <a:lnTo>
                  <a:pt x="52" y="8"/>
                </a:lnTo>
                <a:lnTo>
                  <a:pt x="59" y="8"/>
                </a:lnTo>
                <a:lnTo>
                  <a:pt x="60" y="8"/>
                </a:lnTo>
                <a:lnTo>
                  <a:pt x="68" y="8"/>
                </a:lnTo>
                <a:lnTo>
                  <a:pt x="72" y="8"/>
                </a:lnTo>
                <a:lnTo>
                  <a:pt x="73" y="8"/>
                </a:lnTo>
                <a:lnTo>
                  <a:pt x="84" y="8"/>
                </a:lnTo>
                <a:lnTo>
                  <a:pt x="88" y="8"/>
                </a:lnTo>
                <a:lnTo>
                  <a:pt x="89" y="8"/>
                </a:lnTo>
                <a:lnTo>
                  <a:pt x="91" y="8"/>
                </a:lnTo>
                <a:lnTo>
                  <a:pt x="100" y="8"/>
                </a:lnTo>
                <a:lnTo>
                  <a:pt x="104" y="7"/>
                </a:lnTo>
                <a:lnTo>
                  <a:pt x="104" y="0"/>
                </a:lnTo>
                <a:lnTo>
                  <a:pt x="115" y="0"/>
                </a:lnTo>
                <a:lnTo>
                  <a:pt x="116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4" y="2"/>
                </a:lnTo>
                <a:lnTo>
                  <a:pt x="124" y="3"/>
                </a:lnTo>
                <a:lnTo>
                  <a:pt x="124" y="5"/>
                </a:lnTo>
                <a:lnTo>
                  <a:pt x="124" y="8"/>
                </a:lnTo>
                <a:lnTo>
                  <a:pt x="124" y="16"/>
                </a:lnTo>
                <a:close/>
              </a:path>
            </a:pathLst>
          </a:custGeom>
          <a:solidFill>
            <a:srgbClr val="F2E2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3"/>
          <p:cNvSpPr>
            <a:spLocks/>
          </p:cNvSpPr>
          <p:nvPr/>
        </p:nvSpPr>
        <p:spPr bwMode="auto">
          <a:xfrm>
            <a:off x="4279900" y="6003926"/>
            <a:ext cx="80963" cy="122238"/>
          </a:xfrm>
          <a:custGeom>
            <a:avLst/>
            <a:gdLst/>
            <a:ahLst/>
            <a:cxnLst>
              <a:cxn ang="0">
                <a:pos x="51" y="5"/>
              </a:cxn>
              <a:cxn ang="0">
                <a:pos x="51" y="26"/>
              </a:cxn>
              <a:cxn ang="0">
                <a:pos x="51" y="29"/>
              </a:cxn>
              <a:cxn ang="0">
                <a:pos x="51" y="39"/>
              </a:cxn>
              <a:cxn ang="0">
                <a:pos x="51" y="50"/>
              </a:cxn>
              <a:cxn ang="0">
                <a:pos x="51" y="53"/>
              </a:cxn>
              <a:cxn ang="0">
                <a:pos x="51" y="56"/>
              </a:cxn>
              <a:cxn ang="0">
                <a:pos x="51" y="59"/>
              </a:cxn>
              <a:cxn ang="0">
                <a:pos x="51" y="63"/>
              </a:cxn>
              <a:cxn ang="0">
                <a:pos x="51" y="66"/>
              </a:cxn>
              <a:cxn ang="0">
                <a:pos x="51" y="69"/>
              </a:cxn>
              <a:cxn ang="0">
                <a:pos x="51" y="72"/>
              </a:cxn>
              <a:cxn ang="0">
                <a:pos x="51" y="75"/>
              </a:cxn>
              <a:cxn ang="0">
                <a:pos x="43" y="77"/>
              </a:cxn>
              <a:cxn ang="0">
                <a:pos x="38" y="75"/>
              </a:cxn>
              <a:cxn ang="0">
                <a:pos x="32" y="75"/>
              </a:cxn>
              <a:cxn ang="0">
                <a:pos x="27" y="75"/>
              </a:cxn>
              <a:cxn ang="0">
                <a:pos x="22" y="75"/>
              </a:cxn>
              <a:cxn ang="0">
                <a:pos x="10" y="75"/>
              </a:cxn>
              <a:cxn ang="0">
                <a:pos x="0" y="72"/>
              </a:cxn>
              <a:cxn ang="0">
                <a:pos x="0" y="66"/>
              </a:cxn>
              <a:cxn ang="0">
                <a:pos x="0" y="53"/>
              </a:cxn>
              <a:cxn ang="0">
                <a:pos x="0" y="42"/>
              </a:cxn>
              <a:cxn ang="0">
                <a:pos x="0" y="34"/>
              </a:cxn>
              <a:cxn ang="0">
                <a:pos x="0" y="31"/>
              </a:cxn>
              <a:cxn ang="0">
                <a:pos x="0" y="21"/>
              </a:cxn>
              <a:cxn ang="0">
                <a:pos x="0" y="13"/>
              </a:cxn>
              <a:cxn ang="0">
                <a:pos x="0" y="8"/>
              </a:cxn>
              <a:cxn ang="0">
                <a:pos x="0" y="5"/>
              </a:cxn>
              <a:cxn ang="0">
                <a:pos x="0" y="2"/>
              </a:cxn>
              <a:cxn ang="0">
                <a:pos x="2" y="0"/>
              </a:cxn>
              <a:cxn ang="0">
                <a:pos x="5" y="0"/>
              </a:cxn>
              <a:cxn ang="0">
                <a:pos x="8" y="0"/>
              </a:cxn>
              <a:cxn ang="0">
                <a:pos x="11" y="0"/>
              </a:cxn>
              <a:cxn ang="0">
                <a:pos x="14" y="0"/>
              </a:cxn>
              <a:cxn ang="0">
                <a:pos x="18" y="0"/>
              </a:cxn>
              <a:cxn ang="0">
                <a:pos x="21" y="0"/>
              </a:cxn>
              <a:cxn ang="0">
                <a:pos x="24" y="0"/>
              </a:cxn>
              <a:cxn ang="0">
                <a:pos x="27" y="0"/>
              </a:cxn>
              <a:cxn ang="0">
                <a:pos x="34" y="0"/>
              </a:cxn>
              <a:cxn ang="0">
                <a:pos x="40" y="0"/>
              </a:cxn>
              <a:cxn ang="0">
                <a:pos x="46" y="0"/>
              </a:cxn>
              <a:cxn ang="0">
                <a:pos x="51" y="0"/>
              </a:cxn>
            </a:cxnLst>
            <a:rect l="0" t="0" r="r" b="b"/>
            <a:pathLst>
              <a:path w="51" h="77">
                <a:moveTo>
                  <a:pt x="51" y="0"/>
                </a:moveTo>
                <a:lnTo>
                  <a:pt x="51" y="5"/>
                </a:lnTo>
                <a:lnTo>
                  <a:pt x="51" y="10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4"/>
                </a:lnTo>
                <a:lnTo>
                  <a:pt x="51" y="39"/>
                </a:lnTo>
                <a:lnTo>
                  <a:pt x="51" y="42"/>
                </a:lnTo>
                <a:lnTo>
                  <a:pt x="51" y="50"/>
                </a:lnTo>
                <a:lnTo>
                  <a:pt x="51" y="51"/>
                </a:lnTo>
                <a:lnTo>
                  <a:pt x="51" y="53"/>
                </a:lnTo>
                <a:lnTo>
                  <a:pt x="51" y="55"/>
                </a:lnTo>
                <a:lnTo>
                  <a:pt x="51" y="56"/>
                </a:lnTo>
                <a:lnTo>
                  <a:pt x="51" y="58"/>
                </a:lnTo>
                <a:lnTo>
                  <a:pt x="51" y="59"/>
                </a:lnTo>
                <a:lnTo>
                  <a:pt x="51" y="61"/>
                </a:lnTo>
                <a:lnTo>
                  <a:pt x="51" y="63"/>
                </a:lnTo>
                <a:lnTo>
                  <a:pt x="51" y="64"/>
                </a:lnTo>
                <a:lnTo>
                  <a:pt x="51" y="66"/>
                </a:lnTo>
                <a:lnTo>
                  <a:pt x="51" y="67"/>
                </a:lnTo>
                <a:lnTo>
                  <a:pt x="51" y="69"/>
                </a:lnTo>
                <a:lnTo>
                  <a:pt x="51" y="71"/>
                </a:lnTo>
                <a:lnTo>
                  <a:pt x="51" y="72"/>
                </a:lnTo>
                <a:lnTo>
                  <a:pt x="51" y="74"/>
                </a:lnTo>
                <a:lnTo>
                  <a:pt x="51" y="75"/>
                </a:lnTo>
                <a:lnTo>
                  <a:pt x="51" y="77"/>
                </a:lnTo>
                <a:lnTo>
                  <a:pt x="43" y="77"/>
                </a:lnTo>
                <a:lnTo>
                  <a:pt x="40" y="77"/>
                </a:lnTo>
                <a:lnTo>
                  <a:pt x="38" y="75"/>
                </a:lnTo>
                <a:lnTo>
                  <a:pt x="35" y="75"/>
                </a:lnTo>
                <a:lnTo>
                  <a:pt x="32" y="75"/>
                </a:lnTo>
                <a:lnTo>
                  <a:pt x="30" y="75"/>
                </a:lnTo>
                <a:lnTo>
                  <a:pt x="27" y="75"/>
                </a:lnTo>
                <a:lnTo>
                  <a:pt x="26" y="75"/>
                </a:lnTo>
                <a:lnTo>
                  <a:pt x="22" y="75"/>
                </a:lnTo>
                <a:lnTo>
                  <a:pt x="13" y="75"/>
                </a:lnTo>
                <a:lnTo>
                  <a:pt x="10" y="75"/>
                </a:lnTo>
                <a:lnTo>
                  <a:pt x="0" y="77"/>
                </a:lnTo>
                <a:lnTo>
                  <a:pt x="0" y="72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53"/>
                </a:lnTo>
                <a:lnTo>
                  <a:pt x="2" y="47"/>
                </a:lnTo>
                <a:lnTo>
                  <a:pt x="0" y="42"/>
                </a:lnTo>
                <a:lnTo>
                  <a:pt x="0" y="39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6"/>
                </a:lnTo>
                <a:lnTo>
                  <a:pt x="0" y="21"/>
                </a:lnTo>
                <a:lnTo>
                  <a:pt x="0" y="18"/>
                </a:lnTo>
                <a:lnTo>
                  <a:pt x="0" y="13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0" y="0"/>
                </a:lnTo>
                <a:lnTo>
                  <a:pt x="34" y="0"/>
                </a:lnTo>
                <a:lnTo>
                  <a:pt x="37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close/>
              </a:path>
            </a:pathLst>
          </a:custGeom>
          <a:solidFill>
            <a:srgbClr val="E0B8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4"/>
          <p:cNvSpPr>
            <a:spLocks noEditPoints="1"/>
          </p:cNvSpPr>
          <p:nvPr/>
        </p:nvSpPr>
        <p:spPr bwMode="auto">
          <a:xfrm>
            <a:off x="4445000" y="5727701"/>
            <a:ext cx="80963" cy="157163"/>
          </a:xfrm>
          <a:custGeom>
            <a:avLst/>
            <a:gdLst/>
            <a:ahLst/>
            <a:cxnLst>
              <a:cxn ang="0">
                <a:pos x="50" y="9"/>
              </a:cxn>
              <a:cxn ang="0">
                <a:pos x="50" y="40"/>
              </a:cxn>
              <a:cxn ang="0">
                <a:pos x="50" y="56"/>
              </a:cxn>
              <a:cxn ang="0">
                <a:pos x="50" y="67"/>
              </a:cxn>
              <a:cxn ang="0">
                <a:pos x="51" y="73"/>
              </a:cxn>
              <a:cxn ang="0">
                <a:pos x="51" y="99"/>
              </a:cxn>
              <a:cxn ang="0">
                <a:pos x="42" y="99"/>
              </a:cxn>
              <a:cxn ang="0">
                <a:pos x="37" y="99"/>
              </a:cxn>
              <a:cxn ang="0">
                <a:pos x="32" y="99"/>
              </a:cxn>
              <a:cxn ang="0">
                <a:pos x="27" y="99"/>
              </a:cxn>
              <a:cxn ang="0">
                <a:pos x="22" y="99"/>
              </a:cxn>
              <a:cxn ang="0">
                <a:pos x="18" y="99"/>
              </a:cxn>
              <a:cxn ang="0">
                <a:pos x="0" y="81"/>
              </a:cxn>
              <a:cxn ang="0">
                <a:pos x="0" y="75"/>
              </a:cxn>
              <a:cxn ang="0">
                <a:pos x="0" y="53"/>
              </a:cxn>
              <a:cxn ang="0">
                <a:pos x="0" y="41"/>
              </a:cxn>
              <a:cxn ang="0">
                <a:pos x="0" y="27"/>
              </a:cxn>
              <a:cxn ang="0">
                <a:pos x="0" y="21"/>
              </a:cxn>
              <a:cxn ang="0">
                <a:pos x="0" y="13"/>
              </a:cxn>
              <a:cxn ang="0">
                <a:pos x="0" y="1"/>
              </a:cxn>
              <a:cxn ang="0">
                <a:pos x="10" y="3"/>
              </a:cxn>
              <a:cxn ang="0">
                <a:pos x="10" y="5"/>
              </a:cxn>
              <a:cxn ang="0">
                <a:pos x="13" y="6"/>
              </a:cxn>
              <a:cxn ang="0">
                <a:pos x="18" y="3"/>
              </a:cxn>
              <a:cxn ang="0">
                <a:pos x="22" y="1"/>
              </a:cxn>
              <a:cxn ang="0">
                <a:pos x="27" y="1"/>
              </a:cxn>
              <a:cxn ang="0">
                <a:pos x="30" y="0"/>
              </a:cxn>
              <a:cxn ang="0">
                <a:pos x="34" y="1"/>
              </a:cxn>
              <a:cxn ang="0">
                <a:pos x="35" y="1"/>
              </a:cxn>
              <a:cxn ang="0">
                <a:pos x="37" y="1"/>
              </a:cxn>
              <a:cxn ang="0">
                <a:pos x="40" y="1"/>
              </a:cxn>
              <a:cxn ang="0">
                <a:pos x="42" y="5"/>
              </a:cxn>
              <a:cxn ang="0">
                <a:pos x="43" y="6"/>
              </a:cxn>
              <a:cxn ang="0">
                <a:pos x="42" y="6"/>
              </a:cxn>
              <a:cxn ang="0">
                <a:pos x="40" y="9"/>
              </a:cxn>
              <a:cxn ang="0">
                <a:pos x="40" y="11"/>
              </a:cxn>
              <a:cxn ang="0">
                <a:pos x="40" y="9"/>
              </a:cxn>
              <a:cxn ang="0">
                <a:pos x="43" y="8"/>
              </a:cxn>
              <a:cxn ang="0">
                <a:pos x="45" y="8"/>
              </a:cxn>
              <a:cxn ang="0">
                <a:pos x="46" y="8"/>
              </a:cxn>
              <a:cxn ang="0">
                <a:pos x="50" y="5"/>
              </a:cxn>
              <a:cxn ang="0">
                <a:pos x="30" y="1"/>
              </a:cxn>
            </a:cxnLst>
            <a:rect l="0" t="0" r="r" b="b"/>
            <a:pathLst>
              <a:path w="51" h="99">
                <a:moveTo>
                  <a:pt x="50" y="3"/>
                </a:moveTo>
                <a:lnTo>
                  <a:pt x="50" y="5"/>
                </a:lnTo>
                <a:lnTo>
                  <a:pt x="50" y="9"/>
                </a:lnTo>
                <a:lnTo>
                  <a:pt x="50" y="27"/>
                </a:lnTo>
                <a:lnTo>
                  <a:pt x="50" y="30"/>
                </a:lnTo>
                <a:lnTo>
                  <a:pt x="50" y="40"/>
                </a:lnTo>
                <a:lnTo>
                  <a:pt x="50" y="48"/>
                </a:lnTo>
                <a:lnTo>
                  <a:pt x="50" y="53"/>
                </a:lnTo>
                <a:lnTo>
                  <a:pt x="50" y="56"/>
                </a:lnTo>
                <a:lnTo>
                  <a:pt x="50" y="62"/>
                </a:lnTo>
                <a:lnTo>
                  <a:pt x="50" y="64"/>
                </a:lnTo>
                <a:lnTo>
                  <a:pt x="50" y="67"/>
                </a:lnTo>
                <a:lnTo>
                  <a:pt x="50" y="69"/>
                </a:lnTo>
                <a:lnTo>
                  <a:pt x="50" y="73"/>
                </a:lnTo>
                <a:lnTo>
                  <a:pt x="51" y="73"/>
                </a:lnTo>
                <a:lnTo>
                  <a:pt x="51" y="77"/>
                </a:lnTo>
                <a:lnTo>
                  <a:pt x="51" y="89"/>
                </a:lnTo>
                <a:lnTo>
                  <a:pt x="51" y="99"/>
                </a:lnTo>
                <a:lnTo>
                  <a:pt x="45" y="99"/>
                </a:lnTo>
                <a:lnTo>
                  <a:pt x="43" y="99"/>
                </a:lnTo>
                <a:lnTo>
                  <a:pt x="42" y="99"/>
                </a:lnTo>
                <a:lnTo>
                  <a:pt x="40" y="99"/>
                </a:lnTo>
                <a:lnTo>
                  <a:pt x="38" y="99"/>
                </a:lnTo>
                <a:lnTo>
                  <a:pt x="37" y="99"/>
                </a:lnTo>
                <a:lnTo>
                  <a:pt x="35" y="99"/>
                </a:lnTo>
                <a:lnTo>
                  <a:pt x="34" y="99"/>
                </a:lnTo>
                <a:lnTo>
                  <a:pt x="32" y="99"/>
                </a:lnTo>
                <a:lnTo>
                  <a:pt x="30" y="99"/>
                </a:lnTo>
                <a:lnTo>
                  <a:pt x="29" y="99"/>
                </a:lnTo>
                <a:lnTo>
                  <a:pt x="27" y="99"/>
                </a:lnTo>
                <a:lnTo>
                  <a:pt x="26" y="99"/>
                </a:lnTo>
                <a:lnTo>
                  <a:pt x="24" y="99"/>
                </a:lnTo>
                <a:lnTo>
                  <a:pt x="22" y="99"/>
                </a:lnTo>
                <a:lnTo>
                  <a:pt x="21" y="99"/>
                </a:lnTo>
                <a:lnTo>
                  <a:pt x="19" y="99"/>
                </a:lnTo>
                <a:lnTo>
                  <a:pt x="18" y="99"/>
                </a:lnTo>
                <a:lnTo>
                  <a:pt x="16" y="99"/>
                </a:lnTo>
                <a:lnTo>
                  <a:pt x="0" y="99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5"/>
                </a:lnTo>
                <a:lnTo>
                  <a:pt x="0" y="27"/>
                </a:lnTo>
                <a:lnTo>
                  <a:pt x="0" y="25"/>
                </a:lnTo>
                <a:lnTo>
                  <a:pt x="0" y="22"/>
                </a:lnTo>
                <a:lnTo>
                  <a:pt x="0" y="21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9"/>
                </a:lnTo>
                <a:lnTo>
                  <a:pt x="0" y="1"/>
                </a:lnTo>
                <a:lnTo>
                  <a:pt x="5" y="1"/>
                </a:lnTo>
                <a:lnTo>
                  <a:pt x="8" y="1"/>
                </a:lnTo>
                <a:lnTo>
                  <a:pt x="10" y="3"/>
                </a:lnTo>
                <a:lnTo>
                  <a:pt x="10" y="5"/>
                </a:lnTo>
                <a:lnTo>
                  <a:pt x="10" y="6"/>
                </a:lnTo>
                <a:lnTo>
                  <a:pt x="10" y="5"/>
                </a:lnTo>
                <a:lnTo>
                  <a:pt x="11" y="5"/>
                </a:lnTo>
                <a:lnTo>
                  <a:pt x="11" y="6"/>
                </a:lnTo>
                <a:lnTo>
                  <a:pt x="13" y="6"/>
                </a:lnTo>
                <a:lnTo>
                  <a:pt x="13" y="5"/>
                </a:lnTo>
                <a:lnTo>
                  <a:pt x="16" y="3"/>
                </a:lnTo>
                <a:lnTo>
                  <a:pt x="18" y="3"/>
                </a:lnTo>
                <a:lnTo>
                  <a:pt x="19" y="1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9" y="1"/>
                </a:lnTo>
                <a:lnTo>
                  <a:pt x="27" y="1"/>
                </a:lnTo>
                <a:lnTo>
                  <a:pt x="29" y="1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2" y="1"/>
                </a:lnTo>
                <a:lnTo>
                  <a:pt x="34" y="1"/>
                </a:lnTo>
                <a:lnTo>
                  <a:pt x="35" y="1"/>
                </a:lnTo>
                <a:lnTo>
                  <a:pt x="35" y="0"/>
                </a:lnTo>
                <a:lnTo>
                  <a:pt x="35" y="1"/>
                </a:lnTo>
                <a:lnTo>
                  <a:pt x="37" y="1"/>
                </a:lnTo>
                <a:lnTo>
                  <a:pt x="37" y="0"/>
                </a:lnTo>
                <a:lnTo>
                  <a:pt x="37" y="1"/>
                </a:lnTo>
                <a:lnTo>
                  <a:pt x="35" y="1"/>
                </a:lnTo>
                <a:lnTo>
                  <a:pt x="37" y="1"/>
                </a:lnTo>
                <a:lnTo>
                  <a:pt x="40" y="1"/>
                </a:lnTo>
                <a:lnTo>
                  <a:pt x="40" y="3"/>
                </a:lnTo>
                <a:lnTo>
                  <a:pt x="40" y="5"/>
                </a:lnTo>
                <a:lnTo>
                  <a:pt x="42" y="5"/>
                </a:lnTo>
                <a:lnTo>
                  <a:pt x="43" y="3"/>
                </a:lnTo>
                <a:lnTo>
                  <a:pt x="43" y="5"/>
                </a:lnTo>
                <a:lnTo>
                  <a:pt x="43" y="6"/>
                </a:lnTo>
                <a:lnTo>
                  <a:pt x="42" y="6"/>
                </a:lnTo>
                <a:lnTo>
                  <a:pt x="43" y="6"/>
                </a:lnTo>
                <a:lnTo>
                  <a:pt x="42" y="6"/>
                </a:lnTo>
                <a:lnTo>
                  <a:pt x="42" y="8"/>
                </a:lnTo>
                <a:lnTo>
                  <a:pt x="42" y="9"/>
                </a:lnTo>
                <a:lnTo>
                  <a:pt x="40" y="9"/>
                </a:lnTo>
                <a:lnTo>
                  <a:pt x="40" y="11"/>
                </a:lnTo>
                <a:lnTo>
                  <a:pt x="38" y="11"/>
                </a:lnTo>
                <a:lnTo>
                  <a:pt x="40" y="11"/>
                </a:lnTo>
                <a:lnTo>
                  <a:pt x="42" y="11"/>
                </a:lnTo>
                <a:lnTo>
                  <a:pt x="42" y="9"/>
                </a:lnTo>
                <a:lnTo>
                  <a:pt x="40" y="9"/>
                </a:lnTo>
                <a:lnTo>
                  <a:pt x="42" y="9"/>
                </a:lnTo>
                <a:lnTo>
                  <a:pt x="42" y="8"/>
                </a:lnTo>
                <a:lnTo>
                  <a:pt x="43" y="8"/>
                </a:lnTo>
                <a:lnTo>
                  <a:pt x="43" y="6"/>
                </a:lnTo>
                <a:lnTo>
                  <a:pt x="43" y="8"/>
                </a:lnTo>
                <a:lnTo>
                  <a:pt x="45" y="8"/>
                </a:lnTo>
                <a:lnTo>
                  <a:pt x="46" y="8"/>
                </a:lnTo>
                <a:lnTo>
                  <a:pt x="46" y="9"/>
                </a:lnTo>
                <a:lnTo>
                  <a:pt x="46" y="8"/>
                </a:lnTo>
                <a:lnTo>
                  <a:pt x="48" y="6"/>
                </a:lnTo>
                <a:lnTo>
                  <a:pt x="48" y="5"/>
                </a:lnTo>
                <a:lnTo>
                  <a:pt x="50" y="5"/>
                </a:lnTo>
                <a:lnTo>
                  <a:pt x="50" y="3"/>
                </a:lnTo>
                <a:close/>
                <a:moveTo>
                  <a:pt x="32" y="1"/>
                </a:moveTo>
                <a:lnTo>
                  <a:pt x="30" y="1"/>
                </a:lnTo>
                <a:lnTo>
                  <a:pt x="34" y="1"/>
                </a:lnTo>
                <a:lnTo>
                  <a:pt x="32" y="1"/>
                </a:lnTo>
                <a:close/>
              </a:path>
            </a:pathLst>
          </a:custGeom>
          <a:solidFill>
            <a:srgbClr val="8030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5"/>
          <p:cNvSpPr>
            <a:spLocks noEditPoints="1"/>
          </p:cNvSpPr>
          <p:nvPr/>
        </p:nvSpPr>
        <p:spPr bwMode="auto">
          <a:xfrm>
            <a:off x="3622675" y="4911726"/>
            <a:ext cx="293688" cy="442913"/>
          </a:xfrm>
          <a:custGeom>
            <a:avLst/>
            <a:gdLst/>
            <a:ahLst/>
            <a:cxnLst>
              <a:cxn ang="0">
                <a:pos x="60" y="95"/>
              </a:cxn>
              <a:cxn ang="0">
                <a:pos x="65" y="88"/>
              </a:cxn>
              <a:cxn ang="0">
                <a:pos x="62" y="82"/>
              </a:cxn>
              <a:cxn ang="0">
                <a:pos x="70" y="18"/>
              </a:cxn>
              <a:cxn ang="0">
                <a:pos x="99" y="21"/>
              </a:cxn>
              <a:cxn ang="0">
                <a:pos x="97" y="31"/>
              </a:cxn>
              <a:cxn ang="0">
                <a:pos x="105" y="34"/>
              </a:cxn>
              <a:cxn ang="0">
                <a:pos x="99" y="34"/>
              </a:cxn>
              <a:cxn ang="0">
                <a:pos x="86" y="36"/>
              </a:cxn>
              <a:cxn ang="0">
                <a:pos x="65" y="50"/>
              </a:cxn>
              <a:cxn ang="0">
                <a:pos x="60" y="61"/>
              </a:cxn>
              <a:cxn ang="0">
                <a:pos x="56" y="63"/>
              </a:cxn>
              <a:cxn ang="0">
                <a:pos x="60" y="72"/>
              </a:cxn>
              <a:cxn ang="0">
                <a:pos x="56" y="77"/>
              </a:cxn>
              <a:cxn ang="0">
                <a:pos x="51" y="85"/>
              </a:cxn>
              <a:cxn ang="0">
                <a:pos x="46" y="76"/>
              </a:cxn>
              <a:cxn ang="0">
                <a:pos x="43" y="63"/>
              </a:cxn>
              <a:cxn ang="0">
                <a:pos x="41" y="58"/>
              </a:cxn>
              <a:cxn ang="0">
                <a:pos x="35" y="63"/>
              </a:cxn>
              <a:cxn ang="0">
                <a:pos x="40" y="68"/>
              </a:cxn>
              <a:cxn ang="0">
                <a:pos x="44" y="77"/>
              </a:cxn>
              <a:cxn ang="0">
                <a:pos x="52" y="88"/>
              </a:cxn>
              <a:cxn ang="0">
                <a:pos x="54" y="92"/>
              </a:cxn>
              <a:cxn ang="0">
                <a:pos x="51" y="95"/>
              </a:cxn>
              <a:cxn ang="0">
                <a:pos x="56" y="104"/>
              </a:cxn>
              <a:cxn ang="0">
                <a:pos x="62" y="108"/>
              </a:cxn>
              <a:cxn ang="0">
                <a:pos x="65" y="112"/>
              </a:cxn>
              <a:cxn ang="0">
                <a:pos x="72" y="120"/>
              </a:cxn>
              <a:cxn ang="0">
                <a:pos x="72" y="109"/>
              </a:cxn>
              <a:cxn ang="0">
                <a:pos x="78" y="98"/>
              </a:cxn>
              <a:cxn ang="0">
                <a:pos x="81" y="130"/>
              </a:cxn>
              <a:cxn ang="0">
                <a:pos x="134" y="168"/>
              </a:cxn>
              <a:cxn ang="0">
                <a:pos x="142" y="196"/>
              </a:cxn>
              <a:cxn ang="0">
                <a:pos x="185" y="208"/>
              </a:cxn>
              <a:cxn ang="0">
                <a:pos x="172" y="242"/>
              </a:cxn>
              <a:cxn ang="0">
                <a:pos x="168" y="277"/>
              </a:cxn>
              <a:cxn ang="0">
                <a:pos x="134" y="279"/>
              </a:cxn>
              <a:cxn ang="0">
                <a:pos x="107" y="279"/>
              </a:cxn>
              <a:cxn ang="0">
                <a:pos x="107" y="248"/>
              </a:cxn>
              <a:cxn ang="0">
                <a:pos x="115" y="216"/>
              </a:cxn>
              <a:cxn ang="0">
                <a:pos x="91" y="191"/>
              </a:cxn>
              <a:cxn ang="0">
                <a:pos x="56" y="189"/>
              </a:cxn>
              <a:cxn ang="0">
                <a:pos x="56" y="178"/>
              </a:cxn>
              <a:cxn ang="0">
                <a:pos x="46" y="178"/>
              </a:cxn>
              <a:cxn ang="0">
                <a:pos x="46" y="180"/>
              </a:cxn>
              <a:cxn ang="0">
                <a:pos x="35" y="178"/>
              </a:cxn>
              <a:cxn ang="0">
                <a:pos x="27" y="173"/>
              </a:cxn>
              <a:cxn ang="0">
                <a:pos x="22" y="160"/>
              </a:cxn>
              <a:cxn ang="0">
                <a:pos x="17" y="149"/>
              </a:cxn>
              <a:cxn ang="0">
                <a:pos x="11" y="148"/>
              </a:cxn>
              <a:cxn ang="0">
                <a:pos x="12" y="135"/>
              </a:cxn>
              <a:cxn ang="0">
                <a:pos x="17" y="127"/>
              </a:cxn>
              <a:cxn ang="0">
                <a:pos x="19" y="114"/>
              </a:cxn>
              <a:cxn ang="0">
                <a:pos x="20" y="103"/>
              </a:cxn>
              <a:cxn ang="0">
                <a:pos x="28" y="96"/>
              </a:cxn>
              <a:cxn ang="0">
                <a:pos x="22" y="88"/>
              </a:cxn>
              <a:cxn ang="0">
                <a:pos x="14" y="80"/>
              </a:cxn>
              <a:cxn ang="0">
                <a:pos x="12" y="72"/>
              </a:cxn>
              <a:cxn ang="0">
                <a:pos x="11" y="66"/>
              </a:cxn>
              <a:cxn ang="0">
                <a:pos x="11" y="58"/>
              </a:cxn>
              <a:cxn ang="0">
                <a:pos x="3" y="52"/>
              </a:cxn>
              <a:cxn ang="0">
                <a:pos x="27" y="39"/>
              </a:cxn>
            </a:cxnLst>
            <a:rect l="0" t="0" r="r" b="b"/>
            <a:pathLst>
              <a:path w="185" h="279">
                <a:moveTo>
                  <a:pt x="60" y="96"/>
                </a:moveTo>
                <a:lnTo>
                  <a:pt x="60" y="98"/>
                </a:lnTo>
                <a:lnTo>
                  <a:pt x="59" y="98"/>
                </a:lnTo>
                <a:lnTo>
                  <a:pt x="59" y="96"/>
                </a:lnTo>
                <a:lnTo>
                  <a:pt x="59" y="95"/>
                </a:lnTo>
                <a:lnTo>
                  <a:pt x="59" y="93"/>
                </a:lnTo>
                <a:lnTo>
                  <a:pt x="59" y="92"/>
                </a:lnTo>
                <a:lnTo>
                  <a:pt x="60" y="92"/>
                </a:lnTo>
                <a:lnTo>
                  <a:pt x="60" y="93"/>
                </a:lnTo>
                <a:lnTo>
                  <a:pt x="60" y="95"/>
                </a:lnTo>
                <a:lnTo>
                  <a:pt x="60" y="96"/>
                </a:lnTo>
                <a:close/>
                <a:moveTo>
                  <a:pt x="64" y="84"/>
                </a:moveTo>
                <a:lnTo>
                  <a:pt x="65" y="84"/>
                </a:lnTo>
                <a:lnTo>
                  <a:pt x="65" y="85"/>
                </a:lnTo>
                <a:lnTo>
                  <a:pt x="65" y="87"/>
                </a:lnTo>
                <a:lnTo>
                  <a:pt x="65" y="85"/>
                </a:lnTo>
                <a:lnTo>
                  <a:pt x="67" y="85"/>
                </a:lnTo>
                <a:lnTo>
                  <a:pt x="67" y="87"/>
                </a:lnTo>
                <a:lnTo>
                  <a:pt x="67" y="88"/>
                </a:lnTo>
                <a:lnTo>
                  <a:pt x="65" y="88"/>
                </a:lnTo>
                <a:lnTo>
                  <a:pt x="65" y="90"/>
                </a:lnTo>
                <a:lnTo>
                  <a:pt x="65" y="92"/>
                </a:lnTo>
                <a:lnTo>
                  <a:pt x="64" y="92"/>
                </a:lnTo>
                <a:lnTo>
                  <a:pt x="64" y="90"/>
                </a:lnTo>
                <a:lnTo>
                  <a:pt x="64" y="88"/>
                </a:lnTo>
                <a:lnTo>
                  <a:pt x="64" y="87"/>
                </a:lnTo>
                <a:lnTo>
                  <a:pt x="62" y="87"/>
                </a:lnTo>
                <a:lnTo>
                  <a:pt x="62" y="85"/>
                </a:lnTo>
                <a:lnTo>
                  <a:pt x="62" y="84"/>
                </a:lnTo>
                <a:lnTo>
                  <a:pt x="62" y="82"/>
                </a:lnTo>
                <a:lnTo>
                  <a:pt x="64" y="82"/>
                </a:lnTo>
                <a:lnTo>
                  <a:pt x="65" y="82"/>
                </a:lnTo>
                <a:lnTo>
                  <a:pt x="64" y="82"/>
                </a:lnTo>
                <a:lnTo>
                  <a:pt x="65" y="84"/>
                </a:lnTo>
                <a:lnTo>
                  <a:pt x="64" y="84"/>
                </a:lnTo>
                <a:close/>
                <a:moveTo>
                  <a:pt x="52" y="0"/>
                </a:moveTo>
                <a:lnTo>
                  <a:pt x="52" y="18"/>
                </a:lnTo>
                <a:lnTo>
                  <a:pt x="60" y="18"/>
                </a:lnTo>
                <a:lnTo>
                  <a:pt x="62" y="18"/>
                </a:lnTo>
                <a:lnTo>
                  <a:pt x="70" y="18"/>
                </a:lnTo>
                <a:lnTo>
                  <a:pt x="73" y="18"/>
                </a:lnTo>
                <a:lnTo>
                  <a:pt x="94" y="18"/>
                </a:lnTo>
                <a:lnTo>
                  <a:pt x="96" y="18"/>
                </a:lnTo>
                <a:lnTo>
                  <a:pt x="96" y="20"/>
                </a:lnTo>
                <a:lnTo>
                  <a:pt x="97" y="20"/>
                </a:lnTo>
                <a:lnTo>
                  <a:pt x="96" y="21"/>
                </a:lnTo>
                <a:lnTo>
                  <a:pt x="97" y="21"/>
                </a:lnTo>
                <a:lnTo>
                  <a:pt x="97" y="23"/>
                </a:lnTo>
                <a:lnTo>
                  <a:pt x="97" y="21"/>
                </a:lnTo>
                <a:lnTo>
                  <a:pt x="99" y="21"/>
                </a:lnTo>
                <a:lnTo>
                  <a:pt x="99" y="23"/>
                </a:lnTo>
                <a:lnTo>
                  <a:pt x="97" y="23"/>
                </a:lnTo>
                <a:lnTo>
                  <a:pt x="96" y="23"/>
                </a:lnTo>
                <a:lnTo>
                  <a:pt x="96" y="24"/>
                </a:lnTo>
                <a:lnTo>
                  <a:pt x="94" y="24"/>
                </a:lnTo>
                <a:lnTo>
                  <a:pt x="96" y="24"/>
                </a:lnTo>
                <a:lnTo>
                  <a:pt x="96" y="26"/>
                </a:lnTo>
                <a:lnTo>
                  <a:pt x="96" y="28"/>
                </a:lnTo>
                <a:lnTo>
                  <a:pt x="96" y="29"/>
                </a:lnTo>
                <a:lnTo>
                  <a:pt x="97" y="31"/>
                </a:lnTo>
                <a:lnTo>
                  <a:pt x="97" y="29"/>
                </a:lnTo>
                <a:lnTo>
                  <a:pt x="99" y="29"/>
                </a:lnTo>
                <a:lnTo>
                  <a:pt x="100" y="29"/>
                </a:lnTo>
                <a:lnTo>
                  <a:pt x="102" y="29"/>
                </a:lnTo>
                <a:lnTo>
                  <a:pt x="102" y="31"/>
                </a:lnTo>
                <a:lnTo>
                  <a:pt x="104" y="31"/>
                </a:lnTo>
                <a:lnTo>
                  <a:pt x="105" y="32"/>
                </a:lnTo>
                <a:lnTo>
                  <a:pt x="105" y="34"/>
                </a:lnTo>
                <a:lnTo>
                  <a:pt x="104" y="34"/>
                </a:lnTo>
                <a:lnTo>
                  <a:pt x="105" y="34"/>
                </a:lnTo>
                <a:lnTo>
                  <a:pt x="105" y="36"/>
                </a:lnTo>
                <a:lnTo>
                  <a:pt x="105" y="37"/>
                </a:lnTo>
                <a:lnTo>
                  <a:pt x="104" y="36"/>
                </a:lnTo>
                <a:lnTo>
                  <a:pt x="102" y="34"/>
                </a:lnTo>
                <a:lnTo>
                  <a:pt x="102" y="32"/>
                </a:lnTo>
                <a:lnTo>
                  <a:pt x="102" y="31"/>
                </a:lnTo>
                <a:lnTo>
                  <a:pt x="100" y="31"/>
                </a:lnTo>
                <a:lnTo>
                  <a:pt x="100" y="32"/>
                </a:lnTo>
                <a:lnTo>
                  <a:pt x="99" y="32"/>
                </a:lnTo>
                <a:lnTo>
                  <a:pt x="99" y="34"/>
                </a:lnTo>
                <a:lnTo>
                  <a:pt x="99" y="36"/>
                </a:lnTo>
                <a:lnTo>
                  <a:pt x="97" y="36"/>
                </a:lnTo>
                <a:lnTo>
                  <a:pt x="96" y="36"/>
                </a:lnTo>
                <a:lnTo>
                  <a:pt x="94" y="36"/>
                </a:lnTo>
                <a:lnTo>
                  <a:pt x="92" y="36"/>
                </a:lnTo>
                <a:lnTo>
                  <a:pt x="92" y="34"/>
                </a:lnTo>
                <a:lnTo>
                  <a:pt x="91" y="34"/>
                </a:lnTo>
                <a:lnTo>
                  <a:pt x="91" y="36"/>
                </a:lnTo>
                <a:lnTo>
                  <a:pt x="88" y="36"/>
                </a:lnTo>
                <a:lnTo>
                  <a:pt x="86" y="36"/>
                </a:lnTo>
                <a:lnTo>
                  <a:pt x="80" y="40"/>
                </a:lnTo>
                <a:lnTo>
                  <a:pt x="80" y="37"/>
                </a:lnTo>
                <a:lnTo>
                  <a:pt x="70" y="37"/>
                </a:lnTo>
                <a:lnTo>
                  <a:pt x="70" y="40"/>
                </a:lnTo>
                <a:lnTo>
                  <a:pt x="70" y="44"/>
                </a:lnTo>
                <a:lnTo>
                  <a:pt x="70" y="45"/>
                </a:lnTo>
                <a:lnTo>
                  <a:pt x="70" y="48"/>
                </a:lnTo>
                <a:lnTo>
                  <a:pt x="68" y="48"/>
                </a:lnTo>
                <a:lnTo>
                  <a:pt x="67" y="50"/>
                </a:lnTo>
                <a:lnTo>
                  <a:pt x="65" y="50"/>
                </a:lnTo>
                <a:lnTo>
                  <a:pt x="65" y="52"/>
                </a:lnTo>
                <a:lnTo>
                  <a:pt x="64" y="52"/>
                </a:lnTo>
                <a:lnTo>
                  <a:pt x="64" y="53"/>
                </a:lnTo>
                <a:lnTo>
                  <a:pt x="62" y="53"/>
                </a:lnTo>
                <a:lnTo>
                  <a:pt x="62" y="55"/>
                </a:lnTo>
                <a:lnTo>
                  <a:pt x="60" y="55"/>
                </a:lnTo>
                <a:lnTo>
                  <a:pt x="60" y="56"/>
                </a:lnTo>
                <a:lnTo>
                  <a:pt x="60" y="58"/>
                </a:lnTo>
                <a:lnTo>
                  <a:pt x="60" y="60"/>
                </a:lnTo>
                <a:lnTo>
                  <a:pt x="60" y="61"/>
                </a:lnTo>
                <a:lnTo>
                  <a:pt x="60" y="63"/>
                </a:lnTo>
                <a:lnTo>
                  <a:pt x="60" y="64"/>
                </a:lnTo>
                <a:lnTo>
                  <a:pt x="59" y="64"/>
                </a:lnTo>
                <a:lnTo>
                  <a:pt x="59" y="66"/>
                </a:lnTo>
                <a:lnTo>
                  <a:pt x="57" y="66"/>
                </a:lnTo>
                <a:lnTo>
                  <a:pt x="57" y="64"/>
                </a:lnTo>
                <a:lnTo>
                  <a:pt x="56" y="64"/>
                </a:lnTo>
                <a:lnTo>
                  <a:pt x="56" y="63"/>
                </a:lnTo>
                <a:lnTo>
                  <a:pt x="54" y="63"/>
                </a:lnTo>
                <a:lnTo>
                  <a:pt x="56" y="63"/>
                </a:lnTo>
                <a:lnTo>
                  <a:pt x="56" y="64"/>
                </a:lnTo>
                <a:lnTo>
                  <a:pt x="56" y="66"/>
                </a:lnTo>
                <a:lnTo>
                  <a:pt x="56" y="68"/>
                </a:lnTo>
                <a:lnTo>
                  <a:pt x="56" y="69"/>
                </a:lnTo>
                <a:lnTo>
                  <a:pt x="57" y="71"/>
                </a:lnTo>
                <a:lnTo>
                  <a:pt x="59" y="71"/>
                </a:lnTo>
                <a:lnTo>
                  <a:pt x="59" y="72"/>
                </a:lnTo>
                <a:lnTo>
                  <a:pt x="59" y="71"/>
                </a:lnTo>
                <a:lnTo>
                  <a:pt x="60" y="71"/>
                </a:lnTo>
                <a:lnTo>
                  <a:pt x="60" y="72"/>
                </a:lnTo>
                <a:lnTo>
                  <a:pt x="59" y="72"/>
                </a:lnTo>
                <a:lnTo>
                  <a:pt x="57" y="72"/>
                </a:lnTo>
                <a:lnTo>
                  <a:pt x="56" y="72"/>
                </a:lnTo>
                <a:lnTo>
                  <a:pt x="56" y="71"/>
                </a:lnTo>
                <a:lnTo>
                  <a:pt x="56" y="72"/>
                </a:lnTo>
                <a:lnTo>
                  <a:pt x="56" y="74"/>
                </a:lnTo>
                <a:lnTo>
                  <a:pt x="57" y="74"/>
                </a:lnTo>
                <a:lnTo>
                  <a:pt x="57" y="76"/>
                </a:lnTo>
                <a:lnTo>
                  <a:pt x="57" y="77"/>
                </a:lnTo>
                <a:lnTo>
                  <a:pt x="56" y="77"/>
                </a:lnTo>
                <a:lnTo>
                  <a:pt x="56" y="79"/>
                </a:lnTo>
                <a:lnTo>
                  <a:pt x="56" y="80"/>
                </a:lnTo>
                <a:lnTo>
                  <a:pt x="56" y="82"/>
                </a:lnTo>
                <a:lnTo>
                  <a:pt x="56" y="84"/>
                </a:lnTo>
                <a:lnTo>
                  <a:pt x="54" y="84"/>
                </a:lnTo>
                <a:lnTo>
                  <a:pt x="56" y="84"/>
                </a:lnTo>
                <a:lnTo>
                  <a:pt x="54" y="84"/>
                </a:lnTo>
                <a:lnTo>
                  <a:pt x="54" y="85"/>
                </a:lnTo>
                <a:lnTo>
                  <a:pt x="52" y="85"/>
                </a:lnTo>
                <a:lnTo>
                  <a:pt x="51" y="85"/>
                </a:lnTo>
                <a:lnTo>
                  <a:pt x="51" y="84"/>
                </a:lnTo>
                <a:lnTo>
                  <a:pt x="51" y="82"/>
                </a:lnTo>
                <a:lnTo>
                  <a:pt x="49" y="82"/>
                </a:lnTo>
                <a:lnTo>
                  <a:pt x="49" y="80"/>
                </a:lnTo>
                <a:lnTo>
                  <a:pt x="49" y="79"/>
                </a:lnTo>
                <a:lnTo>
                  <a:pt x="51" y="77"/>
                </a:lnTo>
                <a:lnTo>
                  <a:pt x="49" y="79"/>
                </a:lnTo>
                <a:lnTo>
                  <a:pt x="48" y="79"/>
                </a:lnTo>
                <a:lnTo>
                  <a:pt x="46" y="77"/>
                </a:lnTo>
                <a:lnTo>
                  <a:pt x="46" y="76"/>
                </a:lnTo>
                <a:lnTo>
                  <a:pt x="46" y="74"/>
                </a:lnTo>
                <a:lnTo>
                  <a:pt x="46" y="72"/>
                </a:lnTo>
                <a:lnTo>
                  <a:pt x="46" y="71"/>
                </a:lnTo>
                <a:lnTo>
                  <a:pt x="46" y="69"/>
                </a:lnTo>
                <a:lnTo>
                  <a:pt x="44" y="69"/>
                </a:lnTo>
                <a:lnTo>
                  <a:pt x="44" y="68"/>
                </a:lnTo>
                <a:lnTo>
                  <a:pt x="44" y="66"/>
                </a:lnTo>
                <a:lnTo>
                  <a:pt x="43" y="66"/>
                </a:lnTo>
                <a:lnTo>
                  <a:pt x="43" y="64"/>
                </a:lnTo>
                <a:lnTo>
                  <a:pt x="43" y="63"/>
                </a:lnTo>
                <a:lnTo>
                  <a:pt x="44" y="63"/>
                </a:lnTo>
                <a:lnTo>
                  <a:pt x="43" y="63"/>
                </a:lnTo>
                <a:lnTo>
                  <a:pt x="43" y="61"/>
                </a:lnTo>
                <a:lnTo>
                  <a:pt x="41" y="61"/>
                </a:lnTo>
                <a:lnTo>
                  <a:pt x="43" y="60"/>
                </a:lnTo>
                <a:lnTo>
                  <a:pt x="41" y="60"/>
                </a:lnTo>
                <a:lnTo>
                  <a:pt x="43" y="60"/>
                </a:lnTo>
                <a:lnTo>
                  <a:pt x="41" y="58"/>
                </a:lnTo>
                <a:lnTo>
                  <a:pt x="43" y="58"/>
                </a:lnTo>
                <a:lnTo>
                  <a:pt x="41" y="58"/>
                </a:lnTo>
                <a:lnTo>
                  <a:pt x="40" y="58"/>
                </a:lnTo>
                <a:lnTo>
                  <a:pt x="40" y="56"/>
                </a:lnTo>
                <a:lnTo>
                  <a:pt x="38" y="56"/>
                </a:lnTo>
                <a:lnTo>
                  <a:pt x="38" y="58"/>
                </a:lnTo>
                <a:lnTo>
                  <a:pt x="38" y="60"/>
                </a:lnTo>
                <a:lnTo>
                  <a:pt x="36" y="58"/>
                </a:lnTo>
                <a:lnTo>
                  <a:pt x="36" y="60"/>
                </a:lnTo>
                <a:lnTo>
                  <a:pt x="35" y="60"/>
                </a:lnTo>
                <a:lnTo>
                  <a:pt x="35" y="61"/>
                </a:lnTo>
                <a:lnTo>
                  <a:pt x="35" y="63"/>
                </a:lnTo>
                <a:lnTo>
                  <a:pt x="36" y="61"/>
                </a:lnTo>
                <a:lnTo>
                  <a:pt x="36" y="63"/>
                </a:lnTo>
                <a:lnTo>
                  <a:pt x="36" y="64"/>
                </a:lnTo>
                <a:lnTo>
                  <a:pt x="36" y="63"/>
                </a:lnTo>
                <a:lnTo>
                  <a:pt x="38" y="64"/>
                </a:lnTo>
                <a:lnTo>
                  <a:pt x="36" y="64"/>
                </a:lnTo>
                <a:lnTo>
                  <a:pt x="38" y="64"/>
                </a:lnTo>
                <a:lnTo>
                  <a:pt x="38" y="66"/>
                </a:lnTo>
                <a:lnTo>
                  <a:pt x="38" y="68"/>
                </a:lnTo>
                <a:lnTo>
                  <a:pt x="40" y="68"/>
                </a:lnTo>
                <a:lnTo>
                  <a:pt x="41" y="68"/>
                </a:lnTo>
                <a:lnTo>
                  <a:pt x="41" y="69"/>
                </a:lnTo>
                <a:lnTo>
                  <a:pt x="43" y="69"/>
                </a:lnTo>
                <a:lnTo>
                  <a:pt x="43" y="71"/>
                </a:lnTo>
                <a:lnTo>
                  <a:pt x="44" y="71"/>
                </a:lnTo>
                <a:lnTo>
                  <a:pt x="44" y="72"/>
                </a:lnTo>
                <a:lnTo>
                  <a:pt x="46" y="72"/>
                </a:lnTo>
                <a:lnTo>
                  <a:pt x="46" y="74"/>
                </a:lnTo>
                <a:lnTo>
                  <a:pt x="44" y="76"/>
                </a:lnTo>
                <a:lnTo>
                  <a:pt x="44" y="77"/>
                </a:lnTo>
                <a:lnTo>
                  <a:pt x="46" y="79"/>
                </a:lnTo>
                <a:lnTo>
                  <a:pt x="48" y="79"/>
                </a:lnTo>
                <a:lnTo>
                  <a:pt x="48" y="80"/>
                </a:lnTo>
                <a:lnTo>
                  <a:pt x="49" y="80"/>
                </a:lnTo>
                <a:lnTo>
                  <a:pt x="49" y="82"/>
                </a:lnTo>
                <a:lnTo>
                  <a:pt x="51" y="84"/>
                </a:lnTo>
                <a:lnTo>
                  <a:pt x="51" y="85"/>
                </a:lnTo>
                <a:lnTo>
                  <a:pt x="52" y="85"/>
                </a:lnTo>
                <a:lnTo>
                  <a:pt x="52" y="87"/>
                </a:lnTo>
                <a:lnTo>
                  <a:pt x="52" y="88"/>
                </a:lnTo>
                <a:lnTo>
                  <a:pt x="54" y="88"/>
                </a:lnTo>
                <a:lnTo>
                  <a:pt x="54" y="90"/>
                </a:lnTo>
                <a:lnTo>
                  <a:pt x="56" y="90"/>
                </a:lnTo>
                <a:lnTo>
                  <a:pt x="57" y="92"/>
                </a:lnTo>
                <a:lnTo>
                  <a:pt x="57" y="93"/>
                </a:lnTo>
                <a:lnTo>
                  <a:pt x="57" y="95"/>
                </a:lnTo>
                <a:lnTo>
                  <a:pt x="56" y="95"/>
                </a:lnTo>
                <a:lnTo>
                  <a:pt x="56" y="93"/>
                </a:lnTo>
                <a:lnTo>
                  <a:pt x="56" y="92"/>
                </a:lnTo>
                <a:lnTo>
                  <a:pt x="54" y="92"/>
                </a:lnTo>
                <a:lnTo>
                  <a:pt x="54" y="90"/>
                </a:lnTo>
                <a:lnTo>
                  <a:pt x="52" y="90"/>
                </a:lnTo>
                <a:lnTo>
                  <a:pt x="51" y="88"/>
                </a:lnTo>
                <a:lnTo>
                  <a:pt x="51" y="90"/>
                </a:lnTo>
                <a:lnTo>
                  <a:pt x="51" y="92"/>
                </a:lnTo>
                <a:lnTo>
                  <a:pt x="51" y="93"/>
                </a:lnTo>
                <a:lnTo>
                  <a:pt x="52" y="93"/>
                </a:lnTo>
                <a:lnTo>
                  <a:pt x="51" y="93"/>
                </a:lnTo>
                <a:lnTo>
                  <a:pt x="52" y="95"/>
                </a:lnTo>
                <a:lnTo>
                  <a:pt x="51" y="95"/>
                </a:lnTo>
                <a:lnTo>
                  <a:pt x="52" y="95"/>
                </a:lnTo>
                <a:lnTo>
                  <a:pt x="52" y="96"/>
                </a:lnTo>
                <a:lnTo>
                  <a:pt x="51" y="96"/>
                </a:lnTo>
                <a:lnTo>
                  <a:pt x="52" y="96"/>
                </a:lnTo>
                <a:lnTo>
                  <a:pt x="52" y="98"/>
                </a:lnTo>
                <a:lnTo>
                  <a:pt x="54" y="98"/>
                </a:lnTo>
                <a:lnTo>
                  <a:pt x="54" y="100"/>
                </a:lnTo>
                <a:lnTo>
                  <a:pt x="54" y="101"/>
                </a:lnTo>
                <a:lnTo>
                  <a:pt x="54" y="103"/>
                </a:lnTo>
                <a:lnTo>
                  <a:pt x="56" y="104"/>
                </a:lnTo>
                <a:lnTo>
                  <a:pt x="56" y="106"/>
                </a:lnTo>
                <a:lnTo>
                  <a:pt x="56" y="108"/>
                </a:lnTo>
                <a:lnTo>
                  <a:pt x="57" y="108"/>
                </a:lnTo>
                <a:lnTo>
                  <a:pt x="57" y="109"/>
                </a:lnTo>
                <a:lnTo>
                  <a:pt x="57" y="111"/>
                </a:lnTo>
                <a:lnTo>
                  <a:pt x="59" y="111"/>
                </a:lnTo>
                <a:lnTo>
                  <a:pt x="60" y="111"/>
                </a:lnTo>
                <a:lnTo>
                  <a:pt x="60" y="109"/>
                </a:lnTo>
                <a:lnTo>
                  <a:pt x="62" y="109"/>
                </a:lnTo>
                <a:lnTo>
                  <a:pt x="62" y="108"/>
                </a:lnTo>
                <a:lnTo>
                  <a:pt x="64" y="108"/>
                </a:lnTo>
                <a:lnTo>
                  <a:pt x="62" y="108"/>
                </a:lnTo>
                <a:lnTo>
                  <a:pt x="62" y="106"/>
                </a:lnTo>
                <a:lnTo>
                  <a:pt x="62" y="104"/>
                </a:lnTo>
                <a:lnTo>
                  <a:pt x="64" y="104"/>
                </a:lnTo>
                <a:lnTo>
                  <a:pt x="64" y="106"/>
                </a:lnTo>
                <a:lnTo>
                  <a:pt x="64" y="108"/>
                </a:lnTo>
                <a:lnTo>
                  <a:pt x="64" y="109"/>
                </a:lnTo>
                <a:lnTo>
                  <a:pt x="65" y="111"/>
                </a:lnTo>
                <a:lnTo>
                  <a:pt x="65" y="112"/>
                </a:lnTo>
                <a:lnTo>
                  <a:pt x="65" y="114"/>
                </a:lnTo>
                <a:lnTo>
                  <a:pt x="65" y="116"/>
                </a:lnTo>
                <a:lnTo>
                  <a:pt x="67" y="116"/>
                </a:lnTo>
                <a:lnTo>
                  <a:pt x="67" y="117"/>
                </a:lnTo>
                <a:lnTo>
                  <a:pt x="68" y="119"/>
                </a:lnTo>
                <a:lnTo>
                  <a:pt x="68" y="120"/>
                </a:lnTo>
                <a:lnTo>
                  <a:pt x="68" y="122"/>
                </a:lnTo>
                <a:lnTo>
                  <a:pt x="70" y="122"/>
                </a:lnTo>
                <a:lnTo>
                  <a:pt x="72" y="122"/>
                </a:lnTo>
                <a:lnTo>
                  <a:pt x="72" y="120"/>
                </a:lnTo>
                <a:lnTo>
                  <a:pt x="70" y="119"/>
                </a:lnTo>
                <a:lnTo>
                  <a:pt x="72" y="119"/>
                </a:lnTo>
                <a:lnTo>
                  <a:pt x="72" y="117"/>
                </a:lnTo>
                <a:lnTo>
                  <a:pt x="72" y="116"/>
                </a:lnTo>
                <a:lnTo>
                  <a:pt x="72" y="114"/>
                </a:lnTo>
                <a:lnTo>
                  <a:pt x="72" y="112"/>
                </a:lnTo>
                <a:lnTo>
                  <a:pt x="70" y="112"/>
                </a:lnTo>
                <a:lnTo>
                  <a:pt x="72" y="112"/>
                </a:lnTo>
                <a:lnTo>
                  <a:pt x="72" y="111"/>
                </a:lnTo>
                <a:lnTo>
                  <a:pt x="72" y="109"/>
                </a:lnTo>
                <a:lnTo>
                  <a:pt x="72" y="108"/>
                </a:lnTo>
                <a:lnTo>
                  <a:pt x="73" y="108"/>
                </a:lnTo>
                <a:lnTo>
                  <a:pt x="75" y="108"/>
                </a:lnTo>
                <a:lnTo>
                  <a:pt x="75" y="106"/>
                </a:lnTo>
                <a:lnTo>
                  <a:pt x="75" y="104"/>
                </a:lnTo>
                <a:lnTo>
                  <a:pt x="76" y="103"/>
                </a:lnTo>
                <a:lnTo>
                  <a:pt x="76" y="101"/>
                </a:lnTo>
                <a:lnTo>
                  <a:pt x="76" y="100"/>
                </a:lnTo>
                <a:lnTo>
                  <a:pt x="78" y="100"/>
                </a:lnTo>
                <a:lnTo>
                  <a:pt x="78" y="98"/>
                </a:lnTo>
                <a:lnTo>
                  <a:pt x="78" y="96"/>
                </a:lnTo>
                <a:lnTo>
                  <a:pt x="80" y="96"/>
                </a:lnTo>
                <a:lnTo>
                  <a:pt x="80" y="95"/>
                </a:lnTo>
                <a:lnTo>
                  <a:pt x="81" y="95"/>
                </a:lnTo>
                <a:lnTo>
                  <a:pt x="81" y="101"/>
                </a:lnTo>
                <a:lnTo>
                  <a:pt x="81" y="104"/>
                </a:lnTo>
                <a:lnTo>
                  <a:pt x="81" y="108"/>
                </a:lnTo>
                <a:lnTo>
                  <a:pt x="81" y="116"/>
                </a:lnTo>
                <a:lnTo>
                  <a:pt x="81" y="119"/>
                </a:lnTo>
                <a:lnTo>
                  <a:pt x="81" y="130"/>
                </a:lnTo>
                <a:lnTo>
                  <a:pt x="84" y="130"/>
                </a:lnTo>
                <a:lnTo>
                  <a:pt x="99" y="130"/>
                </a:lnTo>
                <a:lnTo>
                  <a:pt x="107" y="130"/>
                </a:lnTo>
                <a:lnTo>
                  <a:pt x="107" y="144"/>
                </a:lnTo>
                <a:lnTo>
                  <a:pt x="107" y="157"/>
                </a:lnTo>
                <a:lnTo>
                  <a:pt x="118" y="157"/>
                </a:lnTo>
                <a:lnTo>
                  <a:pt x="134" y="157"/>
                </a:lnTo>
                <a:lnTo>
                  <a:pt x="134" y="159"/>
                </a:lnTo>
                <a:lnTo>
                  <a:pt x="134" y="165"/>
                </a:lnTo>
                <a:lnTo>
                  <a:pt x="134" y="168"/>
                </a:lnTo>
                <a:lnTo>
                  <a:pt x="134" y="170"/>
                </a:lnTo>
                <a:lnTo>
                  <a:pt x="132" y="172"/>
                </a:lnTo>
                <a:lnTo>
                  <a:pt x="134" y="172"/>
                </a:lnTo>
                <a:lnTo>
                  <a:pt x="132" y="173"/>
                </a:lnTo>
                <a:lnTo>
                  <a:pt x="137" y="173"/>
                </a:lnTo>
                <a:lnTo>
                  <a:pt x="137" y="186"/>
                </a:lnTo>
                <a:lnTo>
                  <a:pt x="137" y="189"/>
                </a:lnTo>
                <a:lnTo>
                  <a:pt x="137" y="191"/>
                </a:lnTo>
                <a:lnTo>
                  <a:pt x="142" y="191"/>
                </a:lnTo>
                <a:lnTo>
                  <a:pt x="142" y="196"/>
                </a:lnTo>
                <a:lnTo>
                  <a:pt x="137" y="196"/>
                </a:lnTo>
                <a:lnTo>
                  <a:pt x="137" y="200"/>
                </a:lnTo>
                <a:lnTo>
                  <a:pt x="139" y="200"/>
                </a:lnTo>
                <a:lnTo>
                  <a:pt x="147" y="200"/>
                </a:lnTo>
                <a:lnTo>
                  <a:pt x="148" y="200"/>
                </a:lnTo>
                <a:lnTo>
                  <a:pt x="155" y="200"/>
                </a:lnTo>
                <a:lnTo>
                  <a:pt x="163" y="200"/>
                </a:lnTo>
                <a:lnTo>
                  <a:pt x="169" y="200"/>
                </a:lnTo>
                <a:lnTo>
                  <a:pt x="185" y="200"/>
                </a:lnTo>
                <a:lnTo>
                  <a:pt x="185" y="208"/>
                </a:lnTo>
                <a:lnTo>
                  <a:pt x="185" y="218"/>
                </a:lnTo>
                <a:lnTo>
                  <a:pt x="185" y="224"/>
                </a:lnTo>
                <a:lnTo>
                  <a:pt x="185" y="226"/>
                </a:lnTo>
                <a:lnTo>
                  <a:pt x="180" y="226"/>
                </a:lnTo>
                <a:lnTo>
                  <a:pt x="172" y="226"/>
                </a:lnTo>
                <a:lnTo>
                  <a:pt x="172" y="228"/>
                </a:lnTo>
                <a:lnTo>
                  <a:pt x="172" y="237"/>
                </a:lnTo>
                <a:lnTo>
                  <a:pt x="172" y="239"/>
                </a:lnTo>
                <a:lnTo>
                  <a:pt x="172" y="240"/>
                </a:lnTo>
                <a:lnTo>
                  <a:pt x="172" y="242"/>
                </a:lnTo>
                <a:lnTo>
                  <a:pt x="172" y="245"/>
                </a:lnTo>
                <a:lnTo>
                  <a:pt x="172" y="252"/>
                </a:lnTo>
                <a:lnTo>
                  <a:pt x="185" y="252"/>
                </a:lnTo>
                <a:lnTo>
                  <a:pt x="185" y="260"/>
                </a:lnTo>
                <a:lnTo>
                  <a:pt x="185" y="263"/>
                </a:lnTo>
                <a:lnTo>
                  <a:pt x="185" y="266"/>
                </a:lnTo>
                <a:lnTo>
                  <a:pt x="185" y="279"/>
                </a:lnTo>
                <a:lnTo>
                  <a:pt x="179" y="279"/>
                </a:lnTo>
                <a:lnTo>
                  <a:pt x="172" y="279"/>
                </a:lnTo>
                <a:lnTo>
                  <a:pt x="168" y="277"/>
                </a:lnTo>
                <a:lnTo>
                  <a:pt x="163" y="279"/>
                </a:lnTo>
                <a:lnTo>
                  <a:pt x="160" y="279"/>
                </a:lnTo>
                <a:lnTo>
                  <a:pt x="158" y="279"/>
                </a:lnTo>
                <a:lnTo>
                  <a:pt x="155" y="279"/>
                </a:lnTo>
                <a:lnTo>
                  <a:pt x="147" y="279"/>
                </a:lnTo>
                <a:lnTo>
                  <a:pt x="145" y="279"/>
                </a:lnTo>
                <a:lnTo>
                  <a:pt x="142" y="279"/>
                </a:lnTo>
                <a:lnTo>
                  <a:pt x="139" y="279"/>
                </a:lnTo>
                <a:lnTo>
                  <a:pt x="137" y="279"/>
                </a:lnTo>
                <a:lnTo>
                  <a:pt x="134" y="279"/>
                </a:lnTo>
                <a:lnTo>
                  <a:pt x="132" y="279"/>
                </a:lnTo>
                <a:lnTo>
                  <a:pt x="131" y="279"/>
                </a:lnTo>
                <a:lnTo>
                  <a:pt x="129" y="279"/>
                </a:lnTo>
                <a:lnTo>
                  <a:pt x="128" y="279"/>
                </a:lnTo>
                <a:lnTo>
                  <a:pt x="126" y="279"/>
                </a:lnTo>
                <a:lnTo>
                  <a:pt x="124" y="279"/>
                </a:lnTo>
                <a:lnTo>
                  <a:pt x="121" y="279"/>
                </a:lnTo>
                <a:lnTo>
                  <a:pt x="112" y="279"/>
                </a:lnTo>
                <a:lnTo>
                  <a:pt x="108" y="279"/>
                </a:lnTo>
                <a:lnTo>
                  <a:pt x="107" y="279"/>
                </a:lnTo>
                <a:lnTo>
                  <a:pt x="107" y="276"/>
                </a:lnTo>
                <a:lnTo>
                  <a:pt x="107" y="272"/>
                </a:lnTo>
                <a:lnTo>
                  <a:pt x="107" y="269"/>
                </a:lnTo>
                <a:lnTo>
                  <a:pt x="107" y="268"/>
                </a:lnTo>
                <a:lnTo>
                  <a:pt x="107" y="263"/>
                </a:lnTo>
                <a:lnTo>
                  <a:pt x="107" y="261"/>
                </a:lnTo>
                <a:lnTo>
                  <a:pt x="107" y="260"/>
                </a:lnTo>
                <a:lnTo>
                  <a:pt x="107" y="256"/>
                </a:lnTo>
                <a:lnTo>
                  <a:pt x="107" y="252"/>
                </a:lnTo>
                <a:lnTo>
                  <a:pt x="107" y="248"/>
                </a:lnTo>
                <a:lnTo>
                  <a:pt x="107" y="244"/>
                </a:lnTo>
                <a:lnTo>
                  <a:pt x="107" y="239"/>
                </a:lnTo>
                <a:lnTo>
                  <a:pt x="107" y="236"/>
                </a:lnTo>
                <a:lnTo>
                  <a:pt x="107" y="232"/>
                </a:lnTo>
                <a:lnTo>
                  <a:pt x="107" y="229"/>
                </a:lnTo>
                <a:lnTo>
                  <a:pt x="107" y="226"/>
                </a:lnTo>
                <a:lnTo>
                  <a:pt x="113" y="226"/>
                </a:lnTo>
                <a:lnTo>
                  <a:pt x="115" y="226"/>
                </a:lnTo>
                <a:lnTo>
                  <a:pt x="115" y="221"/>
                </a:lnTo>
                <a:lnTo>
                  <a:pt x="115" y="216"/>
                </a:lnTo>
                <a:lnTo>
                  <a:pt x="115" y="208"/>
                </a:lnTo>
                <a:lnTo>
                  <a:pt x="115" y="204"/>
                </a:lnTo>
                <a:lnTo>
                  <a:pt x="115" y="200"/>
                </a:lnTo>
                <a:lnTo>
                  <a:pt x="115" y="192"/>
                </a:lnTo>
                <a:lnTo>
                  <a:pt x="115" y="191"/>
                </a:lnTo>
                <a:lnTo>
                  <a:pt x="112" y="191"/>
                </a:lnTo>
                <a:lnTo>
                  <a:pt x="107" y="191"/>
                </a:lnTo>
                <a:lnTo>
                  <a:pt x="99" y="191"/>
                </a:lnTo>
                <a:lnTo>
                  <a:pt x="94" y="191"/>
                </a:lnTo>
                <a:lnTo>
                  <a:pt x="91" y="191"/>
                </a:lnTo>
                <a:lnTo>
                  <a:pt x="84" y="191"/>
                </a:lnTo>
                <a:lnTo>
                  <a:pt x="81" y="191"/>
                </a:lnTo>
                <a:lnTo>
                  <a:pt x="76" y="191"/>
                </a:lnTo>
                <a:lnTo>
                  <a:pt x="73" y="191"/>
                </a:lnTo>
                <a:lnTo>
                  <a:pt x="72" y="191"/>
                </a:lnTo>
                <a:lnTo>
                  <a:pt x="70" y="191"/>
                </a:lnTo>
                <a:lnTo>
                  <a:pt x="64" y="191"/>
                </a:lnTo>
                <a:lnTo>
                  <a:pt x="56" y="191"/>
                </a:lnTo>
                <a:lnTo>
                  <a:pt x="54" y="191"/>
                </a:lnTo>
                <a:lnTo>
                  <a:pt x="56" y="189"/>
                </a:lnTo>
                <a:lnTo>
                  <a:pt x="56" y="188"/>
                </a:lnTo>
                <a:lnTo>
                  <a:pt x="57" y="188"/>
                </a:lnTo>
                <a:lnTo>
                  <a:pt x="57" y="186"/>
                </a:lnTo>
                <a:lnTo>
                  <a:pt x="57" y="184"/>
                </a:lnTo>
                <a:lnTo>
                  <a:pt x="59" y="184"/>
                </a:lnTo>
                <a:lnTo>
                  <a:pt x="59" y="183"/>
                </a:lnTo>
                <a:lnTo>
                  <a:pt x="59" y="181"/>
                </a:lnTo>
                <a:lnTo>
                  <a:pt x="57" y="181"/>
                </a:lnTo>
                <a:lnTo>
                  <a:pt x="57" y="180"/>
                </a:lnTo>
                <a:lnTo>
                  <a:pt x="56" y="178"/>
                </a:lnTo>
                <a:lnTo>
                  <a:pt x="54" y="178"/>
                </a:lnTo>
                <a:lnTo>
                  <a:pt x="52" y="178"/>
                </a:lnTo>
                <a:lnTo>
                  <a:pt x="51" y="178"/>
                </a:lnTo>
                <a:lnTo>
                  <a:pt x="51" y="180"/>
                </a:lnTo>
                <a:lnTo>
                  <a:pt x="51" y="178"/>
                </a:lnTo>
                <a:lnTo>
                  <a:pt x="49" y="178"/>
                </a:lnTo>
                <a:lnTo>
                  <a:pt x="49" y="180"/>
                </a:lnTo>
                <a:lnTo>
                  <a:pt x="49" y="178"/>
                </a:lnTo>
                <a:lnTo>
                  <a:pt x="48" y="178"/>
                </a:lnTo>
                <a:lnTo>
                  <a:pt x="46" y="178"/>
                </a:lnTo>
                <a:lnTo>
                  <a:pt x="46" y="176"/>
                </a:lnTo>
                <a:lnTo>
                  <a:pt x="46" y="175"/>
                </a:lnTo>
                <a:lnTo>
                  <a:pt x="46" y="173"/>
                </a:lnTo>
                <a:lnTo>
                  <a:pt x="44" y="173"/>
                </a:lnTo>
                <a:lnTo>
                  <a:pt x="44" y="172"/>
                </a:lnTo>
                <a:lnTo>
                  <a:pt x="44" y="173"/>
                </a:lnTo>
                <a:lnTo>
                  <a:pt x="44" y="176"/>
                </a:lnTo>
                <a:lnTo>
                  <a:pt x="46" y="176"/>
                </a:lnTo>
                <a:lnTo>
                  <a:pt x="46" y="178"/>
                </a:lnTo>
                <a:lnTo>
                  <a:pt x="46" y="180"/>
                </a:lnTo>
                <a:lnTo>
                  <a:pt x="46" y="178"/>
                </a:lnTo>
                <a:lnTo>
                  <a:pt x="44" y="178"/>
                </a:lnTo>
                <a:lnTo>
                  <a:pt x="44" y="176"/>
                </a:lnTo>
                <a:lnTo>
                  <a:pt x="43" y="176"/>
                </a:lnTo>
                <a:lnTo>
                  <a:pt x="43" y="178"/>
                </a:lnTo>
                <a:lnTo>
                  <a:pt x="41" y="178"/>
                </a:lnTo>
                <a:lnTo>
                  <a:pt x="40" y="178"/>
                </a:lnTo>
                <a:lnTo>
                  <a:pt x="38" y="178"/>
                </a:lnTo>
                <a:lnTo>
                  <a:pt x="36" y="178"/>
                </a:lnTo>
                <a:lnTo>
                  <a:pt x="35" y="178"/>
                </a:lnTo>
                <a:lnTo>
                  <a:pt x="35" y="180"/>
                </a:lnTo>
                <a:lnTo>
                  <a:pt x="35" y="178"/>
                </a:lnTo>
                <a:lnTo>
                  <a:pt x="33" y="178"/>
                </a:lnTo>
                <a:lnTo>
                  <a:pt x="33" y="176"/>
                </a:lnTo>
                <a:lnTo>
                  <a:pt x="32" y="176"/>
                </a:lnTo>
                <a:lnTo>
                  <a:pt x="30" y="176"/>
                </a:lnTo>
                <a:lnTo>
                  <a:pt x="28" y="176"/>
                </a:lnTo>
                <a:lnTo>
                  <a:pt x="28" y="175"/>
                </a:lnTo>
                <a:lnTo>
                  <a:pt x="28" y="173"/>
                </a:lnTo>
                <a:lnTo>
                  <a:pt x="27" y="173"/>
                </a:lnTo>
                <a:lnTo>
                  <a:pt x="27" y="172"/>
                </a:lnTo>
                <a:lnTo>
                  <a:pt x="25" y="172"/>
                </a:lnTo>
                <a:lnTo>
                  <a:pt x="24" y="172"/>
                </a:lnTo>
                <a:lnTo>
                  <a:pt x="24" y="170"/>
                </a:lnTo>
                <a:lnTo>
                  <a:pt x="24" y="168"/>
                </a:lnTo>
                <a:lnTo>
                  <a:pt x="24" y="167"/>
                </a:lnTo>
                <a:lnTo>
                  <a:pt x="24" y="165"/>
                </a:lnTo>
                <a:lnTo>
                  <a:pt x="24" y="164"/>
                </a:lnTo>
                <a:lnTo>
                  <a:pt x="24" y="162"/>
                </a:lnTo>
                <a:lnTo>
                  <a:pt x="22" y="160"/>
                </a:lnTo>
                <a:lnTo>
                  <a:pt x="22" y="159"/>
                </a:lnTo>
                <a:lnTo>
                  <a:pt x="20" y="159"/>
                </a:lnTo>
                <a:lnTo>
                  <a:pt x="20" y="157"/>
                </a:lnTo>
                <a:lnTo>
                  <a:pt x="20" y="156"/>
                </a:lnTo>
                <a:lnTo>
                  <a:pt x="19" y="156"/>
                </a:lnTo>
                <a:lnTo>
                  <a:pt x="19" y="154"/>
                </a:lnTo>
                <a:lnTo>
                  <a:pt x="19" y="152"/>
                </a:lnTo>
                <a:lnTo>
                  <a:pt x="19" y="151"/>
                </a:lnTo>
                <a:lnTo>
                  <a:pt x="19" y="149"/>
                </a:lnTo>
                <a:lnTo>
                  <a:pt x="17" y="149"/>
                </a:lnTo>
                <a:lnTo>
                  <a:pt x="17" y="148"/>
                </a:lnTo>
                <a:lnTo>
                  <a:pt x="17" y="146"/>
                </a:lnTo>
                <a:lnTo>
                  <a:pt x="16" y="146"/>
                </a:lnTo>
                <a:lnTo>
                  <a:pt x="14" y="148"/>
                </a:lnTo>
                <a:lnTo>
                  <a:pt x="14" y="149"/>
                </a:lnTo>
                <a:lnTo>
                  <a:pt x="14" y="151"/>
                </a:lnTo>
                <a:lnTo>
                  <a:pt x="12" y="151"/>
                </a:lnTo>
                <a:lnTo>
                  <a:pt x="12" y="149"/>
                </a:lnTo>
                <a:lnTo>
                  <a:pt x="11" y="149"/>
                </a:lnTo>
                <a:lnTo>
                  <a:pt x="11" y="148"/>
                </a:lnTo>
                <a:lnTo>
                  <a:pt x="12" y="148"/>
                </a:lnTo>
                <a:lnTo>
                  <a:pt x="12" y="146"/>
                </a:lnTo>
                <a:lnTo>
                  <a:pt x="11" y="146"/>
                </a:lnTo>
                <a:lnTo>
                  <a:pt x="11" y="144"/>
                </a:lnTo>
                <a:lnTo>
                  <a:pt x="11" y="143"/>
                </a:lnTo>
                <a:lnTo>
                  <a:pt x="12" y="141"/>
                </a:lnTo>
                <a:lnTo>
                  <a:pt x="12" y="140"/>
                </a:lnTo>
                <a:lnTo>
                  <a:pt x="12" y="138"/>
                </a:lnTo>
                <a:lnTo>
                  <a:pt x="12" y="136"/>
                </a:lnTo>
                <a:lnTo>
                  <a:pt x="12" y="135"/>
                </a:lnTo>
                <a:lnTo>
                  <a:pt x="14" y="135"/>
                </a:lnTo>
                <a:lnTo>
                  <a:pt x="14" y="133"/>
                </a:lnTo>
                <a:lnTo>
                  <a:pt x="12" y="133"/>
                </a:lnTo>
                <a:lnTo>
                  <a:pt x="14" y="133"/>
                </a:lnTo>
                <a:lnTo>
                  <a:pt x="14" y="132"/>
                </a:lnTo>
                <a:lnTo>
                  <a:pt x="14" y="130"/>
                </a:lnTo>
                <a:lnTo>
                  <a:pt x="16" y="130"/>
                </a:lnTo>
                <a:lnTo>
                  <a:pt x="16" y="128"/>
                </a:lnTo>
                <a:lnTo>
                  <a:pt x="17" y="128"/>
                </a:lnTo>
                <a:lnTo>
                  <a:pt x="17" y="127"/>
                </a:lnTo>
                <a:lnTo>
                  <a:pt x="19" y="127"/>
                </a:lnTo>
                <a:lnTo>
                  <a:pt x="20" y="127"/>
                </a:lnTo>
                <a:lnTo>
                  <a:pt x="22" y="125"/>
                </a:lnTo>
                <a:lnTo>
                  <a:pt x="20" y="125"/>
                </a:lnTo>
                <a:lnTo>
                  <a:pt x="20" y="124"/>
                </a:lnTo>
                <a:lnTo>
                  <a:pt x="20" y="122"/>
                </a:lnTo>
                <a:lnTo>
                  <a:pt x="19" y="119"/>
                </a:lnTo>
                <a:lnTo>
                  <a:pt x="19" y="117"/>
                </a:lnTo>
                <a:lnTo>
                  <a:pt x="19" y="116"/>
                </a:lnTo>
                <a:lnTo>
                  <a:pt x="19" y="114"/>
                </a:lnTo>
                <a:lnTo>
                  <a:pt x="19" y="112"/>
                </a:lnTo>
                <a:lnTo>
                  <a:pt x="17" y="112"/>
                </a:lnTo>
                <a:lnTo>
                  <a:pt x="17" y="111"/>
                </a:lnTo>
                <a:lnTo>
                  <a:pt x="17" y="109"/>
                </a:lnTo>
                <a:lnTo>
                  <a:pt x="17" y="108"/>
                </a:lnTo>
                <a:lnTo>
                  <a:pt x="17" y="106"/>
                </a:lnTo>
                <a:lnTo>
                  <a:pt x="19" y="106"/>
                </a:lnTo>
                <a:lnTo>
                  <a:pt x="19" y="104"/>
                </a:lnTo>
                <a:lnTo>
                  <a:pt x="20" y="104"/>
                </a:lnTo>
                <a:lnTo>
                  <a:pt x="20" y="103"/>
                </a:lnTo>
                <a:lnTo>
                  <a:pt x="20" y="101"/>
                </a:lnTo>
                <a:lnTo>
                  <a:pt x="22" y="100"/>
                </a:lnTo>
                <a:lnTo>
                  <a:pt x="22" y="101"/>
                </a:lnTo>
                <a:lnTo>
                  <a:pt x="24" y="101"/>
                </a:lnTo>
                <a:lnTo>
                  <a:pt x="24" y="100"/>
                </a:lnTo>
                <a:lnTo>
                  <a:pt x="24" y="98"/>
                </a:lnTo>
                <a:lnTo>
                  <a:pt x="25" y="98"/>
                </a:lnTo>
                <a:lnTo>
                  <a:pt x="25" y="96"/>
                </a:lnTo>
                <a:lnTo>
                  <a:pt x="27" y="96"/>
                </a:lnTo>
                <a:lnTo>
                  <a:pt x="28" y="96"/>
                </a:lnTo>
                <a:lnTo>
                  <a:pt x="28" y="95"/>
                </a:lnTo>
                <a:lnTo>
                  <a:pt x="27" y="95"/>
                </a:lnTo>
                <a:lnTo>
                  <a:pt x="27" y="93"/>
                </a:lnTo>
                <a:lnTo>
                  <a:pt x="27" y="92"/>
                </a:lnTo>
                <a:lnTo>
                  <a:pt x="27" y="90"/>
                </a:lnTo>
                <a:lnTo>
                  <a:pt x="25" y="90"/>
                </a:lnTo>
                <a:lnTo>
                  <a:pt x="24" y="90"/>
                </a:lnTo>
                <a:lnTo>
                  <a:pt x="24" y="92"/>
                </a:lnTo>
                <a:lnTo>
                  <a:pt x="24" y="90"/>
                </a:lnTo>
                <a:lnTo>
                  <a:pt x="22" y="88"/>
                </a:lnTo>
                <a:lnTo>
                  <a:pt x="20" y="87"/>
                </a:lnTo>
                <a:lnTo>
                  <a:pt x="19" y="87"/>
                </a:lnTo>
                <a:lnTo>
                  <a:pt x="19" y="88"/>
                </a:lnTo>
                <a:lnTo>
                  <a:pt x="19" y="87"/>
                </a:lnTo>
                <a:lnTo>
                  <a:pt x="17" y="87"/>
                </a:lnTo>
                <a:lnTo>
                  <a:pt x="17" y="85"/>
                </a:lnTo>
                <a:lnTo>
                  <a:pt x="16" y="85"/>
                </a:lnTo>
                <a:lnTo>
                  <a:pt x="16" y="84"/>
                </a:lnTo>
                <a:lnTo>
                  <a:pt x="16" y="82"/>
                </a:lnTo>
                <a:lnTo>
                  <a:pt x="14" y="80"/>
                </a:lnTo>
                <a:lnTo>
                  <a:pt x="14" y="79"/>
                </a:lnTo>
                <a:lnTo>
                  <a:pt x="14" y="77"/>
                </a:lnTo>
                <a:lnTo>
                  <a:pt x="16" y="77"/>
                </a:lnTo>
                <a:lnTo>
                  <a:pt x="16" y="79"/>
                </a:lnTo>
                <a:lnTo>
                  <a:pt x="16" y="77"/>
                </a:lnTo>
                <a:lnTo>
                  <a:pt x="16" y="76"/>
                </a:lnTo>
                <a:lnTo>
                  <a:pt x="14" y="76"/>
                </a:lnTo>
                <a:lnTo>
                  <a:pt x="14" y="74"/>
                </a:lnTo>
                <a:lnTo>
                  <a:pt x="14" y="72"/>
                </a:lnTo>
                <a:lnTo>
                  <a:pt x="12" y="72"/>
                </a:lnTo>
                <a:lnTo>
                  <a:pt x="12" y="71"/>
                </a:lnTo>
                <a:lnTo>
                  <a:pt x="11" y="71"/>
                </a:lnTo>
                <a:lnTo>
                  <a:pt x="11" y="69"/>
                </a:lnTo>
                <a:lnTo>
                  <a:pt x="12" y="71"/>
                </a:lnTo>
                <a:lnTo>
                  <a:pt x="14" y="71"/>
                </a:lnTo>
                <a:lnTo>
                  <a:pt x="14" y="69"/>
                </a:lnTo>
                <a:lnTo>
                  <a:pt x="12" y="69"/>
                </a:lnTo>
                <a:lnTo>
                  <a:pt x="12" y="68"/>
                </a:lnTo>
                <a:lnTo>
                  <a:pt x="11" y="68"/>
                </a:lnTo>
                <a:lnTo>
                  <a:pt x="11" y="66"/>
                </a:lnTo>
                <a:lnTo>
                  <a:pt x="9" y="66"/>
                </a:lnTo>
                <a:lnTo>
                  <a:pt x="9" y="64"/>
                </a:lnTo>
                <a:lnTo>
                  <a:pt x="9" y="63"/>
                </a:lnTo>
                <a:lnTo>
                  <a:pt x="11" y="63"/>
                </a:lnTo>
                <a:lnTo>
                  <a:pt x="11" y="64"/>
                </a:lnTo>
                <a:lnTo>
                  <a:pt x="12" y="64"/>
                </a:lnTo>
                <a:lnTo>
                  <a:pt x="12" y="63"/>
                </a:lnTo>
                <a:lnTo>
                  <a:pt x="11" y="61"/>
                </a:lnTo>
                <a:lnTo>
                  <a:pt x="11" y="60"/>
                </a:lnTo>
                <a:lnTo>
                  <a:pt x="11" y="58"/>
                </a:lnTo>
                <a:lnTo>
                  <a:pt x="11" y="56"/>
                </a:lnTo>
                <a:lnTo>
                  <a:pt x="9" y="56"/>
                </a:lnTo>
                <a:lnTo>
                  <a:pt x="8" y="55"/>
                </a:lnTo>
                <a:lnTo>
                  <a:pt x="8" y="56"/>
                </a:lnTo>
                <a:lnTo>
                  <a:pt x="8" y="55"/>
                </a:lnTo>
                <a:lnTo>
                  <a:pt x="8" y="53"/>
                </a:lnTo>
                <a:lnTo>
                  <a:pt x="6" y="53"/>
                </a:lnTo>
                <a:lnTo>
                  <a:pt x="6" y="52"/>
                </a:lnTo>
                <a:lnTo>
                  <a:pt x="4" y="52"/>
                </a:lnTo>
                <a:lnTo>
                  <a:pt x="3" y="52"/>
                </a:lnTo>
                <a:lnTo>
                  <a:pt x="4" y="52"/>
                </a:lnTo>
                <a:lnTo>
                  <a:pt x="3" y="52"/>
                </a:lnTo>
                <a:lnTo>
                  <a:pt x="1" y="52"/>
                </a:lnTo>
                <a:lnTo>
                  <a:pt x="0" y="52"/>
                </a:lnTo>
                <a:lnTo>
                  <a:pt x="0" y="48"/>
                </a:lnTo>
                <a:lnTo>
                  <a:pt x="0" y="44"/>
                </a:lnTo>
                <a:lnTo>
                  <a:pt x="0" y="40"/>
                </a:lnTo>
                <a:lnTo>
                  <a:pt x="0" y="39"/>
                </a:lnTo>
                <a:lnTo>
                  <a:pt x="20" y="39"/>
                </a:lnTo>
                <a:lnTo>
                  <a:pt x="27" y="39"/>
                </a:lnTo>
                <a:lnTo>
                  <a:pt x="27" y="34"/>
                </a:lnTo>
                <a:lnTo>
                  <a:pt x="27" y="26"/>
                </a:lnTo>
                <a:lnTo>
                  <a:pt x="27" y="20"/>
                </a:lnTo>
                <a:lnTo>
                  <a:pt x="27" y="0"/>
                </a:lnTo>
                <a:lnTo>
                  <a:pt x="52" y="0"/>
                </a:lnTo>
                <a:close/>
              </a:path>
            </a:pathLst>
          </a:custGeom>
          <a:solidFill>
            <a:srgbClr val="8BD9A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6"/>
          <p:cNvSpPr>
            <a:spLocks/>
          </p:cNvSpPr>
          <p:nvPr/>
        </p:nvSpPr>
        <p:spPr bwMode="auto">
          <a:xfrm>
            <a:off x="2827338" y="4872038"/>
            <a:ext cx="271463" cy="287338"/>
          </a:xfrm>
          <a:custGeom>
            <a:avLst/>
            <a:gdLst/>
            <a:ahLst/>
            <a:cxnLst>
              <a:cxn ang="0">
                <a:pos x="158" y="9"/>
              </a:cxn>
              <a:cxn ang="0">
                <a:pos x="158" y="22"/>
              </a:cxn>
              <a:cxn ang="0">
                <a:pos x="171" y="29"/>
              </a:cxn>
              <a:cxn ang="0">
                <a:pos x="171" y="45"/>
              </a:cxn>
              <a:cxn ang="0">
                <a:pos x="171" y="64"/>
              </a:cxn>
              <a:cxn ang="0">
                <a:pos x="163" y="70"/>
              </a:cxn>
              <a:cxn ang="0">
                <a:pos x="171" y="77"/>
              </a:cxn>
              <a:cxn ang="0">
                <a:pos x="158" y="83"/>
              </a:cxn>
              <a:cxn ang="0">
                <a:pos x="158" y="101"/>
              </a:cxn>
              <a:cxn ang="0">
                <a:pos x="163" y="107"/>
              </a:cxn>
              <a:cxn ang="0">
                <a:pos x="163" y="131"/>
              </a:cxn>
              <a:cxn ang="0">
                <a:pos x="163" y="142"/>
              </a:cxn>
              <a:cxn ang="0">
                <a:pos x="163" y="155"/>
              </a:cxn>
              <a:cxn ang="0">
                <a:pos x="163" y="173"/>
              </a:cxn>
              <a:cxn ang="0">
                <a:pos x="152" y="181"/>
              </a:cxn>
              <a:cxn ang="0">
                <a:pos x="131" y="181"/>
              </a:cxn>
              <a:cxn ang="0">
                <a:pos x="121" y="181"/>
              </a:cxn>
              <a:cxn ang="0">
                <a:pos x="110" y="181"/>
              </a:cxn>
              <a:cxn ang="0">
                <a:pos x="110" y="171"/>
              </a:cxn>
              <a:cxn ang="0">
                <a:pos x="107" y="155"/>
              </a:cxn>
              <a:cxn ang="0">
                <a:pos x="91" y="155"/>
              </a:cxn>
              <a:cxn ang="0">
                <a:pos x="77" y="155"/>
              </a:cxn>
              <a:cxn ang="0">
                <a:pos x="59" y="155"/>
              </a:cxn>
              <a:cxn ang="0">
                <a:pos x="59" y="145"/>
              </a:cxn>
              <a:cxn ang="0">
                <a:pos x="59" y="136"/>
              </a:cxn>
              <a:cxn ang="0">
                <a:pos x="59" y="126"/>
              </a:cxn>
              <a:cxn ang="0">
                <a:pos x="59" y="112"/>
              </a:cxn>
              <a:cxn ang="0">
                <a:pos x="57" y="104"/>
              </a:cxn>
              <a:cxn ang="0">
                <a:pos x="32" y="112"/>
              </a:cxn>
              <a:cxn ang="0">
                <a:pos x="27" y="121"/>
              </a:cxn>
              <a:cxn ang="0">
                <a:pos x="19" y="120"/>
              </a:cxn>
              <a:cxn ang="0">
                <a:pos x="6" y="120"/>
              </a:cxn>
              <a:cxn ang="0">
                <a:pos x="1" y="115"/>
              </a:cxn>
              <a:cxn ang="0">
                <a:pos x="1" y="105"/>
              </a:cxn>
              <a:cxn ang="0">
                <a:pos x="0" y="93"/>
              </a:cxn>
              <a:cxn ang="0">
                <a:pos x="0" y="78"/>
              </a:cxn>
              <a:cxn ang="0">
                <a:pos x="14" y="78"/>
              </a:cxn>
              <a:cxn ang="0">
                <a:pos x="33" y="78"/>
              </a:cxn>
              <a:cxn ang="0">
                <a:pos x="43" y="78"/>
              </a:cxn>
              <a:cxn ang="0">
                <a:pos x="53" y="70"/>
              </a:cxn>
              <a:cxn ang="0">
                <a:pos x="53" y="48"/>
              </a:cxn>
              <a:cxn ang="0">
                <a:pos x="53" y="38"/>
              </a:cxn>
              <a:cxn ang="0">
                <a:pos x="57" y="27"/>
              </a:cxn>
              <a:cxn ang="0">
                <a:pos x="72" y="27"/>
              </a:cxn>
              <a:cxn ang="0">
                <a:pos x="78" y="13"/>
              </a:cxn>
              <a:cxn ang="0">
                <a:pos x="78" y="0"/>
              </a:cxn>
              <a:cxn ang="0">
                <a:pos x="91" y="0"/>
              </a:cxn>
              <a:cxn ang="0">
                <a:pos x="104" y="0"/>
              </a:cxn>
              <a:cxn ang="0">
                <a:pos x="120" y="0"/>
              </a:cxn>
              <a:cxn ang="0">
                <a:pos x="134" y="0"/>
              </a:cxn>
              <a:cxn ang="0">
                <a:pos x="150" y="0"/>
              </a:cxn>
            </a:cxnLst>
            <a:rect l="0" t="0" r="r" b="b"/>
            <a:pathLst>
              <a:path w="171" h="181">
                <a:moveTo>
                  <a:pt x="158" y="0"/>
                </a:moveTo>
                <a:lnTo>
                  <a:pt x="158" y="3"/>
                </a:lnTo>
                <a:lnTo>
                  <a:pt x="158" y="6"/>
                </a:lnTo>
                <a:lnTo>
                  <a:pt x="158" y="8"/>
                </a:lnTo>
                <a:lnTo>
                  <a:pt x="158" y="9"/>
                </a:lnTo>
                <a:lnTo>
                  <a:pt x="158" y="11"/>
                </a:lnTo>
                <a:lnTo>
                  <a:pt x="158" y="13"/>
                </a:lnTo>
                <a:lnTo>
                  <a:pt x="158" y="17"/>
                </a:lnTo>
                <a:lnTo>
                  <a:pt x="158" y="21"/>
                </a:lnTo>
                <a:lnTo>
                  <a:pt x="158" y="22"/>
                </a:lnTo>
                <a:lnTo>
                  <a:pt x="158" y="25"/>
                </a:lnTo>
                <a:lnTo>
                  <a:pt x="166" y="25"/>
                </a:lnTo>
                <a:lnTo>
                  <a:pt x="169" y="25"/>
                </a:lnTo>
                <a:lnTo>
                  <a:pt x="171" y="25"/>
                </a:lnTo>
                <a:lnTo>
                  <a:pt x="171" y="29"/>
                </a:lnTo>
                <a:lnTo>
                  <a:pt x="171" y="30"/>
                </a:lnTo>
                <a:lnTo>
                  <a:pt x="171" y="33"/>
                </a:lnTo>
                <a:lnTo>
                  <a:pt x="171" y="41"/>
                </a:lnTo>
                <a:lnTo>
                  <a:pt x="171" y="43"/>
                </a:lnTo>
                <a:lnTo>
                  <a:pt x="171" y="45"/>
                </a:lnTo>
                <a:lnTo>
                  <a:pt x="171" y="51"/>
                </a:lnTo>
                <a:lnTo>
                  <a:pt x="171" y="54"/>
                </a:lnTo>
                <a:lnTo>
                  <a:pt x="171" y="56"/>
                </a:lnTo>
                <a:lnTo>
                  <a:pt x="171" y="57"/>
                </a:lnTo>
                <a:lnTo>
                  <a:pt x="171" y="64"/>
                </a:lnTo>
                <a:lnTo>
                  <a:pt x="168" y="64"/>
                </a:lnTo>
                <a:lnTo>
                  <a:pt x="168" y="65"/>
                </a:lnTo>
                <a:lnTo>
                  <a:pt x="168" y="69"/>
                </a:lnTo>
                <a:lnTo>
                  <a:pt x="163" y="69"/>
                </a:lnTo>
                <a:lnTo>
                  <a:pt x="163" y="70"/>
                </a:lnTo>
                <a:lnTo>
                  <a:pt x="163" y="73"/>
                </a:lnTo>
                <a:lnTo>
                  <a:pt x="165" y="73"/>
                </a:lnTo>
                <a:lnTo>
                  <a:pt x="171" y="73"/>
                </a:lnTo>
                <a:lnTo>
                  <a:pt x="171" y="75"/>
                </a:lnTo>
                <a:lnTo>
                  <a:pt x="171" y="77"/>
                </a:lnTo>
                <a:lnTo>
                  <a:pt x="166" y="77"/>
                </a:lnTo>
                <a:lnTo>
                  <a:pt x="161" y="77"/>
                </a:lnTo>
                <a:lnTo>
                  <a:pt x="158" y="77"/>
                </a:lnTo>
                <a:lnTo>
                  <a:pt x="158" y="81"/>
                </a:lnTo>
                <a:lnTo>
                  <a:pt x="158" y="83"/>
                </a:lnTo>
                <a:lnTo>
                  <a:pt x="158" y="85"/>
                </a:lnTo>
                <a:lnTo>
                  <a:pt x="158" y="88"/>
                </a:lnTo>
                <a:lnTo>
                  <a:pt x="158" y="89"/>
                </a:lnTo>
                <a:lnTo>
                  <a:pt x="158" y="99"/>
                </a:lnTo>
                <a:lnTo>
                  <a:pt x="158" y="101"/>
                </a:lnTo>
                <a:lnTo>
                  <a:pt x="158" y="102"/>
                </a:lnTo>
                <a:lnTo>
                  <a:pt x="158" y="104"/>
                </a:lnTo>
                <a:lnTo>
                  <a:pt x="161" y="104"/>
                </a:lnTo>
                <a:lnTo>
                  <a:pt x="163" y="104"/>
                </a:lnTo>
                <a:lnTo>
                  <a:pt x="163" y="107"/>
                </a:lnTo>
                <a:lnTo>
                  <a:pt x="163" y="113"/>
                </a:lnTo>
                <a:lnTo>
                  <a:pt x="163" y="117"/>
                </a:lnTo>
                <a:lnTo>
                  <a:pt x="163" y="126"/>
                </a:lnTo>
                <a:lnTo>
                  <a:pt x="163" y="129"/>
                </a:lnTo>
                <a:lnTo>
                  <a:pt x="163" y="131"/>
                </a:lnTo>
                <a:lnTo>
                  <a:pt x="163" y="133"/>
                </a:lnTo>
                <a:lnTo>
                  <a:pt x="163" y="136"/>
                </a:lnTo>
                <a:lnTo>
                  <a:pt x="163" y="137"/>
                </a:lnTo>
                <a:lnTo>
                  <a:pt x="163" y="141"/>
                </a:lnTo>
                <a:lnTo>
                  <a:pt x="163" y="142"/>
                </a:lnTo>
                <a:lnTo>
                  <a:pt x="163" y="145"/>
                </a:lnTo>
                <a:lnTo>
                  <a:pt x="163" y="149"/>
                </a:lnTo>
                <a:lnTo>
                  <a:pt x="163" y="150"/>
                </a:lnTo>
                <a:lnTo>
                  <a:pt x="163" y="153"/>
                </a:lnTo>
                <a:lnTo>
                  <a:pt x="163" y="155"/>
                </a:lnTo>
                <a:lnTo>
                  <a:pt x="163" y="158"/>
                </a:lnTo>
                <a:lnTo>
                  <a:pt x="163" y="160"/>
                </a:lnTo>
                <a:lnTo>
                  <a:pt x="163" y="161"/>
                </a:lnTo>
                <a:lnTo>
                  <a:pt x="163" y="166"/>
                </a:lnTo>
                <a:lnTo>
                  <a:pt x="163" y="173"/>
                </a:lnTo>
                <a:lnTo>
                  <a:pt x="163" y="181"/>
                </a:lnTo>
                <a:lnTo>
                  <a:pt x="160" y="181"/>
                </a:lnTo>
                <a:lnTo>
                  <a:pt x="158" y="181"/>
                </a:lnTo>
                <a:lnTo>
                  <a:pt x="155" y="181"/>
                </a:lnTo>
                <a:lnTo>
                  <a:pt x="152" y="181"/>
                </a:lnTo>
                <a:lnTo>
                  <a:pt x="147" y="181"/>
                </a:lnTo>
                <a:lnTo>
                  <a:pt x="142" y="181"/>
                </a:lnTo>
                <a:lnTo>
                  <a:pt x="139" y="181"/>
                </a:lnTo>
                <a:lnTo>
                  <a:pt x="134" y="181"/>
                </a:lnTo>
                <a:lnTo>
                  <a:pt x="131" y="181"/>
                </a:lnTo>
                <a:lnTo>
                  <a:pt x="128" y="181"/>
                </a:lnTo>
                <a:lnTo>
                  <a:pt x="126" y="181"/>
                </a:lnTo>
                <a:lnTo>
                  <a:pt x="125" y="181"/>
                </a:lnTo>
                <a:lnTo>
                  <a:pt x="123" y="181"/>
                </a:lnTo>
                <a:lnTo>
                  <a:pt x="121" y="181"/>
                </a:lnTo>
                <a:lnTo>
                  <a:pt x="118" y="181"/>
                </a:lnTo>
                <a:lnTo>
                  <a:pt x="115" y="181"/>
                </a:lnTo>
                <a:lnTo>
                  <a:pt x="113" y="181"/>
                </a:lnTo>
                <a:lnTo>
                  <a:pt x="112" y="181"/>
                </a:lnTo>
                <a:lnTo>
                  <a:pt x="110" y="181"/>
                </a:lnTo>
                <a:lnTo>
                  <a:pt x="110" y="179"/>
                </a:lnTo>
                <a:lnTo>
                  <a:pt x="110" y="176"/>
                </a:lnTo>
                <a:lnTo>
                  <a:pt x="110" y="174"/>
                </a:lnTo>
                <a:lnTo>
                  <a:pt x="110" y="173"/>
                </a:lnTo>
                <a:lnTo>
                  <a:pt x="110" y="171"/>
                </a:lnTo>
                <a:lnTo>
                  <a:pt x="110" y="169"/>
                </a:lnTo>
                <a:lnTo>
                  <a:pt x="110" y="163"/>
                </a:lnTo>
                <a:lnTo>
                  <a:pt x="110" y="161"/>
                </a:lnTo>
                <a:lnTo>
                  <a:pt x="110" y="155"/>
                </a:lnTo>
                <a:lnTo>
                  <a:pt x="107" y="155"/>
                </a:lnTo>
                <a:lnTo>
                  <a:pt x="102" y="155"/>
                </a:lnTo>
                <a:lnTo>
                  <a:pt x="101" y="155"/>
                </a:lnTo>
                <a:lnTo>
                  <a:pt x="99" y="155"/>
                </a:lnTo>
                <a:lnTo>
                  <a:pt x="93" y="155"/>
                </a:lnTo>
                <a:lnTo>
                  <a:pt x="91" y="155"/>
                </a:lnTo>
                <a:lnTo>
                  <a:pt x="88" y="155"/>
                </a:lnTo>
                <a:lnTo>
                  <a:pt x="86" y="155"/>
                </a:lnTo>
                <a:lnTo>
                  <a:pt x="85" y="155"/>
                </a:lnTo>
                <a:lnTo>
                  <a:pt x="81" y="155"/>
                </a:lnTo>
                <a:lnTo>
                  <a:pt x="77" y="155"/>
                </a:lnTo>
                <a:lnTo>
                  <a:pt x="73" y="155"/>
                </a:lnTo>
                <a:lnTo>
                  <a:pt x="72" y="155"/>
                </a:lnTo>
                <a:lnTo>
                  <a:pt x="70" y="155"/>
                </a:lnTo>
                <a:lnTo>
                  <a:pt x="67" y="155"/>
                </a:lnTo>
                <a:lnTo>
                  <a:pt x="59" y="155"/>
                </a:lnTo>
                <a:lnTo>
                  <a:pt x="59" y="153"/>
                </a:lnTo>
                <a:lnTo>
                  <a:pt x="59" y="150"/>
                </a:lnTo>
                <a:lnTo>
                  <a:pt x="59" y="149"/>
                </a:lnTo>
                <a:lnTo>
                  <a:pt x="59" y="147"/>
                </a:lnTo>
                <a:lnTo>
                  <a:pt x="59" y="145"/>
                </a:lnTo>
                <a:lnTo>
                  <a:pt x="59" y="144"/>
                </a:lnTo>
                <a:lnTo>
                  <a:pt x="59" y="142"/>
                </a:lnTo>
                <a:lnTo>
                  <a:pt x="59" y="141"/>
                </a:lnTo>
                <a:lnTo>
                  <a:pt x="59" y="137"/>
                </a:lnTo>
                <a:lnTo>
                  <a:pt x="59" y="136"/>
                </a:lnTo>
                <a:lnTo>
                  <a:pt x="59" y="134"/>
                </a:lnTo>
                <a:lnTo>
                  <a:pt x="59" y="133"/>
                </a:lnTo>
                <a:lnTo>
                  <a:pt x="59" y="129"/>
                </a:lnTo>
                <a:lnTo>
                  <a:pt x="59" y="128"/>
                </a:lnTo>
                <a:lnTo>
                  <a:pt x="59" y="126"/>
                </a:lnTo>
                <a:lnTo>
                  <a:pt x="59" y="125"/>
                </a:lnTo>
                <a:lnTo>
                  <a:pt x="59" y="123"/>
                </a:lnTo>
                <a:lnTo>
                  <a:pt x="59" y="120"/>
                </a:lnTo>
                <a:lnTo>
                  <a:pt x="59" y="118"/>
                </a:lnTo>
                <a:lnTo>
                  <a:pt x="59" y="112"/>
                </a:lnTo>
                <a:lnTo>
                  <a:pt x="59" y="110"/>
                </a:lnTo>
                <a:lnTo>
                  <a:pt x="59" y="107"/>
                </a:lnTo>
                <a:lnTo>
                  <a:pt x="59" y="105"/>
                </a:lnTo>
                <a:lnTo>
                  <a:pt x="59" y="104"/>
                </a:lnTo>
                <a:lnTo>
                  <a:pt x="57" y="104"/>
                </a:lnTo>
                <a:lnTo>
                  <a:pt x="41" y="104"/>
                </a:lnTo>
                <a:lnTo>
                  <a:pt x="40" y="104"/>
                </a:lnTo>
                <a:lnTo>
                  <a:pt x="33" y="104"/>
                </a:lnTo>
                <a:lnTo>
                  <a:pt x="33" y="107"/>
                </a:lnTo>
                <a:lnTo>
                  <a:pt x="32" y="112"/>
                </a:lnTo>
                <a:lnTo>
                  <a:pt x="32" y="113"/>
                </a:lnTo>
                <a:lnTo>
                  <a:pt x="32" y="120"/>
                </a:lnTo>
                <a:lnTo>
                  <a:pt x="32" y="121"/>
                </a:lnTo>
                <a:lnTo>
                  <a:pt x="30" y="121"/>
                </a:lnTo>
                <a:lnTo>
                  <a:pt x="27" y="121"/>
                </a:lnTo>
                <a:lnTo>
                  <a:pt x="27" y="120"/>
                </a:lnTo>
                <a:lnTo>
                  <a:pt x="24" y="120"/>
                </a:lnTo>
                <a:lnTo>
                  <a:pt x="22" y="120"/>
                </a:lnTo>
                <a:lnTo>
                  <a:pt x="21" y="120"/>
                </a:lnTo>
                <a:lnTo>
                  <a:pt x="19" y="120"/>
                </a:lnTo>
                <a:lnTo>
                  <a:pt x="16" y="120"/>
                </a:lnTo>
                <a:lnTo>
                  <a:pt x="14" y="120"/>
                </a:lnTo>
                <a:lnTo>
                  <a:pt x="11" y="120"/>
                </a:lnTo>
                <a:lnTo>
                  <a:pt x="8" y="120"/>
                </a:lnTo>
                <a:lnTo>
                  <a:pt x="6" y="120"/>
                </a:lnTo>
                <a:lnTo>
                  <a:pt x="5" y="120"/>
                </a:lnTo>
                <a:lnTo>
                  <a:pt x="3" y="120"/>
                </a:lnTo>
                <a:lnTo>
                  <a:pt x="1" y="120"/>
                </a:lnTo>
                <a:lnTo>
                  <a:pt x="1" y="117"/>
                </a:lnTo>
                <a:lnTo>
                  <a:pt x="1" y="115"/>
                </a:lnTo>
                <a:lnTo>
                  <a:pt x="1" y="113"/>
                </a:lnTo>
                <a:lnTo>
                  <a:pt x="1" y="112"/>
                </a:lnTo>
                <a:lnTo>
                  <a:pt x="1" y="109"/>
                </a:lnTo>
                <a:lnTo>
                  <a:pt x="1" y="107"/>
                </a:lnTo>
                <a:lnTo>
                  <a:pt x="1" y="105"/>
                </a:lnTo>
                <a:lnTo>
                  <a:pt x="1" y="104"/>
                </a:lnTo>
                <a:lnTo>
                  <a:pt x="1" y="101"/>
                </a:lnTo>
                <a:lnTo>
                  <a:pt x="1" y="94"/>
                </a:lnTo>
                <a:lnTo>
                  <a:pt x="0" y="94"/>
                </a:lnTo>
                <a:lnTo>
                  <a:pt x="0" y="93"/>
                </a:lnTo>
                <a:lnTo>
                  <a:pt x="0" y="89"/>
                </a:lnTo>
                <a:lnTo>
                  <a:pt x="0" y="88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3" y="78"/>
                </a:lnTo>
                <a:lnTo>
                  <a:pt x="5" y="78"/>
                </a:lnTo>
                <a:lnTo>
                  <a:pt x="8" y="78"/>
                </a:lnTo>
                <a:lnTo>
                  <a:pt x="11" y="78"/>
                </a:lnTo>
                <a:lnTo>
                  <a:pt x="14" y="78"/>
                </a:lnTo>
                <a:lnTo>
                  <a:pt x="17" y="78"/>
                </a:lnTo>
                <a:lnTo>
                  <a:pt x="21" y="78"/>
                </a:lnTo>
                <a:lnTo>
                  <a:pt x="24" y="78"/>
                </a:lnTo>
                <a:lnTo>
                  <a:pt x="25" y="78"/>
                </a:lnTo>
                <a:lnTo>
                  <a:pt x="33" y="78"/>
                </a:lnTo>
                <a:lnTo>
                  <a:pt x="35" y="78"/>
                </a:lnTo>
                <a:lnTo>
                  <a:pt x="37" y="78"/>
                </a:lnTo>
                <a:lnTo>
                  <a:pt x="40" y="78"/>
                </a:lnTo>
                <a:lnTo>
                  <a:pt x="41" y="78"/>
                </a:lnTo>
                <a:lnTo>
                  <a:pt x="43" y="78"/>
                </a:lnTo>
                <a:lnTo>
                  <a:pt x="51" y="78"/>
                </a:lnTo>
                <a:lnTo>
                  <a:pt x="53" y="78"/>
                </a:lnTo>
                <a:lnTo>
                  <a:pt x="53" y="77"/>
                </a:lnTo>
                <a:lnTo>
                  <a:pt x="53" y="75"/>
                </a:lnTo>
                <a:lnTo>
                  <a:pt x="53" y="70"/>
                </a:lnTo>
                <a:lnTo>
                  <a:pt x="53" y="65"/>
                </a:lnTo>
                <a:lnTo>
                  <a:pt x="53" y="62"/>
                </a:lnTo>
                <a:lnTo>
                  <a:pt x="53" y="59"/>
                </a:lnTo>
                <a:lnTo>
                  <a:pt x="53" y="53"/>
                </a:lnTo>
                <a:lnTo>
                  <a:pt x="53" y="48"/>
                </a:lnTo>
                <a:lnTo>
                  <a:pt x="53" y="45"/>
                </a:lnTo>
                <a:lnTo>
                  <a:pt x="53" y="43"/>
                </a:lnTo>
                <a:lnTo>
                  <a:pt x="53" y="41"/>
                </a:lnTo>
                <a:lnTo>
                  <a:pt x="53" y="40"/>
                </a:lnTo>
                <a:lnTo>
                  <a:pt x="53" y="38"/>
                </a:lnTo>
                <a:lnTo>
                  <a:pt x="53" y="35"/>
                </a:lnTo>
                <a:lnTo>
                  <a:pt x="53" y="33"/>
                </a:lnTo>
                <a:lnTo>
                  <a:pt x="53" y="30"/>
                </a:lnTo>
                <a:lnTo>
                  <a:pt x="53" y="27"/>
                </a:lnTo>
                <a:lnTo>
                  <a:pt x="57" y="27"/>
                </a:lnTo>
                <a:lnTo>
                  <a:pt x="61" y="27"/>
                </a:lnTo>
                <a:lnTo>
                  <a:pt x="64" y="27"/>
                </a:lnTo>
                <a:lnTo>
                  <a:pt x="65" y="27"/>
                </a:lnTo>
                <a:lnTo>
                  <a:pt x="67" y="27"/>
                </a:lnTo>
                <a:lnTo>
                  <a:pt x="72" y="27"/>
                </a:lnTo>
                <a:lnTo>
                  <a:pt x="77" y="25"/>
                </a:lnTo>
                <a:lnTo>
                  <a:pt x="78" y="25"/>
                </a:lnTo>
                <a:lnTo>
                  <a:pt x="78" y="21"/>
                </a:lnTo>
                <a:lnTo>
                  <a:pt x="78" y="16"/>
                </a:lnTo>
                <a:lnTo>
                  <a:pt x="78" y="13"/>
                </a:lnTo>
                <a:lnTo>
                  <a:pt x="78" y="11"/>
                </a:lnTo>
                <a:lnTo>
                  <a:pt x="78" y="8"/>
                </a:lnTo>
                <a:lnTo>
                  <a:pt x="78" y="3"/>
                </a:lnTo>
                <a:lnTo>
                  <a:pt x="78" y="1"/>
                </a:lnTo>
                <a:lnTo>
                  <a:pt x="78" y="0"/>
                </a:lnTo>
                <a:lnTo>
                  <a:pt x="81" y="0"/>
                </a:lnTo>
                <a:lnTo>
                  <a:pt x="85" y="0"/>
                </a:lnTo>
                <a:lnTo>
                  <a:pt x="86" y="0"/>
                </a:lnTo>
                <a:lnTo>
                  <a:pt x="89" y="0"/>
                </a:lnTo>
                <a:lnTo>
                  <a:pt x="91" y="0"/>
                </a:lnTo>
                <a:lnTo>
                  <a:pt x="94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10" y="0"/>
                </a:lnTo>
                <a:lnTo>
                  <a:pt x="113" y="0"/>
                </a:lnTo>
                <a:lnTo>
                  <a:pt x="120" y="0"/>
                </a:lnTo>
                <a:lnTo>
                  <a:pt x="121" y="0"/>
                </a:lnTo>
                <a:lnTo>
                  <a:pt x="126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7" y="0"/>
                </a:lnTo>
                <a:lnTo>
                  <a:pt x="139" y="0"/>
                </a:lnTo>
                <a:lnTo>
                  <a:pt x="144" y="0"/>
                </a:lnTo>
                <a:lnTo>
                  <a:pt x="145" y="0"/>
                </a:lnTo>
                <a:lnTo>
                  <a:pt x="150" y="0"/>
                </a:lnTo>
                <a:lnTo>
                  <a:pt x="153" y="0"/>
                </a:lnTo>
                <a:lnTo>
                  <a:pt x="158" y="0"/>
                </a:lnTo>
                <a:close/>
              </a:path>
            </a:pathLst>
          </a:custGeom>
          <a:solidFill>
            <a:srgbClr val="968F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7"/>
          <p:cNvSpPr>
            <a:spLocks/>
          </p:cNvSpPr>
          <p:nvPr/>
        </p:nvSpPr>
        <p:spPr bwMode="auto">
          <a:xfrm>
            <a:off x="3078163" y="4994276"/>
            <a:ext cx="131763" cy="166688"/>
          </a:xfrm>
          <a:custGeom>
            <a:avLst/>
            <a:gdLst/>
            <a:ahLst/>
            <a:cxnLst>
              <a:cxn ang="0">
                <a:pos x="64" y="0"/>
              </a:cxn>
              <a:cxn ang="0">
                <a:pos x="72" y="0"/>
              </a:cxn>
              <a:cxn ang="0">
                <a:pos x="79" y="0"/>
              </a:cxn>
              <a:cxn ang="0">
                <a:pos x="79" y="25"/>
              </a:cxn>
              <a:cxn ang="0">
                <a:pos x="83" y="27"/>
              </a:cxn>
              <a:cxn ang="0">
                <a:pos x="83" y="43"/>
              </a:cxn>
              <a:cxn ang="0">
                <a:pos x="83" y="52"/>
              </a:cxn>
              <a:cxn ang="0">
                <a:pos x="83" y="57"/>
              </a:cxn>
              <a:cxn ang="0">
                <a:pos x="83" y="62"/>
              </a:cxn>
              <a:cxn ang="0">
                <a:pos x="83" y="67"/>
              </a:cxn>
              <a:cxn ang="0">
                <a:pos x="83" y="72"/>
              </a:cxn>
              <a:cxn ang="0">
                <a:pos x="83" y="78"/>
              </a:cxn>
              <a:cxn ang="0">
                <a:pos x="83" y="83"/>
              </a:cxn>
              <a:cxn ang="0">
                <a:pos x="83" y="88"/>
              </a:cxn>
              <a:cxn ang="0">
                <a:pos x="83" y="92"/>
              </a:cxn>
              <a:cxn ang="0">
                <a:pos x="83" y="104"/>
              </a:cxn>
              <a:cxn ang="0">
                <a:pos x="71" y="104"/>
              </a:cxn>
              <a:cxn ang="0">
                <a:pos x="66" y="104"/>
              </a:cxn>
              <a:cxn ang="0">
                <a:pos x="61" y="104"/>
              </a:cxn>
              <a:cxn ang="0">
                <a:pos x="56" y="104"/>
              </a:cxn>
              <a:cxn ang="0">
                <a:pos x="51" y="104"/>
              </a:cxn>
              <a:cxn ang="0">
                <a:pos x="47" y="104"/>
              </a:cxn>
              <a:cxn ang="0">
                <a:pos x="42" y="104"/>
              </a:cxn>
              <a:cxn ang="0">
                <a:pos x="37" y="104"/>
              </a:cxn>
              <a:cxn ang="0">
                <a:pos x="34" y="105"/>
              </a:cxn>
              <a:cxn ang="0">
                <a:pos x="29" y="105"/>
              </a:cxn>
              <a:cxn ang="0">
                <a:pos x="26" y="104"/>
              </a:cxn>
              <a:cxn ang="0">
                <a:pos x="21" y="104"/>
              </a:cxn>
              <a:cxn ang="0">
                <a:pos x="13" y="104"/>
              </a:cxn>
              <a:cxn ang="0">
                <a:pos x="5" y="96"/>
              </a:cxn>
              <a:cxn ang="0">
                <a:pos x="5" y="83"/>
              </a:cxn>
              <a:cxn ang="0">
                <a:pos x="5" y="76"/>
              </a:cxn>
              <a:cxn ang="0">
                <a:pos x="5" y="68"/>
              </a:cxn>
              <a:cxn ang="0">
                <a:pos x="5" y="60"/>
              </a:cxn>
              <a:cxn ang="0">
                <a:pos x="5" y="54"/>
              </a:cxn>
              <a:cxn ang="0">
                <a:pos x="5" y="40"/>
              </a:cxn>
              <a:cxn ang="0">
                <a:pos x="5" y="27"/>
              </a:cxn>
              <a:cxn ang="0">
                <a:pos x="0" y="25"/>
              </a:cxn>
              <a:cxn ang="0">
                <a:pos x="0" y="12"/>
              </a:cxn>
              <a:cxn ang="0">
                <a:pos x="0" y="6"/>
              </a:cxn>
              <a:cxn ang="0">
                <a:pos x="3" y="0"/>
              </a:cxn>
              <a:cxn ang="0">
                <a:pos x="21" y="0"/>
              </a:cxn>
              <a:cxn ang="0">
                <a:pos x="31" y="0"/>
              </a:cxn>
              <a:cxn ang="0">
                <a:pos x="40" y="0"/>
              </a:cxn>
              <a:cxn ang="0">
                <a:pos x="47" y="0"/>
              </a:cxn>
            </a:cxnLst>
            <a:rect l="0" t="0" r="r" b="b"/>
            <a:pathLst>
              <a:path w="83" h="105">
                <a:moveTo>
                  <a:pt x="53" y="0"/>
                </a:moveTo>
                <a:lnTo>
                  <a:pt x="61" y="0"/>
                </a:lnTo>
                <a:lnTo>
                  <a:pt x="64" y="0"/>
                </a:lnTo>
                <a:lnTo>
                  <a:pt x="66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9" y="0"/>
                </a:lnTo>
                <a:lnTo>
                  <a:pt x="79" y="3"/>
                </a:lnTo>
                <a:lnTo>
                  <a:pt x="79" y="4"/>
                </a:lnTo>
                <a:lnTo>
                  <a:pt x="79" y="25"/>
                </a:lnTo>
                <a:lnTo>
                  <a:pt x="79" y="27"/>
                </a:lnTo>
                <a:lnTo>
                  <a:pt x="80" y="27"/>
                </a:lnTo>
                <a:lnTo>
                  <a:pt x="83" y="27"/>
                </a:lnTo>
                <a:lnTo>
                  <a:pt x="83" y="35"/>
                </a:lnTo>
                <a:lnTo>
                  <a:pt x="83" y="41"/>
                </a:lnTo>
                <a:lnTo>
                  <a:pt x="83" y="43"/>
                </a:lnTo>
                <a:lnTo>
                  <a:pt x="83" y="48"/>
                </a:lnTo>
                <a:lnTo>
                  <a:pt x="83" y="49"/>
                </a:lnTo>
                <a:lnTo>
                  <a:pt x="83" y="52"/>
                </a:lnTo>
                <a:lnTo>
                  <a:pt x="83" y="54"/>
                </a:lnTo>
                <a:lnTo>
                  <a:pt x="83" y="56"/>
                </a:lnTo>
                <a:lnTo>
                  <a:pt x="83" y="57"/>
                </a:lnTo>
                <a:lnTo>
                  <a:pt x="83" y="59"/>
                </a:lnTo>
                <a:lnTo>
                  <a:pt x="83" y="60"/>
                </a:lnTo>
                <a:lnTo>
                  <a:pt x="83" y="62"/>
                </a:lnTo>
                <a:lnTo>
                  <a:pt x="83" y="64"/>
                </a:lnTo>
                <a:lnTo>
                  <a:pt x="83" y="65"/>
                </a:lnTo>
                <a:lnTo>
                  <a:pt x="83" y="67"/>
                </a:lnTo>
                <a:lnTo>
                  <a:pt x="83" y="68"/>
                </a:lnTo>
                <a:lnTo>
                  <a:pt x="83" y="70"/>
                </a:lnTo>
                <a:lnTo>
                  <a:pt x="83" y="72"/>
                </a:lnTo>
                <a:lnTo>
                  <a:pt x="83" y="73"/>
                </a:lnTo>
                <a:lnTo>
                  <a:pt x="83" y="75"/>
                </a:lnTo>
                <a:lnTo>
                  <a:pt x="83" y="78"/>
                </a:lnTo>
                <a:lnTo>
                  <a:pt x="83" y="80"/>
                </a:lnTo>
                <a:lnTo>
                  <a:pt x="83" y="81"/>
                </a:lnTo>
                <a:lnTo>
                  <a:pt x="83" y="83"/>
                </a:lnTo>
                <a:lnTo>
                  <a:pt x="83" y="84"/>
                </a:lnTo>
                <a:lnTo>
                  <a:pt x="83" y="86"/>
                </a:lnTo>
                <a:lnTo>
                  <a:pt x="83" y="88"/>
                </a:lnTo>
                <a:lnTo>
                  <a:pt x="83" y="89"/>
                </a:lnTo>
                <a:lnTo>
                  <a:pt x="83" y="91"/>
                </a:lnTo>
                <a:lnTo>
                  <a:pt x="83" y="92"/>
                </a:lnTo>
                <a:lnTo>
                  <a:pt x="83" y="96"/>
                </a:lnTo>
                <a:lnTo>
                  <a:pt x="83" y="100"/>
                </a:lnTo>
                <a:lnTo>
                  <a:pt x="83" y="104"/>
                </a:lnTo>
                <a:lnTo>
                  <a:pt x="79" y="104"/>
                </a:lnTo>
                <a:lnTo>
                  <a:pt x="75" y="104"/>
                </a:lnTo>
                <a:lnTo>
                  <a:pt x="71" y="104"/>
                </a:lnTo>
                <a:lnTo>
                  <a:pt x="69" y="104"/>
                </a:lnTo>
                <a:lnTo>
                  <a:pt x="67" y="104"/>
                </a:lnTo>
                <a:lnTo>
                  <a:pt x="66" y="104"/>
                </a:lnTo>
                <a:lnTo>
                  <a:pt x="64" y="104"/>
                </a:lnTo>
                <a:lnTo>
                  <a:pt x="63" y="104"/>
                </a:lnTo>
                <a:lnTo>
                  <a:pt x="61" y="104"/>
                </a:lnTo>
                <a:lnTo>
                  <a:pt x="59" y="104"/>
                </a:lnTo>
                <a:lnTo>
                  <a:pt x="58" y="104"/>
                </a:lnTo>
                <a:lnTo>
                  <a:pt x="56" y="104"/>
                </a:lnTo>
                <a:lnTo>
                  <a:pt x="55" y="104"/>
                </a:lnTo>
                <a:lnTo>
                  <a:pt x="53" y="104"/>
                </a:lnTo>
                <a:lnTo>
                  <a:pt x="51" y="104"/>
                </a:lnTo>
                <a:lnTo>
                  <a:pt x="50" y="104"/>
                </a:lnTo>
                <a:lnTo>
                  <a:pt x="48" y="104"/>
                </a:lnTo>
                <a:lnTo>
                  <a:pt x="47" y="104"/>
                </a:lnTo>
                <a:lnTo>
                  <a:pt x="45" y="104"/>
                </a:lnTo>
                <a:lnTo>
                  <a:pt x="43" y="104"/>
                </a:lnTo>
                <a:lnTo>
                  <a:pt x="42" y="104"/>
                </a:lnTo>
                <a:lnTo>
                  <a:pt x="40" y="104"/>
                </a:lnTo>
                <a:lnTo>
                  <a:pt x="39" y="104"/>
                </a:lnTo>
                <a:lnTo>
                  <a:pt x="37" y="104"/>
                </a:lnTo>
                <a:lnTo>
                  <a:pt x="37" y="105"/>
                </a:lnTo>
                <a:lnTo>
                  <a:pt x="35" y="105"/>
                </a:lnTo>
                <a:lnTo>
                  <a:pt x="34" y="105"/>
                </a:lnTo>
                <a:lnTo>
                  <a:pt x="32" y="105"/>
                </a:lnTo>
                <a:lnTo>
                  <a:pt x="31" y="105"/>
                </a:lnTo>
                <a:lnTo>
                  <a:pt x="29" y="105"/>
                </a:lnTo>
                <a:lnTo>
                  <a:pt x="27" y="105"/>
                </a:lnTo>
                <a:lnTo>
                  <a:pt x="27" y="104"/>
                </a:lnTo>
                <a:lnTo>
                  <a:pt x="26" y="104"/>
                </a:lnTo>
                <a:lnTo>
                  <a:pt x="24" y="104"/>
                </a:lnTo>
                <a:lnTo>
                  <a:pt x="23" y="104"/>
                </a:lnTo>
                <a:lnTo>
                  <a:pt x="21" y="104"/>
                </a:lnTo>
                <a:lnTo>
                  <a:pt x="19" y="104"/>
                </a:lnTo>
                <a:lnTo>
                  <a:pt x="18" y="104"/>
                </a:lnTo>
                <a:lnTo>
                  <a:pt x="13" y="104"/>
                </a:lnTo>
                <a:lnTo>
                  <a:pt x="11" y="104"/>
                </a:lnTo>
                <a:lnTo>
                  <a:pt x="5" y="104"/>
                </a:lnTo>
                <a:lnTo>
                  <a:pt x="5" y="96"/>
                </a:lnTo>
                <a:lnTo>
                  <a:pt x="5" y="89"/>
                </a:lnTo>
                <a:lnTo>
                  <a:pt x="5" y="84"/>
                </a:lnTo>
                <a:lnTo>
                  <a:pt x="5" y="83"/>
                </a:lnTo>
                <a:lnTo>
                  <a:pt x="5" y="81"/>
                </a:lnTo>
                <a:lnTo>
                  <a:pt x="5" y="78"/>
                </a:lnTo>
                <a:lnTo>
                  <a:pt x="5" y="76"/>
                </a:lnTo>
                <a:lnTo>
                  <a:pt x="5" y="73"/>
                </a:lnTo>
                <a:lnTo>
                  <a:pt x="5" y="72"/>
                </a:lnTo>
                <a:lnTo>
                  <a:pt x="5" y="68"/>
                </a:lnTo>
                <a:lnTo>
                  <a:pt x="5" y="65"/>
                </a:lnTo>
                <a:lnTo>
                  <a:pt x="5" y="64"/>
                </a:lnTo>
                <a:lnTo>
                  <a:pt x="5" y="60"/>
                </a:lnTo>
                <a:lnTo>
                  <a:pt x="5" y="59"/>
                </a:lnTo>
                <a:lnTo>
                  <a:pt x="5" y="56"/>
                </a:lnTo>
                <a:lnTo>
                  <a:pt x="5" y="54"/>
                </a:lnTo>
                <a:lnTo>
                  <a:pt x="5" y="52"/>
                </a:lnTo>
                <a:lnTo>
                  <a:pt x="5" y="49"/>
                </a:lnTo>
                <a:lnTo>
                  <a:pt x="5" y="40"/>
                </a:lnTo>
                <a:lnTo>
                  <a:pt x="5" y="36"/>
                </a:lnTo>
                <a:lnTo>
                  <a:pt x="5" y="30"/>
                </a:lnTo>
                <a:lnTo>
                  <a:pt x="5" y="27"/>
                </a:lnTo>
                <a:lnTo>
                  <a:pt x="3" y="27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12"/>
                </a:lnTo>
                <a:lnTo>
                  <a:pt x="0" y="11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3" y="0"/>
                </a:lnTo>
                <a:lnTo>
                  <a:pt x="21" y="0"/>
                </a:lnTo>
                <a:lnTo>
                  <a:pt x="23" y="0"/>
                </a:lnTo>
                <a:lnTo>
                  <a:pt x="27" y="0"/>
                </a:lnTo>
                <a:lnTo>
                  <a:pt x="31" y="0"/>
                </a:lnTo>
                <a:lnTo>
                  <a:pt x="32" y="0"/>
                </a:lnTo>
                <a:lnTo>
                  <a:pt x="35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7" y="0"/>
                </a:lnTo>
                <a:lnTo>
                  <a:pt x="53" y="0"/>
                </a:lnTo>
                <a:close/>
              </a:path>
            </a:pathLst>
          </a:custGeom>
          <a:solidFill>
            <a:srgbClr val="8758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8"/>
          <p:cNvSpPr>
            <a:spLocks/>
          </p:cNvSpPr>
          <p:nvPr/>
        </p:nvSpPr>
        <p:spPr bwMode="auto">
          <a:xfrm>
            <a:off x="3203575" y="4829176"/>
            <a:ext cx="171450" cy="292100"/>
          </a:xfrm>
          <a:custGeom>
            <a:avLst/>
            <a:gdLst/>
            <a:ahLst/>
            <a:cxnLst>
              <a:cxn ang="0">
                <a:pos x="62" y="11"/>
              </a:cxn>
              <a:cxn ang="0">
                <a:pos x="65" y="17"/>
              </a:cxn>
              <a:cxn ang="0">
                <a:pos x="67" y="25"/>
              </a:cxn>
              <a:cxn ang="0">
                <a:pos x="65" y="36"/>
              </a:cxn>
              <a:cxn ang="0">
                <a:pos x="67" y="48"/>
              </a:cxn>
              <a:cxn ang="0">
                <a:pos x="70" y="41"/>
              </a:cxn>
              <a:cxn ang="0">
                <a:pos x="72" y="48"/>
              </a:cxn>
              <a:cxn ang="0">
                <a:pos x="72" y="57"/>
              </a:cxn>
              <a:cxn ang="0">
                <a:pos x="75" y="52"/>
              </a:cxn>
              <a:cxn ang="0">
                <a:pos x="73" y="64"/>
              </a:cxn>
              <a:cxn ang="0">
                <a:pos x="72" y="73"/>
              </a:cxn>
              <a:cxn ang="0">
                <a:pos x="70" y="80"/>
              </a:cxn>
              <a:cxn ang="0">
                <a:pos x="67" y="72"/>
              </a:cxn>
              <a:cxn ang="0">
                <a:pos x="64" y="83"/>
              </a:cxn>
              <a:cxn ang="0">
                <a:pos x="65" y="84"/>
              </a:cxn>
              <a:cxn ang="0">
                <a:pos x="65" y="96"/>
              </a:cxn>
              <a:cxn ang="0">
                <a:pos x="65" y="107"/>
              </a:cxn>
              <a:cxn ang="0">
                <a:pos x="67" y="113"/>
              </a:cxn>
              <a:cxn ang="0">
                <a:pos x="73" y="121"/>
              </a:cxn>
              <a:cxn ang="0">
                <a:pos x="81" y="123"/>
              </a:cxn>
              <a:cxn ang="0">
                <a:pos x="84" y="129"/>
              </a:cxn>
              <a:cxn ang="0">
                <a:pos x="89" y="136"/>
              </a:cxn>
              <a:cxn ang="0">
                <a:pos x="91" y="144"/>
              </a:cxn>
              <a:cxn ang="0">
                <a:pos x="96" y="144"/>
              </a:cxn>
              <a:cxn ang="0">
                <a:pos x="104" y="140"/>
              </a:cxn>
              <a:cxn ang="0">
                <a:pos x="107" y="132"/>
              </a:cxn>
              <a:cxn ang="0">
                <a:pos x="108" y="156"/>
              </a:cxn>
              <a:cxn ang="0">
                <a:pos x="105" y="182"/>
              </a:cxn>
              <a:cxn ang="0">
                <a:pos x="68" y="182"/>
              </a:cxn>
              <a:cxn ang="0">
                <a:pos x="54" y="182"/>
              </a:cxn>
              <a:cxn ang="0">
                <a:pos x="38" y="182"/>
              </a:cxn>
              <a:cxn ang="0">
                <a:pos x="25" y="182"/>
              </a:cxn>
              <a:cxn ang="0">
                <a:pos x="11" y="182"/>
              </a:cxn>
              <a:cxn ang="0">
                <a:pos x="4" y="172"/>
              </a:cxn>
              <a:cxn ang="0">
                <a:pos x="4" y="158"/>
              </a:cxn>
              <a:cxn ang="0">
                <a:pos x="0" y="131"/>
              </a:cxn>
              <a:cxn ang="0">
                <a:pos x="44" y="104"/>
              </a:cxn>
              <a:cxn ang="0">
                <a:pos x="59" y="104"/>
              </a:cxn>
              <a:cxn ang="0">
                <a:pos x="59" y="96"/>
              </a:cxn>
              <a:cxn ang="0">
                <a:pos x="59" y="88"/>
              </a:cxn>
              <a:cxn ang="0">
                <a:pos x="54" y="83"/>
              </a:cxn>
              <a:cxn ang="0">
                <a:pos x="56" y="72"/>
              </a:cxn>
              <a:cxn ang="0">
                <a:pos x="59" y="70"/>
              </a:cxn>
              <a:cxn ang="0">
                <a:pos x="59" y="57"/>
              </a:cxn>
              <a:cxn ang="0">
                <a:pos x="62" y="46"/>
              </a:cxn>
              <a:cxn ang="0">
                <a:pos x="59" y="44"/>
              </a:cxn>
              <a:cxn ang="0">
                <a:pos x="57" y="56"/>
              </a:cxn>
              <a:cxn ang="0">
                <a:pos x="56" y="49"/>
              </a:cxn>
              <a:cxn ang="0">
                <a:pos x="56" y="43"/>
              </a:cxn>
              <a:cxn ang="0">
                <a:pos x="54" y="41"/>
              </a:cxn>
              <a:cxn ang="0">
                <a:pos x="52" y="30"/>
              </a:cxn>
              <a:cxn ang="0">
                <a:pos x="54" y="17"/>
              </a:cxn>
              <a:cxn ang="0">
                <a:pos x="51" y="24"/>
              </a:cxn>
              <a:cxn ang="0">
                <a:pos x="48" y="14"/>
              </a:cxn>
              <a:cxn ang="0">
                <a:pos x="51" y="6"/>
              </a:cxn>
              <a:cxn ang="0">
                <a:pos x="52" y="14"/>
              </a:cxn>
              <a:cxn ang="0">
                <a:pos x="57" y="3"/>
              </a:cxn>
            </a:cxnLst>
            <a:rect l="0" t="0" r="r" b="b"/>
            <a:pathLst>
              <a:path w="108" h="184">
                <a:moveTo>
                  <a:pt x="59" y="0"/>
                </a:moveTo>
                <a:lnTo>
                  <a:pt x="60" y="1"/>
                </a:lnTo>
                <a:lnTo>
                  <a:pt x="60" y="3"/>
                </a:lnTo>
                <a:lnTo>
                  <a:pt x="60" y="4"/>
                </a:lnTo>
                <a:lnTo>
                  <a:pt x="60" y="6"/>
                </a:lnTo>
                <a:lnTo>
                  <a:pt x="60" y="8"/>
                </a:lnTo>
                <a:lnTo>
                  <a:pt x="60" y="9"/>
                </a:lnTo>
                <a:lnTo>
                  <a:pt x="60" y="11"/>
                </a:lnTo>
                <a:lnTo>
                  <a:pt x="62" y="11"/>
                </a:lnTo>
                <a:lnTo>
                  <a:pt x="62" y="12"/>
                </a:lnTo>
                <a:lnTo>
                  <a:pt x="64" y="12"/>
                </a:lnTo>
                <a:lnTo>
                  <a:pt x="64" y="14"/>
                </a:lnTo>
                <a:lnTo>
                  <a:pt x="64" y="16"/>
                </a:lnTo>
                <a:lnTo>
                  <a:pt x="62" y="17"/>
                </a:lnTo>
                <a:lnTo>
                  <a:pt x="62" y="19"/>
                </a:lnTo>
                <a:lnTo>
                  <a:pt x="64" y="19"/>
                </a:lnTo>
                <a:lnTo>
                  <a:pt x="65" y="19"/>
                </a:lnTo>
                <a:lnTo>
                  <a:pt x="65" y="17"/>
                </a:lnTo>
                <a:lnTo>
                  <a:pt x="65" y="19"/>
                </a:lnTo>
                <a:lnTo>
                  <a:pt x="65" y="20"/>
                </a:lnTo>
                <a:lnTo>
                  <a:pt x="65" y="22"/>
                </a:lnTo>
                <a:lnTo>
                  <a:pt x="65" y="20"/>
                </a:lnTo>
                <a:lnTo>
                  <a:pt x="67" y="22"/>
                </a:lnTo>
                <a:lnTo>
                  <a:pt x="67" y="24"/>
                </a:lnTo>
                <a:lnTo>
                  <a:pt x="67" y="25"/>
                </a:lnTo>
                <a:lnTo>
                  <a:pt x="68" y="25"/>
                </a:lnTo>
                <a:lnTo>
                  <a:pt x="67" y="25"/>
                </a:lnTo>
                <a:lnTo>
                  <a:pt x="65" y="25"/>
                </a:lnTo>
                <a:lnTo>
                  <a:pt x="65" y="27"/>
                </a:lnTo>
                <a:lnTo>
                  <a:pt x="65" y="28"/>
                </a:lnTo>
                <a:lnTo>
                  <a:pt x="64" y="28"/>
                </a:lnTo>
                <a:lnTo>
                  <a:pt x="65" y="30"/>
                </a:lnTo>
                <a:lnTo>
                  <a:pt x="65" y="32"/>
                </a:lnTo>
                <a:lnTo>
                  <a:pt x="65" y="33"/>
                </a:lnTo>
                <a:lnTo>
                  <a:pt x="65" y="35"/>
                </a:lnTo>
                <a:lnTo>
                  <a:pt x="65" y="36"/>
                </a:lnTo>
                <a:lnTo>
                  <a:pt x="65" y="38"/>
                </a:lnTo>
                <a:lnTo>
                  <a:pt x="65" y="40"/>
                </a:lnTo>
                <a:lnTo>
                  <a:pt x="65" y="41"/>
                </a:lnTo>
                <a:lnTo>
                  <a:pt x="65" y="43"/>
                </a:lnTo>
                <a:lnTo>
                  <a:pt x="65" y="44"/>
                </a:lnTo>
                <a:lnTo>
                  <a:pt x="67" y="46"/>
                </a:lnTo>
                <a:lnTo>
                  <a:pt x="65" y="46"/>
                </a:lnTo>
                <a:lnTo>
                  <a:pt x="65" y="48"/>
                </a:lnTo>
                <a:lnTo>
                  <a:pt x="67" y="48"/>
                </a:lnTo>
                <a:lnTo>
                  <a:pt x="67" y="49"/>
                </a:lnTo>
                <a:lnTo>
                  <a:pt x="67" y="51"/>
                </a:lnTo>
                <a:lnTo>
                  <a:pt x="68" y="49"/>
                </a:lnTo>
                <a:lnTo>
                  <a:pt x="68" y="48"/>
                </a:lnTo>
                <a:lnTo>
                  <a:pt x="68" y="46"/>
                </a:lnTo>
                <a:lnTo>
                  <a:pt x="68" y="44"/>
                </a:lnTo>
                <a:lnTo>
                  <a:pt x="70" y="44"/>
                </a:lnTo>
                <a:lnTo>
                  <a:pt x="70" y="43"/>
                </a:lnTo>
                <a:lnTo>
                  <a:pt x="70" y="41"/>
                </a:lnTo>
                <a:lnTo>
                  <a:pt x="70" y="40"/>
                </a:lnTo>
                <a:lnTo>
                  <a:pt x="70" y="38"/>
                </a:lnTo>
                <a:lnTo>
                  <a:pt x="72" y="38"/>
                </a:lnTo>
                <a:lnTo>
                  <a:pt x="72" y="40"/>
                </a:lnTo>
                <a:lnTo>
                  <a:pt x="72" y="41"/>
                </a:lnTo>
                <a:lnTo>
                  <a:pt x="72" y="43"/>
                </a:lnTo>
                <a:lnTo>
                  <a:pt x="72" y="44"/>
                </a:lnTo>
                <a:lnTo>
                  <a:pt x="72" y="46"/>
                </a:lnTo>
                <a:lnTo>
                  <a:pt x="72" y="48"/>
                </a:lnTo>
                <a:lnTo>
                  <a:pt x="70" y="48"/>
                </a:lnTo>
                <a:lnTo>
                  <a:pt x="70" y="49"/>
                </a:lnTo>
                <a:lnTo>
                  <a:pt x="70" y="51"/>
                </a:lnTo>
                <a:lnTo>
                  <a:pt x="72" y="49"/>
                </a:lnTo>
                <a:lnTo>
                  <a:pt x="72" y="51"/>
                </a:lnTo>
                <a:lnTo>
                  <a:pt x="72" y="52"/>
                </a:lnTo>
                <a:lnTo>
                  <a:pt x="72" y="54"/>
                </a:lnTo>
                <a:lnTo>
                  <a:pt x="72" y="56"/>
                </a:lnTo>
                <a:lnTo>
                  <a:pt x="72" y="57"/>
                </a:lnTo>
                <a:lnTo>
                  <a:pt x="72" y="59"/>
                </a:lnTo>
                <a:lnTo>
                  <a:pt x="72" y="60"/>
                </a:lnTo>
                <a:lnTo>
                  <a:pt x="73" y="60"/>
                </a:lnTo>
                <a:lnTo>
                  <a:pt x="75" y="60"/>
                </a:lnTo>
                <a:lnTo>
                  <a:pt x="75" y="59"/>
                </a:lnTo>
                <a:lnTo>
                  <a:pt x="75" y="57"/>
                </a:lnTo>
                <a:lnTo>
                  <a:pt x="75" y="56"/>
                </a:lnTo>
                <a:lnTo>
                  <a:pt x="75" y="54"/>
                </a:lnTo>
                <a:lnTo>
                  <a:pt x="75" y="52"/>
                </a:lnTo>
                <a:lnTo>
                  <a:pt x="76" y="52"/>
                </a:lnTo>
                <a:lnTo>
                  <a:pt x="76" y="54"/>
                </a:lnTo>
                <a:lnTo>
                  <a:pt x="75" y="56"/>
                </a:lnTo>
                <a:lnTo>
                  <a:pt x="75" y="57"/>
                </a:lnTo>
                <a:lnTo>
                  <a:pt x="75" y="59"/>
                </a:lnTo>
                <a:lnTo>
                  <a:pt x="75" y="60"/>
                </a:lnTo>
                <a:lnTo>
                  <a:pt x="75" y="62"/>
                </a:lnTo>
                <a:lnTo>
                  <a:pt x="73" y="62"/>
                </a:lnTo>
                <a:lnTo>
                  <a:pt x="73" y="64"/>
                </a:lnTo>
                <a:lnTo>
                  <a:pt x="73" y="65"/>
                </a:lnTo>
                <a:lnTo>
                  <a:pt x="73" y="67"/>
                </a:lnTo>
                <a:lnTo>
                  <a:pt x="73" y="65"/>
                </a:lnTo>
                <a:lnTo>
                  <a:pt x="73" y="67"/>
                </a:lnTo>
                <a:lnTo>
                  <a:pt x="75" y="67"/>
                </a:lnTo>
                <a:lnTo>
                  <a:pt x="75" y="68"/>
                </a:lnTo>
                <a:lnTo>
                  <a:pt x="73" y="70"/>
                </a:lnTo>
                <a:lnTo>
                  <a:pt x="73" y="72"/>
                </a:lnTo>
                <a:lnTo>
                  <a:pt x="72" y="73"/>
                </a:lnTo>
                <a:lnTo>
                  <a:pt x="73" y="73"/>
                </a:lnTo>
                <a:lnTo>
                  <a:pt x="73" y="75"/>
                </a:lnTo>
                <a:lnTo>
                  <a:pt x="72" y="75"/>
                </a:lnTo>
                <a:lnTo>
                  <a:pt x="72" y="76"/>
                </a:lnTo>
                <a:lnTo>
                  <a:pt x="72" y="78"/>
                </a:lnTo>
                <a:lnTo>
                  <a:pt x="72" y="80"/>
                </a:lnTo>
                <a:lnTo>
                  <a:pt x="70" y="80"/>
                </a:lnTo>
                <a:lnTo>
                  <a:pt x="70" y="81"/>
                </a:lnTo>
                <a:lnTo>
                  <a:pt x="70" y="80"/>
                </a:lnTo>
                <a:lnTo>
                  <a:pt x="68" y="80"/>
                </a:lnTo>
                <a:lnTo>
                  <a:pt x="68" y="81"/>
                </a:lnTo>
                <a:lnTo>
                  <a:pt x="68" y="80"/>
                </a:lnTo>
                <a:lnTo>
                  <a:pt x="67" y="78"/>
                </a:lnTo>
                <a:lnTo>
                  <a:pt x="68" y="78"/>
                </a:lnTo>
                <a:lnTo>
                  <a:pt x="67" y="76"/>
                </a:lnTo>
                <a:lnTo>
                  <a:pt x="67" y="75"/>
                </a:lnTo>
                <a:lnTo>
                  <a:pt x="67" y="73"/>
                </a:lnTo>
                <a:lnTo>
                  <a:pt x="67" y="72"/>
                </a:lnTo>
                <a:lnTo>
                  <a:pt x="65" y="72"/>
                </a:lnTo>
                <a:lnTo>
                  <a:pt x="65" y="73"/>
                </a:lnTo>
                <a:lnTo>
                  <a:pt x="65" y="75"/>
                </a:lnTo>
                <a:lnTo>
                  <a:pt x="65" y="76"/>
                </a:lnTo>
                <a:lnTo>
                  <a:pt x="64" y="76"/>
                </a:lnTo>
                <a:lnTo>
                  <a:pt x="64" y="78"/>
                </a:lnTo>
                <a:lnTo>
                  <a:pt x="64" y="80"/>
                </a:lnTo>
                <a:lnTo>
                  <a:pt x="64" y="81"/>
                </a:lnTo>
                <a:lnTo>
                  <a:pt x="64" y="83"/>
                </a:lnTo>
                <a:lnTo>
                  <a:pt x="62" y="84"/>
                </a:lnTo>
                <a:lnTo>
                  <a:pt x="62" y="86"/>
                </a:lnTo>
                <a:lnTo>
                  <a:pt x="62" y="88"/>
                </a:lnTo>
                <a:lnTo>
                  <a:pt x="64" y="86"/>
                </a:lnTo>
                <a:lnTo>
                  <a:pt x="64" y="84"/>
                </a:lnTo>
                <a:lnTo>
                  <a:pt x="65" y="83"/>
                </a:lnTo>
                <a:lnTo>
                  <a:pt x="65" y="81"/>
                </a:lnTo>
                <a:lnTo>
                  <a:pt x="65" y="83"/>
                </a:lnTo>
                <a:lnTo>
                  <a:pt x="65" y="84"/>
                </a:lnTo>
                <a:lnTo>
                  <a:pt x="65" y="86"/>
                </a:lnTo>
                <a:lnTo>
                  <a:pt x="65" y="88"/>
                </a:lnTo>
                <a:lnTo>
                  <a:pt x="67" y="88"/>
                </a:lnTo>
                <a:lnTo>
                  <a:pt x="67" y="89"/>
                </a:lnTo>
                <a:lnTo>
                  <a:pt x="67" y="91"/>
                </a:lnTo>
                <a:lnTo>
                  <a:pt x="67" y="92"/>
                </a:lnTo>
                <a:lnTo>
                  <a:pt x="67" y="94"/>
                </a:lnTo>
                <a:lnTo>
                  <a:pt x="67" y="96"/>
                </a:lnTo>
                <a:lnTo>
                  <a:pt x="65" y="96"/>
                </a:lnTo>
                <a:lnTo>
                  <a:pt x="65" y="97"/>
                </a:lnTo>
                <a:lnTo>
                  <a:pt x="65" y="99"/>
                </a:lnTo>
                <a:lnTo>
                  <a:pt x="65" y="100"/>
                </a:lnTo>
                <a:lnTo>
                  <a:pt x="64" y="100"/>
                </a:lnTo>
                <a:lnTo>
                  <a:pt x="64" y="102"/>
                </a:lnTo>
                <a:lnTo>
                  <a:pt x="65" y="102"/>
                </a:lnTo>
                <a:lnTo>
                  <a:pt x="65" y="104"/>
                </a:lnTo>
                <a:lnTo>
                  <a:pt x="65" y="105"/>
                </a:lnTo>
                <a:lnTo>
                  <a:pt x="65" y="107"/>
                </a:lnTo>
                <a:lnTo>
                  <a:pt x="64" y="107"/>
                </a:lnTo>
                <a:lnTo>
                  <a:pt x="64" y="108"/>
                </a:lnTo>
                <a:lnTo>
                  <a:pt x="64" y="110"/>
                </a:lnTo>
                <a:lnTo>
                  <a:pt x="64" y="112"/>
                </a:lnTo>
                <a:lnTo>
                  <a:pt x="64" y="113"/>
                </a:lnTo>
                <a:lnTo>
                  <a:pt x="65" y="113"/>
                </a:lnTo>
                <a:lnTo>
                  <a:pt x="65" y="115"/>
                </a:lnTo>
                <a:lnTo>
                  <a:pt x="65" y="113"/>
                </a:lnTo>
                <a:lnTo>
                  <a:pt x="67" y="113"/>
                </a:lnTo>
                <a:lnTo>
                  <a:pt x="67" y="112"/>
                </a:lnTo>
                <a:lnTo>
                  <a:pt x="67" y="113"/>
                </a:lnTo>
                <a:lnTo>
                  <a:pt x="68" y="115"/>
                </a:lnTo>
                <a:lnTo>
                  <a:pt x="68" y="116"/>
                </a:lnTo>
                <a:lnTo>
                  <a:pt x="68" y="118"/>
                </a:lnTo>
                <a:lnTo>
                  <a:pt x="70" y="120"/>
                </a:lnTo>
                <a:lnTo>
                  <a:pt x="70" y="121"/>
                </a:lnTo>
                <a:lnTo>
                  <a:pt x="72" y="121"/>
                </a:lnTo>
                <a:lnTo>
                  <a:pt x="73" y="121"/>
                </a:lnTo>
                <a:lnTo>
                  <a:pt x="75" y="121"/>
                </a:lnTo>
                <a:lnTo>
                  <a:pt x="75" y="123"/>
                </a:lnTo>
                <a:lnTo>
                  <a:pt x="76" y="123"/>
                </a:lnTo>
                <a:lnTo>
                  <a:pt x="76" y="124"/>
                </a:lnTo>
                <a:lnTo>
                  <a:pt x="78" y="124"/>
                </a:lnTo>
                <a:lnTo>
                  <a:pt x="80" y="123"/>
                </a:lnTo>
                <a:lnTo>
                  <a:pt x="80" y="124"/>
                </a:lnTo>
                <a:lnTo>
                  <a:pt x="80" y="123"/>
                </a:lnTo>
                <a:lnTo>
                  <a:pt x="81" y="123"/>
                </a:lnTo>
                <a:lnTo>
                  <a:pt x="81" y="121"/>
                </a:lnTo>
                <a:lnTo>
                  <a:pt x="81" y="123"/>
                </a:lnTo>
                <a:lnTo>
                  <a:pt x="81" y="124"/>
                </a:lnTo>
                <a:lnTo>
                  <a:pt x="80" y="126"/>
                </a:lnTo>
                <a:lnTo>
                  <a:pt x="80" y="128"/>
                </a:lnTo>
                <a:lnTo>
                  <a:pt x="81" y="128"/>
                </a:lnTo>
                <a:lnTo>
                  <a:pt x="81" y="129"/>
                </a:lnTo>
                <a:lnTo>
                  <a:pt x="83" y="129"/>
                </a:lnTo>
                <a:lnTo>
                  <a:pt x="84" y="129"/>
                </a:lnTo>
                <a:lnTo>
                  <a:pt x="84" y="131"/>
                </a:lnTo>
                <a:lnTo>
                  <a:pt x="84" y="132"/>
                </a:lnTo>
                <a:lnTo>
                  <a:pt x="86" y="132"/>
                </a:lnTo>
                <a:lnTo>
                  <a:pt x="86" y="134"/>
                </a:lnTo>
                <a:lnTo>
                  <a:pt x="86" y="136"/>
                </a:lnTo>
                <a:lnTo>
                  <a:pt x="86" y="137"/>
                </a:lnTo>
                <a:lnTo>
                  <a:pt x="88" y="137"/>
                </a:lnTo>
                <a:lnTo>
                  <a:pt x="89" y="137"/>
                </a:lnTo>
                <a:lnTo>
                  <a:pt x="89" y="136"/>
                </a:lnTo>
                <a:lnTo>
                  <a:pt x="91" y="136"/>
                </a:lnTo>
                <a:lnTo>
                  <a:pt x="91" y="137"/>
                </a:lnTo>
                <a:lnTo>
                  <a:pt x="92" y="137"/>
                </a:lnTo>
                <a:lnTo>
                  <a:pt x="92" y="139"/>
                </a:lnTo>
                <a:lnTo>
                  <a:pt x="92" y="140"/>
                </a:lnTo>
                <a:lnTo>
                  <a:pt x="92" y="142"/>
                </a:lnTo>
                <a:lnTo>
                  <a:pt x="91" y="142"/>
                </a:lnTo>
                <a:lnTo>
                  <a:pt x="92" y="144"/>
                </a:lnTo>
                <a:lnTo>
                  <a:pt x="91" y="144"/>
                </a:lnTo>
                <a:lnTo>
                  <a:pt x="89" y="144"/>
                </a:lnTo>
                <a:lnTo>
                  <a:pt x="89" y="145"/>
                </a:lnTo>
                <a:lnTo>
                  <a:pt x="91" y="145"/>
                </a:lnTo>
                <a:lnTo>
                  <a:pt x="91" y="147"/>
                </a:lnTo>
                <a:lnTo>
                  <a:pt x="92" y="147"/>
                </a:lnTo>
                <a:lnTo>
                  <a:pt x="92" y="145"/>
                </a:lnTo>
                <a:lnTo>
                  <a:pt x="94" y="145"/>
                </a:lnTo>
                <a:lnTo>
                  <a:pt x="94" y="144"/>
                </a:lnTo>
                <a:lnTo>
                  <a:pt x="96" y="144"/>
                </a:lnTo>
                <a:lnTo>
                  <a:pt x="96" y="145"/>
                </a:lnTo>
                <a:lnTo>
                  <a:pt x="97" y="145"/>
                </a:lnTo>
                <a:lnTo>
                  <a:pt x="99" y="145"/>
                </a:lnTo>
                <a:lnTo>
                  <a:pt x="99" y="144"/>
                </a:lnTo>
                <a:lnTo>
                  <a:pt x="99" y="142"/>
                </a:lnTo>
                <a:lnTo>
                  <a:pt x="100" y="140"/>
                </a:lnTo>
                <a:lnTo>
                  <a:pt x="100" y="142"/>
                </a:lnTo>
                <a:lnTo>
                  <a:pt x="102" y="142"/>
                </a:lnTo>
                <a:lnTo>
                  <a:pt x="104" y="140"/>
                </a:lnTo>
                <a:lnTo>
                  <a:pt x="104" y="139"/>
                </a:lnTo>
                <a:lnTo>
                  <a:pt x="104" y="137"/>
                </a:lnTo>
                <a:lnTo>
                  <a:pt x="104" y="136"/>
                </a:lnTo>
                <a:lnTo>
                  <a:pt x="104" y="137"/>
                </a:lnTo>
                <a:lnTo>
                  <a:pt x="105" y="137"/>
                </a:lnTo>
                <a:lnTo>
                  <a:pt x="107" y="137"/>
                </a:lnTo>
                <a:lnTo>
                  <a:pt x="107" y="136"/>
                </a:lnTo>
                <a:lnTo>
                  <a:pt x="107" y="134"/>
                </a:lnTo>
                <a:lnTo>
                  <a:pt x="107" y="132"/>
                </a:lnTo>
                <a:lnTo>
                  <a:pt x="107" y="131"/>
                </a:lnTo>
                <a:lnTo>
                  <a:pt x="107" y="132"/>
                </a:lnTo>
                <a:lnTo>
                  <a:pt x="108" y="132"/>
                </a:lnTo>
                <a:lnTo>
                  <a:pt x="108" y="134"/>
                </a:lnTo>
                <a:lnTo>
                  <a:pt x="108" y="136"/>
                </a:lnTo>
                <a:lnTo>
                  <a:pt x="108" y="140"/>
                </a:lnTo>
                <a:lnTo>
                  <a:pt x="108" y="142"/>
                </a:lnTo>
                <a:lnTo>
                  <a:pt x="108" y="147"/>
                </a:lnTo>
                <a:lnTo>
                  <a:pt x="108" y="156"/>
                </a:lnTo>
                <a:lnTo>
                  <a:pt x="108" y="160"/>
                </a:lnTo>
                <a:lnTo>
                  <a:pt x="108" y="168"/>
                </a:lnTo>
                <a:lnTo>
                  <a:pt x="108" y="171"/>
                </a:lnTo>
                <a:lnTo>
                  <a:pt x="108" y="172"/>
                </a:lnTo>
                <a:lnTo>
                  <a:pt x="108" y="174"/>
                </a:lnTo>
                <a:lnTo>
                  <a:pt x="108" y="176"/>
                </a:lnTo>
                <a:lnTo>
                  <a:pt x="108" y="180"/>
                </a:lnTo>
                <a:lnTo>
                  <a:pt x="108" y="182"/>
                </a:lnTo>
                <a:lnTo>
                  <a:pt x="105" y="182"/>
                </a:lnTo>
                <a:lnTo>
                  <a:pt x="100" y="182"/>
                </a:lnTo>
                <a:lnTo>
                  <a:pt x="97" y="182"/>
                </a:lnTo>
                <a:lnTo>
                  <a:pt x="94" y="182"/>
                </a:lnTo>
                <a:lnTo>
                  <a:pt x="92" y="182"/>
                </a:lnTo>
                <a:lnTo>
                  <a:pt x="88" y="182"/>
                </a:lnTo>
                <a:lnTo>
                  <a:pt x="83" y="182"/>
                </a:lnTo>
                <a:lnTo>
                  <a:pt x="81" y="182"/>
                </a:lnTo>
                <a:lnTo>
                  <a:pt x="80" y="182"/>
                </a:lnTo>
                <a:lnTo>
                  <a:pt x="68" y="182"/>
                </a:lnTo>
                <a:lnTo>
                  <a:pt x="67" y="182"/>
                </a:lnTo>
                <a:lnTo>
                  <a:pt x="65" y="182"/>
                </a:lnTo>
                <a:lnTo>
                  <a:pt x="64" y="182"/>
                </a:lnTo>
                <a:lnTo>
                  <a:pt x="62" y="182"/>
                </a:lnTo>
                <a:lnTo>
                  <a:pt x="60" y="182"/>
                </a:lnTo>
                <a:lnTo>
                  <a:pt x="59" y="182"/>
                </a:lnTo>
                <a:lnTo>
                  <a:pt x="57" y="182"/>
                </a:lnTo>
                <a:lnTo>
                  <a:pt x="56" y="182"/>
                </a:lnTo>
                <a:lnTo>
                  <a:pt x="54" y="182"/>
                </a:lnTo>
                <a:lnTo>
                  <a:pt x="52" y="182"/>
                </a:lnTo>
                <a:lnTo>
                  <a:pt x="51" y="182"/>
                </a:lnTo>
                <a:lnTo>
                  <a:pt x="49" y="182"/>
                </a:lnTo>
                <a:lnTo>
                  <a:pt x="48" y="182"/>
                </a:lnTo>
                <a:lnTo>
                  <a:pt x="46" y="182"/>
                </a:lnTo>
                <a:lnTo>
                  <a:pt x="43" y="182"/>
                </a:lnTo>
                <a:lnTo>
                  <a:pt x="41" y="182"/>
                </a:lnTo>
                <a:lnTo>
                  <a:pt x="40" y="182"/>
                </a:lnTo>
                <a:lnTo>
                  <a:pt x="38" y="182"/>
                </a:lnTo>
                <a:lnTo>
                  <a:pt x="36" y="182"/>
                </a:lnTo>
                <a:lnTo>
                  <a:pt x="35" y="182"/>
                </a:lnTo>
                <a:lnTo>
                  <a:pt x="33" y="184"/>
                </a:lnTo>
                <a:lnTo>
                  <a:pt x="33" y="182"/>
                </a:lnTo>
                <a:lnTo>
                  <a:pt x="32" y="182"/>
                </a:lnTo>
                <a:lnTo>
                  <a:pt x="30" y="182"/>
                </a:lnTo>
                <a:lnTo>
                  <a:pt x="28" y="182"/>
                </a:lnTo>
                <a:lnTo>
                  <a:pt x="27" y="182"/>
                </a:lnTo>
                <a:lnTo>
                  <a:pt x="25" y="182"/>
                </a:lnTo>
                <a:lnTo>
                  <a:pt x="24" y="182"/>
                </a:lnTo>
                <a:lnTo>
                  <a:pt x="22" y="182"/>
                </a:lnTo>
                <a:lnTo>
                  <a:pt x="20" y="182"/>
                </a:lnTo>
                <a:lnTo>
                  <a:pt x="19" y="182"/>
                </a:lnTo>
                <a:lnTo>
                  <a:pt x="17" y="182"/>
                </a:lnTo>
                <a:lnTo>
                  <a:pt x="16" y="182"/>
                </a:lnTo>
                <a:lnTo>
                  <a:pt x="14" y="182"/>
                </a:lnTo>
                <a:lnTo>
                  <a:pt x="12" y="182"/>
                </a:lnTo>
                <a:lnTo>
                  <a:pt x="11" y="182"/>
                </a:lnTo>
                <a:lnTo>
                  <a:pt x="9" y="182"/>
                </a:lnTo>
                <a:lnTo>
                  <a:pt x="8" y="182"/>
                </a:lnTo>
                <a:lnTo>
                  <a:pt x="6" y="182"/>
                </a:lnTo>
                <a:lnTo>
                  <a:pt x="4" y="182"/>
                </a:lnTo>
                <a:lnTo>
                  <a:pt x="4" y="179"/>
                </a:lnTo>
                <a:lnTo>
                  <a:pt x="4" y="177"/>
                </a:lnTo>
                <a:lnTo>
                  <a:pt x="4" y="176"/>
                </a:lnTo>
                <a:lnTo>
                  <a:pt x="4" y="174"/>
                </a:lnTo>
                <a:lnTo>
                  <a:pt x="4" y="172"/>
                </a:lnTo>
                <a:lnTo>
                  <a:pt x="4" y="171"/>
                </a:lnTo>
                <a:lnTo>
                  <a:pt x="4" y="169"/>
                </a:lnTo>
                <a:lnTo>
                  <a:pt x="4" y="168"/>
                </a:lnTo>
                <a:lnTo>
                  <a:pt x="4" y="166"/>
                </a:lnTo>
                <a:lnTo>
                  <a:pt x="4" y="164"/>
                </a:lnTo>
                <a:lnTo>
                  <a:pt x="4" y="163"/>
                </a:lnTo>
                <a:lnTo>
                  <a:pt x="4" y="161"/>
                </a:lnTo>
                <a:lnTo>
                  <a:pt x="4" y="160"/>
                </a:lnTo>
                <a:lnTo>
                  <a:pt x="4" y="158"/>
                </a:lnTo>
                <a:lnTo>
                  <a:pt x="4" y="156"/>
                </a:lnTo>
                <a:lnTo>
                  <a:pt x="4" y="153"/>
                </a:lnTo>
                <a:lnTo>
                  <a:pt x="4" y="152"/>
                </a:lnTo>
                <a:lnTo>
                  <a:pt x="4" y="147"/>
                </a:lnTo>
                <a:lnTo>
                  <a:pt x="4" y="145"/>
                </a:lnTo>
                <a:lnTo>
                  <a:pt x="4" y="139"/>
                </a:lnTo>
                <a:lnTo>
                  <a:pt x="4" y="131"/>
                </a:lnTo>
                <a:lnTo>
                  <a:pt x="1" y="131"/>
                </a:lnTo>
                <a:lnTo>
                  <a:pt x="0" y="131"/>
                </a:lnTo>
                <a:lnTo>
                  <a:pt x="0" y="129"/>
                </a:lnTo>
                <a:lnTo>
                  <a:pt x="0" y="108"/>
                </a:lnTo>
                <a:lnTo>
                  <a:pt x="0" y="107"/>
                </a:lnTo>
                <a:lnTo>
                  <a:pt x="0" y="104"/>
                </a:lnTo>
                <a:lnTo>
                  <a:pt x="11" y="104"/>
                </a:lnTo>
                <a:lnTo>
                  <a:pt x="30" y="104"/>
                </a:lnTo>
                <a:lnTo>
                  <a:pt x="38" y="104"/>
                </a:lnTo>
                <a:lnTo>
                  <a:pt x="40" y="104"/>
                </a:lnTo>
                <a:lnTo>
                  <a:pt x="44" y="104"/>
                </a:lnTo>
                <a:lnTo>
                  <a:pt x="48" y="104"/>
                </a:lnTo>
                <a:lnTo>
                  <a:pt x="49" y="105"/>
                </a:lnTo>
                <a:lnTo>
                  <a:pt x="51" y="105"/>
                </a:lnTo>
                <a:lnTo>
                  <a:pt x="52" y="105"/>
                </a:lnTo>
                <a:lnTo>
                  <a:pt x="54" y="105"/>
                </a:lnTo>
                <a:lnTo>
                  <a:pt x="56" y="105"/>
                </a:lnTo>
                <a:lnTo>
                  <a:pt x="56" y="104"/>
                </a:lnTo>
                <a:lnTo>
                  <a:pt x="57" y="104"/>
                </a:lnTo>
                <a:lnTo>
                  <a:pt x="59" y="104"/>
                </a:lnTo>
                <a:lnTo>
                  <a:pt x="59" y="102"/>
                </a:lnTo>
                <a:lnTo>
                  <a:pt x="59" y="100"/>
                </a:lnTo>
                <a:lnTo>
                  <a:pt x="59" y="99"/>
                </a:lnTo>
                <a:lnTo>
                  <a:pt x="59" y="97"/>
                </a:lnTo>
                <a:lnTo>
                  <a:pt x="59" y="96"/>
                </a:lnTo>
                <a:lnTo>
                  <a:pt x="59" y="94"/>
                </a:lnTo>
                <a:lnTo>
                  <a:pt x="57" y="94"/>
                </a:lnTo>
                <a:lnTo>
                  <a:pt x="59" y="94"/>
                </a:lnTo>
                <a:lnTo>
                  <a:pt x="59" y="96"/>
                </a:lnTo>
                <a:lnTo>
                  <a:pt x="57" y="96"/>
                </a:lnTo>
                <a:lnTo>
                  <a:pt x="59" y="96"/>
                </a:lnTo>
                <a:lnTo>
                  <a:pt x="57" y="96"/>
                </a:lnTo>
                <a:lnTo>
                  <a:pt x="57" y="94"/>
                </a:lnTo>
                <a:lnTo>
                  <a:pt x="57" y="92"/>
                </a:lnTo>
                <a:lnTo>
                  <a:pt x="59" y="92"/>
                </a:lnTo>
                <a:lnTo>
                  <a:pt x="59" y="91"/>
                </a:lnTo>
                <a:lnTo>
                  <a:pt x="59" y="89"/>
                </a:lnTo>
                <a:lnTo>
                  <a:pt x="59" y="88"/>
                </a:lnTo>
                <a:lnTo>
                  <a:pt x="57" y="88"/>
                </a:lnTo>
                <a:lnTo>
                  <a:pt x="57" y="86"/>
                </a:lnTo>
                <a:lnTo>
                  <a:pt x="59" y="86"/>
                </a:lnTo>
                <a:lnTo>
                  <a:pt x="57" y="86"/>
                </a:lnTo>
                <a:lnTo>
                  <a:pt x="59" y="84"/>
                </a:lnTo>
                <a:lnTo>
                  <a:pt x="57" y="84"/>
                </a:lnTo>
                <a:lnTo>
                  <a:pt x="56" y="84"/>
                </a:lnTo>
                <a:lnTo>
                  <a:pt x="56" y="83"/>
                </a:lnTo>
                <a:lnTo>
                  <a:pt x="54" y="83"/>
                </a:lnTo>
                <a:lnTo>
                  <a:pt x="54" y="81"/>
                </a:lnTo>
                <a:lnTo>
                  <a:pt x="54" y="80"/>
                </a:lnTo>
                <a:lnTo>
                  <a:pt x="56" y="80"/>
                </a:lnTo>
                <a:lnTo>
                  <a:pt x="56" y="78"/>
                </a:lnTo>
                <a:lnTo>
                  <a:pt x="57" y="76"/>
                </a:lnTo>
                <a:lnTo>
                  <a:pt x="57" y="75"/>
                </a:lnTo>
                <a:lnTo>
                  <a:pt x="56" y="75"/>
                </a:lnTo>
                <a:lnTo>
                  <a:pt x="56" y="73"/>
                </a:lnTo>
                <a:lnTo>
                  <a:pt x="56" y="72"/>
                </a:lnTo>
                <a:lnTo>
                  <a:pt x="57" y="72"/>
                </a:lnTo>
                <a:lnTo>
                  <a:pt x="57" y="70"/>
                </a:lnTo>
                <a:lnTo>
                  <a:pt x="57" y="68"/>
                </a:lnTo>
                <a:lnTo>
                  <a:pt x="57" y="67"/>
                </a:lnTo>
                <a:lnTo>
                  <a:pt x="57" y="65"/>
                </a:lnTo>
                <a:lnTo>
                  <a:pt x="59" y="65"/>
                </a:lnTo>
                <a:lnTo>
                  <a:pt x="59" y="67"/>
                </a:lnTo>
                <a:lnTo>
                  <a:pt x="59" y="68"/>
                </a:lnTo>
                <a:lnTo>
                  <a:pt x="59" y="70"/>
                </a:lnTo>
                <a:lnTo>
                  <a:pt x="60" y="68"/>
                </a:lnTo>
                <a:lnTo>
                  <a:pt x="60" y="67"/>
                </a:lnTo>
                <a:lnTo>
                  <a:pt x="60" y="65"/>
                </a:lnTo>
                <a:lnTo>
                  <a:pt x="60" y="64"/>
                </a:lnTo>
                <a:lnTo>
                  <a:pt x="60" y="62"/>
                </a:lnTo>
                <a:lnTo>
                  <a:pt x="60" y="60"/>
                </a:lnTo>
                <a:lnTo>
                  <a:pt x="59" y="60"/>
                </a:lnTo>
                <a:lnTo>
                  <a:pt x="59" y="59"/>
                </a:lnTo>
                <a:lnTo>
                  <a:pt x="59" y="57"/>
                </a:lnTo>
                <a:lnTo>
                  <a:pt x="59" y="56"/>
                </a:lnTo>
                <a:lnTo>
                  <a:pt x="59" y="54"/>
                </a:lnTo>
                <a:lnTo>
                  <a:pt x="59" y="52"/>
                </a:lnTo>
                <a:lnTo>
                  <a:pt x="60" y="52"/>
                </a:lnTo>
                <a:lnTo>
                  <a:pt x="60" y="51"/>
                </a:lnTo>
                <a:lnTo>
                  <a:pt x="62" y="51"/>
                </a:lnTo>
                <a:lnTo>
                  <a:pt x="62" y="49"/>
                </a:lnTo>
                <a:lnTo>
                  <a:pt x="62" y="48"/>
                </a:lnTo>
                <a:lnTo>
                  <a:pt x="62" y="46"/>
                </a:lnTo>
                <a:lnTo>
                  <a:pt x="62" y="44"/>
                </a:lnTo>
                <a:lnTo>
                  <a:pt x="62" y="43"/>
                </a:lnTo>
                <a:lnTo>
                  <a:pt x="60" y="41"/>
                </a:lnTo>
                <a:lnTo>
                  <a:pt x="62" y="41"/>
                </a:lnTo>
                <a:lnTo>
                  <a:pt x="60" y="40"/>
                </a:lnTo>
                <a:lnTo>
                  <a:pt x="60" y="41"/>
                </a:lnTo>
                <a:lnTo>
                  <a:pt x="59" y="41"/>
                </a:lnTo>
                <a:lnTo>
                  <a:pt x="59" y="43"/>
                </a:lnTo>
                <a:lnTo>
                  <a:pt x="59" y="44"/>
                </a:lnTo>
                <a:lnTo>
                  <a:pt x="59" y="46"/>
                </a:lnTo>
                <a:lnTo>
                  <a:pt x="59" y="48"/>
                </a:lnTo>
                <a:lnTo>
                  <a:pt x="57" y="48"/>
                </a:lnTo>
                <a:lnTo>
                  <a:pt x="57" y="49"/>
                </a:lnTo>
                <a:lnTo>
                  <a:pt x="59" y="49"/>
                </a:lnTo>
                <a:lnTo>
                  <a:pt x="59" y="51"/>
                </a:lnTo>
                <a:lnTo>
                  <a:pt x="57" y="52"/>
                </a:lnTo>
                <a:lnTo>
                  <a:pt x="57" y="54"/>
                </a:lnTo>
                <a:lnTo>
                  <a:pt x="57" y="56"/>
                </a:lnTo>
                <a:lnTo>
                  <a:pt x="57" y="57"/>
                </a:lnTo>
                <a:lnTo>
                  <a:pt x="57" y="56"/>
                </a:lnTo>
                <a:lnTo>
                  <a:pt x="57" y="54"/>
                </a:lnTo>
                <a:lnTo>
                  <a:pt x="56" y="54"/>
                </a:lnTo>
                <a:lnTo>
                  <a:pt x="56" y="52"/>
                </a:lnTo>
                <a:lnTo>
                  <a:pt x="56" y="54"/>
                </a:lnTo>
                <a:lnTo>
                  <a:pt x="56" y="52"/>
                </a:lnTo>
                <a:lnTo>
                  <a:pt x="56" y="51"/>
                </a:lnTo>
                <a:lnTo>
                  <a:pt x="56" y="49"/>
                </a:lnTo>
                <a:lnTo>
                  <a:pt x="56" y="48"/>
                </a:lnTo>
                <a:lnTo>
                  <a:pt x="57" y="48"/>
                </a:lnTo>
                <a:lnTo>
                  <a:pt x="57" y="46"/>
                </a:lnTo>
                <a:lnTo>
                  <a:pt x="57" y="44"/>
                </a:lnTo>
                <a:lnTo>
                  <a:pt x="57" y="43"/>
                </a:lnTo>
                <a:lnTo>
                  <a:pt x="56" y="41"/>
                </a:lnTo>
                <a:lnTo>
                  <a:pt x="56" y="40"/>
                </a:lnTo>
                <a:lnTo>
                  <a:pt x="56" y="41"/>
                </a:lnTo>
                <a:lnTo>
                  <a:pt x="56" y="43"/>
                </a:lnTo>
                <a:lnTo>
                  <a:pt x="56" y="44"/>
                </a:lnTo>
                <a:lnTo>
                  <a:pt x="56" y="46"/>
                </a:lnTo>
                <a:lnTo>
                  <a:pt x="56" y="48"/>
                </a:lnTo>
                <a:lnTo>
                  <a:pt x="56" y="49"/>
                </a:lnTo>
                <a:lnTo>
                  <a:pt x="54" y="49"/>
                </a:lnTo>
                <a:lnTo>
                  <a:pt x="54" y="48"/>
                </a:lnTo>
                <a:lnTo>
                  <a:pt x="54" y="46"/>
                </a:lnTo>
                <a:lnTo>
                  <a:pt x="54" y="43"/>
                </a:lnTo>
                <a:lnTo>
                  <a:pt x="54" y="41"/>
                </a:lnTo>
                <a:lnTo>
                  <a:pt x="54" y="40"/>
                </a:lnTo>
                <a:lnTo>
                  <a:pt x="54" y="38"/>
                </a:lnTo>
                <a:lnTo>
                  <a:pt x="54" y="36"/>
                </a:lnTo>
                <a:lnTo>
                  <a:pt x="54" y="35"/>
                </a:lnTo>
                <a:lnTo>
                  <a:pt x="54" y="33"/>
                </a:lnTo>
                <a:lnTo>
                  <a:pt x="54" y="32"/>
                </a:lnTo>
                <a:lnTo>
                  <a:pt x="52" y="32"/>
                </a:lnTo>
                <a:lnTo>
                  <a:pt x="54" y="30"/>
                </a:lnTo>
                <a:lnTo>
                  <a:pt x="52" y="30"/>
                </a:lnTo>
                <a:lnTo>
                  <a:pt x="52" y="28"/>
                </a:lnTo>
                <a:lnTo>
                  <a:pt x="52" y="27"/>
                </a:lnTo>
                <a:lnTo>
                  <a:pt x="52" y="25"/>
                </a:lnTo>
                <a:lnTo>
                  <a:pt x="52" y="24"/>
                </a:lnTo>
                <a:lnTo>
                  <a:pt x="52" y="22"/>
                </a:lnTo>
                <a:lnTo>
                  <a:pt x="52" y="20"/>
                </a:lnTo>
                <a:lnTo>
                  <a:pt x="52" y="19"/>
                </a:lnTo>
                <a:lnTo>
                  <a:pt x="54" y="19"/>
                </a:lnTo>
                <a:lnTo>
                  <a:pt x="54" y="17"/>
                </a:lnTo>
                <a:lnTo>
                  <a:pt x="54" y="16"/>
                </a:lnTo>
                <a:lnTo>
                  <a:pt x="52" y="16"/>
                </a:lnTo>
                <a:lnTo>
                  <a:pt x="52" y="17"/>
                </a:lnTo>
                <a:lnTo>
                  <a:pt x="52" y="19"/>
                </a:lnTo>
                <a:lnTo>
                  <a:pt x="52" y="20"/>
                </a:lnTo>
                <a:lnTo>
                  <a:pt x="51" y="19"/>
                </a:lnTo>
                <a:lnTo>
                  <a:pt x="51" y="20"/>
                </a:lnTo>
                <a:lnTo>
                  <a:pt x="51" y="22"/>
                </a:lnTo>
                <a:lnTo>
                  <a:pt x="51" y="24"/>
                </a:lnTo>
                <a:lnTo>
                  <a:pt x="49" y="25"/>
                </a:lnTo>
                <a:lnTo>
                  <a:pt x="49" y="24"/>
                </a:lnTo>
                <a:lnTo>
                  <a:pt x="49" y="22"/>
                </a:lnTo>
                <a:lnTo>
                  <a:pt x="49" y="20"/>
                </a:lnTo>
                <a:lnTo>
                  <a:pt x="49" y="19"/>
                </a:lnTo>
                <a:lnTo>
                  <a:pt x="48" y="19"/>
                </a:lnTo>
                <a:lnTo>
                  <a:pt x="48" y="17"/>
                </a:lnTo>
                <a:lnTo>
                  <a:pt x="48" y="16"/>
                </a:lnTo>
                <a:lnTo>
                  <a:pt x="48" y="14"/>
                </a:lnTo>
                <a:lnTo>
                  <a:pt x="49" y="14"/>
                </a:lnTo>
                <a:lnTo>
                  <a:pt x="49" y="12"/>
                </a:lnTo>
                <a:lnTo>
                  <a:pt x="49" y="11"/>
                </a:lnTo>
                <a:lnTo>
                  <a:pt x="49" y="9"/>
                </a:lnTo>
                <a:lnTo>
                  <a:pt x="51" y="9"/>
                </a:lnTo>
                <a:lnTo>
                  <a:pt x="51" y="8"/>
                </a:lnTo>
                <a:lnTo>
                  <a:pt x="49" y="8"/>
                </a:lnTo>
                <a:lnTo>
                  <a:pt x="49" y="6"/>
                </a:lnTo>
                <a:lnTo>
                  <a:pt x="51" y="6"/>
                </a:lnTo>
                <a:lnTo>
                  <a:pt x="51" y="4"/>
                </a:lnTo>
                <a:lnTo>
                  <a:pt x="52" y="4"/>
                </a:lnTo>
                <a:lnTo>
                  <a:pt x="52" y="6"/>
                </a:lnTo>
                <a:lnTo>
                  <a:pt x="52" y="8"/>
                </a:lnTo>
                <a:lnTo>
                  <a:pt x="51" y="8"/>
                </a:lnTo>
                <a:lnTo>
                  <a:pt x="51" y="9"/>
                </a:lnTo>
                <a:lnTo>
                  <a:pt x="51" y="11"/>
                </a:lnTo>
                <a:lnTo>
                  <a:pt x="51" y="12"/>
                </a:lnTo>
                <a:lnTo>
                  <a:pt x="52" y="14"/>
                </a:lnTo>
                <a:lnTo>
                  <a:pt x="52" y="12"/>
                </a:lnTo>
                <a:lnTo>
                  <a:pt x="52" y="9"/>
                </a:lnTo>
                <a:lnTo>
                  <a:pt x="54" y="9"/>
                </a:lnTo>
                <a:lnTo>
                  <a:pt x="54" y="8"/>
                </a:lnTo>
                <a:lnTo>
                  <a:pt x="54" y="6"/>
                </a:lnTo>
                <a:lnTo>
                  <a:pt x="54" y="4"/>
                </a:lnTo>
                <a:lnTo>
                  <a:pt x="56" y="4"/>
                </a:lnTo>
                <a:lnTo>
                  <a:pt x="56" y="3"/>
                </a:lnTo>
                <a:lnTo>
                  <a:pt x="57" y="3"/>
                </a:lnTo>
                <a:lnTo>
                  <a:pt x="57" y="1"/>
                </a:lnTo>
                <a:lnTo>
                  <a:pt x="59" y="1"/>
                </a:lnTo>
                <a:lnTo>
                  <a:pt x="59" y="0"/>
                </a:lnTo>
                <a:close/>
              </a:path>
            </a:pathLst>
          </a:custGeom>
          <a:solidFill>
            <a:srgbClr val="B144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9"/>
          <p:cNvSpPr>
            <a:spLocks/>
          </p:cNvSpPr>
          <p:nvPr/>
        </p:nvSpPr>
        <p:spPr bwMode="auto">
          <a:xfrm>
            <a:off x="2828925" y="5037138"/>
            <a:ext cx="92075" cy="233363"/>
          </a:xfrm>
          <a:custGeom>
            <a:avLst/>
            <a:gdLst/>
            <a:ahLst/>
            <a:cxnLst>
              <a:cxn ang="0">
                <a:pos x="58" y="21"/>
              </a:cxn>
              <a:cxn ang="0">
                <a:pos x="58" y="25"/>
              </a:cxn>
              <a:cxn ang="0">
                <a:pos x="58" y="32"/>
              </a:cxn>
              <a:cxn ang="0">
                <a:pos x="58" y="38"/>
              </a:cxn>
              <a:cxn ang="0">
                <a:pos x="58" y="43"/>
              </a:cxn>
              <a:cxn ang="0">
                <a:pos x="58" y="49"/>
              </a:cxn>
              <a:cxn ang="0">
                <a:pos x="58" y="54"/>
              </a:cxn>
              <a:cxn ang="0">
                <a:pos x="58" y="64"/>
              </a:cxn>
              <a:cxn ang="0">
                <a:pos x="58" y="70"/>
              </a:cxn>
              <a:cxn ang="0">
                <a:pos x="58" y="75"/>
              </a:cxn>
              <a:cxn ang="0">
                <a:pos x="58" y="83"/>
              </a:cxn>
              <a:cxn ang="0">
                <a:pos x="58" y="88"/>
              </a:cxn>
              <a:cxn ang="0">
                <a:pos x="58" y="94"/>
              </a:cxn>
              <a:cxn ang="0">
                <a:pos x="58" y="112"/>
              </a:cxn>
              <a:cxn ang="0">
                <a:pos x="58" y="118"/>
              </a:cxn>
              <a:cxn ang="0">
                <a:pos x="58" y="123"/>
              </a:cxn>
              <a:cxn ang="0">
                <a:pos x="58" y="128"/>
              </a:cxn>
              <a:cxn ang="0">
                <a:pos x="58" y="133"/>
              </a:cxn>
              <a:cxn ang="0">
                <a:pos x="58" y="137"/>
              </a:cxn>
              <a:cxn ang="0">
                <a:pos x="58" y="147"/>
              </a:cxn>
              <a:cxn ang="0">
                <a:pos x="53" y="147"/>
              </a:cxn>
              <a:cxn ang="0">
                <a:pos x="40" y="147"/>
              </a:cxn>
              <a:cxn ang="0">
                <a:pos x="31" y="147"/>
              </a:cxn>
              <a:cxn ang="0">
                <a:pos x="26" y="147"/>
              </a:cxn>
              <a:cxn ang="0">
                <a:pos x="13" y="147"/>
              </a:cxn>
              <a:cxn ang="0">
                <a:pos x="5" y="147"/>
              </a:cxn>
              <a:cxn ang="0">
                <a:pos x="5" y="134"/>
              </a:cxn>
              <a:cxn ang="0">
                <a:pos x="5" y="126"/>
              </a:cxn>
              <a:cxn ang="0">
                <a:pos x="5" y="120"/>
              </a:cxn>
              <a:cxn ang="0">
                <a:pos x="5" y="115"/>
              </a:cxn>
              <a:cxn ang="0">
                <a:pos x="5" y="102"/>
              </a:cxn>
              <a:cxn ang="0">
                <a:pos x="0" y="96"/>
              </a:cxn>
              <a:cxn ang="0">
                <a:pos x="0" y="81"/>
              </a:cxn>
              <a:cxn ang="0">
                <a:pos x="0" y="69"/>
              </a:cxn>
              <a:cxn ang="0">
                <a:pos x="0" y="61"/>
              </a:cxn>
              <a:cxn ang="0">
                <a:pos x="0" y="46"/>
              </a:cxn>
              <a:cxn ang="0">
                <a:pos x="0" y="41"/>
              </a:cxn>
              <a:cxn ang="0">
                <a:pos x="0" y="37"/>
              </a:cxn>
              <a:cxn ang="0">
                <a:pos x="0" y="29"/>
              </a:cxn>
              <a:cxn ang="0">
                <a:pos x="0" y="21"/>
              </a:cxn>
              <a:cxn ang="0">
                <a:pos x="2" y="16"/>
              </a:cxn>
              <a:cxn ang="0">
                <a:pos x="7" y="16"/>
              </a:cxn>
              <a:cxn ang="0">
                <a:pos x="15" y="16"/>
              </a:cxn>
              <a:cxn ang="0">
                <a:pos x="21" y="16"/>
              </a:cxn>
              <a:cxn ang="0">
                <a:pos x="26" y="17"/>
              </a:cxn>
              <a:cxn ang="0">
                <a:pos x="31" y="16"/>
              </a:cxn>
              <a:cxn ang="0">
                <a:pos x="32" y="3"/>
              </a:cxn>
              <a:cxn ang="0">
                <a:pos x="40" y="0"/>
              </a:cxn>
              <a:cxn ang="0">
                <a:pos x="58" y="1"/>
              </a:cxn>
              <a:cxn ang="0">
                <a:pos x="58" y="8"/>
              </a:cxn>
            </a:cxnLst>
            <a:rect l="0" t="0" r="r" b="b"/>
            <a:pathLst>
              <a:path w="58" h="147">
                <a:moveTo>
                  <a:pt x="58" y="16"/>
                </a:moveTo>
                <a:lnTo>
                  <a:pt x="58" y="19"/>
                </a:lnTo>
                <a:lnTo>
                  <a:pt x="58" y="21"/>
                </a:lnTo>
                <a:lnTo>
                  <a:pt x="58" y="22"/>
                </a:lnTo>
                <a:lnTo>
                  <a:pt x="58" y="24"/>
                </a:lnTo>
                <a:lnTo>
                  <a:pt x="58" y="25"/>
                </a:lnTo>
                <a:lnTo>
                  <a:pt x="58" y="29"/>
                </a:lnTo>
                <a:lnTo>
                  <a:pt x="58" y="30"/>
                </a:lnTo>
                <a:lnTo>
                  <a:pt x="58" y="32"/>
                </a:lnTo>
                <a:lnTo>
                  <a:pt x="58" y="33"/>
                </a:lnTo>
                <a:lnTo>
                  <a:pt x="58" y="37"/>
                </a:lnTo>
                <a:lnTo>
                  <a:pt x="58" y="38"/>
                </a:lnTo>
                <a:lnTo>
                  <a:pt x="58" y="40"/>
                </a:lnTo>
                <a:lnTo>
                  <a:pt x="58" y="41"/>
                </a:lnTo>
                <a:lnTo>
                  <a:pt x="58" y="43"/>
                </a:lnTo>
                <a:lnTo>
                  <a:pt x="58" y="45"/>
                </a:lnTo>
                <a:lnTo>
                  <a:pt x="58" y="46"/>
                </a:lnTo>
                <a:lnTo>
                  <a:pt x="58" y="49"/>
                </a:lnTo>
                <a:lnTo>
                  <a:pt x="58" y="51"/>
                </a:lnTo>
                <a:lnTo>
                  <a:pt x="58" y="53"/>
                </a:lnTo>
                <a:lnTo>
                  <a:pt x="58" y="54"/>
                </a:lnTo>
                <a:lnTo>
                  <a:pt x="58" y="56"/>
                </a:lnTo>
                <a:lnTo>
                  <a:pt x="58" y="61"/>
                </a:lnTo>
                <a:lnTo>
                  <a:pt x="58" y="64"/>
                </a:lnTo>
                <a:lnTo>
                  <a:pt x="58" y="67"/>
                </a:lnTo>
                <a:lnTo>
                  <a:pt x="58" y="69"/>
                </a:lnTo>
                <a:lnTo>
                  <a:pt x="58" y="70"/>
                </a:lnTo>
                <a:lnTo>
                  <a:pt x="58" y="72"/>
                </a:lnTo>
                <a:lnTo>
                  <a:pt x="58" y="73"/>
                </a:lnTo>
                <a:lnTo>
                  <a:pt x="58" y="75"/>
                </a:lnTo>
                <a:lnTo>
                  <a:pt x="58" y="77"/>
                </a:lnTo>
                <a:lnTo>
                  <a:pt x="58" y="78"/>
                </a:lnTo>
                <a:lnTo>
                  <a:pt x="58" y="83"/>
                </a:lnTo>
                <a:lnTo>
                  <a:pt x="58" y="85"/>
                </a:lnTo>
                <a:lnTo>
                  <a:pt x="58" y="86"/>
                </a:lnTo>
                <a:lnTo>
                  <a:pt x="58" y="88"/>
                </a:lnTo>
                <a:lnTo>
                  <a:pt x="58" y="89"/>
                </a:lnTo>
                <a:lnTo>
                  <a:pt x="58" y="93"/>
                </a:lnTo>
                <a:lnTo>
                  <a:pt x="58" y="94"/>
                </a:lnTo>
                <a:lnTo>
                  <a:pt x="58" y="96"/>
                </a:lnTo>
                <a:lnTo>
                  <a:pt x="58" y="110"/>
                </a:lnTo>
                <a:lnTo>
                  <a:pt x="58" y="112"/>
                </a:lnTo>
                <a:lnTo>
                  <a:pt x="58" y="113"/>
                </a:lnTo>
                <a:lnTo>
                  <a:pt x="58" y="117"/>
                </a:lnTo>
                <a:lnTo>
                  <a:pt x="58" y="118"/>
                </a:lnTo>
                <a:lnTo>
                  <a:pt x="58" y="120"/>
                </a:lnTo>
                <a:lnTo>
                  <a:pt x="58" y="121"/>
                </a:lnTo>
                <a:lnTo>
                  <a:pt x="58" y="123"/>
                </a:lnTo>
                <a:lnTo>
                  <a:pt x="58" y="125"/>
                </a:lnTo>
                <a:lnTo>
                  <a:pt x="58" y="126"/>
                </a:lnTo>
                <a:lnTo>
                  <a:pt x="58" y="128"/>
                </a:lnTo>
                <a:lnTo>
                  <a:pt x="58" y="129"/>
                </a:lnTo>
                <a:lnTo>
                  <a:pt x="58" y="131"/>
                </a:lnTo>
                <a:lnTo>
                  <a:pt x="58" y="133"/>
                </a:lnTo>
                <a:lnTo>
                  <a:pt x="58" y="134"/>
                </a:lnTo>
                <a:lnTo>
                  <a:pt x="58" y="136"/>
                </a:lnTo>
                <a:lnTo>
                  <a:pt x="58" y="137"/>
                </a:lnTo>
                <a:lnTo>
                  <a:pt x="58" y="139"/>
                </a:lnTo>
                <a:lnTo>
                  <a:pt x="58" y="142"/>
                </a:lnTo>
                <a:lnTo>
                  <a:pt x="58" y="147"/>
                </a:lnTo>
                <a:lnTo>
                  <a:pt x="56" y="147"/>
                </a:lnTo>
                <a:lnTo>
                  <a:pt x="55" y="147"/>
                </a:lnTo>
                <a:lnTo>
                  <a:pt x="53" y="147"/>
                </a:lnTo>
                <a:lnTo>
                  <a:pt x="48" y="147"/>
                </a:lnTo>
                <a:lnTo>
                  <a:pt x="45" y="147"/>
                </a:lnTo>
                <a:lnTo>
                  <a:pt x="40" y="147"/>
                </a:lnTo>
                <a:lnTo>
                  <a:pt x="36" y="147"/>
                </a:lnTo>
                <a:lnTo>
                  <a:pt x="32" y="147"/>
                </a:lnTo>
                <a:lnTo>
                  <a:pt x="31" y="147"/>
                </a:lnTo>
                <a:lnTo>
                  <a:pt x="29" y="147"/>
                </a:lnTo>
                <a:lnTo>
                  <a:pt x="28" y="147"/>
                </a:lnTo>
                <a:lnTo>
                  <a:pt x="26" y="147"/>
                </a:lnTo>
                <a:lnTo>
                  <a:pt x="23" y="147"/>
                </a:lnTo>
                <a:lnTo>
                  <a:pt x="21" y="147"/>
                </a:lnTo>
                <a:lnTo>
                  <a:pt x="13" y="147"/>
                </a:lnTo>
                <a:lnTo>
                  <a:pt x="10" y="147"/>
                </a:lnTo>
                <a:lnTo>
                  <a:pt x="7" y="147"/>
                </a:lnTo>
                <a:lnTo>
                  <a:pt x="5" y="147"/>
                </a:lnTo>
                <a:lnTo>
                  <a:pt x="5" y="142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8"/>
                </a:lnTo>
                <a:lnTo>
                  <a:pt x="5" y="126"/>
                </a:lnTo>
                <a:lnTo>
                  <a:pt x="5" y="125"/>
                </a:lnTo>
                <a:lnTo>
                  <a:pt x="5" y="121"/>
                </a:lnTo>
                <a:lnTo>
                  <a:pt x="5" y="120"/>
                </a:lnTo>
                <a:lnTo>
                  <a:pt x="5" y="118"/>
                </a:lnTo>
                <a:lnTo>
                  <a:pt x="5" y="117"/>
                </a:lnTo>
                <a:lnTo>
                  <a:pt x="5" y="115"/>
                </a:lnTo>
                <a:lnTo>
                  <a:pt x="5" y="110"/>
                </a:lnTo>
                <a:lnTo>
                  <a:pt x="5" y="109"/>
                </a:lnTo>
                <a:lnTo>
                  <a:pt x="5" y="102"/>
                </a:lnTo>
                <a:lnTo>
                  <a:pt x="5" y="96"/>
                </a:lnTo>
                <a:lnTo>
                  <a:pt x="4" y="96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8"/>
                </a:lnTo>
                <a:lnTo>
                  <a:pt x="0" y="73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3"/>
                </a:lnTo>
                <a:lnTo>
                  <a:pt x="0" y="30"/>
                </a:lnTo>
                <a:lnTo>
                  <a:pt x="0" y="29"/>
                </a:lnTo>
                <a:lnTo>
                  <a:pt x="0" y="25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6"/>
                </a:lnTo>
                <a:lnTo>
                  <a:pt x="2" y="16"/>
                </a:lnTo>
                <a:lnTo>
                  <a:pt x="4" y="16"/>
                </a:lnTo>
                <a:lnTo>
                  <a:pt x="5" y="16"/>
                </a:lnTo>
                <a:lnTo>
                  <a:pt x="7" y="16"/>
                </a:lnTo>
                <a:lnTo>
                  <a:pt x="10" y="16"/>
                </a:lnTo>
                <a:lnTo>
                  <a:pt x="13" y="16"/>
                </a:lnTo>
                <a:lnTo>
                  <a:pt x="15" y="16"/>
                </a:lnTo>
                <a:lnTo>
                  <a:pt x="18" y="16"/>
                </a:lnTo>
                <a:lnTo>
                  <a:pt x="20" y="16"/>
                </a:lnTo>
                <a:lnTo>
                  <a:pt x="21" y="16"/>
                </a:lnTo>
                <a:lnTo>
                  <a:pt x="23" y="16"/>
                </a:lnTo>
                <a:lnTo>
                  <a:pt x="26" y="16"/>
                </a:lnTo>
                <a:lnTo>
                  <a:pt x="26" y="17"/>
                </a:lnTo>
                <a:lnTo>
                  <a:pt x="29" y="17"/>
                </a:lnTo>
                <a:lnTo>
                  <a:pt x="31" y="17"/>
                </a:lnTo>
                <a:lnTo>
                  <a:pt x="31" y="16"/>
                </a:lnTo>
                <a:lnTo>
                  <a:pt x="31" y="9"/>
                </a:lnTo>
                <a:lnTo>
                  <a:pt x="31" y="8"/>
                </a:lnTo>
                <a:lnTo>
                  <a:pt x="32" y="3"/>
                </a:lnTo>
                <a:lnTo>
                  <a:pt x="32" y="0"/>
                </a:lnTo>
                <a:lnTo>
                  <a:pt x="39" y="0"/>
                </a:lnTo>
                <a:lnTo>
                  <a:pt x="40" y="0"/>
                </a:lnTo>
                <a:lnTo>
                  <a:pt x="56" y="0"/>
                </a:lnTo>
                <a:lnTo>
                  <a:pt x="58" y="0"/>
                </a:lnTo>
                <a:lnTo>
                  <a:pt x="58" y="1"/>
                </a:lnTo>
                <a:lnTo>
                  <a:pt x="58" y="3"/>
                </a:lnTo>
                <a:lnTo>
                  <a:pt x="58" y="6"/>
                </a:lnTo>
                <a:lnTo>
                  <a:pt x="58" y="8"/>
                </a:lnTo>
                <a:lnTo>
                  <a:pt x="58" y="14"/>
                </a:lnTo>
                <a:lnTo>
                  <a:pt x="58" y="16"/>
                </a:lnTo>
                <a:close/>
              </a:path>
            </a:pathLst>
          </a:custGeom>
          <a:solidFill>
            <a:srgbClr val="C96D8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20"/>
          <p:cNvSpPr>
            <a:spLocks noEditPoints="1"/>
          </p:cNvSpPr>
          <p:nvPr/>
        </p:nvSpPr>
        <p:spPr bwMode="auto">
          <a:xfrm>
            <a:off x="3624263" y="4994276"/>
            <a:ext cx="271463" cy="712788"/>
          </a:xfrm>
          <a:custGeom>
            <a:avLst/>
            <a:gdLst/>
            <a:ahLst/>
            <a:cxnLst>
              <a:cxn ang="0">
                <a:pos x="19" y="190"/>
              </a:cxn>
              <a:cxn ang="0">
                <a:pos x="26" y="200"/>
              </a:cxn>
              <a:cxn ang="0">
                <a:pos x="18" y="200"/>
              </a:cxn>
              <a:cxn ang="0">
                <a:pos x="21" y="209"/>
              </a:cxn>
              <a:cxn ang="0">
                <a:pos x="18" y="224"/>
              </a:cxn>
              <a:cxn ang="0">
                <a:pos x="23" y="220"/>
              </a:cxn>
              <a:cxn ang="0">
                <a:pos x="19" y="233"/>
              </a:cxn>
              <a:cxn ang="0">
                <a:pos x="31" y="240"/>
              </a:cxn>
              <a:cxn ang="0">
                <a:pos x="40" y="240"/>
              </a:cxn>
              <a:cxn ang="0">
                <a:pos x="47" y="230"/>
              </a:cxn>
              <a:cxn ang="0">
                <a:pos x="51" y="243"/>
              </a:cxn>
              <a:cxn ang="0">
                <a:pos x="69" y="248"/>
              </a:cxn>
              <a:cxn ang="0">
                <a:pos x="83" y="259"/>
              </a:cxn>
              <a:cxn ang="0">
                <a:pos x="98" y="275"/>
              </a:cxn>
              <a:cxn ang="0">
                <a:pos x="104" y="280"/>
              </a:cxn>
              <a:cxn ang="0">
                <a:pos x="109" y="291"/>
              </a:cxn>
              <a:cxn ang="0">
                <a:pos x="115" y="295"/>
              </a:cxn>
              <a:cxn ang="0">
                <a:pos x="123" y="308"/>
              </a:cxn>
              <a:cxn ang="0">
                <a:pos x="133" y="321"/>
              </a:cxn>
              <a:cxn ang="0">
                <a:pos x="139" y="337"/>
              </a:cxn>
              <a:cxn ang="0">
                <a:pos x="144" y="351"/>
              </a:cxn>
              <a:cxn ang="0">
                <a:pos x="157" y="359"/>
              </a:cxn>
              <a:cxn ang="0">
                <a:pos x="167" y="375"/>
              </a:cxn>
              <a:cxn ang="0">
                <a:pos x="171" y="395"/>
              </a:cxn>
              <a:cxn ang="0">
                <a:pos x="160" y="414"/>
              </a:cxn>
              <a:cxn ang="0">
                <a:pos x="144" y="427"/>
              </a:cxn>
              <a:cxn ang="0">
                <a:pos x="122" y="441"/>
              </a:cxn>
              <a:cxn ang="0">
                <a:pos x="95" y="449"/>
              </a:cxn>
              <a:cxn ang="0">
                <a:pos x="71" y="444"/>
              </a:cxn>
              <a:cxn ang="0">
                <a:pos x="55" y="430"/>
              </a:cxn>
              <a:cxn ang="0">
                <a:pos x="51" y="407"/>
              </a:cxn>
              <a:cxn ang="0">
                <a:pos x="66" y="387"/>
              </a:cxn>
              <a:cxn ang="0">
                <a:pos x="58" y="366"/>
              </a:cxn>
              <a:cxn ang="0">
                <a:pos x="51" y="351"/>
              </a:cxn>
              <a:cxn ang="0">
                <a:pos x="43" y="329"/>
              </a:cxn>
              <a:cxn ang="0">
                <a:pos x="34" y="303"/>
              </a:cxn>
              <a:cxn ang="0">
                <a:pos x="24" y="280"/>
              </a:cxn>
              <a:cxn ang="0">
                <a:pos x="13" y="264"/>
              </a:cxn>
              <a:cxn ang="0">
                <a:pos x="2" y="249"/>
              </a:cxn>
              <a:cxn ang="0">
                <a:pos x="0" y="228"/>
              </a:cxn>
              <a:cxn ang="0">
                <a:pos x="5" y="214"/>
              </a:cxn>
              <a:cxn ang="0">
                <a:pos x="7" y="208"/>
              </a:cxn>
              <a:cxn ang="0">
                <a:pos x="8" y="193"/>
              </a:cxn>
              <a:cxn ang="0">
                <a:pos x="19" y="180"/>
              </a:cxn>
              <a:cxn ang="0">
                <a:pos x="15" y="196"/>
              </a:cxn>
              <a:cxn ang="0">
                <a:pos x="63" y="0"/>
              </a:cxn>
              <a:cxn ang="0">
                <a:pos x="74" y="52"/>
              </a:cxn>
              <a:cxn ang="0">
                <a:pos x="71" y="70"/>
              </a:cxn>
              <a:cxn ang="0">
                <a:pos x="61" y="54"/>
              </a:cxn>
              <a:cxn ang="0">
                <a:pos x="53" y="48"/>
              </a:cxn>
              <a:cxn ang="0">
                <a:pos x="53" y="38"/>
              </a:cxn>
              <a:cxn ang="0">
                <a:pos x="48" y="30"/>
              </a:cxn>
              <a:cxn ang="0">
                <a:pos x="37" y="16"/>
              </a:cxn>
              <a:cxn ang="0">
                <a:pos x="37" y="4"/>
              </a:cxn>
              <a:cxn ang="0">
                <a:pos x="43" y="14"/>
              </a:cxn>
              <a:cxn ang="0">
                <a:pos x="50" y="32"/>
              </a:cxn>
              <a:cxn ang="0">
                <a:pos x="55" y="20"/>
              </a:cxn>
              <a:cxn ang="0">
                <a:pos x="53" y="11"/>
              </a:cxn>
              <a:cxn ang="0">
                <a:pos x="63" y="1"/>
              </a:cxn>
              <a:cxn ang="0">
                <a:pos x="64" y="33"/>
              </a:cxn>
              <a:cxn ang="0">
                <a:pos x="59" y="44"/>
              </a:cxn>
            </a:cxnLst>
            <a:rect l="0" t="0" r="r" b="b"/>
            <a:pathLst>
              <a:path w="171" h="449">
                <a:moveTo>
                  <a:pt x="19" y="177"/>
                </a:moveTo>
                <a:lnTo>
                  <a:pt x="19" y="179"/>
                </a:lnTo>
                <a:lnTo>
                  <a:pt x="21" y="179"/>
                </a:lnTo>
                <a:lnTo>
                  <a:pt x="21" y="180"/>
                </a:lnTo>
                <a:lnTo>
                  <a:pt x="23" y="180"/>
                </a:lnTo>
                <a:lnTo>
                  <a:pt x="21" y="180"/>
                </a:lnTo>
                <a:lnTo>
                  <a:pt x="23" y="182"/>
                </a:lnTo>
                <a:lnTo>
                  <a:pt x="24" y="184"/>
                </a:lnTo>
                <a:lnTo>
                  <a:pt x="24" y="185"/>
                </a:lnTo>
                <a:lnTo>
                  <a:pt x="23" y="185"/>
                </a:lnTo>
                <a:lnTo>
                  <a:pt x="21" y="185"/>
                </a:lnTo>
                <a:lnTo>
                  <a:pt x="19" y="187"/>
                </a:lnTo>
                <a:lnTo>
                  <a:pt x="18" y="187"/>
                </a:lnTo>
                <a:lnTo>
                  <a:pt x="18" y="188"/>
                </a:lnTo>
                <a:lnTo>
                  <a:pt x="18" y="190"/>
                </a:lnTo>
                <a:lnTo>
                  <a:pt x="19" y="190"/>
                </a:lnTo>
                <a:lnTo>
                  <a:pt x="21" y="190"/>
                </a:lnTo>
                <a:lnTo>
                  <a:pt x="23" y="192"/>
                </a:lnTo>
                <a:lnTo>
                  <a:pt x="24" y="192"/>
                </a:lnTo>
                <a:lnTo>
                  <a:pt x="24" y="193"/>
                </a:lnTo>
                <a:lnTo>
                  <a:pt x="26" y="193"/>
                </a:lnTo>
                <a:lnTo>
                  <a:pt x="27" y="193"/>
                </a:lnTo>
                <a:lnTo>
                  <a:pt x="29" y="193"/>
                </a:lnTo>
                <a:lnTo>
                  <a:pt x="29" y="195"/>
                </a:lnTo>
                <a:lnTo>
                  <a:pt x="29" y="196"/>
                </a:lnTo>
                <a:lnTo>
                  <a:pt x="31" y="196"/>
                </a:lnTo>
                <a:lnTo>
                  <a:pt x="31" y="198"/>
                </a:lnTo>
                <a:lnTo>
                  <a:pt x="31" y="200"/>
                </a:lnTo>
                <a:lnTo>
                  <a:pt x="29" y="200"/>
                </a:lnTo>
                <a:lnTo>
                  <a:pt x="29" y="198"/>
                </a:lnTo>
                <a:lnTo>
                  <a:pt x="27" y="200"/>
                </a:lnTo>
                <a:lnTo>
                  <a:pt x="26" y="200"/>
                </a:lnTo>
                <a:lnTo>
                  <a:pt x="26" y="198"/>
                </a:lnTo>
                <a:lnTo>
                  <a:pt x="26" y="196"/>
                </a:lnTo>
                <a:lnTo>
                  <a:pt x="24" y="195"/>
                </a:lnTo>
                <a:lnTo>
                  <a:pt x="24" y="193"/>
                </a:lnTo>
                <a:lnTo>
                  <a:pt x="23" y="193"/>
                </a:lnTo>
                <a:lnTo>
                  <a:pt x="21" y="193"/>
                </a:lnTo>
                <a:lnTo>
                  <a:pt x="21" y="195"/>
                </a:lnTo>
                <a:lnTo>
                  <a:pt x="19" y="195"/>
                </a:lnTo>
                <a:lnTo>
                  <a:pt x="19" y="196"/>
                </a:lnTo>
                <a:lnTo>
                  <a:pt x="18" y="196"/>
                </a:lnTo>
                <a:lnTo>
                  <a:pt x="18" y="195"/>
                </a:lnTo>
                <a:lnTo>
                  <a:pt x="18" y="196"/>
                </a:lnTo>
                <a:lnTo>
                  <a:pt x="18" y="198"/>
                </a:lnTo>
                <a:lnTo>
                  <a:pt x="19" y="198"/>
                </a:lnTo>
                <a:lnTo>
                  <a:pt x="18" y="198"/>
                </a:lnTo>
                <a:lnTo>
                  <a:pt x="18" y="200"/>
                </a:lnTo>
                <a:lnTo>
                  <a:pt x="16" y="200"/>
                </a:lnTo>
                <a:lnTo>
                  <a:pt x="16" y="201"/>
                </a:lnTo>
                <a:lnTo>
                  <a:pt x="15" y="201"/>
                </a:lnTo>
                <a:lnTo>
                  <a:pt x="15" y="203"/>
                </a:lnTo>
                <a:lnTo>
                  <a:pt x="13" y="201"/>
                </a:lnTo>
                <a:lnTo>
                  <a:pt x="13" y="203"/>
                </a:lnTo>
                <a:lnTo>
                  <a:pt x="15" y="203"/>
                </a:lnTo>
                <a:lnTo>
                  <a:pt x="15" y="204"/>
                </a:lnTo>
                <a:lnTo>
                  <a:pt x="15" y="203"/>
                </a:lnTo>
                <a:lnTo>
                  <a:pt x="16" y="203"/>
                </a:lnTo>
                <a:lnTo>
                  <a:pt x="16" y="204"/>
                </a:lnTo>
                <a:lnTo>
                  <a:pt x="16" y="206"/>
                </a:lnTo>
                <a:lnTo>
                  <a:pt x="18" y="208"/>
                </a:lnTo>
                <a:lnTo>
                  <a:pt x="18" y="209"/>
                </a:lnTo>
                <a:lnTo>
                  <a:pt x="19" y="209"/>
                </a:lnTo>
                <a:lnTo>
                  <a:pt x="21" y="209"/>
                </a:lnTo>
                <a:lnTo>
                  <a:pt x="21" y="211"/>
                </a:lnTo>
                <a:lnTo>
                  <a:pt x="23" y="211"/>
                </a:lnTo>
                <a:lnTo>
                  <a:pt x="23" y="212"/>
                </a:lnTo>
                <a:lnTo>
                  <a:pt x="23" y="214"/>
                </a:lnTo>
                <a:lnTo>
                  <a:pt x="21" y="214"/>
                </a:lnTo>
                <a:lnTo>
                  <a:pt x="19" y="214"/>
                </a:lnTo>
                <a:lnTo>
                  <a:pt x="18" y="214"/>
                </a:lnTo>
                <a:lnTo>
                  <a:pt x="16" y="214"/>
                </a:lnTo>
                <a:lnTo>
                  <a:pt x="16" y="216"/>
                </a:lnTo>
                <a:lnTo>
                  <a:pt x="15" y="216"/>
                </a:lnTo>
                <a:lnTo>
                  <a:pt x="15" y="217"/>
                </a:lnTo>
                <a:lnTo>
                  <a:pt x="15" y="219"/>
                </a:lnTo>
                <a:lnTo>
                  <a:pt x="16" y="219"/>
                </a:lnTo>
                <a:lnTo>
                  <a:pt x="16" y="222"/>
                </a:lnTo>
                <a:lnTo>
                  <a:pt x="18" y="222"/>
                </a:lnTo>
                <a:lnTo>
                  <a:pt x="18" y="224"/>
                </a:lnTo>
                <a:lnTo>
                  <a:pt x="19" y="224"/>
                </a:lnTo>
                <a:lnTo>
                  <a:pt x="21" y="224"/>
                </a:lnTo>
                <a:lnTo>
                  <a:pt x="21" y="222"/>
                </a:lnTo>
                <a:lnTo>
                  <a:pt x="21" y="220"/>
                </a:lnTo>
                <a:lnTo>
                  <a:pt x="19" y="220"/>
                </a:lnTo>
                <a:lnTo>
                  <a:pt x="18" y="220"/>
                </a:lnTo>
                <a:lnTo>
                  <a:pt x="18" y="219"/>
                </a:lnTo>
                <a:lnTo>
                  <a:pt x="18" y="217"/>
                </a:lnTo>
                <a:lnTo>
                  <a:pt x="19" y="217"/>
                </a:lnTo>
                <a:lnTo>
                  <a:pt x="21" y="217"/>
                </a:lnTo>
                <a:lnTo>
                  <a:pt x="21" y="219"/>
                </a:lnTo>
                <a:lnTo>
                  <a:pt x="21" y="220"/>
                </a:lnTo>
                <a:lnTo>
                  <a:pt x="23" y="220"/>
                </a:lnTo>
                <a:lnTo>
                  <a:pt x="21" y="219"/>
                </a:lnTo>
                <a:lnTo>
                  <a:pt x="23" y="219"/>
                </a:lnTo>
                <a:lnTo>
                  <a:pt x="23" y="220"/>
                </a:lnTo>
                <a:lnTo>
                  <a:pt x="23" y="222"/>
                </a:lnTo>
                <a:lnTo>
                  <a:pt x="24" y="224"/>
                </a:lnTo>
                <a:lnTo>
                  <a:pt x="24" y="225"/>
                </a:lnTo>
                <a:lnTo>
                  <a:pt x="23" y="225"/>
                </a:lnTo>
                <a:lnTo>
                  <a:pt x="23" y="227"/>
                </a:lnTo>
                <a:lnTo>
                  <a:pt x="23" y="228"/>
                </a:lnTo>
                <a:lnTo>
                  <a:pt x="21" y="228"/>
                </a:lnTo>
                <a:lnTo>
                  <a:pt x="21" y="227"/>
                </a:lnTo>
                <a:lnTo>
                  <a:pt x="21" y="225"/>
                </a:lnTo>
                <a:lnTo>
                  <a:pt x="19" y="225"/>
                </a:lnTo>
                <a:lnTo>
                  <a:pt x="19" y="227"/>
                </a:lnTo>
                <a:lnTo>
                  <a:pt x="19" y="228"/>
                </a:lnTo>
                <a:lnTo>
                  <a:pt x="19" y="230"/>
                </a:lnTo>
                <a:lnTo>
                  <a:pt x="18" y="230"/>
                </a:lnTo>
                <a:lnTo>
                  <a:pt x="18" y="232"/>
                </a:lnTo>
                <a:lnTo>
                  <a:pt x="19" y="233"/>
                </a:lnTo>
                <a:lnTo>
                  <a:pt x="19" y="235"/>
                </a:lnTo>
                <a:lnTo>
                  <a:pt x="21" y="235"/>
                </a:lnTo>
                <a:lnTo>
                  <a:pt x="21" y="236"/>
                </a:lnTo>
                <a:lnTo>
                  <a:pt x="21" y="238"/>
                </a:lnTo>
                <a:lnTo>
                  <a:pt x="23" y="238"/>
                </a:lnTo>
                <a:lnTo>
                  <a:pt x="23" y="236"/>
                </a:lnTo>
                <a:lnTo>
                  <a:pt x="24" y="236"/>
                </a:lnTo>
                <a:lnTo>
                  <a:pt x="24" y="238"/>
                </a:lnTo>
                <a:lnTo>
                  <a:pt x="24" y="240"/>
                </a:lnTo>
                <a:lnTo>
                  <a:pt x="26" y="240"/>
                </a:lnTo>
                <a:lnTo>
                  <a:pt x="27" y="240"/>
                </a:lnTo>
                <a:lnTo>
                  <a:pt x="27" y="241"/>
                </a:lnTo>
                <a:lnTo>
                  <a:pt x="29" y="241"/>
                </a:lnTo>
                <a:lnTo>
                  <a:pt x="29" y="240"/>
                </a:lnTo>
                <a:lnTo>
                  <a:pt x="29" y="241"/>
                </a:lnTo>
                <a:lnTo>
                  <a:pt x="31" y="240"/>
                </a:lnTo>
                <a:lnTo>
                  <a:pt x="31" y="241"/>
                </a:lnTo>
                <a:lnTo>
                  <a:pt x="31" y="243"/>
                </a:lnTo>
                <a:lnTo>
                  <a:pt x="31" y="244"/>
                </a:lnTo>
                <a:lnTo>
                  <a:pt x="32" y="244"/>
                </a:lnTo>
                <a:lnTo>
                  <a:pt x="32" y="243"/>
                </a:lnTo>
                <a:lnTo>
                  <a:pt x="34" y="243"/>
                </a:lnTo>
                <a:lnTo>
                  <a:pt x="34" y="244"/>
                </a:lnTo>
                <a:lnTo>
                  <a:pt x="35" y="244"/>
                </a:lnTo>
                <a:lnTo>
                  <a:pt x="35" y="246"/>
                </a:lnTo>
                <a:lnTo>
                  <a:pt x="35" y="244"/>
                </a:lnTo>
                <a:lnTo>
                  <a:pt x="35" y="243"/>
                </a:lnTo>
                <a:lnTo>
                  <a:pt x="37" y="243"/>
                </a:lnTo>
                <a:lnTo>
                  <a:pt x="39" y="243"/>
                </a:lnTo>
                <a:lnTo>
                  <a:pt x="39" y="241"/>
                </a:lnTo>
                <a:lnTo>
                  <a:pt x="40" y="241"/>
                </a:lnTo>
                <a:lnTo>
                  <a:pt x="40" y="240"/>
                </a:lnTo>
                <a:lnTo>
                  <a:pt x="42" y="240"/>
                </a:lnTo>
                <a:lnTo>
                  <a:pt x="42" y="241"/>
                </a:lnTo>
                <a:lnTo>
                  <a:pt x="42" y="243"/>
                </a:lnTo>
                <a:lnTo>
                  <a:pt x="43" y="244"/>
                </a:lnTo>
                <a:lnTo>
                  <a:pt x="45" y="243"/>
                </a:lnTo>
                <a:lnTo>
                  <a:pt x="45" y="241"/>
                </a:lnTo>
                <a:lnTo>
                  <a:pt x="45" y="240"/>
                </a:lnTo>
                <a:lnTo>
                  <a:pt x="47" y="240"/>
                </a:lnTo>
                <a:lnTo>
                  <a:pt x="47" y="238"/>
                </a:lnTo>
                <a:lnTo>
                  <a:pt x="47" y="236"/>
                </a:lnTo>
                <a:lnTo>
                  <a:pt x="47" y="235"/>
                </a:lnTo>
                <a:lnTo>
                  <a:pt x="45" y="235"/>
                </a:lnTo>
                <a:lnTo>
                  <a:pt x="45" y="233"/>
                </a:lnTo>
                <a:lnTo>
                  <a:pt x="47" y="233"/>
                </a:lnTo>
                <a:lnTo>
                  <a:pt x="47" y="232"/>
                </a:lnTo>
                <a:lnTo>
                  <a:pt x="47" y="230"/>
                </a:lnTo>
                <a:lnTo>
                  <a:pt x="47" y="228"/>
                </a:lnTo>
                <a:lnTo>
                  <a:pt x="48" y="228"/>
                </a:lnTo>
                <a:lnTo>
                  <a:pt x="48" y="230"/>
                </a:lnTo>
                <a:lnTo>
                  <a:pt x="48" y="232"/>
                </a:lnTo>
                <a:lnTo>
                  <a:pt x="47" y="232"/>
                </a:lnTo>
                <a:lnTo>
                  <a:pt x="47" y="233"/>
                </a:lnTo>
                <a:lnTo>
                  <a:pt x="47" y="232"/>
                </a:lnTo>
                <a:lnTo>
                  <a:pt x="47" y="233"/>
                </a:lnTo>
                <a:lnTo>
                  <a:pt x="47" y="235"/>
                </a:lnTo>
                <a:lnTo>
                  <a:pt x="48" y="236"/>
                </a:lnTo>
                <a:lnTo>
                  <a:pt x="48" y="238"/>
                </a:lnTo>
                <a:lnTo>
                  <a:pt x="48" y="240"/>
                </a:lnTo>
                <a:lnTo>
                  <a:pt x="48" y="241"/>
                </a:lnTo>
                <a:lnTo>
                  <a:pt x="48" y="243"/>
                </a:lnTo>
                <a:lnTo>
                  <a:pt x="50" y="243"/>
                </a:lnTo>
                <a:lnTo>
                  <a:pt x="51" y="243"/>
                </a:lnTo>
                <a:lnTo>
                  <a:pt x="51" y="244"/>
                </a:lnTo>
                <a:lnTo>
                  <a:pt x="53" y="244"/>
                </a:lnTo>
                <a:lnTo>
                  <a:pt x="53" y="246"/>
                </a:lnTo>
                <a:lnTo>
                  <a:pt x="53" y="244"/>
                </a:lnTo>
                <a:lnTo>
                  <a:pt x="55" y="244"/>
                </a:lnTo>
                <a:lnTo>
                  <a:pt x="56" y="244"/>
                </a:lnTo>
                <a:lnTo>
                  <a:pt x="58" y="244"/>
                </a:lnTo>
                <a:lnTo>
                  <a:pt x="59" y="244"/>
                </a:lnTo>
                <a:lnTo>
                  <a:pt x="59" y="246"/>
                </a:lnTo>
                <a:lnTo>
                  <a:pt x="61" y="246"/>
                </a:lnTo>
                <a:lnTo>
                  <a:pt x="61" y="248"/>
                </a:lnTo>
                <a:lnTo>
                  <a:pt x="63" y="248"/>
                </a:lnTo>
                <a:lnTo>
                  <a:pt x="64" y="248"/>
                </a:lnTo>
                <a:lnTo>
                  <a:pt x="66" y="248"/>
                </a:lnTo>
                <a:lnTo>
                  <a:pt x="67" y="248"/>
                </a:lnTo>
                <a:lnTo>
                  <a:pt x="69" y="248"/>
                </a:lnTo>
                <a:lnTo>
                  <a:pt x="71" y="248"/>
                </a:lnTo>
                <a:lnTo>
                  <a:pt x="72" y="248"/>
                </a:lnTo>
                <a:lnTo>
                  <a:pt x="72" y="249"/>
                </a:lnTo>
                <a:lnTo>
                  <a:pt x="74" y="249"/>
                </a:lnTo>
                <a:lnTo>
                  <a:pt x="74" y="251"/>
                </a:lnTo>
                <a:lnTo>
                  <a:pt x="75" y="251"/>
                </a:lnTo>
                <a:lnTo>
                  <a:pt x="75" y="252"/>
                </a:lnTo>
                <a:lnTo>
                  <a:pt x="77" y="252"/>
                </a:lnTo>
                <a:lnTo>
                  <a:pt x="77" y="254"/>
                </a:lnTo>
                <a:lnTo>
                  <a:pt x="77" y="256"/>
                </a:lnTo>
                <a:lnTo>
                  <a:pt x="79" y="256"/>
                </a:lnTo>
                <a:lnTo>
                  <a:pt x="79" y="257"/>
                </a:lnTo>
                <a:lnTo>
                  <a:pt x="80" y="257"/>
                </a:lnTo>
                <a:lnTo>
                  <a:pt x="82" y="257"/>
                </a:lnTo>
                <a:lnTo>
                  <a:pt x="83" y="257"/>
                </a:lnTo>
                <a:lnTo>
                  <a:pt x="83" y="259"/>
                </a:lnTo>
                <a:lnTo>
                  <a:pt x="85" y="259"/>
                </a:lnTo>
                <a:lnTo>
                  <a:pt x="85" y="260"/>
                </a:lnTo>
                <a:lnTo>
                  <a:pt x="87" y="260"/>
                </a:lnTo>
                <a:lnTo>
                  <a:pt x="88" y="262"/>
                </a:lnTo>
                <a:lnTo>
                  <a:pt x="90" y="262"/>
                </a:lnTo>
                <a:lnTo>
                  <a:pt x="90" y="264"/>
                </a:lnTo>
                <a:lnTo>
                  <a:pt x="91" y="264"/>
                </a:lnTo>
                <a:lnTo>
                  <a:pt x="91" y="265"/>
                </a:lnTo>
                <a:lnTo>
                  <a:pt x="91" y="267"/>
                </a:lnTo>
                <a:lnTo>
                  <a:pt x="91" y="268"/>
                </a:lnTo>
                <a:lnTo>
                  <a:pt x="93" y="268"/>
                </a:lnTo>
                <a:lnTo>
                  <a:pt x="95" y="270"/>
                </a:lnTo>
                <a:lnTo>
                  <a:pt x="96" y="272"/>
                </a:lnTo>
                <a:lnTo>
                  <a:pt x="96" y="273"/>
                </a:lnTo>
                <a:lnTo>
                  <a:pt x="98" y="273"/>
                </a:lnTo>
                <a:lnTo>
                  <a:pt x="98" y="275"/>
                </a:lnTo>
                <a:lnTo>
                  <a:pt x="99" y="275"/>
                </a:lnTo>
                <a:lnTo>
                  <a:pt x="99" y="276"/>
                </a:lnTo>
                <a:lnTo>
                  <a:pt x="99" y="278"/>
                </a:lnTo>
                <a:lnTo>
                  <a:pt x="99" y="280"/>
                </a:lnTo>
                <a:lnTo>
                  <a:pt x="99" y="281"/>
                </a:lnTo>
                <a:lnTo>
                  <a:pt x="99" y="283"/>
                </a:lnTo>
                <a:lnTo>
                  <a:pt x="98" y="283"/>
                </a:lnTo>
                <a:lnTo>
                  <a:pt x="99" y="283"/>
                </a:lnTo>
                <a:lnTo>
                  <a:pt x="99" y="284"/>
                </a:lnTo>
                <a:lnTo>
                  <a:pt x="99" y="286"/>
                </a:lnTo>
                <a:lnTo>
                  <a:pt x="99" y="284"/>
                </a:lnTo>
                <a:lnTo>
                  <a:pt x="99" y="283"/>
                </a:lnTo>
                <a:lnTo>
                  <a:pt x="101" y="283"/>
                </a:lnTo>
                <a:lnTo>
                  <a:pt x="101" y="281"/>
                </a:lnTo>
                <a:lnTo>
                  <a:pt x="103" y="280"/>
                </a:lnTo>
                <a:lnTo>
                  <a:pt x="104" y="280"/>
                </a:lnTo>
                <a:lnTo>
                  <a:pt x="104" y="281"/>
                </a:lnTo>
                <a:lnTo>
                  <a:pt x="106" y="281"/>
                </a:lnTo>
                <a:lnTo>
                  <a:pt x="106" y="280"/>
                </a:lnTo>
                <a:lnTo>
                  <a:pt x="107" y="281"/>
                </a:lnTo>
                <a:lnTo>
                  <a:pt x="107" y="283"/>
                </a:lnTo>
                <a:lnTo>
                  <a:pt x="107" y="284"/>
                </a:lnTo>
                <a:lnTo>
                  <a:pt x="106" y="284"/>
                </a:lnTo>
                <a:lnTo>
                  <a:pt x="106" y="286"/>
                </a:lnTo>
                <a:lnTo>
                  <a:pt x="107" y="286"/>
                </a:lnTo>
                <a:lnTo>
                  <a:pt x="107" y="284"/>
                </a:lnTo>
                <a:lnTo>
                  <a:pt x="109" y="284"/>
                </a:lnTo>
                <a:lnTo>
                  <a:pt x="111" y="284"/>
                </a:lnTo>
                <a:lnTo>
                  <a:pt x="111" y="286"/>
                </a:lnTo>
                <a:lnTo>
                  <a:pt x="111" y="287"/>
                </a:lnTo>
                <a:lnTo>
                  <a:pt x="109" y="289"/>
                </a:lnTo>
                <a:lnTo>
                  <a:pt x="109" y="291"/>
                </a:lnTo>
                <a:lnTo>
                  <a:pt x="107" y="291"/>
                </a:lnTo>
                <a:lnTo>
                  <a:pt x="109" y="291"/>
                </a:lnTo>
                <a:lnTo>
                  <a:pt x="111" y="291"/>
                </a:lnTo>
                <a:lnTo>
                  <a:pt x="111" y="292"/>
                </a:lnTo>
                <a:lnTo>
                  <a:pt x="112" y="294"/>
                </a:lnTo>
                <a:lnTo>
                  <a:pt x="112" y="295"/>
                </a:lnTo>
                <a:lnTo>
                  <a:pt x="112" y="297"/>
                </a:lnTo>
                <a:lnTo>
                  <a:pt x="114" y="297"/>
                </a:lnTo>
                <a:lnTo>
                  <a:pt x="114" y="299"/>
                </a:lnTo>
                <a:lnTo>
                  <a:pt x="115" y="299"/>
                </a:lnTo>
                <a:lnTo>
                  <a:pt x="117" y="299"/>
                </a:lnTo>
                <a:lnTo>
                  <a:pt x="117" y="297"/>
                </a:lnTo>
                <a:lnTo>
                  <a:pt x="115" y="297"/>
                </a:lnTo>
                <a:lnTo>
                  <a:pt x="115" y="295"/>
                </a:lnTo>
                <a:lnTo>
                  <a:pt x="114" y="295"/>
                </a:lnTo>
                <a:lnTo>
                  <a:pt x="115" y="295"/>
                </a:lnTo>
                <a:lnTo>
                  <a:pt x="117" y="295"/>
                </a:lnTo>
                <a:lnTo>
                  <a:pt x="117" y="297"/>
                </a:lnTo>
                <a:lnTo>
                  <a:pt x="117" y="295"/>
                </a:lnTo>
                <a:lnTo>
                  <a:pt x="119" y="295"/>
                </a:lnTo>
                <a:lnTo>
                  <a:pt x="119" y="297"/>
                </a:lnTo>
                <a:lnTo>
                  <a:pt x="119" y="299"/>
                </a:lnTo>
                <a:lnTo>
                  <a:pt x="119" y="300"/>
                </a:lnTo>
                <a:lnTo>
                  <a:pt x="120" y="300"/>
                </a:lnTo>
                <a:lnTo>
                  <a:pt x="119" y="300"/>
                </a:lnTo>
                <a:lnTo>
                  <a:pt x="120" y="300"/>
                </a:lnTo>
                <a:lnTo>
                  <a:pt x="120" y="303"/>
                </a:lnTo>
                <a:lnTo>
                  <a:pt x="120" y="305"/>
                </a:lnTo>
                <a:lnTo>
                  <a:pt x="122" y="305"/>
                </a:lnTo>
                <a:lnTo>
                  <a:pt x="122" y="307"/>
                </a:lnTo>
                <a:lnTo>
                  <a:pt x="123" y="307"/>
                </a:lnTo>
                <a:lnTo>
                  <a:pt x="123" y="308"/>
                </a:lnTo>
                <a:lnTo>
                  <a:pt x="125" y="308"/>
                </a:lnTo>
                <a:lnTo>
                  <a:pt x="123" y="308"/>
                </a:lnTo>
                <a:lnTo>
                  <a:pt x="125" y="310"/>
                </a:lnTo>
                <a:lnTo>
                  <a:pt x="127" y="311"/>
                </a:lnTo>
                <a:lnTo>
                  <a:pt x="127" y="310"/>
                </a:lnTo>
                <a:lnTo>
                  <a:pt x="127" y="311"/>
                </a:lnTo>
                <a:lnTo>
                  <a:pt x="127" y="313"/>
                </a:lnTo>
                <a:lnTo>
                  <a:pt x="128" y="313"/>
                </a:lnTo>
                <a:lnTo>
                  <a:pt x="128" y="315"/>
                </a:lnTo>
                <a:lnTo>
                  <a:pt x="130" y="315"/>
                </a:lnTo>
                <a:lnTo>
                  <a:pt x="130" y="316"/>
                </a:lnTo>
                <a:lnTo>
                  <a:pt x="131" y="316"/>
                </a:lnTo>
                <a:lnTo>
                  <a:pt x="131" y="318"/>
                </a:lnTo>
                <a:lnTo>
                  <a:pt x="133" y="318"/>
                </a:lnTo>
                <a:lnTo>
                  <a:pt x="133" y="319"/>
                </a:lnTo>
                <a:lnTo>
                  <a:pt x="133" y="321"/>
                </a:lnTo>
                <a:lnTo>
                  <a:pt x="135" y="321"/>
                </a:lnTo>
                <a:lnTo>
                  <a:pt x="136" y="323"/>
                </a:lnTo>
                <a:lnTo>
                  <a:pt x="138" y="323"/>
                </a:lnTo>
                <a:lnTo>
                  <a:pt x="136" y="323"/>
                </a:lnTo>
                <a:lnTo>
                  <a:pt x="136" y="324"/>
                </a:lnTo>
                <a:lnTo>
                  <a:pt x="138" y="324"/>
                </a:lnTo>
                <a:lnTo>
                  <a:pt x="138" y="326"/>
                </a:lnTo>
                <a:lnTo>
                  <a:pt x="138" y="327"/>
                </a:lnTo>
                <a:lnTo>
                  <a:pt x="138" y="329"/>
                </a:lnTo>
                <a:lnTo>
                  <a:pt x="139" y="331"/>
                </a:lnTo>
                <a:lnTo>
                  <a:pt x="139" y="332"/>
                </a:lnTo>
                <a:lnTo>
                  <a:pt x="139" y="334"/>
                </a:lnTo>
                <a:lnTo>
                  <a:pt x="139" y="332"/>
                </a:lnTo>
                <a:lnTo>
                  <a:pt x="139" y="334"/>
                </a:lnTo>
                <a:lnTo>
                  <a:pt x="139" y="335"/>
                </a:lnTo>
                <a:lnTo>
                  <a:pt x="139" y="337"/>
                </a:lnTo>
                <a:lnTo>
                  <a:pt x="139" y="339"/>
                </a:lnTo>
                <a:lnTo>
                  <a:pt x="139" y="340"/>
                </a:lnTo>
                <a:lnTo>
                  <a:pt x="139" y="342"/>
                </a:lnTo>
                <a:lnTo>
                  <a:pt x="139" y="343"/>
                </a:lnTo>
                <a:lnTo>
                  <a:pt x="139" y="345"/>
                </a:lnTo>
                <a:lnTo>
                  <a:pt x="139" y="347"/>
                </a:lnTo>
                <a:lnTo>
                  <a:pt x="141" y="348"/>
                </a:lnTo>
                <a:lnTo>
                  <a:pt x="139" y="348"/>
                </a:lnTo>
                <a:lnTo>
                  <a:pt x="139" y="350"/>
                </a:lnTo>
                <a:lnTo>
                  <a:pt x="141" y="350"/>
                </a:lnTo>
                <a:lnTo>
                  <a:pt x="141" y="351"/>
                </a:lnTo>
                <a:lnTo>
                  <a:pt x="141" y="350"/>
                </a:lnTo>
                <a:lnTo>
                  <a:pt x="141" y="351"/>
                </a:lnTo>
                <a:lnTo>
                  <a:pt x="143" y="351"/>
                </a:lnTo>
                <a:lnTo>
                  <a:pt x="143" y="350"/>
                </a:lnTo>
                <a:lnTo>
                  <a:pt x="144" y="351"/>
                </a:lnTo>
                <a:lnTo>
                  <a:pt x="146" y="351"/>
                </a:lnTo>
                <a:lnTo>
                  <a:pt x="146" y="350"/>
                </a:lnTo>
                <a:lnTo>
                  <a:pt x="147" y="348"/>
                </a:lnTo>
                <a:lnTo>
                  <a:pt x="149" y="348"/>
                </a:lnTo>
                <a:lnTo>
                  <a:pt x="151" y="348"/>
                </a:lnTo>
                <a:lnTo>
                  <a:pt x="151" y="350"/>
                </a:lnTo>
                <a:lnTo>
                  <a:pt x="152" y="350"/>
                </a:lnTo>
                <a:lnTo>
                  <a:pt x="152" y="351"/>
                </a:lnTo>
                <a:lnTo>
                  <a:pt x="152" y="353"/>
                </a:lnTo>
                <a:lnTo>
                  <a:pt x="152" y="355"/>
                </a:lnTo>
                <a:lnTo>
                  <a:pt x="154" y="355"/>
                </a:lnTo>
                <a:lnTo>
                  <a:pt x="154" y="356"/>
                </a:lnTo>
                <a:lnTo>
                  <a:pt x="155" y="356"/>
                </a:lnTo>
                <a:lnTo>
                  <a:pt x="155" y="358"/>
                </a:lnTo>
                <a:lnTo>
                  <a:pt x="155" y="359"/>
                </a:lnTo>
                <a:lnTo>
                  <a:pt x="157" y="359"/>
                </a:lnTo>
                <a:lnTo>
                  <a:pt x="157" y="361"/>
                </a:lnTo>
                <a:lnTo>
                  <a:pt x="159" y="361"/>
                </a:lnTo>
                <a:lnTo>
                  <a:pt x="159" y="363"/>
                </a:lnTo>
                <a:lnTo>
                  <a:pt x="159" y="361"/>
                </a:lnTo>
                <a:lnTo>
                  <a:pt x="159" y="363"/>
                </a:lnTo>
                <a:lnTo>
                  <a:pt x="160" y="363"/>
                </a:lnTo>
                <a:lnTo>
                  <a:pt x="160" y="364"/>
                </a:lnTo>
                <a:lnTo>
                  <a:pt x="160" y="366"/>
                </a:lnTo>
                <a:lnTo>
                  <a:pt x="162" y="366"/>
                </a:lnTo>
                <a:lnTo>
                  <a:pt x="162" y="367"/>
                </a:lnTo>
                <a:lnTo>
                  <a:pt x="163" y="367"/>
                </a:lnTo>
                <a:lnTo>
                  <a:pt x="163" y="369"/>
                </a:lnTo>
                <a:lnTo>
                  <a:pt x="165" y="371"/>
                </a:lnTo>
                <a:lnTo>
                  <a:pt x="165" y="372"/>
                </a:lnTo>
                <a:lnTo>
                  <a:pt x="167" y="374"/>
                </a:lnTo>
                <a:lnTo>
                  <a:pt x="167" y="375"/>
                </a:lnTo>
                <a:lnTo>
                  <a:pt x="168" y="375"/>
                </a:lnTo>
                <a:lnTo>
                  <a:pt x="168" y="377"/>
                </a:lnTo>
                <a:lnTo>
                  <a:pt x="170" y="379"/>
                </a:lnTo>
                <a:lnTo>
                  <a:pt x="168" y="379"/>
                </a:lnTo>
                <a:lnTo>
                  <a:pt x="168" y="380"/>
                </a:lnTo>
                <a:lnTo>
                  <a:pt x="170" y="380"/>
                </a:lnTo>
                <a:lnTo>
                  <a:pt x="170" y="382"/>
                </a:lnTo>
                <a:lnTo>
                  <a:pt x="170" y="383"/>
                </a:lnTo>
                <a:lnTo>
                  <a:pt x="170" y="385"/>
                </a:lnTo>
                <a:lnTo>
                  <a:pt x="170" y="387"/>
                </a:lnTo>
                <a:lnTo>
                  <a:pt x="170" y="388"/>
                </a:lnTo>
                <a:lnTo>
                  <a:pt x="171" y="388"/>
                </a:lnTo>
                <a:lnTo>
                  <a:pt x="171" y="390"/>
                </a:lnTo>
                <a:lnTo>
                  <a:pt x="171" y="391"/>
                </a:lnTo>
                <a:lnTo>
                  <a:pt x="171" y="393"/>
                </a:lnTo>
                <a:lnTo>
                  <a:pt x="171" y="395"/>
                </a:lnTo>
                <a:lnTo>
                  <a:pt x="170" y="395"/>
                </a:lnTo>
                <a:lnTo>
                  <a:pt x="171" y="396"/>
                </a:lnTo>
                <a:lnTo>
                  <a:pt x="171" y="398"/>
                </a:lnTo>
                <a:lnTo>
                  <a:pt x="171" y="399"/>
                </a:lnTo>
                <a:lnTo>
                  <a:pt x="171" y="401"/>
                </a:lnTo>
                <a:lnTo>
                  <a:pt x="171" y="403"/>
                </a:lnTo>
                <a:lnTo>
                  <a:pt x="170" y="403"/>
                </a:lnTo>
                <a:lnTo>
                  <a:pt x="170" y="404"/>
                </a:lnTo>
                <a:lnTo>
                  <a:pt x="168" y="406"/>
                </a:lnTo>
                <a:lnTo>
                  <a:pt x="167" y="406"/>
                </a:lnTo>
                <a:lnTo>
                  <a:pt x="167" y="407"/>
                </a:lnTo>
                <a:lnTo>
                  <a:pt x="165" y="409"/>
                </a:lnTo>
                <a:lnTo>
                  <a:pt x="163" y="411"/>
                </a:lnTo>
                <a:lnTo>
                  <a:pt x="162" y="412"/>
                </a:lnTo>
                <a:lnTo>
                  <a:pt x="160" y="412"/>
                </a:lnTo>
                <a:lnTo>
                  <a:pt x="160" y="414"/>
                </a:lnTo>
                <a:lnTo>
                  <a:pt x="159" y="414"/>
                </a:lnTo>
                <a:lnTo>
                  <a:pt x="157" y="415"/>
                </a:lnTo>
                <a:lnTo>
                  <a:pt x="155" y="415"/>
                </a:lnTo>
                <a:lnTo>
                  <a:pt x="154" y="415"/>
                </a:lnTo>
                <a:lnTo>
                  <a:pt x="152" y="415"/>
                </a:lnTo>
                <a:lnTo>
                  <a:pt x="152" y="417"/>
                </a:lnTo>
                <a:lnTo>
                  <a:pt x="151" y="417"/>
                </a:lnTo>
                <a:lnTo>
                  <a:pt x="149" y="417"/>
                </a:lnTo>
                <a:lnTo>
                  <a:pt x="149" y="419"/>
                </a:lnTo>
                <a:lnTo>
                  <a:pt x="149" y="420"/>
                </a:lnTo>
                <a:lnTo>
                  <a:pt x="149" y="422"/>
                </a:lnTo>
                <a:lnTo>
                  <a:pt x="147" y="422"/>
                </a:lnTo>
                <a:lnTo>
                  <a:pt x="147" y="423"/>
                </a:lnTo>
                <a:lnTo>
                  <a:pt x="147" y="425"/>
                </a:lnTo>
                <a:lnTo>
                  <a:pt x="146" y="425"/>
                </a:lnTo>
                <a:lnTo>
                  <a:pt x="144" y="427"/>
                </a:lnTo>
                <a:lnTo>
                  <a:pt x="144" y="428"/>
                </a:lnTo>
                <a:lnTo>
                  <a:pt x="143" y="428"/>
                </a:lnTo>
                <a:lnTo>
                  <a:pt x="143" y="430"/>
                </a:lnTo>
                <a:lnTo>
                  <a:pt x="143" y="431"/>
                </a:lnTo>
                <a:lnTo>
                  <a:pt x="141" y="431"/>
                </a:lnTo>
                <a:lnTo>
                  <a:pt x="139" y="431"/>
                </a:lnTo>
                <a:lnTo>
                  <a:pt x="138" y="431"/>
                </a:lnTo>
                <a:lnTo>
                  <a:pt x="138" y="433"/>
                </a:lnTo>
                <a:lnTo>
                  <a:pt x="135" y="435"/>
                </a:lnTo>
                <a:lnTo>
                  <a:pt x="131" y="436"/>
                </a:lnTo>
                <a:lnTo>
                  <a:pt x="130" y="438"/>
                </a:lnTo>
                <a:lnTo>
                  <a:pt x="128" y="438"/>
                </a:lnTo>
                <a:lnTo>
                  <a:pt x="128" y="439"/>
                </a:lnTo>
                <a:lnTo>
                  <a:pt x="127" y="439"/>
                </a:lnTo>
                <a:lnTo>
                  <a:pt x="125" y="439"/>
                </a:lnTo>
                <a:lnTo>
                  <a:pt x="122" y="441"/>
                </a:lnTo>
                <a:lnTo>
                  <a:pt x="120" y="441"/>
                </a:lnTo>
                <a:lnTo>
                  <a:pt x="120" y="443"/>
                </a:lnTo>
                <a:lnTo>
                  <a:pt x="119" y="443"/>
                </a:lnTo>
                <a:lnTo>
                  <a:pt x="117" y="443"/>
                </a:lnTo>
                <a:lnTo>
                  <a:pt x="115" y="444"/>
                </a:lnTo>
                <a:lnTo>
                  <a:pt x="112" y="446"/>
                </a:lnTo>
                <a:lnTo>
                  <a:pt x="111" y="446"/>
                </a:lnTo>
                <a:lnTo>
                  <a:pt x="109" y="446"/>
                </a:lnTo>
                <a:lnTo>
                  <a:pt x="107" y="447"/>
                </a:lnTo>
                <a:lnTo>
                  <a:pt x="104" y="447"/>
                </a:lnTo>
                <a:lnTo>
                  <a:pt x="103" y="447"/>
                </a:lnTo>
                <a:lnTo>
                  <a:pt x="101" y="449"/>
                </a:lnTo>
                <a:lnTo>
                  <a:pt x="99" y="449"/>
                </a:lnTo>
                <a:lnTo>
                  <a:pt x="98" y="449"/>
                </a:lnTo>
                <a:lnTo>
                  <a:pt x="96" y="449"/>
                </a:lnTo>
                <a:lnTo>
                  <a:pt x="95" y="449"/>
                </a:lnTo>
                <a:lnTo>
                  <a:pt x="93" y="449"/>
                </a:lnTo>
                <a:lnTo>
                  <a:pt x="90" y="449"/>
                </a:lnTo>
                <a:lnTo>
                  <a:pt x="88" y="449"/>
                </a:lnTo>
                <a:lnTo>
                  <a:pt x="87" y="449"/>
                </a:lnTo>
                <a:lnTo>
                  <a:pt x="85" y="449"/>
                </a:lnTo>
                <a:lnTo>
                  <a:pt x="83" y="449"/>
                </a:lnTo>
                <a:lnTo>
                  <a:pt x="83" y="447"/>
                </a:lnTo>
                <a:lnTo>
                  <a:pt x="82" y="447"/>
                </a:lnTo>
                <a:lnTo>
                  <a:pt x="80" y="447"/>
                </a:lnTo>
                <a:lnTo>
                  <a:pt x="79" y="447"/>
                </a:lnTo>
                <a:lnTo>
                  <a:pt x="77" y="446"/>
                </a:lnTo>
                <a:lnTo>
                  <a:pt x="75" y="446"/>
                </a:lnTo>
                <a:lnTo>
                  <a:pt x="74" y="446"/>
                </a:lnTo>
                <a:lnTo>
                  <a:pt x="74" y="444"/>
                </a:lnTo>
                <a:lnTo>
                  <a:pt x="72" y="444"/>
                </a:lnTo>
                <a:lnTo>
                  <a:pt x="71" y="444"/>
                </a:lnTo>
                <a:lnTo>
                  <a:pt x="69" y="443"/>
                </a:lnTo>
                <a:lnTo>
                  <a:pt x="67" y="443"/>
                </a:lnTo>
                <a:lnTo>
                  <a:pt x="67" y="441"/>
                </a:lnTo>
                <a:lnTo>
                  <a:pt x="66" y="441"/>
                </a:lnTo>
                <a:lnTo>
                  <a:pt x="66" y="439"/>
                </a:lnTo>
                <a:lnTo>
                  <a:pt x="64" y="439"/>
                </a:lnTo>
                <a:lnTo>
                  <a:pt x="63" y="438"/>
                </a:lnTo>
                <a:lnTo>
                  <a:pt x="61" y="438"/>
                </a:lnTo>
                <a:lnTo>
                  <a:pt x="61" y="436"/>
                </a:lnTo>
                <a:lnTo>
                  <a:pt x="59" y="436"/>
                </a:lnTo>
                <a:lnTo>
                  <a:pt x="59" y="435"/>
                </a:lnTo>
                <a:lnTo>
                  <a:pt x="58" y="435"/>
                </a:lnTo>
                <a:lnTo>
                  <a:pt x="56" y="433"/>
                </a:lnTo>
                <a:lnTo>
                  <a:pt x="56" y="431"/>
                </a:lnTo>
                <a:lnTo>
                  <a:pt x="56" y="430"/>
                </a:lnTo>
                <a:lnTo>
                  <a:pt x="55" y="430"/>
                </a:lnTo>
                <a:lnTo>
                  <a:pt x="53" y="430"/>
                </a:lnTo>
                <a:lnTo>
                  <a:pt x="53" y="428"/>
                </a:lnTo>
                <a:lnTo>
                  <a:pt x="53" y="427"/>
                </a:lnTo>
                <a:lnTo>
                  <a:pt x="53" y="425"/>
                </a:lnTo>
                <a:lnTo>
                  <a:pt x="51" y="425"/>
                </a:lnTo>
                <a:lnTo>
                  <a:pt x="51" y="423"/>
                </a:lnTo>
                <a:lnTo>
                  <a:pt x="51" y="422"/>
                </a:lnTo>
                <a:lnTo>
                  <a:pt x="51" y="420"/>
                </a:lnTo>
                <a:lnTo>
                  <a:pt x="51" y="419"/>
                </a:lnTo>
                <a:lnTo>
                  <a:pt x="51" y="417"/>
                </a:lnTo>
                <a:lnTo>
                  <a:pt x="51" y="415"/>
                </a:lnTo>
                <a:lnTo>
                  <a:pt x="50" y="414"/>
                </a:lnTo>
                <a:lnTo>
                  <a:pt x="50" y="412"/>
                </a:lnTo>
                <a:lnTo>
                  <a:pt x="51" y="411"/>
                </a:lnTo>
                <a:lnTo>
                  <a:pt x="51" y="409"/>
                </a:lnTo>
                <a:lnTo>
                  <a:pt x="51" y="407"/>
                </a:lnTo>
                <a:lnTo>
                  <a:pt x="51" y="406"/>
                </a:lnTo>
                <a:lnTo>
                  <a:pt x="51" y="404"/>
                </a:lnTo>
                <a:lnTo>
                  <a:pt x="53" y="401"/>
                </a:lnTo>
                <a:lnTo>
                  <a:pt x="53" y="399"/>
                </a:lnTo>
                <a:lnTo>
                  <a:pt x="55" y="398"/>
                </a:lnTo>
                <a:lnTo>
                  <a:pt x="55" y="396"/>
                </a:lnTo>
                <a:lnTo>
                  <a:pt x="56" y="396"/>
                </a:lnTo>
                <a:lnTo>
                  <a:pt x="58" y="395"/>
                </a:lnTo>
                <a:lnTo>
                  <a:pt x="59" y="395"/>
                </a:lnTo>
                <a:lnTo>
                  <a:pt x="61" y="393"/>
                </a:lnTo>
                <a:lnTo>
                  <a:pt x="63" y="393"/>
                </a:lnTo>
                <a:lnTo>
                  <a:pt x="64" y="393"/>
                </a:lnTo>
                <a:lnTo>
                  <a:pt x="64" y="391"/>
                </a:lnTo>
                <a:lnTo>
                  <a:pt x="64" y="390"/>
                </a:lnTo>
                <a:lnTo>
                  <a:pt x="64" y="388"/>
                </a:lnTo>
                <a:lnTo>
                  <a:pt x="66" y="387"/>
                </a:lnTo>
                <a:lnTo>
                  <a:pt x="66" y="385"/>
                </a:lnTo>
                <a:lnTo>
                  <a:pt x="64" y="385"/>
                </a:lnTo>
                <a:lnTo>
                  <a:pt x="64" y="383"/>
                </a:lnTo>
                <a:lnTo>
                  <a:pt x="64" y="382"/>
                </a:lnTo>
                <a:lnTo>
                  <a:pt x="64" y="380"/>
                </a:lnTo>
                <a:lnTo>
                  <a:pt x="64" y="379"/>
                </a:lnTo>
                <a:lnTo>
                  <a:pt x="63" y="379"/>
                </a:lnTo>
                <a:lnTo>
                  <a:pt x="63" y="377"/>
                </a:lnTo>
                <a:lnTo>
                  <a:pt x="63" y="375"/>
                </a:lnTo>
                <a:lnTo>
                  <a:pt x="61" y="375"/>
                </a:lnTo>
                <a:lnTo>
                  <a:pt x="61" y="372"/>
                </a:lnTo>
                <a:lnTo>
                  <a:pt x="59" y="372"/>
                </a:lnTo>
                <a:lnTo>
                  <a:pt x="59" y="371"/>
                </a:lnTo>
                <a:lnTo>
                  <a:pt x="58" y="369"/>
                </a:lnTo>
                <a:lnTo>
                  <a:pt x="58" y="367"/>
                </a:lnTo>
                <a:lnTo>
                  <a:pt x="58" y="366"/>
                </a:lnTo>
                <a:lnTo>
                  <a:pt x="56" y="366"/>
                </a:lnTo>
                <a:lnTo>
                  <a:pt x="56" y="364"/>
                </a:lnTo>
                <a:lnTo>
                  <a:pt x="55" y="364"/>
                </a:lnTo>
                <a:lnTo>
                  <a:pt x="55" y="363"/>
                </a:lnTo>
                <a:lnTo>
                  <a:pt x="53" y="363"/>
                </a:lnTo>
                <a:lnTo>
                  <a:pt x="53" y="361"/>
                </a:lnTo>
                <a:lnTo>
                  <a:pt x="53" y="359"/>
                </a:lnTo>
                <a:lnTo>
                  <a:pt x="55" y="359"/>
                </a:lnTo>
                <a:lnTo>
                  <a:pt x="53" y="359"/>
                </a:lnTo>
                <a:lnTo>
                  <a:pt x="53" y="358"/>
                </a:lnTo>
                <a:lnTo>
                  <a:pt x="51" y="358"/>
                </a:lnTo>
                <a:lnTo>
                  <a:pt x="50" y="358"/>
                </a:lnTo>
                <a:lnTo>
                  <a:pt x="51" y="358"/>
                </a:lnTo>
                <a:lnTo>
                  <a:pt x="51" y="356"/>
                </a:lnTo>
                <a:lnTo>
                  <a:pt x="51" y="355"/>
                </a:lnTo>
                <a:lnTo>
                  <a:pt x="51" y="351"/>
                </a:lnTo>
                <a:lnTo>
                  <a:pt x="51" y="350"/>
                </a:lnTo>
                <a:lnTo>
                  <a:pt x="50" y="348"/>
                </a:lnTo>
                <a:lnTo>
                  <a:pt x="50" y="347"/>
                </a:lnTo>
                <a:lnTo>
                  <a:pt x="50" y="345"/>
                </a:lnTo>
                <a:lnTo>
                  <a:pt x="50" y="343"/>
                </a:lnTo>
                <a:lnTo>
                  <a:pt x="50" y="342"/>
                </a:lnTo>
                <a:lnTo>
                  <a:pt x="50" y="340"/>
                </a:lnTo>
                <a:lnTo>
                  <a:pt x="48" y="339"/>
                </a:lnTo>
                <a:lnTo>
                  <a:pt x="48" y="337"/>
                </a:lnTo>
                <a:lnTo>
                  <a:pt x="47" y="337"/>
                </a:lnTo>
                <a:lnTo>
                  <a:pt x="43" y="335"/>
                </a:lnTo>
                <a:lnTo>
                  <a:pt x="43" y="334"/>
                </a:lnTo>
                <a:lnTo>
                  <a:pt x="42" y="332"/>
                </a:lnTo>
                <a:lnTo>
                  <a:pt x="42" y="331"/>
                </a:lnTo>
                <a:lnTo>
                  <a:pt x="42" y="329"/>
                </a:lnTo>
                <a:lnTo>
                  <a:pt x="43" y="329"/>
                </a:lnTo>
                <a:lnTo>
                  <a:pt x="43" y="327"/>
                </a:lnTo>
                <a:lnTo>
                  <a:pt x="43" y="326"/>
                </a:lnTo>
                <a:lnTo>
                  <a:pt x="45" y="324"/>
                </a:lnTo>
                <a:lnTo>
                  <a:pt x="43" y="323"/>
                </a:lnTo>
                <a:lnTo>
                  <a:pt x="43" y="321"/>
                </a:lnTo>
                <a:lnTo>
                  <a:pt x="42" y="318"/>
                </a:lnTo>
                <a:lnTo>
                  <a:pt x="42" y="316"/>
                </a:lnTo>
                <a:lnTo>
                  <a:pt x="40" y="315"/>
                </a:lnTo>
                <a:lnTo>
                  <a:pt x="40" y="313"/>
                </a:lnTo>
                <a:lnTo>
                  <a:pt x="39" y="311"/>
                </a:lnTo>
                <a:lnTo>
                  <a:pt x="39" y="310"/>
                </a:lnTo>
                <a:lnTo>
                  <a:pt x="37" y="308"/>
                </a:lnTo>
                <a:lnTo>
                  <a:pt x="35" y="307"/>
                </a:lnTo>
                <a:lnTo>
                  <a:pt x="34" y="307"/>
                </a:lnTo>
                <a:lnTo>
                  <a:pt x="34" y="305"/>
                </a:lnTo>
                <a:lnTo>
                  <a:pt x="34" y="303"/>
                </a:lnTo>
                <a:lnTo>
                  <a:pt x="32" y="302"/>
                </a:lnTo>
                <a:lnTo>
                  <a:pt x="31" y="300"/>
                </a:lnTo>
                <a:lnTo>
                  <a:pt x="31" y="299"/>
                </a:lnTo>
                <a:lnTo>
                  <a:pt x="31" y="297"/>
                </a:lnTo>
                <a:lnTo>
                  <a:pt x="29" y="295"/>
                </a:lnTo>
                <a:lnTo>
                  <a:pt x="29" y="294"/>
                </a:lnTo>
                <a:lnTo>
                  <a:pt x="29" y="292"/>
                </a:lnTo>
                <a:lnTo>
                  <a:pt x="29" y="291"/>
                </a:lnTo>
                <a:lnTo>
                  <a:pt x="29" y="289"/>
                </a:lnTo>
                <a:lnTo>
                  <a:pt x="27" y="289"/>
                </a:lnTo>
                <a:lnTo>
                  <a:pt x="27" y="287"/>
                </a:lnTo>
                <a:lnTo>
                  <a:pt x="27" y="286"/>
                </a:lnTo>
                <a:lnTo>
                  <a:pt x="27" y="284"/>
                </a:lnTo>
                <a:lnTo>
                  <a:pt x="26" y="283"/>
                </a:lnTo>
                <a:lnTo>
                  <a:pt x="24" y="281"/>
                </a:lnTo>
                <a:lnTo>
                  <a:pt x="24" y="280"/>
                </a:lnTo>
                <a:lnTo>
                  <a:pt x="24" y="278"/>
                </a:lnTo>
                <a:lnTo>
                  <a:pt x="24" y="276"/>
                </a:lnTo>
                <a:lnTo>
                  <a:pt x="23" y="276"/>
                </a:lnTo>
                <a:lnTo>
                  <a:pt x="21" y="276"/>
                </a:lnTo>
                <a:lnTo>
                  <a:pt x="21" y="275"/>
                </a:lnTo>
                <a:lnTo>
                  <a:pt x="19" y="275"/>
                </a:lnTo>
                <a:lnTo>
                  <a:pt x="19" y="273"/>
                </a:lnTo>
                <a:lnTo>
                  <a:pt x="18" y="273"/>
                </a:lnTo>
                <a:lnTo>
                  <a:pt x="18" y="272"/>
                </a:lnTo>
                <a:lnTo>
                  <a:pt x="18" y="270"/>
                </a:lnTo>
                <a:lnTo>
                  <a:pt x="16" y="268"/>
                </a:lnTo>
                <a:lnTo>
                  <a:pt x="16" y="267"/>
                </a:lnTo>
                <a:lnTo>
                  <a:pt x="15" y="267"/>
                </a:lnTo>
                <a:lnTo>
                  <a:pt x="15" y="265"/>
                </a:lnTo>
                <a:lnTo>
                  <a:pt x="15" y="264"/>
                </a:lnTo>
                <a:lnTo>
                  <a:pt x="13" y="264"/>
                </a:lnTo>
                <a:lnTo>
                  <a:pt x="13" y="262"/>
                </a:lnTo>
                <a:lnTo>
                  <a:pt x="11" y="262"/>
                </a:lnTo>
                <a:lnTo>
                  <a:pt x="11" y="260"/>
                </a:lnTo>
                <a:lnTo>
                  <a:pt x="11" y="259"/>
                </a:lnTo>
                <a:lnTo>
                  <a:pt x="11" y="257"/>
                </a:lnTo>
                <a:lnTo>
                  <a:pt x="10" y="257"/>
                </a:lnTo>
                <a:lnTo>
                  <a:pt x="10" y="256"/>
                </a:lnTo>
                <a:lnTo>
                  <a:pt x="10" y="254"/>
                </a:lnTo>
                <a:lnTo>
                  <a:pt x="8" y="254"/>
                </a:lnTo>
                <a:lnTo>
                  <a:pt x="7" y="254"/>
                </a:lnTo>
                <a:lnTo>
                  <a:pt x="7" y="252"/>
                </a:lnTo>
                <a:lnTo>
                  <a:pt x="7" y="251"/>
                </a:lnTo>
                <a:lnTo>
                  <a:pt x="5" y="251"/>
                </a:lnTo>
                <a:lnTo>
                  <a:pt x="5" y="249"/>
                </a:lnTo>
                <a:lnTo>
                  <a:pt x="3" y="249"/>
                </a:lnTo>
                <a:lnTo>
                  <a:pt x="2" y="249"/>
                </a:lnTo>
                <a:lnTo>
                  <a:pt x="2" y="248"/>
                </a:lnTo>
                <a:lnTo>
                  <a:pt x="2" y="246"/>
                </a:lnTo>
                <a:lnTo>
                  <a:pt x="2" y="244"/>
                </a:lnTo>
                <a:lnTo>
                  <a:pt x="0" y="244"/>
                </a:lnTo>
                <a:lnTo>
                  <a:pt x="0" y="243"/>
                </a:lnTo>
                <a:lnTo>
                  <a:pt x="2" y="243"/>
                </a:lnTo>
                <a:lnTo>
                  <a:pt x="2" y="241"/>
                </a:lnTo>
                <a:lnTo>
                  <a:pt x="2" y="240"/>
                </a:lnTo>
                <a:lnTo>
                  <a:pt x="2" y="238"/>
                </a:lnTo>
                <a:lnTo>
                  <a:pt x="2" y="236"/>
                </a:lnTo>
                <a:lnTo>
                  <a:pt x="2" y="235"/>
                </a:lnTo>
                <a:lnTo>
                  <a:pt x="2" y="233"/>
                </a:lnTo>
                <a:lnTo>
                  <a:pt x="2" y="232"/>
                </a:lnTo>
                <a:lnTo>
                  <a:pt x="2" y="230"/>
                </a:lnTo>
                <a:lnTo>
                  <a:pt x="0" y="230"/>
                </a:lnTo>
                <a:lnTo>
                  <a:pt x="0" y="228"/>
                </a:lnTo>
                <a:lnTo>
                  <a:pt x="2" y="227"/>
                </a:lnTo>
                <a:lnTo>
                  <a:pt x="3" y="225"/>
                </a:lnTo>
                <a:lnTo>
                  <a:pt x="3" y="224"/>
                </a:lnTo>
                <a:lnTo>
                  <a:pt x="5" y="224"/>
                </a:lnTo>
                <a:lnTo>
                  <a:pt x="5" y="225"/>
                </a:lnTo>
                <a:lnTo>
                  <a:pt x="7" y="225"/>
                </a:lnTo>
                <a:lnTo>
                  <a:pt x="7" y="224"/>
                </a:lnTo>
                <a:lnTo>
                  <a:pt x="8" y="222"/>
                </a:lnTo>
                <a:lnTo>
                  <a:pt x="7" y="220"/>
                </a:lnTo>
                <a:lnTo>
                  <a:pt x="7" y="219"/>
                </a:lnTo>
                <a:lnTo>
                  <a:pt x="8" y="219"/>
                </a:lnTo>
                <a:lnTo>
                  <a:pt x="8" y="217"/>
                </a:lnTo>
                <a:lnTo>
                  <a:pt x="7" y="217"/>
                </a:lnTo>
                <a:lnTo>
                  <a:pt x="7" y="216"/>
                </a:lnTo>
                <a:lnTo>
                  <a:pt x="7" y="214"/>
                </a:lnTo>
                <a:lnTo>
                  <a:pt x="5" y="214"/>
                </a:lnTo>
                <a:lnTo>
                  <a:pt x="5" y="212"/>
                </a:lnTo>
                <a:lnTo>
                  <a:pt x="5" y="211"/>
                </a:lnTo>
                <a:lnTo>
                  <a:pt x="7" y="211"/>
                </a:lnTo>
                <a:lnTo>
                  <a:pt x="7" y="212"/>
                </a:lnTo>
                <a:lnTo>
                  <a:pt x="8" y="212"/>
                </a:lnTo>
                <a:lnTo>
                  <a:pt x="10" y="212"/>
                </a:lnTo>
                <a:lnTo>
                  <a:pt x="10" y="211"/>
                </a:lnTo>
                <a:lnTo>
                  <a:pt x="8" y="211"/>
                </a:lnTo>
                <a:lnTo>
                  <a:pt x="8" y="209"/>
                </a:lnTo>
                <a:lnTo>
                  <a:pt x="7" y="209"/>
                </a:lnTo>
                <a:lnTo>
                  <a:pt x="7" y="208"/>
                </a:lnTo>
                <a:lnTo>
                  <a:pt x="8" y="208"/>
                </a:lnTo>
                <a:lnTo>
                  <a:pt x="8" y="206"/>
                </a:lnTo>
                <a:lnTo>
                  <a:pt x="8" y="204"/>
                </a:lnTo>
                <a:lnTo>
                  <a:pt x="7" y="206"/>
                </a:lnTo>
                <a:lnTo>
                  <a:pt x="7" y="208"/>
                </a:lnTo>
                <a:lnTo>
                  <a:pt x="5" y="208"/>
                </a:lnTo>
                <a:lnTo>
                  <a:pt x="5" y="206"/>
                </a:lnTo>
                <a:lnTo>
                  <a:pt x="5" y="204"/>
                </a:lnTo>
                <a:lnTo>
                  <a:pt x="3" y="204"/>
                </a:lnTo>
                <a:lnTo>
                  <a:pt x="3" y="203"/>
                </a:lnTo>
                <a:lnTo>
                  <a:pt x="5" y="203"/>
                </a:lnTo>
                <a:lnTo>
                  <a:pt x="5" y="201"/>
                </a:lnTo>
                <a:lnTo>
                  <a:pt x="5" y="200"/>
                </a:lnTo>
                <a:lnTo>
                  <a:pt x="5" y="198"/>
                </a:lnTo>
                <a:lnTo>
                  <a:pt x="5" y="196"/>
                </a:lnTo>
                <a:lnTo>
                  <a:pt x="3" y="196"/>
                </a:lnTo>
                <a:lnTo>
                  <a:pt x="3" y="195"/>
                </a:lnTo>
                <a:lnTo>
                  <a:pt x="3" y="193"/>
                </a:lnTo>
                <a:lnTo>
                  <a:pt x="5" y="193"/>
                </a:lnTo>
                <a:lnTo>
                  <a:pt x="7" y="193"/>
                </a:lnTo>
                <a:lnTo>
                  <a:pt x="8" y="193"/>
                </a:lnTo>
                <a:lnTo>
                  <a:pt x="8" y="192"/>
                </a:lnTo>
                <a:lnTo>
                  <a:pt x="8" y="190"/>
                </a:lnTo>
                <a:lnTo>
                  <a:pt x="10" y="190"/>
                </a:lnTo>
                <a:lnTo>
                  <a:pt x="11" y="188"/>
                </a:lnTo>
                <a:lnTo>
                  <a:pt x="13" y="188"/>
                </a:lnTo>
                <a:lnTo>
                  <a:pt x="13" y="187"/>
                </a:lnTo>
                <a:lnTo>
                  <a:pt x="15" y="187"/>
                </a:lnTo>
                <a:lnTo>
                  <a:pt x="16" y="187"/>
                </a:lnTo>
                <a:lnTo>
                  <a:pt x="16" y="185"/>
                </a:lnTo>
                <a:lnTo>
                  <a:pt x="16" y="184"/>
                </a:lnTo>
                <a:lnTo>
                  <a:pt x="16" y="182"/>
                </a:lnTo>
                <a:lnTo>
                  <a:pt x="16" y="180"/>
                </a:lnTo>
                <a:lnTo>
                  <a:pt x="18" y="176"/>
                </a:lnTo>
                <a:lnTo>
                  <a:pt x="19" y="177"/>
                </a:lnTo>
                <a:close/>
                <a:moveTo>
                  <a:pt x="18" y="180"/>
                </a:moveTo>
                <a:lnTo>
                  <a:pt x="19" y="180"/>
                </a:lnTo>
                <a:lnTo>
                  <a:pt x="19" y="182"/>
                </a:lnTo>
                <a:lnTo>
                  <a:pt x="19" y="180"/>
                </a:lnTo>
                <a:lnTo>
                  <a:pt x="19" y="179"/>
                </a:lnTo>
                <a:lnTo>
                  <a:pt x="18" y="179"/>
                </a:lnTo>
                <a:lnTo>
                  <a:pt x="18" y="177"/>
                </a:lnTo>
                <a:lnTo>
                  <a:pt x="18" y="179"/>
                </a:lnTo>
                <a:lnTo>
                  <a:pt x="18" y="180"/>
                </a:lnTo>
                <a:close/>
                <a:moveTo>
                  <a:pt x="15" y="196"/>
                </a:moveTo>
                <a:lnTo>
                  <a:pt x="16" y="196"/>
                </a:lnTo>
                <a:lnTo>
                  <a:pt x="16" y="198"/>
                </a:lnTo>
                <a:lnTo>
                  <a:pt x="16" y="196"/>
                </a:lnTo>
                <a:lnTo>
                  <a:pt x="15" y="196"/>
                </a:lnTo>
                <a:lnTo>
                  <a:pt x="15" y="195"/>
                </a:lnTo>
                <a:lnTo>
                  <a:pt x="13" y="195"/>
                </a:lnTo>
                <a:lnTo>
                  <a:pt x="13" y="196"/>
                </a:lnTo>
                <a:lnTo>
                  <a:pt x="15" y="196"/>
                </a:lnTo>
                <a:close/>
                <a:moveTo>
                  <a:pt x="15" y="225"/>
                </a:moveTo>
                <a:lnTo>
                  <a:pt x="15" y="227"/>
                </a:lnTo>
                <a:lnTo>
                  <a:pt x="16" y="227"/>
                </a:lnTo>
                <a:lnTo>
                  <a:pt x="16" y="228"/>
                </a:lnTo>
                <a:lnTo>
                  <a:pt x="16" y="227"/>
                </a:lnTo>
                <a:lnTo>
                  <a:pt x="18" y="227"/>
                </a:lnTo>
                <a:lnTo>
                  <a:pt x="18" y="225"/>
                </a:lnTo>
                <a:lnTo>
                  <a:pt x="16" y="224"/>
                </a:lnTo>
                <a:lnTo>
                  <a:pt x="15" y="222"/>
                </a:lnTo>
                <a:lnTo>
                  <a:pt x="15" y="220"/>
                </a:lnTo>
                <a:lnTo>
                  <a:pt x="13" y="220"/>
                </a:lnTo>
                <a:lnTo>
                  <a:pt x="13" y="222"/>
                </a:lnTo>
                <a:lnTo>
                  <a:pt x="13" y="224"/>
                </a:lnTo>
                <a:lnTo>
                  <a:pt x="15" y="224"/>
                </a:lnTo>
                <a:lnTo>
                  <a:pt x="15" y="225"/>
                </a:lnTo>
                <a:close/>
                <a:moveTo>
                  <a:pt x="63" y="0"/>
                </a:moveTo>
                <a:lnTo>
                  <a:pt x="64" y="4"/>
                </a:lnTo>
                <a:lnTo>
                  <a:pt x="66" y="8"/>
                </a:lnTo>
                <a:lnTo>
                  <a:pt x="67" y="12"/>
                </a:lnTo>
                <a:lnTo>
                  <a:pt x="69" y="17"/>
                </a:lnTo>
                <a:lnTo>
                  <a:pt x="72" y="25"/>
                </a:lnTo>
                <a:lnTo>
                  <a:pt x="79" y="40"/>
                </a:lnTo>
                <a:lnTo>
                  <a:pt x="80" y="43"/>
                </a:lnTo>
                <a:lnTo>
                  <a:pt x="79" y="43"/>
                </a:lnTo>
                <a:lnTo>
                  <a:pt x="79" y="44"/>
                </a:lnTo>
                <a:lnTo>
                  <a:pt x="77" y="44"/>
                </a:lnTo>
                <a:lnTo>
                  <a:pt x="77" y="46"/>
                </a:lnTo>
                <a:lnTo>
                  <a:pt x="77" y="48"/>
                </a:lnTo>
                <a:lnTo>
                  <a:pt x="75" y="48"/>
                </a:lnTo>
                <a:lnTo>
                  <a:pt x="75" y="49"/>
                </a:lnTo>
                <a:lnTo>
                  <a:pt x="75" y="51"/>
                </a:lnTo>
                <a:lnTo>
                  <a:pt x="74" y="52"/>
                </a:lnTo>
                <a:lnTo>
                  <a:pt x="74" y="54"/>
                </a:lnTo>
                <a:lnTo>
                  <a:pt x="74" y="56"/>
                </a:lnTo>
                <a:lnTo>
                  <a:pt x="72" y="56"/>
                </a:lnTo>
                <a:lnTo>
                  <a:pt x="71" y="56"/>
                </a:lnTo>
                <a:lnTo>
                  <a:pt x="71" y="57"/>
                </a:lnTo>
                <a:lnTo>
                  <a:pt x="71" y="59"/>
                </a:lnTo>
                <a:lnTo>
                  <a:pt x="71" y="60"/>
                </a:lnTo>
                <a:lnTo>
                  <a:pt x="69" y="60"/>
                </a:lnTo>
                <a:lnTo>
                  <a:pt x="71" y="60"/>
                </a:lnTo>
                <a:lnTo>
                  <a:pt x="71" y="62"/>
                </a:lnTo>
                <a:lnTo>
                  <a:pt x="71" y="64"/>
                </a:lnTo>
                <a:lnTo>
                  <a:pt x="71" y="65"/>
                </a:lnTo>
                <a:lnTo>
                  <a:pt x="71" y="67"/>
                </a:lnTo>
                <a:lnTo>
                  <a:pt x="69" y="67"/>
                </a:lnTo>
                <a:lnTo>
                  <a:pt x="71" y="68"/>
                </a:lnTo>
                <a:lnTo>
                  <a:pt x="71" y="70"/>
                </a:lnTo>
                <a:lnTo>
                  <a:pt x="69" y="70"/>
                </a:lnTo>
                <a:lnTo>
                  <a:pt x="67" y="70"/>
                </a:lnTo>
                <a:lnTo>
                  <a:pt x="67" y="68"/>
                </a:lnTo>
                <a:lnTo>
                  <a:pt x="67" y="67"/>
                </a:lnTo>
                <a:lnTo>
                  <a:pt x="66" y="65"/>
                </a:lnTo>
                <a:lnTo>
                  <a:pt x="66" y="64"/>
                </a:lnTo>
                <a:lnTo>
                  <a:pt x="64" y="64"/>
                </a:lnTo>
                <a:lnTo>
                  <a:pt x="64" y="62"/>
                </a:lnTo>
                <a:lnTo>
                  <a:pt x="64" y="60"/>
                </a:lnTo>
                <a:lnTo>
                  <a:pt x="64" y="59"/>
                </a:lnTo>
                <a:lnTo>
                  <a:pt x="63" y="57"/>
                </a:lnTo>
                <a:lnTo>
                  <a:pt x="63" y="56"/>
                </a:lnTo>
                <a:lnTo>
                  <a:pt x="63" y="54"/>
                </a:lnTo>
                <a:lnTo>
                  <a:pt x="63" y="52"/>
                </a:lnTo>
                <a:lnTo>
                  <a:pt x="61" y="52"/>
                </a:lnTo>
                <a:lnTo>
                  <a:pt x="61" y="54"/>
                </a:lnTo>
                <a:lnTo>
                  <a:pt x="61" y="56"/>
                </a:lnTo>
                <a:lnTo>
                  <a:pt x="63" y="56"/>
                </a:lnTo>
                <a:lnTo>
                  <a:pt x="61" y="56"/>
                </a:lnTo>
                <a:lnTo>
                  <a:pt x="61" y="57"/>
                </a:lnTo>
                <a:lnTo>
                  <a:pt x="59" y="57"/>
                </a:lnTo>
                <a:lnTo>
                  <a:pt x="59" y="59"/>
                </a:lnTo>
                <a:lnTo>
                  <a:pt x="58" y="59"/>
                </a:lnTo>
                <a:lnTo>
                  <a:pt x="56" y="59"/>
                </a:lnTo>
                <a:lnTo>
                  <a:pt x="56" y="57"/>
                </a:lnTo>
                <a:lnTo>
                  <a:pt x="56" y="56"/>
                </a:lnTo>
                <a:lnTo>
                  <a:pt x="55" y="56"/>
                </a:lnTo>
                <a:lnTo>
                  <a:pt x="55" y="54"/>
                </a:lnTo>
                <a:lnTo>
                  <a:pt x="55" y="52"/>
                </a:lnTo>
                <a:lnTo>
                  <a:pt x="53" y="51"/>
                </a:lnTo>
                <a:lnTo>
                  <a:pt x="53" y="49"/>
                </a:lnTo>
                <a:lnTo>
                  <a:pt x="53" y="48"/>
                </a:lnTo>
                <a:lnTo>
                  <a:pt x="53" y="46"/>
                </a:lnTo>
                <a:lnTo>
                  <a:pt x="51" y="46"/>
                </a:lnTo>
                <a:lnTo>
                  <a:pt x="51" y="44"/>
                </a:lnTo>
                <a:lnTo>
                  <a:pt x="50" y="44"/>
                </a:lnTo>
                <a:lnTo>
                  <a:pt x="51" y="44"/>
                </a:lnTo>
                <a:lnTo>
                  <a:pt x="51" y="43"/>
                </a:lnTo>
                <a:lnTo>
                  <a:pt x="50" y="43"/>
                </a:lnTo>
                <a:lnTo>
                  <a:pt x="51" y="43"/>
                </a:lnTo>
                <a:lnTo>
                  <a:pt x="50" y="41"/>
                </a:lnTo>
                <a:lnTo>
                  <a:pt x="51" y="41"/>
                </a:lnTo>
                <a:lnTo>
                  <a:pt x="50" y="41"/>
                </a:lnTo>
                <a:lnTo>
                  <a:pt x="50" y="40"/>
                </a:lnTo>
                <a:lnTo>
                  <a:pt x="50" y="38"/>
                </a:lnTo>
                <a:lnTo>
                  <a:pt x="50" y="36"/>
                </a:lnTo>
                <a:lnTo>
                  <a:pt x="51" y="38"/>
                </a:lnTo>
                <a:lnTo>
                  <a:pt x="53" y="38"/>
                </a:lnTo>
                <a:lnTo>
                  <a:pt x="53" y="40"/>
                </a:lnTo>
                <a:lnTo>
                  <a:pt x="55" y="40"/>
                </a:lnTo>
                <a:lnTo>
                  <a:pt x="55" y="41"/>
                </a:lnTo>
                <a:lnTo>
                  <a:pt x="55" y="43"/>
                </a:lnTo>
                <a:lnTo>
                  <a:pt x="56" y="43"/>
                </a:lnTo>
                <a:lnTo>
                  <a:pt x="56" y="41"/>
                </a:lnTo>
                <a:lnTo>
                  <a:pt x="56" y="40"/>
                </a:lnTo>
                <a:lnTo>
                  <a:pt x="55" y="38"/>
                </a:lnTo>
                <a:lnTo>
                  <a:pt x="53" y="38"/>
                </a:lnTo>
                <a:lnTo>
                  <a:pt x="53" y="36"/>
                </a:lnTo>
                <a:lnTo>
                  <a:pt x="51" y="36"/>
                </a:lnTo>
                <a:lnTo>
                  <a:pt x="51" y="35"/>
                </a:lnTo>
                <a:lnTo>
                  <a:pt x="51" y="33"/>
                </a:lnTo>
                <a:lnTo>
                  <a:pt x="50" y="33"/>
                </a:lnTo>
                <a:lnTo>
                  <a:pt x="50" y="32"/>
                </a:lnTo>
                <a:lnTo>
                  <a:pt x="48" y="30"/>
                </a:lnTo>
                <a:lnTo>
                  <a:pt x="48" y="28"/>
                </a:lnTo>
                <a:lnTo>
                  <a:pt x="47" y="28"/>
                </a:lnTo>
                <a:lnTo>
                  <a:pt x="47" y="27"/>
                </a:lnTo>
                <a:lnTo>
                  <a:pt x="45" y="27"/>
                </a:lnTo>
                <a:lnTo>
                  <a:pt x="43" y="25"/>
                </a:lnTo>
                <a:lnTo>
                  <a:pt x="43" y="24"/>
                </a:lnTo>
                <a:lnTo>
                  <a:pt x="45" y="22"/>
                </a:lnTo>
                <a:lnTo>
                  <a:pt x="45" y="20"/>
                </a:lnTo>
                <a:lnTo>
                  <a:pt x="43" y="20"/>
                </a:lnTo>
                <a:lnTo>
                  <a:pt x="43" y="19"/>
                </a:lnTo>
                <a:lnTo>
                  <a:pt x="42" y="19"/>
                </a:lnTo>
                <a:lnTo>
                  <a:pt x="42" y="17"/>
                </a:lnTo>
                <a:lnTo>
                  <a:pt x="40" y="17"/>
                </a:lnTo>
                <a:lnTo>
                  <a:pt x="40" y="16"/>
                </a:lnTo>
                <a:lnTo>
                  <a:pt x="39" y="16"/>
                </a:lnTo>
                <a:lnTo>
                  <a:pt x="37" y="16"/>
                </a:lnTo>
                <a:lnTo>
                  <a:pt x="37" y="14"/>
                </a:lnTo>
                <a:lnTo>
                  <a:pt x="37" y="12"/>
                </a:lnTo>
                <a:lnTo>
                  <a:pt x="35" y="12"/>
                </a:lnTo>
                <a:lnTo>
                  <a:pt x="37" y="12"/>
                </a:lnTo>
                <a:lnTo>
                  <a:pt x="35" y="11"/>
                </a:lnTo>
                <a:lnTo>
                  <a:pt x="35" y="12"/>
                </a:lnTo>
                <a:lnTo>
                  <a:pt x="35" y="11"/>
                </a:lnTo>
                <a:lnTo>
                  <a:pt x="35" y="9"/>
                </a:lnTo>
                <a:lnTo>
                  <a:pt x="34" y="11"/>
                </a:lnTo>
                <a:lnTo>
                  <a:pt x="34" y="9"/>
                </a:lnTo>
                <a:lnTo>
                  <a:pt x="34" y="8"/>
                </a:lnTo>
                <a:lnTo>
                  <a:pt x="35" y="8"/>
                </a:lnTo>
                <a:lnTo>
                  <a:pt x="35" y="6"/>
                </a:lnTo>
                <a:lnTo>
                  <a:pt x="37" y="8"/>
                </a:lnTo>
                <a:lnTo>
                  <a:pt x="37" y="6"/>
                </a:lnTo>
                <a:lnTo>
                  <a:pt x="37" y="4"/>
                </a:lnTo>
                <a:lnTo>
                  <a:pt x="39" y="4"/>
                </a:lnTo>
                <a:lnTo>
                  <a:pt x="39" y="6"/>
                </a:lnTo>
                <a:lnTo>
                  <a:pt x="40" y="6"/>
                </a:lnTo>
                <a:lnTo>
                  <a:pt x="42" y="6"/>
                </a:lnTo>
                <a:lnTo>
                  <a:pt x="40" y="6"/>
                </a:lnTo>
                <a:lnTo>
                  <a:pt x="42" y="8"/>
                </a:lnTo>
                <a:lnTo>
                  <a:pt x="40" y="8"/>
                </a:lnTo>
                <a:lnTo>
                  <a:pt x="42" y="8"/>
                </a:lnTo>
                <a:lnTo>
                  <a:pt x="40" y="9"/>
                </a:lnTo>
                <a:lnTo>
                  <a:pt x="42" y="9"/>
                </a:lnTo>
                <a:lnTo>
                  <a:pt x="42" y="11"/>
                </a:lnTo>
                <a:lnTo>
                  <a:pt x="43" y="11"/>
                </a:lnTo>
                <a:lnTo>
                  <a:pt x="42" y="11"/>
                </a:lnTo>
                <a:lnTo>
                  <a:pt x="42" y="12"/>
                </a:lnTo>
                <a:lnTo>
                  <a:pt x="42" y="14"/>
                </a:lnTo>
                <a:lnTo>
                  <a:pt x="43" y="14"/>
                </a:lnTo>
                <a:lnTo>
                  <a:pt x="43" y="16"/>
                </a:lnTo>
                <a:lnTo>
                  <a:pt x="43" y="17"/>
                </a:lnTo>
                <a:lnTo>
                  <a:pt x="45" y="17"/>
                </a:lnTo>
                <a:lnTo>
                  <a:pt x="45" y="19"/>
                </a:lnTo>
                <a:lnTo>
                  <a:pt x="45" y="20"/>
                </a:lnTo>
                <a:lnTo>
                  <a:pt x="45" y="22"/>
                </a:lnTo>
                <a:lnTo>
                  <a:pt x="45" y="24"/>
                </a:lnTo>
                <a:lnTo>
                  <a:pt x="45" y="25"/>
                </a:lnTo>
                <a:lnTo>
                  <a:pt x="47" y="27"/>
                </a:lnTo>
                <a:lnTo>
                  <a:pt x="48" y="27"/>
                </a:lnTo>
                <a:lnTo>
                  <a:pt x="50" y="25"/>
                </a:lnTo>
                <a:lnTo>
                  <a:pt x="48" y="27"/>
                </a:lnTo>
                <a:lnTo>
                  <a:pt x="48" y="28"/>
                </a:lnTo>
                <a:lnTo>
                  <a:pt x="48" y="30"/>
                </a:lnTo>
                <a:lnTo>
                  <a:pt x="50" y="30"/>
                </a:lnTo>
                <a:lnTo>
                  <a:pt x="50" y="32"/>
                </a:lnTo>
                <a:lnTo>
                  <a:pt x="50" y="33"/>
                </a:lnTo>
                <a:lnTo>
                  <a:pt x="51" y="33"/>
                </a:lnTo>
                <a:lnTo>
                  <a:pt x="53" y="33"/>
                </a:lnTo>
                <a:lnTo>
                  <a:pt x="53" y="32"/>
                </a:lnTo>
                <a:lnTo>
                  <a:pt x="55" y="32"/>
                </a:lnTo>
                <a:lnTo>
                  <a:pt x="53" y="32"/>
                </a:lnTo>
                <a:lnTo>
                  <a:pt x="55" y="32"/>
                </a:lnTo>
                <a:lnTo>
                  <a:pt x="55" y="30"/>
                </a:lnTo>
                <a:lnTo>
                  <a:pt x="55" y="28"/>
                </a:lnTo>
                <a:lnTo>
                  <a:pt x="55" y="27"/>
                </a:lnTo>
                <a:lnTo>
                  <a:pt x="55" y="25"/>
                </a:lnTo>
                <a:lnTo>
                  <a:pt x="56" y="25"/>
                </a:lnTo>
                <a:lnTo>
                  <a:pt x="56" y="24"/>
                </a:lnTo>
                <a:lnTo>
                  <a:pt x="56" y="22"/>
                </a:lnTo>
                <a:lnTo>
                  <a:pt x="55" y="22"/>
                </a:lnTo>
                <a:lnTo>
                  <a:pt x="55" y="20"/>
                </a:lnTo>
                <a:lnTo>
                  <a:pt x="55" y="19"/>
                </a:lnTo>
                <a:lnTo>
                  <a:pt x="55" y="20"/>
                </a:lnTo>
                <a:lnTo>
                  <a:pt x="56" y="20"/>
                </a:lnTo>
                <a:lnTo>
                  <a:pt x="58" y="20"/>
                </a:lnTo>
                <a:lnTo>
                  <a:pt x="59" y="20"/>
                </a:lnTo>
                <a:lnTo>
                  <a:pt x="59" y="19"/>
                </a:lnTo>
                <a:lnTo>
                  <a:pt x="58" y="19"/>
                </a:lnTo>
                <a:lnTo>
                  <a:pt x="58" y="20"/>
                </a:lnTo>
                <a:lnTo>
                  <a:pt x="58" y="19"/>
                </a:lnTo>
                <a:lnTo>
                  <a:pt x="56" y="19"/>
                </a:lnTo>
                <a:lnTo>
                  <a:pt x="55" y="17"/>
                </a:lnTo>
                <a:lnTo>
                  <a:pt x="55" y="16"/>
                </a:lnTo>
                <a:lnTo>
                  <a:pt x="55" y="14"/>
                </a:lnTo>
                <a:lnTo>
                  <a:pt x="55" y="12"/>
                </a:lnTo>
                <a:lnTo>
                  <a:pt x="55" y="11"/>
                </a:lnTo>
                <a:lnTo>
                  <a:pt x="53" y="11"/>
                </a:lnTo>
                <a:lnTo>
                  <a:pt x="55" y="11"/>
                </a:lnTo>
                <a:lnTo>
                  <a:pt x="55" y="12"/>
                </a:lnTo>
                <a:lnTo>
                  <a:pt x="56" y="12"/>
                </a:lnTo>
                <a:lnTo>
                  <a:pt x="56" y="14"/>
                </a:lnTo>
                <a:lnTo>
                  <a:pt x="58" y="14"/>
                </a:lnTo>
                <a:lnTo>
                  <a:pt x="58" y="12"/>
                </a:lnTo>
                <a:lnTo>
                  <a:pt x="59" y="12"/>
                </a:lnTo>
                <a:lnTo>
                  <a:pt x="59" y="11"/>
                </a:lnTo>
                <a:lnTo>
                  <a:pt x="59" y="9"/>
                </a:lnTo>
                <a:lnTo>
                  <a:pt x="59" y="8"/>
                </a:lnTo>
                <a:lnTo>
                  <a:pt x="59" y="6"/>
                </a:lnTo>
                <a:lnTo>
                  <a:pt x="59" y="4"/>
                </a:lnTo>
                <a:lnTo>
                  <a:pt x="59" y="3"/>
                </a:lnTo>
                <a:lnTo>
                  <a:pt x="61" y="3"/>
                </a:lnTo>
                <a:lnTo>
                  <a:pt x="61" y="1"/>
                </a:lnTo>
                <a:lnTo>
                  <a:pt x="63" y="1"/>
                </a:lnTo>
                <a:lnTo>
                  <a:pt x="63" y="0"/>
                </a:lnTo>
                <a:close/>
                <a:moveTo>
                  <a:pt x="61" y="30"/>
                </a:moveTo>
                <a:lnTo>
                  <a:pt x="61" y="32"/>
                </a:lnTo>
                <a:lnTo>
                  <a:pt x="61" y="33"/>
                </a:lnTo>
                <a:lnTo>
                  <a:pt x="61" y="35"/>
                </a:lnTo>
                <a:lnTo>
                  <a:pt x="63" y="35"/>
                </a:lnTo>
                <a:lnTo>
                  <a:pt x="63" y="36"/>
                </a:lnTo>
                <a:lnTo>
                  <a:pt x="63" y="38"/>
                </a:lnTo>
                <a:lnTo>
                  <a:pt x="63" y="40"/>
                </a:lnTo>
                <a:lnTo>
                  <a:pt x="64" y="40"/>
                </a:lnTo>
                <a:lnTo>
                  <a:pt x="64" y="38"/>
                </a:lnTo>
                <a:lnTo>
                  <a:pt x="64" y="36"/>
                </a:lnTo>
                <a:lnTo>
                  <a:pt x="66" y="36"/>
                </a:lnTo>
                <a:lnTo>
                  <a:pt x="66" y="35"/>
                </a:lnTo>
                <a:lnTo>
                  <a:pt x="66" y="33"/>
                </a:lnTo>
                <a:lnTo>
                  <a:pt x="64" y="33"/>
                </a:lnTo>
                <a:lnTo>
                  <a:pt x="64" y="35"/>
                </a:lnTo>
                <a:lnTo>
                  <a:pt x="64" y="33"/>
                </a:lnTo>
                <a:lnTo>
                  <a:pt x="64" y="32"/>
                </a:lnTo>
                <a:lnTo>
                  <a:pt x="63" y="32"/>
                </a:lnTo>
                <a:lnTo>
                  <a:pt x="64" y="32"/>
                </a:lnTo>
                <a:lnTo>
                  <a:pt x="63" y="30"/>
                </a:lnTo>
                <a:lnTo>
                  <a:pt x="64" y="30"/>
                </a:lnTo>
                <a:lnTo>
                  <a:pt x="63" y="30"/>
                </a:lnTo>
                <a:lnTo>
                  <a:pt x="61" y="30"/>
                </a:lnTo>
                <a:close/>
                <a:moveTo>
                  <a:pt x="58" y="40"/>
                </a:moveTo>
                <a:lnTo>
                  <a:pt x="58" y="41"/>
                </a:lnTo>
                <a:lnTo>
                  <a:pt x="58" y="43"/>
                </a:lnTo>
                <a:lnTo>
                  <a:pt x="58" y="44"/>
                </a:lnTo>
                <a:lnTo>
                  <a:pt x="58" y="46"/>
                </a:lnTo>
                <a:lnTo>
                  <a:pt x="59" y="46"/>
                </a:lnTo>
                <a:lnTo>
                  <a:pt x="59" y="44"/>
                </a:lnTo>
                <a:lnTo>
                  <a:pt x="59" y="43"/>
                </a:lnTo>
                <a:lnTo>
                  <a:pt x="59" y="41"/>
                </a:lnTo>
                <a:lnTo>
                  <a:pt x="59" y="40"/>
                </a:lnTo>
                <a:lnTo>
                  <a:pt x="58" y="40"/>
                </a:lnTo>
                <a:close/>
              </a:path>
            </a:pathLst>
          </a:custGeom>
          <a:solidFill>
            <a:srgbClr val="C25A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1"/>
          <p:cNvSpPr>
            <a:spLocks/>
          </p:cNvSpPr>
          <p:nvPr/>
        </p:nvSpPr>
        <p:spPr bwMode="auto">
          <a:xfrm>
            <a:off x="3330575" y="5076826"/>
            <a:ext cx="128588" cy="165100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81" y="2"/>
              </a:cxn>
              <a:cxn ang="0">
                <a:pos x="81" y="12"/>
              </a:cxn>
              <a:cxn ang="0">
                <a:pos x="81" y="44"/>
              </a:cxn>
              <a:cxn ang="0">
                <a:pos x="81" y="69"/>
              </a:cxn>
              <a:cxn ang="0">
                <a:pos x="81" y="87"/>
              </a:cxn>
              <a:cxn ang="0">
                <a:pos x="81" y="96"/>
              </a:cxn>
              <a:cxn ang="0">
                <a:pos x="78" y="104"/>
              </a:cxn>
              <a:cxn ang="0">
                <a:pos x="64" y="104"/>
              </a:cxn>
              <a:cxn ang="0">
                <a:pos x="56" y="104"/>
              </a:cxn>
              <a:cxn ang="0">
                <a:pos x="54" y="96"/>
              </a:cxn>
              <a:cxn ang="0">
                <a:pos x="52" y="96"/>
              </a:cxn>
              <a:cxn ang="0">
                <a:pos x="51" y="93"/>
              </a:cxn>
              <a:cxn ang="0">
                <a:pos x="49" y="90"/>
              </a:cxn>
              <a:cxn ang="0">
                <a:pos x="46" y="88"/>
              </a:cxn>
              <a:cxn ang="0">
                <a:pos x="44" y="85"/>
              </a:cxn>
              <a:cxn ang="0">
                <a:pos x="41" y="84"/>
              </a:cxn>
              <a:cxn ang="0">
                <a:pos x="40" y="80"/>
              </a:cxn>
              <a:cxn ang="0">
                <a:pos x="38" y="77"/>
              </a:cxn>
              <a:cxn ang="0">
                <a:pos x="35" y="76"/>
              </a:cxn>
              <a:cxn ang="0">
                <a:pos x="33" y="72"/>
              </a:cxn>
              <a:cxn ang="0">
                <a:pos x="30" y="69"/>
              </a:cxn>
              <a:cxn ang="0">
                <a:pos x="27" y="68"/>
              </a:cxn>
              <a:cxn ang="0">
                <a:pos x="25" y="64"/>
              </a:cxn>
              <a:cxn ang="0">
                <a:pos x="22" y="61"/>
              </a:cxn>
              <a:cxn ang="0">
                <a:pos x="19" y="58"/>
              </a:cxn>
              <a:cxn ang="0">
                <a:pos x="16" y="55"/>
              </a:cxn>
              <a:cxn ang="0">
                <a:pos x="14" y="52"/>
              </a:cxn>
              <a:cxn ang="0">
                <a:pos x="12" y="48"/>
              </a:cxn>
              <a:cxn ang="0">
                <a:pos x="11" y="45"/>
              </a:cxn>
              <a:cxn ang="0">
                <a:pos x="8" y="42"/>
              </a:cxn>
              <a:cxn ang="0">
                <a:pos x="6" y="39"/>
              </a:cxn>
              <a:cxn ang="0">
                <a:pos x="3" y="36"/>
              </a:cxn>
              <a:cxn ang="0">
                <a:pos x="1" y="32"/>
              </a:cxn>
              <a:cxn ang="0">
                <a:pos x="1" y="31"/>
              </a:cxn>
              <a:cxn ang="0">
                <a:pos x="0" y="26"/>
              </a:cxn>
              <a:cxn ang="0">
                <a:pos x="8" y="26"/>
              </a:cxn>
              <a:cxn ang="0">
                <a:pos x="17" y="26"/>
              </a:cxn>
              <a:cxn ang="0">
                <a:pos x="28" y="26"/>
              </a:cxn>
              <a:cxn ang="0">
                <a:pos x="28" y="18"/>
              </a:cxn>
              <a:cxn ang="0">
                <a:pos x="28" y="12"/>
              </a:cxn>
              <a:cxn ang="0">
                <a:pos x="38" y="0"/>
              </a:cxn>
              <a:cxn ang="0">
                <a:pos x="46" y="0"/>
              </a:cxn>
              <a:cxn ang="0">
                <a:pos x="57" y="0"/>
              </a:cxn>
            </a:cxnLst>
            <a:rect l="0" t="0" r="r" b="b"/>
            <a:pathLst>
              <a:path w="81" h="104">
                <a:moveTo>
                  <a:pt x="68" y="0"/>
                </a:moveTo>
                <a:lnTo>
                  <a:pt x="70" y="0"/>
                </a:lnTo>
                <a:lnTo>
                  <a:pt x="75" y="0"/>
                </a:lnTo>
                <a:lnTo>
                  <a:pt x="76" y="0"/>
                </a:lnTo>
                <a:lnTo>
                  <a:pt x="81" y="0"/>
                </a:lnTo>
                <a:lnTo>
                  <a:pt x="81" y="2"/>
                </a:lnTo>
                <a:lnTo>
                  <a:pt x="81" y="4"/>
                </a:lnTo>
                <a:lnTo>
                  <a:pt x="81" y="8"/>
                </a:lnTo>
                <a:lnTo>
                  <a:pt x="81" y="12"/>
                </a:lnTo>
                <a:lnTo>
                  <a:pt x="81" y="18"/>
                </a:lnTo>
                <a:lnTo>
                  <a:pt x="81" y="26"/>
                </a:lnTo>
                <a:lnTo>
                  <a:pt x="81" y="44"/>
                </a:lnTo>
                <a:lnTo>
                  <a:pt x="81" y="52"/>
                </a:lnTo>
                <a:lnTo>
                  <a:pt x="81" y="61"/>
                </a:lnTo>
                <a:lnTo>
                  <a:pt x="81" y="69"/>
                </a:lnTo>
                <a:lnTo>
                  <a:pt x="81" y="84"/>
                </a:lnTo>
                <a:lnTo>
                  <a:pt x="81" y="85"/>
                </a:lnTo>
                <a:lnTo>
                  <a:pt x="81" y="87"/>
                </a:lnTo>
                <a:lnTo>
                  <a:pt x="81" y="90"/>
                </a:lnTo>
                <a:lnTo>
                  <a:pt x="81" y="92"/>
                </a:lnTo>
                <a:lnTo>
                  <a:pt x="81" y="96"/>
                </a:lnTo>
                <a:lnTo>
                  <a:pt x="81" y="104"/>
                </a:lnTo>
                <a:lnTo>
                  <a:pt x="80" y="104"/>
                </a:lnTo>
                <a:lnTo>
                  <a:pt x="78" y="104"/>
                </a:lnTo>
                <a:lnTo>
                  <a:pt x="75" y="104"/>
                </a:lnTo>
                <a:lnTo>
                  <a:pt x="68" y="104"/>
                </a:lnTo>
                <a:lnTo>
                  <a:pt x="64" y="104"/>
                </a:lnTo>
                <a:lnTo>
                  <a:pt x="60" y="104"/>
                </a:lnTo>
                <a:lnTo>
                  <a:pt x="59" y="104"/>
                </a:lnTo>
                <a:lnTo>
                  <a:pt x="56" y="104"/>
                </a:lnTo>
                <a:lnTo>
                  <a:pt x="56" y="98"/>
                </a:lnTo>
                <a:lnTo>
                  <a:pt x="54" y="98"/>
                </a:lnTo>
                <a:lnTo>
                  <a:pt x="54" y="96"/>
                </a:lnTo>
                <a:lnTo>
                  <a:pt x="54" y="98"/>
                </a:lnTo>
                <a:lnTo>
                  <a:pt x="54" y="96"/>
                </a:lnTo>
                <a:lnTo>
                  <a:pt x="52" y="96"/>
                </a:lnTo>
                <a:lnTo>
                  <a:pt x="52" y="95"/>
                </a:lnTo>
                <a:lnTo>
                  <a:pt x="51" y="95"/>
                </a:lnTo>
                <a:lnTo>
                  <a:pt x="51" y="93"/>
                </a:lnTo>
                <a:lnTo>
                  <a:pt x="49" y="93"/>
                </a:lnTo>
                <a:lnTo>
                  <a:pt x="49" y="92"/>
                </a:lnTo>
                <a:lnTo>
                  <a:pt x="49" y="90"/>
                </a:lnTo>
                <a:lnTo>
                  <a:pt x="48" y="90"/>
                </a:lnTo>
                <a:lnTo>
                  <a:pt x="48" y="88"/>
                </a:lnTo>
                <a:lnTo>
                  <a:pt x="46" y="88"/>
                </a:lnTo>
                <a:lnTo>
                  <a:pt x="46" y="87"/>
                </a:lnTo>
                <a:lnTo>
                  <a:pt x="46" y="85"/>
                </a:lnTo>
                <a:lnTo>
                  <a:pt x="44" y="85"/>
                </a:lnTo>
                <a:lnTo>
                  <a:pt x="43" y="85"/>
                </a:lnTo>
                <a:lnTo>
                  <a:pt x="43" y="84"/>
                </a:lnTo>
                <a:lnTo>
                  <a:pt x="41" y="84"/>
                </a:lnTo>
                <a:lnTo>
                  <a:pt x="41" y="82"/>
                </a:lnTo>
                <a:lnTo>
                  <a:pt x="40" y="82"/>
                </a:lnTo>
                <a:lnTo>
                  <a:pt x="40" y="80"/>
                </a:lnTo>
                <a:lnTo>
                  <a:pt x="38" y="80"/>
                </a:lnTo>
                <a:lnTo>
                  <a:pt x="38" y="79"/>
                </a:lnTo>
                <a:lnTo>
                  <a:pt x="38" y="77"/>
                </a:lnTo>
                <a:lnTo>
                  <a:pt x="36" y="77"/>
                </a:lnTo>
                <a:lnTo>
                  <a:pt x="36" y="76"/>
                </a:lnTo>
                <a:lnTo>
                  <a:pt x="35" y="76"/>
                </a:lnTo>
                <a:lnTo>
                  <a:pt x="33" y="76"/>
                </a:lnTo>
                <a:lnTo>
                  <a:pt x="33" y="74"/>
                </a:lnTo>
                <a:lnTo>
                  <a:pt x="33" y="72"/>
                </a:lnTo>
                <a:lnTo>
                  <a:pt x="32" y="72"/>
                </a:lnTo>
                <a:lnTo>
                  <a:pt x="32" y="71"/>
                </a:lnTo>
                <a:lnTo>
                  <a:pt x="30" y="69"/>
                </a:lnTo>
                <a:lnTo>
                  <a:pt x="28" y="69"/>
                </a:lnTo>
                <a:lnTo>
                  <a:pt x="28" y="68"/>
                </a:lnTo>
                <a:lnTo>
                  <a:pt x="27" y="68"/>
                </a:lnTo>
                <a:lnTo>
                  <a:pt x="27" y="66"/>
                </a:lnTo>
                <a:lnTo>
                  <a:pt x="25" y="66"/>
                </a:lnTo>
                <a:lnTo>
                  <a:pt x="25" y="64"/>
                </a:lnTo>
                <a:lnTo>
                  <a:pt x="24" y="64"/>
                </a:lnTo>
                <a:lnTo>
                  <a:pt x="24" y="63"/>
                </a:lnTo>
                <a:lnTo>
                  <a:pt x="22" y="61"/>
                </a:lnTo>
                <a:lnTo>
                  <a:pt x="22" y="60"/>
                </a:lnTo>
                <a:lnTo>
                  <a:pt x="20" y="60"/>
                </a:lnTo>
                <a:lnTo>
                  <a:pt x="19" y="58"/>
                </a:lnTo>
                <a:lnTo>
                  <a:pt x="19" y="56"/>
                </a:lnTo>
                <a:lnTo>
                  <a:pt x="17" y="56"/>
                </a:lnTo>
                <a:lnTo>
                  <a:pt x="16" y="55"/>
                </a:lnTo>
                <a:lnTo>
                  <a:pt x="16" y="53"/>
                </a:lnTo>
                <a:lnTo>
                  <a:pt x="16" y="52"/>
                </a:lnTo>
                <a:lnTo>
                  <a:pt x="14" y="52"/>
                </a:lnTo>
                <a:lnTo>
                  <a:pt x="14" y="50"/>
                </a:lnTo>
                <a:lnTo>
                  <a:pt x="12" y="50"/>
                </a:lnTo>
                <a:lnTo>
                  <a:pt x="12" y="48"/>
                </a:lnTo>
                <a:lnTo>
                  <a:pt x="12" y="47"/>
                </a:lnTo>
                <a:lnTo>
                  <a:pt x="11" y="47"/>
                </a:lnTo>
                <a:lnTo>
                  <a:pt x="11" y="45"/>
                </a:lnTo>
                <a:lnTo>
                  <a:pt x="9" y="44"/>
                </a:lnTo>
                <a:lnTo>
                  <a:pt x="8" y="44"/>
                </a:lnTo>
                <a:lnTo>
                  <a:pt x="8" y="42"/>
                </a:lnTo>
                <a:lnTo>
                  <a:pt x="8" y="40"/>
                </a:lnTo>
                <a:lnTo>
                  <a:pt x="6" y="40"/>
                </a:lnTo>
                <a:lnTo>
                  <a:pt x="6" y="39"/>
                </a:lnTo>
                <a:lnTo>
                  <a:pt x="4" y="39"/>
                </a:lnTo>
                <a:lnTo>
                  <a:pt x="3" y="37"/>
                </a:lnTo>
                <a:lnTo>
                  <a:pt x="3" y="36"/>
                </a:lnTo>
                <a:lnTo>
                  <a:pt x="3" y="34"/>
                </a:lnTo>
                <a:lnTo>
                  <a:pt x="3" y="32"/>
                </a:lnTo>
                <a:lnTo>
                  <a:pt x="1" y="32"/>
                </a:lnTo>
                <a:lnTo>
                  <a:pt x="1" y="31"/>
                </a:lnTo>
                <a:lnTo>
                  <a:pt x="3" y="31"/>
                </a:lnTo>
                <a:lnTo>
                  <a:pt x="1" y="31"/>
                </a:lnTo>
                <a:lnTo>
                  <a:pt x="1" y="29"/>
                </a:lnTo>
                <a:lnTo>
                  <a:pt x="0" y="28"/>
                </a:lnTo>
                <a:lnTo>
                  <a:pt x="0" y="26"/>
                </a:lnTo>
                <a:lnTo>
                  <a:pt x="1" y="26"/>
                </a:lnTo>
                <a:lnTo>
                  <a:pt x="3" y="26"/>
                </a:lnTo>
                <a:lnTo>
                  <a:pt x="8" y="26"/>
                </a:lnTo>
                <a:lnTo>
                  <a:pt x="12" y="26"/>
                </a:lnTo>
                <a:lnTo>
                  <a:pt x="14" y="26"/>
                </a:lnTo>
                <a:lnTo>
                  <a:pt x="17" y="26"/>
                </a:lnTo>
                <a:lnTo>
                  <a:pt x="20" y="26"/>
                </a:lnTo>
                <a:lnTo>
                  <a:pt x="25" y="26"/>
                </a:lnTo>
                <a:lnTo>
                  <a:pt x="28" y="26"/>
                </a:lnTo>
                <a:lnTo>
                  <a:pt x="28" y="24"/>
                </a:lnTo>
                <a:lnTo>
                  <a:pt x="28" y="20"/>
                </a:lnTo>
                <a:lnTo>
                  <a:pt x="28" y="18"/>
                </a:lnTo>
                <a:lnTo>
                  <a:pt x="28" y="16"/>
                </a:lnTo>
                <a:lnTo>
                  <a:pt x="28" y="15"/>
                </a:lnTo>
                <a:lnTo>
                  <a:pt x="28" y="12"/>
                </a:lnTo>
                <a:lnTo>
                  <a:pt x="28" y="4"/>
                </a:lnTo>
                <a:lnTo>
                  <a:pt x="28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6" y="0"/>
                </a:lnTo>
                <a:lnTo>
                  <a:pt x="52" y="0"/>
                </a:lnTo>
                <a:lnTo>
                  <a:pt x="54" y="0"/>
                </a:lnTo>
                <a:lnTo>
                  <a:pt x="57" y="0"/>
                </a:lnTo>
                <a:lnTo>
                  <a:pt x="59" y="0"/>
                </a:lnTo>
                <a:lnTo>
                  <a:pt x="68" y="0"/>
                </a:lnTo>
                <a:close/>
              </a:path>
            </a:pathLst>
          </a:custGeom>
          <a:solidFill>
            <a:srgbClr val="3F8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2"/>
          <p:cNvSpPr>
            <a:spLocks/>
          </p:cNvSpPr>
          <p:nvPr/>
        </p:nvSpPr>
        <p:spPr bwMode="auto">
          <a:xfrm>
            <a:off x="4156075" y="5964238"/>
            <a:ext cx="127000" cy="161925"/>
          </a:xfrm>
          <a:custGeom>
            <a:avLst/>
            <a:gdLst/>
            <a:ahLst/>
            <a:cxnLst>
              <a:cxn ang="0">
                <a:pos x="28" y="0"/>
              </a:cxn>
              <a:cxn ang="0">
                <a:pos x="38" y="1"/>
              </a:cxn>
              <a:cxn ang="0">
                <a:pos x="51" y="1"/>
              </a:cxn>
              <a:cxn ang="0">
                <a:pos x="57" y="1"/>
              </a:cxn>
              <a:cxn ang="0">
                <a:pos x="62" y="1"/>
              </a:cxn>
              <a:cxn ang="0">
                <a:pos x="67" y="1"/>
              </a:cxn>
              <a:cxn ang="0">
                <a:pos x="72" y="1"/>
              </a:cxn>
              <a:cxn ang="0">
                <a:pos x="76" y="1"/>
              </a:cxn>
              <a:cxn ang="0">
                <a:pos x="80" y="4"/>
              </a:cxn>
              <a:cxn ang="0">
                <a:pos x="80" y="17"/>
              </a:cxn>
              <a:cxn ang="0">
                <a:pos x="80" y="25"/>
              </a:cxn>
              <a:cxn ang="0">
                <a:pos x="78" y="28"/>
              </a:cxn>
              <a:cxn ang="0">
                <a:pos x="78" y="33"/>
              </a:cxn>
              <a:cxn ang="0">
                <a:pos x="78" y="43"/>
              </a:cxn>
              <a:cxn ang="0">
                <a:pos x="78" y="56"/>
              </a:cxn>
              <a:cxn ang="0">
                <a:pos x="78" y="64"/>
              </a:cxn>
              <a:cxn ang="0">
                <a:pos x="78" y="78"/>
              </a:cxn>
              <a:cxn ang="0">
                <a:pos x="78" y="92"/>
              </a:cxn>
              <a:cxn ang="0">
                <a:pos x="54" y="102"/>
              </a:cxn>
              <a:cxn ang="0">
                <a:pos x="54" y="89"/>
              </a:cxn>
              <a:cxn ang="0">
                <a:pos x="54" y="76"/>
              </a:cxn>
              <a:cxn ang="0">
                <a:pos x="49" y="76"/>
              </a:cxn>
              <a:cxn ang="0">
                <a:pos x="44" y="76"/>
              </a:cxn>
              <a:cxn ang="0">
                <a:pos x="38" y="76"/>
              </a:cxn>
              <a:cxn ang="0">
                <a:pos x="33" y="76"/>
              </a:cxn>
              <a:cxn ang="0">
                <a:pos x="28" y="76"/>
              </a:cxn>
              <a:cxn ang="0">
                <a:pos x="28" y="67"/>
              </a:cxn>
              <a:cxn ang="0">
                <a:pos x="28" y="57"/>
              </a:cxn>
              <a:cxn ang="0">
                <a:pos x="28" y="52"/>
              </a:cxn>
              <a:cxn ang="0">
                <a:pos x="28" y="44"/>
              </a:cxn>
              <a:cxn ang="0">
                <a:pos x="28" y="40"/>
              </a:cxn>
              <a:cxn ang="0">
                <a:pos x="28" y="33"/>
              </a:cxn>
              <a:cxn ang="0">
                <a:pos x="28" y="28"/>
              </a:cxn>
              <a:cxn ang="0">
                <a:pos x="27" y="25"/>
              </a:cxn>
              <a:cxn ang="0">
                <a:pos x="22" y="25"/>
              </a:cxn>
              <a:cxn ang="0">
                <a:pos x="16" y="25"/>
              </a:cxn>
              <a:cxn ang="0">
                <a:pos x="8" y="25"/>
              </a:cxn>
              <a:cxn ang="0">
                <a:pos x="4" y="22"/>
              </a:cxn>
              <a:cxn ang="0">
                <a:pos x="4" y="9"/>
              </a:cxn>
              <a:cxn ang="0">
                <a:pos x="0" y="4"/>
              </a:cxn>
              <a:cxn ang="0">
                <a:pos x="4" y="1"/>
              </a:cxn>
              <a:cxn ang="0">
                <a:pos x="8" y="1"/>
              </a:cxn>
              <a:cxn ang="0">
                <a:pos x="12" y="0"/>
              </a:cxn>
              <a:cxn ang="0">
                <a:pos x="19" y="0"/>
              </a:cxn>
            </a:cxnLst>
            <a:rect l="0" t="0" r="r" b="b"/>
            <a:pathLst>
              <a:path w="80" h="102">
                <a:moveTo>
                  <a:pt x="20" y="0"/>
                </a:moveTo>
                <a:lnTo>
                  <a:pt x="25" y="1"/>
                </a:lnTo>
                <a:lnTo>
                  <a:pt x="28" y="0"/>
                </a:lnTo>
                <a:lnTo>
                  <a:pt x="33" y="1"/>
                </a:lnTo>
                <a:lnTo>
                  <a:pt x="35" y="1"/>
                </a:lnTo>
                <a:lnTo>
                  <a:pt x="38" y="1"/>
                </a:lnTo>
                <a:lnTo>
                  <a:pt x="41" y="1"/>
                </a:lnTo>
                <a:lnTo>
                  <a:pt x="46" y="1"/>
                </a:lnTo>
                <a:lnTo>
                  <a:pt x="51" y="1"/>
                </a:lnTo>
                <a:lnTo>
                  <a:pt x="54" y="1"/>
                </a:lnTo>
                <a:lnTo>
                  <a:pt x="56" y="1"/>
                </a:lnTo>
                <a:lnTo>
                  <a:pt x="57" y="1"/>
                </a:lnTo>
                <a:lnTo>
                  <a:pt x="59" y="1"/>
                </a:lnTo>
                <a:lnTo>
                  <a:pt x="60" y="1"/>
                </a:lnTo>
                <a:lnTo>
                  <a:pt x="62" y="1"/>
                </a:lnTo>
                <a:lnTo>
                  <a:pt x="64" y="1"/>
                </a:lnTo>
                <a:lnTo>
                  <a:pt x="65" y="1"/>
                </a:lnTo>
                <a:lnTo>
                  <a:pt x="67" y="1"/>
                </a:lnTo>
                <a:lnTo>
                  <a:pt x="68" y="1"/>
                </a:lnTo>
                <a:lnTo>
                  <a:pt x="70" y="1"/>
                </a:lnTo>
                <a:lnTo>
                  <a:pt x="72" y="1"/>
                </a:lnTo>
                <a:lnTo>
                  <a:pt x="73" y="1"/>
                </a:lnTo>
                <a:lnTo>
                  <a:pt x="75" y="1"/>
                </a:lnTo>
                <a:lnTo>
                  <a:pt x="76" y="1"/>
                </a:lnTo>
                <a:lnTo>
                  <a:pt x="78" y="1"/>
                </a:lnTo>
                <a:lnTo>
                  <a:pt x="80" y="1"/>
                </a:lnTo>
                <a:lnTo>
                  <a:pt x="80" y="4"/>
                </a:lnTo>
                <a:lnTo>
                  <a:pt x="80" y="9"/>
                </a:lnTo>
                <a:lnTo>
                  <a:pt x="80" y="14"/>
                </a:lnTo>
                <a:lnTo>
                  <a:pt x="80" y="17"/>
                </a:lnTo>
                <a:lnTo>
                  <a:pt x="80" y="20"/>
                </a:lnTo>
                <a:lnTo>
                  <a:pt x="80" y="22"/>
                </a:lnTo>
                <a:lnTo>
                  <a:pt x="80" y="25"/>
                </a:lnTo>
                <a:lnTo>
                  <a:pt x="78" y="25"/>
                </a:lnTo>
                <a:lnTo>
                  <a:pt x="78" y="27"/>
                </a:lnTo>
                <a:lnTo>
                  <a:pt x="78" y="28"/>
                </a:lnTo>
                <a:lnTo>
                  <a:pt x="78" y="30"/>
                </a:lnTo>
                <a:lnTo>
                  <a:pt x="78" y="32"/>
                </a:lnTo>
                <a:lnTo>
                  <a:pt x="78" y="33"/>
                </a:lnTo>
                <a:lnTo>
                  <a:pt x="78" y="35"/>
                </a:lnTo>
                <a:lnTo>
                  <a:pt x="78" y="38"/>
                </a:lnTo>
                <a:lnTo>
                  <a:pt x="78" y="43"/>
                </a:lnTo>
                <a:lnTo>
                  <a:pt x="78" y="46"/>
                </a:lnTo>
                <a:lnTo>
                  <a:pt x="78" y="51"/>
                </a:lnTo>
                <a:lnTo>
                  <a:pt x="78" y="56"/>
                </a:lnTo>
                <a:lnTo>
                  <a:pt x="78" y="57"/>
                </a:lnTo>
                <a:lnTo>
                  <a:pt x="78" y="59"/>
                </a:lnTo>
                <a:lnTo>
                  <a:pt x="78" y="64"/>
                </a:lnTo>
                <a:lnTo>
                  <a:pt x="78" y="67"/>
                </a:lnTo>
                <a:lnTo>
                  <a:pt x="80" y="72"/>
                </a:lnTo>
                <a:lnTo>
                  <a:pt x="78" y="78"/>
                </a:lnTo>
                <a:lnTo>
                  <a:pt x="78" y="89"/>
                </a:lnTo>
                <a:lnTo>
                  <a:pt x="78" y="91"/>
                </a:lnTo>
                <a:lnTo>
                  <a:pt x="78" y="92"/>
                </a:lnTo>
                <a:lnTo>
                  <a:pt x="78" y="97"/>
                </a:lnTo>
                <a:lnTo>
                  <a:pt x="78" y="102"/>
                </a:lnTo>
                <a:lnTo>
                  <a:pt x="54" y="102"/>
                </a:lnTo>
                <a:lnTo>
                  <a:pt x="54" y="97"/>
                </a:lnTo>
                <a:lnTo>
                  <a:pt x="54" y="92"/>
                </a:lnTo>
                <a:lnTo>
                  <a:pt x="54" y="89"/>
                </a:lnTo>
                <a:lnTo>
                  <a:pt x="54" y="84"/>
                </a:lnTo>
                <a:lnTo>
                  <a:pt x="54" y="80"/>
                </a:lnTo>
                <a:lnTo>
                  <a:pt x="54" y="76"/>
                </a:lnTo>
                <a:lnTo>
                  <a:pt x="52" y="76"/>
                </a:lnTo>
                <a:lnTo>
                  <a:pt x="51" y="76"/>
                </a:lnTo>
                <a:lnTo>
                  <a:pt x="49" y="76"/>
                </a:lnTo>
                <a:lnTo>
                  <a:pt x="48" y="76"/>
                </a:lnTo>
                <a:lnTo>
                  <a:pt x="46" y="76"/>
                </a:lnTo>
                <a:lnTo>
                  <a:pt x="44" y="76"/>
                </a:lnTo>
                <a:lnTo>
                  <a:pt x="43" y="76"/>
                </a:lnTo>
                <a:lnTo>
                  <a:pt x="41" y="76"/>
                </a:lnTo>
                <a:lnTo>
                  <a:pt x="38" y="76"/>
                </a:lnTo>
                <a:lnTo>
                  <a:pt x="36" y="76"/>
                </a:lnTo>
                <a:lnTo>
                  <a:pt x="35" y="76"/>
                </a:lnTo>
                <a:lnTo>
                  <a:pt x="33" y="76"/>
                </a:lnTo>
                <a:lnTo>
                  <a:pt x="32" y="76"/>
                </a:lnTo>
                <a:lnTo>
                  <a:pt x="30" y="76"/>
                </a:lnTo>
                <a:lnTo>
                  <a:pt x="28" y="76"/>
                </a:lnTo>
                <a:lnTo>
                  <a:pt x="28" y="73"/>
                </a:lnTo>
                <a:lnTo>
                  <a:pt x="28" y="72"/>
                </a:lnTo>
                <a:lnTo>
                  <a:pt x="28" y="67"/>
                </a:lnTo>
                <a:lnTo>
                  <a:pt x="28" y="64"/>
                </a:lnTo>
                <a:lnTo>
                  <a:pt x="28" y="62"/>
                </a:lnTo>
                <a:lnTo>
                  <a:pt x="28" y="57"/>
                </a:lnTo>
                <a:lnTo>
                  <a:pt x="28" y="56"/>
                </a:lnTo>
                <a:lnTo>
                  <a:pt x="28" y="54"/>
                </a:lnTo>
                <a:lnTo>
                  <a:pt x="28" y="52"/>
                </a:lnTo>
                <a:lnTo>
                  <a:pt x="28" y="51"/>
                </a:lnTo>
                <a:lnTo>
                  <a:pt x="28" y="46"/>
                </a:lnTo>
                <a:lnTo>
                  <a:pt x="28" y="44"/>
                </a:lnTo>
                <a:lnTo>
                  <a:pt x="28" y="43"/>
                </a:lnTo>
                <a:lnTo>
                  <a:pt x="28" y="41"/>
                </a:lnTo>
                <a:lnTo>
                  <a:pt x="28" y="40"/>
                </a:lnTo>
                <a:lnTo>
                  <a:pt x="28" y="38"/>
                </a:lnTo>
                <a:lnTo>
                  <a:pt x="28" y="35"/>
                </a:lnTo>
                <a:lnTo>
                  <a:pt x="28" y="33"/>
                </a:lnTo>
                <a:lnTo>
                  <a:pt x="28" y="32"/>
                </a:lnTo>
                <a:lnTo>
                  <a:pt x="28" y="30"/>
                </a:lnTo>
                <a:lnTo>
                  <a:pt x="28" y="28"/>
                </a:lnTo>
                <a:lnTo>
                  <a:pt x="28" y="27"/>
                </a:lnTo>
                <a:lnTo>
                  <a:pt x="28" y="25"/>
                </a:lnTo>
                <a:lnTo>
                  <a:pt x="27" y="25"/>
                </a:lnTo>
                <a:lnTo>
                  <a:pt x="25" y="25"/>
                </a:lnTo>
                <a:lnTo>
                  <a:pt x="24" y="25"/>
                </a:lnTo>
                <a:lnTo>
                  <a:pt x="22" y="25"/>
                </a:lnTo>
                <a:lnTo>
                  <a:pt x="20" y="25"/>
                </a:lnTo>
                <a:lnTo>
                  <a:pt x="17" y="25"/>
                </a:lnTo>
                <a:lnTo>
                  <a:pt x="16" y="25"/>
                </a:lnTo>
                <a:lnTo>
                  <a:pt x="12" y="25"/>
                </a:lnTo>
                <a:lnTo>
                  <a:pt x="11" y="25"/>
                </a:lnTo>
                <a:lnTo>
                  <a:pt x="8" y="25"/>
                </a:lnTo>
                <a:lnTo>
                  <a:pt x="6" y="25"/>
                </a:lnTo>
                <a:lnTo>
                  <a:pt x="4" y="25"/>
                </a:lnTo>
                <a:lnTo>
                  <a:pt x="4" y="22"/>
                </a:lnTo>
                <a:lnTo>
                  <a:pt x="4" y="17"/>
                </a:lnTo>
                <a:lnTo>
                  <a:pt x="4" y="12"/>
                </a:lnTo>
                <a:lnTo>
                  <a:pt x="4" y="9"/>
                </a:lnTo>
                <a:lnTo>
                  <a:pt x="1" y="9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1" y="0"/>
                </a:lnTo>
                <a:lnTo>
                  <a:pt x="4" y="1"/>
                </a:lnTo>
                <a:lnTo>
                  <a:pt x="6" y="0"/>
                </a:lnTo>
                <a:lnTo>
                  <a:pt x="6" y="1"/>
                </a:lnTo>
                <a:lnTo>
                  <a:pt x="8" y="1"/>
                </a:lnTo>
                <a:lnTo>
                  <a:pt x="9" y="1"/>
                </a:lnTo>
                <a:lnTo>
                  <a:pt x="12" y="1"/>
                </a:lnTo>
                <a:lnTo>
                  <a:pt x="12" y="0"/>
                </a:lnTo>
                <a:lnTo>
                  <a:pt x="14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close/>
              </a:path>
            </a:pathLst>
          </a:custGeom>
          <a:solidFill>
            <a:srgbClr val="5542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3"/>
          <p:cNvSpPr>
            <a:spLocks/>
          </p:cNvSpPr>
          <p:nvPr/>
        </p:nvSpPr>
        <p:spPr bwMode="auto">
          <a:xfrm>
            <a:off x="4119563" y="6003926"/>
            <a:ext cx="122238" cy="122238"/>
          </a:xfrm>
          <a:custGeom>
            <a:avLst/>
            <a:gdLst/>
            <a:ahLst/>
            <a:cxnLst>
              <a:cxn ang="0">
                <a:pos x="51" y="3"/>
              </a:cxn>
              <a:cxn ang="0">
                <a:pos x="51" y="8"/>
              </a:cxn>
              <a:cxn ang="0">
                <a:pos x="51" y="15"/>
              </a:cxn>
              <a:cxn ang="0">
                <a:pos x="51" y="19"/>
              </a:cxn>
              <a:cxn ang="0">
                <a:pos x="51" y="27"/>
              </a:cxn>
              <a:cxn ang="0">
                <a:pos x="51" y="32"/>
              </a:cxn>
              <a:cxn ang="0">
                <a:pos x="51" y="42"/>
              </a:cxn>
              <a:cxn ang="0">
                <a:pos x="51" y="51"/>
              </a:cxn>
              <a:cxn ang="0">
                <a:pos x="56" y="51"/>
              </a:cxn>
              <a:cxn ang="0">
                <a:pos x="61" y="51"/>
              </a:cxn>
              <a:cxn ang="0">
                <a:pos x="67" y="51"/>
              </a:cxn>
              <a:cxn ang="0">
                <a:pos x="72" y="51"/>
              </a:cxn>
              <a:cxn ang="0">
                <a:pos x="77" y="51"/>
              </a:cxn>
              <a:cxn ang="0">
                <a:pos x="77" y="64"/>
              </a:cxn>
              <a:cxn ang="0">
                <a:pos x="77" y="77"/>
              </a:cxn>
              <a:cxn ang="0">
                <a:pos x="66" y="77"/>
              </a:cxn>
              <a:cxn ang="0">
                <a:pos x="59" y="77"/>
              </a:cxn>
              <a:cxn ang="0">
                <a:pos x="51" y="77"/>
              </a:cxn>
              <a:cxn ang="0">
                <a:pos x="39" y="75"/>
              </a:cxn>
              <a:cxn ang="0">
                <a:pos x="31" y="77"/>
              </a:cxn>
              <a:cxn ang="0">
                <a:pos x="18" y="77"/>
              </a:cxn>
              <a:cxn ang="0">
                <a:pos x="10" y="77"/>
              </a:cxn>
              <a:cxn ang="0">
                <a:pos x="2" y="77"/>
              </a:cxn>
              <a:cxn ang="0">
                <a:pos x="2" y="72"/>
              </a:cxn>
              <a:cxn ang="0">
                <a:pos x="2" y="67"/>
              </a:cxn>
              <a:cxn ang="0">
                <a:pos x="2" y="59"/>
              </a:cxn>
              <a:cxn ang="0">
                <a:pos x="2" y="55"/>
              </a:cxn>
              <a:cxn ang="0">
                <a:pos x="2" y="47"/>
              </a:cxn>
              <a:cxn ang="0">
                <a:pos x="2" y="39"/>
              </a:cxn>
              <a:cxn ang="0">
                <a:pos x="2" y="34"/>
              </a:cxn>
              <a:cxn ang="0">
                <a:pos x="2" y="29"/>
              </a:cxn>
              <a:cxn ang="0">
                <a:pos x="0" y="26"/>
              </a:cxn>
              <a:cxn ang="0">
                <a:pos x="2" y="23"/>
              </a:cxn>
              <a:cxn ang="0">
                <a:pos x="2" y="18"/>
              </a:cxn>
              <a:cxn ang="0">
                <a:pos x="3" y="10"/>
              </a:cxn>
              <a:cxn ang="0">
                <a:pos x="3" y="5"/>
              </a:cxn>
              <a:cxn ang="0">
                <a:pos x="5" y="2"/>
              </a:cxn>
              <a:cxn ang="0">
                <a:pos x="8" y="0"/>
              </a:cxn>
              <a:cxn ang="0">
                <a:pos x="15" y="0"/>
              </a:cxn>
              <a:cxn ang="0">
                <a:pos x="23" y="0"/>
              </a:cxn>
              <a:cxn ang="0">
                <a:pos x="29" y="0"/>
              </a:cxn>
              <a:cxn ang="0">
                <a:pos x="35" y="0"/>
              </a:cxn>
              <a:cxn ang="0">
                <a:pos x="43" y="0"/>
              </a:cxn>
              <a:cxn ang="0">
                <a:pos x="48" y="0"/>
              </a:cxn>
            </a:cxnLst>
            <a:rect l="0" t="0" r="r" b="b"/>
            <a:pathLst>
              <a:path w="77" h="77">
                <a:moveTo>
                  <a:pt x="51" y="0"/>
                </a:moveTo>
                <a:lnTo>
                  <a:pt x="51" y="2"/>
                </a:lnTo>
                <a:lnTo>
                  <a:pt x="51" y="3"/>
                </a:lnTo>
                <a:lnTo>
                  <a:pt x="51" y="5"/>
                </a:lnTo>
                <a:lnTo>
                  <a:pt x="51" y="7"/>
                </a:lnTo>
                <a:lnTo>
                  <a:pt x="51" y="8"/>
                </a:lnTo>
                <a:lnTo>
                  <a:pt x="51" y="10"/>
                </a:lnTo>
                <a:lnTo>
                  <a:pt x="51" y="13"/>
                </a:lnTo>
                <a:lnTo>
                  <a:pt x="51" y="15"/>
                </a:lnTo>
                <a:lnTo>
                  <a:pt x="51" y="16"/>
                </a:lnTo>
                <a:lnTo>
                  <a:pt x="51" y="18"/>
                </a:lnTo>
                <a:lnTo>
                  <a:pt x="51" y="19"/>
                </a:lnTo>
                <a:lnTo>
                  <a:pt x="51" y="21"/>
                </a:lnTo>
                <a:lnTo>
                  <a:pt x="51" y="26"/>
                </a:lnTo>
                <a:lnTo>
                  <a:pt x="51" y="27"/>
                </a:lnTo>
                <a:lnTo>
                  <a:pt x="51" y="29"/>
                </a:lnTo>
                <a:lnTo>
                  <a:pt x="51" y="31"/>
                </a:lnTo>
                <a:lnTo>
                  <a:pt x="51" y="32"/>
                </a:lnTo>
                <a:lnTo>
                  <a:pt x="51" y="37"/>
                </a:lnTo>
                <a:lnTo>
                  <a:pt x="51" y="39"/>
                </a:lnTo>
                <a:lnTo>
                  <a:pt x="51" y="42"/>
                </a:lnTo>
                <a:lnTo>
                  <a:pt x="51" y="47"/>
                </a:lnTo>
                <a:lnTo>
                  <a:pt x="51" y="48"/>
                </a:lnTo>
                <a:lnTo>
                  <a:pt x="51" y="51"/>
                </a:lnTo>
                <a:lnTo>
                  <a:pt x="53" y="51"/>
                </a:lnTo>
                <a:lnTo>
                  <a:pt x="55" y="51"/>
                </a:lnTo>
                <a:lnTo>
                  <a:pt x="56" y="51"/>
                </a:lnTo>
                <a:lnTo>
                  <a:pt x="58" y="51"/>
                </a:lnTo>
                <a:lnTo>
                  <a:pt x="59" y="51"/>
                </a:lnTo>
                <a:lnTo>
                  <a:pt x="61" y="51"/>
                </a:lnTo>
                <a:lnTo>
                  <a:pt x="64" y="51"/>
                </a:lnTo>
                <a:lnTo>
                  <a:pt x="66" y="51"/>
                </a:lnTo>
                <a:lnTo>
                  <a:pt x="67" y="51"/>
                </a:lnTo>
                <a:lnTo>
                  <a:pt x="69" y="51"/>
                </a:lnTo>
                <a:lnTo>
                  <a:pt x="71" y="51"/>
                </a:lnTo>
                <a:lnTo>
                  <a:pt x="72" y="51"/>
                </a:lnTo>
                <a:lnTo>
                  <a:pt x="74" y="51"/>
                </a:lnTo>
                <a:lnTo>
                  <a:pt x="75" y="51"/>
                </a:lnTo>
                <a:lnTo>
                  <a:pt x="77" y="51"/>
                </a:lnTo>
                <a:lnTo>
                  <a:pt x="77" y="55"/>
                </a:lnTo>
                <a:lnTo>
                  <a:pt x="77" y="59"/>
                </a:lnTo>
                <a:lnTo>
                  <a:pt x="77" y="64"/>
                </a:lnTo>
                <a:lnTo>
                  <a:pt x="77" y="67"/>
                </a:lnTo>
                <a:lnTo>
                  <a:pt x="77" y="72"/>
                </a:lnTo>
                <a:lnTo>
                  <a:pt x="77" y="77"/>
                </a:lnTo>
                <a:lnTo>
                  <a:pt x="74" y="77"/>
                </a:lnTo>
                <a:lnTo>
                  <a:pt x="69" y="77"/>
                </a:lnTo>
                <a:lnTo>
                  <a:pt x="66" y="77"/>
                </a:lnTo>
                <a:lnTo>
                  <a:pt x="64" y="77"/>
                </a:lnTo>
                <a:lnTo>
                  <a:pt x="63" y="77"/>
                </a:lnTo>
                <a:lnTo>
                  <a:pt x="59" y="77"/>
                </a:lnTo>
                <a:lnTo>
                  <a:pt x="58" y="77"/>
                </a:lnTo>
                <a:lnTo>
                  <a:pt x="56" y="77"/>
                </a:lnTo>
                <a:lnTo>
                  <a:pt x="51" y="77"/>
                </a:lnTo>
                <a:lnTo>
                  <a:pt x="43" y="77"/>
                </a:lnTo>
                <a:lnTo>
                  <a:pt x="40" y="75"/>
                </a:lnTo>
                <a:lnTo>
                  <a:pt x="39" y="75"/>
                </a:lnTo>
                <a:lnTo>
                  <a:pt x="35" y="75"/>
                </a:lnTo>
                <a:lnTo>
                  <a:pt x="34" y="75"/>
                </a:lnTo>
                <a:lnTo>
                  <a:pt x="31" y="77"/>
                </a:lnTo>
                <a:lnTo>
                  <a:pt x="26" y="77"/>
                </a:lnTo>
                <a:lnTo>
                  <a:pt x="23" y="77"/>
                </a:lnTo>
                <a:lnTo>
                  <a:pt x="18" y="77"/>
                </a:lnTo>
                <a:lnTo>
                  <a:pt x="13" y="75"/>
                </a:lnTo>
                <a:lnTo>
                  <a:pt x="11" y="75"/>
                </a:lnTo>
                <a:lnTo>
                  <a:pt x="10" y="77"/>
                </a:lnTo>
                <a:lnTo>
                  <a:pt x="10" y="75"/>
                </a:lnTo>
                <a:lnTo>
                  <a:pt x="5" y="77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4"/>
                </a:lnTo>
                <a:lnTo>
                  <a:pt x="2" y="59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1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3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2" y="24"/>
                </a:lnTo>
                <a:lnTo>
                  <a:pt x="2" y="23"/>
                </a:lnTo>
                <a:lnTo>
                  <a:pt x="2" y="21"/>
                </a:lnTo>
                <a:lnTo>
                  <a:pt x="2" y="19"/>
                </a:lnTo>
                <a:lnTo>
                  <a:pt x="2" y="18"/>
                </a:lnTo>
                <a:lnTo>
                  <a:pt x="2" y="13"/>
                </a:lnTo>
                <a:lnTo>
                  <a:pt x="2" y="10"/>
                </a:lnTo>
                <a:lnTo>
                  <a:pt x="3" y="10"/>
                </a:lnTo>
                <a:lnTo>
                  <a:pt x="3" y="8"/>
                </a:lnTo>
                <a:lnTo>
                  <a:pt x="3" y="7"/>
                </a:lnTo>
                <a:lnTo>
                  <a:pt x="3" y="5"/>
                </a:lnTo>
                <a:lnTo>
                  <a:pt x="3" y="3"/>
                </a:lnTo>
                <a:lnTo>
                  <a:pt x="5" y="3"/>
                </a:lnTo>
                <a:lnTo>
                  <a:pt x="5" y="2"/>
                </a:lnTo>
                <a:lnTo>
                  <a:pt x="7" y="2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3" y="0"/>
                </a:lnTo>
                <a:lnTo>
                  <a:pt x="24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4" y="0"/>
                </a:lnTo>
                <a:lnTo>
                  <a:pt x="35" y="0"/>
                </a:lnTo>
                <a:lnTo>
                  <a:pt x="39" y="0"/>
                </a:lnTo>
                <a:lnTo>
                  <a:pt x="40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close/>
              </a:path>
            </a:pathLst>
          </a:custGeom>
          <a:solidFill>
            <a:srgbClr val="5A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4"/>
          <p:cNvSpPr>
            <a:spLocks/>
          </p:cNvSpPr>
          <p:nvPr/>
        </p:nvSpPr>
        <p:spPr bwMode="auto">
          <a:xfrm>
            <a:off x="4168775" y="5538788"/>
            <a:ext cx="196850" cy="254000"/>
          </a:xfrm>
          <a:custGeom>
            <a:avLst/>
            <a:gdLst/>
            <a:ahLst/>
            <a:cxnLst>
              <a:cxn ang="0">
                <a:pos x="91" y="5"/>
              </a:cxn>
              <a:cxn ang="0">
                <a:pos x="91" y="18"/>
              </a:cxn>
              <a:cxn ang="0">
                <a:pos x="91" y="31"/>
              </a:cxn>
              <a:cxn ang="0">
                <a:pos x="96" y="39"/>
              </a:cxn>
              <a:cxn ang="0">
                <a:pos x="105" y="39"/>
              </a:cxn>
              <a:cxn ang="0">
                <a:pos x="108" y="52"/>
              </a:cxn>
              <a:cxn ang="0">
                <a:pos x="116" y="64"/>
              </a:cxn>
              <a:cxn ang="0">
                <a:pos x="124" y="69"/>
              </a:cxn>
              <a:cxn ang="0">
                <a:pos x="123" y="77"/>
              </a:cxn>
              <a:cxn ang="0">
                <a:pos x="113" y="77"/>
              </a:cxn>
              <a:cxn ang="0">
                <a:pos x="104" y="77"/>
              </a:cxn>
              <a:cxn ang="0">
                <a:pos x="86" y="77"/>
              </a:cxn>
              <a:cxn ang="0">
                <a:pos x="73" y="80"/>
              </a:cxn>
              <a:cxn ang="0">
                <a:pos x="70" y="90"/>
              </a:cxn>
              <a:cxn ang="0">
                <a:pos x="64" y="93"/>
              </a:cxn>
              <a:cxn ang="0">
                <a:pos x="65" y="101"/>
              </a:cxn>
              <a:cxn ang="0">
                <a:pos x="64" y="109"/>
              </a:cxn>
              <a:cxn ang="0">
                <a:pos x="60" y="116"/>
              </a:cxn>
              <a:cxn ang="0">
                <a:pos x="60" y="127"/>
              </a:cxn>
              <a:cxn ang="0">
                <a:pos x="57" y="136"/>
              </a:cxn>
              <a:cxn ang="0">
                <a:pos x="54" y="141"/>
              </a:cxn>
              <a:cxn ang="0">
                <a:pos x="38" y="141"/>
              </a:cxn>
              <a:cxn ang="0">
                <a:pos x="30" y="143"/>
              </a:cxn>
              <a:cxn ang="0">
                <a:pos x="27" y="149"/>
              </a:cxn>
              <a:cxn ang="0">
                <a:pos x="22" y="154"/>
              </a:cxn>
              <a:cxn ang="0">
                <a:pos x="16" y="157"/>
              </a:cxn>
              <a:cxn ang="0">
                <a:pos x="11" y="159"/>
              </a:cxn>
              <a:cxn ang="0">
                <a:pos x="0" y="151"/>
              </a:cxn>
              <a:cxn ang="0">
                <a:pos x="6" y="148"/>
              </a:cxn>
              <a:cxn ang="0">
                <a:pos x="11" y="141"/>
              </a:cxn>
              <a:cxn ang="0">
                <a:pos x="17" y="136"/>
              </a:cxn>
              <a:cxn ang="0">
                <a:pos x="16" y="130"/>
              </a:cxn>
              <a:cxn ang="0">
                <a:pos x="20" y="125"/>
              </a:cxn>
              <a:cxn ang="0">
                <a:pos x="27" y="122"/>
              </a:cxn>
              <a:cxn ang="0">
                <a:pos x="32" y="120"/>
              </a:cxn>
              <a:cxn ang="0">
                <a:pos x="32" y="117"/>
              </a:cxn>
              <a:cxn ang="0">
                <a:pos x="32" y="111"/>
              </a:cxn>
              <a:cxn ang="0">
                <a:pos x="36" y="101"/>
              </a:cxn>
              <a:cxn ang="0">
                <a:pos x="36" y="93"/>
              </a:cxn>
              <a:cxn ang="0">
                <a:pos x="33" y="85"/>
              </a:cxn>
              <a:cxn ang="0">
                <a:pos x="30" y="76"/>
              </a:cxn>
              <a:cxn ang="0">
                <a:pos x="35" y="71"/>
              </a:cxn>
              <a:cxn ang="0">
                <a:pos x="38" y="63"/>
              </a:cxn>
              <a:cxn ang="0">
                <a:pos x="33" y="55"/>
              </a:cxn>
              <a:cxn ang="0">
                <a:pos x="32" y="48"/>
              </a:cxn>
              <a:cxn ang="0">
                <a:pos x="30" y="44"/>
              </a:cxn>
              <a:cxn ang="0">
                <a:pos x="38" y="45"/>
              </a:cxn>
              <a:cxn ang="0">
                <a:pos x="40" y="44"/>
              </a:cxn>
              <a:cxn ang="0">
                <a:pos x="49" y="47"/>
              </a:cxn>
              <a:cxn ang="0">
                <a:pos x="59" y="47"/>
              </a:cxn>
              <a:cxn ang="0">
                <a:pos x="67" y="45"/>
              </a:cxn>
              <a:cxn ang="0">
                <a:pos x="73" y="42"/>
              </a:cxn>
              <a:cxn ang="0">
                <a:pos x="73" y="36"/>
              </a:cxn>
              <a:cxn ang="0">
                <a:pos x="80" y="36"/>
              </a:cxn>
              <a:cxn ang="0">
                <a:pos x="84" y="29"/>
              </a:cxn>
              <a:cxn ang="0">
                <a:pos x="83" y="24"/>
              </a:cxn>
              <a:cxn ang="0">
                <a:pos x="80" y="16"/>
              </a:cxn>
              <a:cxn ang="0">
                <a:pos x="78" y="8"/>
              </a:cxn>
              <a:cxn ang="0">
                <a:pos x="75" y="5"/>
              </a:cxn>
              <a:cxn ang="0">
                <a:pos x="73" y="0"/>
              </a:cxn>
              <a:cxn ang="0">
                <a:pos x="80" y="0"/>
              </a:cxn>
            </a:cxnLst>
            <a:rect l="0" t="0" r="r" b="b"/>
            <a:pathLst>
              <a:path w="124" h="160">
                <a:moveTo>
                  <a:pt x="83" y="2"/>
                </a:moveTo>
                <a:lnTo>
                  <a:pt x="83" y="5"/>
                </a:lnTo>
                <a:lnTo>
                  <a:pt x="86" y="5"/>
                </a:lnTo>
                <a:lnTo>
                  <a:pt x="88" y="5"/>
                </a:lnTo>
                <a:lnTo>
                  <a:pt x="89" y="5"/>
                </a:lnTo>
                <a:lnTo>
                  <a:pt x="91" y="5"/>
                </a:lnTo>
                <a:lnTo>
                  <a:pt x="91" y="8"/>
                </a:lnTo>
                <a:lnTo>
                  <a:pt x="91" y="10"/>
                </a:lnTo>
                <a:lnTo>
                  <a:pt x="91" y="12"/>
                </a:lnTo>
                <a:lnTo>
                  <a:pt x="91" y="13"/>
                </a:lnTo>
                <a:lnTo>
                  <a:pt x="91" y="15"/>
                </a:lnTo>
                <a:lnTo>
                  <a:pt x="91" y="18"/>
                </a:lnTo>
                <a:lnTo>
                  <a:pt x="91" y="21"/>
                </a:lnTo>
                <a:lnTo>
                  <a:pt x="91" y="23"/>
                </a:lnTo>
                <a:lnTo>
                  <a:pt x="91" y="24"/>
                </a:lnTo>
                <a:lnTo>
                  <a:pt x="91" y="26"/>
                </a:lnTo>
                <a:lnTo>
                  <a:pt x="91" y="28"/>
                </a:lnTo>
                <a:lnTo>
                  <a:pt x="91" y="31"/>
                </a:lnTo>
                <a:lnTo>
                  <a:pt x="91" y="34"/>
                </a:lnTo>
                <a:lnTo>
                  <a:pt x="91" y="36"/>
                </a:lnTo>
                <a:lnTo>
                  <a:pt x="91" y="39"/>
                </a:lnTo>
                <a:lnTo>
                  <a:pt x="92" y="39"/>
                </a:lnTo>
                <a:lnTo>
                  <a:pt x="94" y="39"/>
                </a:lnTo>
                <a:lnTo>
                  <a:pt x="96" y="39"/>
                </a:lnTo>
                <a:lnTo>
                  <a:pt x="97" y="39"/>
                </a:lnTo>
                <a:lnTo>
                  <a:pt x="99" y="39"/>
                </a:lnTo>
                <a:lnTo>
                  <a:pt x="100" y="39"/>
                </a:lnTo>
                <a:lnTo>
                  <a:pt x="102" y="39"/>
                </a:lnTo>
                <a:lnTo>
                  <a:pt x="104" y="39"/>
                </a:lnTo>
                <a:lnTo>
                  <a:pt x="105" y="39"/>
                </a:lnTo>
                <a:lnTo>
                  <a:pt x="107" y="39"/>
                </a:lnTo>
                <a:lnTo>
                  <a:pt x="108" y="39"/>
                </a:lnTo>
                <a:lnTo>
                  <a:pt x="108" y="44"/>
                </a:lnTo>
                <a:lnTo>
                  <a:pt x="108" y="45"/>
                </a:lnTo>
                <a:lnTo>
                  <a:pt x="108" y="48"/>
                </a:lnTo>
                <a:lnTo>
                  <a:pt x="108" y="52"/>
                </a:lnTo>
                <a:lnTo>
                  <a:pt x="108" y="53"/>
                </a:lnTo>
                <a:lnTo>
                  <a:pt x="108" y="56"/>
                </a:lnTo>
                <a:lnTo>
                  <a:pt x="108" y="61"/>
                </a:lnTo>
                <a:lnTo>
                  <a:pt x="108" y="64"/>
                </a:lnTo>
                <a:lnTo>
                  <a:pt x="112" y="64"/>
                </a:lnTo>
                <a:lnTo>
                  <a:pt x="116" y="64"/>
                </a:lnTo>
                <a:lnTo>
                  <a:pt x="121" y="64"/>
                </a:lnTo>
                <a:lnTo>
                  <a:pt x="123" y="64"/>
                </a:lnTo>
                <a:lnTo>
                  <a:pt x="124" y="64"/>
                </a:lnTo>
                <a:lnTo>
                  <a:pt x="124" y="66"/>
                </a:lnTo>
                <a:lnTo>
                  <a:pt x="124" y="68"/>
                </a:lnTo>
                <a:lnTo>
                  <a:pt x="124" y="69"/>
                </a:lnTo>
                <a:lnTo>
                  <a:pt x="124" y="71"/>
                </a:lnTo>
                <a:lnTo>
                  <a:pt x="124" y="72"/>
                </a:lnTo>
                <a:lnTo>
                  <a:pt x="124" y="74"/>
                </a:lnTo>
                <a:lnTo>
                  <a:pt x="124" y="76"/>
                </a:lnTo>
                <a:lnTo>
                  <a:pt x="124" y="77"/>
                </a:lnTo>
                <a:lnTo>
                  <a:pt x="123" y="77"/>
                </a:lnTo>
                <a:lnTo>
                  <a:pt x="121" y="77"/>
                </a:lnTo>
                <a:lnTo>
                  <a:pt x="120" y="77"/>
                </a:lnTo>
                <a:lnTo>
                  <a:pt x="118" y="77"/>
                </a:lnTo>
                <a:lnTo>
                  <a:pt x="116" y="77"/>
                </a:lnTo>
                <a:lnTo>
                  <a:pt x="115" y="77"/>
                </a:lnTo>
                <a:lnTo>
                  <a:pt x="113" y="77"/>
                </a:lnTo>
                <a:lnTo>
                  <a:pt x="112" y="77"/>
                </a:lnTo>
                <a:lnTo>
                  <a:pt x="110" y="77"/>
                </a:lnTo>
                <a:lnTo>
                  <a:pt x="108" y="77"/>
                </a:lnTo>
                <a:lnTo>
                  <a:pt x="107" y="77"/>
                </a:lnTo>
                <a:lnTo>
                  <a:pt x="105" y="77"/>
                </a:lnTo>
                <a:lnTo>
                  <a:pt x="104" y="77"/>
                </a:lnTo>
                <a:lnTo>
                  <a:pt x="100" y="77"/>
                </a:lnTo>
                <a:lnTo>
                  <a:pt x="99" y="77"/>
                </a:lnTo>
                <a:lnTo>
                  <a:pt x="97" y="77"/>
                </a:lnTo>
                <a:lnTo>
                  <a:pt x="96" y="77"/>
                </a:lnTo>
                <a:lnTo>
                  <a:pt x="91" y="77"/>
                </a:lnTo>
                <a:lnTo>
                  <a:pt x="86" y="77"/>
                </a:lnTo>
                <a:lnTo>
                  <a:pt x="78" y="79"/>
                </a:lnTo>
                <a:lnTo>
                  <a:pt x="76" y="77"/>
                </a:lnTo>
                <a:lnTo>
                  <a:pt x="75" y="77"/>
                </a:lnTo>
                <a:lnTo>
                  <a:pt x="73" y="77"/>
                </a:lnTo>
                <a:lnTo>
                  <a:pt x="73" y="79"/>
                </a:lnTo>
                <a:lnTo>
                  <a:pt x="73" y="80"/>
                </a:lnTo>
                <a:lnTo>
                  <a:pt x="75" y="80"/>
                </a:lnTo>
                <a:lnTo>
                  <a:pt x="75" y="82"/>
                </a:lnTo>
                <a:lnTo>
                  <a:pt x="75" y="87"/>
                </a:lnTo>
                <a:lnTo>
                  <a:pt x="75" y="90"/>
                </a:lnTo>
                <a:lnTo>
                  <a:pt x="73" y="90"/>
                </a:lnTo>
                <a:lnTo>
                  <a:pt x="70" y="90"/>
                </a:lnTo>
                <a:lnTo>
                  <a:pt x="68" y="90"/>
                </a:lnTo>
                <a:lnTo>
                  <a:pt x="67" y="90"/>
                </a:lnTo>
                <a:lnTo>
                  <a:pt x="65" y="90"/>
                </a:lnTo>
                <a:lnTo>
                  <a:pt x="64" y="90"/>
                </a:lnTo>
                <a:lnTo>
                  <a:pt x="64" y="92"/>
                </a:lnTo>
                <a:lnTo>
                  <a:pt x="64" y="93"/>
                </a:lnTo>
                <a:lnTo>
                  <a:pt x="64" y="95"/>
                </a:lnTo>
                <a:lnTo>
                  <a:pt x="64" y="96"/>
                </a:lnTo>
                <a:lnTo>
                  <a:pt x="64" y="98"/>
                </a:lnTo>
                <a:lnTo>
                  <a:pt x="65" y="98"/>
                </a:lnTo>
                <a:lnTo>
                  <a:pt x="65" y="100"/>
                </a:lnTo>
                <a:lnTo>
                  <a:pt x="65" y="101"/>
                </a:lnTo>
                <a:lnTo>
                  <a:pt x="65" y="103"/>
                </a:lnTo>
                <a:lnTo>
                  <a:pt x="65" y="104"/>
                </a:lnTo>
                <a:lnTo>
                  <a:pt x="65" y="106"/>
                </a:lnTo>
                <a:lnTo>
                  <a:pt x="65" y="108"/>
                </a:lnTo>
                <a:lnTo>
                  <a:pt x="64" y="108"/>
                </a:lnTo>
                <a:lnTo>
                  <a:pt x="64" y="109"/>
                </a:lnTo>
                <a:lnTo>
                  <a:pt x="64" y="111"/>
                </a:lnTo>
                <a:lnTo>
                  <a:pt x="64" y="112"/>
                </a:lnTo>
                <a:lnTo>
                  <a:pt x="64" y="114"/>
                </a:lnTo>
                <a:lnTo>
                  <a:pt x="64" y="116"/>
                </a:lnTo>
                <a:lnTo>
                  <a:pt x="62" y="116"/>
                </a:lnTo>
                <a:lnTo>
                  <a:pt x="60" y="116"/>
                </a:lnTo>
                <a:lnTo>
                  <a:pt x="60" y="117"/>
                </a:lnTo>
                <a:lnTo>
                  <a:pt x="60" y="119"/>
                </a:lnTo>
                <a:lnTo>
                  <a:pt x="60" y="120"/>
                </a:lnTo>
                <a:lnTo>
                  <a:pt x="60" y="122"/>
                </a:lnTo>
                <a:lnTo>
                  <a:pt x="60" y="124"/>
                </a:lnTo>
                <a:lnTo>
                  <a:pt x="60" y="127"/>
                </a:lnTo>
                <a:lnTo>
                  <a:pt x="60" y="128"/>
                </a:lnTo>
                <a:lnTo>
                  <a:pt x="60" y="132"/>
                </a:lnTo>
                <a:lnTo>
                  <a:pt x="60" y="133"/>
                </a:lnTo>
                <a:lnTo>
                  <a:pt x="59" y="133"/>
                </a:lnTo>
                <a:lnTo>
                  <a:pt x="57" y="133"/>
                </a:lnTo>
                <a:lnTo>
                  <a:pt x="57" y="136"/>
                </a:lnTo>
                <a:lnTo>
                  <a:pt x="57" y="140"/>
                </a:lnTo>
                <a:lnTo>
                  <a:pt x="60" y="140"/>
                </a:lnTo>
                <a:lnTo>
                  <a:pt x="60" y="141"/>
                </a:lnTo>
                <a:lnTo>
                  <a:pt x="57" y="141"/>
                </a:lnTo>
                <a:lnTo>
                  <a:pt x="56" y="141"/>
                </a:lnTo>
                <a:lnTo>
                  <a:pt x="54" y="141"/>
                </a:lnTo>
                <a:lnTo>
                  <a:pt x="51" y="141"/>
                </a:lnTo>
                <a:lnTo>
                  <a:pt x="48" y="141"/>
                </a:lnTo>
                <a:lnTo>
                  <a:pt x="46" y="141"/>
                </a:lnTo>
                <a:lnTo>
                  <a:pt x="43" y="141"/>
                </a:lnTo>
                <a:lnTo>
                  <a:pt x="41" y="141"/>
                </a:lnTo>
                <a:lnTo>
                  <a:pt x="38" y="141"/>
                </a:lnTo>
                <a:lnTo>
                  <a:pt x="36" y="141"/>
                </a:lnTo>
                <a:lnTo>
                  <a:pt x="35" y="141"/>
                </a:lnTo>
                <a:lnTo>
                  <a:pt x="33" y="141"/>
                </a:lnTo>
                <a:lnTo>
                  <a:pt x="32" y="141"/>
                </a:lnTo>
                <a:lnTo>
                  <a:pt x="32" y="143"/>
                </a:lnTo>
                <a:lnTo>
                  <a:pt x="30" y="143"/>
                </a:lnTo>
                <a:lnTo>
                  <a:pt x="30" y="144"/>
                </a:lnTo>
                <a:lnTo>
                  <a:pt x="30" y="146"/>
                </a:lnTo>
                <a:lnTo>
                  <a:pt x="28" y="146"/>
                </a:lnTo>
                <a:lnTo>
                  <a:pt x="28" y="148"/>
                </a:lnTo>
                <a:lnTo>
                  <a:pt x="27" y="148"/>
                </a:lnTo>
                <a:lnTo>
                  <a:pt x="27" y="149"/>
                </a:lnTo>
                <a:lnTo>
                  <a:pt x="25" y="149"/>
                </a:lnTo>
                <a:lnTo>
                  <a:pt x="25" y="151"/>
                </a:lnTo>
                <a:lnTo>
                  <a:pt x="24" y="151"/>
                </a:lnTo>
                <a:lnTo>
                  <a:pt x="24" y="152"/>
                </a:lnTo>
                <a:lnTo>
                  <a:pt x="22" y="152"/>
                </a:lnTo>
                <a:lnTo>
                  <a:pt x="22" y="154"/>
                </a:lnTo>
                <a:lnTo>
                  <a:pt x="20" y="154"/>
                </a:lnTo>
                <a:lnTo>
                  <a:pt x="20" y="156"/>
                </a:lnTo>
                <a:lnTo>
                  <a:pt x="19" y="156"/>
                </a:lnTo>
                <a:lnTo>
                  <a:pt x="17" y="156"/>
                </a:lnTo>
                <a:lnTo>
                  <a:pt x="17" y="157"/>
                </a:lnTo>
                <a:lnTo>
                  <a:pt x="16" y="157"/>
                </a:lnTo>
                <a:lnTo>
                  <a:pt x="16" y="159"/>
                </a:lnTo>
                <a:lnTo>
                  <a:pt x="14" y="159"/>
                </a:lnTo>
                <a:lnTo>
                  <a:pt x="14" y="160"/>
                </a:lnTo>
                <a:lnTo>
                  <a:pt x="12" y="160"/>
                </a:lnTo>
                <a:lnTo>
                  <a:pt x="11" y="160"/>
                </a:lnTo>
                <a:lnTo>
                  <a:pt x="11" y="159"/>
                </a:lnTo>
                <a:lnTo>
                  <a:pt x="9" y="159"/>
                </a:lnTo>
                <a:lnTo>
                  <a:pt x="6" y="156"/>
                </a:lnTo>
                <a:lnTo>
                  <a:pt x="4" y="156"/>
                </a:lnTo>
                <a:lnTo>
                  <a:pt x="3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1" y="149"/>
                </a:lnTo>
                <a:lnTo>
                  <a:pt x="3" y="151"/>
                </a:lnTo>
                <a:lnTo>
                  <a:pt x="4" y="149"/>
                </a:lnTo>
                <a:lnTo>
                  <a:pt x="4" y="148"/>
                </a:lnTo>
                <a:lnTo>
                  <a:pt x="6" y="148"/>
                </a:lnTo>
                <a:lnTo>
                  <a:pt x="8" y="148"/>
                </a:lnTo>
                <a:lnTo>
                  <a:pt x="8" y="146"/>
                </a:lnTo>
                <a:lnTo>
                  <a:pt x="8" y="144"/>
                </a:lnTo>
                <a:lnTo>
                  <a:pt x="8" y="143"/>
                </a:lnTo>
                <a:lnTo>
                  <a:pt x="9" y="141"/>
                </a:lnTo>
                <a:lnTo>
                  <a:pt x="11" y="141"/>
                </a:lnTo>
                <a:lnTo>
                  <a:pt x="12" y="141"/>
                </a:lnTo>
                <a:lnTo>
                  <a:pt x="12" y="140"/>
                </a:lnTo>
                <a:lnTo>
                  <a:pt x="14" y="140"/>
                </a:lnTo>
                <a:lnTo>
                  <a:pt x="14" y="138"/>
                </a:lnTo>
                <a:lnTo>
                  <a:pt x="16" y="136"/>
                </a:lnTo>
                <a:lnTo>
                  <a:pt x="17" y="136"/>
                </a:lnTo>
                <a:lnTo>
                  <a:pt x="17" y="135"/>
                </a:lnTo>
                <a:lnTo>
                  <a:pt x="16" y="135"/>
                </a:lnTo>
                <a:lnTo>
                  <a:pt x="17" y="133"/>
                </a:lnTo>
                <a:lnTo>
                  <a:pt x="16" y="133"/>
                </a:lnTo>
                <a:lnTo>
                  <a:pt x="16" y="132"/>
                </a:lnTo>
                <a:lnTo>
                  <a:pt x="16" y="130"/>
                </a:lnTo>
                <a:lnTo>
                  <a:pt x="17" y="130"/>
                </a:lnTo>
                <a:lnTo>
                  <a:pt x="17" y="128"/>
                </a:lnTo>
                <a:lnTo>
                  <a:pt x="17" y="127"/>
                </a:lnTo>
                <a:lnTo>
                  <a:pt x="19" y="127"/>
                </a:lnTo>
                <a:lnTo>
                  <a:pt x="20" y="127"/>
                </a:lnTo>
                <a:lnTo>
                  <a:pt x="20" y="125"/>
                </a:lnTo>
                <a:lnTo>
                  <a:pt x="22" y="125"/>
                </a:lnTo>
                <a:lnTo>
                  <a:pt x="24" y="125"/>
                </a:lnTo>
                <a:lnTo>
                  <a:pt x="24" y="124"/>
                </a:lnTo>
                <a:lnTo>
                  <a:pt x="25" y="124"/>
                </a:lnTo>
                <a:lnTo>
                  <a:pt x="25" y="122"/>
                </a:lnTo>
                <a:lnTo>
                  <a:pt x="27" y="122"/>
                </a:lnTo>
                <a:lnTo>
                  <a:pt x="27" y="124"/>
                </a:lnTo>
                <a:lnTo>
                  <a:pt x="28" y="124"/>
                </a:lnTo>
                <a:lnTo>
                  <a:pt x="30" y="124"/>
                </a:lnTo>
                <a:lnTo>
                  <a:pt x="32" y="124"/>
                </a:lnTo>
                <a:lnTo>
                  <a:pt x="32" y="122"/>
                </a:lnTo>
                <a:lnTo>
                  <a:pt x="32" y="120"/>
                </a:lnTo>
                <a:lnTo>
                  <a:pt x="30" y="120"/>
                </a:lnTo>
                <a:lnTo>
                  <a:pt x="28" y="120"/>
                </a:lnTo>
                <a:lnTo>
                  <a:pt x="28" y="119"/>
                </a:lnTo>
                <a:lnTo>
                  <a:pt x="30" y="119"/>
                </a:lnTo>
                <a:lnTo>
                  <a:pt x="30" y="117"/>
                </a:lnTo>
                <a:lnTo>
                  <a:pt x="32" y="117"/>
                </a:lnTo>
                <a:lnTo>
                  <a:pt x="32" y="116"/>
                </a:lnTo>
                <a:lnTo>
                  <a:pt x="33" y="116"/>
                </a:lnTo>
                <a:lnTo>
                  <a:pt x="33" y="114"/>
                </a:lnTo>
                <a:lnTo>
                  <a:pt x="32" y="114"/>
                </a:lnTo>
                <a:lnTo>
                  <a:pt x="32" y="112"/>
                </a:lnTo>
                <a:lnTo>
                  <a:pt x="32" y="111"/>
                </a:lnTo>
                <a:lnTo>
                  <a:pt x="32" y="109"/>
                </a:lnTo>
                <a:lnTo>
                  <a:pt x="33" y="108"/>
                </a:lnTo>
                <a:lnTo>
                  <a:pt x="35" y="106"/>
                </a:lnTo>
                <a:lnTo>
                  <a:pt x="35" y="104"/>
                </a:lnTo>
                <a:lnTo>
                  <a:pt x="35" y="103"/>
                </a:lnTo>
                <a:lnTo>
                  <a:pt x="36" y="101"/>
                </a:lnTo>
                <a:lnTo>
                  <a:pt x="36" y="100"/>
                </a:lnTo>
                <a:lnTo>
                  <a:pt x="36" y="98"/>
                </a:lnTo>
                <a:lnTo>
                  <a:pt x="35" y="98"/>
                </a:lnTo>
                <a:lnTo>
                  <a:pt x="36" y="96"/>
                </a:lnTo>
                <a:lnTo>
                  <a:pt x="36" y="95"/>
                </a:lnTo>
                <a:lnTo>
                  <a:pt x="36" y="93"/>
                </a:lnTo>
                <a:lnTo>
                  <a:pt x="36" y="92"/>
                </a:lnTo>
                <a:lnTo>
                  <a:pt x="36" y="90"/>
                </a:lnTo>
                <a:lnTo>
                  <a:pt x="35" y="90"/>
                </a:lnTo>
                <a:lnTo>
                  <a:pt x="35" y="88"/>
                </a:lnTo>
                <a:lnTo>
                  <a:pt x="35" y="87"/>
                </a:lnTo>
                <a:lnTo>
                  <a:pt x="33" y="85"/>
                </a:lnTo>
                <a:lnTo>
                  <a:pt x="33" y="84"/>
                </a:lnTo>
                <a:lnTo>
                  <a:pt x="33" y="82"/>
                </a:lnTo>
                <a:lnTo>
                  <a:pt x="33" y="80"/>
                </a:lnTo>
                <a:lnTo>
                  <a:pt x="33" y="79"/>
                </a:lnTo>
                <a:lnTo>
                  <a:pt x="32" y="77"/>
                </a:lnTo>
                <a:lnTo>
                  <a:pt x="30" y="76"/>
                </a:lnTo>
                <a:lnTo>
                  <a:pt x="30" y="74"/>
                </a:lnTo>
                <a:lnTo>
                  <a:pt x="32" y="74"/>
                </a:lnTo>
                <a:lnTo>
                  <a:pt x="32" y="72"/>
                </a:lnTo>
                <a:lnTo>
                  <a:pt x="33" y="72"/>
                </a:lnTo>
                <a:lnTo>
                  <a:pt x="35" y="72"/>
                </a:lnTo>
                <a:lnTo>
                  <a:pt x="35" y="71"/>
                </a:lnTo>
                <a:lnTo>
                  <a:pt x="36" y="69"/>
                </a:lnTo>
                <a:lnTo>
                  <a:pt x="36" y="68"/>
                </a:lnTo>
                <a:lnTo>
                  <a:pt x="38" y="68"/>
                </a:lnTo>
                <a:lnTo>
                  <a:pt x="38" y="66"/>
                </a:lnTo>
                <a:lnTo>
                  <a:pt x="38" y="64"/>
                </a:lnTo>
                <a:lnTo>
                  <a:pt x="38" y="63"/>
                </a:lnTo>
                <a:lnTo>
                  <a:pt x="36" y="61"/>
                </a:lnTo>
                <a:lnTo>
                  <a:pt x="35" y="60"/>
                </a:lnTo>
                <a:lnTo>
                  <a:pt x="35" y="58"/>
                </a:lnTo>
                <a:lnTo>
                  <a:pt x="33" y="58"/>
                </a:lnTo>
                <a:lnTo>
                  <a:pt x="33" y="56"/>
                </a:lnTo>
                <a:lnTo>
                  <a:pt x="33" y="55"/>
                </a:lnTo>
                <a:lnTo>
                  <a:pt x="33" y="53"/>
                </a:lnTo>
                <a:lnTo>
                  <a:pt x="32" y="52"/>
                </a:lnTo>
                <a:lnTo>
                  <a:pt x="32" y="50"/>
                </a:lnTo>
                <a:lnTo>
                  <a:pt x="32" y="48"/>
                </a:lnTo>
                <a:lnTo>
                  <a:pt x="33" y="48"/>
                </a:lnTo>
                <a:lnTo>
                  <a:pt x="32" y="48"/>
                </a:lnTo>
                <a:lnTo>
                  <a:pt x="32" y="47"/>
                </a:lnTo>
                <a:lnTo>
                  <a:pt x="30" y="47"/>
                </a:lnTo>
                <a:lnTo>
                  <a:pt x="30" y="45"/>
                </a:lnTo>
                <a:lnTo>
                  <a:pt x="28" y="45"/>
                </a:lnTo>
                <a:lnTo>
                  <a:pt x="28" y="44"/>
                </a:lnTo>
                <a:lnTo>
                  <a:pt x="30" y="44"/>
                </a:lnTo>
                <a:lnTo>
                  <a:pt x="32" y="44"/>
                </a:lnTo>
                <a:lnTo>
                  <a:pt x="33" y="44"/>
                </a:lnTo>
                <a:lnTo>
                  <a:pt x="35" y="44"/>
                </a:lnTo>
                <a:lnTo>
                  <a:pt x="36" y="44"/>
                </a:lnTo>
                <a:lnTo>
                  <a:pt x="38" y="44"/>
                </a:lnTo>
                <a:lnTo>
                  <a:pt x="38" y="45"/>
                </a:lnTo>
                <a:lnTo>
                  <a:pt x="38" y="44"/>
                </a:lnTo>
                <a:lnTo>
                  <a:pt x="40" y="44"/>
                </a:lnTo>
                <a:lnTo>
                  <a:pt x="40" y="45"/>
                </a:lnTo>
                <a:lnTo>
                  <a:pt x="40" y="44"/>
                </a:lnTo>
                <a:lnTo>
                  <a:pt x="40" y="45"/>
                </a:lnTo>
                <a:lnTo>
                  <a:pt x="40" y="44"/>
                </a:lnTo>
                <a:lnTo>
                  <a:pt x="41" y="44"/>
                </a:lnTo>
                <a:lnTo>
                  <a:pt x="41" y="45"/>
                </a:lnTo>
                <a:lnTo>
                  <a:pt x="43" y="45"/>
                </a:lnTo>
                <a:lnTo>
                  <a:pt x="46" y="47"/>
                </a:lnTo>
                <a:lnTo>
                  <a:pt x="48" y="47"/>
                </a:lnTo>
                <a:lnTo>
                  <a:pt x="49" y="47"/>
                </a:lnTo>
                <a:lnTo>
                  <a:pt x="51" y="47"/>
                </a:lnTo>
                <a:lnTo>
                  <a:pt x="52" y="47"/>
                </a:lnTo>
                <a:lnTo>
                  <a:pt x="54" y="47"/>
                </a:lnTo>
                <a:lnTo>
                  <a:pt x="56" y="47"/>
                </a:lnTo>
                <a:lnTo>
                  <a:pt x="57" y="47"/>
                </a:lnTo>
                <a:lnTo>
                  <a:pt x="59" y="47"/>
                </a:lnTo>
                <a:lnTo>
                  <a:pt x="60" y="47"/>
                </a:lnTo>
                <a:lnTo>
                  <a:pt x="62" y="47"/>
                </a:lnTo>
                <a:lnTo>
                  <a:pt x="64" y="47"/>
                </a:lnTo>
                <a:lnTo>
                  <a:pt x="64" y="45"/>
                </a:lnTo>
                <a:lnTo>
                  <a:pt x="65" y="45"/>
                </a:lnTo>
                <a:lnTo>
                  <a:pt x="67" y="45"/>
                </a:lnTo>
                <a:lnTo>
                  <a:pt x="68" y="45"/>
                </a:lnTo>
                <a:lnTo>
                  <a:pt x="68" y="44"/>
                </a:lnTo>
                <a:lnTo>
                  <a:pt x="70" y="44"/>
                </a:lnTo>
                <a:lnTo>
                  <a:pt x="72" y="44"/>
                </a:lnTo>
                <a:lnTo>
                  <a:pt x="72" y="42"/>
                </a:lnTo>
                <a:lnTo>
                  <a:pt x="73" y="42"/>
                </a:lnTo>
                <a:lnTo>
                  <a:pt x="73" y="40"/>
                </a:lnTo>
                <a:lnTo>
                  <a:pt x="73" y="39"/>
                </a:lnTo>
                <a:lnTo>
                  <a:pt x="75" y="39"/>
                </a:lnTo>
                <a:lnTo>
                  <a:pt x="73" y="39"/>
                </a:lnTo>
                <a:lnTo>
                  <a:pt x="73" y="37"/>
                </a:lnTo>
                <a:lnTo>
                  <a:pt x="73" y="36"/>
                </a:lnTo>
                <a:lnTo>
                  <a:pt x="75" y="36"/>
                </a:lnTo>
                <a:lnTo>
                  <a:pt x="75" y="37"/>
                </a:lnTo>
                <a:lnTo>
                  <a:pt x="76" y="37"/>
                </a:lnTo>
                <a:lnTo>
                  <a:pt x="76" y="36"/>
                </a:lnTo>
                <a:lnTo>
                  <a:pt x="78" y="36"/>
                </a:lnTo>
                <a:lnTo>
                  <a:pt x="80" y="36"/>
                </a:lnTo>
                <a:lnTo>
                  <a:pt x="80" y="34"/>
                </a:lnTo>
                <a:lnTo>
                  <a:pt x="81" y="34"/>
                </a:lnTo>
                <a:lnTo>
                  <a:pt x="81" y="32"/>
                </a:lnTo>
                <a:lnTo>
                  <a:pt x="83" y="32"/>
                </a:lnTo>
                <a:lnTo>
                  <a:pt x="83" y="31"/>
                </a:lnTo>
                <a:lnTo>
                  <a:pt x="84" y="29"/>
                </a:lnTo>
                <a:lnTo>
                  <a:pt x="84" y="28"/>
                </a:lnTo>
                <a:lnTo>
                  <a:pt x="84" y="26"/>
                </a:lnTo>
                <a:lnTo>
                  <a:pt x="84" y="24"/>
                </a:lnTo>
                <a:lnTo>
                  <a:pt x="83" y="24"/>
                </a:lnTo>
                <a:lnTo>
                  <a:pt x="84" y="24"/>
                </a:lnTo>
                <a:lnTo>
                  <a:pt x="83" y="24"/>
                </a:lnTo>
                <a:lnTo>
                  <a:pt x="83" y="23"/>
                </a:lnTo>
                <a:lnTo>
                  <a:pt x="83" y="21"/>
                </a:lnTo>
                <a:lnTo>
                  <a:pt x="83" y="20"/>
                </a:lnTo>
                <a:lnTo>
                  <a:pt x="81" y="18"/>
                </a:lnTo>
                <a:lnTo>
                  <a:pt x="81" y="16"/>
                </a:lnTo>
                <a:lnTo>
                  <a:pt x="80" y="16"/>
                </a:lnTo>
                <a:lnTo>
                  <a:pt x="80" y="15"/>
                </a:lnTo>
                <a:lnTo>
                  <a:pt x="78" y="15"/>
                </a:lnTo>
                <a:lnTo>
                  <a:pt x="78" y="13"/>
                </a:lnTo>
                <a:lnTo>
                  <a:pt x="78" y="12"/>
                </a:lnTo>
                <a:lnTo>
                  <a:pt x="78" y="10"/>
                </a:lnTo>
                <a:lnTo>
                  <a:pt x="78" y="8"/>
                </a:lnTo>
                <a:lnTo>
                  <a:pt x="76" y="8"/>
                </a:lnTo>
                <a:lnTo>
                  <a:pt x="76" y="7"/>
                </a:lnTo>
                <a:lnTo>
                  <a:pt x="75" y="7"/>
                </a:lnTo>
                <a:lnTo>
                  <a:pt x="76" y="7"/>
                </a:lnTo>
                <a:lnTo>
                  <a:pt x="76" y="5"/>
                </a:lnTo>
                <a:lnTo>
                  <a:pt x="75" y="5"/>
                </a:lnTo>
                <a:lnTo>
                  <a:pt x="73" y="5"/>
                </a:lnTo>
                <a:lnTo>
                  <a:pt x="73" y="4"/>
                </a:lnTo>
                <a:lnTo>
                  <a:pt x="73" y="2"/>
                </a:lnTo>
                <a:lnTo>
                  <a:pt x="75" y="2"/>
                </a:lnTo>
                <a:lnTo>
                  <a:pt x="73" y="2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0" y="2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3" y="2"/>
                </a:lnTo>
                <a:close/>
              </a:path>
            </a:pathLst>
          </a:custGeom>
          <a:solidFill>
            <a:srgbClr val="B6DB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5"/>
          <p:cNvSpPr>
            <a:spLocks/>
          </p:cNvSpPr>
          <p:nvPr/>
        </p:nvSpPr>
        <p:spPr bwMode="auto">
          <a:xfrm>
            <a:off x="4186238" y="5121276"/>
            <a:ext cx="207963" cy="228600"/>
          </a:xfrm>
          <a:custGeom>
            <a:avLst/>
            <a:gdLst/>
            <a:ahLst/>
            <a:cxnLst>
              <a:cxn ang="0">
                <a:pos x="85" y="12"/>
              </a:cxn>
              <a:cxn ang="0">
                <a:pos x="88" y="16"/>
              </a:cxn>
              <a:cxn ang="0">
                <a:pos x="89" y="19"/>
              </a:cxn>
              <a:cxn ang="0">
                <a:pos x="91" y="20"/>
              </a:cxn>
              <a:cxn ang="0">
                <a:pos x="94" y="19"/>
              </a:cxn>
              <a:cxn ang="0">
                <a:pos x="94" y="20"/>
              </a:cxn>
              <a:cxn ang="0">
                <a:pos x="93" y="20"/>
              </a:cxn>
              <a:cxn ang="0">
                <a:pos x="93" y="25"/>
              </a:cxn>
              <a:cxn ang="0">
                <a:pos x="96" y="28"/>
              </a:cxn>
              <a:cxn ang="0">
                <a:pos x="99" y="32"/>
              </a:cxn>
              <a:cxn ang="0">
                <a:pos x="101" y="32"/>
              </a:cxn>
              <a:cxn ang="0">
                <a:pos x="104" y="32"/>
              </a:cxn>
              <a:cxn ang="0">
                <a:pos x="109" y="35"/>
              </a:cxn>
              <a:cxn ang="0">
                <a:pos x="110" y="36"/>
              </a:cxn>
              <a:cxn ang="0">
                <a:pos x="112" y="40"/>
              </a:cxn>
              <a:cxn ang="0">
                <a:pos x="113" y="43"/>
              </a:cxn>
              <a:cxn ang="0">
                <a:pos x="115" y="46"/>
              </a:cxn>
              <a:cxn ang="0">
                <a:pos x="117" y="49"/>
              </a:cxn>
              <a:cxn ang="0">
                <a:pos x="118" y="49"/>
              </a:cxn>
              <a:cxn ang="0">
                <a:pos x="118" y="54"/>
              </a:cxn>
              <a:cxn ang="0">
                <a:pos x="123" y="59"/>
              </a:cxn>
              <a:cxn ang="0">
                <a:pos x="125" y="64"/>
              </a:cxn>
              <a:cxn ang="0">
                <a:pos x="128" y="68"/>
              </a:cxn>
              <a:cxn ang="0">
                <a:pos x="129" y="72"/>
              </a:cxn>
              <a:cxn ang="0">
                <a:pos x="128" y="75"/>
              </a:cxn>
              <a:cxn ang="0">
                <a:pos x="123" y="75"/>
              </a:cxn>
              <a:cxn ang="0">
                <a:pos x="117" y="76"/>
              </a:cxn>
              <a:cxn ang="0">
                <a:pos x="110" y="78"/>
              </a:cxn>
              <a:cxn ang="0">
                <a:pos x="107" y="83"/>
              </a:cxn>
              <a:cxn ang="0">
                <a:pos x="104" y="86"/>
              </a:cxn>
              <a:cxn ang="0">
                <a:pos x="45" y="131"/>
              </a:cxn>
              <a:cxn ang="0">
                <a:pos x="16" y="131"/>
              </a:cxn>
              <a:cxn ang="0">
                <a:pos x="1" y="116"/>
              </a:cxn>
              <a:cxn ang="0">
                <a:pos x="3" y="113"/>
              </a:cxn>
              <a:cxn ang="0">
                <a:pos x="6" y="112"/>
              </a:cxn>
              <a:cxn ang="0">
                <a:pos x="8" y="110"/>
              </a:cxn>
              <a:cxn ang="0">
                <a:pos x="9" y="107"/>
              </a:cxn>
              <a:cxn ang="0">
                <a:pos x="9" y="105"/>
              </a:cxn>
              <a:cxn ang="0">
                <a:pos x="11" y="105"/>
              </a:cxn>
              <a:cxn ang="0">
                <a:pos x="16" y="105"/>
              </a:cxn>
              <a:cxn ang="0">
                <a:pos x="19" y="107"/>
              </a:cxn>
              <a:cxn ang="0">
                <a:pos x="19" y="100"/>
              </a:cxn>
              <a:cxn ang="0">
                <a:pos x="22" y="99"/>
              </a:cxn>
              <a:cxn ang="0">
                <a:pos x="13" y="92"/>
              </a:cxn>
              <a:cxn ang="0">
                <a:pos x="13" y="67"/>
              </a:cxn>
              <a:cxn ang="0">
                <a:pos x="17" y="64"/>
              </a:cxn>
              <a:cxn ang="0">
                <a:pos x="21" y="59"/>
              </a:cxn>
              <a:cxn ang="0">
                <a:pos x="22" y="54"/>
              </a:cxn>
              <a:cxn ang="0">
                <a:pos x="24" y="49"/>
              </a:cxn>
              <a:cxn ang="0">
                <a:pos x="24" y="44"/>
              </a:cxn>
              <a:cxn ang="0">
                <a:pos x="25" y="44"/>
              </a:cxn>
              <a:cxn ang="0">
                <a:pos x="29" y="44"/>
              </a:cxn>
              <a:cxn ang="0">
                <a:pos x="33" y="41"/>
              </a:cxn>
              <a:cxn ang="0">
                <a:pos x="38" y="35"/>
              </a:cxn>
              <a:cxn ang="0">
                <a:pos x="33" y="35"/>
              </a:cxn>
              <a:cxn ang="0">
                <a:pos x="35" y="32"/>
              </a:cxn>
              <a:cxn ang="0">
                <a:pos x="40" y="27"/>
              </a:cxn>
              <a:cxn ang="0">
                <a:pos x="43" y="22"/>
              </a:cxn>
              <a:cxn ang="0">
                <a:pos x="81" y="1"/>
              </a:cxn>
              <a:cxn ang="0">
                <a:pos x="83" y="8"/>
              </a:cxn>
            </a:cxnLst>
            <a:rect l="0" t="0" r="r" b="b"/>
            <a:pathLst>
              <a:path w="131" h="144">
                <a:moveTo>
                  <a:pt x="83" y="8"/>
                </a:moveTo>
                <a:lnTo>
                  <a:pt x="83" y="9"/>
                </a:lnTo>
                <a:lnTo>
                  <a:pt x="85" y="9"/>
                </a:lnTo>
                <a:lnTo>
                  <a:pt x="85" y="11"/>
                </a:lnTo>
                <a:lnTo>
                  <a:pt x="85" y="12"/>
                </a:lnTo>
                <a:lnTo>
                  <a:pt x="83" y="12"/>
                </a:lnTo>
                <a:lnTo>
                  <a:pt x="85" y="12"/>
                </a:lnTo>
                <a:lnTo>
                  <a:pt x="85" y="14"/>
                </a:lnTo>
                <a:lnTo>
                  <a:pt x="86" y="14"/>
                </a:lnTo>
                <a:lnTo>
                  <a:pt x="88" y="16"/>
                </a:lnTo>
                <a:lnTo>
                  <a:pt x="86" y="16"/>
                </a:lnTo>
                <a:lnTo>
                  <a:pt x="86" y="17"/>
                </a:lnTo>
                <a:lnTo>
                  <a:pt x="88" y="17"/>
                </a:lnTo>
                <a:lnTo>
                  <a:pt x="88" y="19"/>
                </a:lnTo>
                <a:lnTo>
                  <a:pt x="89" y="19"/>
                </a:lnTo>
                <a:lnTo>
                  <a:pt x="89" y="20"/>
                </a:lnTo>
                <a:lnTo>
                  <a:pt x="91" y="20"/>
                </a:lnTo>
                <a:lnTo>
                  <a:pt x="89" y="19"/>
                </a:lnTo>
                <a:lnTo>
                  <a:pt x="91" y="19"/>
                </a:lnTo>
                <a:lnTo>
                  <a:pt x="91" y="20"/>
                </a:lnTo>
                <a:lnTo>
                  <a:pt x="93" y="20"/>
                </a:lnTo>
                <a:lnTo>
                  <a:pt x="93" y="19"/>
                </a:lnTo>
                <a:lnTo>
                  <a:pt x="94" y="19"/>
                </a:lnTo>
                <a:lnTo>
                  <a:pt x="94" y="17"/>
                </a:lnTo>
                <a:lnTo>
                  <a:pt x="94" y="19"/>
                </a:lnTo>
                <a:lnTo>
                  <a:pt x="96" y="19"/>
                </a:lnTo>
                <a:lnTo>
                  <a:pt x="96" y="20"/>
                </a:lnTo>
                <a:lnTo>
                  <a:pt x="94" y="20"/>
                </a:lnTo>
                <a:lnTo>
                  <a:pt x="94" y="19"/>
                </a:lnTo>
                <a:lnTo>
                  <a:pt x="94" y="20"/>
                </a:lnTo>
                <a:lnTo>
                  <a:pt x="94" y="22"/>
                </a:lnTo>
                <a:lnTo>
                  <a:pt x="93" y="22"/>
                </a:lnTo>
                <a:lnTo>
                  <a:pt x="94" y="22"/>
                </a:lnTo>
                <a:lnTo>
                  <a:pt x="94" y="20"/>
                </a:lnTo>
                <a:lnTo>
                  <a:pt x="93" y="20"/>
                </a:lnTo>
                <a:lnTo>
                  <a:pt x="93" y="22"/>
                </a:lnTo>
                <a:lnTo>
                  <a:pt x="93" y="24"/>
                </a:lnTo>
                <a:lnTo>
                  <a:pt x="91" y="24"/>
                </a:lnTo>
                <a:lnTo>
                  <a:pt x="93" y="24"/>
                </a:lnTo>
                <a:lnTo>
                  <a:pt x="93" y="25"/>
                </a:lnTo>
                <a:lnTo>
                  <a:pt x="93" y="27"/>
                </a:lnTo>
                <a:lnTo>
                  <a:pt x="94" y="28"/>
                </a:lnTo>
                <a:lnTo>
                  <a:pt x="94" y="30"/>
                </a:lnTo>
                <a:lnTo>
                  <a:pt x="96" y="30"/>
                </a:lnTo>
                <a:lnTo>
                  <a:pt x="96" y="28"/>
                </a:lnTo>
                <a:lnTo>
                  <a:pt x="94" y="28"/>
                </a:lnTo>
                <a:lnTo>
                  <a:pt x="96" y="28"/>
                </a:lnTo>
                <a:lnTo>
                  <a:pt x="97" y="28"/>
                </a:lnTo>
                <a:lnTo>
                  <a:pt x="99" y="30"/>
                </a:lnTo>
                <a:lnTo>
                  <a:pt x="99" y="32"/>
                </a:lnTo>
                <a:lnTo>
                  <a:pt x="99" y="30"/>
                </a:lnTo>
                <a:lnTo>
                  <a:pt x="99" y="32"/>
                </a:lnTo>
                <a:lnTo>
                  <a:pt x="101" y="32"/>
                </a:lnTo>
                <a:lnTo>
                  <a:pt x="101" y="30"/>
                </a:lnTo>
                <a:lnTo>
                  <a:pt x="101" y="32"/>
                </a:lnTo>
                <a:lnTo>
                  <a:pt x="102" y="32"/>
                </a:lnTo>
                <a:lnTo>
                  <a:pt x="101" y="30"/>
                </a:lnTo>
                <a:lnTo>
                  <a:pt x="102" y="30"/>
                </a:lnTo>
                <a:lnTo>
                  <a:pt x="104" y="30"/>
                </a:lnTo>
                <a:lnTo>
                  <a:pt x="104" y="32"/>
                </a:lnTo>
                <a:lnTo>
                  <a:pt x="105" y="32"/>
                </a:lnTo>
                <a:lnTo>
                  <a:pt x="105" y="33"/>
                </a:lnTo>
                <a:lnTo>
                  <a:pt x="107" y="33"/>
                </a:lnTo>
                <a:lnTo>
                  <a:pt x="107" y="35"/>
                </a:lnTo>
                <a:lnTo>
                  <a:pt x="109" y="35"/>
                </a:lnTo>
                <a:lnTo>
                  <a:pt x="110" y="35"/>
                </a:lnTo>
                <a:lnTo>
                  <a:pt x="110" y="36"/>
                </a:lnTo>
                <a:lnTo>
                  <a:pt x="109" y="36"/>
                </a:lnTo>
                <a:lnTo>
                  <a:pt x="109" y="38"/>
                </a:lnTo>
                <a:lnTo>
                  <a:pt x="110" y="36"/>
                </a:lnTo>
                <a:lnTo>
                  <a:pt x="110" y="38"/>
                </a:lnTo>
                <a:lnTo>
                  <a:pt x="110" y="36"/>
                </a:lnTo>
                <a:lnTo>
                  <a:pt x="112" y="36"/>
                </a:lnTo>
                <a:lnTo>
                  <a:pt x="112" y="38"/>
                </a:lnTo>
                <a:lnTo>
                  <a:pt x="112" y="40"/>
                </a:lnTo>
                <a:lnTo>
                  <a:pt x="112" y="41"/>
                </a:lnTo>
                <a:lnTo>
                  <a:pt x="113" y="41"/>
                </a:lnTo>
                <a:lnTo>
                  <a:pt x="113" y="43"/>
                </a:lnTo>
                <a:lnTo>
                  <a:pt x="112" y="43"/>
                </a:lnTo>
                <a:lnTo>
                  <a:pt x="113" y="43"/>
                </a:lnTo>
                <a:lnTo>
                  <a:pt x="113" y="44"/>
                </a:lnTo>
                <a:lnTo>
                  <a:pt x="113" y="43"/>
                </a:lnTo>
                <a:lnTo>
                  <a:pt x="113" y="44"/>
                </a:lnTo>
                <a:lnTo>
                  <a:pt x="115" y="44"/>
                </a:lnTo>
                <a:lnTo>
                  <a:pt x="115" y="46"/>
                </a:lnTo>
                <a:lnTo>
                  <a:pt x="115" y="48"/>
                </a:lnTo>
                <a:lnTo>
                  <a:pt x="117" y="48"/>
                </a:lnTo>
                <a:lnTo>
                  <a:pt x="115" y="48"/>
                </a:lnTo>
                <a:lnTo>
                  <a:pt x="117" y="48"/>
                </a:lnTo>
                <a:lnTo>
                  <a:pt x="117" y="49"/>
                </a:lnTo>
                <a:lnTo>
                  <a:pt x="117" y="51"/>
                </a:lnTo>
                <a:lnTo>
                  <a:pt x="118" y="51"/>
                </a:lnTo>
                <a:lnTo>
                  <a:pt x="118" y="49"/>
                </a:lnTo>
                <a:lnTo>
                  <a:pt x="117" y="49"/>
                </a:lnTo>
                <a:lnTo>
                  <a:pt x="118" y="49"/>
                </a:lnTo>
                <a:lnTo>
                  <a:pt x="118" y="51"/>
                </a:lnTo>
                <a:lnTo>
                  <a:pt x="117" y="51"/>
                </a:lnTo>
                <a:lnTo>
                  <a:pt x="118" y="51"/>
                </a:lnTo>
                <a:lnTo>
                  <a:pt x="118" y="52"/>
                </a:lnTo>
                <a:lnTo>
                  <a:pt x="118" y="54"/>
                </a:lnTo>
                <a:lnTo>
                  <a:pt x="120" y="54"/>
                </a:lnTo>
                <a:lnTo>
                  <a:pt x="120" y="56"/>
                </a:lnTo>
                <a:lnTo>
                  <a:pt x="121" y="56"/>
                </a:lnTo>
                <a:lnTo>
                  <a:pt x="121" y="57"/>
                </a:lnTo>
                <a:lnTo>
                  <a:pt x="123" y="59"/>
                </a:lnTo>
                <a:lnTo>
                  <a:pt x="123" y="60"/>
                </a:lnTo>
                <a:lnTo>
                  <a:pt x="125" y="60"/>
                </a:lnTo>
                <a:lnTo>
                  <a:pt x="125" y="62"/>
                </a:lnTo>
                <a:lnTo>
                  <a:pt x="126" y="64"/>
                </a:lnTo>
                <a:lnTo>
                  <a:pt x="125" y="64"/>
                </a:lnTo>
                <a:lnTo>
                  <a:pt x="126" y="64"/>
                </a:lnTo>
                <a:lnTo>
                  <a:pt x="126" y="65"/>
                </a:lnTo>
                <a:lnTo>
                  <a:pt x="128" y="65"/>
                </a:lnTo>
                <a:lnTo>
                  <a:pt x="128" y="67"/>
                </a:lnTo>
                <a:lnTo>
                  <a:pt x="128" y="68"/>
                </a:lnTo>
                <a:lnTo>
                  <a:pt x="129" y="68"/>
                </a:lnTo>
                <a:lnTo>
                  <a:pt x="128" y="68"/>
                </a:lnTo>
                <a:lnTo>
                  <a:pt x="129" y="68"/>
                </a:lnTo>
                <a:lnTo>
                  <a:pt x="129" y="70"/>
                </a:lnTo>
                <a:lnTo>
                  <a:pt x="129" y="72"/>
                </a:lnTo>
                <a:lnTo>
                  <a:pt x="131" y="72"/>
                </a:lnTo>
                <a:lnTo>
                  <a:pt x="131" y="73"/>
                </a:lnTo>
                <a:lnTo>
                  <a:pt x="131" y="75"/>
                </a:lnTo>
                <a:lnTo>
                  <a:pt x="129" y="75"/>
                </a:lnTo>
                <a:lnTo>
                  <a:pt x="128" y="75"/>
                </a:lnTo>
                <a:lnTo>
                  <a:pt x="126" y="75"/>
                </a:lnTo>
                <a:lnTo>
                  <a:pt x="125" y="75"/>
                </a:lnTo>
                <a:lnTo>
                  <a:pt x="125" y="73"/>
                </a:lnTo>
                <a:lnTo>
                  <a:pt x="123" y="73"/>
                </a:lnTo>
                <a:lnTo>
                  <a:pt x="123" y="75"/>
                </a:lnTo>
                <a:lnTo>
                  <a:pt x="121" y="75"/>
                </a:lnTo>
                <a:lnTo>
                  <a:pt x="120" y="75"/>
                </a:lnTo>
                <a:lnTo>
                  <a:pt x="118" y="75"/>
                </a:lnTo>
                <a:lnTo>
                  <a:pt x="118" y="76"/>
                </a:lnTo>
                <a:lnTo>
                  <a:pt x="117" y="76"/>
                </a:lnTo>
                <a:lnTo>
                  <a:pt x="115" y="76"/>
                </a:lnTo>
                <a:lnTo>
                  <a:pt x="113" y="76"/>
                </a:lnTo>
                <a:lnTo>
                  <a:pt x="112" y="76"/>
                </a:lnTo>
                <a:lnTo>
                  <a:pt x="112" y="78"/>
                </a:lnTo>
                <a:lnTo>
                  <a:pt x="110" y="78"/>
                </a:lnTo>
                <a:lnTo>
                  <a:pt x="110" y="80"/>
                </a:lnTo>
                <a:lnTo>
                  <a:pt x="109" y="80"/>
                </a:lnTo>
                <a:lnTo>
                  <a:pt x="109" y="81"/>
                </a:lnTo>
                <a:lnTo>
                  <a:pt x="109" y="83"/>
                </a:lnTo>
                <a:lnTo>
                  <a:pt x="107" y="83"/>
                </a:lnTo>
                <a:lnTo>
                  <a:pt x="107" y="84"/>
                </a:lnTo>
                <a:lnTo>
                  <a:pt x="107" y="86"/>
                </a:lnTo>
                <a:lnTo>
                  <a:pt x="105" y="86"/>
                </a:lnTo>
                <a:lnTo>
                  <a:pt x="104" y="84"/>
                </a:lnTo>
                <a:lnTo>
                  <a:pt x="104" y="86"/>
                </a:lnTo>
                <a:lnTo>
                  <a:pt x="86" y="92"/>
                </a:lnTo>
                <a:lnTo>
                  <a:pt x="83" y="96"/>
                </a:lnTo>
                <a:lnTo>
                  <a:pt x="62" y="116"/>
                </a:lnTo>
                <a:lnTo>
                  <a:pt x="46" y="129"/>
                </a:lnTo>
                <a:lnTo>
                  <a:pt x="45" y="131"/>
                </a:lnTo>
                <a:lnTo>
                  <a:pt x="40" y="136"/>
                </a:lnTo>
                <a:lnTo>
                  <a:pt x="32" y="144"/>
                </a:lnTo>
                <a:lnTo>
                  <a:pt x="30" y="144"/>
                </a:lnTo>
                <a:lnTo>
                  <a:pt x="27" y="140"/>
                </a:lnTo>
                <a:lnTo>
                  <a:pt x="16" y="131"/>
                </a:lnTo>
                <a:lnTo>
                  <a:pt x="1" y="120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1" y="116"/>
                </a:lnTo>
                <a:lnTo>
                  <a:pt x="1" y="115"/>
                </a:lnTo>
                <a:lnTo>
                  <a:pt x="3" y="115"/>
                </a:lnTo>
                <a:lnTo>
                  <a:pt x="3" y="113"/>
                </a:lnTo>
                <a:lnTo>
                  <a:pt x="3" y="115"/>
                </a:lnTo>
                <a:lnTo>
                  <a:pt x="3" y="113"/>
                </a:lnTo>
                <a:lnTo>
                  <a:pt x="5" y="113"/>
                </a:lnTo>
                <a:lnTo>
                  <a:pt x="5" y="115"/>
                </a:lnTo>
                <a:lnTo>
                  <a:pt x="5" y="113"/>
                </a:lnTo>
                <a:lnTo>
                  <a:pt x="5" y="112"/>
                </a:lnTo>
                <a:lnTo>
                  <a:pt x="6" y="112"/>
                </a:lnTo>
                <a:lnTo>
                  <a:pt x="6" y="113"/>
                </a:lnTo>
                <a:lnTo>
                  <a:pt x="8" y="113"/>
                </a:lnTo>
                <a:lnTo>
                  <a:pt x="8" y="112"/>
                </a:lnTo>
                <a:lnTo>
                  <a:pt x="6" y="112"/>
                </a:lnTo>
                <a:lnTo>
                  <a:pt x="8" y="110"/>
                </a:lnTo>
                <a:lnTo>
                  <a:pt x="8" y="108"/>
                </a:lnTo>
                <a:lnTo>
                  <a:pt x="9" y="108"/>
                </a:lnTo>
                <a:lnTo>
                  <a:pt x="9" y="110"/>
                </a:lnTo>
                <a:lnTo>
                  <a:pt x="9" y="108"/>
                </a:lnTo>
                <a:lnTo>
                  <a:pt x="9" y="107"/>
                </a:lnTo>
                <a:lnTo>
                  <a:pt x="8" y="107"/>
                </a:lnTo>
                <a:lnTo>
                  <a:pt x="8" y="105"/>
                </a:lnTo>
                <a:lnTo>
                  <a:pt x="9" y="105"/>
                </a:lnTo>
                <a:lnTo>
                  <a:pt x="8" y="105"/>
                </a:lnTo>
                <a:lnTo>
                  <a:pt x="9" y="105"/>
                </a:lnTo>
                <a:lnTo>
                  <a:pt x="9" y="107"/>
                </a:lnTo>
                <a:lnTo>
                  <a:pt x="9" y="105"/>
                </a:lnTo>
                <a:lnTo>
                  <a:pt x="9" y="104"/>
                </a:lnTo>
                <a:lnTo>
                  <a:pt x="11" y="104"/>
                </a:lnTo>
                <a:lnTo>
                  <a:pt x="11" y="105"/>
                </a:lnTo>
                <a:lnTo>
                  <a:pt x="13" y="107"/>
                </a:lnTo>
                <a:lnTo>
                  <a:pt x="14" y="107"/>
                </a:lnTo>
                <a:lnTo>
                  <a:pt x="14" y="105"/>
                </a:lnTo>
                <a:lnTo>
                  <a:pt x="16" y="107"/>
                </a:lnTo>
                <a:lnTo>
                  <a:pt x="16" y="105"/>
                </a:lnTo>
                <a:lnTo>
                  <a:pt x="16" y="107"/>
                </a:lnTo>
                <a:lnTo>
                  <a:pt x="17" y="107"/>
                </a:lnTo>
                <a:lnTo>
                  <a:pt x="19" y="107"/>
                </a:lnTo>
                <a:lnTo>
                  <a:pt x="19" y="108"/>
                </a:lnTo>
                <a:lnTo>
                  <a:pt x="19" y="107"/>
                </a:lnTo>
                <a:lnTo>
                  <a:pt x="21" y="107"/>
                </a:lnTo>
                <a:lnTo>
                  <a:pt x="19" y="105"/>
                </a:lnTo>
                <a:lnTo>
                  <a:pt x="19" y="104"/>
                </a:lnTo>
                <a:lnTo>
                  <a:pt x="19" y="102"/>
                </a:lnTo>
                <a:lnTo>
                  <a:pt x="19" y="100"/>
                </a:lnTo>
                <a:lnTo>
                  <a:pt x="19" y="102"/>
                </a:lnTo>
                <a:lnTo>
                  <a:pt x="21" y="102"/>
                </a:lnTo>
                <a:lnTo>
                  <a:pt x="21" y="100"/>
                </a:lnTo>
                <a:lnTo>
                  <a:pt x="21" y="99"/>
                </a:lnTo>
                <a:lnTo>
                  <a:pt x="22" y="99"/>
                </a:lnTo>
                <a:lnTo>
                  <a:pt x="22" y="97"/>
                </a:lnTo>
                <a:lnTo>
                  <a:pt x="22" y="96"/>
                </a:lnTo>
                <a:lnTo>
                  <a:pt x="21" y="94"/>
                </a:lnTo>
                <a:lnTo>
                  <a:pt x="13" y="94"/>
                </a:lnTo>
                <a:lnTo>
                  <a:pt x="13" y="92"/>
                </a:lnTo>
                <a:lnTo>
                  <a:pt x="13" y="91"/>
                </a:lnTo>
                <a:lnTo>
                  <a:pt x="13" y="89"/>
                </a:lnTo>
                <a:lnTo>
                  <a:pt x="13" y="70"/>
                </a:lnTo>
                <a:lnTo>
                  <a:pt x="13" y="68"/>
                </a:lnTo>
                <a:lnTo>
                  <a:pt x="13" y="67"/>
                </a:lnTo>
                <a:lnTo>
                  <a:pt x="13" y="65"/>
                </a:lnTo>
                <a:lnTo>
                  <a:pt x="14" y="65"/>
                </a:lnTo>
                <a:lnTo>
                  <a:pt x="16" y="65"/>
                </a:lnTo>
                <a:lnTo>
                  <a:pt x="16" y="64"/>
                </a:lnTo>
                <a:lnTo>
                  <a:pt x="17" y="64"/>
                </a:lnTo>
                <a:lnTo>
                  <a:pt x="17" y="62"/>
                </a:lnTo>
                <a:lnTo>
                  <a:pt x="19" y="62"/>
                </a:lnTo>
                <a:lnTo>
                  <a:pt x="19" y="60"/>
                </a:lnTo>
                <a:lnTo>
                  <a:pt x="19" y="59"/>
                </a:lnTo>
                <a:lnTo>
                  <a:pt x="21" y="59"/>
                </a:lnTo>
                <a:lnTo>
                  <a:pt x="21" y="57"/>
                </a:lnTo>
                <a:lnTo>
                  <a:pt x="19" y="57"/>
                </a:lnTo>
                <a:lnTo>
                  <a:pt x="21" y="57"/>
                </a:lnTo>
                <a:lnTo>
                  <a:pt x="21" y="56"/>
                </a:lnTo>
                <a:lnTo>
                  <a:pt x="22" y="54"/>
                </a:lnTo>
                <a:lnTo>
                  <a:pt x="22" y="52"/>
                </a:lnTo>
                <a:lnTo>
                  <a:pt x="24" y="52"/>
                </a:lnTo>
                <a:lnTo>
                  <a:pt x="25" y="51"/>
                </a:lnTo>
                <a:lnTo>
                  <a:pt x="25" y="49"/>
                </a:lnTo>
                <a:lnTo>
                  <a:pt x="24" y="49"/>
                </a:lnTo>
                <a:lnTo>
                  <a:pt x="24" y="48"/>
                </a:lnTo>
                <a:lnTo>
                  <a:pt x="24" y="49"/>
                </a:lnTo>
                <a:lnTo>
                  <a:pt x="25" y="48"/>
                </a:lnTo>
                <a:lnTo>
                  <a:pt x="25" y="46"/>
                </a:lnTo>
                <a:lnTo>
                  <a:pt x="24" y="44"/>
                </a:lnTo>
                <a:lnTo>
                  <a:pt x="25" y="44"/>
                </a:lnTo>
                <a:lnTo>
                  <a:pt x="24" y="44"/>
                </a:lnTo>
                <a:lnTo>
                  <a:pt x="24" y="43"/>
                </a:lnTo>
                <a:lnTo>
                  <a:pt x="25" y="43"/>
                </a:lnTo>
                <a:lnTo>
                  <a:pt x="25" y="44"/>
                </a:lnTo>
                <a:lnTo>
                  <a:pt x="27" y="44"/>
                </a:lnTo>
                <a:lnTo>
                  <a:pt x="27" y="46"/>
                </a:lnTo>
                <a:lnTo>
                  <a:pt x="29" y="44"/>
                </a:lnTo>
                <a:lnTo>
                  <a:pt x="29" y="46"/>
                </a:lnTo>
                <a:lnTo>
                  <a:pt x="29" y="44"/>
                </a:lnTo>
                <a:lnTo>
                  <a:pt x="30" y="44"/>
                </a:lnTo>
                <a:lnTo>
                  <a:pt x="32" y="44"/>
                </a:lnTo>
                <a:lnTo>
                  <a:pt x="32" y="43"/>
                </a:lnTo>
                <a:lnTo>
                  <a:pt x="33" y="43"/>
                </a:lnTo>
                <a:lnTo>
                  <a:pt x="33" y="41"/>
                </a:lnTo>
                <a:lnTo>
                  <a:pt x="35" y="40"/>
                </a:lnTo>
                <a:lnTo>
                  <a:pt x="37" y="38"/>
                </a:lnTo>
                <a:lnTo>
                  <a:pt x="37" y="36"/>
                </a:lnTo>
                <a:lnTo>
                  <a:pt x="38" y="36"/>
                </a:lnTo>
                <a:lnTo>
                  <a:pt x="38" y="35"/>
                </a:lnTo>
                <a:lnTo>
                  <a:pt x="38" y="33"/>
                </a:lnTo>
                <a:lnTo>
                  <a:pt x="37" y="33"/>
                </a:lnTo>
                <a:lnTo>
                  <a:pt x="35" y="33"/>
                </a:lnTo>
                <a:lnTo>
                  <a:pt x="35" y="35"/>
                </a:lnTo>
                <a:lnTo>
                  <a:pt x="33" y="35"/>
                </a:lnTo>
                <a:lnTo>
                  <a:pt x="33" y="33"/>
                </a:lnTo>
                <a:lnTo>
                  <a:pt x="32" y="33"/>
                </a:lnTo>
                <a:lnTo>
                  <a:pt x="33" y="33"/>
                </a:lnTo>
                <a:lnTo>
                  <a:pt x="35" y="33"/>
                </a:lnTo>
                <a:lnTo>
                  <a:pt x="35" y="32"/>
                </a:lnTo>
                <a:lnTo>
                  <a:pt x="37" y="30"/>
                </a:lnTo>
                <a:lnTo>
                  <a:pt x="38" y="30"/>
                </a:lnTo>
                <a:lnTo>
                  <a:pt x="38" y="28"/>
                </a:lnTo>
                <a:lnTo>
                  <a:pt x="40" y="28"/>
                </a:lnTo>
                <a:lnTo>
                  <a:pt x="40" y="27"/>
                </a:lnTo>
                <a:lnTo>
                  <a:pt x="41" y="27"/>
                </a:lnTo>
                <a:lnTo>
                  <a:pt x="41" y="25"/>
                </a:lnTo>
                <a:lnTo>
                  <a:pt x="41" y="24"/>
                </a:lnTo>
                <a:lnTo>
                  <a:pt x="43" y="24"/>
                </a:lnTo>
                <a:lnTo>
                  <a:pt x="43" y="22"/>
                </a:lnTo>
                <a:lnTo>
                  <a:pt x="45" y="22"/>
                </a:lnTo>
                <a:lnTo>
                  <a:pt x="45" y="20"/>
                </a:lnTo>
                <a:lnTo>
                  <a:pt x="46" y="20"/>
                </a:lnTo>
                <a:lnTo>
                  <a:pt x="81" y="0"/>
                </a:lnTo>
                <a:lnTo>
                  <a:pt x="81" y="1"/>
                </a:lnTo>
                <a:lnTo>
                  <a:pt x="81" y="3"/>
                </a:lnTo>
                <a:lnTo>
                  <a:pt x="83" y="3"/>
                </a:lnTo>
                <a:lnTo>
                  <a:pt x="83" y="4"/>
                </a:lnTo>
                <a:lnTo>
                  <a:pt x="83" y="6"/>
                </a:lnTo>
                <a:lnTo>
                  <a:pt x="83" y="8"/>
                </a:lnTo>
                <a:lnTo>
                  <a:pt x="81" y="8"/>
                </a:lnTo>
                <a:lnTo>
                  <a:pt x="83" y="8"/>
                </a:lnTo>
                <a:close/>
              </a:path>
            </a:pathLst>
          </a:custGeom>
          <a:solidFill>
            <a:srgbClr val="D383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6"/>
          <p:cNvSpPr>
            <a:spLocks/>
          </p:cNvSpPr>
          <p:nvPr/>
        </p:nvSpPr>
        <p:spPr bwMode="auto">
          <a:xfrm>
            <a:off x="4084638" y="6122988"/>
            <a:ext cx="157163" cy="122238"/>
          </a:xfrm>
          <a:custGeom>
            <a:avLst/>
            <a:gdLst/>
            <a:ahLst/>
            <a:cxnLst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78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0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81" y="2"/>
              </a:cxn>
              <a:cxn ang="0">
                <a:pos x="96" y="2"/>
              </a:cxn>
              <a:cxn ang="0">
                <a:pos x="97" y="26"/>
              </a:cxn>
              <a:cxn ang="0">
                <a:pos x="97" y="52"/>
              </a:cxn>
              <a:cxn ang="0">
                <a:pos x="97" y="72"/>
              </a:cxn>
              <a:cxn ang="0">
                <a:pos x="57" y="77"/>
              </a:cxn>
              <a:cxn ang="0">
                <a:pos x="35" y="77"/>
              </a:cxn>
              <a:cxn ang="0">
                <a:pos x="27" y="74"/>
              </a:cxn>
              <a:cxn ang="0">
                <a:pos x="21" y="71"/>
              </a:cxn>
              <a:cxn ang="0">
                <a:pos x="21" y="68"/>
              </a:cxn>
              <a:cxn ang="0">
                <a:pos x="22" y="66"/>
              </a:cxn>
              <a:cxn ang="0">
                <a:pos x="22" y="63"/>
              </a:cxn>
              <a:cxn ang="0">
                <a:pos x="21" y="60"/>
              </a:cxn>
              <a:cxn ang="0">
                <a:pos x="19" y="56"/>
              </a:cxn>
              <a:cxn ang="0">
                <a:pos x="19" y="55"/>
              </a:cxn>
              <a:cxn ang="0">
                <a:pos x="16" y="50"/>
              </a:cxn>
              <a:cxn ang="0">
                <a:pos x="16" y="48"/>
              </a:cxn>
              <a:cxn ang="0">
                <a:pos x="14" y="47"/>
              </a:cxn>
              <a:cxn ang="0">
                <a:pos x="14" y="44"/>
              </a:cxn>
              <a:cxn ang="0">
                <a:pos x="13" y="42"/>
              </a:cxn>
              <a:cxn ang="0">
                <a:pos x="11" y="37"/>
              </a:cxn>
              <a:cxn ang="0">
                <a:pos x="8" y="36"/>
              </a:cxn>
              <a:cxn ang="0">
                <a:pos x="6" y="36"/>
              </a:cxn>
              <a:cxn ang="0">
                <a:pos x="6" y="32"/>
              </a:cxn>
              <a:cxn ang="0">
                <a:pos x="1" y="28"/>
              </a:cxn>
              <a:cxn ang="0">
                <a:pos x="3" y="26"/>
              </a:cxn>
              <a:cxn ang="0">
                <a:pos x="3" y="23"/>
              </a:cxn>
              <a:cxn ang="0">
                <a:pos x="0" y="24"/>
              </a:cxn>
              <a:cxn ang="0">
                <a:pos x="5" y="23"/>
              </a:cxn>
              <a:cxn ang="0">
                <a:pos x="8" y="13"/>
              </a:cxn>
              <a:cxn ang="0">
                <a:pos x="9" y="2"/>
              </a:cxn>
              <a:cxn ang="0">
                <a:pos x="17" y="2"/>
              </a:cxn>
              <a:cxn ang="0">
                <a:pos x="33" y="0"/>
              </a:cxn>
              <a:cxn ang="0">
                <a:pos x="56" y="0"/>
              </a:cxn>
            </a:cxnLst>
            <a:rect l="0" t="0" r="r" b="b"/>
            <a:pathLst>
              <a:path w="99" h="77">
                <a:moveTo>
                  <a:pt x="65" y="2"/>
                </a:moveTo>
                <a:lnTo>
                  <a:pt x="73" y="2"/>
                </a:lnTo>
                <a:lnTo>
                  <a:pt x="73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78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0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1" y="2"/>
                </a:lnTo>
                <a:lnTo>
                  <a:pt x="85" y="2"/>
                </a:lnTo>
                <a:lnTo>
                  <a:pt x="85" y="2"/>
                </a:lnTo>
                <a:lnTo>
                  <a:pt x="86" y="2"/>
                </a:lnTo>
                <a:lnTo>
                  <a:pt x="88" y="2"/>
                </a:lnTo>
                <a:lnTo>
                  <a:pt x="91" y="2"/>
                </a:lnTo>
                <a:lnTo>
                  <a:pt x="96" y="2"/>
                </a:lnTo>
                <a:lnTo>
                  <a:pt x="99" y="2"/>
                </a:lnTo>
                <a:lnTo>
                  <a:pt x="99" y="5"/>
                </a:lnTo>
                <a:lnTo>
                  <a:pt x="99" y="10"/>
                </a:lnTo>
                <a:lnTo>
                  <a:pt x="99" y="12"/>
                </a:lnTo>
                <a:lnTo>
                  <a:pt x="99" y="21"/>
                </a:lnTo>
                <a:lnTo>
                  <a:pt x="99" y="26"/>
                </a:lnTo>
                <a:lnTo>
                  <a:pt x="97" y="26"/>
                </a:lnTo>
                <a:lnTo>
                  <a:pt x="97" y="26"/>
                </a:lnTo>
                <a:lnTo>
                  <a:pt x="97" y="31"/>
                </a:lnTo>
                <a:lnTo>
                  <a:pt x="97" y="32"/>
                </a:lnTo>
                <a:lnTo>
                  <a:pt x="97" y="39"/>
                </a:lnTo>
                <a:lnTo>
                  <a:pt x="97" y="47"/>
                </a:lnTo>
                <a:lnTo>
                  <a:pt x="97" y="52"/>
                </a:lnTo>
                <a:lnTo>
                  <a:pt x="97" y="52"/>
                </a:lnTo>
                <a:lnTo>
                  <a:pt x="97" y="55"/>
                </a:lnTo>
                <a:lnTo>
                  <a:pt x="97" y="56"/>
                </a:lnTo>
                <a:lnTo>
                  <a:pt x="97" y="56"/>
                </a:lnTo>
                <a:lnTo>
                  <a:pt x="97" y="60"/>
                </a:lnTo>
                <a:lnTo>
                  <a:pt x="97" y="64"/>
                </a:lnTo>
                <a:lnTo>
                  <a:pt x="97" y="68"/>
                </a:lnTo>
                <a:lnTo>
                  <a:pt x="97" y="72"/>
                </a:lnTo>
                <a:lnTo>
                  <a:pt x="97" y="72"/>
                </a:lnTo>
                <a:lnTo>
                  <a:pt x="97" y="76"/>
                </a:lnTo>
                <a:lnTo>
                  <a:pt x="97" y="77"/>
                </a:lnTo>
                <a:lnTo>
                  <a:pt x="96" y="77"/>
                </a:lnTo>
                <a:lnTo>
                  <a:pt x="94" y="77"/>
                </a:lnTo>
                <a:lnTo>
                  <a:pt x="91" y="77"/>
                </a:lnTo>
                <a:lnTo>
                  <a:pt x="57" y="77"/>
                </a:lnTo>
                <a:lnTo>
                  <a:pt x="57" y="77"/>
                </a:lnTo>
                <a:lnTo>
                  <a:pt x="56" y="77"/>
                </a:lnTo>
                <a:lnTo>
                  <a:pt x="53" y="77"/>
                </a:lnTo>
                <a:lnTo>
                  <a:pt x="48" y="77"/>
                </a:lnTo>
                <a:lnTo>
                  <a:pt x="43" y="77"/>
                </a:lnTo>
                <a:lnTo>
                  <a:pt x="40" y="77"/>
                </a:lnTo>
                <a:lnTo>
                  <a:pt x="35" y="77"/>
                </a:lnTo>
                <a:lnTo>
                  <a:pt x="32" y="77"/>
                </a:lnTo>
                <a:lnTo>
                  <a:pt x="30" y="77"/>
                </a:lnTo>
                <a:lnTo>
                  <a:pt x="27" y="77"/>
                </a:lnTo>
                <a:lnTo>
                  <a:pt x="27" y="77"/>
                </a:lnTo>
                <a:lnTo>
                  <a:pt x="27" y="76"/>
                </a:lnTo>
                <a:lnTo>
                  <a:pt x="27" y="76"/>
                </a:lnTo>
                <a:lnTo>
                  <a:pt x="27" y="74"/>
                </a:lnTo>
                <a:lnTo>
                  <a:pt x="27" y="72"/>
                </a:lnTo>
                <a:lnTo>
                  <a:pt x="27" y="71"/>
                </a:lnTo>
                <a:lnTo>
                  <a:pt x="25" y="71"/>
                </a:lnTo>
                <a:lnTo>
                  <a:pt x="22" y="71"/>
                </a:lnTo>
                <a:lnTo>
                  <a:pt x="22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71"/>
                </a:lnTo>
                <a:lnTo>
                  <a:pt x="21" y="69"/>
                </a:lnTo>
                <a:lnTo>
                  <a:pt x="21" y="69"/>
                </a:lnTo>
                <a:lnTo>
                  <a:pt x="21" y="68"/>
                </a:lnTo>
                <a:lnTo>
                  <a:pt x="21" y="68"/>
                </a:lnTo>
                <a:lnTo>
                  <a:pt x="22" y="68"/>
                </a:lnTo>
                <a:lnTo>
                  <a:pt x="22" y="68"/>
                </a:lnTo>
                <a:lnTo>
                  <a:pt x="24" y="68"/>
                </a:lnTo>
                <a:lnTo>
                  <a:pt x="24" y="66"/>
                </a:lnTo>
                <a:lnTo>
                  <a:pt x="24" y="66"/>
                </a:lnTo>
                <a:lnTo>
                  <a:pt x="22" y="66"/>
                </a:lnTo>
                <a:lnTo>
                  <a:pt x="22" y="66"/>
                </a:lnTo>
                <a:lnTo>
                  <a:pt x="22" y="66"/>
                </a:lnTo>
                <a:lnTo>
                  <a:pt x="22" y="64"/>
                </a:lnTo>
                <a:lnTo>
                  <a:pt x="22" y="64"/>
                </a:lnTo>
                <a:lnTo>
                  <a:pt x="24" y="63"/>
                </a:lnTo>
                <a:lnTo>
                  <a:pt x="24" y="63"/>
                </a:lnTo>
                <a:lnTo>
                  <a:pt x="22" y="63"/>
                </a:lnTo>
                <a:lnTo>
                  <a:pt x="22" y="63"/>
                </a:lnTo>
                <a:lnTo>
                  <a:pt x="22" y="63"/>
                </a:lnTo>
                <a:lnTo>
                  <a:pt x="21" y="63"/>
                </a:lnTo>
                <a:lnTo>
                  <a:pt x="21" y="61"/>
                </a:lnTo>
                <a:lnTo>
                  <a:pt x="21" y="61"/>
                </a:lnTo>
                <a:lnTo>
                  <a:pt x="21" y="60"/>
                </a:lnTo>
                <a:lnTo>
                  <a:pt x="21" y="60"/>
                </a:lnTo>
                <a:lnTo>
                  <a:pt x="21" y="60"/>
                </a:lnTo>
                <a:lnTo>
                  <a:pt x="21" y="58"/>
                </a:lnTo>
                <a:lnTo>
                  <a:pt x="21" y="58"/>
                </a:lnTo>
                <a:lnTo>
                  <a:pt x="21" y="56"/>
                </a:lnTo>
                <a:lnTo>
                  <a:pt x="21" y="56"/>
                </a:lnTo>
                <a:lnTo>
                  <a:pt x="21" y="56"/>
                </a:lnTo>
                <a:lnTo>
                  <a:pt x="21" y="56"/>
                </a:lnTo>
                <a:lnTo>
                  <a:pt x="19" y="56"/>
                </a:lnTo>
                <a:lnTo>
                  <a:pt x="19" y="56"/>
                </a:lnTo>
                <a:lnTo>
                  <a:pt x="17" y="56"/>
                </a:lnTo>
                <a:lnTo>
                  <a:pt x="17" y="56"/>
                </a:lnTo>
                <a:lnTo>
                  <a:pt x="17" y="55"/>
                </a:lnTo>
                <a:lnTo>
                  <a:pt x="17" y="55"/>
                </a:lnTo>
                <a:lnTo>
                  <a:pt x="19" y="55"/>
                </a:lnTo>
                <a:lnTo>
                  <a:pt x="19" y="55"/>
                </a:lnTo>
                <a:lnTo>
                  <a:pt x="19" y="53"/>
                </a:lnTo>
                <a:lnTo>
                  <a:pt x="17" y="52"/>
                </a:lnTo>
                <a:lnTo>
                  <a:pt x="17" y="50"/>
                </a:lnTo>
                <a:lnTo>
                  <a:pt x="17" y="50"/>
                </a:lnTo>
                <a:lnTo>
                  <a:pt x="17" y="50"/>
                </a:lnTo>
                <a:lnTo>
                  <a:pt x="17" y="50"/>
                </a:lnTo>
                <a:lnTo>
                  <a:pt x="16" y="50"/>
                </a:lnTo>
                <a:lnTo>
                  <a:pt x="16" y="48"/>
                </a:lnTo>
                <a:lnTo>
                  <a:pt x="16" y="48"/>
                </a:lnTo>
                <a:lnTo>
                  <a:pt x="17" y="48"/>
                </a:lnTo>
                <a:lnTo>
                  <a:pt x="17" y="47"/>
                </a:lnTo>
                <a:lnTo>
                  <a:pt x="16" y="47"/>
                </a:lnTo>
                <a:lnTo>
                  <a:pt x="16" y="47"/>
                </a:lnTo>
                <a:lnTo>
                  <a:pt x="16" y="48"/>
                </a:lnTo>
                <a:lnTo>
                  <a:pt x="16" y="48"/>
                </a:lnTo>
                <a:lnTo>
                  <a:pt x="14" y="48"/>
                </a:lnTo>
                <a:lnTo>
                  <a:pt x="14" y="48"/>
                </a:lnTo>
                <a:lnTo>
                  <a:pt x="14" y="48"/>
                </a:lnTo>
                <a:lnTo>
                  <a:pt x="14" y="48"/>
                </a:lnTo>
                <a:lnTo>
                  <a:pt x="14" y="47"/>
                </a:lnTo>
                <a:lnTo>
                  <a:pt x="14" y="47"/>
                </a:lnTo>
                <a:lnTo>
                  <a:pt x="14" y="45"/>
                </a:lnTo>
                <a:lnTo>
                  <a:pt x="13" y="45"/>
                </a:lnTo>
                <a:lnTo>
                  <a:pt x="13" y="45"/>
                </a:lnTo>
                <a:lnTo>
                  <a:pt x="13" y="44"/>
                </a:lnTo>
                <a:lnTo>
                  <a:pt x="13" y="44"/>
                </a:lnTo>
                <a:lnTo>
                  <a:pt x="13" y="44"/>
                </a:lnTo>
                <a:lnTo>
                  <a:pt x="14" y="44"/>
                </a:lnTo>
                <a:lnTo>
                  <a:pt x="14" y="44"/>
                </a:lnTo>
                <a:lnTo>
                  <a:pt x="14" y="44"/>
                </a:lnTo>
                <a:lnTo>
                  <a:pt x="14" y="42"/>
                </a:lnTo>
                <a:lnTo>
                  <a:pt x="14" y="42"/>
                </a:lnTo>
                <a:lnTo>
                  <a:pt x="14" y="42"/>
                </a:lnTo>
                <a:lnTo>
                  <a:pt x="14" y="42"/>
                </a:lnTo>
                <a:lnTo>
                  <a:pt x="13" y="42"/>
                </a:lnTo>
                <a:lnTo>
                  <a:pt x="13" y="42"/>
                </a:lnTo>
                <a:lnTo>
                  <a:pt x="11" y="40"/>
                </a:lnTo>
                <a:lnTo>
                  <a:pt x="11" y="40"/>
                </a:lnTo>
                <a:lnTo>
                  <a:pt x="11" y="39"/>
                </a:lnTo>
                <a:lnTo>
                  <a:pt x="11" y="39"/>
                </a:lnTo>
                <a:lnTo>
                  <a:pt x="11" y="39"/>
                </a:lnTo>
                <a:lnTo>
                  <a:pt x="11" y="37"/>
                </a:lnTo>
                <a:lnTo>
                  <a:pt x="11" y="37"/>
                </a:lnTo>
                <a:lnTo>
                  <a:pt x="11" y="36"/>
                </a:lnTo>
                <a:lnTo>
                  <a:pt x="9" y="36"/>
                </a:lnTo>
                <a:lnTo>
                  <a:pt x="9" y="34"/>
                </a:lnTo>
                <a:lnTo>
                  <a:pt x="9" y="34"/>
                </a:lnTo>
                <a:lnTo>
                  <a:pt x="9" y="34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7"/>
                </a:lnTo>
                <a:lnTo>
                  <a:pt x="6" y="37"/>
                </a:lnTo>
                <a:lnTo>
                  <a:pt x="6" y="37"/>
                </a:lnTo>
                <a:lnTo>
                  <a:pt x="6" y="36"/>
                </a:lnTo>
                <a:lnTo>
                  <a:pt x="6" y="36"/>
                </a:lnTo>
                <a:lnTo>
                  <a:pt x="8" y="36"/>
                </a:lnTo>
                <a:lnTo>
                  <a:pt x="8" y="36"/>
                </a:lnTo>
                <a:lnTo>
                  <a:pt x="8" y="34"/>
                </a:lnTo>
                <a:lnTo>
                  <a:pt x="8" y="34"/>
                </a:lnTo>
                <a:lnTo>
                  <a:pt x="8" y="34"/>
                </a:lnTo>
                <a:lnTo>
                  <a:pt x="8" y="32"/>
                </a:lnTo>
                <a:lnTo>
                  <a:pt x="6" y="32"/>
                </a:lnTo>
                <a:lnTo>
                  <a:pt x="6" y="31"/>
                </a:lnTo>
                <a:lnTo>
                  <a:pt x="5" y="29"/>
                </a:lnTo>
                <a:lnTo>
                  <a:pt x="5" y="28"/>
                </a:lnTo>
                <a:lnTo>
                  <a:pt x="3" y="28"/>
                </a:lnTo>
                <a:lnTo>
                  <a:pt x="3" y="28"/>
                </a:lnTo>
                <a:lnTo>
                  <a:pt x="3" y="28"/>
                </a:lnTo>
                <a:lnTo>
                  <a:pt x="1" y="28"/>
                </a:lnTo>
                <a:lnTo>
                  <a:pt x="1" y="28"/>
                </a:lnTo>
                <a:lnTo>
                  <a:pt x="1" y="28"/>
                </a:lnTo>
                <a:lnTo>
                  <a:pt x="1" y="26"/>
                </a:lnTo>
                <a:lnTo>
                  <a:pt x="1" y="26"/>
                </a:lnTo>
                <a:lnTo>
                  <a:pt x="1" y="26"/>
                </a:lnTo>
                <a:lnTo>
                  <a:pt x="1" y="26"/>
                </a:lnTo>
                <a:lnTo>
                  <a:pt x="3" y="26"/>
                </a:lnTo>
                <a:lnTo>
                  <a:pt x="3" y="26"/>
                </a:lnTo>
                <a:lnTo>
                  <a:pt x="5" y="26"/>
                </a:lnTo>
                <a:lnTo>
                  <a:pt x="5" y="26"/>
                </a:lnTo>
                <a:lnTo>
                  <a:pt x="5" y="24"/>
                </a:lnTo>
                <a:lnTo>
                  <a:pt x="5" y="24"/>
                </a:lnTo>
                <a:lnTo>
                  <a:pt x="5" y="24"/>
                </a:lnTo>
                <a:lnTo>
                  <a:pt x="3" y="23"/>
                </a:lnTo>
                <a:lnTo>
                  <a:pt x="3" y="23"/>
                </a:lnTo>
                <a:lnTo>
                  <a:pt x="3" y="23"/>
                </a:lnTo>
                <a:lnTo>
                  <a:pt x="1" y="23"/>
                </a:lnTo>
                <a:lnTo>
                  <a:pt x="1" y="23"/>
                </a:lnTo>
                <a:lnTo>
                  <a:pt x="1" y="24"/>
                </a:lnTo>
                <a:lnTo>
                  <a:pt x="0" y="24"/>
                </a:lnTo>
                <a:lnTo>
                  <a:pt x="0" y="24"/>
                </a:lnTo>
                <a:lnTo>
                  <a:pt x="0" y="23"/>
                </a:lnTo>
                <a:lnTo>
                  <a:pt x="0" y="23"/>
                </a:lnTo>
                <a:lnTo>
                  <a:pt x="1" y="23"/>
                </a:lnTo>
                <a:lnTo>
                  <a:pt x="1" y="23"/>
                </a:lnTo>
                <a:lnTo>
                  <a:pt x="3" y="23"/>
                </a:lnTo>
                <a:lnTo>
                  <a:pt x="3" y="23"/>
                </a:lnTo>
                <a:lnTo>
                  <a:pt x="5" y="23"/>
                </a:lnTo>
                <a:lnTo>
                  <a:pt x="5" y="23"/>
                </a:lnTo>
                <a:lnTo>
                  <a:pt x="5" y="23"/>
                </a:lnTo>
                <a:lnTo>
                  <a:pt x="6" y="23"/>
                </a:lnTo>
                <a:lnTo>
                  <a:pt x="8" y="23"/>
                </a:lnTo>
                <a:lnTo>
                  <a:pt x="8" y="23"/>
                </a:lnTo>
                <a:lnTo>
                  <a:pt x="8" y="20"/>
                </a:lnTo>
                <a:lnTo>
                  <a:pt x="8" y="13"/>
                </a:lnTo>
                <a:lnTo>
                  <a:pt x="8" y="10"/>
                </a:lnTo>
                <a:lnTo>
                  <a:pt x="6" y="10"/>
                </a:lnTo>
                <a:lnTo>
                  <a:pt x="6" y="5"/>
                </a:lnTo>
                <a:lnTo>
                  <a:pt x="6" y="5"/>
                </a:lnTo>
                <a:lnTo>
                  <a:pt x="6" y="2"/>
                </a:lnTo>
                <a:lnTo>
                  <a:pt x="6" y="2"/>
                </a:lnTo>
                <a:lnTo>
                  <a:pt x="9" y="2"/>
                </a:lnTo>
                <a:lnTo>
                  <a:pt x="11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1" y="2"/>
                </a:lnTo>
                <a:lnTo>
                  <a:pt x="24" y="2"/>
                </a:lnTo>
                <a:lnTo>
                  <a:pt x="27" y="2"/>
                </a:lnTo>
                <a:lnTo>
                  <a:pt x="32" y="0"/>
                </a:lnTo>
                <a:lnTo>
                  <a:pt x="32" y="2"/>
                </a:lnTo>
                <a:lnTo>
                  <a:pt x="33" y="0"/>
                </a:lnTo>
                <a:lnTo>
                  <a:pt x="35" y="0"/>
                </a:lnTo>
                <a:lnTo>
                  <a:pt x="40" y="2"/>
                </a:lnTo>
                <a:lnTo>
                  <a:pt x="40" y="2"/>
                </a:lnTo>
                <a:lnTo>
                  <a:pt x="45" y="2"/>
                </a:lnTo>
                <a:lnTo>
                  <a:pt x="48" y="2"/>
                </a:lnTo>
                <a:lnTo>
                  <a:pt x="53" y="2"/>
                </a:lnTo>
                <a:lnTo>
                  <a:pt x="56" y="0"/>
                </a:lnTo>
                <a:lnTo>
                  <a:pt x="57" y="0"/>
                </a:lnTo>
                <a:lnTo>
                  <a:pt x="61" y="0"/>
                </a:lnTo>
                <a:lnTo>
                  <a:pt x="62" y="0"/>
                </a:lnTo>
                <a:lnTo>
                  <a:pt x="65" y="2"/>
                </a:lnTo>
                <a:close/>
              </a:path>
            </a:pathLst>
          </a:custGeom>
          <a:solidFill>
            <a:srgbClr val="C696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7"/>
          <p:cNvSpPr>
            <a:spLocks/>
          </p:cNvSpPr>
          <p:nvPr/>
        </p:nvSpPr>
        <p:spPr bwMode="auto">
          <a:xfrm>
            <a:off x="4181475" y="5884863"/>
            <a:ext cx="182563" cy="80963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20" y="0"/>
              </a:cxn>
              <a:cxn ang="0">
                <a:pos x="30" y="0"/>
              </a:cxn>
              <a:cxn ang="0">
                <a:pos x="35" y="0"/>
              </a:cxn>
              <a:cxn ang="0">
                <a:pos x="43" y="0"/>
              </a:cxn>
              <a:cxn ang="0">
                <a:pos x="56" y="0"/>
              </a:cxn>
              <a:cxn ang="0">
                <a:pos x="67" y="0"/>
              </a:cxn>
              <a:cxn ang="0">
                <a:pos x="70" y="0"/>
              </a:cxn>
              <a:cxn ang="0">
                <a:pos x="73" y="0"/>
              </a:cxn>
              <a:cxn ang="0">
                <a:pos x="81" y="0"/>
              </a:cxn>
              <a:cxn ang="0">
                <a:pos x="89" y="0"/>
              </a:cxn>
              <a:cxn ang="0">
                <a:pos x="96" y="0"/>
              </a:cxn>
              <a:cxn ang="0">
                <a:pos x="96" y="0"/>
              </a:cxn>
              <a:cxn ang="0">
                <a:pos x="112" y="0"/>
              </a:cxn>
              <a:cxn ang="0">
                <a:pos x="115" y="6"/>
              </a:cxn>
              <a:cxn ang="0">
                <a:pos x="115" y="10"/>
              </a:cxn>
              <a:cxn ang="0">
                <a:pos x="115" y="13"/>
              </a:cxn>
              <a:cxn ang="0">
                <a:pos x="113" y="26"/>
              </a:cxn>
              <a:cxn ang="0">
                <a:pos x="102" y="26"/>
              </a:cxn>
              <a:cxn ang="0">
                <a:pos x="94" y="26"/>
              </a:cxn>
              <a:cxn ang="0">
                <a:pos x="89" y="26"/>
              </a:cxn>
              <a:cxn ang="0">
                <a:pos x="81" y="26"/>
              </a:cxn>
              <a:cxn ang="0">
                <a:pos x="64" y="26"/>
              </a:cxn>
              <a:cxn ang="0">
                <a:pos x="64" y="26"/>
              </a:cxn>
              <a:cxn ang="0">
                <a:pos x="60" y="26"/>
              </a:cxn>
              <a:cxn ang="0">
                <a:pos x="56" y="26"/>
              </a:cxn>
              <a:cxn ang="0">
                <a:pos x="54" y="26"/>
              </a:cxn>
              <a:cxn ang="0">
                <a:pos x="49" y="26"/>
              </a:cxn>
              <a:cxn ang="0">
                <a:pos x="49" y="26"/>
              </a:cxn>
              <a:cxn ang="0">
                <a:pos x="43" y="26"/>
              </a:cxn>
              <a:cxn ang="0">
                <a:pos x="38" y="29"/>
              </a:cxn>
              <a:cxn ang="0">
                <a:pos x="38" y="34"/>
              </a:cxn>
              <a:cxn ang="0">
                <a:pos x="38" y="37"/>
              </a:cxn>
              <a:cxn ang="0">
                <a:pos x="38" y="38"/>
              </a:cxn>
              <a:cxn ang="0">
                <a:pos x="38" y="46"/>
              </a:cxn>
              <a:cxn ang="0">
                <a:pos x="38" y="46"/>
              </a:cxn>
              <a:cxn ang="0">
                <a:pos x="35" y="51"/>
              </a:cxn>
              <a:cxn ang="0">
                <a:pos x="30" y="51"/>
              </a:cxn>
              <a:cxn ang="0">
                <a:pos x="22" y="51"/>
              </a:cxn>
              <a:cxn ang="0">
                <a:pos x="19" y="51"/>
              </a:cxn>
              <a:cxn ang="0">
                <a:pos x="17" y="51"/>
              </a:cxn>
              <a:cxn ang="0">
                <a:pos x="9" y="51"/>
              </a:cxn>
              <a:cxn ang="0">
                <a:pos x="1" y="50"/>
              </a:cxn>
              <a:cxn ang="0">
                <a:pos x="1" y="40"/>
              </a:cxn>
              <a:cxn ang="0">
                <a:pos x="1" y="34"/>
              </a:cxn>
              <a:cxn ang="0">
                <a:pos x="1" y="29"/>
              </a:cxn>
              <a:cxn ang="0">
                <a:pos x="0" y="29"/>
              </a:cxn>
              <a:cxn ang="0">
                <a:pos x="1" y="27"/>
              </a:cxn>
              <a:cxn ang="0">
                <a:pos x="0" y="26"/>
              </a:cxn>
              <a:cxn ang="0">
                <a:pos x="1" y="24"/>
              </a:cxn>
              <a:cxn ang="0">
                <a:pos x="1" y="24"/>
              </a:cxn>
              <a:cxn ang="0">
                <a:pos x="1" y="22"/>
              </a:cxn>
              <a:cxn ang="0">
                <a:pos x="1" y="16"/>
              </a:cxn>
              <a:cxn ang="0">
                <a:pos x="1" y="13"/>
              </a:cxn>
              <a:cxn ang="0">
                <a:pos x="0" y="11"/>
              </a:cxn>
              <a:cxn ang="0">
                <a:pos x="1" y="0"/>
              </a:cxn>
              <a:cxn ang="0">
                <a:pos x="9" y="0"/>
              </a:cxn>
              <a:cxn ang="0">
                <a:pos x="17" y="0"/>
              </a:cxn>
            </a:cxnLst>
            <a:rect l="0" t="0" r="r" b="b"/>
            <a:pathLst>
              <a:path w="115" h="51">
                <a:moveTo>
                  <a:pt x="19" y="0"/>
                </a:move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5" y="0"/>
                </a:lnTo>
                <a:lnTo>
                  <a:pt x="30" y="0"/>
                </a:lnTo>
                <a:lnTo>
                  <a:pt x="30" y="0"/>
                </a:lnTo>
                <a:lnTo>
                  <a:pt x="35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3" y="0"/>
                </a:lnTo>
                <a:lnTo>
                  <a:pt x="48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4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0" y="0"/>
                </a:lnTo>
                <a:lnTo>
                  <a:pt x="72" y="0"/>
                </a:lnTo>
                <a:lnTo>
                  <a:pt x="72" y="0"/>
                </a:lnTo>
                <a:lnTo>
                  <a:pt x="73" y="0"/>
                </a:lnTo>
                <a:lnTo>
                  <a:pt x="76" y="0"/>
                </a:lnTo>
                <a:lnTo>
                  <a:pt x="81" y="0"/>
                </a:lnTo>
                <a:lnTo>
                  <a:pt x="81" y="0"/>
                </a:lnTo>
                <a:lnTo>
                  <a:pt x="86" y="0"/>
                </a:lnTo>
                <a:lnTo>
                  <a:pt x="89" y="0"/>
                </a:lnTo>
                <a:lnTo>
                  <a:pt x="89" y="0"/>
                </a:lnTo>
                <a:lnTo>
                  <a:pt x="89" y="0"/>
                </a:lnTo>
                <a:lnTo>
                  <a:pt x="94" y="0"/>
                </a:lnTo>
                <a:lnTo>
                  <a:pt x="96" y="0"/>
                </a:lnTo>
                <a:lnTo>
                  <a:pt x="96" y="0"/>
                </a:lnTo>
                <a:lnTo>
                  <a:pt x="96" y="0"/>
                </a:lnTo>
                <a:lnTo>
                  <a:pt x="96" y="0"/>
                </a:lnTo>
                <a:lnTo>
                  <a:pt x="104" y="0"/>
                </a:lnTo>
                <a:lnTo>
                  <a:pt x="112" y="0"/>
                </a:lnTo>
                <a:lnTo>
                  <a:pt x="112" y="0"/>
                </a:lnTo>
                <a:lnTo>
                  <a:pt x="115" y="0"/>
                </a:lnTo>
                <a:lnTo>
                  <a:pt x="115" y="5"/>
                </a:lnTo>
                <a:lnTo>
                  <a:pt x="115" y="6"/>
                </a:lnTo>
                <a:lnTo>
                  <a:pt x="115" y="6"/>
                </a:lnTo>
                <a:lnTo>
                  <a:pt x="115" y="8"/>
                </a:lnTo>
                <a:lnTo>
                  <a:pt x="115" y="10"/>
                </a:lnTo>
                <a:lnTo>
                  <a:pt x="115" y="10"/>
                </a:lnTo>
                <a:lnTo>
                  <a:pt x="115" y="10"/>
                </a:lnTo>
                <a:lnTo>
                  <a:pt x="115" y="13"/>
                </a:lnTo>
                <a:lnTo>
                  <a:pt x="115" y="13"/>
                </a:lnTo>
                <a:lnTo>
                  <a:pt x="115" y="26"/>
                </a:lnTo>
                <a:lnTo>
                  <a:pt x="113" y="26"/>
                </a:lnTo>
                <a:lnTo>
                  <a:pt x="108" y="26"/>
                </a:lnTo>
                <a:lnTo>
                  <a:pt x="105" y="26"/>
                </a:lnTo>
                <a:lnTo>
                  <a:pt x="102" y="26"/>
                </a:lnTo>
                <a:lnTo>
                  <a:pt x="97" y="26"/>
                </a:lnTo>
                <a:lnTo>
                  <a:pt x="94" y="26"/>
                </a:lnTo>
                <a:lnTo>
                  <a:pt x="94" y="26"/>
                </a:lnTo>
                <a:lnTo>
                  <a:pt x="89" y="26"/>
                </a:lnTo>
                <a:lnTo>
                  <a:pt x="89" y="26"/>
                </a:lnTo>
                <a:lnTo>
                  <a:pt x="89" y="26"/>
                </a:lnTo>
                <a:lnTo>
                  <a:pt x="89" y="26"/>
                </a:lnTo>
                <a:lnTo>
                  <a:pt x="84" y="26"/>
                </a:lnTo>
                <a:lnTo>
                  <a:pt x="81" y="26"/>
                </a:lnTo>
                <a:lnTo>
                  <a:pt x="72" y="26"/>
                </a:lnTo>
                <a:lnTo>
                  <a:pt x="68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4" y="26"/>
                </a:lnTo>
                <a:lnTo>
                  <a:pt x="60" y="26"/>
                </a:lnTo>
                <a:lnTo>
                  <a:pt x="60" y="26"/>
                </a:lnTo>
                <a:lnTo>
                  <a:pt x="59" y="26"/>
                </a:lnTo>
                <a:lnTo>
                  <a:pt x="59" y="26"/>
                </a:lnTo>
                <a:lnTo>
                  <a:pt x="56" y="26"/>
                </a:lnTo>
                <a:lnTo>
                  <a:pt x="54" y="26"/>
                </a:lnTo>
                <a:lnTo>
                  <a:pt x="54" y="26"/>
                </a:lnTo>
                <a:lnTo>
                  <a:pt x="54" y="26"/>
                </a:lnTo>
                <a:lnTo>
                  <a:pt x="51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9" y="26"/>
                </a:lnTo>
                <a:lnTo>
                  <a:pt x="48" y="26"/>
                </a:lnTo>
                <a:lnTo>
                  <a:pt x="43" y="26"/>
                </a:lnTo>
                <a:lnTo>
                  <a:pt x="38" y="26"/>
                </a:lnTo>
                <a:lnTo>
                  <a:pt x="38" y="29"/>
                </a:lnTo>
                <a:lnTo>
                  <a:pt x="38" y="29"/>
                </a:lnTo>
                <a:lnTo>
                  <a:pt x="38" y="32"/>
                </a:lnTo>
                <a:lnTo>
                  <a:pt x="38" y="34"/>
                </a:lnTo>
                <a:lnTo>
                  <a:pt x="38" y="34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7"/>
                </a:lnTo>
                <a:lnTo>
                  <a:pt x="38" y="38"/>
                </a:lnTo>
                <a:lnTo>
                  <a:pt x="38" y="42"/>
                </a:lnTo>
                <a:lnTo>
                  <a:pt x="38" y="45"/>
                </a:lnTo>
                <a:lnTo>
                  <a:pt x="38" y="46"/>
                </a:lnTo>
                <a:lnTo>
                  <a:pt x="38" y="46"/>
                </a:lnTo>
                <a:lnTo>
                  <a:pt x="38" y="46"/>
                </a:lnTo>
                <a:lnTo>
                  <a:pt x="38" y="46"/>
                </a:lnTo>
                <a:lnTo>
                  <a:pt x="38" y="51"/>
                </a:lnTo>
                <a:lnTo>
                  <a:pt x="35" y="51"/>
                </a:lnTo>
                <a:lnTo>
                  <a:pt x="35" y="51"/>
                </a:lnTo>
                <a:lnTo>
                  <a:pt x="35" y="51"/>
                </a:lnTo>
                <a:lnTo>
                  <a:pt x="30" y="51"/>
                </a:lnTo>
                <a:lnTo>
                  <a:pt x="30" y="51"/>
                </a:lnTo>
                <a:lnTo>
                  <a:pt x="25" y="51"/>
                </a:lnTo>
                <a:lnTo>
                  <a:pt x="25" y="51"/>
                </a:lnTo>
                <a:lnTo>
                  <a:pt x="22" y="51"/>
                </a:lnTo>
                <a:lnTo>
                  <a:pt x="19" y="51"/>
                </a:lnTo>
                <a:lnTo>
                  <a:pt x="19" y="51"/>
                </a:lnTo>
                <a:lnTo>
                  <a:pt x="19" y="51"/>
                </a:lnTo>
                <a:lnTo>
                  <a:pt x="19" y="51"/>
                </a:lnTo>
                <a:lnTo>
                  <a:pt x="17" y="51"/>
                </a:lnTo>
                <a:lnTo>
                  <a:pt x="17" y="51"/>
                </a:lnTo>
                <a:lnTo>
                  <a:pt x="12" y="50"/>
                </a:lnTo>
                <a:lnTo>
                  <a:pt x="9" y="51"/>
                </a:lnTo>
                <a:lnTo>
                  <a:pt x="9" y="51"/>
                </a:lnTo>
                <a:lnTo>
                  <a:pt x="4" y="50"/>
                </a:lnTo>
                <a:lnTo>
                  <a:pt x="3" y="50"/>
                </a:lnTo>
                <a:lnTo>
                  <a:pt x="1" y="50"/>
                </a:lnTo>
                <a:lnTo>
                  <a:pt x="1" y="46"/>
                </a:lnTo>
                <a:lnTo>
                  <a:pt x="1" y="42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4"/>
                </a:lnTo>
                <a:lnTo>
                  <a:pt x="1" y="34"/>
                </a:lnTo>
                <a:lnTo>
                  <a:pt x="1" y="30"/>
                </a:lnTo>
                <a:lnTo>
                  <a:pt x="1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0" y="29"/>
                </a:lnTo>
                <a:lnTo>
                  <a:pt x="1" y="27"/>
                </a:lnTo>
                <a:lnTo>
                  <a:pt x="1" y="27"/>
                </a:lnTo>
                <a:lnTo>
                  <a:pt x="1" y="26"/>
                </a:lnTo>
                <a:lnTo>
                  <a:pt x="0" y="26"/>
                </a:lnTo>
                <a:lnTo>
                  <a:pt x="0" y="26"/>
                </a:lnTo>
                <a:lnTo>
                  <a:pt x="0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4"/>
                </a:lnTo>
                <a:lnTo>
                  <a:pt x="1" y="22"/>
                </a:lnTo>
                <a:lnTo>
                  <a:pt x="1" y="22"/>
                </a:lnTo>
                <a:lnTo>
                  <a:pt x="1" y="21"/>
                </a:lnTo>
                <a:lnTo>
                  <a:pt x="1" y="21"/>
                </a:lnTo>
                <a:lnTo>
                  <a:pt x="1" y="16"/>
                </a:lnTo>
                <a:lnTo>
                  <a:pt x="1" y="13"/>
                </a:lnTo>
                <a:lnTo>
                  <a:pt x="1" y="13"/>
                </a:lnTo>
                <a:lnTo>
                  <a:pt x="1" y="13"/>
                </a:lnTo>
                <a:lnTo>
                  <a:pt x="1" y="13"/>
                </a:lnTo>
                <a:lnTo>
                  <a:pt x="1" y="11"/>
                </a:lnTo>
                <a:lnTo>
                  <a:pt x="0" y="11"/>
                </a:lnTo>
                <a:lnTo>
                  <a:pt x="1" y="8"/>
                </a:lnTo>
                <a:lnTo>
                  <a:pt x="1" y="3"/>
                </a:lnTo>
                <a:lnTo>
                  <a:pt x="1" y="0"/>
                </a:lnTo>
                <a:lnTo>
                  <a:pt x="4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solidFill>
            <a:srgbClr val="6ACB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8"/>
          <p:cNvSpPr>
            <a:spLocks/>
          </p:cNvSpPr>
          <p:nvPr/>
        </p:nvSpPr>
        <p:spPr bwMode="auto">
          <a:xfrm>
            <a:off x="4168775" y="5762626"/>
            <a:ext cx="196850" cy="1222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67" y="0"/>
              </a:cxn>
              <a:cxn ang="0">
                <a:pos x="73" y="10"/>
              </a:cxn>
              <a:cxn ang="0">
                <a:pos x="73" y="23"/>
              </a:cxn>
              <a:cxn ang="0">
                <a:pos x="81" y="26"/>
              </a:cxn>
              <a:cxn ang="0">
                <a:pos x="97" y="26"/>
              </a:cxn>
              <a:cxn ang="0">
                <a:pos x="107" y="26"/>
              </a:cxn>
              <a:cxn ang="0">
                <a:pos x="112" y="26"/>
              </a:cxn>
              <a:cxn ang="0">
                <a:pos x="124" y="26"/>
              </a:cxn>
              <a:cxn ang="0">
                <a:pos x="124" y="47"/>
              </a:cxn>
              <a:cxn ang="0">
                <a:pos x="123" y="53"/>
              </a:cxn>
              <a:cxn ang="0">
                <a:pos x="123" y="58"/>
              </a:cxn>
              <a:cxn ang="0">
                <a:pos x="120" y="77"/>
              </a:cxn>
              <a:cxn ang="0">
                <a:pos x="97" y="77"/>
              </a:cxn>
              <a:cxn ang="0">
                <a:pos x="81" y="77"/>
              </a:cxn>
              <a:cxn ang="0">
                <a:pos x="72" y="77"/>
              </a:cxn>
              <a:cxn ang="0">
                <a:pos x="46" y="77"/>
              </a:cxn>
              <a:cxn ang="0">
                <a:pos x="28" y="77"/>
              </a:cxn>
              <a:cxn ang="0">
                <a:pos x="25" y="77"/>
              </a:cxn>
              <a:cxn ang="0">
                <a:pos x="4" y="77"/>
              </a:cxn>
              <a:cxn ang="0">
                <a:pos x="0" y="74"/>
              </a:cxn>
              <a:cxn ang="0">
                <a:pos x="0" y="69"/>
              </a:cxn>
              <a:cxn ang="0">
                <a:pos x="0" y="63"/>
              </a:cxn>
              <a:cxn ang="0">
                <a:pos x="0" y="59"/>
              </a:cxn>
              <a:cxn ang="0">
                <a:pos x="0" y="59"/>
              </a:cxn>
              <a:cxn ang="0">
                <a:pos x="0" y="59"/>
              </a:cxn>
              <a:cxn ang="0">
                <a:pos x="0" y="56"/>
              </a:cxn>
              <a:cxn ang="0">
                <a:pos x="4" y="56"/>
              </a:cxn>
              <a:cxn ang="0">
                <a:pos x="9" y="51"/>
              </a:cxn>
              <a:cxn ang="0">
                <a:pos x="12" y="51"/>
              </a:cxn>
              <a:cxn ang="0">
                <a:pos x="12" y="51"/>
              </a:cxn>
              <a:cxn ang="0">
                <a:pos x="11" y="43"/>
              </a:cxn>
              <a:cxn ang="0">
                <a:pos x="4" y="43"/>
              </a:cxn>
              <a:cxn ang="0">
                <a:pos x="0" y="43"/>
              </a:cxn>
              <a:cxn ang="0">
                <a:pos x="0" y="39"/>
              </a:cxn>
              <a:cxn ang="0">
                <a:pos x="3" y="39"/>
              </a:cxn>
              <a:cxn ang="0">
                <a:pos x="6" y="39"/>
              </a:cxn>
              <a:cxn ang="0">
                <a:pos x="4" y="34"/>
              </a:cxn>
              <a:cxn ang="0">
                <a:pos x="4" y="29"/>
              </a:cxn>
              <a:cxn ang="0">
                <a:pos x="6" y="27"/>
              </a:cxn>
              <a:cxn ang="0">
                <a:pos x="8" y="26"/>
              </a:cxn>
              <a:cxn ang="0">
                <a:pos x="9" y="26"/>
              </a:cxn>
              <a:cxn ang="0">
                <a:pos x="12" y="24"/>
              </a:cxn>
              <a:cxn ang="0">
                <a:pos x="12" y="21"/>
              </a:cxn>
              <a:cxn ang="0">
                <a:pos x="12" y="19"/>
              </a:cxn>
              <a:cxn ang="0">
                <a:pos x="14" y="18"/>
              </a:cxn>
              <a:cxn ang="0">
                <a:pos x="14" y="18"/>
              </a:cxn>
              <a:cxn ang="0">
                <a:pos x="16" y="18"/>
              </a:cxn>
              <a:cxn ang="0">
                <a:pos x="16" y="18"/>
              </a:cxn>
              <a:cxn ang="0">
                <a:pos x="19" y="15"/>
              </a:cxn>
              <a:cxn ang="0">
                <a:pos x="22" y="13"/>
              </a:cxn>
              <a:cxn ang="0">
                <a:pos x="22" y="11"/>
              </a:cxn>
              <a:cxn ang="0">
                <a:pos x="25" y="8"/>
              </a:cxn>
              <a:cxn ang="0">
                <a:pos x="28" y="5"/>
              </a:cxn>
              <a:cxn ang="0">
                <a:pos x="32" y="0"/>
              </a:cxn>
              <a:cxn ang="0">
                <a:pos x="38" y="0"/>
              </a:cxn>
            </a:cxnLst>
            <a:rect l="0" t="0" r="r" b="b"/>
            <a:pathLst>
              <a:path w="124" h="77">
                <a:moveTo>
                  <a:pt x="41" y="0"/>
                </a:moveTo>
                <a:lnTo>
                  <a:pt x="41" y="0"/>
                </a:ln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60" y="0"/>
                </a:lnTo>
                <a:lnTo>
                  <a:pt x="64" y="0"/>
                </a:lnTo>
                <a:lnTo>
                  <a:pt x="67" y="0"/>
                </a:lnTo>
                <a:lnTo>
                  <a:pt x="68" y="0"/>
                </a:lnTo>
                <a:lnTo>
                  <a:pt x="72" y="0"/>
                </a:lnTo>
                <a:lnTo>
                  <a:pt x="73" y="0"/>
                </a:lnTo>
                <a:lnTo>
                  <a:pt x="73" y="0"/>
                </a:lnTo>
                <a:lnTo>
                  <a:pt x="73" y="2"/>
                </a:lnTo>
                <a:lnTo>
                  <a:pt x="73" y="5"/>
                </a:lnTo>
                <a:lnTo>
                  <a:pt x="73" y="10"/>
                </a:lnTo>
                <a:lnTo>
                  <a:pt x="73" y="10"/>
                </a:lnTo>
                <a:lnTo>
                  <a:pt x="73" y="11"/>
                </a:lnTo>
                <a:lnTo>
                  <a:pt x="73" y="13"/>
                </a:lnTo>
                <a:lnTo>
                  <a:pt x="73" y="18"/>
                </a:lnTo>
                <a:lnTo>
                  <a:pt x="73" y="18"/>
                </a:lnTo>
                <a:lnTo>
                  <a:pt x="73" y="18"/>
                </a:lnTo>
                <a:lnTo>
                  <a:pt x="73" y="23"/>
                </a:lnTo>
                <a:lnTo>
                  <a:pt x="73" y="24"/>
                </a:lnTo>
                <a:lnTo>
                  <a:pt x="73" y="24"/>
                </a:lnTo>
                <a:lnTo>
                  <a:pt x="73" y="26"/>
                </a:lnTo>
                <a:lnTo>
                  <a:pt x="76" y="26"/>
                </a:lnTo>
                <a:lnTo>
                  <a:pt x="81" y="26"/>
                </a:lnTo>
                <a:lnTo>
                  <a:pt x="81" y="26"/>
                </a:lnTo>
                <a:lnTo>
                  <a:pt x="81" y="26"/>
                </a:lnTo>
                <a:lnTo>
                  <a:pt x="86" y="26"/>
                </a:lnTo>
                <a:lnTo>
                  <a:pt x="89" y="26"/>
                </a:lnTo>
                <a:lnTo>
                  <a:pt x="89" y="26"/>
                </a:lnTo>
                <a:lnTo>
                  <a:pt x="94" y="26"/>
                </a:lnTo>
                <a:lnTo>
                  <a:pt x="94" y="26"/>
                </a:lnTo>
                <a:lnTo>
                  <a:pt x="96" y="26"/>
                </a:lnTo>
                <a:lnTo>
                  <a:pt x="97" y="26"/>
                </a:lnTo>
                <a:lnTo>
                  <a:pt x="97" y="26"/>
                </a:lnTo>
                <a:lnTo>
                  <a:pt x="99" y="26"/>
                </a:lnTo>
                <a:lnTo>
                  <a:pt x="100" y="26"/>
                </a:lnTo>
                <a:lnTo>
                  <a:pt x="100" y="26"/>
                </a:lnTo>
                <a:lnTo>
                  <a:pt x="100" y="26"/>
                </a:lnTo>
                <a:lnTo>
                  <a:pt x="102" y="26"/>
                </a:lnTo>
                <a:lnTo>
                  <a:pt x="107" y="26"/>
                </a:lnTo>
                <a:lnTo>
                  <a:pt x="107" y="26"/>
                </a:lnTo>
                <a:lnTo>
                  <a:pt x="107" y="26"/>
                </a:lnTo>
                <a:lnTo>
                  <a:pt x="110" y="26"/>
                </a:lnTo>
                <a:lnTo>
                  <a:pt x="112" y="26"/>
                </a:lnTo>
                <a:lnTo>
                  <a:pt x="112" y="26"/>
                </a:lnTo>
                <a:lnTo>
                  <a:pt x="112" y="26"/>
                </a:lnTo>
                <a:lnTo>
                  <a:pt x="112" y="26"/>
                </a:lnTo>
                <a:lnTo>
                  <a:pt x="120" y="26"/>
                </a:lnTo>
                <a:lnTo>
                  <a:pt x="121" y="26"/>
                </a:lnTo>
                <a:lnTo>
                  <a:pt x="121" y="26"/>
                </a:lnTo>
                <a:lnTo>
                  <a:pt x="123" y="26"/>
                </a:lnTo>
                <a:lnTo>
                  <a:pt x="123" y="26"/>
                </a:lnTo>
                <a:lnTo>
                  <a:pt x="123" y="26"/>
                </a:lnTo>
                <a:lnTo>
                  <a:pt x="124" y="26"/>
                </a:lnTo>
                <a:lnTo>
                  <a:pt x="124" y="29"/>
                </a:lnTo>
                <a:lnTo>
                  <a:pt x="124" y="39"/>
                </a:lnTo>
                <a:lnTo>
                  <a:pt x="124" y="39"/>
                </a:lnTo>
                <a:lnTo>
                  <a:pt x="124" y="39"/>
                </a:lnTo>
                <a:lnTo>
                  <a:pt x="124" y="42"/>
                </a:lnTo>
                <a:lnTo>
                  <a:pt x="124" y="42"/>
                </a:lnTo>
                <a:lnTo>
                  <a:pt x="124" y="47"/>
                </a:lnTo>
                <a:lnTo>
                  <a:pt x="124" y="51"/>
                </a:lnTo>
                <a:lnTo>
                  <a:pt x="124" y="51"/>
                </a:lnTo>
                <a:lnTo>
                  <a:pt x="123" y="51"/>
                </a:lnTo>
                <a:lnTo>
                  <a:pt x="123" y="51"/>
                </a:lnTo>
                <a:lnTo>
                  <a:pt x="123" y="53"/>
                </a:lnTo>
                <a:lnTo>
                  <a:pt x="123" y="53"/>
                </a:lnTo>
                <a:lnTo>
                  <a:pt x="123" y="53"/>
                </a:lnTo>
                <a:lnTo>
                  <a:pt x="123" y="53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6"/>
                </a:lnTo>
                <a:lnTo>
                  <a:pt x="123" y="58"/>
                </a:lnTo>
                <a:lnTo>
                  <a:pt x="123" y="72"/>
                </a:lnTo>
                <a:lnTo>
                  <a:pt x="123" y="72"/>
                </a:lnTo>
                <a:lnTo>
                  <a:pt x="123" y="72"/>
                </a:lnTo>
                <a:lnTo>
                  <a:pt x="123" y="72"/>
                </a:lnTo>
                <a:lnTo>
                  <a:pt x="123" y="77"/>
                </a:lnTo>
                <a:lnTo>
                  <a:pt x="120" y="77"/>
                </a:lnTo>
                <a:lnTo>
                  <a:pt x="120" y="77"/>
                </a:lnTo>
                <a:lnTo>
                  <a:pt x="112" y="77"/>
                </a:lnTo>
                <a:lnTo>
                  <a:pt x="104" y="77"/>
                </a:lnTo>
                <a:lnTo>
                  <a:pt x="104" y="77"/>
                </a:lnTo>
                <a:lnTo>
                  <a:pt x="104" y="77"/>
                </a:lnTo>
                <a:lnTo>
                  <a:pt x="104" y="77"/>
                </a:lnTo>
                <a:lnTo>
                  <a:pt x="102" y="77"/>
                </a:lnTo>
                <a:lnTo>
                  <a:pt x="97" y="77"/>
                </a:lnTo>
                <a:lnTo>
                  <a:pt x="97" y="77"/>
                </a:lnTo>
                <a:lnTo>
                  <a:pt x="97" y="77"/>
                </a:lnTo>
                <a:lnTo>
                  <a:pt x="94" y="77"/>
                </a:lnTo>
                <a:lnTo>
                  <a:pt x="89" y="77"/>
                </a:lnTo>
                <a:lnTo>
                  <a:pt x="89" y="77"/>
                </a:lnTo>
                <a:lnTo>
                  <a:pt x="84" y="77"/>
                </a:lnTo>
                <a:lnTo>
                  <a:pt x="81" y="77"/>
                </a:lnTo>
                <a:lnTo>
                  <a:pt x="80" y="77"/>
                </a:lnTo>
                <a:lnTo>
                  <a:pt x="80" y="77"/>
                </a:lnTo>
                <a:lnTo>
                  <a:pt x="78" y="77"/>
                </a:lnTo>
                <a:lnTo>
                  <a:pt x="78" y="77"/>
                </a:lnTo>
                <a:lnTo>
                  <a:pt x="76" y="77"/>
                </a:lnTo>
                <a:lnTo>
                  <a:pt x="75" y="77"/>
                </a:lnTo>
                <a:lnTo>
                  <a:pt x="72" y="77"/>
                </a:lnTo>
                <a:lnTo>
                  <a:pt x="68" y="77"/>
                </a:lnTo>
                <a:lnTo>
                  <a:pt x="64" y="77"/>
                </a:lnTo>
                <a:lnTo>
                  <a:pt x="59" y="77"/>
                </a:lnTo>
                <a:lnTo>
                  <a:pt x="56" y="77"/>
                </a:lnTo>
                <a:lnTo>
                  <a:pt x="51" y="77"/>
                </a:lnTo>
                <a:lnTo>
                  <a:pt x="51" y="77"/>
                </a:lnTo>
                <a:lnTo>
                  <a:pt x="46" y="77"/>
                </a:lnTo>
                <a:lnTo>
                  <a:pt x="43" y="77"/>
                </a:lnTo>
                <a:lnTo>
                  <a:pt x="43" y="77"/>
                </a:lnTo>
                <a:lnTo>
                  <a:pt x="38" y="77"/>
                </a:lnTo>
                <a:lnTo>
                  <a:pt x="38" y="77"/>
                </a:lnTo>
                <a:lnTo>
                  <a:pt x="33" y="77"/>
                </a:lnTo>
                <a:lnTo>
                  <a:pt x="30" y="77"/>
                </a:lnTo>
                <a:lnTo>
                  <a:pt x="28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7" y="77"/>
                </a:lnTo>
                <a:lnTo>
                  <a:pt x="25" y="77"/>
                </a:lnTo>
                <a:lnTo>
                  <a:pt x="20" y="77"/>
                </a:lnTo>
                <a:lnTo>
                  <a:pt x="20" y="77"/>
                </a:lnTo>
                <a:lnTo>
                  <a:pt x="17" y="77"/>
                </a:lnTo>
                <a:lnTo>
                  <a:pt x="12" y="77"/>
                </a:lnTo>
                <a:lnTo>
                  <a:pt x="12" y="77"/>
                </a:lnTo>
                <a:lnTo>
                  <a:pt x="9" y="77"/>
                </a:lnTo>
                <a:lnTo>
                  <a:pt x="4" y="77"/>
                </a:lnTo>
                <a:lnTo>
                  <a:pt x="4" y="77"/>
                </a:lnTo>
                <a:lnTo>
                  <a:pt x="1" y="77"/>
                </a:lnTo>
                <a:lnTo>
                  <a:pt x="1" y="77"/>
                </a:lnTo>
                <a:lnTo>
                  <a:pt x="1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9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4"/>
                </a:lnTo>
                <a:lnTo>
                  <a:pt x="0" y="63"/>
                </a:lnTo>
                <a:lnTo>
                  <a:pt x="0" y="63"/>
                </a:lnTo>
                <a:lnTo>
                  <a:pt x="0" y="63"/>
                </a:lnTo>
                <a:lnTo>
                  <a:pt x="0" y="61"/>
                </a:lnTo>
                <a:lnTo>
                  <a:pt x="0" y="61"/>
                </a:lnTo>
                <a:lnTo>
                  <a:pt x="0" y="61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9"/>
                </a:lnTo>
                <a:lnTo>
                  <a:pt x="0" y="58"/>
                </a:lnTo>
                <a:lnTo>
                  <a:pt x="0" y="58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0" y="56"/>
                </a:lnTo>
                <a:lnTo>
                  <a:pt x="1" y="56"/>
                </a:lnTo>
                <a:lnTo>
                  <a:pt x="1" y="56"/>
                </a:lnTo>
                <a:lnTo>
                  <a:pt x="3" y="56"/>
                </a:lnTo>
                <a:lnTo>
                  <a:pt x="3" y="56"/>
                </a:lnTo>
                <a:lnTo>
                  <a:pt x="4" y="56"/>
                </a:lnTo>
                <a:lnTo>
                  <a:pt x="4" y="56"/>
                </a:lnTo>
                <a:lnTo>
                  <a:pt x="4" y="56"/>
                </a:lnTo>
                <a:lnTo>
                  <a:pt x="6" y="56"/>
                </a:lnTo>
                <a:lnTo>
                  <a:pt x="8" y="56"/>
                </a:lnTo>
                <a:lnTo>
                  <a:pt x="8" y="56"/>
                </a:lnTo>
                <a:lnTo>
                  <a:pt x="8" y="53"/>
                </a:lnTo>
                <a:lnTo>
                  <a:pt x="9" y="51"/>
                </a:lnTo>
                <a:lnTo>
                  <a:pt x="9" y="51"/>
                </a:lnTo>
                <a:lnTo>
                  <a:pt x="11" y="51"/>
                </a:lnTo>
                <a:lnTo>
                  <a:pt x="11" y="51"/>
                </a:lnTo>
                <a:lnTo>
                  <a:pt x="11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2" y="51"/>
                </a:lnTo>
                <a:lnTo>
                  <a:pt x="14" y="51"/>
                </a:lnTo>
                <a:lnTo>
                  <a:pt x="12" y="51"/>
                </a:lnTo>
                <a:lnTo>
                  <a:pt x="12" y="51"/>
                </a:lnTo>
                <a:lnTo>
                  <a:pt x="12" y="50"/>
                </a:lnTo>
                <a:lnTo>
                  <a:pt x="12" y="47"/>
                </a:lnTo>
                <a:lnTo>
                  <a:pt x="12" y="47"/>
                </a:lnTo>
                <a:lnTo>
                  <a:pt x="12" y="47"/>
                </a:lnTo>
                <a:lnTo>
                  <a:pt x="12" y="45"/>
                </a:lnTo>
                <a:lnTo>
                  <a:pt x="11" y="43"/>
                </a:lnTo>
                <a:lnTo>
                  <a:pt x="11" y="43"/>
                </a:lnTo>
                <a:lnTo>
                  <a:pt x="11" y="43"/>
                </a:lnTo>
                <a:lnTo>
                  <a:pt x="9" y="43"/>
                </a:lnTo>
                <a:lnTo>
                  <a:pt x="9" y="43"/>
                </a:lnTo>
                <a:lnTo>
                  <a:pt x="6" y="43"/>
                </a:lnTo>
                <a:lnTo>
                  <a:pt x="6" y="43"/>
                </a:lnTo>
                <a:lnTo>
                  <a:pt x="4" y="43"/>
                </a:lnTo>
                <a:lnTo>
                  <a:pt x="4" y="43"/>
                </a:lnTo>
                <a:lnTo>
                  <a:pt x="4" y="43"/>
                </a:lnTo>
                <a:lnTo>
                  <a:pt x="4" y="43"/>
                </a:lnTo>
                <a:lnTo>
                  <a:pt x="3" y="43"/>
                </a:lnTo>
                <a:lnTo>
                  <a:pt x="3" y="43"/>
                </a:lnTo>
                <a:lnTo>
                  <a:pt x="1" y="43"/>
                </a:lnTo>
                <a:lnTo>
                  <a:pt x="1" y="43"/>
                </a:lnTo>
                <a:lnTo>
                  <a:pt x="0" y="43"/>
                </a:lnTo>
                <a:lnTo>
                  <a:pt x="0" y="43"/>
                </a:lnTo>
                <a:lnTo>
                  <a:pt x="0" y="42"/>
                </a:lnTo>
                <a:lnTo>
                  <a:pt x="0" y="42"/>
                </a:lnTo>
                <a:lnTo>
                  <a:pt x="0" y="40"/>
                </a:lnTo>
                <a:lnTo>
                  <a:pt x="0" y="40"/>
                </a:lnTo>
                <a:lnTo>
                  <a:pt x="0" y="40"/>
                </a:lnTo>
                <a:lnTo>
                  <a:pt x="0" y="39"/>
                </a:lnTo>
                <a:lnTo>
                  <a:pt x="0" y="39"/>
                </a:lnTo>
                <a:lnTo>
                  <a:pt x="0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1" y="39"/>
                </a:lnTo>
                <a:lnTo>
                  <a:pt x="3" y="39"/>
                </a:lnTo>
                <a:lnTo>
                  <a:pt x="3" y="39"/>
                </a:lnTo>
                <a:lnTo>
                  <a:pt x="3" y="39"/>
                </a:lnTo>
                <a:lnTo>
                  <a:pt x="4" y="39"/>
                </a:lnTo>
                <a:lnTo>
                  <a:pt x="4" y="39"/>
                </a:lnTo>
                <a:lnTo>
                  <a:pt x="4" y="39"/>
                </a:lnTo>
                <a:lnTo>
                  <a:pt x="4" y="39"/>
                </a:lnTo>
                <a:lnTo>
                  <a:pt x="6" y="39"/>
                </a:lnTo>
                <a:lnTo>
                  <a:pt x="6" y="39"/>
                </a:lnTo>
                <a:lnTo>
                  <a:pt x="6" y="39"/>
                </a:lnTo>
                <a:lnTo>
                  <a:pt x="6" y="37"/>
                </a:lnTo>
                <a:lnTo>
                  <a:pt x="6" y="37"/>
                </a:lnTo>
                <a:lnTo>
                  <a:pt x="6" y="35"/>
                </a:lnTo>
                <a:lnTo>
                  <a:pt x="6" y="34"/>
                </a:lnTo>
                <a:lnTo>
                  <a:pt x="4" y="34"/>
                </a:lnTo>
                <a:lnTo>
                  <a:pt x="4" y="34"/>
                </a:lnTo>
                <a:lnTo>
                  <a:pt x="4" y="34"/>
                </a:lnTo>
                <a:lnTo>
                  <a:pt x="4" y="32"/>
                </a:lnTo>
                <a:lnTo>
                  <a:pt x="4" y="32"/>
                </a:lnTo>
                <a:lnTo>
                  <a:pt x="4" y="31"/>
                </a:lnTo>
                <a:lnTo>
                  <a:pt x="4" y="29"/>
                </a:lnTo>
                <a:lnTo>
                  <a:pt x="4" y="29"/>
                </a:lnTo>
                <a:lnTo>
                  <a:pt x="4" y="29"/>
                </a:lnTo>
                <a:lnTo>
                  <a:pt x="4" y="27"/>
                </a:lnTo>
                <a:lnTo>
                  <a:pt x="4" y="27"/>
                </a:lnTo>
                <a:lnTo>
                  <a:pt x="4" y="27"/>
                </a:lnTo>
                <a:lnTo>
                  <a:pt x="4" y="27"/>
                </a:lnTo>
                <a:lnTo>
                  <a:pt x="6" y="27"/>
                </a:lnTo>
                <a:lnTo>
                  <a:pt x="6" y="27"/>
                </a:lnTo>
                <a:lnTo>
                  <a:pt x="6" y="27"/>
                </a:lnTo>
                <a:lnTo>
                  <a:pt x="6" y="27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8" y="26"/>
                </a:lnTo>
                <a:lnTo>
                  <a:pt x="9" y="26"/>
                </a:lnTo>
                <a:lnTo>
                  <a:pt x="9" y="26"/>
                </a:lnTo>
                <a:lnTo>
                  <a:pt x="9" y="26"/>
                </a:lnTo>
                <a:lnTo>
                  <a:pt x="9" y="26"/>
                </a:lnTo>
                <a:lnTo>
                  <a:pt x="11" y="26"/>
                </a:lnTo>
                <a:lnTo>
                  <a:pt x="11" y="26"/>
                </a:lnTo>
                <a:lnTo>
                  <a:pt x="11" y="26"/>
                </a:lnTo>
                <a:lnTo>
                  <a:pt x="11" y="26"/>
                </a:lnTo>
                <a:lnTo>
                  <a:pt x="12" y="26"/>
                </a:lnTo>
                <a:lnTo>
                  <a:pt x="12" y="24"/>
                </a:lnTo>
                <a:lnTo>
                  <a:pt x="12" y="24"/>
                </a:lnTo>
                <a:lnTo>
                  <a:pt x="12" y="23"/>
                </a:lnTo>
                <a:lnTo>
                  <a:pt x="12" y="23"/>
                </a:lnTo>
                <a:lnTo>
                  <a:pt x="12" y="23"/>
                </a:lnTo>
                <a:lnTo>
                  <a:pt x="12" y="23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21"/>
                </a:lnTo>
                <a:lnTo>
                  <a:pt x="12" y="19"/>
                </a:lnTo>
                <a:lnTo>
                  <a:pt x="12" y="19"/>
                </a:lnTo>
                <a:lnTo>
                  <a:pt x="12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9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4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8"/>
                </a:lnTo>
                <a:lnTo>
                  <a:pt x="16" y="16"/>
                </a:lnTo>
                <a:lnTo>
                  <a:pt x="17" y="16"/>
                </a:lnTo>
                <a:lnTo>
                  <a:pt x="17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19" y="15"/>
                </a:lnTo>
                <a:lnTo>
                  <a:pt x="20" y="15"/>
                </a:lnTo>
                <a:lnTo>
                  <a:pt x="20" y="13"/>
                </a:lnTo>
                <a:lnTo>
                  <a:pt x="22" y="13"/>
                </a:lnTo>
                <a:lnTo>
                  <a:pt x="22" y="13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2" y="11"/>
                </a:lnTo>
                <a:lnTo>
                  <a:pt x="24" y="11"/>
                </a:lnTo>
                <a:lnTo>
                  <a:pt x="24" y="11"/>
                </a:lnTo>
                <a:lnTo>
                  <a:pt x="24" y="10"/>
                </a:lnTo>
                <a:lnTo>
                  <a:pt x="25" y="10"/>
                </a:lnTo>
                <a:lnTo>
                  <a:pt x="25" y="8"/>
                </a:lnTo>
                <a:lnTo>
                  <a:pt x="25" y="8"/>
                </a:lnTo>
                <a:lnTo>
                  <a:pt x="25" y="8"/>
                </a:lnTo>
                <a:lnTo>
                  <a:pt x="27" y="8"/>
                </a:lnTo>
                <a:lnTo>
                  <a:pt x="27" y="7"/>
                </a:lnTo>
                <a:lnTo>
                  <a:pt x="28" y="7"/>
                </a:lnTo>
                <a:lnTo>
                  <a:pt x="28" y="5"/>
                </a:lnTo>
                <a:lnTo>
                  <a:pt x="28" y="5"/>
                </a:lnTo>
                <a:lnTo>
                  <a:pt x="28" y="5"/>
                </a:lnTo>
                <a:lnTo>
                  <a:pt x="30" y="5"/>
                </a:lnTo>
                <a:lnTo>
                  <a:pt x="30" y="3"/>
                </a:lnTo>
                <a:lnTo>
                  <a:pt x="30" y="2"/>
                </a:lnTo>
                <a:lnTo>
                  <a:pt x="32" y="2"/>
                </a:lnTo>
                <a:lnTo>
                  <a:pt x="32" y="2"/>
                </a:lnTo>
                <a:lnTo>
                  <a:pt x="32" y="2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6" y="0"/>
                </a:ln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  <a:lnTo>
                  <a:pt x="41" y="0"/>
                </a:lnTo>
                <a:close/>
              </a:path>
            </a:pathLst>
          </a:custGeom>
          <a:solidFill>
            <a:srgbClr val="6653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129"/>
          <p:cNvSpPr>
            <a:spLocks/>
          </p:cNvSpPr>
          <p:nvPr/>
        </p:nvSpPr>
        <p:spPr bwMode="auto">
          <a:xfrm>
            <a:off x="2798763" y="4187826"/>
            <a:ext cx="2182813" cy="1435100"/>
          </a:xfrm>
          <a:custGeom>
            <a:avLst/>
            <a:gdLst/>
            <a:ahLst/>
            <a:cxnLst>
              <a:cxn ang="0">
                <a:pos x="1333" y="44"/>
              </a:cxn>
              <a:cxn ang="0">
                <a:pos x="1211" y="330"/>
              </a:cxn>
              <a:cxn ang="0">
                <a:pos x="1211" y="703"/>
              </a:cxn>
              <a:cxn ang="0">
                <a:pos x="1211" y="863"/>
              </a:cxn>
              <a:cxn ang="0">
                <a:pos x="1112" y="871"/>
              </a:cxn>
              <a:cxn ang="0">
                <a:pos x="1010" y="847"/>
              </a:cxn>
              <a:cxn ang="0">
                <a:pos x="962" y="813"/>
              </a:cxn>
              <a:cxn ang="0">
                <a:pos x="951" y="794"/>
              </a:cxn>
              <a:cxn ang="0">
                <a:pos x="949" y="816"/>
              </a:cxn>
              <a:cxn ang="0">
                <a:pos x="938" y="851"/>
              </a:cxn>
              <a:cxn ang="0">
                <a:pos x="938" y="888"/>
              </a:cxn>
              <a:cxn ang="0">
                <a:pos x="898" y="895"/>
              </a:cxn>
              <a:cxn ang="0">
                <a:pos x="875" y="863"/>
              </a:cxn>
              <a:cxn ang="0">
                <a:pos x="872" y="823"/>
              </a:cxn>
              <a:cxn ang="0">
                <a:pos x="877" y="767"/>
              </a:cxn>
              <a:cxn ang="0">
                <a:pos x="875" y="714"/>
              </a:cxn>
              <a:cxn ang="0">
                <a:pos x="999" y="661"/>
              </a:cxn>
              <a:cxn ang="0">
                <a:pos x="991" y="636"/>
              </a:cxn>
              <a:cxn ang="0">
                <a:pos x="968" y="616"/>
              </a:cxn>
              <a:cxn ang="0">
                <a:pos x="959" y="600"/>
              </a:cxn>
              <a:cxn ang="0">
                <a:pos x="907" y="629"/>
              </a:cxn>
              <a:cxn ang="0">
                <a:pos x="887" y="656"/>
              </a:cxn>
              <a:cxn ang="0">
                <a:pos x="871" y="647"/>
              </a:cxn>
              <a:cxn ang="0">
                <a:pos x="755" y="656"/>
              </a:cxn>
              <a:cxn ang="0">
                <a:pos x="656" y="645"/>
              </a:cxn>
              <a:cxn ang="0">
                <a:pos x="599" y="496"/>
              </a:cxn>
              <a:cxn ang="0">
                <a:pos x="618" y="477"/>
              </a:cxn>
              <a:cxn ang="0">
                <a:pos x="530" y="517"/>
              </a:cxn>
              <a:cxn ang="0">
                <a:pos x="543" y="546"/>
              </a:cxn>
              <a:cxn ang="0">
                <a:pos x="533" y="586"/>
              </a:cxn>
              <a:cxn ang="0">
                <a:pos x="543" y="624"/>
              </a:cxn>
              <a:cxn ang="0">
                <a:pos x="570" y="636"/>
              </a:cxn>
              <a:cxn ang="0">
                <a:pos x="570" y="666"/>
              </a:cxn>
              <a:cxn ang="0">
                <a:pos x="557" y="687"/>
              </a:cxn>
              <a:cxn ang="0">
                <a:pos x="547" y="688"/>
              </a:cxn>
              <a:cxn ang="0">
                <a:pos x="523" y="693"/>
              </a:cxn>
              <a:cxn ang="0">
                <a:pos x="520" y="668"/>
              </a:cxn>
              <a:cxn ang="0">
                <a:pos x="523" y="639"/>
              </a:cxn>
              <a:cxn ang="0">
                <a:pos x="509" y="661"/>
              </a:cxn>
              <a:cxn ang="0">
                <a:pos x="491" y="644"/>
              </a:cxn>
              <a:cxn ang="0">
                <a:pos x="483" y="637"/>
              </a:cxn>
              <a:cxn ang="0">
                <a:pos x="475" y="597"/>
              </a:cxn>
              <a:cxn ang="0">
                <a:pos x="373" y="560"/>
              </a:cxn>
              <a:cxn ang="0">
                <a:pos x="347" y="544"/>
              </a:cxn>
              <a:cxn ang="0">
                <a:pos x="322" y="517"/>
              </a:cxn>
              <a:cxn ang="0">
                <a:pos x="320" y="480"/>
              </a:cxn>
              <a:cxn ang="0">
                <a:pos x="330" y="458"/>
              </a:cxn>
              <a:cxn ang="0">
                <a:pos x="320" y="445"/>
              </a:cxn>
              <a:cxn ang="0">
                <a:pos x="312" y="407"/>
              </a:cxn>
              <a:cxn ang="0">
                <a:pos x="307" y="423"/>
              </a:cxn>
              <a:cxn ang="0">
                <a:pos x="311" y="455"/>
              </a:cxn>
              <a:cxn ang="0">
                <a:pos x="315" y="469"/>
              </a:cxn>
              <a:cxn ang="0">
                <a:pos x="312" y="498"/>
              </a:cxn>
              <a:cxn ang="0">
                <a:pos x="299" y="495"/>
              </a:cxn>
              <a:cxn ang="0">
                <a:pos x="293" y="466"/>
              </a:cxn>
              <a:cxn ang="0">
                <a:pos x="285" y="431"/>
              </a:cxn>
              <a:cxn ang="0">
                <a:pos x="171" y="351"/>
              </a:cxn>
              <a:cxn ang="0">
                <a:pos x="155" y="240"/>
              </a:cxn>
              <a:cxn ang="0">
                <a:pos x="95" y="192"/>
              </a:cxn>
              <a:cxn ang="0">
                <a:pos x="8" y="180"/>
              </a:cxn>
              <a:cxn ang="0">
                <a:pos x="360" y="114"/>
              </a:cxn>
              <a:cxn ang="0">
                <a:pos x="787" y="80"/>
              </a:cxn>
              <a:cxn ang="0">
                <a:pos x="773" y="45"/>
              </a:cxn>
            </a:cxnLst>
            <a:rect l="0" t="0" r="r" b="b"/>
            <a:pathLst>
              <a:path w="1375" h="904">
                <a:moveTo>
                  <a:pt x="832" y="0"/>
                </a:moveTo>
                <a:lnTo>
                  <a:pt x="867" y="0"/>
                </a:lnTo>
                <a:lnTo>
                  <a:pt x="896" y="0"/>
                </a:lnTo>
                <a:lnTo>
                  <a:pt x="901" y="0"/>
                </a:lnTo>
                <a:lnTo>
                  <a:pt x="906" y="0"/>
                </a:lnTo>
                <a:lnTo>
                  <a:pt x="935" y="0"/>
                </a:lnTo>
                <a:lnTo>
                  <a:pt x="960" y="0"/>
                </a:lnTo>
                <a:lnTo>
                  <a:pt x="979" y="0"/>
                </a:lnTo>
                <a:lnTo>
                  <a:pt x="991" y="0"/>
                </a:lnTo>
                <a:lnTo>
                  <a:pt x="1053" y="2"/>
                </a:lnTo>
                <a:lnTo>
                  <a:pt x="1082" y="2"/>
                </a:lnTo>
                <a:lnTo>
                  <a:pt x="1085" y="2"/>
                </a:lnTo>
                <a:lnTo>
                  <a:pt x="1131" y="2"/>
                </a:lnTo>
                <a:lnTo>
                  <a:pt x="1141" y="0"/>
                </a:lnTo>
                <a:lnTo>
                  <a:pt x="1146" y="0"/>
                </a:lnTo>
                <a:lnTo>
                  <a:pt x="1147" y="0"/>
                </a:lnTo>
                <a:lnTo>
                  <a:pt x="1160" y="0"/>
                </a:lnTo>
                <a:lnTo>
                  <a:pt x="1183" y="0"/>
                </a:lnTo>
                <a:lnTo>
                  <a:pt x="1195" y="0"/>
                </a:lnTo>
                <a:lnTo>
                  <a:pt x="1210" y="0"/>
                </a:lnTo>
                <a:lnTo>
                  <a:pt x="1213" y="0"/>
                </a:lnTo>
                <a:lnTo>
                  <a:pt x="1219" y="0"/>
                </a:lnTo>
                <a:lnTo>
                  <a:pt x="1226" y="0"/>
                </a:lnTo>
                <a:lnTo>
                  <a:pt x="1232" y="0"/>
                </a:lnTo>
                <a:lnTo>
                  <a:pt x="1240" y="0"/>
                </a:lnTo>
                <a:lnTo>
                  <a:pt x="1247" y="0"/>
                </a:lnTo>
                <a:lnTo>
                  <a:pt x="1261" y="0"/>
                </a:lnTo>
                <a:lnTo>
                  <a:pt x="1271" y="0"/>
                </a:lnTo>
                <a:lnTo>
                  <a:pt x="1272" y="0"/>
                </a:lnTo>
                <a:lnTo>
                  <a:pt x="1274" y="0"/>
                </a:lnTo>
                <a:lnTo>
                  <a:pt x="1291" y="0"/>
                </a:lnTo>
                <a:lnTo>
                  <a:pt x="1299" y="0"/>
                </a:lnTo>
                <a:lnTo>
                  <a:pt x="1304" y="0"/>
                </a:lnTo>
                <a:lnTo>
                  <a:pt x="1333" y="0"/>
                </a:lnTo>
                <a:lnTo>
                  <a:pt x="1344" y="0"/>
                </a:lnTo>
                <a:lnTo>
                  <a:pt x="1373" y="0"/>
                </a:lnTo>
                <a:lnTo>
                  <a:pt x="1375" y="0"/>
                </a:lnTo>
                <a:lnTo>
                  <a:pt x="1373" y="2"/>
                </a:lnTo>
                <a:lnTo>
                  <a:pt x="1346" y="29"/>
                </a:lnTo>
                <a:lnTo>
                  <a:pt x="1336" y="40"/>
                </a:lnTo>
                <a:lnTo>
                  <a:pt x="1333" y="44"/>
                </a:lnTo>
                <a:lnTo>
                  <a:pt x="1327" y="48"/>
                </a:lnTo>
                <a:lnTo>
                  <a:pt x="1306" y="69"/>
                </a:lnTo>
                <a:lnTo>
                  <a:pt x="1288" y="87"/>
                </a:lnTo>
                <a:lnTo>
                  <a:pt x="1274" y="101"/>
                </a:lnTo>
                <a:lnTo>
                  <a:pt x="1264" y="112"/>
                </a:lnTo>
                <a:lnTo>
                  <a:pt x="1263" y="114"/>
                </a:lnTo>
                <a:lnTo>
                  <a:pt x="1259" y="117"/>
                </a:lnTo>
                <a:lnTo>
                  <a:pt x="1258" y="117"/>
                </a:lnTo>
                <a:lnTo>
                  <a:pt x="1243" y="133"/>
                </a:lnTo>
                <a:lnTo>
                  <a:pt x="1242" y="135"/>
                </a:lnTo>
                <a:lnTo>
                  <a:pt x="1240" y="136"/>
                </a:lnTo>
                <a:lnTo>
                  <a:pt x="1239" y="138"/>
                </a:lnTo>
                <a:lnTo>
                  <a:pt x="1215" y="162"/>
                </a:lnTo>
                <a:lnTo>
                  <a:pt x="1211" y="167"/>
                </a:lnTo>
                <a:lnTo>
                  <a:pt x="1211" y="183"/>
                </a:lnTo>
                <a:lnTo>
                  <a:pt x="1211" y="191"/>
                </a:lnTo>
                <a:lnTo>
                  <a:pt x="1211" y="194"/>
                </a:lnTo>
                <a:lnTo>
                  <a:pt x="1211" y="200"/>
                </a:lnTo>
                <a:lnTo>
                  <a:pt x="1211" y="202"/>
                </a:lnTo>
                <a:lnTo>
                  <a:pt x="1211" y="213"/>
                </a:lnTo>
                <a:lnTo>
                  <a:pt x="1211" y="221"/>
                </a:lnTo>
                <a:lnTo>
                  <a:pt x="1211" y="223"/>
                </a:lnTo>
                <a:lnTo>
                  <a:pt x="1211" y="231"/>
                </a:lnTo>
                <a:lnTo>
                  <a:pt x="1211" y="237"/>
                </a:lnTo>
                <a:lnTo>
                  <a:pt x="1211" y="239"/>
                </a:lnTo>
                <a:lnTo>
                  <a:pt x="1211" y="242"/>
                </a:lnTo>
                <a:lnTo>
                  <a:pt x="1211" y="244"/>
                </a:lnTo>
                <a:lnTo>
                  <a:pt x="1211" y="255"/>
                </a:lnTo>
                <a:lnTo>
                  <a:pt x="1211" y="258"/>
                </a:lnTo>
                <a:lnTo>
                  <a:pt x="1211" y="260"/>
                </a:lnTo>
                <a:lnTo>
                  <a:pt x="1211" y="266"/>
                </a:lnTo>
                <a:lnTo>
                  <a:pt x="1211" y="268"/>
                </a:lnTo>
                <a:lnTo>
                  <a:pt x="1211" y="271"/>
                </a:lnTo>
                <a:lnTo>
                  <a:pt x="1211" y="277"/>
                </a:lnTo>
                <a:lnTo>
                  <a:pt x="1211" y="279"/>
                </a:lnTo>
                <a:lnTo>
                  <a:pt x="1211" y="292"/>
                </a:lnTo>
                <a:lnTo>
                  <a:pt x="1211" y="293"/>
                </a:lnTo>
                <a:lnTo>
                  <a:pt x="1211" y="306"/>
                </a:lnTo>
                <a:lnTo>
                  <a:pt x="1211" y="309"/>
                </a:lnTo>
                <a:lnTo>
                  <a:pt x="1211" y="320"/>
                </a:lnTo>
                <a:lnTo>
                  <a:pt x="1211" y="330"/>
                </a:lnTo>
                <a:lnTo>
                  <a:pt x="1211" y="332"/>
                </a:lnTo>
                <a:lnTo>
                  <a:pt x="1211" y="344"/>
                </a:lnTo>
                <a:lnTo>
                  <a:pt x="1211" y="346"/>
                </a:lnTo>
                <a:lnTo>
                  <a:pt x="1211" y="357"/>
                </a:lnTo>
                <a:lnTo>
                  <a:pt x="1211" y="359"/>
                </a:lnTo>
                <a:lnTo>
                  <a:pt x="1211" y="362"/>
                </a:lnTo>
                <a:lnTo>
                  <a:pt x="1211" y="364"/>
                </a:lnTo>
                <a:lnTo>
                  <a:pt x="1211" y="367"/>
                </a:lnTo>
                <a:lnTo>
                  <a:pt x="1211" y="389"/>
                </a:lnTo>
                <a:lnTo>
                  <a:pt x="1211" y="392"/>
                </a:lnTo>
                <a:lnTo>
                  <a:pt x="1211" y="415"/>
                </a:lnTo>
                <a:lnTo>
                  <a:pt x="1211" y="421"/>
                </a:lnTo>
                <a:lnTo>
                  <a:pt x="1211" y="424"/>
                </a:lnTo>
                <a:lnTo>
                  <a:pt x="1211" y="461"/>
                </a:lnTo>
                <a:lnTo>
                  <a:pt x="1211" y="463"/>
                </a:lnTo>
                <a:lnTo>
                  <a:pt x="1211" y="482"/>
                </a:lnTo>
                <a:lnTo>
                  <a:pt x="1211" y="495"/>
                </a:lnTo>
                <a:lnTo>
                  <a:pt x="1211" y="496"/>
                </a:lnTo>
                <a:lnTo>
                  <a:pt x="1211" y="498"/>
                </a:lnTo>
                <a:lnTo>
                  <a:pt x="1211" y="508"/>
                </a:lnTo>
                <a:lnTo>
                  <a:pt x="1211" y="509"/>
                </a:lnTo>
                <a:lnTo>
                  <a:pt x="1211" y="528"/>
                </a:lnTo>
                <a:lnTo>
                  <a:pt x="1211" y="543"/>
                </a:lnTo>
                <a:lnTo>
                  <a:pt x="1211" y="556"/>
                </a:lnTo>
                <a:lnTo>
                  <a:pt x="1211" y="559"/>
                </a:lnTo>
                <a:lnTo>
                  <a:pt x="1211" y="564"/>
                </a:lnTo>
                <a:lnTo>
                  <a:pt x="1211" y="568"/>
                </a:lnTo>
                <a:lnTo>
                  <a:pt x="1211" y="572"/>
                </a:lnTo>
                <a:lnTo>
                  <a:pt x="1211" y="594"/>
                </a:lnTo>
                <a:lnTo>
                  <a:pt x="1211" y="620"/>
                </a:lnTo>
                <a:lnTo>
                  <a:pt x="1211" y="621"/>
                </a:lnTo>
                <a:lnTo>
                  <a:pt x="1211" y="645"/>
                </a:lnTo>
                <a:lnTo>
                  <a:pt x="1211" y="655"/>
                </a:lnTo>
                <a:lnTo>
                  <a:pt x="1211" y="658"/>
                </a:lnTo>
                <a:lnTo>
                  <a:pt x="1211" y="664"/>
                </a:lnTo>
                <a:lnTo>
                  <a:pt x="1211" y="684"/>
                </a:lnTo>
                <a:lnTo>
                  <a:pt x="1211" y="687"/>
                </a:lnTo>
                <a:lnTo>
                  <a:pt x="1211" y="692"/>
                </a:lnTo>
                <a:lnTo>
                  <a:pt x="1211" y="696"/>
                </a:lnTo>
                <a:lnTo>
                  <a:pt x="1211" y="700"/>
                </a:lnTo>
                <a:lnTo>
                  <a:pt x="1211" y="703"/>
                </a:lnTo>
                <a:lnTo>
                  <a:pt x="1211" y="719"/>
                </a:lnTo>
                <a:lnTo>
                  <a:pt x="1211" y="725"/>
                </a:lnTo>
                <a:lnTo>
                  <a:pt x="1211" y="730"/>
                </a:lnTo>
                <a:lnTo>
                  <a:pt x="1211" y="732"/>
                </a:lnTo>
                <a:lnTo>
                  <a:pt x="1211" y="736"/>
                </a:lnTo>
                <a:lnTo>
                  <a:pt x="1211" y="740"/>
                </a:lnTo>
                <a:lnTo>
                  <a:pt x="1211" y="744"/>
                </a:lnTo>
                <a:lnTo>
                  <a:pt x="1211" y="746"/>
                </a:lnTo>
                <a:lnTo>
                  <a:pt x="1211" y="749"/>
                </a:lnTo>
                <a:lnTo>
                  <a:pt x="1211" y="752"/>
                </a:lnTo>
                <a:lnTo>
                  <a:pt x="1211" y="757"/>
                </a:lnTo>
                <a:lnTo>
                  <a:pt x="1211" y="759"/>
                </a:lnTo>
                <a:lnTo>
                  <a:pt x="1211" y="760"/>
                </a:lnTo>
                <a:lnTo>
                  <a:pt x="1211" y="772"/>
                </a:lnTo>
                <a:lnTo>
                  <a:pt x="1211" y="775"/>
                </a:lnTo>
                <a:lnTo>
                  <a:pt x="1211" y="781"/>
                </a:lnTo>
                <a:lnTo>
                  <a:pt x="1211" y="783"/>
                </a:lnTo>
                <a:lnTo>
                  <a:pt x="1211" y="786"/>
                </a:lnTo>
                <a:lnTo>
                  <a:pt x="1211" y="792"/>
                </a:lnTo>
                <a:lnTo>
                  <a:pt x="1211" y="794"/>
                </a:lnTo>
                <a:lnTo>
                  <a:pt x="1211" y="799"/>
                </a:lnTo>
                <a:lnTo>
                  <a:pt x="1211" y="803"/>
                </a:lnTo>
                <a:lnTo>
                  <a:pt x="1211" y="805"/>
                </a:lnTo>
                <a:lnTo>
                  <a:pt x="1211" y="807"/>
                </a:lnTo>
                <a:lnTo>
                  <a:pt x="1211" y="808"/>
                </a:lnTo>
                <a:lnTo>
                  <a:pt x="1211" y="811"/>
                </a:lnTo>
                <a:lnTo>
                  <a:pt x="1211" y="815"/>
                </a:lnTo>
                <a:lnTo>
                  <a:pt x="1211" y="826"/>
                </a:lnTo>
                <a:lnTo>
                  <a:pt x="1211" y="834"/>
                </a:lnTo>
                <a:lnTo>
                  <a:pt x="1211" y="835"/>
                </a:lnTo>
                <a:lnTo>
                  <a:pt x="1211" y="837"/>
                </a:lnTo>
                <a:lnTo>
                  <a:pt x="1211" y="839"/>
                </a:lnTo>
                <a:lnTo>
                  <a:pt x="1211" y="842"/>
                </a:lnTo>
                <a:lnTo>
                  <a:pt x="1211" y="843"/>
                </a:lnTo>
                <a:lnTo>
                  <a:pt x="1211" y="845"/>
                </a:lnTo>
                <a:lnTo>
                  <a:pt x="1211" y="847"/>
                </a:lnTo>
                <a:lnTo>
                  <a:pt x="1211" y="850"/>
                </a:lnTo>
                <a:lnTo>
                  <a:pt x="1211" y="851"/>
                </a:lnTo>
                <a:lnTo>
                  <a:pt x="1211" y="858"/>
                </a:lnTo>
                <a:lnTo>
                  <a:pt x="1211" y="859"/>
                </a:lnTo>
                <a:lnTo>
                  <a:pt x="1211" y="863"/>
                </a:lnTo>
                <a:lnTo>
                  <a:pt x="1211" y="866"/>
                </a:lnTo>
                <a:lnTo>
                  <a:pt x="1211" y="872"/>
                </a:lnTo>
                <a:lnTo>
                  <a:pt x="1211" y="877"/>
                </a:lnTo>
                <a:lnTo>
                  <a:pt x="1211" y="880"/>
                </a:lnTo>
                <a:lnTo>
                  <a:pt x="1211" y="882"/>
                </a:lnTo>
                <a:lnTo>
                  <a:pt x="1211" y="883"/>
                </a:lnTo>
                <a:lnTo>
                  <a:pt x="1211" y="885"/>
                </a:lnTo>
                <a:lnTo>
                  <a:pt x="1211" y="887"/>
                </a:lnTo>
                <a:lnTo>
                  <a:pt x="1211" y="890"/>
                </a:lnTo>
                <a:lnTo>
                  <a:pt x="1211" y="893"/>
                </a:lnTo>
                <a:lnTo>
                  <a:pt x="1211" y="896"/>
                </a:lnTo>
                <a:lnTo>
                  <a:pt x="1210" y="896"/>
                </a:lnTo>
                <a:lnTo>
                  <a:pt x="1208" y="896"/>
                </a:lnTo>
                <a:lnTo>
                  <a:pt x="1207" y="896"/>
                </a:lnTo>
                <a:lnTo>
                  <a:pt x="1203" y="896"/>
                </a:lnTo>
                <a:lnTo>
                  <a:pt x="1202" y="896"/>
                </a:lnTo>
                <a:lnTo>
                  <a:pt x="1191" y="896"/>
                </a:lnTo>
                <a:lnTo>
                  <a:pt x="1191" y="903"/>
                </a:lnTo>
                <a:lnTo>
                  <a:pt x="1187" y="904"/>
                </a:lnTo>
                <a:lnTo>
                  <a:pt x="1178" y="904"/>
                </a:lnTo>
                <a:lnTo>
                  <a:pt x="1176" y="904"/>
                </a:lnTo>
                <a:lnTo>
                  <a:pt x="1175" y="904"/>
                </a:lnTo>
                <a:lnTo>
                  <a:pt x="1171" y="904"/>
                </a:lnTo>
                <a:lnTo>
                  <a:pt x="1160" y="904"/>
                </a:lnTo>
                <a:lnTo>
                  <a:pt x="1159" y="904"/>
                </a:lnTo>
                <a:lnTo>
                  <a:pt x="1155" y="904"/>
                </a:lnTo>
                <a:lnTo>
                  <a:pt x="1147" y="904"/>
                </a:lnTo>
                <a:lnTo>
                  <a:pt x="1146" y="904"/>
                </a:lnTo>
                <a:lnTo>
                  <a:pt x="1139" y="904"/>
                </a:lnTo>
                <a:lnTo>
                  <a:pt x="1139" y="903"/>
                </a:lnTo>
                <a:lnTo>
                  <a:pt x="1139" y="896"/>
                </a:lnTo>
                <a:lnTo>
                  <a:pt x="1139" y="888"/>
                </a:lnTo>
                <a:lnTo>
                  <a:pt x="1139" y="887"/>
                </a:lnTo>
                <a:lnTo>
                  <a:pt x="1139" y="883"/>
                </a:lnTo>
                <a:lnTo>
                  <a:pt x="1139" y="877"/>
                </a:lnTo>
                <a:lnTo>
                  <a:pt x="1139" y="875"/>
                </a:lnTo>
                <a:lnTo>
                  <a:pt x="1139" y="874"/>
                </a:lnTo>
                <a:lnTo>
                  <a:pt x="1139" y="871"/>
                </a:lnTo>
                <a:lnTo>
                  <a:pt x="1136" y="871"/>
                </a:lnTo>
                <a:lnTo>
                  <a:pt x="1119" y="871"/>
                </a:lnTo>
                <a:lnTo>
                  <a:pt x="1112" y="871"/>
                </a:lnTo>
                <a:lnTo>
                  <a:pt x="1109" y="871"/>
                </a:lnTo>
                <a:lnTo>
                  <a:pt x="1104" y="871"/>
                </a:lnTo>
                <a:lnTo>
                  <a:pt x="1103" y="871"/>
                </a:lnTo>
                <a:lnTo>
                  <a:pt x="1101" y="871"/>
                </a:lnTo>
                <a:lnTo>
                  <a:pt x="1098" y="871"/>
                </a:lnTo>
                <a:lnTo>
                  <a:pt x="1096" y="871"/>
                </a:lnTo>
                <a:lnTo>
                  <a:pt x="1090" y="871"/>
                </a:lnTo>
                <a:lnTo>
                  <a:pt x="1085" y="871"/>
                </a:lnTo>
                <a:lnTo>
                  <a:pt x="1080" y="871"/>
                </a:lnTo>
                <a:lnTo>
                  <a:pt x="1077" y="871"/>
                </a:lnTo>
                <a:lnTo>
                  <a:pt x="1064" y="871"/>
                </a:lnTo>
                <a:lnTo>
                  <a:pt x="1064" y="867"/>
                </a:lnTo>
                <a:lnTo>
                  <a:pt x="1064" y="866"/>
                </a:lnTo>
                <a:lnTo>
                  <a:pt x="1064" y="861"/>
                </a:lnTo>
                <a:lnTo>
                  <a:pt x="1064" y="855"/>
                </a:lnTo>
                <a:lnTo>
                  <a:pt x="1064" y="853"/>
                </a:lnTo>
                <a:lnTo>
                  <a:pt x="1064" y="845"/>
                </a:lnTo>
                <a:lnTo>
                  <a:pt x="1055" y="845"/>
                </a:lnTo>
                <a:lnTo>
                  <a:pt x="1053" y="845"/>
                </a:lnTo>
                <a:lnTo>
                  <a:pt x="1051" y="845"/>
                </a:lnTo>
                <a:lnTo>
                  <a:pt x="1047" y="845"/>
                </a:lnTo>
                <a:lnTo>
                  <a:pt x="1045" y="845"/>
                </a:lnTo>
                <a:lnTo>
                  <a:pt x="1042" y="845"/>
                </a:lnTo>
                <a:lnTo>
                  <a:pt x="1040" y="845"/>
                </a:lnTo>
                <a:lnTo>
                  <a:pt x="1040" y="839"/>
                </a:lnTo>
                <a:lnTo>
                  <a:pt x="1032" y="839"/>
                </a:lnTo>
                <a:lnTo>
                  <a:pt x="1031" y="839"/>
                </a:lnTo>
                <a:lnTo>
                  <a:pt x="1029" y="839"/>
                </a:lnTo>
                <a:lnTo>
                  <a:pt x="1027" y="839"/>
                </a:lnTo>
                <a:lnTo>
                  <a:pt x="1026" y="839"/>
                </a:lnTo>
                <a:lnTo>
                  <a:pt x="1024" y="839"/>
                </a:lnTo>
                <a:lnTo>
                  <a:pt x="1023" y="839"/>
                </a:lnTo>
                <a:lnTo>
                  <a:pt x="1021" y="839"/>
                </a:lnTo>
                <a:lnTo>
                  <a:pt x="1019" y="839"/>
                </a:lnTo>
                <a:lnTo>
                  <a:pt x="1016" y="839"/>
                </a:lnTo>
                <a:lnTo>
                  <a:pt x="1015" y="839"/>
                </a:lnTo>
                <a:lnTo>
                  <a:pt x="1013" y="839"/>
                </a:lnTo>
                <a:lnTo>
                  <a:pt x="1013" y="843"/>
                </a:lnTo>
                <a:lnTo>
                  <a:pt x="1010" y="843"/>
                </a:lnTo>
                <a:lnTo>
                  <a:pt x="1010" y="845"/>
                </a:lnTo>
                <a:lnTo>
                  <a:pt x="1010" y="847"/>
                </a:lnTo>
                <a:lnTo>
                  <a:pt x="1010" y="848"/>
                </a:lnTo>
                <a:lnTo>
                  <a:pt x="1011" y="848"/>
                </a:lnTo>
                <a:lnTo>
                  <a:pt x="1013" y="848"/>
                </a:lnTo>
                <a:lnTo>
                  <a:pt x="1013" y="850"/>
                </a:lnTo>
                <a:lnTo>
                  <a:pt x="1008" y="850"/>
                </a:lnTo>
                <a:lnTo>
                  <a:pt x="992" y="850"/>
                </a:lnTo>
                <a:lnTo>
                  <a:pt x="992" y="837"/>
                </a:lnTo>
                <a:lnTo>
                  <a:pt x="989" y="837"/>
                </a:lnTo>
                <a:lnTo>
                  <a:pt x="984" y="837"/>
                </a:lnTo>
                <a:lnTo>
                  <a:pt x="984" y="835"/>
                </a:lnTo>
                <a:lnTo>
                  <a:pt x="984" y="832"/>
                </a:lnTo>
                <a:lnTo>
                  <a:pt x="984" y="831"/>
                </a:lnTo>
                <a:lnTo>
                  <a:pt x="983" y="831"/>
                </a:lnTo>
                <a:lnTo>
                  <a:pt x="981" y="831"/>
                </a:lnTo>
                <a:lnTo>
                  <a:pt x="979" y="829"/>
                </a:lnTo>
                <a:lnTo>
                  <a:pt x="978" y="829"/>
                </a:lnTo>
                <a:lnTo>
                  <a:pt x="978" y="827"/>
                </a:lnTo>
                <a:lnTo>
                  <a:pt x="976" y="827"/>
                </a:lnTo>
                <a:lnTo>
                  <a:pt x="978" y="827"/>
                </a:lnTo>
                <a:lnTo>
                  <a:pt x="978" y="829"/>
                </a:lnTo>
                <a:lnTo>
                  <a:pt x="976" y="827"/>
                </a:lnTo>
                <a:lnTo>
                  <a:pt x="978" y="827"/>
                </a:lnTo>
                <a:lnTo>
                  <a:pt x="979" y="827"/>
                </a:lnTo>
                <a:lnTo>
                  <a:pt x="979" y="829"/>
                </a:lnTo>
                <a:lnTo>
                  <a:pt x="981" y="829"/>
                </a:lnTo>
                <a:lnTo>
                  <a:pt x="981" y="827"/>
                </a:lnTo>
                <a:lnTo>
                  <a:pt x="979" y="827"/>
                </a:lnTo>
                <a:lnTo>
                  <a:pt x="978" y="827"/>
                </a:lnTo>
                <a:lnTo>
                  <a:pt x="975" y="826"/>
                </a:lnTo>
                <a:lnTo>
                  <a:pt x="973" y="826"/>
                </a:lnTo>
                <a:lnTo>
                  <a:pt x="973" y="824"/>
                </a:lnTo>
                <a:lnTo>
                  <a:pt x="971" y="824"/>
                </a:lnTo>
                <a:lnTo>
                  <a:pt x="968" y="823"/>
                </a:lnTo>
                <a:lnTo>
                  <a:pt x="967" y="821"/>
                </a:lnTo>
                <a:lnTo>
                  <a:pt x="965" y="821"/>
                </a:lnTo>
                <a:lnTo>
                  <a:pt x="965" y="819"/>
                </a:lnTo>
                <a:lnTo>
                  <a:pt x="965" y="818"/>
                </a:lnTo>
                <a:lnTo>
                  <a:pt x="965" y="816"/>
                </a:lnTo>
                <a:lnTo>
                  <a:pt x="963" y="815"/>
                </a:lnTo>
                <a:lnTo>
                  <a:pt x="963" y="813"/>
                </a:lnTo>
                <a:lnTo>
                  <a:pt x="962" y="813"/>
                </a:lnTo>
                <a:lnTo>
                  <a:pt x="960" y="813"/>
                </a:lnTo>
                <a:lnTo>
                  <a:pt x="959" y="813"/>
                </a:lnTo>
                <a:lnTo>
                  <a:pt x="959" y="811"/>
                </a:lnTo>
                <a:lnTo>
                  <a:pt x="957" y="811"/>
                </a:lnTo>
                <a:lnTo>
                  <a:pt x="957" y="810"/>
                </a:lnTo>
                <a:lnTo>
                  <a:pt x="955" y="810"/>
                </a:lnTo>
                <a:lnTo>
                  <a:pt x="955" y="808"/>
                </a:lnTo>
                <a:lnTo>
                  <a:pt x="955" y="807"/>
                </a:lnTo>
                <a:lnTo>
                  <a:pt x="957" y="807"/>
                </a:lnTo>
                <a:lnTo>
                  <a:pt x="957" y="805"/>
                </a:lnTo>
                <a:lnTo>
                  <a:pt x="957" y="803"/>
                </a:lnTo>
                <a:lnTo>
                  <a:pt x="957" y="802"/>
                </a:lnTo>
                <a:lnTo>
                  <a:pt x="957" y="800"/>
                </a:lnTo>
                <a:lnTo>
                  <a:pt x="955" y="800"/>
                </a:lnTo>
                <a:lnTo>
                  <a:pt x="954" y="800"/>
                </a:lnTo>
                <a:lnTo>
                  <a:pt x="954" y="799"/>
                </a:lnTo>
                <a:lnTo>
                  <a:pt x="954" y="797"/>
                </a:lnTo>
                <a:lnTo>
                  <a:pt x="952" y="797"/>
                </a:lnTo>
                <a:lnTo>
                  <a:pt x="952" y="795"/>
                </a:lnTo>
                <a:lnTo>
                  <a:pt x="954" y="795"/>
                </a:lnTo>
                <a:lnTo>
                  <a:pt x="954" y="794"/>
                </a:lnTo>
                <a:lnTo>
                  <a:pt x="955" y="794"/>
                </a:lnTo>
                <a:lnTo>
                  <a:pt x="955" y="792"/>
                </a:lnTo>
                <a:lnTo>
                  <a:pt x="957" y="792"/>
                </a:lnTo>
                <a:lnTo>
                  <a:pt x="957" y="791"/>
                </a:lnTo>
                <a:lnTo>
                  <a:pt x="957" y="789"/>
                </a:lnTo>
                <a:lnTo>
                  <a:pt x="957" y="788"/>
                </a:lnTo>
                <a:lnTo>
                  <a:pt x="957" y="786"/>
                </a:lnTo>
                <a:lnTo>
                  <a:pt x="955" y="784"/>
                </a:lnTo>
                <a:lnTo>
                  <a:pt x="955" y="786"/>
                </a:lnTo>
                <a:lnTo>
                  <a:pt x="954" y="786"/>
                </a:lnTo>
                <a:lnTo>
                  <a:pt x="952" y="788"/>
                </a:lnTo>
                <a:lnTo>
                  <a:pt x="951" y="788"/>
                </a:lnTo>
                <a:lnTo>
                  <a:pt x="951" y="789"/>
                </a:lnTo>
                <a:lnTo>
                  <a:pt x="949" y="789"/>
                </a:lnTo>
                <a:lnTo>
                  <a:pt x="949" y="791"/>
                </a:lnTo>
                <a:lnTo>
                  <a:pt x="947" y="791"/>
                </a:lnTo>
                <a:lnTo>
                  <a:pt x="947" y="792"/>
                </a:lnTo>
                <a:lnTo>
                  <a:pt x="947" y="794"/>
                </a:lnTo>
                <a:lnTo>
                  <a:pt x="949" y="794"/>
                </a:lnTo>
                <a:lnTo>
                  <a:pt x="951" y="794"/>
                </a:lnTo>
                <a:lnTo>
                  <a:pt x="951" y="795"/>
                </a:lnTo>
                <a:lnTo>
                  <a:pt x="952" y="795"/>
                </a:lnTo>
                <a:lnTo>
                  <a:pt x="952" y="797"/>
                </a:lnTo>
                <a:lnTo>
                  <a:pt x="954" y="799"/>
                </a:lnTo>
                <a:lnTo>
                  <a:pt x="954" y="800"/>
                </a:lnTo>
                <a:lnTo>
                  <a:pt x="952" y="800"/>
                </a:lnTo>
                <a:lnTo>
                  <a:pt x="952" y="802"/>
                </a:lnTo>
                <a:lnTo>
                  <a:pt x="951" y="802"/>
                </a:lnTo>
                <a:lnTo>
                  <a:pt x="951" y="803"/>
                </a:lnTo>
                <a:lnTo>
                  <a:pt x="949" y="803"/>
                </a:lnTo>
                <a:lnTo>
                  <a:pt x="949" y="805"/>
                </a:lnTo>
                <a:lnTo>
                  <a:pt x="947" y="805"/>
                </a:lnTo>
                <a:lnTo>
                  <a:pt x="949" y="805"/>
                </a:lnTo>
                <a:lnTo>
                  <a:pt x="949" y="807"/>
                </a:lnTo>
                <a:lnTo>
                  <a:pt x="949" y="808"/>
                </a:lnTo>
                <a:lnTo>
                  <a:pt x="951" y="808"/>
                </a:lnTo>
                <a:lnTo>
                  <a:pt x="952" y="808"/>
                </a:lnTo>
                <a:lnTo>
                  <a:pt x="952" y="810"/>
                </a:lnTo>
                <a:lnTo>
                  <a:pt x="952" y="811"/>
                </a:lnTo>
                <a:lnTo>
                  <a:pt x="954" y="811"/>
                </a:lnTo>
                <a:lnTo>
                  <a:pt x="952" y="811"/>
                </a:lnTo>
                <a:lnTo>
                  <a:pt x="954" y="811"/>
                </a:lnTo>
                <a:lnTo>
                  <a:pt x="955" y="811"/>
                </a:lnTo>
                <a:lnTo>
                  <a:pt x="955" y="813"/>
                </a:lnTo>
                <a:lnTo>
                  <a:pt x="954" y="813"/>
                </a:lnTo>
                <a:lnTo>
                  <a:pt x="954" y="815"/>
                </a:lnTo>
                <a:lnTo>
                  <a:pt x="952" y="815"/>
                </a:lnTo>
                <a:lnTo>
                  <a:pt x="952" y="813"/>
                </a:lnTo>
                <a:lnTo>
                  <a:pt x="952" y="815"/>
                </a:lnTo>
                <a:lnTo>
                  <a:pt x="951" y="815"/>
                </a:lnTo>
                <a:lnTo>
                  <a:pt x="951" y="816"/>
                </a:lnTo>
                <a:lnTo>
                  <a:pt x="951" y="815"/>
                </a:lnTo>
                <a:lnTo>
                  <a:pt x="952" y="815"/>
                </a:lnTo>
                <a:lnTo>
                  <a:pt x="952" y="813"/>
                </a:lnTo>
                <a:lnTo>
                  <a:pt x="952" y="811"/>
                </a:lnTo>
                <a:lnTo>
                  <a:pt x="952" y="813"/>
                </a:lnTo>
                <a:lnTo>
                  <a:pt x="952" y="811"/>
                </a:lnTo>
                <a:lnTo>
                  <a:pt x="952" y="813"/>
                </a:lnTo>
                <a:lnTo>
                  <a:pt x="951" y="813"/>
                </a:lnTo>
                <a:lnTo>
                  <a:pt x="951" y="815"/>
                </a:lnTo>
                <a:lnTo>
                  <a:pt x="949" y="816"/>
                </a:lnTo>
                <a:lnTo>
                  <a:pt x="947" y="816"/>
                </a:lnTo>
                <a:lnTo>
                  <a:pt x="947" y="815"/>
                </a:lnTo>
                <a:lnTo>
                  <a:pt x="946" y="815"/>
                </a:lnTo>
                <a:lnTo>
                  <a:pt x="944" y="815"/>
                </a:lnTo>
                <a:lnTo>
                  <a:pt x="944" y="816"/>
                </a:lnTo>
                <a:lnTo>
                  <a:pt x="944" y="818"/>
                </a:lnTo>
                <a:lnTo>
                  <a:pt x="943" y="818"/>
                </a:lnTo>
                <a:lnTo>
                  <a:pt x="941" y="818"/>
                </a:lnTo>
                <a:lnTo>
                  <a:pt x="941" y="819"/>
                </a:lnTo>
                <a:lnTo>
                  <a:pt x="941" y="821"/>
                </a:lnTo>
                <a:lnTo>
                  <a:pt x="943" y="821"/>
                </a:lnTo>
                <a:lnTo>
                  <a:pt x="943" y="823"/>
                </a:lnTo>
                <a:lnTo>
                  <a:pt x="943" y="824"/>
                </a:lnTo>
                <a:lnTo>
                  <a:pt x="943" y="826"/>
                </a:lnTo>
                <a:lnTo>
                  <a:pt x="943" y="827"/>
                </a:lnTo>
                <a:lnTo>
                  <a:pt x="944" y="827"/>
                </a:lnTo>
                <a:lnTo>
                  <a:pt x="944" y="829"/>
                </a:lnTo>
                <a:lnTo>
                  <a:pt x="943" y="829"/>
                </a:lnTo>
                <a:lnTo>
                  <a:pt x="943" y="831"/>
                </a:lnTo>
                <a:lnTo>
                  <a:pt x="943" y="832"/>
                </a:lnTo>
                <a:lnTo>
                  <a:pt x="944" y="832"/>
                </a:lnTo>
                <a:lnTo>
                  <a:pt x="944" y="834"/>
                </a:lnTo>
                <a:lnTo>
                  <a:pt x="944" y="835"/>
                </a:lnTo>
                <a:lnTo>
                  <a:pt x="944" y="837"/>
                </a:lnTo>
                <a:lnTo>
                  <a:pt x="944" y="839"/>
                </a:lnTo>
                <a:lnTo>
                  <a:pt x="946" y="839"/>
                </a:lnTo>
                <a:lnTo>
                  <a:pt x="946" y="840"/>
                </a:lnTo>
                <a:lnTo>
                  <a:pt x="946" y="842"/>
                </a:lnTo>
                <a:lnTo>
                  <a:pt x="946" y="843"/>
                </a:lnTo>
                <a:lnTo>
                  <a:pt x="946" y="845"/>
                </a:lnTo>
                <a:lnTo>
                  <a:pt x="946" y="847"/>
                </a:lnTo>
                <a:lnTo>
                  <a:pt x="946" y="848"/>
                </a:lnTo>
                <a:lnTo>
                  <a:pt x="946" y="850"/>
                </a:lnTo>
                <a:lnTo>
                  <a:pt x="946" y="851"/>
                </a:lnTo>
                <a:lnTo>
                  <a:pt x="944" y="851"/>
                </a:lnTo>
                <a:lnTo>
                  <a:pt x="943" y="851"/>
                </a:lnTo>
                <a:lnTo>
                  <a:pt x="943" y="853"/>
                </a:lnTo>
                <a:lnTo>
                  <a:pt x="943" y="851"/>
                </a:lnTo>
                <a:lnTo>
                  <a:pt x="941" y="851"/>
                </a:lnTo>
                <a:lnTo>
                  <a:pt x="939" y="851"/>
                </a:lnTo>
                <a:lnTo>
                  <a:pt x="938" y="851"/>
                </a:lnTo>
                <a:lnTo>
                  <a:pt x="936" y="851"/>
                </a:lnTo>
                <a:lnTo>
                  <a:pt x="936" y="853"/>
                </a:lnTo>
                <a:lnTo>
                  <a:pt x="938" y="853"/>
                </a:lnTo>
                <a:lnTo>
                  <a:pt x="936" y="853"/>
                </a:lnTo>
                <a:lnTo>
                  <a:pt x="936" y="855"/>
                </a:lnTo>
                <a:lnTo>
                  <a:pt x="936" y="856"/>
                </a:lnTo>
                <a:lnTo>
                  <a:pt x="938" y="856"/>
                </a:lnTo>
                <a:lnTo>
                  <a:pt x="939" y="856"/>
                </a:lnTo>
                <a:lnTo>
                  <a:pt x="939" y="858"/>
                </a:lnTo>
                <a:lnTo>
                  <a:pt x="938" y="858"/>
                </a:lnTo>
                <a:lnTo>
                  <a:pt x="939" y="858"/>
                </a:lnTo>
                <a:lnTo>
                  <a:pt x="939" y="859"/>
                </a:lnTo>
                <a:lnTo>
                  <a:pt x="941" y="859"/>
                </a:lnTo>
                <a:lnTo>
                  <a:pt x="941" y="861"/>
                </a:lnTo>
                <a:lnTo>
                  <a:pt x="941" y="863"/>
                </a:lnTo>
                <a:lnTo>
                  <a:pt x="941" y="864"/>
                </a:lnTo>
                <a:lnTo>
                  <a:pt x="941" y="866"/>
                </a:lnTo>
                <a:lnTo>
                  <a:pt x="943" y="866"/>
                </a:lnTo>
                <a:lnTo>
                  <a:pt x="943" y="867"/>
                </a:lnTo>
                <a:lnTo>
                  <a:pt x="944" y="867"/>
                </a:lnTo>
                <a:lnTo>
                  <a:pt x="944" y="869"/>
                </a:lnTo>
                <a:lnTo>
                  <a:pt x="946" y="871"/>
                </a:lnTo>
                <a:lnTo>
                  <a:pt x="946" y="872"/>
                </a:lnTo>
                <a:lnTo>
                  <a:pt x="946" y="874"/>
                </a:lnTo>
                <a:lnTo>
                  <a:pt x="946" y="875"/>
                </a:lnTo>
                <a:lnTo>
                  <a:pt x="947" y="875"/>
                </a:lnTo>
                <a:lnTo>
                  <a:pt x="946" y="875"/>
                </a:lnTo>
                <a:lnTo>
                  <a:pt x="947" y="875"/>
                </a:lnTo>
                <a:lnTo>
                  <a:pt x="947" y="877"/>
                </a:lnTo>
                <a:lnTo>
                  <a:pt x="947" y="879"/>
                </a:lnTo>
                <a:lnTo>
                  <a:pt x="947" y="880"/>
                </a:lnTo>
                <a:lnTo>
                  <a:pt x="946" y="882"/>
                </a:lnTo>
                <a:lnTo>
                  <a:pt x="946" y="883"/>
                </a:lnTo>
                <a:lnTo>
                  <a:pt x="944" y="883"/>
                </a:lnTo>
                <a:lnTo>
                  <a:pt x="944" y="885"/>
                </a:lnTo>
                <a:lnTo>
                  <a:pt x="943" y="885"/>
                </a:lnTo>
                <a:lnTo>
                  <a:pt x="943" y="887"/>
                </a:lnTo>
                <a:lnTo>
                  <a:pt x="941" y="887"/>
                </a:lnTo>
                <a:lnTo>
                  <a:pt x="939" y="887"/>
                </a:lnTo>
                <a:lnTo>
                  <a:pt x="939" y="888"/>
                </a:lnTo>
                <a:lnTo>
                  <a:pt x="938" y="888"/>
                </a:lnTo>
                <a:lnTo>
                  <a:pt x="938" y="887"/>
                </a:lnTo>
                <a:lnTo>
                  <a:pt x="936" y="887"/>
                </a:lnTo>
                <a:lnTo>
                  <a:pt x="936" y="888"/>
                </a:lnTo>
                <a:lnTo>
                  <a:pt x="936" y="890"/>
                </a:lnTo>
                <a:lnTo>
                  <a:pt x="938" y="890"/>
                </a:lnTo>
                <a:lnTo>
                  <a:pt x="936" y="890"/>
                </a:lnTo>
                <a:lnTo>
                  <a:pt x="936" y="891"/>
                </a:lnTo>
                <a:lnTo>
                  <a:pt x="936" y="893"/>
                </a:lnTo>
                <a:lnTo>
                  <a:pt x="935" y="893"/>
                </a:lnTo>
                <a:lnTo>
                  <a:pt x="935" y="895"/>
                </a:lnTo>
                <a:lnTo>
                  <a:pt x="933" y="895"/>
                </a:lnTo>
                <a:lnTo>
                  <a:pt x="931" y="895"/>
                </a:lnTo>
                <a:lnTo>
                  <a:pt x="931" y="896"/>
                </a:lnTo>
                <a:lnTo>
                  <a:pt x="930" y="896"/>
                </a:lnTo>
                <a:lnTo>
                  <a:pt x="928" y="896"/>
                </a:lnTo>
                <a:lnTo>
                  <a:pt x="927" y="896"/>
                </a:lnTo>
                <a:lnTo>
                  <a:pt x="927" y="898"/>
                </a:lnTo>
                <a:lnTo>
                  <a:pt x="925" y="898"/>
                </a:lnTo>
                <a:lnTo>
                  <a:pt x="923" y="898"/>
                </a:lnTo>
                <a:lnTo>
                  <a:pt x="922" y="898"/>
                </a:lnTo>
                <a:lnTo>
                  <a:pt x="920" y="898"/>
                </a:lnTo>
                <a:lnTo>
                  <a:pt x="919" y="898"/>
                </a:lnTo>
                <a:lnTo>
                  <a:pt x="917" y="898"/>
                </a:lnTo>
                <a:lnTo>
                  <a:pt x="915" y="898"/>
                </a:lnTo>
                <a:lnTo>
                  <a:pt x="914" y="898"/>
                </a:lnTo>
                <a:lnTo>
                  <a:pt x="912" y="898"/>
                </a:lnTo>
                <a:lnTo>
                  <a:pt x="911" y="898"/>
                </a:lnTo>
                <a:lnTo>
                  <a:pt x="909" y="898"/>
                </a:lnTo>
                <a:lnTo>
                  <a:pt x="906" y="896"/>
                </a:lnTo>
                <a:lnTo>
                  <a:pt x="904" y="896"/>
                </a:lnTo>
                <a:lnTo>
                  <a:pt x="904" y="895"/>
                </a:lnTo>
                <a:lnTo>
                  <a:pt x="903" y="895"/>
                </a:lnTo>
                <a:lnTo>
                  <a:pt x="903" y="896"/>
                </a:lnTo>
                <a:lnTo>
                  <a:pt x="903" y="895"/>
                </a:lnTo>
                <a:lnTo>
                  <a:pt x="903" y="896"/>
                </a:lnTo>
                <a:lnTo>
                  <a:pt x="903" y="895"/>
                </a:lnTo>
                <a:lnTo>
                  <a:pt x="901" y="895"/>
                </a:lnTo>
                <a:lnTo>
                  <a:pt x="901" y="896"/>
                </a:lnTo>
                <a:lnTo>
                  <a:pt x="901" y="895"/>
                </a:lnTo>
                <a:lnTo>
                  <a:pt x="899" y="895"/>
                </a:lnTo>
                <a:lnTo>
                  <a:pt x="898" y="895"/>
                </a:lnTo>
                <a:lnTo>
                  <a:pt x="896" y="895"/>
                </a:lnTo>
                <a:lnTo>
                  <a:pt x="895" y="895"/>
                </a:lnTo>
                <a:lnTo>
                  <a:pt x="893" y="895"/>
                </a:lnTo>
                <a:lnTo>
                  <a:pt x="891" y="895"/>
                </a:lnTo>
                <a:lnTo>
                  <a:pt x="890" y="895"/>
                </a:lnTo>
                <a:lnTo>
                  <a:pt x="890" y="893"/>
                </a:lnTo>
                <a:lnTo>
                  <a:pt x="890" y="895"/>
                </a:lnTo>
                <a:lnTo>
                  <a:pt x="888" y="895"/>
                </a:lnTo>
                <a:lnTo>
                  <a:pt x="888" y="893"/>
                </a:lnTo>
                <a:lnTo>
                  <a:pt x="887" y="893"/>
                </a:lnTo>
                <a:lnTo>
                  <a:pt x="887" y="891"/>
                </a:lnTo>
                <a:lnTo>
                  <a:pt x="885" y="891"/>
                </a:lnTo>
                <a:lnTo>
                  <a:pt x="883" y="891"/>
                </a:lnTo>
                <a:lnTo>
                  <a:pt x="883" y="890"/>
                </a:lnTo>
                <a:lnTo>
                  <a:pt x="885" y="890"/>
                </a:lnTo>
                <a:lnTo>
                  <a:pt x="883" y="890"/>
                </a:lnTo>
                <a:lnTo>
                  <a:pt x="882" y="890"/>
                </a:lnTo>
                <a:lnTo>
                  <a:pt x="882" y="888"/>
                </a:lnTo>
                <a:lnTo>
                  <a:pt x="880" y="888"/>
                </a:lnTo>
                <a:lnTo>
                  <a:pt x="879" y="888"/>
                </a:lnTo>
                <a:lnTo>
                  <a:pt x="879" y="887"/>
                </a:lnTo>
                <a:lnTo>
                  <a:pt x="877" y="887"/>
                </a:lnTo>
                <a:lnTo>
                  <a:pt x="877" y="885"/>
                </a:lnTo>
                <a:lnTo>
                  <a:pt x="877" y="883"/>
                </a:lnTo>
                <a:lnTo>
                  <a:pt x="877" y="882"/>
                </a:lnTo>
                <a:lnTo>
                  <a:pt x="877" y="880"/>
                </a:lnTo>
                <a:lnTo>
                  <a:pt x="877" y="879"/>
                </a:lnTo>
                <a:lnTo>
                  <a:pt x="877" y="877"/>
                </a:lnTo>
                <a:lnTo>
                  <a:pt x="877" y="875"/>
                </a:lnTo>
                <a:lnTo>
                  <a:pt x="877" y="874"/>
                </a:lnTo>
                <a:lnTo>
                  <a:pt x="879" y="874"/>
                </a:lnTo>
                <a:lnTo>
                  <a:pt x="879" y="872"/>
                </a:lnTo>
                <a:lnTo>
                  <a:pt x="877" y="872"/>
                </a:lnTo>
                <a:lnTo>
                  <a:pt x="877" y="871"/>
                </a:lnTo>
                <a:lnTo>
                  <a:pt x="877" y="869"/>
                </a:lnTo>
                <a:lnTo>
                  <a:pt x="877" y="867"/>
                </a:lnTo>
                <a:lnTo>
                  <a:pt x="875" y="867"/>
                </a:lnTo>
                <a:lnTo>
                  <a:pt x="874" y="866"/>
                </a:lnTo>
                <a:lnTo>
                  <a:pt x="874" y="864"/>
                </a:lnTo>
                <a:lnTo>
                  <a:pt x="875" y="864"/>
                </a:lnTo>
                <a:lnTo>
                  <a:pt x="875" y="863"/>
                </a:lnTo>
                <a:lnTo>
                  <a:pt x="874" y="863"/>
                </a:lnTo>
                <a:lnTo>
                  <a:pt x="874" y="861"/>
                </a:lnTo>
                <a:lnTo>
                  <a:pt x="874" y="859"/>
                </a:lnTo>
                <a:lnTo>
                  <a:pt x="874" y="858"/>
                </a:lnTo>
                <a:lnTo>
                  <a:pt x="872" y="858"/>
                </a:lnTo>
                <a:lnTo>
                  <a:pt x="872" y="856"/>
                </a:lnTo>
                <a:lnTo>
                  <a:pt x="872" y="855"/>
                </a:lnTo>
                <a:lnTo>
                  <a:pt x="871" y="855"/>
                </a:lnTo>
                <a:lnTo>
                  <a:pt x="871" y="853"/>
                </a:lnTo>
                <a:lnTo>
                  <a:pt x="872" y="853"/>
                </a:lnTo>
                <a:lnTo>
                  <a:pt x="872" y="851"/>
                </a:lnTo>
                <a:lnTo>
                  <a:pt x="871" y="851"/>
                </a:lnTo>
                <a:lnTo>
                  <a:pt x="871" y="850"/>
                </a:lnTo>
                <a:lnTo>
                  <a:pt x="871" y="848"/>
                </a:lnTo>
                <a:lnTo>
                  <a:pt x="871" y="847"/>
                </a:lnTo>
                <a:lnTo>
                  <a:pt x="871" y="845"/>
                </a:lnTo>
                <a:lnTo>
                  <a:pt x="871" y="843"/>
                </a:lnTo>
                <a:lnTo>
                  <a:pt x="872" y="843"/>
                </a:lnTo>
                <a:lnTo>
                  <a:pt x="872" y="842"/>
                </a:lnTo>
                <a:lnTo>
                  <a:pt x="874" y="842"/>
                </a:lnTo>
                <a:lnTo>
                  <a:pt x="874" y="840"/>
                </a:lnTo>
                <a:lnTo>
                  <a:pt x="875" y="840"/>
                </a:lnTo>
                <a:lnTo>
                  <a:pt x="877" y="840"/>
                </a:lnTo>
                <a:lnTo>
                  <a:pt x="877" y="839"/>
                </a:lnTo>
                <a:lnTo>
                  <a:pt x="879" y="839"/>
                </a:lnTo>
                <a:lnTo>
                  <a:pt x="879" y="837"/>
                </a:lnTo>
                <a:lnTo>
                  <a:pt x="879" y="835"/>
                </a:lnTo>
                <a:lnTo>
                  <a:pt x="877" y="835"/>
                </a:lnTo>
                <a:lnTo>
                  <a:pt x="875" y="835"/>
                </a:lnTo>
                <a:lnTo>
                  <a:pt x="875" y="834"/>
                </a:lnTo>
                <a:lnTo>
                  <a:pt x="874" y="834"/>
                </a:lnTo>
                <a:lnTo>
                  <a:pt x="874" y="832"/>
                </a:lnTo>
                <a:lnTo>
                  <a:pt x="872" y="832"/>
                </a:lnTo>
                <a:lnTo>
                  <a:pt x="871" y="832"/>
                </a:lnTo>
                <a:lnTo>
                  <a:pt x="871" y="831"/>
                </a:lnTo>
                <a:lnTo>
                  <a:pt x="871" y="829"/>
                </a:lnTo>
                <a:lnTo>
                  <a:pt x="871" y="827"/>
                </a:lnTo>
                <a:lnTo>
                  <a:pt x="871" y="826"/>
                </a:lnTo>
                <a:lnTo>
                  <a:pt x="871" y="824"/>
                </a:lnTo>
                <a:lnTo>
                  <a:pt x="872" y="824"/>
                </a:lnTo>
                <a:lnTo>
                  <a:pt x="872" y="823"/>
                </a:lnTo>
                <a:lnTo>
                  <a:pt x="872" y="821"/>
                </a:lnTo>
                <a:lnTo>
                  <a:pt x="872" y="819"/>
                </a:lnTo>
                <a:lnTo>
                  <a:pt x="871" y="818"/>
                </a:lnTo>
                <a:lnTo>
                  <a:pt x="871" y="816"/>
                </a:lnTo>
                <a:lnTo>
                  <a:pt x="869" y="816"/>
                </a:lnTo>
                <a:lnTo>
                  <a:pt x="869" y="815"/>
                </a:lnTo>
                <a:lnTo>
                  <a:pt x="869" y="813"/>
                </a:lnTo>
                <a:lnTo>
                  <a:pt x="869" y="811"/>
                </a:lnTo>
                <a:lnTo>
                  <a:pt x="869" y="810"/>
                </a:lnTo>
                <a:lnTo>
                  <a:pt x="869" y="808"/>
                </a:lnTo>
                <a:lnTo>
                  <a:pt x="869" y="807"/>
                </a:lnTo>
                <a:lnTo>
                  <a:pt x="871" y="807"/>
                </a:lnTo>
                <a:lnTo>
                  <a:pt x="871" y="805"/>
                </a:lnTo>
                <a:lnTo>
                  <a:pt x="871" y="803"/>
                </a:lnTo>
                <a:lnTo>
                  <a:pt x="871" y="802"/>
                </a:lnTo>
                <a:lnTo>
                  <a:pt x="871" y="800"/>
                </a:lnTo>
                <a:lnTo>
                  <a:pt x="871" y="799"/>
                </a:lnTo>
                <a:lnTo>
                  <a:pt x="871" y="797"/>
                </a:lnTo>
                <a:lnTo>
                  <a:pt x="871" y="795"/>
                </a:lnTo>
                <a:lnTo>
                  <a:pt x="871" y="794"/>
                </a:lnTo>
                <a:lnTo>
                  <a:pt x="871" y="792"/>
                </a:lnTo>
                <a:lnTo>
                  <a:pt x="871" y="791"/>
                </a:lnTo>
                <a:lnTo>
                  <a:pt x="872" y="791"/>
                </a:lnTo>
                <a:lnTo>
                  <a:pt x="872" y="789"/>
                </a:lnTo>
                <a:lnTo>
                  <a:pt x="871" y="786"/>
                </a:lnTo>
                <a:lnTo>
                  <a:pt x="871" y="784"/>
                </a:lnTo>
                <a:lnTo>
                  <a:pt x="871" y="783"/>
                </a:lnTo>
                <a:lnTo>
                  <a:pt x="872" y="783"/>
                </a:lnTo>
                <a:lnTo>
                  <a:pt x="872" y="781"/>
                </a:lnTo>
                <a:lnTo>
                  <a:pt x="872" y="780"/>
                </a:lnTo>
                <a:lnTo>
                  <a:pt x="872" y="778"/>
                </a:lnTo>
                <a:lnTo>
                  <a:pt x="874" y="778"/>
                </a:lnTo>
                <a:lnTo>
                  <a:pt x="874" y="776"/>
                </a:lnTo>
                <a:lnTo>
                  <a:pt x="875" y="775"/>
                </a:lnTo>
                <a:lnTo>
                  <a:pt x="877" y="773"/>
                </a:lnTo>
                <a:lnTo>
                  <a:pt x="877" y="772"/>
                </a:lnTo>
                <a:lnTo>
                  <a:pt x="879" y="772"/>
                </a:lnTo>
                <a:lnTo>
                  <a:pt x="879" y="770"/>
                </a:lnTo>
                <a:lnTo>
                  <a:pt x="877" y="770"/>
                </a:lnTo>
                <a:lnTo>
                  <a:pt x="877" y="768"/>
                </a:lnTo>
                <a:lnTo>
                  <a:pt x="877" y="767"/>
                </a:lnTo>
                <a:lnTo>
                  <a:pt x="877" y="765"/>
                </a:lnTo>
                <a:lnTo>
                  <a:pt x="875" y="764"/>
                </a:lnTo>
                <a:lnTo>
                  <a:pt x="875" y="762"/>
                </a:lnTo>
                <a:lnTo>
                  <a:pt x="874" y="762"/>
                </a:lnTo>
                <a:lnTo>
                  <a:pt x="872" y="762"/>
                </a:lnTo>
                <a:lnTo>
                  <a:pt x="872" y="760"/>
                </a:lnTo>
                <a:lnTo>
                  <a:pt x="871" y="760"/>
                </a:lnTo>
                <a:lnTo>
                  <a:pt x="871" y="759"/>
                </a:lnTo>
                <a:lnTo>
                  <a:pt x="869" y="757"/>
                </a:lnTo>
                <a:lnTo>
                  <a:pt x="869" y="756"/>
                </a:lnTo>
                <a:lnTo>
                  <a:pt x="869" y="754"/>
                </a:lnTo>
                <a:lnTo>
                  <a:pt x="869" y="752"/>
                </a:lnTo>
                <a:lnTo>
                  <a:pt x="869" y="751"/>
                </a:lnTo>
                <a:lnTo>
                  <a:pt x="869" y="749"/>
                </a:lnTo>
                <a:lnTo>
                  <a:pt x="869" y="748"/>
                </a:lnTo>
                <a:lnTo>
                  <a:pt x="871" y="746"/>
                </a:lnTo>
                <a:lnTo>
                  <a:pt x="872" y="744"/>
                </a:lnTo>
                <a:lnTo>
                  <a:pt x="872" y="743"/>
                </a:lnTo>
                <a:lnTo>
                  <a:pt x="874" y="743"/>
                </a:lnTo>
                <a:lnTo>
                  <a:pt x="874" y="741"/>
                </a:lnTo>
                <a:lnTo>
                  <a:pt x="875" y="740"/>
                </a:lnTo>
                <a:lnTo>
                  <a:pt x="875" y="738"/>
                </a:lnTo>
                <a:lnTo>
                  <a:pt x="877" y="738"/>
                </a:lnTo>
                <a:lnTo>
                  <a:pt x="877" y="736"/>
                </a:lnTo>
                <a:lnTo>
                  <a:pt x="877" y="735"/>
                </a:lnTo>
                <a:lnTo>
                  <a:pt x="877" y="733"/>
                </a:lnTo>
                <a:lnTo>
                  <a:pt x="879" y="732"/>
                </a:lnTo>
                <a:lnTo>
                  <a:pt x="880" y="730"/>
                </a:lnTo>
                <a:lnTo>
                  <a:pt x="880" y="728"/>
                </a:lnTo>
                <a:lnTo>
                  <a:pt x="880" y="727"/>
                </a:lnTo>
                <a:lnTo>
                  <a:pt x="880" y="725"/>
                </a:lnTo>
                <a:lnTo>
                  <a:pt x="880" y="724"/>
                </a:lnTo>
                <a:lnTo>
                  <a:pt x="882" y="722"/>
                </a:lnTo>
                <a:lnTo>
                  <a:pt x="880" y="722"/>
                </a:lnTo>
                <a:lnTo>
                  <a:pt x="880" y="720"/>
                </a:lnTo>
                <a:lnTo>
                  <a:pt x="879" y="720"/>
                </a:lnTo>
                <a:lnTo>
                  <a:pt x="879" y="719"/>
                </a:lnTo>
                <a:lnTo>
                  <a:pt x="877" y="717"/>
                </a:lnTo>
                <a:lnTo>
                  <a:pt x="877" y="716"/>
                </a:lnTo>
                <a:lnTo>
                  <a:pt x="875" y="716"/>
                </a:lnTo>
                <a:lnTo>
                  <a:pt x="875" y="714"/>
                </a:lnTo>
                <a:lnTo>
                  <a:pt x="875" y="712"/>
                </a:lnTo>
                <a:lnTo>
                  <a:pt x="875" y="711"/>
                </a:lnTo>
                <a:lnTo>
                  <a:pt x="875" y="709"/>
                </a:lnTo>
                <a:lnTo>
                  <a:pt x="874" y="709"/>
                </a:lnTo>
                <a:lnTo>
                  <a:pt x="874" y="711"/>
                </a:lnTo>
                <a:lnTo>
                  <a:pt x="874" y="709"/>
                </a:lnTo>
                <a:lnTo>
                  <a:pt x="875" y="709"/>
                </a:lnTo>
                <a:lnTo>
                  <a:pt x="875" y="708"/>
                </a:lnTo>
                <a:lnTo>
                  <a:pt x="890" y="719"/>
                </a:lnTo>
                <a:lnTo>
                  <a:pt x="901" y="728"/>
                </a:lnTo>
                <a:lnTo>
                  <a:pt x="904" y="732"/>
                </a:lnTo>
                <a:lnTo>
                  <a:pt x="906" y="732"/>
                </a:lnTo>
                <a:lnTo>
                  <a:pt x="914" y="724"/>
                </a:lnTo>
                <a:lnTo>
                  <a:pt x="919" y="719"/>
                </a:lnTo>
                <a:lnTo>
                  <a:pt x="920" y="717"/>
                </a:lnTo>
                <a:lnTo>
                  <a:pt x="936" y="704"/>
                </a:lnTo>
                <a:lnTo>
                  <a:pt x="957" y="684"/>
                </a:lnTo>
                <a:lnTo>
                  <a:pt x="960" y="680"/>
                </a:lnTo>
                <a:lnTo>
                  <a:pt x="978" y="674"/>
                </a:lnTo>
                <a:lnTo>
                  <a:pt x="978" y="672"/>
                </a:lnTo>
                <a:lnTo>
                  <a:pt x="979" y="674"/>
                </a:lnTo>
                <a:lnTo>
                  <a:pt x="981" y="674"/>
                </a:lnTo>
                <a:lnTo>
                  <a:pt x="981" y="672"/>
                </a:lnTo>
                <a:lnTo>
                  <a:pt x="981" y="671"/>
                </a:lnTo>
                <a:lnTo>
                  <a:pt x="983" y="671"/>
                </a:lnTo>
                <a:lnTo>
                  <a:pt x="983" y="669"/>
                </a:lnTo>
                <a:lnTo>
                  <a:pt x="983" y="668"/>
                </a:lnTo>
                <a:lnTo>
                  <a:pt x="984" y="668"/>
                </a:lnTo>
                <a:lnTo>
                  <a:pt x="984" y="666"/>
                </a:lnTo>
                <a:lnTo>
                  <a:pt x="986" y="666"/>
                </a:lnTo>
                <a:lnTo>
                  <a:pt x="986" y="664"/>
                </a:lnTo>
                <a:lnTo>
                  <a:pt x="987" y="664"/>
                </a:lnTo>
                <a:lnTo>
                  <a:pt x="989" y="664"/>
                </a:lnTo>
                <a:lnTo>
                  <a:pt x="991" y="664"/>
                </a:lnTo>
                <a:lnTo>
                  <a:pt x="992" y="664"/>
                </a:lnTo>
                <a:lnTo>
                  <a:pt x="992" y="663"/>
                </a:lnTo>
                <a:lnTo>
                  <a:pt x="994" y="663"/>
                </a:lnTo>
                <a:lnTo>
                  <a:pt x="995" y="663"/>
                </a:lnTo>
                <a:lnTo>
                  <a:pt x="997" y="663"/>
                </a:lnTo>
                <a:lnTo>
                  <a:pt x="997" y="661"/>
                </a:lnTo>
                <a:lnTo>
                  <a:pt x="999" y="661"/>
                </a:lnTo>
                <a:lnTo>
                  <a:pt x="999" y="663"/>
                </a:lnTo>
                <a:lnTo>
                  <a:pt x="1000" y="663"/>
                </a:lnTo>
                <a:lnTo>
                  <a:pt x="1002" y="663"/>
                </a:lnTo>
                <a:lnTo>
                  <a:pt x="1003" y="663"/>
                </a:lnTo>
                <a:lnTo>
                  <a:pt x="1005" y="663"/>
                </a:lnTo>
                <a:lnTo>
                  <a:pt x="1005" y="661"/>
                </a:lnTo>
                <a:lnTo>
                  <a:pt x="1005" y="660"/>
                </a:lnTo>
                <a:lnTo>
                  <a:pt x="1003" y="660"/>
                </a:lnTo>
                <a:lnTo>
                  <a:pt x="1003" y="658"/>
                </a:lnTo>
                <a:lnTo>
                  <a:pt x="1003" y="656"/>
                </a:lnTo>
                <a:lnTo>
                  <a:pt x="1002" y="656"/>
                </a:lnTo>
                <a:lnTo>
                  <a:pt x="1003" y="656"/>
                </a:lnTo>
                <a:lnTo>
                  <a:pt x="1002" y="656"/>
                </a:lnTo>
                <a:lnTo>
                  <a:pt x="1002" y="655"/>
                </a:lnTo>
                <a:lnTo>
                  <a:pt x="1002" y="653"/>
                </a:lnTo>
                <a:lnTo>
                  <a:pt x="1000" y="653"/>
                </a:lnTo>
                <a:lnTo>
                  <a:pt x="1000" y="652"/>
                </a:lnTo>
                <a:lnTo>
                  <a:pt x="999" y="652"/>
                </a:lnTo>
                <a:lnTo>
                  <a:pt x="1000" y="652"/>
                </a:lnTo>
                <a:lnTo>
                  <a:pt x="999" y="650"/>
                </a:lnTo>
                <a:lnTo>
                  <a:pt x="999" y="648"/>
                </a:lnTo>
                <a:lnTo>
                  <a:pt x="997" y="648"/>
                </a:lnTo>
                <a:lnTo>
                  <a:pt x="997" y="647"/>
                </a:lnTo>
                <a:lnTo>
                  <a:pt x="995" y="645"/>
                </a:lnTo>
                <a:lnTo>
                  <a:pt x="995" y="644"/>
                </a:lnTo>
                <a:lnTo>
                  <a:pt x="994" y="644"/>
                </a:lnTo>
                <a:lnTo>
                  <a:pt x="994" y="642"/>
                </a:lnTo>
                <a:lnTo>
                  <a:pt x="992" y="642"/>
                </a:lnTo>
                <a:lnTo>
                  <a:pt x="992" y="640"/>
                </a:lnTo>
                <a:lnTo>
                  <a:pt x="992" y="639"/>
                </a:lnTo>
                <a:lnTo>
                  <a:pt x="991" y="639"/>
                </a:lnTo>
                <a:lnTo>
                  <a:pt x="992" y="639"/>
                </a:lnTo>
                <a:lnTo>
                  <a:pt x="992" y="637"/>
                </a:lnTo>
                <a:lnTo>
                  <a:pt x="991" y="637"/>
                </a:lnTo>
                <a:lnTo>
                  <a:pt x="992" y="637"/>
                </a:lnTo>
                <a:lnTo>
                  <a:pt x="992" y="639"/>
                </a:lnTo>
                <a:lnTo>
                  <a:pt x="991" y="639"/>
                </a:lnTo>
                <a:lnTo>
                  <a:pt x="991" y="637"/>
                </a:lnTo>
                <a:lnTo>
                  <a:pt x="991" y="636"/>
                </a:lnTo>
                <a:lnTo>
                  <a:pt x="989" y="636"/>
                </a:lnTo>
                <a:lnTo>
                  <a:pt x="991" y="636"/>
                </a:lnTo>
                <a:lnTo>
                  <a:pt x="989" y="636"/>
                </a:lnTo>
                <a:lnTo>
                  <a:pt x="989" y="634"/>
                </a:lnTo>
                <a:lnTo>
                  <a:pt x="989" y="632"/>
                </a:lnTo>
                <a:lnTo>
                  <a:pt x="987" y="632"/>
                </a:lnTo>
                <a:lnTo>
                  <a:pt x="987" y="631"/>
                </a:lnTo>
                <a:lnTo>
                  <a:pt x="987" y="632"/>
                </a:lnTo>
                <a:lnTo>
                  <a:pt x="987" y="631"/>
                </a:lnTo>
                <a:lnTo>
                  <a:pt x="986" y="631"/>
                </a:lnTo>
                <a:lnTo>
                  <a:pt x="987" y="631"/>
                </a:lnTo>
                <a:lnTo>
                  <a:pt x="987" y="629"/>
                </a:lnTo>
                <a:lnTo>
                  <a:pt x="986" y="629"/>
                </a:lnTo>
                <a:lnTo>
                  <a:pt x="986" y="628"/>
                </a:lnTo>
                <a:lnTo>
                  <a:pt x="986" y="626"/>
                </a:lnTo>
                <a:lnTo>
                  <a:pt x="986" y="624"/>
                </a:lnTo>
                <a:lnTo>
                  <a:pt x="984" y="624"/>
                </a:lnTo>
                <a:lnTo>
                  <a:pt x="984" y="626"/>
                </a:lnTo>
                <a:lnTo>
                  <a:pt x="984" y="624"/>
                </a:lnTo>
                <a:lnTo>
                  <a:pt x="983" y="626"/>
                </a:lnTo>
                <a:lnTo>
                  <a:pt x="983" y="624"/>
                </a:lnTo>
                <a:lnTo>
                  <a:pt x="984" y="624"/>
                </a:lnTo>
                <a:lnTo>
                  <a:pt x="984" y="623"/>
                </a:lnTo>
                <a:lnTo>
                  <a:pt x="983" y="623"/>
                </a:lnTo>
                <a:lnTo>
                  <a:pt x="981" y="623"/>
                </a:lnTo>
                <a:lnTo>
                  <a:pt x="981" y="621"/>
                </a:lnTo>
                <a:lnTo>
                  <a:pt x="979" y="621"/>
                </a:lnTo>
                <a:lnTo>
                  <a:pt x="979" y="620"/>
                </a:lnTo>
                <a:lnTo>
                  <a:pt x="978" y="620"/>
                </a:lnTo>
                <a:lnTo>
                  <a:pt x="978" y="618"/>
                </a:lnTo>
                <a:lnTo>
                  <a:pt x="976" y="618"/>
                </a:lnTo>
                <a:lnTo>
                  <a:pt x="975" y="618"/>
                </a:lnTo>
                <a:lnTo>
                  <a:pt x="976" y="620"/>
                </a:lnTo>
                <a:lnTo>
                  <a:pt x="975" y="620"/>
                </a:lnTo>
                <a:lnTo>
                  <a:pt x="975" y="618"/>
                </a:lnTo>
                <a:lnTo>
                  <a:pt x="975" y="620"/>
                </a:lnTo>
                <a:lnTo>
                  <a:pt x="973" y="620"/>
                </a:lnTo>
                <a:lnTo>
                  <a:pt x="973" y="618"/>
                </a:lnTo>
                <a:lnTo>
                  <a:pt x="973" y="620"/>
                </a:lnTo>
                <a:lnTo>
                  <a:pt x="973" y="618"/>
                </a:lnTo>
                <a:lnTo>
                  <a:pt x="971" y="616"/>
                </a:lnTo>
                <a:lnTo>
                  <a:pt x="970" y="616"/>
                </a:lnTo>
                <a:lnTo>
                  <a:pt x="968" y="616"/>
                </a:lnTo>
                <a:lnTo>
                  <a:pt x="970" y="616"/>
                </a:lnTo>
                <a:lnTo>
                  <a:pt x="970" y="618"/>
                </a:lnTo>
                <a:lnTo>
                  <a:pt x="968" y="618"/>
                </a:lnTo>
                <a:lnTo>
                  <a:pt x="968" y="616"/>
                </a:lnTo>
                <a:lnTo>
                  <a:pt x="967" y="615"/>
                </a:lnTo>
                <a:lnTo>
                  <a:pt x="967" y="613"/>
                </a:lnTo>
                <a:lnTo>
                  <a:pt x="967" y="612"/>
                </a:lnTo>
                <a:lnTo>
                  <a:pt x="965" y="612"/>
                </a:lnTo>
                <a:lnTo>
                  <a:pt x="967" y="612"/>
                </a:lnTo>
                <a:lnTo>
                  <a:pt x="967" y="610"/>
                </a:lnTo>
                <a:lnTo>
                  <a:pt x="967" y="608"/>
                </a:lnTo>
                <a:lnTo>
                  <a:pt x="968" y="608"/>
                </a:lnTo>
                <a:lnTo>
                  <a:pt x="968" y="610"/>
                </a:lnTo>
                <a:lnTo>
                  <a:pt x="967" y="610"/>
                </a:lnTo>
                <a:lnTo>
                  <a:pt x="968" y="610"/>
                </a:lnTo>
                <a:lnTo>
                  <a:pt x="968" y="608"/>
                </a:lnTo>
                <a:lnTo>
                  <a:pt x="968" y="607"/>
                </a:lnTo>
                <a:lnTo>
                  <a:pt x="968" y="608"/>
                </a:lnTo>
                <a:lnTo>
                  <a:pt x="970" y="608"/>
                </a:lnTo>
                <a:lnTo>
                  <a:pt x="970" y="607"/>
                </a:lnTo>
                <a:lnTo>
                  <a:pt x="968" y="607"/>
                </a:lnTo>
                <a:lnTo>
                  <a:pt x="968" y="605"/>
                </a:lnTo>
                <a:lnTo>
                  <a:pt x="968" y="607"/>
                </a:lnTo>
                <a:lnTo>
                  <a:pt x="967" y="607"/>
                </a:lnTo>
                <a:lnTo>
                  <a:pt x="967" y="608"/>
                </a:lnTo>
                <a:lnTo>
                  <a:pt x="965" y="608"/>
                </a:lnTo>
                <a:lnTo>
                  <a:pt x="965" y="607"/>
                </a:lnTo>
                <a:lnTo>
                  <a:pt x="963" y="607"/>
                </a:lnTo>
                <a:lnTo>
                  <a:pt x="965" y="608"/>
                </a:lnTo>
                <a:lnTo>
                  <a:pt x="963" y="608"/>
                </a:lnTo>
                <a:lnTo>
                  <a:pt x="963" y="607"/>
                </a:lnTo>
                <a:lnTo>
                  <a:pt x="962" y="607"/>
                </a:lnTo>
                <a:lnTo>
                  <a:pt x="962" y="605"/>
                </a:lnTo>
                <a:lnTo>
                  <a:pt x="960" y="605"/>
                </a:lnTo>
                <a:lnTo>
                  <a:pt x="960" y="604"/>
                </a:lnTo>
                <a:lnTo>
                  <a:pt x="962" y="604"/>
                </a:lnTo>
                <a:lnTo>
                  <a:pt x="960" y="602"/>
                </a:lnTo>
                <a:lnTo>
                  <a:pt x="959" y="602"/>
                </a:lnTo>
                <a:lnTo>
                  <a:pt x="959" y="600"/>
                </a:lnTo>
                <a:lnTo>
                  <a:pt x="957" y="600"/>
                </a:lnTo>
                <a:lnTo>
                  <a:pt x="959" y="600"/>
                </a:lnTo>
                <a:lnTo>
                  <a:pt x="959" y="599"/>
                </a:lnTo>
                <a:lnTo>
                  <a:pt x="959" y="597"/>
                </a:lnTo>
                <a:lnTo>
                  <a:pt x="957" y="597"/>
                </a:lnTo>
                <a:lnTo>
                  <a:pt x="957" y="596"/>
                </a:lnTo>
                <a:lnTo>
                  <a:pt x="955" y="596"/>
                </a:lnTo>
                <a:lnTo>
                  <a:pt x="957" y="596"/>
                </a:lnTo>
                <a:lnTo>
                  <a:pt x="957" y="594"/>
                </a:lnTo>
                <a:lnTo>
                  <a:pt x="957" y="592"/>
                </a:lnTo>
                <a:lnTo>
                  <a:pt x="957" y="591"/>
                </a:lnTo>
                <a:lnTo>
                  <a:pt x="955" y="591"/>
                </a:lnTo>
                <a:lnTo>
                  <a:pt x="955" y="589"/>
                </a:lnTo>
                <a:lnTo>
                  <a:pt x="955" y="588"/>
                </a:lnTo>
                <a:lnTo>
                  <a:pt x="920" y="608"/>
                </a:lnTo>
                <a:lnTo>
                  <a:pt x="919" y="608"/>
                </a:lnTo>
                <a:lnTo>
                  <a:pt x="919" y="610"/>
                </a:lnTo>
                <a:lnTo>
                  <a:pt x="917" y="610"/>
                </a:lnTo>
                <a:lnTo>
                  <a:pt x="917" y="612"/>
                </a:lnTo>
                <a:lnTo>
                  <a:pt x="915" y="612"/>
                </a:lnTo>
                <a:lnTo>
                  <a:pt x="915" y="613"/>
                </a:lnTo>
                <a:lnTo>
                  <a:pt x="915" y="615"/>
                </a:lnTo>
                <a:lnTo>
                  <a:pt x="914" y="615"/>
                </a:lnTo>
                <a:lnTo>
                  <a:pt x="914" y="616"/>
                </a:lnTo>
                <a:lnTo>
                  <a:pt x="912" y="616"/>
                </a:lnTo>
                <a:lnTo>
                  <a:pt x="912" y="618"/>
                </a:lnTo>
                <a:lnTo>
                  <a:pt x="911" y="618"/>
                </a:lnTo>
                <a:lnTo>
                  <a:pt x="909" y="620"/>
                </a:lnTo>
                <a:lnTo>
                  <a:pt x="909" y="621"/>
                </a:lnTo>
                <a:lnTo>
                  <a:pt x="907" y="621"/>
                </a:lnTo>
                <a:lnTo>
                  <a:pt x="906" y="621"/>
                </a:lnTo>
                <a:lnTo>
                  <a:pt x="907" y="621"/>
                </a:lnTo>
                <a:lnTo>
                  <a:pt x="907" y="623"/>
                </a:lnTo>
                <a:lnTo>
                  <a:pt x="909" y="623"/>
                </a:lnTo>
                <a:lnTo>
                  <a:pt x="909" y="621"/>
                </a:lnTo>
                <a:lnTo>
                  <a:pt x="911" y="621"/>
                </a:lnTo>
                <a:lnTo>
                  <a:pt x="912" y="621"/>
                </a:lnTo>
                <a:lnTo>
                  <a:pt x="912" y="623"/>
                </a:lnTo>
                <a:lnTo>
                  <a:pt x="912" y="624"/>
                </a:lnTo>
                <a:lnTo>
                  <a:pt x="911" y="624"/>
                </a:lnTo>
                <a:lnTo>
                  <a:pt x="911" y="626"/>
                </a:lnTo>
                <a:lnTo>
                  <a:pt x="909" y="628"/>
                </a:lnTo>
                <a:lnTo>
                  <a:pt x="907" y="629"/>
                </a:lnTo>
                <a:lnTo>
                  <a:pt x="907" y="631"/>
                </a:lnTo>
                <a:lnTo>
                  <a:pt x="906" y="631"/>
                </a:lnTo>
                <a:lnTo>
                  <a:pt x="906" y="632"/>
                </a:lnTo>
                <a:lnTo>
                  <a:pt x="904" y="632"/>
                </a:lnTo>
                <a:lnTo>
                  <a:pt x="903" y="632"/>
                </a:lnTo>
                <a:lnTo>
                  <a:pt x="903" y="634"/>
                </a:lnTo>
                <a:lnTo>
                  <a:pt x="903" y="632"/>
                </a:lnTo>
                <a:lnTo>
                  <a:pt x="901" y="634"/>
                </a:lnTo>
                <a:lnTo>
                  <a:pt x="901" y="632"/>
                </a:lnTo>
                <a:lnTo>
                  <a:pt x="899" y="632"/>
                </a:lnTo>
                <a:lnTo>
                  <a:pt x="899" y="631"/>
                </a:lnTo>
                <a:lnTo>
                  <a:pt x="898" y="631"/>
                </a:lnTo>
                <a:lnTo>
                  <a:pt x="898" y="632"/>
                </a:lnTo>
                <a:lnTo>
                  <a:pt x="899" y="632"/>
                </a:lnTo>
                <a:lnTo>
                  <a:pt x="898" y="632"/>
                </a:lnTo>
                <a:lnTo>
                  <a:pt x="899" y="634"/>
                </a:lnTo>
                <a:lnTo>
                  <a:pt x="899" y="636"/>
                </a:lnTo>
                <a:lnTo>
                  <a:pt x="898" y="637"/>
                </a:lnTo>
                <a:lnTo>
                  <a:pt x="898" y="636"/>
                </a:lnTo>
                <a:lnTo>
                  <a:pt x="898" y="637"/>
                </a:lnTo>
                <a:lnTo>
                  <a:pt x="899" y="637"/>
                </a:lnTo>
                <a:lnTo>
                  <a:pt x="899" y="639"/>
                </a:lnTo>
                <a:lnTo>
                  <a:pt x="898" y="640"/>
                </a:lnTo>
                <a:lnTo>
                  <a:pt x="896" y="640"/>
                </a:lnTo>
                <a:lnTo>
                  <a:pt x="896" y="642"/>
                </a:lnTo>
                <a:lnTo>
                  <a:pt x="895" y="644"/>
                </a:lnTo>
                <a:lnTo>
                  <a:pt x="895" y="645"/>
                </a:lnTo>
                <a:lnTo>
                  <a:pt x="893" y="645"/>
                </a:lnTo>
                <a:lnTo>
                  <a:pt x="895" y="645"/>
                </a:lnTo>
                <a:lnTo>
                  <a:pt x="895" y="647"/>
                </a:lnTo>
                <a:lnTo>
                  <a:pt x="893" y="647"/>
                </a:lnTo>
                <a:lnTo>
                  <a:pt x="893" y="648"/>
                </a:lnTo>
                <a:lnTo>
                  <a:pt x="893" y="650"/>
                </a:lnTo>
                <a:lnTo>
                  <a:pt x="891" y="650"/>
                </a:lnTo>
                <a:lnTo>
                  <a:pt x="891" y="652"/>
                </a:lnTo>
                <a:lnTo>
                  <a:pt x="890" y="652"/>
                </a:lnTo>
                <a:lnTo>
                  <a:pt x="890" y="653"/>
                </a:lnTo>
                <a:lnTo>
                  <a:pt x="888" y="653"/>
                </a:lnTo>
                <a:lnTo>
                  <a:pt x="887" y="653"/>
                </a:lnTo>
                <a:lnTo>
                  <a:pt x="887" y="655"/>
                </a:lnTo>
                <a:lnTo>
                  <a:pt x="887" y="656"/>
                </a:lnTo>
                <a:lnTo>
                  <a:pt x="887" y="658"/>
                </a:lnTo>
                <a:lnTo>
                  <a:pt x="887" y="660"/>
                </a:lnTo>
                <a:lnTo>
                  <a:pt x="885" y="660"/>
                </a:lnTo>
                <a:lnTo>
                  <a:pt x="883" y="661"/>
                </a:lnTo>
                <a:lnTo>
                  <a:pt x="882" y="661"/>
                </a:lnTo>
                <a:lnTo>
                  <a:pt x="880" y="661"/>
                </a:lnTo>
                <a:lnTo>
                  <a:pt x="879" y="663"/>
                </a:lnTo>
                <a:lnTo>
                  <a:pt x="877" y="663"/>
                </a:lnTo>
                <a:lnTo>
                  <a:pt x="879" y="663"/>
                </a:lnTo>
                <a:lnTo>
                  <a:pt x="877" y="663"/>
                </a:lnTo>
                <a:lnTo>
                  <a:pt x="875" y="663"/>
                </a:lnTo>
                <a:lnTo>
                  <a:pt x="874" y="663"/>
                </a:lnTo>
                <a:lnTo>
                  <a:pt x="874" y="664"/>
                </a:lnTo>
                <a:lnTo>
                  <a:pt x="872" y="664"/>
                </a:lnTo>
                <a:lnTo>
                  <a:pt x="871" y="664"/>
                </a:lnTo>
                <a:lnTo>
                  <a:pt x="871" y="663"/>
                </a:lnTo>
                <a:lnTo>
                  <a:pt x="871" y="661"/>
                </a:lnTo>
                <a:lnTo>
                  <a:pt x="871" y="660"/>
                </a:lnTo>
                <a:lnTo>
                  <a:pt x="869" y="660"/>
                </a:lnTo>
                <a:lnTo>
                  <a:pt x="869" y="661"/>
                </a:lnTo>
                <a:lnTo>
                  <a:pt x="867" y="663"/>
                </a:lnTo>
                <a:lnTo>
                  <a:pt x="869" y="663"/>
                </a:lnTo>
                <a:lnTo>
                  <a:pt x="867" y="663"/>
                </a:lnTo>
                <a:lnTo>
                  <a:pt x="869" y="663"/>
                </a:lnTo>
                <a:lnTo>
                  <a:pt x="869" y="664"/>
                </a:lnTo>
                <a:lnTo>
                  <a:pt x="867" y="664"/>
                </a:lnTo>
                <a:lnTo>
                  <a:pt x="867" y="663"/>
                </a:lnTo>
                <a:lnTo>
                  <a:pt x="867" y="661"/>
                </a:lnTo>
                <a:lnTo>
                  <a:pt x="867" y="660"/>
                </a:lnTo>
                <a:lnTo>
                  <a:pt x="867" y="658"/>
                </a:lnTo>
                <a:lnTo>
                  <a:pt x="867" y="656"/>
                </a:lnTo>
                <a:lnTo>
                  <a:pt x="866" y="656"/>
                </a:lnTo>
                <a:lnTo>
                  <a:pt x="867" y="656"/>
                </a:lnTo>
                <a:lnTo>
                  <a:pt x="867" y="655"/>
                </a:lnTo>
                <a:lnTo>
                  <a:pt x="867" y="653"/>
                </a:lnTo>
                <a:lnTo>
                  <a:pt x="867" y="652"/>
                </a:lnTo>
                <a:lnTo>
                  <a:pt x="867" y="650"/>
                </a:lnTo>
                <a:lnTo>
                  <a:pt x="869" y="650"/>
                </a:lnTo>
                <a:lnTo>
                  <a:pt x="869" y="648"/>
                </a:lnTo>
                <a:lnTo>
                  <a:pt x="869" y="647"/>
                </a:lnTo>
                <a:lnTo>
                  <a:pt x="871" y="647"/>
                </a:lnTo>
                <a:lnTo>
                  <a:pt x="871" y="645"/>
                </a:lnTo>
                <a:lnTo>
                  <a:pt x="872" y="645"/>
                </a:lnTo>
                <a:lnTo>
                  <a:pt x="872" y="644"/>
                </a:lnTo>
                <a:lnTo>
                  <a:pt x="872" y="642"/>
                </a:lnTo>
                <a:lnTo>
                  <a:pt x="874" y="642"/>
                </a:lnTo>
                <a:lnTo>
                  <a:pt x="874" y="640"/>
                </a:lnTo>
                <a:lnTo>
                  <a:pt x="875" y="640"/>
                </a:lnTo>
                <a:lnTo>
                  <a:pt x="875" y="639"/>
                </a:lnTo>
                <a:lnTo>
                  <a:pt x="875" y="637"/>
                </a:lnTo>
                <a:lnTo>
                  <a:pt x="875" y="636"/>
                </a:lnTo>
                <a:lnTo>
                  <a:pt x="877" y="636"/>
                </a:lnTo>
                <a:lnTo>
                  <a:pt x="879" y="636"/>
                </a:lnTo>
                <a:lnTo>
                  <a:pt x="879" y="634"/>
                </a:lnTo>
                <a:lnTo>
                  <a:pt x="879" y="632"/>
                </a:lnTo>
                <a:lnTo>
                  <a:pt x="879" y="631"/>
                </a:lnTo>
                <a:lnTo>
                  <a:pt x="880" y="631"/>
                </a:lnTo>
                <a:lnTo>
                  <a:pt x="882" y="631"/>
                </a:lnTo>
                <a:lnTo>
                  <a:pt x="882" y="629"/>
                </a:lnTo>
                <a:lnTo>
                  <a:pt x="879" y="629"/>
                </a:lnTo>
                <a:lnTo>
                  <a:pt x="875" y="629"/>
                </a:lnTo>
                <a:lnTo>
                  <a:pt x="867" y="629"/>
                </a:lnTo>
                <a:lnTo>
                  <a:pt x="861" y="629"/>
                </a:lnTo>
                <a:lnTo>
                  <a:pt x="832" y="629"/>
                </a:lnTo>
                <a:lnTo>
                  <a:pt x="808" y="629"/>
                </a:lnTo>
                <a:lnTo>
                  <a:pt x="800" y="629"/>
                </a:lnTo>
                <a:lnTo>
                  <a:pt x="783" y="629"/>
                </a:lnTo>
                <a:lnTo>
                  <a:pt x="783" y="639"/>
                </a:lnTo>
                <a:lnTo>
                  <a:pt x="783" y="645"/>
                </a:lnTo>
                <a:lnTo>
                  <a:pt x="783" y="656"/>
                </a:lnTo>
                <a:lnTo>
                  <a:pt x="779" y="656"/>
                </a:lnTo>
                <a:lnTo>
                  <a:pt x="778" y="656"/>
                </a:lnTo>
                <a:lnTo>
                  <a:pt x="775" y="656"/>
                </a:lnTo>
                <a:lnTo>
                  <a:pt x="773" y="656"/>
                </a:lnTo>
                <a:lnTo>
                  <a:pt x="768" y="656"/>
                </a:lnTo>
                <a:lnTo>
                  <a:pt x="765" y="656"/>
                </a:lnTo>
                <a:lnTo>
                  <a:pt x="762" y="656"/>
                </a:lnTo>
                <a:lnTo>
                  <a:pt x="760" y="656"/>
                </a:lnTo>
                <a:lnTo>
                  <a:pt x="759" y="656"/>
                </a:lnTo>
                <a:lnTo>
                  <a:pt x="759" y="653"/>
                </a:lnTo>
                <a:lnTo>
                  <a:pt x="755" y="653"/>
                </a:lnTo>
                <a:lnTo>
                  <a:pt x="755" y="656"/>
                </a:lnTo>
                <a:lnTo>
                  <a:pt x="752" y="656"/>
                </a:lnTo>
                <a:lnTo>
                  <a:pt x="747" y="656"/>
                </a:lnTo>
                <a:lnTo>
                  <a:pt x="744" y="656"/>
                </a:lnTo>
                <a:lnTo>
                  <a:pt x="743" y="655"/>
                </a:lnTo>
                <a:lnTo>
                  <a:pt x="741" y="656"/>
                </a:lnTo>
                <a:lnTo>
                  <a:pt x="738" y="656"/>
                </a:lnTo>
                <a:lnTo>
                  <a:pt x="735" y="656"/>
                </a:lnTo>
                <a:lnTo>
                  <a:pt x="733" y="656"/>
                </a:lnTo>
                <a:lnTo>
                  <a:pt x="731" y="656"/>
                </a:lnTo>
                <a:lnTo>
                  <a:pt x="730" y="656"/>
                </a:lnTo>
                <a:lnTo>
                  <a:pt x="730" y="652"/>
                </a:lnTo>
                <a:lnTo>
                  <a:pt x="730" y="650"/>
                </a:lnTo>
                <a:lnTo>
                  <a:pt x="730" y="645"/>
                </a:lnTo>
                <a:lnTo>
                  <a:pt x="730" y="644"/>
                </a:lnTo>
                <a:lnTo>
                  <a:pt x="730" y="640"/>
                </a:lnTo>
                <a:lnTo>
                  <a:pt x="730" y="639"/>
                </a:lnTo>
                <a:lnTo>
                  <a:pt x="730" y="637"/>
                </a:lnTo>
                <a:lnTo>
                  <a:pt x="730" y="636"/>
                </a:lnTo>
                <a:lnTo>
                  <a:pt x="730" y="634"/>
                </a:lnTo>
                <a:lnTo>
                  <a:pt x="730" y="629"/>
                </a:lnTo>
                <a:lnTo>
                  <a:pt x="728" y="629"/>
                </a:lnTo>
                <a:lnTo>
                  <a:pt x="727" y="629"/>
                </a:lnTo>
                <a:lnTo>
                  <a:pt x="717" y="629"/>
                </a:lnTo>
                <a:lnTo>
                  <a:pt x="709" y="629"/>
                </a:lnTo>
                <a:lnTo>
                  <a:pt x="706" y="629"/>
                </a:lnTo>
                <a:lnTo>
                  <a:pt x="704" y="629"/>
                </a:lnTo>
                <a:lnTo>
                  <a:pt x="704" y="644"/>
                </a:lnTo>
                <a:lnTo>
                  <a:pt x="704" y="645"/>
                </a:lnTo>
                <a:lnTo>
                  <a:pt x="704" y="656"/>
                </a:lnTo>
                <a:lnTo>
                  <a:pt x="688" y="656"/>
                </a:lnTo>
                <a:lnTo>
                  <a:pt x="682" y="656"/>
                </a:lnTo>
                <a:lnTo>
                  <a:pt x="674" y="656"/>
                </a:lnTo>
                <a:lnTo>
                  <a:pt x="667" y="656"/>
                </a:lnTo>
                <a:lnTo>
                  <a:pt x="666" y="656"/>
                </a:lnTo>
                <a:lnTo>
                  <a:pt x="658" y="656"/>
                </a:lnTo>
                <a:lnTo>
                  <a:pt x="656" y="656"/>
                </a:lnTo>
                <a:lnTo>
                  <a:pt x="656" y="652"/>
                </a:lnTo>
                <a:lnTo>
                  <a:pt x="661" y="652"/>
                </a:lnTo>
                <a:lnTo>
                  <a:pt x="661" y="647"/>
                </a:lnTo>
                <a:lnTo>
                  <a:pt x="656" y="647"/>
                </a:lnTo>
                <a:lnTo>
                  <a:pt x="656" y="645"/>
                </a:lnTo>
                <a:lnTo>
                  <a:pt x="656" y="642"/>
                </a:lnTo>
                <a:lnTo>
                  <a:pt x="656" y="629"/>
                </a:lnTo>
                <a:lnTo>
                  <a:pt x="651" y="629"/>
                </a:lnTo>
                <a:lnTo>
                  <a:pt x="653" y="628"/>
                </a:lnTo>
                <a:lnTo>
                  <a:pt x="651" y="628"/>
                </a:lnTo>
                <a:lnTo>
                  <a:pt x="653" y="626"/>
                </a:lnTo>
                <a:lnTo>
                  <a:pt x="653" y="624"/>
                </a:lnTo>
                <a:lnTo>
                  <a:pt x="653" y="621"/>
                </a:lnTo>
                <a:lnTo>
                  <a:pt x="653" y="615"/>
                </a:lnTo>
                <a:lnTo>
                  <a:pt x="653" y="613"/>
                </a:lnTo>
                <a:lnTo>
                  <a:pt x="637" y="613"/>
                </a:lnTo>
                <a:lnTo>
                  <a:pt x="626" y="613"/>
                </a:lnTo>
                <a:lnTo>
                  <a:pt x="626" y="600"/>
                </a:lnTo>
                <a:lnTo>
                  <a:pt x="626" y="586"/>
                </a:lnTo>
                <a:lnTo>
                  <a:pt x="618" y="586"/>
                </a:lnTo>
                <a:lnTo>
                  <a:pt x="603" y="586"/>
                </a:lnTo>
                <a:lnTo>
                  <a:pt x="600" y="586"/>
                </a:lnTo>
                <a:lnTo>
                  <a:pt x="600" y="575"/>
                </a:lnTo>
                <a:lnTo>
                  <a:pt x="600" y="572"/>
                </a:lnTo>
                <a:lnTo>
                  <a:pt x="600" y="564"/>
                </a:lnTo>
                <a:lnTo>
                  <a:pt x="600" y="560"/>
                </a:lnTo>
                <a:lnTo>
                  <a:pt x="600" y="557"/>
                </a:lnTo>
                <a:lnTo>
                  <a:pt x="600" y="551"/>
                </a:lnTo>
                <a:lnTo>
                  <a:pt x="599" y="548"/>
                </a:lnTo>
                <a:lnTo>
                  <a:pt x="592" y="533"/>
                </a:lnTo>
                <a:lnTo>
                  <a:pt x="589" y="525"/>
                </a:lnTo>
                <a:lnTo>
                  <a:pt x="587" y="520"/>
                </a:lnTo>
                <a:lnTo>
                  <a:pt x="586" y="516"/>
                </a:lnTo>
                <a:lnTo>
                  <a:pt x="584" y="512"/>
                </a:lnTo>
                <a:lnTo>
                  <a:pt x="583" y="508"/>
                </a:lnTo>
                <a:lnTo>
                  <a:pt x="584" y="508"/>
                </a:lnTo>
                <a:lnTo>
                  <a:pt x="584" y="506"/>
                </a:lnTo>
                <a:lnTo>
                  <a:pt x="586" y="506"/>
                </a:lnTo>
                <a:lnTo>
                  <a:pt x="587" y="504"/>
                </a:lnTo>
                <a:lnTo>
                  <a:pt x="589" y="504"/>
                </a:lnTo>
                <a:lnTo>
                  <a:pt x="589" y="501"/>
                </a:lnTo>
                <a:lnTo>
                  <a:pt x="589" y="500"/>
                </a:lnTo>
                <a:lnTo>
                  <a:pt x="589" y="496"/>
                </a:lnTo>
                <a:lnTo>
                  <a:pt x="589" y="493"/>
                </a:lnTo>
                <a:lnTo>
                  <a:pt x="599" y="493"/>
                </a:lnTo>
                <a:lnTo>
                  <a:pt x="599" y="496"/>
                </a:lnTo>
                <a:lnTo>
                  <a:pt x="605" y="492"/>
                </a:lnTo>
                <a:lnTo>
                  <a:pt x="607" y="492"/>
                </a:lnTo>
                <a:lnTo>
                  <a:pt x="610" y="492"/>
                </a:lnTo>
                <a:lnTo>
                  <a:pt x="610" y="490"/>
                </a:lnTo>
                <a:lnTo>
                  <a:pt x="611" y="490"/>
                </a:lnTo>
                <a:lnTo>
                  <a:pt x="611" y="492"/>
                </a:lnTo>
                <a:lnTo>
                  <a:pt x="613" y="492"/>
                </a:lnTo>
                <a:lnTo>
                  <a:pt x="615" y="492"/>
                </a:lnTo>
                <a:lnTo>
                  <a:pt x="616" y="492"/>
                </a:lnTo>
                <a:lnTo>
                  <a:pt x="618" y="492"/>
                </a:lnTo>
                <a:lnTo>
                  <a:pt x="618" y="490"/>
                </a:lnTo>
                <a:lnTo>
                  <a:pt x="618" y="488"/>
                </a:lnTo>
                <a:lnTo>
                  <a:pt x="619" y="488"/>
                </a:lnTo>
                <a:lnTo>
                  <a:pt x="619" y="487"/>
                </a:lnTo>
                <a:lnTo>
                  <a:pt x="621" y="487"/>
                </a:lnTo>
                <a:lnTo>
                  <a:pt x="621" y="488"/>
                </a:lnTo>
                <a:lnTo>
                  <a:pt x="621" y="490"/>
                </a:lnTo>
                <a:lnTo>
                  <a:pt x="623" y="492"/>
                </a:lnTo>
                <a:lnTo>
                  <a:pt x="624" y="493"/>
                </a:lnTo>
                <a:lnTo>
                  <a:pt x="624" y="492"/>
                </a:lnTo>
                <a:lnTo>
                  <a:pt x="624" y="490"/>
                </a:lnTo>
                <a:lnTo>
                  <a:pt x="623" y="490"/>
                </a:lnTo>
                <a:lnTo>
                  <a:pt x="624" y="490"/>
                </a:lnTo>
                <a:lnTo>
                  <a:pt x="624" y="488"/>
                </a:lnTo>
                <a:lnTo>
                  <a:pt x="623" y="487"/>
                </a:lnTo>
                <a:lnTo>
                  <a:pt x="621" y="487"/>
                </a:lnTo>
                <a:lnTo>
                  <a:pt x="621" y="485"/>
                </a:lnTo>
                <a:lnTo>
                  <a:pt x="619" y="485"/>
                </a:lnTo>
                <a:lnTo>
                  <a:pt x="618" y="485"/>
                </a:lnTo>
                <a:lnTo>
                  <a:pt x="616" y="485"/>
                </a:lnTo>
                <a:lnTo>
                  <a:pt x="616" y="487"/>
                </a:lnTo>
                <a:lnTo>
                  <a:pt x="615" y="485"/>
                </a:lnTo>
                <a:lnTo>
                  <a:pt x="615" y="484"/>
                </a:lnTo>
                <a:lnTo>
                  <a:pt x="615" y="482"/>
                </a:lnTo>
                <a:lnTo>
                  <a:pt x="615" y="480"/>
                </a:lnTo>
                <a:lnTo>
                  <a:pt x="613" y="480"/>
                </a:lnTo>
                <a:lnTo>
                  <a:pt x="615" y="480"/>
                </a:lnTo>
                <a:lnTo>
                  <a:pt x="615" y="479"/>
                </a:lnTo>
                <a:lnTo>
                  <a:pt x="616" y="479"/>
                </a:lnTo>
                <a:lnTo>
                  <a:pt x="618" y="479"/>
                </a:lnTo>
                <a:lnTo>
                  <a:pt x="618" y="477"/>
                </a:lnTo>
                <a:lnTo>
                  <a:pt x="616" y="477"/>
                </a:lnTo>
                <a:lnTo>
                  <a:pt x="616" y="479"/>
                </a:lnTo>
                <a:lnTo>
                  <a:pt x="616" y="477"/>
                </a:lnTo>
                <a:lnTo>
                  <a:pt x="615" y="477"/>
                </a:lnTo>
                <a:lnTo>
                  <a:pt x="616" y="476"/>
                </a:lnTo>
                <a:lnTo>
                  <a:pt x="615" y="476"/>
                </a:lnTo>
                <a:lnTo>
                  <a:pt x="615" y="474"/>
                </a:lnTo>
                <a:lnTo>
                  <a:pt x="613" y="474"/>
                </a:lnTo>
                <a:lnTo>
                  <a:pt x="592" y="474"/>
                </a:lnTo>
                <a:lnTo>
                  <a:pt x="589" y="474"/>
                </a:lnTo>
                <a:lnTo>
                  <a:pt x="581" y="474"/>
                </a:lnTo>
                <a:lnTo>
                  <a:pt x="579" y="474"/>
                </a:lnTo>
                <a:lnTo>
                  <a:pt x="571" y="474"/>
                </a:lnTo>
                <a:lnTo>
                  <a:pt x="571" y="456"/>
                </a:lnTo>
                <a:lnTo>
                  <a:pt x="546" y="456"/>
                </a:lnTo>
                <a:lnTo>
                  <a:pt x="546" y="476"/>
                </a:lnTo>
                <a:lnTo>
                  <a:pt x="546" y="482"/>
                </a:lnTo>
                <a:lnTo>
                  <a:pt x="546" y="490"/>
                </a:lnTo>
                <a:lnTo>
                  <a:pt x="546" y="495"/>
                </a:lnTo>
                <a:lnTo>
                  <a:pt x="539" y="495"/>
                </a:lnTo>
                <a:lnTo>
                  <a:pt x="519" y="495"/>
                </a:lnTo>
                <a:lnTo>
                  <a:pt x="519" y="496"/>
                </a:lnTo>
                <a:lnTo>
                  <a:pt x="519" y="500"/>
                </a:lnTo>
                <a:lnTo>
                  <a:pt x="519" y="504"/>
                </a:lnTo>
                <a:lnTo>
                  <a:pt x="519" y="508"/>
                </a:lnTo>
                <a:lnTo>
                  <a:pt x="520" y="508"/>
                </a:lnTo>
                <a:lnTo>
                  <a:pt x="522" y="508"/>
                </a:lnTo>
                <a:lnTo>
                  <a:pt x="523" y="508"/>
                </a:lnTo>
                <a:lnTo>
                  <a:pt x="522" y="508"/>
                </a:lnTo>
                <a:lnTo>
                  <a:pt x="523" y="508"/>
                </a:lnTo>
                <a:lnTo>
                  <a:pt x="525" y="508"/>
                </a:lnTo>
                <a:lnTo>
                  <a:pt x="525" y="509"/>
                </a:lnTo>
                <a:lnTo>
                  <a:pt x="527" y="509"/>
                </a:lnTo>
                <a:lnTo>
                  <a:pt x="527" y="511"/>
                </a:lnTo>
                <a:lnTo>
                  <a:pt x="527" y="512"/>
                </a:lnTo>
                <a:lnTo>
                  <a:pt x="527" y="511"/>
                </a:lnTo>
                <a:lnTo>
                  <a:pt x="528" y="512"/>
                </a:lnTo>
                <a:lnTo>
                  <a:pt x="530" y="512"/>
                </a:lnTo>
                <a:lnTo>
                  <a:pt x="530" y="514"/>
                </a:lnTo>
                <a:lnTo>
                  <a:pt x="530" y="516"/>
                </a:lnTo>
                <a:lnTo>
                  <a:pt x="530" y="517"/>
                </a:lnTo>
                <a:lnTo>
                  <a:pt x="531" y="519"/>
                </a:lnTo>
                <a:lnTo>
                  <a:pt x="531" y="520"/>
                </a:lnTo>
                <a:lnTo>
                  <a:pt x="530" y="520"/>
                </a:lnTo>
                <a:lnTo>
                  <a:pt x="530" y="519"/>
                </a:lnTo>
                <a:lnTo>
                  <a:pt x="528" y="519"/>
                </a:lnTo>
                <a:lnTo>
                  <a:pt x="528" y="520"/>
                </a:lnTo>
                <a:lnTo>
                  <a:pt x="528" y="522"/>
                </a:lnTo>
                <a:lnTo>
                  <a:pt x="530" y="522"/>
                </a:lnTo>
                <a:lnTo>
                  <a:pt x="530" y="524"/>
                </a:lnTo>
                <a:lnTo>
                  <a:pt x="531" y="524"/>
                </a:lnTo>
                <a:lnTo>
                  <a:pt x="531" y="525"/>
                </a:lnTo>
                <a:lnTo>
                  <a:pt x="533" y="525"/>
                </a:lnTo>
                <a:lnTo>
                  <a:pt x="533" y="527"/>
                </a:lnTo>
                <a:lnTo>
                  <a:pt x="531" y="527"/>
                </a:lnTo>
                <a:lnTo>
                  <a:pt x="530" y="525"/>
                </a:lnTo>
                <a:lnTo>
                  <a:pt x="530" y="527"/>
                </a:lnTo>
                <a:lnTo>
                  <a:pt x="531" y="527"/>
                </a:lnTo>
                <a:lnTo>
                  <a:pt x="531" y="528"/>
                </a:lnTo>
                <a:lnTo>
                  <a:pt x="533" y="528"/>
                </a:lnTo>
                <a:lnTo>
                  <a:pt x="533" y="530"/>
                </a:lnTo>
                <a:lnTo>
                  <a:pt x="533" y="532"/>
                </a:lnTo>
                <a:lnTo>
                  <a:pt x="535" y="532"/>
                </a:lnTo>
                <a:lnTo>
                  <a:pt x="535" y="533"/>
                </a:lnTo>
                <a:lnTo>
                  <a:pt x="535" y="535"/>
                </a:lnTo>
                <a:lnTo>
                  <a:pt x="535" y="533"/>
                </a:lnTo>
                <a:lnTo>
                  <a:pt x="533" y="533"/>
                </a:lnTo>
                <a:lnTo>
                  <a:pt x="533" y="535"/>
                </a:lnTo>
                <a:lnTo>
                  <a:pt x="533" y="536"/>
                </a:lnTo>
                <a:lnTo>
                  <a:pt x="535" y="538"/>
                </a:lnTo>
                <a:lnTo>
                  <a:pt x="535" y="540"/>
                </a:lnTo>
                <a:lnTo>
                  <a:pt x="535" y="541"/>
                </a:lnTo>
                <a:lnTo>
                  <a:pt x="536" y="541"/>
                </a:lnTo>
                <a:lnTo>
                  <a:pt x="536" y="543"/>
                </a:lnTo>
                <a:lnTo>
                  <a:pt x="538" y="543"/>
                </a:lnTo>
                <a:lnTo>
                  <a:pt x="538" y="544"/>
                </a:lnTo>
                <a:lnTo>
                  <a:pt x="538" y="543"/>
                </a:lnTo>
                <a:lnTo>
                  <a:pt x="539" y="543"/>
                </a:lnTo>
                <a:lnTo>
                  <a:pt x="541" y="544"/>
                </a:lnTo>
                <a:lnTo>
                  <a:pt x="543" y="546"/>
                </a:lnTo>
                <a:lnTo>
                  <a:pt x="543" y="548"/>
                </a:lnTo>
                <a:lnTo>
                  <a:pt x="543" y="546"/>
                </a:lnTo>
                <a:lnTo>
                  <a:pt x="544" y="546"/>
                </a:lnTo>
                <a:lnTo>
                  <a:pt x="546" y="546"/>
                </a:lnTo>
                <a:lnTo>
                  <a:pt x="546" y="548"/>
                </a:lnTo>
                <a:lnTo>
                  <a:pt x="546" y="549"/>
                </a:lnTo>
                <a:lnTo>
                  <a:pt x="546" y="551"/>
                </a:lnTo>
                <a:lnTo>
                  <a:pt x="547" y="551"/>
                </a:lnTo>
                <a:lnTo>
                  <a:pt x="547" y="552"/>
                </a:lnTo>
                <a:lnTo>
                  <a:pt x="546" y="552"/>
                </a:lnTo>
                <a:lnTo>
                  <a:pt x="544" y="552"/>
                </a:lnTo>
                <a:lnTo>
                  <a:pt x="544" y="554"/>
                </a:lnTo>
                <a:lnTo>
                  <a:pt x="543" y="554"/>
                </a:lnTo>
                <a:lnTo>
                  <a:pt x="543" y="556"/>
                </a:lnTo>
                <a:lnTo>
                  <a:pt x="543" y="557"/>
                </a:lnTo>
                <a:lnTo>
                  <a:pt x="541" y="557"/>
                </a:lnTo>
                <a:lnTo>
                  <a:pt x="541" y="556"/>
                </a:lnTo>
                <a:lnTo>
                  <a:pt x="539" y="557"/>
                </a:lnTo>
                <a:lnTo>
                  <a:pt x="539" y="559"/>
                </a:lnTo>
                <a:lnTo>
                  <a:pt x="539" y="560"/>
                </a:lnTo>
                <a:lnTo>
                  <a:pt x="538" y="560"/>
                </a:lnTo>
                <a:lnTo>
                  <a:pt x="538" y="562"/>
                </a:lnTo>
                <a:lnTo>
                  <a:pt x="536" y="562"/>
                </a:lnTo>
                <a:lnTo>
                  <a:pt x="536" y="564"/>
                </a:lnTo>
                <a:lnTo>
                  <a:pt x="536" y="565"/>
                </a:lnTo>
                <a:lnTo>
                  <a:pt x="536" y="567"/>
                </a:lnTo>
                <a:lnTo>
                  <a:pt x="536" y="568"/>
                </a:lnTo>
                <a:lnTo>
                  <a:pt x="538" y="568"/>
                </a:lnTo>
                <a:lnTo>
                  <a:pt x="538" y="570"/>
                </a:lnTo>
                <a:lnTo>
                  <a:pt x="538" y="572"/>
                </a:lnTo>
                <a:lnTo>
                  <a:pt x="538" y="573"/>
                </a:lnTo>
                <a:lnTo>
                  <a:pt x="538" y="575"/>
                </a:lnTo>
                <a:lnTo>
                  <a:pt x="539" y="578"/>
                </a:lnTo>
                <a:lnTo>
                  <a:pt x="539" y="580"/>
                </a:lnTo>
                <a:lnTo>
                  <a:pt x="539" y="581"/>
                </a:lnTo>
                <a:lnTo>
                  <a:pt x="541" y="581"/>
                </a:lnTo>
                <a:lnTo>
                  <a:pt x="539" y="583"/>
                </a:lnTo>
                <a:lnTo>
                  <a:pt x="538" y="583"/>
                </a:lnTo>
                <a:lnTo>
                  <a:pt x="536" y="583"/>
                </a:lnTo>
                <a:lnTo>
                  <a:pt x="536" y="584"/>
                </a:lnTo>
                <a:lnTo>
                  <a:pt x="535" y="584"/>
                </a:lnTo>
                <a:lnTo>
                  <a:pt x="535" y="586"/>
                </a:lnTo>
                <a:lnTo>
                  <a:pt x="533" y="586"/>
                </a:lnTo>
                <a:lnTo>
                  <a:pt x="533" y="588"/>
                </a:lnTo>
                <a:lnTo>
                  <a:pt x="533" y="589"/>
                </a:lnTo>
                <a:lnTo>
                  <a:pt x="531" y="589"/>
                </a:lnTo>
                <a:lnTo>
                  <a:pt x="533" y="589"/>
                </a:lnTo>
                <a:lnTo>
                  <a:pt x="533" y="591"/>
                </a:lnTo>
                <a:lnTo>
                  <a:pt x="531" y="591"/>
                </a:lnTo>
                <a:lnTo>
                  <a:pt x="531" y="592"/>
                </a:lnTo>
                <a:lnTo>
                  <a:pt x="531" y="594"/>
                </a:lnTo>
                <a:lnTo>
                  <a:pt x="531" y="596"/>
                </a:lnTo>
                <a:lnTo>
                  <a:pt x="531" y="597"/>
                </a:lnTo>
                <a:lnTo>
                  <a:pt x="530" y="599"/>
                </a:lnTo>
                <a:lnTo>
                  <a:pt x="530" y="600"/>
                </a:lnTo>
                <a:lnTo>
                  <a:pt x="530" y="602"/>
                </a:lnTo>
                <a:lnTo>
                  <a:pt x="531" y="602"/>
                </a:lnTo>
                <a:lnTo>
                  <a:pt x="531" y="604"/>
                </a:lnTo>
                <a:lnTo>
                  <a:pt x="530" y="604"/>
                </a:lnTo>
                <a:lnTo>
                  <a:pt x="530" y="605"/>
                </a:lnTo>
                <a:lnTo>
                  <a:pt x="531" y="605"/>
                </a:lnTo>
                <a:lnTo>
                  <a:pt x="531" y="607"/>
                </a:lnTo>
                <a:lnTo>
                  <a:pt x="533" y="607"/>
                </a:lnTo>
                <a:lnTo>
                  <a:pt x="533" y="605"/>
                </a:lnTo>
                <a:lnTo>
                  <a:pt x="533" y="604"/>
                </a:lnTo>
                <a:lnTo>
                  <a:pt x="535" y="602"/>
                </a:lnTo>
                <a:lnTo>
                  <a:pt x="536" y="602"/>
                </a:lnTo>
                <a:lnTo>
                  <a:pt x="536" y="604"/>
                </a:lnTo>
                <a:lnTo>
                  <a:pt x="536" y="605"/>
                </a:lnTo>
                <a:lnTo>
                  <a:pt x="538" y="605"/>
                </a:lnTo>
                <a:lnTo>
                  <a:pt x="538" y="607"/>
                </a:lnTo>
                <a:lnTo>
                  <a:pt x="538" y="608"/>
                </a:lnTo>
                <a:lnTo>
                  <a:pt x="538" y="610"/>
                </a:lnTo>
                <a:lnTo>
                  <a:pt x="538" y="612"/>
                </a:lnTo>
                <a:lnTo>
                  <a:pt x="539" y="612"/>
                </a:lnTo>
                <a:lnTo>
                  <a:pt x="539" y="613"/>
                </a:lnTo>
                <a:lnTo>
                  <a:pt x="539" y="615"/>
                </a:lnTo>
                <a:lnTo>
                  <a:pt x="541" y="615"/>
                </a:lnTo>
                <a:lnTo>
                  <a:pt x="541" y="616"/>
                </a:lnTo>
                <a:lnTo>
                  <a:pt x="543" y="618"/>
                </a:lnTo>
                <a:lnTo>
                  <a:pt x="543" y="620"/>
                </a:lnTo>
                <a:lnTo>
                  <a:pt x="543" y="621"/>
                </a:lnTo>
                <a:lnTo>
                  <a:pt x="543" y="623"/>
                </a:lnTo>
                <a:lnTo>
                  <a:pt x="543" y="624"/>
                </a:lnTo>
                <a:lnTo>
                  <a:pt x="543" y="626"/>
                </a:lnTo>
                <a:lnTo>
                  <a:pt x="543" y="628"/>
                </a:lnTo>
                <a:lnTo>
                  <a:pt x="544" y="628"/>
                </a:lnTo>
                <a:lnTo>
                  <a:pt x="546" y="628"/>
                </a:lnTo>
                <a:lnTo>
                  <a:pt x="546" y="629"/>
                </a:lnTo>
                <a:lnTo>
                  <a:pt x="547" y="629"/>
                </a:lnTo>
                <a:lnTo>
                  <a:pt x="547" y="631"/>
                </a:lnTo>
                <a:lnTo>
                  <a:pt x="547" y="632"/>
                </a:lnTo>
                <a:lnTo>
                  <a:pt x="549" y="632"/>
                </a:lnTo>
                <a:lnTo>
                  <a:pt x="551" y="632"/>
                </a:lnTo>
                <a:lnTo>
                  <a:pt x="552" y="632"/>
                </a:lnTo>
                <a:lnTo>
                  <a:pt x="552" y="634"/>
                </a:lnTo>
                <a:lnTo>
                  <a:pt x="554" y="634"/>
                </a:lnTo>
                <a:lnTo>
                  <a:pt x="554" y="636"/>
                </a:lnTo>
                <a:lnTo>
                  <a:pt x="554" y="634"/>
                </a:lnTo>
                <a:lnTo>
                  <a:pt x="555" y="634"/>
                </a:lnTo>
                <a:lnTo>
                  <a:pt x="557" y="634"/>
                </a:lnTo>
                <a:lnTo>
                  <a:pt x="559" y="634"/>
                </a:lnTo>
                <a:lnTo>
                  <a:pt x="560" y="634"/>
                </a:lnTo>
                <a:lnTo>
                  <a:pt x="562" y="634"/>
                </a:lnTo>
                <a:lnTo>
                  <a:pt x="562" y="632"/>
                </a:lnTo>
                <a:lnTo>
                  <a:pt x="563" y="632"/>
                </a:lnTo>
                <a:lnTo>
                  <a:pt x="563" y="634"/>
                </a:lnTo>
                <a:lnTo>
                  <a:pt x="565" y="634"/>
                </a:lnTo>
                <a:lnTo>
                  <a:pt x="565" y="636"/>
                </a:lnTo>
                <a:lnTo>
                  <a:pt x="565" y="634"/>
                </a:lnTo>
                <a:lnTo>
                  <a:pt x="565" y="632"/>
                </a:lnTo>
                <a:lnTo>
                  <a:pt x="563" y="632"/>
                </a:lnTo>
                <a:lnTo>
                  <a:pt x="563" y="629"/>
                </a:lnTo>
                <a:lnTo>
                  <a:pt x="563" y="628"/>
                </a:lnTo>
                <a:lnTo>
                  <a:pt x="563" y="629"/>
                </a:lnTo>
                <a:lnTo>
                  <a:pt x="565" y="629"/>
                </a:lnTo>
                <a:lnTo>
                  <a:pt x="565" y="631"/>
                </a:lnTo>
                <a:lnTo>
                  <a:pt x="565" y="632"/>
                </a:lnTo>
                <a:lnTo>
                  <a:pt x="565" y="634"/>
                </a:lnTo>
                <a:lnTo>
                  <a:pt x="567" y="634"/>
                </a:lnTo>
                <a:lnTo>
                  <a:pt x="568" y="634"/>
                </a:lnTo>
                <a:lnTo>
                  <a:pt x="568" y="636"/>
                </a:lnTo>
                <a:lnTo>
                  <a:pt x="568" y="634"/>
                </a:lnTo>
                <a:lnTo>
                  <a:pt x="570" y="634"/>
                </a:lnTo>
                <a:lnTo>
                  <a:pt x="570" y="636"/>
                </a:lnTo>
                <a:lnTo>
                  <a:pt x="570" y="634"/>
                </a:lnTo>
                <a:lnTo>
                  <a:pt x="571" y="634"/>
                </a:lnTo>
                <a:lnTo>
                  <a:pt x="573" y="634"/>
                </a:lnTo>
                <a:lnTo>
                  <a:pt x="575" y="634"/>
                </a:lnTo>
                <a:lnTo>
                  <a:pt x="576" y="636"/>
                </a:lnTo>
                <a:lnTo>
                  <a:pt x="576" y="637"/>
                </a:lnTo>
                <a:lnTo>
                  <a:pt x="578" y="637"/>
                </a:lnTo>
                <a:lnTo>
                  <a:pt x="578" y="639"/>
                </a:lnTo>
                <a:lnTo>
                  <a:pt x="578" y="640"/>
                </a:lnTo>
                <a:lnTo>
                  <a:pt x="576" y="640"/>
                </a:lnTo>
                <a:lnTo>
                  <a:pt x="576" y="642"/>
                </a:lnTo>
                <a:lnTo>
                  <a:pt x="576" y="644"/>
                </a:lnTo>
                <a:lnTo>
                  <a:pt x="575" y="644"/>
                </a:lnTo>
                <a:lnTo>
                  <a:pt x="575" y="645"/>
                </a:lnTo>
                <a:lnTo>
                  <a:pt x="573" y="647"/>
                </a:lnTo>
                <a:lnTo>
                  <a:pt x="575" y="648"/>
                </a:lnTo>
                <a:lnTo>
                  <a:pt x="575" y="650"/>
                </a:lnTo>
                <a:lnTo>
                  <a:pt x="575" y="652"/>
                </a:lnTo>
                <a:lnTo>
                  <a:pt x="576" y="652"/>
                </a:lnTo>
                <a:lnTo>
                  <a:pt x="576" y="653"/>
                </a:lnTo>
                <a:lnTo>
                  <a:pt x="578" y="655"/>
                </a:lnTo>
                <a:lnTo>
                  <a:pt x="579" y="655"/>
                </a:lnTo>
                <a:lnTo>
                  <a:pt x="581" y="656"/>
                </a:lnTo>
                <a:lnTo>
                  <a:pt x="579" y="656"/>
                </a:lnTo>
                <a:lnTo>
                  <a:pt x="579" y="658"/>
                </a:lnTo>
                <a:lnTo>
                  <a:pt x="578" y="660"/>
                </a:lnTo>
                <a:lnTo>
                  <a:pt x="576" y="660"/>
                </a:lnTo>
                <a:lnTo>
                  <a:pt x="575" y="660"/>
                </a:lnTo>
                <a:lnTo>
                  <a:pt x="575" y="661"/>
                </a:lnTo>
                <a:lnTo>
                  <a:pt x="575" y="663"/>
                </a:lnTo>
                <a:lnTo>
                  <a:pt x="573" y="663"/>
                </a:lnTo>
                <a:lnTo>
                  <a:pt x="575" y="663"/>
                </a:lnTo>
                <a:lnTo>
                  <a:pt x="575" y="664"/>
                </a:lnTo>
                <a:lnTo>
                  <a:pt x="573" y="664"/>
                </a:lnTo>
                <a:lnTo>
                  <a:pt x="573" y="663"/>
                </a:lnTo>
                <a:lnTo>
                  <a:pt x="573" y="664"/>
                </a:lnTo>
                <a:lnTo>
                  <a:pt x="573" y="666"/>
                </a:lnTo>
                <a:lnTo>
                  <a:pt x="573" y="668"/>
                </a:lnTo>
                <a:lnTo>
                  <a:pt x="573" y="666"/>
                </a:lnTo>
                <a:lnTo>
                  <a:pt x="571" y="666"/>
                </a:lnTo>
                <a:lnTo>
                  <a:pt x="570" y="666"/>
                </a:lnTo>
                <a:lnTo>
                  <a:pt x="570" y="668"/>
                </a:lnTo>
                <a:lnTo>
                  <a:pt x="568" y="668"/>
                </a:lnTo>
                <a:lnTo>
                  <a:pt x="568" y="666"/>
                </a:lnTo>
                <a:lnTo>
                  <a:pt x="567" y="666"/>
                </a:lnTo>
                <a:lnTo>
                  <a:pt x="567" y="668"/>
                </a:lnTo>
                <a:lnTo>
                  <a:pt x="567" y="666"/>
                </a:lnTo>
                <a:lnTo>
                  <a:pt x="565" y="666"/>
                </a:lnTo>
                <a:lnTo>
                  <a:pt x="563" y="666"/>
                </a:lnTo>
                <a:lnTo>
                  <a:pt x="563" y="668"/>
                </a:lnTo>
                <a:lnTo>
                  <a:pt x="563" y="666"/>
                </a:lnTo>
                <a:lnTo>
                  <a:pt x="562" y="666"/>
                </a:lnTo>
                <a:lnTo>
                  <a:pt x="562" y="664"/>
                </a:lnTo>
                <a:lnTo>
                  <a:pt x="562" y="666"/>
                </a:lnTo>
                <a:lnTo>
                  <a:pt x="562" y="668"/>
                </a:lnTo>
                <a:lnTo>
                  <a:pt x="562" y="669"/>
                </a:lnTo>
                <a:lnTo>
                  <a:pt x="562" y="671"/>
                </a:lnTo>
                <a:lnTo>
                  <a:pt x="562" y="672"/>
                </a:lnTo>
                <a:lnTo>
                  <a:pt x="562" y="674"/>
                </a:lnTo>
                <a:lnTo>
                  <a:pt x="560" y="672"/>
                </a:lnTo>
                <a:lnTo>
                  <a:pt x="560" y="671"/>
                </a:lnTo>
                <a:lnTo>
                  <a:pt x="560" y="672"/>
                </a:lnTo>
                <a:lnTo>
                  <a:pt x="560" y="671"/>
                </a:lnTo>
                <a:lnTo>
                  <a:pt x="562" y="671"/>
                </a:lnTo>
                <a:lnTo>
                  <a:pt x="560" y="669"/>
                </a:lnTo>
                <a:lnTo>
                  <a:pt x="560" y="671"/>
                </a:lnTo>
                <a:lnTo>
                  <a:pt x="559" y="671"/>
                </a:lnTo>
                <a:lnTo>
                  <a:pt x="557" y="671"/>
                </a:lnTo>
                <a:lnTo>
                  <a:pt x="557" y="672"/>
                </a:lnTo>
                <a:lnTo>
                  <a:pt x="557" y="674"/>
                </a:lnTo>
                <a:lnTo>
                  <a:pt x="559" y="674"/>
                </a:lnTo>
                <a:lnTo>
                  <a:pt x="560" y="674"/>
                </a:lnTo>
                <a:lnTo>
                  <a:pt x="560" y="676"/>
                </a:lnTo>
                <a:lnTo>
                  <a:pt x="560" y="677"/>
                </a:lnTo>
                <a:lnTo>
                  <a:pt x="559" y="677"/>
                </a:lnTo>
                <a:lnTo>
                  <a:pt x="559" y="679"/>
                </a:lnTo>
                <a:lnTo>
                  <a:pt x="557" y="679"/>
                </a:lnTo>
                <a:lnTo>
                  <a:pt x="557" y="680"/>
                </a:lnTo>
                <a:lnTo>
                  <a:pt x="557" y="682"/>
                </a:lnTo>
                <a:lnTo>
                  <a:pt x="559" y="684"/>
                </a:lnTo>
                <a:lnTo>
                  <a:pt x="557" y="685"/>
                </a:lnTo>
                <a:lnTo>
                  <a:pt x="557" y="687"/>
                </a:lnTo>
                <a:lnTo>
                  <a:pt x="559" y="687"/>
                </a:lnTo>
                <a:lnTo>
                  <a:pt x="559" y="688"/>
                </a:lnTo>
                <a:lnTo>
                  <a:pt x="559" y="687"/>
                </a:lnTo>
                <a:lnTo>
                  <a:pt x="560" y="687"/>
                </a:lnTo>
                <a:lnTo>
                  <a:pt x="560" y="685"/>
                </a:lnTo>
                <a:lnTo>
                  <a:pt x="559" y="684"/>
                </a:lnTo>
                <a:lnTo>
                  <a:pt x="560" y="684"/>
                </a:lnTo>
                <a:lnTo>
                  <a:pt x="560" y="685"/>
                </a:lnTo>
                <a:lnTo>
                  <a:pt x="562" y="685"/>
                </a:lnTo>
                <a:lnTo>
                  <a:pt x="563" y="687"/>
                </a:lnTo>
                <a:lnTo>
                  <a:pt x="563" y="688"/>
                </a:lnTo>
                <a:lnTo>
                  <a:pt x="563" y="690"/>
                </a:lnTo>
                <a:lnTo>
                  <a:pt x="563" y="692"/>
                </a:lnTo>
                <a:lnTo>
                  <a:pt x="562" y="692"/>
                </a:lnTo>
                <a:lnTo>
                  <a:pt x="563" y="693"/>
                </a:lnTo>
                <a:lnTo>
                  <a:pt x="562" y="693"/>
                </a:lnTo>
                <a:lnTo>
                  <a:pt x="560" y="693"/>
                </a:lnTo>
                <a:lnTo>
                  <a:pt x="560" y="692"/>
                </a:lnTo>
                <a:lnTo>
                  <a:pt x="560" y="693"/>
                </a:lnTo>
                <a:lnTo>
                  <a:pt x="559" y="693"/>
                </a:lnTo>
                <a:lnTo>
                  <a:pt x="557" y="693"/>
                </a:lnTo>
                <a:lnTo>
                  <a:pt x="557" y="695"/>
                </a:lnTo>
                <a:lnTo>
                  <a:pt x="557" y="693"/>
                </a:lnTo>
                <a:lnTo>
                  <a:pt x="555" y="695"/>
                </a:lnTo>
                <a:lnTo>
                  <a:pt x="557" y="695"/>
                </a:lnTo>
                <a:lnTo>
                  <a:pt x="555" y="695"/>
                </a:lnTo>
                <a:lnTo>
                  <a:pt x="555" y="696"/>
                </a:lnTo>
                <a:lnTo>
                  <a:pt x="555" y="698"/>
                </a:lnTo>
                <a:lnTo>
                  <a:pt x="555" y="696"/>
                </a:lnTo>
                <a:lnTo>
                  <a:pt x="554" y="696"/>
                </a:lnTo>
                <a:lnTo>
                  <a:pt x="554" y="695"/>
                </a:lnTo>
                <a:lnTo>
                  <a:pt x="554" y="693"/>
                </a:lnTo>
                <a:lnTo>
                  <a:pt x="552" y="693"/>
                </a:lnTo>
                <a:lnTo>
                  <a:pt x="552" y="695"/>
                </a:lnTo>
                <a:lnTo>
                  <a:pt x="551" y="695"/>
                </a:lnTo>
                <a:lnTo>
                  <a:pt x="549" y="695"/>
                </a:lnTo>
                <a:lnTo>
                  <a:pt x="549" y="693"/>
                </a:lnTo>
                <a:lnTo>
                  <a:pt x="549" y="692"/>
                </a:lnTo>
                <a:lnTo>
                  <a:pt x="549" y="690"/>
                </a:lnTo>
                <a:lnTo>
                  <a:pt x="547" y="690"/>
                </a:lnTo>
                <a:lnTo>
                  <a:pt x="547" y="688"/>
                </a:lnTo>
                <a:lnTo>
                  <a:pt x="547" y="687"/>
                </a:lnTo>
                <a:lnTo>
                  <a:pt x="547" y="685"/>
                </a:lnTo>
                <a:lnTo>
                  <a:pt x="546" y="684"/>
                </a:lnTo>
                <a:lnTo>
                  <a:pt x="546" y="682"/>
                </a:lnTo>
                <a:lnTo>
                  <a:pt x="544" y="682"/>
                </a:lnTo>
                <a:lnTo>
                  <a:pt x="544" y="680"/>
                </a:lnTo>
                <a:lnTo>
                  <a:pt x="544" y="679"/>
                </a:lnTo>
                <a:lnTo>
                  <a:pt x="544" y="677"/>
                </a:lnTo>
                <a:lnTo>
                  <a:pt x="543" y="677"/>
                </a:lnTo>
                <a:lnTo>
                  <a:pt x="543" y="679"/>
                </a:lnTo>
                <a:lnTo>
                  <a:pt x="543" y="680"/>
                </a:lnTo>
                <a:lnTo>
                  <a:pt x="543" y="682"/>
                </a:lnTo>
                <a:lnTo>
                  <a:pt x="544" y="682"/>
                </a:lnTo>
                <a:lnTo>
                  <a:pt x="544" y="684"/>
                </a:lnTo>
                <a:lnTo>
                  <a:pt x="544" y="685"/>
                </a:lnTo>
                <a:lnTo>
                  <a:pt x="543" y="685"/>
                </a:lnTo>
                <a:lnTo>
                  <a:pt x="543" y="687"/>
                </a:lnTo>
                <a:lnTo>
                  <a:pt x="541" y="687"/>
                </a:lnTo>
                <a:lnTo>
                  <a:pt x="543" y="685"/>
                </a:lnTo>
                <a:lnTo>
                  <a:pt x="541" y="685"/>
                </a:lnTo>
                <a:lnTo>
                  <a:pt x="541" y="684"/>
                </a:lnTo>
                <a:lnTo>
                  <a:pt x="539" y="684"/>
                </a:lnTo>
                <a:lnTo>
                  <a:pt x="538" y="684"/>
                </a:lnTo>
                <a:lnTo>
                  <a:pt x="536" y="688"/>
                </a:lnTo>
                <a:lnTo>
                  <a:pt x="535" y="688"/>
                </a:lnTo>
                <a:lnTo>
                  <a:pt x="535" y="687"/>
                </a:lnTo>
                <a:lnTo>
                  <a:pt x="533" y="687"/>
                </a:lnTo>
                <a:lnTo>
                  <a:pt x="533" y="688"/>
                </a:lnTo>
                <a:lnTo>
                  <a:pt x="531" y="688"/>
                </a:lnTo>
                <a:lnTo>
                  <a:pt x="530" y="688"/>
                </a:lnTo>
                <a:lnTo>
                  <a:pt x="530" y="687"/>
                </a:lnTo>
                <a:lnTo>
                  <a:pt x="530" y="685"/>
                </a:lnTo>
                <a:lnTo>
                  <a:pt x="530" y="687"/>
                </a:lnTo>
                <a:lnTo>
                  <a:pt x="530" y="688"/>
                </a:lnTo>
                <a:lnTo>
                  <a:pt x="528" y="688"/>
                </a:lnTo>
                <a:lnTo>
                  <a:pt x="528" y="690"/>
                </a:lnTo>
                <a:lnTo>
                  <a:pt x="527" y="690"/>
                </a:lnTo>
                <a:lnTo>
                  <a:pt x="525" y="690"/>
                </a:lnTo>
                <a:lnTo>
                  <a:pt x="525" y="692"/>
                </a:lnTo>
                <a:lnTo>
                  <a:pt x="523" y="692"/>
                </a:lnTo>
                <a:lnTo>
                  <a:pt x="523" y="693"/>
                </a:lnTo>
                <a:lnTo>
                  <a:pt x="523" y="695"/>
                </a:lnTo>
                <a:lnTo>
                  <a:pt x="523" y="696"/>
                </a:lnTo>
                <a:lnTo>
                  <a:pt x="522" y="696"/>
                </a:lnTo>
                <a:lnTo>
                  <a:pt x="522" y="698"/>
                </a:lnTo>
                <a:lnTo>
                  <a:pt x="520" y="696"/>
                </a:lnTo>
                <a:lnTo>
                  <a:pt x="522" y="696"/>
                </a:lnTo>
                <a:lnTo>
                  <a:pt x="520" y="695"/>
                </a:lnTo>
                <a:lnTo>
                  <a:pt x="522" y="695"/>
                </a:lnTo>
                <a:lnTo>
                  <a:pt x="520" y="695"/>
                </a:lnTo>
                <a:lnTo>
                  <a:pt x="522" y="695"/>
                </a:lnTo>
                <a:lnTo>
                  <a:pt x="520" y="693"/>
                </a:lnTo>
                <a:lnTo>
                  <a:pt x="520" y="692"/>
                </a:lnTo>
                <a:lnTo>
                  <a:pt x="522" y="690"/>
                </a:lnTo>
                <a:lnTo>
                  <a:pt x="522" y="688"/>
                </a:lnTo>
                <a:lnTo>
                  <a:pt x="522" y="687"/>
                </a:lnTo>
                <a:lnTo>
                  <a:pt x="522" y="685"/>
                </a:lnTo>
                <a:lnTo>
                  <a:pt x="522" y="684"/>
                </a:lnTo>
                <a:lnTo>
                  <a:pt x="522" y="682"/>
                </a:lnTo>
                <a:lnTo>
                  <a:pt x="522" y="680"/>
                </a:lnTo>
                <a:lnTo>
                  <a:pt x="522" y="679"/>
                </a:lnTo>
                <a:lnTo>
                  <a:pt x="520" y="679"/>
                </a:lnTo>
                <a:lnTo>
                  <a:pt x="522" y="679"/>
                </a:lnTo>
                <a:lnTo>
                  <a:pt x="520" y="679"/>
                </a:lnTo>
                <a:lnTo>
                  <a:pt x="520" y="677"/>
                </a:lnTo>
                <a:lnTo>
                  <a:pt x="520" y="676"/>
                </a:lnTo>
                <a:lnTo>
                  <a:pt x="519" y="676"/>
                </a:lnTo>
                <a:lnTo>
                  <a:pt x="520" y="676"/>
                </a:lnTo>
                <a:lnTo>
                  <a:pt x="520" y="674"/>
                </a:lnTo>
                <a:lnTo>
                  <a:pt x="519" y="672"/>
                </a:lnTo>
                <a:lnTo>
                  <a:pt x="519" y="671"/>
                </a:lnTo>
                <a:lnTo>
                  <a:pt x="520" y="669"/>
                </a:lnTo>
                <a:lnTo>
                  <a:pt x="522" y="669"/>
                </a:lnTo>
                <a:lnTo>
                  <a:pt x="520" y="668"/>
                </a:lnTo>
                <a:lnTo>
                  <a:pt x="522" y="668"/>
                </a:lnTo>
                <a:lnTo>
                  <a:pt x="520" y="668"/>
                </a:lnTo>
                <a:lnTo>
                  <a:pt x="520" y="669"/>
                </a:lnTo>
                <a:lnTo>
                  <a:pt x="520" y="668"/>
                </a:lnTo>
                <a:lnTo>
                  <a:pt x="520" y="669"/>
                </a:lnTo>
                <a:lnTo>
                  <a:pt x="519" y="669"/>
                </a:lnTo>
                <a:lnTo>
                  <a:pt x="520" y="669"/>
                </a:lnTo>
                <a:lnTo>
                  <a:pt x="520" y="668"/>
                </a:lnTo>
                <a:lnTo>
                  <a:pt x="520" y="666"/>
                </a:lnTo>
                <a:lnTo>
                  <a:pt x="519" y="666"/>
                </a:lnTo>
                <a:lnTo>
                  <a:pt x="519" y="664"/>
                </a:lnTo>
                <a:lnTo>
                  <a:pt x="519" y="663"/>
                </a:lnTo>
                <a:lnTo>
                  <a:pt x="517" y="663"/>
                </a:lnTo>
                <a:lnTo>
                  <a:pt x="519" y="663"/>
                </a:lnTo>
                <a:lnTo>
                  <a:pt x="519" y="664"/>
                </a:lnTo>
                <a:lnTo>
                  <a:pt x="520" y="664"/>
                </a:lnTo>
                <a:lnTo>
                  <a:pt x="519" y="664"/>
                </a:lnTo>
                <a:lnTo>
                  <a:pt x="519" y="663"/>
                </a:lnTo>
                <a:lnTo>
                  <a:pt x="520" y="663"/>
                </a:lnTo>
                <a:lnTo>
                  <a:pt x="520" y="664"/>
                </a:lnTo>
                <a:lnTo>
                  <a:pt x="520" y="666"/>
                </a:lnTo>
                <a:lnTo>
                  <a:pt x="522" y="668"/>
                </a:lnTo>
                <a:lnTo>
                  <a:pt x="522" y="666"/>
                </a:lnTo>
                <a:lnTo>
                  <a:pt x="523" y="664"/>
                </a:lnTo>
                <a:lnTo>
                  <a:pt x="523" y="663"/>
                </a:lnTo>
                <a:lnTo>
                  <a:pt x="525" y="663"/>
                </a:lnTo>
                <a:lnTo>
                  <a:pt x="525" y="661"/>
                </a:lnTo>
                <a:lnTo>
                  <a:pt x="525" y="660"/>
                </a:lnTo>
                <a:lnTo>
                  <a:pt x="525" y="658"/>
                </a:lnTo>
                <a:lnTo>
                  <a:pt x="523" y="658"/>
                </a:lnTo>
                <a:lnTo>
                  <a:pt x="523" y="656"/>
                </a:lnTo>
                <a:lnTo>
                  <a:pt x="523" y="655"/>
                </a:lnTo>
                <a:lnTo>
                  <a:pt x="523" y="653"/>
                </a:lnTo>
                <a:lnTo>
                  <a:pt x="525" y="653"/>
                </a:lnTo>
                <a:lnTo>
                  <a:pt x="525" y="652"/>
                </a:lnTo>
                <a:lnTo>
                  <a:pt x="523" y="652"/>
                </a:lnTo>
                <a:lnTo>
                  <a:pt x="523" y="650"/>
                </a:lnTo>
                <a:lnTo>
                  <a:pt x="523" y="648"/>
                </a:lnTo>
                <a:lnTo>
                  <a:pt x="523" y="647"/>
                </a:lnTo>
                <a:lnTo>
                  <a:pt x="523" y="645"/>
                </a:lnTo>
                <a:lnTo>
                  <a:pt x="523" y="644"/>
                </a:lnTo>
                <a:lnTo>
                  <a:pt x="525" y="645"/>
                </a:lnTo>
                <a:lnTo>
                  <a:pt x="525" y="647"/>
                </a:lnTo>
                <a:lnTo>
                  <a:pt x="525" y="645"/>
                </a:lnTo>
                <a:lnTo>
                  <a:pt x="525" y="644"/>
                </a:lnTo>
                <a:lnTo>
                  <a:pt x="523" y="644"/>
                </a:lnTo>
                <a:lnTo>
                  <a:pt x="523" y="642"/>
                </a:lnTo>
                <a:lnTo>
                  <a:pt x="523" y="640"/>
                </a:lnTo>
                <a:lnTo>
                  <a:pt x="523" y="639"/>
                </a:lnTo>
                <a:lnTo>
                  <a:pt x="523" y="637"/>
                </a:lnTo>
                <a:lnTo>
                  <a:pt x="522" y="637"/>
                </a:lnTo>
                <a:lnTo>
                  <a:pt x="522" y="639"/>
                </a:lnTo>
                <a:lnTo>
                  <a:pt x="522" y="640"/>
                </a:lnTo>
                <a:lnTo>
                  <a:pt x="522" y="642"/>
                </a:lnTo>
                <a:lnTo>
                  <a:pt x="520" y="644"/>
                </a:lnTo>
                <a:lnTo>
                  <a:pt x="519" y="644"/>
                </a:lnTo>
                <a:lnTo>
                  <a:pt x="520" y="645"/>
                </a:lnTo>
                <a:lnTo>
                  <a:pt x="519" y="645"/>
                </a:lnTo>
                <a:lnTo>
                  <a:pt x="519" y="644"/>
                </a:lnTo>
                <a:lnTo>
                  <a:pt x="519" y="645"/>
                </a:lnTo>
                <a:lnTo>
                  <a:pt x="517" y="645"/>
                </a:lnTo>
                <a:lnTo>
                  <a:pt x="517" y="644"/>
                </a:lnTo>
                <a:lnTo>
                  <a:pt x="515" y="644"/>
                </a:lnTo>
                <a:lnTo>
                  <a:pt x="514" y="644"/>
                </a:lnTo>
                <a:lnTo>
                  <a:pt x="514" y="645"/>
                </a:lnTo>
                <a:lnTo>
                  <a:pt x="512" y="645"/>
                </a:lnTo>
                <a:lnTo>
                  <a:pt x="514" y="645"/>
                </a:lnTo>
                <a:lnTo>
                  <a:pt x="514" y="647"/>
                </a:lnTo>
                <a:lnTo>
                  <a:pt x="512" y="647"/>
                </a:lnTo>
                <a:lnTo>
                  <a:pt x="512" y="648"/>
                </a:lnTo>
                <a:lnTo>
                  <a:pt x="514" y="648"/>
                </a:lnTo>
                <a:lnTo>
                  <a:pt x="514" y="650"/>
                </a:lnTo>
                <a:lnTo>
                  <a:pt x="512" y="650"/>
                </a:lnTo>
                <a:lnTo>
                  <a:pt x="512" y="652"/>
                </a:lnTo>
                <a:lnTo>
                  <a:pt x="511" y="652"/>
                </a:lnTo>
                <a:lnTo>
                  <a:pt x="509" y="653"/>
                </a:lnTo>
                <a:lnTo>
                  <a:pt x="507" y="653"/>
                </a:lnTo>
                <a:lnTo>
                  <a:pt x="506" y="653"/>
                </a:lnTo>
                <a:lnTo>
                  <a:pt x="506" y="652"/>
                </a:lnTo>
                <a:lnTo>
                  <a:pt x="504" y="652"/>
                </a:lnTo>
                <a:lnTo>
                  <a:pt x="504" y="653"/>
                </a:lnTo>
                <a:lnTo>
                  <a:pt x="504" y="655"/>
                </a:lnTo>
                <a:lnTo>
                  <a:pt x="506" y="655"/>
                </a:lnTo>
                <a:lnTo>
                  <a:pt x="506" y="656"/>
                </a:lnTo>
                <a:lnTo>
                  <a:pt x="506" y="655"/>
                </a:lnTo>
                <a:lnTo>
                  <a:pt x="507" y="655"/>
                </a:lnTo>
                <a:lnTo>
                  <a:pt x="507" y="656"/>
                </a:lnTo>
                <a:lnTo>
                  <a:pt x="507" y="658"/>
                </a:lnTo>
                <a:lnTo>
                  <a:pt x="507" y="660"/>
                </a:lnTo>
                <a:lnTo>
                  <a:pt x="509" y="661"/>
                </a:lnTo>
                <a:lnTo>
                  <a:pt x="509" y="663"/>
                </a:lnTo>
                <a:lnTo>
                  <a:pt x="509" y="664"/>
                </a:lnTo>
                <a:lnTo>
                  <a:pt x="509" y="666"/>
                </a:lnTo>
                <a:lnTo>
                  <a:pt x="511" y="666"/>
                </a:lnTo>
                <a:lnTo>
                  <a:pt x="509" y="668"/>
                </a:lnTo>
                <a:lnTo>
                  <a:pt x="509" y="669"/>
                </a:lnTo>
                <a:lnTo>
                  <a:pt x="509" y="668"/>
                </a:lnTo>
                <a:lnTo>
                  <a:pt x="507" y="669"/>
                </a:lnTo>
                <a:lnTo>
                  <a:pt x="506" y="669"/>
                </a:lnTo>
                <a:lnTo>
                  <a:pt x="506" y="668"/>
                </a:lnTo>
                <a:lnTo>
                  <a:pt x="506" y="666"/>
                </a:lnTo>
                <a:lnTo>
                  <a:pt x="504" y="664"/>
                </a:lnTo>
                <a:lnTo>
                  <a:pt x="504" y="663"/>
                </a:lnTo>
                <a:lnTo>
                  <a:pt x="504" y="661"/>
                </a:lnTo>
                <a:lnTo>
                  <a:pt x="503" y="661"/>
                </a:lnTo>
                <a:lnTo>
                  <a:pt x="501" y="661"/>
                </a:lnTo>
                <a:lnTo>
                  <a:pt x="503" y="661"/>
                </a:lnTo>
                <a:lnTo>
                  <a:pt x="503" y="663"/>
                </a:lnTo>
                <a:lnTo>
                  <a:pt x="501" y="663"/>
                </a:lnTo>
                <a:lnTo>
                  <a:pt x="501" y="661"/>
                </a:lnTo>
                <a:lnTo>
                  <a:pt x="501" y="663"/>
                </a:lnTo>
                <a:lnTo>
                  <a:pt x="501" y="661"/>
                </a:lnTo>
                <a:lnTo>
                  <a:pt x="499" y="661"/>
                </a:lnTo>
                <a:lnTo>
                  <a:pt x="499" y="660"/>
                </a:lnTo>
                <a:lnTo>
                  <a:pt x="499" y="658"/>
                </a:lnTo>
                <a:lnTo>
                  <a:pt x="498" y="658"/>
                </a:lnTo>
                <a:lnTo>
                  <a:pt x="498" y="656"/>
                </a:lnTo>
                <a:lnTo>
                  <a:pt x="498" y="655"/>
                </a:lnTo>
                <a:lnTo>
                  <a:pt x="496" y="655"/>
                </a:lnTo>
                <a:lnTo>
                  <a:pt x="496" y="653"/>
                </a:lnTo>
                <a:lnTo>
                  <a:pt x="496" y="652"/>
                </a:lnTo>
                <a:lnTo>
                  <a:pt x="496" y="650"/>
                </a:lnTo>
                <a:lnTo>
                  <a:pt x="495" y="650"/>
                </a:lnTo>
                <a:lnTo>
                  <a:pt x="495" y="648"/>
                </a:lnTo>
                <a:lnTo>
                  <a:pt x="493" y="648"/>
                </a:lnTo>
                <a:lnTo>
                  <a:pt x="495" y="648"/>
                </a:lnTo>
                <a:lnTo>
                  <a:pt x="495" y="647"/>
                </a:lnTo>
                <a:lnTo>
                  <a:pt x="493" y="647"/>
                </a:lnTo>
                <a:lnTo>
                  <a:pt x="493" y="645"/>
                </a:lnTo>
                <a:lnTo>
                  <a:pt x="493" y="644"/>
                </a:lnTo>
                <a:lnTo>
                  <a:pt x="491" y="644"/>
                </a:lnTo>
                <a:lnTo>
                  <a:pt x="491" y="642"/>
                </a:lnTo>
                <a:lnTo>
                  <a:pt x="491" y="640"/>
                </a:lnTo>
                <a:lnTo>
                  <a:pt x="491" y="639"/>
                </a:lnTo>
                <a:lnTo>
                  <a:pt x="490" y="639"/>
                </a:lnTo>
                <a:lnTo>
                  <a:pt x="490" y="637"/>
                </a:lnTo>
                <a:lnTo>
                  <a:pt x="490" y="636"/>
                </a:lnTo>
                <a:lnTo>
                  <a:pt x="490" y="634"/>
                </a:lnTo>
                <a:lnTo>
                  <a:pt x="490" y="632"/>
                </a:lnTo>
                <a:lnTo>
                  <a:pt x="490" y="631"/>
                </a:lnTo>
                <a:lnTo>
                  <a:pt x="488" y="631"/>
                </a:lnTo>
                <a:lnTo>
                  <a:pt x="488" y="629"/>
                </a:lnTo>
                <a:lnTo>
                  <a:pt x="488" y="631"/>
                </a:lnTo>
                <a:lnTo>
                  <a:pt x="488" y="632"/>
                </a:lnTo>
                <a:lnTo>
                  <a:pt x="487" y="632"/>
                </a:lnTo>
                <a:lnTo>
                  <a:pt x="487" y="634"/>
                </a:lnTo>
                <a:lnTo>
                  <a:pt x="487" y="636"/>
                </a:lnTo>
                <a:lnTo>
                  <a:pt x="488" y="636"/>
                </a:lnTo>
                <a:lnTo>
                  <a:pt x="488" y="637"/>
                </a:lnTo>
                <a:lnTo>
                  <a:pt x="490" y="637"/>
                </a:lnTo>
                <a:lnTo>
                  <a:pt x="488" y="637"/>
                </a:lnTo>
                <a:lnTo>
                  <a:pt x="487" y="637"/>
                </a:lnTo>
                <a:lnTo>
                  <a:pt x="487" y="639"/>
                </a:lnTo>
                <a:lnTo>
                  <a:pt x="488" y="639"/>
                </a:lnTo>
                <a:lnTo>
                  <a:pt x="488" y="640"/>
                </a:lnTo>
                <a:lnTo>
                  <a:pt x="488" y="642"/>
                </a:lnTo>
                <a:lnTo>
                  <a:pt x="487" y="642"/>
                </a:lnTo>
                <a:lnTo>
                  <a:pt x="487" y="640"/>
                </a:lnTo>
                <a:lnTo>
                  <a:pt x="487" y="642"/>
                </a:lnTo>
                <a:lnTo>
                  <a:pt x="487" y="644"/>
                </a:lnTo>
                <a:lnTo>
                  <a:pt x="487" y="642"/>
                </a:lnTo>
                <a:lnTo>
                  <a:pt x="485" y="642"/>
                </a:lnTo>
                <a:lnTo>
                  <a:pt x="487" y="644"/>
                </a:lnTo>
                <a:lnTo>
                  <a:pt x="485" y="644"/>
                </a:lnTo>
                <a:lnTo>
                  <a:pt x="485" y="642"/>
                </a:lnTo>
                <a:lnTo>
                  <a:pt x="483" y="642"/>
                </a:lnTo>
                <a:lnTo>
                  <a:pt x="483" y="640"/>
                </a:lnTo>
                <a:lnTo>
                  <a:pt x="483" y="639"/>
                </a:lnTo>
                <a:lnTo>
                  <a:pt x="483" y="637"/>
                </a:lnTo>
                <a:lnTo>
                  <a:pt x="482" y="637"/>
                </a:lnTo>
                <a:lnTo>
                  <a:pt x="482" y="636"/>
                </a:lnTo>
                <a:lnTo>
                  <a:pt x="483" y="637"/>
                </a:lnTo>
                <a:lnTo>
                  <a:pt x="483" y="636"/>
                </a:lnTo>
                <a:lnTo>
                  <a:pt x="482" y="636"/>
                </a:lnTo>
                <a:lnTo>
                  <a:pt x="482" y="634"/>
                </a:lnTo>
                <a:lnTo>
                  <a:pt x="482" y="632"/>
                </a:lnTo>
                <a:lnTo>
                  <a:pt x="480" y="632"/>
                </a:lnTo>
                <a:lnTo>
                  <a:pt x="480" y="631"/>
                </a:lnTo>
                <a:lnTo>
                  <a:pt x="482" y="631"/>
                </a:lnTo>
                <a:lnTo>
                  <a:pt x="480" y="631"/>
                </a:lnTo>
                <a:lnTo>
                  <a:pt x="480" y="629"/>
                </a:lnTo>
                <a:lnTo>
                  <a:pt x="480" y="628"/>
                </a:lnTo>
                <a:lnTo>
                  <a:pt x="480" y="626"/>
                </a:lnTo>
                <a:lnTo>
                  <a:pt x="480" y="624"/>
                </a:lnTo>
                <a:lnTo>
                  <a:pt x="479" y="623"/>
                </a:lnTo>
                <a:lnTo>
                  <a:pt x="479" y="624"/>
                </a:lnTo>
                <a:lnTo>
                  <a:pt x="479" y="623"/>
                </a:lnTo>
                <a:lnTo>
                  <a:pt x="477" y="623"/>
                </a:lnTo>
                <a:lnTo>
                  <a:pt x="479" y="621"/>
                </a:lnTo>
                <a:lnTo>
                  <a:pt x="477" y="621"/>
                </a:lnTo>
                <a:lnTo>
                  <a:pt x="477" y="620"/>
                </a:lnTo>
                <a:lnTo>
                  <a:pt x="477" y="618"/>
                </a:lnTo>
                <a:lnTo>
                  <a:pt x="475" y="618"/>
                </a:lnTo>
                <a:lnTo>
                  <a:pt x="475" y="616"/>
                </a:lnTo>
                <a:lnTo>
                  <a:pt x="475" y="615"/>
                </a:lnTo>
                <a:lnTo>
                  <a:pt x="474" y="615"/>
                </a:lnTo>
                <a:lnTo>
                  <a:pt x="474" y="613"/>
                </a:lnTo>
                <a:lnTo>
                  <a:pt x="475" y="612"/>
                </a:lnTo>
                <a:lnTo>
                  <a:pt x="475" y="610"/>
                </a:lnTo>
                <a:lnTo>
                  <a:pt x="477" y="610"/>
                </a:lnTo>
                <a:lnTo>
                  <a:pt x="477" y="608"/>
                </a:lnTo>
                <a:lnTo>
                  <a:pt x="477" y="607"/>
                </a:lnTo>
                <a:lnTo>
                  <a:pt x="475" y="605"/>
                </a:lnTo>
                <a:lnTo>
                  <a:pt x="475" y="604"/>
                </a:lnTo>
                <a:lnTo>
                  <a:pt x="475" y="602"/>
                </a:lnTo>
                <a:lnTo>
                  <a:pt x="474" y="602"/>
                </a:lnTo>
                <a:lnTo>
                  <a:pt x="475" y="602"/>
                </a:lnTo>
                <a:lnTo>
                  <a:pt x="477" y="602"/>
                </a:lnTo>
                <a:lnTo>
                  <a:pt x="475" y="600"/>
                </a:lnTo>
                <a:lnTo>
                  <a:pt x="477" y="600"/>
                </a:lnTo>
                <a:lnTo>
                  <a:pt x="477" y="599"/>
                </a:lnTo>
                <a:lnTo>
                  <a:pt x="475" y="599"/>
                </a:lnTo>
                <a:lnTo>
                  <a:pt x="475" y="597"/>
                </a:lnTo>
                <a:lnTo>
                  <a:pt x="475" y="596"/>
                </a:lnTo>
                <a:lnTo>
                  <a:pt x="475" y="594"/>
                </a:lnTo>
                <a:lnTo>
                  <a:pt x="474" y="594"/>
                </a:lnTo>
                <a:lnTo>
                  <a:pt x="474" y="592"/>
                </a:lnTo>
                <a:lnTo>
                  <a:pt x="474" y="591"/>
                </a:lnTo>
                <a:lnTo>
                  <a:pt x="474" y="589"/>
                </a:lnTo>
                <a:lnTo>
                  <a:pt x="474" y="588"/>
                </a:lnTo>
                <a:lnTo>
                  <a:pt x="474" y="586"/>
                </a:lnTo>
                <a:lnTo>
                  <a:pt x="467" y="586"/>
                </a:lnTo>
                <a:lnTo>
                  <a:pt x="464" y="586"/>
                </a:lnTo>
                <a:lnTo>
                  <a:pt x="463" y="586"/>
                </a:lnTo>
                <a:lnTo>
                  <a:pt x="455" y="586"/>
                </a:lnTo>
                <a:lnTo>
                  <a:pt x="450" y="586"/>
                </a:lnTo>
                <a:lnTo>
                  <a:pt x="448" y="586"/>
                </a:lnTo>
                <a:lnTo>
                  <a:pt x="445" y="586"/>
                </a:lnTo>
                <a:lnTo>
                  <a:pt x="443" y="586"/>
                </a:lnTo>
                <a:lnTo>
                  <a:pt x="442" y="586"/>
                </a:lnTo>
                <a:lnTo>
                  <a:pt x="440" y="586"/>
                </a:lnTo>
                <a:lnTo>
                  <a:pt x="439" y="586"/>
                </a:lnTo>
                <a:lnTo>
                  <a:pt x="435" y="586"/>
                </a:lnTo>
                <a:lnTo>
                  <a:pt x="431" y="586"/>
                </a:lnTo>
                <a:lnTo>
                  <a:pt x="418" y="586"/>
                </a:lnTo>
                <a:lnTo>
                  <a:pt x="416" y="586"/>
                </a:lnTo>
                <a:lnTo>
                  <a:pt x="416" y="578"/>
                </a:lnTo>
                <a:lnTo>
                  <a:pt x="416" y="572"/>
                </a:lnTo>
                <a:lnTo>
                  <a:pt x="416" y="568"/>
                </a:lnTo>
                <a:lnTo>
                  <a:pt x="416" y="564"/>
                </a:lnTo>
                <a:lnTo>
                  <a:pt x="416" y="562"/>
                </a:lnTo>
                <a:lnTo>
                  <a:pt x="416" y="560"/>
                </a:lnTo>
                <a:lnTo>
                  <a:pt x="411" y="560"/>
                </a:lnTo>
                <a:lnTo>
                  <a:pt x="410" y="560"/>
                </a:lnTo>
                <a:lnTo>
                  <a:pt x="405" y="560"/>
                </a:lnTo>
                <a:lnTo>
                  <a:pt x="403" y="560"/>
                </a:lnTo>
                <a:lnTo>
                  <a:pt x="394" y="560"/>
                </a:lnTo>
                <a:lnTo>
                  <a:pt x="392" y="560"/>
                </a:lnTo>
                <a:lnTo>
                  <a:pt x="389" y="560"/>
                </a:lnTo>
                <a:lnTo>
                  <a:pt x="387" y="560"/>
                </a:lnTo>
                <a:lnTo>
                  <a:pt x="381" y="560"/>
                </a:lnTo>
                <a:lnTo>
                  <a:pt x="376" y="560"/>
                </a:lnTo>
                <a:lnTo>
                  <a:pt x="375" y="560"/>
                </a:lnTo>
                <a:lnTo>
                  <a:pt x="373" y="560"/>
                </a:lnTo>
                <a:lnTo>
                  <a:pt x="363" y="560"/>
                </a:lnTo>
                <a:lnTo>
                  <a:pt x="363" y="551"/>
                </a:lnTo>
                <a:lnTo>
                  <a:pt x="363" y="546"/>
                </a:lnTo>
                <a:lnTo>
                  <a:pt x="363" y="544"/>
                </a:lnTo>
                <a:lnTo>
                  <a:pt x="363" y="540"/>
                </a:lnTo>
                <a:lnTo>
                  <a:pt x="363" y="538"/>
                </a:lnTo>
                <a:lnTo>
                  <a:pt x="363" y="536"/>
                </a:lnTo>
                <a:lnTo>
                  <a:pt x="362" y="536"/>
                </a:lnTo>
                <a:lnTo>
                  <a:pt x="362" y="535"/>
                </a:lnTo>
                <a:lnTo>
                  <a:pt x="362" y="536"/>
                </a:lnTo>
                <a:lnTo>
                  <a:pt x="362" y="538"/>
                </a:lnTo>
                <a:lnTo>
                  <a:pt x="362" y="540"/>
                </a:lnTo>
                <a:lnTo>
                  <a:pt x="362" y="541"/>
                </a:lnTo>
                <a:lnTo>
                  <a:pt x="360" y="541"/>
                </a:lnTo>
                <a:lnTo>
                  <a:pt x="359" y="541"/>
                </a:lnTo>
                <a:lnTo>
                  <a:pt x="359" y="540"/>
                </a:lnTo>
                <a:lnTo>
                  <a:pt x="359" y="541"/>
                </a:lnTo>
                <a:lnTo>
                  <a:pt x="359" y="543"/>
                </a:lnTo>
                <a:lnTo>
                  <a:pt x="359" y="544"/>
                </a:lnTo>
                <a:lnTo>
                  <a:pt x="357" y="546"/>
                </a:lnTo>
                <a:lnTo>
                  <a:pt x="355" y="546"/>
                </a:lnTo>
                <a:lnTo>
                  <a:pt x="355" y="544"/>
                </a:lnTo>
                <a:lnTo>
                  <a:pt x="354" y="546"/>
                </a:lnTo>
                <a:lnTo>
                  <a:pt x="354" y="548"/>
                </a:lnTo>
                <a:lnTo>
                  <a:pt x="354" y="549"/>
                </a:lnTo>
                <a:lnTo>
                  <a:pt x="352" y="549"/>
                </a:lnTo>
                <a:lnTo>
                  <a:pt x="351" y="549"/>
                </a:lnTo>
                <a:lnTo>
                  <a:pt x="351" y="548"/>
                </a:lnTo>
                <a:lnTo>
                  <a:pt x="349" y="548"/>
                </a:lnTo>
                <a:lnTo>
                  <a:pt x="349" y="549"/>
                </a:lnTo>
                <a:lnTo>
                  <a:pt x="347" y="549"/>
                </a:lnTo>
                <a:lnTo>
                  <a:pt x="347" y="551"/>
                </a:lnTo>
                <a:lnTo>
                  <a:pt x="346" y="551"/>
                </a:lnTo>
                <a:lnTo>
                  <a:pt x="346" y="549"/>
                </a:lnTo>
                <a:lnTo>
                  <a:pt x="344" y="549"/>
                </a:lnTo>
                <a:lnTo>
                  <a:pt x="344" y="548"/>
                </a:lnTo>
                <a:lnTo>
                  <a:pt x="346" y="548"/>
                </a:lnTo>
                <a:lnTo>
                  <a:pt x="347" y="548"/>
                </a:lnTo>
                <a:lnTo>
                  <a:pt x="346" y="546"/>
                </a:lnTo>
                <a:lnTo>
                  <a:pt x="347" y="546"/>
                </a:lnTo>
                <a:lnTo>
                  <a:pt x="347" y="544"/>
                </a:lnTo>
                <a:lnTo>
                  <a:pt x="347" y="543"/>
                </a:lnTo>
                <a:lnTo>
                  <a:pt x="347" y="541"/>
                </a:lnTo>
                <a:lnTo>
                  <a:pt x="346" y="541"/>
                </a:lnTo>
                <a:lnTo>
                  <a:pt x="346" y="540"/>
                </a:lnTo>
                <a:lnTo>
                  <a:pt x="344" y="540"/>
                </a:lnTo>
                <a:lnTo>
                  <a:pt x="344" y="541"/>
                </a:lnTo>
                <a:lnTo>
                  <a:pt x="343" y="541"/>
                </a:lnTo>
                <a:lnTo>
                  <a:pt x="341" y="541"/>
                </a:lnTo>
                <a:lnTo>
                  <a:pt x="341" y="540"/>
                </a:lnTo>
                <a:lnTo>
                  <a:pt x="341" y="538"/>
                </a:lnTo>
                <a:lnTo>
                  <a:pt x="341" y="536"/>
                </a:lnTo>
                <a:lnTo>
                  <a:pt x="339" y="536"/>
                </a:lnTo>
                <a:lnTo>
                  <a:pt x="339" y="535"/>
                </a:lnTo>
                <a:lnTo>
                  <a:pt x="339" y="533"/>
                </a:lnTo>
                <a:lnTo>
                  <a:pt x="338" y="533"/>
                </a:lnTo>
                <a:lnTo>
                  <a:pt x="336" y="533"/>
                </a:lnTo>
                <a:lnTo>
                  <a:pt x="336" y="532"/>
                </a:lnTo>
                <a:lnTo>
                  <a:pt x="335" y="532"/>
                </a:lnTo>
                <a:lnTo>
                  <a:pt x="335" y="530"/>
                </a:lnTo>
                <a:lnTo>
                  <a:pt x="336" y="528"/>
                </a:lnTo>
                <a:lnTo>
                  <a:pt x="336" y="527"/>
                </a:lnTo>
                <a:lnTo>
                  <a:pt x="336" y="525"/>
                </a:lnTo>
                <a:lnTo>
                  <a:pt x="336" y="527"/>
                </a:lnTo>
                <a:lnTo>
                  <a:pt x="335" y="527"/>
                </a:lnTo>
                <a:lnTo>
                  <a:pt x="335" y="528"/>
                </a:lnTo>
                <a:lnTo>
                  <a:pt x="335" y="527"/>
                </a:lnTo>
                <a:lnTo>
                  <a:pt x="333" y="528"/>
                </a:lnTo>
                <a:lnTo>
                  <a:pt x="331" y="528"/>
                </a:lnTo>
                <a:lnTo>
                  <a:pt x="331" y="527"/>
                </a:lnTo>
                <a:lnTo>
                  <a:pt x="330" y="527"/>
                </a:lnTo>
                <a:lnTo>
                  <a:pt x="330" y="525"/>
                </a:lnTo>
                <a:lnTo>
                  <a:pt x="328" y="525"/>
                </a:lnTo>
                <a:lnTo>
                  <a:pt x="327" y="525"/>
                </a:lnTo>
                <a:lnTo>
                  <a:pt x="325" y="525"/>
                </a:lnTo>
                <a:lnTo>
                  <a:pt x="325" y="524"/>
                </a:lnTo>
                <a:lnTo>
                  <a:pt x="323" y="522"/>
                </a:lnTo>
                <a:lnTo>
                  <a:pt x="323" y="520"/>
                </a:lnTo>
                <a:lnTo>
                  <a:pt x="323" y="519"/>
                </a:lnTo>
                <a:lnTo>
                  <a:pt x="322" y="517"/>
                </a:lnTo>
                <a:lnTo>
                  <a:pt x="322" y="516"/>
                </a:lnTo>
                <a:lnTo>
                  <a:pt x="322" y="517"/>
                </a:lnTo>
                <a:lnTo>
                  <a:pt x="320" y="517"/>
                </a:lnTo>
                <a:lnTo>
                  <a:pt x="320" y="519"/>
                </a:lnTo>
                <a:lnTo>
                  <a:pt x="320" y="517"/>
                </a:lnTo>
                <a:lnTo>
                  <a:pt x="319" y="517"/>
                </a:lnTo>
                <a:lnTo>
                  <a:pt x="319" y="516"/>
                </a:lnTo>
                <a:lnTo>
                  <a:pt x="319" y="514"/>
                </a:lnTo>
                <a:lnTo>
                  <a:pt x="319" y="512"/>
                </a:lnTo>
                <a:lnTo>
                  <a:pt x="319" y="511"/>
                </a:lnTo>
                <a:lnTo>
                  <a:pt x="320" y="511"/>
                </a:lnTo>
                <a:lnTo>
                  <a:pt x="320" y="509"/>
                </a:lnTo>
                <a:lnTo>
                  <a:pt x="320" y="508"/>
                </a:lnTo>
                <a:lnTo>
                  <a:pt x="320" y="506"/>
                </a:lnTo>
                <a:lnTo>
                  <a:pt x="319" y="506"/>
                </a:lnTo>
                <a:lnTo>
                  <a:pt x="319" y="504"/>
                </a:lnTo>
                <a:lnTo>
                  <a:pt x="320" y="504"/>
                </a:lnTo>
                <a:lnTo>
                  <a:pt x="320" y="503"/>
                </a:lnTo>
                <a:lnTo>
                  <a:pt x="320" y="501"/>
                </a:lnTo>
                <a:lnTo>
                  <a:pt x="320" y="500"/>
                </a:lnTo>
                <a:lnTo>
                  <a:pt x="322" y="500"/>
                </a:lnTo>
                <a:lnTo>
                  <a:pt x="322" y="498"/>
                </a:lnTo>
                <a:lnTo>
                  <a:pt x="322" y="496"/>
                </a:lnTo>
                <a:lnTo>
                  <a:pt x="322" y="495"/>
                </a:lnTo>
                <a:lnTo>
                  <a:pt x="322" y="493"/>
                </a:lnTo>
                <a:lnTo>
                  <a:pt x="322" y="492"/>
                </a:lnTo>
                <a:lnTo>
                  <a:pt x="320" y="492"/>
                </a:lnTo>
                <a:lnTo>
                  <a:pt x="320" y="490"/>
                </a:lnTo>
                <a:lnTo>
                  <a:pt x="320" y="488"/>
                </a:lnTo>
                <a:lnTo>
                  <a:pt x="320" y="487"/>
                </a:lnTo>
                <a:lnTo>
                  <a:pt x="320" y="485"/>
                </a:lnTo>
                <a:lnTo>
                  <a:pt x="320" y="487"/>
                </a:lnTo>
                <a:lnTo>
                  <a:pt x="319" y="488"/>
                </a:lnTo>
                <a:lnTo>
                  <a:pt x="319" y="490"/>
                </a:lnTo>
                <a:lnTo>
                  <a:pt x="317" y="492"/>
                </a:lnTo>
                <a:lnTo>
                  <a:pt x="317" y="490"/>
                </a:lnTo>
                <a:lnTo>
                  <a:pt x="317" y="488"/>
                </a:lnTo>
                <a:lnTo>
                  <a:pt x="319" y="487"/>
                </a:lnTo>
                <a:lnTo>
                  <a:pt x="319" y="485"/>
                </a:lnTo>
                <a:lnTo>
                  <a:pt x="319" y="484"/>
                </a:lnTo>
                <a:lnTo>
                  <a:pt x="319" y="482"/>
                </a:lnTo>
                <a:lnTo>
                  <a:pt x="319" y="480"/>
                </a:lnTo>
                <a:lnTo>
                  <a:pt x="320" y="480"/>
                </a:lnTo>
                <a:lnTo>
                  <a:pt x="320" y="479"/>
                </a:lnTo>
                <a:lnTo>
                  <a:pt x="320" y="477"/>
                </a:lnTo>
                <a:lnTo>
                  <a:pt x="320" y="476"/>
                </a:lnTo>
                <a:lnTo>
                  <a:pt x="322" y="476"/>
                </a:lnTo>
                <a:lnTo>
                  <a:pt x="322" y="477"/>
                </a:lnTo>
                <a:lnTo>
                  <a:pt x="322" y="479"/>
                </a:lnTo>
                <a:lnTo>
                  <a:pt x="322" y="480"/>
                </a:lnTo>
                <a:lnTo>
                  <a:pt x="323" y="482"/>
                </a:lnTo>
                <a:lnTo>
                  <a:pt x="322" y="482"/>
                </a:lnTo>
                <a:lnTo>
                  <a:pt x="323" y="484"/>
                </a:lnTo>
                <a:lnTo>
                  <a:pt x="323" y="485"/>
                </a:lnTo>
                <a:lnTo>
                  <a:pt x="323" y="484"/>
                </a:lnTo>
                <a:lnTo>
                  <a:pt x="325" y="484"/>
                </a:lnTo>
                <a:lnTo>
                  <a:pt x="325" y="485"/>
                </a:lnTo>
                <a:lnTo>
                  <a:pt x="325" y="484"/>
                </a:lnTo>
                <a:lnTo>
                  <a:pt x="327" y="484"/>
                </a:lnTo>
                <a:lnTo>
                  <a:pt x="327" y="482"/>
                </a:lnTo>
                <a:lnTo>
                  <a:pt x="327" y="480"/>
                </a:lnTo>
                <a:lnTo>
                  <a:pt x="327" y="479"/>
                </a:lnTo>
                <a:lnTo>
                  <a:pt x="328" y="479"/>
                </a:lnTo>
                <a:lnTo>
                  <a:pt x="328" y="477"/>
                </a:lnTo>
                <a:lnTo>
                  <a:pt x="327" y="477"/>
                </a:lnTo>
                <a:lnTo>
                  <a:pt x="328" y="476"/>
                </a:lnTo>
                <a:lnTo>
                  <a:pt x="328" y="474"/>
                </a:lnTo>
                <a:lnTo>
                  <a:pt x="330" y="472"/>
                </a:lnTo>
                <a:lnTo>
                  <a:pt x="330" y="471"/>
                </a:lnTo>
                <a:lnTo>
                  <a:pt x="328" y="471"/>
                </a:lnTo>
                <a:lnTo>
                  <a:pt x="328" y="469"/>
                </a:lnTo>
                <a:lnTo>
                  <a:pt x="328" y="471"/>
                </a:lnTo>
                <a:lnTo>
                  <a:pt x="328" y="469"/>
                </a:lnTo>
                <a:lnTo>
                  <a:pt x="328" y="468"/>
                </a:lnTo>
                <a:lnTo>
                  <a:pt x="328" y="466"/>
                </a:lnTo>
                <a:lnTo>
                  <a:pt x="330" y="466"/>
                </a:lnTo>
                <a:lnTo>
                  <a:pt x="330" y="464"/>
                </a:lnTo>
                <a:lnTo>
                  <a:pt x="330" y="463"/>
                </a:lnTo>
                <a:lnTo>
                  <a:pt x="330" y="461"/>
                </a:lnTo>
                <a:lnTo>
                  <a:pt x="330" y="460"/>
                </a:lnTo>
                <a:lnTo>
                  <a:pt x="331" y="458"/>
                </a:lnTo>
                <a:lnTo>
                  <a:pt x="331" y="456"/>
                </a:lnTo>
                <a:lnTo>
                  <a:pt x="330" y="456"/>
                </a:lnTo>
                <a:lnTo>
                  <a:pt x="330" y="458"/>
                </a:lnTo>
                <a:lnTo>
                  <a:pt x="330" y="460"/>
                </a:lnTo>
                <a:lnTo>
                  <a:pt x="330" y="461"/>
                </a:lnTo>
                <a:lnTo>
                  <a:pt x="330" y="463"/>
                </a:lnTo>
                <a:lnTo>
                  <a:pt x="330" y="464"/>
                </a:lnTo>
                <a:lnTo>
                  <a:pt x="328" y="464"/>
                </a:lnTo>
                <a:lnTo>
                  <a:pt x="327" y="464"/>
                </a:lnTo>
                <a:lnTo>
                  <a:pt x="327" y="463"/>
                </a:lnTo>
                <a:lnTo>
                  <a:pt x="327" y="461"/>
                </a:lnTo>
                <a:lnTo>
                  <a:pt x="327" y="460"/>
                </a:lnTo>
                <a:lnTo>
                  <a:pt x="327" y="458"/>
                </a:lnTo>
                <a:lnTo>
                  <a:pt x="327" y="456"/>
                </a:lnTo>
                <a:lnTo>
                  <a:pt x="327" y="455"/>
                </a:lnTo>
                <a:lnTo>
                  <a:pt x="327" y="453"/>
                </a:lnTo>
                <a:lnTo>
                  <a:pt x="325" y="455"/>
                </a:lnTo>
                <a:lnTo>
                  <a:pt x="325" y="453"/>
                </a:lnTo>
                <a:lnTo>
                  <a:pt x="325" y="452"/>
                </a:lnTo>
                <a:lnTo>
                  <a:pt x="327" y="452"/>
                </a:lnTo>
                <a:lnTo>
                  <a:pt x="327" y="450"/>
                </a:lnTo>
                <a:lnTo>
                  <a:pt x="327" y="448"/>
                </a:lnTo>
                <a:lnTo>
                  <a:pt x="327" y="447"/>
                </a:lnTo>
                <a:lnTo>
                  <a:pt x="327" y="445"/>
                </a:lnTo>
                <a:lnTo>
                  <a:pt x="327" y="444"/>
                </a:lnTo>
                <a:lnTo>
                  <a:pt x="327" y="442"/>
                </a:lnTo>
                <a:lnTo>
                  <a:pt x="325" y="442"/>
                </a:lnTo>
                <a:lnTo>
                  <a:pt x="325" y="444"/>
                </a:lnTo>
                <a:lnTo>
                  <a:pt x="325" y="445"/>
                </a:lnTo>
                <a:lnTo>
                  <a:pt x="325" y="447"/>
                </a:lnTo>
                <a:lnTo>
                  <a:pt x="325" y="448"/>
                </a:lnTo>
                <a:lnTo>
                  <a:pt x="323" y="448"/>
                </a:lnTo>
                <a:lnTo>
                  <a:pt x="323" y="450"/>
                </a:lnTo>
                <a:lnTo>
                  <a:pt x="323" y="452"/>
                </a:lnTo>
                <a:lnTo>
                  <a:pt x="323" y="453"/>
                </a:lnTo>
                <a:lnTo>
                  <a:pt x="322" y="455"/>
                </a:lnTo>
                <a:lnTo>
                  <a:pt x="322" y="453"/>
                </a:lnTo>
                <a:lnTo>
                  <a:pt x="322" y="452"/>
                </a:lnTo>
                <a:lnTo>
                  <a:pt x="320" y="452"/>
                </a:lnTo>
                <a:lnTo>
                  <a:pt x="320" y="450"/>
                </a:lnTo>
                <a:lnTo>
                  <a:pt x="322" y="450"/>
                </a:lnTo>
                <a:lnTo>
                  <a:pt x="320" y="448"/>
                </a:lnTo>
                <a:lnTo>
                  <a:pt x="320" y="447"/>
                </a:lnTo>
                <a:lnTo>
                  <a:pt x="320" y="445"/>
                </a:lnTo>
                <a:lnTo>
                  <a:pt x="320" y="444"/>
                </a:lnTo>
                <a:lnTo>
                  <a:pt x="320" y="442"/>
                </a:lnTo>
                <a:lnTo>
                  <a:pt x="320" y="440"/>
                </a:lnTo>
                <a:lnTo>
                  <a:pt x="320" y="439"/>
                </a:lnTo>
                <a:lnTo>
                  <a:pt x="320" y="437"/>
                </a:lnTo>
                <a:lnTo>
                  <a:pt x="320" y="436"/>
                </a:lnTo>
                <a:lnTo>
                  <a:pt x="320" y="434"/>
                </a:lnTo>
                <a:lnTo>
                  <a:pt x="319" y="432"/>
                </a:lnTo>
                <a:lnTo>
                  <a:pt x="320" y="432"/>
                </a:lnTo>
                <a:lnTo>
                  <a:pt x="320" y="431"/>
                </a:lnTo>
                <a:lnTo>
                  <a:pt x="320" y="429"/>
                </a:lnTo>
                <a:lnTo>
                  <a:pt x="322" y="429"/>
                </a:lnTo>
                <a:lnTo>
                  <a:pt x="323" y="429"/>
                </a:lnTo>
                <a:lnTo>
                  <a:pt x="322" y="429"/>
                </a:lnTo>
                <a:lnTo>
                  <a:pt x="322" y="428"/>
                </a:lnTo>
                <a:lnTo>
                  <a:pt x="322" y="426"/>
                </a:lnTo>
                <a:lnTo>
                  <a:pt x="320" y="424"/>
                </a:lnTo>
                <a:lnTo>
                  <a:pt x="320" y="426"/>
                </a:lnTo>
                <a:lnTo>
                  <a:pt x="320" y="424"/>
                </a:lnTo>
                <a:lnTo>
                  <a:pt x="320" y="423"/>
                </a:lnTo>
                <a:lnTo>
                  <a:pt x="320" y="421"/>
                </a:lnTo>
                <a:lnTo>
                  <a:pt x="320" y="423"/>
                </a:lnTo>
                <a:lnTo>
                  <a:pt x="319" y="423"/>
                </a:lnTo>
                <a:lnTo>
                  <a:pt x="317" y="423"/>
                </a:lnTo>
                <a:lnTo>
                  <a:pt x="317" y="421"/>
                </a:lnTo>
                <a:lnTo>
                  <a:pt x="319" y="420"/>
                </a:lnTo>
                <a:lnTo>
                  <a:pt x="319" y="418"/>
                </a:lnTo>
                <a:lnTo>
                  <a:pt x="319" y="416"/>
                </a:lnTo>
                <a:lnTo>
                  <a:pt x="317" y="416"/>
                </a:lnTo>
                <a:lnTo>
                  <a:pt x="317" y="415"/>
                </a:lnTo>
                <a:lnTo>
                  <a:pt x="315" y="415"/>
                </a:lnTo>
                <a:lnTo>
                  <a:pt x="315" y="413"/>
                </a:lnTo>
                <a:lnTo>
                  <a:pt x="315" y="412"/>
                </a:lnTo>
                <a:lnTo>
                  <a:pt x="315" y="410"/>
                </a:lnTo>
                <a:lnTo>
                  <a:pt x="315" y="408"/>
                </a:lnTo>
                <a:lnTo>
                  <a:pt x="315" y="407"/>
                </a:lnTo>
                <a:lnTo>
                  <a:pt x="315" y="405"/>
                </a:lnTo>
                <a:lnTo>
                  <a:pt x="314" y="404"/>
                </a:lnTo>
                <a:lnTo>
                  <a:pt x="314" y="405"/>
                </a:lnTo>
                <a:lnTo>
                  <a:pt x="312" y="405"/>
                </a:lnTo>
                <a:lnTo>
                  <a:pt x="312" y="407"/>
                </a:lnTo>
                <a:lnTo>
                  <a:pt x="311" y="407"/>
                </a:lnTo>
                <a:lnTo>
                  <a:pt x="311" y="408"/>
                </a:lnTo>
                <a:lnTo>
                  <a:pt x="309" y="408"/>
                </a:lnTo>
                <a:lnTo>
                  <a:pt x="309" y="410"/>
                </a:lnTo>
                <a:lnTo>
                  <a:pt x="309" y="412"/>
                </a:lnTo>
                <a:lnTo>
                  <a:pt x="309" y="413"/>
                </a:lnTo>
                <a:lnTo>
                  <a:pt x="307" y="413"/>
                </a:lnTo>
                <a:lnTo>
                  <a:pt x="307" y="416"/>
                </a:lnTo>
                <a:lnTo>
                  <a:pt x="307" y="418"/>
                </a:lnTo>
                <a:lnTo>
                  <a:pt x="306" y="416"/>
                </a:lnTo>
                <a:lnTo>
                  <a:pt x="306" y="415"/>
                </a:lnTo>
                <a:lnTo>
                  <a:pt x="306" y="413"/>
                </a:lnTo>
                <a:lnTo>
                  <a:pt x="306" y="412"/>
                </a:lnTo>
                <a:lnTo>
                  <a:pt x="307" y="412"/>
                </a:lnTo>
                <a:lnTo>
                  <a:pt x="307" y="410"/>
                </a:lnTo>
                <a:lnTo>
                  <a:pt x="307" y="408"/>
                </a:lnTo>
                <a:lnTo>
                  <a:pt x="306" y="408"/>
                </a:lnTo>
                <a:lnTo>
                  <a:pt x="306" y="410"/>
                </a:lnTo>
                <a:lnTo>
                  <a:pt x="304" y="410"/>
                </a:lnTo>
                <a:lnTo>
                  <a:pt x="304" y="412"/>
                </a:lnTo>
                <a:lnTo>
                  <a:pt x="306" y="412"/>
                </a:lnTo>
                <a:lnTo>
                  <a:pt x="306" y="413"/>
                </a:lnTo>
                <a:lnTo>
                  <a:pt x="304" y="413"/>
                </a:lnTo>
                <a:lnTo>
                  <a:pt x="304" y="415"/>
                </a:lnTo>
                <a:lnTo>
                  <a:pt x="304" y="416"/>
                </a:lnTo>
                <a:lnTo>
                  <a:pt x="304" y="418"/>
                </a:lnTo>
                <a:lnTo>
                  <a:pt x="303" y="418"/>
                </a:lnTo>
                <a:lnTo>
                  <a:pt x="303" y="420"/>
                </a:lnTo>
                <a:lnTo>
                  <a:pt x="303" y="421"/>
                </a:lnTo>
                <a:lnTo>
                  <a:pt x="303" y="423"/>
                </a:lnTo>
                <a:lnTo>
                  <a:pt x="304" y="423"/>
                </a:lnTo>
                <a:lnTo>
                  <a:pt x="304" y="424"/>
                </a:lnTo>
                <a:lnTo>
                  <a:pt x="304" y="426"/>
                </a:lnTo>
                <a:lnTo>
                  <a:pt x="304" y="428"/>
                </a:lnTo>
                <a:lnTo>
                  <a:pt x="304" y="429"/>
                </a:lnTo>
                <a:lnTo>
                  <a:pt x="306" y="428"/>
                </a:lnTo>
                <a:lnTo>
                  <a:pt x="306" y="426"/>
                </a:lnTo>
                <a:lnTo>
                  <a:pt x="306" y="424"/>
                </a:lnTo>
                <a:lnTo>
                  <a:pt x="306" y="423"/>
                </a:lnTo>
                <a:lnTo>
                  <a:pt x="307" y="424"/>
                </a:lnTo>
                <a:lnTo>
                  <a:pt x="307" y="423"/>
                </a:lnTo>
                <a:lnTo>
                  <a:pt x="307" y="421"/>
                </a:lnTo>
                <a:lnTo>
                  <a:pt x="307" y="420"/>
                </a:lnTo>
                <a:lnTo>
                  <a:pt x="309" y="420"/>
                </a:lnTo>
                <a:lnTo>
                  <a:pt x="309" y="421"/>
                </a:lnTo>
                <a:lnTo>
                  <a:pt x="309" y="423"/>
                </a:lnTo>
                <a:lnTo>
                  <a:pt x="307" y="423"/>
                </a:lnTo>
                <a:lnTo>
                  <a:pt x="307" y="424"/>
                </a:lnTo>
                <a:lnTo>
                  <a:pt x="307" y="426"/>
                </a:lnTo>
                <a:lnTo>
                  <a:pt x="307" y="428"/>
                </a:lnTo>
                <a:lnTo>
                  <a:pt x="307" y="429"/>
                </a:lnTo>
                <a:lnTo>
                  <a:pt x="307" y="431"/>
                </a:lnTo>
                <a:lnTo>
                  <a:pt x="307" y="432"/>
                </a:lnTo>
                <a:lnTo>
                  <a:pt x="307" y="434"/>
                </a:lnTo>
                <a:lnTo>
                  <a:pt x="309" y="434"/>
                </a:lnTo>
                <a:lnTo>
                  <a:pt x="307" y="436"/>
                </a:lnTo>
                <a:lnTo>
                  <a:pt x="309" y="436"/>
                </a:lnTo>
                <a:lnTo>
                  <a:pt x="309" y="437"/>
                </a:lnTo>
                <a:lnTo>
                  <a:pt x="309" y="439"/>
                </a:lnTo>
                <a:lnTo>
                  <a:pt x="309" y="440"/>
                </a:lnTo>
                <a:lnTo>
                  <a:pt x="309" y="442"/>
                </a:lnTo>
                <a:lnTo>
                  <a:pt x="309" y="444"/>
                </a:lnTo>
                <a:lnTo>
                  <a:pt x="309" y="445"/>
                </a:lnTo>
                <a:lnTo>
                  <a:pt x="309" y="447"/>
                </a:lnTo>
                <a:lnTo>
                  <a:pt x="309" y="450"/>
                </a:lnTo>
                <a:lnTo>
                  <a:pt x="309" y="452"/>
                </a:lnTo>
                <a:lnTo>
                  <a:pt x="309" y="453"/>
                </a:lnTo>
                <a:lnTo>
                  <a:pt x="311" y="453"/>
                </a:lnTo>
                <a:lnTo>
                  <a:pt x="311" y="452"/>
                </a:lnTo>
                <a:lnTo>
                  <a:pt x="311" y="450"/>
                </a:lnTo>
                <a:lnTo>
                  <a:pt x="311" y="448"/>
                </a:lnTo>
                <a:lnTo>
                  <a:pt x="311" y="447"/>
                </a:lnTo>
                <a:lnTo>
                  <a:pt x="311" y="445"/>
                </a:lnTo>
                <a:lnTo>
                  <a:pt x="311" y="444"/>
                </a:lnTo>
                <a:lnTo>
                  <a:pt x="311" y="445"/>
                </a:lnTo>
                <a:lnTo>
                  <a:pt x="312" y="447"/>
                </a:lnTo>
                <a:lnTo>
                  <a:pt x="312" y="448"/>
                </a:lnTo>
                <a:lnTo>
                  <a:pt x="312" y="450"/>
                </a:lnTo>
                <a:lnTo>
                  <a:pt x="312" y="452"/>
                </a:lnTo>
                <a:lnTo>
                  <a:pt x="311" y="452"/>
                </a:lnTo>
                <a:lnTo>
                  <a:pt x="311" y="453"/>
                </a:lnTo>
                <a:lnTo>
                  <a:pt x="311" y="455"/>
                </a:lnTo>
                <a:lnTo>
                  <a:pt x="311" y="456"/>
                </a:lnTo>
                <a:lnTo>
                  <a:pt x="311" y="458"/>
                </a:lnTo>
                <a:lnTo>
                  <a:pt x="311" y="456"/>
                </a:lnTo>
                <a:lnTo>
                  <a:pt x="311" y="458"/>
                </a:lnTo>
                <a:lnTo>
                  <a:pt x="312" y="458"/>
                </a:lnTo>
                <a:lnTo>
                  <a:pt x="312" y="460"/>
                </a:lnTo>
                <a:lnTo>
                  <a:pt x="312" y="461"/>
                </a:lnTo>
                <a:lnTo>
                  <a:pt x="312" y="460"/>
                </a:lnTo>
                <a:lnTo>
                  <a:pt x="312" y="458"/>
                </a:lnTo>
                <a:lnTo>
                  <a:pt x="312" y="456"/>
                </a:lnTo>
                <a:lnTo>
                  <a:pt x="314" y="455"/>
                </a:lnTo>
                <a:lnTo>
                  <a:pt x="314" y="453"/>
                </a:lnTo>
                <a:lnTo>
                  <a:pt x="312" y="453"/>
                </a:lnTo>
                <a:lnTo>
                  <a:pt x="312" y="452"/>
                </a:lnTo>
                <a:lnTo>
                  <a:pt x="314" y="452"/>
                </a:lnTo>
                <a:lnTo>
                  <a:pt x="314" y="450"/>
                </a:lnTo>
                <a:lnTo>
                  <a:pt x="314" y="448"/>
                </a:lnTo>
                <a:lnTo>
                  <a:pt x="314" y="447"/>
                </a:lnTo>
                <a:lnTo>
                  <a:pt x="314" y="445"/>
                </a:lnTo>
                <a:lnTo>
                  <a:pt x="315" y="445"/>
                </a:lnTo>
                <a:lnTo>
                  <a:pt x="315" y="444"/>
                </a:lnTo>
                <a:lnTo>
                  <a:pt x="317" y="445"/>
                </a:lnTo>
                <a:lnTo>
                  <a:pt x="315" y="445"/>
                </a:lnTo>
                <a:lnTo>
                  <a:pt x="317" y="447"/>
                </a:lnTo>
                <a:lnTo>
                  <a:pt x="317" y="448"/>
                </a:lnTo>
                <a:lnTo>
                  <a:pt x="317" y="450"/>
                </a:lnTo>
                <a:lnTo>
                  <a:pt x="317" y="452"/>
                </a:lnTo>
                <a:lnTo>
                  <a:pt x="317" y="453"/>
                </a:lnTo>
                <a:lnTo>
                  <a:pt x="317" y="455"/>
                </a:lnTo>
                <a:lnTo>
                  <a:pt x="315" y="455"/>
                </a:lnTo>
                <a:lnTo>
                  <a:pt x="315" y="456"/>
                </a:lnTo>
                <a:lnTo>
                  <a:pt x="314" y="456"/>
                </a:lnTo>
                <a:lnTo>
                  <a:pt x="314" y="458"/>
                </a:lnTo>
                <a:lnTo>
                  <a:pt x="314" y="460"/>
                </a:lnTo>
                <a:lnTo>
                  <a:pt x="314" y="461"/>
                </a:lnTo>
                <a:lnTo>
                  <a:pt x="314" y="463"/>
                </a:lnTo>
                <a:lnTo>
                  <a:pt x="314" y="464"/>
                </a:lnTo>
                <a:lnTo>
                  <a:pt x="315" y="464"/>
                </a:lnTo>
                <a:lnTo>
                  <a:pt x="315" y="466"/>
                </a:lnTo>
                <a:lnTo>
                  <a:pt x="315" y="468"/>
                </a:lnTo>
                <a:lnTo>
                  <a:pt x="315" y="469"/>
                </a:lnTo>
                <a:lnTo>
                  <a:pt x="315" y="471"/>
                </a:lnTo>
                <a:lnTo>
                  <a:pt x="315" y="472"/>
                </a:lnTo>
                <a:lnTo>
                  <a:pt x="314" y="474"/>
                </a:lnTo>
                <a:lnTo>
                  <a:pt x="314" y="472"/>
                </a:lnTo>
                <a:lnTo>
                  <a:pt x="314" y="471"/>
                </a:lnTo>
                <a:lnTo>
                  <a:pt x="314" y="469"/>
                </a:lnTo>
                <a:lnTo>
                  <a:pt x="312" y="469"/>
                </a:lnTo>
                <a:lnTo>
                  <a:pt x="312" y="471"/>
                </a:lnTo>
                <a:lnTo>
                  <a:pt x="312" y="472"/>
                </a:lnTo>
                <a:lnTo>
                  <a:pt x="312" y="474"/>
                </a:lnTo>
                <a:lnTo>
                  <a:pt x="312" y="476"/>
                </a:lnTo>
                <a:lnTo>
                  <a:pt x="311" y="476"/>
                </a:lnTo>
                <a:lnTo>
                  <a:pt x="311" y="477"/>
                </a:lnTo>
                <a:lnTo>
                  <a:pt x="311" y="479"/>
                </a:lnTo>
                <a:lnTo>
                  <a:pt x="312" y="479"/>
                </a:lnTo>
                <a:lnTo>
                  <a:pt x="312" y="480"/>
                </a:lnTo>
                <a:lnTo>
                  <a:pt x="311" y="482"/>
                </a:lnTo>
                <a:lnTo>
                  <a:pt x="311" y="484"/>
                </a:lnTo>
                <a:lnTo>
                  <a:pt x="309" y="484"/>
                </a:lnTo>
                <a:lnTo>
                  <a:pt x="309" y="485"/>
                </a:lnTo>
                <a:lnTo>
                  <a:pt x="309" y="487"/>
                </a:lnTo>
                <a:lnTo>
                  <a:pt x="311" y="487"/>
                </a:lnTo>
                <a:lnTo>
                  <a:pt x="311" y="488"/>
                </a:lnTo>
                <a:lnTo>
                  <a:pt x="312" y="488"/>
                </a:lnTo>
                <a:lnTo>
                  <a:pt x="314" y="488"/>
                </a:lnTo>
                <a:lnTo>
                  <a:pt x="312" y="490"/>
                </a:lnTo>
                <a:lnTo>
                  <a:pt x="314" y="490"/>
                </a:lnTo>
                <a:lnTo>
                  <a:pt x="312" y="490"/>
                </a:lnTo>
                <a:lnTo>
                  <a:pt x="312" y="492"/>
                </a:lnTo>
                <a:lnTo>
                  <a:pt x="314" y="492"/>
                </a:lnTo>
                <a:lnTo>
                  <a:pt x="314" y="493"/>
                </a:lnTo>
                <a:lnTo>
                  <a:pt x="314" y="495"/>
                </a:lnTo>
                <a:lnTo>
                  <a:pt x="314" y="496"/>
                </a:lnTo>
                <a:lnTo>
                  <a:pt x="312" y="496"/>
                </a:lnTo>
                <a:lnTo>
                  <a:pt x="312" y="498"/>
                </a:lnTo>
                <a:lnTo>
                  <a:pt x="312" y="500"/>
                </a:lnTo>
                <a:lnTo>
                  <a:pt x="314" y="500"/>
                </a:lnTo>
                <a:lnTo>
                  <a:pt x="312" y="500"/>
                </a:lnTo>
                <a:lnTo>
                  <a:pt x="314" y="500"/>
                </a:lnTo>
                <a:lnTo>
                  <a:pt x="314" y="498"/>
                </a:lnTo>
                <a:lnTo>
                  <a:pt x="312" y="498"/>
                </a:lnTo>
                <a:lnTo>
                  <a:pt x="314" y="498"/>
                </a:lnTo>
                <a:lnTo>
                  <a:pt x="314" y="500"/>
                </a:lnTo>
                <a:lnTo>
                  <a:pt x="314" y="501"/>
                </a:lnTo>
                <a:lnTo>
                  <a:pt x="314" y="503"/>
                </a:lnTo>
                <a:lnTo>
                  <a:pt x="314" y="504"/>
                </a:lnTo>
                <a:lnTo>
                  <a:pt x="314" y="506"/>
                </a:lnTo>
                <a:lnTo>
                  <a:pt x="314" y="508"/>
                </a:lnTo>
                <a:lnTo>
                  <a:pt x="312" y="508"/>
                </a:lnTo>
                <a:lnTo>
                  <a:pt x="311" y="508"/>
                </a:lnTo>
                <a:lnTo>
                  <a:pt x="311" y="509"/>
                </a:lnTo>
                <a:lnTo>
                  <a:pt x="309" y="509"/>
                </a:lnTo>
                <a:lnTo>
                  <a:pt x="307" y="509"/>
                </a:lnTo>
                <a:lnTo>
                  <a:pt x="306" y="509"/>
                </a:lnTo>
                <a:lnTo>
                  <a:pt x="304" y="509"/>
                </a:lnTo>
                <a:lnTo>
                  <a:pt x="303" y="508"/>
                </a:lnTo>
                <a:lnTo>
                  <a:pt x="303" y="506"/>
                </a:lnTo>
                <a:lnTo>
                  <a:pt x="303" y="504"/>
                </a:lnTo>
                <a:lnTo>
                  <a:pt x="303" y="503"/>
                </a:lnTo>
                <a:lnTo>
                  <a:pt x="303" y="504"/>
                </a:lnTo>
                <a:lnTo>
                  <a:pt x="301" y="504"/>
                </a:lnTo>
                <a:lnTo>
                  <a:pt x="303" y="504"/>
                </a:lnTo>
                <a:lnTo>
                  <a:pt x="301" y="504"/>
                </a:lnTo>
                <a:lnTo>
                  <a:pt x="303" y="504"/>
                </a:lnTo>
                <a:lnTo>
                  <a:pt x="301" y="504"/>
                </a:lnTo>
                <a:lnTo>
                  <a:pt x="301" y="506"/>
                </a:lnTo>
                <a:lnTo>
                  <a:pt x="301" y="504"/>
                </a:lnTo>
                <a:lnTo>
                  <a:pt x="299" y="503"/>
                </a:lnTo>
                <a:lnTo>
                  <a:pt x="299" y="501"/>
                </a:lnTo>
                <a:lnTo>
                  <a:pt x="301" y="503"/>
                </a:lnTo>
                <a:lnTo>
                  <a:pt x="301" y="501"/>
                </a:lnTo>
                <a:lnTo>
                  <a:pt x="301" y="500"/>
                </a:lnTo>
                <a:lnTo>
                  <a:pt x="301" y="498"/>
                </a:lnTo>
                <a:lnTo>
                  <a:pt x="301" y="496"/>
                </a:lnTo>
                <a:lnTo>
                  <a:pt x="303" y="496"/>
                </a:lnTo>
                <a:lnTo>
                  <a:pt x="303" y="495"/>
                </a:lnTo>
                <a:lnTo>
                  <a:pt x="303" y="493"/>
                </a:lnTo>
                <a:lnTo>
                  <a:pt x="303" y="492"/>
                </a:lnTo>
                <a:lnTo>
                  <a:pt x="303" y="493"/>
                </a:lnTo>
                <a:lnTo>
                  <a:pt x="301" y="493"/>
                </a:lnTo>
                <a:lnTo>
                  <a:pt x="301" y="495"/>
                </a:lnTo>
                <a:lnTo>
                  <a:pt x="299" y="495"/>
                </a:lnTo>
                <a:lnTo>
                  <a:pt x="299" y="493"/>
                </a:lnTo>
                <a:lnTo>
                  <a:pt x="301" y="492"/>
                </a:lnTo>
                <a:lnTo>
                  <a:pt x="301" y="490"/>
                </a:lnTo>
                <a:lnTo>
                  <a:pt x="299" y="490"/>
                </a:lnTo>
                <a:lnTo>
                  <a:pt x="299" y="492"/>
                </a:lnTo>
                <a:lnTo>
                  <a:pt x="298" y="492"/>
                </a:lnTo>
                <a:lnTo>
                  <a:pt x="298" y="490"/>
                </a:lnTo>
                <a:lnTo>
                  <a:pt x="296" y="490"/>
                </a:lnTo>
                <a:lnTo>
                  <a:pt x="296" y="488"/>
                </a:lnTo>
                <a:lnTo>
                  <a:pt x="296" y="487"/>
                </a:lnTo>
                <a:lnTo>
                  <a:pt x="296" y="485"/>
                </a:lnTo>
                <a:lnTo>
                  <a:pt x="298" y="485"/>
                </a:lnTo>
                <a:lnTo>
                  <a:pt x="298" y="484"/>
                </a:lnTo>
                <a:lnTo>
                  <a:pt x="298" y="482"/>
                </a:lnTo>
                <a:lnTo>
                  <a:pt x="298" y="484"/>
                </a:lnTo>
                <a:lnTo>
                  <a:pt x="296" y="482"/>
                </a:lnTo>
                <a:lnTo>
                  <a:pt x="296" y="484"/>
                </a:lnTo>
                <a:lnTo>
                  <a:pt x="296" y="485"/>
                </a:lnTo>
                <a:lnTo>
                  <a:pt x="295" y="485"/>
                </a:lnTo>
                <a:lnTo>
                  <a:pt x="295" y="484"/>
                </a:lnTo>
                <a:lnTo>
                  <a:pt x="295" y="482"/>
                </a:lnTo>
                <a:lnTo>
                  <a:pt x="295" y="480"/>
                </a:lnTo>
                <a:lnTo>
                  <a:pt x="295" y="479"/>
                </a:lnTo>
                <a:lnTo>
                  <a:pt x="295" y="477"/>
                </a:lnTo>
                <a:lnTo>
                  <a:pt x="295" y="476"/>
                </a:lnTo>
                <a:lnTo>
                  <a:pt x="293" y="476"/>
                </a:lnTo>
                <a:lnTo>
                  <a:pt x="293" y="477"/>
                </a:lnTo>
                <a:lnTo>
                  <a:pt x="293" y="479"/>
                </a:lnTo>
                <a:lnTo>
                  <a:pt x="293" y="477"/>
                </a:lnTo>
                <a:lnTo>
                  <a:pt x="293" y="476"/>
                </a:lnTo>
                <a:lnTo>
                  <a:pt x="293" y="474"/>
                </a:lnTo>
                <a:lnTo>
                  <a:pt x="293" y="476"/>
                </a:lnTo>
                <a:lnTo>
                  <a:pt x="295" y="474"/>
                </a:lnTo>
                <a:lnTo>
                  <a:pt x="295" y="472"/>
                </a:lnTo>
                <a:lnTo>
                  <a:pt x="295" y="471"/>
                </a:lnTo>
                <a:lnTo>
                  <a:pt x="295" y="469"/>
                </a:lnTo>
                <a:lnTo>
                  <a:pt x="293" y="469"/>
                </a:lnTo>
                <a:lnTo>
                  <a:pt x="293" y="468"/>
                </a:lnTo>
                <a:lnTo>
                  <a:pt x="293" y="466"/>
                </a:lnTo>
                <a:lnTo>
                  <a:pt x="293" y="464"/>
                </a:lnTo>
                <a:lnTo>
                  <a:pt x="293" y="466"/>
                </a:lnTo>
                <a:lnTo>
                  <a:pt x="291" y="466"/>
                </a:lnTo>
                <a:lnTo>
                  <a:pt x="290" y="466"/>
                </a:lnTo>
                <a:lnTo>
                  <a:pt x="290" y="464"/>
                </a:lnTo>
                <a:lnTo>
                  <a:pt x="290" y="463"/>
                </a:lnTo>
                <a:lnTo>
                  <a:pt x="290" y="461"/>
                </a:lnTo>
                <a:lnTo>
                  <a:pt x="290" y="460"/>
                </a:lnTo>
                <a:lnTo>
                  <a:pt x="288" y="460"/>
                </a:lnTo>
                <a:lnTo>
                  <a:pt x="288" y="458"/>
                </a:lnTo>
                <a:lnTo>
                  <a:pt x="288" y="456"/>
                </a:lnTo>
                <a:lnTo>
                  <a:pt x="287" y="456"/>
                </a:lnTo>
                <a:lnTo>
                  <a:pt x="287" y="455"/>
                </a:lnTo>
                <a:lnTo>
                  <a:pt x="285" y="455"/>
                </a:lnTo>
                <a:lnTo>
                  <a:pt x="285" y="453"/>
                </a:lnTo>
                <a:lnTo>
                  <a:pt x="285" y="450"/>
                </a:lnTo>
                <a:lnTo>
                  <a:pt x="285" y="448"/>
                </a:lnTo>
                <a:lnTo>
                  <a:pt x="285" y="447"/>
                </a:lnTo>
                <a:lnTo>
                  <a:pt x="285" y="448"/>
                </a:lnTo>
                <a:lnTo>
                  <a:pt x="285" y="450"/>
                </a:lnTo>
                <a:lnTo>
                  <a:pt x="287" y="450"/>
                </a:lnTo>
                <a:lnTo>
                  <a:pt x="287" y="448"/>
                </a:lnTo>
                <a:lnTo>
                  <a:pt x="285" y="448"/>
                </a:lnTo>
                <a:lnTo>
                  <a:pt x="285" y="447"/>
                </a:lnTo>
                <a:lnTo>
                  <a:pt x="287" y="447"/>
                </a:lnTo>
                <a:lnTo>
                  <a:pt x="287" y="445"/>
                </a:lnTo>
                <a:lnTo>
                  <a:pt x="285" y="445"/>
                </a:lnTo>
                <a:lnTo>
                  <a:pt x="285" y="444"/>
                </a:lnTo>
                <a:lnTo>
                  <a:pt x="285" y="442"/>
                </a:lnTo>
                <a:lnTo>
                  <a:pt x="285" y="440"/>
                </a:lnTo>
                <a:lnTo>
                  <a:pt x="287" y="440"/>
                </a:lnTo>
                <a:lnTo>
                  <a:pt x="287" y="439"/>
                </a:lnTo>
                <a:lnTo>
                  <a:pt x="287" y="437"/>
                </a:lnTo>
                <a:lnTo>
                  <a:pt x="287" y="436"/>
                </a:lnTo>
                <a:lnTo>
                  <a:pt x="288" y="436"/>
                </a:lnTo>
                <a:lnTo>
                  <a:pt x="288" y="434"/>
                </a:lnTo>
                <a:lnTo>
                  <a:pt x="288" y="432"/>
                </a:lnTo>
                <a:lnTo>
                  <a:pt x="290" y="431"/>
                </a:lnTo>
                <a:lnTo>
                  <a:pt x="290" y="429"/>
                </a:lnTo>
                <a:lnTo>
                  <a:pt x="290" y="431"/>
                </a:lnTo>
                <a:lnTo>
                  <a:pt x="288" y="431"/>
                </a:lnTo>
                <a:lnTo>
                  <a:pt x="287" y="431"/>
                </a:lnTo>
                <a:lnTo>
                  <a:pt x="285" y="431"/>
                </a:lnTo>
                <a:lnTo>
                  <a:pt x="283" y="431"/>
                </a:lnTo>
                <a:lnTo>
                  <a:pt x="282" y="431"/>
                </a:lnTo>
                <a:lnTo>
                  <a:pt x="280" y="431"/>
                </a:lnTo>
                <a:lnTo>
                  <a:pt x="279" y="431"/>
                </a:lnTo>
                <a:lnTo>
                  <a:pt x="277" y="431"/>
                </a:lnTo>
                <a:lnTo>
                  <a:pt x="275" y="431"/>
                </a:lnTo>
                <a:lnTo>
                  <a:pt x="275" y="426"/>
                </a:lnTo>
                <a:lnTo>
                  <a:pt x="275" y="424"/>
                </a:lnTo>
                <a:lnTo>
                  <a:pt x="275" y="423"/>
                </a:lnTo>
                <a:lnTo>
                  <a:pt x="275" y="421"/>
                </a:lnTo>
                <a:lnTo>
                  <a:pt x="274" y="421"/>
                </a:lnTo>
                <a:lnTo>
                  <a:pt x="272" y="421"/>
                </a:lnTo>
                <a:lnTo>
                  <a:pt x="267" y="421"/>
                </a:lnTo>
                <a:lnTo>
                  <a:pt x="266" y="421"/>
                </a:lnTo>
                <a:lnTo>
                  <a:pt x="266" y="420"/>
                </a:lnTo>
                <a:lnTo>
                  <a:pt x="264" y="420"/>
                </a:lnTo>
                <a:lnTo>
                  <a:pt x="264" y="418"/>
                </a:lnTo>
                <a:lnTo>
                  <a:pt x="261" y="418"/>
                </a:lnTo>
                <a:lnTo>
                  <a:pt x="258" y="418"/>
                </a:lnTo>
                <a:lnTo>
                  <a:pt x="253" y="418"/>
                </a:lnTo>
                <a:lnTo>
                  <a:pt x="251" y="418"/>
                </a:lnTo>
                <a:lnTo>
                  <a:pt x="248" y="418"/>
                </a:lnTo>
                <a:lnTo>
                  <a:pt x="224" y="418"/>
                </a:lnTo>
                <a:lnTo>
                  <a:pt x="224" y="413"/>
                </a:lnTo>
                <a:lnTo>
                  <a:pt x="224" y="410"/>
                </a:lnTo>
                <a:lnTo>
                  <a:pt x="224" y="405"/>
                </a:lnTo>
                <a:lnTo>
                  <a:pt x="218" y="405"/>
                </a:lnTo>
                <a:lnTo>
                  <a:pt x="197" y="405"/>
                </a:lnTo>
                <a:lnTo>
                  <a:pt x="197" y="404"/>
                </a:lnTo>
                <a:lnTo>
                  <a:pt x="197" y="396"/>
                </a:lnTo>
                <a:lnTo>
                  <a:pt x="197" y="391"/>
                </a:lnTo>
                <a:lnTo>
                  <a:pt x="197" y="389"/>
                </a:lnTo>
                <a:lnTo>
                  <a:pt x="197" y="365"/>
                </a:lnTo>
                <a:lnTo>
                  <a:pt x="197" y="356"/>
                </a:lnTo>
                <a:lnTo>
                  <a:pt x="197" y="352"/>
                </a:lnTo>
                <a:lnTo>
                  <a:pt x="195" y="352"/>
                </a:lnTo>
                <a:lnTo>
                  <a:pt x="192" y="352"/>
                </a:lnTo>
                <a:lnTo>
                  <a:pt x="184" y="352"/>
                </a:lnTo>
                <a:lnTo>
                  <a:pt x="176" y="352"/>
                </a:lnTo>
                <a:lnTo>
                  <a:pt x="171" y="352"/>
                </a:lnTo>
                <a:lnTo>
                  <a:pt x="171" y="351"/>
                </a:lnTo>
                <a:lnTo>
                  <a:pt x="171" y="349"/>
                </a:lnTo>
                <a:lnTo>
                  <a:pt x="171" y="348"/>
                </a:lnTo>
                <a:lnTo>
                  <a:pt x="171" y="346"/>
                </a:lnTo>
                <a:lnTo>
                  <a:pt x="171" y="344"/>
                </a:lnTo>
                <a:lnTo>
                  <a:pt x="171" y="343"/>
                </a:lnTo>
                <a:lnTo>
                  <a:pt x="171" y="340"/>
                </a:lnTo>
                <a:lnTo>
                  <a:pt x="171" y="325"/>
                </a:lnTo>
                <a:lnTo>
                  <a:pt x="157" y="325"/>
                </a:lnTo>
                <a:lnTo>
                  <a:pt x="157" y="301"/>
                </a:lnTo>
                <a:lnTo>
                  <a:pt x="157" y="300"/>
                </a:lnTo>
                <a:lnTo>
                  <a:pt x="157" y="295"/>
                </a:lnTo>
                <a:lnTo>
                  <a:pt x="157" y="290"/>
                </a:lnTo>
                <a:lnTo>
                  <a:pt x="157" y="287"/>
                </a:lnTo>
                <a:lnTo>
                  <a:pt x="157" y="276"/>
                </a:lnTo>
                <a:lnTo>
                  <a:pt x="155" y="274"/>
                </a:lnTo>
                <a:lnTo>
                  <a:pt x="154" y="272"/>
                </a:lnTo>
                <a:lnTo>
                  <a:pt x="154" y="271"/>
                </a:lnTo>
                <a:lnTo>
                  <a:pt x="152" y="271"/>
                </a:lnTo>
                <a:lnTo>
                  <a:pt x="149" y="271"/>
                </a:lnTo>
                <a:lnTo>
                  <a:pt x="147" y="271"/>
                </a:lnTo>
                <a:lnTo>
                  <a:pt x="147" y="269"/>
                </a:lnTo>
                <a:lnTo>
                  <a:pt x="147" y="266"/>
                </a:lnTo>
                <a:lnTo>
                  <a:pt x="151" y="261"/>
                </a:lnTo>
                <a:lnTo>
                  <a:pt x="152" y="261"/>
                </a:lnTo>
                <a:lnTo>
                  <a:pt x="152" y="260"/>
                </a:lnTo>
                <a:lnTo>
                  <a:pt x="152" y="258"/>
                </a:lnTo>
                <a:lnTo>
                  <a:pt x="151" y="258"/>
                </a:lnTo>
                <a:lnTo>
                  <a:pt x="151" y="256"/>
                </a:lnTo>
                <a:lnTo>
                  <a:pt x="149" y="255"/>
                </a:lnTo>
                <a:lnTo>
                  <a:pt x="151" y="255"/>
                </a:lnTo>
                <a:lnTo>
                  <a:pt x="149" y="255"/>
                </a:lnTo>
                <a:lnTo>
                  <a:pt x="149" y="253"/>
                </a:lnTo>
                <a:lnTo>
                  <a:pt x="149" y="252"/>
                </a:lnTo>
                <a:lnTo>
                  <a:pt x="151" y="252"/>
                </a:lnTo>
                <a:lnTo>
                  <a:pt x="151" y="250"/>
                </a:lnTo>
                <a:lnTo>
                  <a:pt x="151" y="248"/>
                </a:lnTo>
                <a:lnTo>
                  <a:pt x="152" y="247"/>
                </a:lnTo>
                <a:lnTo>
                  <a:pt x="154" y="245"/>
                </a:lnTo>
                <a:lnTo>
                  <a:pt x="155" y="244"/>
                </a:lnTo>
                <a:lnTo>
                  <a:pt x="155" y="242"/>
                </a:lnTo>
                <a:lnTo>
                  <a:pt x="155" y="240"/>
                </a:lnTo>
                <a:lnTo>
                  <a:pt x="155" y="239"/>
                </a:lnTo>
                <a:lnTo>
                  <a:pt x="157" y="237"/>
                </a:lnTo>
                <a:lnTo>
                  <a:pt x="159" y="236"/>
                </a:lnTo>
                <a:lnTo>
                  <a:pt x="160" y="234"/>
                </a:lnTo>
                <a:lnTo>
                  <a:pt x="162" y="232"/>
                </a:lnTo>
                <a:lnTo>
                  <a:pt x="163" y="231"/>
                </a:lnTo>
                <a:lnTo>
                  <a:pt x="165" y="231"/>
                </a:lnTo>
                <a:lnTo>
                  <a:pt x="165" y="229"/>
                </a:lnTo>
                <a:lnTo>
                  <a:pt x="167" y="228"/>
                </a:lnTo>
                <a:lnTo>
                  <a:pt x="167" y="220"/>
                </a:lnTo>
                <a:lnTo>
                  <a:pt x="138" y="220"/>
                </a:lnTo>
                <a:lnTo>
                  <a:pt x="136" y="220"/>
                </a:lnTo>
                <a:lnTo>
                  <a:pt x="135" y="220"/>
                </a:lnTo>
                <a:lnTo>
                  <a:pt x="135" y="216"/>
                </a:lnTo>
                <a:lnTo>
                  <a:pt x="135" y="212"/>
                </a:lnTo>
                <a:lnTo>
                  <a:pt x="135" y="210"/>
                </a:lnTo>
                <a:lnTo>
                  <a:pt x="135" y="204"/>
                </a:lnTo>
                <a:lnTo>
                  <a:pt x="135" y="202"/>
                </a:lnTo>
                <a:lnTo>
                  <a:pt x="135" y="200"/>
                </a:lnTo>
                <a:lnTo>
                  <a:pt x="135" y="194"/>
                </a:lnTo>
                <a:lnTo>
                  <a:pt x="135" y="184"/>
                </a:lnTo>
                <a:lnTo>
                  <a:pt x="135" y="183"/>
                </a:lnTo>
                <a:lnTo>
                  <a:pt x="135" y="181"/>
                </a:lnTo>
                <a:lnTo>
                  <a:pt x="135" y="178"/>
                </a:lnTo>
                <a:lnTo>
                  <a:pt x="135" y="176"/>
                </a:lnTo>
                <a:lnTo>
                  <a:pt x="135" y="165"/>
                </a:lnTo>
                <a:lnTo>
                  <a:pt x="131" y="165"/>
                </a:lnTo>
                <a:lnTo>
                  <a:pt x="130" y="165"/>
                </a:lnTo>
                <a:lnTo>
                  <a:pt x="125" y="165"/>
                </a:lnTo>
                <a:lnTo>
                  <a:pt x="117" y="165"/>
                </a:lnTo>
                <a:lnTo>
                  <a:pt x="109" y="165"/>
                </a:lnTo>
                <a:lnTo>
                  <a:pt x="106" y="165"/>
                </a:lnTo>
                <a:lnTo>
                  <a:pt x="104" y="165"/>
                </a:lnTo>
                <a:lnTo>
                  <a:pt x="104" y="168"/>
                </a:lnTo>
                <a:lnTo>
                  <a:pt x="104" y="172"/>
                </a:lnTo>
                <a:lnTo>
                  <a:pt x="104" y="175"/>
                </a:lnTo>
                <a:lnTo>
                  <a:pt x="104" y="176"/>
                </a:lnTo>
                <a:lnTo>
                  <a:pt x="104" y="178"/>
                </a:lnTo>
                <a:lnTo>
                  <a:pt x="104" y="189"/>
                </a:lnTo>
                <a:lnTo>
                  <a:pt x="104" y="192"/>
                </a:lnTo>
                <a:lnTo>
                  <a:pt x="95" y="192"/>
                </a:lnTo>
                <a:lnTo>
                  <a:pt x="93" y="192"/>
                </a:lnTo>
                <a:lnTo>
                  <a:pt x="90" y="192"/>
                </a:lnTo>
                <a:lnTo>
                  <a:pt x="87" y="192"/>
                </a:lnTo>
                <a:lnTo>
                  <a:pt x="85" y="192"/>
                </a:lnTo>
                <a:lnTo>
                  <a:pt x="80" y="192"/>
                </a:lnTo>
                <a:lnTo>
                  <a:pt x="77" y="192"/>
                </a:lnTo>
                <a:lnTo>
                  <a:pt x="77" y="188"/>
                </a:lnTo>
                <a:lnTo>
                  <a:pt x="77" y="183"/>
                </a:lnTo>
                <a:lnTo>
                  <a:pt x="77" y="180"/>
                </a:lnTo>
                <a:lnTo>
                  <a:pt x="75" y="180"/>
                </a:lnTo>
                <a:lnTo>
                  <a:pt x="74" y="180"/>
                </a:lnTo>
                <a:lnTo>
                  <a:pt x="72" y="180"/>
                </a:lnTo>
                <a:lnTo>
                  <a:pt x="67" y="180"/>
                </a:lnTo>
                <a:lnTo>
                  <a:pt x="67" y="175"/>
                </a:lnTo>
                <a:lnTo>
                  <a:pt x="66" y="175"/>
                </a:lnTo>
                <a:lnTo>
                  <a:pt x="63" y="175"/>
                </a:lnTo>
                <a:lnTo>
                  <a:pt x="61" y="175"/>
                </a:lnTo>
                <a:lnTo>
                  <a:pt x="56" y="175"/>
                </a:lnTo>
                <a:lnTo>
                  <a:pt x="55" y="175"/>
                </a:lnTo>
                <a:lnTo>
                  <a:pt x="51" y="175"/>
                </a:lnTo>
                <a:lnTo>
                  <a:pt x="47" y="175"/>
                </a:lnTo>
                <a:lnTo>
                  <a:pt x="45" y="175"/>
                </a:lnTo>
                <a:lnTo>
                  <a:pt x="45" y="178"/>
                </a:lnTo>
                <a:lnTo>
                  <a:pt x="45" y="180"/>
                </a:lnTo>
                <a:lnTo>
                  <a:pt x="43" y="180"/>
                </a:lnTo>
                <a:lnTo>
                  <a:pt x="40" y="180"/>
                </a:lnTo>
                <a:lnTo>
                  <a:pt x="39" y="180"/>
                </a:lnTo>
                <a:lnTo>
                  <a:pt x="32" y="180"/>
                </a:lnTo>
                <a:lnTo>
                  <a:pt x="29" y="180"/>
                </a:lnTo>
                <a:lnTo>
                  <a:pt x="27" y="180"/>
                </a:lnTo>
                <a:lnTo>
                  <a:pt x="27" y="184"/>
                </a:lnTo>
                <a:lnTo>
                  <a:pt x="26" y="184"/>
                </a:lnTo>
                <a:lnTo>
                  <a:pt x="24" y="184"/>
                </a:lnTo>
                <a:lnTo>
                  <a:pt x="23" y="184"/>
                </a:lnTo>
                <a:lnTo>
                  <a:pt x="19" y="184"/>
                </a:lnTo>
                <a:lnTo>
                  <a:pt x="15" y="184"/>
                </a:lnTo>
                <a:lnTo>
                  <a:pt x="13" y="184"/>
                </a:lnTo>
                <a:lnTo>
                  <a:pt x="11" y="184"/>
                </a:lnTo>
                <a:lnTo>
                  <a:pt x="8" y="184"/>
                </a:lnTo>
                <a:lnTo>
                  <a:pt x="8" y="183"/>
                </a:lnTo>
                <a:lnTo>
                  <a:pt x="8" y="180"/>
                </a:lnTo>
                <a:lnTo>
                  <a:pt x="0" y="180"/>
                </a:lnTo>
                <a:lnTo>
                  <a:pt x="0" y="170"/>
                </a:lnTo>
                <a:lnTo>
                  <a:pt x="0" y="167"/>
                </a:lnTo>
                <a:lnTo>
                  <a:pt x="0" y="160"/>
                </a:lnTo>
                <a:lnTo>
                  <a:pt x="0" y="157"/>
                </a:lnTo>
                <a:lnTo>
                  <a:pt x="0" y="144"/>
                </a:lnTo>
                <a:lnTo>
                  <a:pt x="0" y="141"/>
                </a:lnTo>
                <a:lnTo>
                  <a:pt x="0" y="140"/>
                </a:lnTo>
                <a:lnTo>
                  <a:pt x="0" y="136"/>
                </a:lnTo>
                <a:lnTo>
                  <a:pt x="0" y="119"/>
                </a:lnTo>
                <a:lnTo>
                  <a:pt x="0" y="117"/>
                </a:lnTo>
                <a:lnTo>
                  <a:pt x="0" y="114"/>
                </a:lnTo>
                <a:lnTo>
                  <a:pt x="19" y="114"/>
                </a:lnTo>
                <a:lnTo>
                  <a:pt x="32" y="114"/>
                </a:lnTo>
                <a:lnTo>
                  <a:pt x="34" y="114"/>
                </a:lnTo>
                <a:lnTo>
                  <a:pt x="64" y="114"/>
                </a:lnTo>
                <a:lnTo>
                  <a:pt x="69" y="114"/>
                </a:lnTo>
                <a:lnTo>
                  <a:pt x="109" y="114"/>
                </a:lnTo>
                <a:lnTo>
                  <a:pt x="112" y="114"/>
                </a:lnTo>
                <a:lnTo>
                  <a:pt x="122" y="114"/>
                </a:lnTo>
                <a:lnTo>
                  <a:pt x="125" y="114"/>
                </a:lnTo>
                <a:lnTo>
                  <a:pt x="128" y="114"/>
                </a:lnTo>
                <a:lnTo>
                  <a:pt x="130" y="114"/>
                </a:lnTo>
                <a:lnTo>
                  <a:pt x="154" y="114"/>
                </a:lnTo>
                <a:lnTo>
                  <a:pt x="200" y="114"/>
                </a:lnTo>
                <a:lnTo>
                  <a:pt x="218" y="114"/>
                </a:lnTo>
                <a:lnTo>
                  <a:pt x="231" y="114"/>
                </a:lnTo>
                <a:lnTo>
                  <a:pt x="239" y="114"/>
                </a:lnTo>
                <a:lnTo>
                  <a:pt x="240" y="114"/>
                </a:lnTo>
                <a:lnTo>
                  <a:pt x="242" y="114"/>
                </a:lnTo>
                <a:lnTo>
                  <a:pt x="243" y="114"/>
                </a:lnTo>
                <a:lnTo>
                  <a:pt x="287" y="112"/>
                </a:lnTo>
                <a:lnTo>
                  <a:pt x="293" y="112"/>
                </a:lnTo>
                <a:lnTo>
                  <a:pt x="296" y="114"/>
                </a:lnTo>
                <a:lnTo>
                  <a:pt x="303" y="114"/>
                </a:lnTo>
                <a:lnTo>
                  <a:pt x="306" y="114"/>
                </a:lnTo>
                <a:lnTo>
                  <a:pt x="311" y="114"/>
                </a:lnTo>
                <a:lnTo>
                  <a:pt x="314" y="114"/>
                </a:lnTo>
                <a:lnTo>
                  <a:pt x="335" y="114"/>
                </a:lnTo>
                <a:lnTo>
                  <a:pt x="346" y="114"/>
                </a:lnTo>
                <a:lnTo>
                  <a:pt x="360" y="114"/>
                </a:lnTo>
                <a:lnTo>
                  <a:pt x="389" y="114"/>
                </a:lnTo>
                <a:lnTo>
                  <a:pt x="403" y="114"/>
                </a:lnTo>
                <a:lnTo>
                  <a:pt x="410" y="114"/>
                </a:lnTo>
                <a:lnTo>
                  <a:pt x="440" y="112"/>
                </a:lnTo>
                <a:lnTo>
                  <a:pt x="450" y="112"/>
                </a:lnTo>
                <a:lnTo>
                  <a:pt x="456" y="112"/>
                </a:lnTo>
                <a:lnTo>
                  <a:pt x="461" y="112"/>
                </a:lnTo>
                <a:lnTo>
                  <a:pt x="466" y="112"/>
                </a:lnTo>
                <a:lnTo>
                  <a:pt x="475" y="112"/>
                </a:lnTo>
                <a:lnTo>
                  <a:pt x="496" y="114"/>
                </a:lnTo>
                <a:lnTo>
                  <a:pt x="538" y="114"/>
                </a:lnTo>
                <a:lnTo>
                  <a:pt x="589" y="114"/>
                </a:lnTo>
                <a:lnTo>
                  <a:pt x="595" y="114"/>
                </a:lnTo>
                <a:lnTo>
                  <a:pt x="592" y="117"/>
                </a:lnTo>
                <a:lnTo>
                  <a:pt x="597" y="117"/>
                </a:lnTo>
                <a:lnTo>
                  <a:pt x="619" y="117"/>
                </a:lnTo>
                <a:lnTo>
                  <a:pt x="635" y="117"/>
                </a:lnTo>
                <a:lnTo>
                  <a:pt x="663" y="117"/>
                </a:lnTo>
                <a:lnTo>
                  <a:pt x="682" y="117"/>
                </a:lnTo>
                <a:lnTo>
                  <a:pt x="728" y="117"/>
                </a:lnTo>
                <a:lnTo>
                  <a:pt x="775" y="117"/>
                </a:lnTo>
                <a:lnTo>
                  <a:pt x="807" y="117"/>
                </a:lnTo>
                <a:lnTo>
                  <a:pt x="807" y="116"/>
                </a:lnTo>
                <a:lnTo>
                  <a:pt x="803" y="111"/>
                </a:lnTo>
                <a:lnTo>
                  <a:pt x="802" y="111"/>
                </a:lnTo>
                <a:lnTo>
                  <a:pt x="797" y="108"/>
                </a:lnTo>
                <a:lnTo>
                  <a:pt x="792" y="108"/>
                </a:lnTo>
                <a:lnTo>
                  <a:pt x="792" y="106"/>
                </a:lnTo>
                <a:lnTo>
                  <a:pt x="792" y="103"/>
                </a:lnTo>
                <a:lnTo>
                  <a:pt x="791" y="101"/>
                </a:lnTo>
                <a:lnTo>
                  <a:pt x="791" y="100"/>
                </a:lnTo>
                <a:lnTo>
                  <a:pt x="791" y="98"/>
                </a:lnTo>
                <a:lnTo>
                  <a:pt x="789" y="96"/>
                </a:lnTo>
                <a:lnTo>
                  <a:pt x="791" y="96"/>
                </a:lnTo>
                <a:lnTo>
                  <a:pt x="787" y="93"/>
                </a:lnTo>
                <a:lnTo>
                  <a:pt x="787" y="87"/>
                </a:lnTo>
                <a:lnTo>
                  <a:pt x="789" y="85"/>
                </a:lnTo>
                <a:lnTo>
                  <a:pt x="789" y="84"/>
                </a:lnTo>
                <a:lnTo>
                  <a:pt x="791" y="84"/>
                </a:lnTo>
                <a:lnTo>
                  <a:pt x="789" y="82"/>
                </a:lnTo>
                <a:lnTo>
                  <a:pt x="787" y="80"/>
                </a:lnTo>
                <a:lnTo>
                  <a:pt x="784" y="80"/>
                </a:lnTo>
                <a:lnTo>
                  <a:pt x="784" y="77"/>
                </a:lnTo>
                <a:lnTo>
                  <a:pt x="786" y="77"/>
                </a:lnTo>
                <a:lnTo>
                  <a:pt x="784" y="76"/>
                </a:lnTo>
                <a:lnTo>
                  <a:pt x="783" y="77"/>
                </a:lnTo>
                <a:lnTo>
                  <a:pt x="783" y="76"/>
                </a:lnTo>
                <a:lnTo>
                  <a:pt x="783" y="74"/>
                </a:lnTo>
                <a:lnTo>
                  <a:pt x="781" y="74"/>
                </a:lnTo>
                <a:lnTo>
                  <a:pt x="783" y="72"/>
                </a:lnTo>
                <a:lnTo>
                  <a:pt x="783" y="71"/>
                </a:lnTo>
                <a:lnTo>
                  <a:pt x="784" y="71"/>
                </a:lnTo>
                <a:lnTo>
                  <a:pt x="784" y="69"/>
                </a:lnTo>
                <a:lnTo>
                  <a:pt x="787" y="69"/>
                </a:lnTo>
                <a:lnTo>
                  <a:pt x="789" y="68"/>
                </a:lnTo>
                <a:lnTo>
                  <a:pt x="789" y="66"/>
                </a:lnTo>
                <a:lnTo>
                  <a:pt x="792" y="66"/>
                </a:lnTo>
                <a:lnTo>
                  <a:pt x="791" y="64"/>
                </a:lnTo>
                <a:lnTo>
                  <a:pt x="789" y="64"/>
                </a:lnTo>
                <a:lnTo>
                  <a:pt x="789" y="66"/>
                </a:lnTo>
                <a:lnTo>
                  <a:pt x="787" y="66"/>
                </a:lnTo>
                <a:lnTo>
                  <a:pt x="787" y="64"/>
                </a:lnTo>
                <a:lnTo>
                  <a:pt x="786" y="61"/>
                </a:lnTo>
                <a:lnTo>
                  <a:pt x="783" y="58"/>
                </a:lnTo>
                <a:lnTo>
                  <a:pt x="783" y="60"/>
                </a:lnTo>
                <a:lnTo>
                  <a:pt x="779" y="58"/>
                </a:lnTo>
                <a:lnTo>
                  <a:pt x="779" y="56"/>
                </a:lnTo>
                <a:lnTo>
                  <a:pt x="781" y="56"/>
                </a:lnTo>
                <a:lnTo>
                  <a:pt x="781" y="55"/>
                </a:lnTo>
                <a:lnTo>
                  <a:pt x="779" y="55"/>
                </a:lnTo>
                <a:lnTo>
                  <a:pt x="781" y="53"/>
                </a:lnTo>
                <a:lnTo>
                  <a:pt x="781" y="50"/>
                </a:lnTo>
                <a:lnTo>
                  <a:pt x="779" y="52"/>
                </a:lnTo>
                <a:lnTo>
                  <a:pt x="779" y="53"/>
                </a:lnTo>
                <a:lnTo>
                  <a:pt x="779" y="55"/>
                </a:lnTo>
                <a:lnTo>
                  <a:pt x="776" y="52"/>
                </a:lnTo>
                <a:lnTo>
                  <a:pt x="778" y="50"/>
                </a:lnTo>
                <a:lnTo>
                  <a:pt x="776" y="50"/>
                </a:lnTo>
                <a:lnTo>
                  <a:pt x="776" y="52"/>
                </a:lnTo>
                <a:lnTo>
                  <a:pt x="775" y="50"/>
                </a:lnTo>
                <a:lnTo>
                  <a:pt x="775" y="47"/>
                </a:lnTo>
                <a:lnTo>
                  <a:pt x="773" y="45"/>
                </a:lnTo>
                <a:lnTo>
                  <a:pt x="771" y="44"/>
                </a:lnTo>
                <a:lnTo>
                  <a:pt x="770" y="44"/>
                </a:lnTo>
                <a:lnTo>
                  <a:pt x="768" y="44"/>
                </a:lnTo>
                <a:lnTo>
                  <a:pt x="767" y="40"/>
                </a:lnTo>
                <a:lnTo>
                  <a:pt x="765" y="39"/>
                </a:lnTo>
                <a:lnTo>
                  <a:pt x="765" y="37"/>
                </a:lnTo>
                <a:lnTo>
                  <a:pt x="763" y="36"/>
                </a:lnTo>
                <a:lnTo>
                  <a:pt x="762" y="36"/>
                </a:lnTo>
                <a:lnTo>
                  <a:pt x="760" y="34"/>
                </a:lnTo>
                <a:lnTo>
                  <a:pt x="760" y="32"/>
                </a:lnTo>
                <a:lnTo>
                  <a:pt x="760" y="31"/>
                </a:lnTo>
                <a:lnTo>
                  <a:pt x="762" y="31"/>
                </a:lnTo>
                <a:lnTo>
                  <a:pt x="762" y="29"/>
                </a:lnTo>
                <a:lnTo>
                  <a:pt x="760" y="29"/>
                </a:lnTo>
                <a:lnTo>
                  <a:pt x="760" y="26"/>
                </a:lnTo>
                <a:lnTo>
                  <a:pt x="759" y="23"/>
                </a:lnTo>
                <a:lnTo>
                  <a:pt x="760" y="23"/>
                </a:lnTo>
                <a:lnTo>
                  <a:pt x="760" y="21"/>
                </a:lnTo>
                <a:lnTo>
                  <a:pt x="760" y="18"/>
                </a:lnTo>
                <a:lnTo>
                  <a:pt x="760" y="16"/>
                </a:lnTo>
                <a:lnTo>
                  <a:pt x="762" y="16"/>
                </a:lnTo>
                <a:lnTo>
                  <a:pt x="762" y="13"/>
                </a:lnTo>
                <a:lnTo>
                  <a:pt x="760" y="12"/>
                </a:lnTo>
                <a:lnTo>
                  <a:pt x="760" y="10"/>
                </a:lnTo>
                <a:lnTo>
                  <a:pt x="759" y="5"/>
                </a:lnTo>
                <a:lnTo>
                  <a:pt x="757" y="4"/>
                </a:lnTo>
                <a:lnTo>
                  <a:pt x="755" y="4"/>
                </a:lnTo>
                <a:lnTo>
                  <a:pt x="755" y="2"/>
                </a:lnTo>
                <a:lnTo>
                  <a:pt x="754" y="0"/>
                </a:lnTo>
                <a:lnTo>
                  <a:pt x="752" y="0"/>
                </a:lnTo>
                <a:lnTo>
                  <a:pt x="751" y="0"/>
                </a:lnTo>
                <a:lnTo>
                  <a:pt x="775" y="0"/>
                </a:lnTo>
                <a:lnTo>
                  <a:pt x="783" y="0"/>
                </a:lnTo>
                <a:lnTo>
                  <a:pt x="797" y="0"/>
                </a:lnTo>
                <a:lnTo>
                  <a:pt x="832" y="0"/>
                </a:lnTo>
                <a:close/>
              </a:path>
            </a:pathLst>
          </a:custGeom>
          <a:solidFill>
            <a:srgbClr val="99FA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130"/>
          <p:cNvSpPr>
            <a:spLocks noEditPoints="1"/>
          </p:cNvSpPr>
          <p:nvPr/>
        </p:nvSpPr>
        <p:spPr bwMode="auto">
          <a:xfrm>
            <a:off x="2701925" y="627063"/>
            <a:ext cx="3838575" cy="2665413"/>
          </a:xfrm>
          <a:custGeom>
            <a:avLst/>
            <a:gdLst/>
            <a:ahLst/>
            <a:cxnLst>
              <a:cxn ang="0">
                <a:pos x="1357" y="239"/>
              </a:cxn>
              <a:cxn ang="0">
                <a:pos x="1341" y="162"/>
              </a:cxn>
              <a:cxn ang="0">
                <a:pos x="1029" y="0"/>
              </a:cxn>
              <a:cxn ang="0">
                <a:pos x="1140" y="0"/>
              </a:cxn>
              <a:cxn ang="0">
                <a:pos x="1252" y="0"/>
              </a:cxn>
              <a:cxn ang="0">
                <a:pos x="1328" y="16"/>
              </a:cxn>
              <a:cxn ang="0">
                <a:pos x="1332" y="39"/>
              </a:cxn>
              <a:cxn ang="0">
                <a:pos x="1338" y="72"/>
              </a:cxn>
              <a:cxn ang="0">
                <a:pos x="1332" y="111"/>
              </a:cxn>
              <a:cxn ang="0">
                <a:pos x="1332" y="147"/>
              </a:cxn>
              <a:cxn ang="0">
                <a:pos x="1341" y="183"/>
              </a:cxn>
              <a:cxn ang="0">
                <a:pos x="1352" y="227"/>
              </a:cxn>
              <a:cxn ang="0">
                <a:pos x="1354" y="248"/>
              </a:cxn>
              <a:cxn ang="0">
                <a:pos x="1338" y="271"/>
              </a:cxn>
              <a:cxn ang="0">
                <a:pos x="1340" y="304"/>
              </a:cxn>
              <a:cxn ang="0">
                <a:pos x="1338" y="362"/>
              </a:cxn>
              <a:cxn ang="0">
                <a:pos x="1370" y="386"/>
              </a:cxn>
              <a:cxn ang="0">
                <a:pos x="1375" y="411"/>
              </a:cxn>
              <a:cxn ang="0">
                <a:pos x="1399" y="456"/>
              </a:cxn>
              <a:cxn ang="0">
                <a:pos x="1445" y="440"/>
              </a:cxn>
              <a:cxn ang="0">
                <a:pos x="1506" y="450"/>
              </a:cxn>
              <a:cxn ang="0">
                <a:pos x="1535" y="447"/>
              </a:cxn>
              <a:cxn ang="0">
                <a:pos x="1567" y="451"/>
              </a:cxn>
              <a:cxn ang="0">
                <a:pos x="1591" y="471"/>
              </a:cxn>
              <a:cxn ang="0">
                <a:pos x="1628" y="453"/>
              </a:cxn>
              <a:cxn ang="0">
                <a:pos x="1644" y="479"/>
              </a:cxn>
              <a:cxn ang="0">
                <a:pos x="1648" y="517"/>
              </a:cxn>
              <a:cxn ang="0">
                <a:pos x="1658" y="570"/>
              </a:cxn>
              <a:cxn ang="0">
                <a:pos x="1677" y="624"/>
              </a:cxn>
              <a:cxn ang="0">
                <a:pos x="1700" y="674"/>
              </a:cxn>
              <a:cxn ang="0">
                <a:pos x="1709" y="727"/>
              </a:cxn>
              <a:cxn ang="0">
                <a:pos x="1722" y="786"/>
              </a:cxn>
              <a:cxn ang="0">
                <a:pos x="1746" y="848"/>
              </a:cxn>
              <a:cxn ang="0">
                <a:pos x="1773" y="911"/>
              </a:cxn>
              <a:cxn ang="0">
                <a:pos x="1778" y="963"/>
              </a:cxn>
              <a:cxn ang="0">
                <a:pos x="1756" y="1032"/>
              </a:cxn>
              <a:cxn ang="0">
                <a:pos x="1759" y="1063"/>
              </a:cxn>
              <a:cxn ang="0">
                <a:pos x="1839" y="1050"/>
              </a:cxn>
              <a:cxn ang="0">
                <a:pos x="1927" y="1019"/>
              </a:cxn>
              <a:cxn ang="0">
                <a:pos x="1992" y="991"/>
              </a:cxn>
              <a:cxn ang="0">
                <a:pos x="2063" y="976"/>
              </a:cxn>
              <a:cxn ang="0">
                <a:pos x="2117" y="989"/>
              </a:cxn>
              <a:cxn ang="0">
                <a:pos x="2175" y="1021"/>
              </a:cxn>
              <a:cxn ang="0">
                <a:pos x="2223" y="1053"/>
              </a:cxn>
              <a:cxn ang="0">
                <a:pos x="2352" y="1095"/>
              </a:cxn>
              <a:cxn ang="0">
                <a:pos x="2098" y="1474"/>
              </a:cxn>
              <a:cxn ang="0">
                <a:pos x="1554" y="1672"/>
              </a:cxn>
              <a:cxn ang="0">
                <a:pos x="1301" y="1533"/>
              </a:cxn>
              <a:cxn ang="0">
                <a:pos x="1060" y="1288"/>
              </a:cxn>
              <a:cxn ang="0">
                <a:pos x="552" y="1418"/>
              </a:cxn>
              <a:cxn ang="0">
                <a:pos x="124" y="1525"/>
              </a:cxn>
              <a:cxn ang="0">
                <a:pos x="0" y="1151"/>
              </a:cxn>
              <a:cxn ang="0">
                <a:pos x="0" y="695"/>
              </a:cxn>
              <a:cxn ang="0">
                <a:pos x="0" y="138"/>
              </a:cxn>
              <a:cxn ang="0">
                <a:pos x="84" y="0"/>
              </a:cxn>
              <a:cxn ang="0">
                <a:pos x="196" y="0"/>
              </a:cxn>
              <a:cxn ang="0">
                <a:pos x="306" y="0"/>
              </a:cxn>
              <a:cxn ang="0">
                <a:pos x="418" y="0"/>
              </a:cxn>
              <a:cxn ang="0">
                <a:pos x="530" y="0"/>
              </a:cxn>
              <a:cxn ang="0">
                <a:pos x="640" y="0"/>
              </a:cxn>
              <a:cxn ang="0">
                <a:pos x="752" y="0"/>
              </a:cxn>
              <a:cxn ang="0">
                <a:pos x="864" y="0"/>
              </a:cxn>
            </a:cxnLst>
            <a:rect l="0" t="0" r="r" b="b"/>
            <a:pathLst>
              <a:path w="2418" h="1679">
                <a:moveTo>
                  <a:pt x="1936" y="1016"/>
                </a:moveTo>
                <a:lnTo>
                  <a:pt x="1935" y="1016"/>
                </a:lnTo>
                <a:lnTo>
                  <a:pt x="1936" y="1016"/>
                </a:lnTo>
                <a:close/>
                <a:moveTo>
                  <a:pt x="1447" y="437"/>
                </a:moveTo>
                <a:lnTo>
                  <a:pt x="1447" y="435"/>
                </a:lnTo>
                <a:lnTo>
                  <a:pt x="1447" y="434"/>
                </a:lnTo>
                <a:lnTo>
                  <a:pt x="1447" y="435"/>
                </a:lnTo>
                <a:lnTo>
                  <a:pt x="1447" y="437"/>
                </a:lnTo>
                <a:close/>
                <a:moveTo>
                  <a:pt x="1352" y="239"/>
                </a:moveTo>
                <a:lnTo>
                  <a:pt x="1352" y="240"/>
                </a:lnTo>
                <a:lnTo>
                  <a:pt x="1352" y="239"/>
                </a:lnTo>
                <a:close/>
                <a:moveTo>
                  <a:pt x="1354" y="239"/>
                </a:moveTo>
                <a:lnTo>
                  <a:pt x="1354" y="240"/>
                </a:lnTo>
                <a:lnTo>
                  <a:pt x="1354" y="239"/>
                </a:lnTo>
                <a:close/>
                <a:moveTo>
                  <a:pt x="1364" y="237"/>
                </a:moveTo>
                <a:lnTo>
                  <a:pt x="1364" y="239"/>
                </a:lnTo>
                <a:lnTo>
                  <a:pt x="1364" y="237"/>
                </a:lnTo>
                <a:lnTo>
                  <a:pt x="1365" y="237"/>
                </a:lnTo>
                <a:lnTo>
                  <a:pt x="1364" y="237"/>
                </a:lnTo>
                <a:close/>
                <a:moveTo>
                  <a:pt x="1360" y="235"/>
                </a:moveTo>
                <a:lnTo>
                  <a:pt x="1362" y="235"/>
                </a:lnTo>
                <a:lnTo>
                  <a:pt x="1362" y="237"/>
                </a:lnTo>
                <a:lnTo>
                  <a:pt x="1362" y="239"/>
                </a:lnTo>
                <a:lnTo>
                  <a:pt x="1364" y="239"/>
                </a:lnTo>
                <a:lnTo>
                  <a:pt x="1364" y="240"/>
                </a:lnTo>
                <a:lnTo>
                  <a:pt x="1362" y="240"/>
                </a:lnTo>
                <a:lnTo>
                  <a:pt x="1360" y="240"/>
                </a:lnTo>
                <a:lnTo>
                  <a:pt x="1359" y="240"/>
                </a:lnTo>
                <a:lnTo>
                  <a:pt x="1359" y="242"/>
                </a:lnTo>
                <a:lnTo>
                  <a:pt x="1359" y="240"/>
                </a:lnTo>
                <a:lnTo>
                  <a:pt x="1359" y="242"/>
                </a:lnTo>
                <a:lnTo>
                  <a:pt x="1357" y="242"/>
                </a:lnTo>
                <a:lnTo>
                  <a:pt x="1357" y="243"/>
                </a:lnTo>
                <a:lnTo>
                  <a:pt x="1356" y="243"/>
                </a:lnTo>
                <a:lnTo>
                  <a:pt x="1356" y="245"/>
                </a:lnTo>
                <a:lnTo>
                  <a:pt x="1354" y="245"/>
                </a:lnTo>
                <a:lnTo>
                  <a:pt x="1354" y="243"/>
                </a:lnTo>
                <a:lnTo>
                  <a:pt x="1354" y="245"/>
                </a:lnTo>
                <a:lnTo>
                  <a:pt x="1352" y="245"/>
                </a:lnTo>
                <a:lnTo>
                  <a:pt x="1352" y="243"/>
                </a:lnTo>
                <a:lnTo>
                  <a:pt x="1354" y="243"/>
                </a:lnTo>
                <a:lnTo>
                  <a:pt x="1354" y="242"/>
                </a:lnTo>
                <a:lnTo>
                  <a:pt x="1356" y="242"/>
                </a:lnTo>
                <a:lnTo>
                  <a:pt x="1356" y="240"/>
                </a:lnTo>
                <a:lnTo>
                  <a:pt x="1357" y="240"/>
                </a:lnTo>
                <a:lnTo>
                  <a:pt x="1357" y="239"/>
                </a:lnTo>
                <a:lnTo>
                  <a:pt x="1357" y="237"/>
                </a:lnTo>
                <a:lnTo>
                  <a:pt x="1357" y="239"/>
                </a:lnTo>
                <a:lnTo>
                  <a:pt x="1359" y="239"/>
                </a:lnTo>
                <a:lnTo>
                  <a:pt x="1359" y="237"/>
                </a:lnTo>
                <a:lnTo>
                  <a:pt x="1360" y="237"/>
                </a:lnTo>
                <a:lnTo>
                  <a:pt x="1360" y="235"/>
                </a:lnTo>
                <a:lnTo>
                  <a:pt x="1359" y="235"/>
                </a:lnTo>
                <a:lnTo>
                  <a:pt x="1360" y="235"/>
                </a:lnTo>
                <a:close/>
                <a:moveTo>
                  <a:pt x="1351" y="234"/>
                </a:moveTo>
                <a:lnTo>
                  <a:pt x="1351" y="235"/>
                </a:lnTo>
                <a:lnTo>
                  <a:pt x="1351" y="234"/>
                </a:lnTo>
                <a:lnTo>
                  <a:pt x="1351" y="235"/>
                </a:lnTo>
                <a:lnTo>
                  <a:pt x="1351" y="237"/>
                </a:lnTo>
                <a:lnTo>
                  <a:pt x="1351" y="235"/>
                </a:lnTo>
                <a:lnTo>
                  <a:pt x="1352" y="237"/>
                </a:lnTo>
                <a:lnTo>
                  <a:pt x="1351" y="237"/>
                </a:lnTo>
                <a:lnTo>
                  <a:pt x="1351" y="235"/>
                </a:lnTo>
                <a:lnTo>
                  <a:pt x="1351" y="234"/>
                </a:lnTo>
                <a:close/>
                <a:moveTo>
                  <a:pt x="1352" y="234"/>
                </a:moveTo>
                <a:lnTo>
                  <a:pt x="1351" y="234"/>
                </a:lnTo>
                <a:lnTo>
                  <a:pt x="1352" y="234"/>
                </a:lnTo>
                <a:close/>
                <a:moveTo>
                  <a:pt x="1354" y="237"/>
                </a:moveTo>
                <a:lnTo>
                  <a:pt x="1352" y="237"/>
                </a:lnTo>
                <a:lnTo>
                  <a:pt x="1352" y="235"/>
                </a:lnTo>
                <a:lnTo>
                  <a:pt x="1352" y="234"/>
                </a:lnTo>
                <a:lnTo>
                  <a:pt x="1352" y="232"/>
                </a:lnTo>
                <a:lnTo>
                  <a:pt x="1354" y="232"/>
                </a:lnTo>
                <a:lnTo>
                  <a:pt x="1352" y="232"/>
                </a:lnTo>
                <a:lnTo>
                  <a:pt x="1354" y="232"/>
                </a:lnTo>
                <a:lnTo>
                  <a:pt x="1354" y="234"/>
                </a:lnTo>
                <a:lnTo>
                  <a:pt x="1352" y="234"/>
                </a:lnTo>
                <a:lnTo>
                  <a:pt x="1352" y="235"/>
                </a:lnTo>
                <a:lnTo>
                  <a:pt x="1352" y="237"/>
                </a:lnTo>
                <a:lnTo>
                  <a:pt x="1354" y="237"/>
                </a:lnTo>
                <a:close/>
                <a:moveTo>
                  <a:pt x="1354" y="231"/>
                </a:moveTo>
                <a:lnTo>
                  <a:pt x="1356" y="231"/>
                </a:lnTo>
                <a:lnTo>
                  <a:pt x="1354" y="232"/>
                </a:lnTo>
                <a:lnTo>
                  <a:pt x="1356" y="232"/>
                </a:lnTo>
                <a:lnTo>
                  <a:pt x="1354" y="232"/>
                </a:lnTo>
                <a:lnTo>
                  <a:pt x="1352" y="231"/>
                </a:lnTo>
                <a:lnTo>
                  <a:pt x="1354" y="231"/>
                </a:lnTo>
                <a:close/>
                <a:moveTo>
                  <a:pt x="1344" y="160"/>
                </a:moveTo>
                <a:lnTo>
                  <a:pt x="1344" y="162"/>
                </a:lnTo>
                <a:lnTo>
                  <a:pt x="1343" y="162"/>
                </a:lnTo>
                <a:lnTo>
                  <a:pt x="1343" y="163"/>
                </a:lnTo>
                <a:lnTo>
                  <a:pt x="1344" y="165"/>
                </a:lnTo>
                <a:lnTo>
                  <a:pt x="1343" y="165"/>
                </a:lnTo>
                <a:lnTo>
                  <a:pt x="1343" y="163"/>
                </a:lnTo>
                <a:lnTo>
                  <a:pt x="1341" y="163"/>
                </a:lnTo>
                <a:lnTo>
                  <a:pt x="1341" y="162"/>
                </a:lnTo>
                <a:lnTo>
                  <a:pt x="1341" y="163"/>
                </a:lnTo>
                <a:lnTo>
                  <a:pt x="1340" y="163"/>
                </a:lnTo>
                <a:lnTo>
                  <a:pt x="1340" y="165"/>
                </a:lnTo>
                <a:lnTo>
                  <a:pt x="1338" y="165"/>
                </a:lnTo>
                <a:lnTo>
                  <a:pt x="1340" y="163"/>
                </a:lnTo>
                <a:lnTo>
                  <a:pt x="1340" y="162"/>
                </a:lnTo>
                <a:lnTo>
                  <a:pt x="1340" y="160"/>
                </a:lnTo>
                <a:lnTo>
                  <a:pt x="1338" y="160"/>
                </a:lnTo>
                <a:lnTo>
                  <a:pt x="1340" y="160"/>
                </a:lnTo>
                <a:lnTo>
                  <a:pt x="1340" y="162"/>
                </a:lnTo>
                <a:lnTo>
                  <a:pt x="1341" y="162"/>
                </a:lnTo>
                <a:lnTo>
                  <a:pt x="1343" y="163"/>
                </a:lnTo>
                <a:lnTo>
                  <a:pt x="1343" y="162"/>
                </a:lnTo>
                <a:lnTo>
                  <a:pt x="1343" y="160"/>
                </a:lnTo>
                <a:lnTo>
                  <a:pt x="1341" y="160"/>
                </a:lnTo>
                <a:lnTo>
                  <a:pt x="1341" y="159"/>
                </a:lnTo>
                <a:lnTo>
                  <a:pt x="1341" y="160"/>
                </a:lnTo>
                <a:lnTo>
                  <a:pt x="1343" y="160"/>
                </a:lnTo>
                <a:lnTo>
                  <a:pt x="1343" y="159"/>
                </a:lnTo>
                <a:lnTo>
                  <a:pt x="1344" y="159"/>
                </a:lnTo>
                <a:lnTo>
                  <a:pt x="1344" y="160"/>
                </a:lnTo>
                <a:lnTo>
                  <a:pt x="1343" y="160"/>
                </a:lnTo>
                <a:lnTo>
                  <a:pt x="1344" y="160"/>
                </a:lnTo>
                <a:close/>
                <a:moveTo>
                  <a:pt x="973" y="0"/>
                </a:moveTo>
                <a:lnTo>
                  <a:pt x="975" y="0"/>
                </a:lnTo>
                <a:lnTo>
                  <a:pt x="978" y="0"/>
                </a:lnTo>
                <a:lnTo>
                  <a:pt x="980" y="0"/>
                </a:lnTo>
                <a:lnTo>
                  <a:pt x="983" y="0"/>
                </a:lnTo>
                <a:lnTo>
                  <a:pt x="984" y="0"/>
                </a:lnTo>
                <a:lnTo>
                  <a:pt x="988" y="0"/>
                </a:lnTo>
                <a:lnTo>
                  <a:pt x="989" y="0"/>
                </a:lnTo>
                <a:lnTo>
                  <a:pt x="991" y="0"/>
                </a:lnTo>
                <a:lnTo>
                  <a:pt x="994" y="0"/>
                </a:lnTo>
                <a:lnTo>
                  <a:pt x="996" y="0"/>
                </a:lnTo>
                <a:lnTo>
                  <a:pt x="999" y="0"/>
                </a:lnTo>
                <a:lnTo>
                  <a:pt x="1000" y="0"/>
                </a:lnTo>
                <a:lnTo>
                  <a:pt x="1004" y="0"/>
                </a:lnTo>
                <a:lnTo>
                  <a:pt x="1005" y="0"/>
                </a:lnTo>
                <a:lnTo>
                  <a:pt x="1008" y="0"/>
                </a:lnTo>
                <a:lnTo>
                  <a:pt x="1010" y="0"/>
                </a:lnTo>
                <a:lnTo>
                  <a:pt x="1013" y="0"/>
                </a:lnTo>
                <a:lnTo>
                  <a:pt x="1015" y="0"/>
                </a:lnTo>
                <a:lnTo>
                  <a:pt x="1016" y="0"/>
                </a:lnTo>
                <a:lnTo>
                  <a:pt x="1020" y="0"/>
                </a:lnTo>
                <a:lnTo>
                  <a:pt x="1021" y="0"/>
                </a:lnTo>
                <a:lnTo>
                  <a:pt x="1024" y="0"/>
                </a:lnTo>
                <a:lnTo>
                  <a:pt x="1026" y="0"/>
                </a:lnTo>
                <a:lnTo>
                  <a:pt x="1029" y="0"/>
                </a:lnTo>
                <a:lnTo>
                  <a:pt x="1031" y="0"/>
                </a:lnTo>
                <a:lnTo>
                  <a:pt x="1034" y="0"/>
                </a:lnTo>
                <a:lnTo>
                  <a:pt x="1036" y="0"/>
                </a:lnTo>
                <a:lnTo>
                  <a:pt x="1039" y="0"/>
                </a:lnTo>
                <a:lnTo>
                  <a:pt x="1040" y="0"/>
                </a:lnTo>
                <a:lnTo>
                  <a:pt x="1042" y="0"/>
                </a:lnTo>
                <a:lnTo>
                  <a:pt x="1045" y="0"/>
                </a:lnTo>
                <a:lnTo>
                  <a:pt x="1047" y="0"/>
                </a:lnTo>
                <a:lnTo>
                  <a:pt x="1050" y="0"/>
                </a:lnTo>
                <a:lnTo>
                  <a:pt x="1052" y="0"/>
                </a:lnTo>
                <a:lnTo>
                  <a:pt x="1055" y="0"/>
                </a:lnTo>
                <a:lnTo>
                  <a:pt x="1056" y="0"/>
                </a:lnTo>
                <a:lnTo>
                  <a:pt x="1060" y="0"/>
                </a:lnTo>
                <a:lnTo>
                  <a:pt x="1061" y="0"/>
                </a:lnTo>
                <a:lnTo>
                  <a:pt x="1063" y="0"/>
                </a:lnTo>
                <a:lnTo>
                  <a:pt x="1066" y="0"/>
                </a:lnTo>
                <a:lnTo>
                  <a:pt x="1068" y="0"/>
                </a:lnTo>
                <a:lnTo>
                  <a:pt x="1071" y="0"/>
                </a:lnTo>
                <a:lnTo>
                  <a:pt x="1072" y="0"/>
                </a:lnTo>
                <a:lnTo>
                  <a:pt x="1076" y="0"/>
                </a:lnTo>
                <a:lnTo>
                  <a:pt x="1077" y="0"/>
                </a:lnTo>
                <a:lnTo>
                  <a:pt x="1080" y="0"/>
                </a:lnTo>
                <a:lnTo>
                  <a:pt x="1082" y="0"/>
                </a:lnTo>
                <a:lnTo>
                  <a:pt x="1085" y="0"/>
                </a:lnTo>
                <a:lnTo>
                  <a:pt x="1087" y="0"/>
                </a:lnTo>
                <a:lnTo>
                  <a:pt x="1088" y="0"/>
                </a:lnTo>
                <a:lnTo>
                  <a:pt x="1092" y="0"/>
                </a:lnTo>
                <a:lnTo>
                  <a:pt x="1093" y="0"/>
                </a:lnTo>
                <a:lnTo>
                  <a:pt x="1096" y="0"/>
                </a:lnTo>
                <a:lnTo>
                  <a:pt x="1098" y="0"/>
                </a:lnTo>
                <a:lnTo>
                  <a:pt x="1101" y="0"/>
                </a:lnTo>
                <a:lnTo>
                  <a:pt x="1103" y="0"/>
                </a:lnTo>
                <a:lnTo>
                  <a:pt x="1106" y="0"/>
                </a:lnTo>
                <a:lnTo>
                  <a:pt x="1108" y="0"/>
                </a:lnTo>
                <a:lnTo>
                  <a:pt x="1111" y="0"/>
                </a:lnTo>
                <a:lnTo>
                  <a:pt x="1112" y="0"/>
                </a:lnTo>
                <a:lnTo>
                  <a:pt x="1114" y="0"/>
                </a:lnTo>
                <a:lnTo>
                  <a:pt x="1117" y="0"/>
                </a:lnTo>
                <a:lnTo>
                  <a:pt x="1119" y="0"/>
                </a:lnTo>
                <a:lnTo>
                  <a:pt x="1122" y="0"/>
                </a:lnTo>
                <a:lnTo>
                  <a:pt x="1124" y="0"/>
                </a:lnTo>
                <a:lnTo>
                  <a:pt x="1127" y="0"/>
                </a:lnTo>
                <a:lnTo>
                  <a:pt x="1128" y="0"/>
                </a:lnTo>
                <a:lnTo>
                  <a:pt x="1132" y="0"/>
                </a:lnTo>
                <a:lnTo>
                  <a:pt x="1133" y="0"/>
                </a:lnTo>
                <a:lnTo>
                  <a:pt x="1135" y="0"/>
                </a:lnTo>
                <a:lnTo>
                  <a:pt x="1138" y="0"/>
                </a:lnTo>
                <a:lnTo>
                  <a:pt x="1140" y="0"/>
                </a:lnTo>
                <a:lnTo>
                  <a:pt x="1143" y="0"/>
                </a:lnTo>
                <a:lnTo>
                  <a:pt x="1144" y="0"/>
                </a:lnTo>
                <a:lnTo>
                  <a:pt x="1148" y="0"/>
                </a:lnTo>
                <a:lnTo>
                  <a:pt x="1149" y="0"/>
                </a:lnTo>
                <a:lnTo>
                  <a:pt x="1152" y="0"/>
                </a:lnTo>
                <a:lnTo>
                  <a:pt x="1154" y="0"/>
                </a:lnTo>
                <a:lnTo>
                  <a:pt x="1157" y="0"/>
                </a:lnTo>
                <a:lnTo>
                  <a:pt x="1159" y="0"/>
                </a:lnTo>
                <a:lnTo>
                  <a:pt x="1160" y="0"/>
                </a:lnTo>
                <a:lnTo>
                  <a:pt x="1164" y="0"/>
                </a:lnTo>
                <a:lnTo>
                  <a:pt x="1165" y="0"/>
                </a:lnTo>
                <a:lnTo>
                  <a:pt x="1168" y="0"/>
                </a:lnTo>
                <a:lnTo>
                  <a:pt x="1170" y="0"/>
                </a:lnTo>
                <a:lnTo>
                  <a:pt x="1173" y="0"/>
                </a:lnTo>
                <a:lnTo>
                  <a:pt x="1175" y="0"/>
                </a:lnTo>
                <a:lnTo>
                  <a:pt x="1178" y="0"/>
                </a:lnTo>
                <a:lnTo>
                  <a:pt x="1180" y="0"/>
                </a:lnTo>
                <a:lnTo>
                  <a:pt x="1183" y="0"/>
                </a:lnTo>
                <a:lnTo>
                  <a:pt x="1184" y="0"/>
                </a:lnTo>
                <a:lnTo>
                  <a:pt x="1186" y="0"/>
                </a:lnTo>
                <a:lnTo>
                  <a:pt x="1189" y="0"/>
                </a:lnTo>
                <a:lnTo>
                  <a:pt x="1191" y="0"/>
                </a:lnTo>
                <a:lnTo>
                  <a:pt x="1194" y="0"/>
                </a:lnTo>
                <a:lnTo>
                  <a:pt x="1196" y="0"/>
                </a:lnTo>
                <a:lnTo>
                  <a:pt x="1199" y="0"/>
                </a:lnTo>
                <a:lnTo>
                  <a:pt x="1200" y="0"/>
                </a:lnTo>
                <a:lnTo>
                  <a:pt x="1204" y="0"/>
                </a:lnTo>
                <a:lnTo>
                  <a:pt x="1205" y="0"/>
                </a:lnTo>
                <a:lnTo>
                  <a:pt x="1207" y="0"/>
                </a:lnTo>
                <a:lnTo>
                  <a:pt x="1210" y="0"/>
                </a:lnTo>
                <a:lnTo>
                  <a:pt x="1212" y="0"/>
                </a:lnTo>
                <a:lnTo>
                  <a:pt x="1215" y="0"/>
                </a:lnTo>
                <a:lnTo>
                  <a:pt x="1216" y="0"/>
                </a:lnTo>
                <a:lnTo>
                  <a:pt x="1220" y="0"/>
                </a:lnTo>
                <a:lnTo>
                  <a:pt x="1221" y="0"/>
                </a:lnTo>
                <a:lnTo>
                  <a:pt x="1224" y="0"/>
                </a:lnTo>
                <a:lnTo>
                  <a:pt x="1226" y="0"/>
                </a:lnTo>
                <a:lnTo>
                  <a:pt x="1229" y="0"/>
                </a:lnTo>
                <a:lnTo>
                  <a:pt x="1231" y="0"/>
                </a:lnTo>
                <a:lnTo>
                  <a:pt x="1232" y="0"/>
                </a:lnTo>
                <a:lnTo>
                  <a:pt x="1236" y="0"/>
                </a:lnTo>
                <a:lnTo>
                  <a:pt x="1237" y="0"/>
                </a:lnTo>
                <a:lnTo>
                  <a:pt x="1240" y="0"/>
                </a:lnTo>
                <a:lnTo>
                  <a:pt x="1242" y="0"/>
                </a:lnTo>
                <a:lnTo>
                  <a:pt x="1245" y="0"/>
                </a:lnTo>
                <a:lnTo>
                  <a:pt x="1247" y="0"/>
                </a:lnTo>
                <a:lnTo>
                  <a:pt x="1250" y="0"/>
                </a:lnTo>
                <a:lnTo>
                  <a:pt x="1252" y="0"/>
                </a:lnTo>
                <a:lnTo>
                  <a:pt x="1255" y="0"/>
                </a:lnTo>
                <a:lnTo>
                  <a:pt x="1256" y="0"/>
                </a:lnTo>
                <a:lnTo>
                  <a:pt x="1258" y="0"/>
                </a:lnTo>
                <a:lnTo>
                  <a:pt x="1261" y="0"/>
                </a:lnTo>
                <a:lnTo>
                  <a:pt x="1263" y="0"/>
                </a:lnTo>
                <a:lnTo>
                  <a:pt x="1266" y="0"/>
                </a:lnTo>
                <a:lnTo>
                  <a:pt x="1268" y="0"/>
                </a:lnTo>
                <a:lnTo>
                  <a:pt x="1271" y="0"/>
                </a:lnTo>
                <a:lnTo>
                  <a:pt x="1272" y="0"/>
                </a:lnTo>
                <a:lnTo>
                  <a:pt x="1276" y="0"/>
                </a:lnTo>
                <a:lnTo>
                  <a:pt x="1277" y="0"/>
                </a:lnTo>
                <a:lnTo>
                  <a:pt x="1279" y="0"/>
                </a:lnTo>
                <a:lnTo>
                  <a:pt x="1282" y="0"/>
                </a:lnTo>
                <a:lnTo>
                  <a:pt x="1284" y="0"/>
                </a:lnTo>
                <a:lnTo>
                  <a:pt x="1287" y="0"/>
                </a:lnTo>
                <a:lnTo>
                  <a:pt x="1288" y="0"/>
                </a:lnTo>
                <a:lnTo>
                  <a:pt x="1292" y="0"/>
                </a:lnTo>
                <a:lnTo>
                  <a:pt x="1293" y="0"/>
                </a:lnTo>
                <a:lnTo>
                  <a:pt x="1296" y="0"/>
                </a:lnTo>
                <a:lnTo>
                  <a:pt x="1298" y="0"/>
                </a:lnTo>
                <a:lnTo>
                  <a:pt x="1301" y="0"/>
                </a:lnTo>
                <a:lnTo>
                  <a:pt x="1303" y="0"/>
                </a:lnTo>
                <a:lnTo>
                  <a:pt x="1304" y="0"/>
                </a:lnTo>
                <a:lnTo>
                  <a:pt x="1308" y="0"/>
                </a:lnTo>
                <a:lnTo>
                  <a:pt x="1309" y="0"/>
                </a:lnTo>
                <a:lnTo>
                  <a:pt x="1312" y="0"/>
                </a:lnTo>
                <a:lnTo>
                  <a:pt x="1314" y="0"/>
                </a:lnTo>
                <a:lnTo>
                  <a:pt x="1317" y="0"/>
                </a:lnTo>
                <a:lnTo>
                  <a:pt x="1319" y="0"/>
                </a:lnTo>
                <a:lnTo>
                  <a:pt x="1322" y="0"/>
                </a:lnTo>
                <a:lnTo>
                  <a:pt x="1324" y="0"/>
                </a:lnTo>
                <a:lnTo>
                  <a:pt x="1327" y="0"/>
                </a:lnTo>
                <a:lnTo>
                  <a:pt x="1328" y="0"/>
                </a:lnTo>
                <a:lnTo>
                  <a:pt x="1330" y="0"/>
                </a:lnTo>
                <a:lnTo>
                  <a:pt x="1333" y="0"/>
                </a:lnTo>
                <a:lnTo>
                  <a:pt x="1333" y="2"/>
                </a:lnTo>
                <a:lnTo>
                  <a:pt x="1333" y="3"/>
                </a:lnTo>
                <a:lnTo>
                  <a:pt x="1332" y="3"/>
                </a:lnTo>
                <a:lnTo>
                  <a:pt x="1332" y="5"/>
                </a:lnTo>
                <a:lnTo>
                  <a:pt x="1332" y="7"/>
                </a:lnTo>
                <a:lnTo>
                  <a:pt x="1332" y="8"/>
                </a:lnTo>
                <a:lnTo>
                  <a:pt x="1332" y="10"/>
                </a:lnTo>
                <a:lnTo>
                  <a:pt x="1330" y="10"/>
                </a:lnTo>
                <a:lnTo>
                  <a:pt x="1328" y="10"/>
                </a:lnTo>
                <a:lnTo>
                  <a:pt x="1328" y="11"/>
                </a:lnTo>
                <a:lnTo>
                  <a:pt x="1328" y="13"/>
                </a:lnTo>
                <a:lnTo>
                  <a:pt x="1328" y="15"/>
                </a:lnTo>
                <a:lnTo>
                  <a:pt x="1328" y="16"/>
                </a:lnTo>
                <a:lnTo>
                  <a:pt x="1330" y="16"/>
                </a:lnTo>
                <a:lnTo>
                  <a:pt x="1330" y="15"/>
                </a:lnTo>
                <a:lnTo>
                  <a:pt x="1330" y="16"/>
                </a:lnTo>
                <a:lnTo>
                  <a:pt x="1330" y="18"/>
                </a:lnTo>
                <a:lnTo>
                  <a:pt x="1332" y="18"/>
                </a:lnTo>
                <a:lnTo>
                  <a:pt x="1330" y="18"/>
                </a:lnTo>
                <a:lnTo>
                  <a:pt x="1332" y="19"/>
                </a:lnTo>
                <a:lnTo>
                  <a:pt x="1330" y="19"/>
                </a:lnTo>
                <a:lnTo>
                  <a:pt x="1332" y="19"/>
                </a:lnTo>
                <a:lnTo>
                  <a:pt x="1332" y="21"/>
                </a:lnTo>
                <a:lnTo>
                  <a:pt x="1332" y="23"/>
                </a:lnTo>
                <a:lnTo>
                  <a:pt x="1332" y="24"/>
                </a:lnTo>
                <a:lnTo>
                  <a:pt x="1332" y="23"/>
                </a:lnTo>
                <a:lnTo>
                  <a:pt x="1330" y="23"/>
                </a:lnTo>
                <a:lnTo>
                  <a:pt x="1330" y="24"/>
                </a:lnTo>
                <a:lnTo>
                  <a:pt x="1330" y="26"/>
                </a:lnTo>
                <a:lnTo>
                  <a:pt x="1332" y="26"/>
                </a:lnTo>
                <a:lnTo>
                  <a:pt x="1332" y="24"/>
                </a:lnTo>
                <a:lnTo>
                  <a:pt x="1333" y="24"/>
                </a:lnTo>
                <a:lnTo>
                  <a:pt x="1333" y="23"/>
                </a:lnTo>
                <a:lnTo>
                  <a:pt x="1333" y="24"/>
                </a:lnTo>
                <a:lnTo>
                  <a:pt x="1333" y="23"/>
                </a:lnTo>
                <a:lnTo>
                  <a:pt x="1332" y="23"/>
                </a:lnTo>
                <a:lnTo>
                  <a:pt x="1333" y="23"/>
                </a:lnTo>
                <a:lnTo>
                  <a:pt x="1335" y="23"/>
                </a:lnTo>
                <a:lnTo>
                  <a:pt x="1333" y="24"/>
                </a:lnTo>
                <a:lnTo>
                  <a:pt x="1332" y="24"/>
                </a:lnTo>
                <a:lnTo>
                  <a:pt x="1332" y="26"/>
                </a:lnTo>
                <a:lnTo>
                  <a:pt x="1333" y="26"/>
                </a:lnTo>
                <a:lnTo>
                  <a:pt x="1333" y="27"/>
                </a:lnTo>
                <a:lnTo>
                  <a:pt x="1333" y="26"/>
                </a:lnTo>
                <a:lnTo>
                  <a:pt x="1332" y="26"/>
                </a:lnTo>
                <a:lnTo>
                  <a:pt x="1332" y="27"/>
                </a:lnTo>
                <a:lnTo>
                  <a:pt x="1333" y="27"/>
                </a:lnTo>
                <a:lnTo>
                  <a:pt x="1333" y="29"/>
                </a:lnTo>
                <a:lnTo>
                  <a:pt x="1333" y="31"/>
                </a:lnTo>
                <a:lnTo>
                  <a:pt x="1333" y="32"/>
                </a:lnTo>
                <a:lnTo>
                  <a:pt x="1333" y="34"/>
                </a:lnTo>
                <a:lnTo>
                  <a:pt x="1333" y="35"/>
                </a:lnTo>
                <a:lnTo>
                  <a:pt x="1335" y="35"/>
                </a:lnTo>
                <a:lnTo>
                  <a:pt x="1335" y="34"/>
                </a:lnTo>
                <a:lnTo>
                  <a:pt x="1335" y="35"/>
                </a:lnTo>
                <a:lnTo>
                  <a:pt x="1336" y="35"/>
                </a:lnTo>
                <a:lnTo>
                  <a:pt x="1335" y="35"/>
                </a:lnTo>
                <a:lnTo>
                  <a:pt x="1333" y="35"/>
                </a:lnTo>
                <a:lnTo>
                  <a:pt x="1332" y="35"/>
                </a:lnTo>
                <a:lnTo>
                  <a:pt x="1332" y="37"/>
                </a:lnTo>
                <a:lnTo>
                  <a:pt x="1332" y="39"/>
                </a:lnTo>
                <a:lnTo>
                  <a:pt x="1333" y="39"/>
                </a:lnTo>
                <a:lnTo>
                  <a:pt x="1335" y="39"/>
                </a:lnTo>
                <a:lnTo>
                  <a:pt x="1335" y="40"/>
                </a:lnTo>
                <a:lnTo>
                  <a:pt x="1335" y="39"/>
                </a:lnTo>
                <a:lnTo>
                  <a:pt x="1333" y="40"/>
                </a:lnTo>
                <a:lnTo>
                  <a:pt x="1335" y="40"/>
                </a:lnTo>
                <a:lnTo>
                  <a:pt x="1335" y="42"/>
                </a:lnTo>
                <a:lnTo>
                  <a:pt x="1336" y="42"/>
                </a:lnTo>
                <a:lnTo>
                  <a:pt x="1335" y="42"/>
                </a:lnTo>
                <a:lnTo>
                  <a:pt x="1333" y="42"/>
                </a:lnTo>
                <a:lnTo>
                  <a:pt x="1333" y="43"/>
                </a:lnTo>
                <a:lnTo>
                  <a:pt x="1333" y="42"/>
                </a:lnTo>
                <a:lnTo>
                  <a:pt x="1332" y="43"/>
                </a:lnTo>
                <a:lnTo>
                  <a:pt x="1332" y="45"/>
                </a:lnTo>
                <a:lnTo>
                  <a:pt x="1333" y="45"/>
                </a:lnTo>
                <a:lnTo>
                  <a:pt x="1333" y="47"/>
                </a:lnTo>
                <a:lnTo>
                  <a:pt x="1335" y="47"/>
                </a:lnTo>
                <a:lnTo>
                  <a:pt x="1335" y="48"/>
                </a:lnTo>
                <a:lnTo>
                  <a:pt x="1336" y="48"/>
                </a:lnTo>
                <a:lnTo>
                  <a:pt x="1335" y="48"/>
                </a:lnTo>
                <a:lnTo>
                  <a:pt x="1335" y="50"/>
                </a:lnTo>
                <a:lnTo>
                  <a:pt x="1336" y="50"/>
                </a:lnTo>
                <a:lnTo>
                  <a:pt x="1336" y="51"/>
                </a:lnTo>
                <a:lnTo>
                  <a:pt x="1335" y="50"/>
                </a:lnTo>
                <a:lnTo>
                  <a:pt x="1335" y="51"/>
                </a:lnTo>
                <a:lnTo>
                  <a:pt x="1336" y="51"/>
                </a:lnTo>
                <a:lnTo>
                  <a:pt x="1336" y="53"/>
                </a:lnTo>
                <a:lnTo>
                  <a:pt x="1338" y="53"/>
                </a:lnTo>
                <a:lnTo>
                  <a:pt x="1338" y="55"/>
                </a:lnTo>
                <a:lnTo>
                  <a:pt x="1338" y="56"/>
                </a:lnTo>
                <a:lnTo>
                  <a:pt x="1338" y="58"/>
                </a:lnTo>
                <a:lnTo>
                  <a:pt x="1338" y="59"/>
                </a:lnTo>
                <a:lnTo>
                  <a:pt x="1336" y="59"/>
                </a:lnTo>
                <a:lnTo>
                  <a:pt x="1336" y="61"/>
                </a:lnTo>
                <a:lnTo>
                  <a:pt x="1338" y="61"/>
                </a:lnTo>
                <a:lnTo>
                  <a:pt x="1338" y="63"/>
                </a:lnTo>
                <a:lnTo>
                  <a:pt x="1338" y="64"/>
                </a:lnTo>
                <a:lnTo>
                  <a:pt x="1336" y="64"/>
                </a:lnTo>
                <a:lnTo>
                  <a:pt x="1336" y="66"/>
                </a:lnTo>
                <a:lnTo>
                  <a:pt x="1335" y="66"/>
                </a:lnTo>
                <a:lnTo>
                  <a:pt x="1335" y="67"/>
                </a:lnTo>
                <a:lnTo>
                  <a:pt x="1336" y="67"/>
                </a:lnTo>
                <a:lnTo>
                  <a:pt x="1336" y="69"/>
                </a:lnTo>
                <a:lnTo>
                  <a:pt x="1336" y="71"/>
                </a:lnTo>
                <a:lnTo>
                  <a:pt x="1338" y="71"/>
                </a:lnTo>
                <a:lnTo>
                  <a:pt x="1340" y="71"/>
                </a:lnTo>
                <a:lnTo>
                  <a:pt x="1340" y="72"/>
                </a:lnTo>
                <a:lnTo>
                  <a:pt x="1338" y="72"/>
                </a:lnTo>
                <a:lnTo>
                  <a:pt x="1338" y="74"/>
                </a:lnTo>
                <a:lnTo>
                  <a:pt x="1338" y="75"/>
                </a:lnTo>
                <a:lnTo>
                  <a:pt x="1338" y="77"/>
                </a:lnTo>
                <a:lnTo>
                  <a:pt x="1340" y="77"/>
                </a:lnTo>
                <a:lnTo>
                  <a:pt x="1341" y="77"/>
                </a:lnTo>
                <a:lnTo>
                  <a:pt x="1343" y="79"/>
                </a:lnTo>
                <a:lnTo>
                  <a:pt x="1343" y="80"/>
                </a:lnTo>
                <a:lnTo>
                  <a:pt x="1341" y="80"/>
                </a:lnTo>
                <a:lnTo>
                  <a:pt x="1341" y="82"/>
                </a:lnTo>
                <a:lnTo>
                  <a:pt x="1341" y="83"/>
                </a:lnTo>
                <a:lnTo>
                  <a:pt x="1341" y="85"/>
                </a:lnTo>
                <a:lnTo>
                  <a:pt x="1340" y="85"/>
                </a:lnTo>
                <a:lnTo>
                  <a:pt x="1340" y="87"/>
                </a:lnTo>
                <a:lnTo>
                  <a:pt x="1338" y="87"/>
                </a:lnTo>
                <a:lnTo>
                  <a:pt x="1338" y="88"/>
                </a:lnTo>
                <a:lnTo>
                  <a:pt x="1338" y="90"/>
                </a:lnTo>
                <a:lnTo>
                  <a:pt x="1338" y="91"/>
                </a:lnTo>
                <a:lnTo>
                  <a:pt x="1336" y="91"/>
                </a:lnTo>
                <a:lnTo>
                  <a:pt x="1336" y="93"/>
                </a:lnTo>
                <a:lnTo>
                  <a:pt x="1335" y="93"/>
                </a:lnTo>
                <a:lnTo>
                  <a:pt x="1333" y="93"/>
                </a:lnTo>
                <a:lnTo>
                  <a:pt x="1333" y="95"/>
                </a:lnTo>
                <a:lnTo>
                  <a:pt x="1333" y="96"/>
                </a:lnTo>
                <a:lnTo>
                  <a:pt x="1333" y="98"/>
                </a:lnTo>
                <a:lnTo>
                  <a:pt x="1333" y="99"/>
                </a:lnTo>
                <a:lnTo>
                  <a:pt x="1335" y="99"/>
                </a:lnTo>
                <a:lnTo>
                  <a:pt x="1335" y="101"/>
                </a:lnTo>
                <a:lnTo>
                  <a:pt x="1335" y="103"/>
                </a:lnTo>
                <a:lnTo>
                  <a:pt x="1335" y="101"/>
                </a:lnTo>
                <a:lnTo>
                  <a:pt x="1335" y="103"/>
                </a:lnTo>
                <a:lnTo>
                  <a:pt x="1336" y="103"/>
                </a:lnTo>
                <a:lnTo>
                  <a:pt x="1336" y="101"/>
                </a:lnTo>
                <a:lnTo>
                  <a:pt x="1338" y="101"/>
                </a:lnTo>
                <a:lnTo>
                  <a:pt x="1340" y="101"/>
                </a:lnTo>
                <a:lnTo>
                  <a:pt x="1338" y="101"/>
                </a:lnTo>
                <a:lnTo>
                  <a:pt x="1338" y="103"/>
                </a:lnTo>
                <a:lnTo>
                  <a:pt x="1336" y="103"/>
                </a:lnTo>
                <a:lnTo>
                  <a:pt x="1336" y="104"/>
                </a:lnTo>
                <a:lnTo>
                  <a:pt x="1335" y="104"/>
                </a:lnTo>
                <a:lnTo>
                  <a:pt x="1333" y="104"/>
                </a:lnTo>
                <a:lnTo>
                  <a:pt x="1333" y="106"/>
                </a:lnTo>
                <a:lnTo>
                  <a:pt x="1335" y="106"/>
                </a:lnTo>
                <a:lnTo>
                  <a:pt x="1335" y="107"/>
                </a:lnTo>
                <a:lnTo>
                  <a:pt x="1333" y="106"/>
                </a:lnTo>
                <a:lnTo>
                  <a:pt x="1333" y="107"/>
                </a:lnTo>
                <a:lnTo>
                  <a:pt x="1332" y="107"/>
                </a:lnTo>
                <a:lnTo>
                  <a:pt x="1332" y="109"/>
                </a:lnTo>
                <a:lnTo>
                  <a:pt x="1332" y="111"/>
                </a:lnTo>
                <a:lnTo>
                  <a:pt x="1333" y="111"/>
                </a:lnTo>
                <a:lnTo>
                  <a:pt x="1333" y="112"/>
                </a:lnTo>
                <a:lnTo>
                  <a:pt x="1335" y="112"/>
                </a:lnTo>
                <a:lnTo>
                  <a:pt x="1335" y="111"/>
                </a:lnTo>
                <a:lnTo>
                  <a:pt x="1336" y="111"/>
                </a:lnTo>
                <a:lnTo>
                  <a:pt x="1338" y="111"/>
                </a:lnTo>
                <a:lnTo>
                  <a:pt x="1338" y="112"/>
                </a:lnTo>
                <a:lnTo>
                  <a:pt x="1336" y="112"/>
                </a:lnTo>
                <a:lnTo>
                  <a:pt x="1336" y="111"/>
                </a:lnTo>
                <a:lnTo>
                  <a:pt x="1335" y="112"/>
                </a:lnTo>
                <a:lnTo>
                  <a:pt x="1336" y="112"/>
                </a:lnTo>
                <a:lnTo>
                  <a:pt x="1336" y="114"/>
                </a:lnTo>
                <a:lnTo>
                  <a:pt x="1335" y="114"/>
                </a:lnTo>
                <a:lnTo>
                  <a:pt x="1333" y="114"/>
                </a:lnTo>
                <a:lnTo>
                  <a:pt x="1335" y="115"/>
                </a:lnTo>
                <a:lnTo>
                  <a:pt x="1333" y="115"/>
                </a:lnTo>
                <a:lnTo>
                  <a:pt x="1333" y="117"/>
                </a:lnTo>
                <a:lnTo>
                  <a:pt x="1333" y="119"/>
                </a:lnTo>
                <a:lnTo>
                  <a:pt x="1333" y="120"/>
                </a:lnTo>
                <a:lnTo>
                  <a:pt x="1333" y="122"/>
                </a:lnTo>
                <a:lnTo>
                  <a:pt x="1335" y="122"/>
                </a:lnTo>
                <a:lnTo>
                  <a:pt x="1335" y="123"/>
                </a:lnTo>
                <a:lnTo>
                  <a:pt x="1336" y="123"/>
                </a:lnTo>
                <a:lnTo>
                  <a:pt x="1336" y="125"/>
                </a:lnTo>
                <a:lnTo>
                  <a:pt x="1335" y="125"/>
                </a:lnTo>
                <a:lnTo>
                  <a:pt x="1335" y="123"/>
                </a:lnTo>
                <a:lnTo>
                  <a:pt x="1335" y="125"/>
                </a:lnTo>
                <a:lnTo>
                  <a:pt x="1333" y="125"/>
                </a:lnTo>
                <a:lnTo>
                  <a:pt x="1333" y="127"/>
                </a:lnTo>
                <a:lnTo>
                  <a:pt x="1332" y="127"/>
                </a:lnTo>
                <a:lnTo>
                  <a:pt x="1332" y="128"/>
                </a:lnTo>
                <a:lnTo>
                  <a:pt x="1333" y="128"/>
                </a:lnTo>
                <a:lnTo>
                  <a:pt x="1333" y="130"/>
                </a:lnTo>
                <a:lnTo>
                  <a:pt x="1332" y="130"/>
                </a:lnTo>
                <a:lnTo>
                  <a:pt x="1332" y="131"/>
                </a:lnTo>
                <a:lnTo>
                  <a:pt x="1332" y="133"/>
                </a:lnTo>
                <a:lnTo>
                  <a:pt x="1332" y="135"/>
                </a:lnTo>
                <a:lnTo>
                  <a:pt x="1330" y="135"/>
                </a:lnTo>
                <a:lnTo>
                  <a:pt x="1332" y="135"/>
                </a:lnTo>
                <a:lnTo>
                  <a:pt x="1332" y="136"/>
                </a:lnTo>
                <a:lnTo>
                  <a:pt x="1332" y="138"/>
                </a:lnTo>
                <a:lnTo>
                  <a:pt x="1332" y="139"/>
                </a:lnTo>
                <a:lnTo>
                  <a:pt x="1332" y="141"/>
                </a:lnTo>
                <a:lnTo>
                  <a:pt x="1332" y="143"/>
                </a:lnTo>
                <a:lnTo>
                  <a:pt x="1330" y="143"/>
                </a:lnTo>
                <a:lnTo>
                  <a:pt x="1332" y="144"/>
                </a:lnTo>
                <a:lnTo>
                  <a:pt x="1332" y="146"/>
                </a:lnTo>
                <a:lnTo>
                  <a:pt x="1332" y="147"/>
                </a:lnTo>
                <a:lnTo>
                  <a:pt x="1332" y="149"/>
                </a:lnTo>
                <a:lnTo>
                  <a:pt x="1333" y="149"/>
                </a:lnTo>
                <a:lnTo>
                  <a:pt x="1333" y="151"/>
                </a:lnTo>
                <a:lnTo>
                  <a:pt x="1335" y="151"/>
                </a:lnTo>
                <a:lnTo>
                  <a:pt x="1335" y="152"/>
                </a:lnTo>
                <a:lnTo>
                  <a:pt x="1336" y="152"/>
                </a:lnTo>
                <a:lnTo>
                  <a:pt x="1336" y="154"/>
                </a:lnTo>
                <a:lnTo>
                  <a:pt x="1336" y="155"/>
                </a:lnTo>
                <a:lnTo>
                  <a:pt x="1338" y="157"/>
                </a:lnTo>
                <a:lnTo>
                  <a:pt x="1340" y="157"/>
                </a:lnTo>
                <a:lnTo>
                  <a:pt x="1340" y="159"/>
                </a:lnTo>
                <a:lnTo>
                  <a:pt x="1341" y="159"/>
                </a:lnTo>
                <a:lnTo>
                  <a:pt x="1340" y="159"/>
                </a:lnTo>
                <a:lnTo>
                  <a:pt x="1341" y="159"/>
                </a:lnTo>
                <a:lnTo>
                  <a:pt x="1341" y="157"/>
                </a:lnTo>
                <a:lnTo>
                  <a:pt x="1343" y="159"/>
                </a:lnTo>
                <a:lnTo>
                  <a:pt x="1341" y="159"/>
                </a:lnTo>
                <a:lnTo>
                  <a:pt x="1341" y="160"/>
                </a:lnTo>
                <a:lnTo>
                  <a:pt x="1340" y="160"/>
                </a:lnTo>
                <a:lnTo>
                  <a:pt x="1338" y="159"/>
                </a:lnTo>
                <a:lnTo>
                  <a:pt x="1338" y="160"/>
                </a:lnTo>
                <a:lnTo>
                  <a:pt x="1336" y="160"/>
                </a:lnTo>
                <a:lnTo>
                  <a:pt x="1336" y="162"/>
                </a:lnTo>
                <a:lnTo>
                  <a:pt x="1336" y="163"/>
                </a:lnTo>
                <a:lnTo>
                  <a:pt x="1335" y="163"/>
                </a:lnTo>
                <a:lnTo>
                  <a:pt x="1336" y="163"/>
                </a:lnTo>
                <a:lnTo>
                  <a:pt x="1336" y="165"/>
                </a:lnTo>
                <a:lnTo>
                  <a:pt x="1336" y="167"/>
                </a:lnTo>
                <a:lnTo>
                  <a:pt x="1338" y="167"/>
                </a:lnTo>
                <a:lnTo>
                  <a:pt x="1338" y="165"/>
                </a:lnTo>
                <a:lnTo>
                  <a:pt x="1338" y="167"/>
                </a:lnTo>
                <a:lnTo>
                  <a:pt x="1336" y="167"/>
                </a:lnTo>
                <a:lnTo>
                  <a:pt x="1336" y="168"/>
                </a:lnTo>
                <a:lnTo>
                  <a:pt x="1335" y="168"/>
                </a:lnTo>
                <a:lnTo>
                  <a:pt x="1336" y="170"/>
                </a:lnTo>
                <a:lnTo>
                  <a:pt x="1336" y="171"/>
                </a:lnTo>
                <a:lnTo>
                  <a:pt x="1338" y="171"/>
                </a:lnTo>
                <a:lnTo>
                  <a:pt x="1338" y="173"/>
                </a:lnTo>
                <a:lnTo>
                  <a:pt x="1338" y="175"/>
                </a:lnTo>
                <a:lnTo>
                  <a:pt x="1336" y="175"/>
                </a:lnTo>
                <a:lnTo>
                  <a:pt x="1338" y="175"/>
                </a:lnTo>
                <a:lnTo>
                  <a:pt x="1338" y="176"/>
                </a:lnTo>
                <a:lnTo>
                  <a:pt x="1338" y="178"/>
                </a:lnTo>
                <a:lnTo>
                  <a:pt x="1338" y="179"/>
                </a:lnTo>
                <a:lnTo>
                  <a:pt x="1338" y="181"/>
                </a:lnTo>
                <a:lnTo>
                  <a:pt x="1340" y="181"/>
                </a:lnTo>
                <a:lnTo>
                  <a:pt x="1340" y="183"/>
                </a:lnTo>
                <a:lnTo>
                  <a:pt x="1341" y="183"/>
                </a:lnTo>
                <a:lnTo>
                  <a:pt x="1341" y="184"/>
                </a:lnTo>
                <a:lnTo>
                  <a:pt x="1343" y="184"/>
                </a:lnTo>
                <a:lnTo>
                  <a:pt x="1343" y="186"/>
                </a:lnTo>
                <a:lnTo>
                  <a:pt x="1343" y="187"/>
                </a:lnTo>
                <a:lnTo>
                  <a:pt x="1344" y="187"/>
                </a:lnTo>
                <a:lnTo>
                  <a:pt x="1344" y="189"/>
                </a:lnTo>
                <a:lnTo>
                  <a:pt x="1344" y="191"/>
                </a:lnTo>
                <a:lnTo>
                  <a:pt x="1344" y="192"/>
                </a:lnTo>
                <a:lnTo>
                  <a:pt x="1344" y="194"/>
                </a:lnTo>
                <a:lnTo>
                  <a:pt x="1346" y="195"/>
                </a:lnTo>
                <a:lnTo>
                  <a:pt x="1346" y="197"/>
                </a:lnTo>
                <a:lnTo>
                  <a:pt x="1348" y="199"/>
                </a:lnTo>
                <a:lnTo>
                  <a:pt x="1348" y="200"/>
                </a:lnTo>
                <a:lnTo>
                  <a:pt x="1348" y="202"/>
                </a:lnTo>
                <a:lnTo>
                  <a:pt x="1349" y="202"/>
                </a:lnTo>
                <a:lnTo>
                  <a:pt x="1349" y="203"/>
                </a:lnTo>
                <a:lnTo>
                  <a:pt x="1349" y="205"/>
                </a:lnTo>
                <a:lnTo>
                  <a:pt x="1349" y="207"/>
                </a:lnTo>
                <a:lnTo>
                  <a:pt x="1349" y="208"/>
                </a:lnTo>
                <a:lnTo>
                  <a:pt x="1348" y="208"/>
                </a:lnTo>
                <a:lnTo>
                  <a:pt x="1349" y="210"/>
                </a:lnTo>
                <a:lnTo>
                  <a:pt x="1348" y="210"/>
                </a:lnTo>
                <a:lnTo>
                  <a:pt x="1348" y="211"/>
                </a:lnTo>
                <a:lnTo>
                  <a:pt x="1348" y="213"/>
                </a:lnTo>
                <a:lnTo>
                  <a:pt x="1349" y="213"/>
                </a:lnTo>
                <a:lnTo>
                  <a:pt x="1348" y="213"/>
                </a:lnTo>
                <a:lnTo>
                  <a:pt x="1348" y="215"/>
                </a:lnTo>
                <a:lnTo>
                  <a:pt x="1349" y="215"/>
                </a:lnTo>
                <a:lnTo>
                  <a:pt x="1349" y="216"/>
                </a:lnTo>
                <a:lnTo>
                  <a:pt x="1351" y="216"/>
                </a:lnTo>
                <a:lnTo>
                  <a:pt x="1349" y="218"/>
                </a:lnTo>
                <a:lnTo>
                  <a:pt x="1349" y="219"/>
                </a:lnTo>
                <a:lnTo>
                  <a:pt x="1349" y="218"/>
                </a:lnTo>
                <a:lnTo>
                  <a:pt x="1348" y="218"/>
                </a:lnTo>
                <a:lnTo>
                  <a:pt x="1348" y="219"/>
                </a:lnTo>
                <a:lnTo>
                  <a:pt x="1346" y="219"/>
                </a:lnTo>
                <a:lnTo>
                  <a:pt x="1348" y="221"/>
                </a:lnTo>
                <a:lnTo>
                  <a:pt x="1348" y="219"/>
                </a:lnTo>
                <a:lnTo>
                  <a:pt x="1348" y="221"/>
                </a:lnTo>
                <a:lnTo>
                  <a:pt x="1348" y="223"/>
                </a:lnTo>
                <a:lnTo>
                  <a:pt x="1349" y="223"/>
                </a:lnTo>
                <a:lnTo>
                  <a:pt x="1351" y="223"/>
                </a:lnTo>
                <a:lnTo>
                  <a:pt x="1351" y="221"/>
                </a:lnTo>
                <a:lnTo>
                  <a:pt x="1351" y="223"/>
                </a:lnTo>
                <a:lnTo>
                  <a:pt x="1352" y="223"/>
                </a:lnTo>
                <a:lnTo>
                  <a:pt x="1352" y="224"/>
                </a:lnTo>
                <a:lnTo>
                  <a:pt x="1352" y="226"/>
                </a:lnTo>
                <a:lnTo>
                  <a:pt x="1352" y="227"/>
                </a:lnTo>
                <a:lnTo>
                  <a:pt x="1354" y="227"/>
                </a:lnTo>
                <a:lnTo>
                  <a:pt x="1354" y="229"/>
                </a:lnTo>
                <a:lnTo>
                  <a:pt x="1352" y="229"/>
                </a:lnTo>
                <a:lnTo>
                  <a:pt x="1352" y="231"/>
                </a:lnTo>
                <a:lnTo>
                  <a:pt x="1352" y="232"/>
                </a:lnTo>
                <a:lnTo>
                  <a:pt x="1351" y="232"/>
                </a:lnTo>
                <a:lnTo>
                  <a:pt x="1351" y="231"/>
                </a:lnTo>
                <a:lnTo>
                  <a:pt x="1351" y="232"/>
                </a:lnTo>
                <a:lnTo>
                  <a:pt x="1349" y="231"/>
                </a:lnTo>
                <a:lnTo>
                  <a:pt x="1349" y="232"/>
                </a:lnTo>
                <a:lnTo>
                  <a:pt x="1349" y="234"/>
                </a:lnTo>
                <a:lnTo>
                  <a:pt x="1351" y="234"/>
                </a:lnTo>
                <a:lnTo>
                  <a:pt x="1351" y="232"/>
                </a:lnTo>
                <a:lnTo>
                  <a:pt x="1351" y="234"/>
                </a:lnTo>
                <a:lnTo>
                  <a:pt x="1349" y="234"/>
                </a:lnTo>
                <a:lnTo>
                  <a:pt x="1349" y="235"/>
                </a:lnTo>
                <a:lnTo>
                  <a:pt x="1349" y="237"/>
                </a:lnTo>
                <a:lnTo>
                  <a:pt x="1351" y="237"/>
                </a:lnTo>
                <a:lnTo>
                  <a:pt x="1351" y="239"/>
                </a:lnTo>
                <a:lnTo>
                  <a:pt x="1351" y="240"/>
                </a:lnTo>
                <a:lnTo>
                  <a:pt x="1352" y="240"/>
                </a:lnTo>
                <a:lnTo>
                  <a:pt x="1351" y="240"/>
                </a:lnTo>
                <a:lnTo>
                  <a:pt x="1351" y="242"/>
                </a:lnTo>
                <a:lnTo>
                  <a:pt x="1349" y="242"/>
                </a:lnTo>
                <a:lnTo>
                  <a:pt x="1349" y="240"/>
                </a:lnTo>
                <a:lnTo>
                  <a:pt x="1349" y="239"/>
                </a:lnTo>
                <a:lnTo>
                  <a:pt x="1348" y="239"/>
                </a:lnTo>
                <a:lnTo>
                  <a:pt x="1348" y="240"/>
                </a:lnTo>
                <a:lnTo>
                  <a:pt x="1349" y="240"/>
                </a:lnTo>
                <a:lnTo>
                  <a:pt x="1348" y="242"/>
                </a:lnTo>
                <a:lnTo>
                  <a:pt x="1348" y="240"/>
                </a:lnTo>
                <a:lnTo>
                  <a:pt x="1346" y="240"/>
                </a:lnTo>
                <a:lnTo>
                  <a:pt x="1346" y="242"/>
                </a:lnTo>
                <a:lnTo>
                  <a:pt x="1348" y="242"/>
                </a:lnTo>
                <a:lnTo>
                  <a:pt x="1349" y="242"/>
                </a:lnTo>
                <a:lnTo>
                  <a:pt x="1349" y="243"/>
                </a:lnTo>
                <a:lnTo>
                  <a:pt x="1349" y="245"/>
                </a:lnTo>
                <a:lnTo>
                  <a:pt x="1351" y="245"/>
                </a:lnTo>
                <a:lnTo>
                  <a:pt x="1351" y="243"/>
                </a:lnTo>
                <a:lnTo>
                  <a:pt x="1351" y="245"/>
                </a:lnTo>
                <a:lnTo>
                  <a:pt x="1352" y="245"/>
                </a:lnTo>
                <a:lnTo>
                  <a:pt x="1354" y="245"/>
                </a:lnTo>
                <a:lnTo>
                  <a:pt x="1352" y="245"/>
                </a:lnTo>
                <a:lnTo>
                  <a:pt x="1352" y="247"/>
                </a:lnTo>
                <a:lnTo>
                  <a:pt x="1354" y="247"/>
                </a:lnTo>
                <a:lnTo>
                  <a:pt x="1354" y="245"/>
                </a:lnTo>
                <a:lnTo>
                  <a:pt x="1354" y="247"/>
                </a:lnTo>
                <a:lnTo>
                  <a:pt x="1354" y="248"/>
                </a:lnTo>
                <a:lnTo>
                  <a:pt x="1354" y="247"/>
                </a:lnTo>
                <a:lnTo>
                  <a:pt x="1354" y="248"/>
                </a:lnTo>
                <a:lnTo>
                  <a:pt x="1356" y="248"/>
                </a:lnTo>
                <a:lnTo>
                  <a:pt x="1354" y="248"/>
                </a:lnTo>
                <a:lnTo>
                  <a:pt x="1356" y="250"/>
                </a:lnTo>
                <a:lnTo>
                  <a:pt x="1354" y="250"/>
                </a:lnTo>
                <a:lnTo>
                  <a:pt x="1352" y="250"/>
                </a:lnTo>
                <a:lnTo>
                  <a:pt x="1352" y="248"/>
                </a:lnTo>
                <a:lnTo>
                  <a:pt x="1351" y="248"/>
                </a:lnTo>
                <a:lnTo>
                  <a:pt x="1351" y="247"/>
                </a:lnTo>
                <a:lnTo>
                  <a:pt x="1349" y="247"/>
                </a:lnTo>
                <a:lnTo>
                  <a:pt x="1349" y="248"/>
                </a:lnTo>
                <a:lnTo>
                  <a:pt x="1351" y="248"/>
                </a:lnTo>
                <a:lnTo>
                  <a:pt x="1351" y="250"/>
                </a:lnTo>
                <a:lnTo>
                  <a:pt x="1351" y="253"/>
                </a:lnTo>
                <a:lnTo>
                  <a:pt x="1349" y="255"/>
                </a:lnTo>
                <a:lnTo>
                  <a:pt x="1348" y="255"/>
                </a:lnTo>
                <a:lnTo>
                  <a:pt x="1346" y="255"/>
                </a:lnTo>
                <a:lnTo>
                  <a:pt x="1346" y="256"/>
                </a:lnTo>
                <a:lnTo>
                  <a:pt x="1346" y="255"/>
                </a:lnTo>
                <a:lnTo>
                  <a:pt x="1344" y="255"/>
                </a:lnTo>
                <a:lnTo>
                  <a:pt x="1346" y="256"/>
                </a:lnTo>
                <a:lnTo>
                  <a:pt x="1344" y="256"/>
                </a:lnTo>
                <a:lnTo>
                  <a:pt x="1344" y="258"/>
                </a:lnTo>
                <a:lnTo>
                  <a:pt x="1344" y="256"/>
                </a:lnTo>
                <a:lnTo>
                  <a:pt x="1343" y="255"/>
                </a:lnTo>
                <a:lnTo>
                  <a:pt x="1343" y="256"/>
                </a:lnTo>
                <a:lnTo>
                  <a:pt x="1341" y="256"/>
                </a:lnTo>
                <a:lnTo>
                  <a:pt x="1341" y="258"/>
                </a:lnTo>
                <a:lnTo>
                  <a:pt x="1341" y="259"/>
                </a:lnTo>
                <a:lnTo>
                  <a:pt x="1341" y="261"/>
                </a:lnTo>
                <a:lnTo>
                  <a:pt x="1343" y="261"/>
                </a:lnTo>
                <a:lnTo>
                  <a:pt x="1343" y="263"/>
                </a:lnTo>
                <a:lnTo>
                  <a:pt x="1343" y="264"/>
                </a:lnTo>
                <a:lnTo>
                  <a:pt x="1343" y="266"/>
                </a:lnTo>
                <a:lnTo>
                  <a:pt x="1341" y="266"/>
                </a:lnTo>
                <a:lnTo>
                  <a:pt x="1343" y="266"/>
                </a:lnTo>
                <a:lnTo>
                  <a:pt x="1341" y="266"/>
                </a:lnTo>
                <a:lnTo>
                  <a:pt x="1341" y="267"/>
                </a:lnTo>
                <a:lnTo>
                  <a:pt x="1340" y="266"/>
                </a:lnTo>
                <a:lnTo>
                  <a:pt x="1340" y="267"/>
                </a:lnTo>
                <a:lnTo>
                  <a:pt x="1340" y="269"/>
                </a:lnTo>
                <a:lnTo>
                  <a:pt x="1341" y="269"/>
                </a:lnTo>
                <a:lnTo>
                  <a:pt x="1340" y="269"/>
                </a:lnTo>
                <a:lnTo>
                  <a:pt x="1340" y="267"/>
                </a:lnTo>
                <a:lnTo>
                  <a:pt x="1338" y="267"/>
                </a:lnTo>
                <a:lnTo>
                  <a:pt x="1338" y="269"/>
                </a:lnTo>
                <a:lnTo>
                  <a:pt x="1338" y="271"/>
                </a:lnTo>
                <a:lnTo>
                  <a:pt x="1338" y="272"/>
                </a:lnTo>
                <a:lnTo>
                  <a:pt x="1338" y="274"/>
                </a:lnTo>
                <a:lnTo>
                  <a:pt x="1340" y="274"/>
                </a:lnTo>
                <a:lnTo>
                  <a:pt x="1340" y="272"/>
                </a:lnTo>
                <a:lnTo>
                  <a:pt x="1340" y="274"/>
                </a:lnTo>
                <a:lnTo>
                  <a:pt x="1341" y="274"/>
                </a:lnTo>
                <a:lnTo>
                  <a:pt x="1340" y="274"/>
                </a:lnTo>
                <a:lnTo>
                  <a:pt x="1340" y="275"/>
                </a:lnTo>
                <a:lnTo>
                  <a:pt x="1340" y="277"/>
                </a:lnTo>
                <a:lnTo>
                  <a:pt x="1341" y="277"/>
                </a:lnTo>
                <a:lnTo>
                  <a:pt x="1340" y="277"/>
                </a:lnTo>
                <a:lnTo>
                  <a:pt x="1340" y="279"/>
                </a:lnTo>
                <a:lnTo>
                  <a:pt x="1338" y="279"/>
                </a:lnTo>
                <a:lnTo>
                  <a:pt x="1336" y="279"/>
                </a:lnTo>
                <a:lnTo>
                  <a:pt x="1336" y="280"/>
                </a:lnTo>
                <a:lnTo>
                  <a:pt x="1338" y="282"/>
                </a:lnTo>
                <a:lnTo>
                  <a:pt x="1338" y="283"/>
                </a:lnTo>
                <a:lnTo>
                  <a:pt x="1340" y="283"/>
                </a:lnTo>
                <a:lnTo>
                  <a:pt x="1340" y="285"/>
                </a:lnTo>
                <a:lnTo>
                  <a:pt x="1340" y="287"/>
                </a:lnTo>
                <a:lnTo>
                  <a:pt x="1340" y="288"/>
                </a:lnTo>
                <a:lnTo>
                  <a:pt x="1340" y="290"/>
                </a:lnTo>
                <a:lnTo>
                  <a:pt x="1341" y="290"/>
                </a:lnTo>
                <a:lnTo>
                  <a:pt x="1341" y="291"/>
                </a:lnTo>
                <a:lnTo>
                  <a:pt x="1343" y="290"/>
                </a:lnTo>
                <a:lnTo>
                  <a:pt x="1343" y="291"/>
                </a:lnTo>
                <a:lnTo>
                  <a:pt x="1341" y="291"/>
                </a:lnTo>
                <a:lnTo>
                  <a:pt x="1341" y="293"/>
                </a:lnTo>
                <a:lnTo>
                  <a:pt x="1340" y="293"/>
                </a:lnTo>
                <a:lnTo>
                  <a:pt x="1340" y="295"/>
                </a:lnTo>
                <a:lnTo>
                  <a:pt x="1338" y="295"/>
                </a:lnTo>
                <a:lnTo>
                  <a:pt x="1336" y="295"/>
                </a:lnTo>
                <a:lnTo>
                  <a:pt x="1338" y="295"/>
                </a:lnTo>
                <a:lnTo>
                  <a:pt x="1338" y="296"/>
                </a:lnTo>
                <a:lnTo>
                  <a:pt x="1336" y="296"/>
                </a:lnTo>
                <a:lnTo>
                  <a:pt x="1336" y="298"/>
                </a:lnTo>
                <a:lnTo>
                  <a:pt x="1338" y="298"/>
                </a:lnTo>
                <a:lnTo>
                  <a:pt x="1340" y="298"/>
                </a:lnTo>
                <a:lnTo>
                  <a:pt x="1340" y="296"/>
                </a:lnTo>
                <a:lnTo>
                  <a:pt x="1340" y="298"/>
                </a:lnTo>
                <a:lnTo>
                  <a:pt x="1338" y="298"/>
                </a:lnTo>
                <a:lnTo>
                  <a:pt x="1340" y="298"/>
                </a:lnTo>
                <a:lnTo>
                  <a:pt x="1340" y="299"/>
                </a:lnTo>
                <a:lnTo>
                  <a:pt x="1338" y="299"/>
                </a:lnTo>
                <a:lnTo>
                  <a:pt x="1338" y="301"/>
                </a:lnTo>
                <a:lnTo>
                  <a:pt x="1338" y="303"/>
                </a:lnTo>
                <a:lnTo>
                  <a:pt x="1340" y="303"/>
                </a:lnTo>
                <a:lnTo>
                  <a:pt x="1340" y="304"/>
                </a:lnTo>
                <a:lnTo>
                  <a:pt x="1340" y="306"/>
                </a:lnTo>
                <a:lnTo>
                  <a:pt x="1341" y="304"/>
                </a:lnTo>
                <a:lnTo>
                  <a:pt x="1341" y="306"/>
                </a:lnTo>
                <a:lnTo>
                  <a:pt x="1341" y="307"/>
                </a:lnTo>
                <a:lnTo>
                  <a:pt x="1341" y="309"/>
                </a:lnTo>
                <a:lnTo>
                  <a:pt x="1341" y="311"/>
                </a:lnTo>
                <a:lnTo>
                  <a:pt x="1340" y="311"/>
                </a:lnTo>
                <a:lnTo>
                  <a:pt x="1340" y="312"/>
                </a:lnTo>
                <a:lnTo>
                  <a:pt x="1338" y="312"/>
                </a:lnTo>
                <a:lnTo>
                  <a:pt x="1340" y="314"/>
                </a:lnTo>
                <a:lnTo>
                  <a:pt x="1340" y="315"/>
                </a:lnTo>
                <a:lnTo>
                  <a:pt x="1338" y="315"/>
                </a:lnTo>
                <a:lnTo>
                  <a:pt x="1338" y="317"/>
                </a:lnTo>
                <a:lnTo>
                  <a:pt x="1338" y="319"/>
                </a:lnTo>
                <a:lnTo>
                  <a:pt x="1340" y="319"/>
                </a:lnTo>
                <a:lnTo>
                  <a:pt x="1338" y="320"/>
                </a:lnTo>
                <a:lnTo>
                  <a:pt x="1340" y="320"/>
                </a:lnTo>
                <a:lnTo>
                  <a:pt x="1338" y="320"/>
                </a:lnTo>
                <a:lnTo>
                  <a:pt x="1338" y="322"/>
                </a:lnTo>
                <a:lnTo>
                  <a:pt x="1336" y="322"/>
                </a:lnTo>
                <a:lnTo>
                  <a:pt x="1336" y="323"/>
                </a:lnTo>
                <a:lnTo>
                  <a:pt x="1336" y="325"/>
                </a:lnTo>
                <a:lnTo>
                  <a:pt x="1335" y="325"/>
                </a:lnTo>
                <a:lnTo>
                  <a:pt x="1336" y="327"/>
                </a:lnTo>
                <a:lnTo>
                  <a:pt x="1336" y="328"/>
                </a:lnTo>
                <a:lnTo>
                  <a:pt x="1336" y="330"/>
                </a:lnTo>
                <a:lnTo>
                  <a:pt x="1336" y="331"/>
                </a:lnTo>
                <a:lnTo>
                  <a:pt x="1336" y="333"/>
                </a:lnTo>
                <a:lnTo>
                  <a:pt x="1336" y="335"/>
                </a:lnTo>
                <a:lnTo>
                  <a:pt x="1338" y="335"/>
                </a:lnTo>
                <a:lnTo>
                  <a:pt x="1338" y="336"/>
                </a:lnTo>
                <a:lnTo>
                  <a:pt x="1340" y="336"/>
                </a:lnTo>
                <a:lnTo>
                  <a:pt x="1338" y="336"/>
                </a:lnTo>
                <a:lnTo>
                  <a:pt x="1338" y="338"/>
                </a:lnTo>
                <a:lnTo>
                  <a:pt x="1340" y="339"/>
                </a:lnTo>
                <a:lnTo>
                  <a:pt x="1340" y="343"/>
                </a:lnTo>
                <a:lnTo>
                  <a:pt x="1340" y="344"/>
                </a:lnTo>
                <a:lnTo>
                  <a:pt x="1340" y="346"/>
                </a:lnTo>
                <a:lnTo>
                  <a:pt x="1340" y="347"/>
                </a:lnTo>
                <a:lnTo>
                  <a:pt x="1340" y="349"/>
                </a:lnTo>
                <a:lnTo>
                  <a:pt x="1340" y="351"/>
                </a:lnTo>
                <a:lnTo>
                  <a:pt x="1340" y="352"/>
                </a:lnTo>
                <a:lnTo>
                  <a:pt x="1340" y="354"/>
                </a:lnTo>
                <a:lnTo>
                  <a:pt x="1340" y="355"/>
                </a:lnTo>
                <a:lnTo>
                  <a:pt x="1340" y="357"/>
                </a:lnTo>
                <a:lnTo>
                  <a:pt x="1340" y="359"/>
                </a:lnTo>
                <a:lnTo>
                  <a:pt x="1340" y="360"/>
                </a:lnTo>
                <a:lnTo>
                  <a:pt x="1338" y="362"/>
                </a:lnTo>
                <a:lnTo>
                  <a:pt x="1338" y="363"/>
                </a:lnTo>
                <a:lnTo>
                  <a:pt x="1340" y="363"/>
                </a:lnTo>
                <a:lnTo>
                  <a:pt x="1340" y="362"/>
                </a:lnTo>
                <a:lnTo>
                  <a:pt x="1341" y="362"/>
                </a:lnTo>
                <a:lnTo>
                  <a:pt x="1343" y="362"/>
                </a:lnTo>
                <a:lnTo>
                  <a:pt x="1343" y="360"/>
                </a:lnTo>
                <a:lnTo>
                  <a:pt x="1344" y="360"/>
                </a:lnTo>
                <a:lnTo>
                  <a:pt x="1346" y="360"/>
                </a:lnTo>
                <a:lnTo>
                  <a:pt x="1344" y="360"/>
                </a:lnTo>
                <a:lnTo>
                  <a:pt x="1346" y="359"/>
                </a:lnTo>
                <a:lnTo>
                  <a:pt x="1346" y="360"/>
                </a:lnTo>
                <a:lnTo>
                  <a:pt x="1348" y="362"/>
                </a:lnTo>
                <a:lnTo>
                  <a:pt x="1348" y="363"/>
                </a:lnTo>
                <a:lnTo>
                  <a:pt x="1348" y="365"/>
                </a:lnTo>
                <a:lnTo>
                  <a:pt x="1349" y="365"/>
                </a:lnTo>
                <a:lnTo>
                  <a:pt x="1351" y="367"/>
                </a:lnTo>
                <a:lnTo>
                  <a:pt x="1352" y="367"/>
                </a:lnTo>
                <a:lnTo>
                  <a:pt x="1352" y="368"/>
                </a:lnTo>
                <a:lnTo>
                  <a:pt x="1354" y="368"/>
                </a:lnTo>
                <a:lnTo>
                  <a:pt x="1356" y="370"/>
                </a:lnTo>
                <a:lnTo>
                  <a:pt x="1357" y="370"/>
                </a:lnTo>
                <a:lnTo>
                  <a:pt x="1359" y="371"/>
                </a:lnTo>
                <a:lnTo>
                  <a:pt x="1357" y="373"/>
                </a:lnTo>
                <a:lnTo>
                  <a:pt x="1357" y="375"/>
                </a:lnTo>
                <a:lnTo>
                  <a:pt x="1359" y="376"/>
                </a:lnTo>
                <a:lnTo>
                  <a:pt x="1359" y="378"/>
                </a:lnTo>
                <a:lnTo>
                  <a:pt x="1359" y="379"/>
                </a:lnTo>
                <a:lnTo>
                  <a:pt x="1360" y="379"/>
                </a:lnTo>
                <a:lnTo>
                  <a:pt x="1360" y="381"/>
                </a:lnTo>
                <a:lnTo>
                  <a:pt x="1359" y="381"/>
                </a:lnTo>
                <a:lnTo>
                  <a:pt x="1359" y="383"/>
                </a:lnTo>
                <a:lnTo>
                  <a:pt x="1359" y="384"/>
                </a:lnTo>
                <a:lnTo>
                  <a:pt x="1359" y="386"/>
                </a:lnTo>
                <a:lnTo>
                  <a:pt x="1359" y="384"/>
                </a:lnTo>
                <a:lnTo>
                  <a:pt x="1360" y="384"/>
                </a:lnTo>
                <a:lnTo>
                  <a:pt x="1362" y="384"/>
                </a:lnTo>
                <a:lnTo>
                  <a:pt x="1362" y="383"/>
                </a:lnTo>
                <a:lnTo>
                  <a:pt x="1364" y="383"/>
                </a:lnTo>
                <a:lnTo>
                  <a:pt x="1364" y="384"/>
                </a:lnTo>
                <a:lnTo>
                  <a:pt x="1364" y="383"/>
                </a:lnTo>
                <a:lnTo>
                  <a:pt x="1365" y="383"/>
                </a:lnTo>
                <a:lnTo>
                  <a:pt x="1365" y="384"/>
                </a:lnTo>
                <a:lnTo>
                  <a:pt x="1365" y="383"/>
                </a:lnTo>
                <a:lnTo>
                  <a:pt x="1367" y="383"/>
                </a:lnTo>
                <a:lnTo>
                  <a:pt x="1367" y="384"/>
                </a:lnTo>
                <a:lnTo>
                  <a:pt x="1368" y="384"/>
                </a:lnTo>
                <a:lnTo>
                  <a:pt x="1370" y="384"/>
                </a:lnTo>
                <a:lnTo>
                  <a:pt x="1370" y="386"/>
                </a:lnTo>
                <a:lnTo>
                  <a:pt x="1370" y="387"/>
                </a:lnTo>
                <a:lnTo>
                  <a:pt x="1372" y="387"/>
                </a:lnTo>
                <a:lnTo>
                  <a:pt x="1372" y="386"/>
                </a:lnTo>
                <a:lnTo>
                  <a:pt x="1373" y="386"/>
                </a:lnTo>
                <a:lnTo>
                  <a:pt x="1375" y="386"/>
                </a:lnTo>
                <a:lnTo>
                  <a:pt x="1375" y="387"/>
                </a:lnTo>
                <a:lnTo>
                  <a:pt x="1376" y="387"/>
                </a:lnTo>
                <a:lnTo>
                  <a:pt x="1375" y="387"/>
                </a:lnTo>
                <a:lnTo>
                  <a:pt x="1375" y="389"/>
                </a:lnTo>
                <a:lnTo>
                  <a:pt x="1375" y="391"/>
                </a:lnTo>
                <a:lnTo>
                  <a:pt x="1375" y="392"/>
                </a:lnTo>
                <a:lnTo>
                  <a:pt x="1375" y="394"/>
                </a:lnTo>
                <a:lnTo>
                  <a:pt x="1375" y="395"/>
                </a:lnTo>
                <a:lnTo>
                  <a:pt x="1375" y="397"/>
                </a:lnTo>
                <a:lnTo>
                  <a:pt x="1373" y="399"/>
                </a:lnTo>
                <a:lnTo>
                  <a:pt x="1375" y="399"/>
                </a:lnTo>
                <a:lnTo>
                  <a:pt x="1375" y="400"/>
                </a:lnTo>
                <a:lnTo>
                  <a:pt x="1375" y="402"/>
                </a:lnTo>
                <a:lnTo>
                  <a:pt x="1373" y="402"/>
                </a:lnTo>
                <a:lnTo>
                  <a:pt x="1373" y="403"/>
                </a:lnTo>
                <a:lnTo>
                  <a:pt x="1373" y="405"/>
                </a:lnTo>
                <a:lnTo>
                  <a:pt x="1372" y="405"/>
                </a:lnTo>
                <a:lnTo>
                  <a:pt x="1372" y="403"/>
                </a:lnTo>
                <a:lnTo>
                  <a:pt x="1370" y="405"/>
                </a:lnTo>
                <a:lnTo>
                  <a:pt x="1368" y="405"/>
                </a:lnTo>
                <a:lnTo>
                  <a:pt x="1367" y="405"/>
                </a:lnTo>
                <a:lnTo>
                  <a:pt x="1368" y="405"/>
                </a:lnTo>
                <a:lnTo>
                  <a:pt x="1370" y="405"/>
                </a:lnTo>
                <a:lnTo>
                  <a:pt x="1372" y="405"/>
                </a:lnTo>
                <a:lnTo>
                  <a:pt x="1373" y="405"/>
                </a:lnTo>
                <a:lnTo>
                  <a:pt x="1373" y="403"/>
                </a:lnTo>
                <a:lnTo>
                  <a:pt x="1375" y="402"/>
                </a:lnTo>
                <a:lnTo>
                  <a:pt x="1375" y="400"/>
                </a:lnTo>
                <a:lnTo>
                  <a:pt x="1376" y="400"/>
                </a:lnTo>
                <a:lnTo>
                  <a:pt x="1376" y="402"/>
                </a:lnTo>
                <a:lnTo>
                  <a:pt x="1376" y="403"/>
                </a:lnTo>
                <a:lnTo>
                  <a:pt x="1378" y="403"/>
                </a:lnTo>
                <a:lnTo>
                  <a:pt x="1376" y="405"/>
                </a:lnTo>
                <a:lnTo>
                  <a:pt x="1375" y="405"/>
                </a:lnTo>
                <a:lnTo>
                  <a:pt x="1373" y="405"/>
                </a:lnTo>
                <a:lnTo>
                  <a:pt x="1372" y="407"/>
                </a:lnTo>
                <a:lnTo>
                  <a:pt x="1373" y="407"/>
                </a:lnTo>
                <a:lnTo>
                  <a:pt x="1375" y="407"/>
                </a:lnTo>
                <a:lnTo>
                  <a:pt x="1373" y="407"/>
                </a:lnTo>
                <a:lnTo>
                  <a:pt x="1373" y="408"/>
                </a:lnTo>
                <a:lnTo>
                  <a:pt x="1373" y="410"/>
                </a:lnTo>
                <a:lnTo>
                  <a:pt x="1375" y="410"/>
                </a:lnTo>
                <a:lnTo>
                  <a:pt x="1375" y="411"/>
                </a:lnTo>
                <a:lnTo>
                  <a:pt x="1376" y="411"/>
                </a:lnTo>
                <a:lnTo>
                  <a:pt x="1376" y="413"/>
                </a:lnTo>
                <a:lnTo>
                  <a:pt x="1375" y="413"/>
                </a:lnTo>
                <a:lnTo>
                  <a:pt x="1375" y="415"/>
                </a:lnTo>
                <a:lnTo>
                  <a:pt x="1376" y="416"/>
                </a:lnTo>
                <a:lnTo>
                  <a:pt x="1376" y="418"/>
                </a:lnTo>
                <a:lnTo>
                  <a:pt x="1378" y="418"/>
                </a:lnTo>
                <a:lnTo>
                  <a:pt x="1378" y="419"/>
                </a:lnTo>
                <a:lnTo>
                  <a:pt x="1378" y="421"/>
                </a:lnTo>
                <a:lnTo>
                  <a:pt x="1380" y="421"/>
                </a:lnTo>
                <a:lnTo>
                  <a:pt x="1380" y="423"/>
                </a:lnTo>
                <a:lnTo>
                  <a:pt x="1381" y="424"/>
                </a:lnTo>
                <a:lnTo>
                  <a:pt x="1383" y="424"/>
                </a:lnTo>
                <a:lnTo>
                  <a:pt x="1384" y="424"/>
                </a:lnTo>
                <a:lnTo>
                  <a:pt x="1384" y="426"/>
                </a:lnTo>
                <a:lnTo>
                  <a:pt x="1386" y="426"/>
                </a:lnTo>
                <a:lnTo>
                  <a:pt x="1386" y="427"/>
                </a:lnTo>
                <a:lnTo>
                  <a:pt x="1388" y="427"/>
                </a:lnTo>
                <a:lnTo>
                  <a:pt x="1389" y="427"/>
                </a:lnTo>
                <a:lnTo>
                  <a:pt x="1389" y="429"/>
                </a:lnTo>
                <a:lnTo>
                  <a:pt x="1391" y="429"/>
                </a:lnTo>
                <a:lnTo>
                  <a:pt x="1391" y="431"/>
                </a:lnTo>
                <a:lnTo>
                  <a:pt x="1391" y="432"/>
                </a:lnTo>
                <a:lnTo>
                  <a:pt x="1391" y="434"/>
                </a:lnTo>
                <a:lnTo>
                  <a:pt x="1391" y="435"/>
                </a:lnTo>
                <a:lnTo>
                  <a:pt x="1392" y="435"/>
                </a:lnTo>
                <a:lnTo>
                  <a:pt x="1394" y="435"/>
                </a:lnTo>
                <a:lnTo>
                  <a:pt x="1394" y="437"/>
                </a:lnTo>
                <a:lnTo>
                  <a:pt x="1396" y="439"/>
                </a:lnTo>
                <a:lnTo>
                  <a:pt x="1396" y="437"/>
                </a:lnTo>
                <a:lnTo>
                  <a:pt x="1394" y="435"/>
                </a:lnTo>
                <a:lnTo>
                  <a:pt x="1396" y="435"/>
                </a:lnTo>
                <a:lnTo>
                  <a:pt x="1396" y="437"/>
                </a:lnTo>
                <a:lnTo>
                  <a:pt x="1397" y="439"/>
                </a:lnTo>
                <a:lnTo>
                  <a:pt x="1399" y="440"/>
                </a:lnTo>
                <a:lnTo>
                  <a:pt x="1399" y="442"/>
                </a:lnTo>
                <a:lnTo>
                  <a:pt x="1397" y="442"/>
                </a:lnTo>
                <a:lnTo>
                  <a:pt x="1397" y="440"/>
                </a:lnTo>
                <a:lnTo>
                  <a:pt x="1396" y="440"/>
                </a:lnTo>
                <a:lnTo>
                  <a:pt x="1397" y="443"/>
                </a:lnTo>
                <a:lnTo>
                  <a:pt x="1397" y="445"/>
                </a:lnTo>
                <a:lnTo>
                  <a:pt x="1397" y="447"/>
                </a:lnTo>
                <a:lnTo>
                  <a:pt x="1397" y="448"/>
                </a:lnTo>
                <a:lnTo>
                  <a:pt x="1399" y="450"/>
                </a:lnTo>
                <a:lnTo>
                  <a:pt x="1399" y="451"/>
                </a:lnTo>
                <a:lnTo>
                  <a:pt x="1399" y="453"/>
                </a:lnTo>
                <a:lnTo>
                  <a:pt x="1399" y="455"/>
                </a:lnTo>
                <a:lnTo>
                  <a:pt x="1399" y="456"/>
                </a:lnTo>
                <a:lnTo>
                  <a:pt x="1399" y="458"/>
                </a:lnTo>
                <a:lnTo>
                  <a:pt x="1400" y="459"/>
                </a:lnTo>
                <a:lnTo>
                  <a:pt x="1400" y="461"/>
                </a:lnTo>
                <a:lnTo>
                  <a:pt x="1402" y="463"/>
                </a:lnTo>
                <a:lnTo>
                  <a:pt x="1402" y="464"/>
                </a:lnTo>
                <a:lnTo>
                  <a:pt x="1404" y="466"/>
                </a:lnTo>
                <a:lnTo>
                  <a:pt x="1405" y="466"/>
                </a:lnTo>
                <a:lnTo>
                  <a:pt x="1405" y="467"/>
                </a:lnTo>
                <a:lnTo>
                  <a:pt x="1407" y="467"/>
                </a:lnTo>
                <a:lnTo>
                  <a:pt x="1407" y="469"/>
                </a:lnTo>
                <a:lnTo>
                  <a:pt x="1407" y="471"/>
                </a:lnTo>
                <a:lnTo>
                  <a:pt x="1408" y="472"/>
                </a:lnTo>
                <a:lnTo>
                  <a:pt x="1410" y="472"/>
                </a:lnTo>
                <a:lnTo>
                  <a:pt x="1412" y="472"/>
                </a:lnTo>
                <a:lnTo>
                  <a:pt x="1413" y="472"/>
                </a:lnTo>
                <a:lnTo>
                  <a:pt x="1418" y="472"/>
                </a:lnTo>
                <a:lnTo>
                  <a:pt x="1418" y="471"/>
                </a:lnTo>
                <a:lnTo>
                  <a:pt x="1420" y="471"/>
                </a:lnTo>
                <a:lnTo>
                  <a:pt x="1421" y="471"/>
                </a:lnTo>
                <a:lnTo>
                  <a:pt x="1423" y="469"/>
                </a:lnTo>
                <a:lnTo>
                  <a:pt x="1424" y="469"/>
                </a:lnTo>
                <a:lnTo>
                  <a:pt x="1424" y="467"/>
                </a:lnTo>
                <a:lnTo>
                  <a:pt x="1426" y="466"/>
                </a:lnTo>
                <a:lnTo>
                  <a:pt x="1428" y="464"/>
                </a:lnTo>
                <a:lnTo>
                  <a:pt x="1428" y="463"/>
                </a:lnTo>
                <a:lnTo>
                  <a:pt x="1428" y="461"/>
                </a:lnTo>
                <a:lnTo>
                  <a:pt x="1429" y="461"/>
                </a:lnTo>
                <a:lnTo>
                  <a:pt x="1429" y="459"/>
                </a:lnTo>
                <a:lnTo>
                  <a:pt x="1429" y="458"/>
                </a:lnTo>
                <a:lnTo>
                  <a:pt x="1431" y="456"/>
                </a:lnTo>
                <a:lnTo>
                  <a:pt x="1432" y="455"/>
                </a:lnTo>
                <a:lnTo>
                  <a:pt x="1432" y="451"/>
                </a:lnTo>
                <a:lnTo>
                  <a:pt x="1432" y="450"/>
                </a:lnTo>
                <a:lnTo>
                  <a:pt x="1432" y="448"/>
                </a:lnTo>
                <a:lnTo>
                  <a:pt x="1432" y="447"/>
                </a:lnTo>
                <a:lnTo>
                  <a:pt x="1434" y="447"/>
                </a:lnTo>
                <a:lnTo>
                  <a:pt x="1434" y="445"/>
                </a:lnTo>
                <a:lnTo>
                  <a:pt x="1436" y="445"/>
                </a:lnTo>
                <a:lnTo>
                  <a:pt x="1437" y="443"/>
                </a:lnTo>
                <a:lnTo>
                  <a:pt x="1437" y="442"/>
                </a:lnTo>
                <a:lnTo>
                  <a:pt x="1437" y="440"/>
                </a:lnTo>
                <a:lnTo>
                  <a:pt x="1439" y="440"/>
                </a:lnTo>
                <a:lnTo>
                  <a:pt x="1439" y="442"/>
                </a:lnTo>
                <a:lnTo>
                  <a:pt x="1440" y="442"/>
                </a:lnTo>
                <a:lnTo>
                  <a:pt x="1442" y="442"/>
                </a:lnTo>
                <a:lnTo>
                  <a:pt x="1442" y="440"/>
                </a:lnTo>
                <a:lnTo>
                  <a:pt x="1444" y="440"/>
                </a:lnTo>
                <a:lnTo>
                  <a:pt x="1445" y="440"/>
                </a:lnTo>
                <a:lnTo>
                  <a:pt x="1445" y="439"/>
                </a:lnTo>
                <a:lnTo>
                  <a:pt x="1445" y="437"/>
                </a:lnTo>
                <a:lnTo>
                  <a:pt x="1447" y="437"/>
                </a:lnTo>
                <a:lnTo>
                  <a:pt x="1447" y="439"/>
                </a:lnTo>
                <a:lnTo>
                  <a:pt x="1448" y="440"/>
                </a:lnTo>
                <a:lnTo>
                  <a:pt x="1448" y="442"/>
                </a:lnTo>
                <a:lnTo>
                  <a:pt x="1450" y="442"/>
                </a:lnTo>
                <a:lnTo>
                  <a:pt x="1450" y="443"/>
                </a:lnTo>
                <a:lnTo>
                  <a:pt x="1452" y="443"/>
                </a:lnTo>
                <a:lnTo>
                  <a:pt x="1452" y="445"/>
                </a:lnTo>
                <a:lnTo>
                  <a:pt x="1453" y="445"/>
                </a:lnTo>
                <a:lnTo>
                  <a:pt x="1453" y="447"/>
                </a:lnTo>
                <a:lnTo>
                  <a:pt x="1455" y="447"/>
                </a:lnTo>
                <a:lnTo>
                  <a:pt x="1456" y="447"/>
                </a:lnTo>
                <a:lnTo>
                  <a:pt x="1456" y="448"/>
                </a:lnTo>
                <a:lnTo>
                  <a:pt x="1458" y="448"/>
                </a:lnTo>
                <a:lnTo>
                  <a:pt x="1460" y="448"/>
                </a:lnTo>
                <a:lnTo>
                  <a:pt x="1461" y="448"/>
                </a:lnTo>
                <a:lnTo>
                  <a:pt x="1463" y="448"/>
                </a:lnTo>
                <a:lnTo>
                  <a:pt x="1464" y="448"/>
                </a:lnTo>
                <a:lnTo>
                  <a:pt x="1466" y="448"/>
                </a:lnTo>
                <a:lnTo>
                  <a:pt x="1466" y="450"/>
                </a:lnTo>
                <a:lnTo>
                  <a:pt x="1468" y="450"/>
                </a:lnTo>
                <a:lnTo>
                  <a:pt x="1469" y="450"/>
                </a:lnTo>
                <a:lnTo>
                  <a:pt x="1471" y="450"/>
                </a:lnTo>
                <a:lnTo>
                  <a:pt x="1472" y="450"/>
                </a:lnTo>
                <a:lnTo>
                  <a:pt x="1474" y="450"/>
                </a:lnTo>
                <a:lnTo>
                  <a:pt x="1477" y="450"/>
                </a:lnTo>
                <a:lnTo>
                  <a:pt x="1479" y="450"/>
                </a:lnTo>
                <a:lnTo>
                  <a:pt x="1480" y="450"/>
                </a:lnTo>
                <a:lnTo>
                  <a:pt x="1482" y="450"/>
                </a:lnTo>
                <a:lnTo>
                  <a:pt x="1484" y="450"/>
                </a:lnTo>
                <a:lnTo>
                  <a:pt x="1485" y="450"/>
                </a:lnTo>
                <a:lnTo>
                  <a:pt x="1487" y="450"/>
                </a:lnTo>
                <a:lnTo>
                  <a:pt x="1488" y="450"/>
                </a:lnTo>
                <a:lnTo>
                  <a:pt x="1490" y="450"/>
                </a:lnTo>
                <a:lnTo>
                  <a:pt x="1490" y="448"/>
                </a:lnTo>
                <a:lnTo>
                  <a:pt x="1492" y="448"/>
                </a:lnTo>
                <a:lnTo>
                  <a:pt x="1493" y="448"/>
                </a:lnTo>
                <a:lnTo>
                  <a:pt x="1495" y="450"/>
                </a:lnTo>
                <a:lnTo>
                  <a:pt x="1496" y="450"/>
                </a:lnTo>
                <a:lnTo>
                  <a:pt x="1498" y="450"/>
                </a:lnTo>
                <a:lnTo>
                  <a:pt x="1500" y="450"/>
                </a:lnTo>
                <a:lnTo>
                  <a:pt x="1501" y="450"/>
                </a:lnTo>
                <a:lnTo>
                  <a:pt x="1503" y="450"/>
                </a:lnTo>
                <a:lnTo>
                  <a:pt x="1504" y="450"/>
                </a:lnTo>
                <a:lnTo>
                  <a:pt x="1504" y="451"/>
                </a:lnTo>
                <a:lnTo>
                  <a:pt x="1506" y="450"/>
                </a:lnTo>
                <a:lnTo>
                  <a:pt x="1506" y="451"/>
                </a:lnTo>
                <a:lnTo>
                  <a:pt x="1506" y="453"/>
                </a:lnTo>
                <a:lnTo>
                  <a:pt x="1508" y="453"/>
                </a:lnTo>
                <a:lnTo>
                  <a:pt x="1509" y="453"/>
                </a:lnTo>
                <a:lnTo>
                  <a:pt x="1511" y="453"/>
                </a:lnTo>
                <a:lnTo>
                  <a:pt x="1511" y="451"/>
                </a:lnTo>
                <a:lnTo>
                  <a:pt x="1511" y="450"/>
                </a:lnTo>
                <a:lnTo>
                  <a:pt x="1511" y="448"/>
                </a:lnTo>
                <a:lnTo>
                  <a:pt x="1511" y="450"/>
                </a:lnTo>
                <a:lnTo>
                  <a:pt x="1512" y="450"/>
                </a:lnTo>
                <a:lnTo>
                  <a:pt x="1512" y="448"/>
                </a:lnTo>
                <a:lnTo>
                  <a:pt x="1514" y="448"/>
                </a:lnTo>
                <a:lnTo>
                  <a:pt x="1516" y="448"/>
                </a:lnTo>
                <a:lnTo>
                  <a:pt x="1516" y="447"/>
                </a:lnTo>
                <a:lnTo>
                  <a:pt x="1516" y="448"/>
                </a:lnTo>
                <a:lnTo>
                  <a:pt x="1516" y="450"/>
                </a:lnTo>
                <a:lnTo>
                  <a:pt x="1517" y="448"/>
                </a:lnTo>
                <a:lnTo>
                  <a:pt x="1517" y="447"/>
                </a:lnTo>
                <a:lnTo>
                  <a:pt x="1519" y="447"/>
                </a:lnTo>
                <a:lnTo>
                  <a:pt x="1519" y="445"/>
                </a:lnTo>
                <a:lnTo>
                  <a:pt x="1519" y="443"/>
                </a:lnTo>
                <a:lnTo>
                  <a:pt x="1519" y="442"/>
                </a:lnTo>
                <a:lnTo>
                  <a:pt x="1519" y="440"/>
                </a:lnTo>
                <a:lnTo>
                  <a:pt x="1517" y="440"/>
                </a:lnTo>
                <a:lnTo>
                  <a:pt x="1517" y="439"/>
                </a:lnTo>
                <a:lnTo>
                  <a:pt x="1519" y="439"/>
                </a:lnTo>
                <a:lnTo>
                  <a:pt x="1519" y="440"/>
                </a:lnTo>
                <a:lnTo>
                  <a:pt x="1519" y="442"/>
                </a:lnTo>
                <a:lnTo>
                  <a:pt x="1519" y="443"/>
                </a:lnTo>
                <a:lnTo>
                  <a:pt x="1520" y="445"/>
                </a:lnTo>
                <a:lnTo>
                  <a:pt x="1520" y="447"/>
                </a:lnTo>
                <a:lnTo>
                  <a:pt x="1520" y="448"/>
                </a:lnTo>
                <a:lnTo>
                  <a:pt x="1522" y="448"/>
                </a:lnTo>
                <a:lnTo>
                  <a:pt x="1522" y="447"/>
                </a:lnTo>
                <a:lnTo>
                  <a:pt x="1524" y="447"/>
                </a:lnTo>
                <a:lnTo>
                  <a:pt x="1524" y="448"/>
                </a:lnTo>
                <a:lnTo>
                  <a:pt x="1525" y="448"/>
                </a:lnTo>
                <a:lnTo>
                  <a:pt x="1527" y="447"/>
                </a:lnTo>
                <a:lnTo>
                  <a:pt x="1527" y="445"/>
                </a:lnTo>
                <a:lnTo>
                  <a:pt x="1528" y="445"/>
                </a:lnTo>
                <a:lnTo>
                  <a:pt x="1528" y="443"/>
                </a:lnTo>
                <a:lnTo>
                  <a:pt x="1528" y="445"/>
                </a:lnTo>
                <a:lnTo>
                  <a:pt x="1528" y="447"/>
                </a:lnTo>
                <a:lnTo>
                  <a:pt x="1530" y="448"/>
                </a:lnTo>
                <a:lnTo>
                  <a:pt x="1532" y="448"/>
                </a:lnTo>
                <a:lnTo>
                  <a:pt x="1533" y="448"/>
                </a:lnTo>
                <a:lnTo>
                  <a:pt x="1535" y="448"/>
                </a:lnTo>
                <a:lnTo>
                  <a:pt x="1535" y="447"/>
                </a:lnTo>
                <a:lnTo>
                  <a:pt x="1535" y="445"/>
                </a:lnTo>
                <a:lnTo>
                  <a:pt x="1533" y="443"/>
                </a:lnTo>
                <a:lnTo>
                  <a:pt x="1533" y="442"/>
                </a:lnTo>
                <a:lnTo>
                  <a:pt x="1532" y="440"/>
                </a:lnTo>
                <a:lnTo>
                  <a:pt x="1532" y="439"/>
                </a:lnTo>
                <a:lnTo>
                  <a:pt x="1532" y="437"/>
                </a:lnTo>
                <a:lnTo>
                  <a:pt x="1533" y="439"/>
                </a:lnTo>
                <a:lnTo>
                  <a:pt x="1533" y="440"/>
                </a:lnTo>
                <a:lnTo>
                  <a:pt x="1533" y="442"/>
                </a:lnTo>
                <a:lnTo>
                  <a:pt x="1535" y="442"/>
                </a:lnTo>
                <a:lnTo>
                  <a:pt x="1536" y="442"/>
                </a:lnTo>
                <a:lnTo>
                  <a:pt x="1536" y="440"/>
                </a:lnTo>
                <a:lnTo>
                  <a:pt x="1538" y="440"/>
                </a:lnTo>
                <a:lnTo>
                  <a:pt x="1538" y="442"/>
                </a:lnTo>
                <a:lnTo>
                  <a:pt x="1540" y="442"/>
                </a:lnTo>
                <a:lnTo>
                  <a:pt x="1541" y="442"/>
                </a:lnTo>
                <a:lnTo>
                  <a:pt x="1541" y="443"/>
                </a:lnTo>
                <a:lnTo>
                  <a:pt x="1541" y="442"/>
                </a:lnTo>
                <a:lnTo>
                  <a:pt x="1541" y="443"/>
                </a:lnTo>
                <a:lnTo>
                  <a:pt x="1543" y="443"/>
                </a:lnTo>
                <a:lnTo>
                  <a:pt x="1543" y="442"/>
                </a:lnTo>
                <a:lnTo>
                  <a:pt x="1544" y="442"/>
                </a:lnTo>
                <a:lnTo>
                  <a:pt x="1546" y="442"/>
                </a:lnTo>
                <a:lnTo>
                  <a:pt x="1546" y="443"/>
                </a:lnTo>
                <a:lnTo>
                  <a:pt x="1544" y="443"/>
                </a:lnTo>
                <a:lnTo>
                  <a:pt x="1544" y="445"/>
                </a:lnTo>
                <a:lnTo>
                  <a:pt x="1543" y="445"/>
                </a:lnTo>
                <a:lnTo>
                  <a:pt x="1544" y="447"/>
                </a:lnTo>
                <a:lnTo>
                  <a:pt x="1546" y="447"/>
                </a:lnTo>
                <a:lnTo>
                  <a:pt x="1546" y="448"/>
                </a:lnTo>
                <a:lnTo>
                  <a:pt x="1548" y="448"/>
                </a:lnTo>
                <a:lnTo>
                  <a:pt x="1548" y="450"/>
                </a:lnTo>
                <a:lnTo>
                  <a:pt x="1549" y="450"/>
                </a:lnTo>
                <a:lnTo>
                  <a:pt x="1551" y="450"/>
                </a:lnTo>
                <a:lnTo>
                  <a:pt x="1552" y="450"/>
                </a:lnTo>
                <a:lnTo>
                  <a:pt x="1554" y="450"/>
                </a:lnTo>
                <a:lnTo>
                  <a:pt x="1554" y="448"/>
                </a:lnTo>
                <a:lnTo>
                  <a:pt x="1554" y="447"/>
                </a:lnTo>
                <a:lnTo>
                  <a:pt x="1556" y="447"/>
                </a:lnTo>
                <a:lnTo>
                  <a:pt x="1556" y="448"/>
                </a:lnTo>
                <a:lnTo>
                  <a:pt x="1556" y="450"/>
                </a:lnTo>
                <a:lnTo>
                  <a:pt x="1557" y="450"/>
                </a:lnTo>
                <a:lnTo>
                  <a:pt x="1559" y="451"/>
                </a:lnTo>
                <a:lnTo>
                  <a:pt x="1560" y="451"/>
                </a:lnTo>
                <a:lnTo>
                  <a:pt x="1562" y="451"/>
                </a:lnTo>
                <a:lnTo>
                  <a:pt x="1564" y="451"/>
                </a:lnTo>
                <a:lnTo>
                  <a:pt x="1565" y="451"/>
                </a:lnTo>
                <a:lnTo>
                  <a:pt x="1567" y="451"/>
                </a:lnTo>
                <a:lnTo>
                  <a:pt x="1567" y="450"/>
                </a:lnTo>
                <a:lnTo>
                  <a:pt x="1568" y="450"/>
                </a:lnTo>
                <a:lnTo>
                  <a:pt x="1570" y="450"/>
                </a:lnTo>
                <a:lnTo>
                  <a:pt x="1570" y="451"/>
                </a:lnTo>
                <a:lnTo>
                  <a:pt x="1572" y="451"/>
                </a:lnTo>
                <a:lnTo>
                  <a:pt x="1573" y="451"/>
                </a:lnTo>
                <a:lnTo>
                  <a:pt x="1573" y="450"/>
                </a:lnTo>
                <a:lnTo>
                  <a:pt x="1573" y="448"/>
                </a:lnTo>
                <a:lnTo>
                  <a:pt x="1575" y="448"/>
                </a:lnTo>
                <a:lnTo>
                  <a:pt x="1573" y="447"/>
                </a:lnTo>
                <a:lnTo>
                  <a:pt x="1573" y="445"/>
                </a:lnTo>
                <a:lnTo>
                  <a:pt x="1572" y="445"/>
                </a:lnTo>
                <a:lnTo>
                  <a:pt x="1573" y="445"/>
                </a:lnTo>
                <a:lnTo>
                  <a:pt x="1575" y="447"/>
                </a:lnTo>
                <a:lnTo>
                  <a:pt x="1573" y="447"/>
                </a:lnTo>
                <a:lnTo>
                  <a:pt x="1575" y="448"/>
                </a:lnTo>
                <a:lnTo>
                  <a:pt x="1575" y="450"/>
                </a:lnTo>
                <a:lnTo>
                  <a:pt x="1576" y="450"/>
                </a:lnTo>
                <a:lnTo>
                  <a:pt x="1578" y="450"/>
                </a:lnTo>
                <a:lnTo>
                  <a:pt x="1578" y="451"/>
                </a:lnTo>
                <a:lnTo>
                  <a:pt x="1578" y="450"/>
                </a:lnTo>
                <a:lnTo>
                  <a:pt x="1580" y="451"/>
                </a:lnTo>
                <a:lnTo>
                  <a:pt x="1580" y="453"/>
                </a:lnTo>
                <a:lnTo>
                  <a:pt x="1581" y="453"/>
                </a:lnTo>
                <a:lnTo>
                  <a:pt x="1581" y="455"/>
                </a:lnTo>
                <a:lnTo>
                  <a:pt x="1581" y="456"/>
                </a:lnTo>
                <a:lnTo>
                  <a:pt x="1583" y="456"/>
                </a:lnTo>
                <a:lnTo>
                  <a:pt x="1583" y="458"/>
                </a:lnTo>
                <a:lnTo>
                  <a:pt x="1583" y="459"/>
                </a:lnTo>
                <a:lnTo>
                  <a:pt x="1581" y="459"/>
                </a:lnTo>
                <a:lnTo>
                  <a:pt x="1583" y="459"/>
                </a:lnTo>
                <a:lnTo>
                  <a:pt x="1583" y="461"/>
                </a:lnTo>
                <a:lnTo>
                  <a:pt x="1583" y="463"/>
                </a:lnTo>
                <a:lnTo>
                  <a:pt x="1581" y="463"/>
                </a:lnTo>
                <a:lnTo>
                  <a:pt x="1581" y="464"/>
                </a:lnTo>
                <a:lnTo>
                  <a:pt x="1581" y="463"/>
                </a:lnTo>
                <a:lnTo>
                  <a:pt x="1581" y="464"/>
                </a:lnTo>
                <a:lnTo>
                  <a:pt x="1580" y="464"/>
                </a:lnTo>
                <a:lnTo>
                  <a:pt x="1580" y="466"/>
                </a:lnTo>
                <a:lnTo>
                  <a:pt x="1581" y="466"/>
                </a:lnTo>
                <a:lnTo>
                  <a:pt x="1583" y="466"/>
                </a:lnTo>
                <a:lnTo>
                  <a:pt x="1584" y="466"/>
                </a:lnTo>
                <a:lnTo>
                  <a:pt x="1584" y="467"/>
                </a:lnTo>
                <a:lnTo>
                  <a:pt x="1584" y="469"/>
                </a:lnTo>
                <a:lnTo>
                  <a:pt x="1586" y="469"/>
                </a:lnTo>
                <a:lnTo>
                  <a:pt x="1588" y="471"/>
                </a:lnTo>
                <a:lnTo>
                  <a:pt x="1589" y="471"/>
                </a:lnTo>
                <a:lnTo>
                  <a:pt x="1591" y="471"/>
                </a:lnTo>
                <a:lnTo>
                  <a:pt x="1591" y="472"/>
                </a:lnTo>
                <a:lnTo>
                  <a:pt x="1591" y="474"/>
                </a:lnTo>
                <a:lnTo>
                  <a:pt x="1592" y="474"/>
                </a:lnTo>
                <a:lnTo>
                  <a:pt x="1594" y="474"/>
                </a:lnTo>
                <a:lnTo>
                  <a:pt x="1596" y="474"/>
                </a:lnTo>
                <a:lnTo>
                  <a:pt x="1597" y="474"/>
                </a:lnTo>
                <a:lnTo>
                  <a:pt x="1597" y="472"/>
                </a:lnTo>
                <a:lnTo>
                  <a:pt x="1596" y="471"/>
                </a:lnTo>
                <a:lnTo>
                  <a:pt x="1597" y="471"/>
                </a:lnTo>
                <a:lnTo>
                  <a:pt x="1597" y="469"/>
                </a:lnTo>
                <a:lnTo>
                  <a:pt x="1597" y="467"/>
                </a:lnTo>
                <a:lnTo>
                  <a:pt x="1599" y="467"/>
                </a:lnTo>
                <a:lnTo>
                  <a:pt x="1599" y="466"/>
                </a:lnTo>
                <a:lnTo>
                  <a:pt x="1600" y="464"/>
                </a:lnTo>
                <a:lnTo>
                  <a:pt x="1602" y="463"/>
                </a:lnTo>
                <a:lnTo>
                  <a:pt x="1604" y="461"/>
                </a:lnTo>
                <a:lnTo>
                  <a:pt x="1604" y="459"/>
                </a:lnTo>
                <a:lnTo>
                  <a:pt x="1605" y="459"/>
                </a:lnTo>
                <a:lnTo>
                  <a:pt x="1605" y="458"/>
                </a:lnTo>
                <a:lnTo>
                  <a:pt x="1607" y="458"/>
                </a:lnTo>
                <a:lnTo>
                  <a:pt x="1608" y="456"/>
                </a:lnTo>
                <a:lnTo>
                  <a:pt x="1608" y="455"/>
                </a:lnTo>
                <a:lnTo>
                  <a:pt x="1608" y="453"/>
                </a:lnTo>
                <a:lnTo>
                  <a:pt x="1610" y="453"/>
                </a:lnTo>
                <a:lnTo>
                  <a:pt x="1610" y="451"/>
                </a:lnTo>
                <a:lnTo>
                  <a:pt x="1610" y="453"/>
                </a:lnTo>
                <a:lnTo>
                  <a:pt x="1612" y="453"/>
                </a:lnTo>
                <a:lnTo>
                  <a:pt x="1613" y="455"/>
                </a:lnTo>
                <a:lnTo>
                  <a:pt x="1615" y="455"/>
                </a:lnTo>
                <a:lnTo>
                  <a:pt x="1616" y="455"/>
                </a:lnTo>
                <a:lnTo>
                  <a:pt x="1618" y="455"/>
                </a:lnTo>
                <a:lnTo>
                  <a:pt x="1620" y="455"/>
                </a:lnTo>
                <a:lnTo>
                  <a:pt x="1620" y="453"/>
                </a:lnTo>
                <a:lnTo>
                  <a:pt x="1620" y="451"/>
                </a:lnTo>
                <a:lnTo>
                  <a:pt x="1621" y="451"/>
                </a:lnTo>
                <a:lnTo>
                  <a:pt x="1623" y="450"/>
                </a:lnTo>
                <a:lnTo>
                  <a:pt x="1623" y="451"/>
                </a:lnTo>
                <a:lnTo>
                  <a:pt x="1624" y="451"/>
                </a:lnTo>
                <a:lnTo>
                  <a:pt x="1624" y="453"/>
                </a:lnTo>
                <a:lnTo>
                  <a:pt x="1623" y="453"/>
                </a:lnTo>
                <a:lnTo>
                  <a:pt x="1623" y="455"/>
                </a:lnTo>
                <a:lnTo>
                  <a:pt x="1624" y="455"/>
                </a:lnTo>
                <a:lnTo>
                  <a:pt x="1624" y="453"/>
                </a:lnTo>
                <a:lnTo>
                  <a:pt x="1624" y="455"/>
                </a:lnTo>
                <a:lnTo>
                  <a:pt x="1626" y="455"/>
                </a:lnTo>
                <a:lnTo>
                  <a:pt x="1626" y="453"/>
                </a:lnTo>
                <a:lnTo>
                  <a:pt x="1626" y="455"/>
                </a:lnTo>
                <a:lnTo>
                  <a:pt x="1628" y="453"/>
                </a:lnTo>
                <a:lnTo>
                  <a:pt x="1629" y="453"/>
                </a:lnTo>
                <a:lnTo>
                  <a:pt x="1629" y="451"/>
                </a:lnTo>
                <a:lnTo>
                  <a:pt x="1628" y="450"/>
                </a:lnTo>
                <a:lnTo>
                  <a:pt x="1628" y="451"/>
                </a:lnTo>
                <a:lnTo>
                  <a:pt x="1628" y="450"/>
                </a:lnTo>
                <a:lnTo>
                  <a:pt x="1626" y="450"/>
                </a:lnTo>
                <a:lnTo>
                  <a:pt x="1628" y="450"/>
                </a:lnTo>
                <a:lnTo>
                  <a:pt x="1626" y="450"/>
                </a:lnTo>
                <a:lnTo>
                  <a:pt x="1624" y="450"/>
                </a:lnTo>
                <a:lnTo>
                  <a:pt x="1626" y="450"/>
                </a:lnTo>
                <a:lnTo>
                  <a:pt x="1626" y="448"/>
                </a:lnTo>
                <a:lnTo>
                  <a:pt x="1626" y="447"/>
                </a:lnTo>
                <a:lnTo>
                  <a:pt x="1628" y="447"/>
                </a:lnTo>
                <a:lnTo>
                  <a:pt x="1626" y="448"/>
                </a:lnTo>
                <a:lnTo>
                  <a:pt x="1628" y="448"/>
                </a:lnTo>
                <a:lnTo>
                  <a:pt x="1628" y="450"/>
                </a:lnTo>
                <a:lnTo>
                  <a:pt x="1629" y="450"/>
                </a:lnTo>
                <a:lnTo>
                  <a:pt x="1631" y="450"/>
                </a:lnTo>
                <a:lnTo>
                  <a:pt x="1632" y="450"/>
                </a:lnTo>
                <a:lnTo>
                  <a:pt x="1634" y="450"/>
                </a:lnTo>
                <a:lnTo>
                  <a:pt x="1634" y="451"/>
                </a:lnTo>
                <a:lnTo>
                  <a:pt x="1636" y="453"/>
                </a:lnTo>
                <a:lnTo>
                  <a:pt x="1637" y="455"/>
                </a:lnTo>
                <a:lnTo>
                  <a:pt x="1637" y="456"/>
                </a:lnTo>
                <a:lnTo>
                  <a:pt x="1637" y="458"/>
                </a:lnTo>
                <a:lnTo>
                  <a:pt x="1639" y="458"/>
                </a:lnTo>
                <a:lnTo>
                  <a:pt x="1639" y="459"/>
                </a:lnTo>
                <a:lnTo>
                  <a:pt x="1640" y="461"/>
                </a:lnTo>
                <a:lnTo>
                  <a:pt x="1639" y="461"/>
                </a:lnTo>
                <a:lnTo>
                  <a:pt x="1640" y="463"/>
                </a:lnTo>
                <a:lnTo>
                  <a:pt x="1640" y="464"/>
                </a:lnTo>
                <a:lnTo>
                  <a:pt x="1642" y="464"/>
                </a:lnTo>
                <a:lnTo>
                  <a:pt x="1642" y="466"/>
                </a:lnTo>
                <a:lnTo>
                  <a:pt x="1640" y="466"/>
                </a:lnTo>
                <a:lnTo>
                  <a:pt x="1640" y="467"/>
                </a:lnTo>
                <a:lnTo>
                  <a:pt x="1640" y="469"/>
                </a:lnTo>
                <a:lnTo>
                  <a:pt x="1640" y="471"/>
                </a:lnTo>
                <a:lnTo>
                  <a:pt x="1642" y="471"/>
                </a:lnTo>
                <a:lnTo>
                  <a:pt x="1642" y="472"/>
                </a:lnTo>
                <a:lnTo>
                  <a:pt x="1642" y="474"/>
                </a:lnTo>
                <a:lnTo>
                  <a:pt x="1642" y="475"/>
                </a:lnTo>
                <a:lnTo>
                  <a:pt x="1644" y="475"/>
                </a:lnTo>
                <a:lnTo>
                  <a:pt x="1644" y="477"/>
                </a:lnTo>
                <a:lnTo>
                  <a:pt x="1644" y="479"/>
                </a:lnTo>
                <a:lnTo>
                  <a:pt x="1645" y="479"/>
                </a:lnTo>
                <a:lnTo>
                  <a:pt x="1645" y="480"/>
                </a:lnTo>
                <a:lnTo>
                  <a:pt x="1645" y="479"/>
                </a:lnTo>
                <a:lnTo>
                  <a:pt x="1644" y="479"/>
                </a:lnTo>
                <a:lnTo>
                  <a:pt x="1644" y="477"/>
                </a:lnTo>
                <a:lnTo>
                  <a:pt x="1645" y="477"/>
                </a:lnTo>
                <a:lnTo>
                  <a:pt x="1645" y="479"/>
                </a:lnTo>
                <a:lnTo>
                  <a:pt x="1645" y="480"/>
                </a:lnTo>
                <a:lnTo>
                  <a:pt x="1645" y="482"/>
                </a:lnTo>
                <a:lnTo>
                  <a:pt x="1645" y="483"/>
                </a:lnTo>
                <a:lnTo>
                  <a:pt x="1645" y="485"/>
                </a:lnTo>
                <a:lnTo>
                  <a:pt x="1645" y="487"/>
                </a:lnTo>
                <a:lnTo>
                  <a:pt x="1645" y="488"/>
                </a:lnTo>
                <a:lnTo>
                  <a:pt x="1644" y="488"/>
                </a:lnTo>
                <a:lnTo>
                  <a:pt x="1644" y="490"/>
                </a:lnTo>
                <a:lnTo>
                  <a:pt x="1644" y="488"/>
                </a:lnTo>
                <a:lnTo>
                  <a:pt x="1644" y="490"/>
                </a:lnTo>
                <a:lnTo>
                  <a:pt x="1642" y="490"/>
                </a:lnTo>
                <a:lnTo>
                  <a:pt x="1642" y="491"/>
                </a:lnTo>
                <a:lnTo>
                  <a:pt x="1642" y="493"/>
                </a:lnTo>
                <a:lnTo>
                  <a:pt x="1642" y="495"/>
                </a:lnTo>
                <a:lnTo>
                  <a:pt x="1642" y="496"/>
                </a:lnTo>
                <a:lnTo>
                  <a:pt x="1642" y="498"/>
                </a:lnTo>
                <a:lnTo>
                  <a:pt x="1644" y="498"/>
                </a:lnTo>
                <a:lnTo>
                  <a:pt x="1644" y="499"/>
                </a:lnTo>
                <a:lnTo>
                  <a:pt x="1644" y="501"/>
                </a:lnTo>
                <a:lnTo>
                  <a:pt x="1644" y="503"/>
                </a:lnTo>
                <a:lnTo>
                  <a:pt x="1644" y="504"/>
                </a:lnTo>
                <a:lnTo>
                  <a:pt x="1645" y="504"/>
                </a:lnTo>
                <a:lnTo>
                  <a:pt x="1645" y="506"/>
                </a:lnTo>
                <a:lnTo>
                  <a:pt x="1645" y="504"/>
                </a:lnTo>
                <a:lnTo>
                  <a:pt x="1645" y="503"/>
                </a:lnTo>
                <a:lnTo>
                  <a:pt x="1645" y="504"/>
                </a:lnTo>
                <a:lnTo>
                  <a:pt x="1647" y="504"/>
                </a:lnTo>
                <a:lnTo>
                  <a:pt x="1647" y="506"/>
                </a:lnTo>
                <a:lnTo>
                  <a:pt x="1647" y="507"/>
                </a:lnTo>
                <a:lnTo>
                  <a:pt x="1648" y="507"/>
                </a:lnTo>
                <a:lnTo>
                  <a:pt x="1647" y="507"/>
                </a:lnTo>
                <a:lnTo>
                  <a:pt x="1648" y="507"/>
                </a:lnTo>
                <a:lnTo>
                  <a:pt x="1648" y="509"/>
                </a:lnTo>
                <a:lnTo>
                  <a:pt x="1647" y="509"/>
                </a:lnTo>
                <a:lnTo>
                  <a:pt x="1647" y="511"/>
                </a:lnTo>
                <a:lnTo>
                  <a:pt x="1648" y="511"/>
                </a:lnTo>
                <a:lnTo>
                  <a:pt x="1647" y="511"/>
                </a:lnTo>
                <a:lnTo>
                  <a:pt x="1647" y="512"/>
                </a:lnTo>
                <a:lnTo>
                  <a:pt x="1648" y="512"/>
                </a:lnTo>
                <a:lnTo>
                  <a:pt x="1648" y="514"/>
                </a:lnTo>
                <a:lnTo>
                  <a:pt x="1647" y="514"/>
                </a:lnTo>
                <a:lnTo>
                  <a:pt x="1648" y="515"/>
                </a:lnTo>
                <a:lnTo>
                  <a:pt x="1647" y="515"/>
                </a:lnTo>
                <a:lnTo>
                  <a:pt x="1648" y="515"/>
                </a:lnTo>
                <a:lnTo>
                  <a:pt x="1648" y="517"/>
                </a:lnTo>
                <a:lnTo>
                  <a:pt x="1647" y="517"/>
                </a:lnTo>
                <a:lnTo>
                  <a:pt x="1647" y="519"/>
                </a:lnTo>
                <a:lnTo>
                  <a:pt x="1647" y="520"/>
                </a:lnTo>
                <a:lnTo>
                  <a:pt x="1648" y="522"/>
                </a:lnTo>
                <a:lnTo>
                  <a:pt x="1648" y="523"/>
                </a:lnTo>
                <a:lnTo>
                  <a:pt x="1647" y="523"/>
                </a:lnTo>
                <a:lnTo>
                  <a:pt x="1647" y="525"/>
                </a:lnTo>
                <a:lnTo>
                  <a:pt x="1648" y="527"/>
                </a:lnTo>
                <a:lnTo>
                  <a:pt x="1648" y="528"/>
                </a:lnTo>
                <a:lnTo>
                  <a:pt x="1648" y="533"/>
                </a:lnTo>
                <a:lnTo>
                  <a:pt x="1647" y="533"/>
                </a:lnTo>
                <a:lnTo>
                  <a:pt x="1647" y="531"/>
                </a:lnTo>
                <a:lnTo>
                  <a:pt x="1648" y="531"/>
                </a:lnTo>
                <a:lnTo>
                  <a:pt x="1647" y="531"/>
                </a:lnTo>
                <a:lnTo>
                  <a:pt x="1647" y="530"/>
                </a:lnTo>
                <a:lnTo>
                  <a:pt x="1648" y="530"/>
                </a:lnTo>
                <a:lnTo>
                  <a:pt x="1647" y="530"/>
                </a:lnTo>
                <a:lnTo>
                  <a:pt x="1647" y="528"/>
                </a:lnTo>
                <a:lnTo>
                  <a:pt x="1647" y="527"/>
                </a:lnTo>
                <a:lnTo>
                  <a:pt x="1647" y="528"/>
                </a:lnTo>
                <a:lnTo>
                  <a:pt x="1647" y="530"/>
                </a:lnTo>
                <a:lnTo>
                  <a:pt x="1647" y="533"/>
                </a:lnTo>
                <a:lnTo>
                  <a:pt x="1647" y="535"/>
                </a:lnTo>
                <a:lnTo>
                  <a:pt x="1648" y="535"/>
                </a:lnTo>
                <a:lnTo>
                  <a:pt x="1648" y="538"/>
                </a:lnTo>
                <a:lnTo>
                  <a:pt x="1650" y="538"/>
                </a:lnTo>
                <a:lnTo>
                  <a:pt x="1650" y="539"/>
                </a:lnTo>
                <a:lnTo>
                  <a:pt x="1650" y="541"/>
                </a:lnTo>
                <a:lnTo>
                  <a:pt x="1652" y="543"/>
                </a:lnTo>
                <a:lnTo>
                  <a:pt x="1652" y="544"/>
                </a:lnTo>
                <a:lnTo>
                  <a:pt x="1652" y="546"/>
                </a:lnTo>
                <a:lnTo>
                  <a:pt x="1652" y="547"/>
                </a:lnTo>
                <a:lnTo>
                  <a:pt x="1652" y="549"/>
                </a:lnTo>
                <a:lnTo>
                  <a:pt x="1652" y="551"/>
                </a:lnTo>
                <a:lnTo>
                  <a:pt x="1652" y="552"/>
                </a:lnTo>
                <a:lnTo>
                  <a:pt x="1652" y="554"/>
                </a:lnTo>
                <a:lnTo>
                  <a:pt x="1653" y="555"/>
                </a:lnTo>
                <a:lnTo>
                  <a:pt x="1653" y="557"/>
                </a:lnTo>
                <a:lnTo>
                  <a:pt x="1653" y="559"/>
                </a:lnTo>
                <a:lnTo>
                  <a:pt x="1655" y="559"/>
                </a:lnTo>
                <a:lnTo>
                  <a:pt x="1655" y="560"/>
                </a:lnTo>
                <a:lnTo>
                  <a:pt x="1655" y="562"/>
                </a:lnTo>
                <a:lnTo>
                  <a:pt x="1656" y="563"/>
                </a:lnTo>
                <a:lnTo>
                  <a:pt x="1656" y="565"/>
                </a:lnTo>
                <a:lnTo>
                  <a:pt x="1658" y="565"/>
                </a:lnTo>
                <a:lnTo>
                  <a:pt x="1658" y="567"/>
                </a:lnTo>
                <a:lnTo>
                  <a:pt x="1658" y="568"/>
                </a:lnTo>
                <a:lnTo>
                  <a:pt x="1658" y="570"/>
                </a:lnTo>
                <a:lnTo>
                  <a:pt x="1660" y="570"/>
                </a:lnTo>
                <a:lnTo>
                  <a:pt x="1660" y="571"/>
                </a:lnTo>
                <a:lnTo>
                  <a:pt x="1660" y="573"/>
                </a:lnTo>
                <a:lnTo>
                  <a:pt x="1661" y="573"/>
                </a:lnTo>
                <a:lnTo>
                  <a:pt x="1661" y="575"/>
                </a:lnTo>
                <a:lnTo>
                  <a:pt x="1663" y="575"/>
                </a:lnTo>
                <a:lnTo>
                  <a:pt x="1661" y="576"/>
                </a:lnTo>
                <a:lnTo>
                  <a:pt x="1661" y="578"/>
                </a:lnTo>
                <a:lnTo>
                  <a:pt x="1661" y="579"/>
                </a:lnTo>
                <a:lnTo>
                  <a:pt x="1663" y="579"/>
                </a:lnTo>
                <a:lnTo>
                  <a:pt x="1663" y="581"/>
                </a:lnTo>
                <a:lnTo>
                  <a:pt x="1663" y="583"/>
                </a:lnTo>
                <a:lnTo>
                  <a:pt x="1663" y="584"/>
                </a:lnTo>
                <a:lnTo>
                  <a:pt x="1663" y="586"/>
                </a:lnTo>
                <a:lnTo>
                  <a:pt x="1663" y="587"/>
                </a:lnTo>
                <a:lnTo>
                  <a:pt x="1664" y="587"/>
                </a:lnTo>
                <a:lnTo>
                  <a:pt x="1664" y="589"/>
                </a:lnTo>
                <a:lnTo>
                  <a:pt x="1664" y="591"/>
                </a:lnTo>
                <a:lnTo>
                  <a:pt x="1664" y="592"/>
                </a:lnTo>
                <a:lnTo>
                  <a:pt x="1664" y="594"/>
                </a:lnTo>
                <a:lnTo>
                  <a:pt x="1666" y="594"/>
                </a:lnTo>
                <a:lnTo>
                  <a:pt x="1666" y="595"/>
                </a:lnTo>
                <a:lnTo>
                  <a:pt x="1666" y="597"/>
                </a:lnTo>
                <a:lnTo>
                  <a:pt x="1666" y="599"/>
                </a:lnTo>
                <a:lnTo>
                  <a:pt x="1668" y="599"/>
                </a:lnTo>
                <a:lnTo>
                  <a:pt x="1668" y="600"/>
                </a:lnTo>
                <a:lnTo>
                  <a:pt x="1668" y="602"/>
                </a:lnTo>
                <a:lnTo>
                  <a:pt x="1669" y="602"/>
                </a:lnTo>
                <a:lnTo>
                  <a:pt x="1669" y="603"/>
                </a:lnTo>
                <a:lnTo>
                  <a:pt x="1671" y="605"/>
                </a:lnTo>
                <a:lnTo>
                  <a:pt x="1672" y="607"/>
                </a:lnTo>
                <a:lnTo>
                  <a:pt x="1674" y="608"/>
                </a:lnTo>
                <a:lnTo>
                  <a:pt x="1676" y="608"/>
                </a:lnTo>
                <a:lnTo>
                  <a:pt x="1676" y="610"/>
                </a:lnTo>
                <a:lnTo>
                  <a:pt x="1677" y="610"/>
                </a:lnTo>
                <a:lnTo>
                  <a:pt x="1677" y="611"/>
                </a:lnTo>
                <a:lnTo>
                  <a:pt x="1676" y="611"/>
                </a:lnTo>
                <a:lnTo>
                  <a:pt x="1677" y="613"/>
                </a:lnTo>
                <a:lnTo>
                  <a:pt x="1676" y="615"/>
                </a:lnTo>
                <a:lnTo>
                  <a:pt x="1677" y="615"/>
                </a:lnTo>
                <a:lnTo>
                  <a:pt x="1676" y="615"/>
                </a:lnTo>
                <a:lnTo>
                  <a:pt x="1677" y="615"/>
                </a:lnTo>
                <a:lnTo>
                  <a:pt x="1677" y="616"/>
                </a:lnTo>
                <a:lnTo>
                  <a:pt x="1677" y="618"/>
                </a:lnTo>
                <a:lnTo>
                  <a:pt x="1677" y="619"/>
                </a:lnTo>
                <a:lnTo>
                  <a:pt x="1677" y="621"/>
                </a:lnTo>
                <a:lnTo>
                  <a:pt x="1677" y="623"/>
                </a:lnTo>
                <a:lnTo>
                  <a:pt x="1677" y="624"/>
                </a:lnTo>
                <a:lnTo>
                  <a:pt x="1677" y="626"/>
                </a:lnTo>
                <a:lnTo>
                  <a:pt x="1679" y="626"/>
                </a:lnTo>
                <a:lnTo>
                  <a:pt x="1679" y="627"/>
                </a:lnTo>
                <a:lnTo>
                  <a:pt x="1679" y="629"/>
                </a:lnTo>
                <a:lnTo>
                  <a:pt x="1680" y="631"/>
                </a:lnTo>
                <a:lnTo>
                  <a:pt x="1682" y="632"/>
                </a:lnTo>
                <a:lnTo>
                  <a:pt x="1682" y="634"/>
                </a:lnTo>
                <a:lnTo>
                  <a:pt x="1684" y="635"/>
                </a:lnTo>
                <a:lnTo>
                  <a:pt x="1684" y="637"/>
                </a:lnTo>
                <a:lnTo>
                  <a:pt x="1684" y="639"/>
                </a:lnTo>
                <a:lnTo>
                  <a:pt x="1685" y="640"/>
                </a:lnTo>
                <a:lnTo>
                  <a:pt x="1685" y="642"/>
                </a:lnTo>
                <a:lnTo>
                  <a:pt x="1687" y="642"/>
                </a:lnTo>
                <a:lnTo>
                  <a:pt x="1687" y="643"/>
                </a:lnTo>
                <a:lnTo>
                  <a:pt x="1685" y="643"/>
                </a:lnTo>
                <a:lnTo>
                  <a:pt x="1685" y="642"/>
                </a:lnTo>
                <a:lnTo>
                  <a:pt x="1684" y="642"/>
                </a:lnTo>
                <a:lnTo>
                  <a:pt x="1684" y="643"/>
                </a:lnTo>
                <a:lnTo>
                  <a:pt x="1685" y="643"/>
                </a:lnTo>
                <a:lnTo>
                  <a:pt x="1685" y="645"/>
                </a:lnTo>
                <a:lnTo>
                  <a:pt x="1687" y="645"/>
                </a:lnTo>
                <a:lnTo>
                  <a:pt x="1687" y="647"/>
                </a:lnTo>
                <a:lnTo>
                  <a:pt x="1687" y="648"/>
                </a:lnTo>
                <a:lnTo>
                  <a:pt x="1688" y="648"/>
                </a:lnTo>
                <a:lnTo>
                  <a:pt x="1688" y="650"/>
                </a:lnTo>
                <a:lnTo>
                  <a:pt x="1687" y="650"/>
                </a:lnTo>
                <a:lnTo>
                  <a:pt x="1687" y="651"/>
                </a:lnTo>
                <a:lnTo>
                  <a:pt x="1688" y="651"/>
                </a:lnTo>
                <a:lnTo>
                  <a:pt x="1688" y="653"/>
                </a:lnTo>
                <a:lnTo>
                  <a:pt x="1690" y="653"/>
                </a:lnTo>
                <a:lnTo>
                  <a:pt x="1690" y="655"/>
                </a:lnTo>
                <a:lnTo>
                  <a:pt x="1692" y="655"/>
                </a:lnTo>
                <a:lnTo>
                  <a:pt x="1692" y="656"/>
                </a:lnTo>
                <a:lnTo>
                  <a:pt x="1692" y="658"/>
                </a:lnTo>
                <a:lnTo>
                  <a:pt x="1693" y="659"/>
                </a:lnTo>
                <a:lnTo>
                  <a:pt x="1695" y="659"/>
                </a:lnTo>
                <a:lnTo>
                  <a:pt x="1696" y="659"/>
                </a:lnTo>
                <a:lnTo>
                  <a:pt x="1696" y="661"/>
                </a:lnTo>
                <a:lnTo>
                  <a:pt x="1696" y="663"/>
                </a:lnTo>
                <a:lnTo>
                  <a:pt x="1696" y="664"/>
                </a:lnTo>
                <a:lnTo>
                  <a:pt x="1695" y="664"/>
                </a:lnTo>
                <a:lnTo>
                  <a:pt x="1695" y="666"/>
                </a:lnTo>
                <a:lnTo>
                  <a:pt x="1695" y="667"/>
                </a:lnTo>
                <a:lnTo>
                  <a:pt x="1696" y="669"/>
                </a:lnTo>
                <a:lnTo>
                  <a:pt x="1698" y="671"/>
                </a:lnTo>
                <a:lnTo>
                  <a:pt x="1698" y="672"/>
                </a:lnTo>
                <a:lnTo>
                  <a:pt x="1700" y="672"/>
                </a:lnTo>
                <a:lnTo>
                  <a:pt x="1700" y="674"/>
                </a:lnTo>
                <a:lnTo>
                  <a:pt x="1700" y="675"/>
                </a:lnTo>
                <a:lnTo>
                  <a:pt x="1700" y="679"/>
                </a:lnTo>
                <a:lnTo>
                  <a:pt x="1700" y="680"/>
                </a:lnTo>
                <a:lnTo>
                  <a:pt x="1700" y="683"/>
                </a:lnTo>
                <a:lnTo>
                  <a:pt x="1701" y="683"/>
                </a:lnTo>
                <a:lnTo>
                  <a:pt x="1701" y="685"/>
                </a:lnTo>
                <a:lnTo>
                  <a:pt x="1701" y="687"/>
                </a:lnTo>
                <a:lnTo>
                  <a:pt x="1701" y="688"/>
                </a:lnTo>
                <a:lnTo>
                  <a:pt x="1703" y="688"/>
                </a:lnTo>
                <a:lnTo>
                  <a:pt x="1703" y="690"/>
                </a:lnTo>
                <a:lnTo>
                  <a:pt x="1703" y="691"/>
                </a:lnTo>
                <a:lnTo>
                  <a:pt x="1703" y="693"/>
                </a:lnTo>
                <a:lnTo>
                  <a:pt x="1704" y="693"/>
                </a:lnTo>
                <a:lnTo>
                  <a:pt x="1704" y="695"/>
                </a:lnTo>
                <a:lnTo>
                  <a:pt x="1704" y="698"/>
                </a:lnTo>
                <a:lnTo>
                  <a:pt x="1706" y="698"/>
                </a:lnTo>
                <a:lnTo>
                  <a:pt x="1706" y="699"/>
                </a:lnTo>
                <a:lnTo>
                  <a:pt x="1706" y="701"/>
                </a:lnTo>
                <a:lnTo>
                  <a:pt x="1708" y="701"/>
                </a:lnTo>
                <a:lnTo>
                  <a:pt x="1708" y="703"/>
                </a:lnTo>
                <a:lnTo>
                  <a:pt x="1709" y="704"/>
                </a:lnTo>
                <a:lnTo>
                  <a:pt x="1711" y="706"/>
                </a:lnTo>
                <a:lnTo>
                  <a:pt x="1711" y="707"/>
                </a:lnTo>
                <a:lnTo>
                  <a:pt x="1711" y="709"/>
                </a:lnTo>
                <a:lnTo>
                  <a:pt x="1709" y="709"/>
                </a:lnTo>
                <a:lnTo>
                  <a:pt x="1709" y="707"/>
                </a:lnTo>
                <a:lnTo>
                  <a:pt x="1709" y="706"/>
                </a:lnTo>
                <a:lnTo>
                  <a:pt x="1708" y="704"/>
                </a:lnTo>
                <a:lnTo>
                  <a:pt x="1708" y="703"/>
                </a:lnTo>
                <a:lnTo>
                  <a:pt x="1706" y="704"/>
                </a:lnTo>
                <a:lnTo>
                  <a:pt x="1708" y="704"/>
                </a:lnTo>
                <a:lnTo>
                  <a:pt x="1708" y="706"/>
                </a:lnTo>
                <a:lnTo>
                  <a:pt x="1708" y="707"/>
                </a:lnTo>
                <a:lnTo>
                  <a:pt x="1708" y="709"/>
                </a:lnTo>
                <a:lnTo>
                  <a:pt x="1706" y="709"/>
                </a:lnTo>
                <a:lnTo>
                  <a:pt x="1706" y="711"/>
                </a:lnTo>
                <a:lnTo>
                  <a:pt x="1708" y="711"/>
                </a:lnTo>
                <a:lnTo>
                  <a:pt x="1708" y="712"/>
                </a:lnTo>
                <a:lnTo>
                  <a:pt x="1708" y="714"/>
                </a:lnTo>
                <a:lnTo>
                  <a:pt x="1708" y="715"/>
                </a:lnTo>
                <a:lnTo>
                  <a:pt x="1708" y="717"/>
                </a:lnTo>
                <a:lnTo>
                  <a:pt x="1708" y="719"/>
                </a:lnTo>
                <a:lnTo>
                  <a:pt x="1709" y="720"/>
                </a:lnTo>
                <a:lnTo>
                  <a:pt x="1708" y="720"/>
                </a:lnTo>
                <a:lnTo>
                  <a:pt x="1708" y="723"/>
                </a:lnTo>
                <a:lnTo>
                  <a:pt x="1709" y="723"/>
                </a:lnTo>
                <a:lnTo>
                  <a:pt x="1709" y="725"/>
                </a:lnTo>
                <a:lnTo>
                  <a:pt x="1709" y="727"/>
                </a:lnTo>
                <a:lnTo>
                  <a:pt x="1709" y="728"/>
                </a:lnTo>
                <a:lnTo>
                  <a:pt x="1709" y="730"/>
                </a:lnTo>
                <a:lnTo>
                  <a:pt x="1709" y="731"/>
                </a:lnTo>
                <a:lnTo>
                  <a:pt x="1709" y="733"/>
                </a:lnTo>
                <a:lnTo>
                  <a:pt x="1711" y="735"/>
                </a:lnTo>
                <a:lnTo>
                  <a:pt x="1711" y="736"/>
                </a:lnTo>
                <a:lnTo>
                  <a:pt x="1711" y="738"/>
                </a:lnTo>
                <a:lnTo>
                  <a:pt x="1711" y="739"/>
                </a:lnTo>
                <a:lnTo>
                  <a:pt x="1712" y="739"/>
                </a:lnTo>
                <a:lnTo>
                  <a:pt x="1712" y="741"/>
                </a:lnTo>
                <a:lnTo>
                  <a:pt x="1712" y="743"/>
                </a:lnTo>
                <a:lnTo>
                  <a:pt x="1712" y="744"/>
                </a:lnTo>
                <a:lnTo>
                  <a:pt x="1712" y="743"/>
                </a:lnTo>
                <a:lnTo>
                  <a:pt x="1712" y="744"/>
                </a:lnTo>
                <a:lnTo>
                  <a:pt x="1712" y="746"/>
                </a:lnTo>
                <a:lnTo>
                  <a:pt x="1712" y="747"/>
                </a:lnTo>
                <a:lnTo>
                  <a:pt x="1712" y="749"/>
                </a:lnTo>
                <a:lnTo>
                  <a:pt x="1714" y="749"/>
                </a:lnTo>
                <a:lnTo>
                  <a:pt x="1714" y="751"/>
                </a:lnTo>
                <a:lnTo>
                  <a:pt x="1714" y="752"/>
                </a:lnTo>
                <a:lnTo>
                  <a:pt x="1714" y="754"/>
                </a:lnTo>
                <a:lnTo>
                  <a:pt x="1714" y="755"/>
                </a:lnTo>
                <a:lnTo>
                  <a:pt x="1714" y="757"/>
                </a:lnTo>
                <a:lnTo>
                  <a:pt x="1716" y="757"/>
                </a:lnTo>
                <a:lnTo>
                  <a:pt x="1716" y="759"/>
                </a:lnTo>
                <a:lnTo>
                  <a:pt x="1716" y="760"/>
                </a:lnTo>
                <a:lnTo>
                  <a:pt x="1716" y="762"/>
                </a:lnTo>
                <a:lnTo>
                  <a:pt x="1717" y="763"/>
                </a:lnTo>
                <a:lnTo>
                  <a:pt x="1716" y="763"/>
                </a:lnTo>
                <a:lnTo>
                  <a:pt x="1716" y="765"/>
                </a:lnTo>
                <a:lnTo>
                  <a:pt x="1717" y="767"/>
                </a:lnTo>
                <a:lnTo>
                  <a:pt x="1717" y="768"/>
                </a:lnTo>
                <a:lnTo>
                  <a:pt x="1717" y="770"/>
                </a:lnTo>
                <a:lnTo>
                  <a:pt x="1719" y="770"/>
                </a:lnTo>
                <a:lnTo>
                  <a:pt x="1719" y="771"/>
                </a:lnTo>
                <a:lnTo>
                  <a:pt x="1719" y="773"/>
                </a:lnTo>
                <a:lnTo>
                  <a:pt x="1720" y="773"/>
                </a:lnTo>
                <a:lnTo>
                  <a:pt x="1720" y="775"/>
                </a:lnTo>
                <a:lnTo>
                  <a:pt x="1719" y="775"/>
                </a:lnTo>
                <a:lnTo>
                  <a:pt x="1719" y="776"/>
                </a:lnTo>
                <a:lnTo>
                  <a:pt x="1720" y="776"/>
                </a:lnTo>
                <a:lnTo>
                  <a:pt x="1720" y="778"/>
                </a:lnTo>
                <a:lnTo>
                  <a:pt x="1720" y="779"/>
                </a:lnTo>
                <a:lnTo>
                  <a:pt x="1722" y="779"/>
                </a:lnTo>
                <a:lnTo>
                  <a:pt x="1722" y="781"/>
                </a:lnTo>
                <a:lnTo>
                  <a:pt x="1722" y="783"/>
                </a:lnTo>
                <a:lnTo>
                  <a:pt x="1722" y="784"/>
                </a:lnTo>
                <a:lnTo>
                  <a:pt x="1722" y="786"/>
                </a:lnTo>
                <a:lnTo>
                  <a:pt x="1722" y="787"/>
                </a:lnTo>
                <a:lnTo>
                  <a:pt x="1722" y="789"/>
                </a:lnTo>
                <a:lnTo>
                  <a:pt x="1722" y="791"/>
                </a:lnTo>
                <a:lnTo>
                  <a:pt x="1724" y="792"/>
                </a:lnTo>
                <a:lnTo>
                  <a:pt x="1724" y="794"/>
                </a:lnTo>
                <a:lnTo>
                  <a:pt x="1725" y="794"/>
                </a:lnTo>
                <a:lnTo>
                  <a:pt x="1725" y="795"/>
                </a:lnTo>
                <a:lnTo>
                  <a:pt x="1725" y="797"/>
                </a:lnTo>
                <a:lnTo>
                  <a:pt x="1725" y="799"/>
                </a:lnTo>
                <a:lnTo>
                  <a:pt x="1725" y="800"/>
                </a:lnTo>
                <a:lnTo>
                  <a:pt x="1727" y="802"/>
                </a:lnTo>
                <a:lnTo>
                  <a:pt x="1727" y="803"/>
                </a:lnTo>
                <a:lnTo>
                  <a:pt x="1728" y="805"/>
                </a:lnTo>
                <a:lnTo>
                  <a:pt x="1728" y="807"/>
                </a:lnTo>
                <a:lnTo>
                  <a:pt x="1728" y="808"/>
                </a:lnTo>
                <a:lnTo>
                  <a:pt x="1730" y="808"/>
                </a:lnTo>
                <a:lnTo>
                  <a:pt x="1730" y="810"/>
                </a:lnTo>
                <a:lnTo>
                  <a:pt x="1730" y="811"/>
                </a:lnTo>
                <a:lnTo>
                  <a:pt x="1732" y="813"/>
                </a:lnTo>
                <a:lnTo>
                  <a:pt x="1732" y="815"/>
                </a:lnTo>
                <a:lnTo>
                  <a:pt x="1732" y="816"/>
                </a:lnTo>
                <a:lnTo>
                  <a:pt x="1733" y="818"/>
                </a:lnTo>
                <a:lnTo>
                  <a:pt x="1733" y="819"/>
                </a:lnTo>
                <a:lnTo>
                  <a:pt x="1733" y="821"/>
                </a:lnTo>
                <a:lnTo>
                  <a:pt x="1735" y="821"/>
                </a:lnTo>
                <a:lnTo>
                  <a:pt x="1735" y="823"/>
                </a:lnTo>
                <a:lnTo>
                  <a:pt x="1735" y="824"/>
                </a:lnTo>
                <a:lnTo>
                  <a:pt x="1736" y="824"/>
                </a:lnTo>
                <a:lnTo>
                  <a:pt x="1736" y="826"/>
                </a:lnTo>
                <a:lnTo>
                  <a:pt x="1736" y="827"/>
                </a:lnTo>
                <a:lnTo>
                  <a:pt x="1738" y="827"/>
                </a:lnTo>
                <a:lnTo>
                  <a:pt x="1738" y="829"/>
                </a:lnTo>
                <a:lnTo>
                  <a:pt x="1738" y="831"/>
                </a:lnTo>
                <a:lnTo>
                  <a:pt x="1738" y="832"/>
                </a:lnTo>
                <a:lnTo>
                  <a:pt x="1740" y="832"/>
                </a:lnTo>
                <a:lnTo>
                  <a:pt x="1740" y="834"/>
                </a:lnTo>
                <a:lnTo>
                  <a:pt x="1740" y="835"/>
                </a:lnTo>
                <a:lnTo>
                  <a:pt x="1741" y="835"/>
                </a:lnTo>
                <a:lnTo>
                  <a:pt x="1741" y="837"/>
                </a:lnTo>
                <a:lnTo>
                  <a:pt x="1741" y="839"/>
                </a:lnTo>
                <a:lnTo>
                  <a:pt x="1741" y="840"/>
                </a:lnTo>
                <a:lnTo>
                  <a:pt x="1743" y="840"/>
                </a:lnTo>
                <a:lnTo>
                  <a:pt x="1743" y="842"/>
                </a:lnTo>
                <a:lnTo>
                  <a:pt x="1744" y="843"/>
                </a:lnTo>
                <a:lnTo>
                  <a:pt x="1744" y="845"/>
                </a:lnTo>
                <a:lnTo>
                  <a:pt x="1746" y="845"/>
                </a:lnTo>
                <a:lnTo>
                  <a:pt x="1746" y="847"/>
                </a:lnTo>
                <a:lnTo>
                  <a:pt x="1746" y="848"/>
                </a:lnTo>
                <a:lnTo>
                  <a:pt x="1748" y="850"/>
                </a:lnTo>
                <a:lnTo>
                  <a:pt x="1748" y="851"/>
                </a:lnTo>
                <a:lnTo>
                  <a:pt x="1748" y="853"/>
                </a:lnTo>
                <a:lnTo>
                  <a:pt x="1748" y="855"/>
                </a:lnTo>
                <a:lnTo>
                  <a:pt x="1748" y="856"/>
                </a:lnTo>
                <a:lnTo>
                  <a:pt x="1749" y="856"/>
                </a:lnTo>
                <a:lnTo>
                  <a:pt x="1749" y="858"/>
                </a:lnTo>
                <a:lnTo>
                  <a:pt x="1751" y="858"/>
                </a:lnTo>
                <a:lnTo>
                  <a:pt x="1751" y="859"/>
                </a:lnTo>
                <a:lnTo>
                  <a:pt x="1752" y="861"/>
                </a:lnTo>
                <a:lnTo>
                  <a:pt x="1752" y="863"/>
                </a:lnTo>
                <a:lnTo>
                  <a:pt x="1754" y="864"/>
                </a:lnTo>
                <a:lnTo>
                  <a:pt x="1754" y="866"/>
                </a:lnTo>
                <a:lnTo>
                  <a:pt x="1754" y="867"/>
                </a:lnTo>
                <a:lnTo>
                  <a:pt x="1756" y="869"/>
                </a:lnTo>
                <a:lnTo>
                  <a:pt x="1756" y="871"/>
                </a:lnTo>
                <a:lnTo>
                  <a:pt x="1756" y="872"/>
                </a:lnTo>
                <a:lnTo>
                  <a:pt x="1756" y="874"/>
                </a:lnTo>
                <a:lnTo>
                  <a:pt x="1756" y="875"/>
                </a:lnTo>
                <a:lnTo>
                  <a:pt x="1757" y="875"/>
                </a:lnTo>
                <a:lnTo>
                  <a:pt x="1757" y="877"/>
                </a:lnTo>
                <a:lnTo>
                  <a:pt x="1757" y="879"/>
                </a:lnTo>
                <a:lnTo>
                  <a:pt x="1757" y="880"/>
                </a:lnTo>
                <a:lnTo>
                  <a:pt x="1759" y="880"/>
                </a:lnTo>
                <a:lnTo>
                  <a:pt x="1759" y="882"/>
                </a:lnTo>
                <a:lnTo>
                  <a:pt x="1760" y="882"/>
                </a:lnTo>
                <a:lnTo>
                  <a:pt x="1762" y="882"/>
                </a:lnTo>
                <a:lnTo>
                  <a:pt x="1762" y="883"/>
                </a:lnTo>
                <a:lnTo>
                  <a:pt x="1764" y="883"/>
                </a:lnTo>
                <a:lnTo>
                  <a:pt x="1764" y="885"/>
                </a:lnTo>
                <a:lnTo>
                  <a:pt x="1765" y="887"/>
                </a:lnTo>
                <a:lnTo>
                  <a:pt x="1765" y="888"/>
                </a:lnTo>
                <a:lnTo>
                  <a:pt x="1765" y="890"/>
                </a:lnTo>
                <a:lnTo>
                  <a:pt x="1765" y="891"/>
                </a:lnTo>
                <a:lnTo>
                  <a:pt x="1765" y="893"/>
                </a:lnTo>
                <a:lnTo>
                  <a:pt x="1767" y="893"/>
                </a:lnTo>
                <a:lnTo>
                  <a:pt x="1767" y="895"/>
                </a:lnTo>
                <a:lnTo>
                  <a:pt x="1767" y="898"/>
                </a:lnTo>
                <a:lnTo>
                  <a:pt x="1768" y="899"/>
                </a:lnTo>
                <a:lnTo>
                  <a:pt x="1768" y="901"/>
                </a:lnTo>
                <a:lnTo>
                  <a:pt x="1770" y="901"/>
                </a:lnTo>
                <a:lnTo>
                  <a:pt x="1770" y="903"/>
                </a:lnTo>
                <a:lnTo>
                  <a:pt x="1768" y="903"/>
                </a:lnTo>
                <a:lnTo>
                  <a:pt x="1770" y="904"/>
                </a:lnTo>
                <a:lnTo>
                  <a:pt x="1772" y="904"/>
                </a:lnTo>
                <a:lnTo>
                  <a:pt x="1772" y="906"/>
                </a:lnTo>
                <a:lnTo>
                  <a:pt x="1772" y="907"/>
                </a:lnTo>
                <a:lnTo>
                  <a:pt x="1773" y="911"/>
                </a:lnTo>
                <a:lnTo>
                  <a:pt x="1773" y="912"/>
                </a:lnTo>
                <a:lnTo>
                  <a:pt x="1773" y="914"/>
                </a:lnTo>
                <a:lnTo>
                  <a:pt x="1773" y="912"/>
                </a:lnTo>
                <a:lnTo>
                  <a:pt x="1773" y="911"/>
                </a:lnTo>
                <a:lnTo>
                  <a:pt x="1772" y="909"/>
                </a:lnTo>
                <a:lnTo>
                  <a:pt x="1772" y="907"/>
                </a:lnTo>
                <a:lnTo>
                  <a:pt x="1772" y="906"/>
                </a:lnTo>
                <a:lnTo>
                  <a:pt x="1772" y="907"/>
                </a:lnTo>
                <a:lnTo>
                  <a:pt x="1773" y="909"/>
                </a:lnTo>
                <a:lnTo>
                  <a:pt x="1773" y="911"/>
                </a:lnTo>
                <a:lnTo>
                  <a:pt x="1773" y="912"/>
                </a:lnTo>
                <a:lnTo>
                  <a:pt x="1773" y="914"/>
                </a:lnTo>
                <a:lnTo>
                  <a:pt x="1773" y="915"/>
                </a:lnTo>
                <a:lnTo>
                  <a:pt x="1775" y="917"/>
                </a:lnTo>
                <a:lnTo>
                  <a:pt x="1775" y="920"/>
                </a:lnTo>
                <a:lnTo>
                  <a:pt x="1775" y="922"/>
                </a:lnTo>
                <a:lnTo>
                  <a:pt x="1775" y="923"/>
                </a:lnTo>
                <a:lnTo>
                  <a:pt x="1775" y="925"/>
                </a:lnTo>
                <a:lnTo>
                  <a:pt x="1775" y="927"/>
                </a:lnTo>
                <a:lnTo>
                  <a:pt x="1775" y="928"/>
                </a:lnTo>
                <a:lnTo>
                  <a:pt x="1776" y="928"/>
                </a:lnTo>
                <a:lnTo>
                  <a:pt x="1776" y="930"/>
                </a:lnTo>
                <a:lnTo>
                  <a:pt x="1776" y="933"/>
                </a:lnTo>
                <a:lnTo>
                  <a:pt x="1776" y="935"/>
                </a:lnTo>
                <a:lnTo>
                  <a:pt x="1776" y="936"/>
                </a:lnTo>
                <a:lnTo>
                  <a:pt x="1778" y="936"/>
                </a:lnTo>
                <a:lnTo>
                  <a:pt x="1778" y="938"/>
                </a:lnTo>
                <a:lnTo>
                  <a:pt x="1776" y="938"/>
                </a:lnTo>
                <a:lnTo>
                  <a:pt x="1775" y="938"/>
                </a:lnTo>
                <a:lnTo>
                  <a:pt x="1776" y="938"/>
                </a:lnTo>
                <a:lnTo>
                  <a:pt x="1778" y="938"/>
                </a:lnTo>
                <a:lnTo>
                  <a:pt x="1778" y="939"/>
                </a:lnTo>
                <a:lnTo>
                  <a:pt x="1778" y="941"/>
                </a:lnTo>
                <a:lnTo>
                  <a:pt x="1778" y="943"/>
                </a:lnTo>
                <a:lnTo>
                  <a:pt x="1780" y="944"/>
                </a:lnTo>
                <a:lnTo>
                  <a:pt x="1780" y="946"/>
                </a:lnTo>
                <a:lnTo>
                  <a:pt x="1780" y="947"/>
                </a:lnTo>
                <a:lnTo>
                  <a:pt x="1780" y="949"/>
                </a:lnTo>
                <a:lnTo>
                  <a:pt x="1780" y="951"/>
                </a:lnTo>
                <a:lnTo>
                  <a:pt x="1780" y="952"/>
                </a:lnTo>
                <a:lnTo>
                  <a:pt x="1780" y="954"/>
                </a:lnTo>
                <a:lnTo>
                  <a:pt x="1778" y="955"/>
                </a:lnTo>
                <a:lnTo>
                  <a:pt x="1778" y="957"/>
                </a:lnTo>
                <a:lnTo>
                  <a:pt x="1778" y="959"/>
                </a:lnTo>
                <a:lnTo>
                  <a:pt x="1778" y="960"/>
                </a:lnTo>
                <a:lnTo>
                  <a:pt x="1776" y="960"/>
                </a:lnTo>
                <a:lnTo>
                  <a:pt x="1778" y="960"/>
                </a:lnTo>
                <a:lnTo>
                  <a:pt x="1778" y="963"/>
                </a:lnTo>
                <a:lnTo>
                  <a:pt x="1776" y="965"/>
                </a:lnTo>
                <a:lnTo>
                  <a:pt x="1776" y="967"/>
                </a:lnTo>
                <a:lnTo>
                  <a:pt x="1776" y="968"/>
                </a:lnTo>
                <a:lnTo>
                  <a:pt x="1776" y="970"/>
                </a:lnTo>
                <a:lnTo>
                  <a:pt x="1776" y="973"/>
                </a:lnTo>
                <a:lnTo>
                  <a:pt x="1776" y="975"/>
                </a:lnTo>
                <a:lnTo>
                  <a:pt x="1776" y="976"/>
                </a:lnTo>
                <a:lnTo>
                  <a:pt x="1776" y="978"/>
                </a:lnTo>
                <a:lnTo>
                  <a:pt x="1776" y="979"/>
                </a:lnTo>
                <a:lnTo>
                  <a:pt x="1775" y="981"/>
                </a:lnTo>
                <a:lnTo>
                  <a:pt x="1775" y="983"/>
                </a:lnTo>
                <a:lnTo>
                  <a:pt x="1775" y="984"/>
                </a:lnTo>
                <a:lnTo>
                  <a:pt x="1775" y="986"/>
                </a:lnTo>
                <a:lnTo>
                  <a:pt x="1773" y="986"/>
                </a:lnTo>
                <a:lnTo>
                  <a:pt x="1773" y="987"/>
                </a:lnTo>
                <a:lnTo>
                  <a:pt x="1773" y="989"/>
                </a:lnTo>
                <a:lnTo>
                  <a:pt x="1773" y="991"/>
                </a:lnTo>
                <a:lnTo>
                  <a:pt x="1772" y="991"/>
                </a:lnTo>
                <a:lnTo>
                  <a:pt x="1772" y="992"/>
                </a:lnTo>
                <a:lnTo>
                  <a:pt x="1772" y="994"/>
                </a:lnTo>
                <a:lnTo>
                  <a:pt x="1770" y="994"/>
                </a:lnTo>
                <a:lnTo>
                  <a:pt x="1770" y="995"/>
                </a:lnTo>
                <a:lnTo>
                  <a:pt x="1770" y="997"/>
                </a:lnTo>
                <a:lnTo>
                  <a:pt x="1768" y="999"/>
                </a:lnTo>
                <a:lnTo>
                  <a:pt x="1768" y="1000"/>
                </a:lnTo>
                <a:lnTo>
                  <a:pt x="1767" y="1002"/>
                </a:lnTo>
                <a:lnTo>
                  <a:pt x="1767" y="1003"/>
                </a:lnTo>
                <a:lnTo>
                  <a:pt x="1767" y="1005"/>
                </a:lnTo>
                <a:lnTo>
                  <a:pt x="1765" y="1005"/>
                </a:lnTo>
                <a:lnTo>
                  <a:pt x="1765" y="1007"/>
                </a:lnTo>
                <a:lnTo>
                  <a:pt x="1765" y="1008"/>
                </a:lnTo>
                <a:lnTo>
                  <a:pt x="1764" y="1010"/>
                </a:lnTo>
                <a:lnTo>
                  <a:pt x="1764" y="1011"/>
                </a:lnTo>
                <a:lnTo>
                  <a:pt x="1764" y="1013"/>
                </a:lnTo>
                <a:lnTo>
                  <a:pt x="1762" y="1015"/>
                </a:lnTo>
                <a:lnTo>
                  <a:pt x="1762" y="1016"/>
                </a:lnTo>
                <a:lnTo>
                  <a:pt x="1762" y="1018"/>
                </a:lnTo>
                <a:lnTo>
                  <a:pt x="1760" y="1018"/>
                </a:lnTo>
                <a:lnTo>
                  <a:pt x="1760" y="1019"/>
                </a:lnTo>
                <a:lnTo>
                  <a:pt x="1760" y="1021"/>
                </a:lnTo>
                <a:lnTo>
                  <a:pt x="1760" y="1023"/>
                </a:lnTo>
                <a:lnTo>
                  <a:pt x="1759" y="1024"/>
                </a:lnTo>
                <a:lnTo>
                  <a:pt x="1759" y="1026"/>
                </a:lnTo>
                <a:lnTo>
                  <a:pt x="1759" y="1027"/>
                </a:lnTo>
                <a:lnTo>
                  <a:pt x="1757" y="1029"/>
                </a:lnTo>
                <a:lnTo>
                  <a:pt x="1757" y="1031"/>
                </a:lnTo>
                <a:lnTo>
                  <a:pt x="1757" y="1032"/>
                </a:lnTo>
                <a:lnTo>
                  <a:pt x="1756" y="1032"/>
                </a:lnTo>
                <a:lnTo>
                  <a:pt x="1756" y="1034"/>
                </a:lnTo>
                <a:lnTo>
                  <a:pt x="1756" y="1035"/>
                </a:lnTo>
                <a:lnTo>
                  <a:pt x="1754" y="1037"/>
                </a:lnTo>
                <a:lnTo>
                  <a:pt x="1754" y="1039"/>
                </a:lnTo>
                <a:lnTo>
                  <a:pt x="1752" y="1039"/>
                </a:lnTo>
                <a:lnTo>
                  <a:pt x="1752" y="1040"/>
                </a:lnTo>
                <a:lnTo>
                  <a:pt x="1752" y="1042"/>
                </a:lnTo>
                <a:lnTo>
                  <a:pt x="1751" y="1043"/>
                </a:lnTo>
                <a:lnTo>
                  <a:pt x="1749" y="1043"/>
                </a:lnTo>
                <a:lnTo>
                  <a:pt x="1749" y="1045"/>
                </a:lnTo>
                <a:lnTo>
                  <a:pt x="1749" y="1047"/>
                </a:lnTo>
                <a:lnTo>
                  <a:pt x="1748" y="1047"/>
                </a:lnTo>
                <a:lnTo>
                  <a:pt x="1748" y="1048"/>
                </a:lnTo>
                <a:lnTo>
                  <a:pt x="1746" y="1050"/>
                </a:lnTo>
                <a:lnTo>
                  <a:pt x="1744" y="1051"/>
                </a:lnTo>
                <a:lnTo>
                  <a:pt x="1743" y="1051"/>
                </a:lnTo>
                <a:lnTo>
                  <a:pt x="1743" y="1053"/>
                </a:lnTo>
                <a:lnTo>
                  <a:pt x="1743" y="1055"/>
                </a:lnTo>
                <a:lnTo>
                  <a:pt x="1741" y="1055"/>
                </a:lnTo>
                <a:lnTo>
                  <a:pt x="1741" y="1056"/>
                </a:lnTo>
                <a:lnTo>
                  <a:pt x="1740" y="1058"/>
                </a:lnTo>
                <a:lnTo>
                  <a:pt x="1740" y="1059"/>
                </a:lnTo>
                <a:lnTo>
                  <a:pt x="1738" y="1059"/>
                </a:lnTo>
                <a:lnTo>
                  <a:pt x="1738" y="1061"/>
                </a:lnTo>
                <a:lnTo>
                  <a:pt x="1736" y="1061"/>
                </a:lnTo>
                <a:lnTo>
                  <a:pt x="1736" y="1063"/>
                </a:lnTo>
                <a:lnTo>
                  <a:pt x="1735" y="1064"/>
                </a:lnTo>
                <a:lnTo>
                  <a:pt x="1733" y="1066"/>
                </a:lnTo>
                <a:lnTo>
                  <a:pt x="1732" y="1066"/>
                </a:lnTo>
                <a:lnTo>
                  <a:pt x="1725" y="1080"/>
                </a:lnTo>
                <a:lnTo>
                  <a:pt x="1724" y="1082"/>
                </a:lnTo>
                <a:lnTo>
                  <a:pt x="1719" y="1083"/>
                </a:lnTo>
                <a:lnTo>
                  <a:pt x="1717" y="1085"/>
                </a:lnTo>
                <a:lnTo>
                  <a:pt x="1720" y="1091"/>
                </a:lnTo>
                <a:lnTo>
                  <a:pt x="1727" y="1090"/>
                </a:lnTo>
                <a:lnTo>
                  <a:pt x="1732" y="1087"/>
                </a:lnTo>
                <a:lnTo>
                  <a:pt x="1738" y="1080"/>
                </a:lnTo>
                <a:lnTo>
                  <a:pt x="1741" y="1075"/>
                </a:lnTo>
                <a:lnTo>
                  <a:pt x="1744" y="1071"/>
                </a:lnTo>
                <a:lnTo>
                  <a:pt x="1744" y="1069"/>
                </a:lnTo>
                <a:lnTo>
                  <a:pt x="1749" y="1067"/>
                </a:lnTo>
                <a:lnTo>
                  <a:pt x="1751" y="1066"/>
                </a:lnTo>
                <a:lnTo>
                  <a:pt x="1754" y="1066"/>
                </a:lnTo>
                <a:lnTo>
                  <a:pt x="1754" y="1064"/>
                </a:lnTo>
                <a:lnTo>
                  <a:pt x="1756" y="1064"/>
                </a:lnTo>
                <a:lnTo>
                  <a:pt x="1756" y="1063"/>
                </a:lnTo>
                <a:lnTo>
                  <a:pt x="1757" y="1063"/>
                </a:lnTo>
                <a:lnTo>
                  <a:pt x="1759" y="1063"/>
                </a:lnTo>
                <a:lnTo>
                  <a:pt x="1759" y="1061"/>
                </a:lnTo>
                <a:lnTo>
                  <a:pt x="1760" y="1061"/>
                </a:lnTo>
                <a:lnTo>
                  <a:pt x="1760" y="1059"/>
                </a:lnTo>
                <a:lnTo>
                  <a:pt x="1762" y="1059"/>
                </a:lnTo>
                <a:lnTo>
                  <a:pt x="1762" y="1058"/>
                </a:lnTo>
                <a:lnTo>
                  <a:pt x="1764" y="1058"/>
                </a:lnTo>
                <a:lnTo>
                  <a:pt x="1765" y="1056"/>
                </a:lnTo>
                <a:lnTo>
                  <a:pt x="1767" y="1056"/>
                </a:lnTo>
                <a:lnTo>
                  <a:pt x="1767" y="1055"/>
                </a:lnTo>
                <a:lnTo>
                  <a:pt x="1768" y="1055"/>
                </a:lnTo>
                <a:lnTo>
                  <a:pt x="1768" y="1053"/>
                </a:lnTo>
                <a:lnTo>
                  <a:pt x="1770" y="1053"/>
                </a:lnTo>
                <a:lnTo>
                  <a:pt x="1772" y="1053"/>
                </a:lnTo>
                <a:lnTo>
                  <a:pt x="1772" y="1051"/>
                </a:lnTo>
                <a:lnTo>
                  <a:pt x="1773" y="1051"/>
                </a:lnTo>
                <a:lnTo>
                  <a:pt x="1775" y="1050"/>
                </a:lnTo>
                <a:lnTo>
                  <a:pt x="1776" y="1050"/>
                </a:lnTo>
                <a:lnTo>
                  <a:pt x="1778" y="1050"/>
                </a:lnTo>
                <a:lnTo>
                  <a:pt x="1780" y="1048"/>
                </a:lnTo>
                <a:lnTo>
                  <a:pt x="1781" y="1048"/>
                </a:lnTo>
                <a:lnTo>
                  <a:pt x="1783" y="1048"/>
                </a:lnTo>
                <a:lnTo>
                  <a:pt x="1786" y="1047"/>
                </a:lnTo>
                <a:lnTo>
                  <a:pt x="1788" y="1047"/>
                </a:lnTo>
                <a:lnTo>
                  <a:pt x="1789" y="1045"/>
                </a:lnTo>
                <a:lnTo>
                  <a:pt x="1791" y="1045"/>
                </a:lnTo>
                <a:lnTo>
                  <a:pt x="1792" y="1045"/>
                </a:lnTo>
                <a:lnTo>
                  <a:pt x="1794" y="1045"/>
                </a:lnTo>
                <a:lnTo>
                  <a:pt x="1797" y="1045"/>
                </a:lnTo>
                <a:lnTo>
                  <a:pt x="1799" y="1045"/>
                </a:lnTo>
                <a:lnTo>
                  <a:pt x="1800" y="1045"/>
                </a:lnTo>
                <a:lnTo>
                  <a:pt x="1802" y="1045"/>
                </a:lnTo>
                <a:lnTo>
                  <a:pt x="1804" y="1045"/>
                </a:lnTo>
                <a:lnTo>
                  <a:pt x="1807" y="1043"/>
                </a:lnTo>
                <a:lnTo>
                  <a:pt x="1808" y="1043"/>
                </a:lnTo>
                <a:lnTo>
                  <a:pt x="1812" y="1042"/>
                </a:lnTo>
                <a:lnTo>
                  <a:pt x="1813" y="1042"/>
                </a:lnTo>
                <a:lnTo>
                  <a:pt x="1815" y="1042"/>
                </a:lnTo>
                <a:lnTo>
                  <a:pt x="1816" y="1042"/>
                </a:lnTo>
                <a:lnTo>
                  <a:pt x="1818" y="1042"/>
                </a:lnTo>
                <a:lnTo>
                  <a:pt x="1820" y="1042"/>
                </a:lnTo>
                <a:lnTo>
                  <a:pt x="1821" y="1042"/>
                </a:lnTo>
                <a:lnTo>
                  <a:pt x="1821" y="1043"/>
                </a:lnTo>
                <a:lnTo>
                  <a:pt x="1836" y="1050"/>
                </a:lnTo>
                <a:lnTo>
                  <a:pt x="1836" y="1048"/>
                </a:lnTo>
                <a:lnTo>
                  <a:pt x="1837" y="1050"/>
                </a:lnTo>
                <a:lnTo>
                  <a:pt x="1837" y="1048"/>
                </a:lnTo>
                <a:lnTo>
                  <a:pt x="1839" y="1048"/>
                </a:lnTo>
                <a:lnTo>
                  <a:pt x="1839" y="1050"/>
                </a:lnTo>
                <a:lnTo>
                  <a:pt x="1839" y="1051"/>
                </a:lnTo>
                <a:lnTo>
                  <a:pt x="1839" y="1050"/>
                </a:lnTo>
                <a:lnTo>
                  <a:pt x="1840" y="1050"/>
                </a:lnTo>
                <a:lnTo>
                  <a:pt x="1842" y="1050"/>
                </a:lnTo>
                <a:lnTo>
                  <a:pt x="1844" y="1050"/>
                </a:lnTo>
                <a:lnTo>
                  <a:pt x="1845" y="1050"/>
                </a:lnTo>
                <a:lnTo>
                  <a:pt x="1845" y="1051"/>
                </a:lnTo>
                <a:lnTo>
                  <a:pt x="1845" y="1050"/>
                </a:lnTo>
                <a:lnTo>
                  <a:pt x="1847" y="1050"/>
                </a:lnTo>
                <a:lnTo>
                  <a:pt x="1848" y="1050"/>
                </a:lnTo>
                <a:lnTo>
                  <a:pt x="1850" y="1050"/>
                </a:lnTo>
                <a:lnTo>
                  <a:pt x="1852" y="1050"/>
                </a:lnTo>
                <a:lnTo>
                  <a:pt x="1853" y="1048"/>
                </a:lnTo>
                <a:lnTo>
                  <a:pt x="1855" y="1048"/>
                </a:lnTo>
                <a:lnTo>
                  <a:pt x="1856" y="1048"/>
                </a:lnTo>
                <a:lnTo>
                  <a:pt x="1858" y="1048"/>
                </a:lnTo>
                <a:lnTo>
                  <a:pt x="1860" y="1048"/>
                </a:lnTo>
                <a:lnTo>
                  <a:pt x="1861" y="1048"/>
                </a:lnTo>
                <a:lnTo>
                  <a:pt x="1863" y="1048"/>
                </a:lnTo>
                <a:lnTo>
                  <a:pt x="1863" y="1047"/>
                </a:lnTo>
                <a:lnTo>
                  <a:pt x="1864" y="1048"/>
                </a:lnTo>
                <a:lnTo>
                  <a:pt x="1864" y="1047"/>
                </a:lnTo>
                <a:lnTo>
                  <a:pt x="1864" y="1045"/>
                </a:lnTo>
                <a:lnTo>
                  <a:pt x="1866" y="1045"/>
                </a:lnTo>
                <a:lnTo>
                  <a:pt x="1872" y="1043"/>
                </a:lnTo>
                <a:lnTo>
                  <a:pt x="1874" y="1042"/>
                </a:lnTo>
                <a:lnTo>
                  <a:pt x="1876" y="1042"/>
                </a:lnTo>
                <a:lnTo>
                  <a:pt x="1880" y="1040"/>
                </a:lnTo>
                <a:lnTo>
                  <a:pt x="1888" y="1037"/>
                </a:lnTo>
                <a:lnTo>
                  <a:pt x="1890" y="1035"/>
                </a:lnTo>
                <a:lnTo>
                  <a:pt x="1898" y="1032"/>
                </a:lnTo>
                <a:lnTo>
                  <a:pt x="1909" y="1026"/>
                </a:lnTo>
                <a:lnTo>
                  <a:pt x="1914" y="1024"/>
                </a:lnTo>
                <a:lnTo>
                  <a:pt x="1914" y="1023"/>
                </a:lnTo>
                <a:lnTo>
                  <a:pt x="1916" y="1023"/>
                </a:lnTo>
                <a:lnTo>
                  <a:pt x="1917" y="1023"/>
                </a:lnTo>
                <a:lnTo>
                  <a:pt x="1917" y="1024"/>
                </a:lnTo>
                <a:lnTo>
                  <a:pt x="1919" y="1023"/>
                </a:lnTo>
                <a:lnTo>
                  <a:pt x="1919" y="1021"/>
                </a:lnTo>
                <a:lnTo>
                  <a:pt x="1920" y="1021"/>
                </a:lnTo>
                <a:lnTo>
                  <a:pt x="1922" y="1021"/>
                </a:lnTo>
                <a:lnTo>
                  <a:pt x="1922" y="1023"/>
                </a:lnTo>
                <a:lnTo>
                  <a:pt x="1922" y="1024"/>
                </a:lnTo>
                <a:lnTo>
                  <a:pt x="1922" y="1023"/>
                </a:lnTo>
                <a:lnTo>
                  <a:pt x="1922" y="1021"/>
                </a:lnTo>
                <a:lnTo>
                  <a:pt x="1924" y="1021"/>
                </a:lnTo>
                <a:lnTo>
                  <a:pt x="1925" y="1019"/>
                </a:lnTo>
                <a:lnTo>
                  <a:pt x="1927" y="1019"/>
                </a:lnTo>
                <a:lnTo>
                  <a:pt x="1928" y="1018"/>
                </a:lnTo>
                <a:lnTo>
                  <a:pt x="1930" y="1018"/>
                </a:lnTo>
                <a:lnTo>
                  <a:pt x="1932" y="1018"/>
                </a:lnTo>
                <a:lnTo>
                  <a:pt x="1932" y="1019"/>
                </a:lnTo>
                <a:lnTo>
                  <a:pt x="1933" y="1019"/>
                </a:lnTo>
                <a:lnTo>
                  <a:pt x="1933" y="1018"/>
                </a:lnTo>
                <a:lnTo>
                  <a:pt x="1932" y="1018"/>
                </a:lnTo>
                <a:lnTo>
                  <a:pt x="1933" y="1018"/>
                </a:lnTo>
                <a:lnTo>
                  <a:pt x="1933" y="1016"/>
                </a:lnTo>
                <a:lnTo>
                  <a:pt x="1935" y="1015"/>
                </a:lnTo>
                <a:lnTo>
                  <a:pt x="1935" y="1016"/>
                </a:lnTo>
                <a:lnTo>
                  <a:pt x="1933" y="1018"/>
                </a:lnTo>
                <a:lnTo>
                  <a:pt x="1935" y="1018"/>
                </a:lnTo>
                <a:lnTo>
                  <a:pt x="1935" y="1016"/>
                </a:lnTo>
                <a:lnTo>
                  <a:pt x="1936" y="1016"/>
                </a:lnTo>
                <a:lnTo>
                  <a:pt x="1936" y="1015"/>
                </a:lnTo>
                <a:lnTo>
                  <a:pt x="1938" y="1013"/>
                </a:lnTo>
                <a:lnTo>
                  <a:pt x="1940" y="1013"/>
                </a:lnTo>
                <a:lnTo>
                  <a:pt x="1941" y="1013"/>
                </a:lnTo>
                <a:lnTo>
                  <a:pt x="1943" y="1013"/>
                </a:lnTo>
                <a:lnTo>
                  <a:pt x="1946" y="1011"/>
                </a:lnTo>
                <a:lnTo>
                  <a:pt x="1949" y="1010"/>
                </a:lnTo>
                <a:lnTo>
                  <a:pt x="1951" y="1008"/>
                </a:lnTo>
                <a:lnTo>
                  <a:pt x="1952" y="1008"/>
                </a:lnTo>
                <a:lnTo>
                  <a:pt x="1954" y="1007"/>
                </a:lnTo>
                <a:lnTo>
                  <a:pt x="1956" y="1007"/>
                </a:lnTo>
                <a:lnTo>
                  <a:pt x="1957" y="1005"/>
                </a:lnTo>
                <a:lnTo>
                  <a:pt x="1959" y="1005"/>
                </a:lnTo>
                <a:lnTo>
                  <a:pt x="1962" y="1003"/>
                </a:lnTo>
                <a:lnTo>
                  <a:pt x="1964" y="1003"/>
                </a:lnTo>
                <a:lnTo>
                  <a:pt x="1964" y="1002"/>
                </a:lnTo>
                <a:lnTo>
                  <a:pt x="1965" y="1002"/>
                </a:lnTo>
                <a:lnTo>
                  <a:pt x="1967" y="1002"/>
                </a:lnTo>
                <a:lnTo>
                  <a:pt x="1967" y="1000"/>
                </a:lnTo>
                <a:lnTo>
                  <a:pt x="1968" y="1000"/>
                </a:lnTo>
                <a:lnTo>
                  <a:pt x="1972" y="999"/>
                </a:lnTo>
                <a:lnTo>
                  <a:pt x="1973" y="999"/>
                </a:lnTo>
                <a:lnTo>
                  <a:pt x="1973" y="997"/>
                </a:lnTo>
                <a:lnTo>
                  <a:pt x="1975" y="997"/>
                </a:lnTo>
                <a:lnTo>
                  <a:pt x="1978" y="995"/>
                </a:lnTo>
                <a:lnTo>
                  <a:pt x="1981" y="995"/>
                </a:lnTo>
                <a:lnTo>
                  <a:pt x="1983" y="994"/>
                </a:lnTo>
                <a:lnTo>
                  <a:pt x="1984" y="994"/>
                </a:lnTo>
                <a:lnTo>
                  <a:pt x="1986" y="992"/>
                </a:lnTo>
                <a:lnTo>
                  <a:pt x="1988" y="992"/>
                </a:lnTo>
                <a:lnTo>
                  <a:pt x="1989" y="992"/>
                </a:lnTo>
                <a:lnTo>
                  <a:pt x="1991" y="991"/>
                </a:lnTo>
                <a:lnTo>
                  <a:pt x="1992" y="991"/>
                </a:lnTo>
                <a:lnTo>
                  <a:pt x="1996" y="989"/>
                </a:lnTo>
                <a:lnTo>
                  <a:pt x="1997" y="987"/>
                </a:lnTo>
                <a:lnTo>
                  <a:pt x="1999" y="987"/>
                </a:lnTo>
                <a:lnTo>
                  <a:pt x="2000" y="987"/>
                </a:lnTo>
                <a:lnTo>
                  <a:pt x="2002" y="986"/>
                </a:lnTo>
                <a:lnTo>
                  <a:pt x="2004" y="986"/>
                </a:lnTo>
                <a:lnTo>
                  <a:pt x="2007" y="984"/>
                </a:lnTo>
                <a:lnTo>
                  <a:pt x="2008" y="984"/>
                </a:lnTo>
                <a:lnTo>
                  <a:pt x="2010" y="984"/>
                </a:lnTo>
                <a:lnTo>
                  <a:pt x="2012" y="983"/>
                </a:lnTo>
                <a:lnTo>
                  <a:pt x="2013" y="983"/>
                </a:lnTo>
                <a:lnTo>
                  <a:pt x="2013" y="981"/>
                </a:lnTo>
                <a:lnTo>
                  <a:pt x="2015" y="981"/>
                </a:lnTo>
                <a:lnTo>
                  <a:pt x="2016" y="981"/>
                </a:lnTo>
                <a:lnTo>
                  <a:pt x="2018" y="981"/>
                </a:lnTo>
                <a:lnTo>
                  <a:pt x="2020" y="981"/>
                </a:lnTo>
                <a:lnTo>
                  <a:pt x="2020" y="979"/>
                </a:lnTo>
                <a:lnTo>
                  <a:pt x="2021" y="979"/>
                </a:lnTo>
                <a:lnTo>
                  <a:pt x="2023" y="979"/>
                </a:lnTo>
                <a:lnTo>
                  <a:pt x="2024" y="979"/>
                </a:lnTo>
                <a:lnTo>
                  <a:pt x="2026" y="979"/>
                </a:lnTo>
                <a:lnTo>
                  <a:pt x="2028" y="978"/>
                </a:lnTo>
                <a:lnTo>
                  <a:pt x="2029" y="978"/>
                </a:lnTo>
                <a:lnTo>
                  <a:pt x="2031" y="978"/>
                </a:lnTo>
                <a:lnTo>
                  <a:pt x="2032" y="978"/>
                </a:lnTo>
                <a:lnTo>
                  <a:pt x="2034" y="978"/>
                </a:lnTo>
                <a:lnTo>
                  <a:pt x="2036" y="978"/>
                </a:lnTo>
                <a:lnTo>
                  <a:pt x="2037" y="976"/>
                </a:lnTo>
                <a:lnTo>
                  <a:pt x="2039" y="976"/>
                </a:lnTo>
                <a:lnTo>
                  <a:pt x="2040" y="976"/>
                </a:lnTo>
                <a:lnTo>
                  <a:pt x="2042" y="976"/>
                </a:lnTo>
                <a:lnTo>
                  <a:pt x="2040" y="976"/>
                </a:lnTo>
                <a:lnTo>
                  <a:pt x="2042" y="975"/>
                </a:lnTo>
                <a:lnTo>
                  <a:pt x="2044" y="975"/>
                </a:lnTo>
                <a:lnTo>
                  <a:pt x="2045" y="976"/>
                </a:lnTo>
                <a:lnTo>
                  <a:pt x="2047" y="976"/>
                </a:lnTo>
                <a:lnTo>
                  <a:pt x="2048" y="976"/>
                </a:lnTo>
                <a:lnTo>
                  <a:pt x="2050" y="976"/>
                </a:lnTo>
                <a:lnTo>
                  <a:pt x="2050" y="978"/>
                </a:lnTo>
                <a:lnTo>
                  <a:pt x="2052" y="978"/>
                </a:lnTo>
                <a:lnTo>
                  <a:pt x="2053" y="976"/>
                </a:lnTo>
                <a:lnTo>
                  <a:pt x="2055" y="976"/>
                </a:lnTo>
                <a:lnTo>
                  <a:pt x="2056" y="976"/>
                </a:lnTo>
                <a:lnTo>
                  <a:pt x="2058" y="976"/>
                </a:lnTo>
                <a:lnTo>
                  <a:pt x="2060" y="976"/>
                </a:lnTo>
                <a:lnTo>
                  <a:pt x="2061" y="978"/>
                </a:lnTo>
                <a:lnTo>
                  <a:pt x="2063" y="978"/>
                </a:lnTo>
                <a:lnTo>
                  <a:pt x="2063" y="976"/>
                </a:lnTo>
                <a:lnTo>
                  <a:pt x="2064" y="976"/>
                </a:lnTo>
                <a:lnTo>
                  <a:pt x="2064" y="975"/>
                </a:lnTo>
                <a:lnTo>
                  <a:pt x="2066" y="976"/>
                </a:lnTo>
                <a:lnTo>
                  <a:pt x="2068" y="976"/>
                </a:lnTo>
                <a:lnTo>
                  <a:pt x="2069" y="976"/>
                </a:lnTo>
                <a:lnTo>
                  <a:pt x="2071" y="976"/>
                </a:lnTo>
                <a:lnTo>
                  <a:pt x="2071" y="978"/>
                </a:lnTo>
                <a:lnTo>
                  <a:pt x="2071" y="976"/>
                </a:lnTo>
                <a:lnTo>
                  <a:pt x="2071" y="978"/>
                </a:lnTo>
                <a:lnTo>
                  <a:pt x="2072" y="978"/>
                </a:lnTo>
                <a:lnTo>
                  <a:pt x="2074" y="978"/>
                </a:lnTo>
                <a:lnTo>
                  <a:pt x="2076" y="978"/>
                </a:lnTo>
                <a:lnTo>
                  <a:pt x="2077" y="978"/>
                </a:lnTo>
                <a:lnTo>
                  <a:pt x="2077" y="979"/>
                </a:lnTo>
                <a:lnTo>
                  <a:pt x="2079" y="979"/>
                </a:lnTo>
                <a:lnTo>
                  <a:pt x="2080" y="979"/>
                </a:lnTo>
                <a:lnTo>
                  <a:pt x="2080" y="981"/>
                </a:lnTo>
                <a:lnTo>
                  <a:pt x="2082" y="981"/>
                </a:lnTo>
                <a:lnTo>
                  <a:pt x="2084" y="981"/>
                </a:lnTo>
                <a:lnTo>
                  <a:pt x="2085" y="981"/>
                </a:lnTo>
                <a:lnTo>
                  <a:pt x="2087" y="981"/>
                </a:lnTo>
                <a:lnTo>
                  <a:pt x="2088" y="981"/>
                </a:lnTo>
                <a:lnTo>
                  <a:pt x="2088" y="983"/>
                </a:lnTo>
                <a:lnTo>
                  <a:pt x="2090" y="983"/>
                </a:lnTo>
                <a:lnTo>
                  <a:pt x="2090" y="984"/>
                </a:lnTo>
                <a:lnTo>
                  <a:pt x="2092" y="984"/>
                </a:lnTo>
                <a:lnTo>
                  <a:pt x="2090" y="984"/>
                </a:lnTo>
                <a:lnTo>
                  <a:pt x="2092" y="984"/>
                </a:lnTo>
                <a:lnTo>
                  <a:pt x="2093" y="986"/>
                </a:lnTo>
                <a:lnTo>
                  <a:pt x="2095" y="986"/>
                </a:lnTo>
                <a:lnTo>
                  <a:pt x="2095" y="987"/>
                </a:lnTo>
                <a:lnTo>
                  <a:pt x="2096" y="987"/>
                </a:lnTo>
                <a:lnTo>
                  <a:pt x="2098" y="987"/>
                </a:lnTo>
                <a:lnTo>
                  <a:pt x="2100" y="987"/>
                </a:lnTo>
                <a:lnTo>
                  <a:pt x="2101" y="986"/>
                </a:lnTo>
                <a:lnTo>
                  <a:pt x="2103" y="984"/>
                </a:lnTo>
                <a:lnTo>
                  <a:pt x="2104" y="984"/>
                </a:lnTo>
                <a:lnTo>
                  <a:pt x="2106" y="984"/>
                </a:lnTo>
                <a:lnTo>
                  <a:pt x="2108" y="984"/>
                </a:lnTo>
                <a:lnTo>
                  <a:pt x="2109" y="984"/>
                </a:lnTo>
                <a:lnTo>
                  <a:pt x="2111" y="984"/>
                </a:lnTo>
                <a:lnTo>
                  <a:pt x="2112" y="984"/>
                </a:lnTo>
                <a:lnTo>
                  <a:pt x="2112" y="986"/>
                </a:lnTo>
                <a:lnTo>
                  <a:pt x="2114" y="986"/>
                </a:lnTo>
                <a:lnTo>
                  <a:pt x="2114" y="987"/>
                </a:lnTo>
                <a:lnTo>
                  <a:pt x="2116" y="987"/>
                </a:lnTo>
                <a:lnTo>
                  <a:pt x="2117" y="987"/>
                </a:lnTo>
                <a:lnTo>
                  <a:pt x="2117" y="989"/>
                </a:lnTo>
                <a:lnTo>
                  <a:pt x="2119" y="989"/>
                </a:lnTo>
                <a:lnTo>
                  <a:pt x="2120" y="991"/>
                </a:lnTo>
                <a:lnTo>
                  <a:pt x="2122" y="991"/>
                </a:lnTo>
                <a:lnTo>
                  <a:pt x="2124" y="991"/>
                </a:lnTo>
                <a:lnTo>
                  <a:pt x="2124" y="992"/>
                </a:lnTo>
                <a:lnTo>
                  <a:pt x="2125" y="992"/>
                </a:lnTo>
                <a:lnTo>
                  <a:pt x="2125" y="994"/>
                </a:lnTo>
                <a:lnTo>
                  <a:pt x="2127" y="994"/>
                </a:lnTo>
                <a:lnTo>
                  <a:pt x="2127" y="992"/>
                </a:lnTo>
                <a:lnTo>
                  <a:pt x="2128" y="992"/>
                </a:lnTo>
                <a:lnTo>
                  <a:pt x="2130" y="992"/>
                </a:lnTo>
                <a:lnTo>
                  <a:pt x="2130" y="994"/>
                </a:lnTo>
                <a:lnTo>
                  <a:pt x="2132" y="994"/>
                </a:lnTo>
                <a:lnTo>
                  <a:pt x="2132" y="995"/>
                </a:lnTo>
                <a:lnTo>
                  <a:pt x="2133" y="997"/>
                </a:lnTo>
                <a:lnTo>
                  <a:pt x="2132" y="997"/>
                </a:lnTo>
                <a:lnTo>
                  <a:pt x="2133" y="997"/>
                </a:lnTo>
                <a:lnTo>
                  <a:pt x="2133" y="999"/>
                </a:lnTo>
                <a:lnTo>
                  <a:pt x="2135" y="999"/>
                </a:lnTo>
                <a:lnTo>
                  <a:pt x="2136" y="1000"/>
                </a:lnTo>
                <a:lnTo>
                  <a:pt x="2136" y="999"/>
                </a:lnTo>
                <a:lnTo>
                  <a:pt x="2138" y="999"/>
                </a:lnTo>
                <a:lnTo>
                  <a:pt x="2141" y="999"/>
                </a:lnTo>
                <a:lnTo>
                  <a:pt x="2149" y="1000"/>
                </a:lnTo>
                <a:lnTo>
                  <a:pt x="2152" y="1003"/>
                </a:lnTo>
                <a:lnTo>
                  <a:pt x="2154" y="1005"/>
                </a:lnTo>
                <a:lnTo>
                  <a:pt x="2156" y="1005"/>
                </a:lnTo>
                <a:lnTo>
                  <a:pt x="2156" y="1003"/>
                </a:lnTo>
                <a:lnTo>
                  <a:pt x="2156" y="1005"/>
                </a:lnTo>
                <a:lnTo>
                  <a:pt x="2157" y="1005"/>
                </a:lnTo>
                <a:lnTo>
                  <a:pt x="2157" y="1007"/>
                </a:lnTo>
                <a:lnTo>
                  <a:pt x="2157" y="1008"/>
                </a:lnTo>
                <a:lnTo>
                  <a:pt x="2157" y="1010"/>
                </a:lnTo>
                <a:lnTo>
                  <a:pt x="2157" y="1011"/>
                </a:lnTo>
                <a:lnTo>
                  <a:pt x="2157" y="1013"/>
                </a:lnTo>
                <a:lnTo>
                  <a:pt x="2159" y="1013"/>
                </a:lnTo>
                <a:lnTo>
                  <a:pt x="2160" y="1013"/>
                </a:lnTo>
                <a:lnTo>
                  <a:pt x="2162" y="1015"/>
                </a:lnTo>
                <a:lnTo>
                  <a:pt x="2164" y="1015"/>
                </a:lnTo>
                <a:lnTo>
                  <a:pt x="2165" y="1016"/>
                </a:lnTo>
                <a:lnTo>
                  <a:pt x="2167" y="1016"/>
                </a:lnTo>
                <a:lnTo>
                  <a:pt x="2168" y="1016"/>
                </a:lnTo>
                <a:lnTo>
                  <a:pt x="2170" y="1018"/>
                </a:lnTo>
                <a:lnTo>
                  <a:pt x="2172" y="1018"/>
                </a:lnTo>
                <a:lnTo>
                  <a:pt x="2170" y="1018"/>
                </a:lnTo>
                <a:lnTo>
                  <a:pt x="2172" y="1019"/>
                </a:lnTo>
                <a:lnTo>
                  <a:pt x="2173" y="1019"/>
                </a:lnTo>
                <a:lnTo>
                  <a:pt x="2175" y="1021"/>
                </a:lnTo>
                <a:lnTo>
                  <a:pt x="2175" y="1023"/>
                </a:lnTo>
                <a:lnTo>
                  <a:pt x="2176" y="1023"/>
                </a:lnTo>
                <a:lnTo>
                  <a:pt x="2178" y="1023"/>
                </a:lnTo>
                <a:lnTo>
                  <a:pt x="2178" y="1024"/>
                </a:lnTo>
                <a:lnTo>
                  <a:pt x="2181" y="1026"/>
                </a:lnTo>
                <a:lnTo>
                  <a:pt x="2183" y="1026"/>
                </a:lnTo>
                <a:lnTo>
                  <a:pt x="2183" y="1027"/>
                </a:lnTo>
                <a:lnTo>
                  <a:pt x="2184" y="1027"/>
                </a:lnTo>
                <a:lnTo>
                  <a:pt x="2184" y="1029"/>
                </a:lnTo>
                <a:lnTo>
                  <a:pt x="2186" y="1029"/>
                </a:lnTo>
                <a:lnTo>
                  <a:pt x="2188" y="1031"/>
                </a:lnTo>
                <a:lnTo>
                  <a:pt x="2189" y="1031"/>
                </a:lnTo>
                <a:lnTo>
                  <a:pt x="2189" y="1032"/>
                </a:lnTo>
                <a:lnTo>
                  <a:pt x="2191" y="1032"/>
                </a:lnTo>
                <a:lnTo>
                  <a:pt x="2192" y="1034"/>
                </a:lnTo>
                <a:lnTo>
                  <a:pt x="2194" y="1034"/>
                </a:lnTo>
                <a:lnTo>
                  <a:pt x="2194" y="1035"/>
                </a:lnTo>
                <a:lnTo>
                  <a:pt x="2196" y="1035"/>
                </a:lnTo>
                <a:lnTo>
                  <a:pt x="2196" y="1037"/>
                </a:lnTo>
                <a:lnTo>
                  <a:pt x="2196" y="1039"/>
                </a:lnTo>
                <a:lnTo>
                  <a:pt x="2197" y="1039"/>
                </a:lnTo>
                <a:lnTo>
                  <a:pt x="2197" y="1040"/>
                </a:lnTo>
                <a:lnTo>
                  <a:pt x="2199" y="1040"/>
                </a:lnTo>
                <a:lnTo>
                  <a:pt x="2200" y="1040"/>
                </a:lnTo>
                <a:lnTo>
                  <a:pt x="2199" y="1040"/>
                </a:lnTo>
                <a:lnTo>
                  <a:pt x="2199" y="1042"/>
                </a:lnTo>
                <a:lnTo>
                  <a:pt x="2197" y="1043"/>
                </a:lnTo>
                <a:lnTo>
                  <a:pt x="2199" y="1042"/>
                </a:lnTo>
                <a:lnTo>
                  <a:pt x="2200" y="1042"/>
                </a:lnTo>
                <a:lnTo>
                  <a:pt x="2202" y="1043"/>
                </a:lnTo>
                <a:lnTo>
                  <a:pt x="2200" y="1042"/>
                </a:lnTo>
                <a:lnTo>
                  <a:pt x="2199" y="1042"/>
                </a:lnTo>
                <a:lnTo>
                  <a:pt x="2200" y="1042"/>
                </a:lnTo>
                <a:lnTo>
                  <a:pt x="2200" y="1040"/>
                </a:lnTo>
                <a:lnTo>
                  <a:pt x="2200" y="1042"/>
                </a:lnTo>
                <a:lnTo>
                  <a:pt x="2202" y="1042"/>
                </a:lnTo>
                <a:lnTo>
                  <a:pt x="2204" y="1042"/>
                </a:lnTo>
                <a:lnTo>
                  <a:pt x="2204" y="1043"/>
                </a:lnTo>
                <a:lnTo>
                  <a:pt x="2205" y="1043"/>
                </a:lnTo>
                <a:lnTo>
                  <a:pt x="2207" y="1043"/>
                </a:lnTo>
                <a:lnTo>
                  <a:pt x="2208" y="1045"/>
                </a:lnTo>
                <a:lnTo>
                  <a:pt x="2215" y="1048"/>
                </a:lnTo>
                <a:lnTo>
                  <a:pt x="2218" y="1050"/>
                </a:lnTo>
                <a:lnTo>
                  <a:pt x="2220" y="1050"/>
                </a:lnTo>
                <a:lnTo>
                  <a:pt x="2220" y="1051"/>
                </a:lnTo>
                <a:lnTo>
                  <a:pt x="2221" y="1051"/>
                </a:lnTo>
                <a:lnTo>
                  <a:pt x="2223" y="1051"/>
                </a:lnTo>
                <a:lnTo>
                  <a:pt x="2223" y="1053"/>
                </a:lnTo>
                <a:lnTo>
                  <a:pt x="2224" y="1053"/>
                </a:lnTo>
                <a:lnTo>
                  <a:pt x="2224" y="1055"/>
                </a:lnTo>
                <a:lnTo>
                  <a:pt x="2226" y="1055"/>
                </a:lnTo>
                <a:lnTo>
                  <a:pt x="2228" y="1055"/>
                </a:lnTo>
                <a:lnTo>
                  <a:pt x="2228" y="1056"/>
                </a:lnTo>
                <a:lnTo>
                  <a:pt x="2229" y="1056"/>
                </a:lnTo>
                <a:lnTo>
                  <a:pt x="2231" y="1058"/>
                </a:lnTo>
                <a:lnTo>
                  <a:pt x="2232" y="1058"/>
                </a:lnTo>
                <a:lnTo>
                  <a:pt x="2232" y="1059"/>
                </a:lnTo>
                <a:lnTo>
                  <a:pt x="2234" y="1059"/>
                </a:lnTo>
                <a:lnTo>
                  <a:pt x="2234" y="1061"/>
                </a:lnTo>
                <a:lnTo>
                  <a:pt x="2236" y="1061"/>
                </a:lnTo>
                <a:lnTo>
                  <a:pt x="2236" y="1063"/>
                </a:lnTo>
                <a:lnTo>
                  <a:pt x="2234" y="1063"/>
                </a:lnTo>
                <a:lnTo>
                  <a:pt x="2236" y="1063"/>
                </a:lnTo>
                <a:lnTo>
                  <a:pt x="2236" y="1064"/>
                </a:lnTo>
                <a:lnTo>
                  <a:pt x="2237" y="1064"/>
                </a:lnTo>
                <a:lnTo>
                  <a:pt x="2239" y="1064"/>
                </a:lnTo>
                <a:lnTo>
                  <a:pt x="2240" y="1064"/>
                </a:lnTo>
                <a:lnTo>
                  <a:pt x="2242" y="1066"/>
                </a:lnTo>
                <a:lnTo>
                  <a:pt x="2244" y="1066"/>
                </a:lnTo>
                <a:lnTo>
                  <a:pt x="2245" y="1066"/>
                </a:lnTo>
                <a:lnTo>
                  <a:pt x="2247" y="1066"/>
                </a:lnTo>
                <a:lnTo>
                  <a:pt x="2250" y="1067"/>
                </a:lnTo>
                <a:lnTo>
                  <a:pt x="2256" y="1071"/>
                </a:lnTo>
                <a:lnTo>
                  <a:pt x="2263" y="1074"/>
                </a:lnTo>
                <a:lnTo>
                  <a:pt x="2272" y="1075"/>
                </a:lnTo>
                <a:lnTo>
                  <a:pt x="2276" y="1077"/>
                </a:lnTo>
                <a:lnTo>
                  <a:pt x="2284" y="1079"/>
                </a:lnTo>
                <a:lnTo>
                  <a:pt x="2287" y="1080"/>
                </a:lnTo>
                <a:lnTo>
                  <a:pt x="2296" y="1082"/>
                </a:lnTo>
                <a:lnTo>
                  <a:pt x="2303" y="1085"/>
                </a:lnTo>
                <a:lnTo>
                  <a:pt x="2306" y="1085"/>
                </a:lnTo>
                <a:lnTo>
                  <a:pt x="2311" y="1087"/>
                </a:lnTo>
                <a:lnTo>
                  <a:pt x="2314" y="1087"/>
                </a:lnTo>
                <a:lnTo>
                  <a:pt x="2319" y="1088"/>
                </a:lnTo>
                <a:lnTo>
                  <a:pt x="2322" y="1090"/>
                </a:lnTo>
                <a:lnTo>
                  <a:pt x="2328" y="1090"/>
                </a:lnTo>
                <a:lnTo>
                  <a:pt x="2332" y="1090"/>
                </a:lnTo>
                <a:lnTo>
                  <a:pt x="2333" y="1090"/>
                </a:lnTo>
                <a:lnTo>
                  <a:pt x="2335" y="1090"/>
                </a:lnTo>
                <a:lnTo>
                  <a:pt x="2340" y="1090"/>
                </a:lnTo>
                <a:lnTo>
                  <a:pt x="2343" y="1090"/>
                </a:lnTo>
                <a:lnTo>
                  <a:pt x="2344" y="1091"/>
                </a:lnTo>
                <a:lnTo>
                  <a:pt x="2346" y="1091"/>
                </a:lnTo>
                <a:lnTo>
                  <a:pt x="2348" y="1091"/>
                </a:lnTo>
                <a:lnTo>
                  <a:pt x="2348" y="1093"/>
                </a:lnTo>
                <a:lnTo>
                  <a:pt x="2352" y="1095"/>
                </a:lnTo>
                <a:lnTo>
                  <a:pt x="2354" y="1096"/>
                </a:lnTo>
                <a:lnTo>
                  <a:pt x="2357" y="1098"/>
                </a:lnTo>
                <a:lnTo>
                  <a:pt x="2364" y="1101"/>
                </a:lnTo>
                <a:lnTo>
                  <a:pt x="2372" y="1103"/>
                </a:lnTo>
                <a:lnTo>
                  <a:pt x="2376" y="1107"/>
                </a:lnTo>
                <a:lnTo>
                  <a:pt x="2380" y="1109"/>
                </a:lnTo>
                <a:lnTo>
                  <a:pt x="2381" y="1109"/>
                </a:lnTo>
                <a:lnTo>
                  <a:pt x="2383" y="1109"/>
                </a:lnTo>
                <a:lnTo>
                  <a:pt x="2391" y="1111"/>
                </a:lnTo>
                <a:lnTo>
                  <a:pt x="2400" y="1114"/>
                </a:lnTo>
                <a:lnTo>
                  <a:pt x="2405" y="1115"/>
                </a:lnTo>
                <a:lnTo>
                  <a:pt x="2408" y="1115"/>
                </a:lnTo>
                <a:lnTo>
                  <a:pt x="2410" y="1115"/>
                </a:lnTo>
                <a:lnTo>
                  <a:pt x="2413" y="1117"/>
                </a:lnTo>
                <a:lnTo>
                  <a:pt x="2415" y="1117"/>
                </a:lnTo>
                <a:lnTo>
                  <a:pt x="2416" y="1119"/>
                </a:lnTo>
                <a:lnTo>
                  <a:pt x="2418" y="1119"/>
                </a:lnTo>
                <a:lnTo>
                  <a:pt x="2415" y="1120"/>
                </a:lnTo>
                <a:lnTo>
                  <a:pt x="2388" y="1151"/>
                </a:lnTo>
                <a:lnTo>
                  <a:pt x="2372" y="1168"/>
                </a:lnTo>
                <a:lnTo>
                  <a:pt x="2370" y="1171"/>
                </a:lnTo>
                <a:lnTo>
                  <a:pt x="2360" y="1179"/>
                </a:lnTo>
                <a:lnTo>
                  <a:pt x="2359" y="1183"/>
                </a:lnTo>
                <a:lnTo>
                  <a:pt x="2330" y="1213"/>
                </a:lnTo>
                <a:lnTo>
                  <a:pt x="2325" y="1219"/>
                </a:lnTo>
                <a:lnTo>
                  <a:pt x="2322" y="1223"/>
                </a:lnTo>
                <a:lnTo>
                  <a:pt x="2311" y="1235"/>
                </a:lnTo>
                <a:lnTo>
                  <a:pt x="2295" y="1251"/>
                </a:lnTo>
                <a:lnTo>
                  <a:pt x="2264" y="1287"/>
                </a:lnTo>
                <a:lnTo>
                  <a:pt x="2253" y="1298"/>
                </a:lnTo>
                <a:lnTo>
                  <a:pt x="2236" y="1319"/>
                </a:lnTo>
                <a:lnTo>
                  <a:pt x="2229" y="1325"/>
                </a:lnTo>
                <a:lnTo>
                  <a:pt x="2224" y="1331"/>
                </a:lnTo>
                <a:lnTo>
                  <a:pt x="2215" y="1341"/>
                </a:lnTo>
                <a:lnTo>
                  <a:pt x="2200" y="1357"/>
                </a:lnTo>
                <a:lnTo>
                  <a:pt x="2186" y="1375"/>
                </a:lnTo>
                <a:lnTo>
                  <a:pt x="2184" y="1376"/>
                </a:lnTo>
                <a:lnTo>
                  <a:pt x="2184" y="1378"/>
                </a:lnTo>
                <a:lnTo>
                  <a:pt x="2172" y="1391"/>
                </a:lnTo>
                <a:lnTo>
                  <a:pt x="2162" y="1402"/>
                </a:lnTo>
                <a:lnTo>
                  <a:pt x="2149" y="1416"/>
                </a:lnTo>
                <a:lnTo>
                  <a:pt x="2144" y="1423"/>
                </a:lnTo>
                <a:lnTo>
                  <a:pt x="2136" y="1431"/>
                </a:lnTo>
                <a:lnTo>
                  <a:pt x="2130" y="1437"/>
                </a:lnTo>
                <a:lnTo>
                  <a:pt x="2127" y="1442"/>
                </a:lnTo>
                <a:lnTo>
                  <a:pt x="2112" y="1458"/>
                </a:lnTo>
                <a:lnTo>
                  <a:pt x="2109" y="1461"/>
                </a:lnTo>
                <a:lnTo>
                  <a:pt x="2098" y="1474"/>
                </a:lnTo>
                <a:lnTo>
                  <a:pt x="2098" y="1475"/>
                </a:lnTo>
                <a:lnTo>
                  <a:pt x="2088" y="1485"/>
                </a:lnTo>
                <a:lnTo>
                  <a:pt x="2080" y="1495"/>
                </a:lnTo>
                <a:lnTo>
                  <a:pt x="2072" y="1504"/>
                </a:lnTo>
                <a:lnTo>
                  <a:pt x="2048" y="1531"/>
                </a:lnTo>
                <a:lnTo>
                  <a:pt x="2044" y="1536"/>
                </a:lnTo>
                <a:lnTo>
                  <a:pt x="2018" y="1567"/>
                </a:lnTo>
                <a:lnTo>
                  <a:pt x="2015" y="1571"/>
                </a:lnTo>
                <a:lnTo>
                  <a:pt x="2013" y="1571"/>
                </a:lnTo>
                <a:lnTo>
                  <a:pt x="1980" y="1611"/>
                </a:lnTo>
                <a:lnTo>
                  <a:pt x="1976" y="1615"/>
                </a:lnTo>
                <a:lnTo>
                  <a:pt x="1975" y="1616"/>
                </a:lnTo>
                <a:lnTo>
                  <a:pt x="1964" y="1631"/>
                </a:lnTo>
                <a:lnTo>
                  <a:pt x="1962" y="1632"/>
                </a:lnTo>
                <a:lnTo>
                  <a:pt x="1951" y="1645"/>
                </a:lnTo>
                <a:lnTo>
                  <a:pt x="1948" y="1648"/>
                </a:lnTo>
                <a:lnTo>
                  <a:pt x="1946" y="1650"/>
                </a:lnTo>
                <a:lnTo>
                  <a:pt x="1924" y="1679"/>
                </a:lnTo>
                <a:lnTo>
                  <a:pt x="1912" y="1679"/>
                </a:lnTo>
                <a:lnTo>
                  <a:pt x="1896" y="1679"/>
                </a:lnTo>
                <a:lnTo>
                  <a:pt x="1895" y="1679"/>
                </a:lnTo>
                <a:lnTo>
                  <a:pt x="1890" y="1677"/>
                </a:lnTo>
                <a:lnTo>
                  <a:pt x="1866" y="1677"/>
                </a:lnTo>
                <a:lnTo>
                  <a:pt x="1858" y="1677"/>
                </a:lnTo>
                <a:lnTo>
                  <a:pt x="1852" y="1677"/>
                </a:lnTo>
                <a:lnTo>
                  <a:pt x="1831" y="1675"/>
                </a:lnTo>
                <a:lnTo>
                  <a:pt x="1821" y="1675"/>
                </a:lnTo>
                <a:lnTo>
                  <a:pt x="1813" y="1675"/>
                </a:lnTo>
                <a:lnTo>
                  <a:pt x="1791" y="1675"/>
                </a:lnTo>
                <a:lnTo>
                  <a:pt x="1765" y="1674"/>
                </a:lnTo>
                <a:lnTo>
                  <a:pt x="1736" y="1674"/>
                </a:lnTo>
                <a:lnTo>
                  <a:pt x="1703" y="1674"/>
                </a:lnTo>
                <a:lnTo>
                  <a:pt x="1695" y="1674"/>
                </a:lnTo>
                <a:lnTo>
                  <a:pt x="1693" y="1674"/>
                </a:lnTo>
                <a:lnTo>
                  <a:pt x="1679" y="1672"/>
                </a:lnTo>
                <a:lnTo>
                  <a:pt x="1677" y="1672"/>
                </a:lnTo>
                <a:lnTo>
                  <a:pt x="1674" y="1672"/>
                </a:lnTo>
                <a:lnTo>
                  <a:pt x="1672" y="1672"/>
                </a:lnTo>
                <a:lnTo>
                  <a:pt x="1652" y="1672"/>
                </a:lnTo>
                <a:lnTo>
                  <a:pt x="1639" y="1672"/>
                </a:lnTo>
                <a:lnTo>
                  <a:pt x="1632" y="1672"/>
                </a:lnTo>
                <a:lnTo>
                  <a:pt x="1607" y="1672"/>
                </a:lnTo>
                <a:lnTo>
                  <a:pt x="1605" y="1672"/>
                </a:lnTo>
                <a:lnTo>
                  <a:pt x="1599" y="1672"/>
                </a:lnTo>
                <a:lnTo>
                  <a:pt x="1580" y="1672"/>
                </a:lnTo>
                <a:lnTo>
                  <a:pt x="1570" y="1672"/>
                </a:lnTo>
                <a:lnTo>
                  <a:pt x="1564" y="1672"/>
                </a:lnTo>
                <a:lnTo>
                  <a:pt x="1554" y="1672"/>
                </a:lnTo>
                <a:lnTo>
                  <a:pt x="1552" y="1672"/>
                </a:lnTo>
                <a:lnTo>
                  <a:pt x="1546" y="1672"/>
                </a:lnTo>
                <a:lnTo>
                  <a:pt x="1544" y="1672"/>
                </a:lnTo>
                <a:lnTo>
                  <a:pt x="1517" y="1672"/>
                </a:lnTo>
                <a:lnTo>
                  <a:pt x="1516" y="1672"/>
                </a:lnTo>
                <a:lnTo>
                  <a:pt x="1500" y="1672"/>
                </a:lnTo>
                <a:lnTo>
                  <a:pt x="1498" y="1672"/>
                </a:lnTo>
                <a:lnTo>
                  <a:pt x="1487" y="1672"/>
                </a:lnTo>
                <a:lnTo>
                  <a:pt x="1479" y="1672"/>
                </a:lnTo>
                <a:lnTo>
                  <a:pt x="1477" y="1672"/>
                </a:lnTo>
                <a:lnTo>
                  <a:pt x="1472" y="1672"/>
                </a:lnTo>
                <a:lnTo>
                  <a:pt x="1471" y="1672"/>
                </a:lnTo>
                <a:lnTo>
                  <a:pt x="1468" y="1672"/>
                </a:lnTo>
                <a:lnTo>
                  <a:pt x="1439" y="1672"/>
                </a:lnTo>
                <a:lnTo>
                  <a:pt x="1434" y="1672"/>
                </a:lnTo>
                <a:lnTo>
                  <a:pt x="1428" y="1672"/>
                </a:lnTo>
                <a:lnTo>
                  <a:pt x="1416" y="1672"/>
                </a:lnTo>
                <a:lnTo>
                  <a:pt x="1408" y="1672"/>
                </a:lnTo>
                <a:lnTo>
                  <a:pt x="1405" y="1672"/>
                </a:lnTo>
                <a:lnTo>
                  <a:pt x="1402" y="1672"/>
                </a:lnTo>
                <a:lnTo>
                  <a:pt x="1394" y="1672"/>
                </a:lnTo>
                <a:lnTo>
                  <a:pt x="1365" y="1672"/>
                </a:lnTo>
                <a:lnTo>
                  <a:pt x="1362" y="1672"/>
                </a:lnTo>
                <a:lnTo>
                  <a:pt x="1346" y="1672"/>
                </a:lnTo>
                <a:lnTo>
                  <a:pt x="1344" y="1672"/>
                </a:lnTo>
                <a:lnTo>
                  <a:pt x="1341" y="1672"/>
                </a:lnTo>
                <a:lnTo>
                  <a:pt x="1333" y="1672"/>
                </a:lnTo>
                <a:lnTo>
                  <a:pt x="1327" y="1672"/>
                </a:lnTo>
                <a:lnTo>
                  <a:pt x="1311" y="1672"/>
                </a:lnTo>
                <a:lnTo>
                  <a:pt x="1309" y="1672"/>
                </a:lnTo>
                <a:lnTo>
                  <a:pt x="1301" y="1672"/>
                </a:lnTo>
                <a:lnTo>
                  <a:pt x="1301" y="1663"/>
                </a:lnTo>
                <a:lnTo>
                  <a:pt x="1301" y="1661"/>
                </a:lnTo>
                <a:lnTo>
                  <a:pt x="1301" y="1648"/>
                </a:lnTo>
                <a:lnTo>
                  <a:pt x="1301" y="1640"/>
                </a:lnTo>
                <a:lnTo>
                  <a:pt x="1301" y="1637"/>
                </a:lnTo>
                <a:lnTo>
                  <a:pt x="1301" y="1632"/>
                </a:lnTo>
                <a:lnTo>
                  <a:pt x="1301" y="1621"/>
                </a:lnTo>
                <a:lnTo>
                  <a:pt x="1301" y="1608"/>
                </a:lnTo>
                <a:lnTo>
                  <a:pt x="1301" y="1602"/>
                </a:lnTo>
                <a:lnTo>
                  <a:pt x="1301" y="1579"/>
                </a:lnTo>
                <a:lnTo>
                  <a:pt x="1301" y="1570"/>
                </a:lnTo>
                <a:lnTo>
                  <a:pt x="1301" y="1567"/>
                </a:lnTo>
                <a:lnTo>
                  <a:pt x="1301" y="1560"/>
                </a:lnTo>
                <a:lnTo>
                  <a:pt x="1301" y="1557"/>
                </a:lnTo>
                <a:lnTo>
                  <a:pt x="1301" y="1554"/>
                </a:lnTo>
                <a:lnTo>
                  <a:pt x="1301" y="1551"/>
                </a:lnTo>
                <a:lnTo>
                  <a:pt x="1301" y="1533"/>
                </a:lnTo>
                <a:lnTo>
                  <a:pt x="1301" y="1530"/>
                </a:lnTo>
                <a:lnTo>
                  <a:pt x="1301" y="1520"/>
                </a:lnTo>
                <a:lnTo>
                  <a:pt x="1301" y="1509"/>
                </a:lnTo>
                <a:lnTo>
                  <a:pt x="1301" y="1507"/>
                </a:lnTo>
                <a:lnTo>
                  <a:pt x="1301" y="1485"/>
                </a:lnTo>
                <a:lnTo>
                  <a:pt x="1301" y="1480"/>
                </a:lnTo>
                <a:lnTo>
                  <a:pt x="1301" y="1451"/>
                </a:lnTo>
                <a:lnTo>
                  <a:pt x="1301" y="1447"/>
                </a:lnTo>
                <a:lnTo>
                  <a:pt x="1301" y="1415"/>
                </a:lnTo>
                <a:lnTo>
                  <a:pt x="1301" y="1405"/>
                </a:lnTo>
                <a:lnTo>
                  <a:pt x="1301" y="1402"/>
                </a:lnTo>
                <a:lnTo>
                  <a:pt x="1301" y="1397"/>
                </a:lnTo>
                <a:lnTo>
                  <a:pt x="1301" y="1365"/>
                </a:lnTo>
                <a:lnTo>
                  <a:pt x="1301" y="1357"/>
                </a:lnTo>
                <a:lnTo>
                  <a:pt x="1301" y="1352"/>
                </a:lnTo>
                <a:lnTo>
                  <a:pt x="1301" y="1351"/>
                </a:lnTo>
                <a:lnTo>
                  <a:pt x="1301" y="1346"/>
                </a:lnTo>
                <a:lnTo>
                  <a:pt x="1301" y="1333"/>
                </a:lnTo>
                <a:lnTo>
                  <a:pt x="1301" y="1325"/>
                </a:lnTo>
                <a:lnTo>
                  <a:pt x="1301" y="1323"/>
                </a:lnTo>
                <a:lnTo>
                  <a:pt x="1301" y="1322"/>
                </a:lnTo>
                <a:lnTo>
                  <a:pt x="1301" y="1319"/>
                </a:lnTo>
                <a:lnTo>
                  <a:pt x="1301" y="1304"/>
                </a:lnTo>
                <a:lnTo>
                  <a:pt x="1301" y="1296"/>
                </a:lnTo>
                <a:lnTo>
                  <a:pt x="1301" y="1291"/>
                </a:lnTo>
                <a:lnTo>
                  <a:pt x="1301" y="1290"/>
                </a:lnTo>
                <a:lnTo>
                  <a:pt x="1293" y="1290"/>
                </a:lnTo>
                <a:lnTo>
                  <a:pt x="1280" y="1290"/>
                </a:lnTo>
                <a:lnTo>
                  <a:pt x="1264" y="1290"/>
                </a:lnTo>
                <a:lnTo>
                  <a:pt x="1250" y="1290"/>
                </a:lnTo>
                <a:lnTo>
                  <a:pt x="1244" y="1290"/>
                </a:lnTo>
                <a:lnTo>
                  <a:pt x="1236" y="1290"/>
                </a:lnTo>
                <a:lnTo>
                  <a:pt x="1231" y="1290"/>
                </a:lnTo>
                <a:lnTo>
                  <a:pt x="1221" y="1290"/>
                </a:lnTo>
                <a:lnTo>
                  <a:pt x="1207" y="1290"/>
                </a:lnTo>
                <a:lnTo>
                  <a:pt x="1176" y="1288"/>
                </a:lnTo>
                <a:lnTo>
                  <a:pt x="1125" y="1288"/>
                </a:lnTo>
                <a:lnTo>
                  <a:pt x="1122" y="1288"/>
                </a:lnTo>
                <a:lnTo>
                  <a:pt x="1114" y="1288"/>
                </a:lnTo>
                <a:lnTo>
                  <a:pt x="1112" y="1288"/>
                </a:lnTo>
                <a:lnTo>
                  <a:pt x="1098" y="1288"/>
                </a:lnTo>
                <a:lnTo>
                  <a:pt x="1092" y="1288"/>
                </a:lnTo>
                <a:lnTo>
                  <a:pt x="1088" y="1288"/>
                </a:lnTo>
                <a:lnTo>
                  <a:pt x="1084" y="1288"/>
                </a:lnTo>
                <a:lnTo>
                  <a:pt x="1082" y="1288"/>
                </a:lnTo>
                <a:lnTo>
                  <a:pt x="1080" y="1288"/>
                </a:lnTo>
                <a:lnTo>
                  <a:pt x="1061" y="1288"/>
                </a:lnTo>
                <a:lnTo>
                  <a:pt x="1060" y="1288"/>
                </a:lnTo>
                <a:lnTo>
                  <a:pt x="1058" y="1288"/>
                </a:lnTo>
                <a:lnTo>
                  <a:pt x="1056" y="1288"/>
                </a:lnTo>
                <a:lnTo>
                  <a:pt x="1021" y="1288"/>
                </a:lnTo>
                <a:lnTo>
                  <a:pt x="1013" y="1288"/>
                </a:lnTo>
                <a:lnTo>
                  <a:pt x="1000" y="1288"/>
                </a:lnTo>
                <a:lnTo>
                  <a:pt x="967" y="1288"/>
                </a:lnTo>
                <a:lnTo>
                  <a:pt x="962" y="1288"/>
                </a:lnTo>
                <a:lnTo>
                  <a:pt x="946" y="1288"/>
                </a:lnTo>
                <a:lnTo>
                  <a:pt x="928" y="1288"/>
                </a:lnTo>
                <a:lnTo>
                  <a:pt x="925" y="1288"/>
                </a:lnTo>
                <a:lnTo>
                  <a:pt x="887" y="1290"/>
                </a:lnTo>
                <a:lnTo>
                  <a:pt x="884" y="1290"/>
                </a:lnTo>
                <a:lnTo>
                  <a:pt x="850" y="1290"/>
                </a:lnTo>
                <a:lnTo>
                  <a:pt x="848" y="1290"/>
                </a:lnTo>
                <a:lnTo>
                  <a:pt x="836" y="1290"/>
                </a:lnTo>
                <a:lnTo>
                  <a:pt x="816" y="1290"/>
                </a:lnTo>
                <a:lnTo>
                  <a:pt x="776" y="1290"/>
                </a:lnTo>
                <a:lnTo>
                  <a:pt x="743" y="1291"/>
                </a:lnTo>
                <a:lnTo>
                  <a:pt x="732" y="1291"/>
                </a:lnTo>
                <a:lnTo>
                  <a:pt x="722" y="1291"/>
                </a:lnTo>
                <a:lnTo>
                  <a:pt x="720" y="1291"/>
                </a:lnTo>
                <a:lnTo>
                  <a:pt x="719" y="1291"/>
                </a:lnTo>
                <a:lnTo>
                  <a:pt x="709" y="1291"/>
                </a:lnTo>
                <a:lnTo>
                  <a:pt x="663" y="1291"/>
                </a:lnTo>
                <a:lnTo>
                  <a:pt x="660" y="1291"/>
                </a:lnTo>
                <a:lnTo>
                  <a:pt x="650" y="1291"/>
                </a:lnTo>
                <a:lnTo>
                  <a:pt x="647" y="1291"/>
                </a:lnTo>
                <a:lnTo>
                  <a:pt x="639" y="1291"/>
                </a:lnTo>
                <a:lnTo>
                  <a:pt x="637" y="1291"/>
                </a:lnTo>
                <a:lnTo>
                  <a:pt x="602" y="1291"/>
                </a:lnTo>
                <a:lnTo>
                  <a:pt x="599" y="1291"/>
                </a:lnTo>
                <a:lnTo>
                  <a:pt x="597" y="1291"/>
                </a:lnTo>
                <a:lnTo>
                  <a:pt x="591" y="1291"/>
                </a:lnTo>
                <a:lnTo>
                  <a:pt x="578" y="1291"/>
                </a:lnTo>
                <a:lnTo>
                  <a:pt x="557" y="1291"/>
                </a:lnTo>
                <a:lnTo>
                  <a:pt x="552" y="1291"/>
                </a:lnTo>
                <a:lnTo>
                  <a:pt x="552" y="1295"/>
                </a:lnTo>
                <a:lnTo>
                  <a:pt x="552" y="1298"/>
                </a:lnTo>
                <a:lnTo>
                  <a:pt x="552" y="1312"/>
                </a:lnTo>
                <a:lnTo>
                  <a:pt x="552" y="1314"/>
                </a:lnTo>
                <a:lnTo>
                  <a:pt x="552" y="1319"/>
                </a:lnTo>
                <a:lnTo>
                  <a:pt x="552" y="1327"/>
                </a:lnTo>
                <a:lnTo>
                  <a:pt x="552" y="1349"/>
                </a:lnTo>
                <a:lnTo>
                  <a:pt x="552" y="1352"/>
                </a:lnTo>
                <a:lnTo>
                  <a:pt x="552" y="1370"/>
                </a:lnTo>
                <a:lnTo>
                  <a:pt x="552" y="1402"/>
                </a:lnTo>
                <a:lnTo>
                  <a:pt x="552" y="1410"/>
                </a:lnTo>
                <a:lnTo>
                  <a:pt x="552" y="1418"/>
                </a:lnTo>
                <a:lnTo>
                  <a:pt x="552" y="1432"/>
                </a:lnTo>
                <a:lnTo>
                  <a:pt x="552" y="1437"/>
                </a:lnTo>
                <a:lnTo>
                  <a:pt x="552" y="1442"/>
                </a:lnTo>
                <a:lnTo>
                  <a:pt x="552" y="1443"/>
                </a:lnTo>
                <a:lnTo>
                  <a:pt x="552" y="1464"/>
                </a:lnTo>
                <a:lnTo>
                  <a:pt x="556" y="1464"/>
                </a:lnTo>
                <a:lnTo>
                  <a:pt x="554" y="1485"/>
                </a:lnTo>
                <a:lnTo>
                  <a:pt x="554" y="1503"/>
                </a:lnTo>
                <a:lnTo>
                  <a:pt x="554" y="1504"/>
                </a:lnTo>
                <a:lnTo>
                  <a:pt x="554" y="1506"/>
                </a:lnTo>
                <a:lnTo>
                  <a:pt x="554" y="1511"/>
                </a:lnTo>
                <a:lnTo>
                  <a:pt x="554" y="1514"/>
                </a:lnTo>
                <a:lnTo>
                  <a:pt x="554" y="1515"/>
                </a:lnTo>
                <a:lnTo>
                  <a:pt x="554" y="1525"/>
                </a:lnTo>
                <a:lnTo>
                  <a:pt x="548" y="1525"/>
                </a:lnTo>
                <a:lnTo>
                  <a:pt x="508" y="1525"/>
                </a:lnTo>
                <a:lnTo>
                  <a:pt x="488" y="1525"/>
                </a:lnTo>
                <a:lnTo>
                  <a:pt x="487" y="1525"/>
                </a:lnTo>
                <a:lnTo>
                  <a:pt x="472" y="1525"/>
                </a:lnTo>
                <a:lnTo>
                  <a:pt x="464" y="1525"/>
                </a:lnTo>
                <a:lnTo>
                  <a:pt x="458" y="1527"/>
                </a:lnTo>
                <a:lnTo>
                  <a:pt x="432" y="1527"/>
                </a:lnTo>
                <a:lnTo>
                  <a:pt x="426" y="1527"/>
                </a:lnTo>
                <a:lnTo>
                  <a:pt x="421" y="1527"/>
                </a:lnTo>
                <a:lnTo>
                  <a:pt x="372" y="1527"/>
                </a:lnTo>
                <a:lnTo>
                  <a:pt x="367" y="1527"/>
                </a:lnTo>
                <a:lnTo>
                  <a:pt x="362" y="1527"/>
                </a:lnTo>
                <a:lnTo>
                  <a:pt x="348" y="1527"/>
                </a:lnTo>
                <a:lnTo>
                  <a:pt x="346" y="1527"/>
                </a:lnTo>
                <a:lnTo>
                  <a:pt x="344" y="1527"/>
                </a:lnTo>
                <a:lnTo>
                  <a:pt x="325" y="1527"/>
                </a:lnTo>
                <a:lnTo>
                  <a:pt x="311" y="1527"/>
                </a:lnTo>
                <a:lnTo>
                  <a:pt x="309" y="1527"/>
                </a:lnTo>
                <a:lnTo>
                  <a:pt x="285" y="1525"/>
                </a:lnTo>
                <a:lnTo>
                  <a:pt x="282" y="1525"/>
                </a:lnTo>
                <a:lnTo>
                  <a:pt x="280" y="1525"/>
                </a:lnTo>
                <a:lnTo>
                  <a:pt x="279" y="1525"/>
                </a:lnTo>
                <a:lnTo>
                  <a:pt x="277" y="1525"/>
                </a:lnTo>
                <a:lnTo>
                  <a:pt x="274" y="1525"/>
                </a:lnTo>
                <a:lnTo>
                  <a:pt x="226" y="1525"/>
                </a:lnTo>
                <a:lnTo>
                  <a:pt x="215" y="1525"/>
                </a:lnTo>
                <a:lnTo>
                  <a:pt x="212" y="1525"/>
                </a:lnTo>
                <a:lnTo>
                  <a:pt x="210" y="1525"/>
                </a:lnTo>
                <a:lnTo>
                  <a:pt x="186" y="1525"/>
                </a:lnTo>
                <a:lnTo>
                  <a:pt x="183" y="1525"/>
                </a:lnTo>
                <a:lnTo>
                  <a:pt x="160" y="1525"/>
                </a:lnTo>
                <a:lnTo>
                  <a:pt x="149" y="1525"/>
                </a:lnTo>
                <a:lnTo>
                  <a:pt x="124" y="1525"/>
                </a:lnTo>
                <a:lnTo>
                  <a:pt x="119" y="1525"/>
                </a:lnTo>
                <a:lnTo>
                  <a:pt x="93" y="1525"/>
                </a:lnTo>
                <a:lnTo>
                  <a:pt x="76" y="1525"/>
                </a:lnTo>
                <a:lnTo>
                  <a:pt x="68" y="1525"/>
                </a:lnTo>
                <a:lnTo>
                  <a:pt x="44" y="1525"/>
                </a:lnTo>
                <a:lnTo>
                  <a:pt x="26" y="1525"/>
                </a:lnTo>
                <a:lnTo>
                  <a:pt x="8" y="1527"/>
                </a:lnTo>
                <a:lnTo>
                  <a:pt x="8" y="1523"/>
                </a:lnTo>
                <a:lnTo>
                  <a:pt x="8" y="1522"/>
                </a:lnTo>
                <a:lnTo>
                  <a:pt x="8" y="1515"/>
                </a:lnTo>
                <a:lnTo>
                  <a:pt x="8" y="1512"/>
                </a:lnTo>
                <a:lnTo>
                  <a:pt x="8" y="1511"/>
                </a:lnTo>
                <a:lnTo>
                  <a:pt x="8" y="1493"/>
                </a:lnTo>
                <a:lnTo>
                  <a:pt x="8" y="1490"/>
                </a:lnTo>
                <a:lnTo>
                  <a:pt x="8" y="1487"/>
                </a:lnTo>
                <a:lnTo>
                  <a:pt x="8" y="1485"/>
                </a:lnTo>
                <a:lnTo>
                  <a:pt x="8" y="1464"/>
                </a:lnTo>
                <a:lnTo>
                  <a:pt x="0" y="1464"/>
                </a:lnTo>
                <a:lnTo>
                  <a:pt x="0" y="1463"/>
                </a:lnTo>
                <a:lnTo>
                  <a:pt x="0" y="1458"/>
                </a:lnTo>
                <a:lnTo>
                  <a:pt x="0" y="1456"/>
                </a:lnTo>
                <a:lnTo>
                  <a:pt x="0" y="1443"/>
                </a:lnTo>
                <a:lnTo>
                  <a:pt x="0" y="1421"/>
                </a:lnTo>
                <a:lnTo>
                  <a:pt x="0" y="1402"/>
                </a:lnTo>
                <a:lnTo>
                  <a:pt x="0" y="1397"/>
                </a:lnTo>
                <a:lnTo>
                  <a:pt x="0" y="1394"/>
                </a:lnTo>
                <a:lnTo>
                  <a:pt x="0" y="1370"/>
                </a:lnTo>
                <a:lnTo>
                  <a:pt x="0" y="1327"/>
                </a:lnTo>
                <a:lnTo>
                  <a:pt x="0" y="1319"/>
                </a:lnTo>
                <a:lnTo>
                  <a:pt x="0" y="1315"/>
                </a:lnTo>
                <a:lnTo>
                  <a:pt x="0" y="1314"/>
                </a:lnTo>
                <a:lnTo>
                  <a:pt x="0" y="1293"/>
                </a:lnTo>
                <a:lnTo>
                  <a:pt x="0" y="1288"/>
                </a:lnTo>
                <a:lnTo>
                  <a:pt x="0" y="1285"/>
                </a:lnTo>
                <a:lnTo>
                  <a:pt x="0" y="1283"/>
                </a:lnTo>
                <a:lnTo>
                  <a:pt x="0" y="1279"/>
                </a:lnTo>
                <a:lnTo>
                  <a:pt x="0" y="1251"/>
                </a:lnTo>
                <a:lnTo>
                  <a:pt x="0" y="1248"/>
                </a:lnTo>
                <a:lnTo>
                  <a:pt x="0" y="1235"/>
                </a:lnTo>
                <a:lnTo>
                  <a:pt x="0" y="1229"/>
                </a:lnTo>
                <a:lnTo>
                  <a:pt x="0" y="1226"/>
                </a:lnTo>
                <a:lnTo>
                  <a:pt x="0" y="1223"/>
                </a:lnTo>
                <a:lnTo>
                  <a:pt x="0" y="1216"/>
                </a:lnTo>
                <a:lnTo>
                  <a:pt x="0" y="1213"/>
                </a:lnTo>
                <a:lnTo>
                  <a:pt x="0" y="1211"/>
                </a:lnTo>
                <a:lnTo>
                  <a:pt x="0" y="1210"/>
                </a:lnTo>
                <a:lnTo>
                  <a:pt x="0" y="1154"/>
                </a:lnTo>
                <a:lnTo>
                  <a:pt x="0" y="1151"/>
                </a:lnTo>
                <a:lnTo>
                  <a:pt x="0" y="1149"/>
                </a:lnTo>
                <a:lnTo>
                  <a:pt x="0" y="1107"/>
                </a:lnTo>
                <a:lnTo>
                  <a:pt x="0" y="1103"/>
                </a:lnTo>
                <a:lnTo>
                  <a:pt x="0" y="1072"/>
                </a:lnTo>
                <a:lnTo>
                  <a:pt x="0" y="1069"/>
                </a:lnTo>
                <a:lnTo>
                  <a:pt x="0" y="1067"/>
                </a:lnTo>
                <a:lnTo>
                  <a:pt x="0" y="1066"/>
                </a:lnTo>
                <a:lnTo>
                  <a:pt x="0" y="1063"/>
                </a:lnTo>
                <a:lnTo>
                  <a:pt x="0" y="1045"/>
                </a:lnTo>
                <a:lnTo>
                  <a:pt x="0" y="1042"/>
                </a:lnTo>
                <a:lnTo>
                  <a:pt x="0" y="1039"/>
                </a:lnTo>
                <a:lnTo>
                  <a:pt x="0" y="1034"/>
                </a:lnTo>
                <a:lnTo>
                  <a:pt x="0" y="1005"/>
                </a:lnTo>
                <a:lnTo>
                  <a:pt x="0" y="995"/>
                </a:lnTo>
                <a:lnTo>
                  <a:pt x="0" y="994"/>
                </a:lnTo>
                <a:lnTo>
                  <a:pt x="0" y="992"/>
                </a:lnTo>
                <a:lnTo>
                  <a:pt x="0" y="991"/>
                </a:lnTo>
                <a:lnTo>
                  <a:pt x="0" y="984"/>
                </a:lnTo>
                <a:lnTo>
                  <a:pt x="0" y="981"/>
                </a:lnTo>
                <a:lnTo>
                  <a:pt x="0" y="976"/>
                </a:lnTo>
                <a:lnTo>
                  <a:pt x="0" y="975"/>
                </a:lnTo>
                <a:lnTo>
                  <a:pt x="0" y="971"/>
                </a:lnTo>
                <a:lnTo>
                  <a:pt x="0" y="965"/>
                </a:lnTo>
                <a:lnTo>
                  <a:pt x="0" y="955"/>
                </a:lnTo>
                <a:lnTo>
                  <a:pt x="0" y="954"/>
                </a:lnTo>
                <a:lnTo>
                  <a:pt x="0" y="928"/>
                </a:lnTo>
                <a:lnTo>
                  <a:pt x="0" y="925"/>
                </a:lnTo>
                <a:lnTo>
                  <a:pt x="0" y="895"/>
                </a:lnTo>
                <a:lnTo>
                  <a:pt x="0" y="893"/>
                </a:lnTo>
                <a:lnTo>
                  <a:pt x="0" y="885"/>
                </a:lnTo>
                <a:lnTo>
                  <a:pt x="0" y="883"/>
                </a:lnTo>
                <a:lnTo>
                  <a:pt x="0" y="837"/>
                </a:lnTo>
                <a:lnTo>
                  <a:pt x="0" y="832"/>
                </a:lnTo>
                <a:lnTo>
                  <a:pt x="0" y="831"/>
                </a:lnTo>
                <a:lnTo>
                  <a:pt x="0" y="827"/>
                </a:lnTo>
                <a:lnTo>
                  <a:pt x="0" y="824"/>
                </a:lnTo>
                <a:lnTo>
                  <a:pt x="0" y="821"/>
                </a:lnTo>
                <a:lnTo>
                  <a:pt x="0" y="808"/>
                </a:lnTo>
                <a:lnTo>
                  <a:pt x="0" y="768"/>
                </a:lnTo>
                <a:lnTo>
                  <a:pt x="0" y="765"/>
                </a:lnTo>
                <a:lnTo>
                  <a:pt x="0" y="763"/>
                </a:lnTo>
                <a:lnTo>
                  <a:pt x="0" y="759"/>
                </a:lnTo>
                <a:lnTo>
                  <a:pt x="0" y="736"/>
                </a:lnTo>
                <a:lnTo>
                  <a:pt x="0" y="720"/>
                </a:lnTo>
                <a:lnTo>
                  <a:pt x="0" y="711"/>
                </a:lnTo>
                <a:lnTo>
                  <a:pt x="0" y="704"/>
                </a:lnTo>
                <a:lnTo>
                  <a:pt x="0" y="701"/>
                </a:lnTo>
                <a:lnTo>
                  <a:pt x="0" y="695"/>
                </a:lnTo>
                <a:lnTo>
                  <a:pt x="0" y="691"/>
                </a:lnTo>
                <a:lnTo>
                  <a:pt x="0" y="688"/>
                </a:lnTo>
                <a:lnTo>
                  <a:pt x="0" y="683"/>
                </a:lnTo>
                <a:lnTo>
                  <a:pt x="0" y="675"/>
                </a:lnTo>
                <a:lnTo>
                  <a:pt x="0" y="634"/>
                </a:lnTo>
                <a:lnTo>
                  <a:pt x="0" y="602"/>
                </a:lnTo>
                <a:lnTo>
                  <a:pt x="0" y="594"/>
                </a:lnTo>
                <a:lnTo>
                  <a:pt x="0" y="552"/>
                </a:lnTo>
                <a:lnTo>
                  <a:pt x="0" y="544"/>
                </a:lnTo>
                <a:lnTo>
                  <a:pt x="0" y="531"/>
                </a:lnTo>
                <a:lnTo>
                  <a:pt x="0" y="515"/>
                </a:lnTo>
                <a:lnTo>
                  <a:pt x="0" y="512"/>
                </a:lnTo>
                <a:lnTo>
                  <a:pt x="0" y="509"/>
                </a:lnTo>
                <a:lnTo>
                  <a:pt x="0" y="507"/>
                </a:lnTo>
                <a:lnTo>
                  <a:pt x="0" y="504"/>
                </a:lnTo>
                <a:lnTo>
                  <a:pt x="0" y="487"/>
                </a:lnTo>
                <a:lnTo>
                  <a:pt x="0" y="477"/>
                </a:lnTo>
                <a:lnTo>
                  <a:pt x="0" y="475"/>
                </a:lnTo>
                <a:lnTo>
                  <a:pt x="0" y="464"/>
                </a:lnTo>
                <a:lnTo>
                  <a:pt x="0" y="458"/>
                </a:lnTo>
                <a:lnTo>
                  <a:pt x="0" y="456"/>
                </a:lnTo>
                <a:lnTo>
                  <a:pt x="0" y="418"/>
                </a:lnTo>
                <a:lnTo>
                  <a:pt x="0" y="413"/>
                </a:lnTo>
                <a:lnTo>
                  <a:pt x="0" y="411"/>
                </a:lnTo>
                <a:lnTo>
                  <a:pt x="0" y="400"/>
                </a:lnTo>
                <a:lnTo>
                  <a:pt x="0" y="384"/>
                </a:lnTo>
                <a:lnTo>
                  <a:pt x="0" y="383"/>
                </a:lnTo>
                <a:lnTo>
                  <a:pt x="0" y="379"/>
                </a:lnTo>
                <a:lnTo>
                  <a:pt x="0" y="370"/>
                </a:lnTo>
                <a:lnTo>
                  <a:pt x="0" y="368"/>
                </a:lnTo>
                <a:lnTo>
                  <a:pt x="0" y="367"/>
                </a:lnTo>
                <a:lnTo>
                  <a:pt x="0" y="362"/>
                </a:lnTo>
                <a:lnTo>
                  <a:pt x="0" y="357"/>
                </a:lnTo>
                <a:lnTo>
                  <a:pt x="0" y="354"/>
                </a:lnTo>
                <a:lnTo>
                  <a:pt x="0" y="352"/>
                </a:lnTo>
                <a:lnTo>
                  <a:pt x="0" y="312"/>
                </a:lnTo>
                <a:lnTo>
                  <a:pt x="0" y="311"/>
                </a:lnTo>
                <a:lnTo>
                  <a:pt x="0" y="303"/>
                </a:lnTo>
                <a:lnTo>
                  <a:pt x="0" y="275"/>
                </a:lnTo>
                <a:lnTo>
                  <a:pt x="0" y="259"/>
                </a:lnTo>
                <a:lnTo>
                  <a:pt x="0" y="255"/>
                </a:lnTo>
                <a:lnTo>
                  <a:pt x="0" y="199"/>
                </a:lnTo>
                <a:lnTo>
                  <a:pt x="0" y="191"/>
                </a:lnTo>
                <a:lnTo>
                  <a:pt x="0" y="184"/>
                </a:lnTo>
                <a:lnTo>
                  <a:pt x="0" y="160"/>
                </a:lnTo>
                <a:lnTo>
                  <a:pt x="0" y="149"/>
                </a:lnTo>
                <a:lnTo>
                  <a:pt x="0" y="147"/>
                </a:lnTo>
                <a:lnTo>
                  <a:pt x="0" y="138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14"/>
                </a:lnTo>
                <a:lnTo>
                  <a:pt x="0" y="109"/>
                </a:lnTo>
                <a:lnTo>
                  <a:pt x="0" y="93"/>
                </a:lnTo>
                <a:lnTo>
                  <a:pt x="0" y="91"/>
                </a:lnTo>
                <a:lnTo>
                  <a:pt x="0" y="87"/>
                </a:lnTo>
                <a:lnTo>
                  <a:pt x="0" y="19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8" y="0"/>
                </a:lnTo>
                <a:lnTo>
                  <a:pt x="90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9" y="0"/>
                </a:lnTo>
                <a:lnTo>
                  <a:pt x="111" y="0"/>
                </a:lnTo>
                <a:lnTo>
                  <a:pt x="114" y="0"/>
                </a:lnTo>
                <a:lnTo>
                  <a:pt x="116" y="0"/>
                </a:lnTo>
                <a:lnTo>
                  <a:pt x="119" y="0"/>
                </a:lnTo>
                <a:lnTo>
                  <a:pt x="120" y="0"/>
                </a:lnTo>
                <a:lnTo>
                  <a:pt x="124" y="0"/>
                </a:lnTo>
                <a:lnTo>
                  <a:pt x="125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5" y="0"/>
                </a:lnTo>
                <a:lnTo>
                  <a:pt x="136" y="0"/>
                </a:lnTo>
                <a:lnTo>
                  <a:pt x="140" y="0"/>
                </a:lnTo>
                <a:lnTo>
                  <a:pt x="141" y="0"/>
                </a:lnTo>
                <a:lnTo>
                  <a:pt x="144" y="0"/>
                </a:lnTo>
                <a:lnTo>
                  <a:pt x="146" y="0"/>
                </a:lnTo>
                <a:lnTo>
                  <a:pt x="149" y="0"/>
                </a:lnTo>
                <a:lnTo>
                  <a:pt x="151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60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70" y="0"/>
                </a:lnTo>
                <a:lnTo>
                  <a:pt x="172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1" y="0"/>
                </a:lnTo>
                <a:lnTo>
                  <a:pt x="183" y="0"/>
                </a:lnTo>
                <a:lnTo>
                  <a:pt x="186" y="0"/>
                </a:lnTo>
                <a:lnTo>
                  <a:pt x="188" y="0"/>
                </a:lnTo>
                <a:lnTo>
                  <a:pt x="191" y="0"/>
                </a:lnTo>
                <a:lnTo>
                  <a:pt x="192" y="0"/>
                </a:lnTo>
                <a:lnTo>
                  <a:pt x="196" y="0"/>
                </a:lnTo>
                <a:lnTo>
                  <a:pt x="197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7" y="0"/>
                </a:lnTo>
                <a:lnTo>
                  <a:pt x="208" y="0"/>
                </a:lnTo>
                <a:lnTo>
                  <a:pt x="212" y="0"/>
                </a:lnTo>
                <a:lnTo>
                  <a:pt x="213" y="0"/>
                </a:lnTo>
                <a:lnTo>
                  <a:pt x="216" y="0"/>
                </a:lnTo>
                <a:lnTo>
                  <a:pt x="218" y="0"/>
                </a:lnTo>
                <a:lnTo>
                  <a:pt x="221" y="0"/>
                </a:lnTo>
                <a:lnTo>
                  <a:pt x="223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2" y="0"/>
                </a:lnTo>
                <a:lnTo>
                  <a:pt x="234" y="0"/>
                </a:lnTo>
                <a:lnTo>
                  <a:pt x="237" y="0"/>
                </a:lnTo>
                <a:lnTo>
                  <a:pt x="239" y="0"/>
                </a:lnTo>
                <a:lnTo>
                  <a:pt x="242" y="0"/>
                </a:lnTo>
                <a:lnTo>
                  <a:pt x="244" y="0"/>
                </a:lnTo>
                <a:lnTo>
                  <a:pt x="247" y="0"/>
                </a:lnTo>
                <a:lnTo>
                  <a:pt x="248" y="0"/>
                </a:lnTo>
                <a:lnTo>
                  <a:pt x="250" y="0"/>
                </a:lnTo>
                <a:lnTo>
                  <a:pt x="253" y="0"/>
                </a:lnTo>
                <a:lnTo>
                  <a:pt x="255" y="0"/>
                </a:lnTo>
                <a:lnTo>
                  <a:pt x="258" y="0"/>
                </a:lnTo>
                <a:lnTo>
                  <a:pt x="260" y="0"/>
                </a:lnTo>
                <a:lnTo>
                  <a:pt x="263" y="0"/>
                </a:lnTo>
                <a:lnTo>
                  <a:pt x="264" y="0"/>
                </a:lnTo>
                <a:lnTo>
                  <a:pt x="268" y="0"/>
                </a:lnTo>
                <a:lnTo>
                  <a:pt x="269" y="0"/>
                </a:lnTo>
                <a:lnTo>
                  <a:pt x="272" y="0"/>
                </a:lnTo>
                <a:lnTo>
                  <a:pt x="274" y="0"/>
                </a:lnTo>
                <a:lnTo>
                  <a:pt x="276" y="0"/>
                </a:lnTo>
                <a:lnTo>
                  <a:pt x="279" y="0"/>
                </a:lnTo>
                <a:lnTo>
                  <a:pt x="280" y="0"/>
                </a:lnTo>
                <a:lnTo>
                  <a:pt x="284" y="0"/>
                </a:lnTo>
                <a:lnTo>
                  <a:pt x="285" y="0"/>
                </a:lnTo>
                <a:lnTo>
                  <a:pt x="288" y="0"/>
                </a:lnTo>
                <a:lnTo>
                  <a:pt x="290" y="0"/>
                </a:lnTo>
                <a:lnTo>
                  <a:pt x="293" y="0"/>
                </a:lnTo>
                <a:lnTo>
                  <a:pt x="295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4" y="0"/>
                </a:lnTo>
                <a:lnTo>
                  <a:pt x="306" y="0"/>
                </a:lnTo>
                <a:lnTo>
                  <a:pt x="309" y="0"/>
                </a:lnTo>
                <a:lnTo>
                  <a:pt x="311" y="0"/>
                </a:lnTo>
                <a:lnTo>
                  <a:pt x="314" y="0"/>
                </a:lnTo>
                <a:lnTo>
                  <a:pt x="316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5" y="0"/>
                </a:lnTo>
                <a:lnTo>
                  <a:pt x="327" y="0"/>
                </a:lnTo>
                <a:lnTo>
                  <a:pt x="330" y="0"/>
                </a:lnTo>
                <a:lnTo>
                  <a:pt x="332" y="0"/>
                </a:lnTo>
                <a:lnTo>
                  <a:pt x="335" y="0"/>
                </a:lnTo>
                <a:lnTo>
                  <a:pt x="336" y="0"/>
                </a:lnTo>
                <a:lnTo>
                  <a:pt x="340" y="0"/>
                </a:lnTo>
                <a:lnTo>
                  <a:pt x="341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51" y="0"/>
                </a:lnTo>
                <a:lnTo>
                  <a:pt x="352" y="0"/>
                </a:lnTo>
                <a:lnTo>
                  <a:pt x="356" y="0"/>
                </a:lnTo>
                <a:lnTo>
                  <a:pt x="357" y="0"/>
                </a:lnTo>
                <a:lnTo>
                  <a:pt x="360" y="0"/>
                </a:lnTo>
                <a:lnTo>
                  <a:pt x="362" y="0"/>
                </a:lnTo>
                <a:lnTo>
                  <a:pt x="365" y="0"/>
                </a:lnTo>
                <a:lnTo>
                  <a:pt x="367" y="0"/>
                </a:lnTo>
                <a:lnTo>
                  <a:pt x="370" y="0"/>
                </a:lnTo>
                <a:lnTo>
                  <a:pt x="372" y="0"/>
                </a:lnTo>
                <a:lnTo>
                  <a:pt x="373" y="0"/>
                </a:lnTo>
                <a:lnTo>
                  <a:pt x="376" y="0"/>
                </a:lnTo>
                <a:lnTo>
                  <a:pt x="378" y="0"/>
                </a:lnTo>
                <a:lnTo>
                  <a:pt x="381" y="0"/>
                </a:lnTo>
                <a:lnTo>
                  <a:pt x="383" y="0"/>
                </a:lnTo>
                <a:lnTo>
                  <a:pt x="386" y="0"/>
                </a:lnTo>
                <a:lnTo>
                  <a:pt x="388" y="0"/>
                </a:lnTo>
                <a:lnTo>
                  <a:pt x="391" y="0"/>
                </a:lnTo>
                <a:lnTo>
                  <a:pt x="392" y="0"/>
                </a:lnTo>
                <a:lnTo>
                  <a:pt x="394" y="0"/>
                </a:lnTo>
                <a:lnTo>
                  <a:pt x="397" y="0"/>
                </a:lnTo>
                <a:lnTo>
                  <a:pt x="399" y="0"/>
                </a:lnTo>
                <a:lnTo>
                  <a:pt x="402" y="0"/>
                </a:lnTo>
                <a:lnTo>
                  <a:pt x="404" y="0"/>
                </a:lnTo>
                <a:lnTo>
                  <a:pt x="407" y="0"/>
                </a:lnTo>
                <a:lnTo>
                  <a:pt x="408" y="0"/>
                </a:lnTo>
                <a:lnTo>
                  <a:pt x="412" y="0"/>
                </a:lnTo>
                <a:lnTo>
                  <a:pt x="413" y="0"/>
                </a:lnTo>
                <a:lnTo>
                  <a:pt x="416" y="0"/>
                </a:lnTo>
                <a:lnTo>
                  <a:pt x="418" y="0"/>
                </a:lnTo>
                <a:lnTo>
                  <a:pt x="420" y="0"/>
                </a:lnTo>
                <a:lnTo>
                  <a:pt x="423" y="0"/>
                </a:lnTo>
                <a:lnTo>
                  <a:pt x="424" y="0"/>
                </a:lnTo>
                <a:lnTo>
                  <a:pt x="428" y="0"/>
                </a:lnTo>
                <a:lnTo>
                  <a:pt x="429" y="0"/>
                </a:lnTo>
                <a:lnTo>
                  <a:pt x="432" y="0"/>
                </a:lnTo>
                <a:lnTo>
                  <a:pt x="434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5" y="0"/>
                </a:lnTo>
                <a:lnTo>
                  <a:pt x="448" y="0"/>
                </a:lnTo>
                <a:lnTo>
                  <a:pt x="450" y="0"/>
                </a:lnTo>
                <a:lnTo>
                  <a:pt x="453" y="0"/>
                </a:lnTo>
                <a:lnTo>
                  <a:pt x="455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6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9" y="0"/>
                </a:lnTo>
                <a:lnTo>
                  <a:pt x="480" y="0"/>
                </a:lnTo>
                <a:lnTo>
                  <a:pt x="484" y="0"/>
                </a:lnTo>
                <a:lnTo>
                  <a:pt x="485" y="0"/>
                </a:lnTo>
                <a:lnTo>
                  <a:pt x="488" y="0"/>
                </a:lnTo>
                <a:lnTo>
                  <a:pt x="490" y="0"/>
                </a:lnTo>
                <a:lnTo>
                  <a:pt x="492" y="0"/>
                </a:lnTo>
                <a:lnTo>
                  <a:pt x="495" y="0"/>
                </a:lnTo>
                <a:lnTo>
                  <a:pt x="496" y="0"/>
                </a:lnTo>
                <a:lnTo>
                  <a:pt x="500" y="0"/>
                </a:lnTo>
                <a:lnTo>
                  <a:pt x="501" y="0"/>
                </a:lnTo>
                <a:lnTo>
                  <a:pt x="504" y="0"/>
                </a:lnTo>
                <a:lnTo>
                  <a:pt x="506" y="0"/>
                </a:lnTo>
                <a:lnTo>
                  <a:pt x="509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5" y="0"/>
                </a:lnTo>
                <a:lnTo>
                  <a:pt x="527" y="0"/>
                </a:lnTo>
                <a:lnTo>
                  <a:pt x="530" y="0"/>
                </a:lnTo>
                <a:lnTo>
                  <a:pt x="532" y="0"/>
                </a:lnTo>
                <a:lnTo>
                  <a:pt x="535" y="0"/>
                </a:lnTo>
                <a:lnTo>
                  <a:pt x="536" y="0"/>
                </a:lnTo>
                <a:lnTo>
                  <a:pt x="538" y="0"/>
                </a:lnTo>
                <a:lnTo>
                  <a:pt x="541" y="0"/>
                </a:lnTo>
                <a:lnTo>
                  <a:pt x="543" y="0"/>
                </a:lnTo>
                <a:lnTo>
                  <a:pt x="546" y="0"/>
                </a:lnTo>
                <a:lnTo>
                  <a:pt x="548" y="0"/>
                </a:lnTo>
                <a:lnTo>
                  <a:pt x="551" y="0"/>
                </a:lnTo>
                <a:lnTo>
                  <a:pt x="552" y="0"/>
                </a:lnTo>
                <a:lnTo>
                  <a:pt x="556" y="0"/>
                </a:lnTo>
                <a:lnTo>
                  <a:pt x="557" y="0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7" y="0"/>
                </a:lnTo>
                <a:lnTo>
                  <a:pt x="568" y="0"/>
                </a:lnTo>
                <a:lnTo>
                  <a:pt x="572" y="0"/>
                </a:lnTo>
                <a:lnTo>
                  <a:pt x="573" y="0"/>
                </a:lnTo>
                <a:lnTo>
                  <a:pt x="576" y="0"/>
                </a:lnTo>
                <a:lnTo>
                  <a:pt x="578" y="0"/>
                </a:lnTo>
                <a:lnTo>
                  <a:pt x="581" y="0"/>
                </a:lnTo>
                <a:lnTo>
                  <a:pt x="583" y="0"/>
                </a:lnTo>
                <a:lnTo>
                  <a:pt x="584" y="0"/>
                </a:lnTo>
                <a:lnTo>
                  <a:pt x="588" y="0"/>
                </a:lnTo>
                <a:lnTo>
                  <a:pt x="589" y="0"/>
                </a:lnTo>
                <a:lnTo>
                  <a:pt x="592" y="0"/>
                </a:lnTo>
                <a:lnTo>
                  <a:pt x="594" y="0"/>
                </a:lnTo>
                <a:lnTo>
                  <a:pt x="597" y="0"/>
                </a:lnTo>
                <a:lnTo>
                  <a:pt x="599" y="0"/>
                </a:lnTo>
                <a:lnTo>
                  <a:pt x="602" y="0"/>
                </a:lnTo>
                <a:lnTo>
                  <a:pt x="604" y="0"/>
                </a:lnTo>
                <a:lnTo>
                  <a:pt x="607" y="0"/>
                </a:lnTo>
                <a:lnTo>
                  <a:pt x="608" y="0"/>
                </a:lnTo>
                <a:lnTo>
                  <a:pt x="610" y="0"/>
                </a:lnTo>
                <a:lnTo>
                  <a:pt x="613" y="0"/>
                </a:lnTo>
                <a:lnTo>
                  <a:pt x="615" y="0"/>
                </a:lnTo>
                <a:lnTo>
                  <a:pt x="618" y="0"/>
                </a:lnTo>
                <a:lnTo>
                  <a:pt x="620" y="0"/>
                </a:lnTo>
                <a:lnTo>
                  <a:pt x="623" y="0"/>
                </a:lnTo>
                <a:lnTo>
                  <a:pt x="624" y="0"/>
                </a:lnTo>
                <a:lnTo>
                  <a:pt x="628" y="0"/>
                </a:lnTo>
                <a:lnTo>
                  <a:pt x="629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9" y="0"/>
                </a:lnTo>
                <a:lnTo>
                  <a:pt x="640" y="0"/>
                </a:lnTo>
                <a:lnTo>
                  <a:pt x="644" y="0"/>
                </a:lnTo>
                <a:lnTo>
                  <a:pt x="645" y="0"/>
                </a:lnTo>
                <a:lnTo>
                  <a:pt x="648" y="0"/>
                </a:lnTo>
                <a:lnTo>
                  <a:pt x="650" y="0"/>
                </a:lnTo>
                <a:lnTo>
                  <a:pt x="653" y="0"/>
                </a:lnTo>
                <a:lnTo>
                  <a:pt x="655" y="0"/>
                </a:lnTo>
                <a:lnTo>
                  <a:pt x="656" y="0"/>
                </a:lnTo>
                <a:lnTo>
                  <a:pt x="660" y="0"/>
                </a:lnTo>
                <a:lnTo>
                  <a:pt x="661" y="0"/>
                </a:lnTo>
                <a:lnTo>
                  <a:pt x="664" y="0"/>
                </a:lnTo>
                <a:lnTo>
                  <a:pt x="666" y="0"/>
                </a:lnTo>
                <a:lnTo>
                  <a:pt x="669" y="0"/>
                </a:lnTo>
                <a:lnTo>
                  <a:pt x="671" y="0"/>
                </a:lnTo>
                <a:lnTo>
                  <a:pt x="674" y="0"/>
                </a:lnTo>
                <a:lnTo>
                  <a:pt x="676" y="0"/>
                </a:lnTo>
                <a:lnTo>
                  <a:pt x="679" y="0"/>
                </a:lnTo>
                <a:lnTo>
                  <a:pt x="680" y="0"/>
                </a:lnTo>
                <a:lnTo>
                  <a:pt x="682" y="0"/>
                </a:lnTo>
                <a:lnTo>
                  <a:pt x="685" y="0"/>
                </a:lnTo>
                <a:lnTo>
                  <a:pt x="687" y="0"/>
                </a:lnTo>
                <a:lnTo>
                  <a:pt x="690" y="0"/>
                </a:lnTo>
                <a:lnTo>
                  <a:pt x="692" y="0"/>
                </a:lnTo>
                <a:lnTo>
                  <a:pt x="695" y="0"/>
                </a:lnTo>
                <a:lnTo>
                  <a:pt x="696" y="0"/>
                </a:lnTo>
                <a:lnTo>
                  <a:pt x="700" y="0"/>
                </a:lnTo>
                <a:lnTo>
                  <a:pt x="701" y="0"/>
                </a:lnTo>
                <a:lnTo>
                  <a:pt x="704" y="0"/>
                </a:lnTo>
                <a:lnTo>
                  <a:pt x="706" y="0"/>
                </a:lnTo>
                <a:lnTo>
                  <a:pt x="708" y="0"/>
                </a:lnTo>
                <a:lnTo>
                  <a:pt x="711" y="0"/>
                </a:lnTo>
                <a:lnTo>
                  <a:pt x="712" y="0"/>
                </a:lnTo>
                <a:lnTo>
                  <a:pt x="716" y="0"/>
                </a:lnTo>
                <a:lnTo>
                  <a:pt x="717" y="0"/>
                </a:lnTo>
                <a:lnTo>
                  <a:pt x="720" y="0"/>
                </a:lnTo>
                <a:lnTo>
                  <a:pt x="722" y="0"/>
                </a:lnTo>
                <a:lnTo>
                  <a:pt x="725" y="0"/>
                </a:lnTo>
                <a:lnTo>
                  <a:pt x="727" y="0"/>
                </a:lnTo>
                <a:lnTo>
                  <a:pt x="728" y="0"/>
                </a:lnTo>
                <a:lnTo>
                  <a:pt x="732" y="0"/>
                </a:lnTo>
                <a:lnTo>
                  <a:pt x="733" y="0"/>
                </a:lnTo>
                <a:lnTo>
                  <a:pt x="736" y="0"/>
                </a:lnTo>
                <a:lnTo>
                  <a:pt x="738" y="0"/>
                </a:lnTo>
                <a:lnTo>
                  <a:pt x="741" y="0"/>
                </a:lnTo>
                <a:lnTo>
                  <a:pt x="743" y="0"/>
                </a:lnTo>
                <a:lnTo>
                  <a:pt x="746" y="0"/>
                </a:lnTo>
                <a:lnTo>
                  <a:pt x="748" y="0"/>
                </a:lnTo>
                <a:lnTo>
                  <a:pt x="751" y="0"/>
                </a:lnTo>
                <a:lnTo>
                  <a:pt x="752" y="0"/>
                </a:lnTo>
                <a:lnTo>
                  <a:pt x="754" y="0"/>
                </a:lnTo>
                <a:lnTo>
                  <a:pt x="757" y="0"/>
                </a:lnTo>
                <a:lnTo>
                  <a:pt x="759" y="0"/>
                </a:lnTo>
                <a:lnTo>
                  <a:pt x="762" y="0"/>
                </a:lnTo>
                <a:lnTo>
                  <a:pt x="764" y="0"/>
                </a:lnTo>
                <a:lnTo>
                  <a:pt x="767" y="0"/>
                </a:lnTo>
                <a:lnTo>
                  <a:pt x="768" y="0"/>
                </a:lnTo>
                <a:lnTo>
                  <a:pt x="772" y="0"/>
                </a:lnTo>
                <a:lnTo>
                  <a:pt x="773" y="0"/>
                </a:lnTo>
                <a:lnTo>
                  <a:pt x="776" y="0"/>
                </a:lnTo>
                <a:lnTo>
                  <a:pt x="778" y="0"/>
                </a:lnTo>
                <a:lnTo>
                  <a:pt x="780" y="0"/>
                </a:lnTo>
                <a:lnTo>
                  <a:pt x="783" y="0"/>
                </a:lnTo>
                <a:lnTo>
                  <a:pt x="784" y="0"/>
                </a:lnTo>
                <a:lnTo>
                  <a:pt x="788" y="0"/>
                </a:lnTo>
                <a:lnTo>
                  <a:pt x="789" y="0"/>
                </a:lnTo>
                <a:lnTo>
                  <a:pt x="792" y="0"/>
                </a:lnTo>
                <a:lnTo>
                  <a:pt x="794" y="0"/>
                </a:lnTo>
                <a:lnTo>
                  <a:pt x="797" y="0"/>
                </a:lnTo>
                <a:lnTo>
                  <a:pt x="799" y="0"/>
                </a:lnTo>
                <a:lnTo>
                  <a:pt x="800" y="0"/>
                </a:lnTo>
                <a:lnTo>
                  <a:pt x="804" y="0"/>
                </a:lnTo>
                <a:lnTo>
                  <a:pt x="805" y="0"/>
                </a:lnTo>
                <a:lnTo>
                  <a:pt x="808" y="0"/>
                </a:lnTo>
                <a:lnTo>
                  <a:pt x="810" y="0"/>
                </a:lnTo>
                <a:lnTo>
                  <a:pt x="813" y="0"/>
                </a:lnTo>
                <a:lnTo>
                  <a:pt x="815" y="0"/>
                </a:lnTo>
                <a:lnTo>
                  <a:pt x="818" y="0"/>
                </a:lnTo>
                <a:lnTo>
                  <a:pt x="820" y="0"/>
                </a:lnTo>
                <a:lnTo>
                  <a:pt x="823" y="0"/>
                </a:lnTo>
                <a:lnTo>
                  <a:pt x="824" y="0"/>
                </a:lnTo>
                <a:lnTo>
                  <a:pt x="826" y="0"/>
                </a:lnTo>
                <a:lnTo>
                  <a:pt x="829" y="0"/>
                </a:lnTo>
                <a:lnTo>
                  <a:pt x="831" y="0"/>
                </a:lnTo>
                <a:lnTo>
                  <a:pt x="834" y="0"/>
                </a:lnTo>
                <a:lnTo>
                  <a:pt x="836" y="0"/>
                </a:lnTo>
                <a:lnTo>
                  <a:pt x="839" y="0"/>
                </a:lnTo>
                <a:lnTo>
                  <a:pt x="840" y="0"/>
                </a:lnTo>
                <a:lnTo>
                  <a:pt x="844" y="0"/>
                </a:lnTo>
                <a:lnTo>
                  <a:pt x="845" y="0"/>
                </a:lnTo>
                <a:lnTo>
                  <a:pt x="848" y="0"/>
                </a:lnTo>
                <a:lnTo>
                  <a:pt x="850" y="0"/>
                </a:lnTo>
                <a:lnTo>
                  <a:pt x="852" y="0"/>
                </a:lnTo>
                <a:lnTo>
                  <a:pt x="855" y="0"/>
                </a:lnTo>
                <a:lnTo>
                  <a:pt x="856" y="0"/>
                </a:lnTo>
                <a:lnTo>
                  <a:pt x="860" y="0"/>
                </a:lnTo>
                <a:lnTo>
                  <a:pt x="861" y="0"/>
                </a:lnTo>
                <a:lnTo>
                  <a:pt x="864" y="0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2" y="0"/>
                </a:lnTo>
                <a:lnTo>
                  <a:pt x="876" y="0"/>
                </a:lnTo>
                <a:lnTo>
                  <a:pt x="877" y="0"/>
                </a:lnTo>
                <a:lnTo>
                  <a:pt x="880" y="0"/>
                </a:lnTo>
                <a:lnTo>
                  <a:pt x="882" y="0"/>
                </a:lnTo>
                <a:lnTo>
                  <a:pt x="885" y="0"/>
                </a:lnTo>
                <a:lnTo>
                  <a:pt x="887" y="0"/>
                </a:lnTo>
                <a:lnTo>
                  <a:pt x="890" y="0"/>
                </a:lnTo>
                <a:lnTo>
                  <a:pt x="892" y="0"/>
                </a:lnTo>
                <a:lnTo>
                  <a:pt x="895" y="0"/>
                </a:lnTo>
                <a:lnTo>
                  <a:pt x="896" y="0"/>
                </a:lnTo>
                <a:lnTo>
                  <a:pt x="898" y="0"/>
                </a:lnTo>
                <a:lnTo>
                  <a:pt x="901" y="0"/>
                </a:lnTo>
                <a:lnTo>
                  <a:pt x="903" y="0"/>
                </a:lnTo>
                <a:lnTo>
                  <a:pt x="906" y="0"/>
                </a:lnTo>
                <a:lnTo>
                  <a:pt x="908" y="0"/>
                </a:lnTo>
                <a:lnTo>
                  <a:pt x="911" y="0"/>
                </a:lnTo>
                <a:lnTo>
                  <a:pt x="912" y="0"/>
                </a:lnTo>
                <a:lnTo>
                  <a:pt x="916" y="0"/>
                </a:lnTo>
                <a:lnTo>
                  <a:pt x="917" y="0"/>
                </a:lnTo>
                <a:lnTo>
                  <a:pt x="920" y="0"/>
                </a:lnTo>
                <a:lnTo>
                  <a:pt x="922" y="0"/>
                </a:lnTo>
                <a:lnTo>
                  <a:pt x="924" y="0"/>
                </a:lnTo>
                <a:lnTo>
                  <a:pt x="927" y="0"/>
                </a:lnTo>
                <a:lnTo>
                  <a:pt x="928" y="0"/>
                </a:lnTo>
                <a:lnTo>
                  <a:pt x="932" y="0"/>
                </a:lnTo>
                <a:lnTo>
                  <a:pt x="933" y="0"/>
                </a:lnTo>
                <a:lnTo>
                  <a:pt x="936" y="0"/>
                </a:lnTo>
                <a:lnTo>
                  <a:pt x="938" y="0"/>
                </a:lnTo>
                <a:lnTo>
                  <a:pt x="941" y="0"/>
                </a:lnTo>
                <a:lnTo>
                  <a:pt x="943" y="0"/>
                </a:lnTo>
                <a:lnTo>
                  <a:pt x="944" y="0"/>
                </a:lnTo>
                <a:lnTo>
                  <a:pt x="948" y="0"/>
                </a:lnTo>
                <a:lnTo>
                  <a:pt x="949" y="0"/>
                </a:lnTo>
                <a:lnTo>
                  <a:pt x="952" y="0"/>
                </a:lnTo>
                <a:lnTo>
                  <a:pt x="954" y="0"/>
                </a:lnTo>
                <a:lnTo>
                  <a:pt x="957" y="0"/>
                </a:lnTo>
                <a:lnTo>
                  <a:pt x="959" y="0"/>
                </a:lnTo>
                <a:lnTo>
                  <a:pt x="962" y="0"/>
                </a:lnTo>
                <a:lnTo>
                  <a:pt x="964" y="0"/>
                </a:lnTo>
                <a:lnTo>
                  <a:pt x="967" y="0"/>
                </a:lnTo>
                <a:lnTo>
                  <a:pt x="968" y="0"/>
                </a:lnTo>
                <a:lnTo>
                  <a:pt x="970" y="0"/>
                </a:lnTo>
                <a:lnTo>
                  <a:pt x="973" y="0"/>
                </a:lnTo>
                <a:close/>
              </a:path>
            </a:pathLst>
          </a:custGeom>
          <a:solidFill>
            <a:srgbClr val="7BB0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31"/>
          <p:cNvSpPr>
            <a:spLocks/>
          </p:cNvSpPr>
          <p:nvPr/>
        </p:nvSpPr>
        <p:spPr bwMode="auto">
          <a:xfrm>
            <a:off x="3578225" y="2671763"/>
            <a:ext cx="2178050" cy="1519238"/>
          </a:xfrm>
          <a:custGeom>
            <a:avLst/>
            <a:gdLst/>
            <a:ahLst/>
            <a:cxnLst>
              <a:cxn ang="0">
                <a:pos x="546" y="0"/>
              </a:cxn>
              <a:cxn ang="0">
                <a:pos x="669" y="2"/>
              </a:cxn>
              <a:cxn ang="0">
                <a:pos x="712" y="2"/>
              </a:cxn>
              <a:cxn ang="0">
                <a:pos x="749" y="31"/>
              </a:cxn>
              <a:cxn ang="0">
                <a:pos x="749" y="63"/>
              </a:cxn>
              <a:cxn ang="0">
                <a:pos x="749" y="127"/>
              </a:cxn>
              <a:cxn ang="0">
                <a:pos x="749" y="219"/>
              </a:cxn>
              <a:cxn ang="0">
                <a:pos x="749" y="269"/>
              </a:cxn>
              <a:cxn ang="0">
                <a:pos x="749" y="333"/>
              </a:cxn>
              <a:cxn ang="0">
                <a:pos x="749" y="384"/>
              </a:cxn>
              <a:cxn ang="0">
                <a:pos x="789" y="384"/>
              </a:cxn>
              <a:cxn ang="0">
                <a:pos x="850" y="384"/>
              </a:cxn>
              <a:cxn ang="0">
                <a:pos x="916" y="384"/>
              </a:cxn>
              <a:cxn ang="0">
                <a:pos x="948" y="384"/>
              </a:cxn>
              <a:cxn ang="0">
                <a:pos x="1012" y="384"/>
              </a:cxn>
              <a:cxn ang="0">
                <a:pos x="1087" y="384"/>
              </a:cxn>
              <a:cxn ang="0">
                <a:pos x="1143" y="386"/>
              </a:cxn>
              <a:cxn ang="0">
                <a:pos x="1279" y="387"/>
              </a:cxn>
              <a:cxn ang="0">
                <a:pos x="1360" y="391"/>
              </a:cxn>
              <a:cxn ang="0">
                <a:pos x="1300" y="480"/>
              </a:cxn>
              <a:cxn ang="0">
                <a:pos x="1231" y="560"/>
              </a:cxn>
              <a:cxn ang="0">
                <a:pos x="1208" y="587"/>
              </a:cxn>
              <a:cxn ang="0">
                <a:pos x="1172" y="631"/>
              </a:cxn>
              <a:cxn ang="0">
                <a:pos x="1120" y="693"/>
              </a:cxn>
              <a:cxn ang="0">
                <a:pos x="1084" y="738"/>
              </a:cxn>
              <a:cxn ang="0">
                <a:pos x="1018" y="819"/>
              </a:cxn>
              <a:cxn ang="0">
                <a:pos x="989" y="853"/>
              </a:cxn>
              <a:cxn ang="0">
                <a:pos x="935" y="907"/>
              </a:cxn>
              <a:cxn ang="0">
                <a:pos x="884" y="955"/>
              </a:cxn>
              <a:cxn ang="0">
                <a:pos x="783" y="955"/>
              </a:cxn>
              <a:cxn ang="0">
                <a:pos x="749" y="955"/>
              </a:cxn>
              <a:cxn ang="0">
                <a:pos x="692" y="955"/>
              </a:cxn>
              <a:cxn ang="0">
                <a:pos x="591" y="957"/>
              </a:cxn>
              <a:cxn ang="0">
                <a:pos x="410" y="955"/>
              </a:cxn>
              <a:cxn ang="0">
                <a:pos x="260" y="955"/>
              </a:cxn>
              <a:cxn ang="0">
                <a:pos x="252" y="936"/>
              </a:cxn>
              <a:cxn ang="0">
                <a:pos x="250" y="925"/>
              </a:cxn>
              <a:cxn ang="0">
                <a:pos x="239" y="904"/>
              </a:cxn>
              <a:cxn ang="0">
                <a:pos x="226" y="887"/>
              </a:cxn>
              <a:cxn ang="0">
                <a:pos x="188" y="863"/>
              </a:cxn>
              <a:cxn ang="0">
                <a:pos x="175" y="842"/>
              </a:cxn>
              <a:cxn ang="0">
                <a:pos x="143" y="819"/>
              </a:cxn>
              <a:cxn ang="0">
                <a:pos x="95" y="811"/>
              </a:cxn>
              <a:cxn ang="0">
                <a:pos x="45" y="823"/>
              </a:cxn>
              <a:cxn ang="0">
                <a:pos x="15" y="842"/>
              </a:cxn>
              <a:cxn ang="0">
                <a:pos x="15" y="760"/>
              </a:cxn>
              <a:cxn ang="0">
                <a:pos x="13" y="663"/>
              </a:cxn>
              <a:cxn ang="0">
                <a:pos x="10" y="549"/>
              </a:cxn>
              <a:cxn ang="0">
                <a:pos x="7" y="507"/>
              </a:cxn>
              <a:cxn ang="0">
                <a:pos x="8" y="443"/>
              </a:cxn>
              <a:cxn ang="0">
                <a:pos x="5" y="296"/>
              </a:cxn>
              <a:cxn ang="0">
                <a:pos x="2" y="223"/>
              </a:cxn>
              <a:cxn ang="0">
                <a:pos x="0" y="155"/>
              </a:cxn>
              <a:cxn ang="0">
                <a:pos x="0" y="82"/>
              </a:cxn>
              <a:cxn ang="0">
                <a:pos x="0" y="10"/>
              </a:cxn>
              <a:cxn ang="0">
                <a:pos x="47" y="3"/>
              </a:cxn>
              <a:cxn ang="0">
                <a:pos x="111" y="3"/>
              </a:cxn>
              <a:cxn ang="0">
                <a:pos x="191" y="3"/>
              </a:cxn>
              <a:cxn ang="0">
                <a:pos x="335" y="2"/>
              </a:cxn>
              <a:cxn ang="0">
                <a:pos x="461" y="0"/>
              </a:cxn>
            </a:cxnLst>
            <a:rect l="0" t="0" r="r" b="b"/>
            <a:pathLst>
              <a:path w="1372" h="957">
                <a:moveTo>
                  <a:pt x="509" y="0"/>
                </a:moveTo>
                <a:lnTo>
                  <a:pt x="528" y="0"/>
                </a:lnTo>
                <a:lnTo>
                  <a:pt x="530" y="0"/>
                </a:lnTo>
                <a:lnTo>
                  <a:pt x="532" y="0"/>
                </a:lnTo>
                <a:lnTo>
                  <a:pt x="536" y="0"/>
                </a:lnTo>
                <a:lnTo>
                  <a:pt x="540" y="0"/>
                </a:lnTo>
                <a:lnTo>
                  <a:pt x="546" y="0"/>
                </a:lnTo>
                <a:lnTo>
                  <a:pt x="560" y="0"/>
                </a:lnTo>
                <a:lnTo>
                  <a:pt x="562" y="0"/>
                </a:lnTo>
                <a:lnTo>
                  <a:pt x="570" y="0"/>
                </a:lnTo>
                <a:lnTo>
                  <a:pt x="573" y="0"/>
                </a:lnTo>
                <a:lnTo>
                  <a:pt x="624" y="0"/>
                </a:lnTo>
                <a:lnTo>
                  <a:pt x="655" y="2"/>
                </a:lnTo>
                <a:lnTo>
                  <a:pt x="669" y="2"/>
                </a:lnTo>
                <a:lnTo>
                  <a:pt x="669" y="2"/>
                </a:lnTo>
                <a:lnTo>
                  <a:pt x="679" y="2"/>
                </a:lnTo>
                <a:lnTo>
                  <a:pt x="679" y="2"/>
                </a:lnTo>
                <a:lnTo>
                  <a:pt x="684" y="2"/>
                </a:lnTo>
                <a:lnTo>
                  <a:pt x="692" y="2"/>
                </a:lnTo>
                <a:lnTo>
                  <a:pt x="698" y="2"/>
                </a:lnTo>
                <a:lnTo>
                  <a:pt x="712" y="2"/>
                </a:lnTo>
                <a:lnTo>
                  <a:pt x="728" y="2"/>
                </a:lnTo>
                <a:lnTo>
                  <a:pt x="741" y="2"/>
                </a:lnTo>
                <a:lnTo>
                  <a:pt x="749" y="2"/>
                </a:lnTo>
                <a:lnTo>
                  <a:pt x="749" y="3"/>
                </a:lnTo>
                <a:lnTo>
                  <a:pt x="749" y="8"/>
                </a:lnTo>
                <a:lnTo>
                  <a:pt x="749" y="16"/>
                </a:lnTo>
                <a:lnTo>
                  <a:pt x="749" y="31"/>
                </a:lnTo>
                <a:lnTo>
                  <a:pt x="749" y="34"/>
                </a:lnTo>
                <a:lnTo>
                  <a:pt x="749" y="35"/>
                </a:lnTo>
                <a:lnTo>
                  <a:pt x="749" y="37"/>
                </a:lnTo>
                <a:lnTo>
                  <a:pt x="749" y="45"/>
                </a:lnTo>
                <a:lnTo>
                  <a:pt x="749" y="58"/>
                </a:lnTo>
                <a:lnTo>
                  <a:pt x="749" y="58"/>
                </a:lnTo>
                <a:lnTo>
                  <a:pt x="749" y="63"/>
                </a:lnTo>
                <a:lnTo>
                  <a:pt x="749" y="64"/>
                </a:lnTo>
                <a:lnTo>
                  <a:pt x="749" y="69"/>
                </a:lnTo>
                <a:lnTo>
                  <a:pt x="749" y="77"/>
                </a:lnTo>
                <a:lnTo>
                  <a:pt x="749" y="109"/>
                </a:lnTo>
                <a:lnTo>
                  <a:pt x="749" y="114"/>
                </a:lnTo>
                <a:lnTo>
                  <a:pt x="749" y="117"/>
                </a:lnTo>
                <a:lnTo>
                  <a:pt x="749" y="127"/>
                </a:lnTo>
                <a:lnTo>
                  <a:pt x="749" y="159"/>
                </a:lnTo>
                <a:lnTo>
                  <a:pt x="749" y="159"/>
                </a:lnTo>
                <a:lnTo>
                  <a:pt x="749" y="163"/>
                </a:lnTo>
                <a:lnTo>
                  <a:pt x="749" y="192"/>
                </a:lnTo>
                <a:lnTo>
                  <a:pt x="749" y="197"/>
                </a:lnTo>
                <a:lnTo>
                  <a:pt x="749" y="219"/>
                </a:lnTo>
                <a:lnTo>
                  <a:pt x="749" y="219"/>
                </a:lnTo>
                <a:lnTo>
                  <a:pt x="749" y="221"/>
                </a:lnTo>
                <a:lnTo>
                  <a:pt x="749" y="232"/>
                </a:lnTo>
                <a:lnTo>
                  <a:pt x="749" y="242"/>
                </a:lnTo>
                <a:lnTo>
                  <a:pt x="749" y="245"/>
                </a:lnTo>
                <a:lnTo>
                  <a:pt x="749" y="263"/>
                </a:lnTo>
                <a:lnTo>
                  <a:pt x="749" y="266"/>
                </a:lnTo>
                <a:lnTo>
                  <a:pt x="749" y="269"/>
                </a:lnTo>
                <a:lnTo>
                  <a:pt x="749" y="272"/>
                </a:lnTo>
                <a:lnTo>
                  <a:pt x="749" y="279"/>
                </a:lnTo>
                <a:lnTo>
                  <a:pt x="749" y="282"/>
                </a:lnTo>
                <a:lnTo>
                  <a:pt x="749" y="291"/>
                </a:lnTo>
                <a:lnTo>
                  <a:pt x="749" y="314"/>
                </a:lnTo>
                <a:lnTo>
                  <a:pt x="749" y="320"/>
                </a:lnTo>
                <a:lnTo>
                  <a:pt x="749" y="333"/>
                </a:lnTo>
                <a:lnTo>
                  <a:pt x="749" y="344"/>
                </a:lnTo>
                <a:lnTo>
                  <a:pt x="749" y="349"/>
                </a:lnTo>
                <a:lnTo>
                  <a:pt x="749" y="352"/>
                </a:lnTo>
                <a:lnTo>
                  <a:pt x="749" y="360"/>
                </a:lnTo>
                <a:lnTo>
                  <a:pt x="749" y="373"/>
                </a:lnTo>
                <a:lnTo>
                  <a:pt x="749" y="375"/>
                </a:lnTo>
                <a:lnTo>
                  <a:pt x="749" y="384"/>
                </a:lnTo>
                <a:lnTo>
                  <a:pt x="749" y="384"/>
                </a:lnTo>
                <a:lnTo>
                  <a:pt x="757" y="384"/>
                </a:lnTo>
                <a:lnTo>
                  <a:pt x="757" y="384"/>
                </a:lnTo>
                <a:lnTo>
                  <a:pt x="759" y="384"/>
                </a:lnTo>
                <a:lnTo>
                  <a:pt x="775" y="384"/>
                </a:lnTo>
                <a:lnTo>
                  <a:pt x="781" y="384"/>
                </a:lnTo>
                <a:lnTo>
                  <a:pt x="789" y="384"/>
                </a:lnTo>
                <a:lnTo>
                  <a:pt x="792" y="384"/>
                </a:lnTo>
                <a:lnTo>
                  <a:pt x="792" y="384"/>
                </a:lnTo>
                <a:lnTo>
                  <a:pt x="794" y="384"/>
                </a:lnTo>
                <a:lnTo>
                  <a:pt x="810" y="384"/>
                </a:lnTo>
                <a:lnTo>
                  <a:pt x="813" y="384"/>
                </a:lnTo>
                <a:lnTo>
                  <a:pt x="842" y="384"/>
                </a:lnTo>
                <a:lnTo>
                  <a:pt x="850" y="384"/>
                </a:lnTo>
                <a:lnTo>
                  <a:pt x="853" y="384"/>
                </a:lnTo>
                <a:lnTo>
                  <a:pt x="856" y="384"/>
                </a:lnTo>
                <a:lnTo>
                  <a:pt x="864" y="384"/>
                </a:lnTo>
                <a:lnTo>
                  <a:pt x="876" y="384"/>
                </a:lnTo>
                <a:lnTo>
                  <a:pt x="882" y="384"/>
                </a:lnTo>
                <a:lnTo>
                  <a:pt x="887" y="384"/>
                </a:lnTo>
                <a:lnTo>
                  <a:pt x="916" y="384"/>
                </a:lnTo>
                <a:lnTo>
                  <a:pt x="919" y="384"/>
                </a:lnTo>
                <a:lnTo>
                  <a:pt x="920" y="384"/>
                </a:lnTo>
                <a:lnTo>
                  <a:pt x="925" y="384"/>
                </a:lnTo>
                <a:lnTo>
                  <a:pt x="927" y="384"/>
                </a:lnTo>
                <a:lnTo>
                  <a:pt x="935" y="384"/>
                </a:lnTo>
                <a:lnTo>
                  <a:pt x="946" y="384"/>
                </a:lnTo>
                <a:lnTo>
                  <a:pt x="948" y="384"/>
                </a:lnTo>
                <a:lnTo>
                  <a:pt x="964" y="384"/>
                </a:lnTo>
                <a:lnTo>
                  <a:pt x="965" y="384"/>
                </a:lnTo>
                <a:lnTo>
                  <a:pt x="992" y="384"/>
                </a:lnTo>
                <a:lnTo>
                  <a:pt x="994" y="384"/>
                </a:lnTo>
                <a:lnTo>
                  <a:pt x="1000" y="384"/>
                </a:lnTo>
                <a:lnTo>
                  <a:pt x="1002" y="384"/>
                </a:lnTo>
                <a:lnTo>
                  <a:pt x="1012" y="384"/>
                </a:lnTo>
                <a:lnTo>
                  <a:pt x="1018" y="384"/>
                </a:lnTo>
                <a:lnTo>
                  <a:pt x="1028" y="384"/>
                </a:lnTo>
                <a:lnTo>
                  <a:pt x="1047" y="384"/>
                </a:lnTo>
                <a:lnTo>
                  <a:pt x="1053" y="384"/>
                </a:lnTo>
                <a:lnTo>
                  <a:pt x="1055" y="384"/>
                </a:lnTo>
                <a:lnTo>
                  <a:pt x="1080" y="384"/>
                </a:lnTo>
                <a:lnTo>
                  <a:pt x="1087" y="384"/>
                </a:lnTo>
                <a:lnTo>
                  <a:pt x="1100" y="384"/>
                </a:lnTo>
                <a:lnTo>
                  <a:pt x="1120" y="384"/>
                </a:lnTo>
                <a:lnTo>
                  <a:pt x="1122" y="384"/>
                </a:lnTo>
                <a:lnTo>
                  <a:pt x="1125" y="384"/>
                </a:lnTo>
                <a:lnTo>
                  <a:pt x="1127" y="384"/>
                </a:lnTo>
                <a:lnTo>
                  <a:pt x="1141" y="386"/>
                </a:lnTo>
                <a:lnTo>
                  <a:pt x="1143" y="386"/>
                </a:lnTo>
                <a:lnTo>
                  <a:pt x="1151" y="386"/>
                </a:lnTo>
                <a:lnTo>
                  <a:pt x="1184" y="386"/>
                </a:lnTo>
                <a:lnTo>
                  <a:pt x="1213" y="386"/>
                </a:lnTo>
                <a:lnTo>
                  <a:pt x="1239" y="387"/>
                </a:lnTo>
                <a:lnTo>
                  <a:pt x="1261" y="387"/>
                </a:lnTo>
                <a:lnTo>
                  <a:pt x="1269" y="387"/>
                </a:lnTo>
                <a:lnTo>
                  <a:pt x="1279" y="387"/>
                </a:lnTo>
                <a:lnTo>
                  <a:pt x="1300" y="389"/>
                </a:lnTo>
                <a:lnTo>
                  <a:pt x="1306" y="389"/>
                </a:lnTo>
                <a:lnTo>
                  <a:pt x="1314" y="389"/>
                </a:lnTo>
                <a:lnTo>
                  <a:pt x="1338" y="389"/>
                </a:lnTo>
                <a:lnTo>
                  <a:pt x="1343" y="391"/>
                </a:lnTo>
                <a:lnTo>
                  <a:pt x="1344" y="391"/>
                </a:lnTo>
                <a:lnTo>
                  <a:pt x="1360" y="391"/>
                </a:lnTo>
                <a:lnTo>
                  <a:pt x="1372" y="391"/>
                </a:lnTo>
                <a:lnTo>
                  <a:pt x="1352" y="413"/>
                </a:lnTo>
                <a:lnTo>
                  <a:pt x="1335" y="435"/>
                </a:lnTo>
                <a:lnTo>
                  <a:pt x="1330" y="442"/>
                </a:lnTo>
                <a:lnTo>
                  <a:pt x="1330" y="442"/>
                </a:lnTo>
                <a:lnTo>
                  <a:pt x="1306" y="472"/>
                </a:lnTo>
                <a:lnTo>
                  <a:pt x="1300" y="480"/>
                </a:lnTo>
                <a:lnTo>
                  <a:pt x="1284" y="499"/>
                </a:lnTo>
                <a:lnTo>
                  <a:pt x="1271" y="514"/>
                </a:lnTo>
                <a:lnTo>
                  <a:pt x="1264" y="522"/>
                </a:lnTo>
                <a:lnTo>
                  <a:pt x="1263" y="523"/>
                </a:lnTo>
                <a:lnTo>
                  <a:pt x="1234" y="557"/>
                </a:lnTo>
                <a:lnTo>
                  <a:pt x="1232" y="559"/>
                </a:lnTo>
                <a:lnTo>
                  <a:pt x="1231" y="560"/>
                </a:lnTo>
                <a:lnTo>
                  <a:pt x="1229" y="562"/>
                </a:lnTo>
                <a:lnTo>
                  <a:pt x="1228" y="565"/>
                </a:lnTo>
                <a:lnTo>
                  <a:pt x="1224" y="570"/>
                </a:lnTo>
                <a:lnTo>
                  <a:pt x="1218" y="575"/>
                </a:lnTo>
                <a:lnTo>
                  <a:pt x="1213" y="583"/>
                </a:lnTo>
                <a:lnTo>
                  <a:pt x="1208" y="586"/>
                </a:lnTo>
                <a:lnTo>
                  <a:pt x="1208" y="587"/>
                </a:lnTo>
                <a:lnTo>
                  <a:pt x="1207" y="589"/>
                </a:lnTo>
                <a:lnTo>
                  <a:pt x="1196" y="602"/>
                </a:lnTo>
                <a:lnTo>
                  <a:pt x="1196" y="602"/>
                </a:lnTo>
                <a:lnTo>
                  <a:pt x="1183" y="616"/>
                </a:lnTo>
                <a:lnTo>
                  <a:pt x="1178" y="623"/>
                </a:lnTo>
                <a:lnTo>
                  <a:pt x="1178" y="623"/>
                </a:lnTo>
                <a:lnTo>
                  <a:pt x="1172" y="631"/>
                </a:lnTo>
                <a:lnTo>
                  <a:pt x="1172" y="631"/>
                </a:lnTo>
                <a:lnTo>
                  <a:pt x="1172" y="632"/>
                </a:lnTo>
                <a:lnTo>
                  <a:pt x="1168" y="635"/>
                </a:lnTo>
                <a:lnTo>
                  <a:pt x="1133" y="677"/>
                </a:lnTo>
                <a:lnTo>
                  <a:pt x="1130" y="682"/>
                </a:lnTo>
                <a:lnTo>
                  <a:pt x="1124" y="690"/>
                </a:lnTo>
                <a:lnTo>
                  <a:pt x="1120" y="693"/>
                </a:lnTo>
                <a:lnTo>
                  <a:pt x="1119" y="695"/>
                </a:lnTo>
                <a:lnTo>
                  <a:pt x="1103" y="714"/>
                </a:lnTo>
                <a:lnTo>
                  <a:pt x="1096" y="722"/>
                </a:lnTo>
                <a:lnTo>
                  <a:pt x="1095" y="725"/>
                </a:lnTo>
                <a:lnTo>
                  <a:pt x="1088" y="733"/>
                </a:lnTo>
                <a:lnTo>
                  <a:pt x="1085" y="736"/>
                </a:lnTo>
                <a:lnTo>
                  <a:pt x="1084" y="738"/>
                </a:lnTo>
                <a:lnTo>
                  <a:pt x="1079" y="744"/>
                </a:lnTo>
                <a:lnTo>
                  <a:pt x="1066" y="760"/>
                </a:lnTo>
                <a:lnTo>
                  <a:pt x="1060" y="770"/>
                </a:lnTo>
                <a:lnTo>
                  <a:pt x="1028" y="808"/>
                </a:lnTo>
                <a:lnTo>
                  <a:pt x="1023" y="813"/>
                </a:lnTo>
                <a:lnTo>
                  <a:pt x="1018" y="819"/>
                </a:lnTo>
                <a:lnTo>
                  <a:pt x="1018" y="819"/>
                </a:lnTo>
                <a:lnTo>
                  <a:pt x="1010" y="829"/>
                </a:lnTo>
                <a:lnTo>
                  <a:pt x="1010" y="831"/>
                </a:lnTo>
                <a:lnTo>
                  <a:pt x="1004" y="839"/>
                </a:lnTo>
                <a:lnTo>
                  <a:pt x="1002" y="840"/>
                </a:lnTo>
                <a:lnTo>
                  <a:pt x="997" y="845"/>
                </a:lnTo>
                <a:lnTo>
                  <a:pt x="992" y="850"/>
                </a:lnTo>
                <a:lnTo>
                  <a:pt x="989" y="853"/>
                </a:lnTo>
                <a:lnTo>
                  <a:pt x="989" y="853"/>
                </a:lnTo>
                <a:lnTo>
                  <a:pt x="983" y="859"/>
                </a:lnTo>
                <a:lnTo>
                  <a:pt x="968" y="874"/>
                </a:lnTo>
                <a:lnTo>
                  <a:pt x="967" y="875"/>
                </a:lnTo>
                <a:lnTo>
                  <a:pt x="943" y="899"/>
                </a:lnTo>
                <a:lnTo>
                  <a:pt x="941" y="901"/>
                </a:lnTo>
                <a:lnTo>
                  <a:pt x="935" y="907"/>
                </a:lnTo>
                <a:lnTo>
                  <a:pt x="928" y="914"/>
                </a:lnTo>
                <a:lnTo>
                  <a:pt x="924" y="917"/>
                </a:lnTo>
                <a:lnTo>
                  <a:pt x="917" y="923"/>
                </a:lnTo>
                <a:lnTo>
                  <a:pt x="909" y="931"/>
                </a:lnTo>
                <a:lnTo>
                  <a:pt x="901" y="939"/>
                </a:lnTo>
                <a:lnTo>
                  <a:pt x="885" y="954"/>
                </a:lnTo>
                <a:lnTo>
                  <a:pt x="884" y="955"/>
                </a:lnTo>
                <a:lnTo>
                  <a:pt x="882" y="955"/>
                </a:lnTo>
                <a:lnTo>
                  <a:pt x="853" y="955"/>
                </a:lnTo>
                <a:lnTo>
                  <a:pt x="842" y="955"/>
                </a:lnTo>
                <a:lnTo>
                  <a:pt x="813" y="955"/>
                </a:lnTo>
                <a:lnTo>
                  <a:pt x="808" y="955"/>
                </a:lnTo>
                <a:lnTo>
                  <a:pt x="800" y="955"/>
                </a:lnTo>
                <a:lnTo>
                  <a:pt x="783" y="955"/>
                </a:lnTo>
                <a:lnTo>
                  <a:pt x="781" y="955"/>
                </a:lnTo>
                <a:lnTo>
                  <a:pt x="780" y="955"/>
                </a:lnTo>
                <a:lnTo>
                  <a:pt x="770" y="955"/>
                </a:lnTo>
                <a:lnTo>
                  <a:pt x="770" y="955"/>
                </a:lnTo>
                <a:lnTo>
                  <a:pt x="756" y="955"/>
                </a:lnTo>
                <a:lnTo>
                  <a:pt x="749" y="955"/>
                </a:lnTo>
                <a:lnTo>
                  <a:pt x="749" y="955"/>
                </a:lnTo>
                <a:lnTo>
                  <a:pt x="741" y="955"/>
                </a:lnTo>
                <a:lnTo>
                  <a:pt x="735" y="955"/>
                </a:lnTo>
                <a:lnTo>
                  <a:pt x="728" y="955"/>
                </a:lnTo>
                <a:lnTo>
                  <a:pt x="722" y="955"/>
                </a:lnTo>
                <a:lnTo>
                  <a:pt x="719" y="955"/>
                </a:lnTo>
                <a:lnTo>
                  <a:pt x="704" y="955"/>
                </a:lnTo>
                <a:lnTo>
                  <a:pt x="692" y="955"/>
                </a:lnTo>
                <a:lnTo>
                  <a:pt x="669" y="955"/>
                </a:lnTo>
                <a:lnTo>
                  <a:pt x="656" y="955"/>
                </a:lnTo>
                <a:lnTo>
                  <a:pt x="655" y="955"/>
                </a:lnTo>
                <a:lnTo>
                  <a:pt x="650" y="955"/>
                </a:lnTo>
                <a:lnTo>
                  <a:pt x="640" y="957"/>
                </a:lnTo>
                <a:lnTo>
                  <a:pt x="594" y="957"/>
                </a:lnTo>
                <a:lnTo>
                  <a:pt x="591" y="957"/>
                </a:lnTo>
                <a:lnTo>
                  <a:pt x="562" y="957"/>
                </a:lnTo>
                <a:lnTo>
                  <a:pt x="500" y="955"/>
                </a:lnTo>
                <a:lnTo>
                  <a:pt x="488" y="955"/>
                </a:lnTo>
                <a:lnTo>
                  <a:pt x="469" y="955"/>
                </a:lnTo>
                <a:lnTo>
                  <a:pt x="444" y="955"/>
                </a:lnTo>
                <a:lnTo>
                  <a:pt x="415" y="955"/>
                </a:lnTo>
                <a:lnTo>
                  <a:pt x="410" y="955"/>
                </a:lnTo>
                <a:lnTo>
                  <a:pt x="405" y="955"/>
                </a:lnTo>
                <a:lnTo>
                  <a:pt x="376" y="955"/>
                </a:lnTo>
                <a:lnTo>
                  <a:pt x="341" y="955"/>
                </a:lnTo>
                <a:lnTo>
                  <a:pt x="306" y="955"/>
                </a:lnTo>
                <a:lnTo>
                  <a:pt x="292" y="955"/>
                </a:lnTo>
                <a:lnTo>
                  <a:pt x="284" y="955"/>
                </a:lnTo>
                <a:lnTo>
                  <a:pt x="260" y="955"/>
                </a:lnTo>
                <a:lnTo>
                  <a:pt x="260" y="954"/>
                </a:lnTo>
                <a:lnTo>
                  <a:pt x="258" y="954"/>
                </a:lnTo>
                <a:lnTo>
                  <a:pt x="256" y="952"/>
                </a:lnTo>
                <a:lnTo>
                  <a:pt x="255" y="951"/>
                </a:lnTo>
                <a:lnTo>
                  <a:pt x="252" y="946"/>
                </a:lnTo>
                <a:lnTo>
                  <a:pt x="252" y="944"/>
                </a:lnTo>
                <a:lnTo>
                  <a:pt x="252" y="936"/>
                </a:lnTo>
                <a:lnTo>
                  <a:pt x="253" y="933"/>
                </a:lnTo>
                <a:lnTo>
                  <a:pt x="253" y="933"/>
                </a:lnTo>
                <a:lnTo>
                  <a:pt x="253" y="933"/>
                </a:lnTo>
                <a:lnTo>
                  <a:pt x="253" y="931"/>
                </a:lnTo>
                <a:lnTo>
                  <a:pt x="252" y="928"/>
                </a:lnTo>
                <a:lnTo>
                  <a:pt x="250" y="927"/>
                </a:lnTo>
                <a:lnTo>
                  <a:pt x="250" y="925"/>
                </a:lnTo>
                <a:lnTo>
                  <a:pt x="247" y="923"/>
                </a:lnTo>
                <a:lnTo>
                  <a:pt x="247" y="922"/>
                </a:lnTo>
                <a:lnTo>
                  <a:pt x="247" y="917"/>
                </a:lnTo>
                <a:lnTo>
                  <a:pt x="247" y="915"/>
                </a:lnTo>
                <a:lnTo>
                  <a:pt x="245" y="912"/>
                </a:lnTo>
                <a:lnTo>
                  <a:pt x="244" y="909"/>
                </a:lnTo>
                <a:lnTo>
                  <a:pt x="239" y="904"/>
                </a:lnTo>
                <a:lnTo>
                  <a:pt x="237" y="901"/>
                </a:lnTo>
                <a:lnTo>
                  <a:pt x="236" y="899"/>
                </a:lnTo>
                <a:lnTo>
                  <a:pt x="234" y="898"/>
                </a:lnTo>
                <a:lnTo>
                  <a:pt x="232" y="898"/>
                </a:lnTo>
                <a:lnTo>
                  <a:pt x="232" y="895"/>
                </a:lnTo>
                <a:lnTo>
                  <a:pt x="231" y="893"/>
                </a:lnTo>
                <a:lnTo>
                  <a:pt x="226" y="887"/>
                </a:lnTo>
                <a:lnTo>
                  <a:pt x="223" y="885"/>
                </a:lnTo>
                <a:lnTo>
                  <a:pt x="221" y="882"/>
                </a:lnTo>
                <a:lnTo>
                  <a:pt x="215" y="877"/>
                </a:lnTo>
                <a:lnTo>
                  <a:pt x="205" y="871"/>
                </a:lnTo>
                <a:lnTo>
                  <a:pt x="197" y="867"/>
                </a:lnTo>
                <a:lnTo>
                  <a:pt x="191" y="864"/>
                </a:lnTo>
                <a:lnTo>
                  <a:pt x="188" y="863"/>
                </a:lnTo>
                <a:lnTo>
                  <a:pt x="188" y="863"/>
                </a:lnTo>
                <a:lnTo>
                  <a:pt x="188" y="863"/>
                </a:lnTo>
                <a:lnTo>
                  <a:pt x="184" y="859"/>
                </a:lnTo>
                <a:lnTo>
                  <a:pt x="183" y="851"/>
                </a:lnTo>
                <a:lnTo>
                  <a:pt x="181" y="848"/>
                </a:lnTo>
                <a:lnTo>
                  <a:pt x="175" y="842"/>
                </a:lnTo>
                <a:lnTo>
                  <a:pt x="175" y="842"/>
                </a:lnTo>
                <a:lnTo>
                  <a:pt x="175" y="840"/>
                </a:lnTo>
                <a:lnTo>
                  <a:pt x="175" y="840"/>
                </a:lnTo>
                <a:lnTo>
                  <a:pt x="172" y="839"/>
                </a:lnTo>
                <a:lnTo>
                  <a:pt x="167" y="834"/>
                </a:lnTo>
                <a:lnTo>
                  <a:pt x="164" y="832"/>
                </a:lnTo>
                <a:lnTo>
                  <a:pt x="159" y="829"/>
                </a:lnTo>
                <a:lnTo>
                  <a:pt x="143" y="819"/>
                </a:lnTo>
                <a:lnTo>
                  <a:pt x="130" y="813"/>
                </a:lnTo>
                <a:lnTo>
                  <a:pt x="130" y="813"/>
                </a:lnTo>
                <a:lnTo>
                  <a:pt x="122" y="811"/>
                </a:lnTo>
                <a:lnTo>
                  <a:pt x="114" y="810"/>
                </a:lnTo>
                <a:lnTo>
                  <a:pt x="108" y="810"/>
                </a:lnTo>
                <a:lnTo>
                  <a:pt x="98" y="810"/>
                </a:lnTo>
                <a:lnTo>
                  <a:pt x="95" y="811"/>
                </a:lnTo>
                <a:lnTo>
                  <a:pt x="90" y="811"/>
                </a:lnTo>
                <a:lnTo>
                  <a:pt x="87" y="811"/>
                </a:lnTo>
                <a:lnTo>
                  <a:pt x="76" y="813"/>
                </a:lnTo>
                <a:lnTo>
                  <a:pt x="61" y="816"/>
                </a:lnTo>
                <a:lnTo>
                  <a:pt x="53" y="819"/>
                </a:lnTo>
                <a:lnTo>
                  <a:pt x="53" y="819"/>
                </a:lnTo>
                <a:lnTo>
                  <a:pt x="45" y="823"/>
                </a:lnTo>
                <a:lnTo>
                  <a:pt x="42" y="824"/>
                </a:lnTo>
                <a:lnTo>
                  <a:pt x="36" y="826"/>
                </a:lnTo>
                <a:lnTo>
                  <a:pt x="24" y="834"/>
                </a:lnTo>
                <a:lnTo>
                  <a:pt x="18" y="839"/>
                </a:lnTo>
                <a:lnTo>
                  <a:pt x="18" y="839"/>
                </a:lnTo>
                <a:lnTo>
                  <a:pt x="16" y="840"/>
                </a:lnTo>
                <a:lnTo>
                  <a:pt x="15" y="842"/>
                </a:lnTo>
                <a:lnTo>
                  <a:pt x="15" y="839"/>
                </a:lnTo>
                <a:lnTo>
                  <a:pt x="15" y="839"/>
                </a:lnTo>
                <a:lnTo>
                  <a:pt x="15" y="831"/>
                </a:lnTo>
                <a:lnTo>
                  <a:pt x="15" y="805"/>
                </a:lnTo>
                <a:lnTo>
                  <a:pt x="15" y="800"/>
                </a:lnTo>
                <a:lnTo>
                  <a:pt x="15" y="797"/>
                </a:lnTo>
                <a:lnTo>
                  <a:pt x="15" y="760"/>
                </a:lnTo>
                <a:lnTo>
                  <a:pt x="15" y="739"/>
                </a:lnTo>
                <a:lnTo>
                  <a:pt x="13" y="739"/>
                </a:lnTo>
                <a:lnTo>
                  <a:pt x="13" y="685"/>
                </a:lnTo>
                <a:lnTo>
                  <a:pt x="13" y="682"/>
                </a:lnTo>
                <a:lnTo>
                  <a:pt x="13" y="679"/>
                </a:lnTo>
                <a:lnTo>
                  <a:pt x="13" y="672"/>
                </a:lnTo>
                <a:lnTo>
                  <a:pt x="13" y="663"/>
                </a:lnTo>
                <a:lnTo>
                  <a:pt x="13" y="645"/>
                </a:lnTo>
                <a:lnTo>
                  <a:pt x="13" y="629"/>
                </a:lnTo>
                <a:lnTo>
                  <a:pt x="10" y="629"/>
                </a:lnTo>
                <a:lnTo>
                  <a:pt x="10" y="602"/>
                </a:lnTo>
                <a:lnTo>
                  <a:pt x="10" y="583"/>
                </a:lnTo>
                <a:lnTo>
                  <a:pt x="10" y="560"/>
                </a:lnTo>
                <a:lnTo>
                  <a:pt x="10" y="549"/>
                </a:lnTo>
                <a:lnTo>
                  <a:pt x="10" y="544"/>
                </a:lnTo>
                <a:lnTo>
                  <a:pt x="10" y="543"/>
                </a:lnTo>
                <a:lnTo>
                  <a:pt x="10" y="541"/>
                </a:lnTo>
                <a:lnTo>
                  <a:pt x="10" y="530"/>
                </a:lnTo>
                <a:lnTo>
                  <a:pt x="10" y="522"/>
                </a:lnTo>
                <a:lnTo>
                  <a:pt x="7" y="522"/>
                </a:lnTo>
                <a:lnTo>
                  <a:pt x="7" y="507"/>
                </a:lnTo>
                <a:lnTo>
                  <a:pt x="7" y="503"/>
                </a:lnTo>
                <a:lnTo>
                  <a:pt x="8" y="493"/>
                </a:lnTo>
                <a:lnTo>
                  <a:pt x="8" y="491"/>
                </a:lnTo>
                <a:lnTo>
                  <a:pt x="8" y="474"/>
                </a:lnTo>
                <a:lnTo>
                  <a:pt x="8" y="471"/>
                </a:lnTo>
                <a:lnTo>
                  <a:pt x="8" y="467"/>
                </a:lnTo>
                <a:lnTo>
                  <a:pt x="8" y="443"/>
                </a:lnTo>
                <a:lnTo>
                  <a:pt x="8" y="442"/>
                </a:lnTo>
                <a:lnTo>
                  <a:pt x="8" y="442"/>
                </a:lnTo>
                <a:lnTo>
                  <a:pt x="8" y="408"/>
                </a:lnTo>
                <a:lnTo>
                  <a:pt x="5" y="408"/>
                </a:lnTo>
                <a:lnTo>
                  <a:pt x="5" y="405"/>
                </a:lnTo>
                <a:lnTo>
                  <a:pt x="5" y="360"/>
                </a:lnTo>
                <a:lnTo>
                  <a:pt x="5" y="296"/>
                </a:lnTo>
                <a:lnTo>
                  <a:pt x="2" y="296"/>
                </a:lnTo>
                <a:lnTo>
                  <a:pt x="2" y="279"/>
                </a:lnTo>
                <a:lnTo>
                  <a:pt x="2" y="279"/>
                </a:lnTo>
                <a:lnTo>
                  <a:pt x="2" y="237"/>
                </a:lnTo>
                <a:lnTo>
                  <a:pt x="2" y="227"/>
                </a:lnTo>
                <a:lnTo>
                  <a:pt x="2" y="226"/>
                </a:lnTo>
                <a:lnTo>
                  <a:pt x="2" y="223"/>
                </a:lnTo>
                <a:lnTo>
                  <a:pt x="2" y="218"/>
                </a:lnTo>
                <a:lnTo>
                  <a:pt x="2" y="216"/>
                </a:lnTo>
                <a:lnTo>
                  <a:pt x="2" y="215"/>
                </a:lnTo>
                <a:lnTo>
                  <a:pt x="2" y="197"/>
                </a:lnTo>
                <a:lnTo>
                  <a:pt x="4" y="176"/>
                </a:lnTo>
                <a:lnTo>
                  <a:pt x="0" y="176"/>
                </a:lnTo>
                <a:lnTo>
                  <a:pt x="0" y="155"/>
                </a:lnTo>
                <a:lnTo>
                  <a:pt x="0" y="154"/>
                </a:lnTo>
                <a:lnTo>
                  <a:pt x="0" y="149"/>
                </a:lnTo>
                <a:lnTo>
                  <a:pt x="0" y="144"/>
                </a:lnTo>
                <a:lnTo>
                  <a:pt x="0" y="130"/>
                </a:lnTo>
                <a:lnTo>
                  <a:pt x="0" y="122"/>
                </a:lnTo>
                <a:lnTo>
                  <a:pt x="0" y="114"/>
                </a:lnTo>
                <a:lnTo>
                  <a:pt x="0" y="82"/>
                </a:lnTo>
                <a:lnTo>
                  <a:pt x="0" y="64"/>
                </a:lnTo>
                <a:lnTo>
                  <a:pt x="0" y="61"/>
                </a:lnTo>
                <a:lnTo>
                  <a:pt x="0" y="39"/>
                </a:lnTo>
                <a:lnTo>
                  <a:pt x="0" y="31"/>
                </a:lnTo>
                <a:lnTo>
                  <a:pt x="0" y="26"/>
                </a:lnTo>
                <a:lnTo>
                  <a:pt x="0" y="24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5" y="3"/>
                </a:lnTo>
                <a:lnTo>
                  <a:pt x="26" y="3"/>
                </a:lnTo>
                <a:lnTo>
                  <a:pt x="39" y="3"/>
                </a:lnTo>
                <a:lnTo>
                  <a:pt x="45" y="3"/>
                </a:lnTo>
                <a:lnTo>
                  <a:pt x="47" y="3"/>
                </a:lnTo>
                <a:lnTo>
                  <a:pt x="50" y="3"/>
                </a:lnTo>
                <a:lnTo>
                  <a:pt x="85" y="3"/>
                </a:lnTo>
                <a:lnTo>
                  <a:pt x="87" y="3"/>
                </a:lnTo>
                <a:lnTo>
                  <a:pt x="95" y="3"/>
                </a:lnTo>
                <a:lnTo>
                  <a:pt x="98" y="3"/>
                </a:lnTo>
                <a:lnTo>
                  <a:pt x="108" y="3"/>
                </a:lnTo>
                <a:lnTo>
                  <a:pt x="111" y="3"/>
                </a:lnTo>
                <a:lnTo>
                  <a:pt x="157" y="3"/>
                </a:lnTo>
                <a:lnTo>
                  <a:pt x="167" y="3"/>
                </a:lnTo>
                <a:lnTo>
                  <a:pt x="168" y="3"/>
                </a:lnTo>
                <a:lnTo>
                  <a:pt x="170" y="3"/>
                </a:lnTo>
                <a:lnTo>
                  <a:pt x="180" y="3"/>
                </a:lnTo>
                <a:lnTo>
                  <a:pt x="191" y="3"/>
                </a:lnTo>
                <a:lnTo>
                  <a:pt x="191" y="3"/>
                </a:lnTo>
                <a:lnTo>
                  <a:pt x="224" y="2"/>
                </a:lnTo>
                <a:lnTo>
                  <a:pt x="264" y="2"/>
                </a:lnTo>
                <a:lnTo>
                  <a:pt x="284" y="2"/>
                </a:lnTo>
                <a:lnTo>
                  <a:pt x="296" y="2"/>
                </a:lnTo>
                <a:lnTo>
                  <a:pt x="298" y="2"/>
                </a:lnTo>
                <a:lnTo>
                  <a:pt x="332" y="2"/>
                </a:lnTo>
                <a:lnTo>
                  <a:pt x="335" y="2"/>
                </a:lnTo>
                <a:lnTo>
                  <a:pt x="373" y="0"/>
                </a:lnTo>
                <a:lnTo>
                  <a:pt x="376" y="0"/>
                </a:lnTo>
                <a:lnTo>
                  <a:pt x="394" y="0"/>
                </a:lnTo>
                <a:lnTo>
                  <a:pt x="410" y="0"/>
                </a:lnTo>
                <a:lnTo>
                  <a:pt x="415" y="0"/>
                </a:lnTo>
                <a:lnTo>
                  <a:pt x="448" y="0"/>
                </a:lnTo>
                <a:lnTo>
                  <a:pt x="461" y="0"/>
                </a:lnTo>
                <a:lnTo>
                  <a:pt x="469" y="0"/>
                </a:lnTo>
                <a:lnTo>
                  <a:pt x="504" y="0"/>
                </a:lnTo>
                <a:lnTo>
                  <a:pt x="506" y="0"/>
                </a:lnTo>
                <a:lnTo>
                  <a:pt x="508" y="0"/>
                </a:lnTo>
                <a:lnTo>
                  <a:pt x="509" y="0"/>
                </a:lnTo>
                <a:close/>
              </a:path>
            </a:pathLst>
          </a:custGeom>
          <a:solidFill>
            <a:srgbClr val="A86B4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EditPoints="1"/>
          </p:cNvSpPr>
          <p:nvPr/>
        </p:nvSpPr>
        <p:spPr bwMode="auto">
          <a:xfrm>
            <a:off x="2701925" y="627063"/>
            <a:ext cx="3843338" cy="5618163"/>
          </a:xfrm>
          <a:custGeom>
            <a:avLst/>
            <a:gdLst/>
            <a:ahLst/>
            <a:cxnLst>
              <a:cxn ang="0">
                <a:pos x="2301" y="1082"/>
              </a:cxn>
              <a:cxn ang="0">
                <a:pos x="1362" y="383"/>
              </a:cxn>
              <a:cxn ang="0">
                <a:pos x="1344" y="159"/>
              </a:cxn>
              <a:cxn ang="0">
                <a:pos x="1335" y="2"/>
              </a:cxn>
              <a:cxn ang="0">
                <a:pos x="1338" y="63"/>
              </a:cxn>
              <a:cxn ang="0">
                <a:pos x="1335" y="112"/>
              </a:cxn>
              <a:cxn ang="0">
                <a:pos x="1336" y="157"/>
              </a:cxn>
              <a:cxn ang="0">
                <a:pos x="1349" y="207"/>
              </a:cxn>
              <a:cxn ang="0">
                <a:pos x="1362" y="237"/>
              </a:cxn>
              <a:cxn ang="0">
                <a:pos x="1335" y="288"/>
              </a:cxn>
              <a:cxn ang="0">
                <a:pos x="1340" y="344"/>
              </a:cxn>
              <a:cxn ang="0">
                <a:pos x="1362" y="387"/>
              </a:cxn>
              <a:cxn ang="0">
                <a:pos x="1375" y="392"/>
              </a:cxn>
              <a:cxn ang="0">
                <a:pos x="1386" y="426"/>
              </a:cxn>
              <a:cxn ang="0">
                <a:pos x="1423" y="467"/>
              </a:cxn>
              <a:cxn ang="0">
                <a:pos x="1442" y="469"/>
              </a:cxn>
              <a:cxn ang="0">
                <a:pos x="1463" y="448"/>
              </a:cxn>
              <a:cxn ang="0">
                <a:pos x="1532" y="448"/>
              </a:cxn>
              <a:cxn ang="0">
                <a:pos x="1565" y="450"/>
              </a:cxn>
              <a:cxn ang="0">
                <a:pos x="1588" y="463"/>
              </a:cxn>
              <a:cxn ang="0">
                <a:pos x="1623" y="448"/>
              </a:cxn>
              <a:cxn ang="0">
                <a:pos x="1647" y="523"/>
              </a:cxn>
              <a:cxn ang="0">
                <a:pos x="1664" y="591"/>
              </a:cxn>
              <a:cxn ang="0">
                <a:pos x="1692" y="655"/>
              </a:cxn>
              <a:cxn ang="0">
                <a:pos x="1712" y="743"/>
              </a:cxn>
              <a:cxn ang="0">
                <a:pos x="1740" y="832"/>
              </a:cxn>
              <a:cxn ang="0">
                <a:pos x="1776" y="930"/>
              </a:cxn>
              <a:cxn ang="0">
                <a:pos x="1754" y="1037"/>
              </a:cxn>
              <a:cxn ang="0">
                <a:pos x="1762" y="1058"/>
              </a:cxn>
              <a:cxn ang="0">
                <a:pos x="1893" y="1035"/>
              </a:cxn>
              <a:cxn ang="0">
                <a:pos x="1999" y="989"/>
              </a:cxn>
              <a:cxn ang="0">
                <a:pos x="2093" y="986"/>
              </a:cxn>
              <a:cxn ang="0">
                <a:pos x="2173" y="1019"/>
              </a:cxn>
              <a:cxn ang="0">
                <a:pos x="2234" y="1059"/>
              </a:cxn>
              <a:cxn ang="0">
                <a:pos x="2320" y="1090"/>
              </a:cxn>
              <a:cxn ang="0">
                <a:pos x="2354" y="1095"/>
              </a:cxn>
              <a:cxn ang="0">
                <a:pos x="2397" y="1111"/>
              </a:cxn>
              <a:cxn ang="0">
                <a:pos x="2416" y="1112"/>
              </a:cxn>
              <a:cxn ang="0">
                <a:pos x="1948" y="1650"/>
              </a:cxn>
              <a:cxn ang="0">
                <a:pos x="1453" y="2227"/>
              </a:cxn>
              <a:cxn ang="0">
                <a:pos x="1272" y="2725"/>
              </a:cxn>
              <a:cxn ang="0">
                <a:pos x="1272" y="3128"/>
              </a:cxn>
              <a:cxn ang="0">
                <a:pos x="1272" y="3426"/>
              </a:cxn>
              <a:cxn ang="0">
                <a:pos x="885" y="3539"/>
              </a:cxn>
              <a:cxn ang="0">
                <a:pos x="602" y="3539"/>
              </a:cxn>
              <a:cxn ang="0">
                <a:pos x="194" y="3539"/>
              </a:cxn>
              <a:cxn ang="0">
                <a:pos x="108" y="3374"/>
              </a:cxn>
              <a:cxn ang="0">
                <a:pos x="98" y="3171"/>
              </a:cxn>
              <a:cxn ang="0">
                <a:pos x="85" y="2907"/>
              </a:cxn>
              <a:cxn ang="0">
                <a:pos x="79" y="2690"/>
              </a:cxn>
              <a:cxn ang="0">
                <a:pos x="68" y="2469"/>
              </a:cxn>
              <a:cxn ang="0">
                <a:pos x="42" y="2107"/>
              </a:cxn>
              <a:cxn ang="0">
                <a:pos x="15" y="1640"/>
              </a:cxn>
              <a:cxn ang="0">
                <a:pos x="0" y="1063"/>
              </a:cxn>
              <a:cxn ang="0">
                <a:pos x="0" y="379"/>
              </a:cxn>
              <a:cxn ang="0">
                <a:pos x="79" y="0"/>
              </a:cxn>
              <a:cxn ang="0">
                <a:pos x="253" y="0"/>
              </a:cxn>
              <a:cxn ang="0">
                <a:pos x="423" y="0"/>
              </a:cxn>
              <a:cxn ang="0">
                <a:pos x="594" y="0"/>
              </a:cxn>
              <a:cxn ang="0">
                <a:pos x="760" y="0"/>
              </a:cxn>
              <a:cxn ang="0">
                <a:pos x="927" y="0"/>
              </a:cxn>
              <a:cxn ang="0">
                <a:pos x="1103" y="0"/>
              </a:cxn>
              <a:cxn ang="0">
                <a:pos x="1284" y="0"/>
              </a:cxn>
            </a:cxnLst>
            <a:rect l="0" t="0" r="r" b="b"/>
            <a:pathLst>
              <a:path w="2421" h="3539">
                <a:moveTo>
                  <a:pt x="2416" y="1114"/>
                </a:moveTo>
                <a:lnTo>
                  <a:pt x="2416" y="1115"/>
                </a:lnTo>
                <a:lnTo>
                  <a:pt x="2416" y="1114"/>
                </a:lnTo>
                <a:close/>
                <a:moveTo>
                  <a:pt x="2408" y="1114"/>
                </a:moveTo>
                <a:lnTo>
                  <a:pt x="2407" y="1114"/>
                </a:lnTo>
                <a:lnTo>
                  <a:pt x="2407" y="1115"/>
                </a:lnTo>
                <a:lnTo>
                  <a:pt x="2407" y="1114"/>
                </a:lnTo>
                <a:lnTo>
                  <a:pt x="2407" y="1115"/>
                </a:lnTo>
                <a:lnTo>
                  <a:pt x="2407" y="1114"/>
                </a:lnTo>
                <a:lnTo>
                  <a:pt x="2408" y="1114"/>
                </a:lnTo>
                <a:lnTo>
                  <a:pt x="2407" y="1114"/>
                </a:lnTo>
                <a:lnTo>
                  <a:pt x="2408" y="1112"/>
                </a:lnTo>
                <a:lnTo>
                  <a:pt x="2408" y="1114"/>
                </a:lnTo>
                <a:close/>
                <a:moveTo>
                  <a:pt x="2408" y="1112"/>
                </a:moveTo>
                <a:lnTo>
                  <a:pt x="2408" y="1114"/>
                </a:lnTo>
                <a:lnTo>
                  <a:pt x="2408" y="1112"/>
                </a:lnTo>
                <a:close/>
                <a:moveTo>
                  <a:pt x="2413" y="1112"/>
                </a:moveTo>
                <a:lnTo>
                  <a:pt x="2412" y="1112"/>
                </a:lnTo>
                <a:lnTo>
                  <a:pt x="2413" y="1112"/>
                </a:lnTo>
                <a:close/>
                <a:moveTo>
                  <a:pt x="2413" y="1112"/>
                </a:moveTo>
                <a:lnTo>
                  <a:pt x="2415" y="1112"/>
                </a:lnTo>
                <a:lnTo>
                  <a:pt x="2413" y="1112"/>
                </a:lnTo>
                <a:close/>
                <a:moveTo>
                  <a:pt x="2402" y="1112"/>
                </a:moveTo>
                <a:lnTo>
                  <a:pt x="2400" y="1112"/>
                </a:lnTo>
                <a:lnTo>
                  <a:pt x="2400" y="1111"/>
                </a:lnTo>
                <a:lnTo>
                  <a:pt x="2400" y="1112"/>
                </a:lnTo>
                <a:lnTo>
                  <a:pt x="2402" y="1112"/>
                </a:lnTo>
                <a:close/>
                <a:moveTo>
                  <a:pt x="2412" y="1112"/>
                </a:moveTo>
                <a:lnTo>
                  <a:pt x="2410" y="1112"/>
                </a:lnTo>
                <a:lnTo>
                  <a:pt x="2412" y="1112"/>
                </a:lnTo>
                <a:lnTo>
                  <a:pt x="2410" y="1112"/>
                </a:lnTo>
                <a:lnTo>
                  <a:pt x="2412" y="1112"/>
                </a:lnTo>
                <a:lnTo>
                  <a:pt x="2410" y="1114"/>
                </a:lnTo>
                <a:lnTo>
                  <a:pt x="2412" y="1114"/>
                </a:lnTo>
                <a:lnTo>
                  <a:pt x="2410" y="1114"/>
                </a:lnTo>
                <a:lnTo>
                  <a:pt x="2410" y="1112"/>
                </a:lnTo>
                <a:lnTo>
                  <a:pt x="2410" y="1111"/>
                </a:lnTo>
                <a:lnTo>
                  <a:pt x="2410" y="1112"/>
                </a:lnTo>
                <a:lnTo>
                  <a:pt x="2410" y="1111"/>
                </a:lnTo>
                <a:lnTo>
                  <a:pt x="2412" y="1111"/>
                </a:lnTo>
                <a:lnTo>
                  <a:pt x="2412" y="1112"/>
                </a:lnTo>
                <a:close/>
                <a:moveTo>
                  <a:pt x="2420" y="1111"/>
                </a:moveTo>
                <a:lnTo>
                  <a:pt x="2420" y="1112"/>
                </a:lnTo>
                <a:lnTo>
                  <a:pt x="2420" y="1111"/>
                </a:lnTo>
                <a:close/>
                <a:moveTo>
                  <a:pt x="2407" y="1111"/>
                </a:moveTo>
                <a:lnTo>
                  <a:pt x="2407" y="1112"/>
                </a:lnTo>
                <a:lnTo>
                  <a:pt x="2407" y="1111"/>
                </a:lnTo>
                <a:lnTo>
                  <a:pt x="2407" y="1112"/>
                </a:lnTo>
                <a:lnTo>
                  <a:pt x="2405" y="1112"/>
                </a:lnTo>
                <a:lnTo>
                  <a:pt x="2405" y="1111"/>
                </a:lnTo>
                <a:lnTo>
                  <a:pt x="2407" y="1111"/>
                </a:lnTo>
                <a:close/>
                <a:moveTo>
                  <a:pt x="2418" y="1111"/>
                </a:moveTo>
                <a:lnTo>
                  <a:pt x="2420" y="1111"/>
                </a:lnTo>
                <a:lnTo>
                  <a:pt x="2418" y="1111"/>
                </a:lnTo>
                <a:lnTo>
                  <a:pt x="2418" y="1112"/>
                </a:lnTo>
                <a:lnTo>
                  <a:pt x="2418" y="1111"/>
                </a:lnTo>
                <a:lnTo>
                  <a:pt x="2416" y="1111"/>
                </a:lnTo>
                <a:lnTo>
                  <a:pt x="2418" y="1111"/>
                </a:lnTo>
                <a:close/>
                <a:moveTo>
                  <a:pt x="2412" y="1111"/>
                </a:moveTo>
                <a:lnTo>
                  <a:pt x="2413" y="1111"/>
                </a:lnTo>
                <a:lnTo>
                  <a:pt x="2412" y="1111"/>
                </a:lnTo>
                <a:lnTo>
                  <a:pt x="2412" y="1112"/>
                </a:lnTo>
                <a:lnTo>
                  <a:pt x="2412" y="1111"/>
                </a:lnTo>
                <a:close/>
                <a:moveTo>
                  <a:pt x="2410" y="1109"/>
                </a:moveTo>
                <a:lnTo>
                  <a:pt x="2410" y="1111"/>
                </a:lnTo>
                <a:lnTo>
                  <a:pt x="2410" y="1109"/>
                </a:lnTo>
                <a:lnTo>
                  <a:pt x="2412" y="1109"/>
                </a:lnTo>
                <a:lnTo>
                  <a:pt x="2412" y="1111"/>
                </a:lnTo>
                <a:lnTo>
                  <a:pt x="2412" y="1109"/>
                </a:lnTo>
                <a:lnTo>
                  <a:pt x="2412" y="1111"/>
                </a:lnTo>
                <a:lnTo>
                  <a:pt x="2410" y="1111"/>
                </a:lnTo>
                <a:lnTo>
                  <a:pt x="2408" y="1111"/>
                </a:lnTo>
                <a:lnTo>
                  <a:pt x="2410" y="1111"/>
                </a:lnTo>
                <a:lnTo>
                  <a:pt x="2408" y="1111"/>
                </a:lnTo>
                <a:lnTo>
                  <a:pt x="2408" y="1109"/>
                </a:lnTo>
                <a:lnTo>
                  <a:pt x="2410" y="1109"/>
                </a:lnTo>
                <a:lnTo>
                  <a:pt x="2408" y="1109"/>
                </a:lnTo>
                <a:lnTo>
                  <a:pt x="2410" y="1109"/>
                </a:lnTo>
                <a:close/>
                <a:moveTo>
                  <a:pt x="2336" y="1090"/>
                </a:moveTo>
                <a:lnTo>
                  <a:pt x="2336" y="1088"/>
                </a:lnTo>
                <a:lnTo>
                  <a:pt x="2336" y="1090"/>
                </a:lnTo>
                <a:close/>
                <a:moveTo>
                  <a:pt x="2328" y="1087"/>
                </a:moveTo>
                <a:lnTo>
                  <a:pt x="2328" y="1085"/>
                </a:lnTo>
                <a:lnTo>
                  <a:pt x="2328" y="1087"/>
                </a:lnTo>
                <a:close/>
                <a:moveTo>
                  <a:pt x="2308" y="1083"/>
                </a:moveTo>
                <a:lnTo>
                  <a:pt x="2306" y="1083"/>
                </a:lnTo>
                <a:lnTo>
                  <a:pt x="2304" y="1083"/>
                </a:lnTo>
                <a:lnTo>
                  <a:pt x="2306" y="1083"/>
                </a:lnTo>
                <a:lnTo>
                  <a:pt x="2308" y="1083"/>
                </a:lnTo>
                <a:close/>
                <a:moveTo>
                  <a:pt x="2303" y="1083"/>
                </a:moveTo>
                <a:lnTo>
                  <a:pt x="2301" y="1083"/>
                </a:lnTo>
                <a:lnTo>
                  <a:pt x="2301" y="1082"/>
                </a:lnTo>
                <a:lnTo>
                  <a:pt x="2303" y="1082"/>
                </a:lnTo>
                <a:lnTo>
                  <a:pt x="2303" y="1083"/>
                </a:lnTo>
                <a:close/>
                <a:moveTo>
                  <a:pt x="2285" y="1079"/>
                </a:moveTo>
                <a:lnTo>
                  <a:pt x="2284" y="1079"/>
                </a:lnTo>
                <a:lnTo>
                  <a:pt x="2285" y="1079"/>
                </a:lnTo>
                <a:close/>
                <a:moveTo>
                  <a:pt x="2272" y="1075"/>
                </a:moveTo>
                <a:lnTo>
                  <a:pt x="2271" y="1075"/>
                </a:lnTo>
                <a:lnTo>
                  <a:pt x="2271" y="1074"/>
                </a:lnTo>
                <a:lnTo>
                  <a:pt x="2271" y="1075"/>
                </a:lnTo>
                <a:lnTo>
                  <a:pt x="2272" y="1075"/>
                </a:lnTo>
                <a:close/>
                <a:moveTo>
                  <a:pt x="2157" y="1003"/>
                </a:moveTo>
                <a:lnTo>
                  <a:pt x="2159" y="1003"/>
                </a:lnTo>
                <a:lnTo>
                  <a:pt x="2157" y="1003"/>
                </a:lnTo>
                <a:close/>
                <a:moveTo>
                  <a:pt x="1701" y="674"/>
                </a:moveTo>
                <a:lnTo>
                  <a:pt x="1700" y="674"/>
                </a:lnTo>
                <a:lnTo>
                  <a:pt x="1701" y="674"/>
                </a:lnTo>
                <a:close/>
                <a:moveTo>
                  <a:pt x="1445" y="471"/>
                </a:moveTo>
                <a:lnTo>
                  <a:pt x="1444" y="471"/>
                </a:lnTo>
                <a:lnTo>
                  <a:pt x="1444" y="469"/>
                </a:lnTo>
                <a:lnTo>
                  <a:pt x="1445" y="469"/>
                </a:lnTo>
                <a:lnTo>
                  <a:pt x="1445" y="471"/>
                </a:lnTo>
                <a:close/>
                <a:moveTo>
                  <a:pt x="1591" y="463"/>
                </a:moveTo>
                <a:lnTo>
                  <a:pt x="1589" y="463"/>
                </a:lnTo>
                <a:lnTo>
                  <a:pt x="1591" y="463"/>
                </a:lnTo>
                <a:close/>
                <a:moveTo>
                  <a:pt x="1588" y="463"/>
                </a:moveTo>
                <a:lnTo>
                  <a:pt x="1588" y="461"/>
                </a:lnTo>
                <a:lnTo>
                  <a:pt x="1588" y="463"/>
                </a:lnTo>
                <a:close/>
                <a:moveTo>
                  <a:pt x="1458" y="459"/>
                </a:moveTo>
                <a:lnTo>
                  <a:pt x="1458" y="458"/>
                </a:lnTo>
                <a:lnTo>
                  <a:pt x="1456" y="458"/>
                </a:lnTo>
                <a:lnTo>
                  <a:pt x="1458" y="458"/>
                </a:lnTo>
                <a:lnTo>
                  <a:pt x="1458" y="459"/>
                </a:lnTo>
                <a:close/>
                <a:moveTo>
                  <a:pt x="1429" y="459"/>
                </a:moveTo>
                <a:lnTo>
                  <a:pt x="1429" y="458"/>
                </a:lnTo>
                <a:lnTo>
                  <a:pt x="1429" y="459"/>
                </a:lnTo>
                <a:close/>
                <a:moveTo>
                  <a:pt x="1602" y="458"/>
                </a:moveTo>
                <a:lnTo>
                  <a:pt x="1600" y="458"/>
                </a:lnTo>
                <a:lnTo>
                  <a:pt x="1602" y="456"/>
                </a:lnTo>
                <a:lnTo>
                  <a:pt x="1602" y="458"/>
                </a:lnTo>
                <a:close/>
                <a:moveTo>
                  <a:pt x="1618" y="453"/>
                </a:moveTo>
                <a:lnTo>
                  <a:pt x="1616" y="453"/>
                </a:lnTo>
                <a:lnTo>
                  <a:pt x="1616" y="455"/>
                </a:lnTo>
                <a:lnTo>
                  <a:pt x="1616" y="453"/>
                </a:lnTo>
                <a:lnTo>
                  <a:pt x="1618" y="453"/>
                </a:lnTo>
                <a:lnTo>
                  <a:pt x="1618" y="451"/>
                </a:lnTo>
                <a:lnTo>
                  <a:pt x="1618" y="453"/>
                </a:lnTo>
                <a:close/>
                <a:moveTo>
                  <a:pt x="1620" y="451"/>
                </a:moveTo>
                <a:lnTo>
                  <a:pt x="1620" y="450"/>
                </a:lnTo>
                <a:lnTo>
                  <a:pt x="1620" y="451"/>
                </a:lnTo>
                <a:close/>
                <a:moveTo>
                  <a:pt x="1578" y="447"/>
                </a:moveTo>
                <a:lnTo>
                  <a:pt x="1580" y="447"/>
                </a:lnTo>
                <a:lnTo>
                  <a:pt x="1578" y="447"/>
                </a:lnTo>
                <a:close/>
                <a:moveTo>
                  <a:pt x="1575" y="447"/>
                </a:moveTo>
                <a:lnTo>
                  <a:pt x="1575" y="445"/>
                </a:lnTo>
                <a:lnTo>
                  <a:pt x="1575" y="447"/>
                </a:lnTo>
                <a:close/>
                <a:moveTo>
                  <a:pt x="1528" y="443"/>
                </a:moveTo>
                <a:lnTo>
                  <a:pt x="1528" y="445"/>
                </a:lnTo>
                <a:lnTo>
                  <a:pt x="1528" y="443"/>
                </a:lnTo>
                <a:lnTo>
                  <a:pt x="1528" y="442"/>
                </a:lnTo>
                <a:lnTo>
                  <a:pt x="1528" y="443"/>
                </a:lnTo>
                <a:close/>
                <a:moveTo>
                  <a:pt x="1519" y="440"/>
                </a:moveTo>
                <a:lnTo>
                  <a:pt x="1517" y="440"/>
                </a:lnTo>
                <a:lnTo>
                  <a:pt x="1517" y="439"/>
                </a:lnTo>
                <a:lnTo>
                  <a:pt x="1519" y="439"/>
                </a:lnTo>
                <a:lnTo>
                  <a:pt x="1519" y="440"/>
                </a:lnTo>
                <a:close/>
                <a:moveTo>
                  <a:pt x="1376" y="394"/>
                </a:moveTo>
                <a:lnTo>
                  <a:pt x="1376" y="392"/>
                </a:lnTo>
                <a:lnTo>
                  <a:pt x="1376" y="394"/>
                </a:lnTo>
                <a:close/>
                <a:moveTo>
                  <a:pt x="1368" y="391"/>
                </a:moveTo>
                <a:lnTo>
                  <a:pt x="1367" y="391"/>
                </a:lnTo>
                <a:lnTo>
                  <a:pt x="1368" y="391"/>
                </a:lnTo>
                <a:lnTo>
                  <a:pt x="1368" y="389"/>
                </a:lnTo>
                <a:lnTo>
                  <a:pt x="1368" y="391"/>
                </a:lnTo>
                <a:close/>
                <a:moveTo>
                  <a:pt x="1364" y="389"/>
                </a:moveTo>
                <a:lnTo>
                  <a:pt x="1364" y="387"/>
                </a:lnTo>
                <a:lnTo>
                  <a:pt x="1364" y="389"/>
                </a:lnTo>
                <a:close/>
                <a:moveTo>
                  <a:pt x="1368" y="389"/>
                </a:moveTo>
                <a:lnTo>
                  <a:pt x="1368" y="387"/>
                </a:lnTo>
                <a:lnTo>
                  <a:pt x="1370" y="387"/>
                </a:lnTo>
                <a:lnTo>
                  <a:pt x="1368" y="389"/>
                </a:lnTo>
                <a:close/>
                <a:moveTo>
                  <a:pt x="1362" y="384"/>
                </a:moveTo>
                <a:lnTo>
                  <a:pt x="1364" y="384"/>
                </a:lnTo>
                <a:lnTo>
                  <a:pt x="1362" y="384"/>
                </a:lnTo>
                <a:lnTo>
                  <a:pt x="1364" y="384"/>
                </a:lnTo>
                <a:lnTo>
                  <a:pt x="1362" y="384"/>
                </a:lnTo>
                <a:lnTo>
                  <a:pt x="1362" y="386"/>
                </a:lnTo>
                <a:lnTo>
                  <a:pt x="1362" y="384"/>
                </a:lnTo>
                <a:close/>
                <a:moveTo>
                  <a:pt x="1364" y="384"/>
                </a:moveTo>
                <a:lnTo>
                  <a:pt x="1364" y="383"/>
                </a:lnTo>
                <a:lnTo>
                  <a:pt x="1364" y="384"/>
                </a:lnTo>
                <a:close/>
                <a:moveTo>
                  <a:pt x="1360" y="383"/>
                </a:moveTo>
                <a:lnTo>
                  <a:pt x="1362" y="383"/>
                </a:lnTo>
                <a:lnTo>
                  <a:pt x="1360" y="383"/>
                </a:lnTo>
                <a:close/>
                <a:moveTo>
                  <a:pt x="1364" y="383"/>
                </a:moveTo>
                <a:lnTo>
                  <a:pt x="1364" y="381"/>
                </a:lnTo>
                <a:lnTo>
                  <a:pt x="1364" y="383"/>
                </a:lnTo>
                <a:close/>
                <a:moveTo>
                  <a:pt x="1343" y="312"/>
                </a:moveTo>
                <a:lnTo>
                  <a:pt x="1341" y="312"/>
                </a:lnTo>
                <a:lnTo>
                  <a:pt x="1341" y="314"/>
                </a:lnTo>
                <a:lnTo>
                  <a:pt x="1341" y="312"/>
                </a:lnTo>
                <a:lnTo>
                  <a:pt x="1343" y="312"/>
                </a:lnTo>
                <a:close/>
                <a:moveTo>
                  <a:pt x="1341" y="290"/>
                </a:moveTo>
                <a:lnTo>
                  <a:pt x="1341" y="288"/>
                </a:lnTo>
                <a:lnTo>
                  <a:pt x="1341" y="290"/>
                </a:lnTo>
                <a:close/>
                <a:moveTo>
                  <a:pt x="1338" y="285"/>
                </a:moveTo>
                <a:lnTo>
                  <a:pt x="1340" y="285"/>
                </a:lnTo>
                <a:lnTo>
                  <a:pt x="1340" y="287"/>
                </a:lnTo>
                <a:lnTo>
                  <a:pt x="1340" y="288"/>
                </a:lnTo>
                <a:lnTo>
                  <a:pt x="1341" y="288"/>
                </a:lnTo>
                <a:lnTo>
                  <a:pt x="1341" y="290"/>
                </a:lnTo>
                <a:lnTo>
                  <a:pt x="1341" y="291"/>
                </a:lnTo>
                <a:lnTo>
                  <a:pt x="1340" y="291"/>
                </a:lnTo>
                <a:lnTo>
                  <a:pt x="1340" y="290"/>
                </a:lnTo>
                <a:lnTo>
                  <a:pt x="1340" y="291"/>
                </a:lnTo>
                <a:lnTo>
                  <a:pt x="1340" y="290"/>
                </a:lnTo>
                <a:lnTo>
                  <a:pt x="1338" y="290"/>
                </a:lnTo>
                <a:lnTo>
                  <a:pt x="1338" y="288"/>
                </a:lnTo>
                <a:lnTo>
                  <a:pt x="1338" y="290"/>
                </a:lnTo>
                <a:lnTo>
                  <a:pt x="1338" y="291"/>
                </a:lnTo>
                <a:lnTo>
                  <a:pt x="1338" y="290"/>
                </a:lnTo>
                <a:lnTo>
                  <a:pt x="1336" y="290"/>
                </a:lnTo>
                <a:lnTo>
                  <a:pt x="1338" y="290"/>
                </a:lnTo>
                <a:lnTo>
                  <a:pt x="1336" y="290"/>
                </a:lnTo>
                <a:lnTo>
                  <a:pt x="1336" y="288"/>
                </a:lnTo>
                <a:lnTo>
                  <a:pt x="1335" y="288"/>
                </a:lnTo>
                <a:lnTo>
                  <a:pt x="1335" y="287"/>
                </a:lnTo>
                <a:lnTo>
                  <a:pt x="1335" y="285"/>
                </a:lnTo>
                <a:lnTo>
                  <a:pt x="1336" y="285"/>
                </a:lnTo>
                <a:lnTo>
                  <a:pt x="1336" y="287"/>
                </a:lnTo>
                <a:lnTo>
                  <a:pt x="1338" y="285"/>
                </a:lnTo>
                <a:lnTo>
                  <a:pt x="1336" y="285"/>
                </a:lnTo>
                <a:lnTo>
                  <a:pt x="1338" y="285"/>
                </a:lnTo>
                <a:close/>
                <a:moveTo>
                  <a:pt x="1338" y="283"/>
                </a:moveTo>
                <a:lnTo>
                  <a:pt x="1336" y="283"/>
                </a:lnTo>
                <a:lnTo>
                  <a:pt x="1338" y="282"/>
                </a:lnTo>
                <a:lnTo>
                  <a:pt x="1338" y="283"/>
                </a:lnTo>
                <a:close/>
                <a:moveTo>
                  <a:pt x="1340" y="282"/>
                </a:moveTo>
                <a:lnTo>
                  <a:pt x="1340" y="283"/>
                </a:lnTo>
                <a:lnTo>
                  <a:pt x="1340" y="282"/>
                </a:lnTo>
                <a:lnTo>
                  <a:pt x="1338" y="282"/>
                </a:lnTo>
                <a:lnTo>
                  <a:pt x="1340" y="282"/>
                </a:lnTo>
                <a:close/>
                <a:moveTo>
                  <a:pt x="1343" y="274"/>
                </a:moveTo>
                <a:lnTo>
                  <a:pt x="1341" y="274"/>
                </a:lnTo>
                <a:lnTo>
                  <a:pt x="1343" y="274"/>
                </a:lnTo>
                <a:lnTo>
                  <a:pt x="1343" y="272"/>
                </a:lnTo>
                <a:lnTo>
                  <a:pt x="1343" y="274"/>
                </a:lnTo>
                <a:close/>
                <a:moveTo>
                  <a:pt x="1346" y="250"/>
                </a:moveTo>
                <a:lnTo>
                  <a:pt x="1346" y="248"/>
                </a:lnTo>
                <a:lnTo>
                  <a:pt x="1348" y="248"/>
                </a:lnTo>
                <a:lnTo>
                  <a:pt x="1348" y="250"/>
                </a:lnTo>
                <a:lnTo>
                  <a:pt x="1346" y="250"/>
                </a:lnTo>
                <a:close/>
                <a:moveTo>
                  <a:pt x="1348" y="250"/>
                </a:moveTo>
                <a:lnTo>
                  <a:pt x="1348" y="251"/>
                </a:lnTo>
                <a:lnTo>
                  <a:pt x="1348" y="250"/>
                </a:lnTo>
                <a:lnTo>
                  <a:pt x="1348" y="248"/>
                </a:lnTo>
                <a:lnTo>
                  <a:pt x="1349" y="248"/>
                </a:lnTo>
                <a:lnTo>
                  <a:pt x="1349" y="250"/>
                </a:lnTo>
                <a:lnTo>
                  <a:pt x="1348" y="250"/>
                </a:lnTo>
                <a:close/>
                <a:moveTo>
                  <a:pt x="1349" y="248"/>
                </a:moveTo>
                <a:lnTo>
                  <a:pt x="1348" y="248"/>
                </a:lnTo>
                <a:lnTo>
                  <a:pt x="1349" y="248"/>
                </a:lnTo>
                <a:close/>
                <a:moveTo>
                  <a:pt x="1348" y="247"/>
                </a:moveTo>
                <a:lnTo>
                  <a:pt x="1348" y="248"/>
                </a:lnTo>
                <a:lnTo>
                  <a:pt x="1348" y="247"/>
                </a:lnTo>
                <a:lnTo>
                  <a:pt x="1348" y="248"/>
                </a:lnTo>
                <a:lnTo>
                  <a:pt x="1346" y="248"/>
                </a:lnTo>
                <a:lnTo>
                  <a:pt x="1346" y="247"/>
                </a:lnTo>
                <a:lnTo>
                  <a:pt x="1348" y="247"/>
                </a:lnTo>
                <a:close/>
                <a:moveTo>
                  <a:pt x="1352" y="239"/>
                </a:moveTo>
                <a:lnTo>
                  <a:pt x="1352" y="240"/>
                </a:lnTo>
                <a:lnTo>
                  <a:pt x="1352" y="239"/>
                </a:lnTo>
                <a:close/>
                <a:moveTo>
                  <a:pt x="1354" y="239"/>
                </a:moveTo>
                <a:lnTo>
                  <a:pt x="1352" y="239"/>
                </a:lnTo>
                <a:lnTo>
                  <a:pt x="1354" y="239"/>
                </a:lnTo>
                <a:close/>
                <a:moveTo>
                  <a:pt x="1338" y="163"/>
                </a:moveTo>
                <a:lnTo>
                  <a:pt x="1340" y="163"/>
                </a:lnTo>
                <a:lnTo>
                  <a:pt x="1340" y="165"/>
                </a:lnTo>
                <a:lnTo>
                  <a:pt x="1338" y="165"/>
                </a:lnTo>
                <a:lnTo>
                  <a:pt x="1338" y="163"/>
                </a:lnTo>
                <a:close/>
                <a:moveTo>
                  <a:pt x="1340" y="163"/>
                </a:moveTo>
                <a:lnTo>
                  <a:pt x="1340" y="162"/>
                </a:lnTo>
                <a:lnTo>
                  <a:pt x="1340" y="163"/>
                </a:lnTo>
                <a:close/>
                <a:moveTo>
                  <a:pt x="1343" y="160"/>
                </a:moveTo>
                <a:lnTo>
                  <a:pt x="1344" y="159"/>
                </a:lnTo>
                <a:lnTo>
                  <a:pt x="1344" y="160"/>
                </a:lnTo>
                <a:lnTo>
                  <a:pt x="1343" y="160"/>
                </a:lnTo>
                <a:close/>
                <a:moveTo>
                  <a:pt x="1343" y="159"/>
                </a:moveTo>
                <a:lnTo>
                  <a:pt x="1341" y="159"/>
                </a:lnTo>
                <a:lnTo>
                  <a:pt x="1341" y="157"/>
                </a:lnTo>
                <a:lnTo>
                  <a:pt x="1343" y="157"/>
                </a:lnTo>
                <a:lnTo>
                  <a:pt x="1343" y="159"/>
                </a:lnTo>
                <a:close/>
                <a:moveTo>
                  <a:pt x="1338" y="155"/>
                </a:moveTo>
                <a:lnTo>
                  <a:pt x="1338" y="154"/>
                </a:lnTo>
                <a:lnTo>
                  <a:pt x="1338" y="155"/>
                </a:lnTo>
                <a:close/>
                <a:moveTo>
                  <a:pt x="1340" y="152"/>
                </a:moveTo>
                <a:lnTo>
                  <a:pt x="1340" y="154"/>
                </a:lnTo>
                <a:lnTo>
                  <a:pt x="1341" y="154"/>
                </a:lnTo>
                <a:lnTo>
                  <a:pt x="1340" y="154"/>
                </a:lnTo>
                <a:lnTo>
                  <a:pt x="1340" y="152"/>
                </a:lnTo>
                <a:close/>
                <a:moveTo>
                  <a:pt x="1335" y="151"/>
                </a:moveTo>
                <a:lnTo>
                  <a:pt x="1335" y="149"/>
                </a:lnTo>
                <a:lnTo>
                  <a:pt x="1333" y="149"/>
                </a:lnTo>
                <a:lnTo>
                  <a:pt x="1335" y="149"/>
                </a:lnTo>
                <a:lnTo>
                  <a:pt x="1335" y="151"/>
                </a:lnTo>
                <a:close/>
                <a:moveTo>
                  <a:pt x="1338" y="120"/>
                </a:moveTo>
                <a:lnTo>
                  <a:pt x="1338" y="119"/>
                </a:lnTo>
                <a:lnTo>
                  <a:pt x="1338" y="120"/>
                </a:lnTo>
                <a:close/>
                <a:moveTo>
                  <a:pt x="1336" y="120"/>
                </a:moveTo>
                <a:lnTo>
                  <a:pt x="1336" y="119"/>
                </a:lnTo>
                <a:lnTo>
                  <a:pt x="1338" y="119"/>
                </a:lnTo>
                <a:lnTo>
                  <a:pt x="1336" y="120"/>
                </a:lnTo>
                <a:close/>
                <a:moveTo>
                  <a:pt x="1336" y="117"/>
                </a:moveTo>
                <a:lnTo>
                  <a:pt x="1336" y="115"/>
                </a:lnTo>
                <a:lnTo>
                  <a:pt x="1336" y="117"/>
                </a:lnTo>
                <a:close/>
                <a:moveTo>
                  <a:pt x="1338" y="115"/>
                </a:moveTo>
                <a:lnTo>
                  <a:pt x="1338" y="117"/>
                </a:lnTo>
                <a:lnTo>
                  <a:pt x="1338" y="115"/>
                </a:lnTo>
                <a:close/>
                <a:moveTo>
                  <a:pt x="1336" y="115"/>
                </a:moveTo>
                <a:lnTo>
                  <a:pt x="1335" y="115"/>
                </a:lnTo>
                <a:lnTo>
                  <a:pt x="1335" y="114"/>
                </a:lnTo>
                <a:lnTo>
                  <a:pt x="1336" y="114"/>
                </a:lnTo>
                <a:lnTo>
                  <a:pt x="1335" y="114"/>
                </a:lnTo>
                <a:lnTo>
                  <a:pt x="1336" y="114"/>
                </a:lnTo>
                <a:lnTo>
                  <a:pt x="1336" y="115"/>
                </a:lnTo>
                <a:close/>
                <a:moveTo>
                  <a:pt x="1336" y="114"/>
                </a:moveTo>
                <a:lnTo>
                  <a:pt x="1335" y="114"/>
                </a:lnTo>
                <a:lnTo>
                  <a:pt x="1336" y="114"/>
                </a:lnTo>
                <a:close/>
                <a:moveTo>
                  <a:pt x="1338" y="111"/>
                </a:moveTo>
                <a:lnTo>
                  <a:pt x="1336" y="111"/>
                </a:lnTo>
                <a:lnTo>
                  <a:pt x="1338" y="109"/>
                </a:lnTo>
                <a:lnTo>
                  <a:pt x="1336" y="109"/>
                </a:lnTo>
                <a:lnTo>
                  <a:pt x="1338" y="109"/>
                </a:lnTo>
                <a:lnTo>
                  <a:pt x="1338" y="111"/>
                </a:lnTo>
                <a:close/>
                <a:moveTo>
                  <a:pt x="1348" y="88"/>
                </a:moveTo>
                <a:lnTo>
                  <a:pt x="1348" y="87"/>
                </a:lnTo>
                <a:lnTo>
                  <a:pt x="1348" y="88"/>
                </a:lnTo>
                <a:lnTo>
                  <a:pt x="1348" y="87"/>
                </a:lnTo>
                <a:lnTo>
                  <a:pt x="1346" y="87"/>
                </a:lnTo>
                <a:lnTo>
                  <a:pt x="1348" y="87"/>
                </a:lnTo>
                <a:lnTo>
                  <a:pt x="1348" y="88"/>
                </a:lnTo>
                <a:close/>
                <a:moveTo>
                  <a:pt x="1346" y="87"/>
                </a:moveTo>
                <a:lnTo>
                  <a:pt x="1344" y="87"/>
                </a:lnTo>
                <a:lnTo>
                  <a:pt x="1346" y="87"/>
                </a:lnTo>
                <a:lnTo>
                  <a:pt x="1344" y="87"/>
                </a:lnTo>
                <a:lnTo>
                  <a:pt x="1344" y="85"/>
                </a:lnTo>
                <a:lnTo>
                  <a:pt x="1346" y="85"/>
                </a:lnTo>
                <a:lnTo>
                  <a:pt x="1346" y="87"/>
                </a:lnTo>
                <a:close/>
                <a:moveTo>
                  <a:pt x="1341" y="87"/>
                </a:moveTo>
                <a:lnTo>
                  <a:pt x="1341" y="85"/>
                </a:lnTo>
                <a:lnTo>
                  <a:pt x="1343" y="85"/>
                </a:lnTo>
                <a:lnTo>
                  <a:pt x="1343" y="87"/>
                </a:lnTo>
                <a:lnTo>
                  <a:pt x="1341" y="87"/>
                </a:lnTo>
                <a:close/>
                <a:moveTo>
                  <a:pt x="1344" y="82"/>
                </a:moveTo>
                <a:lnTo>
                  <a:pt x="1346" y="82"/>
                </a:lnTo>
                <a:lnTo>
                  <a:pt x="1346" y="83"/>
                </a:lnTo>
                <a:lnTo>
                  <a:pt x="1344" y="83"/>
                </a:lnTo>
                <a:lnTo>
                  <a:pt x="1344" y="82"/>
                </a:lnTo>
                <a:lnTo>
                  <a:pt x="1344" y="83"/>
                </a:lnTo>
                <a:lnTo>
                  <a:pt x="1343" y="83"/>
                </a:lnTo>
                <a:lnTo>
                  <a:pt x="1343" y="82"/>
                </a:lnTo>
                <a:lnTo>
                  <a:pt x="1344" y="82"/>
                </a:lnTo>
                <a:close/>
                <a:moveTo>
                  <a:pt x="1336" y="45"/>
                </a:moveTo>
                <a:lnTo>
                  <a:pt x="1336" y="43"/>
                </a:lnTo>
                <a:lnTo>
                  <a:pt x="1336" y="45"/>
                </a:lnTo>
                <a:close/>
                <a:moveTo>
                  <a:pt x="1333" y="5"/>
                </a:moveTo>
                <a:lnTo>
                  <a:pt x="1335" y="5"/>
                </a:lnTo>
                <a:lnTo>
                  <a:pt x="1335" y="7"/>
                </a:lnTo>
                <a:lnTo>
                  <a:pt x="1333" y="7"/>
                </a:lnTo>
                <a:lnTo>
                  <a:pt x="1333" y="5"/>
                </a:lnTo>
                <a:lnTo>
                  <a:pt x="1335" y="5"/>
                </a:lnTo>
                <a:lnTo>
                  <a:pt x="1333" y="5"/>
                </a:lnTo>
                <a:close/>
                <a:moveTo>
                  <a:pt x="1338" y="3"/>
                </a:moveTo>
                <a:lnTo>
                  <a:pt x="1336" y="3"/>
                </a:lnTo>
                <a:lnTo>
                  <a:pt x="1338" y="3"/>
                </a:lnTo>
                <a:close/>
                <a:moveTo>
                  <a:pt x="1335" y="0"/>
                </a:moveTo>
                <a:lnTo>
                  <a:pt x="1335" y="2"/>
                </a:lnTo>
                <a:lnTo>
                  <a:pt x="1335" y="3"/>
                </a:lnTo>
                <a:lnTo>
                  <a:pt x="1336" y="3"/>
                </a:lnTo>
                <a:lnTo>
                  <a:pt x="1336" y="2"/>
                </a:lnTo>
                <a:lnTo>
                  <a:pt x="1336" y="0"/>
                </a:lnTo>
                <a:lnTo>
                  <a:pt x="1336" y="2"/>
                </a:lnTo>
                <a:lnTo>
                  <a:pt x="1338" y="2"/>
                </a:lnTo>
                <a:lnTo>
                  <a:pt x="1336" y="3"/>
                </a:lnTo>
                <a:lnTo>
                  <a:pt x="1335" y="3"/>
                </a:lnTo>
                <a:lnTo>
                  <a:pt x="1336" y="3"/>
                </a:lnTo>
                <a:lnTo>
                  <a:pt x="1336" y="5"/>
                </a:lnTo>
                <a:lnTo>
                  <a:pt x="1336" y="7"/>
                </a:lnTo>
                <a:lnTo>
                  <a:pt x="1336" y="5"/>
                </a:lnTo>
                <a:lnTo>
                  <a:pt x="1335" y="5"/>
                </a:lnTo>
                <a:lnTo>
                  <a:pt x="1333" y="3"/>
                </a:lnTo>
                <a:lnTo>
                  <a:pt x="1335" y="3"/>
                </a:lnTo>
                <a:lnTo>
                  <a:pt x="1333" y="3"/>
                </a:lnTo>
                <a:lnTo>
                  <a:pt x="1333" y="5"/>
                </a:lnTo>
                <a:lnTo>
                  <a:pt x="1332" y="5"/>
                </a:lnTo>
                <a:lnTo>
                  <a:pt x="1333" y="5"/>
                </a:lnTo>
                <a:lnTo>
                  <a:pt x="1333" y="7"/>
                </a:lnTo>
                <a:lnTo>
                  <a:pt x="1333" y="8"/>
                </a:lnTo>
                <a:lnTo>
                  <a:pt x="1332" y="8"/>
                </a:lnTo>
                <a:lnTo>
                  <a:pt x="1333" y="8"/>
                </a:lnTo>
                <a:lnTo>
                  <a:pt x="1332" y="8"/>
                </a:lnTo>
                <a:lnTo>
                  <a:pt x="1332" y="10"/>
                </a:lnTo>
                <a:lnTo>
                  <a:pt x="1330" y="10"/>
                </a:lnTo>
                <a:lnTo>
                  <a:pt x="1330" y="11"/>
                </a:lnTo>
                <a:lnTo>
                  <a:pt x="1330" y="15"/>
                </a:lnTo>
                <a:lnTo>
                  <a:pt x="1330" y="16"/>
                </a:lnTo>
                <a:lnTo>
                  <a:pt x="1330" y="18"/>
                </a:lnTo>
                <a:lnTo>
                  <a:pt x="1332" y="18"/>
                </a:lnTo>
                <a:lnTo>
                  <a:pt x="1330" y="18"/>
                </a:lnTo>
                <a:lnTo>
                  <a:pt x="1330" y="19"/>
                </a:lnTo>
                <a:lnTo>
                  <a:pt x="1332" y="19"/>
                </a:lnTo>
                <a:lnTo>
                  <a:pt x="1332" y="21"/>
                </a:lnTo>
                <a:lnTo>
                  <a:pt x="1330" y="21"/>
                </a:lnTo>
                <a:lnTo>
                  <a:pt x="1332" y="21"/>
                </a:lnTo>
                <a:lnTo>
                  <a:pt x="1332" y="19"/>
                </a:lnTo>
                <a:lnTo>
                  <a:pt x="1333" y="19"/>
                </a:lnTo>
                <a:lnTo>
                  <a:pt x="1333" y="21"/>
                </a:lnTo>
                <a:lnTo>
                  <a:pt x="1332" y="23"/>
                </a:lnTo>
                <a:lnTo>
                  <a:pt x="1333" y="23"/>
                </a:lnTo>
                <a:lnTo>
                  <a:pt x="1335" y="23"/>
                </a:lnTo>
                <a:lnTo>
                  <a:pt x="1333" y="23"/>
                </a:lnTo>
                <a:lnTo>
                  <a:pt x="1332" y="23"/>
                </a:lnTo>
                <a:lnTo>
                  <a:pt x="1332" y="24"/>
                </a:lnTo>
                <a:lnTo>
                  <a:pt x="1332" y="23"/>
                </a:lnTo>
                <a:lnTo>
                  <a:pt x="1332" y="24"/>
                </a:lnTo>
                <a:lnTo>
                  <a:pt x="1332" y="26"/>
                </a:lnTo>
                <a:lnTo>
                  <a:pt x="1332" y="24"/>
                </a:lnTo>
                <a:lnTo>
                  <a:pt x="1332" y="26"/>
                </a:lnTo>
                <a:lnTo>
                  <a:pt x="1333" y="26"/>
                </a:lnTo>
                <a:lnTo>
                  <a:pt x="1332" y="26"/>
                </a:lnTo>
                <a:lnTo>
                  <a:pt x="1333" y="26"/>
                </a:lnTo>
                <a:lnTo>
                  <a:pt x="1332" y="26"/>
                </a:lnTo>
                <a:lnTo>
                  <a:pt x="1333" y="31"/>
                </a:lnTo>
                <a:lnTo>
                  <a:pt x="1336" y="31"/>
                </a:lnTo>
                <a:lnTo>
                  <a:pt x="1336" y="32"/>
                </a:lnTo>
                <a:lnTo>
                  <a:pt x="1335" y="32"/>
                </a:lnTo>
                <a:lnTo>
                  <a:pt x="1333" y="32"/>
                </a:lnTo>
                <a:lnTo>
                  <a:pt x="1333" y="34"/>
                </a:lnTo>
                <a:lnTo>
                  <a:pt x="1335" y="34"/>
                </a:lnTo>
                <a:lnTo>
                  <a:pt x="1333" y="35"/>
                </a:lnTo>
                <a:lnTo>
                  <a:pt x="1335" y="35"/>
                </a:lnTo>
                <a:lnTo>
                  <a:pt x="1333" y="35"/>
                </a:lnTo>
                <a:lnTo>
                  <a:pt x="1335" y="35"/>
                </a:lnTo>
                <a:lnTo>
                  <a:pt x="1335" y="37"/>
                </a:lnTo>
                <a:lnTo>
                  <a:pt x="1336" y="37"/>
                </a:lnTo>
                <a:lnTo>
                  <a:pt x="1336" y="39"/>
                </a:lnTo>
                <a:lnTo>
                  <a:pt x="1335" y="39"/>
                </a:lnTo>
                <a:lnTo>
                  <a:pt x="1335" y="40"/>
                </a:lnTo>
                <a:lnTo>
                  <a:pt x="1335" y="42"/>
                </a:lnTo>
                <a:lnTo>
                  <a:pt x="1336" y="42"/>
                </a:lnTo>
                <a:lnTo>
                  <a:pt x="1335" y="42"/>
                </a:lnTo>
                <a:lnTo>
                  <a:pt x="1333" y="42"/>
                </a:lnTo>
                <a:lnTo>
                  <a:pt x="1336" y="47"/>
                </a:lnTo>
                <a:lnTo>
                  <a:pt x="1336" y="48"/>
                </a:lnTo>
                <a:lnTo>
                  <a:pt x="1336" y="50"/>
                </a:lnTo>
                <a:lnTo>
                  <a:pt x="1336" y="48"/>
                </a:lnTo>
                <a:lnTo>
                  <a:pt x="1336" y="50"/>
                </a:lnTo>
                <a:lnTo>
                  <a:pt x="1338" y="50"/>
                </a:lnTo>
                <a:lnTo>
                  <a:pt x="1336" y="50"/>
                </a:lnTo>
                <a:lnTo>
                  <a:pt x="1338" y="51"/>
                </a:lnTo>
                <a:lnTo>
                  <a:pt x="1338" y="53"/>
                </a:lnTo>
                <a:lnTo>
                  <a:pt x="1338" y="55"/>
                </a:lnTo>
                <a:lnTo>
                  <a:pt x="1340" y="56"/>
                </a:lnTo>
                <a:lnTo>
                  <a:pt x="1338" y="58"/>
                </a:lnTo>
                <a:lnTo>
                  <a:pt x="1338" y="59"/>
                </a:lnTo>
                <a:lnTo>
                  <a:pt x="1338" y="61"/>
                </a:lnTo>
                <a:lnTo>
                  <a:pt x="1338" y="63"/>
                </a:lnTo>
                <a:lnTo>
                  <a:pt x="1336" y="63"/>
                </a:lnTo>
                <a:lnTo>
                  <a:pt x="1338" y="63"/>
                </a:lnTo>
                <a:lnTo>
                  <a:pt x="1338" y="64"/>
                </a:lnTo>
                <a:lnTo>
                  <a:pt x="1338" y="66"/>
                </a:lnTo>
                <a:lnTo>
                  <a:pt x="1340" y="72"/>
                </a:lnTo>
                <a:lnTo>
                  <a:pt x="1340" y="74"/>
                </a:lnTo>
                <a:lnTo>
                  <a:pt x="1338" y="74"/>
                </a:lnTo>
                <a:lnTo>
                  <a:pt x="1340" y="74"/>
                </a:lnTo>
                <a:lnTo>
                  <a:pt x="1338" y="74"/>
                </a:lnTo>
                <a:lnTo>
                  <a:pt x="1340" y="74"/>
                </a:lnTo>
                <a:lnTo>
                  <a:pt x="1338" y="74"/>
                </a:lnTo>
                <a:lnTo>
                  <a:pt x="1340" y="74"/>
                </a:lnTo>
                <a:lnTo>
                  <a:pt x="1340" y="75"/>
                </a:lnTo>
                <a:lnTo>
                  <a:pt x="1341" y="75"/>
                </a:lnTo>
                <a:lnTo>
                  <a:pt x="1341" y="77"/>
                </a:lnTo>
                <a:lnTo>
                  <a:pt x="1343" y="77"/>
                </a:lnTo>
                <a:lnTo>
                  <a:pt x="1341" y="77"/>
                </a:lnTo>
                <a:lnTo>
                  <a:pt x="1343" y="77"/>
                </a:lnTo>
                <a:lnTo>
                  <a:pt x="1343" y="79"/>
                </a:lnTo>
                <a:lnTo>
                  <a:pt x="1343" y="80"/>
                </a:lnTo>
                <a:lnTo>
                  <a:pt x="1343" y="82"/>
                </a:lnTo>
                <a:lnTo>
                  <a:pt x="1343" y="83"/>
                </a:lnTo>
                <a:lnTo>
                  <a:pt x="1341" y="83"/>
                </a:lnTo>
                <a:lnTo>
                  <a:pt x="1341" y="85"/>
                </a:lnTo>
                <a:lnTo>
                  <a:pt x="1341" y="87"/>
                </a:lnTo>
                <a:lnTo>
                  <a:pt x="1340" y="87"/>
                </a:lnTo>
                <a:lnTo>
                  <a:pt x="1341" y="87"/>
                </a:lnTo>
                <a:lnTo>
                  <a:pt x="1340" y="87"/>
                </a:lnTo>
                <a:lnTo>
                  <a:pt x="1340" y="88"/>
                </a:lnTo>
                <a:lnTo>
                  <a:pt x="1340" y="90"/>
                </a:lnTo>
                <a:lnTo>
                  <a:pt x="1338" y="91"/>
                </a:lnTo>
                <a:lnTo>
                  <a:pt x="1338" y="93"/>
                </a:lnTo>
                <a:lnTo>
                  <a:pt x="1338" y="91"/>
                </a:lnTo>
                <a:lnTo>
                  <a:pt x="1340" y="91"/>
                </a:lnTo>
                <a:lnTo>
                  <a:pt x="1340" y="93"/>
                </a:lnTo>
                <a:lnTo>
                  <a:pt x="1338" y="93"/>
                </a:lnTo>
                <a:lnTo>
                  <a:pt x="1338" y="95"/>
                </a:lnTo>
                <a:lnTo>
                  <a:pt x="1338" y="96"/>
                </a:lnTo>
                <a:lnTo>
                  <a:pt x="1336" y="96"/>
                </a:lnTo>
                <a:lnTo>
                  <a:pt x="1336" y="98"/>
                </a:lnTo>
                <a:lnTo>
                  <a:pt x="1335" y="98"/>
                </a:lnTo>
                <a:lnTo>
                  <a:pt x="1335" y="96"/>
                </a:lnTo>
                <a:lnTo>
                  <a:pt x="1335" y="98"/>
                </a:lnTo>
                <a:lnTo>
                  <a:pt x="1335" y="99"/>
                </a:lnTo>
                <a:lnTo>
                  <a:pt x="1335" y="98"/>
                </a:lnTo>
                <a:lnTo>
                  <a:pt x="1335" y="99"/>
                </a:lnTo>
                <a:lnTo>
                  <a:pt x="1335" y="101"/>
                </a:lnTo>
                <a:lnTo>
                  <a:pt x="1336" y="101"/>
                </a:lnTo>
                <a:lnTo>
                  <a:pt x="1338" y="101"/>
                </a:lnTo>
                <a:lnTo>
                  <a:pt x="1338" y="99"/>
                </a:lnTo>
                <a:lnTo>
                  <a:pt x="1338" y="101"/>
                </a:lnTo>
                <a:lnTo>
                  <a:pt x="1340" y="101"/>
                </a:lnTo>
                <a:lnTo>
                  <a:pt x="1338" y="101"/>
                </a:lnTo>
                <a:lnTo>
                  <a:pt x="1336" y="101"/>
                </a:lnTo>
                <a:lnTo>
                  <a:pt x="1336" y="103"/>
                </a:lnTo>
                <a:lnTo>
                  <a:pt x="1338" y="103"/>
                </a:lnTo>
                <a:lnTo>
                  <a:pt x="1336" y="103"/>
                </a:lnTo>
                <a:lnTo>
                  <a:pt x="1336" y="104"/>
                </a:lnTo>
                <a:lnTo>
                  <a:pt x="1335" y="104"/>
                </a:lnTo>
                <a:lnTo>
                  <a:pt x="1335" y="106"/>
                </a:lnTo>
                <a:lnTo>
                  <a:pt x="1336" y="106"/>
                </a:lnTo>
                <a:lnTo>
                  <a:pt x="1335" y="106"/>
                </a:lnTo>
                <a:lnTo>
                  <a:pt x="1336" y="106"/>
                </a:lnTo>
                <a:lnTo>
                  <a:pt x="1338" y="106"/>
                </a:lnTo>
                <a:lnTo>
                  <a:pt x="1338" y="107"/>
                </a:lnTo>
                <a:lnTo>
                  <a:pt x="1336" y="107"/>
                </a:lnTo>
                <a:lnTo>
                  <a:pt x="1336" y="106"/>
                </a:lnTo>
                <a:lnTo>
                  <a:pt x="1336" y="107"/>
                </a:lnTo>
                <a:lnTo>
                  <a:pt x="1338" y="107"/>
                </a:lnTo>
                <a:lnTo>
                  <a:pt x="1336" y="107"/>
                </a:lnTo>
                <a:lnTo>
                  <a:pt x="1336" y="109"/>
                </a:lnTo>
                <a:lnTo>
                  <a:pt x="1335" y="109"/>
                </a:lnTo>
                <a:lnTo>
                  <a:pt x="1336" y="109"/>
                </a:lnTo>
                <a:lnTo>
                  <a:pt x="1336" y="107"/>
                </a:lnTo>
                <a:lnTo>
                  <a:pt x="1335" y="106"/>
                </a:lnTo>
                <a:lnTo>
                  <a:pt x="1335" y="107"/>
                </a:lnTo>
                <a:lnTo>
                  <a:pt x="1335" y="106"/>
                </a:lnTo>
                <a:lnTo>
                  <a:pt x="1333" y="107"/>
                </a:lnTo>
                <a:lnTo>
                  <a:pt x="1333" y="109"/>
                </a:lnTo>
                <a:lnTo>
                  <a:pt x="1332" y="109"/>
                </a:lnTo>
                <a:lnTo>
                  <a:pt x="1333" y="109"/>
                </a:lnTo>
                <a:lnTo>
                  <a:pt x="1333" y="111"/>
                </a:lnTo>
                <a:lnTo>
                  <a:pt x="1333" y="112"/>
                </a:lnTo>
                <a:lnTo>
                  <a:pt x="1333" y="111"/>
                </a:lnTo>
                <a:lnTo>
                  <a:pt x="1335" y="111"/>
                </a:lnTo>
                <a:lnTo>
                  <a:pt x="1336" y="111"/>
                </a:lnTo>
                <a:lnTo>
                  <a:pt x="1338" y="111"/>
                </a:lnTo>
                <a:lnTo>
                  <a:pt x="1336" y="111"/>
                </a:lnTo>
                <a:lnTo>
                  <a:pt x="1338" y="111"/>
                </a:lnTo>
                <a:lnTo>
                  <a:pt x="1336" y="111"/>
                </a:lnTo>
                <a:lnTo>
                  <a:pt x="1336" y="112"/>
                </a:lnTo>
                <a:lnTo>
                  <a:pt x="1336" y="111"/>
                </a:lnTo>
                <a:lnTo>
                  <a:pt x="1336" y="112"/>
                </a:lnTo>
                <a:lnTo>
                  <a:pt x="1335" y="112"/>
                </a:lnTo>
                <a:lnTo>
                  <a:pt x="1336" y="112"/>
                </a:lnTo>
                <a:lnTo>
                  <a:pt x="1336" y="114"/>
                </a:lnTo>
                <a:lnTo>
                  <a:pt x="1336" y="112"/>
                </a:lnTo>
                <a:lnTo>
                  <a:pt x="1335" y="112"/>
                </a:lnTo>
                <a:lnTo>
                  <a:pt x="1335" y="114"/>
                </a:lnTo>
                <a:lnTo>
                  <a:pt x="1335" y="115"/>
                </a:lnTo>
                <a:lnTo>
                  <a:pt x="1333" y="115"/>
                </a:lnTo>
                <a:lnTo>
                  <a:pt x="1333" y="117"/>
                </a:lnTo>
                <a:lnTo>
                  <a:pt x="1335" y="117"/>
                </a:lnTo>
                <a:lnTo>
                  <a:pt x="1336" y="117"/>
                </a:lnTo>
                <a:lnTo>
                  <a:pt x="1336" y="119"/>
                </a:lnTo>
                <a:lnTo>
                  <a:pt x="1335" y="119"/>
                </a:lnTo>
                <a:lnTo>
                  <a:pt x="1335" y="117"/>
                </a:lnTo>
                <a:lnTo>
                  <a:pt x="1335" y="119"/>
                </a:lnTo>
                <a:lnTo>
                  <a:pt x="1335" y="117"/>
                </a:lnTo>
                <a:lnTo>
                  <a:pt x="1333" y="117"/>
                </a:lnTo>
                <a:lnTo>
                  <a:pt x="1333" y="119"/>
                </a:lnTo>
                <a:lnTo>
                  <a:pt x="1333" y="120"/>
                </a:lnTo>
                <a:lnTo>
                  <a:pt x="1335" y="120"/>
                </a:lnTo>
                <a:lnTo>
                  <a:pt x="1333" y="120"/>
                </a:lnTo>
                <a:lnTo>
                  <a:pt x="1335" y="120"/>
                </a:lnTo>
                <a:lnTo>
                  <a:pt x="1335" y="122"/>
                </a:lnTo>
                <a:lnTo>
                  <a:pt x="1336" y="122"/>
                </a:lnTo>
                <a:lnTo>
                  <a:pt x="1338" y="120"/>
                </a:lnTo>
                <a:lnTo>
                  <a:pt x="1340" y="120"/>
                </a:lnTo>
                <a:lnTo>
                  <a:pt x="1340" y="122"/>
                </a:lnTo>
                <a:lnTo>
                  <a:pt x="1338" y="122"/>
                </a:lnTo>
                <a:lnTo>
                  <a:pt x="1338" y="123"/>
                </a:lnTo>
                <a:lnTo>
                  <a:pt x="1336" y="123"/>
                </a:lnTo>
                <a:lnTo>
                  <a:pt x="1336" y="122"/>
                </a:lnTo>
                <a:lnTo>
                  <a:pt x="1336" y="123"/>
                </a:lnTo>
                <a:lnTo>
                  <a:pt x="1336" y="125"/>
                </a:lnTo>
                <a:lnTo>
                  <a:pt x="1335" y="125"/>
                </a:lnTo>
                <a:lnTo>
                  <a:pt x="1333" y="125"/>
                </a:lnTo>
                <a:lnTo>
                  <a:pt x="1333" y="127"/>
                </a:lnTo>
                <a:lnTo>
                  <a:pt x="1335" y="128"/>
                </a:lnTo>
                <a:lnTo>
                  <a:pt x="1333" y="128"/>
                </a:lnTo>
                <a:lnTo>
                  <a:pt x="1333" y="130"/>
                </a:lnTo>
                <a:lnTo>
                  <a:pt x="1333" y="131"/>
                </a:lnTo>
                <a:lnTo>
                  <a:pt x="1332" y="131"/>
                </a:lnTo>
                <a:lnTo>
                  <a:pt x="1332" y="133"/>
                </a:lnTo>
                <a:lnTo>
                  <a:pt x="1333" y="133"/>
                </a:lnTo>
                <a:lnTo>
                  <a:pt x="1333" y="135"/>
                </a:lnTo>
                <a:lnTo>
                  <a:pt x="1332" y="135"/>
                </a:lnTo>
                <a:lnTo>
                  <a:pt x="1333" y="135"/>
                </a:lnTo>
                <a:lnTo>
                  <a:pt x="1333" y="136"/>
                </a:lnTo>
                <a:lnTo>
                  <a:pt x="1332" y="136"/>
                </a:lnTo>
                <a:lnTo>
                  <a:pt x="1332" y="138"/>
                </a:lnTo>
                <a:lnTo>
                  <a:pt x="1333" y="138"/>
                </a:lnTo>
                <a:lnTo>
                  <a:pt x="1333" y="139"/>
                </a:lnTo>
                <a:lnTo>
                  <a:pt x="1333" y="141"/>
                </a:lnTo>
                <a:lnTo>
                  <a:pt x="1333" y="143"/>
                </a:lnTo>
                <a:lnTo>
                  <a:pt x="1335" y="143"/>
                </a:lnTo>
                <a:lnTo>
                  <a:pt x="1335" y="141"/>
                </a:lnTo>
                <a:lnTo>
                  <a:pt x="1336" y="141"/>
                </a:lnTo>
                <a:lnTo>
                  <a:pt x="1335" y="141"/>
                </a:lnTo>
                <a:lnTo>
                  <a:pt x="1335" y="139"/>
                </a:lnTo>
                <a:lnTo>
                  <a:pt x="1335" y="138"/>
                </a:lnTo>
                <a:lnTo>
                  <a:pt x="1335" y="139"/>
                </a:lnTo>
                <a:lnTo>
                  <a:pt x="1335" y="141"/>
                </a:lnTo>
                <a:lnTo>
                  <a:pt x="1336" y="139"/>
                </a:lnTo>
                <a:lnTo>
                  <a:pt x="1336" y="141"/>
                </a:lnTo>
                <a:lnTo>
                  <a:pt x="1336" y="143"/>
                </a:lnTo>
                <a:lnTo>
                  <a:pt x="1335" y="143"/>
                </a:lnTo>
                <a:lnTo>
                  <a:pt x="1333" y="143"/>
                </a:lnTo>
                <a:lnTo>
                  <a:pt x="1333" y="144"/>
                </a:lnTo>
                <a:lnTo>
                  <a:pt x="1335" y="144"/>
                </a:lnTo>
                <a:lnTo>
                  <a:pt x="1333" y="144"/>
                </a:lnTo>
                <a:lnTo>
                  <a:pt x="1333" y="146"/>
                </a:lnTo>
                <a:lnTo>
                  <a:pt x="1332" y="146"/>
                </a:lnTo>
                <a:lnTo>
                  <a:pt x="1333" y="146"/>
                </a:lnTo>
                <a:lnTo>
                  <a:pt x="1333" y="147"/>
                </a:lnTo>
                <a:lnTo>
                  <a:pt x="1332" y="147"/>
                </a:lnTo>
                <a:lnTo>
                  <a:pt x="1333" y="147"/>
                </a:lnTo>
                <a:lnTo>
                  <a:pt x="1333" y="149"/>
                </a:lnTo>
                <a:lnTo>
                  <a:pt x="1333" y="151"/>
                </a:lnTo>
                <a:lnTo>
                  <a:pt x="1335" y="151"/>
                </a:lnTo>
                <a:lnTo>
                  <a:pt x="1336" y="151"/>
                </a:lnTo>
                <a:lnTo>
                  <a:pt x="1336" y="152"/>
                </a:lnTo>
                <a:lnTo>
                  <a:pt x="1338" y="152"/>
                </a:lnTo>
                <a:lnTo>
                  <a:pt x="1338" y="154"/>
                </a:lnTo>
                <a:lnTo>
                  <a:pt x="1338" y="152"/>
                </a:lnTo>
                <a:lnTo>
                  <a:pt x="1336" y="152"/>
                </a:lnTo>
                <a:lnTo>
                  <a:pt x="1336" y="154"/>
                </a:lnTo>
                <a:lnTo>
                  <a:pt x="1336" y="152"/>
                </a:lnTo>
                <a:lnTo>
                  <a:pt x="1336" y="154"/>
                </a:lnTo>
                <a:lnTo>
                  <a:pt x="1335" y="154"/>
                </a:lnTo>
                <a:lnTo>
                  <a:pt x="1336" y="154"/>
                </a:lnTo>
                <a:lnTo>
                  <a:pt x="1335" y="154"/>
                </a:lnTo>
                <a:lnTo>
                  <a:pt x="1335" y="155"/>
                </a:lnTo>
                <a:lnTo>
                  <a:pt x="1336" y="155"/>
                </a:lnTo>
                <a:lnTo>
                  <a:pt x="1336" y="157"/>
                </a:lnTo>
                <a:lnTo>
                  <a:pt x="1336" y="159"/>
                </a:lnTo>
                <a:lnTo>
                  <a:pt x="1338" y="159"/>
                </a:lnTo>
                <a:lnTo>
                  <a:pt x="1340" y="159"/>
                </a:lnTo>
                <a:lnTo>
                  <a:pt x="1340" y="160"/>
                </a:lnTo>
                <a:lnTo>
                  <a:pt x="1340" y="159"/>
                </a:lnTo>
                <a:lnTo>
                  <a:pt x="1338" y="159"/>
                </a:lnTo>
                <a:lnTo>
                  <a:pt x="1338" y="157"/>
                </a:lnTo>
                <a:lnTo>
                  <a:pt x="1338" y="159"/>
                </a:lnTo>
                <a:lnTo>
                  <a:pt x="1338" y="157"/>
                </a:lnTo>
                <a:lnTo>
                  <a:pt x="1336" y="155"/>
                </a:lnTo>
                <a:lnTo>
                  <a:pt x="1336" y="154"/>
                </a:lnTo>
                <a:lnTo>
                  <a:pt x="1336" y="155"/>
                </a:lnTo>
                <a:lnTo>
                  <a:pt x="1338" y="155"/>
                </a:lnTo>
                <a:lnTo>
                  <a:pt x="1338" y="157"/>
                </a:lnTo>
                <a:lnTo>
                  <a:pt x="1340" y="157"/>
                </a:lnTo>
                <a:lnTo>
                  <a:pt x="1340" y="159"/>
                </a:lnTo>
                <a:lnTo>
                  <a:pt x="1341" y="159"/>
                </a:lnTo>
                <a:lnTo>
                  <a:pt x="1340" y="157"/>
                </a:lnTo>
                <a:lnTo>
                  <a:pt x="1341" y="157"/>
                </a:lnTo>
                <a:lnTo>
                  <a:pt x="1341" y="159"/>
                </a:lnTo>
                <a:lnTo>
                  <a:pt x="1343" y="159"/>
                </a:lnTo>
                <a:lnTo>
                  <a:pt x="1343" y="160"/>
                </a:lnTo>
                <a:lnTo>
                  <a:pt x="1343" y="159"/>
                </a:lnTo>
                <a:lnTo>
                  <a:pt x="1341" y="160"/>
                </a:lnTo>
                <a:lnTo>
                  <a:pt x="1343" y="160"/>
                </a:lnTo>
                <a:lnTo>
                  <a:pt x="1343" y="162"/>
                </a:lnTo>
                <a:lnTo>
                  <a:pt x="1343" y="163"/>
                </a:lnTo>
                <a:lnTo>
                  <a:pt x="1344" y="163"/>
                </a:lnTo>
                <a:lnTo>
                  <a:pt x="1344" y="165"/>
                </a:lnTo>
                <a:lnTo>
                  <a:pt x="1343" y="165"/>
                </a:lnTo>
                <a:lnTo>
                  <a:pt x="1343" y="163"/>
                </a:lnTo>
                <a:lnTo>
                  <a:pt x="1341" y="163"/>
                </a:lnTo>
                <a:lnTo>
                  <a:pt x="1341" y="162"/>
                </a:lnTo>
                <a:lnTo>
                  <a:pt x="1340" y="163"/>
                </a:lnTo>
                <a:lnTo>
                  <a:pt x="1340" y="162"/>
                </a:lnTo>
                <a:lnTo>
                  <a:pt x="1340" y="160"/>
                </a:lnTo>
                <a:lnTo>
                  <a:pt x="1338" y="160"/>
                </a:lnTo>
                <a:lnTo>
                  <a:pt x="1338" y="162"/>
                </a:lnTo>
                <a:lnTo>
                  <a:pt x="1338" y="163"/>
                </a:lnTo>
                <a:lnTo>
                  <a:pt x="1338" y="165"/>
                </a:lnTo>
                <a:lnTo>
                  <a:pt x="1338" y="167"/>
                </a:lnTo>
                <a:lnTo>
                  <a:pt x="1336" y="167"/>
                </a:lnTo>
                <a:lnTo>
                  <a:pt x="1336" y="168"/>
                </a:lnTo>
                <a:lnTo>
                  <a:pt x="1336" y="170"/>
                </a:lnTo>
                <a:lnTo>
                  <a:pt x="1338" y="170"/>
                </a:lnTo>
                <a:lnTo>
                  <a:pt x="1336" y="170"/>
                </a:lnTo>
                <a:lnTo>
                  <a:pt x="1336" y="171"/>
                </a:lnTo>
                <a:lnTo>
                  <a:pt x="1338" y="171"/>
                </a:lnTo>
                <a:lnTo>
                  <a:pt x="1338" y="173"/>
                </a:lnTo>
                <a:lnTo>
                  <a:pt x="1338" y="175"/>
                </a:lnTo>
                <a:lnTo>
                  <a:pt x="1338" y="176"/>
                </a:lnTo>
                <a:lnTo>
                  <a:pt x="1338" y="178"/>
                </a:lnTo>
                <a:lnTo>
                  <a:pt x="1338" y="179"/>
                </a:lnTo>
                <a:lnTo>
                  <a:pt x="1338" y="181"/>
                </a:lnTo>
                <a:lnTo>
                  <a:pt x="1340" y="181"/>
                </a:lnTo>
                <a:lnTo>
                  <a:pt x="1338" y="181"/>
                </a:lnTo>
                <a:lnTo>
                  <a:pt x="1340" y="181"/>
                </a:lnTo>
                <a:lnTo>
                  <a:pt x="1340" y="183"/>
                </a:lnTo>
                <a:lnTo>
                  <a:pt x="1341" y="183"/>
                </a:lnTo>
                <a:lnTo>
                  <a:pt x="1341" y="184"/>
                </a:lnTo>
                <a:lnTo>
                  <a:pt x="1341" y="186"/>
                </a:lnTo>
                <a:lnTo>
                  <a:pt x="1343" y="186"/>
                </a:lnTo>
                <a:lnTo>
                  <a:pt x="1343" y="184"/>
                </a:lnTo>
                <a:lnTo>
                  <a:pt x="1341" y="184"/>
                </a:lnTo>
                <a:lnTo>
                  <a:pt x="1343" y="184"/>
                </a:lnTo>
                <a:lnTo>
                  <a:pt x="1343" y="186"/>
                </a:lnTo>
                <a:lnTo>
                  <a:pt x="1343" y="187"/>
                </a:lnTo>
                <a:lnTo>
                  <a:pt x="1344" y="187"/>
                </a:lnTo>
                <a:lnTo>
                  <a:pt x="1343" y="187"/>
                </a:lnTo>
                <a:lnTo>
                  <a:pt x="1344" y="187"/>
                </a:lnTo>
                <a:lnTo>
                  <a:pt x="1344" y="189"/>
                </a:lnTo>
                <a:lnTo>
                  <a:pt x="1344" y="191"/>
                </a:lnTo>
                <a:lnTo>
                  <a:pt x="1344" y="192"/>
                </a:lnTo>
                <a:lnTo>
                  <a:pt x="1344" y="194"/>
                </a:lnTo>
                <a:lnTo>
                  <a:pt x="1346" y="194"/>
                </a:lnTo>
                <a:lnTo>
                  <a:pt x="1346" y="195"/>
                </a:lnTo>
                <a:lnTo>
                  <a:pt x="1348" y="195"/>
                </a:lnTo>
                <a:lnTo>
                  <a:pt x="1346" y="195"/>
                </a:lnTo>
                <a:lnTo>
                  <a:pt x="1346" y="197"/>
                </a:lnTo>
                <a:lnTo>
                  <a:pt x="1348" y="197"/>
                </a:lnTo>
                <a:lnTo>
                  <a:pt x="1348" y="199"/>
                </a:lnTo>
                <a:lnTo>
                  <a:pt x="1348" y="200"/>
                </a:lnTo>
                <a:lnTo>
                  <a:pt x="1349" y="202"/>
                </a:lnTo>
                <a:lnTo>
                  <a:pt x="1348" y="202"/>
                </a:lnTo>
                <a:lnTo>
                  <a:pt x="1349" y="202"/>
                </a:lnTo>
                <a:lnTo>
                  <a:pt x="1348" y="202"/>
                </a:lnTo>
                <a:lnTo>
                  <a:pt x="1348" y="203"/>
                </a:lnTo>
                <a:lnTo>
                  <a:pt x="1349" y="203"/>
                </a:lnTo>
                <a:lnTo>
                  <a:pt x="1349" y="205"/>
                </a:lnTo>
                <a:lnTo>
                  <a:pt x="1349" y="207"/>
                </a:lnTo>
                <a:lnTo>
                  <a:pt x="1351" y="207"/>
                </a:lnTo>
                <a:lnTo>
                  <a:pt x="1349" y="207"/>
                </a:lnTo>
                <a:lnTo>
                  <a:pt x="1349" y="208"/>
                </a:lnTo>
                <a:lnTo>
                  <a:pt x="1348" y="208"/>
                </a:lnTo>
                <a:lnTo>
                  <a:pt x="1348" y="210"/>
                </a:lnTo>
                <a:lnTo>
                  <a:pt x="1349" y="210"/>
                </a:lnTo>
                <a:lnTo>
                  <a:pt x="1348" y="210"/>
                </a:lnTo>
                <a:lnTo>
                  <a:pt x="1349" y="210"/>
                </a:lnTo>
                <a:lnTo>
                  <a:pt x="1348" y="210"/>
                </a:lnTo>
                <a:lnTo>
                  <a:pt x="1348" y="211"/>
                </a:lnTo>
                <a:lnTo>
                  <a:pt x="1348" y="210"/>
                </a:lnTo>
                <a:lnTo>
                  <a:pt x="1348" y="211"/>
                </a:lnTo>
                <a:lnTo>
                  <a:pt x="1349" y="213"/>
                </a:lnTo>
                <a:lnTo>
                  <a:pt x="1349" y="215"/>
                </a:lnTo>
                <a:lnTo>
                  <a:pt x="1349" y="216"/>
                </a:lnTo>
                <a:lnTo>
                  <a:pt x="1351" y="216"/>
                </a:lnTo>
                <a:lnTo>
                  <a:pt x="1349" y="218"/>
                </a:lnTo>
                <a:lnTo>
                  <a:pt x="1351" y="218"/>
                </a:lnTo>
                <a:lnTo>
                  <a:pt x="1349" y="218"/>
                </a:lnTo>
                <a:lnTo>
                  <a:pt x="1351" y="218"/>
                </a:lnTo>
                <a:lnTo>
                  <a:pt x="1351" y="219"/>
                </a:lnTo>
                <a:lnTo>
                  <a:pt x="1351" y="221"/>
                </a:lnTo>
                <a:lnTo>
                  <a:pt x="1349" y="219"/>
                </a:lnTo>
                <a:lnTo>
                  <a:pt x="1348" y="219"/>
                </a:lnTo>
                <a:lnTo>
                  <a:pt x="1349" y="219"/>
                </a:lnTo>
                <a:lnTo>
                  <a:pt x="1348" y="219"/>
                </a:lnTo>
                <a:lnTo>
                  <a:pt x="1349" y="219"/>
                </a:lnTo>
                <a:lnTo>
                  <a:pt x="1348" y="219"/>
                </a:lnTo>
                <a:lnTo>
                  <a:pt x="1348" y="221"/>
                </a:lnTo>
                <a:lnTo>
                  <a:pt x="1349" y="221"/>
                </a:lnTo>
                <a:lnTo>
                  <a:pt x="1348" y="221"/>
                </a:lnTo>
                <a:lnTo>
                  <a:pt x="1348" y="223"/>
                </a:lnTo>
                <a:lnTo>
                  <a:pt x="1349" y="223"/>
                </a:lnTo>
                <a:lnTo>
                  <a:pt x="1351" y="223"/>
                </a:lnTo>
                <a:lnTo>
                  <a:pt x="1351" y="221"/>
                </a:lnTo>
                <a:lnTo>
                  <a:pt x="1352" y="223"/>
                </a:lnTo>
                <a:lnTo>
                  <a:pt x="1351" y="223"/>
                </a:lnTo>
                <a:lnTo>
                  <a:pt x="1351" y="224"/>
                </a:lnTo>
                <a:lnTo>
                  <a:pt x="1352" y="223"/>
                </a:lnTo>
                <a:lnTo>
                  <a:pt x="1352" y="224"/>
                </a:lnTo>
                <a:lnTo>
                  <a:pt x="1351" y="224"/>
                </a:lnTo>
                <a:lnTo>
                  <a:pt x="1351" y="226"/>
                </a:lnTo>
                <a:lnTo>
                  <a:pt x="1352" y="226"/>
                </a:lnTo>
                <a:lnTo>
                  <a:pt x="1352" y="227"/>
                </a:lnTo>
                <a:lnTo>
                  <a:pt x="1354" y="227"/>
                </a:lnTo>
                <a:lnTo>
                  <a:pt x="1354" y="229"/>
                </a:lnTo>
                <a:lnTo>
                  <a:pt x="1352" y="229"/>
                </a:lnTo>
                <a:lnTo>
                  <a:pt x="1351" y="229"/>
                </a:lnTo>
                <a:lnTo>
                  <a:pt x="1351" y="231"/>
                </a:lnTo>
                <a:lnTo>
                  <a:pt x="1352" y="231"/>
                </a:lnTo>
                <a:lnTo>
                  <a:pt x="1352" y="229"/>
                </a:lnTo>
                <a:lnTo>
                  <a:pt x="1352" y="231"/>
                </a:lnTo>
                <a:lnTo>
                  <a:pt x="1354" y="231"/>
                </a:lnTo>
                <a:lnTo>
                  <a:pt x="1354" y="232"/>
                </a:lnTo>
                <a:lnTo>
                  <a:pt x="1352" y="232"/>
                </a:lnTo>
                <a:lnTo>
                  <a:pt x="1352" y="231"/>
                </a:lnTo>
                <a:lnTo>
                  <a:pt x="1352" y="232"/>
                </a:lnTo>
                <a:lnTo>
                  <a:pt x="1354" y="232"/>
                </a:lnTo>
                <a:lnTo>
                  <a:pt x="1354" y="234"/>
                </a:lnTo>
                <a:lnTo>
                  <a:pt x="1352" y="234"/>
                </a:lnTo>
                <a:lnTo>
                  <a:pt x="1352" y="235"/>
                </a:lnTo>
                <a:lnTo>
                  <a:pt x="1354" y="235"/>
                </a:lnTo>
                <a:lnTo>
                  <a:pt x="1352" y="235"/>
                </a:lnTo>
                <a:lnTo>
                  <a:pt x="1352" y="237"/>
                </a:lnTo>
                <a:lnTo>
                  <a:pt x="1354" y="237"/>
                </a:lnTo>
                <a:lnTo>
                  <a:pt x="1352" y="237"/>
                </a:lnTo>
                <a:lnTo>
                  <a:pt x="1352" y="239"/>
                </a:lnTo>
                <a:lnTo>
                  <a:pt x="1351" y="239"/>
                </a:lnTo>
                <a:lnTo>
                  <a:pt x="1352" y="239"/>
                </a:lnTo>
                <a:lnTo>
                  <a:pt x="1352" y="240"/>
                </a:lnTo>
                <a:lnTo>
                  <a:pt x="1351" y="240"/>
                </a:lnTo>
                <a:lnTo>
                  <a:pt x="1351" y="242"/>
                </a:lnTo>
                <a:lnTo>
                  <a:pt x="1351" y="243"/>
                </a:lnTo>
                <a:lnTo>
                  <a:pt x="1349" y="243"/>
                </a:lnTo>
                <a:lnTo>
                  <a:pt x="1351" y="243"/>
                </a:lnTo>
                <a:lnTo>
                  <a:pt x="1351" y="245"/>
                </a:lnTo>
                <a:lnTo>
                  <a:pt x="1351" y="243"/>
                </a:lnTo>
                <a:lnTo>
                  <a:pt x="1351" y="245"/>
                </a:lnTo>
                <a:lnTo>
                  <a:pt x="1352" y="245"/>
                </a:lnTo>
                <a:lnTo>
                  <a:pt x="1352" y="243"/>
                </a:lnTo>
                <a:lnTo>
                  <a:pt x="1354" y="243"/>
                </a:lnTo>
                <a:lnTo>
                  <a:pt x="1354" y="242"/>
                </a:lnTo>
                <a:lnTo>
                  <a:pt x="1356" y="242"/>
                </a:lnTo>
                <a:lnTo>
                  <a:pt x="1356" y="240"/>
                </a:lnTo>
                <a:lnTo>
                  <a:pt x="1357" y="240"/>
                </a:lnTo>
                <a:lnTo>
                  <a:pt x="1357" y="239"/>
                </a:lnTo>
                <a:lnTo>
                  <a:pt x="1357" y="237"/>
                </a:lnTo>
                <a:lnTo>
                  <a:pt x="1357" y="239"/>
                </a:lnTo>
                <a:lnTo>
                  <a:pt x="1359" y="239"/>
                </a:lnTo>
                <a:lnTo>
                  <a:pt x="1359" y="237"/>
                </a:lnTo>
                <a:lnTo>
                  <a:pt x="1360" y="237"/>
                </a:lnTo>
                <a:lnTo>
                  <a:pt x="1360" y="239"/>
                </a:lnTo>
                <a:lnTo>
                  <a:pt x="1362" y="239"/>
                </a:lnTo>
                <a:lnTo>
                  <a:pt x="1362" y="237"/>
                </a:lnTo>
                <a:lnTo>
                  <a:pt x="1360" y="237"/>
                </a:lnTo>
                <a:lnTo>
                  <a:pt x="1360" y="235"/>
                </a:lnTo>
                <a:lnTo>
                  <a:pt x="1362" y="235"/>
                </a:lnTo>
                <a:lnTo>
                  <a:pt x="1362" y="237"/>
                </a:lnTo>
                <a:lnTo>
                  <a:pt x="1362" y="239"/>
                </a:lnTo>
                <a:lnTo>
                  <a:pt x="1362" y="240"/>
                </a:lnTo>
                <a:lnTo>
                  <a:pt x="1360" y="240"/>
                </a:lnTo>
                <a:lnTo>
                  <a:pt x="1359" y="240"/>
                </a:lnTo>
                <a:lnTo>
                  <a:pt x="1357" y="242"/>
                </a:lnTo>
                <a:lnTo>
                  <a:pt x="1356" y="243"/>
                </a:lnTo>
                <a:lnTo>
                  <a:pt x="1356" y="245"/>
                </a:lnTo>
                <a:lnTo>
                  <a:pt x="1354" y="245"/>
                </a:lnTo>
                <a:lnTo>
                  <a:pt x="1354" y="247"/>
                </a:lnTo>
                <a:lnTo>
                  <a:pt x="1354" y="248"/>
                </a:lnTo>
                <a:lnTo>
                  <a:pt x="1356" y="248"/>
                </a:lnTo>
                <a:lnTo>
                  <a:pt x="1354" y="248"/>
                </a:lnTo>
                <a:lnTo>
                  <a:pt x="1354" y="250"/>
                </a:lnTo>
                <a:lnTo>
                  <a:pt x="1352" y="250"/>
                </a:lnTo>
                <a:lnTo>
                  <a:pt x="1352" y="248"/>
                </a:lnTo>
                <a:lnTo>
                  <a:pt x="1351" y="248"/>
                </a:lnTo>
                <a:lnTo>
                  <a:pt x="1351" y="247"/>
                </a:lnTo>
                <a:lnTo>
                  <a:pt x="1349" y="247"/>
                </a:lnTo>
                <a:lnTo>
                  <a:pt x="1349" y="245"/>
                </a:lnTo>
                <a:lnTo>
                  <a:pt x="1348" y="245"/>
                </a:lnTo>
                <a:lnTo>
                  <a:pt x="1346" y="245"/>
                </a:lnTo>
                <a:lnTo>
                  <a:pt x="1344" y="245"/>
                </a:lnTo>
                <a:lnTo>
                  <a:pt x="1344" y="247"/>
                </a:lnTo>
                <a:lnTo>
                  <a:pt x="1344" y="248"/>
                </a:lnTo>
                <a:lnTo>
                  <a:pt x="1344" y="250"/>
                </a:lnTo>
                <a:lnTo>
                  <a:pt x="1346" y="251"/>
                </a:lnTo>
                <a:lnTo>
                  <a:pt x="1344" y="251"/>
                </a:lnTo>
                <a:lnTo>
                  <a:pt x="1346" y="251"/>
                </a:lnTo>
                <a:lnTo>
                  <a:pt x="1344" y="251"/>
                </a:lnTo>
                <a:lnTo>
                  <a:pt x="1346" y="253"/>
                </a:lnTo>
                <a:lnTo>
                  <a:pt x="1348" y="251"/>
                </a:lnTo>
                <a:lnTo>
                  <a:pt x="1348" y="253"/>
                </a:lnTo>
                <a:lnTo>
                  <a:pt x="1349" y="253"/>
                </a:lnTo>
                <a:lnTo>
                  <a:pt x="1348" y="253"/>
                </a:lnTo>
                <a:lnTo>
                  <a:pt x="1348" y="255"/>
                </a:lnTo>
                <a:lnTo>
                  <a:pt x="1346" y="255"/>
                </a:lnTo>
                <a:lnTo>
                  <a:pt x="1346" y="256"/>
                </a:lnTo>
                <a:lnTo>
                  <a:pt x="1344" y="256"/>
                </a:lnTo>
                <a:lnTo>
                  <a:pt x="1344" y="258"/>
                </a:lnTo>
                <a:lnTo>
                  <a:pt x="1343" y="258"/>
                </a:lnTo>
                <a:lnTo>
                  <a:pt x="1343" y="259"/>
                </a:lnTo>
                <a:lnTo>
                  <a:pt x="1343" y="261"/>
                </a:lnTo>
                <a:lnTo>
                  <a:pt x="1341" y="261"/>
                </a:lnTo>
                <a:lnTo>
                  <a:pt x="1343" y="261"/>
                </a:lnTo>
                <a:lnTo>
                  <a:pt x="1343" y="263"/>
                </a:lnTo>
                <a:lnTo>
                  <a:pt x="1343" y="264"/>
                </a:lnTo>
                <a:lnTo>
                  <a:pt x="1343" y="266"/>
                </a:lnTo>
                <a:lnTo>
                  <a:pt x="1341" y="266"/>
                </a:lnTo>
                <a:lnTo>
                  <a:pt x="1341" y="267"/>
                </a:lnTo>
                <a:lnTo>
                  <a:pt x="1340" y="267"/>
                </a:lnTo>
                <a:lnTo>
                  <a:pt x="1340" y="269"/>
                </a:lnTo>
                <a:lnTo>
                  <a:pt x="1341" y="269"/>
                </a:lnTo>
                <a:lnTo>
                  <a:pt x="1340" y="269"/>
                </a:lnTo>
                <a:lnTo>
                  <a:pt x="1338" y="269"/>
                </a:lnTo>
                <a:lnTo>
                  <a:pt x="1340" y="269"/>
                </a:lnTo>
                <a:lnTo>
                  <a:pt x="1338" y="269"/>
                </a:lnTo>
                <a:lnTo>
                  <a:pt x="1340" y="271"/>
                </a:lnTo>
                <a:lnTo>
                  <a:pt x="1338" y="271"/>
                </a:lnTo>
                <a:lnTo>
                  <a:pt x="1340" y="271"/>
                </a:lnTo>
                <a:lnTo>
                  <a:pt x="1340" y="272"/>
                </a:lnTo>
                <a:lnTo>
                  <a:pt x="1340" y="271"/>
                </a:lnTo>
                <a:lnTo>
                  <a:pt x="1340" y="272"/>
                </a:lnTo>
                <a:lnTo>
                  <a:pt x="1341" y="272"/>
                </a:lnTo>
                <a:lnTo>
                  <a:pt x="1341" y="274"/>
                </a:lnTo>
                <a:lnTo>
                  <a:pt x="1340" y="274"/>
                </a:lnTo>
                <a:lnTo>
                  <a:pt x="1340" y="275"/>
                </a:lnTo>
                <a:lnTo>
                  <a:pt x="1340" y="277"/>
                </a:lnTo>
                <a:lnTo>
                  <a:pt x="1341" y="277"/>
                </a:lnTo>
                <a:lnTo>
                  <a:pt x="1340" y="277"/>
                </a:lnTo>
                <a:lnTo>
                  <a:pt x="1341" y="277"/>
                </a:lnTo>
                <a:lnTo>
                  <a:pt x="1340" y="277"/>
                </a:lnTo>
                <a:lnTo>
                  <a:pt x="1341" y="277"/>
                </a:lnTo>
                <a:lnTo>
                  <a:pt x="1340" y="279"/>
                </a:lnTo>
                <a:lnTo>
                  <a:pt x="1340" y="277"/>
                </a:lnTo>
                <a:lnTo>
                  <a:pt x="1340" y="279"/>
                </a:lnTo>
                <a:lnTo>
                  <a:pt x="1338" y="279"/>
                </a:lnTo>
                <a:lnTo>
                  <a:pt x="1338" y="280"/>
                </a:lnTo>
                <a:lnTo>
                  <a:pt x="1338" y="282"/>
                </a:lnTo>
                <a:lnTo>
                  <a:pt x="1336" y="282"/>
                </a:lnTo>
                <a:lnTo>
                  <a:pt x="1338" y="282"/>
                </a:lnTo>
                <a:lnTo>
                  <a:pt x="1336" y="282"/>
                </a:lnTo>
                <a:lnTo>
                  <a:pt x="1336" y="283"/>
                </a:lnTo>
                <a:lnTo>
                  <a:pt x="1335" y="283"/>
                </a:lnTo>
                <a:lnTo>
                  <a:pt x="1335" y="282"/>
                </a:lnTo>
                <a:lnTo>
                  <a:pt x="1335" y="283"/>
                </a:lnTo>
                <a:lnTo>
                  <a:pt x="1335" y="285"/>
                </a:lnTo>
                <a:lnTo>
                  <a:pt x="1335" y="287"/>
                </a:lnTo>
                <a:lnTo>
                  <a:pt x="1335" y="288"/>
                </a:lnTo>
                <a:lnTo>
                  <a:pt x="1333" y="287"/>
                </a:lnTo>
                <a:lnTo>
                  <a:pt x="1333" y="288"/>
                </a:lnTo>
                <a:lnTo>
                  <a:pt x="1335" y="288"/>
                </a:lnTo>
                <a:lnTo>
                  <a:pt x="1336" y="288"/>
                </a:lnTo>
                <a:lnTo>
                  <a:pt x="1336" y="290"/>
                </a:lnTo>
                <a:lnTo>
                  <a:pt x="1336" y="291"/>
                </a:lnTo>
                <a:lnTo>
                  <a:pt x="1338" y="291"/>
                </a:lnTo>
                <a:lnTo>
                  <a:pt x="1336" y="291"/>
                </a:lnTo>
                <a:lnTo>
                  <a:pt x="1338" y="291"/>
                </a:lnTo>
                <a:lnTo>
                  <a:pt x="1338" y="293"/>
                </a:lnTo>
                <a:lnTo>
                  <a:pt x="1338" y="291"/>
                </a:lnTo>
                <a:lnTo>
                  <a:pt x="1340" y="291"/>
                </a:lnTo>
                <a:lnTo>
                  <a:pt x="1340" y="293"/>
                </a:lnTo>
                <a:lnTo>
                  <a:pt x="1341" y="293"/>
                </a:lnTo>
                <a:lnTo>
                  <a:pt x="1340" y="293"/>
                </a:lnTo>
                <a:lnTo>
                  <a:pt x="1340" y="295"/>
                </a:lnTo>
                <a:lnTo>
                  <a:pt x="1340" y="296"/>
                </a:lnTo>
                <a:lnTo>
                  <a:pt x="1340" y="295"/>
                </a:lnTo>
                <a:lnTo>
                  <a:pt x="1338" y="295"/>
                </a:lnTo>
                <a:lnTo>
                  <a:pt x="1338" y="296"/>
                </a:lnTo>
                <a:lnTo>
                  <a:pt x="1338" y="298"/>
                </a:lnTo>
                <a:lnTo>
                  <a:pt x="1340" y="298"/>
                </a:lnTo>
                <a:lnTo>
                  <a:pt x="1338" y="298"/>
                </a:lnTo>
                <a:lnTo>
                  <a:pt x="1340" y="298"/>
                </a:lnTo>
                <a:lnTo>
                  <a:pt x="1340" y="299"/>
                </a:lnTo>
                <a:lnTo>
                  <a:pt x="1338" y="299"/>
                </a:lnTo>
                <a:lnTo>
                  <a:pt x="1338" y="301"/>
                </a:lnTo>
                <a:lnTo>
                  <a:pt x="1340" y="301"/>
                </a:lnTo>
                <a:lnTo>
                  <a:pt x="1338" y="301"/>
                </a:lnTo>
                <a:lnTo>
                  <a:pt x="1338" y="303"/>
                </a:lnTo>
                <a:lnTo>
                  <a:pt x="1340" y="303"/>
                </a:lnTo>
                <a:lnTo>
                  <a:pt x="1340" y="304"/>
                </a:lnTo>
                <a:lnTo>
                  <a:pt x="1341" y="304"/>
                </a:lnTo>
                <a:lnTo>
                  <a:pt x="1340" y="304"/>
                </a:lnTo>
                <a:lnTo>
                  <a:pt x="1341" y="304"/>
                </a:lnTo>
                <a:lnTo>
                  <a:pt x="1341" y="306"/>
                </a:lnTo>
                <a:lnTo>
                  <a:pt x="1341" y="307"/>
                </a:lnTo>
                <a:lnTo>
                  <a:pt x="1341" y="309"/>
                </a:lnTo>
                <a:lnTo>
                  <a:pt x="1343" y="309"/>
                </a:lnTo>
                <a:lnTo>
                  <a:pt x="1343" y="311"/>
                </a:lnTo>
                <a:lnTo>
                  <a:pt x="1341" y="311"/>
                </a:lnTo>
                <a:lnTo>
                  <a:pt x="1341" y="312"/>
                </a:lnTo>
                <a:lnTo>
                  <a:pt x="1340" y="312"/>
                </a:lnTo>
                <a:lnTo>
                  <a:pt x="1340" y="314"/>
                </a:lnTo>
                <a:lnTo>
                  <a:pt x="1341" y="314"/>
                </a:lnTo>
                <a:lnTo>
                  <a:pt x="1341" y="315"/>
                </a:lnTo>
                <a:lnTo>
                  <a:pt x="1340" y="315"/>
                </a:lnTo>
                <a:lnTo>
                  <a:pt x="1341" y="315"/>
                </a:lnTo>
                <a:lnTo>
                  <a:pt x="1341" y="314"/>
                </a:lnTo>
                <a:lnTo>
                  <a:pt x="1340" y="314"/>
                </a:lnTo>
                <a:lnTo>
                  <a:pt x="1340" y="315"/>
                </a:lnTo>
                <a:lnTo>
                  <a:pt x="1340" y="317"/>
                </a:lnTo>
                <a:lnTo>
                  <a:pt x="1338" y="317"/>
                </a:lnTo>
                <a:lnTo>
                  <a:pt x="1340" y="317"/>
                </a:lnTo>
                <a:lnTo>
                  <a:pt x="1338" y="317"/>
                </a:lnTo>
                <a:lnTo>
                  <a:pt x="1338" y="319"/>
                </a:lnTo>
                <a:lnTo>
                  <a:pt x="1340" y="319"/>
                </a:lnTo>
                <a:lnTo>
                  <a:pt x="1340" y="320"/>
                </a:lnTo>
                <a:lnTo>
                  <a:pt x="1340" y="322"/>
                </a:lnTo>
                <a:lnTo>
                  <a:pt x="1338" y="322"/>
                </a:lnTo>
                <a:lnTo>
                  <a:pt x="1338" y="323"/>
                </a:lnTo>
                <a:lnTo>
                  <a:pt x="1340" y="323"/>
                </a:lnTo>
                <a:lnTo>
                  <a:pt x="1340" y="325"/>
                </a:lnTo>
                <a:lnTo>
                  <a:pt x="1338" y="325"/>
                </a:lnTo>
                <a:lnTo>
                  <a:pt x="1336" y="325"/>
                </a:lnTo>
                <a:lnTo>
                  <a:pt x="1336" y="327"/>
                </a:lnTo>
                <a:lnTo>
                  <a:pt x="1338" y="327"/>
                </a:lnTo>
                <a:lnTo>
                  <a:pt x="1336" y="327"/>
                </a:lnTo>
                <a:lnTo>
                  <a:pt x="1336" y="328"/>
                </a:lnTo>
                <a:lnTo>
                  <a:pt x="1336" y="330"/>
                </a:lnTo>
                <a:lnTo>
                  <a:pt x="1338" y="330"/>
                </a:lnTo>
                <a:lnTo>
                  <a:pt x="1338" y="331"/>
                </a:lnTo>
                <a:lnTo>
                  <a:pt x="1336" y="331"/>
                </a:lnTo>
                <a:lnTo>
                  <a:pt x="1338" y="331"/>
                </a:lnTo>
                <a:lnTo>
                  <a:pt x="1338" y="333"/>
                </a:lnTo>
                <a:lnTo>
                  <a:pt x="1336" y="333"/>
                </a:lnTo>
                <a:lnTo>
                  <a:pt x="1336" y="335"/>
                </a:lnTo>
                <a:lnTo>
                  <a:pt x="1338" y="335"/>
                </a:lnTo>
                <a:lnTo>
                  <a:pt x="1338" y="336"/>
                </a:lnTo>
                <a:lnTo>
                  <a:pt x="1340" y="336"/>
                </a:lnTo>
                <a:lnTo>
                  <a:pt x="1338" y="336"/>
                </a:lnTo>
                <a:lnTo>
                  <a:pt x="1338" y="338"/>
                </a:lnTo>
                <a:lnTo>
                  <a:pt x="1336" y="338"/>
                </a:lnTo>
                <a:lnTo>
                  <a:pt x="1338" y="339"/>
                </a:lnTo>
                <a:lnTo>
                  <a:pt x="1338" y="341"/>
                </a:lnTo>
                <a:lnTo>
                  <a:pt x="1336" y="341"/>
                </a:lnTo>
                <a:lnTo>
                  <a:pt x="1336" y="343"/>
                </a:lnTo>
                <a:lnTo>
                  <a:pt x="1338" y="343"/>
                </a:lnTo>
                <a:lnTo>
                  <a:pt x="1338" y="344"/>
                </a:lnTo>
                <a:lnTo>
                  <a:pt x="1338" y="346"/>
                </a:lnTo>
                <a:lnTo>
                  <a:pt x="1340" y="346"/>
                </a:lnTo>
                <a:lnTo>
                  <a:pt x="1340" y="344"/>
                </a:lnTo>
                <a:lnTo>
                  <a:pt x="1340" y="346"/>
                </a:lnTo>
                <a:lnTo>
                  <a:pt x="1340" y="347"/>
                </a:lnTo>
                <a:lnTo>
                  <a:pt x="1340" y="349"/>
                </a:lnTo>
                <a:lnTo>
                  <a:pt x="1338" y="349"/>
                </a:lnTo>
                <a:lnTo>
                  <a:pt x="1340" y="349"/>
                </a:lnTo>
                <a:lnTo>
                  <a:pt x="1338" y="349"/>
                </a:lnTo>
                <a:lnTo>
                  <a:pt x="1340" y="349"/>
                </a:lnTo>
                <a:lnTo>
                  <a:pt x="1338" y="349"/>
                </a:lnTo>
                <a:lnTo>
                  <a:pt x="1340" y="349"/>
                </a:lnTo>
                <a:lnTo>
                  <a:pt x="1340" y="351"/>
                </a:lnTo>
                <a:lnTo>
                  <a:pt x="1340" y="352"/>
                </a:lnTo>
                <a:lnTo>
                  <a:pt x="1340" y="354"/>
                </a:lnTo>
                <a:lnTo>
                  <a:pt x="1341" y="354"/>
                </a:lnTo>
                <a:lnTo>
                  <a:pt x="1340" y="354"/>
                </a:lnTo>
                <a:lnTo>
                  <a:pt x="1341" y="354"/>
                </a:lnTo>
                <a:lnTo>
                  <a:pt x="1340" y="354"/>
                </a:lnTo>
                <a:lnTo>
                  <a:pt x="1341" y="354"/>
                </a:lnTo>
                <a:lnTo>
                  <a:pt x="1340" y="354"/>
                </a:lnTo>
                <a:lnTo>
                  <a:pt x="1341" y="355"/>
                </a:lnTo>
                <a:lnTo>
                  <a:pt x="1341" y="357"/>
                </a:lnTo>
                <a:lnTo>
                  <a:pt x="1341" y="359"/>
                </a:lnTo>
                <a:lnTo>
                  <a:pt x="1343" y="359"/>
                </a:lnTo>
                <a:lnTo>
                  <a:pt x="1341" y="359"/>
                </a:lnTo>
                <a:lnTo>
                  <a:pt x="1341" y="360"/>
                </a:lnTo>
                <a:lnTo>
                  <a:pt x="1343" y="360"/>
                </a:lnTo>
                <a:lnTo>
                  <a:pt x="1344" y="359"/>
                </a:lnTo>
                <a:lnTo>
                  <a:pt x="1344" y="360"/>
                </a:lnTo>
                <a:lnTo>
                  <a:pt x="1344" y="359"/>
                </a:lnTo>
                <a:lnTo>
                  <a:pt x="1344" y="357"/>
                </a:lnTo>
                <a:lnTo>
                  <a:pt x="1346" y="357"/>
                </a:lnTo>
                <a:lnTo>
                  <a:pt x="1348" y="357"/>
                </a:lnTo>
                <a:lnTo>
                  <a:pt x="1348" y="359"/>
                </a:lnTo>
                <a:lnTo>
                  <a:pt x="1348" y="357"/>
                </a:lnTo>
                <a:lnTo>
                  <a:pt x="1348" y="359"/>
                </a:lnTo>
                <a:lnTo>
                  <a:pt x="1349" y="359"/>
                </a:lnTo>
                <a:lnTo>
                  <a:pt x="1351" y="359"/>
                </a:lnTo>
                <a:lnTo>
                  <a:pt x="1351" y="360"/>
                </a:lnTo>
                <a:lnTo>
                  <a:pt x="1352" y="360"/>
                </a:lnTo>
                <a:lnTo>
                  <a:pt x="1351" y="360"/>
                </a:lnTo>
                <a:lnTo>
                  <a:pt x="1352" y="362"/>
                </a:lnTo>
                <a:lnTo>
                  <a:pt x="1354" y="362"/>
                </a:lnTo>
                <a:lnTo>
                  <a:pt x="1354" y="363"/>
                </a:lnTo>
                <a:lnTo>
                  <a:pt x="1354" y="365"/>
                </a:lnTo>
                <a:lnTo>
                  <a:pt x="1356" y="365"/>
                </a:lnTo>
                <a:lnTo>
                  <a:pt x="1356" y="367"/>
                </a:lnTo>
                <a:lnTo>
                  <a:pt x="1357" y="367"/>
                </a:lnTo>
                <a:lnTo>
                  <a:pt x="1357" y="368"/>
                </a:lnTo>
                <a:lnTo>
                  <a:pt x="1357" y="370"/>
                </a:lnTo>
                <a:lnTo>
                  <a:pt x="1357" y="368"/>
                </a:lnTo>
                <a:lnTo>
                  <a:pt x="1357" y="370"/>
                </a:lnTo>
                <a:lnTo>
                  <a:pt x="1357" y="368"/>
                </a:lnTo>
                <a:lnTo>
                  <a:pt x="1359" y="368"/>
                </a:lnTo>
                <a:lnTo>
                  <a:pt x="1359" y="370"/>
                </a:lnTo>
                <a:lnTo>
                  <a:pt x="1359" y="371"/>
                </a:lnTo>
                <a:lnTo>
                  <a:pt x="1359" y="373"/>
                </a:lnTo>
                <a:lnTo>
                  <a:pt x="1359" y="375"/>
                </a:lnTo>
                <a:lnTo>
                  <a:pt x="1359" y="376"/>
                </a:lnTo>
                <a:lnTo>
                  <a:pt x="1360" y="376"/>
                </a:lnTo>
                <a:lnTo>
                  <a:pt x="1359" y="376"/>
                </a:lnTo>
                <a:lnTo>
                  <a:pt x="1359" y="378"/>
                </a:lnTo>
                <a:lnTo>
                  <a:pt x="1360" y="378"/>
                </a:lnTo>
                <a:lnTo>
                  <a:pt x="1359" y="378"/>
                </a:lnTo>
                <a:lnTo>
                  <a:pt x="1360" y="378"/>
                </a:lnTo>
                <a:lnTo>
                  <a:pt x="1360" y="379"/>
                </a:lnTo>
                <a:lnTo>
                  <a:pt x="1359" y="379"/>
                </a:lnTo>
                <a:lnTo>
                  <a:pt x="1360" y="379"/>
                </a:lnTo>
                <a:lnTo>
                  <a:pt x="1359" y="379"/>
                </a:lnTo>
                <a:lnTo>
                  <a:pt x="1360" y="379"/>
                </a:lnTo>
                <a:lnTo>
                  <a:pt x="1360" y="381"/>
                </a:lnTo>
                <a:lnTo>
                  <a:pt x="1359" y="381"/>
                </a:lnTo>
                <a:lnTo>
                  <a:pt x="1359" y="383"/>
                </a:lnTo>
                <a:lnTo>
                  <a:pt x="1357" y="383"/>
                </a:lnTo>
                <a:lnTo>
                  <a:pt x="1359" y="383"/>
                </a:lnTo>
                <a:lnTo>
                  <a:pt x="1359" y="384"/>
                </a:lnTo>
                <a:lnTo>
                  <a:pt x="1359" y="383"/>
                </a:lnTo>
                <a:lnTo>
                  <a:pt x="1359" y="384"/>
                </a:lnTo>
                <a:lnTo>
                  <a:pt x="1359" y="386"/>
                </a:lnTo>
                <a:lnTo>
                  <a:pt x="1359" y="384"/>
                </a:lnTo>
                <a:lnTo>
                  <a:pt x="1359" y="386"/>
                </a:lnTo>
                <a:lnTo>
                  <a:pt x="1360" y="386"/>
                </a:lnTo>
                <a:lnTo>
                  <a:pt x="1360" y="387"/>
                </a:lnTo>
                <a:lnTo>
                  <a:pt x="1362" y="387"/>
                </a:lnTo>
                <a:lnTo>
                  <a:pt x="1360" y="387"/>
                </a:lnTo>
                <a:lnTo>
                  <a:pt x="1362" y="387"/>
                </a:lnTo>
                <a:lnTo>
                  <a:pt x="1362" y="389"/>
                </a:lnTo>
                <a:lnTo>
                  <a:pt x="1360" y="389"/>
                </a:lnTo>
                <a:lnTo>
                  <a:pt x="1360" y="391"/>
                </a:lnTo>
                <a:lnTo>
                  <a:pt x="1359" y="391"/>
                </a:lnTo>
                <a:lnTo>
                  <a:pt x="1360" y="391"/>
                </a:lnTo>
                <a:lnTo>
                  <a:pt x="1360" y="389"/>
                </a:lnTo>
                <a:lnTo>
                  <a:pt x="1362" y="389"/>
                </a:lnTo>
                <a:lnTo>
                  <a:pt x="1362" y="387"/>
                </a:lnTo>
                <a:lnTo>
                  <a:pt x="1362" y="389"/>
                </a:lnTo>
                <a:lnTo>
                  <a:pt x="1364" y="389"/>
                </a:lnTo>
                <a:lnTo>
                  <a:pt x="1364" y="391"/>
                </a:lnTo>
                <a:lnTo>
                  <a:pt x="1364" y="389"/>
                </a:lnTo>
                <a:lnTo>
                  <a:pt x="1365" y="389"/>
                </a:lnTo>
                <a:lnTo>
                  <a:pt x="1364" y="389"/>
                </a:lnTo>
                <a:lnTo>
                  <a:pt x="1365" y="389"/>
                </a:lnTo>
                <a:lnTo>
                  <a:pt x="1364" y="389"/>
                </a:lnTo>
                <a:lnTo>
                  <a:pt x="1364" y="387"/>
                </a:lnTo>
                <a:lnTo>
                  <a:pt x="1364" y="386"/>
                </a:lnTo>
                <a:lnTo>
                  <a:pt x="1364" y="384"/>
                </a:lnTo>
                <a:lnTo>
                  <a:pt x="1364" y="383"/>
                </a:lnTo>
                <a:lnTo>
                  <a:pt x="1365" y="383"/>
                </a:lnTo>
                <a:lnTo>
                  <a:pt x="1365" y="384"/>
                </a:lnTo>
                <a:lnTo>
                  <a:pt x="1365" y="383"/>
                </a:lnTo>
                <a:lnTo>
                  <a:pt x="1367" y="383"/>
                </a:lnTo>
                <a:lnTo>
                  <a:pt x="1367" y="384"/>
                </a:lnTo>
                <a:lnTo>
                  <a:pt x="1367" y="386"/>
                </a:lnTo>
                <a:lnTo>
                  <a:pt x="1367" y="384"/>
                </a:lnTo>
                <a:lnTo>
                  <a:pt x="1368" y="384"/>
                </a:lnTo>
                <a:lnTo>
                  <a:pt x="1370" y="384"/>
                </a:lnTo>
                <a:lnTo>
                  <a:pt x="1370" y="386"/>
                </a:lnTo>
                <a:lnTo>
                  <a:pt x="1372" y="386"/>
                </a:lnTo>
                <a:lnTo>
                  <a:pt x="1370" y="386"/>
                </a:lnTo>
                <a:lnTo>
                  <a:pt x="1370" y="387"/>
                </a:lnTo>
                <a:lnTo>
                  <a:pt x="1368" y="387"/>
                </a:lnTo>
                <a:lnTo>
                  <a:pt x="1368" y="389"/>
                </a:lnTo>
                <a:lnTo>
                  <a:pt x="1367" y="389"/>
                </a:lnTo>
                <a:lnTo>
                  <a:pt x="1367" y="387"/>
                </a:lnTo>
                <a:lnTo>
                  <a:pt x="1367" y="389"/>
                </a:lnTo>
                <a:lnTo>
                  <a:pt x="1367" y="391"/>
                </a:lnTo>
                <a:lnTo>
                  <a:pt x="1368" y="391"/>
                </a:lnTo>
                <a:lnTo>
                  <a:pt x="1370" y="391"/>
                </a:lnTo>
                <a:lnTo>
                  <a:pt x="1370" y="392"/>
                </a:lnTo>
                <a:lnTo>
                  <a:pt x="1368" y="392"/>
                </a:lnTo>
                <a:lnTo>
                  <a:pt x="1370" y="392"/>
                </a:lnTo>
                <a:lnTo>
                  <a:pt x="1370" y="391"/>
                </a:lnTo>
                <a:lnTo>
                  <a:pt x="1370" y="389"/>
                </a:lnTo>
                <a:lnTo>
                  <a:pt x="1368" y="389"/>
                </a:lnTo>
                <a:lnTo>
                  <a:pt x="1370" y="389"/>
                </a:lnTo>
                <a:lnTo>
                  <a:pt x="1370" y="387"/>
                </a:lnTo>
                <a:lnTo>
                  <a:pt x="1372" y="387"/>
                </a:lnTo>
                <a:lnTo>
                  <a:pt x="1372" y="389"/>
                </a:lnTo>
                <a:lnTo>
                  <a:pt x="1372" y="387"/>
                </a:lnTo>
                <a:lnTo>
                  <a:pt x="1372" y="389"/>
                </a:lnTo>
                <a:lnTo>
                  <a:pt x="1370" y="389"/>
                </a:lnTo>
                <a:lnTo>
                  <a:pt x="1372" y="389"/>
                </a:lnTo>
                <a:lnTo>
                  <a:pt x="1372" y="391"/>
                </a:lnTo>
                <a:lnTo>
                  <a:pt x="1370" y="391"/>
                </a:lnTo>
                <a:lnTo>
                  <a:pt x="1370" y="392"/>
                </a:lnTo>
                <a:lnTo>
                  <a:pt x="1372" y="392"/>
                </a:lnTo>
                <a:lnTo>
                  <a:pt x="1372" y="394"/>
                </a:lnTo>
                <a:lnTo>
                  <a:pt x="1373" y="394"/>
                </a:lnTo>
                <a:lnTo>
                  <a:pt x="1372" y="394"/>
                </a:lnTo>
                <a:lnTo>
                  <a:pt x="1373" y="394"/>
                </a:lnTo>
                <a:lnTo>
                  <a:pt x="1373" y="392"/>
                </a:lnTo>
                <a:lnTo>
                  <a:pt x="1373" y="394"/>
                </a:lnTo>
                <a:lnTo>
                  <a:pt x="1373" y="392"/>
                </a:lnTo>
                <a:lnTo>
                  <a:pt x="1372" y="391"/>
                </a:lnTo>
                <a:lnTo>
                  <a:pt x="1373" y="391"/>
                </a:lnTo>
                <a:lnTo>
                  <a:pt x="1373" y="392"/>
                </a:lnTo>
                <a:lnTo>
                  <a:pt x="1373" y="391"/>
                </a:lnTo>
                <a:lnTo>
                  <a:pt x="1372" y="391"/>
                </a:lnTo>
                <a:lnTo>
                  <a:pt x="1372" y="389"/>
                </a:lnTo>
                <a:lnTo>
                  <a:pt x="1373" y="389"/>
                </a:lnTo>
                <a:lnTo>
                  <a:pt x="1373" y="387"/>
                </a:lnTo>
                <a:lnTo>
                  <a:pt x="1372" y="387"/>
                </a:lnTo>
                <a:lnTo>
                  <a:pt x="1372" y="389"/>
                </a:lnTo>
                <a:lnTo>
                  <a:pt x="1372" y="387"/>
                </a:lnTo>
                <a:lnTo>
                  <a:pt x="1372" y="386"/>
                </a:lnTo>
                <a:lnTo>
                  <a:pt x="1372" y="384"/>
                </a:lnTo>
                <a:lnTo>
                  <a:pt x="1372" y="383"/>
                </a:lnTo>
                <a:lnTo>
                  <a:pt x="1373" y="383"/>
                </a:lnTo>
                <a:lnTo>
                  <a:pt x="1373" y="384"/>
                </a:lnTo>
                <a:lnTo>
                  <a:pt x="1373" y="383"/>
                </a:lnTo>
                <a:lnTo>
                  <a:pt x="1373" y="384"/>
                </a:lnTo>
                <a:lnTo>
                  <a:pt x="1373" y="386"/>
                </a:lnTo>
                <a:lnTo>
                  <a:pt x="1372" y="386"/>
                </a:lnTo>
                <a:lnTo>
                  <a:pt x="1373" y="386"/>
                </a:lnTo>
                <a:lnTo>
                  <a:pt x="1375" y="386"/>
                </a:lnTo>
                <a:lnTo>
                  <a:pt x="1376" y="386"/>
                </a:lnTo>
                <a:lnTo>
                  <a:pt x="1376" y="387"/>
                </a:lnTo>
                <a:lnTo>
                  <a:pt x="1375" y="387"/>
                </a:lnTo>
                <a:lnTo>
                  <a:pt x="1375" y="389"/>
                </a:lnTo>
                <a:lnTo>
                  <a:pt x="1376" y="389"/>
                </a:lnTo>
                <a:lnTo>
                  <a:pt x="1375" y="389"/>
                </a:lnTo>
                <a:lnTo>
                  <a:pt x="1375" y="391"/>
                </a:lnTo>
                <a:lnTo>
                  <a:pt x="1376" y="391"/>
                </a:lnTo>
                <a:lnTo>
                  <a:pt x="1376" y="389"/>
                </a:lnTo>
                <a:lnTo>
                  <a:pt x="1376" y="391"/>
                </a:lnTo>
                <a:lnTo>
                  <a:pt x="1376" y="392"/>
                </a:lnTo>
                <a:lnTo>
                  <a:pt x="1375" y="392"/>
                </a:lnTo>
                <a:lnTo>
                  <a:pt x="1375" y="391"/>
                </a:lnTo>
                <a:lnTo>
                  <a:pt x="1375" y="392"/>
                </a:lnTo>
                <a:lnTo>
                  <a:pt x="1373" y="392"/>
                </a:lnTo>
                <a:lnTo>
                  <a:pt x="1375" y="392"/>
                </a:lnTo>
                <a:lnTo>
                  <a:pt x="1373" y="392"/>
                </a:lnTo>
                <a:lnTo>
                  <a:pt x="1375" y="392"/>
                </a:lnTo>
                <a:lnTo>
                  <a:pt x="1375" y="394"/>
                </a:lnTo>
                <a:lnTo>
                  <a:pt x="1373" y="394"/>
                </a:lnTo>
                <a:lnTo>
                  <a:pt x="1375" y="394"/>
                </a:lnTo>
                <a:lnTo>
                  <a:pt x="1373" y="394"/>
                </a:lnTo>
                <a:lnTo>
                  <a:pt x="1375" y="394"/>
                </a:lnTo>
                <a:lnTo>
                  <a:pt x="1373" y="394"/>
                </a:lnTo>
                <a:lnTo>
                  <a:pt x="1375" y="395"/>
                </a:lnTo>
                <a:lnTo>
                  <a:pt x="1375" y="394"/>
                </a:lnTo>
                <a:lnTo>
                  <a:pt x="1375" y="395"/>
                </a:lnTo>
                <a:lnTo>
                  <a:pt x="1375" y="394"/>
                </a:lnTo>
                <a:lnTo>
                  <a:pt x="1376" y="394"/>
                </a:lnTo>
                <a:lnTo>
                  <a:pt x="1376" y="395"/>
                </a:lnTo>
                <a:lnTo>
                  <a:pt x="1376" y="397"/>
                </a:lnTo>
                <a:lnTo>
                  <a:pt x="1375" y="397"/>
                </a:lnTo>
                <a:lnTo>
                  <a:pt x="1375" y="395"/>
                </a:lnTo>
                <a:lnTo>
                  <a:pt x="1376" y="395"/>
                </a:lnTo>
                <a:lnTo>
                  <a:pt x="1375" y="395"/>
                </a:lnTo>
                <a:lnTo>
                  <a:pt x="1376" y="395"/>
                </a:lnTo>
                <a:lnTo>
                  <a:pt x="1375" y="395"/>
                </a:lnTo>
                <a:lnTo>
                  <a:pt x="1376" y="395"/>
                </a:lnTo>
                <a:lnTo>
                  <a:pt x="1375" y="395"/>
                </a:lnTo>
                <a:lnTo>
                  <a:pt x="1375" y="397"/>
                </a:lnTo>
                <a:lnTo>
                  <a:pt x="1375" y="399"/>
                </a:lnTo>
                <a:lnTo>
                  <a:pt x="1375" y="400"/>
                </a:lnTo>
                <a:lnTo>
                  <a:pt x="1373" y="400"/>
                </a:lnTo>
                <a:lnTo>
                  <a:pt x="1375" y="400"/>
                </a:lnTo>
                <a:lnTo>
                  <a:pt x="1375" y="402"/>
                </a:lnTo>
                <a:lnTo>
                  <a:pt x="1373" y="402"/>
                </a:lnTo>
                <a:lnTo>
                  <a:pt x="1373" y="403"/>
                </a:lnTo>
                <a:lnTo>
                  <a:pt x="1372" y="403"/>
                </a:lnTo>
                <a:lnTo>
                  <a:pt x="1373" y="403"/>
                </a:lnTo>
                <a:lnTo>
                  <a:pt x="1373" y="405"/>
                </a:lnTo>
                <a:lnTo>
                  <a:pt x="1372" y="405"/>
                </a:lnTo>
                <a:lnTo>
                  <a:pt x="1372" y="403"/>
                </a:lnTo>
                <a:lnTo>
                  <a:pt x="1370" y="405"/>
                </a:lnTo>
                <a:lnTo>
                  <a:pt x="1368" y="405"/>
                </a:lnTo>
                <a:lnTo>
                  <a:pt x="1367" y="405"/>
                </a:lnTo>
                <a:lnTo>
                  <a:pt x="1368" y="405"/>
                </a:lnTo>
                <a:lnTo>
                  <a:pt x="1370" y="405"/>
                </a:lnTo>
                <a:lnTo>
                  <a:pt x="1372" y="405"/>
                </a:lnTo>
                <a:lnTo>
                  <a:pt x="1373" y="405"/>
                </a:lnTo>
                <a:lnTo>
                  <a:pt x="1373" y="403"/>
                </a:lnTo>
                <a:lnTo>
                  <a:pt x="1375" y="403"/>
                </a:lnTo>
                <a:lnTo>
                  <a:pt x="1375" y="402"/>
                </a:lnTo>
                <a:lnTo>
                  <a:pt x="1376" y="402"/>
                </a:lnTo>
                <a:lnTo>
                  <a:pt x="1378" y="402"/>
                </a:lnTo>
                <a:lnTo>
                  <a:pt x="1376" y="403"/>
                </a:lnTo>
                <a:lnTo>
                  <a:pt x="1378" y="403"/>
                </a:lnTo>
                <a:lnTo>
                  <a:pt x="1378" y="405"/>
                </a:lnTo>
                <a:lnTo>
                  <a:pt x="1376" y="405"/>
                </a:lnTo>
                <a:lnTo>
                  <a:pt x="1375" y="405"/>
                </a:lnTo>
                <a:lnTo>
                  <a:pt x="1373" y="405"/>
                </a:lnTo>
                <a:lnTo>
                  <a:pt x="1373" y="407"/>
                </a:lnTo>
                <a:lnTo>
                  <a:pt x="1372" y="407"/>
                </a:lnTo>
                <a:lnTo>
                  <a:pt x="1373" y="407"/>
                </a:lnTo>
                <a:lnTo>
                  <a:pt x="1375" y="407"/>
                </a:lnTo>
                <a:lnTo>
                  <a:pt x="1375" y="408"/>
                </a:lnTo>
                <a:lnTo>
                  <a:pt x="1373" y="408"/>
                </a:lnTo>
                <a:lnTo>
                  <a:pt x="1375" y="408"/>
                </a:lnTo>
                <a:lnTo>
                  <a:pt x="1373" y="408"/>
                </a:lnTo>
                <a:lnTo>
                  <a:pt x="1373" y="410"/>
                </a:lnTo>
                <a:lnTo>
                  <a:pt x="1375" y="410"/>
                </a:lnTo>
                <a:lnTo>
                  <a:pt x="1375" y="411"/>
                </a:lnTo>
                <a:lnTo>
                  <a:pt x="1375" y="410"/>
                </a:lnTo>
                <a:lnTo>
                  <a:pt x="1375" y="411"/>
                </a:lnTo>
                <a:lnTo>
                  <a:pt x="1376" y="411"/>
                </a:lnTo>
                <a:lnTo>
                  <a:pt x="1376" y="413"/>
                </a:lnTo>
                <a:lnTo>
                  <a:pt x="1376" y="415"/>
                </a:lnTo>
                <a:lnTo>
                  <a:pt x="1376" y="413"/>
                </a:lnTo>
                <a:lnTo>
                  <a:pt x="1376" y="415"/>
                </a:lnTo>
                <a:lnTo>
                  <a:pt x="1376" y="416"/>
                </a:lnTo>
                <a:lnTo>
                  <a:pt x="1378" y="416"/>
                </a:lnTo>
                <a:lnTo>
                  <a:pt x="1376" y="416"/>
                </a:lnTo>
                <a:lnTo>
                  <a:pt x="1376" y="418"/>
                </a:lnTo>
                <a:lnTo>
                  <a:pt x="1378" y="418"/>
                </a:lnTo>
                <a:lnTo>
                  <a:pt x="1378" y="419"/>
                </a:lnTo>
                <a:lnTo>
                  <a:pt x="1380" y="419"/>
                </a:lnTo>
                <a:lnTo>
                  <a:pt x="1380" y="421"/>
                </a:lnTo>
                <a:lnTo>
                  <a:pt x="1381" y="421"/>
                </a:lnTo>
                <a:lnTo>
                  <a:pt x="1381" y="423"/>
                </a:lnTo>
                <a:lnTo>
                  <a:pt x="1383" y="423"/>
                </a:lnTo>
                <a:lnTo>
                  <a:pt x="1381" y="423"/>
                </a:lnTo>
                <a:lnTo>
                  <a:pt x="1383" y="424"/>
                </a:lnTo>
                <a:lnTo>
                  <a:pt x="1384" y="424"/>
                </a:lnTo>
                <a:lnTo>
                  <a:pt x="1386" y="424"/>
                </a:lnTo>
                <a:lnTo>
                  <a:pt x="1386" y="426"/>
                </a:lnTo>
                <a:lnTo>
                  <a:pt x="1386" y="427"/>
                </a:lnTo>
                <a:lnTo>
                  <a:pt x="1386" y="426"/>
                </a:lnTo>
                <a:lnTo>
                  <a:pt x="1388" y="426"/>
                </a:lnTo>
                <a:lnTo>
                  <a:pt x="1388" y="427"/>
                </a:lnTo>
                <a:lnTo>
                  <a:pt x="1389" y="427"/>
                </a:lnTo>
                <a:lnTo>
                  <a:pt x="1388" y="427"/>
                </a:lnTo>
                <a:lnTo>
                  <a:pt x="1389" y="427"/>
                </a:lnTo>
                <a:lnTo>
                  <a:pt x="1389" y="429"/>
                </a:lnTo>
                <a:lnTo>
                  <a:pt x="1391" y="429"/>
                </a:lnTo>
                <a:lnTo>
                  <a:pt x="1391" y="431"/>
                </a:lnTo>
                <a:lnTo>
                  <a:pt x="1392" y="431"/>
                </a:lnTo>
                <a:lnTo>
                  <a:pt x="1391" y="431"/>
                </a:lnTo>
                <a:lnTo>
                  <a:pt x="1391" y="429"/>
                </a:lnTo>
                <a:lnTo>
                  <a:pt x="1389" y="429"/>
                </a:lnTo>
                <a:lnTo>
                  <a:pt x="1389" y="431"/>
                </a:lnTo>
                <a:lnTo>
                  <a:pt x="1391" y="431"/>
                </a:lnTo>
                <a:lnTo>
                  <a:pt x="1391" y="429"/>
                </a:lnTo>
                <a:lnTo>
                  <a:pt x="1391" y="431"/>
                </a:lnTo>
                <a:lnTo>
                  <a:pt x="1391" y="432"/>
                </a:lnTo>
                <a:lnTo>
                  <a:pt x="1392" y="432"/>
                </a:lnTo>
                <a:lnTo>
                  <a:pt x="1392" y="434"/>
                </a:lnTo>
                <a:lnTo>
                  <a:pt x="1392" y="432"/>
                </a:lnTo>
                <a:lnTo>
                  <a:pt x="1391" y="432"/>
                </a:lnTo>
                <a:lnTo>
                  <a:pt x="1391" y="434"/>
                </a:lnTo>
                <a:lnTo>
                  <a:pt x="1392" y="434"/>
                </a:lnTo>
                <a:lnTo>
                  <a:pt x="1392" y="435"/>
                </a:lnTo>
                <a:lnTo>
                  <a:pt x="1394" y="435"/>
                </a:lnTo>
                <a:lnTo>
                  <a:pt x="1392" y="435"/>
                </a:lnTo>
                <a:lnTo>
                  <a:pt x="1394" y="435"/>
                </a:lnTo>
                <a:lnTo>
                  <a:pt x="1394" y="437"/>
                </a:lnTo>
                <a:lnTo>
                  <a:pt x="1394" y="435"/>
                </a:lnTo>
                <a:lnTo>
                  <a:pt x="1394" y="437"/>
                </a:lnTo>
                <a:lnTo>
                  <a:pt x="1396" y="437"/>
                </a:lnTo>
                <a:lnTo>
                  <a:pt x="1396" y="439"/>
                </a:lnTo>
                <a:lnTo>
                  <a:pt x="1397" y="439"/>
                </a:lnTo>
                <a:lnTo>
                  <a:pt x="1397" y="440"/>
                </a:lnTo>
                <a:lnTo>
                  <a:pt x="1399" y="440"/>
                </a:lnTo>
                <a:lnTo>
                  <a:pt x="1399" y="442"/>
                </a:lnTo>
                <a:lnTo>
                  <a:pt x="1400" y="442"/>
                </a:lnTo>
                <a:lnTo>
                  <a:pt x="1399" y="442"/>
                </a:lnTo>
                <a:lnTo>
                  <a:pt x="1399" y="443"/>
                </a:lnTo>
                <a:lnTo>
                  <a:pt x="1399" y="445"/>
                </a:lnTo>
                <a:lnTo>
                  <a:pt x="1399" y="447"/>
                </a:lnTo>
                <a:lnTo>
                  <a:pt x="1399" y="448"/>
                </a:lnTo>
                <a:lnTo>
                  <a:pt x="1399" y="450"/>
                </a:lnTo>
                <a:lnTo>
                  <a:pt x="1399" y="451"/>
                </a:lnTo>
                <a:lnTo>
                  <a:pt x="1400" y="453"/>
                </a:lnTo>
                <a:lnTo>
                  <a:pt x="1400" y="455"/>
                </a:lnTo>
                <a:lnTo>
                  <a:pt x="1400" y="456"/>
                </a:lnTo>
                <a:lnTo>
                  <a:pt x="1399" y="456"/>
                </a:lnTo>
                <a:lnTo>
                  <a:pt x="1399" y="458"/>
                </a:lnTo>
                <a:lnTo>
                  <a:pt x="1400" y="458"/>
                </a:lnTo>
                <a:lnTo>
                  <a:pt x="1399" y="458"/>
                </a:lnTo>
                <a:lnTo>
                  <a:pt x="1399" y="459"/>
                </a:lnTo>
                <a:lnTo>
                  <a:pt x="1400" y="459"/>
                </a:lnTo>
                <a:lnTo>
                  <a:pt x="1400" y="461"/>
                </a:lnTo>
                <a:lnTo>
                  <a:pt x="1400" y="463"/>
                </a:lnTo>
                <a:lnTo>
                  <a:pt x="1402" y="463"/>
                </a:lnTo>
                <a:lnTo>
                  <a:pt x="1402" y="464"/>
                </a:lnTo>
                <a:lnTo>
                  <a:pt x="1404" y="464"/>
                </a:lnTo>
                <a:lnTo>
                  <a:pt x="1402" y="464"/>
                </a:lnTo>
                <a:lnTo>
                  <a:pt x="1404" y="464"/>
                </a:lnTo>
                <a:lnTo>
                  <a:pt x="1402" y="464"/>
                </a:lnTo>
                <a:lnTo>
                  <a:pt x="1404" y="464"/>
                </a:lnTo>
                <a:lnTo>
                  <a:pt x="1404" y="466"/>
                </a:lnTo>
                <a:lnTo>
                  <a:pt x="1405" y="466"/>
                </a:lnTo>
                <a:lnTo>
                  <a:pt x="1405" y="467"/>
                </a:lnTo>
                <a:lnTo>
                  <a:pt x="1404" y="467"/>
                </a:lnTo>
                <a:lnTo>
                  <a:pt x="1404" y="469"/>
                </a:lnTo>
                <a:lnTo>
                  <a:pt x="1405" y="469"/>
                </a:lnTo>
                <a:lnTo>
                  <a:pt x="1405" y="467"/>
                </a:lnTo>
                <a:lnTo>
                  <a:pt x="1407" y="467"/>
                </a:lnTo>
                <a:lnTo>
                  <a:pt x="1407" y="469"/>
                </a:lnTo>
                <a:lnTo>
                  <a:pt x="1408" y="469"/>
                </a:lnTo>
                <a:lnTo>
                  <a:pt x="1408" y="471"/>
                </a:lnTo>
                <a:lnTo>
                  <a:pt x="1407" y="471"/>
                </a:lnTo>
                <a:lnTo>
                  <a:pt x="1408" y="471"/>
                </a:lnTo>
                <a:lnTo>
                  <a:pt x="1410" y="471"/>
                </a:lnTo>
                <a:lnTo>
                  <a:pt x="1410" y="472"/>
                </a:lnTo>
                <a:lnTo>
                  <a:pt x="1412" y="472"/>
                </a:lnTo>
                <a:lnTo>
                  <a:pt x="1412" y="471"/>
                </a:lnTo>
                <a:lnTo>
                  <a:pt x="1413" y="471"/>
                </a:lnTo>
                <a:lnTo>
                  <a:pt x="1415" y="471"/>
                </a:lnTo>
                <a:lnTo>
                  <a:pt x="1416" y="471"/>
                </a:lnTo>
                <a:lnTo>
                  <a:pt x="1418" y="471"/>
                </a:lnTo>
                <a:lnTo>
                  <a:pt x="1420" y="471"/>
                </a:lnTo>
                <a:lnTo>
                  <a:pt x="1420" y="469"/>
                </a:lnTo>
                <a:lnTo>
                  <a:pt x="1420" y="471"/>
                </a:lnTo>
                <a:lnTo>
                  <a:pt x="1421" y="471"/>
                </a:lnTo>
                <a:lnTo>
                  <a:pt x="1421" y="469"/>
                </a:lnTo>
                <a:lnTo>
                  <a:pt x="1423" y="469"/>
                </a:lnTo>
                <a:lnTo>
                  <a:pt x="1423" y="467"/>
                </a:lnTo>
                <a:lnTo>
                  <a:pt x="1424" y="467"/>
                </a:lnTo>
                <a:lnTo>
                  <a:pt x="1426" y="467"/>
                </a:lnTo>
                <a:lnTo>
                  <a:pt x="1426" y="466"/>
                </a:lnTo>
                <a:lnTo>
                  <a:pt x="1426" y="464"/>
                </a:lnTo>
                <a:lnTo>
                  <a:pt x="1428" y="464"/>
                </a:lnTo>
                <a:lnTo>
                  <a:pt x="1426" y="464"/>
                </a:lnTo>
                <a:lnTo>
                  <a:pt x="1428" y="464"/>
                </a:lnTo>
                <a:lnTo>
                  <a:pt x="1428" y="463"/>
                </a:lnTo>
                <a:lnTo>
                  <a:pt x="1428" y="461"/>
                </a:lnTo>
                <a:lnTo>
                  <a:pt x="1429" y="461"/>
                </a:lnTo>
                <a:lnTo>
                  <a:pt x="1429" y="459"/>
                </a:lnTo>
                <a:lnTo>
                  <a:pt x="1429" y="458"/>
                </a:lnTo>
                <a:lnTo>
                  <a:pt x="1431" y="458"/>
                </a:lnTo>
                <a:lnTo>
                  <a:pt x="1431" y="456"/>
                </a:lnTo>
                <a:lnTo>
                  <a:pt x="1431" y="458"/>
                </a:lnTo>
                <a:lnTo>
                  <a:pt x="1429" y="458"/>
                </a:lnTo>
                <a:lnTo>
                  <a:pt x="1429" y="456"/>
                </a:lnTo>
                <a:lnTo>
                  <a:pt x="1431" y="456"/>
                </a:lnTo>
                <a:lnTo>
                  <a:pt x="1431" y="455"/>
                </a:lnTo>
                <a:lnTo>
                  <a:pt x="1432" y="455"/>
                </a:lnTo>
                <a:lnTo>
                  <a:pt x="1431" y="455"/>
                </a:lnTo>
                <a:lnTo>
                  <a:pt x="1432" y="455"/>
                </a:lnTo>
                <a:lnTo>
                  <a:pt x="1432" y="453"/>
                </a:lnTo>
                <a:lnTo>
                  <a:pt x="1432" y="451"/>
                </a:lnTo>
                <a:lnTo>
                  <a:pt x="1434" y="451"/>
                </a:lnTo>
                <a:lnTo>
                  <a:pt x="1434" y="450"/>
                </a:lnTo>
                <a:lnTo>
                  <a:pt x="1432" y="450"/>
                </a:lnTo>
                <a:lnTo>
                  <a:pt x="1432" y="448"/>
                </a:lnTo>
                <a:lnTo>
                  <a:pt x="1432" y="447"/>
                </a:lnTo>
                <a:lnTo>
                  <a:pt x="1434" y="447"/>
                </a:lnTo>
                <a:lnTo>
                  <a:pt x="1434" y="445"/>
                </a:lnTo>
                <a:lnTo>
                  <a:pt x="1436" y="445"/>
                </a:lnTo>
                <a:lnTo>
                  <a:pt x="1437" y="445"/>
                </a:lnTo>
                <a:lnTo>
                  <a:pt x="1437" y="443"/>
                </a:lnTo>
                <a:lnTo>
                  <a:pt x="1437" y="442"/>
                </a:lnTo>
                <a:lnTo>
                  <a:pt x="1437" y="440"/>
                </a:lnTo>
                <a:lnTo>
                  <a:pt x="1439" y="440"/>
                </a:lnTo>
                <a:lnTo>
                  <a:pt x="1440" y="440"/>
                </a:lnTo>
                <a:lnTo>
                  <a:pt x="1440" y="442"/>
                </a:lnTo>
                <a:lnTo>
                  <a:pt x="1442" y="442"/>
                </a:lnTo>
                <a:lnTo>
                  <a:pt x="1442" y="440"/>
                </a:lnTo>
                <a:lnTo>
                  <a:pt x="1444" y="440"/>
                </a:lnTo>
                <a:lnTo>
                  <a:pt x="1445" y="440"/>
                </a:lnTo>
                <a:lnTo>
                  <a:pt x="1445" y="439"/>
                </a:lnTo>
                <a:lnTo>
                  <a:pt x="1447" y="439"/>
                </a:lnTo>
                <a:lnTo>
                  <a:pt x="1447" y="437"/>
                </a:lnTo>
                <a:lnTo>
                  <a:pt x="1447" y="435"/>
                </a:lnTo>
                <a:lnTo>
                  <a:pt x="1447" y="434"/>
                </a:lnTo>
                <a:lnTo>
                  <a:pt x="1448" y="434"/>
                </a:lnTo>
                <a:lnTo>
                  <a:pt x="1448" y="435"/>
                </a:lnTo>
                <a:lnTo>
                  <a:pt x="1448" y="437"/>
                </a:lnTo>
                <a:lnTo>
                  <a:pt x="1447" y="437"/>
                </a:lnTo>
                <a:lnTo>
                  <a:pt x="1447" y="439"/>
                </a:lnTo>
                <a:lnTo>
                  <a:pt x="1448" y="439"/>
                </a:lnTo>
                <a:lnTo>
                  <a:pt x="1447" y="439"/>
                </a:lnTo>
                <a:lnTo>
                  <a:pt x="1447" y="440"/>
                </a:lnTo>
                <a:lnTo>
                  <a:pt x="1445" y="440"/>
                </a:lnTo>
                <a:lnTo>
                  <a:pt x="1445" y="442"/>
                </a:lnTo>
                <a:lnTo>
                  <a:pt x="1444" y="442"/>
                </a:lnTo>
                <a:lnTo>
                  <a:pt x="1444" y="443"/>
                </a:lnTo>
                <a:lnTo>
                  <a:pt x="1444" y="445"/>
                </a:lnTo>
                <a:lnTo>
                  <a:pt x="1444" y="447"/>
                </a:lnTo>
                <a:lnTo>
                  <a:pt x="1444" y="448"/>
                </a:lnTo>
                <a:lnTo>
                  <a:pt x="1444" y="450"/>
                </a:lnTo>
                <a:lnTo>
                  <a:pt x="1445" y="450"/>
                </a:lnTo>
                <a:lnTo>
                  <a:pt x="1444" y="450"/>
                </a:lnTo>
                <a:lnTo>
                  <a:pt x="1445" y="451"/>
                </a:lnTo>
                <a:lnTo>
                  <a:pt x="1447" y="451"/>
                </a:lnTo>
                <a:lnTo>
                  <a:pt x="1445" y="451"/>
                </a:lnTo>
                <a:lnTo>
                  <a:pt x="1445" y="453"/>
                </a:lnTo>
                <a:lnTo>
                  <a:pt x="1445" y="451"/>
                </a:lnTo>
                <a:lnTo>
                  <a:pt x="1445" y="453"/>
                </a:lnTo>
                <a:lnTo>
                  <a:pt x="1445" y="451"/>
                </a:lnTo>
                <a:lnTo>
                  <a:pt x="1444" y="451"/>
                </a:lnTo>
                <a:lnTo>
                  <a:pt x="1444" y="453"/>
                </a:lnTo>
                <a:lnTo>
                  <a:pt x="1442" y="455"/>
                </a:lnTo>
                <a:lnTo>
                  <a:pt x="1444" y="455"/>
                </a:lnTo>
                <a:lnTo>
                  <a:pt x="1442" y="455"/>
                </a:lnTo>
                <a:lnTo>
                  <a:pt x="1442" y="456"/>
                </a:lnTo>
                <a:lnTo>
                  <a:pt x="1444" y="456"/>
                </a:lnTo>
                <a:lnTo>
                  <a:pt x="1442" y="458"/>
                </a:lnTo>
                <a:lnTo>
                  <a:pt x="1442" y="459"/>
                </a:lnTo>
                <a:lnTo>
                  <a:pt x="1442" y="461"/>
                </a:lnTo>
                <a:lnTo>
                  <a:pt x="1440" y="461"/>
                </a:lnTo>
                <a:lnTo>
                  <a:pt x="1440" y="463"/>
                </a:lnTo>
                <a:lnTo>
                  <a:pt x="1440" y="464"/>
                </a:lnTo>
                <a:lnTo>
                  <a:pt x="1440" y="466"/>
                </a:lnTo>
                <a:lnTo>
                  <a:pt x="1440" y="467"/>
                </a:lnTo>
                <a:lnTo>
                  <a:pt x="1440" y="469"/>
                </a:lnTo>
                <a:lnTo>
                  <a:pt x="1442" y="469"/>
                </a:lnTo>
                <a:lnTo>
                  <a:pt x="1442" y="471"/>
                </a:lnTo>
                <a:lnTo>
                  <a:pt x="1442" y="469"/>
                </a:lnTo>
                <a:lnTo>
                  <a:pt x="1444" y="469"/>
                </a:lnTo>
                <a:lnTo>
                  <a:pt x="1444" y="471"/>
                </a:lnTo>
                <a:lnTo>
                  <a:pt x="1445" y="471"/>
                </a:lnTo>
                <a:lnTo>
                  <a:pt x="1445" y="472"/>
                </a:lnTo>
                <a:lnTo>
                  <a:pt x="1445" y="474"/>
                </a:lnTo>
                <a:lnTo>
                  <a:pt x="1447" y="474"/>
                </a:lnTo>
                <a:lnTo>
                  <a:pt x="1447" y="475"/>
                </a:lnTo>
                <a:lnTo>
                  <a:pt x="1447" y="474"/>
                </a:lnTo>
                <a:lnTo>
                  <a:pt x="1448" y="474"/>
                </a:lnTo>
                <a:lnTo>
                  <a:pt x="1448" y="475"/>
                </a:lnTo>
                <a:lnTo>
                  <a:pt x="1448" y="474"/>
                </a:lnTo>
                <a:lnTo>
                  <a:pt x="1448" y="475"/>
                </a:lnTo>
                <a:lnTo>
                  <a:pt x="1448" y="477"/>
                </a:lnTo>
                <a:lnTo>
                  <a:pt x="1450" y="477"/>
                </a:lnTo>
                <a:lnTo>
                  <a:pt x="1450" y="479"/>
                </a:lnTo>
                <a:lnTo>
                  <a:pt x="1452" y="479"/>
                </a:lnTo>
                <a:lnTo>
                  <a:pt x="1453" y="479"/>
                </a:lnTo>
                <a:lnTo>
                  <a:pt x="1455" y="479"/>
                </a:lnTo>
                <a:lnTo>
                  <a:pt x="1455" y="477"/>
                </a:lnTo>
                <a:lnTo>
                  <a:pt x="1453" y="477"/>
                </a:lnTo>
                <a:lnTo>
                  <a:pt x="1455" y="477"/>
                </a:lnTo>
                <a:lnTo>
                  <a:pt x="1453" y="477"/>
                </a:lnTo>
                <a:lnTo>
                  <a:pt x="1453" y="475"/>
                </a:lnTo>
                <a:lnTo>
                  <a:pt x="1453" y="474"/>
                </a:lnTo>
                <a:lnTo>
                  <a:pt x="1453" y="472"/>
                </a:lnTo>
                <a:lnTo>
                  <a:pt x="1453" y="471"/>
                </a:lnTo>
                <a:lnTo>
                  <a:pt x="1453" y="469"/>
                </a:lnTo>
                <a:lnTo>
                  <a:pt x="1453" y="467"/>
                </a:lnTo>
                <a:lnTo>
                  <a:pt x="1453" y="466"/>
                </a:lnTo>
                <a:lnTo>
                  <a:pt x="1455" y="466"/>
                </a:lnTo>
                <a:lnTo>
                  <a:pt x="1453" y="466"/>
                </a:lnTo>
                <a:lnTo>
                  <a:pt x="1455" y="466"/>
                </a:lnTo>
                <a:lnTo>
                  <a:pt x="1453" y="466"/>
                </a:lnTo>
                <a:lnTo>
                  <a:pt x="1453" y="464"/>
                </a:lnTo>
                <a:lnTo>
                  <a:pt x="1453" y="463"/>
                </a:lnTo>
                <a:lnTo>
                  <a:pt x="1455" y="463"/>
                </a:lnTo>
                <a:lnTo>
                  <a:pt x="1456" y="463"/>
                </a:lnTo>
                <a:lnTo>
                  <a:pt x="1455" y="463"/>
                </a:lnTo>
                <a:lnTo>
                  <a:pt x="1455" y="461"/>
                </a:lnTo>
                <a:lnTo>
                  <a:pt x="1456" y="461"/>
                </a:lnTo>
                <a:lnTo>
                  <a:pt x="1456" y="463"/>
                </a:lnTo>
                <a:lnTo>
                  <a:pt x="1456" y="461"/>
                </a:lnTo>
                <a:lnTo>
                  <a:pt x="1455" y="461"/>
                </a:lnTo>
                <a:lnTo>
                  <a:pt x="1456" y="461"/>
                </a:lnTo>
                <a:lnTo>
                  <a:pt x="1458" y="461"/>
                </a:lnTo>
                <a:lnTo>
                  <a:pt x="1458" y="459"/>
                </a:lnTo>
                <a:lnTo>
                  <a:pt x="1456" y="459"/>
                </a:lnTo>
                <a:lnTo>
                  <a:pt x="1458" y="459"/>
                </a:lnTo>
                <a:lnTo>
                  <a:pt x="1460" y="459"/>
                </a:lnTo>
                <a:lnTo>
                  <a:pt x="1458" y="459"/>
                </a:lnTo>
                <a:lnTo>
                  <a:pt x="1460" y="459"/>
                </a:lnTo>
                <a:lnTo>
                  <a:pt x="1458" y="459"/>
                </a:lnTo>
                <a:lnTo>
                  <a:pt x="1458" y="458"/>
                </a:lnTo>
                <a:lnTo>
                  <a:pt x="1460" y="458"/>
                </a:lnTo>
                <a:lnTo>
                  <a:pt x="1458" y="458"/>
                </a:lnTo>
                <a:lnTo>
                  <a:pt x="1458" y="456"/>
                </a:lnTo>
                <a:lnTo>
                  <a:pt x="1458" y="458"/>
                </a:lnTo>
                <a:lnTo>
                  <a:pt x="1456" y="458"/>
                </a:lnTo>
                <a:lnTo>
                  <a:pt x="1456" y="456"/>
                </a:lnTo>
                <a:lnTo>
                  <a:pt x="1458" y="456"/>
                </a:lnTo>
                <a:lnTo>
                  <a:pt x="1458" y="455"/>
                </a:lnTo>
                <a:lnTo>
                  <a:pt x="1456" y="455"/>
                </a:lnTo>
                <a:lnTo>
                  <a:pt x="1456" y="453"/>
                </a:lnTo>
                <a:lnTo>
                  <a:pt x="1455" y="453"/>
                </a:lnTo>
                <a:lnTo>
                  <a:pt x="1455" y="455"/>
                </a:lnTo>
                <a:lnTo>
                  <a:pt x="1455" y="453"/>
                </a:lnTo>
                <a:lnTo>
                  <a:pt x="1453" y="453"/>
                </a:lnTo>
                <a:lnTo>
                  <a:pt x="1453" y="451"/>
                </a:lnTo>
                <a:lnTo>
                  <a:pt x="1453" y="450"/>
                </a:lnTo>
                <a:lnTo>
                  <a:pt x="1453" y="448"/>
                </a:lnTo>
                <a:lnTo>
                  <a:pt x="1452" y="448"/>
                </a:lnTo>
                <a:lnTo>
                  <a:pt x="1450" y="448"/>
                </a:lnTo>
                <a:lnTo>
                  <a:pt x="1450" y="447"/>
                </a:lnTo>
                <a:lnTo>
                  <a:pt x="1450" y="445"/>
                </a:lnTo>
                <a:lnTo>
                  <a:pt x="1448" y="445"/>
                </a:lnTo>
                <a:lnTo>
                  <a:pt x="1448" y="443"/>
                </a:lnTo>
                <a:lnTo>
                  <a:pt x="1448" y="442"/>
                </a:lnTo>
                <a:lnTo>
                  <a:pt x="1450" y="442"/>
                </a:lnTo>
                <a:lnTo>
                  <a:pt x="1450" y="443"/>
                </a:lnTo>
                <a:lnTo>
                  <a:pt x="1452" y="443"/>
                </a:lnTo>
                <a:lnTo>
                  <a:pt x="1452" y="445"/>
                </a:lnTo>
                <a:lnTo>
                  <a:pt x="1453" y="445"/>
                </a:lnTo>
                <a:lnTo>
                  <a:pt x="1453" y="447"/>
                </a:lnTo>
                <a:lnTo>
                  <a:pt x="1455" y="447"/>
                </a:lnTo>
                <a:lnTo>
                  <a:pt x="1453" y="447"/>
                </a:lnTo>
                <a:lnTo>
                  <a:pt x="1455" y="447"/>
                </a:lnTo>
                <a:lnTo>
                  <a:pt x="1455" y="448"/>
                </a:lnTo>
                <a:lnTo>
                  <a:pt x="1456" y="448"/>
                </a:lnTo>
                <a:lnTo>
                  <a:pt x="1458" y="448"/>
                </a:lnTo>
                <a:lnTo>
                  <a:pt x="1460" y="448"/>
                </a:lnTo>
                <a:lnTo>
                  <a:pt x="1461" y="448"/>
                </a:lnTo>
                <a:lnTo>
                  <a:pt x="1463" y="448"/>
                </a:lnTo>
                <a:lnTo>
                  <a:pt x="1464" y="448"/>
                </a:lnTo>
                <a:lnTo>
                  <a:pt x="1464" y="450"/>
                </a:lnTo>
                <a:lnTo>
                  <a:pt x="1466" y="450"/>
                </a:lnTo>
                <a:lnTo>
                  <a:pt x="1468" y="450"/>
                </a:lnTo>
                <a:lnTo>
                  <a:pt x="1469" y="450"/>
                </a:lnTo>
                <a:lnTo>
                  <a:pt x="1471" y="451"/>
                </a:lnTo>
                <a:lnTo>
                  <a:pt x="1472" y="450"/>
                </a:lnTo>
                <a:lnTo>
                  <a:pt x="1472" y="451"/>
                </a:lnTo>
                <a:lnTo>
                  <a:pt x="1474" y="451"/>
                </a:lnTo>
                <a:lnTo>
                  <a:pt x="1476" y="451"/>
                </a:lnTo>
                <a:lnTo>
                  <a:pt x="1476" y="450"/>
                </a:lnTo>
                <a:lnTo>
                  <a:pt x="1479" y="450"/>
                </a:lnTo>
                <a:lnTo>
                  <a:pt x="1479" y="451"/>
                </a:lnTo>
                <a:lnTo>
                  <a:pt x="1480" y="451"/>
                </a:lnTo>
                <a:lnTo>
                  <a:pt x="1482" y="451"/>
                </a:lnTo>
                <a:lnTo>
                  <a:pt x="1484" y="451"/>
                </a:lnTo>
                <a:lnTo>
                  <a:pt x="1484" y="450"/>
                </a:lnTo>
                <a:lnTo>
                  <a:pt x="1485" y="450"/>
                </a:lnTo>
                <a:lnTo>
                  <a:pt x="1487" y="450"/>
                </a:lnTo>
                <a:lnTo>
                  <a:pt x="1488" y="450"/>
                </a:lnTo>
                <a:lnTo>
                  <a:pt x="1490" y="450"/>
                </a:lnTo>
                <a:lnTo>
                  <a:pt x="1490" y="448"/>
                </a:lnTo>
                <a:lnTo>
                  <a:pt x="1492" y="448"/>
                </a:lnTo>
                <a:lnTo>
                  <a:pt x="1493" y="448"/>
                </a:lnTo>
                <a:lnTo>
                  <a:pt x="1493" y="450"/>
                </a:lnTo>
                <a:lnTo>
                  <a:pt x="1495" y="450"/>
                </a:lnTo>
                <a:lnTo>
                  <a:pt x="1496" y="450"/>
                </a:lnTo>
                <a:lnTo>
                  <a:pt x="1498" y="450"/>
                </a:lnTo>
                <a:lnTo>
                  <a:pt x="1500" y="450"/>
                </a:lnTo>
                <a:lnTo>
                  <a:pt x="1501" y="450"/>
                </a:lnTo>
                <a:lnTo>
                  <a:pt x="1503" y="450"/>
                </a:lnTo>
                <a:lnTo>
                  <a:pt x="1504" y="450"/>
                </a:lnTo>
                <a:lnTo>
                  <a:pt x="1504" y="451"/>
                </a:lnTo>
                <a:lnTo>
                  <a:pt x="1506" y="451"/>
                </a:lnTo>
                <a:lnTo>
                  <a:pt x="1504" y="451"/>
                </a:lnTo>
                <a:lnTo>
                  <a:pt x="1506" y="451"/>
                </a:lnTo>
                <a:lnTo>
                  <a:pt x="1506" y="450"/>
                </a:lnTo>
                <a:lnTo>
                  <a:pt x="1506" y="451"/>
                </a:lnTo>
                <a:lnTo>
                  <a:pt x="1506" y="453"/>
                </a:lnTo>
                <a:lnTo>
                  <a:pt x="1506" y="455"/>
                </a:lnTo>
                <a:lnTo>
                  <a:pt x="1508" y="455"/>
                </a:lnTo>
                <a:lnTo>
                  <a:pt x="1509" y="455"/>
                </a:lnTo>
                <a:lnTo>
                  <a:pt x="1509" y="453"/>
                </a:lnTo>
                <a:lnTo>
                  <a:pt x="1511" y="453"/>
                </a:lnTo>
                <a:lnTo>
                  <a:pt x="1509" y="453"/>
                </a:lnTo>
                <a:lnTo>
                  <a:pt x="1511" y="453"/>
                </a:lnTo>
                <a:lnTo>
                  <a:pt x="1511" y="451"/>
                </a:lnTo>
                <a:lnTo>
                  <a:pt x="1511" y="450"/>
                </a:lnTo>
                <a:lnTo>
                  <a:pt x="1512" y="450"/>
                </a:lnTo>
                <a:lnTo>
                  <a:pt x="1512" y="448"/>
                </a:lnTo>
                <a:lnTo>
                  <a:pt x="1514" y="448"/>
                </a:lnTo>
                <a:lnTo>
                  <a:pt x="1516" y="448"/>
                </a:lnTo>
                <a:lnTo>
                  <a:pt x="1516" y="450"/>
                </a:lnTo>
                <a:lnTo>
                  <a:pt x="1517" y="450"/>
                </a:lnTo>
                <a:lnTo>
                  <a:pt x="1516" y="450"/>
                </a:lnTo>
                <a:lnTo>
                  <a:pt x="1517" y="450"/>
                </a:lnTo>
                <a:lnTo>
                  <a:pt x="1517" y="448"/>
                </a:lnTo>
                <a:lnTo>
                  <a:pt x="1517" y="447"/>
                </a:lnTo>
                <a:lnTo>
                  <a:pt x="1519" y="447"/>
                </a:lnTo>
                <a:lnTo>
                  <a:pt x="1519" y="445"/>
                </a:lnTo>
                <a:lnTo>
                  <a:pt x="1519" y="443"/>
                </a:lnTo>
                <a:lnTo>
                  <a:pt x="1519" y="442"/>
                </a:lnTo>
                <a:lnTo>
                  <a:pt x="1519" y="443"/>
                </a:lnTo>
                <a:lnTo>
                  <a:pt x="1519" y="445"/>
                </a:lnTo>
                <a:lnTo>
                  <a:pt x="1520" y="445"/>
                </a:lnTo>
                <a:lnTo>
                  <a:pt x="1520" y="447"/>
                </a:lnTo>
                <a:lnTo>
                  <a:pt x="1520" y="448"/>
                </a:lnTo>
                <a:lnTo>
                  <a:pt x="1522" y="448"/>
                </a:lnTo>
                <a:lnTo>
                  <a:pt x="1524" y="447"/>
                </a:lnTo>
                <a:lnTo>
                  <a:pt x="1524" y="448"/>
                </a:lnTo>
                <a:lnTo>
                  <a:pt x="1525" y="448"/>
                </a:lnTo>
                <a:lnTo>
                  <a:pt x="1527" y="448"/>
                </a:lnTo>
                <a:lnTo>
                  <a:pt x="1525" y="448"/>
                </a:lnTo>
                <a:lnTo>
                  <a:pt x="1527" y="447"/>
                </a:lnTo>
                <a:lnTo>
                  <a:pt x="1527" y="445"/>
                </a:lnTo>
                <a:lnTo>
                  <a:pt x="1527" y="443"/>
                </a:lnTo>
                <a:lnTo>
                  <a:pt x="1528" y="443"/>
                </a:lnTo>
                <a:lnTo>
                  <a:pt x="1528" y="445"/>
                </a:lnTo>
                <a:lnTo>
                  <a:pt x="1527" y="445"/>
                </a:lnTo>
                <a:lnTo>
                  <a:pt x="1528" y="445"/>
                </a:lnTo>
                <a:lnTo>
                  <a:pt x="1527" y="445"/>
                </a:lnTo>
                <a:lnTo>
                  <a:pt x="1527" y="447"/>
                </a:lnTo>
                <a:lnTo>
                  <a:pt x="1528" y="447"/>
                </a:lnTo>
                <a:lnTo>
                  <a:pt x="1527" y="447"/>
                </a:lnTo>
                <a:lnTo>
                  <a:pt x="1528" y="447"/>
                </a:lnTo>
                <a:lnTo>
                  <a:pt x="1527" y="447"/>
                </a:lnTo>
                <a:lnTo>
                  <a:pt x="1528" y="447"/>
                </a:lnTo>
                <a:lnTo>
                  <a:pt x="1528" y="448"/>
                </a:lnTo>
                <a:lnTo>
                  <a:pt x="1528" y="447"/>
                </a:lnTo>
                <a:lnTo>
                  <a:pt x="1528" y="448"/>
                </a:lnTo>
                <a:lnTo>
                  <a:pt x="1530" y="448"/>
                </a:lnTo>
                <a:lnTo>
                  <a:pt x="1532" y="448"/>
                </a:lnTo>
                <a:lnTo>
                  <a:pt x="1532" y="450"/>
                </a:lnTo>
                <a:lnTo>
                  <a:pt x="1532" y="448"/>
                </a:lnTo>
                <a:lnTo>
                  <a:pt x="1533" y="448"/>
                </a:lnTo>
                <a:lnTo>
                  <a:pt x="1535" y="447"/>
                </a:lnTo>
                <a:lnTo>
                  <a:pt x="1535" y="445"/>
                </a:lnTo>
                <a:lnTo>
                  <a:pt x="1533" y="445"/>
                </a:lnTo>
                <a:lnTo>
                  <a:pt x="1535" y="445"/>
                </a:lnTo>
                <a:lnTo>
                  <a:pt x="1533" y="445"/>
                </a:lnTo>
                <a:lnTo>
                  <a:pt x="1533" y="443"/>
                </a:lnTo>
                <a:lnTo>
                  <a:pt x="1533" y="442"/>
                </a:lnTo>
                <a:lnTo>
                  <a:pt x="1533" y="443"/>
                </a:lnTo>
                <a:lnTo>
                  <a:pt x="1533" y="442"/>
                </a:lnTo>
                <a:lnTo>
                  <a:pt x="1532" y="442"/>
                </a:lnTo>
                <a:lnTo>
                  <a:pt x="1532" y="440"/>
                </a:lnTo>
                <a:lnTo>
                  <a:pt x="1532" y="439"/>
                </a:lnTo>
                <a:lnTo>
                  <a:pt x="1532" y="440"/>
                </a:lnTo>
                <a:lnTo>
                  <a:pt x="1533" y="440"/>
                </a:lnTo>
                <a:lnTo>
                  <a:pt x="1535" y="440"/>
                </a:lnTo>
                <a:lnTo>
                  <a:pt x="1536" y="440"/>
                </a:lnTo>
                <a:lnTo>
                  <a:pt x="1538" y="440"/>
                </a:lnTo>
                <a:lnTo>
                  <a:pt x="1538" y="442"/>
                </a:lnTo>
                <a:lnTo>
                  <a:pt x="1538" y="440"/>
                </a:lnTo>
                <a:lnTo>
                  <a:pt x="1538" y="442"/>
                </a:lnTo>
                <a:lnTo>
                  <a:pt x="1540" y="442"/>
                </a:lnTo>
                <a:lnTo>
                  <a:pt x="1541" y="442"/>
                </a:lnTo>
                <a:lnTo>
                  <a:pt x="1543" y="442"/>
                </a:lnTo>
                <a:lnTo>
                  <a:pt x="1544" y="442"/>
                </a:lnTo>
                <a:lnTo>
                  <a:pt x="1546" y="442"/>
                </a:lnTo>
                <a:lnTo>
                  <a:pt x="1548" y="442"/>
                </a:lnTo>
                <a:lnTo>
                  <a:pt x="1546" y="442"/>
                </a:lnTo>
                <a:lnTo>
                  <a:pt x="1548" y="442"/>
                </a:lnTo>
                <a:lnTo>
                  <a:pt x="1549" y="442"/>
                </a:lnTo>
                <a:lnTo>
                  <a:pt x="1551" y="442"/>
                </a:lnTo>
                <a:lnTo>
                  <a:pt x="1549" y="442"/>
                </a:lnTo>
                <a:lnTo>
                  <a:pt x="1551" y="442"/>
                </a:lnTo>
                <a:lnTo>
                  <a:pt x="1552" y="442"/>
                </a:lnTo>
                <a:lnTo>
                  <a:pt x="1554" y="442"/>
                </a:lnTo>
                <a:lnTo>
                  <a:pt x="1554" y="443"/>
                </a:lnTo>
                <a:lnTo>
                  <a:pt x="1552" y="443"/>
                </a:lnTo>
                <a:lnTo>
                  <a:pt x="1552" y="442"/>
                </a:lnTo>
                <a:lnTo>
                  <a:pt x="1552" y="443"/>
                </a:lnTo>
                <a:lnTo>
                  <a:pt x="1552" y="442"/>
                </a:lnTo>
                <a:lnTo>
                  <a:pt x="1552" y="443"/>
                </a:lnTo>
                <a:lnTo>
                  <a:pt x="1551" y="443"/>
                </a:lnTo>
                <a:lnTo>
                  <a:pt x="1551" y="442"/>
                </a:lnTo>
                <a:lnTo>
                  <a:pt x="1549" y="442"/>
                </a:lnTo>
                <a:lnTo>
                  <a:pt x="1548" y="442"/>
                </a:lnTo>
                <a:lnTo>
                  <a:pt x="1548" y="443"/>
                </a:lnTo>
                <a:lnTo>
                  <a:pt x="1546" y="443"/>
                </a:lnTo>
                <a:lnTo>
                  <a:pt x="1546" y="445"/>
                </a:lnTo>
                <a:lnTo>
                  <a:pt x="1548" y="445"/>
                </a:lnTo>
                <a:lnTo>
                  <a:pt x="1548" y="447"/>
                </a:lnTo>
                <a:lnTo>
                  <a:pt x="1549" y="447"/>
                </a:lnTo>
                <a:lnTo>
                  <a:pt x="1548" y="447"/>
                </a:lnTo>
                <a:lnTo>
                  <a:pt x="1549" y="447"/>
                </a:lnTo>
                <a:lnTo>
                  <a:pt x="1549" y="448"/>
                </a:lnTo>
                <a:lnTo>
                  <a:pt x="1551" y="448"/>
                </a:lnTo>
                <a:lnTo>
                  <a:pt x="1552" y="448"/>
                </a:lnTo>
                <a:lnTo>
                  <a:pt x="1551" y="447"/>
                </a:lnTo>
                <a:lnTo>
                  <a:pt x="1552" y="447"/>
                </a:lnTo>
                <a:lnTo>
                  <a:pt x="1551" y="447"/>
                </a:lnTo>
                <a:lnTo>
                  <a:pt x="1552" y="447"/>
                </a:lnTo>
                <a:lnTo>
                  <a:pt x="1552" y="445"/>
                </a:lnTo>
                <a:lnTo>
                  <a:pt x="1551" y="445"/>
                </a:lnTo>
                <a:lnTo>
                  <a:pt x="1551" y="447"/>
                </a:lnTo>
                <a:lnTo>
                  <a:pt x="1549" y="447"/>
                </a:lnTo>
                <a:lnTo>
                  <a:pt x="1551" y="447"/>
                </a:lnTo>
                <a:lnTo>
                  <a:pt x="1549" y="447"/>
                </a:lnTo>
                <a:lnTo>
                  <a:pt x="1551" y="447"/>
                </a:lnTo>
                <a:lnTo>
                  <a:pt x="1551" y="445"/>
                </a:lnTo>
                <a:lnTo>
                  <a:pt x="1551" y="443"/>
                </a:lnTo>
                <a:lnTo>
                  <a:pt x="1551" y="445"/>
                </a:lnTo>
                <a:lnTo>
                  <a:pt x="1551" y="443"/>
                </a:lnTo>
                <a:lnTo>
                  <a:pt x="1552" y="443"/>
                </a:lnTo>
                <a:lnTo>
                  <a:pt x="1552" y="445"/>
                </a:lnTo>
                <a:lnTo>
                  <a:pt x="1554" y="445"/>
                </a:lnTo>
                <a:lnTo>
                  <a:pt x="1554" y="447"/>
                </a:lnTo>
                <a:lnTo>
                  <a:pt x="1554" y="445"/>
                </a:lnTo>
                <a:lnTo>
                  <a:pt x="1554" y="447"/>
                </a:lnTo>
                <a:lnTo>
                  <a:pt x="1554" y="445"/>
                </a:lnTo>
                <a:lnTo>
                  <a:pt x="1556" y="445"/>
                </a:lnTo>
                <a:lnTo>
                  <a:pt x="1556" y="447"/>
                </a:lnTo>
                <a:lnTo>
                  <a:pt x="1557" y="447"/>
                </a:lnTo>
                <a:lnTo>
                  <a:pt x="1557" y="448"/>
                </a:lnTo>
                <a:lnTo>
                  <a:pt x="1557" y="447"/>
                </a:lnTo>
                <a:lnTo>
                  <a:pt x="1556" y="447"/>
                </a:lnTo>
                <a:lnTo>
                  <a:pt x="1557" y="448"/>
                </a:lnTo>
                <a:lnTo>
                  <a:pt x="1559" y="450"/>
                </a:lnTo>
                <a:lnTo>
                  <a:pt x="1560" y="450"/>
                </a:lnTo>
                <a:lnTo>
                  <a:pt x="1562" y="450"/>
                </a:lnTo>
                <a:lnTo>
                  <a:pt x="1564" y="450"/>
                </a:lnTo>
                <a:lnTo>
                  <a:pt x="1565" y="450"/>
                </a:lnTo>
                <a:lnTo>
                  <a:pt x="1567" y="450"/>
                </a:lnTo>
                <a:lnTo>
                  <a:pt x="1567" y="448"/>
                </a:lnTo>
                <a:lnTo>
                  <a:pt x="1567" y="450"/>
                </a:lnTo>
                <a:lnTo>
                  <a:pt x="1567" y="448"/>
                </a:lnTo>
                <a:lnTo>
                  <a:pt x="1567" y="450"/>
                </a:lnTo>
                <a:lnTo>
                  <a:pt x="1568" y="450"/>
                </a:lnTo>
                <a:lnTo>
                  <a:pt x="1568" y="448"/>
                </a:lnTo>
                <a:lnTo>
                  <a:pt x="1568" y="450"/>
                </a:lnTo>
                <a:lnTo>
                  <a:pt x="1568" y="448"/>
                </a:lnTo>
                <a:lnTo>
                  <a:pt x="1570" y="448"/>
                </a:lnTo>
                <a:lnTo>
                  <a:pt x="1572" y="448"/>
                </a:lnTo>
                <a:lnTo>
                  <a:pt x="1570" y="448"/>
                </a:lnTo>
                <a:lnTo>
                  <a:pt x="1570" y="450"/>
                </a:lnTo>
                <a:lnTo>
                  <a:pt x="1572" y="450"/>
                </a:lnTo>
                <a:lnTo>
                  <a:pt x="1572" y="448"/>
                </a:lnTo>
                <a:lnTo>
                  <a:pt x="1573" y="448"/>
                </a:lnTo>
                <a:lnTo>
                  <a:pt x="1572" y="448"/>
                </a:lnTo>
                <a:lnTo>
                  <a:pt x="1573" y="448"/>
                </a:lnTo>
                <a:lnTo>
                  <a:pt x="1573" y="447"/>
                </a:lnTo>
                <a:lnTo>
                  <a:pt x="1572" y="447"/>
                </a:lnTo>
                <a:lnTo>
                  <a:pt x="1572" y="445"/>
                </a:lnTo>
                <a:lnTo>
                  <a:pt x="1573" y="445"/>
                </a:lnTo>
                <a:lnTo>
                  <a:pt x="1575" y="445"/>
                </a:lnTo>
                <a:lnTo>
                  <a:pt x="1573" y="445"/>
                </a:lnTo>
                <a:lnTo>
                  <a:pt x="1573" y="447"/>
                </a:lnTo>
                <a:lnTo>
                  <a:pt x="1575" y="447"/>
                </a:lnTo>
                <a:lnTo>
                  <a:pt x="1576" y="447"/>
                </a:lnTo>
                <a:lnTo>
                  <a:pt x="1576" y="448"/>
                </a:lnTo>
                <a:lnTo>
                  <a:pt x="1576" y="447"/>
                </a:lnTo>
                <a:lnTo>
                  <a:pt x="1578" y="448"/>
                </a:lnTo>
                <a:lnTo>
                  <a:pt x="1580" y="448"/>
                </a:lnTo>
                <a:lnTo>
                  <a:pt x="1578" y="448"/>
                </a:lnTo>
                <a:lnTo>
                  <a:pt x="1580" y="448"/>
                </a:lnTo>
                <a:lnTo>
                  <a:pt x="1580" y="447"/>
                </a:lnTo>
                <a:lnTo>
                  <a:pt x="1580" y="448"/>
                </a:lnTo>
                <a:lnTo>
                  <a:pt x="1581" y="448"/>
                </a:lnTo>
                <a:lnTo>
                  <a:pt x="1583" y="448"/>
                </a:lnTo>
                <a:lnTo>
                  <a:pt x="1583" y="450"/>
                </a:lnTo>
                <a:lnTo>
                  <a:pt x="1584" y="450"/>
                </a:lnTo>
                <a:lnTo>
                  <a:pt x="1584" y="451"/>
                </a:lnTo>
                <a:lnTo>
                  <a:pt x="1586" y="451"/>
                </a:lnTo>
                <a:lnTo>
                  <a:pt x="1584" y="451"/>
                </a:lnTo>
                <a:lnTo>
                  <a:pt x="1584" y="453"/>
                </a:lnTo>
                <a:lnTo>
                  <a:pt x="1586" y="453"/>
                </a:lnTo>
                <a:lnTo>
                  <a:pt x="1584" y="453"/>
                </a:lnTo>
                <a:lnTo>
                  <a:pt x="1586" y="453"/>
                </a:lnTo>
                <a:lnTo>
                  <a:pt x="1586" y="455"/>
                </a:lnTo>
                <a:lnTo>
                  <a:pt x="1586" y="453"/>
                </a:lnTo>
                <a:lnTo>
                  <a:pt x="1586" y="455"/>
                </a:lnTo>
                <a:lnTo>
                  <a:pt x="1586" y="456"/>
                </a:lnTo>
                <a:lnTo>
                  <a:pt x="1588" y="456"/>
                </a:lnTo>
                <a:lnTo>
                  <a:pt x="1588" y="458"/>
                </a:lnTo>
                <a:lnTo>
                  <a:pt x="1588" y="456"/>
                </a:lnTo>
                <a:lnTo>
                  <a:pt x="1588" y="458"/>
                </a:lnTo>
                <a:lnTo>
                  <a:pt x="1586" y="458"/>
                </a:lnTo>
                <a:lnTo>
                  <a:pt x="1586" y="456"/>
                </a:lnTo>
                <a:lnTo>
                  <a:pt x="1586" y="455"/>
                </a:lnTo>
                <a:lnTo>
                  <a:pt x="1584" y="455"/>
                </a:lnTo>
                <a:lnTo>
                  <a:pt x="1584" y="456"/>
                </a:lnTo>
                <a:lnTo>
                  <a:pt x="1586" y="456"/>
                </a:lnTo>
                <a:lnTo>
                  <a:pt x="1586" y="458"/>
                </a:lnTo>
                <a:lnTo>
                  <a:pt x="1588" y="458"/>
                </a:lnTo>
                <a:lnTo>
                  <a:pt x="1588" y="459"/>
                </a:lnTo>
                <a:lnTo>
                  <a:pt x="1589" y="459"/>
                </a:lnTo>
                <a:lnTo>
                  <a:pt x="1588" y="459"/>
                </a:lnTo>
                <a:lnTo>
                  <a:pt x="1589" y="459"/>
                </a:lnTo>
                <a:lnTo>
                  <a:pt x="1589" y="461"/>
                </a:lnTo>
                <a:lnTo>
                  <a:pt x="1588" y="461"/>
                </a:lnTo>
                <a:lnTo>
                  <a:pt x="1588" y="459"/>
                </a:lnTo>
                <a:lnTo>
                  <a:pt x="1586" y="459"/>
                </a:lnTo>
                <a:lnTo>
                  <a:pt x="1588" y="459"/>
                </a:lnTo>
                <a:lnTo>
                  <a:pt x="1588" y="461"/>
                </a:lnTo>
                <a:lnTo>
                  <a:pt x="1586" y="461"/>
                </a:lnTo>
                <a:lnTo>
                  <a:pt x="1588" y="461"/>
                </a:lnTo>
                <a:lnTo>
                  <a:pt x="1586" y="461"/>
                </a:lnTo>
                <a:lnTo>
                  <a:pt x="1586" y="459"/>
                </a:lnTo>
                <a:lnTo>
                  <a:pt x="1584" y="459"/>
                </a:lnTo>
                <a:lnTo>
                  <a:pt x="1586" y="459"/>
                </a:lnTo>
                <a:lnTo>
                  <a:pt x="1584" y="459"/>
                </a:lnTo>
                <a:lnTo>
                  <a:pt x="1584" y="458"/>
                </a:lnTo>
                <a:lnTo>
                  <a:pt x="1584" y="459"/>
                </a:lnTo>
                <a:lnTo>
                  <a:pt x="1584" y="458"/>
                </a:lnTo>
                <a:lnTo>
                  <a:pt x="1584" y="459"/>
                </a:lnTo>
                <a:lnTo>
                  <a:pt x="1584" y="461"/>
                </a:lnTo>
                <a:lnTo>
                  <a:pt x="1586" y="461"/>
                </a:lnTo>
                <a:lnTo>
                  <a:pt x="1584" y="461"/>
                </a:lnTo>
                <a:lnTo>
                  <a:pt x="1586" y="463"/>
                </a:lnTo>
                <a:lnTo>
                  <a:pt x="1588" y="463"/>
                </a:lnTo>
                <a:lnTo>
                  <a:pt x="1586" y="463"/>
                </a:lnTo>
                <a:lnTo>
                  <a:pt x="1588" y="463"/>
                </a:lnTo>
                <a:lnTo>
                  <a:pt x="1588" y="464"/>
                </a:lnTo>
                <a:lnTo>
                  <a:pt x="1588" y="463"/>
                </a:lnTo>
                <a:lnTo>
                  <a:pt x="1588" y="464"/>
                </a:lnTo>
                <a:lnTo>
                  <a:pt x="1588" y="463"/>
                </a:lnTo>
                <a:lnTo>
                  <a:pt x="1589" y="463"/>
                </a:lnTo>
                <a:lnTo>
                  <a:pt x="1589" y="464"/>
                </a:lnTo>
                <a:lnTo>
                  <a:pt x="1591" y="464"/>
                </a:lnTo>
                <a:lnTo>
                  <a:pt x="1591" y="466"/>
                </a:lnTo>
                <a:lnTo>
                  <a:pt x="1591" y="464"/>
                </a:lnTo>
                <a:lnTo>
                  <a:pt x="1589" y="464"/>
                </a:lnTo>
                <a:lnTo>
                  <a:pt x="1589" y="463"/>
                </a:lnTo>
                <a:lnTo>
                  <a:pt x="1589" y="464"/>
                </a:lnTo>
                <a:lnTo>
                  <a:pt x="1589" y="463"/>
                </a:lnTo>
                <a:lnTo>
                  <a:pt x="1591" y="463"/>
                </a:lnTo>
                <a:lnTo>
                  <a:pt x="1591" y="464"/>
                </a:lnTo>
                <a:lnTo>
                  <a:pt x="1591" y="463"/>
                </a:lnTo>
                <a:lnTo>
                  <a:pt x="1591" y="464"/>
                </a:lnTo>
                <a:lnTo>
                  <a:pt x="1592" y="464"/>
                </a:lnTo>
                <a:lnTo>
                  <a:pt x="1592" y="466"/>
                </a:lnTo>
                <a:lnTo>
                  <a:pt x="1592" y="464"/>
                </a:lnTo>
                <a:lnTo>
                  <a:pt x="1592" y="466"/>
                </a:lnTo>
                <a:lnTo>
                  <a:pt x="1594" y="466"/>
                </a:lnTo>
                <a:lnTo>
                  <a:pt x="1594" y="467"/>
                </a:lnTo>
                <a:lnTo>
                  <a:pt x="1594" y="469"/>
                </a:lnTo>
                <a:lnTo>
                  <a:pt x="1594" y="467"/>
                </a:lnTo>
                <a:lnTo>
                  <a:pt x="1596" y="467"/>
                </a:lnTo>
                <a:lnTo>
                  <a:pt x="1594" y="467"/>
                </a:lnTo>
                <a:lnTo>
                  <a:pt x="1596" y="467"/>
                </a:lnTo>
                <a:lnTo>
                  <a:pt x="1594" y="467"/>
                </a:lnTo>
                <a:lnTo>
                  <a:pt x="1596" y="467"/>
                </a:lnTo>
                <a:lnTo>
                  <a:pt x="1596" y="466"/>
                </a:lnTo>
                <a:lnTo>
                  <a:pt x="1594" y="466"/>
                </a:lnTo>
                <a:lnTo>
                  <a:pt x="1596" y="466"/>
                </a:lnTo>
                <a:lnTo>
                  <a:pt x="1596" y="464"/>
                </a:lnTo>
                <a:lnTo>
                  <a:pt x="1597" y="464"/>
                </a:lnTo>
                <a:lnTo>
                  <a:pt x="1597" y="463"/>
                </a:lnTo>
                <a:lnTo>
                  <a:pt x="1597" y="461"/>
                </a:lnTo>
                <a:lnTo>
                  <a:pt x="1599" y="461"/>
                </a:lnTo>
                <a:lnTo>
                  <a:pt x="1599" y="459"/>
                </a:lnTo>
                <a:lnTo>
                  <a:pt x="1600" y="459"/>
                </a:lnTo>
                <a:lnTo>
                  <a:pt x="1599" y="459"/>
                </a:lnTo>
                <a:lnTo>
                  <a:pt x="1600" y="459"/>
                </a:lnTo>
                <a:lnTo>
                  <a:pt x="1600" y="458"/>
                </a:lnTo>
                <a:lnTo>
                  <a:pt x="1602" y="458"/>
                </a:lnTo>
                <a:lnTo>
                  <a:pt x="1600" y="458"/>
                </a:lnTo>
                <a:lnTo>
                  <a:pt x="1602" y="458"/>
                </a:lnTo>
                <a:lnTo>
                  <a:pt x="1602" y="456"/>
                </a:lnTo>
                <a:lnTo>
                  <a:pt x="1602" y="458"/>
                </a:lnTo>
                <a:lnTo>
                  <a:pt x="1602" y="456"/>
                </a:lnTo>
                <a:lnTo>
                  <a:pt x="1604" y="456"/>
                </a:lnTo>
                <a:lnTo>
                  <a:pt x="1604" y="455"/>
                </a:lnTo>
                <a:lnTo>
                  <a:pt x="1602" y="455"/>
                </a:lnTo>
                <a:lnTo>
                  <a:pt x="1604" y="455"/>
                </a:lnTo>
                <a:lnTo>
                  <a:pt x="1604" y="453"/>
                </a:lnTo>
                <a:lnTo>
                  <a:pt x="1605" y="453"/>
                </a:lnTo>
                <a:lnTo>
                  <a:pt x="1605" y="451"/>
                </a:lnTo>
                <a:lnTo>
                  <a:pt x="1607" y="451"/>
                </a:lnTo>
                <a:lnTo>
                  <a:pt x="1607" y="453"/>
                </a:lnTo>
                <a:lnTo>
                  <a:pt x="1607" y="451"/>
                </a:lnTo>
                <a:lnTo>
                  <a:pt x="1608" y="451"/>
                </a:lnTo>
                <a:lnTo>
                  <a:pt x="1608" y="453"/>
                </a:lnTo>
                <a:lnTo>
                  <a:pt x="1608" y="451"/>
                </a:lnTo>
                <a:lnTo>
                  <a:pt x="1610" y="451"/>
                </a:lnTo>
                <a:lnTo>
                  <a:pt x="1612" y="451"/>
                </a:lnTo>
                <a:lnTo>
                  <a:pt x="1610" y="451"/>
                </a:lnTo>
                <a:lnTo>
                  <a:pt x="1610" y="453"/>
                </a:lnTo>
                <a:lnTo>
                  <a:pt x="1612" y="453"/>
                </a:lnTo>
                <a:lnTo>
                  <a:pt x="1612" y="455"/>
                </a:lnTo>
                <a:lnTo>
                  <a:pt x="1613" y="455"/>
                </a:lnTo>
                <a:lnTo>
                  <a:pt x="1615" y="455"/>
                </a:lnTo>
                <a:lnTo>
                  <a:pt x="1613" y="455"/>
                </a:lnTo>
                <a:lnTo>
                  <a:pt x="1615" y="455"/>
                </a:lnTo>
                <a:lnTo>
                  <a:pt x="1616" y="455"/>
                </a:lnTo>
                <a:lnTo>
                  <a:pt x="1618" y="455"/>
                </a:lnTo>
                <a:lnTo>
                  <a:pt x="1618" y="453"/>
                </a:lnTo>
                <a:lnTo>
                  <a:pt x="1618" y="455"/>
                </a:lnTo>
                <a:lnTo>
                  <a:pt x="1618" y="453"/>
                </a:lnTo>
                <a:lnTo>
                  <a:pt x="1620" y="453"/>
                </a:lnTo>
                <a:lnTo>
                  <a:pt x="1618" y="453"/>
                </a:lnTo>
                <a:lnTo>
                  <a:pt x="1618" y="455"/>
                </a:lnTo>
                <a:lnTo>
                  <a:pt x="1620" y="453"/>
                </a:lnTo>
                <a:lnTo>
                  <a:pt x="1620" y="451"/>
                </a:lnTo>
                <a:lnTo>
                  <a:pt x="1620" y="453"/>
                </a:lnTo>
                <a:lnTo>
                  <a:pt x="1620" y="451"/>
                </a:lnTo>
                <a:lnTo>
                  <a:pt x="1621" y="451"/>
                </a:lnTo>
                <a:lnTo>
                  <a:pt x="1621" y="450"/>
                </a:lnTo>
                <a:lnTo>
                  <a:pt x="1621" y="451"/>
                </a:lnTo>
                <a:lnTo>
                  <a:pt x="1620" y="451"/>
                </a:lnTo>
                <a:lnTo>
                  <a:pt x="1620" y="450"/>
                </a:lnTo>
                <a:lnTo>
                  <a:pt x="1621" y="450"/>
                </a:lnTo>
                <a:lnTo>
                  <a:pt x="1621" y="448"/>
                </a:lnTo>
                <a:lnTo>
                  <a:pt x="1621" y="450"/>
                </a:lnTo>
                <a:lnTo>
                  <a:pt x="1621" y="448"/>
                </a:lnTo>
                <a:lnTo>
                  <a:pt x="1623" y="448"/>
                </a:lnTo>
                <a:lnTo>
                  <a:pt x="1621" y="448"/>
                </a:lnTo>
                <a:lnTo>
                  <a:pt x="1623" y="448"/>
                </a:lnTo>
                <a:lnTo>
                  <a:pt x="1623" y="450"/>
                </a:lnTo>
                <a:lnTo>
                  <a:pt x="1621" y="450"/>
                </a:lnTo>
                <a:lnTo>
                  <a:pt x="1623" y="450"/>
                </a:lnTo>
                <a:lnTo>
                  <a:pt x="1623" y="451"/>
                </a:lnTo>
                <a:lnTo>
                  <a:pt x="1624" y="451"/>
                </a:lnTo>
                <a:lnTo>
                  <a:pt x="1624" y="453"/>
                </a:lnTo>
                <a:lnTo>
                  <a:pt x="1626" y="451"/>
                </a:lnTo>
                <a:lnTo>
                  <a:pt x="1628" y="451"/>
                </a:lnTo>
                <a:lnTo>
                  <a:pt x="1629" y="450"/>
                </a:lnTo>
                <a:lnTo>
                  <a:pt x="1631" y="450"/>
                </a:lnTo>
                <a:lnTo>
                  <a:pt x="1629" y="450"/>
                </a:lnTo>
                <a:lnTo>
                  <a:pt x="1631" y="450"/>
                </a:lnTo>
                <a:lnTo>
                  <a:pt x="1632" y="450"/>
                </a:lnTo>
                <a:lnTo>
                  <a:pt x="1632" y="451"/>
                </a:lnTo>
                <a:lnTo>
                  <a:pt x="1634" y="451"/>
                </a:lnTo>
                <a:lnTo>
                  <a:pt x="1634" y="453"/>
                </a:lnTo>
                <a:lnTo>
                  <a:pt x="1636" y="453"/>
                </a:lnTo>
                <a:lnTo>
                  <a:pt x="1636" y="455"/>
                </a:lnTo>
                <a:lnTo>
                  <a:pt x="1636" y="456"/>
                </a:lnTo>
                <a:lnTo>
                  <a:pt x="1637" y="456"/>
                </a:lnTo>
                <a:lnTo>
                  <a:pt x="1637" y="458"/>
                </a:lnTo>
                <a:lnTo>
                  <a:pt x="1637" y="459"/>
                </a:lnTo>
                <a:lnTo>
                  <a:pt x="1639" y="459"/>
                </a:lnTo>
                <a:lnTo>
                  <a:pt x="1639" y="461"/>
                </a:lnTo>
                <a:lnTo>
                  <a:pt x="1639" y="463"/>
                </a:lnTo>
                <a:lnTo>
                  <a:pt x="1640" y="463"/>
                </a:lnTo>
                <a:lnTo>
                  <a:pt x="1640" y="464"/>
                </a:lnTo>
                <a:lnTo>
                  <a:pt x="1642" y="464"/>
                </a:lnTo>
                <a:lnTo>
                  <a:pt x="1640" y="464"/>
                </a:lnTo>
                <a:lnTo>
                  <a:pt x="1640" y="466"/>
                </a:lnTo>
                <a:lnTo>
                  <a:pt x="1640" y="467"/>
                </a:lnTo>
                <a:lnTo>
                  <a:pt x="1639" y="467"/>
                </a:lnTo>
                <a:lnTo>
                  <a:pt x="1639" y="469"/>
                </a:lnTo>
                <a:lnTo>
                  <a:pt x="1640" y="471"/>
                </a:lnTo>
                <a:lnTo>
                  <a:pt x="1639" y="471"/>
                </a:lnTo>
                <a:lnTo>
                  <a:pt x="1640" y="471"/>
                </a:lnTo>
                <a:lnTo>
                  <a:pt x="1640" y="472"/>
                </a:lnTo>
                <a:lnTo>
                  <a:pt x="1642" y="474"/>
                </a:lnTo>
                <a:lnTo>
                  <a:pt x="1640" y="474"/>
                </a:lnTo>
                <a:lnTo>
                  <a:pt x="1642" y="474"/>
                </a:lnTo>
                <a:lnTo>
                  <a:pt x="1642" y="475"/>
                </a:lnTo>
                <a:lnTo>
                  <a:pt x="1642" y="477"/>
                </a:lnTo>
                <a:lnTo>
                  <a:pt x="1644" y="477"/>
                </a:lnTo>
                <a:lnTo>
                  <a:pt x="1645" y="477"/>
                </a:lnTo>
                <a:lnTo>
                  <a:pt x="1645" y="479"/>
                </a:lnTo>
                <a:lnTo>
                  <a:pt x="1645" y="480"/>
                </a:lnTo>
                <a:lnTo>
                  <a:pt x="1645" y="482"/>
                </a:lnTo>
                <a:lnTo>
                  <a:pt x="1645" y="483"/>
                </a:lnTo>
                <a:lnTo>
                  <a:pt x="1645" y="485"/>
                </a:lnTo>
                <a:lnTo>
                  <a:pt x="1645" y="487"/>
                </a:lnTo>
                <a:lnTo>
                  <a:pt x="1644" y="487"/>
                </a:lnTo>
                <a:lnTo>
                  <a:pt x="1644" y="488"/>
                </a:lnTo>
                <a:lnTo>
                  <a:pt x="1644" y="490"/>
                </a:lnTo>
                <a:lnTo>
                  <a:pt x="1645" y="490"/>
                </a:lnTo>
                <a:lnTo>
                  <a:pt x="1644" y="490"/>
                </a:lnTo>
                <a:lnTo>
                  <a:pt x="1644" y="491"/>
                </a:lnTo>
                <a:lnTo>
                  <a:pt x="1645" y="491"/>
                </a:lnTo>
                <a:lnTo>
                  <a:pt x="1644" y="491"/>
                </a:lnTo>
                <a:lnTo>
                  <a:pt x="1644" y="493"/>
                </a:lnTo>
                <a:lnTo>
                  <a:pt x="1644" y="495"/>
                </a:lnTo>
                <a:lnTo>
                  <a:pt x="1645" y="495"/>
                </a:lnTo>
                <a:lnTo>
                  <a:pt x="1644" y="496"/>
                </a:lnTo>
                <a:lnTo>
                  <a:pt x="1644" y="498"/>
                </a:lnTo>
                <a:lnTo>
                  <a:pt x="1645" y="498"/>
                </a:lnTo>
                <a:lnTo>
                  <a:pt x="1644" y="498"/>
                </a:lnTo>
                <a:lnTo>
                  <a:pt x="1645" y="498"/>
                </a:lnTo>
                <a:lnTo>
                  <a:pt x="1645" y="499"/>
                </a:lnTo>
                <a:lnTo>
                  <a:pt x="1645" y="501"/>
                </a:lnTo>
                <a:lnTo>
                  <a:pt x="1645" y="503"/>
                </a:lnTo>
                <a:lnTo>
                  <a:pt x="1647" y="504"/>
                </a:lnTo>
                <a:lnTo>
                  <a:pt x="1645" y="504"/>
                </a:lnTo>
                <a:lnTo>
                  <a:pt x="1647" y="504"/>
                </a:lnTo>
                <a:lnTo>
                  <a:pt x="1647" y="506"/>
                </a:lnTo>
                <a:lnTo>
                  <a:pt x="1647" y="507"/>
                </a:lnTo>
                <a:lnTo>
                  <a:pt x="1647" y="509"/>
                </a:lnTo>
                <a:lnTo>
                  <a:pt x="1648" y="509"/>
                </a:lnTo>
                <a:lnTo>
                  <a:pt x="1647" y="509"/>
                </a:lnTo>
                <a:lnTo>
                  <a:pt x="1647" y="511"/>
                </a:lnTo>
                <a:lnTo>
                  <a:pt x="1647" y="512"/>
                </a:lnTo>
                <a:lnTo>
                  <a:pt x="1647" y="514"/>
                </a:lnTo>
                <a:lnTo>
                  <a:pt x="1647" y="515"/>
                </a:lnTo>
                <a:lnTo>
                  <a:pt x="1647" y="517"/>
                </a:lnTo>
                <a:lnTo>
                  <a:pt x="1647" y="519"/>
                </a:lnTo>
                <a:lnTo>
                  <a:pt x="1645" y="519"/>
                </a:lnTo>
                <a:lnTo>
                  <a:pt x="1645" y="520"/>
                </a:lnTo>
                <a:lnTo>
                  <a:pt x="1647" y="520"/>
                </a:lnTo>
                <a:lnTo>
                  <a:pt x="1647" y="522"/>
                </a:lnTo>
                <a:lnTo>
                  <a:pt x="1647" y="523"/>
                </a:lnTo>
                <a:lnTo>
                  <a:pt x="1648" y="523"/>
                </a:lnTo>
                <a:lnTo>
                  <a:pt x="1647" y="523"/>
                </a:lnTo>
                <a:lnTo>
                  <a:pt x="1648" y="523"/>
                </a:lnTo>
                <a:lnTo>
                  <a:pt x="1648" y="525"/>
                </a:lnTo>
                <a:lnTo>
                  <a:pt x="1647" y="525"/>
                </a:lnTo>
                <a:lnTo>
                  <a:pt x="1647" y="523"/>
                </a:lnTo>
                <a:lnTo>
                  <a:pt x="1647" y="525"/>
                </a:lnTo>
                <a:lnTo>
                  <a:pt x="1647" y="527"/>
                </a:lnTo>
                <a:lnTo>
                  <a:pt x="1647" y="528"/>
                </a:lnTo>
                <a:lnTo>
                  <a:pt x="1647" y="530"/>
                </a:lnTo>
                <a:lnTo>
                  <a:pt x="1647" y="531"/>
                </a:lnTo>
                <a:lnTo>
                  <a:pt x="1647" y="533"/>
                </a:lnTo>
                <a:lnTo>
                  <a:pt x="1648" y="533"/>
                </a:lnTo>
                <a:lnTo>
                  <a:pt x="1647" y="533"/>
                </a:lnTo>
                <a:lnTo>
                  <a:pt x="1648" y="533"/>
                </a:lnTo>
                <a:lnTo>
                  <a:pt x="1648" y="535"/>
                </a:lnTo>
                <a:lnTo>
                  <a:pt x="1648" y="536"/>
                </a:lnTo>
                <a:lnTo>
                  <a:pt x="1648" y="538"/>
                </a:lnTo>
                <a:lnTo>
                  <a:pt x="1650" y="538"/>
                </a:lnTo>
                <a:lnTo>
                  <a:pt x="1650" y="539"/>
                </a:lnTo>
                <a:lnTo>
                  <a:pt x="1650" y="538"/>
                </a:lnTo>
                <a:lnTo>
                  <a:pt x="1648" y="538"/>
                </a:lnTo>
                <a:lnTo>
                  <a:pt x="1648" y="539"/>
                </a:lnTo>
                <a:lnTo>
                  <a:pt x="1650" y="539"/>
                </a:lnTo>
                <a:lnTo>
                  <a:pt x="1650" y="541"/>
                </a:lnTo>
                <a:lnTo>
                  <a:pt x="1650" y="539"/>
                </a:lnTo>
                <a:lnTo>
                  <a:pt x="1650" y="541"/>
                </a:lnTo>
                <a:lnTo>
                  <a:pt x="1652" y="541"/>
                </a:lnTo>
                <a:lnTo>
                  <a:pt x="1652" y="543"/>
                </a:lnTo>
                <a:lnTo>
                  <a:pt x="1652" y="544"/>
                </a:lnTo>
                <a:lnTo>
                  <a:pt x="1652" y="543"/>
                </a:lnTo>
                <a:lnTo>
                  <a:pt x="1652" y="544"/>
                </a:lnTo>
                <a:lnTo>
                  <a:pt x="1650" y="544"/>
                </a:lnTo>
                <a:lnTo>
                  <a:pt x="1652" y="544"/>
                </a:lnTo>
                <a:lnTo>
                  <a:pt x="1652" y="546"/>
                </a:lnTo>
                <a:lnTo>
                  <a:pt x="1652" y="547"/>
                </a:lnTo>
                <a:lnTo>
                  <a:pt x="1652" y="549"/>
                </a:lnTo>
                <a:lnTo>
                  <a:pt x="1653" y="549"/>
                </a:lnTo>
                <a:lnTo>
                  <a:pt x="1652" y="549"/>
                </a:lnTo>
                <a:lnTo>
                  <a:pt x="1653" y="549"/>
                </a:lnTo>
                <a:lnTo>
                  <a:pt x="1652" y="549"/>
                </a:lnTo>
                <a:lnTo>
                  <a:pt x="1652" y="551"/>
                </a:lnTo>
                <a:lnTo>
                  <a:pt x="1652" y="552"/>
                </a:lnTo>
                <a:lnTo>
                  <a:pt x="1652" y="551"/>
                </a:lnTo>
                <a:lnTo>
                  <a:pt x="1652" y="552"/>
                </a:lnTo>
                <a:lnTo>
                  <a:pt x="1652" y="554"/>
                </a:lnTo>
                <a:lnTo>
                  <a:pt x="1652" y="552"/>
                </a:lnTo>
                <a:lnTo>
                  <a:pt x="1653" y="552"/>
                </a:lnTo>
                <a:lnTo>
                  <a:pt x="1653" y="554"/>
                </a:lnTo>
                <a:lnTo>
                  <a:pt x="1652" y="554"/>
                </a:lnTo>
                <a:lnTo>
                  <a:pt x="1653" y="554"/>
                </a:lnTo>
                <a:lnTo>
                  <a:pt x="1653" y="555"/>
                </a:lnTo>
                <a:lnTo>
                  <a:pt x="1653" y="554"/>
                </a:lnTo>
                <a:lnTo>
                  <a:pt x="1653" y="555"/>
                </a:lnTo>
                <a:lnTo>
                  <a:pt x="1653" y="557"/>
                </a:lnTo>
                <a:lnTo>
                  <a:pt x="1655" y="559"/>
                </a:lnTo>
                <a:lnTo>
                  <a:pt x="1655" y="560"/>
                </a:lnTo>
                <a:lnTo>
                  <a:pt x="1653" y="560"/>
                </a:lnTo>
                <a:lnTo>
                  <a:pt x="1655" y="560"/>
                </a:lnTo>
                <a:lnTo>
                  <a:pt x="1655" y="562"/>
                </a:lnTo>
                <a:lnTo>
                  <a:pt x="1656" y="562"/>
                </a:lnTo>
                <a:lnTo>
                  <a:pt x="1656" y="563"/>
                </a:lnTo>
                <a:lnTo>
                  <a:pt x="1658" y="563"/>
                </a:lnTo>
                <a:lnTo>
                  <a:pt x="1658" y="565"/>
                </a:lnTo>
                <a:lnTo>
                  <a:pt x="1658" y="567"/>
                </a:lnTo>
                <a:lnTo>
                  <a:pt x="1658" y="568"/>
                </a:lnTo>
                <a:lnTo>
                  <a:pt x="1658" y="570"/>
                </a:lnTo>
                <a:lnTo>
                  <a:pt x="1660" y="570"/>
                </a:lnTo>
                <a:lnTo>
                  <a:pt x="1660" y="571"/>
                </a:lnTo>
                <a:lnTo>
                  <a:pt x="1660" y="570"/>
                </a:lnTo>
                <a:lnTo>
                  <a:pt x="1660" y="571"/>
                </a:lnTo>
                <a:lnTo>
                  <a:pt x="1660" y="573"/>
                </a:lnTo>
                <a:lnTo>
                  <a:pt x="1661" y="573"/>
                </a:lnTo>
                <a:lnTo>
                  <a:pt x="1660" y="573"/>
                </a:lnTo>
                <a:lnTo>
                  <a:pt x="1661" y="573"/>
                </a:lnTo>
                <a:lnTo>
                  <a:pt x="1661" y="575"/>
                </a:lnTo>
                <a:lnTo>
                  <a:pt x="1661" y="576"/>
                </a:lnTo>
                <a:lnTo>
                  <a:pt x="1663" y="576"/>
                </a:lnTo>
                <a:lnTo>
                  <a:pt x="1661" y="576"/>
                </a:lnTo>
                <a:lnTo>
                  <a:pt x="1661" y="578"/>
                </a:lnTo>
                <a:lnTo>
                  <a:pt x="1661" y="579"/>
                </a:lnTo>
                <a:lnTo>
                  <a:pt x="1663" y="579"/>
                </a:lnTo>
                <a:lnTo>
                  <a:pt x="1661" y="581"/>
                </a:lnTo>
                <a:lnTo>
                  <a:pt x="1663" y="581"/>
                </a:lnTo>
                <a:lnTo>
                  <a:pt x="1661" y="581"/>
                </a:lnTo>
                <a:lnTo>
                  <a:pt x="1663" y="583"/>
                </a:lnTo>
                <a:lnTo>
                  <a:pt x="1661" y="583"/>
                </a:lnTo>
                <a:lnTo>
                  <a:pt x="1663" y="583"/>
                </a:lnTo>
                <a:lnTo>
                  <a:pt x="1663" y="584"/>
                </a:lnTo>
                <a:lnTo>
                  <a:pt x="1663" y="586"/>
                </a:lnTo>
                <a:lnTo>
                  <a:pt x="1663" y="587"/>
                </a:lnTo>
                <a:lnTo>
                  <a:pt x="1663" y="589"/>
                </a:lnTo>
                <a:lnTo>
                  <a:pt x="1663" y="591"/>
                </a:lnTo>
                <a:lnTo>
                  <a:pt x="1664" y="591"/>
                </a:lnTo>
                <a:lnTo>
                  <a:pt x="1664" y="592"/>
                </a:lnTo>
                <a:lnTo>
                  <a:pt x="1664" y="594"/>
                </a:lnTo>
                <a:lnTo>
                  <a:pt x="1664" y="592"/>
                </a:lnTo>
                <a:lnTo>
                  <a:pt x="1664" y="594"/>
                </a:lnTo>
                <a:lnTo>
                  <a:pt x="1666" y="594"/>
                </a:lnTo>
                <a:lnTo>
                  <a:pt x="1666" y="595"/>
                </a:lnTo>
                <a:lnTo>
                  <a:pt x="1666" y="594"/>
                </a:lnTo>
                <a:lnTo>
                  <a:pt x="1666" y="595"/>
                </a:lnTo>
                <a:lnTo>
                  <a:pt x="1666" y="597"/>
                </a:lnTo>
                <a:lnTo>
                  <a:pt x="1668" y="597"/>
                </a:lnTo>
                <a:lnTo>
                  <a:pt x="1668" y="599"/>
                </a:lnTo>
                <a:lnTo>
                  <a:pt x="1668" y="600"/>
                </a:lnTo>
                <a:lnTo>
                  <a:pt x="1668" y="602"/>
                </a:lnTo>
                <a:lnTo>
                  <a:pt x="1668" y="600"/>
                </a:lnTo>
                <a:lnTo>
                  <a:pt x="1668" y="602"/>
                </a:lnTo>
                <a:lnTo>
                  <a:pt x="1669" y="602"/>
                </a:lnTo>
                <a:lnTo>
                  <a:pt x="1669" y="603"/>
                </a:lnTo>
                <a:lnTo>
                  <a:pt x="1669" y="605"/>
                </a:lnTo>
                <a:lnTo>
                  <a:pt x="1669" y="607"/>
                </a:lnTo>
                <a:lnTo>
                  <a:pt x="1671" y="607"/>
                </a:lnTo>
                <a:lnTo>
                  <a:pt x="1671" y="608"/>
                </a:lnTo>
                <a:lnTo>
                  <a:pt x="1672" y="608"/>
                </a:lnTo>
                <a:lnTo>
                  <a:pt x="1674" y="610"/>
                </a:lnTo>
                <a:lnTo>
                  <a:pt x="1676" y="610"/>
                </a:lnTo>
                <a:lnTo>
                  <a:pt x="1676" y="611"/>
                </a:lnTo>
                <a:lnTo>
                  <a:pt x="1677" y="611"/>
                </a:lnTo>
                <a:lnTo>
                  <a:pt x="1677" y="613"/>
                </a:lnTo>
                <a:lnTo>
                  <a:pt x="1677" y="611"/>
                </a:lnTo>
                <a:lnTo>
                  <a:pt x="1676" y="611"/>
                </a:lnTo>
                <a:lnTo>
                  <a:pt x="1676" y="613"/>
                </a:lnTo>
                <a:lnTo>
                  <a:pt x="1676" y="615"/>
                </a:lnTo>
                <a:lnTo>
                  <a:pt x="1676" y="616"/>
                </a:lnTo>
                <a:lnTo>
                  <a:pt x="1676" y="618"/>
                </a:lnTo>
                <a:lnTo>
                  <a:pt x="1677" y="618"/>
                </a:lnTo>
                <a:lnTo>
                  <a:pt x="1676" y="618"/>
                </a:lnTo>
                <a:lnTo>
                  <a:pt x="1676" y="619"/>
                </a:lnTo>
                <a:lnTo>
                  <a:pt x="1677" y="619"/>
                </a:lnTo>
                <a:lnTo>
                  <a:pt x="1677" y="621"/>
                </a:lnTo>
                <a:lnTo>
                  <a:pt x="1676" y="621"/>
                </a:lnTo>
                <a:lnTo>
                  <a:pt x="1677" y="621"/>
                </a:lnTo>
                <a:lnTo>
                  <a:pt x="1677" y="623"/>
                </a:lnTo>
                <a:lnTo>
                  <a:pt x="1676" y="623"/>
                </a:lnTo>
                <a:lnTo>
                  <a:pt x="1676" y="621"/>
                </a:lnTo>
                <a:lnTo>
                  <a:pt x="1676" y="623"/>
                </a:lnTo>
                <a:lnTo>
                  <a:pt x="1677" y="623"/>
                </a:lnTo>
                <a:lnTo>
                  <a:pt x="1677" y="624"/>
                </a:lnTo>
                <a:lnTo>
                  <a:pt x="1677" y="626"/>
                </a:lnTo>
                <a:lnTo>
                  <a:pt x="1677" y="627"/>
                </a:lnTo>
                <a:lnTo>
                  <a:pt x="1677" y="629"/>
                </a:lnTo>
                <a:lnTo>
                  <a:pt x="1679" y="629"/>
                </a:lnTo>
                <a:lnTo>
                  <a:pt x="1679" y="631"/>
                </a:lnTo>
                <a:lnTo>
                  <a:pt x="1680" y="631"/>
                </a:lnTo>
                <a:lnTo>
                  <a:pt x="1680" y="632"/>
                </a:lnTo>
                <a:lnTo>
                  <a:pt x="1680" y="634"/>
                </a:lnTo>
                <a:lnTo>
                  <a:pt x="1682" y="634"/>
                </a:lnTo>
                <a:lnTo>
                  <a:pt x="1682" y="635"/>
                </a:lnTo>
                <a:lnTo>
                  <a:pt x="1682" y="637"/>
                </a:lnTo>
                <a:lnTo>
                  <a:pt x="1684" y="637"/>
                </a:lnTo>
                <a:lnTo>
                  <a:pt x="1684" y="639"/>
                </a:lnTo>
                <a:lnTo>
                  <a:pt x="1684" y="640"/>
                </a:lnTo>
                <a:lnTo>
                  <a:pt x="1685" y="640"/>
                </a:lnTo>
                <a:lnTo>
                  <a:pt x="1685" y="642"/>
                </a:lnTo>
                <a:lnTo>
                  <a:pt x="1685" y="643"/>
                </a:lnTo>
                <a:lnTo>
                  <a:pt x="1687" y="643"/>
                </a:lnTo>
                <a:lnTo>
                  <a:pt x="1687" y="645"/>
                </a:lnTo>
                <a:lnTo>
                  <a:pt x="1687" y="647"/>
                </a:lnTo>
                <a:lnTo>
                  <a:pt x="1687" y="645"/>
                </a:lnTo>
                <a:lnTo>
                  <a:pt x="1687" y="647"/>
                </a:lnTo>
                <a:lnTo>
                  <a:pt x="1687" y="648"/>
                </a:lnTo>
                <a:lnTo>
                  <a:pt x="1688" y="648"/>
                </a:lnTo>
                <a:lnTo>
                  <a:pt x="1688" y="650"/>
                </a:lnTo>
                <a:lnTo>
                  <a:pt x="1687" y="650"/>
                </a:lnTo>
                <a:lnTo>
                  <a:pt x="1687" y="648"/>
                </a:lnTo>
                <a:lnTo>
                  <a:pt x="1687" y="647"/>
                </a:lnTo>
                <a:lnTo>
                  <a:pt x="1685" y="647"/>
                </a:lnTo>
                <a:lnTo>
                  <a:pt x="1685" y="645"/>
                </a:lnTo>
                <a:lnTo>
                  <a:pt x="1685" y="647"/>
                </a:lnTo>
                <a:lnTo>
                  <a:pt x="1685" y="648"/>
                </a:lnTo>
                <a:lnTo>
                  <a:pt x="1687" y="648"/>
                </a:lnTo>
                <a:lnTo>
                  <a:pt x="1687" y="650"/>
                </a:lnTo>
                <a:lnTo>
                  <a:pt x="1688" y="650"/>
                </a:lnTo>
                <a:lnTo>
                  <a:pt x="1688" y="651"/>
                </a:lnTo>
                <a:lnTo>
                  <a:pt x="1690" y="651"/>
                </a:lnTo>
                <a:lnTo>
                  <a:pt x="1690" y="653"/>
                </a:lnTo>
                <a:lnTo>
                  <a:pt x="1688" y="653"/>
                </a:lnTo>
                <a:lnTo>
                  <a:pt x="1688" y="651"/>
                </a:lnTo>
                <a:lnTo>
                  <a:pt x="1687" y="651"/>
                </a:lnTo>
                <a:lnTo>
                  <a:pt x="1688" y="651"/>
                </a:lnTo>
                <a:lnTo>
                  <a:pt x="1688" y="653"/>
                </a:lnTo>
                <a:lnTo>
                  <a:pt x="1690" y="653"/>
                </a:lnTo>
                <a:lnTo>
                  <a:pt x="1690" y="655"/>
                </a:lnTo>
                <a:lnTo>
                  <a:pt x="1692" y="655"/>
                </a:lnTo>
                <a:lnTo>
                  <a:pt x="1690" y="655"/>
                </a:lnTo>
                <a:lnTo>
                  <a:pt x="1692" y="655"/>
                </a:lnTo>
                <a:lnTo>
                  <a:pt x="1692" y="656"/>
                </a:lnTo>
                <a:lnTo>
                  <a:pt x="1692" y="658"/>
                </a:lnTo>
                <a:lnTo>
                  <a:pt x="1692" y="659"/>
                </a:lnTo>
                <a:lnTo>
                  <a:pt x="1693" y="659"/>
                </a:lnTo>
                <a:lnTo>
                  <a:pt x="1693" y="661"/>
                </a:lnTo>
                <a:lnTo>
                  <a:pt x="1695" y="661"/>
                </a:lnTo>
                <a:lnTo>
                  <a:pt x="1696" y="661"/>
                </a:lnTo>
                <a:lnTo>
                  <a:pt x="1696" y="663"/>
                </a:lnTo>
                <a:lnTo>
                  <a:pt x="1696" y="664"/>
                </a:lnTo>
                <a:lnTo>
                  <a:pt x="1695" y="664"/>
                </a:lnTo>
                <a:lnTo>
                  <a:pt x="1695" y="666"/>
                </a:lnTo>
                <a:lnTo>
                  <a:pt x="1695" y="667"/>
                </a:lnTo>
                <a:lnTo>
                  <a:pt x="1695" y="669"/>
                </a:lnTo>
                <a:lnTo>
                  <a:pt x="1695" y="671"/>
                </a:lnTo>
                <a:lnTo>
                  <a:pt x="1696" y="671"/>
                </a:lnTo>
                <a:lnTo>
                  <a:pt x="1698" y="672"/>
                </a:lnTo>
                <a:lnTo>
                  <a:pt x="1700" y="672"/>
                </a:lnTo>
                <a:lnTo>
                  <a:pt x="1700" y="674"/>
                </a:lnTo>
                <a:lnTo>
                  <a:pt x="1700" y="672"/>
                </a:lnTo>
                <a:lnTo>
                  <a:pt x="1700" y="674"/>
                </a:lnTo>
                <a:lnTo>
                  <a:pt x="1698" y="674"/>
                </a:lnTo>
                <a:lnTo>
                  <a:pt x="1698" y="675"/>
                </a:lnTo>
                <a:lnTo>
                  <a:pt x="1698" y="674"/>
                </a:lnTo>
                <a:lnTo>
                  <a:pt x="1700" y="674"/>
                </a:lnTo>
                <a:lnTo>
                  <a:pt x="1700" y="675"/>
                </a:lnTo>
                <a:lnTo>
                  <a:pt x="1701" y="675"/>
                </a:lnTo>
                <a:lnTo>
                  <a:pt x="1701" y="677"/>
                </a:lnTo>
                <a:lnTo>
                  <a:pt x="1700" y="677"/>
                </a:lnTo>
                <a:lnTo>
                  <a:pt x="1700" y="679"/>
                </a:lnTo>
                <a:lnTo>
                  <a:pt x="1700" y="680"/>
                </a:lnTo>
                <a:lnTo>
                  <a:pt x="1700" y="682"/>
                </a:lnTo>
                <a:lnTo>
                  <a:pt x="1700" y="683"/>
                </a:lnTo>
                <a:lnTo>
                  <a:pt x="1700" y="685"/>
                </a:lnTo>
                <a:lnTo>
                  <a:pt x="1701" y="685"/>
                </a:lnTo>
                <a:lnTo>
                  <a:pt x="1701" y="687"/>
                </a:lnTo>
                <a:lnTo>
                  <a:pt x="1701" y="688"/>
                </a:lnTo>
                <a:lnTo>
                  <a:pt x="1701" y="690"/>
                </a:lnTo>
                <a:lnTo>
                  <a:pt x="1703" y="690"/>
                </a:lnTo>
                <a:lnTo>
                  <a:pt x="1701" y="690"/>
                </a:lnTo>
                <a:lnTo>
                  <a:pt x="1703" y="690"/>
                </a:lnTo>
                <a:lnTo>
                  <a:pt x="1703" y="691"/>
                </a:lnTo>
                <a:lnTo>
                  <a:pt x="1703" y="693"/>
                </a:lnTo>
                <a:lnTo>
                  <a:pt x="1703" y="695"/>
                </a:lnTo>
                <a:lnTo>
                  <a:pt x="1704" y="695"/>
                </a:lnTo>
                <a:lnTo>
                  <a:pt x="1704" y="696"/>
                </a:lnTo>
                <a:lnTo>
                  <a:pt x="1704" y="698"/>
                </a:lnTo>
                <a:lnTo>
                  <a:pt x="1704" y="699"/>
                </a:lnTo>
                <a:lnTo>
                  <a:pt x="1706" y="699"/>
                </a:lnTo>
                <a:lnTo>
                  <a:pt x="1706" y="701"/>
                </a:lnTo>
                <a:lnTo>
                  <a:pt x="1706" y="703"/>
                </a:lnTo>
                <a:lnTo>
                  <a:pt x="1708" y="703"/>
                </a:lnTo>
                <a:lnTo>
                  <a:pt x="1708" y="704"/>
                </a:lnTo>
                <a:lnTo>
                  <a:pt x="1709" y="704"/>
                </a:lnTo>
                <a:lnTo>
                  <a:pt x="1709" y="706"/>
                </a:lnTo>
                <a:lnTo>
                  <a:pt x="1709" y="707"/>
                </a:lnTo>
                <a:lnTo>
                  <a:pt x="1711" y="707"/>
                </a:lnTo>
                <a:lnTo>
                  <a:pt x="1711" y="709"/>
                </a:lnTo>
                <a:lnTo>
                  <a:pt x="1711" y="711"/>
                </a:lnTo>
                <a:lnTo>
                  <a:pt x="1709" y="711"/>
                </a:lnTo>
                <a:lnTo>
                  <a:pt x="1711" y="711"/>
                </a:lnTo>
                <a:lnTo>
                  <a:pt x="1709" y="711"/>
                </a:lnTo>
                <a:lnTo>
                  <a:pt x="1709" y="712"/>
                </a:lnTo>
                <a:lnTo>
                  <a:pt x="1709" y="711"/>
                </a:lnTo>
                <a:lnTo>
                  <a:pt x="1709" y="709"/>
                </a:lnTo>
                <a:lnTo>
                  <a:pt x="1708" y="709"/>
                </a:lnTo>
                <a:lnTo>
                  <a:pt x="1708" y="711"/>
                </a:lnTo>
                <a:lnTo>
                  <a:pt x="1708" y="712"/>
                </a:lnTo>
                <a:lnTo>
                  <a:pt x="1708" y="714"/>
                </a:lnTo>
                <a:lnTo>
                  <a:pt x="1708" y="715"/>
                </a:lnTo>
                <a:lnTo>
                  <a:pt x="1708" y="717"/>
                </a:lnTo>
                <a:lnTo>
                  <a:pt x="1708" y="719"/>
                </a:lnTo>
                <a:lnTo>
                  <a:pt x="1708" y="720"/>
                </a:lnTo>
                <a:lnTo>
                  <a:pt x="1708" y="722"/>
                </a:lnTo>
                <a:lnTo>
                  <a:pt x="1708" y="723"/>
                </a:lnTo>
                <a:lnTo>
                  <a:pt x="1709" y="723"/>
                </a:lnTo>
                <a:lnTo>
                  <a:pt x="1709" y="725"/>
                </a:lnTo>
                <a:lnTo>
                  <a:pt x="1709" y="727"/>
                </a:lnTo>
                <a:lnTo>
                  <a:pt x="1709" y="728"/>
                </a:lnTo>
                <a:lnTo>
                  <a:pt x="1711" y="728"/>
                </a:lnTo>
                <a:lnTo>
                  <a:pt x="1709" y="728"/>
                </a:lnTo>
                <a:lnTo>
                  <a:pt x="1711" y="728"/>
                </a:lnTo>
                <a:lnTo>
                  <a:pt x="1711" y="730"/>
                </a:lnTo>
                <a:lnTo>
                  <a:pt x="1711" y="733"/>
                </a:lnTo>
                <a:lnTo>
                  <a:pt x="1711" y="735"/>
                </a:lnTo>
                <a:lnTo>
                  <a:pt x="1711" y="736"/>
                </a:lnTo>
                <a:lnTo>
                  <a:pt x="1711" y="738"/>
                </a:lnTo>
                <a:lnTo>
                  <a:pt x="1711" y="739"/>
                </a:lnTo>
                <a:lnTo>
                  <a:pt x="1712" y="739"/>
                </a:lnTo>
                <a:lnTo>
                  <a:pt x="1712" y="741"/>
                </a:lnTo>
                <a:lnTo>
                  <a:pt x="1712" y="743"/>
                </a:lnTo>
                <a:lnTo>
                  <a:pt x="1712" y="744"/>
                </a:lnTo>
                <a:lnTo>
                  <a:pt x="1712" y="746"/>
                </a:lnTo>
                <a:lnTo>
                  <a:pt x="1712" y="747"/>
                </a:lnTo>
                <a:lnTo>
                  <a:pt x="1712" y="749"/>
                </a:lnTo>
                <a:lnTo>
                  <a:pt x="1714" y="749"/>
                </a:lnTo>
                <a:lnTo>
                  <a:pt x="1714" y="751"/>
                </a:lnTo>
                <a:lnTo>
                  <a:pt x="1714" y="752"/>
                </a:lnTo>
                <a:lnTo>
                  <a:pt x="1714" y="754"/>
                </a:lnTo>
                <a:lnTo>
                  <a:pt x="1714" y="755"/>
                </a:lnTo>
                <a:lnTo>
                  <a:pt x="1714" y="757"/>
                </a:lnTo>
                <a:lnTo>
                  <a:pt x="1716" y="757"/>
                </a:lnTo>
                <a:lnTo>
                  <a:pt x="1716" y="759"/>
                </a:lnTo>
                <a:lnTo>
                  <a:pt x="1716" y="760"/>
                </a:lnTo>
                <a:lnTo>
                  <a:pt x="1716" y="762"/>
                </a:lnTo>
                <a:lnTo>
                  <a:pt x="1717" y="763"/>
                </a:lnTo>
                <a:lnTo>
                  <a:pt x="1717" y="765"/>
                </a:lnTo>
                <a:lnTo>
                  <a:pt x="1717" y="767"/>
                </a:lnTo>
                <a:lnTo>
                  <a:pt x="1717" y="765"/>
                </a:lnTo>
                <a:lnTo>
                  <a:pt x="1717" y="767"/>
                </a:lnTo>
                <a:lnTo>
                  <a:pt x="1717" y="768"/>
                </a:lnTo>
                <a:lnTo>
                  <a:pt x="1717" y="767"/>
                </a:lnTo>
                <a:lnTo>
                  <a:pt x="1717" y="768"/>
                </a:lnTo>
                <a:lnTo>
                  <a:pt x="1719" y="768"/>
                </a:lnTo>
                <a:lnTo>
                  <a:pt x="1719" y="770"/>
                </a:lnTo>
                <a:lnTo>
                  <a:pt x="1717" y="770"/>
                </a:lnTo>
                <a:lnTo>
                  <a:pt x="1719" y="771"/>
                </a:lnTo>
                <a:lnTo>
                  <a:pt x="1719" y="773"/>
                </a:lnTo>
                <a:lnTo>
                  <a:pt x="1719" y="775"/>
                </a:lnTo>
                <a:lnTo>
                  <a:pt x="1719" y="776"/>
                </a:lnTo>
                <a:lnTo>
                  <a:pt x="1720" y="776"/>
                </a:lnTo>
                <a:lnTo>
                  <a:pt x="1720" y="778"/>
                </a:lnTo>
                <a:lnTo>
                  <a:pt x="1720" y="779"/>
                </a:lnTo>
                <a:lnTo>
                  <a:pt x="1720" y="778"/>
                </a:lnTo>
                <a:lnTo>
                  <a:pt x="1722" y="778"/>
                </a:lnTo>
                <a:lnTo>
                  <a:pt x="1722" y="779"/>
                </a:lnTo>
                <a:lnTo>
                  <a:pt x="1720" y="779"/>
                </a:lnTo>
                <a:lnTo>
                  <a:pt x="1722" y="779"/>
                </a:lnTo>
                <a:lnTo>
                  <a:pt x="1722" y="781"/>
                </a:lnTo>
                <a:lnTo>
                  <a:pt x="1722" y="783"/>
                </a:lnTo>
                <a:lnTo>
                  <a:pt x="1722" y="784"/>
                </a:lnTo>
                <a:lnTo>
                  <a:pt x="1722" y="786"/>
                </a:lnTo>
                <a:lnTo>
                  <a:pt x="1722" y="787"/>
                </a:lnTo>
                <a:lnTo>
                  <a:pt x="1724" y="787"/>
                </a:lnTo>
                <a:lnTo>
                  <a:pt x="1722" y="787"/>
                </a:lnTo>
                <a:lnTo>
                  <a:pt x="1724" y="787"/>
                </a:lnTo>
                <a:lnTo>
                  <a:pt x="1722" y="787"/>
                </a:lnTo>
                <a:lnTo>
                  <a:pt x="1724" y="789"/>
                </a:lnTo>
                <a:lnTo>
                  <a:pt x="1724" y="791"/>
                </a:lnTo>
                <a:lnTo>
                  <a:pt x="1724" y="792"/>
                </a:lnTo>
                <a:lnTo>
                  <a:pt x="1724" y="794"/>
                </a:lnTo>
                <a:lnTo>
                  <a:pt x="1725" y="794"/>
                </a:lnTo>
                <a:lnTo>
                  <a:pt x="1725" y="795"/>
                </a:lnTo>
                <a:lnTo>
                  <a:pt x="1724" y="795"/>
                </a:lnTo>
                <a:lnTo>
                  <a:pt x="1725" y="795"/>
                </a:lnTo>
                <a:lnTo>
                  <a:pt x="1725" y="797"/>
                </a:lnTo>
                <a:lnTo>
                  <a:pt x="1725" y="799"/>
                </a:lnTo>
                <a:lnTo>
                  <a:pt x="1727" y="799"/>
                </a:lnTo>
                <a:lnTo>
                  <a:pt x="1725" y="799"/>
                </a:lnTo>
                <a:lnTo>
                  <a:pt x="1727" y="799"/>
                </a:lnTo>
                <a:lnTo>
                  <a:pt x="1725" y="799"/>
                </a:lnTo>
                <a:lnTo>
                  <a:pt x="1727" y="799"/>
                </a:lnTo>
                <a:lnTo>
                  <a:pt x="1727" y="800"/>
                </a:lnTo>
                <a:lnTo>
                  <a:pt x="1727" y="802"/>
                </a:lnTo>
                <a:lnTo>
                  <a:pt x="1727" y="803"/>
                </a:lnTo>
                <a:lnTo>
                  <a:pt x="1727" y="805"/>
                </a:lnTo>
                <a:lnTo>
                  <a:pt x="1728" y="805"/>
                </a:lnTo>
                <a:lnTo>
                  <a:pt x="1728" y="807"/>
                </a:lnTo>
                <a:lnTo>
                  <a:pt x="1728" y="808"/>
                </a:lnTo>
                <a:lnTo>
                  <a:pt x="1730" y="808"/>
                </a:lnTo>
                <a:lnTo>
                  <a:pt x="1730" y="810"/>
                </a:lnTo>
                <a:lnTo>
                  <a:pt x="1730" y="811"/>
                </a:lnTo>
                <a:lnTo>
                  <a:pt x="1730" y="813"/>
                </a:lnTo>
                <a:lnTo>
                  <a:pt x="1732" y="813"/>
                </a:lnTo>
                <a:lnTo>
                  <a:pt x="1730" y="813"/>
                </a:lnTo>
                <a:lnTo>
                  <a:pt x="1732" y="813"/>
                </a:lnTo>
                <a:lnTo>
                  <a:pt x="1732" y="815"/>
                </a:lnTo>
                <a:lnTo>
                  <a:pt x="1732" y="816"/>
                </a:lnTo>
                <a:lnTo>
                  <a:pt x="1732" y="818"/>
                </a:lnTo>
                <a:lnTo>
                  <a:pt x="1733" y="818"/>
                </a:lnTo>
                <a:lnTo>
                  <a:pt x="1733" y="819"/>
                </a:lnTo>
                <a:lnTo>
                  <a:pt x="1733" y="821"/>
                </a:lnTo>
                <a:lnTo>
                  <a:pt x="1735" y="821"/>
                </a:lnTo>
                <a:lnTo>
                  <a:pt x="1735" y="823"/>
                </a:lnTo>
                <a:lnTo>
                  <a:pt x="1735" y="824"/>
                </a:lnTo>
                <a:lnTo>
                  <a:pt x="1736" y="824"/>
                </a:lnTo>
                <a:lnTo>
                  <a:pt x="1736" y="826"/>
                </a:lnTo>
                <a:lnTo>
                  <a:pt x="1736" y="827"/>
                </a:lnTo>
                <a:lnTo>
                  <a:pt x="1738" y="827"/>
                </a:lnTo>
                <a:lnTo>
                  <a:pt x="1738" y="829"/>
                </a:lnTo>
                <a:lnTo>
                  <a:pt x="1738" y="831"/>
                </a:lnTo>
                <a:lnTo>
                  <a:pt x="1738" y="832"/>
                </a:lnTo>
                <a:lnTo>
                  <a:pt x="1740" y="832"/>
                </a:lnTo>
                <a:lnTo>
                  <a:pt x="1740" y="834"/>
                </a:lnTo>
                <a:lnTo>
                  <a:pt x="1740" y="835"/>
                </a:lnTo>
                <a:lnTo>
                  <a:pt x="1741" y="835"/>
                </a:lnTo>
                <a:lnTo>
                  <a:pt x="1740" y="835"/>
                </a:lnTo>
                <a:lnTo>
                  <a:pt x="1741" y="835"/>
                </a:lnTo>
                <a:lnTo>
                  <a:pt x="1741" y="837"/>
                </a:lnTo>
                <a:lnTo>
                  <a:pt x="1741" y="839"/>
                </a:lnTo>
                <a:lnTo>
                  <a:pt x="1743" y="839"/>
                </a:lnTo>
                <a:lnTo>
                  <a:pt x="1741" y="839"/>
                </a:lnTo>
                <a:lnTo>
                  <a:pt x="1743" y="839"/>
                </a:lnTo>
                <a:lnTo>
                  <a:pt x="1743" y="840"/>
                </a:lnTo>
                <a:lnTo>
                  <a:pt x="1743" y="842"/>
                </a:lnTo>
                <a:lnTo>
                  <a:pt x="1744" y="842"/>
                </a:lnTo>
                <a:lnTo>
                  <a:pt x="1744" y="843"/>
                </a:lnTo>
                <a:lnTo>
                  <a:pt x="1746" y="845"/>
                </a:lnTo>
                <a:lnTo>
                  <a:pt x="1746" y="847"/>
                </a:lnTo>
                <a:lnTo>
                  <a:pt x="1746" y="848"/>
                </a:lnTo>
                <a:lnTo>
                  <a:pt x="1748" y="848"/>
                </a:lnTo>
                <a:lnTo>
                  <a:pt x="1748" y="850"/>
                </a:lnTo>
                <a:lnTo>
                  <a:pt x="1748" y="851"/>
                </a:lnTo>
                <a:lnTo>
                  <a:pt x="1748" y="853"/>
                </a:lnTo>
                <a:lnTo>
                  <a:pt x="1749" y="853"/>
                </a:lnTo>
                <a:lnTo>
                  <a:pt x="1748" y="853"/>
                </a:lnTo>
                <a:lnTo>
                  <a:pt x="1749" y="853"/>
                </a:lnTo>
                <a:lnTo>
                  <a:pt x="1749" y="855"/>
                </a:lnTo>
                <a:lnTo>
                  <a:pt x="1749" y="856"/>
                </a:lnTo>
                <a:lnTo>
                  <a:pt x="1751" y="858"/>
                </a:lnTo>
                <a:lnTo>
                  <a:pt x="1749" y="858"/>
                </a:lnTo>
                <a:lnTo>
                  <a:pt x="1751" y="858"/>
                </a:lnTo>
                <a:lnTo>
                  <a:pt x="1751" y="859"/>
                </a:lnTo>
                <a:lnTo>
                  <a:pt x="1752" y="859"/>
                </a:lnTo>
                <a:lnTo>
                  <a:pt x="1752" y="861"/>
                </a:lnTo>
                <a:lnTo>
                  <a:pt x="1752" y="863"/>
                </a:lnTo>
                <a:lnTo>
                  <a:pt x="1754" y="863"/>
                </a:lnTo>
                <a:lnTo>
                  <a:pt x="1754" y="864"/>
                </a:lnTo>
                <a:lnTo>
                  <a:pt x="1754" y="866"/>
                </a:lnTo>
                <a:lnTo>
                  <a:pt x="1754" y="867"/>
                </a:lnTo>
                <a:lnTo>
                  <a:pt x="1756" y="867"/>
                </a:lnTo>
                <a:lnTo>
                  <a:pt x="1756" y="869"/>
                </a:lnTo>
                <a:lnTo>
                  <a:pt x="1756" y="871"/>
                </a:lnTo>
                <a:lnTo>
                  <a:pt x="1756" y="872"/>
                </a:lnTo>
                <a:lnTo>
                  <a:pt x="1757" y="872"/>
                </a:lnTo>
                <a:lnTo>
                  <a:pt x="1757" y="874"/>
                </a:lnTo>
                <a:lnTo>
                  <a:pt x="1757" y="875"/>
                </a:lnTo>
                <a:lnTo>
                  <a:pt x="1759" y="877"/>
                </a:lnTo>
                <a:lnTo>
                  <a:pt x="1759" y="879"/>
                </a:lnTo>
                <a:lnTo>
                  <a:pt x="1759" y="880"/>
                </a:lnTo>
                <a:lnTo>
                  <a:pt x="1760" y="880"/>
                </a:lnTo>
                <a:lnTo>
                  <a:pt x="1762" y="880"/>
                </a:lnTo>
                <a:lnTo>
                  <a:pt x="1764" y="882"/>
                </a:lnTo>
                <a:lnTo>
                  <a:pt x="1765" y="883"/>
                </a:lnTo>
                <a:lnTo>
                  <a:pt x="1765" y="885"/>
                </a:lnTo>
                <a:lnTo>
                  <a:pt x="1765" y="887"/>
                </a:lnTo>
                <a:lnTo>
                  <a:pt x="1767" y="887"/>
                </a:lnTo>
                <a:lnTo>
                  <a:pt x="1767" y="890"/>
                </a:lnTo>
                <a:lnTo>
                  <a:pt x="1767" y="891"/>
                </a:lnTo>
                <a:lnTo>
                  <a:pt x="1767" y="893"/>
                </a:lnTo>
                <a:lnTo>
                  <a:pt x="1767" y="895"/>
                </a:lnTo>
                <a:lnTo>
                  <a:pt x="1768" y="895"/>
                </a:lnTo>
                <a:lnTo>
                  <a:pt x="1768" y="896"/>
                </a:lnTo>
                <a:lnTo>
                  <a:pt x="1768" y="898"/>
                </a:lnTo>
                <a:lnTo>
                  <a:pt x="1768" y="899"/>
                </a:lnTo>
                <a:lnTo>
                  <a:pt x="1768" y="901"/>
                </a:lnTo>
                <a:lnTo>
                  <a:pt x="1770" y="901"/>
                </a:lnTo>
                <a:lnTo>
                  <a:pt x="1770" y="903"/>
                </a:lnTo>
                <a:lnTo>
                  <a:pt x="1770" y="904"/>
                </a:lnTo>
                <a:lnTo>
                  <a:pt x="1772" y="904"/>
                </a:lnTo>
                <a:lnTo>
                  <a:pt x="1772" y="906"/>
                </a:lnTo>
                <a:lnTo>
                  <a:pt x="1772" y="907"/>
                </a:lnTo>
                <a:lnTo>
                  <a:pt x="1772" y="909"/>
                </a:lnTo>
                <a:lnTo>
                  <a:pt x="1773" y="909"/>
                </a:lnTo>
                <a:lnTo>
                  <a:pt x="1772" y="909"/>
                </a:lnTo>
                <a:lnTo>
                  <a:pt x="1773" y="909"/>
                </a:lnTo>
                <a:lnTo>
                  <a:pt x="1773" y="911"/>
                </a:lnTo>
                <a:lnTo>
                  <a:pt x="1773" y="912"/>
                </a:lnTo>
                <a:lnTo>
                  <a:pt x="1773" y="914"/>
                </a:lnTo>
                <a:lnTo>
                  <a:pt x="1773" y="915"/>
                </a:lnTo>
                <a:lnTo>
                  <a:pt x="1775" y="915"/>
                </a:lnTo>
                <a:lnTo>
                  <a:pt x="1773" y="915"/>
                </a:lnTo>
                <a:lnTo>
                  <a:pt x="1775" y="915"/>
                </a:lnTo>
                <a:lnTo>
                  <a:pt x="1775" y="917"/>
                </a:lnTo>
                <a:lnTo>
                  <a:pt x="1775" y="919"/>
                </a:lnTo>
                <a:lnTo>
                  <a:pt x="1775" y="920"/>
                </a:lnTo>
                <a:lnTo>
                  <a:pt x="1775" y="922"/>
                </a:lnTo>
                <a:lnTo>
                  <a:pt x="1775" y="923"/>
                </a:lnTo>
                <a:lnTo>
                  <a:pt x="1775" y="925"/>
                </a:lnTo>
                <a:lnTo>
                  <a:pt x="1775" y="927"/>
                </a:lnTo>
                <a:lnTo>
                  <a:pt x="1775" y="928"/>
                </a:lnTo>
                <a:lnTo>
                  <a:pt x="1775" y="930"/>
                </a:lnTo>
                <a:lnTo>
                  <a:pt x="1776" y="930"/>
                </a:lnTo>
                <a:lnTo>
                  <a:pt x="1775" y="930"/>
                </a:lnTo>
                <a:lnTo>
                  <a:pt x="1776" y="930"/>
                </a:lnTo>
                <a:lnTo>
                  <a:pt x="1775" y="930"/>
                </a:lnTo>
                <a:lnTo>
                  <a:pt x="1776" y="930"/>
                </a:lnTo>
                <a:lnTo>
                  <a:pt x="1775" y="930"/>
                </a:lnTo>
                <a:lnTo>
                  <a:pt x="1776" y="930"/>
                </a:lnTo>
                <a:lnTo>
                  <a:pt x="1776" y="931"/>
                </a:lnTo>
                <a:lnTo>
                  <a:pt x="1776" y="933"/>
                </a:lnTo>
                <a:lnTo>
                  <a:pt x="1776" y="935"/>
                </a:lnTo>
                <a:lnTo>
                  <a:pt x="1776" y="936"/>
                </a:lnTo>
                <a:lnTo>
                  <a:pt x="1778" y="936"/>
                </a:lnTo>
                <a:lnTo>
                  <a:pt x="1776" y="936"/>
                </a:lnTo>
                <a:lnTo>
                  <a:pt x="1778" y="936"/>
                </a:lnTo>
                <a:lnTo>
                  <a:pt x="1778" y="938"/>
                </a:lnTo>
                <a:lnTo>
                  <a:pt x="1776" y="938"/>
                </a:lnTo>
                <a:lnTo>
                  <a:pt x="1778" y="938"/>
                </a:lnTo>
                <a:lnTo>
                  <a:pt x="1776" y="938"/>
                </a:lnTo>
                <a:lnTo>
                  <a:pt x="1778" y="938"/>
                </a:lnTo>
                <a:lnTo>
                  <a:pt x="1778" y="939"/>
                </a:lnTo>
                <a:lnTo>
                  <a:pt x="1778" y="941"/>
                </a:lnTo>
                <a:lnTo>
                  <a:pt x="1778" y="943"/>
                </a:lnTo>
                <a:lnTo>
                  <a:pt x="1778" y="944"/>
                </a:lnTo>
                <a:lnTo>
                  <a:pt x="1780" y="944"/>
                </a:lnTo>
                <a:lnTo>
                  <a:pt x="1778" y="944"/>
                </a:lnTo>
                <a:lnTo>
                  <a:pt x="1780" y="944"/>
                </a:lnTo>
                <a:lnTo>
                  <a:pt x="1778" y="944"/>
                </a:lnTo>
                <a:lnTo>
                  <a:pt x="1780" y="944"/>
                </a:lnTo>
                <a:lnTo>
                  <a:pt x="1780" y="946"/>
                </a:lnTo>
                <a:lnTo>
                  <a:pt x="1778" y="946"/>
                </a:lnTo>
                <a:lnTo>
                  <a:pt x="1780" y="946"/>
                </a:lnTo>
                <a:lnTo>
                  <a:pt x="1780" y="947"/>
                </a:lnTo>
                <a:lnTo>
                  <a:pt x="1780" y="949"/>
                </a:lnTo>
                <a:lnTo>
                  <a:pt x="1780" y="951"/>
                </a:lnTo>
                <a:lnTo>
                  <a:pt x="1780" y="952"/>
                </a:lnTo>
                <a:lnTo>
                  <a:pt x="1780" y="954"/>
                </a:lnTo>
                <a:lnTo>
                  <a:pt x="1778" y="954"/>
                </a:lnTo>
                <a:lnTo>
                  <a:pt x="1778" y="955"/>
                </a:lnTo>
                <a:lnTo>
                  <a:pt x="1778" y="957"/>
                </a:lnTo>
                <a:lnTo>
                  <a:pt x="1778" y="959"/>
                </a:lnTo>
                <a:lnTo>
                  <a:pt x="1778" y="960"/>
                </a:lnTo>
                <a:lnTo>
                  <a:pt x="1778" y="963"/>
                </a:lnTo>
                <a:lnTo>
                  <a:pt x="1778" y="965"/>
                </a:lnTo>
                <a:lnTo>
                  <a:pt x="1778" y="967"/>
                </a:lnTo>
                <a:lnTo>
                  <a:pt x="1778" y="968"/>
                </a:lnTo>
                <a:lnTo>
                  <a:pt x="1778" y="973"/>
                </a:lnTo>
                <a:lnTo>
                  <a:pt x="1778" y="975"/>
                </a:lnTo>
                <a:lnTo>
                  <a:pt x="1776" y="975"/>
                </a:lnTo>
                <a:lnTo>
                  <a:pt x="1778" y="976"/>
                </a:lnTo>
                <a:lnTo>
                  <a:pt x="1776" y="976"/>
                </a:lnTo>
                <a:lnTo>
                  <a:pt x="1776" y="978"/>
                </a:lnTo>
                <a:lnTo>
                  <a:pt x="1776" y="979"/>
                </a:lnTo>
                <a:lnTo>
                  <a:pt x="1776" y="981"/>
                </a:lnTo>
                <a:lnTo>
                  <a:pt x="1775" y="983"/>
                </a:lnTo>
                <a:lnTo>
                  <a:pt x="1775" y="984"/>
                </a:lnTo>
                <a:lnTo>
                  <a:pt x="1775" y="986"/>
                </a:lnTo>
                <a:lnTo>
                  <a:pt x="1775" y="987"/>
                </a:lnTo>
                <a:lnTo>
                  <a:pt x="1772" y="994"/>
                </a:lnTo>
                <a:lnTo>
                  <a:pt x="1770" y="994"/>
                </a:lnTo>
                <a:lnTo>
                  <a:pt x="1770" y="995"/>
                </a:lnTo>
                <a:lnTo>
                  <a:pt x="1770" y="997"/>
                </a:lnTo>
                <a:lnTo>
                  <a:pt x="1770" y="999"/>
                </a:lnTo>
                <a:lnTo>
                  <a:pt x="1768" y="999"/>
                </a:lnTo>
                <a:lnTo>
                  <a:pt x="1768" y="1000"/>
                </a:lnTo>
                <a:lnTo>
                  <a:pt x="1768" y="1002"/>
                </a:lnTo>
                <a:lnTo>
                  <a:pt x="1767" y="1002"/>
                </a:lnTo>
                <a:lnTo>
                  <a:pt x="1767" y="1003"/>
                </a:lnTo>
                <a:lnTo>
                  <a:pt x="1767" y="1005"/>
                </a:lnTo>
                <a:lnTo>
                  <a:pt x="1765" y="1005"/>
                </a:lnTo>
                <a:lnTo>
                  <a:pt x="1765" y="1007"/>
                </a:lnTo>
                <a:lnTo>
                  <a:pt x="1765" y="1008"/>
                </a:lnTo>
                <a:lnTo>
                  <a:pt x="1764" y="1010"/>
                </a:lnTo>
                <a:lnTo>
                  <a:pt x="1764" y="1011"/>
                </a:lnTo>
                <a:lnTo>
                  <a:pt x="1764" y="1013"/>
                </a:lnTo>
                <a:lnTo>
                  <a:pt x="1762" y="1013"/>
                </a:lnTo>
                <a:lnTo>
                  <a:pt x="1762" y="1015"/>
                </a:lnTo>
                <a:lnTo>
                  <a:pt x="1762" y="1016"/>
                </a:lnTo>
                <a:lnTo>
                  <a:pt x="1762" y="1018"/>
                </a:lnTo>
                <a:lnTo>
                  <a:pt x="1760" y="1018"/>
                </a:lnTo>
                <a:lnTo>
                  <a:pt x="1760" y="1019"/>
                </a:lnTo>
                <a:lnTo>
                  <a:pt x="1760" y="1021"/>
                </a:lnTo>
                <a:lnTo>
                  <a:pt x="1760" y="1023"/>
                </a:lnTo>
                <a:lnTo>
                  <a:pt x="1759" y="1023"/>
                </a:lnTo>
                <a:lnTo>
                  <a:pt x="1759" y="1024"/>
                </a:lnTo>
                <a:lnTo>
                  <a:pt x="1759" y="1026"/>
                </a:lnTo>
                <a:lnTo>
                  <a:pt x="1759" y="1027"/>
                </a:lnTo>
                <a:lnTo>
                  <a:pt x="1757" y="1027"/>
                </a:lnTo>
                <a:lnTo>
                  <a:pt x="1757" y="1029"/>
                </a:lnTo>
                <a:lnTo>
                  <a:pt x="1757" y="1031"/>
                </a:lnTo>
                <a:lnTo>
                  <a:pt x="1757" y="1032"/>
                </a:lnTo>
                <a:lnTo>
                  <a:pt x="1756" y="1032"/>
                </a:lnTo>
                <a:lnTo>
                  <a:pt x="1756" y="1034"/>
                </a:lnTo>
                <a:lnTo>
                  <a:pt x="1756" y="1035"/>
                </a:lnTo>
                <a:lnTo>
                  <a:pt x="1754" y="1035"/>
                </a:lnTo>
                <a:lnTo>
                  <a:pt x="1754" y="1037"/>
                </a:lnTo>
                <a:lnTo>
                  <a:pt x="1754" y="1039"/>
                </a:lnTo>
                <a:lnTo>
                  <a:pt x="1752" y="1039"/>
                </a:lnTo>
                <a:lnTo>
                  <a:pt x="1752" y="1040"/>
                </a:lnTo>
                <a:lnTo>
                  <a:pt x="1752" y="1042"/>
                </a:lnTo>
                <a:lnTo>
                  <a:pt x="1751" y="1042"/>
                </a:lnTo>
                <a:lnTo>
                  <a:pt x="1751" y="1043"/>
                </a:lnTo>
                <a:lnTo>
                  <a:pt x="1749" y="1043"/>
                </a:lnTo>
                <a:lnTo>
                  <a:pt x="1749" y="1045"/>
                </a:lnTo>
                <a:lnTo>
                  <a:pt x="1749" y="1047"/>
                </a:lnTo>
                <a:lnTo>
                  <a:pt x="1748" y="1047"/>
                </a:lnTo>
                <a:lnTo>
                  <a:pt x="1748" y="1048"/>
                </a:lnTo>
                <a:lnTo>
                  <a:pt x="1748" y="1050"/>
                </a:lnTo>
                <a:lnTo>
                  <a:pt x="1746" y="1050"/>
                </a:lnTo>
                <a:lnTo>
                  <a:pt x="1746" y="1051"/>
                </a:lnTo>
                <a:lnTo>
                  <a:pt x="1744" y="1051"/>
                </a:lnTo>
                <a:lnTo>
                  <a:pt x="1744" y="1053"/>
                </a:lnTo>
                <a:lnTo>
                  <a:pt x="1743" y="1053"/>
                </a:lnTo>
                <a:lnTo>
                  <a:pt x="1743" y="1055"/>
                </a:lnTo>
                <a:lnTo>
                  <a:pt x="1741" y="1055"/>
                </a:lnTo>
                <a:lnTo>
                  <a:pt x="1741" y="1056"/>
                </a:lnTo>
                <a:lnTo>
                  <a:pt x="1740" y="1056"/>
                </a:lnTo>
                <a:lnTo>
                  <a:pt x="1740" y="1058"/>
                </a:lnTo>
                <a:lnTo>
                  <a:pt x="1740" y="1059"/>
                </a:lnTo>
                <a:lnTo>
                  <a:pt x="1738" y="1059"/>
                </a:lnTo>
                <a:lnTo>
                  <a:pt x="1738" y="1061"/>
                </a:lnTo>
                <a:lnTo>
                  <a:pt x="1736" y="1061"/>
                </a:lnTo>
                <a:lnTo>
                  <a:pt x="1736" y="1063"/>
                </a:lnTo>
                <a:lnTo>
                  <a:pt x="1735" y="1064"/>
                </a:lnTo>
                <a:lnTo>
                  <a:pt x="1735" y="1066"/>
                </a:lnTo>
                <a:lnTo>
                  <a:pt x="1733" y="1066"/>
                </a:lnTo>
                <a:lnTo>
                  <a:pt x="1733" y="1067"/>
                </a:lnTo>
                <a:lnTo>
                  <a:pt x="1732" y="1067"/>
                </a:lnTo>
                <a:lnTo>
                  <a:pt x="1732" y="1069"/>
                </a:lnTo>
                <a:lnTo>
                  <a:pt x="1730" y="1069"/>
                </a:lnTo>
                <a:lnTo>
                  <a:pt x="1730" y="1071"/>
                </a:lnTo>
                <a:lnTo>
                  <a:pt x="1730" y="1072"/>
                </a:lnTo>
                <a:lnTo>
                  <a:pt x="1728" y="1072"/>
                </a:lnTo>
                <a:lnTo>
                  <a:pt x="1728" y="1074"/>
                </a:lnTo>
                <a:lnTo>
                  <a:pt x="1728" y="1075"/>
                </a:lnTo>
                <a:lnTo>
                  <a:pt x="1728" y="1077"/>
                </a:lnTo>
                <a:lnTo>
                  <a:pt x="1727" y="1077"/>
                </a:lnTo>
                <a:lnTo>
                  <a:pt x="1727" y="1079"/>
                </a:lnTo>
                <a:lnTo>
                  <a:pt x="1727" y="1080"/>
                </a:lnTo>
                <a:lnTo>
                  <a:pt x="1725" y="1080"/>
                </a:lnTo>
                <a:lnTo>
                  <a:pt x="1725" y="1082"/>
                </a:lnTo>
                <a:lnTo>
                  <a:pt x="1725" y="1083"/>
                </a:lnTo>
                <a:lnTo>
                  <a:pt x="1724" y="1083"/>
                </a:lnTo>
                <a:lnTo>
                  <a:pt x="1724" y="1085"/>
                </a:lnTo>
                <a:lnTo>
                  <a:pt x="1724" y="1087"/>
                </a:lnTo>
                <a:lnTo>
                  <a:pt x="1725" y="1090"/>
                </a:lnTo>
                <a:lnTo>
                  <a:pt x="1725" y="1091"/>
                </a:lnTo>
                <a:lnTo>
                  <a:pt x="1727" y="1091"/>
                </a:lnTo>
                <a:lnTo>
                  <a:pt x="1728" y="1091"/>
                </a:lnTo>
                <a:lnTo>
                  <a:pt x="1728" y="1090"/>
                </a:lnTo>
                <a:lnTo>
                  <a:pt x="1730" y="1090"/>
                </a:lnTo>
                <a:lnTo>
                  <a:pt x="1732" y="1088"/>
                </a:lnTo>
                <a:lnTo>
                  <a:pt x="1733" y="1088"/>
                </a:lnTo>
                <a:lnTo>
                  <a:pt x="1733" y="1087"/>
                </a:lnTo>
                <a:lnTo>
                  <a:pt x="1735" y="1087"/>
                </a:lnTo>
                <a:lnTo>
                  <a:pt x="1735" y="1085"/>
                </a:lnTo>
                <a:lnTo>
                  <a:pt x="1736" y="1085"/>
                </a:lnTo>
                <a:lnTo>
                  <a:pt x="1736" y="1083"/>
                </a:lnTo>
                <a:lnTo>
                  <a:pt x="1736" y="1082"/>
                </a:lnTo>
                <a:lnTo>
                  <a:pt x="1738" y="1082"/>
                </a:lnTo>
                <a:lnTo>
                  <a:pt x="1740" y="1082"/>
                </a:lnTo>
                <a:lnTo>
                  <a:pt x="1740" y="1080"/>
                </a:lnTo>
                <a:lnTo>
                  <a:pt x="1740" y="1079"/>
                </a:lnTo>
                <a:lnTo>
                  <a:pt x="1741" y="1079"/>
                </a:lnTo>
                <a:lnTo>
                  <a:pt x="1741" y="1077"/>
                </a:lnTo>
                <a:lnTo>
                  <a:pt x="1741" y="1075"/>
                </a:lnTo>
                <a:lnTo>
                  <a:pt x="1743" y="1075"/>
                </a:lnTo>
                <a:lnTo>
                  <a:pt x="1743" y="1074"/>
                </a:lnTo>
                <a:lnTo>
                  <a:pt x="1744" y="1072"/>
                </a:lnTo>
                <a:lnTo>
                  <a:pt x="1746" y="1072"/>
                </a:lnTo>
                <a:lnTo>
                  <a:pt x="1746" y="1071"/>
                </a:lnTo>
                <a:lnTo>
                  <a:pt x="1748" y="1071"/>
                </a:lnTo>
                <a:lnTo>
                  <a:pt x="1748" y="1069"/>
                </a:lnTo>
                <a:lnTo>
                  <a:pt x="1749" y="1069"/>
                </a:lnTo>
                <a:lnTo>
                  <a:pt x="1751" y="1069"/>
                </a:lnTo>
                <a:lnTo>
                  <a:pt x="1751" y="1067"/>
                </a:lnTo>
                <a:lnTo>
                  <a:pt x="1752" y="1067"/>
                </a:lnTo>
                <a:lnTo>
                  <a:pt x="1752" y="1066"/>
                </a:lnTo>
                <a:lnTo>
                  <a:pt x="1754" y="1066"/>
                </a:lnTo>
                <a:lnTo>
                  <a:pt x="1754" y="1064"/>
                </a:lnTo>
                <a:lnTo>
                  <a:pt x="1756" y="1064"/>
                </a:lnTo>
                <a:lnTo>
                  <a:pt x="1757" y="1063"/>
                </a:lnTo>
                <a:lnTo>
                  <a:pt x="1759" y="1063"/>
                </a:lnTo>
                <a:lnTo>
                  <a:pt x="1759" y="1061"/>
                </a:lnTo>
                <a:lnTo>
                  <a:pt x="1760" y="1061"/>
                </a:lnTo>
                <a:lnTo>
                  <a:pt x="1760" y="1059"/>
                </a:lnTo>
                <a:lnTo>
                  <a:pt x="1762" y="1059"/>
                </a:lnTo>
                <a:lnTo>
                  <a:pt x="1762" y="1058"/>
                </a:lnTo>
                <a:lnTo>
                  <a:pt x="1764" y="1058"/>
                </a:lnTo>
                <a:lnTo>
                  <a:pt x="1765" y="1056"/>
                </a:lnTo>
                <a:lnTo>
                  <a:pt x="1767" y="1056"/>
                </a:lnTo>
                <a:lnTo>
                  <a:pt x="1767" y="1055"/>
                </a:lnTo>
                <a:lnTo>
                  <a:pt x="1768" y="1055"/>
                </a:lnTo>
                <a:lnTo>
                  <a:pt x="1770" y="1053"/>
                </a:lnTo>
                <a:lnTo>
                  <a:pt x="1772" y="1051"/>
                </a:lnTo>
                <a:lnTo>
                  <a:pt x="1773" y="1051"/>
                </a:lnTo>
                <a:lnTo>
                  <a:pt x="1776" y="1050"/>
                </a:lnTo>
                <a:lnTo>
                  <a:pt x="1780" y="1050"/>
                </a:lnTo>
                <a:lnTo>
                  <a:pt x="1781" y="1048"/>
                </a:lnTo>
                <a:lnTo>
                  <a:pt x="1783" y="1048"/>
                </a:lnTo>
                <a:lnTo>
                  <a:pt x="1784" y="1048"/>
                </a:lnTo>
                <a:lnTo>
                  <a:pt x="1784" y="1047"/>
                </a:lnTo>
                <a:lnTo>
                  <a:pt x="1786" y="1047"/>
                </a:lnTo>
                <a:lnTo>
                  <a:pt x="1788" y="1047"/>
                </a:lnTo>
                <a:lnTo>
                  <a:pt x="1789" y="1047"/>
                </a:lnTo>
                <a:lnTo>
                  <a:pt x="1792" y="1047"/>
                </a:lnTo>
                <a:lnTo>
                  <a:pt x="1794" y="1047"/>
                </a:lnTo>
                <a:lnTo>
                  <a:pt x="1796" y="1047"/>
                </a:lnTo>
                <a:lnTo>
                  <a:pt x="1796" y="1045"/>
                </a:lnTo>
                <a:lnTo>
                  <a:pt x="1800" y="1045"/>
                </a:lnTo>
                <a:lnTo>
                  <a:pt x="1802" y="1045"/>
                </a:lnTo>
                <a:lnTo>
                  <a:pt x="1804" y="1045"/>
                </a:lnTo>
                <a:lnTo>
                  <a:pt x="1805" y="1045"/>
                </a:lnTo>
                <a:lnTo>
                  <a:pt x="1807" y="1045"/>
                </a:lnTo>
                <a:lnTo>
                  <a:pt x="1807" y="1043"/>
                </a:lnTo>
                <a:lnTo>
                  <a:pt x="1808" y="1043"/>
                </a:lnTo>
                <a:lnTo>
                  <a:pt x="1810" y="1043"/>
                </a:lnTo>
                <a:lnTo>
                  <a:pt x="1815" y="1042"/>
                </a:lnTo>
                <a:lnTo>
                  <a:pt x="1816" y="1042"/>
                </a:lnTo>
                <a:lnTo>
                  <a:pt x="1818" y="1042"/>
                </a:lnTo>
                <a:lnTo>
                  <a:pt x="1820" y="1042"/>
                </a:lnTo>
                <a:lnTo>
                  <a:pt x="1821" y="1042"/>
                </a:lnTo>
                <a:lnTo>
                  <a:pt x="1823" y="1043"/>
                </a:lnTo>
                <a:lnTo>
                  <a:pt x="1828" y="1045"/>
                </a:lnTo>
                <a:lnTo>
                  <a:pt x="1829" y="1047"/>
                </a:lnTo>
                <a:lnTo>
                  <a:pt x="1831" y="1048"/>
                </a:lnTo>
                <a:lnTo>
                  <a:pt x="1834" y="1048"/>
                </a:lnTo>
                <a:lnTo>
                  <a:pt x="1836" y="1048"/>
                </a:lnTo>
                <a:lnTo>
                  <a:pt x="1836" y="1050"/>
                </a:lnTo>
                <a:lnTo>
                  <a:pt x="1837" y="1050"/>
                </a:lnTo>
                <a:lnTo>
                  <a:pt x="1837" y="1051"/>
                </a:lnTo>
                <a:lnTo>
                  <a:pt x="1837" y="1053"/>
                </a:lnTo>
                <a:lnTo>
                  <a:pt x="1837" y="1051"/>
                </a:lnTo>
                <a:lnTo>
                  <a:pt x="1839" y="1051"/>
                </a:lnTo>
                <a:lnTo>
                  <a:pt x="1839" y="1053"/>
                </a:lnTo>
                <a:lnTo>
                  <a:pt x="1839" y="1051"/>
                </a:lnTo>
                <a:lnTo>
                  <a:pt x="1840" y="1050"/>
                </a:lnTo>
                <a:lnTo>
                  <a:pt x="1842" y="1050"/>
                </a:lnTo>
                <a:lnTo>
                  <a:pt x="1842" y="1051"/>
                </a:lnTo>
                <a:lnTo>
                  <a:pt x="1842" y="1050"/>
                </a:lnTo>
                <a:lnTo>
                  <a:pt x="1844" y="1050"/>
                </a:lnTo>
                <a:lnTo>
                  <a:pt x="1845" y="1051"/>
                </a:lnTo>
                <a:lnTo>
                  <a:pt x="1845" y="1050"/>
                </a:lnTo>
                <a:lnTo>
                  <a:pt x="1848" y="1050"/>
                </a:lnTo>
                <a:lnTo>
                  <a:pt x="1850" y="1050"/>
                </a:lnTo>
                <a:lnTo>
                  <a:pt x="1852" y="1050"/>
                </a:lnTo>
                <a:lnTo>
                  <a:pt x="1853" y="1050"/>
                </a:lnTo>
                <a:lnTo>
                  <a:pt x="1855" y="1050"/>
                </a:lnTo>
                <a:lnTo>
                  <a:pt x="1856" y="1050"/>
                </a:lnTo>
                <a:lnTo>
                  <a:pt x="1856" y="1048"/>
                </a:lnTo>
                <a:lnTo>
                  <a:pt x="1858" y="1048"/>
                </a:lnTo>
                <a:lnTo>
                  <a:pt x="1860" y="1048"/>
                </a:lnTo>
                <a:lnTo>
                  <a:pt x="1861" y="1048"/>
                </a:lnTo>
                <a:lnTo>
                  <a:pt x="1864" y="1048"/>
                </a:lnTo>
                <a:lnTo>
                  <a:pt x="1866" y="1048"/>
                </a:lnTo>
                <a:lnTo>
                  <a:pt x="1866" y="1050"/>
                </a:lnTo>
                <a:lnTo>
                  <a:pt x="1868" y="1050"/>
                </a:lnTo>
                <a:lnTo>
                  <a:pt x="1866" y="1050"/>
                </a:lnTo>
                <a:lnTo>
                  <a:pt x="1866" y="1048"/>
                </a:lnTo>
                <a:lnTo>
                  <a:pt x="1866" y="1047"/>
                </a:lnTo>
                <a:lnTo>
                  <a:pt x="1868" y="1045"/>
                </a:lnTo>
                <a:lnTo>
                  <a:pt x="1869" y="1045"/>
                </a:lnTo>
                <a:lnTo>
                  <a:pt x="1871" y="1045"/>
                </a:lnTo>
                <a:lnTo>
                  <a:pt x="1872" y="1043"/>
                </a:lnTo>
                <a:lnTo>
                  <a:pt x="1874" y="1043"/>
                </a:lnTo>
                <a:lnTo>
                  <a:pt x="1876" y="1043"/>
                </a:lnTo>
                <a:lnTo>
                  <a:pt x="1877" y="1042"/>
                </a:lnTo>
                <a:lnTo>
                  <a:pt x="1879" y="1042"/>
                </a:lnTo>
                <a:lnTo>
                  <a:pt x="1880" y="1042"/>
                </a:lnTo>
                <a:lnTo>
                  <a:pt x="1882" y="1040"/>
                </a:lnTo>
                <a:lnTo>
                  <a:pt x="1884" y="1040"/>
                </a:lnTo>
                <a:lnTo>
                  <a:pt x="1885" y="1040"/>
                </a:lnTo>
                <a:lnTo>
                  <a:pt x="1885" y="1039"/>
                </a:lnTo>
                <a:lnTo>
                  <a:pt x="1887" y="1039"/>
                </a:lnTo>
                <a:lnTo>
                  <a:pt x="1887" y="1037"/>
                </a:lnTo>
                <a:lnTo>
                  <a:pt x="1888" y="1037"/>
                </a:lnTo>
                <a:lnTo>
                  <a:pt x="1890" y="1037"/>
                </a:lnTo>
                <a:lnTo>
                  <a:pt x="1890" y="1035"/>
                </a:lnTo>
                <a:lnTo>
                  <a:pt x="1892" y="1035"/>
                </a:lnTo>
                <a:lnTo>
                  <a:pt x="1893" y="1035"/>
                </a:lnTo>
                <a:lnTo>
                  <a:pt x="1895" y="1034"/>
                </a:lnTo>
                <a:lnTo>
                  <a:pt x="1896" y="1034"/>
                </a:lnTo>
                <a:lnTo>
                  <a:pt x="1898" y="1034"/>
                </a:lnTo>
                <a:lnTo>
                  <a:pt x="1900" y="1034"/>
                </a:lnTo>
                <a:lnTo>
                  <a:pt x="1900" y="1032"/>
                </a:lnTo>
                <a:lnTo>
                  <a:pt x="1901" y="1032"/>
                </a:lnTo>
                <a:lnTo>
                  <a:pt x="1901" y="1031"/>
                </a:lnTo>
                <a:lnTo>
                  <a:pt x="1903" y="1031"/>
                </a:lnTo>
                <a:lnTo>
                  <a:pt x="1904" y="1029"/>
                </a:lnTo>
                <a:lnTo>
                  <a:pt x="1906" y="1029"/>
                </a:lnTo>
                <a:lnTo>
                  <a:pt x="1908" y="1027"/>
                </a:lnTo>
                <a:lnTo>
                  <a:pt x="1909" y="1027"/>
                </a:lnTo>
                <a:lnTo>
                  <a:pt x="1909" y="1026"/>
                </a:lnTo>
                <a:lnTo>
                  <a:pt x="1912" y="1026"/>
                </a:lnTo>
                <a:lnTo>
                  <a:pt x="1914" y="1024"/>
                </a:lnTo>
                <a:lnTo>
                  <a:pt x="1916" y="1023"/>
                </a:lnTo>
                <a:lnTo>
                  <a:pt x="1917" y="1023"/>
                </a:lnTo>
                <a:lnTo>
                  <a:pt x="1917" y="1024"/>
                </a:lnTo>
                <a:lnTo>
                  <a:pt x="1919" y="1024"/>
                </a:lnTo>
                <a:lnTo>
                  <a:pt x="1919" y="1023"/>
                </a:lnTo>
                <a:lnTo>
                  <a:pt x="1920" y="1023"/>
                </a:lnTo>
                <a:lnTo>
                  <a:pt x="1922" y="1023"/>
                </a:lnTo>
                <a:lnTo>
                  <a:pt x="1922" y="1024"/>
                </a:lnTo>
                <a:lnTo>
                  <a:pt x="1922" y="1023"/>
                </a:lnTo>
                <a:lnTo>
                  <a:pt x="1924" y="1021"/>
                </a:lnTo>
                <a:lnTo>
                  <a:pt x="1925" y="1021"/>
                </a:lnTo>
                <a:lnTo>
                  <a:pt x="1927" y="1019"/>
                </a:lnTo>
                <a:lnTo>
                  <a:pt x="1928" y="1019"/>
                </a:lnTo>
                <a:lnTo>
                  <a:pt x="1930" y="1019"/>
                </a:lnTo>
                <a:lnTo>
                  <a:pt x="1930" y="1018"/>
                </a:lnTo>
                <a:lnTo>
                  <a:pt x="1932" y="1018"/>
                </a:lnTo>
                <a:lnTo>
                  <a:pt x="1933" y="1016"/>
                </a:lnTo>
                <a:lnTo>
                  <a:pt x="1935" y="1016"/>
                </a:lnTo>
                <a:lnTo>
                  <a:pt x="1935" y="1018"/>
                </a:lnTo>
                <a:lnTo>
                  <a:pt x="1935" y="1016"/>
                </a:lnTo>
                <a:lnTo>
                  <a:pt x="1936" y="1016"/>
                </a:lnTo>
                <a:lnTo>
                  <a:pt x="1936" y="1015"/>
                </a:lnTo>
                <a:lnTo>
                  <a:pt x="1938" y="1015"/>
                </a:lnTo>
                <a:lnTo>
                  <a:pt x="1940" y="1015"/>
                </a:lnTo>
                <a:lnTo>
                  <a:pt x="1941" y="1013"/>
                </a:lnTo>
                <a:lnTo>
                  <a:pt x="1943" y="1013"/>
                </a:lnTo>
                <a:lnTo>
                  <a:pt x="1944" y="1013"/>
                </a:lnTo>
                <a:lnTo>
                  <a:pt x="1946" y="1011"/>
                </a:lnTo>
                <a:lnTo>
                  <a:pt x="1948" y="1011"/>
                </a:lnTo>
                <a:lnTo>
                  <a:pt x="1949" y="1010"/>
                </a:lnTo>
                <a:lnTo>
                  <a:pt x="1951" y="1010"/>
                </a:lnTo>
                <a:lnTo>
                  <a:pt x="1952" y="1008"/>
                </a:lnTo>
                <a:lnTo>
                  <a:pt x="1954" y="1008"/>
                </a:lnTo>
                <a:lnTo>
                  <a:pt x="1956" y="1007"/>
                </a:lnTo>
                <a:lnTo>
                  <a:pt x="1957" y="1007"/>
                </a:lnTo>
                <a:lnTo>
                  <a:pt x="1959" y="1007"/>
                </a:lnTo>
                <a:lnTo>
                  <a:pt x="1959" y="1005"/>
                </a:lnTo>
                <a:lnTo>
                  <a:pt x="1960" y="1005"/>
                </a:lnTo>
                <a:lnTo>
                  <a:pt x="1962" y="1005"/>
                </a:lnTo>
                <a:lnTo>
                  <a:pt x="1962" y="1003"/>
                </a:lnTo>
                <a:lnTo>
                  <a:pt x="1964" y="1003"/>
                </a:lnTo>
                <a:lnTo>
                  <a:pt x="1965" y="1003"/>
                </a:lnTo>
                <a:lnTo>
                  <a:pt x="1965" y="1002"/>
                </a:lnTo>
                <a:lnTo>
                  <a:pt x="1967" y="1002"/>
                </a:lnTo>
                <a:lnTo>
                  <a:pt x="1967" y="1003"/>
                </a:lnTo>
                <a:lnTo>
                  <a:pt x="1967" y="1002"/>
                </a:lnTo>
                <a:lnTo>
                  <a:pt x="1968" y="1002"/>
                </a:lnTo>
                <a:lnTo>
                  <a:pt x="1967" y="1002"/>
                </a:lnTo>
                <a:lnTo>
                  <a:pt x="1968" y="1002"/>
                </a:lnTo>
                <a:lnTo>
                  <a:pt x="1967" y="1002"/>
                </a:lnTo>
                <a:lnTo>
                  <a:pt x="1968" y="1002"/>
                </a:lnTo>
                <a:lnTo>
                  <a:pt x="1968" y="1000"/>
                </a:lnTo>
                <a:lnTo>
                  <a:pt x="1970" y="1000"/>
                </a:lnTo>
                <a:lnTo>
                  <a:pt x="1972" y="1000"/>
                </a:lnTo>
                <a:lnTo>
                  <a:pt x="1972" y="999"/>
                </a:lnTo>
                <a:lnTo>
                  <a:pt x="1973" y="999"/>
                </a:lnTo>
                <a:lnTo>
                  <a:pt x="1975" y="999"/>
                </a:lnTo>
                <a:lnTo>
                  <a:pt x="1976" y="999"/>
                </a:lnTo>
                <a:lnTo>
                  <a:pt x="1978" y="997"/>
                </a:lnTo>
                <a:lnTo>
                  <a:pt x="1980" y="997"/>
                </a:lnTo>
                <a:lnTo>
                  <a:pt x="1981" y="997"/>
                </a:lnTo>
                <a:lnTo>
                  <a:pt x="1981" y="995"/>
                </a:lnTo>
                <a:lnTo>
                  <a:pt x="1983" y="995"/>
                </a:lnTo>
                <a:lnTo>
                  <a:pt x="1984" y="995"/>
                </a:lnTo>
                <a:lnTo>
                  <a:pt x="1984" y="994"/>
                </a:lnTo>
                <a:lnTo>
                  <a:pt x="1986" y="994"/>
                </a:lnTo>
                <a:lnTo>
                  <a:pt x="1988" y="994"/>
                </a:lnTo>
                <a:lnTo>
                  <a:pt x="1989" y="994"/>
                </a:lnTo>
                <a:lnTo>
                  <a:pt x="1991" y="994"/>
                </a:lnTo>
                <a:lnTo>
                  <a:pt x="1991" y="992"/>
                </a:lnTo>
                <a:lnTo>
                  <a:pt x="1992" y="992"/>
                </a:lnTo>
                <a:lnTo>
                  <a:pt x="1992" y="991"/>
                </a:lnTo>
                <a:lnTo>
                  <a:pt x="1994" y="991"/>
                </a:lnTo>
                <a:lnTo>
                  <a:pt x="1996" y="991"/>
                </a:lnTo>
                <a:lnTo>
                  <a:pt x="1997" y="991"/>
                </a:lnTo>
                <a:lnTo>
                  <a:pt x="1997" y="989"/>
                </a:lnTo>
                <a:lnTo>
                  <a:pt x="1999" y="989"/>
                </a:lnTo>
                <a:lnTo>
                  <a:pt x="2000" y="987"/>
                </a:lnTo>
                <a:lnTo>
                  <a:pt x="2002" y="987"/>
                </a:lnTo>
                <a:lnTo>
                  <a:pt x="2004" y="986"/>
                </a:lnTo>
                <a:lnTo>
                  <a:pt x="2005" y="986"/>
                </a:lnTo>
                <a:lnTo>
                  <a:pt x="2005" y="987"/>
                </a:lnTo>
                <a:lnTo>
                  <a:pt x="2005" y="986"/>
                </a:lnTo>
                <a:lnTo>
                  <a:pt x="2007" y="986"/>
                </a:lnTo>
                <a:lnTo>
                  <a:pt x="2008" y="986"/>
                </a:lnTo>
                <a:lnTo>
                  <a:pt x="2010" y="984"/>
                </a:lnTo>
                <a:lnTo>
                  <a:pt x="2012" y="984"/>
                </a:lnTo>
                <a:lnTo>
                  <a:pt x="2013" y="984"/>
                </a:lnTo>
                <a:lnTo>
                  <a:pt x="2013" y="983"/>
                </a:lnTo>
                <a:lnTo>
                  <a:pt x="2015" y="981"/>
                </a:lnTo>
                <a:lnTo>
                  <a:pt x="2016" y="981"/>
                </a:lnTo>
                <a:lnTo>
                  <a:pt x="2018" y="981"/>
                </a:lnTo>
                <a:lnTo>
                  <a:pt x="2020" y="981"/>
                </a:lnTo>
                <a:lnTo>
                  <a:pt x="2020" y="979"/>
                </a:lnTo>
                <a:lnTo>
                  <a:pt x="2021" y="979"/>
                </a:lnTo>
                <a:lnTo>
                  <a:pt x="2021" y="981"/>
                </a:lnTo>
                <a:lnTo>
                  <a:pt x="2021" y="979"/>
                </a:lnTo>
                <a:lnTo>
                  <a:pt x="2023" y="979"/>
                </a:lnTo>
                <a:lnTo>
                  <a:pt x="2024" y="979"/>
                </a:lnTo>
                <a:lnTo>
                  <a:pt x="2026" y="979"/>
                </a:lnTo>
                <a:lnTo>
                  <a:pt x="2028" y="979"/>
                </a:lnTo>
                <a:lnTo>
                  <a:pt x="2031" y="979"/>
                </a:lnTo>
                <a:lnTo>
                  <a:pt x="2032" y="978"/>
                </a:lnTo>
                <a:lnTo>
                  <a:pt x="2034" y="978"/>
                </a:lnTo>
                <a:lnTo>
                  <a:pt x="2036" y="978"/>
                </a:lnTo>
                <a:lnTo>
                  <a:pt x="2037" y="978"/>
                </a:lnTo>
                <a:lnTo>
                  <a:pt x="2040" y="978"/>
                </a:lnTo>
                <a:lnTo>
                  <a:pt x="2040" y="976"/>
                </a:lnTo>
                <a:lnTo>
                  <a:pt x="2042" y="976"/>
                </a:lnTo>
                <a:lnTo>
                  <a:pt x="2044" y="976"/>
                </a:lnTo>
                <a:lnTo>
                  <a:pt x="2045" y="976"/>
                </a:lnTo>
                <a:lnTo>
                  <a:pt x="2048" y="976"/>
                </a:lnTo>
                <a:lnTo>
                  <a:pt x="2048" y="978"/>
                </a:lnTo>
                <a:lnTo>
                  <a:pt x="2050" y="978"/>
                </a:lnTo>
                <a:lnTo>
                  <a:pt x="2052" y="978"/>
                </a:lnTo>
                <a:lnTo>
                  <a:pt x="2053" y="978"/>
                </a:lnTo>
                <a:lnTo>
                  <a:pt x="2052" y="978"/>
                </a:lnTo>
                <a:lnTo>
                  <a:pt x="2053" y="978"/>
                </a:lnTo>
                <a:lnTo>
                  <a:pt x="2055" y="979"/>
                </a:lnTo>
                <a:lnTo>
                  <a:pt x="2055" y="978"/>
                </a:lnTo>
                <a:lnTo>
                  <a:pt x="2056" y="978"/>
                </a:lnTo>
                <a:lnTo>
                  <a:pt x="2056" y="976"/>
                </a:lnTo>
                <a:lnTo>
                  <a:pt x="2058" y="976"/>
                </a:lnTo>
                <a:lnTo>
                  <a:pt x="2060" y="976"/>
                </a:lnTo>
                <a:lnTo>
                  <a:pt x="2061" y="976"/>
                </a:lnTo>
                <a:lnTo>
                  <a:pt x="2061" y="978"/>
                </a:lnTo>
                <a:lnTo>
                  <a:pt x="2063" y="978"/>
                </a:lnTo>
                <a:lnTo>
                  <a:pt x="2063" y="976"/>
                </a:lnTo>
                <a:lnTo>
                  <a:pt x="2064" y="976"/>
                </a:lnTo>
                <a:lnTo>
                  <a:pt x="2066" y="976"/>
                </a:lnTo>
                <a:lnTo>
                  <a:pt x="2068" y="976"/>
                </a:lnTo>
                <a:lnTo>
                  <a:pt x="2069" y="976"/>
                </a:lnTo>
                <a:lnTo>
                  <a:pt x="2071" y="976"/>
                </a:lnTo>
                <a:lnTo>
                  <a:pt x="2071" y="978"/>
                </a:lnTo>
                <a:lnTo>
                  <a:pt x="2071" y="976"/>
                </a:lnTo>
                <a:lnTo>
                  <a:pt x="2072" y="978"/>
                </a:lnTo>
                <a:lnTo>
                  <a:pt x="2072" y="976"/>
                </a:lnTo>
                <a:lnTo>
                  <a:pt x="2074" y="976"/>
                </a:lnTo>
                <a:lnTo>
                  <a:pt x="2074" y="978"/>
                </a:lnTo>
                <a:lnTo>
                  <a:pt x="2072" y="978"/>
                </a:lnTo>
                <a:lnTo>
                  <a:pt x="2074" y="978"/>
                </a:lnTo>
                <a:lnTo>
                  <a:pt x="2076" y="978"/>
                </a:lnTo>
                <a:lnTo>
                  <a:pt x="2077" y="978"/>
                </a:lnTo>
                <a:lnTo>
                  <a:pt x="2077" y="979"/>
                </a:lnTo>
                <a:lnTo>
                  <a:pt x="2079" y="979"/>
                </a:lnTo>
                <a:lnTo>
                  <a:pt x="2079" y="981"/>
                </a:lnTo>
                <a:lnTo>
                  <a:pt x="2080" y="981"/>
                </a:lnTo>
                <a:lnTo>
                  <a:pt x="2080" y="983"/>
                </a:lnTo>
                <a:lnTo>
                  <a:pt x="2082" y="983"/>
                </a:lnTo>
                <a:lnTo>
                  <a:pt x="2084" y="983"/>
                </a:lnTo>
                <a:lnTo>
                  <a:pt x="2085" y="983"/>
                </a:lnTo>
                <a:lnTo>
                  <a:pt x="2087" y="984"/>
                </a:lnTo>
                <a:lnTo>
                  <a:pt x="2088" y="984"/>
                </a:lnTo>
                <a:lnTo>
                  <a:pt x="2088" y="983"/>
                </a:lnTo>
                <a:lnTo>
                  <a:pt x="2087" y="983"/>
                </a:lnTo>
                <a:lnTo>
                  <a:pt x="2085" y="983"/>
                </a:lnTo>
                <a:lnTo>
                  <a:pt x="2084" y="983"/>
                </a:lnTo>
                <a:lnTo>
                  <a:pt x="2084" y="981"/>
                </a:lnTo>
                <a:lnTo>
                  <a:pt x="2085" y="981"/>
                </a:lnTo>
                <a:lnTo>
                  <a:pt x="2087" y="981"/>
                </a:lnTo>
                <a:lnTo>
                  <a:pt x="2088" y="981"/>
                </a:lnTo>
                <a:lnTo>
                  <a:pt x="2090" y="981"/>
                </a:lnTo>
                <a:lnTo>
                  <a:pt x="2090" y="983"/>
                </a:lnTo>
                <a:lnTo>
                  <a:pt x="2092" y="983"/>
                </a:lnTo>
                <a:lnTo>
                  <a:pt x="2090" y="983"/>
                </a:lnTo>
                <a:lnTo>
                  <a:pt x="2090" y="984"/>
                </a:lnTo>
                <a:lnTo>
                  <a:pt x="2092" y="984"/>
                </a:lnTo>
                <a:lnTo>
                  <a:pt x="2092" y="986"/>
                </a:lnTo>
                <a:lnTo>
                  <a:pt x="2093" y="986"/>
                </a:lnTo>
                <a:lnTo>
                  <a:pt x="2095" y="986"/>
                </a:lnTo>
                <a:lnTo>
                  <a:pt x="2095" y="987"/>
                </a:lnTo>
                <a:lnTo>
                  <a:pt x="2096" y="987"/>
                </a:lnTo>
                <a:lnTo>
                  <a:pt x="2098" y="987"/>
                </a:lnTo>
                <a:lnTo>
                  <a:pt x="2100" y="987"/>
                </a:lnTo>
                <a:lnTo>
                  <a:pt x="2101" y="987"/>
                </a:lnTo>
                <a:lnTo>
                  <a:pt x="2101" y="986"/>
                </a:lnTo>
                <a:lnTo>
                  <a:pt x="2103" y="986"/>
                </a:lnTo>
                <a:lnTo>
                  <a:pt x="2104" y="984"/>
                </a:lnTo>
                <a:lnTo>
                  <a:pt x="2106" y="984"/>
                </a:lnTo>
                <a:lnTo>
                  <a:pt x="2106" y="986"/>
                </a:lnTo>
                <a:lnTo>
                  <a:pt x="2106" y="984"/>
                </a:lnTo>
                <a:lnTo>
                  <a:pt x="2108" y="984"/>
                </a:lnTo>
                <a:lnTo>
                  <a:pt x="2111" y="984"/>
                </a:lnTo>
                <a:lnTo>
                  <a:pt x="2112" y="986"/>
                </a:lnTo>
                <a:lnTo>
                  <a:pt x="2114" y="986"/>
                </a:lnTo>
                <a:lnTo>
                  <a:pt x="2114" y="987"/>
                </a:lnTo>
                <a:lnTo>
                  <a:pt x="2116" y="987"/>
                </a:lnTo>
                <a:lnTo>
                  <a:pt x="2117" y="987"/>
                </a:lnTo>
                <a:lnTo>
                  <a:pt x="2117" y="989"/>
                </a:lnTo>
                <a:lnTo>
                  <a:pt x="2119" y="989"/>
                </a:lnTo>
                <a:lnTo>
                  <a:pt x="2120" y="989"/>
                </a:lnTo>
                <a:lnTo>
                  <a:pt x="2120" y="991"/>
                </a:lnTo>
                <a:lnTo>
                  <a:pt x="2122" y="991"/>
                </a:lnTo>
                <a:lnTo>
                  <a:pt x="2122" y="992"/>
                </a:lnTo>
                <a:lnTo>
                  <a:pt x="2124" y="992"/>
                </a:lnTo>
                <a:lnTo>
                  <a:pt x="2124" y="994"/>
                </a:lnTo>
                <a:lnTo>
                  <a:pt x="2125" y="994"/>
                </a:lnTo>
                <a:lnTo>
                  <a:pt x="2127" y="995"/>
                </a:lnTo>
                <a:lnTo>
                  <a:pt x="2127" y="994"/>
                </a:lnTo>
                <a:lnTo>
                  <a:pt x="2128" y="994"/>
                </a:lnTo>
                <a:lnTo>
                  <a:pt x="2130" y="994"/>
                </a:lnTo>
                <a:lnTo>
                  <a:pt x="2130" y="995"/>
                </a:lnTo>
                <a:lnTo>
                  <a:pt x="2132" y="995"/>
                </a:lnTo>
                <a:lnTo>
                  <a:pt x="2132" y="997"/>
                </a:lnTo>
                <a:lnTo>
                  <a:pt x="2133" y="997"/>
                </a:lnTo>
                <a:lnTo>
                  <a:pt x="2135" y="999"/>
                </a:lnTo>
                <a:lnTo>
                  <a:pt x="2135" y="1000"/>
                </a:lnTo>
                <a:lnTo>
                  <a:pt x="2136" y="1000"/>
                </a:lnTo>
                <a:lnTo>
                  <a:pt x="2136" y="1002"/>
                </a:lnTo>
                <a:lnTo>
                  <a:pt x="2136" y="1000"/>
                </a:lnTo>
                <a:lnTo>
                  <a:pt x="2138" y="1000"/>
                </a:lnTo>
                <a:lnTo>
                  <a:pt x="2140" y="1000"/>
                </a:lnTo>
                <a:lnTo>
                  <a:pt x="2140" y="1002"/>
                </a:lnTo>
                <a:lnTo>
                  <a:pt x="2141" y="1002"/>
                </a:lnTo>
                <a:lnTo>
                  <a:pt x="2140" y="1002"/>
                </a:lnTo>
                <a:lnTo>
                  <a:pt x="2140" y="1000"/>
                </a:lnTo>
                <a:lnTo>
                  <a:pt x="2138" y="1000"/>
                </a:lnTo>
                <a:lnTo>
                  <a:pt x="2138" y="999"/>
                </a:lnTo>
                <a:lnTo>
                  <a:pt x="2140" y="999"/>
                </a:lnTo>
                <a:lnTo>
                  <a:pt x="2141" y="999"/>
                </a:lnTo>
                <a:lnTo>
                  <a:pt x="2143" y="999"/>
                </a:lnTo>
                <a:lnTo>
                  <a:pt x="2144" y="999"/>
                </a:lnTo>
                <a:lnTo>
                  <a:pt x="2144" y="1000"/>
                </a:lnTo>
                <a:lnTo>
                  <a:pt x="2146" y="1000"/>
                </a:lnTo>
                <a:lnTo>
                  <a:pt x="2148" y="1000"/>
                </a:lnTo>
                <a:lnTo>
                  <a:pt x="2148" y="1002"/>
                </a:lnTo>
                <a:lnTo>
                  <a:pt x="2149" y="1002"/>
                </a:lnTo>
                <a:lnTo>
                  <a:pt x="2151" y="1002"/>
                </a:lnTo>
                <a:lnTo>
                  <a:pt x="2151" y="1003"/>
                </a:lnTo>
                <a:lnTo>
                  <a:pt x="2154" y="1003"/>
                </a:lnTo>
                <a:lnTo>
                  <a:pt x="2154" y="1005"/>
                </a:lnTo>
                <a:lnTo>
                  <a:pt x="2156" y="1005"/>
                </a:lnTo>
                <a:lnTo>
                  <a:pt x="2157" y="1005"/>
                </a:lnTo>
                <a:lnTo>
                  <a:pt x="2156" y="1005"/>
                </a:lnTo>
                <a:lnTo>
                  <a:pt x="2157" y="1007"/>
                </a:lnTo>
                <a:lnTo>
                  <a:pt x="2157" y="1008"/>
                </a:lnTo>
                <a:lnTo>
                  <a:pt x="2159" y="1008"/>
                </a:lnTo>
                <a:lnTo>
                  <a:pt x="2159" y="1010"/>
                </a:lnTo>
                <a:lnTo>
                  <a:pt x="2157" y="1010"/>
                </a:lnTo>
                <a:lnTo>
                  <a:pt x="2156" y="1010"/>
                </a:lnTo>
                <a:lnTo>
                  <a:pt x="2156" y="1011"/>
                </a:lnTo>
                <a:lnTo>
                  <a:pt x="2156" y="1010"/>
                </a:lnTo>
                <a:lnTo>
                  <a:pt x="2156" y="1011"/>
                </a:lnTo>
                <a:lnTo>
                  <a:pt x="2154" y="1011"/>
                </a:lnTo>
                <a:lnTo>
                  <a:pt x="2156" y="1011"/>
                </a:lnTo>
                <a:lnTo>
                  <a:pt x="2157" y="1011"/>
                </a:lnTo>
                <a:lnTo>
                  <a:pt x="2157" y="1013"/>
                </a:lnTo>
                <a:lnTo>
                  <a:pt x="2159" y="1013"/>
                </a:lnTo>
                <a:lnTo>
                  <a:pt x="2160" y="1013"/>
                </a:lnTo>
                <a:lnTo>
                  <a:pt x="2162" y="1013"/>
                </a:lnTo>
                <a:lnTo>
                  <a:pt x="2164" y="1013"/>
                </a:lnTo>
                <a:lnTo>
                  <a:pt x="2164" y="1015"/>
                </a:lnTo>
                <a:lnTo>
                  <a:pt x="2165" y="1015"/>
                </a:lnTo>
                <a:lnTo>
                  <a:pt x="2165" y="1016"/>
                </a:lnTo>
                <a:lnTo>
                  <a:pt x="2167" y="1016"/>
                </a:lnTo>
                <a:lnTo>
                  <a:pt x="2168" y="1016"/>
                </a:lnTo>
                <a:lnTo>
                  <a:pt x="2170" y="1016"/>
                </a:lnTo>
                <a:lnTo>
                  <a:pt x="2170" y="1018"/>
                </a:lnTo>
                <a:lnTo>
                  <a:pt x="2172" y="1018"/>
                </a:lnTo>
                <a:lnTo>
                  <a:pt x="2172" y="1019"/>
                </a:lnTo>
                <a:lnTo>
                  <a:pt x="2173" y="1019"/>
                </a:lnTo>
                <a:lnTo>
                  <a:pt x="2173" y="1021"/>
                </a:lnTo>
                <a:lnTo>
                  <a:pt x="2175" y="1021"/>
                </a:lnTo>
                <a:lnTo>
                  <a:pt x="2175" y="1023"/>
                </a:lnTo>
                <a:lnTo>
                  <a:pt x="2176" y="1023"/>
                </a:lnTo>
                <a:lnTo>
                  <a:pt x="2178" y="1023"/>
                </a:lnTo>
                <a:lnTo>
                  <a:pt x="2178" y="1024"/>
                </a:lnTo>
                <a:lnTo>
                  <a:pt x="2180" y="1024"/>
                </a:lnTo>
                <a:lnTo>
                  <a:pt x="2181" y="1024"/>
                </a:lnTo>
                <a:lnTo>
                  <a:pt x="2181" y="1026"/>
                </a:lnTo>
                <a:lnTo>
                  <a:pt x="2183" y="1026"/>
                </a:lnTo>
                <a:lnTo>
                  <a:pt x="2183" y="1027"/>
                </a:lnTo>
                <a:lnTo>
                  <a:pt x="2184" y="1027"/>
                </a:lnTo>
                <a:lnTo>
                  <a:pt x="2186" y="1027"/>
                </a:lnTo>
                <a:lnTo>
                  <a:pt x="2186" y="1029"/>
                </a:lnTo>
                <a:lnTo>
                  <a:pt x="2188" y="1029"/>
                </a:lnTo>
                <a:lnTo>
                  <a:pt x="2188" y="1031"/>
                </a:lnTo>
                <a:lnTo>
                  <a:pt x="2189" y="1031"/>
                </a:lnTo>
                <a:lnTo>
                  <a:pt x="2189" y="1032"/>
                </a:lnTo>
                <a:lnTo>
                  <a:pt x="2191" y="1032"/>
                </a:lnTo>
                <a:lnTo>
                  <a:pt x="2192" y="1032"/>
                </a:lnTo>
                <a:lnTo>
                  <a:pt x="2192" y="1034"/>
                </a:lnTo>
                <a:lnTo>
                  <a:pt x="2194" y="1034"/>
                </a:lnTo>
                <a:lnTo>
                  <a:pt x="2194" y="1035"/>
                </a:lnTo>
                <a:lnTo>
                  <a:pt x="2196" y="1035"/>
                </a:lnTo>
                <a:lnTo>
                  <a:pt x="2194" y="1035"/>
                </a:lnTo>
                <a:lnTo>
                  <a:pt x="2196" y="1035"/>
                </a:lnTo>
                <a:lnTo>
                  <a:pt x="2196" y="1037"/>
                </a:lnTo>
                <a:lnTo>
                  <a:pt x="2196" y="1039"/>
                </a:lnTo>
                <a:lnTo>
                  <a:pt x="2197" y="1039"/>
                </a:lnTo>
                <a:lnTo>
                  <a:pt x="2199" y="1040"/>
                </a:lnTo>
                <a:lnTo>
                  <a:pt x="2200" y="1040"/>
                </a:lnTo>
                <a:lnTo>
                  <a:pt x="2200" y="1042"/>
                </a:lnTo>
                <a:lnTo>
                  <a:pt x="2202" y="1042"/>
                </a:lnTo>
                <a:lnTo>
                  <a:pt x="2204" y="1042"/>
                </a:lnTo>
                <a:lnTo>
                  <a:pt x="2204" y="1043"/>
                </a:lnTo>
                <a:lnTo>
                  <a:pt x="2205" y="1043"/>
                </a:lnTo>
                <a:lnTo>
                  <a:pt x="2207" y="1043"/>
                </a:lnTo>
                <a:lnTo>
                  <a:pt x="2208" y="1043"/>
                </a:lnTo>
                <a:lnTo>
                  <a:pt x="2208" y="1045"/>
                </a:lnTo>
                <a:lnTo>
                  <a:pt x="2207" y="1045"/>
                </a:lnTo>
                <a:lnTo>
                  <a:pt x="2205" y="1045"/>
                </a:lnTo>
                <a:lnTo>
                  <a:pt x="2204" y="1043"/>
                </a:lnTo>
                <a:lnTo>
                  <a:pt x="2205" y="1043"/>
                </a:lnTo>
                <a:lnTo>
                  <a:pt x="2204" y="1043"/>
                </a:lnTo>
                <a:lnTo>
                  <a:pt x="2202" y="1043"/>
                </a:lnTo>
                <a:lnTo>
                  <a:pt x="2202" y="1042"/>
                </a:lnTo>
                <a:lnTo>
                  <a:pt x="2200" y="1042"/>
                </a:lnTo>
                <a:lnTo>
                  <a:pt x="2199" y="1042"/>
                </a:lnTo>
                <a:lnTo>
                  <a:pt x="2199" y="1040"/>
                </a:lnTo>
                <a:lnTo>
                  <a:pt x="2199" y="1042"/>
                </a:lnTo>
                <a:lnTo>
                  <a:pt x="2200" y="1042"/>
                </a:lnTo>
                <a:lnTo>
                  <a:pt x="2200" y="1040"/>
                </a:lnTo>
                <a:lnTo>
                  <a:pt x="2199" y="1040"/>
                </a:lnTo>
                <a:lnTo>
                  <a:pt x="2199" y="1042"/>
                </a:lnTo>
                <a:lnTo>
                  <a:pt x="2200" y="1042"/>
                </a:lnTo>
                <a:lnTo>
                  <a:pt x="2202" y="1042"/>
                </a:lnTo>
                <a:lnTo>
                  <a:pt x="2202" y="1043"/>
                </a:lnTo>
                <a:lnTo>
                  <a:pt x="2204" y="1043"/>
                </a:lnTo>
                <a:lnTo>
                  <a:pt x="2204" y="1045"/>
                </a:lnTo>
                <a:lnTo>
                  <a:pt x="2204" y="1047"/>
                </a:lnTo>
                <a:lnTo>
                  <a:pt x="2204" y="1045"/>
                </a:lnTo>
                <a:lnTo>
                  <a:pt x="2205" y="1045"/>
                </a:lnTo>
                <a:lnTo>
                  <a:pt x="2205" y="1047"/>
                </a:lnTo>
                <a:lnTo>
                  <a:pt x="2205" y="1045"/>
                </a:lnTo>
                <a:lnTo>
                  <a:pt x="2207" y="1045"/>
                </a:lnTo>
                <a:lnTo>
                  <a:pt x="2208" y="1045"/>
                </a:lnTo>
                <a:lnTo>
                  <a:pt x="2210" y="1045"/>
                </a:lnTo>
                <a:lnTo>
                  <a:pt x="2210" y="1047"/>
                </a:lnTo>
                <a:lnTo>
                  <a:pt x="2212" y="1047"/>
                </a:lnTo>
                <a:lnTo>
                  <a:pt x="2213" y="1047"/>
                </a:lnTo>
                <a:lnTo>
                  <a:pt x="2213" y="1048"/>
                </a:lnTo>
                <a:lnTo>
                  <a:pt x="2215" y="1048"/>
                </a:lnTo>
                <a:lnTo>
                  <a:pt x="2216" y="1048"/>
                </a:lnTo>
                <a:lnTo>
                  <a:pt x="2218" y="1048"/>
                </a:lnTo>
                <a:lnTo>
                  <a:pt x="2218" y="1050"/>
                </a:lnTo>
                <a:lnTo>
                  <a:pt x="2220" y="1050"/>
                </a:lnTo>
                <a:lnTo>
                  <a:pt x="2221" y="1050"/>
                </a:lnTo>
                <a:lnTo>
                  <a:pt x="2220" y="1051"/>
                </a:lnTo>
                <a:lnTo>
                  <a:pt x="2221" y="1051"/>
                </a:lnTo>
                <a:lnTo>
                  <a:pt x="2223" y="1051"/>
                </a:lnTo>
                <a:lnTo>
                  <a:pt x="2223" y="1053"/>
                </a:lnTo>
                <a:lnTo>
                  <a:pt x="2224" y="1053"/>
                </a:lnTo>
                <a:lnTo>
                  <a:pt x="2224" y="1055"/>
                </a:lnTo>
                <a:lnTo>
                  <a:pt x="2226" y="1055"/>
                </a:lnTo>
                <a:lnTo>
                  <a:pt x="2228" y="1055"/>
                </a:lnTo>
                <a:lnTo>
                  <a:pt x="2228" y="1056"/>
                </a:lnTo>
                <a:lnTo>
                  <a:pt x="2229" y="1056"/>
                </a:lnTo>
                <a:lnTo>
                  <a:pt x="2231" y="1056"/>
                </a:lnTo>
                <a:lnTo>
                  <a:pt x="2231" y="1058"/>
                </a:lnTo>
                <a:lnTo>
                  <a:pt x="2232" y="1058"/>
                </a:lnTo>
                <a:lnTo>
                  <a:pt x="2232" y="1059"/>
                </a:lnTo>
                <a:lnTo>
                  <a:pt x="2234" y="1059"/>
                </a:lnTo>
                <a:lnTo>
                  <a:pt x="2234" y="1061"/>
                </a:lnTo>
                <a:lnTo>
                  <a:pt x="2232" y="1061"/>
                </a:lnTo>
                <a:lnTo>
                  <a:pt x="2234" y="1061"/>
                </a:lnTo>
                <a:lnTo>
                  <a:pt x="2234" y="1063"/>
                </a:lnTo>
                <a:lnTo>
                  <a:pt x="2236" y="1063"/>
                </a:lnTo>
                <a:lnTo>
                  <a:pt x="2237" y="1063"/>
                </a:lnTo>
                <a:lnTo>
                  <a:pt x="2237" y="1064"/>
                </a:lnTo>
                <a:lnTo>
                  <a:pt x="2239" y="1064"/>
                </a:lnTo>
                <a:lnTo>
                  <a:pt x="2240" y="1064"/>
                </a:lnTo>
                <a:lnTo>
                  <a:pt x="2242" y="1066"/>
                </a:lnTo>
                <a:lnTo>
                  <a:pt x="2244" y="1066"/>
                </a:lnTo>
                <a:lnTo>
                  <a:pt x="2245" y="1066"/>
                </a:lnTo>
                <a:lnTo>
                  <a:pt x="2247" y="1066"/>
                </a:lnTo>
                <a:lnTo>
                  <a:pt x="2248" y="1066"/>
                </a:lnTo>
                <a:lnTo>
                  <a:pt x="2250" y="1066"/>
                </a:lnTo>
                <a:lnTo>
                  <a:pt x="2250" y="1067"/>
                </a:lnTo>
                <a:lnTo>
                  <a:pt x="2252" y="1067"/>
                </a:lnTo>
                <a:lnTo>
                  <a:pt x="2253" y="1067"/>
                </a:lnTo>
                <a:lnTo>
                  <a:pt x="2253" y="1069"/>
                </a:lnTo>
                <a:lnTo>
                  <a:pt x="2255" y="1069"/>
                </a:lnTo>
                <a:lnTo>
                  <a:pt x="2256" y="1069"/>
                </a:lnTo>
                <a:lnTo>
                  <a:pt x="2258" y="1069"/>
                </a:lnTo>
                <a:lnTo>
                  <a:pt x="2258" y="1071"/>
                </a:lnTo>
                <a:lnTo>
                  <a:pt x="2260" y="1071"/>
                </a:lnTo>
                <a:lnTo>
                  <a:pt x="2260" y="1072"/>
                </a:lnTo>
                <a:lnTo>
                  <a:pt x="2261" y="1071"/>
                </a:lnTo>
                <a:lnTo>
                  <a:pt x="2260" y="1071"/>
                </a:lnTo>
                <a:lnTo>
                  <a:pt x="2261" y="1071"/>
                </a:lnTo>
                <a:lnTo>
                  <a:pt x="2261" y="1072"/>
                </a:lnTo>
                <a:lnTo>
                  <a:pt x="2263" y="1072"/>
                </a:lnTo>
                <a:lnTo>
                  <a:pt x="2264" y="1072"/>
                </a:lnTo>
                <a:lnTo>
                  <a:pt x="2266" y="1074"/>
                </a:lnTo>
                <a:lnTo>
                  <a:pt x="2268" y="1074"/>
                </a:lnTo>
                <a:lnTo>
                  <a:pt x="2269" y="1074"/>
                </a:lnTo>
                <a:lnTo>
                  <a:pt x="2269" y="1075"/>
                </a:lnTo>
                <a:lnTo>
                  <a:pt x="2271" y="1075"/>
                </a:lnTo>
                <a:lnTo>
                  <a:pt x="2269" y="1075"/>
                </a:lnTo>
                <a:lnTo>
                  <a:pt x="2271" y="1075"/>
                </a:lnTo>
                <a:lnTo>
                  <a:pt x="2272" y="1075"/>
                </a:lnTo>
                <a:lnTo>
                  <a:pt x="2274" y="1075"/>
                </a:lnTo>
                <a:lnTo>
                  <a:pt x="2274" y="1077"/>
                </a:lnTo>
                <a:lnTo>
                  <a:pt x="2276" y="1077"/>
                </a:lnTo>
                <a:lnTo>
                  <a:pt x="2277" y="1077"/>
                </a:lnTo>
                <a:lnTo>
                  <a:pt x="2279" y="1077"/>
                </a:lnTo>
                <a:lnTo>
                  <a:pt x="2279" y="1079"/>
                </a:lnTo>
                <a:lnTo>
                  <a:pt x="2279" y="1077"/>
                </a:lnTo>
                <a:lnTo>
                  <a:pt x="2280" y="1077"/>
                </a:lnTo>
                <a:lnTo>
                  <a:pt x="2280" y="1079"/>
                </a:lnTo>
                <a:lnTo>
                  <a:pt x="2282" y="1079"/>
                </a:lnTo>
                <a:lnTo>
                  <a:pt x="2284" y="1079"/>
                </a:lnTo>
                <a:lnTo>
                  <a:pt x="2284" y="1080"/>
                </a:lnTo>
                <a:lnTo>
                  <a:pt x="2284" y="1079"/>
                </a:lnTo>
                <a:lnTo>
                  <a:pt x="2285" y="1079"/>
                </a:lnTo>
                <a:lnTo>
                  <a:pt x="2285" y="1080"/>
                </a:lnTo>
                <a:lnTo>
                  <a:pt x="2287" y="1080"/>
                </a:lnTo>
                <a:lnTo>
                  <a:pt x="2288" y="1080"/>
                </a:lnTo>
                <a:lnTo>
                  <a:pt x="2290" y="1080"/>
                </a:lnTo>
                <a:lnTo>
                  <a:pt x="2292" y="1080"/>
                </a:lnTo>
                <a:lnTo>
                  <a:pt x="2292" y="1082"/>
                </a:lnTo>
                <a:lnTo>
                  <a:pt x="2293" y="1082"/>
                </a:lnTo>
                <a:lnTo>
                  <a:pt x="2295" y="1082"/>
                </a:lnTo>
                <a:lnTo>
                  <a:pt x="2296" y="1082"/>
                </a:lnTo>
                <a:lnTo>
                  <a:pt x="2296" y="1083"/>
                </a:lnTo>
                <a:lnTo>
                  <a:pt x="2296" y="1082"/>
                </a:lnTo>
                <a:lnTo>
                  <a:pt x="2296" y="1083"/>
                </a:lnTo>
                <a:lnTo>
                  <a:pt x="2298" y="1083"/>
                </a:lnTo>
                <a:lnTo>
                  <a:pt x="2300" y="1083"/>
                </a:lnTo>
                <a:lnTo>
                  <a:pt x="2301" y="1083"/>
                </a:lnTo>
                <a:lnTo>
                  <a:pt x="2301" y="1085"/>
                </a:lnTo>
                <a:lnTo>
                  <a:pt x="2303" y="1085"/>
                </a:lnTo>
                <a:lnTo>
                  <a:pt x="2303" y="1083"/>
                </a:lnTo>
                <a:lnTo>
                  <a:pt x="2304" y="1083"/>
                </a:lnTo>
                <a:lnTo>
                  <a:pt x="2306" y="1083"/>
                </a:lnTo>
                <a:lnTo>
                  <a:pt x="2306" y="1085"/>
                </a:lnTo>
                <a:lnTo>
                  <a:pt x="2308" y="1085"/>
                </a:lnTo>
                <a:lnTo>
                  <a:pt x="2309" y="1085"/>
                </a:lnTo>
                <a:lnTo>
                  <a:pt x="2309" y="1087"/>
                </a:lnTo>
                <a:lnTo>
                  <a:pt x="2311" y="1087"/>
                </a:lnTo>
                <a:lnTo>
                  <a:pt x="2312" y="1087"/>
                </a:lnTo>
                <a:lnTo>
                  <a:pt x="2314" y="1087"/>
                </a:lnTo>
                <a:lnTo>
                  <a:pt x="2314" y="1088"/>
                </a:lnTo>
                <a:lnTo>
                  <a:pt x="2316" y="1088"/>
                </a:lnTo>
                <a:lnTo>
                  <a:pt x="2316" y="1090"/>
                </a:lnTo>
                <a:lnTo>
                  <a:pt x="2317" y="1090"/>
                </a:lnTo>
                <a:lnTo>
                  <a:pt x="2319" y="1090"/>
                </a:lnTo>
                <a:lnTo>
                  <a:pt x="2317" y="1090"/>
                </a:lnTo>
                <a:lnTo>
                  <a:pt x="2319" y="1090"/>
                </a:lnTo>
                <a:lnTo>
                  <a:pt x="2317" y="1090"/>
                </a:lnTo>
                <a:lnTo>
                  <a:pt x="2319" y="1090"/>
                </a:lnTo>
                <a:lnTo>
                  <a:pt x="2320" y="1090"/>
                </a:lnTo>
                <a:lnTo>
                  <a:pt x="2320" y="1091"/>
                </a:lnTo>
                <a:lnTo>
                  <a:pt x="2320" y="1090"/>
                </a:lnTo>
                <a:lnTo>
                  <a:pt x="2320" y="1091"/>
                </a:lnTo>
                <a:lnTo>
                  <a:pt x="2322" y="1091"/>
                </a:lnTo>
                <a:lnTo>
                  <a:pt x="2324" y="1091"/>
                </a:lnTo>
                <a:lnTo>
                  <a:pt x="2325" y="1091"/>
                </a:lnTo>
                <a:lnTo>
                  <a:pt x="2325" y="1090"/>
                </a:lnTo>
                <a:lnTo>
                  <a:pt x="2327" y="1090"/>
                </a:lnTo>
                <a:lnTo>
                  <a:pt x="2327" y="1088"/>
                </a:lnTo>
                <a:lnTo>
                  <a:pt x="2327" y="1090"/>
                </a:lnTo>
                <a:lnTo>
                  <a:pt x="2328" y="1090"/>
                </a:lnTo>
                <a:lnTo>
                  <a:pt x="2328" y="1088"/>
                </a:lnTo>
                <a:lnTo>
                  <a:pt x="2330" y="1088"/>
                </a:lnTo>
                <a:lnTo>
                  <a:pt x="2330" y="1090"/>
                </a:lnTo>
                <a:lnTo>
                  <a:pt x="2330" y="1088"/>
                </a:lnTo>
                <a:lnTo>
                  <a:pt x="2332" y="1088"/>
                </a:lnTo>
                <a:lnTo>
                  <a:pt x="2330" y="1088"/>
                </a:lnTo>
                <a:lnTo>
                  <a:pt x="2332" y="1088"/>
                </a:lnTo>
                <a:lnTo>
                  <a:pt x="2332" y="1090"/>
                </a:lnTo>
                <a:lnTo>
                  <a:pt x="2332" y="1088"/>
                </a:lnTo>
                <a:lnTo>
                  <a:pt x="2332" y="1090"/>
                </a:lnTo>
                <a:lnTo>
                  <a:pt x="2332" y="1088"/>
                </a:lnTo>
                <a:lnTo>
                  <a:pt x="2333" y="1088"/>
                </a:lnTo>
                <a:lnTo>
                  <a:pt x="2335" y="1088"/>
                </a:lnTo>
                <a:lnTo>
                  <a:pt x="2336" y="1088"/>
                </a:lnTo>
                <a:lnTo>
                  <a:pt x="2336" y="1090"/>
                </a:lnTo>
                <a:lnTo>
                  <a:pt x="2336" y="1088"/>
                </a:lnTo>
                <a:lnTo>
                  <a:pt x="2336" y="1090"/>
                </a:lnTo>
                <a:lnTo>
                  <a:pt x="2335" y="1090"/>
                </a:lnTo>
                <a:lnTo>
                  <a:pt x="2335" y="1088"/>
                </a:lnTo>
                <a:lnTo>
                  <a:pt x="2335" y="1090"/>
                </a:lnTo>
                <a:lnTo>
                  <a:pt x="2333" y="1090"/>
                </a:lnTo>
                <a:lnTo>
                  <a:pt x="2335" y="1090"/>
                </a:lnTo>
                <a:lnTo>
                  <a:pt x="2336" y="1090"/>
                </a:lnTo>
                <a:lnTo>
                  <a:pt x="2338" y="1090"/>
                </a:lnTo>
                <a:lnTo>
                  <a:pt x="2340" y="1090"/>
                </a:lnTo>
                <a:lnTo>
                  <a:pt x="2341" y="1090"/>
                </a:lnTo>
                <a:lnTo>
                  <a:pt x="2343" y="1090"/>
                </a:lnTo>
                <a:lnTo>
                  <a:pt x="2344" y="1090"/>
                </a:lnTo>
                <a:lnTo>
                  <a:pt x="2344" y="1088"/>
                </a:lnTo>
                <a:lnTo>
                  <a:pt x="2344" y="1090"/>
                </a:lnTo>
                <a:lnTo>
                  <a:pt x="2346" y="1090"/>
                </a:lnTo>
                <a:lnTo>
                  <a:pt x="2346" y="1088"/>
                </a:lnTo>
                <a:lnTo>
                  <a:pt x="2344" y="1088"/>
                </a:lnTo>
                <a:lnTo>
                  <a:pt x="2346" y="1088"/>
                </a:lnTo>
                <a:lnTo>
                  <a:pt x="2346" y="1090"/>
                </a:lnTo>
                <a:lnTo>
                  <a:pt x="2344" y="1090"/>
                </a:lnTo>
                <a:lnTo>
                  <a:pt x="2344" y="1091"/>
                </a:lnTo>
                <a:lnTo>
                  <a:pt x="2344" y="1093"/>
                </a:lnTo>
                <a:lnTo>
                  <a:pt x="2344" y="1095"/>
                </a:lnTo>
                <a:lnTo>
                  <a:pt x="2343" y="1095"/>
                </a:lnTo>
                <a:lnTo>
                  <a:pt x="2343" y="1096"/>
                </a:lnTo>
                <a:lnTo>
                  <a:pt x="2343" y="1095"/>
                </a:lnTo>
                <a:lnTo>
                  <a:pt x="2344" y="1095"/>
                </a:lnTo>
                <a:lnTo>
                  <a:pt x="2346" y="1095"/>
                </a:lnTo>
                <a:lnTo>
                  <a:pt x="2346" y="1093"/>
                </a:lnTo>
                <a:lnTo>
                  <a:pt x="2344" y="1093"/>
                </a:lnTo>
                <a:lnTo>
                  <a:pt x="2346" y="1093"/>
                </a:lnTo>
                <a:lnTo>
                  <a:pt x="2344" y="1093"/>
                </a:lnTo>
                <a:lnTo>
                  <a:pt x="2344" y="1091"/>
                </a:lnTo>
                <a:lnTo>
                  <a:pt x="2346" y="1091"/>
                </a:lnTo>
                <a:lnTo>
                  <a:pt x="2344" y="1091"/>
                </a:lnTo>
                <a:lnTo>
                  <a:pt x="2346" y="1091"/>
                </a:lnTo>
                <a:lnTo>
                  <a:pt x="2348" y="1091"/>
                </a:lnTo>
                <a:lnTo>
                  <a:pt x="2348" y="1090"/>
                </a:lnTo>
                <a:lnTo>
                  <a:pt x="2348" y="1091"/>
                </a:lnTo>
                <a:lnTo>
                  <a:pt x="2349" y="1091"/>
                </a:lnTo>
                <a:lnTo>
                  <a:pt x="2351" y="1091"/>
                </a:lnTo>
                <a:lnTo>
                  <a:pt x="2351" y="1093"/>
                </a:lnTo>
                <a:lnTo>
                  <a:pt x="2352" y="1093"/>
                </a:lnTo>
                <a:lnTo>
                  <a:pt x="2351" y="1093"/>
                </a:lnTo>
                <a:lnTo>
                  <a:pt x="2352" y="1091"/>
                </a:lnTo>
                <a:lnTo>
                  <a:pt x="2352" y="1093"/>
                </a:lnTo>
                <a:lnTo>
                  <a:pt x="2354" y="1093"/>
                </a:lnTo>
                <a:lnTo>
                  <a:pt x="2356" y="1093"/>
                </a:lnTo>
                <a:lnTo>
                  <a:pt x="2356" y="1095"/>
                </a:lnTo>
                <a:lnTo>
                  <a:pt x="2357" y="1095"/>
                </a:lnTo>
                <a:lnTo>
                  <a:pt x="2359" y="1095"/>
                </a:lnTo>
                <a:lnTo>
                  <a:pt x="2357" y="1095"/>
                </a:lnTo>
                <a:lnTo>
                  <a:pt x="2359" y="1095"/>
                </a:lnTo>
                <a:lnTo>
                  <a:pt x="2359" y="1096"/>
                </a:lnTo>
                <a:lnTo>
                  <a:pt x="2357" y="1096"/>
                </a:lnTo>
                <a:lnTo>
                  <a:pt x="2356" y="1095"/>
                </a:lnTo>
                <a:lnTo>
                  <a:pt x="2356" y="1096"/>
                </a:lnTo>
                <a:lnTo>
                  <a:pt x="2356" y="1095"/>
                </a:lnTo>
                <a:lnTo>
                  <a:pt x="2356" y="1096"/>
                </a:lnTo>
                <a:lnTo>
                  <a:pt x="2356" y="1095"/>
                </a:lnTo>
                <a:lnTo>
                  <a:pt x="2356" y="1096"/>
                </a:lnTo>
                <a:lnTo>
                  <a:pt x="2356" y="1095"/>
                </a:lnTo>
                <a:lnTo>
                  <a:pt x="2356" y="1096"/>
                </a:lnTo>
                <a:lnTo>
                  <a:pt x="2356" y="1095"/>
                </a:lnTo>
                <a:lnTo>
                  <a:pt x="2354" y="1095"/>
                </a:lnTo>
                <a:lnTo>
                  <a:pt x="2356" y="1095"/>
                </a:lnTo>
                <a:lnTo>
                  <a:pt x="2354" y="1095"/>
                </a:lnTo>
                <a:lnTo>
                  <a:pt x="2354" y="1096"/>
                </a:lnTo>
                <a:lnTo>
                  <a:pt x="2356" y="1096"/>
                </a:lnTo>
                <a:lnTo>
                  <a:pt x="2357" y="1096"/>
                </a:lnTo>
                <a:lnTo>
                  <a:pt x="2359" y="1096"/>
                </a:lnTo>
                <a:lnTo>
                  <a:pt x="2357" y="1098"/>
                </a:lnTo>
                <a:lnTo>
                  <a:pt x="2359" y="1098"/>
                </a:lnTo>
                <a:lnTo>
                  <a:pt x="2360" y="1098"/>
                </a:lnTo>
                <a:lnTo>
                  <a:pt x="2362" y="1098"/>
                </a:lnTo>
                <a:lnTo>
                  <a:pt x="2364" y="1098"/>
                </a:lnTo>
                <a:lnTo>
                  <a:pt x="2362" y="1099"/>
                </a:lnTo>
                <a:lnTo>
                  <a:pt x="2364" y="1099"/>
                </a:lnTo>
                <a:lnTo>
                  <a:pt x="2365" y="1099"/>
                </a:lnTo>
                <a:lnTo>
                  <a:pt x="2367" y="1099"/>
                </a:lnTo>
                <a:lnTo>
                  <a:pt x="2367" y="1101"/>
                </a:lnTo>
                <a:lnTo>
                  <a:pt x="2367" y="1099"/>
                </a:lnTo>
                <a:lnTo>
                  <a:pt x="2367" y="1101"/>
                </a:lnTo>
                <a:lnTo>
                  <a:pt x="2368" y="1101"/>
                </a:lnTo>
                <a:lnTo>
                  <a:pt x="2367" y="1101"/>
                </a:lnTo>
                <a:lnTo>
                  <a:pt x="2368" y="1101"/>
                </a:lnTo>
                <a:lnTo>
                  <a:pt x="2367" y="1101"/>
                </a:lnTo>
                <a:lnTo>
                  <a:pt x="2365" y="1101"/>
                </a:lnTo>
                <a:lnTo>
                  <a:pt x="2367" y="1101"/>
                </a:lnTo>
                <a:lnTo>
                  <a:pt x="2365" y="1101"/>
                </a:lnTo>
                <a:lnTo>
                  <a:pt x="2367" y="1101"/>
                </a:lnTo>
                <a:lnTo>
                  <a:pt x="2367" y="1103"/>
                </a:lnTo>
                <a:lnTo>
                  <a:pt x="2367" y="1101"/>
                </a:lnTo>
                <a:lnTo>
                  <a:pt x="2367" y="1103"/>
                </a:lnTo>
                <a:lnTo>
                  <a:pt x="2368" y="1103"/>
                </a:lnTo>
                <a:lnTo>
                  <a:pt x="2368" y="1101"/>
                </a:lnTo>
                <a:lnTo>
                  <a:pt x="2368" y="1103"/>
                </a:lnTo>
                <a:lnTo>
                  <a:pt x="2370" y="1103"/>
                </a:lnTo>
                <a:lnTo>
                  <a:pt x="2372" y="1103"/>
                </a:lnTo>
                <a:lnTo>
                  <a:pt x="2373" y="1103"/>
                </a:lnTo>
                <a:lnTo>
                  <a:pt x="2375" y="1103"/>
                </a:lnTo>
                <a:lnTo>
                  <a:pt x="2375" y="1104"/>
                </a:lnTo>
                <a:lnTo>
                  <a:pt x="2376" y="1104"/>
                </a:lnTo>
                <a:lnTo>
                  <a:pt x="2376" y="1106"/>
                </a:lnTo>
                <a:lnTo>
                  <a:pt x="2375" y="1104"/>
                </a:lnTo>
                <a:lnTo>
                  <a:pt x="2375" y="1106"/>
                </a:lnTo>
                <a:lnTo>
                  <a:pt x="2376" y="1106"/>
                </a:lnTo>
                <a:lnTo>
                  <a:pt x="2378" y="1106"/>
                </a:lnTo>
                <a:lnTo>
                  <a:pt x="2376" y="1106"/>
                </a:lnTo>
                <a:lnTo>
                  <a:pt x="2376" y="1104"/>
                </a:lnTo>
                <a:lnTo>
                  <a:pt x="2378" y="1104"/>
                </a:lnTo>
                <a:lnTo>
                  <a:pt x="2378" y="1106"/>
                </a:lnTo>
                <a:lnTo>
                  <a:pt x="2380" y="1106"/>
                </a:lnTo>
                <a:lnTo>
                  <a:pt x="2381" y="1106"/>
                </a:lnTo>
                <a:lnTo>
                  <a:pt x="2380" y="1106"/>
                </a:lnTo>
                <a:lnTo>
                  <a:pt x="2378" y="1106"/>
                </a:lnTo>
                <a:lnTo>
                  <a:pt x="2378" y="1104"/>
                </a:lnTo>
                <a:lnTo>
                  <a:pt x="2380" y="1106"/>
                </a:lnTo>
                <a:lnTo>
                  <a:pt x="2380" y="1104"/>
                </a:lnTo>
                <a:lnTo>
                  <a:pt x="2381" y="1104"/>
                </a:lnTo>
                <a:lnTo>
                  <a:pt x="2380" y="1104"/>
                </a:lnTo>
                <a:lnTo>
                  <a:pt x="2381" y="1104"/>
                </a:lnTo>
                <a:lnTo>
                  <a:pt x="2380" y="1104"/>
                </a:lnTo>
                <a:lnTo>
                  <a:pt x="2381" y="1104"/>
                </a:lnTo>
                <a:lnTo>
                  <a:pt x="2381" y="1106"/>
                </a:lnTo>
                <a:lnTo>
                  <a:pt x="2383" y="1106"/>
                </a:lnTo>
                <a:lnTo>
                  <a:pt x="2384" y="1106"/>
                </a:lnTo>
                <a:lnTo>
                  <a:pt x="2384" y="1104"/>
                </a:lnTo>
                <a:lnTo>
                  <a:pt x="2384" y="1106"/>
                </a:lnTo>
                <a:lnTo>
                  <a:pt x="2384" y="1104"/>
                </a:lnTo>
                <a:lnTo>
                  <a:pt x="2386" y="1104"/>
                </a:lnTo>
                <a:lnTo>
                  <a:pt x="2386" y="1106"/>
                </a:lnTo>
                <a:lnTo>
                  <a:pt x="2388" y="1106"/>
                </a:lnTo>
                <a:lnTo>
                  <a:pt x="2386" y="1106"/>
                </a:lnTo>
                <a:lnTo>
                  <a:pt x="2388" y="1106"/>
                </a:lnTo>
                <a:lnTo>
                  <a:pt x="2388" y="1107"/>
                </a:lnTo>
                <a:lnTo>
                  <a:pt x="2388" y="1106"/>
                </a:lnTo>
                <a:lnTo>
                  <a:pt x="2388" y="1107"/>
                </a:lnTo>
                <a:lnTo>
                  <a:pt x="2389" y="1107"/>
                </a:lnTo>
                <a:lnTo>
                  <a:pt x="2391" y="1107"/>
                </a:lnTo>
                <a:lnTo>
                  <a:pt x="2391" y="1109"/>
                </a:lnTo>
                <a:lnTo>
                  <a:pt x="2392" y="1109"/>
                </a:lnTo>
                <a:lnTo>
                  <a:pt x="2392" y="1107"/>
                </a:lnTo>
                <a:lnTo>
                  <a:pt x="2391" y="1107"/>
                </a:lnTo>
                <a:lnTo>
                  <a:pt x="2392" y="1107"/>
                </a:lnTo>
                <a:lnTo>
                  <a:pt x="2394" y="1107"/>
                </a:lnTo>
                <a:lnTo>
                  <a:pt x="2392" y="1107"/>
                </a:lnTo>
                <a:lnTo>
                  <a:pt x="2392" y="1109"/>
                </a:lnTo>
                <a:lnTo>
                  <a:pt x="2392" y="1107"/>
                </a:lnTo>
                <a:lnTo>
                  <a:pt x="2394" y="1107"/>
                </a:lnTo>
                <a:lnTo>
                  <a:pt x="2394" y="1109"/>
                </a:lnTo>
                <a:lnTo>
                  <a:pt x="2396" y="1109"/>
                </a:lnTo>
                <a:lnTo>
                  <a:pt x="2396" y="1107"/>
                </a:lnTo>
                <a:lnTo>
                  <a:pt x="2396" y="1109"/>
                </a:lnTo>
                <a:lnTo>
                  <a:pt x="2397" y="1109"/>
                </a:lnTo>
                <a:lnTo>
                  <a:pt x="2396" y="1109"/>
                </a:lnTo>
                <a:lnTo>
                  <a:pt x="2396" y="1111"/>
                </a:lnTo>
                <a:lnTo>
                  <a:pt x="2396" y="1109"/>
                </a:lnTo>
                <a:lnTo>
                  <a:pt x="2397" y="1111"/>
                </a:lnTo>
                <a:lnTo>
                  <a:pt x="2399" y="1111"/>
                </a:lnTo>
                <a:lnTo>
                  <a:pt x="2397" y="1111"/>
                </a:lnTo>
                <a:lnTo>
                  <a:pt x="2399" y="1111"/>
                </a:lnTo>
                <a:lnTo>
                  <a:pt x="2399" y="1109"/>
                </a:lnTo>
                <a:lnTo>
                  <a:pt x="2399" y="1111"/>
                </a:lnTo>
                <a:lnTo>
                  <a:pt x="2399" y="1109"/>
                </a:lnTo>
                <a:lnTo>
                  <a:pt x="2400" y="1109"/>
                </a:lnTo>
                <a:lnTo>
                  <a:pt x="2402" y="1109"/>
                </a:lnTo>
                <a:lnTo>
                  <a:pt x="2402" y="1111"/>
                </a:lnTo>
                <a:lnTo>
                  <a:pt x="2402" y="1109"/>
                </a:lnTo>
                <a:lnTo>
                  <a:pt x="2402" y="1111"/>
                </a:lnTo>
                <a:lnTo>
                  <a:pt x="2400" y="1111"/>
                </a:lnTo>
                <a:lnTo>
                  <a:pt x="2399" y="1111"/>
                </a:lnTo>
                <a:lnTo>
                  <a:pt x="2400" y="1111"/>
                </a:lnTo>
                <a:lnTo>
                  <a:pt x="2399" y="1111"/>
                </a:lnTo>
                <a:lnTo>
                  <a:pt x="2400" y="1111"/>
                </a:lnTo>
                <a:lnTo>
                  <a:pt x="2400" y="1112"/>
                </a:lnTo>
                <a:lnTo>
                  <a:pt x="2399" y="1112"/>
                </a:lnTo>
                <a:lnTo>
                  <a:pt x="2399" y="1111"/>
                </a:lnTo>
                <a:lnTo>
                  <a:pt x="2397" y="1111"/>
                </a:lnTo>
                <a:lnTo>
                  <a:pt x="2396" y="1111"/>
                </a:lnTo>
                <a:lnTo>
                  <a:pt x="2394" y="1111"/>
                </a:lnTo>
                <a:lnTo>
                  <a:pt x="2396" y="1111"/>
                </a:lnTo>
                <a:lnTo>
                  <a:pt x="2394" y="1111"/>
                </a:lnTo>
                <a:lnTo>
                  <a:pt x="2392" y="1111"/>
                </a:lnTo>
                <a:lnTo>
                  <a:pt x="2391" y="1111"/>
                </a:lnTo>
                <a:lnTo>
                  <a:pt x="2392" y="1111"/>
                </a:lnTo>
                <a:lnTo>
                  <a:pt x="2391" y="1111"/>
                </a:lnTo>
                <a:lnTo>
                  <a:pt x="2392" y="1111"/>
                </a:lnTo>
                <a:lnTo>
                  <a:pt x="2394" y="1111"/>
                </a:lnTo>
                <a:lnTo>
                  <a:pt x="2396" y="1111"/>
                </a:lnTo>
                <a:lnTo>
                  <a:pt x="2396" y="1112"/>
                </a:lnTo>
                <a:lnTo>
                  <a:pt x="2397" y="1112"/>
                </a:lnTo>
                <a:lnTo>
                  <a:pt x="2397" y="1111"/>
                </a:lnTo>
                <a:lnTo>
                  <a:pt x="2396" y="1111"/>
                </a:lnTo>
                <a:lnTo>
                  <a:pt x="2397" y="1111"/>
                </a:lnTo>
                <a:lnTo>
                  <a:pt x="2397" y="1112"/>
                </a:lnTo>
                <a:lnTo>
                  <a:pt x="2397" y="1111"/>
                </a:lnTo>
                <a:lnTo>
                  <a:pt x="2399" y="1112"/>
                </a:lnTo>
                <a:lnTo>
                  <a:pt x="2400" y="1112"/>
                </a:lnTo>
                <a:lnTo>
                  <a:pt x="2402" y="1112"/>
                </a:lnTo>
                <a:lnTo>
                  <a:pt x="2400" y="1112"/>
                </a:lnTo>
                <a:lnTo>
                  <a:pt x="2402" y="1112"/>
                </a:lnTo>
                <a:lnTo>
                  <a:pt x="2402" y="1114"/>
                </a:lnTo>
                <a:lnTo>
                  <a:pt x="2404" y="1114"/>
                </a:lnTo>
                <a:lnTo>
                  <a:pt x="2404" y="1112"/>
                </a:lnTo>
                <a:lnTo>
                  <a:pt x="2404" y="1114"/>
                </a:lnTo>
                <a:lnTo>
                  <a:pt x="2404" y="1112"/>
                </a:lnTo>
                <a:lnTo>
                  <a:pt x="2402" y="1112"/>
                </a:lnTo>
                <a:lnTo>
                  <a:pt x="2404" y="1112"/>
                </a:lnTo>
                <a:lnTo>
                  <a:pt x="2402" y="1112"/>
                </a:lnTo>
                <a:lnTo>
                  <a:pt x="2404" y="1112"/>
                </a:lnTo>
                <a:lnTo>
                  <a:pt x="2404" y="1114"/>
                </a:lnTo>
                <a:lnTo>
                  <a:pt x="2405" y="1114"/>
                </a:lnTo>
                <a:lnTo>
                  <a:pt x="2405" y="1112"/>
                </a:lnTo>
                <a:lnTo>
                  <a:pt x="2405" y="1114"/>
                </a:lnTo>
                <a:lnTo>
                  <a:pt x="2405" y="1112"/>
                </a:lnTo>
                <a:lnTo>
                  <a:pt x="2407" y="1112"/>
                </a:lnTo>
                <a:lnTo>
                  <a:pt x="2405" y="1112"/>
                </a:lnTo>
                <a:lnTo>
                  <a:pt x="2407" y="1112"/>
                </a:lnTo>
                <a:lnTo>
                  <a:pt x="2407" y="1114"/>
                </a:lnTo>
                <a:lnTo>
                  <a:pt x="2405" y="1114"/>
                </a:lnTo>
                <a:lnTo>
                  <a:pt x="2405" y="1115"/>
                </a:lnTo>
                <a:lnTo>
                  <a:pt x="2405" y="1117"/>
                </a:lnTo>
                <a:lnTo>
                  <a:pt x="2405" y="1119"/>
                </a:lnTo>
                <a:lnTo>
                  <a:pt x="2407" y="1119"/>
                </a:lnTo>
                <a:lnTo>
                  <a:pt x="2407" y="1117"/>
                </a:lnTo>
                <a:lnTo>
                  <a:pt x="2407" y="1115"/>
                </a:lnTo>
                <a:lnTo>
                  <a:pt x="2408" y="1115"/>
                </a:lnTo>
                <a:lnTo>
                  <a:pt x="2408" y="1114"/>
                </a:lnTo>
                <a:lnTo>
                  <a:pt x="2408" y="1115"/>
                </a:lnTo>
                <a:lnTo>
                  <a:pt x="2410" y="1115"/>
                </a:lnTo>
                <a:lnTo>
                  <a:pt x="2410" y="1114"/>
                </a:lnTo>
                <a:lnTo>
                  <a:pt x="2410" y="1115"/>
                </a:lnTo>
                <a:lnTo>
                  <a:pt x="2412" y="1115"/>
                </a:lnTo>
                <a:lnTo>
                  <a:pt x="2412" y="1114"/>
                </a:lnTo>
                <a:lnTo>
                  <a:pt x="2412" y="1112"/>
                </a:lnTo>
                <a:lnTo>
                  <a:pt x="2413" y="1112"/>
                </a:lnTo>
                <a:lnTo>
                  <a:pt x="2413" y="1114"/>
                </a:lnTo>
                <a:lnTo>
                  <a:pt x="2413" y="1112"/>
                </a:lnTo>
                <a:lnTo>
                  <a:pt x="2413" y="1114"/>
                </a:lnTo>
                <a:lnTo>
                  <a:pt x="2415" y="1114"/>
                </a:lnTo>
                <a:lnTo>
                  <a:pt x="2415" y="1112"/>
                </a:lnTo>
                <a:lnTo>
                  <a:pt x="2415" y="1114"/>
                </a:lnTo>
                <a:lnTo>
                  <a:pt x="2415" y="1112"/>
                </a:lnTo>
                <a:lnTo>
                  <a:pt x="2415" y="1114"/>
                </a:lnTo>
                <a:lnTo>
                  <a:pt x="2415" y="1112"/>
                </a:lnTo>
                <a:lnTo>
                  <a:pt x="2416" y="1112"/>
                </a:lnTo>
                <a:lnTo>
                  <a:pt x="2416" y="1111"/>
                </a:lnTo>
                <a:lnTo>
                  <a:pt x="2418" y="1111"/>
                </a:lnTo>
                <a:lnTo>
                  <a:pt x="2418" y="1112"/>
                </a:lnTo>
                <a:lnTo>
                  <a:pt x="2416" y="1112"/>
                </a:lnTo>
                <a:lnTo>
                  <a:pt x="2418" y="1112"/>
                </a:lnTo>
                <a:lnTo>
                  <a:pt x="2416" y="1112"/>
                </a:lnTo>
                <a:lnTo>
                  <a:pt x="2416" y="1114"/>
                </a:lnTo>
                <a:lnTo>
                  <a:pt x="2416" y="1112"/>
                </a:lnTo>
                <a:lnTo>
                  <a:pt x="2416" y="1114"/>
                </a:lnTo>
                <a:lnTo>
                  <a:pt x="2415" y="1114"/>
                </a:lnTo>
                <a:lnTo>
                  <a:pt x="2415" y="1115"/>
                </a:lnTo>
                <a:lnTo>
                  <a:pt x="2415" y="1114"/>
                </a:lnTo>
                <a:lnTo>
                  <a:pt x="2415" y="1115"/>
                </a:lnTo>
                <a:lnTo>
                  <a:pt x="2416" y="1115"/>
                </a:lnTo>
                <a:lnTo>
                  <a:pt x="2418" y="1115"/>
                </a:lnTo>
                <a:lnTo>
                  <a:pt x="2416" y="1115"/>
                </a:lnTo>
                <a:lnTo>
                  <a:pt x="2418" y="1115"/>
                </a:lnTo>
                <a:lnTo>
                  <a:pt x="2418" y="1114"/>
                </a:lnTo>
                <a:lnTo>
                  <a:pt x="2418" y="1115"/>
                </a:lnTo>
                <a:lnTo>
                  <a:pt x="2418" y="1114"/>
                </a:lnTo>
                <a:lnTo>
                  <a:pt x="2420" y="1114"/>
                </a:lnTo>
                <a:lnTo>
                  <a:pt x="2420" y="1115"/>
                </a:lnTo>
                <a:lnTo>
                  <a:pt x="2420" y="1114"/>
                </a:lnTo>
                <a:lnTo>
                  <a:pt x="2420" y="1115"/>
                </a:lnTo>
                <a:lnTo>
                  <a:pt x="2420" y="1114"/>
                </a:lnTo>
                <a:lnTo>
                  <a:pt x="2421" y="1114"/>
                </a:lnTo>
                <a:lnTo>
                  <a:pt x="2421" y="1115"/>
                </a:lnTo>
                <a:lnTo>
                  <a:pt x="2418" y="1119"/>
                </a:lnTo>
                <a:lnTo>
                  <a:pt x="2415" y="1120"/>
                </a:lnTo>
                <a:lnTo>
                  <a:pt x="2388" y="1151"/>
                </a:lnTo>
                <a:lnTo>
                  <a:pt x="2381" y="1157"/>
                </a:lnTo>
                <a:lnTo>
                  <a:pt x="2372" y="1168"/>
                </a:lnTo>
                <a:lnTo>
                  <a:pt x="2364" y="1176"/>
                </a:lnTo>
                <a:lnTo>
                  <a:pt x="2360" y="1179"/>
                </a:lnTo>
                <a:lnTo>
                  <a:pt x="2359" y="1183"/>
                </a:lnTo>
                <a:lnTo>
                  <a:pt x="2357" y="1183"/>
                </a:lnTo>
                <a:lnTo>
                  <a:pt x="2344" y="1199"/>
                </a:lnTo>
                <a:lnTo>
                  <a:pt x="2330" y="1213"/>
                </a:lnTo>
                <a:lnTo>
                  <a:pt x="2330" y="1215"/>
                </a:lnTo>
                <a:lnTo>
                  <a:pt x="2325" y="1218"/>
                </a:lnTo>
                <a:lnTo>
                  <a:pt x="2325" y="1219"/>
                </a:lnTo>
                <a:lnTo>
                  <a:pt x="2322" y="1223"/>
                </a:lnTo>
                <a:lnTo>
                  <a:pt x="2320" y="1224"/>
                </a:lnTo>
                <a:lnTo>
                  <a:pt x="2311" y="1235"/>
                </a:lnTo>
                <a:lnTo>
                  <a:pt x="2295" y="1251"/>
                </a:lnTo>
                <a:lnTo>
                  <a:pt x="2276" y="1275"/>
                </a:lnTo>
                <a:lnTo>
                  <a:pt x="2264" y="1287"/>
                </a:lnTo>
                <a:lnTo>
                  <a:pt x="2256" y="1295"/>
                </a:lnTo>
                <a:lnTo>
                  <a:pt x="2253" y="1298"/>
                </a:lnTo>
                <a:lnTo>
                  <a:pt x="2239" y="1315"/>
                </a:lnTo>
                <a:lnTo>
                  <a:pt x="2236" y="1319"/>
                </a:lnTo>
                <a:lnTo>
                  <a:pt x="2229" y="1325"/>
                </a:lnTo>
                <a:lnTo>
                  <a:pt x="2226" y="1330"/>
                </a:lnTo>
                <a:lnTo>
                  <a:pt x="2224" y="1331"/>
                </a:lnTo>
                <a:lnTo>
                  <a:pt x="2215" y="1341"/>
                </a:lnTo>
                <a:lnTo>
                  <a:pt x="2205" y="1352"/>
                </a:lnTo>
                <a:lnTo>
                  <a:pt x="2200" y="1357"/>
                </a:lnTo>
                <a:lnTo>
                  <a:pt x="2186" y="1375"/>
                </a:lnTo>
                <a:lnTo>
                  <a:pt x="2184" y="1376"/>
                </a:lnTo>
                <a:lnTo>
                  <a:pt x="2184" y="1378"/>
                </a:lnTo>
                <a:lnTo>
                  <a:pt x="2172" y="1391"/>
                </a:lnTo>
                <a:lnTo>
                  <a:pt x="2164" y="1400"/>
                </a:lnTo>
                <a:lnTo>
                  <a:pt x="2162" y="1402"/>
                </a:lnTo>
                <a:lnTo>
                  <a:pt x="2159" y="1407"/>
                </a:lnTo>
                <a:lnTo>
                  <a:pt x="2149" y="1416"/>
                </a:lnTo>
                <a:lnTo>
                  <a:pt x="2144" y="1423"/>
                </a:lnTo>
                <a:lnTo>
                  <a:pt x="2136" y="1431"/>
                </a:lnTo>
                <a:lnTo>
                  <a:pt x="2130" y="1437"/>
                </a:lnTo>
                <a:lnTo>
                  <a:pt x="2127" y="1442"/>
                </a:lnTo>
                <a:lnTo>
                  <a:pt x="2125" y="1443"/>
                </a:lnTo>
                <a:lnTo>
                  <a:pt x="2112" y="1458"/>
                </a:lnTo>
                <a:lnTo>
                  <a:pt x="2109" y="1461"/>
                </a:lnTo>
                <a:lnTo>
                  <a:pt x="2098" y="1474"/>
                </a:lnTo>
                <a:lnTo>
                  <a:pt x="2098" y="1475"/>
                </a:lnTo>
                <a:lnTo>
                  <a:pt x="2088" y="1485"/>
                </a:lnTo>
                <a:lnTo>
                  <a:pt x="2084" y="1490"/>
                </a:lnTo>
                <a:lnTo>
                  <a:pt x="2080" y="1495"/>
                </a:lnTo>
                <a:lnTo>
                  <a:pt x="2074" y="1501"/>
                </a:lnTo>
                <a:lnTo>
                  <a:pt x="2072" y="1504"/>
                </a:lnTo>
                <a:lnTo>
                  <a:pt x="2056" y="1522"/>
                </a:lnTo>
                <a:lnTo>
                  <a:pt x="2048" y="1531"/>
                </a:lnTo>
                <a:lnTo>
                  <a:pt x="2044" y="1536"/>
                </a:lnTo>
                <a:lnTo>
                  <a:pt x="2026" y="1557"/>
                </a:lnTo>
                <a:lnTo>
                  <a:pt x="2018" y="1567"/>
                </a:lnTo>
                <a:lnTo>
                  <a:pt x="2015" y="1571"/>
                </a:lnTo>
                <a:lnTo>
                  <a:pt x="2013" y="1571"/>
                </a:lnTo>
                <a:lnTo>
                  <a:pt x="1980" y="1611"/>
                </a:lnTo>
                <a:lnTo>
                  <a:pt x="1976" y="1615"/>
                </a:lnTo>
                <a:lnTo>
                  <a:pt x="1975" y="1616"/>
                </a:lnTo>
                <a:lnTo>
                  <a:pt x="1972" y="1621"/>
                </a:lnTo>
                <a:lnTo>
                  <a:pt x="1964" y="1631"/>
                </a:lnTo>
                <a:lnTo>
                  <a:pt x="1962" y="1632"/>
                </a:lnTo>
                <a:lnTo>
                  <a:pt x="1952" y="1643"/>
                </a:lnTo>
                <a:lnTo>
                  <a:pt x="1951" y="1645"/>
                </a:lnTo>
                <a:lnTo>
                  <a:pt x="1948" y="1648"/>
                </a:lnTo>
                <a:lnTo>
                  <a:pt x="1948" y="1650"/>
                </a:lnTo>
                <a:lnTo>
                  <a:pt x="1946" y="1650"/>
                </a:lnTo>
                <a:lnTo>
                  <a:pt x="1924" y="1679"/>
                </a:lnTo>
                <a:lnTo>
                  <a:pt x="1911" y="1695"/>
                </a:lnTo>
                <a:lnTo>
                  <a:pt x="1904" y="1701"/>
                </a:lnTo>
                <a:lnTo>
                  <a:pt x="1901" y="1706"/>
                </a:lnTo>
                <a:lnTo>
                  <a:pt x="1887" y="1723"/>
                </a:lnTo>
                <a:lnTo>
                  <a:pt x="1885" y="1727"/>
                </a:lnTo>
                <a:lnTo>
                  <a:pt x="1882" y="1730"/>
                </a:lnTo>
                <a:lnTo>
                  <a:pt x="1858" y="1760"/>
                </a:lnTo>
                <a:lnTo>
                  <a:pt x="1852" y="1768"/>
                </a:lnTo>
                <a:lnTo>
                  <a:pt x="1836" y="1787"/>
                </a:lnTo>
                <a:lnTo>
                  <a:pt x="1829" y="1794"/>
                </a:lnTo>
                <a:lnTo>
                  <a:pt x="1823" y="1802"/>
                </a:lnTo>
                <a:lnTo>
                  <a:pt x="1816" y="1810"/>
                </a:lnTo>
                <a:lnTo>
                  <a:pt x="1815" y="1811"/>
                </a:lnTo>
                <a:lnTo>
                  <a:pt x="1786" y="1845"/>
                </a:lnTo>
                <a:lnTo>
                  <a:pt x="1784" y="1847"/>
                </a:lnTo>
                <a:lnTo>
                  <a:pt x="1783" y="1848"/>
                </a:lnTo>
                <a:lnTo>
                  <a:pt x="1781" y="1850"/>
                </a:lnTo>
                <a:lnTo>
                  <a:pt x="1780" y="1853"/>
                </a:lnTo>
                <a:lnTo>
                  <a:pt x="1776" y="1858"/>
                </a:lnTo>
                <a:lnTo>
                  <a:pt x="1770" y="1863"/>
                </a:lnTo>
                <a:lnTo>
                  <a:pt x="1767" y="1867"/>
                </a:lnTo>
                <a:lnTo>
                  <a:pt x="1765" y="1871"/>
                </a:lnTo>
                <a:lnTo>
                  <a:pt x="1764" y="1872"/>
                </a:lnTo>
                <a:lnTo>
                  <a:pt x="1760" y="1874"/>
                </a:lnTo>
                <a:lnTo>
                  <a:pt x="1760" y="1875"/>
                </a:lnTo>
                <a:lnTo>
                  <a:pt x="1759" y="1877"/>
                </a:lnTo>
                <a:lnTo>
                  <a:pt x="1754" y="1883"/>
                </a:lnTo>
                <a:lnTo>
                  <a:pt x="1748" y="1890"/>
                </a:lnTo>
                <a:lnTo>
                  <a:pt x="1746" y="1893"/>
                </a:lnTo>
                <a:lnTo>
                  <a:pt x="1735" y="1904"/>
                </a:lnTo>
                <a:lnTo>
                  <a:pt x="1732" y="1909"/>
                </a:lnTo>
                <a:lnTo>
                  <a:pt x="1732" y="1911"/>
                </a:lnTo>
                <a:lnTo>
                  <a:pt x="1730" y="1911"/>
                </a:lnTo>
                <a:lnTo>
                  <a:pt x="1727" y="1915"/>
                </a:lnTo>
                <a:lnTo>
                  <a:pt x="1724" y="1919"/>
                </a:lnTo>
                <a:lnTo>
                  <a:pt x="1724" y="1920"/>
                </a:lnTo>
                <a:lnTo>
                  <a:pt x="1722" y="1920"/>
                </a:lnTo>
                <a:lnTo>
                  <a:pt x="1722" y="1922"/>
                </a:lnTo>
                <a:lnTo>
                  <a:pt x="1720" y="1923"/>
                </a:lnTo>
                <a:lnTo>
                  <a:pt x="1685" y="1965"/>
                </a:lnTo>
                <a:lnTo>
                  <a:pt x="1682" y="1970"/>
                </a:lnTo>
                <a:lnTo>
                  <a:pt x="1676" y="1978"/>
                </a:lnTo>
                <a:lnTo>
                  <a:pt x="1672" y="1981"/>
                </a:lnTo>
                <a:lnTo>
                  <a:pt x="1671" y="1983"/>
                </a:lnTo>
                <a:lnTo>
                  <a:pt x="1655" y="2002"/>
                </a:lnTo>
                <a:lnTo>
                  <a:pt x="1648" y="2010"/>
                </a:lnTo>
                <a:lnTo>
                  <a:pt x="1647" y="2011"/>
                </a:lnTo>
                <a:lnTo>
                  <a:pt x="1647" y="2013"/>
                </a:lnTo>
                <a:lnTo>
                  <a:pt x="1644" y="2016"/>
                </a:lnTo>
                <a:lnTo>
                  <a:pt x="1640" y="2021"/>
                </a:lnTo>
                <a:lnTo>
                  <a:pt x="1637" y="2024"/>
                </a:lnTo>
                <a:lnTo>
                  <a:pt x="1637" y="2026"/>
                </a:lnTo>
                <a:lnTo>
                  <a:pt x="1636" y="2026"/>
                </a:lnTo>
                <a:lnTo>
                  <a:pt x="1634" y="2027"/>
                </a:lnTo>
                <a:lnTo>
                  <a:pt x="1631" y="2032"/>
                </a:lnTo>
                <a:lnTo>
                  <a:pt x="1618" y="2048"/>
                </a:lnTo>
                <a:lnTo>
                  <a:pt x="1612" y="2058"/>
                </a:lnTo>
                <a:lnTo>
                  <a:pt x="1583" y="2093"/>
                </a:lnTo>
                <a:lnTo>
                  <a:pt x="1580" y="2096"/>
                </a:lnTo>
                <a:lnTo>
                  <a:pt x="1578" y="2098"/>
                </a:lnTo>
                <a:lnTo>
                  <a:pt x="1575" y="2101"/>
                </a:lnTo>
                <a:lnTo>
                  <a:pt x="1573" y="2104"/>
                </a:lnTo>
                <a:lnTo>
                  <a:pt x="1572" y="2107"/>
                </a:lnTo>
                <a:lnTo>
                  <a:pt x="1570" y="2107"/>
                </a:lnTo>
                <a:lnTo>
                  <a:pt x="1570" y="2109"/>
                </a:lnTo>
                <a:lnTo>
                  <a:pt x="1562" y="2117"/>
                </a:lnTo>
                <a:lnTo>
                  <a:pt x="1562" y="2119"/>
                </a:lnTo>
                <a:lnTo>
                  <a:pt x="1556" y="2125"/>
                </a:lnTo>
                <a:lnTo>
                  <a:pt x="1556" y="2127"/>
                </a:lnTo>
                <a:lnTo>
                  <a:pt x="1554" y="2128"/>
                </a:lnTo>
                <a:lnTo>
                  <a:pt x="1552" y="2130"/>
                </a:lnTo>
                <a:lnTo>
                  <a:pt x="1549" y="2133"/>
                </a:lnTo>
                <a:lnTo>
                  <a:pt x="1544" y="2138"/>
                </a:lnTo>
                <a:lnTo>
                  <a:pt x="1541" y="2141"/>
                </a:lnTo>
                <a:lnTo>
                  <a:pt x="1535" y="2147"/>
                </a:lnTo>
                <a:lnTo>
                  <a:pt x="1520" y="2162"/>
                </a:lnTo>
                <a:lnTo>
                  <a:pt x="1520" y="2163"/>
                </a:lnTo>
                <a:lnTo>
                  <a:pt x="1519" y="2163"/>
                </a:lnTo>
                <a:lnTo>
                  <a:pt x="1503" y="2179"/>
                </a:lnTo>
                <a:lnTo>
                  <a:pt x="1495" y="2187"/>
                </a:lnTo>
                <a:lnTo>
                  <a:pt x="1495" y="2189"/>
                </a:lnTo>
                <a:lnTo>
                  <a:pt x="1493" y="2189"/>
                </a:lnTo>
                <a:lnTo>
                  <a:pt x="1490" y="2192"/>
                </a:lnTo>
                <a:lnTo>
                  <a:pt x="1487" y="2195"/>
                </a:lnTo>
                <a:lnTo>
                  <a:pt x="1480" y="2202"/>
                </a:lnTo>
                <a:lnTo>
                  <a:pt x="1476" y="2205"/>
                </a:lnTo>
                <a:lnTo>
                  <a:pt x="1469" y="2211"/>
                </a:lnTo>
                <a:lnTo>
                  <a:pt x="1461" y="2219"/>
                </a:lnTo>
                <a:lnTo>
                  <a:pt x="1456" y="2224"/>
                </a:lnTo>
                <a:lnTo>
                  <a:pt x="1453" y="2227"/>
                </a:lnTo>
                <a:lnTo>
                  <a:pt x="1437" y="2242"/>
                </a:lnTo>
                <a:lnTo>
                  <a:pt x="1436" y="2243"/>
                </a:lnTo>
                <a:lnTo>
                  <a:pt x="1434" y="2245"/>
                </a:lnTo>
                <a:lnTo>
                  <a:pt x="1407" y="2272"/>
                </a:lnTo>
                <a:lnTo>
                  <a:pt x="1397" y="2283"/>
                </a:lnTo>
                <a:lnTo>
                  <a:pt x="1394" y="2285"/>
                </a:lnTo>
                <a:lnTo>
                  <a:pt x="1394" y="2287"/>
                </a:lnTo>
                <a:lnTo>
                  <a:pt x="1392" y="2287"/>
                </a:lnTo>
                <a:lnTo>
                  <a:pt x="1388" y="2291"/>
                </a:lnTo>
                <a:lnTo>
                  <a:pt x="1370" y="2311"/>
                </a:lnTo>
                <a:lnTo>
                  <a:pt x="1349" y="2330"/>
                </a:lnTo>
                <a:lnTo>
                  <a:pt x="1349" y="2331"/>
                </a:lnTo>
                <a:lnTo>
                  <a:pt x="1341" y="2338"/>
                </a:lnTo>
                <a:lnTo>
                  <a:pt x="1335" y="2344"/>
                </a:lnTo>
                <a:lnTo>
                  <a:pt x="1333" y="2347"/>
                </a:lnTo>
                <a:lnTo>
                  <a:pt x="1325" y="2355"/>
                </a:lnTo>
                <a:lnTo>
                  <a:pt x="1324" y="2357"/>
                </a:lnTo>
                <a:lnTo>
                  <a:pt x="1322" y="2359"/>
                </a:lnTo>
                <a:lnTo>
                  <a:pt x="1320" y="2360"/>
                </a:lnTo>
                <a:lnTo>
                  <a:pt x="1319" y="2360"/>
                </a:lnTo>
                <a:lnTo>
                  <a:pt x="1314" y="2367"/>
                </a:lnTo>
                <a:lnTo>
                  <a:pt x="1304" y="2376"/>
                </a:lnTo>
                <a:lnTo>
                  <a:pt x="1303" y="2378"/>
                </a:lnTo>
                <a:lnTo>
                  <a:pt x="1301" y="2379"/>
                </a:lnTo>
                <a:lnTo>
                  <a:pt x="1301" y="2381"/>
                </a:lnTo>
                <a:lnTo>
                  <a:pt x="1300" y="2381"/>
                </a:lnTo>
                <a:lnTo>
                  <a:pt x="1276" y="2405"/>
                </a:lnTo>
                <a:lnTo>
                  <a:pt x="1274" y="2407"/>
                </a:lnTo>
                <a:lnTo>
                  <a:pt x="1272" y="2410"/>
                </a:lnTo>
                <a:lnTo>
                  <a:pt x="1272" y="2426"/>
                </a:lnTo>
                <a:lnTo>
                  <a:pt x="1272" y="2429"/>
                </a:lnTo>
                <a:lnTo>
                  <a:pt x="1272" y="2432"/>
                </a:lnTo>
                <a:lnTo>
                  <a:pt x="1272" y="2434"/>
                </a:lnTo>
                <a:lnTo>
                  <a:pt x="1272" y="2435"/>
                </a:lnTo>
                <a:lnTo>
                  <a:pt x="1272" y="2437"/>
                </a:lnTo>
                <a:lnTo>
                  <a:pt x="1272" y="2439"/>
                </a:lnTo>
                <a:lnTo>
                  <a:pt x="1272" y="2443"/>
                </a:lnTo>
                <a:lnTo>
                  <a:pt x="1272" y="2445"/>
                </a:lnTo>
                <a:lnTo>
                  <a:pt x="1272" y="2450"/>
                </a:lnTo>
                <a:lnTo>
                  <a:pt x="1272" y="2456"/>
                </a:lnTo>
                <a:lnTo>
                  <a:pt x="1272" y="2458"/>
                </a:lnTo>
                <a:lnTo>
                  <a:pt x="1272" y="2464"/>
                </a:lnTo>
                <a:lnTo>
                  <a:pt x="1272" y="2466"/>
                </a:lnTo>
                <a:lnTo>
                  <a:pt x="1272" y="2467"/>
                </a:lnTo>
                <a:lnTo>
                  <a:pt x="1272" y="2474"/>
                </a:lnTo>
                <a:lnTo>
                  <a:pt x="1272" y="2477"/>
                </a:lnTo>
                <a:lnTo>
                  <a:pt x="1272" y="2480"/>
                </a:lnTo>
                <a:lnTo>
                  <a:pt x="1272" y="2482"/>
                </a:lnTo>
                <a:lnTo>
                  <a:pt x="1272" y="2485"/>
                </a:lnTo>
                <a:lnTo>
                  <a:pt x="1272" y="2487"/>
                </a:lnTo>
                <a:lnTo>
                  <a:pt x="1272" y="2498"/>
                </a:lnTo>
                <a:lnTo>
                  <a:pt x="1272" y="2501"/>
                </a:lnTo>
                <a:lnTo>
                  <a:pt x="1272" y="2503"/>
                </a:lnTo>
                <a:lnTo>
                  <a:pt x="1272" y="2509"/>
                </a:lnTo>
                <a:lnTo>
                  <a:pt x="1272" y="2511"/>
                </a:lnTo>
                <a:lnTo>
                  <a:pt x="1272" y="2512"/>
                </a:lnTo>
                <a:lnTo>
                  <a:pt x="1272" y="2514"/>
                </a:lnTo>
                <a:lnTo>
                  <a:pt x="1272" y="2519"/>
                </a:lnTo>
                <a:lnTo>
                  <a:pt x="1272" y="2520"/>
                </a:lnTo>
                <a:lnTo>
                  <a:pt x="1272" y="2522"/>
                </a:lnTo>
                <a:lnTo>
                  <a:pt x="1272" y="2525"/>
                </a:lnTo>
                <a:lnTo>
                  <a:pt x="1272" y="2535"/>
                </a:lnTo>
                <a:lnTo>
                  <a:pt x="1272" y="2536"/>
                </a:lnTo>
                <a:lnTo>
                  <a:pt x="1272" y="2544"/>
                </a:lnTo>
                <a:lnTo>
                  <a:pt x="1272" y="2549"/>
                </a:lnTo>
                <a:lnTo>
                  <a:pt x="1272" y="2551"/>
                </a:lnTo>
                <a:lnTo>
                  <a:pt x="1272" y="2552"/>
                </a:lnTo>
                <a:lnTo>
                  <a:pt x="1272" y="2562"/>
                </a:lnTo>
                <a:lnTo>
                  <a:pt x="1272" y="2563"/>
                </a:lnTo>
                <a:lnTo>
                  <a:pt x="1272" y="2573"/>
                </a:lnTo>
                <a:lnTo>
                  <a:pt x="1272" y="2575"/>
                </a:lnTo>
                <a:lnTo>
                  <a:pt x="1272" y="2581"/>
                </a:lnTo>
                <a:lnTo>
                  <a:pt x="1272" y="2587"/>
                </a:lnTo>
                <a:lnTo>
                  <a:pt x="1272" y="2589"/>
                </a:lnTo>
                <a:lnTo>
                  <a:pt x="1272" y="2600"/>
                </a:lnTo>
                <a:lnTo>
                  <a:pt x="1272" y="2602"/>
                </a:lnTo>
                <a:lnTo>
                  <a:pt x="1272" y="2603"/>
                </a:lnTo>
                <a:lnTo>
                  <a:pt x="1272" y="2605"/>
                </a:lnTo>
                <a:lnTo>
                  <a:pt x="1272" y="2607"/>
                </a:lnTo>
                <a:lnTo>
                  <a:pt x="1272" y="2610"/>
                </a:lnTo>
                <a:lnTo>
                  <a:pt x="1272" y="2632"/>
                </a:lnTo>
                <a:lnTo>
                  <a:pt x="1272" y="2635"/>
                </a:lnTo>
                <a:lnTo>
                  <a:pt x="1272" y="2642"/>
                </a:lnTo>
                <a:lnTo>
                  <a:pt x="1272" y="2658"/>
                </a:lnTo>
                <a:lnTo>
                  <a:pt x="1272" y="2659"/>
                </a:lnTo>
                <a:lnTo>
                  <a:pt x="1272" y="2664"/>
                </a:lnTo>
                <a:lnTo>
                  <a:pt x="1272" y="2667"/>
                </a:lnTo>
                <a:lnTo>
                  <a:pt x="1272" y="2703"/>
                </a:lnTo>
                <a:lnTo>
                  <a:pt x="1272" y="2704"/>
                </a:lnTo>
                <a:lnTo>
                  <a:pt x="1272" y="2706"/>
                </a:lnTo>
                <a:lnTo>
                  <a:pt x="1272" y="2711"/>
                </a:lnTo>
                <a:lnTo>
                  <a:pt x="1272" y="2725"/>
                </a:lnTo>
                <a:lnTo>
                  <a:pt x="1272" y="2738"/>
                </a:lnTo>
                <a:lnTo>
                  <a:pt x="1272" y="2739"/>
                </a:lnTo>
                <a:lnTo>
                  <a:pt x="1272" y="2741"/>
                </a:lnTo>
                <a:lnTo>
                  <a:pt x="1272" y="2751"/>
                </a:lnTo>
                <a:lnTo>
                  <a:pt x="1272" y="2752"/>
                </a:lnTo>
                <a:lnTo>
                  <a:pt x="1272" y="2760"/>
                </a:lnTo>
                <a:lnTo>
                  <a:pt x="1272" y="2771"/>
                </a:lnTo>
                <a:lnTo>
                  <a:pt x="1272" y="2779"/>
                </a:lnTo>
                <a:lnTo>
                  <a:pt x="1272" y="2786"/>
                </a:lnTo>
                <a:lnTo>
                  <a:pt x="1272" y="2792"/>
                </a:lnTo>
                <a:lnTo>
                  <a:pt x="1272" y="2799"/>
                </a:lnTo>
                <a:lnTo>
                  <a:pt x="1272" y="2802"/>
                </a:lnTo>
                <a:lnTo>
                  <a:pt x="1272" y="2811"/>
                </a:lnTo>
                <a:lnTo>
                  <a:pt x="1272" y="2813"/>
                </a:lnTo>
                <a:lnTo>
                  <a:pt x="1272" y="2815"/>
                </a:lnTo>
                <a:lnTo>
                  <a:pt x="1272" y="2837"/>
                </a:lnTo>
                <a:lnTo>
                  <a:pt x="1272" y="2863"/>
                </a:lnTo>
                <a:lnTo>
                  <a:pt x="1272" y="2864"/>
                </a:lnTo>
                <a:lnTo>
                  <a:pt x="1272" y="2888"/>
                </a:lnTo>
                <a:lnTo>
                  <a:pt x="1272" y="2898"/>
                </a:lnTo>
                <a:lnTo>
                  <a:pt x="1272" y="2899"/>
                </a:lnTo>
                <a:lnTo>
                  <a:pt x="1272" y="2901"/>
                </a:lnTo>
                <a:lnTo>
                  <a:pt x="1272" y="2903"/>
                </a:lnTo>
                <a:lnTo>
                  <a:pt x="1272" y="2907"/>
                </a:lnTo>
                <a:lnTo>
                  <a:pt x="1272" y="2927"/>
                </a:lnTo>
                <a:lnTo>
                  <a:pt x="1272" y="2928"/>
                </a:lnTo>
                <a:lnTo>
                  <a:pt x="1272" y="2930"/>
                </a:lnTo>
                <a:lnTo>
                  <a:pt x="1272" y="2935"/>
                </a:lnTo>
                <a:lnTo>
                  <a:pt x="1272" y="2939"/>
                </a:lnTo>
                <a:lnTo>
                  <a:pt x="1272" y="2943"/>
                </a:lnTo>
                <a:lnTo>
                  <a:pt x="1272" y="2944"/>
                </a:lnTo>
                <a:lnTo>
                  <a:pt x="1272" y="2946"/>
                </a:lnTo>
                <a:lnTo>
                  <a:pt x="1272" y="2962"/>
                </a:lnTo>
                <a:lnTo>
                  <a:pt x="1272" y="2968"/>
                </a:lnTo>
                <a:lnTo>
                  <a:pt x="1272" y="2973"/>
                </a:lnTo>
                <a:lnTo>
                  <a:pt x="1272" y="2975"/>
                </a:lnTo>
                <a:lnTo>
                  <a:pt x="1272" y="2979"/>
                </a:lnTo>
                <a:lnTo>
                  <a:pt x="1272" y="2983"/>
                </a:lnTo>
                <a:lnTo>
                  <a:pt x="1272" y="2984"/>
                </a:lnTo>
                <a:lnTo>
                  <a:pt x="1272" y="2987"/>
                </a:lnTo>
                <a:lnTo>
                  <a:pt x="1272" y="2989"/>
                </a:lnTo>
                <a:lnTo>
                  <a:pt x="1272" y="2992"/>
                </a:lnTo>
                <a:lnTo>
                  <a:pt x="1272" y="2995"/>
                </a:lnTo>
                <a:lnTo>
                  <a:pt x="1272" y="3000"/>
                </a:lnTo>
                <a:lnTo>
                  <a:pt x="1272" y="3002"/>
                </a:lnTo>
                <a:lnTo>
                  <a:pt x="1272" y="3003"/>
                </a:lnTo>
                <a:lnTo>
                  <a:pt x="1272" y="3008"/>
                </a:lnTo>
                <a:lnTo>
                  <a:pt x="1272" y="3015"/>
                </a:lnTo>
                <a:lnTo>
                  <a:pt x="1272" y="3018"/>
                </a:lnTo>
                <a:lnTo>
                  <a:pt x="1272" y="3024"/>
                </a:lnTo>
                <a:lnTo>
                  <a:pt x="1272" y="3026"/>
                </a:lnTo>
                <a:lnTo>
                  <a:pt x="1272" y="3029"/>
                </a:lnTo>
                <a:lnTo>
                  <a:pt x="1272" y="3034"/>
                </a:lnTo>
                <a:lnTo>
                  <a:pt x="1272" y="3035"/>
                </a:lnTo>
                <a:lnTo>
                  <a:pt x="1272" y="3037"/>
                </a:lnTo>
                <a:lnTo>
                  <a:pt x="1272" y="3042"/>
                </a:lnTo>
                <a:lnTo>
                  <a:pt x="1272" y="3045"/>
                </a:lnTo>
                <a:lnTo>
                  <a:pt x="1272" y="3046"/>
                </a:lnTo>
                <a:lnTo>
                  <a:pt x="1272" y="3048"/>
                </a:lnTo>
                <a:lnTo>
                  <a:pt x="1272" y="3050"/>
                </a:lnTo>
                <a:lnTo>
                  <a:pt x="1272" y="3051"/>
                </a:lnTo>
                <a:lnTo>
                  <a:pt x="1272" y="3054"/>
                </a:lnTo>
                <a:lnTo>
                  <a:pt x="1272" y="3056"/>
                </a:lnTo>
                <a:lnTo>
                  <a:pt x="1272" y="3058"/>
                </a:lnTo>
                <a:lnTo>
                  <a:pt x="1272" y="3066"/>
                </a:lnTo>
                <a:lnTo>
                  <a:pt x="1272" y="3067"/>
                </a:lnTo>
                <a:lnTo>
                  <a:pt x="1272" y="3069"/>
                </a:lnTo>
                <a:lnTo>
                  <a:pt x="1272" y="3072"/>
                </a:lnTo>
                <a:lnTo>
                  <a:pt x="1272" y="3077"/>
                </a:lnTo>
                <a:lnTo>
                  <a:pt x="1272" y="3078"/>
                </a:lnTo>
                <a:lnTo>
                  <a:pt x="1272" y="3080"/>
                </a:lnTo>
                <a:lnTo>
                  <a:pt x="1272" y="3082"/>
                </a:lnTo>
                <a:lnTo>
                  <a:pt x="1272" y="3083"/>
                </a:lnTo>
                <a:lnTo>
                  <a:pt x="1272" y="3085"/>
                </a:lnTo>
                <a:lnTo>
                  <a:pt x="1272" y="3086"/>
                </a:lnTo>
                <a:lnTo>
                  <a:pt x="1272" y="3088"/>
                </a:lnTo>
                <a:lnTo>
                  <a:pt x="1272" y="3090"/>
                </a:lnTo>
                <a:lnTo>
                  <a:pt x="1272" y="3091"/>
                </a:lnTo>
                <a:lnTo>
                  <a:pt x="1272" y="3093"/>
                </a:lnTo>
                <a:lnTo>
                  <a:pt x="1272" y="3094"/>
                </a:lnTo>
                <a:lnTo>
                  <a:pt x="1272" y="3101"/>
                </a:lnTo>
                <a:lnTo>
                  <a:pt x="1272" y="3102"/>
                </a:lnTo>
                <a:lnTo>
                  <a:pt x="1272" y="3106"/>
                </a:lnTo>
                <a:lnTo>
                  <a:pt x="1272" y="3107"/>
                </a:lnTo>
                <a:lnTo>
                  <a:pt x="1272" y="3109"/>
                </a:lnTo>
                <a:lnTo>
                  <a:pt x="1272" y="3115"/>
                </a:lnTo>
                <a:lnTo>
                  <a:pt x="1272" y="3120"/>
                </a:lnTo>
                <a:lnTo>
                  <a:pt x="1272" y="3122"/>
                </a:lnTo>
                <a:lnTo>
                  <a:pt x="1272" y="3123"/>
                </a:lnTo>
                <a:lnTo>
                  <a:pt x="1272" y="3125"/>
                </a:lnTo>
                <a:lnTo>
                  <a:pt x="1272" y="3126"/>
                </a:lnTo>
                <a:lnTo>
                  <a:pt x="1272" y="3128"/>
                </a:lnTo>
                <a:lnTo>
                  <a:pt x="1272" y="3130"/>
                </a:lnTo>
                <a:lnTo>
                  <a:pt x="1272" y="3133"/>
                </a:lnTo>
                <a:lnTo>
                  <a:pt x="1272" y="3134"/>
                </a:lnTo>
                <a:lnTo>
                  <a:pt x="1272" y="3136"/>
                </a:lnTo>
                <a:lnTo>
                  <a:pt x="1272" y="3139"/>
                </a:lnTo>
                <a:lnTo>
                  <a:pt x="1272" y="3141"/>
                </a:lnTo>
                <a:lnTo>
                  <a:pt x="1272" y="3142"/>
                </a:lnTo>
                <a:lnTo>
                  <a:pt x="1272" y="3144"/>
                </a:lnTo>
                <a:lnTo>
                  <a:pt x="1272" y="3147"/>
                </a:lnTo>
                <a:lnTo>
                  <a:pt x="1272" y="3149"/>
                </a:lnTo>
                <a:lnTo>
                  <a:pt x="1272" y="3155"/>
                </a:lnTo>
                <a:lnTo>
                  <a:pt x="1272" y="3158"/>
                </a:lnTo>
                <a:lnTo>
                  <a:pt x="1272" y="3166"/>
                </a:lnTo>
                <a:lnTo>
                  <a:pt x="1272" y="3178"/>
                </a:lnTo>
                <a:lnTo>
                  <a:pt x="1272" y="3181"/>
                </a:lnTo>
                <a:lnTo>
                  <a:pt x="1272" y="3182"/>
                </a:lnTo>
                <a:lnTo>
                  <a:pt x="1272" y="3184"/>
                </a:lnTo>
                <a:lnTo>
                  <a:pt x="1272" y="3189"/>
                </a:lnTo>
                <a:lnTo>
                  <a:pt x="1272" y="3190"/>
                </a:lnTo>
                <a:lnTo>
                  <a:pt x="1272" y="3195"/>
                </a:lnTo>
                <a:lnTo>
                  <a:pt x="1272" y="3198"/>
                </a:lnTo>
                <a:lnTo>
                  <a:pt x="1272" y="3219"/>
                </a:lnTo>
                <a:lnTo>
                  <a:pt x="1272" y="3221"/>
                </a:lnTo>
                <a:lnTo>
                  <a:pt x="1272" y="3222"/>
                </a:lnTo>
                <a:lnTo>
                  <a:pt x="1272" y="3226"/>
                </a:lnTo>
                <a:lnTo>
                  <a:pt x="1272" y="3234"/>
                </a:lnTo>
                <a:lnTo>
                  <a:pt x="1272" y="3242"/>
                </a:lnTo>
                <a:lnTo>
                  <a:pt x="1272" y="3245"/>
                </a:lnTo>
                <a:lnTo>
                  <a:pt x="1272" y="3246"/>
                </a:lnTo>
                <a:lnTo>
                  <a:pt x="1272" y="3253"/>
                </a:lnTo>
                <a:lnTo>
                  <a:pt x="1272" y="3254"/>
                </a:lnTo>
                <a:lnTo>
                  <a:pt x="1272" y="3256"/>
                </a:lnTo>
                <a:lnTo>
                  <a:pt x="1272" y="3258"/>
                </a:lnTo>
                <a:lnTo>
                  <a:pt x="1272" y="3262"/>
                </a:lnTo>
                <a:lnTo>
                  <a:pt x="1272" y="3264"/>
                </a:lnTo>
                <a:lnTo>
                  <a:pt x="1272" y="3266"/>
                </a:lnTo>
                <a:lnTo>
                  <a:pt x="1272" y="3267"/>
                </a:lnTo>
                <a:lnTo>
                  <a:pt x="1272" y="3272"/>
                </a:lnTo>
                <a:lnTo>
                  <a:pt x="1272" y="3274"/>
                </a:lnTo>
                <a:lnTo>
                  <a:pt x="1272" y="3278"/>
                </a:lnTo>
                <a:lnTo>
                  <a:pt x="1272" y="3280"/>
                </a:lnTo>
                <a:lnTo>
                  <a:pt x="1272" y="3282"/>
                </a:lnTo>
                <a:lnTo>
                  <a:pt x="1272" y="3283"/>
                </a:lnTo>
                <a:lnTo>
                  <a:pt x="1272" y="3286"/>
                </a:lnTo>
                <a:lnTo>
                  <a:pt x="1272" y="3294"/>
                </a:lnTo>
                <a:lnTo>
                  <a:pt x="1272" y="3296"/>
                </a:lnTo>
                <a:lnTo>
                  <a:pt x="1272" y="3301"/>
                </a:lnTo>
                <a:lnTo>
                  <a:pt x="1272" y="3307"/>
                </a:lnTo>
                <a:lnTo>
                  <a:pt x="1272" y="3312"/>
                </a:lnTo>
                <a:lnTo>
                  <a:pt x="1272" y="3314"/>
                </a:lnTo>
                <a:lnTo>
                  <a:pt x="1272" y="3315"/>
                </a:lnTo>
                <a:lnTo>
                  <a:pt x="1272" y="3318"/>
                </a:lnTo>
                <a:lnTo>
                  <a:pt x="1272" y="3320"/>
                </a:lnTo>
                <a:lnTo>
                  <a:pt x="1272" y="3325"/>
                </a:lnTo>
                <a:lnTo>
                  <a:pt x="1272" y="3326"/>
                </a:lnTo>
                <a:lnTo>
                  <a:pt x="1272" y="3328"/>
                </a:lnTo>
                <a:lnTo>
                  <a:pt x="1272" y="3330"/>
                </a:lnTo>
                <a:lnTo>
                  <a:pt x="1272" y="3331"/>
                </a:lnTo>
                <a:lnTo>
                  <a:pt x="1272" y="3333"/>
                </a:lnTo>
                <a:lnTo>
                  <a:pt x="1272" y="3336"/>
                </a:lnTo>
                <a:lnTo>
                  <a:pt x="1272" y="3338"/>
                </a:lnTo>
                <a:lnTo>
                  <a:pt x="1272" y="3339"/>
                </a:lnTo>
                <a:lnTo>
                  <a:pt x="1272" y="3342"/>
                </a:lnTo>
                <a:lnTo>
                  <a:pt x="1272" y="3346"/>
                </a:lnTo>
                <a:lnTo>
                  <a:pt x="1272" y="3347"/>
                </a:lnTo>
                <a:lnTo>
                  <a:pt x="1272" y="3352"/>
                </a:lnTo>
                <a:lnTo>
                  <a:pt x="1272" y="3354"/>
                </a:lnTo>
                <a:lnTo>
                  <a:pt x="1272" y="3355"/>
                </a:lnTo>
                <a:lnTo>
                  <a:pt x="1272" y="3357"/>
                </a:lnTo>
                <a:lnTo>
                  <a:pt x="1272" y="3358"/>
                </a:lnTo>
                <a:lnTo>
                  <a:pt x="1272" y="3360"/>
                </a:lnTo>
                <a:lnTo>
                  <a:pt x="1272" y="3363"/>
                </a:lnTo>
                <a:lnTo>
                  <a:pt x="1272" y="3365"/>
                </a:lnTo>
                <a:lnTo>
                  <a:pt x="1272" y="3368"/>
                </a:lnTo>
                <a:lnTo>
                  <a:pt x="1272" y="3370"/>
                </a:lnTo>
                <a:lnTo>
                  <a:pt x="1272" y="3371"/>
                </a:lnTo>
                <a:lnTo>
                  <a:pt x="1272" y="3374"/>
                </a:lnTo>
                <a:lnTo>
                  <a:pt x="1272" y="3378"/>
                </a:lnTo>
                <a:lnTo>
                  <a:pt x="1272" y="3379"/>
                </a:lnTo>
                <a:lnTo>
                  <a:pt x="1272" y="3381"/>
                </a:lnTo>
                <a:lnTo>
                  <a:pt x="1272" y="3387"/>
                </a:lnTo>
                <a:lnTo>
                  <a:pt x="1272" y="3389"/>
                </a:lnTo>
                <a:lnTo>
                  <a:pt x="1272" y="3397"/>
                </a:lnTo>
                <a:lnTo>
                  <a:pt x="1272" y="3398"/>
                </a:lnTo>
                <a:lnTo>
                  <a:pt x="1272" y="3402"/>
                </a:lnTo>
                <a:lnTo>
                  <a:pt x="1272" y="3403"/>
                </a:lnTo>
                <a:lnTo>
                  <a:pt x="1272" y="3405"/>
                </a:lnTo>
                <a:lnTo>
                  <a:pt x="1272" y="3408"/>
                </a:lnTo>
                <a:lnTo>
                  <a:pt x="1272" y="3411"/>
                </a:lnTo>
                <a:lnTo>
                  <a:pt x="1272" y="3416"/>
                </a:lnTo>
                <a:lnTo>
                  <a:pt x="1272" y="3424"/>
                </a:lnTo>
                <a:lnTo>
                  <a:pt x="1272" y="3426"/>
                </a:lnTo>
                <a:lnTo>
                  <a:pt x="1272" y="3427"/>
                </a:lnTo>
                <a:lnTo>
                  <a:pt x="1271" y="3427"/>
                </a:lnTo>
                <a:lnTo>
                  <a:pt x="1272" y="3429"/>
                </a:lnTo>
                <a:lnTo>
                  <a:pt x="1272" y="3430"/>
                </a:lnTo>
                <a:lnTo>
                  <a:pt x="1272" y="3438"/>
                </a:lnTo>
                <a:lnTo>
                  <a:pt x="1272" y="3461"/>
                </a:lnTo>
                <a:lnTo>
                  <a:pt x="1272" y="3478"/>
                </a:lnTo>
                <a:lnTo>
                  <a:pt x="1272" y="3488"/>
                </a:lnTo>
                <a:lnTo>
                  <a:pt x="1272" y="3496"/>
                </a:lnTo>
                <a:lnTo>
                  <a:pt x="1272" y="3539"/>
                </a:lnTo>
                <a:lnTo>
                  <a:pt x="1269" y="3539"/>
                </a:lnTo>
                <a:lnTo>
                  <a:pt x="1263" y="3539"/>
                </a:lnTo>
                <a:lnTo>
                  <a:pt x="1260" y="3539"/>
                </a:lnTo>
                <a:lnTo>
                  <a:pt x="1258" y="3539"/>
                </a:lnTo>
                <a:lnTo>
                  <a:pt x="1256" y="3539"/>
                </a:lnTo>
                <a:lnTo>
                  <a:pt x="1248" y="3539"/>
                </a:lnTo>
                <a:lnTo>
                  <a:pt x="1247" y="3539"/>
                </a:lnTo>
                <a:lnTo>
                  <a:pt x="1245" y="3539"/>
                </a:lnTo>
                <a:lnTo>
                  <a:pt x="1244" y="3539"/>
                </a:lnTo>
                <a:lnTo>
                  <a:pt x="1242" y="3539"/>
                </a:lnTo>
                <a:lnTo>
                  <a:pt x="1239" y="3539"/>
                </a:lnTo>
                <a:lnTo>
                  <a:pt x="1236" y="3539"/>
                </a:lnTo>
                <a:lnTo>
                  <a:pt x="1231" y="3539"/>
                </a:lnTo>
                <a:lnTo>
                  <a:pt x="1229" y="3539"/>
                </a:lnTo>
                <a:lnTo>
                  <a:pt x="1220" y="3539"/>
                </a:lnTo>
                <a:lnTo>
                  <a:pt x="1207" y="3539"/>
                </a:lnTo>
                <a:lnTo>
                  <a:pt x="1196" y="3539"/>
                </a:lnTo>
                <a:lnTo>
                  <a:pt x="1192" y="3539"/>
                </a:lnTo>
                <a:lnTo>
                  <a:pt x="1181" y="3539"/>
                </a:lnTo>
                <a:lnTo>
                  <a:pt x="1178" y="3539"/>
                </a:lnTo>
                <a:lnTo>
                  <a:pt x="1176" y="3539"/>
                </a:lnTo>
                <a:lnTo>
                  <a:pt x="1172" y="3539"/>
                </a:lnTo>
                <a:lnTo>
                  <a:pt x="1170" y="3539"/>
                </a:lnTo>
                <a:lnTo>
                  <a:pt x="1168" y="3539"/>
                </a:lnTo>
                <a:lnTo>
                  <a:pt x="1165" y="3539"/>
                </a:lnTo>
                <a:lnTo>
                  <a:pt x="1162" y="3539"/>
                </a:lnTo>
                <a:lnTo>
                  <a:pt x="1160" y="3539"/>
                </a:lnTo>
                <a:lnTo>
                  <a:pt x="1159" y="3539"/>
                </a:lnTo>
                <a:lnTo>
                  <a:pt x="1149" y="3539"/>
                </a:lnTo>
                <a:lnTo>
                  <a:pt x="1143" y="3539"/>
                </a:lnTo>
                <a:lnTo>
                  <a:pt x="1141" y="3539"/>
                </a:lnTo>
                <a:lnTo>
                  <a:pt x="1133" y="3539"/>
                </a:lnTo>
                <a:lnTo>
                  <a:pt x="1122" y="3539"/>
                </a:lnTo>
                <a:lnTo>
                  <a:pt x="1120" y="3539"/>
                </a:lnTo>
                <a:lnTo>
                  <a:pt x="1119" y="3539"/>
                </a:lnTo>
                <a:lnTo>
                  <a:pt x="1114" y="3539"/>
                </a:lnTo>
                <a:lnTo>
                  <a:pt x="1112" y="3539"/>
                </a:lnTo>
                <a:lnTo>
                  <a:pt x="1111" y="3539"/>
                </a:lnTo>
                <a:lnTo>
                  <a:pt x="1106" y="3539"/>
                </a:lnTo>
                <a:lnTo>
                  <a:pt x="1104" y="3539"/>
                </a:lnTo>
                <a:lnTo>
                  <a:pt x="1093" y="3539"/>
                </a:lnTo>
                <a:lnTo>
                  <a:pt x="1088" y="3539"/>
                </a:lnTo>
                <a:lnTo>
                  <a:pt x="1087" y="3539"/>
                </a:lnTo>
                <a:lnTo>
                  <a:pt x="1082" y="3539"/>
                </a:lnTo>
                <a:lnTo>
                  <a:pt x="1077" y="3539"/>
                </a:lnTo>
                <a:lnTo>
                  <a:pt x="1069" y="3539"/>
                </a:lnTo>
                <a:lnTo>
                  <a:pt x="1053" y="3539"/>
                </a:lnTo>
                <a:lnTo>
                  <a:pt x="1039" y="3539"/>
                </a:lnTo>
                <a:lnTo>
                  <a:pt x="1031" y="3539"/>
                </a:lnTo>
                <a:lnTo>
                  <a:pt x="1026" y="3539"/>
                </a:lnTo>
                <a:lnTo>
                  <a:pt x="1023" y="3539"/>
                </a:lnTo>
                <a:lnTo>
                  <a:pt x="1021" y="3539"/>
                </a:lnTo>
                <a:lnTo>
                  <a:pt x="1018" y="3539"/>
                </a:lnTo>
                <a:lnTo>
                  <a:pt x="1016" y="3539"/>
                </a:lnTo>
                <a:lnTo>
                  <a:pt x="1013" y="3539"/>
                </a:lnTo>
                <a:lnTo>
                  <a:pt x="989" y="3539"/>
                </a:lnTo>
                <a:lnTo>
                  <a:pt x="968" y="3539"/>
                </a:lnTo>
                <a:lnTo>
                  <a:pt x="967" y="3539"/>
                </a:lnTo>
                <a:lnTo>
                  <a:pt x="965" y="3539"/>
                </a:lnTo>
                <a:lnTo>
                  <a:pt x="948" y="3539"/>
                </a:lnTo>
                <a:lnTo>
                  <a:pt x="930" y="3539"/>
                </a:lnTo>
                <a:lnTo>
                  <a:pt x="928" y="3539"/>
                </a:lnTo>
                <a:lnTo>
                  <a:pt x="927" y="3539"/>
                </a:lnTo>
                <a:lnTo>
                  <a:pt x="924" y="3539"/>
                </a:lnTo>
                <a:lnTo>
                  <a:pt x="922" y="3539"/>
                </a:lnTo>
                <a:lnTo>
                  <a:pt x="920" y="3539"/>
                </a:lnTo>
                <a:lnTo>
                  <a:pt x="919" y="3539"/>
                </a:lnTo>
                <a:lnTo>
                  <a:pt x="917" y="3539"/>
                </a:lnTo>
                <a:lnTo>
                  <a:pt x="916" y="3539"/>
                </a:lnTo>
                <a:lnTo>
                  <a:pt x="914" y="3539"/>
                </a:lnTo>
                <a:lnTo>
                  <a:pt x="911" y="3539"/>
                </a:lnTo>
                <a:lnTo>
                  <a:pt x="906" y="3539"/>
                </a:lnTo>
                <a:lnTo>
                  <a:pt x="904" y="3539"/>
                </a:lnTo>
                <a:lnTo>
                  <a:pt x="903" y="3539"/>
                </a:lnTo>
                <a:lnTo>
                  <a:pt x="901" y="3539"/>
                </a:lnTo>
                <a:lnTo>
                  <a:pt x="898" y="3539"/>
                </a:lnTo>
                <a:lnTo>
                  <a:pt x="893" y="3539"/>
                </a:lnTo>
                <a:lnTo>
                  <a:pt x="892" y="3539"/>
                </a:lnTo>
                <a:lnTo>
                  <a:pt x="890" y="3539"/>
                </a:lnTo>
                <a:lnTo>
                  <a:pt x="888" y="3539"/>
                </a:lnTo>
                <a:lnTo>
                  <a:pt x="887" y="3539"/>
                </a:lnTo>
                <a:lnTo>
                  <a:pt x="885" y="3539"/>
                </a:lnTo>
                <a:lnTo>
                  <a:pt x="884" y="3539"/>
                </a:lnTo>
                <a:lnTo>
                  <a:pt x="882" y="3539"/>
                </a:lnTo>
                <a:lnTo>
                  <a:pt x="880" y="3539"/>
                </a:lnTo>
                <a:lnTo>
                  <a:pt x="879" y="3539"/>
                </a:lnTo>
                <a:lnTo>
                  <a:pt x="877" y="3539"/>
                </a:lnTo>
                <a:lnTo>
                  <a:pt x="874" y="3539"/>
                </a:lnTo>
                <a:lnTo>
                  <a:pt x="872" y="3539"/>
                </a:lnTo>
                <a:lnTo>
                  <a:pt x="869" y="3539"/>
                </a:lnTo>
                <a:lnTo>
                  <a:pt x="864" y="3539"/>
                </a:lnTo>
                <a:lnTo>
                  <a:pt x="863" y="3539"/>
                </a:lnTo>
                <a:lnTo>
                  <a:pt x="861" y="3539"/>
                </a:lnTo>
                <a:lnTo>
                  <a:pt x="860" y="3539"/>
                </a:lnTo>
                <a:lnTo>
                  <a:pt x="856" y="3539"/>
                </a:lnTo>
                <a:lnTo>
                  <a:pt x="855" y="3539"/>
                </a:lnTo>
                <a:lnTo>
                  <a:pt x="852" y="3539"/>
                </a:lnTo>
                <a:lnTo>
                  <a:pt x="848" y="3539"/>
                </a:lnTo>
                <a:lnTo>
                  <a:pt x="844" y="3539"/>
                </a:lnTo>
                <a:lnTo>
                  <a:pt x="842" y="3539"/>
                </a:lnTo>
                <a:lnTo>
                  <a:pt x="840" y="3539"/>
                </a:lnTo>
                <a:lnTo>
                  <a:pt x="839" y="3539"/>
                </a:lnTo>
                <a:lnTo>
                  <a:pt x="836" y="3539"/>
                </a:lnTo>
                <a:lnTo>
                  <a:pt x="828" y="3539"/>
                </a:lnTo>
                <a:lnTo>
                  <a:pt x="826" y="3539"/>
                </a:lnTo>
                <a:lnTo>
                  <a:pt x="823" y="3539"/>
                </a:lnTo>
                <a:lnTo>
                  <a:pt x="810" y="3539"/>
                </a:lnTo>
                <a:lnTo>
                  <a:pt x="807" y="3539"/>
                </a:lnTo>
                <a:lnTo>
                  <a:pt x="804" y="3539"/>
                </a:lnTo>
                <a:lnTo>
                  <a:pt x="802" y="3539"/>
                </a:lnTo>
                <a:lnTo>
                  <a:pt x="794" y="3539"/>
                </a:lnTo>
                <a:lnTo>
                  <a:pt x="784" y="3539"/>
                </a:lnTo>
                <a:lnTo>
                  <a:pt x="783" y="3539"/>
                </a:lnTo>
                <a:lnTo>
                  <a:pt x="780" y="3539"/>
                </a:lnTo>
                <a:lnTo>
                  <a:pt x="778" y="3539"/>
                </a:lnTo>
                <a:lnTo>
                  <a:pt x="776" y="3539"/>
                </a:lnTo>
                <a:lnTo>
                  <a:pt x="772" y="3539"/>
                </a:lnTo>
                <a:lnTo>
                  <a:pt x="770" y="3539"/>
                </a:lnTo>
                <a:lnTo>
                  <a:pt x="768" y="3539"/>
                </a:lnTo>
                <a:lnTo>
                  <a:pt x="757" y="3539"/>
                </a:lnTo>
                <a:lnTo>
                  <a:pt x="752" y="3539"/>
                </a:lnTo>
                <a:lnTo>
                  <a:pt x="743" y="3539"/>
                </a:lnTo>
                <a:lnTo>
                  <a:pt x="732" y="3539"/>
                </a:lnTo>
                <a:lnTo>
                  <a:pt x="730" y="3539"/>
                </a:lnTo>
                <a:lnTo>
                  <a:pt x="728" y="3539"/>
                </a:lnTo>
                <a:lnTo>
                  <a:pt x="725" y="3539"/>
                </a:lnTo>
                <a:lnTo>
                  <a:pt x="724" y="3539"/>
                </a:lnTo>
                <a:lnTo>
                  <a:pt x="720" y="3539"/>
                </a:lnTo>
                <a:lnTo>
                  <a:pt x="719" y="3539"/>
                </a:lnTo>
                <a:lnTo>
                  <a:pt x="717" y="3539"/>
                </a:lnTo>
                <a:lnTo>
                  <a:pt x="716" y="3539"/>
                </a:lnTo>
                <a:lnTo>
                  <a:pt x="714" y="3539"/>
                </a:lnTo>
                <a:lnTo>
                  <a:pt x="712" y="3539"/>
                </a:lnTo>
                <a:lnTo>
                  <a:pt x="711" y="3539"/>
                </a:lnTo>
                <a:lnTo>
                  <a:pt x="706" y="3539"/>
                </a:lnTo>
                <a:lnTo>
                  <a:pt x="704" y="3539"/>
                </a:lnTo>
                <a:lnTo>
                  <a:pt x="703" y="3539"/>
                </a:lnTo>
                <a:lnTo>
                  <a:pt x="701" y="3539"/>
                </a:lnTo>
                <a:lnTo>
                  <a:pt x="700" y="3539"/>
                </a:lnTo>
                <a:lnTo>
                  <a:pt x="698" y="3539"/>
                </a:lnTo>
                <a:lnTo>
                  <a:pt x="696" y="3539"/>
                </a:lnTo>
                <a:lnTo>
                  <a:pt x="695" y="3539"/>
                </a:lnTo>
                <a:lnTo>
                  <a:pt x="693" y="3539"/>
                </a:lnTo>
                <a:lnTo>
                  <a:pt x="692" y="3539"/>
                </a:lnTo>
                <a:lnTo>
                  <a:pt x="688" y="3539"/>
                </a:lnTo>
                <a:lnTo>
                  <a:pt x="680" y="3539"/>
                </a:lnTo>
                <a:lnTo>
                  <a:pt x="679" y="3539"/>
                </a:lnTo>
                <a:lnTo>
                  <a:pt x="677" y="3539"/>
                </a:lnTo>
                <a:lnTo>
                  <a:pt x="676" y="3539"/>
                </a:lnTo>
                <a:lnTo>
                  <a:pt x="672" y="3539"/>
                </a:lnTo>
                <a:lnTo>
                  <a:pt x="671" y="3539"/>
                </a:lnTo>
                <a:lnTo>
                  <a:pt x="669" y="3539"/>
                </a:lnTo>
                <a:lnTo>
                  <a:pt x="666" y="3539"/>
                </a:lnTo>
                <a:lnTo>
                  <a:pt x="664" y="3539"/>
                </a:lnTo>
                <a:lnTo>
                  <a:pt x="663" y="3539"/>
                </a:lnTo>
                <a:lnTo>
                  <a:pt x="661" y="3539"/>
                </a:lnTo>
                <a:lnTo>
                  <a:pt x="660" y="3539"/>
                </a:lnTo>
                <a:lnTo>
                  <a:pt x="658" y="3539"/>
                </a:lnTo>
                <a:lnTo>
                  <a:pt x="656" y="3539"/>
                </a:lnTo>
                <a:lnTo>
                  <a:pt x="653" y="3539"/>
                </a:lnTo>
                <a:lnTo>
                  <a:pt x="652" y="3539"/>
                </a:lnTo>
                <a:lnTo>
                  <a:pt x="650" y="3539"/>
                </a:lnTo>
                <a:lnTo>
                  <a:pt x="648" y="3539"/>
                </a:lnTo>
                <a:lnTo>
                  <a:pt x="645" y="3539"/>
                </a:lnTo>
                <a:lnTo>
                  <a:pt x="644" y="3539"/>
                </a:lnTo>
                <a:lnTo>
                  <a:pt x="624" y="3539"/>
                </a:lnTo>
                <a:lnTo>
                  <a:pt x="618" y="3539"/>
                </a:lnTo>
                <a:lnTo>
                  <a:pt x="615" y="3539"/>
                </a:lnTo>
                <a:lnTo>
                  <a:pt x="613" y="3539"/>
                </a:lnTo>
                <a:lnTo>
                  <a:pt x="612" y="3539"/>
                </a:lnTo>
                <a:lnTo>
                  <a:pt x="607" y="3539"/>
                </a:lnTo>
                <a:lnTo>
                  <a:pt x="605" y="3539"/>
                </a:lnTo>
                <a:lnTo>
                  <a:pt x="604" y="3539"/>
                </a:lnTo>
                <a:lnTo>
                  <a:pt x="602" y="3539"/>
                </a:lnTo>
                <a:lnTo>
                  <a:pt x="597" y="3539"/>
                </a:lnTo>
                <a:lnTo>
                  <a:pt x="596" y="3539"/>
                </a:lnTo>
                <a:lnTo>
                  <a:pt x="557" y="3539"/>
                </a:lnTo>
                <a:lnTo>
                  <a:pt x="557" y="3538"/>
                </a:lnTo>
                <a:lnTo>
                  <a:pt x="557" y="3539"/>
                </a:lnTo>
                <a:lnTo>
                  <a:pt x="556" y="3539"/>
                </a:lnTo>
                <a:lnTo>
                  <a:pt x="548" y="3539"/>
                </a:lnTo>
                <a:lnTo>
                  <a:pt x="543" y="3539"/>
                </a:lnTo>
                <a:lnTo>
                  <a:pt x="540" y="3539"/>
                </a:lnTo>
                <a:lnTo>
                  <a:pt x="538" y="3539"/>
                </a:lnTo>
                <a:lnTo>
                  <a:pt x="527" y="3539"/>
                </a:lnTo>
                <a:lnTo>
                  <a:pt x="520" y="3539"/>
                </a:lnTo>
                <a:lnTo>
                  <a:pt x="519" y="3539"/>
                </a:lnTo>
                <a:lnTo>
                  <a:pt x="517" y="3539"/>
                </a:lnTo>
                <a:lnTo>
                  <a:pt x="516" y="3539"/>
                </a:lnTo>
                <a:lnTo>
                  <a:pt x="514" y="3539"/>
                </a:lnTo>
                <a:lnTo>
                  <a:pt x="512" y="3539"/>
                </a:lnTo>
                <a:lnTo>
                  <a:pt x="511" y="3539"/>
                </a:lnTo>
                <a:lnTo>
                  <a:pt x="509" y="3539"/>
                </a:lnTo>
                <a:lnTo>
                  <a:pt x="506" y="3539"/>
                </a:lnTo>
                <a:lnTo>
                  <a:pt x="504" y="3539"/>
                </a:lnTo>
                <a:lnTo>
                  <a:pt x="503" y="3539"/>
                </a:lnTo>
                <a:lnTo>
                  <a:pt x="501" y="3539"/>
                </a:lnTo>
                <a:lnTo>
                  <a:pt x="496" y="3539"/>
                </a:lnTo>
                <a:lnTo>
                  <a:pt x="495" y="3539"/>
                </a:lnTo>
                <a:lnTo>
                  <a:pt x="493" y="3539"/>
                </a:lnTo>
                <a:lnTo>
                  <a:pt x="488" y="3539"/>
                </a:lnTo>
                <a:lnTo>
                  <a:pt x="482" y="3539"/>
                </a:lnTo>
                <a:lnTo>
                  <a:pt x="479" y="3539"/>
                </a:lnTo>
                <a:lnTo>
                  <a:pt x="477" y="3539"/>
                </a:lnTo>
                <a:lnTo>
                  <a:pt x="469" y="3539"/>
                </a:lnTo>
                <a:lnTo>
                  <a:pt x="468" y="3539"/>
                </a:lnTo>
                <a:lnTo>
                  <a:pt x="464" y="3539"/>
                </a:lnTo>
                <a:lnTo>
                  <a:pt x="460" y="3539"/>
                </a:lnTo>
                <a:lnTo>
                  <a:pt x="444" y="3539"/>
                </a:lnTo>
                <a:lnTo>
                  <a:pt x="442" y="3539"/>
                </a:lnTo>
                <a:lnTo>
                  <a:pt x="440" y="3539"/>
                </a:lnTo>
                <a:lnTo>
                  <a:pt x="434" y="3539"/>
                </a:lnTo>
                <a:lnTo>
                  <a:pt x="428" y="3539"/>
                </a:lnTo>
                <a:lnTo>
                  <a:pt x="426" y="3539"/>
                </a:lnTo>
                <a:lnTo>
                  <a:pt x="424" y="3539"/>
                </a:lnTo>
                <a:lnTo>
                  <a:pt x="423" y="3539"/>
                </a:lnTo>
                <a:lnTo>
                  <a:pt x="416" y="3539"/>
                </a:lnTo>
                <a:lnTo>
                  <a:pt x="415" y="3539"/>
                </a:lnTo>
                <a:lnTo>
                  <a:pt x="413" y="3539"/>
                </a:lnTo>
                <a:lnTo>
                  <a:pt x="410" y="3539"/>
                </a:lnTo>
                <a:lnTo>
                  <a:pt x="407" y="3539"/>
                </a:lnTo>
                <a:lnTo>
                  <a:pt x="404" y="3539"/>
                </a:lnTo>
                <a:lnTo>
                  <a:pt x="392" y="3539"/>
                </a:lnTo>
                <a:lnTo>
                  <a:pt x="391" y="3539"/>
                </a:lnTo>
                <a:lnTo>
                  <a:pt x="383" y="3539"/>
                </a:lnTo>
                <a:lnTo>
                  <a:pt x="381" y="3539"/>
                </a:lnTo>
                <a:lnTo>
                  <a:pt x="380" y="3539"/>
                </a:lnTo>
                <a:lnTo>
                  <a:pt x="378" y="3539"/>
                </a:lnTo>
                <a:lnTo>
                  <a:pt x="376" y="3539"/>
                </a:lnTo>
                <a:lnTo>
                  <a:pt x="373" y="3539"/>
                </a:lnTo>
                <a:lnTo>
                  <a:pt x="372" y="3539"/>
                </a:lnTo>
                <a:lnTo>
                  <a:pt x="370" y="3539"/>
                </a:lnTo>
                <a:lnTo>
                  <a:pt x="368" y="3539"/>
                </a:lnTo>
                <a:lnTo>
                  <a:pt x="367" y="3539"/>
                </a:lnTo>
                <a:lnTo>
                  <a:pt x="365" y="3539"/>
                </a:lnTo>
                <a:lnTo>
                  <a:pt x="362" y="3539"/>
                </a:lnTo>
                <a:lnTo>
                  <a:pt x="359" y="3539"/>
                </a:lnTo>
                <a:lnTo>
                  <a:pt x="357" y="3539"/>
                </a:lnTo>
                <a:lnTo>
                  <a:pt x="352" y="3539"/>
                </a:lnTo>
                <a:lnTo>
                  <a:pt x="349" y="3539"/>
                </a:lnTo>
                <a:lnTo>
                  <a:pt x="346" y="3539"/>
                </a:lnTo>
                <a:lnTo>
                  <a:pt x="344" y="3539"/>
                </a:lnTo>
                <a:lnTo>
                  <a:pt x="343" y="3539"/>
                </a:lnTo>
                <a:lnTo>
                  <a:pt x="341" y="3539"/>
                </a:lnTo>
                <a:lnTo>
                  <a:pt x="338" y="3539"/>
                </a:lnTo>
                <a:lnTo>
                  <a:pt x="338" y="3538"/>
                </a:lnTo>
                <a:lnTo>
                  <a:pt x="317" y="3539"/>
                </a:lnTo>
                <a:lnTo>
                  <a:pt x="285" y="3539"/>
                </a:lnTo>
                <a:lnTo>
                  <a:pt x="284" y="3539"/>
                </a:lnTo>
                <a:lnTo>
                  <a:pt x="279" y="3539"/>
                </a:lnTo>
                <a:lnTo>
                  <a:pt x="274" y="3539"/>
                </a:lnTo>
                <a:lnTo>
                  <a:pt x="269" y="3539"/>
                </a:lnTo>
                <a:lnTo>
                  <a:pt x="268" y="3539"/>
                </a:lnTo>
                <a:lnTo>
                  <a:pt x="263" y="3539"/>
                </a:lnTo>
                <a:lnTo>
                  <a:pt x="261" y="3539"/>
                </a:lnTo>
                <a:lnTo>
                  <a:pt x="260" y="3539"/>
                </a:lnTo>
                <a:lnTo>
                  <a:pt x="255" y="3539"/>
                </a:lnTo>
                <a:lnTo>
                  <a:pt x="247" y="3539"/>
                </a:lnTo>
                <a:lnTo>
                  <a:pt x="244" y="3539"/>
                </a:lnTo>
                <a:lnTo>
                  <a:pt x="242" y="3539"/>
                </a:lnTo>
                <a:lnTo>
                  <a:pt x="223" y="3539"/>
                </a:lnTo>
                <a:lnTo>
                  <a:pt x="218" y="3539"/>
                </a:lnTo>
                <a:lnTo>
                  <a:pt x="204" y="3539"/>
                </a:lnTo>
                <a:lnTo>
                  <a:pt x="199" y="3539"/>
                </a:lnTo>
                <a:lnTo>
                  <a:pt x="197" y="3539"/>
                </a:lnTo>
                <a:lnTo>
                  <a:pt x="194" y="3539"/>
                </a:lnTo>
                <a:lnTo>
                  <a:pt x="192" y="3539"/>
                </a:lnTo>
                <a:lnTo>
                  <a:pt x="191" y="3539"/>
                </a:lnTo>
                <a:lnTo>
                  <a:pt x="188" y="3539"/>
                </a:lnTo>
                <a:lnTo>
                  <a:pt x="186" y="3539"/>
                </a:lnTo>
                <a:lnTo>
                  <a:pt x="184" y="3539"/>
                </a:lnTo>
                <a:lnTo>
                  <a:pt x="181" y="3539"/>
                </a:lnTo>
                <a:lnTo>
                  <a:pt x="172" y="3539"/>
                </a:lnTo>
                <a:lnTo>
                  <a:pt x="170" y="3539"/>
                </a:lnTo>
                <a:lnTo>
                  <a:pt x="168" y="3539"/>
                </a:lnTo>
                <a:lnTo>
                  <a:pt x="167" y="3539"/>
                </a:lnTo>
                <a:lnTo>
                  <a:pt x="157" y="3539"/>
                </a:lnTo>
                <a:lnTo>
                  <a:pt x="148" y="3539"/>
                </a:lnTo>
                <a:lnTo>
                  <a:pt x="146" y="3539"/>
                </a:lnTo>
                <a:lnTo>
                  <a:pt x="138" y="3539"/>
                </a:lnTo>
                <a:lnTo>
                  <a:pt x="127" y="3539"/>
                </a:lnTo>
                <a:lnTo>
                  <a:pt x="125" y="3539"/>
                </a:lnTo>
                <a:lnTo>
                  <a:pt x="119" y="3539"/>
                </a:lnTo>
                <a:lnTo>
                  <a:pt x="119" y="3538"/>
                </a:lnTo>
                <a:lnTo>
                  <a:pt x="119" y="3536"/>
                </a:lnTo>
                <a:lnTo>
                  <a:pt x="119" y="3534"/>
                </a:lnTo>
                <a:lnTo>
                  <a:pt x="119" y="3533"/>
                </a:lnTo>
                <a:lnTo>
                  <a:pt x="119" y="3531"/>
                </a:lnTo>
                <a:lnTo>
                  <a:pt x="119" y="3526"/>
                </a:lnTo>
                <a:lnTo>
                  <a:pt x="119" y="3525"/>
                </a:lnTo>
                <a:lnTo>
                  <a:pt x="119" y="3517"/>
                </a:lnTo>
                <a:lnTo>
                  <a:pt x="119" y="3514"/>
                </a:lnTo>
                <a:lnTo>
                  <a:pt x="119" y="3510"/>
                </a:lnTo>
                <a:lnTo>
                  <a:pt x="119" y="3509"/>
                </a:lnTo>
                <a:lnTo>
                  <a:pt x="119" y="3507"/>
                </a:lnTo>
                <a:lnTo>
                  <a:pt x="119" y="3506"/>
                </a:lnTo>
                <a:lnTo>
                  <a:pt x="119" y="3504"/>
                </a:lnTo>
                <a:lnTo>
                  <a:pt x="119" y="3502"/>
                </a:lnTo>
                <a:lnTo>
                  <a:pt x="119" y="3501"/>
                </a:lnTo>
                <a:lnTo>
                  <a:pt x="119" y="3499"/>
                </a:lnTo>
                <a:lnTo>
                  <a:pt x="119" y="3498"/>
                </a:lnTo>
                <a:lnTo>
                  <a:pt x="119" y="3496"/>
                </a:lnTo>
                <a:lnTo>
                  <a:pt x="119" y="3494"/>
                </a:lnTo>
                <a:lnTo>
                  <a:pt x="119" y="3493"/>
                </a:lnTo>
                <a:lnTo>
                  <a:pt x="119" y="3491"/>
                </a:lnTo>
                <a:lnTo>
                  <a:pt x="119" y="3490"/>
                </a:lnTo>
                <a:lnTo>
                  <a:pt x="119" y="3488"/>
                </a:lnTo>
                <a:lnTo>
                  <a:pt x="117" y="3488"/>
                </a:lnTo>
                <a:lnTo>
                  <a:pt x="116" y="3488"/>
                </a:lnTo>
                <a:lnTo>
                  <a:pt x="114" y="3488"/>
                </a:lnTo>
                <a:lnTo>
                  <a:pt x="112" y="3488"/>
                </a:lnTo>
                <a:lnTo>
                  <a:pt x="112" y="3469"/>
                </a:lnTo>
                <a:lnTo>
                  <a:pt x="112" y="3467"/>
                </a:lnTo>
                <a:lnTo>
                  <a:pt x="112" y="3466"/>
                </a:lnTo>
                <a:lnTo>
                  <a:pt x="112" y="3462"/>
                </a:lnTo>
                <a:lnTo>
                  <a:pt x="112" y="3456"/>
                </a:lnTo>
                <a:lnTo>
                  <a:pt x="112" y="3451"/>
                </a:lnTo>
                <a:lnTo>
                  <a:pt x="112" y="3450"/>
                </a:lnTo>
                <a:lnTo>
                  <a:pt x="112" y="3448"/>
                </a:lnTo>
                <a:lnTo>
                  <a:pt x="112" y="3446"/>
                </a:lnTo>
                <a:lnTo>
                  <a:pt x="112" y="3445"/>
                </a:lnTo>
                <a:lnTo>
                  <a:pt x="112" y="3443"/>
                </a:lnTo>
                <a:lnTo>
                  <a:pt x="112" y="3442"/>
                </a:lnTo>
                <a:lnTo>
                  <a:pt x="112" y="3440"/>
                </a:lnTo>
                <a:lnTo>
                  <a:pt x="112" y="3438"/>
                </a:lnTo>
                <a:lnTo>
                  <a:pt x="112" y="3437"/>
                </a:lnTo>
                <a:lnTo>
                  <a:pt x="112" y="3435"/>
                </a:lnTo>
                <a:lnTo>
                  <a:pt x="112" y="3434"/>
                </a:lnTo>
                <a:lnTo>
                  <a:pt x="112" y="3432"/>
                </a:lnTo>
                <a:lnTo>
                  <a:pt x="112" y="3430"/>
                </a:lnTo>
                <a:lnTo>
                  <a:pt x="112" y="3429"/>
                </a:lnTo>
                <a:lnTo>
                  <a:pt x="112" y="3427"/>
                </a:lnTo>
                <a:lnTo>
                  <a:pt x="112" y="3426"/>
                </a:lnTo>
                <a:lnTo>
                  <a:pt x="112" y="3424"/>
                </a:lnTo>
                <a:lnTo>
                  <a:pt x="112" y="3418"/>
                </a:lnTo>
                <a:lnTo>
                  <a:pt x="112" y="3410"/>
                </a:lnTo>
                <a:lnTo>
                  <a:pt x="112" y="3408"/>
                </a:lnTo>
                <a:lnTo>
                  <a:pt x="112" y="3406"/>
                </a:lnTo>
                <a:lnTo>
                  <a:pt x="112" y="3405"/>
                </a:lnTo>
                <a:lnTo>
                  <a:pt x="112" y="3403"/>
                </a:lnTo>
                <a:lnTo>
                  <a:pt x="112" y="3402"/>
                </a:lnTo>
                <a:lnTo>
                  <a:pt x="112" y="3400"/>
                </a:lnTo>
                <a:lnTo>
                  <a:pt x="112" y="3398"/>
                </a:lnTo>
                <a:lnTo>
                  <a:pt x="112" y="3397"/>
                </a:lnTo>
                <a:lnTo>
                  <a:pt x="112" y="3395"/>
                </a:lnTo>
                <a:lnTo>
                  <a:pt x="112" y="3394"/>
                </a:lnTo>
                <a:lnTo>
                  <a:pt x="112" y="3392"/>
                </a:lnTo>
                <a:lnTo>
                  <a:pt x="112" y="3390"/>
                </a:lnTo>
                <a:lnTo>
                  <a:pt x="112" y="3389"/>
                </a:lnTo>
                <a:lnTo>
                  <a:pt x="112" y="3387"/>
                </a:lnTo>
                <a:lnTo>
                  <a:pt x="111" y="3387"/>
                </a:lnTo>
                <a:lnTo>
                  <a:pt x="109" y="3387"/>
                </a:lnTo>
                <a:lnTo>
                  <a:pt x="108" y="3387"/>
                </a:lnTo>
                <a:lnTo>
                  <a:pt x="108" y="3384"/>
                </a:lnTo>
                <a:lnTo>
                  <a:pt x="108" y="3381"/>
                </a:lnTo>
                <a:lnTo>
                  <a:pt x="108" y="3379"/>
                </a:lnTo>
                <a:lnTo>
                  <a:pt x="108" y="3378"/>
                </a:lnTo>
                <a:lnTo>
                  <a:pt x="108" y="3374"/>
                </a:lnTo>
                <a:lnTo>
                  <a:pt x="108" y="3354"/>
                </a:lnTo>
                <a:lnTo>
                  <a:pt x="108" y="3352"/>
                </a:lnTo>
                <a:lnTo>
                  <a:pt x="108" y="3347"/>
                </a:lnTo>
                <a:lnTo>
                  <a:pt x="108" y="3338"/>
                </a:lnTo>
                <a:lnTo>
                  <a:pt x="108" y="3333"/>
                </a:lnTo>
                <a:lnTo>
                  <a:pt x="108" y="3328"/>
                </a:lnTo>
                <a:lnTo>
                  <a:pt x="108" y="3325"/>
                </a:lnTo>
                <a:lnTo>
                  <a:pt x="108" y="3323"/>
                </a:lnTo>
                <a:lnTo>
                  <a:pt x="108" y="3318"/>
                </a:lnTo>
                <a:lnTo>
                  <a:pt x="108" y="3312"/>
                </a:lnTo>
                <a:lnTo>
                  <a:pt x="108" y="3310"/>
                </a:lnTo>
                <a:lnTo>
                  <a:pt x="108" y="3307"/>
                </a:lnTo>
                <a:lnTo>
                  <a:pt x="108" y="3306"/>
                </a:lnTo>
                <a:lnTo>
                  <a:pt x="108" y="3304"/>
                </a:lnTo>
                <a:lnTo>
                  <a:pt x="108" y="3302"/>
                </a:lnTo>
                <a:lnTo>
                  <a:pt x="108" y="3301"/>
                </a:lnTo>
                <a:lnTo>
                  <a:pt x="108" y="3299"/>
                </a:lnTo>
                <a:lnTo>
                  <a:pt x="108" y="3298"/>
                </a:lnTo>
                <a:lnTo>
                  <a:pt x="108" y="3296"/>
                </a:lnTo>
                <a:lnTo>
                  <a:pt x="108" y="3294"/>
                </a:lnTo>
                <a:lnTo>
                  <a:pt x="108" y="3293"/>
                </a:lnTo>
                <a:lnTo>
                  <a:pt x="108" y="3291"/>
                </a:lnTo>
                <a:lnTo>
                  <a:pt x="108" y="3290"/>
                </a:lnTo>
                <a:lnTo>
                  <a:pt x="108" y="3288"/>
                </a:lnTo>
                <a:lnTo>
                  <a:pt x="108" y="3286"/>
                </a:lnTo>
                <a:lnTo>
                  <a:pt x="106" y="3286"/>
                </a:lnTo>
                <a:lnTo>
                  <a:pt x="104" y="3286"/>
                </a:lnTo>
                <a:lnTo>
                  <a:pt x="103" y="3286"/>
                </a:lnTo>
                <a:lnTo>
                  <a:pt x="103" y="3285"/>
                </a:lnTo>
                <a:lnTo>
                  <a:pt x="103" y="3283"/>
                </a:lnTo>
                <a:lnTo>
                  <a:pt x="103" y="3282"/>
                </a:lnTo>
                <a:lnTo>
                  <a:pt x="103" y="3280"/>
                </a:lnTo>
                <a:lnTo>
                  <a:pt x="103" y="3278"/>
                </a:lnTo>
                <a:lnTo>
                  <a:pt x="103" y="3277"/>
                </a:lnTo>
                <a:lnTo>
                  <a:pt x="103" y="3275"/>
                </a:lnTo>
                <a:lnTo>
                  <a:pt x="103" y="3274"/>
                </a:lnTo>
                <a:lnTo>
                  <a:pt x="103" y="3272"/>
                </a:lnTo>
                <a:lnTo>
                  <a:pt x="103" y="3270"/>
                </a:lnTo>
                <a:lnTo>
                  <a:pt x="103" y="3269"/>
                </a:lnTo>
                <a:lnTo>
                  <a:pt x="103" y="3267"/>
                </a:lnTo>
                <a:lnTo>
                  <a:pt x="103" y="3266"/>
                </a:lnTo>
                <a:lnTo>
                  <a:pt x="103" y="3264"/>
                </a:lnTo>
                <a:lnTo>
                  <a:pt x="103" y="3262"/>
                </a:lnTo>
                <a:lnTo>
                  <a:pt x="103" y="3261"/>
                </a:lnTo>
                <a:lnTo>
                  <a:pt x="103" y="3259"/>
                </a:lnTo>
                <a:lnTo>
                  <a:pt x="103" y="3258"/>
                </a:lnTo>
                <a:lnTo>
                  <a:pt x="103" y="3256"/>
                </a:lnTo>
                <a:lnTo>
                  <a:pt x="103" y="3254"/>
                </a:lnTo>
                <a:lnTo>
                  <a:pt x="103" y="3253"/>
                </a:lnTo>
                <a:lnTo>
                  <a:pt x="103" y="3251"/>
                </a:lnTo>
                <a:lnTo>
                  <a:pt x="103" y="3250"/>
                </a:lnTo>
                <a:lnTo>
                  <a:pt x="103" y="3248"/>
                </a:lnTo>
                <a:lnTo>
                  <a:pt x="103" y="3246"/>
                </a:lnTo>
                <a:lnTo>
                  <a:pt x="103" y="3245"/>
                </a:lnTo>
                <a:lnTo>
                  <a:pt x="103" y="3243"/>
                </a:lnTo>
                <a:lnTo>
                  <a:pt x="103" y="3242"/>
                </a:lnTo>
                <a:lnTo>
                  <a:pt x="103" y="3240"/>
                </a:lnTo>
                <a:lnTo>
                  <a:pt x="103" y="3238"/>
                </a:lnTo>
                <a:lnTo>
                  <a:pt x="103" y="3237"/>
                </a:lnTo>
                <a:lnTo>
                  <a:pt x="103" y="3235"/>
                </a:lnTo>
                <a:lnTo>
                  <a:pt x="103" y="3234"/>
                </a:lnTo>
                <a:lnTo>
                  <a:pt x="103" y="3232"/>
                </a:lnTo>
                <a:lnTo>
                  <a:pt x="103" y="3230"/>
                </a:lnTo>
                <a:lnTo>
                  <a:pt x="103" y="3229"/>
                </a:lnTo>
                <a:lnTo>
                  <a:pt x="103" y="3227"/>
                </a:lnTo>
                <a:lnTo>
                  <a:pt x="103" y="3226"/>
                </a:lnTo>
                <a:lnTo>
                  <a:pt x="103" y="3224"/>
                </a:lnTo>
                <a:lnTo>
                  <a:pt x="103" y="3222"/>
                </a:lnTo>
                <a:lnTo>
                  <a:pt x="103" y="3221"/>
                </a:lnTo>
                <a:lnTo>
                  <a:pt x="103" y="3219"/>
                </a:lnTo>
                <a:lnTo>
                  <a:pt x="103" y="3218"/>
                </a:lnTo>
                <a:lnTo>
                  <a:pt x="103" y="3216"/>
                </a:lnTo>
                <a:lnTo>
                  <a:pt x="103" y="3214"/>
                </a:lnTo>
                <a:lnTo>
                  <a:pt x="103" y="3213"/>
                </a:lnTo>
                <a:lnTo>
                  <a:pt x="103" y="3211"/>
                </a:lnTo>
                <a:lnTo>
                  <a:pt x="103" y="3210"/>
                </a:lnTo>
                <a:lnTo>
                  <a:pt x="103" y="3208"/>
                </a:lnTo>
                <a:lnTo>
                  <a:pt x="103" y="3206"/>
                </a:lnTo>
                <a:lnTo>
                  <a:pt x="103" y="3205"/>
                </a:lnTo>
                <a:lnTo>
                  <a:pt x="103" y="3203"/>
                </a:lnTo>
                <a:lnTo>
                  <a:pt x="103" y="3202"/>
                </a:lnTo>
                <a:lnTo>
                  <a:pt x="103" y="3194"/>
                </a:lnTo>
                <a:lnTo>
                  <a:pt x="103" y="3192"/>
                </a:lnTo>
                <a:lnTo>
                  <a:pt x="103" y="3186"/>
                </a:lnTo>
                <a:lnTo>
                  <a:pt x="103" y="3184"/>
                </a:lnTo>
                <a:lnTo>
                  <a:pt x="101" y="3184"/>
                </a:lnTo>
                <a:lnTo>
                  <a:pt x="100" y="3184"/>
                </a:lnTo>
                <a:lnTo>
                  <a:pt x="98" y="3184"/>
                </a:lnTo>
                <a:lnTo>
                  <a:pt x="96" y="3184"/>
                </a:lnTo>
                <a:lnTo>
                  <a:pt x="96" y="3182"/>
                </a:lnTo>
                <a:lnTo>
                  <a:pt x="96" y="3181"/>
                </a:lnTo>
                <a:lnTo>
                  <a:pt x="98" y="3171"/>
                </a:lnTo>
                <a:lnTo>
                  <a:pt x="98" y="3170"/>
                </a:lnTo>
                <a:lnTo>
                  <a:pt x="98" y="3166"/>
                </a:lnTo>
                <a:lnTo>
                  <a:pt x="98" y="3165"/>
                </a:lnTo>
                <a:lnTo>
                  <a:pt x="98" y="3163"/>
                </a:lnTo>
                <a:lnTo>
                  <a:pt x="98" y="3162"/>
                </a:lnTo>
                <a:lnTo>
                  <a:pt x="98" y="3160"/>
                </a:lnTo>
                <a:lnTo>
                  <a:pt x="98" y="3158"/>
                </a:lnTo>
                <a:lnTo>
                  <a:pt x="98" y="3157"/>
                </a:lnTo>
                <a:lnTo>
                  <a:pt x="98" y="3155"/>
                </a:lnTo>
                <a:lnTo>
                  <a:pt x="98" y="3150"/>
                </a:lnTo>
                <a:lnTo>
                  <a:pt x="98" y="3147"/>
                </a:lnTo>
                <a:lnTo>
                  <a:pt x="98" y="3141"/>
                </a:lnTo>
                <a:lnTo>
                  <a:pt x="98" y="3138"/>
                </a:lnTo>
                <a:lnTo>
                  <a:pt x="98" y="3136"/>
                </a:lnTo>
                <a:lnTo>
                  <a:pt x="98" y="3133"/>
                </a:lnTo>
                <a:lnTo>
                  <a:pt x="98" y="3126"/>
                </a:lnTo>
                <a:lnTo>
                  <a:pt x="98" y="3120"/>
                </a:lnTo>
                <a:lnTo>
                  <a:pt x="98" y="3118"/>
                </a:lnTo>
                <a:lnTo>
                  <a:pt x="98" y="3114"/>
                </a:lnTo>
                <a:lnTo>
                  <a:pt x="98" y="3110"/>
                </a:lnTo>
                <a:lnTo>
                  <a:pt x="98" y="3109"/>
                </a:lnTo>
                <a:lnTo>
                  <a:pt x="98" y="3107"/>
                </a:lnTo>
                <a:lnTo>
                  <a:pt x="98" y="3104"/>
                </a:lnTo>
                <a:lnTo>
                  <a:pt x="98" y="3102"/>
                </a:lnTo>
                <a:lnTo>
                  <a:pt x="98" y="3101"/>
                </a:lnTo>
                <a:lnTo>
                  <a:pt x="98" y="3099"/>
                </a:lnTo>
                <a:lnTo>
                  <a:pt x="98" y="3098"/>
                </a:lnTo>
                <a:lnTo>
                  <a:pt x="98" y="3085"/>
                </a:lnTo>
                <a:lnTo>
                  <a:pt x="98" y="3083"/>
                </a:lnTo>
                <a:lnTo>
                  <a:pt x="98" y="3082"/>
                </a:lnTo>
                <a:lnTo>
                  <a:pt x="93" y="3082"/>
                </a:lnTo>
                <a:lnTo>
                  <a:pt x="92" y="3082"/>
                </a:lnTo>
                <a:lnTo>
                  <a:pt x="92" y="3080"/>
                </a:lnTo>
                <a:lnTo>
                  <a:pt x="92" y="3074"/>
                </a:lnTo>
                <a:lnTo>
                  <a:pt x="92" y="3069"/>
                </a:lnTo>
                <a:lnTo>
                  <a:pt x="92" y="3066"/>
                </a:lnTo>
                <a:lnTo>
                  <a:pt x="92" y="3056"/>
                </a:lnTo>
                <a:lnTo>
                  <a:pt x="92" y="3050"/>
                </a:lnTo>
                <a:lnTo>
                  <a:pt x="92" y="3042"/>
                </a:lnTo>
                <a:lnTo>
                  <a:pt x="92" y="3038"/>
                </a:lnTo>
                <a:lnTo>
                  <a:pt x="92" y="3035"/>
                </a:lnTo>
                <a:lnTo>
                  <a:pt x="92" y="3034"/>
                </a:lnTo>
                <a:lnTo>
                  <a:pt x="92" y="3029"/>
                </a:lnTo>
                <a:lnTo>
                  <a:pt x="92" y="3027"/>
                </a:lnTo>
                <a:lnTo>
                  <a:pt x="92" y="3026"/>
                </a:lnTo>
                <a:lnTo>
                  <a:pt x="92" y="3021"/>
                </a:lnTo>
                <a:lnTo>
                  <a:pt x="92" y="3016"/>
                </a:lnTo>
                <a:lnTo>
                  <a:pt x="92" y="3015"/>
                </a:lnTo>
                <a:lnTo>
                  <a:pt x="92" y="3013"/>
                </a:lnTo>
                <a:lnTo>
                  <a:pt x="92" y="3010"/>
                </a:lnTo>
                <a:lnTo>
                  <a:pt x="92" y="3008"/>
                </a:lnTo>
                <a:lnTo>
                  <a:pt x="92" y="3007"/>
                </a:lnTo>
                <a:lnTo>
                  <a:pt x="92" y="3003"/>
                </a:lnTo>
                <a:lnTo>
                  <a:pt x="92" y="2995"/>
                </a:lnTo>
                <a:lnTo>
                  <a:pt x="92" y="2991"/>
                </a:lnTo>
                <a:lnTo>
                  <a:pt x="92" y="2989"/>
                </a:lnTo>
                <a:lnTo>
                  <a:pt x="92" y="2987"/>
                </a:lnTo>
                <a:lnTo>
                  <a:pt x="92" y="2986"/>
                </a:lnTo>
                <a:lnTo>
                  <a:pt x="92" y="2983"/>
                </a:lnTo>
                <a:lnTo>
                  <a:pt x="92" y="2981"/>
                </a:lnTo>
                <a:lnTo>
                  <a:pt x="92" y="2979"/>
                </a:lnTo>
                <a:lnTo>
                  <a:pt x="92" y="2978"/>
                </a:lnTo>
                <a:lnTo>
                  <a:pt x="90" y="2978"/>
                </a:lnTo>
                <a:lnTo>
                  <a:pt x="87" y="2978"/>
                </a:lnTo>
                <a:lnTo>
                  <a:pt x="85" y="2978"/>
                </a:lnTo>
                <a:lnTo>
                  <a:pt x="85" y="2973"/>
                </a:lnTo>
                <a:lnTo>
                  <a:pt x="85" y="2967"/>
                </a:lnTo>
                <a:lnTo>
                  <a:pt x="85" y="2965"/>
                </a:lnTo>
                <a:lnTo>
                  <a:pt x="85" y="2963"/>
                </a:lnTo>
                <a:lnTo>
                  <a:pt x="85" y="2962"/>
                </a:lnTo>
                <a:lnTo>
                  <a:pt x="85" y="2960"/>
                </a:lnTo>
                <a:lnTo>
                  <a:pt x="85" y="2955"/>
                </a:lnTo>
                <a:lnTo>
                  <a:pt x="85" y="2954"/>
                </a:lnTo>
                <a:lnTo>
                  <a:pt x="85" y="2952"/>
                </a:lnTo>
                <a:lnTo>
                  <a:pt x="85" y="2947"/>
                </a:lnTo>
                <a:lnTo>
                  <a:pt x="85" y="2946"/>
                </a:lnTo>
                <a:lnTo>
                  <a:pt x="85" y="2944"/>
                </a:lnTo>
                <a:lnTo>
                  <a:pt x="85" y="2943"/>
                </a:lnTo>
                <a:lnTo>
                  <a:pt x="85" y="2941"/>
                </a:lnTo>
                <a:lnTo>
                  <a:pt x="85" y="2939"/>
                </a:lnTo>
                <a:lnTo>
                  <a:pt x="85" y="2938"/>
                </a:lnTo>
                <a:lnTo>
                  <a:pt x="85" y="2935"/>
                </a:lnTo>
                <a:lnTo>
                  <a:pt x="85" y="2933"/>
                </a:lnTo>
                <a:lnTo>
                  <a:pt x="85" y="2930"/>
                </a:lnTo>
                <a:lnTo>
                  <a:pt x="85" y="2927"/>
                </a:lnTo>
                <a:lnTo>
                  <a:pt x="85" y="2925"/>
                </a:lnTo>
                <a:lnTo>
                  <a:pt x="85" y="2922"/>
                </a:lnTo>
                <a:lnTo>
                  <a:pt x="85" y="2920"/>
                </a:lnTo>
                <a:lnTo>
                  <a:pt x="85" y="2919"/>
                </a:lnTo>
                <a:lnTo>
                  <a:pt x="85" y="2917"/>
                </a:lnTo>
                <a:lnTo>
                  <a:pt x="85" y="2912"/>
                </a:lnTo>
                <a:lnTo>
                  <a:pt x="85" y="2907"/>
                </a:lnTo>
                <a:lnTo>
                  <a:pt x="85" y="2906"/>
                </a:lnTo>
                <a:lnTo>
                  <a:pt x="85" y="2904"/>
                </a:lnTo>
                <a:lnTo>
                  <a:pt x="85" y="2899"/>
                </a:lnTo>
                <a:lnTo>
                  <a:pt x="85" y="2898"/>
                </a:lnTo>
                <a:lnTo>
                  <a:pt x="85" y="2896"/>
                </a:lnTo>
                <a:lnTo>
                  <a:pt x="85" y="2895"/>
                </a:lnTo>
                <a:lnTo>
                  <a:pt x="85" y="2893"/>
                </a:lnTo>
                <a:lnTo>
                  <a:pt x="85" y="2888"/>
                </a:lnTo>
                <a:lnTo>
                  <a:pt x="85" y="2887"/>
                </a:lnTo>
                <a:lnTo>
                  <a:pt x="85" y="2883"/>
                </a:lnTo>
                <a:lnTo>
                  <a:pt x="85" y="2880"/>
                </a:lnTo>
                <a:lnTo>
                  <a:pt x="85" y="2874"/>
                </a:lnTo>
                <a:lnTo>
                  <a:pt x="84" y="2874"/>
                </a:lnTo>
                <a:lnTo>
                  <a:pt x="80" y="2874"/>
                </a:lnTo>
                <a:lnTo>
                  <a:pt x="80" y="2871"/>
                </a:lnTo>
                <a:lnTo>
                  <a:pt x="80" y="2869"/>
                </a:lnTo>
                <a:lnTo>
                  <a:pt x="80" y="2867"/>
                </a:lnTo>
                <a:lnTo>
                  <a:pt x="80" y="2864"/>
                </a:lnTo>
                <a:lnTo>
                  <a:pt x="80" y="2861"/>
                </a:lnTo>
                <a:lnTo>
                  <a:pt x="80" y="2859"/>
                </a:lnTo>
                <a:lnTo>
                  <a:pt x="80" y="2856"/>
                </a:lnTo>
                <a:lnTo>
                  <a:pt x="80" y="2851"/>
                </a:lnTo>
                <a:lnTo>
                  <a:pt x="80" y="2848"/>
                </a:lnTo>
                <a:lnTo>
                  <a:pt x="80" y="2847"/>
                </a:lnTo>
                <a:lnTo>
                  <a:pt x="80" y="2845"/>
                </a:lnTo>
                <a:lnTo>
                  <a:pt x="80" y="2842"/>
                </a:lnTo>
                <a:lnTo>
                  <a:pt x="80" y="2840"/>
                </a:lnTo>
                <a:lnTo>
                  <a:pt x="80" y="2839"/>
                </a:lnTo>
                <a:lnTo>
                  <a:pt x="80" y="2834"/>
                </a:lnTo>
                <a:lnTo>
                  <a:pt x="80" y="2831"/>
                </a:lnTo>
                <a:lnTo>
                  <a:pt x="80" y="2829"/>
                </a:lnTo>
                <a:lnTo>
                  <a:pt x="80" y="2827"/>
                </a:lnTo>
                <a:lnTo>
                  <a:pt x="80" y="2826"/>
                </a:lnTo>
                <a:lnTo>
                  <a:pt x="80" y="2824"/>
                </a:lnTo>
                <a:lnTo>
                  <a:pt x="80" y="2823"/>
                </a:lnTo>
                <a:lnTo>
                  <a:pt x="80" y="2821"/>
                </a:lnTo>
                <a:lnTo>
                  <a:pt x="80" y="2819"/>
                </a:lnTo>
                <a:lnTo>
                  <a:pt x="80" y="2818"/>
                </a:lnTo>
                <a:lnTo>
                  <a:pt x="80" y="2816"/>
                </a:lnTo>
                <a:lnTo>
                  <a:pt x="80" y="2815"/>
                </a:lnTo>
                <a:lnTo>
                  <a:pt x="80" y="2813"/>
                </a:lnTo>
                <a:lnTo>
                  <a:pt x="80" y="2811"/>
                </a:lnTo>
                <a:lnTo>
                  <a:pt x="80" y="2808"/>
                </a:lnTo>
                <a:lnTo>
                  <a:pt x="80" y="2803"/>
                </a:lnTo>
                <a:lnTo>
                  <a:pt x="80" y="2800"/>
                </a:lnTo>
                <a:lnTo>
                  <a:pt x="80" y="2799"/>
                </a:lnTo>
                <a:lnTo>
                  <a:pt x="80" y="2797"/>
                </a:lnTo>
                <a:lnTo>
                  <a:pt x="80" y="2794"/>
                </a:lnTo>
                <a:lnTo>
                  <a:pt x="80" y="2791"/>
                </a:lnTo>
                <a:lnTo>
                  <a:pt x="80" y="2789"/>
                </a:lnTo>
                <a:lnTo>
                  <a:pt x="80" y="2787"/>
                </a:lnTo>
                <a:lnTo>
                  <a:pt x="80" y="2786"/>
                </a:lnTo>
                <a:lnTo>
                  <a:pt x="80" y="2783"/>
                </a:lnTo>
                <a:lnTo>
                  <a:pt x="80" y="2781"/>
                </a:lnTo>
                <a:lnTo>
                  <a:pt x="80" y="2779"/>
                </a:lnTo>
                <a:lnTo>
                  <a:pt x="80" y="2778"/>
                </a:lnTo>
                <a:lnTo>
                  <a:pt x="80" y="2776"/>
                </a:lnTo>
                <a:lnTo>
                  <a:pt x="80" y="2775"/>
                </a:lnTo>
                <a:lnTo>
                  <a:pt x="80" y="2768"/>
                </a:lnTo>
                <a:lnTo>
                  <a:pt x="79" y="2768"/>
                </a:lnTo>
                <a:lnTo>
                  <a:pt x="79" y="2767"/>
                </a:lnTo>
                <a:lnTo>
                  <a:pt x="79" y="2763"/>
                </a:lnTo>
                <a:lnTo>
                  <a:pt x="79" y="2762"/>
                </a:lnTo>
                <a:lnTo>
                  <a:pt x="79" y="2760"/>
                </a:lnTo>
                <a:lnTo>
                  <a:pt x="79" y="2757"/>
                </a:lnTo>
                <a:lnTo>
                  <a:pt x="79" y="2755"/>
                </a:lnTo>
                <a:lnTo>
                  <a:pt x="79" y="2752"/>
                </a:lnTo>
                <a:lnTo>
                  <a:pt x="79" y="2747"/>
                </a:lnTo>
                <a:lnTo>
                  <a:pt x="79" y="2746"/>
                </a:lnTo>
                <a:lnTo>
                  <a:pt x="79" y="2744"/>
                </a:lnTo>
                <a:lnTo>
                  <a:pt x="79" y="2743"/>
                </a:lnTo>
                <a:lnTo>
                  <a:pt x="79" y="2741"/>
                </a:lnTo>
                <a:lnTo>
                  <a:pt x="79" y="2739"/>
                </a:lnTo>
                <a:lnTo>
                  <a:pt x="79" y="2738"/>
                </a:lnTo>
                <a:lnTo>
                  <a:pt x="79" y="2735"/>
                </a:lnTo>
                <a:lnTo>
                  <a:pt x="79" y="2733"/>
                </a:lnTo>
                <a:lnTo>
                  <a:pt x="79" y="2727"/>
                </a:lnTo>
                <a:lnTo>
                  <a:pt x="79" y="2725"/>
                </a:lnTo>
                <a:lnTo>
                  <a:pt x="79" y="2723"/>
                </a:lnTo>
                <a:lnTo>
                  <a:pt x="79" y="2722"/>
                </a:lnTo>
                <a:lnTo>
                  <a:pt x="79" y="2719"/>
                </a:lnTo>
                <a:lnTo>
                  <a:pt x="79" y="2715"/>
                </a:lnTo>
                <a:lnTo>
                  <a:pt x="79" y="2714"/>
                </a:lnTo>
                <a:lnTo>
                  <a:pt x="79" y="2712"/>
                </a:lnTo>
                <a:lnTo>
                  <a:pt x="79" y="2711"/>
                </a:lnTo>
                <a:lnTo>
                  <a:pt x="79" y="2709"/>
                </a:lnTo>
                <a:lnTo>
                  <a:pt x="79" y="2704"/>
                </a:lnTo>
                <a:lnTo>
                  <a:pt x="79" y="2703"/>
                </a:lnTo>
                <a:lnTo>
                  <a:pt x="79" y="2701"/>
                </a:lnTo>
                <a:lnTo>
                  <a:pt x="79" y="2693"/>
                </a:lnTo>
                <a:lnTo>
                  <a:pt x="79" y="2691"/>
                </a:lnTo>
                <a:lnTo>
                  <a:pt x="79" y="2690"/>
                </a:lnTo>
                <a:lnTo>
                  <a:pt x="79" y="2688"/>
                </a:lnTo>
                <a:lnTo>
                  <a:pt x="79" y="2687"/>
                </a:lnTo>
                <a:lnTo>
                  <a:pt x="79" y="2683"/>
                </a:lnTo>
                <a:lnTo>
                  <a:pt x="79" y="2682"/>
                </a:lnTo>
                <a:lnTo>
                  <a:pt x="79" y="2680"/>
                </a:lnTo>
                <a:lnTo>
                  <a:pt x="79" y="2679"/>
                </a:lnTo>
                <a:lnTo>
                  <a:pt x="79" y="2677"/>
                </a:lnTo>
                <a:lnTo>
                  <a:pt x="79" y="2675"/>
                </a:lnTo>
                <a:lnTo>
                  <a:pt x="79" y="2674"/>
                </a:lnTo>
                <a:lnTo>
                  <a:pt x="77" y="2674"/>
                </a:lnTo>
                <a:lnTo>
                  <a:pt x="72" y="2674"/>
                </a:lnTo>
                <a:lnTo>
                  <a:pt x="72" y="2669"/>
                </a:lnTo>
                <a:lnTo>
                  <a:pt x="72" y="2667"/>
                </a:lnTo>
                <a:lnTo>
                  <a:pt x="72" y="2666"/>
                </a:lnTo>
                <a:lnTo>
                  <a:pt x="72" y="2664"/>
                </a:lnTo>
                <a:lnTo>
                  <a:pt x="72" y="2659"/>
                </a:lnTo>
                <a:lnTo>
                  <a:pt x="72" y="2658"/>
                </a:lnTo>
                <a:lnTo>
                  <a:pt x="72" y="2651"/>
                </a:lnTo>
                <a:lnTo>
                  <a:pt x="72" y="2648"/>
                </a:lnTo>
                <a:lnTo>
                  <a:pt x="72" y="2647"/>
                </a:lnTo>
                <a:lnTo>
                  <a:pt x="72" y="2645"/>
                </a:lnTo>
                <a:lnTo>
                  <a:pt x="72" y="2643"/>
                </a:lnTo>
                <a:lnTo>
                  <a:pt x="72" y="2640"/>
                </a:lnTo>
                <a:lnTo>
                  <a:pt x="72" y="2639"/>
                </a:lnTo>
                <a:lnTo>
                  <a:pt x="72" y="2637"/>
                </a:lnTo>
                <a:lnTo>
                  <a:pt x="72" y="2635"/>
                </a:lnTo>
                <a:lnTo>
                  <a:pt x="72" y="2631"/>
                </a:lnTo>
                <a:lnTo>
                  <a:pt x="72" y="2629"/>
                </a:lnTo>
                <a:lnTo>
                  <a:pt x="72" y="2626"/>
                </a:lnTo>
                <a:lnTo>
                  <a:pt x="72" y="2624"/>
                </a:lnTo>
                <a:lnTo>
                  <a:pt x="72" y="2621"/>
                </a:lnTo>
                <a:lnTo>
                  <a:pt x="72" y="2619"/>
                </a:lnTo>
                <a:lnTo>
                  <a:pt x="72" y="2618"/>
                </a:lnTo>
                <a:lnTo>
                  <a:pt x="72" y="2616"/>
                </a:lnTo>
                <a:lnTo>
                  <a:pt x="72" y="2615"/>
                </a:lnTo>
                <a:lnTo>
                  <a:pt x="72" y="2613"/>
                </a:lnTo>
                <a:lnTo>
                  <a:pt x="72" y="2611"/>
                </a:lnTo>
                <a:lnTo>
                  <a:pt x="72" y="2610"/>
                </a:lnTo>
                <a:lnTo>
                  <a:pt x="72" y="2608"/>
                </a:lnTo>
                <a:lnTo>
                  <a:pt x="72" y="2605"/>
                </a:lnTo>
                <a:lnTo>
                  <a:pt x="72" y="2603"/>
                </a:lnTo>
                <a:lnTo>
                  <a:pt x="72" y="2602"/>
                </a:lnTo>
                <a:lnTo>
                  <a:pt x="72" y="2600"/>
                </a:lnTo>
                <a:lnTo>
                  <a:pt x="72" y="2599"/>
                </a:lnTo>
                <a:lnTo>
                  <a:pt x="72" y="2595"/>
                </a:lnTo>
                <a:lnTo>
                  <a:pt x="72" y="2592"/>
                </a:lnTo>
                <a:lnTo>
                  <a:pt x="72" y="2591"/>
                </a:lnTo>
                <a:lnTo>
                  <a:pt x="72" y="2589"/>
                </a:lnTo>
                <a:lnTo>
                  <a:pt x="72" y="2586"/>
                </a:lnTo>
                <a:lnTo>
                  <a:pt x="72" y="2584"/>
                </a:lnTo>
                <a:lnTo>
                  <a:pt x="72" y="2583"/>
                </a:lnTo>
                <a:lnTo>
                  <a:pt x="72" y="2581"/>
                </a:lnTo>
                <a:lnTo>
                  <a:pt x="72" y="2568"/>
                </a:lnTo>
                <a:lnTo>
                  <a:pt x="71" y="2568"/>
                </a:lnTo>
                <a:lnTo>
                  <a:pt x="68" y="2568"/>
                </a:lnTo>
                <a:lnTo>
                  <a:pt x="68" y="2565"/>
                </a:lnTo>
                <a:lnTo>
                  <a:pt x="68" y="2563"/>
                </a:lnTo>
                <a:lnTo>
                  <a:pt x="68" y="2557"/>
                </a:lnTo>
                <a:lnTo>
                  <a:pt x="68" y="2551"/>
                </a:lnTo>
                <a:lnTo>
                  <a:pt x="68" y="2547"/>
                </a:lnTo>
                <a:lnTo>
                  <a:pt x="68" y="2544"/>
                </a:lnTo>
                <a:lnTo>
                  <a:pt x="68" y="2543"/>
                </a:lnTo>
                <a:lnTo>
                  <a:pt x="68" y="2541"/>
                </a:lnTo>
                <a:lnTo>
                  <a:pt x="68" y="2539"/>
                </a:lnTo>
                <a:lnTo>
                  <a:pt x="68" y="2538"/>
                </a:lnTo>
                <a:lnTo>
                  <a:pt x="68" y="2535"/>
                </a:lnTo>
                <a:lnTo>
                  <a:pt x="68" y="2533"/>
                </a:lnTo>
                <a:lnTo>
                  <a:pt x="68" y="2530"/>
                </a:lnTo>
                <a:lnTo>
                  <a:pt x="68" y="2528"/>
                </a:lnTo>
                <a:lnTo>
                  <a:pt x="68" y="2527"/>
                </a:lnTo>
                <a:lnTo>
                  <a:pt x="68" y="2523"/>
                </a:lnTo>
                <a:lnTo>
                  <a:pt x="68" y="2522"/>
                </a:lnTo>
                <a:lnTo>
                  <a:pt x="68" y="2520"/>
                </a:lnTo>
                <a:lnTo>
                  <a:pt x="68" y="2519"/>
                </a:lnTo>
                <a:lnTo>
                  <a:pt x="68" y="2517"/>
                </a:lnTo>
                <a:lnTo>
                  <a:pt x="68" y="2514"/>
                </a:lnTo>
                <a:lnTo>
                  <a:pt x="68" y="2512"/>
                </a:lnTo>
                <a:lnTo>
                  <a:pt x="68" y="2503"/>
                </a:lnTo>
                <a:lnTo>
                  <a:pt x="68" y="2501"/>
                </a:lnTo>
                <a:lnTo>
                  <a:pt x="68" y="2499"/>
                </a:lnTo>
                <a:lnTo>
                  <a:pt x="68" y="2498"/>
                </a:lnTo>
                <a:lnTo>
                  <a:pt x="68" y="2496"/>
                </a:lnTo>
                <a:lnTo>
                  <a:pt x="68" y="2495"/>
                </a:lnTo>
                <a:lnTo>
                  <a:pt x="68" y="2491"/>
                </a:lnTo>
                <a:lnTo>
                  <a:pt x="68" y="2487"/>
                </a:lnTo>
                <a:lnTo>
                  <a:pt x="68" y="2485"/>
                </a:lnTo>
                <a:lnTo>
                  <a:pt x="68" y="2483"/>
                </a:lnTo>
                <a:lnTo>
                  <a:pt x="68" y="2482"/>
                </a:lnTo>
                <a:lnTo>
                  <a:pt x="68" y="2477"/>
                </a:lnTo>
                <a:lnTo>
                  <a:pt x="68" y="2475"/>
                </a:lnTo>
                <a:lnTo>
                  <a:pt x="68" y="2474"/>
                </a:lnTo>
                <a:lnTo>
                  <a:pt x="68" y="2469"/>
                </a:lnTo>
                <a:lnTo>
                  <a:pt x="68" y="2467"/>
                </a:lnTo>
                <a:lnTo>
                  <a:pt x="68" y="2464"/>
                </a:lnTo>
                <a:lnTo>
                  <a:pt x="68" y="2463"/>
                </a:lnTo>
                <a:lnTo>
                  <a:pt x="66" y="2463"/>
                </a:lnTo>
                <a:lnTo>
                  <a:pt x="61" y="2463"/>
                </a:lnTo>
                <a:lnTo>
                  <a:pt x="61" y="2453"/>
                </a:lnTo>
                <a:lnTo>
                  <a:pt x="61" y="2451"/>
                </a:lnTo>
                <a:lnTo>
                  <a:pt x="61" y="2448"/>
                </a:lnTo>
                <a:lnTo>
                  <a:pt x="61" y="2445"/>
                </a:lnTo>
                <a:lnTo>
                  <a:pt x="61" y="2443"/>
                </a:lnTo>
                <a:lnTo>
                  <a:pt x="61" y="2442"/>
                </a:lnTo>
                <a:lnTo>
                  <a:pt x="61" y="2439"/>
                </a:lnTo>
                <a:lnTo>
                  <a:pt x="61" y="2437"/>
                </a:lnTo>
                <a:lnTo>
                  <a:pt x="61" y="2434"/>
                </a:lnTo>
                <a:lnTo>
                  <a:pt x="61" y="2429"/>
                </a:lnTo>
                <a:lnTo>
                  <a:pt x="61" y="2427"/>
                </a:lnTo>
                <a:lnTo>
                  <a:pt x="61" y="2426"/>
                </a:lnTo>
                <a:lnTo>
                  <a:pt x="61" y="2424"/>
                </a:lnTo>
                <a:lnTo>
                  <a:pt x="61" y="2423"/>
                </a:lnTo>
                <a:lnTo>
                  <a:pt x="61" y="2413"/>
                </a:lnTo>
                <a:lnTo>
                  <a:pt x="61" y="2410"/>
                </a:lnTo>
                <a:lnTo>
                  <a:pt x="61" y="2408"/>
                </a:lnTo>
                <a:lnTo>
                  <a:pt x="61" y="2403"/>
                </a:lnTo>
                <a:lnTo>
                  <a:pt x="61" y="2400"/>
                </a:lnTo>
                <a:lnTo>
                  <a:pt x="61" y="2397"/>
                </a:lnTo>
                <a:lnTo>
                  <a:pt x="61" y="2387"/>
                </a:lnTo>
                <a:lnTo>
                  <a:pt x="61" y="2384"/>
                </a:lnTo>
                <a:lnTo>
                  <a:pt x="61" y="2383"/>
                </a:lnTo>
                <a:lnTo>
                  <a:pt x="61" y="2381"/>
                </a:lnTo>
                <a:lnTo>
                  <a:pt x="61" y="2379"/>
                </a:lnTo>
                <a:lnTo>
                  <a:pt x="61" y="2371"/>
                </a:lnTo>
                <a:lnTo>
                  <a:pt x="61" y="2363"/>
                </a:lnTo>
                <a:lnTo>
                  <a:pt x="61" y="2362"/>
                </a:lnTo>
                <a:lnTo>
                  <a:pt x="61" y="2360"/>
                </a:lnTo>
                <a:lnTo>
                  <a:pt x="61" y="2357"/>
                </a:lnTo>
                <a:lnTo>
                  <a:pt x="60" y="2357"/>
                </a:lnTo>
                <a:lnTo>
                  <a:pt x="55" y="2357"/>
                </a:lnTo>
                <a:lnTo>
                  <a:pt x="55" y="2325"/>
                </a:lnTo>
                <a:lnTo>
                  <a:pt x="55" y="2304"/>
                </a:lnTo>
                <a:lnTo>
                  <a:pt x="55" y="2296"/>
                </a:lnTo>
                <a:lnTo>
                  <a:pt x="55" y="2291"/>
                </a:lnTo>
                <a:lnTo>
                  <a:pt x="55" y="2283"/>
                </a:lnTo>
                <a:lnTo>
                  <a:pt x="55" y="2248"/>
                </a:lnTo>
                <a:lnTo>
                  <a:pt x="50" y="2248"/>
                </a:lnTo>
                <a:lnTo>
                  <a:pt x="48" y="2248"/>
                </a:lnTo>
                <a:lnTo>
                  <a:pt x="48" y="2247"/>
                </a:lnTo>
                <a:lnTo>
                  <a:pt x="48" y="2245"/>
                </a:lnTo>
                <a:lnTo>
                  <a:pt x="48" y="2237"/>
                </a:lnTo>
                <a:lnTo>
                  <a:pt x="48" y="2232"/>
                </a:lnTo>
                <a:lnTo>
                  <a:pt x="48" y="2224"/>
                </a:lnTo>
                <a:lnTo>
                  <a:pt x="48" y="2205"/>
                </a:lnTo>
                <a:lnTo>
                  <a:pt x="48" y="2197"/>
                </a:lnTo>
                <a:lnTo>
                  <a:pt x="48" y="2195"/>
                </a:lnTo>
                <a:lnTo>
                  <a:pt x="48" y="2194"/>
                </a:lnTo>
                <a:lnTo>
                  <a:pt x="48" y="2192"/>
                </a:lnTo>
                <a:lnTo>
                  <a:pt x="48" y="2191"/>
                </a:lnTo>
                <a:lnTo>
                  <a:pt x="48" y="2189"/>
                </a:lnTo>
                <a:lnTo>
                  <a:pt x="48" y="2187"/>
                </a:lnTo>
                <a:lnTo>
                  <a:pt x="50" y="2187"/>
                </a:lnTo>
                <a:lnTo>
                  <a:pt x="48" y="2187"/>
                </a:lnTo>
                <a:lnTo>
                  <a:pt x="50" y="2187"/>
                </a:lnTo>
                <a:lnTo>
                  <a:pt x="48" y="2187"/>
                </a:lnTo>
                <a:lnTo>
                  <a:pt x="50" y="2187"/>
                </a:lnTo>
                <a:lnTo>
                  <a:pt x="50" y="2186"/>
                </a:lnTo>
                <a:lnTo>
                  <a:pt x="50" y="2184"/>
                </a:lnTo>
                <a:lnTo>
                  <a:pt x="50" y="2183"/>
                </a:lnTo>
                <a:lnTo>
                  <a:pt x="50" y="2181"/>
                </a:lnTo>
                <a:lnTo>
                  <a:pt x="50" y="2179"/>
                </a:lnTo>
                <a:lnTo>
                  <a:pt x="50" y="2178"/>
                </a:lnTo>
                <a:lnTo>
                  <a:pt x="50" y="2176"/>
                </a:lnTo>
                <a:lnTo>
                  <a:pt x="50" y="2175"/>
                </a:lnTo>
                <a:lnTo>
                  <a:pt x="50" y="2173"/>
                </a:lnTo>
                <a:lnTo>
                  <a:pt x="50" y="2171"/>
                </a:lnTo>
                <a:lnTo>
                  <a:pt x="50" y="2170"/>
                </a:lnTo>
                <a:lnTo>
                  <a:pt x="50" y="2168"/>
                </a:lnTo>
                <a:lnTo>
                  <a:pt x="50" y="2167"/>
                </a:lnTo>
                <a:lnTo>
                  <a:pt x="48" y="2163"/>
                </a:lnTo>
                <a:lnTo>
                  <a:pt x="48" y="2160"/>
                </a:lnTo>
                <a:lnTo>
                  <a:pt x="48" y="2149"/>
                </a:lnTo>
                <a:lnTo>
                  <a:pt x="48" y="2139"/>
                </a:lnTo>
                <a:lnTo>
                  <a:pt x="47" y="2139"/>
                </a:lnTo>
                <a:lnTo>
                  <a:pt x="45" y="2139"/>
                </a:lnTo>
                <a:lnTo>
                  <a:pt x="42" y="2139"/>
                </a:lnTo>
                <a:lnTo>
                  <a:pt x="42" y="2138"/>
                </a:lnTo>
                <a:lnTo>
                  <a:pt x="42" y="2131"/>
                </a:lnTo>
                <a:lnTo>
                  <a:pt x="42" y="2128"/>
                </a:lnTo>
                <a:lnTo>
                  <a:pt x="42" y="2127"/>
                </a:lnTo>
                <a:lnTo>
                  <a:pt x="42" y="2122"/>
                </a:lnTo>
                <a:lnTo>
                  <a:pt x="42" y="2120"/>
                </a:lnTo>
                <a:lnTo>
                  <a:pt x="42" y="2119"/>
                </a:lnTo>
                <a:lnTo>
                  <a:pt x="42" y="2117"/>
                </a:lnTo>
                <a:lnTo>
                  <a:pt x="42" y="2107"/>
                </a:lnTo>
                <a:lnTo>
                  <a:pt x="42" y="2106"/>
                </a:lnTo>
                <a:lnTo>
                  <a:pt x="42" y="2099"/>
                </a:lnTo>
                <a:lnTo>
                  <a:pt x="42" y="2085"/>
                </a:lnTo>
                <a:lnTo>
                  <a:pt x="42" y="2083"/>
                </a:lnTo>
                <a:lnTo>
                  <a:pt x="42" y="2059"/>
                </a:lnTo>
                <a:lnTo>
                  <a:pt x="42" y="2056"/>
                </a:lnTo>
                <a:lnTo>
                  <a:pt x="42" y="2055"/>
                </a:lnTo>
                <a:lnTo>
                  <a:pt x="42" y="2048"/>
                </a:lnTo>
                <a:lnTo>
                  <a:pt x="44" y="2029"/>
                </a:lnTo>
                <a:lnTo>
                  <a:pt x="36" y="2029"/>
                </a:lnTo>
                <a:lnTo>
                  <a:pt x="36" y="2024"/>
                </a:lnTo>
                <a:lnTo>
                  <a:pt x="36" y="2015"/>
                </a:lnTo>
                <a:lnTo>
                  <a:pt x="36" y="2013"/>
                </a:lnTo>
                <a:lnTo>
                  <a:pt x="36" y="2010"/>
                </a:lnTo>
                <a:lnTo>
                  <a:pt x="36" y="1984"/>
                </a:lnTo>
                <a:lnTo>
                  <a:pt x="36" y="1973"/>
                </a:lnTo>
                <a:lnTo>
                  <a:pt x="36" y="1971"/>
                </a:lnTo>
                <a:lnTo>
                  <a:pt x="36" y="1970"/>
                </a:lnTo>
                <a:lnTo>
                  <a:pt x="36" y="1967"/>
                </a:lnTo>
                <a:lnTo>
                  <a:pt x="36" y="1963"/>
                </a:lnTo>
                <a:lnTo>
                  <a:pt x="36" y="1962"/>
                </a:lnTo>
                <a:lnTo>
                  <a:pt x="36" y="1949"/>
                </a:lnTo>
                <a:lnTo>
                  <a:pt x="36" y="1933"/>
                </a:lnTo>
                <a:lnTo>
                  <a:pt x="36" y="1917"/>
                </a:lnTo>
                <a:lnTo>
                  <a:pt x="28" y="1917"/>
                </a:lnTo>
                <a:lnTo>
                  <a:pt x="28" y="1898"/>
                </a:lnTo>
                <a:lnTo>
                  <a:pt x="28" y="1895"/>
                </a:lnTo>
                <a:lnTo>
                  <a:pt x="28" y="1890"/>
                </a:lnTo>
                <a:lnTo>
                  <a:pt x="28" y="1880"/>
                </a:lnTo>
                <a:lnTo>
                  <a:pt x="28" y="1879"/>
                </a:lnTo>
                <a:lnTo>
                  <a:pt x="28" y="1877"/>
                </a:lnTo>
                <a:lnTo>
                  <a:pt x="28" y="1874"/>
                </a:lnTo>
                <a:lnTo>
                  <a:pt x="29" y="1872"/>
                </a:lnTo>
                <a:lnTo>
                  <a:pt x="28" y="1871"/>
                </a:lnTo>
                <a:lnTo>
                  <a:pt x="28" y="1869"/>
                </a:lnTo>
                <a:lnTo>
                  <a:pt x="29" y="1861"/>
                </a:lnTo>
                <a:lnTo>
                  <a:pt x="29" y="1858"/>
                </a:lnTo>
                <a:lnTo>
                  <a:pt x="29" y="1851"/>
                </a:lnTo>
                <a:lnTo>
                  <a:pt x="29" y="1843"/>
                </a:lnTo>
                <a:lnTo>
                  <a:pt x="29" y="1842"/>
                </a:lnTo>
                <a:lnTo>
                  <a:pt x="29" y="1831"/>
                </a:lnTo>
                <a:lnTo>
                  <a:pt x="29" y="1824"/>
                </a:lnTo>
                <a:lnTo>
                  <a:pt x="29" y="1818"/>
                </a:lnTo>
                <a:lnTo>
                  <a:pt x="29" y="1811"/>
                </a:lnTo>
                <a:lnTo>
                  <a:pt x="29" y="1810"/>
                </a:lnTo>
                <a:lnTo>
                  <a:pt x="29" y="1808"/>
                </a:lnTo>
                <a:lnTo>
                  <a:pt x="29" y="1807"/>
                </a:lnTo>
                <a:lnTo>
                  <a:pt x="29" y="1805"/>
                </a:lnTo>
                <a:lnTo>
                  <a:pt x="28" y="1805"/>
                </a:lnTo>
                <a:lnTo>
                  <a:pt x="26" y="1805"/>
                </a:lnTo>
                <a:lnTo>
                  <a:pt x="26" y="1807"/>
                </a:lnTo>
                <a:lnTo>
                  <a:pt x="23" y="1807"/>
                </a:lnTo>
                <a:lnTo>
                  <a:pt x="21" y="1807"/>
                </a:lnTo>
                <a:lnTo>
                  <a:pt x="21" y="1803"/>
                </a:lnTo>
                <a:lnTo>
                  <a:pt x="21" y="1800"/>
                </a:lnTo>
                <a:lnTo>
                  <a:pt x="21" y="1797"/>
                </a:lnTo>
                <a:lnTo>
                  <a:pt x="21" y="1794"/>
                </a:lnTo>
                <a:lnTo>
                  <a:pt x="21" y="1781"/>
                </a:lnTo>
                <a:lnTo>
                  <a:pt x="21" y="1768"/>
                </a:lnTo>
                <a:lnTo>
                  <a:pt x="21" y="1765"/>
                </a:lnTo>
                <a:lnTo>
                  <a:pt x="21" y="1763"/>
                </a:lnTo>
                <a:lnTo>
                  <a:pt x="21" y="1762"/>
                </a:lnTo>
                <a:lnTo>
                  <a:pt x="21" y="1759"/>
                </a:lnTo>
                <a:lnTo>
                  <a:pt x="21" y="1755"/>
                </a:lnTo>
                <a:lnTo>
                  <a:pt x="21" y="1752"/>
                </a:lnTo>
                <a:lnTo>
                  <a:pt x="21" y="1751"/>
                </a:lnTo>
                <a:lnTo>
                  <a:pt x="21" y="1749"/>
                </a:lnTo>
                <a:lnTo>
                  <a:pt x="21" y="1747"/>
                </a:lnTo>
                <a:lnTo>
                  <a:pt x="21" y="1744"/>
                </a:lnTo>
                <a:lnTo>
                  <a:pt x="21" y="1743"/>
                </a:lnTo>
                <a:lnTo>
                  <a:pt x="21" y="1741"/>
                </a:lnTo>
                <a:lnTo>
                  <a:pt x="23" y="1730"/>
                </a:lnTo>
                <a:lnTo>
                  <a:pt x="23" y="1728"/>
                </a:lnTo>
                <a:lnTo>
                  <a:pt x="23" y="1723"/>
                </a:lnTo>
                <a:lnTo>
                  <a:pt x="23" y="1707"/>
                </a:lnTo>
                <a:lnTo>
                  <a:pt x="23" y="1698"/>
                </a:lnTo>
                <a:lnTo>
                  <a:pt x="23" y="1696"/>
                </a:lnTo>
                <a:lnTo>
                  <a:pt x="23" y="1695"/>
                </a:lnTo>
                <a:lnTo>
                  <a:pt x="21" y="1695"/>
                </a:lnTo>
                <a:lnTo>
                  <a:pt x="20" y="1695"/>
                </a:lnTo>
                <a:lnTo>
                  <a:pt x="16" y="1695"/>
                </a:lnTo>
                <a:lnTo>
                  <a:pt x="15" y="1695"/>
                </a:lnTo>
                <a:lnTo>
                  <a:pt x="15" y="1693"/>
                </a:lnTo>
                <a:lnTo>
                  <a:pt x="15" y="1690"/>
                </a:lnTo>
                <a:lnTo>
                  <a:pt x="15" y="1666"/>
                </a:lnTo>
                <a:lnTo>
                  <a:pt x="15" y="1661"/>
                </a:lnTo>
                <a:lnTo>
                  <a:pt x="15" y="1659"/>
                </a:lnTo>
                <a:lnTo>
                  <a:pt x="15" y="1658"/>
                </a:lnTo>
                <a:lnTo>
                  <a:pt x="15" y="1656"/>
                </a:lnTo>
                <a:lnTo>
                  <a:pt x="15" y="1648"/>
                </a:lnTo>
                <a:lnTo>
                  <a:pt x="15" y="1647"/>
                </a:lnTo>
                <a:lnTo>
                  <a:pt x="15" y="1640"/>
                </a:lnTo>
                <a:lnTo>
                  <a:pt x="15" y="1632"/>
                </a:lnTo>
                <a:lnTo>
                  <a:pt x="16" y="1627"/>
                </a:lnTo>
                <a:lnTo>
                  <a:pt x="16" y="1621"/>
                </a:lnTo>
                <a:lnTo>
                  <a:pt x="16" y="1619"/>
                </a:lnTo>
                <a:lnTo>
                  <a:pt x="16" y="1618"/>
                </a:lnTo>
                <a:lnTo>
                  <a:pt x="16" y="1616"/>
                </a:lnTo>
                <a:lnTo>
                  <a:pt x="16" y="1611"/>
                </a:lnTo>
                <a:lnTo>
                  <a:pt x="16" y="1610"/>
                </a:lnTo>
                <a:lnTo>
                  <a:pt x="16" y="1608"/>
                </a:lnTo>
                <a:lnTo>
                  <a:pt x="16" y="1607"/>
                </a:lnTo>
                <a:lnTo>
                  <a:pt x="16" y="1605"/>
                </a:lnTo>
                <a:lnTo>
                  <a:pt x="16" y="1602"/>
                </a:lnTo>
                <a:lnTo>
                  <a:pt x="16" y="1594"/>
                </a:lnTo>
                <a:lnTo>
                  <a:pt x="16" y="1592"/>
                </a:lnTo>
                <a:lnTo>
                  <a:pt x="16" y="1583"/>
                </a:lnTo>
                <a:lnTo>
                  <a:pt x="16" y="1579"/>
                </a:lnTo>
                <a:lnTo>
                  <a:pt x="15" y="1579"/>
                </a:lnTo>
                <a:lnTo>
                  <a:pt x="8" y="1579"/>
                </a:lnTo>
                <a:lnTo>
                  <a:pt x="8" y="1567"/>
                </a:lnTo>
                <a:lnTo>
                  <a:pt x="8" y="1562"/>
                </a:lnTo>
                <a:lnTo>
                  <a:pt x="8" y="1560"/>
                </a:lnTo>
                <a:lnTo>
                  <a:pt x="8" y="1527"/>
                </a:lnTo>
                <a:lnTo>
                  <a:pt x="8" y="1523"/>
                </a:lnTo>
                <a:lnTo>
                  <a:pt x="8" y="1522"/>
                </a:lnTo>
                <a:lnTo>
                  <a:pt x="8" y="1519"/>
                </a:lnTo>
                <a:lnTo>
                  <a:pt x="8" y="1515"/>
                </a:lnTo>
                <a:lnTo>
                  <a:pt x="8" y="1512"/>
                </a:lnTo>
                <a:lnTo>
                  <a:pt x="8" y="1511"/>
                </a:lnTo>
                <a:lnTo>
                  <a:pt x="8" y="1499"/>
                </a:lnTo>
                <a:lnTo>
                  <a:pt x="8" y="1493"/>
                </a:lnTo>
                <a:lnTo>
                  <a:pt x="8" y="1490"/>
                </a:lnTo>
                <a:lnTo>
                  <a:pt x="8" y="1487"/>
                </a:lnTo>
                <a:lnTo>
                  <a:pt x="8" y="1485"/>
                </a:lnTo>
                <a:lnTo>
                  <a:pt x="8" y="1464"/>
                </a:lnTo>
                <a:lnTo>
                  <a:pt x="0" y="1464"/>
                </a:lnTo>
                <a:lnTo>
                  <a:pt x="0" y="1463"/>
                </a:lnTo>
                <a:lnTo>
                  <a:pt x="0" y="1458"/>
                </a:lnTo>
                <a:lnTo>
                  <a:pt x="0" y="1456"/>
                </a:lnTo>
                <a:lnTo>
                  <a:pt x="0" y="1451"/>
                </a:lnTo>
                <a:lnTo>
                  <a:pt x="0" y="1447"/>
                </a:lnTo>
                <a:lnTo>
                  <a:pt x="0" y="1443"/>
                </a:lnTo>
                <a:lnTo>
                  <a:pt x="0" y="1421"/>
                </a:lnTo>
                <a:lnTo>
                  <a:pt x="0" y="1413"/>
                </a:lnTo>
                <a:lnTo>
                  <a:pt x="0" y="1402"/>
                </a:lnTo>
                <a:lnTo>
                  <a:pt x="0" y="1397"/>
                </a:lnTo>
                <a:lnTo>
                  <a:pt x="0" y="1395"/>
                </a:lnTo>
                <a:lnTo>
                  <a:pt x="0" y="1394"/>
                </a:lnTo>
                <a:lnTo>
                  <a:pt x="0" y="1392"/>
                </a:lnTo>
                <a:lnTo>
                  <a:pt x="0" y="1389"/>
                </a:lnTo>
                <a:lnTo>
                  <a:pt x="0" y="1370"/>
                </a:lnTo>
                <a:lnTo>
                  <a:pt x="0" y="1327"/>
                </a:lnTo>
                <a:lnTo>
                  <a:pt x="0" y="1319"/>
                </a:lnTo>
                <a:lnTo>
                  <a:pt x="0" y="1317"/>
                </a:lnTo>
                <a:lnTo>
                  <a:pt x="0" y="1315"/>
                </a:lnTo>
                <a:lnTo>
                  <a:pt x="0" y="1314"/>
                </a:lnTo>
                <a:lnTo>
                  <a:pt x="0" y="1312"/>
                </a:lnTo>
                <a:lnTo>
                  <a:pt x="0" y="1301"/>
                </a:lnTo>
                <a:lnTo>
                  <a:pt x="0" y="1296"/>
                </a:lnTo>
                <a:lnTo>
                  <a:pt x="0" y="1293"/>
                </a:lnTo>
                <a:lnTo>
                  <a:pt x="0" y="1291"/>
                </a:lnTo>
                <a:lnTo>
                  <a:pt x="0" y="1288"/>
                </a:lnTo>
                <a:lnTo>
                  <a:pt x="0" y="1287"/>
                </a:lnTo>
                <a:lnTo>
                  <a:pt x="0" y="1285"/>
                </a:lnTo>
                <a:lnTo>
                  <a:pt x="0" y="1283"/>
                </a:lnTo>
                <a:lnTo>
                  <a:pt x="0" y="1279"/>
                </a:lnTo>
                <a:lnTo>
                  <a:pt x="0" y="1269"/>
                </a:lnTo>
                <a:lnTo>
                  <a:pt x="0" y="1251"/>
                </a:lnTo>
                <a:lnTo>
                  <a:pt x="0" y="1248"/>
                </a:lnTo>
                <a:lnTo>
                  <a:pt x="0" y="1235"/>
                </a:lnTo>
                <a:lnTo>
                  <a:pt x="0" y="1231"/>
                </a:lnTo>
                <a:lnTo>
                  <a:pt x="0" y="1229"/>
                </a:lnTo>
                <a:lnTo>
                  <a:pt x="0" y="1226"/>
                </a:lnTo>
                <a:lnTo>
                  <a:pt x="0" y="1223"/>
                </a:lnTo>
                <a:lnTo>
                  <a:pt x="0" y="1219"/>
                </a:lnTo>
                <a:lnTo>
                  <a:pt x="0" y="1216"/>
                </a:lnTo>
                <a:lnTo>
                  <a:pt x="0" y="1215"/>
                </a:lnTo>
                <a:lnTo>
                  <a:pt x="0" y="1213"/>
                </a:lnTo>
                <a:lnTo>
                  <a:pt x="0" y="1211"/>
                </a:lnTo>
                <a:lnTo>
                  <a:pt x="0" y="1210"/>
                </a:lnTo>
                <a:lnTo>
                  <a:pt x="0" y="1154"/>
                </a:lnTo>
                <a:lnTo>
                  <a:pt x="0" y="1151"/>
                </a:lnTo>
                <a:lnTo>
                  <a:pt x="0" y="1149"/>
                </a:lnTo>
                <a:lnTo>
                  <a:pt x="0" y="1135"/>
                </a:lnTo>
                <a:lnTo>
                  <a:pt x="0" y="1107"/>
                </a:lnTo>
                <a:lnTo>
                  <a:pt x="0" y="1103"/>
                </a:lnTo>
                <a:lnTo>
                  <a:pt x="0" y="1091"/>
                </a:lnTo>
                <a:lnTo>
                  <a:pt x="0" y="1072"/>
                </a:lnTo>
                <a:lnTo>
                  <a:pt x="0" y="1069"/>
                </a:lnTo>
                <a:lnTo>
                  <a:pt x="0" y="1067"/>
                </a:lnTo>
                <a:lnTo>
                  <a:pt x="0" y="1066"/>
                </a:lnTo>
                <a:lnTo>
                  <a:pt x="0" y="1064"/>
                </a:lnTo>
                <a:lnTo>
                  <a:pt x="0" y="1063"/>
                </a:lnTo>
                <a:lnTo>
                  <a:pt x="0" y="1045"/>
                </a:lnTo>
                <a:lnTo>
                  <a:pt x="0" y="1042"/>
                </a:lnTo>
                <a:lnTo>
                  <a:pt x="0" y="1035"/>
                </a:lnTo>
                <a:lnTo>
                  <a:pt x="0" y="1034"/>
                </a:lnTo>
                <a:lnTo>
                  <a:pt x="0" y="1029"/>
                </a:lnTo>
                <a:lnTo>
                  <a:pt x="0" y="1005"/>
                </a:lnTo>
                <a:lnTo>
                  <a:pt x="0" y="995"/>
                </a:lnTo>
                <a:lnTo>
                  <a:pt x="0" y="994"/>
                </a:lnTo>
                <a:lnTo>
                  <a:pt x="0" y="992"/>
                </a:lnTo>
                <a:lnTo>
                  <a:pt x="0" y="991"/>
                </a:lnTo>
                <a:lnTo>
                  <a:pt x="0" y="986"/>
                </a:lnTo>
                <a:lnTo>
                  <a:pt x="0" y="984"/>
                </a:lnTo>
                <a:lnTo>
                  <a:pt x="0" y="981"/>
                </a:lnTo>
                <a:lnTo>
                  <a:pt x="0" y="979"/>
                </a:lnTo>
                <a:lnTo>
                  <a:pt x="0" y="976"/>
                </a:lnTo>
                <a:lnTo>
                  <a:pt x="0" y="975"/>
                </a:lnTo>
                <a:lnTo>
                  <a:pt x="0" y="971"/>
                </a:lnTo>
                <a:lnTo>
                  <a:pt x="0" y="970"/>
                </a:lnTo>
                <a:lnTo>
                  <a:pt x="0" y="967"/>
                </a:lnTo>
                <a:lnTo>
                  <a:pt x="0" y="965"/>
                </a:lnTo>
                <a:lnTo>
                  <a:pt x="0" y="955"/>
                </a:lnTo>
                <a:lnTo>
                  <a:pt x="0" y="954"/>
                </a:lnTo>
                <a:lnTo>
                  <a:pt x="0" y="928"/>
                </a:lnTo>
                <a:lnTo>
                  <a:pt x="0" y="925"/>
                </a:lnTo>
                <a:lnTo>
                  <a:pt x="0" y="896"/>
                </a:lnTo>
                <a:lnTo>
                  <a:pt x="0" y="895"/>
                </a:lnTo>
                <a:lnTo>
                  <a:pt x="0" y="893"/>
                </a:lnTo>
                <a:lnTo>
                  <a:pt x="0" y="885"/>
                </a:lnTo>
                <a:lnTo>
                  <a:pt x="0" y="883"/>
                </a:lnTo>
                <a:lnTo>
                  <a:pt x="0" y="845"/>
                </a:lnTo>
                <a:lnTo>
                  <a:pt x="0" y="837"/>
                </a:lnTo>
                <a:lnTo>
                  <a:pt x="0" y="832"/>
                </a:lnTo>
                <a:lnTo>
                  <a:pt x="0" y="831"/>
                </a:lnTo>
                <a:lnTo>
                  <a:pt x="0" y="827"/>
                </a:lnTo>
                <a:lnTo>
                  <a:pt x="0" y="824"/>
                </a:lnTo>
                <a:lnTo>
                  <a:pt x="0" y="821"/>
                </a:lnTo>
                <a:lnTo>
                  <a:pt x="0" y="808"/>
                </a:lnTo>
                <a:lnTo>
                  <a:pt x="0" y="768"/>
                </a:lnTo>
                <a:lnTo>
                  <a:pt x="0" y="765"/>
                </a:lnTo>
                <a:lnTo>
                  <a:pt x="0" y="763"/>
                </a:lnTo>
                <a:lnTo>
                  <a:pt x="0" y="760"/>
                </a:lnTo>
                <a:lnTo>
                  <a:pt x="0" y="759"/>
                </a:lnTo>
                <a:lnTo>
                  <a:pt x="0" y="736"/>
                </a:lnTo>
                <a:lnTo>
                  <a:pt x="0" y="725"/>
                </a:lnTo>
                <a:lnTo>
                  <a:pt x="0" y="720"/>
                </a:lnTo>
                <a:lnTo>
                  <a:pt x="0" y="717"/>
                </a:lnTo>
                <a:lnTo>
                  <a:pt x="0" y="711"/>
                </a:lnTo>
                <a:lnTo>
                  <a:pt x="0" y="707"/>
                </a:lnTo>
                <a:lnTo>
                  <a:pt x="0" y="704"/>
                </a:lnTo>
                <a:lnTo>
                  <a:pt x="0" y="701"/>
                </a:lnTo>
                <a:lnTo>
                  <a:pt x="0" y="696"/>
                </a:lnTo>
                <a:lnTo>
                  <a:pt x="0" y="695"/>
                </a:lnTo>
                <a:lnTo>
                  <a:pt x="0" y="691"/>
                </a:lnTo>
                <a:lnTo>
                  <a:pt x="0" y="688"/>
                </a:lnTo>
                <a:lnTo>
                  <a:pt x="0" y="683"/>
                </a:lnTo>
                <a:lnTo>
                  <a:pt x="0" y="680"/>
                </a:lnTo>
                <a:lnTo>
                  <a:pt x="0" y="675"/>
                </a:lnTo>
                <a:lnTo>
                  <a:pt x="0" y="634"/>
                </a:lnTo>
                <a:lnTo>
                  <a:pt x="0" y="618"/>
                </a:lnTo>
                <a:lnTo>
                  <a:pt x="0" y="602"/>
                </a:lnTo>
                <a:lnTo>
                  <a:pt x="0" y="594"/>
                </a:lnTo>
                <a:lnTo>
                  <a:pt x="0" y="552"/>
                </a:lnTo>
                <a:lnTo>
                  <a:pt x="0" y="547"/>
                </a:lnTo>
                <a:lnTo>
                  <a:pt x="0" y="544"/>
                </a:lnTo>
                <a:lnTo>
                  <a:pt x="0" y="538"/>
                </a:lnTo>
                <a:lnTo>
                  <a:pt x="0" y="531"/>
                </a:lnTo>
                <a:lnTo>
                  <a:pt x="0" y="522"/>
                </a:lnTo>
                <a:lnTo>
                  <a:pt x="0" y="519"/>
                </a:lnTo>
                <a:lnTo>
                  <a:pt x="0" y="517"/>
                </a:lnTo>
                <a:lnTo>
                  <a:pt x="0" y="515"/>
                </a:lnTo>
                <a:lnTo>
                  <a:pt x="0" y="512"/>
                </a:lnTo>
                <a:lnTo>
                  <a:pt x="0" y="509"/>
                </a:lnTo>
                <a:lnTo>
                  <a:pt x="0" y="507"/>
                </a:lnTo>
                <a:lnTo>
                  <a:pt x="0" y="506"/>
                </a:lnTo>
                <a:lnTo>
                  <a:pt x="0" y="504"/>
                </a:lnTo>
                <a:lnTo>
                  <a:pt x="0" y="487"/>
                </a:lnTo>
                <a:lnTo>
                  <a:pt x="0" y="482"/>
                </a:lnTo>
                <a:lnTo>
                  <a:pt x="0" y="480"/>
                </a:lnTo>
                <a:lnTo>
                  <a:pt x="0" y="477"/>
                </a:lnTo>
                <a:lnTo>
                  <a:pt x="0" y="475"/>
                </a:lnTo>
                <a:lnTo>
                  <a:pt x="0" y="464"/>
                </a:lnTo>
                <a:lnTo>
                  <a:pt x="0" y="458"/>
                </a:lnTo>
                <a:lnTo>
                  <a:pt x="0" y="456"/>
                </a:lnTo>
                <a:lnTo>
                  <a:pt x="0" y="418"/>
                </a:lnTo>
                <a:lnTo>
                  <a:pt x="0" y="415"/>
                </a:lnTo>
                <a:lnTo>
                  <a:pt x="0" y="413"/>
                </a:lnTo>
                <a:lnTo>
                  <a:pt x="0" y="411"/>
                </a:lnTo>
                <a:lnTo>
                  <a:pt x="0" y="408"/>
                </a:lnTo>
                <a:lnTo>
                  <a:pt x="0" y="400"/>
                </a:lnTo>
                <a:lnTo>
                  <a:pt x="0" y="384"/>
                </a:lnTo>
                <a:lnTo>
                  <a:pt x="0" y="383"/>
                </a:lnTo>
                <a:lnTo>
                  <a:pt x="0" y="379"/>
                </a:lnTo>
                <a:lnTo>
                  <a:pt x="0" y="378"/>
                </a:lnTo>
                <a:lnTo>
                  <a:pt x="0" y="376"/>
                </a:lnTo>
                <a:lnTo>
                  <a:pt x="0" y="373"/>
                </a:lnTo>
                <a:lnTo>
                  <a:pt x="0" y="370"/>
                </a:lnTo>
                <a:lnTo>
                  <a:pt x="0" y="368"/>
                </a:lnTo>
                <a:lnTo>
                  <a:pt x="0" y="367"/>
                </a:lnTo>
                <a:lnTo>
                  <a:pt x="0" y="363"/>
                </a:lnTo>
                <a:lnTo>
                  <a:pt x="0" y="362"/>
                </a:lnTo>
                <a:lnTo>
                  <a:pt x="0" y="360"/>
                </a:lnTo>
                <a:lnTo>
                  <a:pt x="0" y="359"/>
                </a:lnTo>
                <a:lnTo>
                  <a:pt x="0" y="357"/>
                </a:lnTo>
                <a:lnTo>
                  <a:pt x="0" y="354"/>
                </a:lnTo>
                <a:lnTo>
                  <a:pt x="0" y="352"/>
                </a:lnTo>
                <a:lnTo>
                  <a:pt x="0" y="314"/>
                </a:lnTo>
                <a:lnTo>
                  <a:pt x="0" y="312"/>
                </a:lnTo>
                <a:lnTo>
                  <a:pt x="0" y="311"/>
                </a:lnTo>
                <a:lnTo>
                  <a:pt x="0" y="306"/>
                </a:lnTo>
                <a:lnTo>
                  <a:pt x="0" y="303"/>
                </a:lnTo>
                <a:lnTo>
                  <a:pt x="0" y="288"/>
                </a:lnTo>
                <a:lnTo>
                  <a:pt x="0" y="275"/>
                </a:lnTo>
                <a:lnTo>
                  <a:pt x="0" y="267"/>
                </a:lnTo>
                <a:lnTo>
                  <a:pt x="0" y="259"/>
                </a:lnTo>
                <a:lnTo>
                  <a:pt x="0" y="255"/>
                </a:lnTo>
                <a:lnTo>
                  <a:pt x="0" y="208"/>
                </a:lnTo>
                <a:lnTo>
                  <a:pt x="0" y="202"/>
                </a:lnTo>
                <a:lnTo>
                  <a:pt x="0" y="200"/>
                </a:lnTo>
                <a:lnTo>
                  <a:pt x="0" y="199"/>
                </a:lnTo>
                <a:lnTo>
                  <a:pt x="0" y="195"/>
                </a:lnTo>
                <a:lnTo>
                  <a:pt x="0" y="191"/>
                </a:lnTo>
                <a:lnTo>
                  <a:pt x="0" y="184"/>
                </a:lnTo>
                <a:lnTo>
                  <a:pt x="0" y="173"/>
                </a:lnTo>
                <a:lnTo>
                  <a:pt x="0" y="160"/>
                </a:lnTo>
                <a:lnTo>
                  <a:pt x="0" y="149"/>
                </a:lnTo>
                <a:lnTo>
                  <a:pt x="0" y="147"/>
                </a:lnTo>
                <a:lnTo>
                  <a:pt x="0" y="138"/>
                </a:lnTo>
                <a:lnTo>
                  <a:pt x="0" y="130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14"/>
                </a:lnTo>
                <a:lnTo>
                  <a:pt x="0" y="109"/>
                </a:lnTo>
                <a:lnTo>
                  <a:pt x="0" y="98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7"/>
                </a:lnTo>
                <a:lnTo>
                  <a:pt x="0" y="24"/>
                </a:lnTo>
                <a:lnTo>
                  <a:pt x="0" y="19"/>
                </a:lnTo>
                <a:lnTo>
                  <a:pt x="0" y="16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4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60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6" y="0"/>
                </a:lnTo>
                <a:lnTo>
                  <a:pt x="197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lnTo>
                  <a:pt x="237" y="0"/>
                </a:lnTo>
                <a:lnTo>
                  <a:pt x="239" y="0"/>
                </a:lnTo>
                <a:lnTo>
                  <a:pt x="242" y="0"/>
                </a:lnTo>
                <a:lnTo>
                  <a:pt x="244" y="0"/>
                </a:lnTo>
                <a:lnTo>
                  <a:pt x="247" y="0"/>
                </a:lnTo>
                <a:lnTo>
                  <a:pt x="248" y="0"/>
                </a:lnTo>
                <a:lnTo>
                  <a:pt x="250" y="0"/>
                </a:lnTo>
                <a:lnTo>
                  <a:pt x="253" y="0"/>
                </a:lnTo>
                <a:lnTo>
                  <a:pt x="255" y="0"/>
                </a:lnTo>
                <a:lnTo>
                  <a:pt x="258" y="0"/>
                </a:lnTo>
                <a:lnTo>
                  <a:pt x="260" y="0"/>
                </a:lnTo>
                <a:lnTo>
                  <a:pt x="261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8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6" y="0"/>
                </a:lnTo>
                <a:lnTo>
                  <a:pt x="279" y="0"/>
                </a:lnTo>
                <a:lnTo>
                  <a:pt x="280" y="0"/>
                </a:lnTo>
                <a:lnTo>
                  <a:pt x="284" y="0"/>
                </a:lnTo>
                <a:lnTo>
                  <a:pt x="285" y="0"/>
                </a:lnTo>
                <a:lnTo>
                  <a:pt x="288" y="0"/>
                </a:lnTo>
                <a:lnTo>
                  <a:pt x="290" y="0"/>
                </a:lnTo>
                <a:lnTo>
                  <a:pt x="292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5" y="0"/>
                </a:lnTo>
                <a:lnTo>
                  <a:pt x="327" y="0"/>
                </a:lnTo>
                <a:lnTo>
                  <a:pt x="328" y="0"/>
                </a:lnTo>
                <a:lnTo>
                  <a:pt x="330" y="0"/>
                </a:lnTo>
                <a:lnTo>
                  <a:pt x="332" y="0"/>
                </a:lnTo>
                <a:lnTo>
                  <a:pt x="335" y="0"/>
                </a:lnTo>
                <a:lnTo>
                  <a:pt x="336" y="0"/>
                </a:lnTo>
                <a:lnTo>
                  <a:pt x="338" y="0"/>
                </a:lnTo>
                <a:lnTo>
                  <a:pt x="340" y="0"/>
                </a:lnTo>
                <a:lnTo>
                  <a:pt x="341" y="0"/>
                </a:lnTo>
                <a:lnTo>
                  <a:pt x="343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49" y="0"/>
                </a:lnTo>
                <a:lnTo>
                  <a:pt x="351" y="0"/>
                </a:lnTo>
                <a:lnTo>
                  <a:pt x="352" y="0"/>
                </a:lnTo>
                <a:lnTo>
                  <a:pt x="356" y="0"/>
                </a:lnTo>
                <a:lnTo>
                  <a:pt x="357" y="0"/>
                </a:lnTo>
                <a:lnTo>
                  <a:pt x="360" y="0"/>
                </a:lnTo>
                <a:lnTo>
                  <a:pt x="362" y="0"/>
                </a:lnTo>
                <a:lnTo>
                  <a:pt x="365" y="0"/>
                </a:lnTo>
                <a:lnTo>
                  <a:pt x="367" y="0"/>
                </a:lnTo>
                <a:lnTo>
                  <a:pt x="368" y="0"/>
                </a:lnTo>
                <a:lnTo>
                  <a:pt x="370" y="0"/>
                </a:lnTo>
                <a:lnTo>
                  <a:pt x="372" y="0"/>
                </a:lnTo>
                <a:lnTo>
                  <a:pt x="373" y="0"/>
                </a:lnTo>
                <a:lnTo>
                  <a:pt x="376" y="0"/>
                </a:lnTo>
                <a:lnTo>
                  <a:pt x="378" y="0"/>
                </a:lnTo>
                <a:lnTo>
                  <a:pt x="381" y="0"/>
                </a:lnTo>
                <a:lnTo>
                  <a:pt x="383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89" y="0"/>
                </a:lnTo>
                <a:lnTo>
                  <a:pt x="391" y="0"/>
                </a:lnTo>
                <a:lnTo>
                  <a:pt x="392" y="0"/>
                </a:lnTo>
                <a:lnTo>
                  <a:pt x="394" y="0"/>
                </a:lnTo>
                <a:lnTo>
                  <a:pt x="397" y="0"/>
                </a:lnTo>
                <a:lnTo>
                  <a:pt x="399" y="0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5" y="0"/>
                </a:lnTo>
                <a:lnTo>
                  <a:pt x="407" y="0"/>
                </a:lnTo>
                <a:lnTo>
                  <a:pt x="408" y="0"/>
                </a:lnTo>
                <a:lnTo>
                  <a:pt x="412" y="0"/>
                </a:lnTo>
                <a:lnTo>
                  <a:pt x="413" y="0"/>
                </a:lnTo>
                <a:lnTo>
                  <a:pt x="415" y="0"/>
                </a:lnTo>
                <a:lnTo>
                  <a:pt x="416" y="0"/>
                </a:lnTo>
                <a:lnTo>
                  <a:pt x="418" y="0"/>
                </a:lnTo>
                <a:lnTo>
                  <a:pt x="420" y="0"/>
                </a:lnTo>
                <a:lnTo>
                  <a:pt x="423" y="0"/>
                </a:lnTo>
                <a:lnTo>
                  <a:pt x="424" y="0"/>
                </a:lnTo>
                <a:lnTo>
                  <a:pt x="428" y="0"/>
                </a:lnTo>
                <a:lnTo>
                  <a:pt x="429" y="0"/>
                </a:lnTo>
                <a:lnTo>
                  <a:pt x="431" y="0"/>
                </a:lnTo>
                <a:lnTo>
                  <a:pt x="432" y="0"/>
                </a:lnTo>
                <a:lnTo>
                  <a:pt x="434" y="0"/>
                </a:lnTo>
                <a:lnTo>
                  <a:pt x="436" y="0"/>
                </a:lnTo>
                <a:lnTo>
                  <a:pt x="437" y="0"/>
                </a:lnTo>
                <a:lnTo>
                  <a:pt x="439" y="0"/>
                </a:lnTo>
                <a:lnTo>
                  <a:pt x="442" y="0"/>
                </a:lnTo>
                <a:lnTo>
                  <a:pt x="444" y="0"/>
                </a:lnTo>
                <a:lnTo>
                  <a:pt x="445" y="0"/>
                </a:lnTo>
                <a:lnTo>
                  <a:pt x="447" y="0"/>
                </a:lnTo>
                <a:lnTo>
                  <a:pt x="448" y="0"/>
                </a:lnTo>
                <a:lnTo>
                  <a:pt x="450" y="0"/>
                </a:lnTo>
                <a:lnTo>
                  <a:pt x="452" y="0"/>
                </a:lnTo>
                <a:lnTo>
                  <a:pt x="453" y="0"/>
                </a:lnTo>
                <a:lnTo>
                  <a:pt x="455" y="0"/>
                </a:lnTo>
                <a:lnTo>
                  <a:pt x="456" y="0"/>
                </a:lnTo>
                <a:lnTo>
                  <a:pt x="458" y="0"/>
                </a:lnTo>
                <a:lnTo>
                  <a:pt x="460" y="0"/>
                </a:lnTo>
                <a:lnTo>
                  <a:pt x="463" y="0"/>
                </a:lnTo>
                <a:lnTo>
                  <a:pt x="464" y="0"/>
                </a:lnTo>
                <a:lnTo>
                  <a:pt x="466" y="0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6" y="0"/>
                </a:lnTo>
                <a:lnTo>
                  <a:pt x="477" y="0"/>
                </a:lnTo>
                <a:lnTo>
                  <a:pt x="479" y="0"/>
                </a:lnTo>
                <a:lnTo>
                  <a:pt x="480" y="0"/>
                </a:lnTo>
                <a:lnTo>
                  <a:pt x="482" y="0"/>
                </a:lnTo>
                <a:lnTo>
                  <a:pt x="484" y="0"/>
                </a:lnTo>
                <a:lnTo>
                  <a:pt x="485" y="0"/>
                </a:lnTo>
                <a:lnTo>
                  <a:pt x="488" y="0"/>
                </a:lnTo>
                <a:lnTo>
                  <a:pt x="490" y="0"/>
                </a:lnTo>
                <a:lnTo>
                  <a:pt x="492" y="0"/>
                </a:lnTo>
                <a:lnTo>
                  <a:pt x="493" y="0"/>
                </a:lnTo>
                <a:lnTo>
                  <a:pt x="495" y="0"/>
                </a:lnTo>
                <a:lnTo>
                  <a:pt x="496" y="0"/>
                </a:lnTo>
                <a:lnTo>
                  <a:pt x="498" y="0"/>
                </a:lnTo>
                <a:lnTo>
                  <a:pt x="500" y="0"/>
                </a:lnTo>
                <a:lnTo>
                  <a:pt x="501" y="0"/>
                </a:lnTo>
                <a:lnTo>
                  <a:pt x="504" y="0"/>
                </a:lnTo>
                <a:lnTo>
                  <a:pt x="506" y="0"/>
                </a:lnTo>
                <a:lnTo>
                  <a:pt x="509" y="0"/>
                </a:lnTo>
                <a:lnTo>
                  <a:pt x="511" y="0"/>
                </a:lnTo>
                <a:lnTo>
                  <a:pt x="512" y="0"/>
                </a:lnTo>
                <a:lnTo>
                  <a:pt x="516" y="0"/>
                </a:lnTo>
                <a:lnTo>
                  <a:pt x="517" y="0"/>
                </a:lnTo>
                <a:lnTo>
                  <a:pt x="520" y="0"/>
                </a:lnTo>
                <a:lnTo>
                  <a:pt x="522" y="0"/>
                </a:lnTo>
                <a:lnTo>
                  <a:pt x="524" y="0"/>
                </a:lnTo>
                <a:lnTo>
                  <a:pt x="525" y="0"/>
                </a:lnTo>
                <a:lnTo>
                  <a:pt x="527" y="0"/>
                </a:lnTo>
                <a:lnTo>
                  <a:pt x="528" y="0"/>
                </a:lnTo>
                <a:lnTo>
                  <a:pt x="530" y="0"/>
                </a:lnTo>
                <a:lnTo>
                  <a:pt x="532" y="0"/>
                </a:lnTo>
                <a:lnTo>
                  <a:pt x="535" y="0"/>
                </a:lnTo>
                <a:lnTo>
                  <a:pt x="536" y="0"/>
                </a:lnTo>
                <a:lnTo>
                  <a:pt x="538" y="0"/>
                </a:lnTo>
                <a:lnTo>
                  <a:pt x="540" y="0"/>
                </a:lnTo>
                <a:lnTo>
                  <a:pt x="541" y="0"/>
                </a:lnTo>
                <a:lnTo>
                  <a:pt x="543" y="0"/>
                </a:lnTo>
                <a:lnTo>
                  <a:pt x="544" y="0"/>
                </a:lnTo>
                <a:lnTo>
                  <a:pt x="546" y="0"/>
                </a:lnTo>
                <a:lnTo>
                  <a:pt x="548" y="0"/>
                </a:lnTo>
                <a:lnTo>
                  <a:pt x="551" y="0"/>
                </a:lnTo>
                <a:lnTo>
                  <a:pt x="552" y="0"/>
                </a:lnTo>
                <a:lnTo>
                  <a:pt x="554" y="0"/>
                </a:lnTo>
                <a:lnTo>
                  <a:pt x="556" y="0"/>
                </a:lnTo>
                <a:lnTo>
                  <a:pt x="557" y="0"/>
                </a:lnTo>
                <a:lnTo>
                  <a:pt x="559" y="0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7" y="0"/>
                </a:lnTo>
                <a:lnTo>
                  <a:pt x="568" y="0"/>
                </a:lnTo>
                <a:lnTo>
                  <a:pt x="572" y="0"/>
                </a:lnTo>
                <a:lnTo>
                  <a:pt x="573" y="0"/>
                </a:lnTo>
                <a:lnTo>
                  <a:pt x="575" y="0"/>
                </a:lnTo>
                <a:lnTo>
                  <a:pt x="576" y="0"/>
                </a:lnTo>
                <a:lnTo>
                  <a:pt x="578" y="0"/>
                </a:lnTo>
                <a:lnTo>
                  <a:pt x="580" y="0"/>
                </a:lnTo>
                <a:lnTo>
                  <a:pt x="581" y="0"/>
                </a:lnTo>
                <a:lnTo>
                  <a:pt x="583" y="0"/>
                </a:lnTo>
                <a:lnTo>
                  <a:pt x="584" y="0"/>
                </a:lnTo>
                <a:lnTo>
                  <a:pt x="588" y="0"/>
                </a:lnTo>
                <a:lnTo>
                  <a:pt x="589" y="0"/>
                </a:lnTo>
                <a:lnTo>
                  <a:pt x="591" y="0"/>
                </a:lnTo>
                <a:lnTo>
                  <a:pt x="592" y="0"/>
                </a:lnTo>
                <a:lnTo>
                  <a:pt x="594" y="0"/>
                </a:lnTo>
                <a:lnTo>
                  <a:pt x="597" y="0"/>
                </a:lnTo>
                <a:lnTo>
                  <a:pt x="599" y="0"/>
                </a:lnTo>
                <a:lnTo>
                  <a:pt x="602" y="0"/>
                </a:lnTo>
                <a:lnTo>
                  <a:pt x="604" y="0"/>
                </a:lnTo>
                <a:lnTo>
                  <a:pt x="607" y="0"/>
                </a:lnTo>
                <a:lnTo>
                  <a:pt x="608" y="0"/>
                </a:lnTo>
                <a:lnTo>
                  <a:pt x="610" y="0"/>
                </a:lnTo>
                <a:lnTo>
                  <a:pt x="612" y="0"/>
                </a:lnTo>
                <a:lnTo>
                  <a:pt x="613" y="0"/>
                </a:lnTo>
                <a:lnTo>
                  <a:pt x="615" y="0"/>
                </a:lnTo>
                <a:lnTo>
                  <a:pt x="616" y="0"/>
                </a:lnTo>
                <a:lnTo>
                  <a:pt x="618" y="0"/>
                </a:lnTo>
                <a:lnTo>
                  <a:pt x="620" y="0"/>
                </a:lnTo>
                <a:lnTo>
                  <a:pt x="621" y="0"/>
                </a:lnTo>
                <a:lnTo>
                  <a:pt x="623" y="0"/>
                </a:lnTo>
                <a:lnTo>
                  <a:pt x="624" y="0"/>
                </a:lnTo>
                <a:lnTo>
                  <a:pt x="626" y="0"/>
                </a:lnTo>
                <a:lnTo>
                  <a:pt x="628" y="0"/>
                </a:lnTo>
                <a:lnTo>
                  <a:pt x="629" y="0"/>
                </a:lnTo>
                <a:lnTo>
                  <a:pt x="631" y="0"/>
                </a:lnTo>
                <a:lnTo>
                  <a:pt x="632" y="0"/>
                </a:lnTo>
                <a:lnTo>
                  <a:pt x="634" y="0"/>
                </a:lnTo>
                <a:lnTo>
                  <a:pt x="636" y="0"/>
                </a:lnTo>
                <a:lnTo>
                  <a:pt x="637" y="0"/>
                </a:lnTo>
                <a:lnTo>
                  <a:pt x="639" y="0"/>
                </a:lnTo>
                <a:lnTo>
                  <a:pt x="640" y="0"/>
                </a:lnTo>
                <a:lnTo>
                  <a:pt x="644" y="0"/>
                </a:lnTo>
                <a:lnTo>
                  <a:pt x="645" y="0"/>
                </a:lnTo>
                <a:lnTo>
                  <a:pt x="647" y="0"/>
                </a:lnTo>
                <a:lnTo>
                  <a:pt x="648" y="0"/>
                </a:lnTo>
                <a:lnTo>
                  <a:pt x="650" y="0"/>
                </a:lnTo>
                <a:lnTo>
                  <a:pt x="653" y="0"/>
                </a:lnTo>
                <a:lnTo>
                  <a:pt x="655" y="0"/>
                </a:lnTo>
                <a:lnTo>
                  <a:pt x="656" y="0"/>
                </a:lnTo>
                <a:lnTo>
                  <a:pt x="660" y="0"/>
                </a:lnTo>
                <a:lnTo>
                  <a:pt x="661" y="0"/>
                </a:lnTo>
                <a:lnTo>
                  <a:pt x="663" y="0"/>
                </a:lnTo>
                <a:lnTo>
                  <a:pt x="664" y="0"/>
                </a:lnTo>
                <a:lnTo>
                  <a:pt x="666" y="0"/>
                </a:lnTo>
                <a:lnTo>
                  <a:pt x="668" y="0"/>
                </a:lnTo>
                <a:lnTo>
                  <a:pt x="669" y="0"/>
                </a:lnTo>
                <a:lnTo>
                  <a:pt x="671" y="0"/>
                </a:lnTo>
                <a:lnTo>
                  <a:pt x="672" y="0"/>
                </a:lnTo>
                <a:lnTo>
                  <a:pt x="674" y="0"/>
                </a:lnTo>
                <a:lnTo>
                  <a:pt x="676" y="0"/>
                </a:lnTo>
                <a:lnTo>
                  <a:pt x="679" y="0"/>
                </a:lnTo>
                <a:lnTo>
                  <a:pt x="680" y="0"/>
                </a:lnTo>
                <a:lnTo>
                  <a:pt x="682" y="0"/>
                </a:lnTo>
                <a:lnTo>
                  <a:pt x="684" y="0"/>
                </a:lnTo>
                <a:lnTo>
                  <a:pt x="685" y="0"/>
                </a:lnTo>
                <a:lnTo>
                  <a:pt x="687" y="0"/>
                </a:lnTo>
                <a:lnTo>
                  <a:pt x="690" y="0"/>
                </a:lnTo>
                <a:lnTo>
                  <a:pt x="692" y="0"/>
                </a:lnTo>
                <a:lnTo>
                  <a:pt x="693" y="0"/>
                </a:lnTo>
                <a:lnTo>
                  <a:pt x="695" y="0"/>
                </a:lnTo>
                <a:lnTo>
                  <a:pt x="696" y="0"/>
                </a:lnTo>
                <a:lnTo>
                  <a:pt x="700" y="0"/>
                </a:lnTo>
                <a:lnTo>
                  <a:pt x="701" y="0"/>
                </a:lnTo>
                <a:lnTo>
                  <a:pt x="703" y="0"/>
                </a:lnTo>
                <a:lnTo>
                  <a:pt x="704" y="0"/>
                </a:lnTo>
                <a:lnTo>
                  <a:pt x="706" y="0"/>
                </a:lnTo>
                <a:lnTo>
                  <a:pt x="708" y="0"/>
                </a:lnTo>
                <a:lnTo>
                  <a:pt x="709" y="0"/>
                </a:lnTo>
                <a:lnTo>
                  <a:pt x="711" y="0"/>
                </a:lnTo>
                <a:lnTo>
                  <a:pt x="712" y="0"/>
                </a:lnTo>
                <a:lnTo>
                  <a:pt x="714" y="0"/>
                </a:lnTo>
                <a:lnTo>
                  <a:pt x="716" y="0"/>
                </a:lnTo>
                <a:lnTo>
                  <a:pt x="717" y="0"/>
                </a:lnTo>
                <a:lnTo>
                  <a:pt x="720" y="0"/>
                </a:lnTo>
                <a:lnTo>
                  <a:pt x="722" y="0"/>
                </a:lnTo>
                <a:lnTo>
                  <a:pt x="724" y="0"/>
                </a:lnTo>
                <a:lnTo>
                  <a:pt x="725" y="0"/>
                </a:lnTo>
                <a:lnTo>
                  <a:pt x="727" y="0"/>
                </a:lnTo>
                <a:lnTo>
                  <a:pt x="728" y="0"/>
                </a:lnTo>
                <a:lnTo>
                  <a:pt x="732" y="0"/>
                </a:lnTo>
                <a:lnTo>
                  <a:pt x="733" y="0"/>
                </a:lnTo>
                <a:lnTo>
                  <a:pt x="735" y="0"/>
                </a:lnTo>
                <a:lnTo>
                  <a:pt x="736" y="0"/>
                </a:lnTo>
                <a:lnTo>
                  <a:pt x="738" y="0"/>
                </a:lnTo>
                <a:lnTo>
                  <a:pt x="741" y="0"/>
                </a:lnTo>
                <a:lnTo>
                  <a:pt x="743" y="0"/>
                </a:lnTo>
                <a:lnTo>
                  <a:pt x="744" y="0"/>
                </a:lnTo>
                <a:lnTo>
                  <a:pt x="746" y="0"/>
                </a:lnTo>
                <a:lnTo>
                  <a:pt x="748" y="0"/>
                </a:lnTo>
                <a:lnTo>
                  <a:pt x="749" y="0"/>
                </a:lnTo>
                <a:lnTo>
                  <a:pt x="751" y="0"/>
                </a:lnTo>
                <a:lnTo>
                  <a:pt x="752" y="0"/>
                </a:lnTo>
                <a:lnTo>
                  <a:pt x="754" y="0"/>
                </a:lnTo>
                <a:lnTo>
                  <a:pt x="756" y="0"/>
                </a:lnTo>
                <a:lnTo>
                  <a:pt x="757" y="0"/>
                </a:lnTo>
                <a:lnTo>
                  <a:pt x="759" y="0"/>
                </a:lnTo>
                <a:lnTo>
                  <a:pt x="760" y="0"/>
                </a:lnTo>
                <a:lnTo>
                  <a:pt x="762" y="0"/>
                </a:lnTo>
                <a:lnTo>
                  <a:pt x="764" y="0"/>
                </a:lnTo>
                <a:lnTo>
                  <a:pt x="765" y="0"/>
                </a:lnTo>
                <a:lnTo>
                  <a:pt x="767" y="0"/>
                </a:lnTo>
                <a:lnTo>
                  <a:pt x="768" y="0"/>
                </a:lnTo>
                <a:lnTo>
                  <a:pt x="770" y="0"/>
                </a:lnTo>
                <a:lnTo>
                  <a:pt x="772" y="0"/>
                </a:lnTo>
                <a:lnTo>
                  <a:pt x="773" y="0"/>
                </a:lnTo>
                <a:lnTo>
                  <a:pt x="776" y="0"/>
                </a:lnTo>
                <a:lnTo>
                  <a:pt x="778" y="0"/>
                </a:lnTo>
                <a:lnTo>
                  <a:pt x="780" y="0"/>
                </a:lnTo>
                <a:lnTo>
                  <a:pt x="781" y="0"/>
                </a:lnTo>
                <a:lnTo>
                  <a:pt x="783" y="0"/>
                </a:lnTo>
                <a:lnTo>
                  <a:pt x="784" y="0"/>
                </a:lnTo>
                <a:lnTo>
                  <a:pt x="786" y="0"/>
                </a:lnTo>
                <a:lnTo>
                  <a:pt x="788" y="0"/>
                </a:lnTo>
                <a:lnTo>
                  <a:pt x="789" y="0"/>
                </a:lnTo>
                <a:lnTo>
                  <a:pt x="791" y="0"/>
                </a:lnTo>
                <a:lnTo>
                  <a:pt x="792" y="0"/>
                </a:lnTo>
                <a:lnTo>
                  <a:pt x="794" y="0"/>
                </a:lnTo>
                <a:lnTo>
                  <a:pt x="797" y="0"/>
                </a:lnTo>
                <a:lnTo>
                  <a:pt x="799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5" y="0"/>
                </a:lnTo>
                <a:lnTo>
                  <a:pt x="807" y="0"/>
                </a:lnTo>
                <a:lnTo>
                  <a:pt x="808" y="0"/>
                </a:lnTo>
                <a:lnTo>
                  <a:pt x="810" y="0"/>
                </a:lnTo>
                <a:lnTo>
                  <a:pt x="813" y="0"/>
                </a:lnTo>
                <a:lnTo>
                  <a:pt x="815" y="0"/>
                </a:lnTo>
                <a:lnTo>
                  <a:pt x="816" y="0"/>
                </a:lnTo>
                <a:lnTo>
                  <a:pt x="818" y="0"/>
                </a:lnTo>
                <a:lnTo>
                  <a:pt x="820" y="0"/>
                </a:lnTo>
                <a:lnTo>
                  <a:pt x="823" y="0"/>
                </a:lnTo>
                <a:lnTo>
                  <a:pt x="824" y="0"/>
                </a:lnTo>
                <a:lnTo>
                  <a:pt x="826" y="0"/>
                </a:lnTo>
                <a:lnTo>
                  <a:pt x="829" y="0"/>
                </a:lnTo>
                <a:lnTo>
                  <a:pt x="831" y="0"/>
                </a:lnTo>
                <a:lnTo>
                  <a:pt x="832" y="0"/>
                </a:lnTo>
                <a:lnTo>
                  <a:pt x="834" y="0"/>
                </a:lnTo>
                <a:lnTo>
                  <a:pt x="836" y="0"/>
                </a:lnTo>
                <a:lnTo>
                  <a:pt x="837" y="0"/>
                </a:lnTo>
                <a:lnTo>
                  <a:pt x="839" y="0"/>
                </a:lnTo>
                <a:lnTo>
                  <a:pt x="840" y="0"/>
                </a:lnTo>
                <a:lnTo>
                  <a:pt x="842" y="0"/>
                </a:lnTo>
                <a:lnTo>
                  <a:pt x="844" y="0"/>
                </a:lnTo>
                <a:lnTo>
                  <a:pt x="845" y="0"/>
                </a:lnTo>
                <a:lnTo>
                  <a:pt x="848" y="0"/>
                </a:lnTo>
                <a:lnTo>
                  <a:pt x="850" y="0"/>
                </a:lnTo>
                <a:lnTo>
                  <a:pt x="852" y="0"/>
                </a:lnTo>
                <a:lnTo>
                  <a:pt x="853" y="0"/>
                </a:lnTo>
                <a:lnTo>
                  <a:pt x="855" y="0"/>
                </a:lnTo>
                <a:lnTo>
                  <a:pt x="856" y="0"/>
                </a:lnTo>
                <a:lnTo>
                  <a:pt x="858" y="0"/>
                </a:lnTo>
                <a:lnTo>
                  <a:pt x="860" y="0"/>
                </a:lnTo>
                <a:lnTo>
                  <a:pt x="861" y="0"/>
                </a:lnTo>
                <a:lnTo>
                  <a:pt x="863" y="0"/>
                </a:lnTo>
                <a:lnTo>
                  <a:pt x="864" y="0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2" y="0"/>
                </a:lnTo>
                <a:lnTo>
                  <a:pt x="876" y="0"/>
                </a:lnTo>
                <a:lnTo>
                  <a:pt x="877" y="0"/>
                </a:lnTo>
                <a:lnTo>
                  <a:pt x="879" y="0"/>
                </a:lnTo>
                <a:lnTo>
                  <a:pt x="880" y="0"/>
                </a:lnTo>
                <a:lnTo>
                  <a:pt x="882" y="0"/>
                </a:lnTo>
                <a:lnTo>
                  <a:pt x="885" y="0"/>
                </a:lnTo>
                <a:lnTo>
                  <a:pt x="887" y="0"/>
                </a:lnTo>
                <a:lnTo>
                  <a:pt x="888" y="0"/>
                </a:lnTo>
                <a:lnTo>
                  <a:pt x="890" y="0"/>
                </a:lnTo>
                <a:lnTo>
                  <a:pt x="892" y="0"/>
                </a:lnTo>
                <a:lnTo>
                  <a:pt x="895" y="0"/>
                </a:lnTo>
                <a:lnTo>
                  <a:pt x="896" y="0"/>
                </a:lnTo>
                <a:lnTo>
                  <a:pt x="898" y="0"/>
                </a:lnTo>
                <a:lnTo>
                  <a:pt x="900" y="0"/>
                </a:lnTo>
                <a:lnTo>
                  <a:pt x="901" y="0"/>
                </a:lnTo>
                <a:lnTo>
                  <a:pt x="903" y="0"/>
                </a:lnTo>
                <a:lnTo>
                  <a:pt x="904" y="0"/>
                </a:lnTo>
                <a:lnTo>
                  <a:pt x="906" y="0"/>
                </a:lnTo>
                <a:lnTo>
                  <a:pt x="908" y="0"/>
                </a:lnTo>
                <a:lnTo>
                  <a:pt x="909" y="0"/>
                </a:lnTo>
                <a:lnTo>
                  <a:pt x="911" y="0"/>
                </a:lnTo>
                <a:lnTo>
                  <a:pt x="912" y="0"/>
                </a:lnTo>
                <a:lnTo>
                  <a:pt x="916" y="0"/>
                </a:lnTo>
                <a:lnTo>
                  <a:pt x="917" y="0"/>
                </a:lnTo>
                <a:lnTo>
                  <a:pt x="920" y="0"/>
                </a:lnTo>
                <a:lnTo>
                  <a:pt x="922" y="0"/>
                </a:lnTo>
                <a:lnTo>
                  <a:pt x="924" y="0"/>
                </a:lnTo>
                <a:lnTo>
                  <a:pt x="925" y="0"/>
                </a:lnTo>
                <a:lnTo>
                  <a:pt x="927" y="0"/>
                </a:lnTo>
                <a:lnTo>
                  <a:pt x="928" y="0"/>
                </a:lnTo>
                <a:lnTo>
                  <a:pt x="932" y="0"/>
                </a:lnTo>
                <a:lnTo>
                  <a:pt x="933" y="0"/>
                </a:lnTo>
                <a:lnTo>
                  <a:pt x="935" y="0"/>
                </a:lnTo>
                <a:lnTo>
                  <a:pt x="936" y="0"/>
                </a:lnTo>
                <a:lnTo>
                  <a:pt x="938" y="0"/>
                </a:lnTo>
                <a:lnTo>
                  <a:pt x="940" y="0"/>
                </a:lnTo>
                <a:lnTo>
                  <a:pt x="941" y="0"/>
                </a:lnTo>
                <a:lnTo>
                  <a:pt x="943" y="0"/>
                </a:lnTo>
                <a:lnTo>
                  <a:pt x="944" y="0"/>
                </a:lnTo>
                <a:lnTo>
                  <a:pt x="946" y="0"/>
                </a:lnTo>
                <a:lnTo>
                  <a:pt x="948" y="0"/>
                </a:lnTo>
                <a:lnTo>
                  <a:pt x="949" y="0"/>
                </a:lnTo>
                <a:lnTo>
                  <a:pt x="951" y="0"/>
                </a:lnTo>
                <a:lnTo>
                  <a:pt x="952" y="0"/>
                </a:lnTo>
                <a:lnTo>
                  <a:pt x="954" y="0"/>
                </a:lnTo>
                <a:lnTo>
                  <a:pt x="956" y="0"/>
                </a:lnTo>
                <a:lnTo>
                  <a:pt x="957" y="0"/>
                </a:lnTo>
                <a:lnTo>
                  <a:pt x="959" y="0"/>
                </a:lnTo>
                <a:lnTo>
                  <a:pt x="960" y="0"/>
                </a:lnTo>
                <a:lnTo>
                  <a:pt x="962" y="0"/>
                </a:lnTo>
                <a:lnTo>
                  <a:pt x="964" y="0"/>
                </a:lnTo>
                <a:lnTo>
                  <a:pt x="967" y="0"/>
                </a:lnTo>
                <a:lnTo>
                  <a:pt x="968" y="0"/>
                </a:lnTo>
                <a:lnTo>
                  <a:pt x="970" y="0"/>
                </a:lnTo>
                <a:lnTo>
                  <a:pt x="972" y="0"/>
                </a:lnTo>
                <a:lnTo>
                  <a:pt x="973" y="0"/>
                </a:lnTo>
                <a:lnTo>
                  <a:pt x="975" y="0"/>
                </a:lnTo>
                <a:lnTo>
                  <a:pt x="976" y="0"/>
                </a:lnTo>
                <a:lnTo>
                  <a:pt x="978" y="0"/>
                </a:lnTo>
                <a:lnTo>
                  <a:pt x="980" y="0"/>
                </a:lnTo>
                <a:lnTo>
                  <a:pt x="983" y="0"/>
                </a:lnTo>
                <a:lnTo>
                  <a:pt x="984" y="0"/>
                </a:lnTo>
                <a:lnTo>
                  <a:pt x="988" y="0"/>
                </a:lnTo>
                <a:lnTo>
                  <a:pt x="989" y="0"/>
                </a:lnTo>
                <a:lnTo>
                  <a:pt x="991" y="0"/>
                </a:lnTo>
                <a:lnTo>
                  <a:pt x="992" y="0"/>
                </a:lnTo>
                <a:lnTo>
                  <a:pt x="994" y="0"/>
                </a:lnTo>
                <a:lnTo>
                  <a:pt x="996" y="0"/>
                </a:lnTo>
                <a:lnTo>
                  <a:pt x="999" y="0"/>
                </a:lnTo>
                <a:lnTo>
                  <a:pt x="1000" y="0"/>
                </a:lnTo>
                <a:lnTo>
                  <a:pt x="1004" y="0"/>
                </a:lnTo>
                <a:lnTo>
                  <a:pt x="1005" y="0"/>
                </a:lnTo>
                <a:lnTo>
                  <a:pt x="1008" y="0"/>
                </a:lnTo>
                <a:lnTo>
                  <a:pt x="1010" y="0"/>
                </a:lnTo>
                <a:lnTo>
                  <a:pt x="1013" y="0"/>
                </a:lnTo>
                <a:lnTo>
                  <a:pt x="1015" y="0"/>
                </a:lnTo>
                <a:lnTo>
                  <a:pt x="1016" y="0"/>
                </a:lnTo>
                <a:lnTo>
                  <a:pt x="1018" y="0"/>
                </a:lnTo>
                <a:lnTo>
                  <a:pt x="1020" y="0"/>
                </a:lnTo>
                <a:lnTo>
                  <a:pt x="1021" y="0"/>
                </a:lnTo>
                <a:lnTo>
                  <a:pt x="1023" y="0"/>
                </a:lnTo>
                <a:lnTo>
                  <a:pt x="1024" y="0"/>
                </a:lnTo>
                <a:lnTo>
                  <a:pt x="1026" y="0"/>
                </a:lnTo>
                <a:lnTo>
                  <a:pt x="1028" y="0"/>
                </a:lnTo>
                <a:lnTo>
                  <a:pt x="1029" y="0"/>
                </a:lnTo>
                <a:lnTo>
                  <a:pt x="1031" y="0"/>
                </a:lnTo>
                <a:lnTo>
                  <a:pt x="1034" y="0"/>
                </a:lnTo>
                <a:lnTo>
                  <a:pt x="1036" y="0"/>
                </a:lnTo>
                <a:lnTo>
                  <a:pt x="1039" y="0"/>
                </a:lnTo>
                <a:lnTo>
                  <a:pt x="1040" y="0"/>
                </a:lnTo>
                <a:lnTo>
                  <a:pt x="1042" y="0"/>
                </a:lnTo>
                <a:lnTo>
                  <a:pt x="1045" y="0"/>
                </a:lnTo>
                <a:lnTo>
                  <a:pt x="1047" y="0"/>
                </a:lnTo>
                <a:lnTo>
                  <a:pt x="1050" y="0"/>
                </a:lnTo>
                <a:lnTo>
                  <a:pt x="1052" y="0"/>
                </a:lnTo>
                <a:lnTo>
                  <a:pt x="1055" y="0"/>
                </a:lnTo>
                <a:lnTo>
                  <a:pt x="1056" y="0"/>
                </a:lnTo>
                <a:lnTo>
                  <a:pt x="1060" y="0"/>
                </a:lnTo>
                <a:lnTo>
                  <a:pt x="1061" y="0"/>
                </a:lnTo>
                <a:lnTo>
                  <a:pt x="1063" y="0"/>
                </a:lnTo>
                <a:lnTo>
                  <a:pt x="1064" y="0"/>
                </a:lnTo>
                <a:lnTo>
                  <a:pt x="1066" y="0"/>
                </a:lnTo>
                <a:lnTo>
                  <a:pt x="1068" y="0"/>
                </a:lnTo>
                <a:lnTo>
                  <a:pt x="1069" y="0"/>
                </a:lnTo>
                <a:lnTo>
                  <a:pt x="1071" y="0"/>
                </a:lnTo>
                <a:lnTo>
                  <a:pt x="1072" y="0"/>
                </a:lnTo>
                <a:lnTo>
                  <a:pt x="1076" y="0"/>
                </a:lnTo>
                <a:lnTo>
                  <a:pt x="1077" y="0"/>
                </a:lnTo>
                <a:lnTo>
                  <a:pt x="1079" y="0"/>
                </a:lnTo>
                <a:lnTo>
                  <a:pt x="1080" y="0"/>
                </a:lnTo>
                <a:lnTo>
                  <a:pt x="1082" y="0"/>
                </a:lnTo>
                <a:lnTo>
                  <a:pt x="1085" y="0"/>
                </a:lnTo>
                <a:lnTo>
                  <a:pt x="1087" y="0"/>
                </a:lnTo>
                <a:lnTo>
                  <a:pt x="1088" y="0"/>
                </a:lnTo>
                <a:lnTo>
                  <a:pt x="1092" y="0"/>
                </a:lnTo>
                <a:lnTo>
                  <a:pt x="1093" y="0"/>
                </a:lnTo>
                <a:lnTo>
                  <a:pt x="1095" y="0"/>
                </a:lnTo>
                <a:lnTo>
                  <a:pt x="1096" y="0"/>
                </a:lnTo>
                <a:lnTo>
                  <a:pt x="1098" y="0"/>
                </a:lnTo>
                <a:lnTo>
                  <a:pt x="1101" y="0"/>
                </a:lnTo>
                <a:lnTo>
                  <a:pt x="1103" y="0"/>
                </a:lnTo>
                <a:lnTo>
                  <a:pt x="1106" y="0"/>
                </a:lnTo>
                <a:lnTo>
                  <a:pt x="1108" y="0"/>
                </a:lnTo>
                <a:lnTo>
                  <a:pt x="1111" y="0"/>
                </a:lnTo>
                <a:lnTo>
                  <a:pt x="1112" y="0"/>
                </a:lnTo>
                <a:lnTo>
                  <a:pt x="1114" y="0"/>
                </a:lnTo>
                <a:lnTo>
                  <a:pt x="1117" y="0"/>
                </a:lnTo>
                <a:lnTo>
                  <a:pt x="1119" y="0"/>
                </a:lnTo>
                <a:lnTo>
                  <a:pt x="1120" y="0"/>
                </a:lnTo>
                <a:lnTo>
                  <a:pt x="1122" y="0"/>
                </a:lnTo>
                <a:lnTo>
                  <a:pt x="1124" y="0"/>
                </a:lnTo>
                <a:lnTo>
                  <a:pt x="1125" y="0"/>
                </a:lnTo>
                <a:lnTo>
                  <a:pt x="1127" y="0"/>
                </a:lnTo>
                <a:lnTo>
                  <a:pt x="1128" y="0"/>
                </a:lnTo>
                <a:lnTo>
                  <a:pt x="1132" y="0"/>
                </a:lnTo>
                <a:lnTo>
                  <a:pt x="1133" y="0"/>
                </a:lnTo>
                <a:lnTo>
                  <a:pt x="1135" y="0"/>
                </a:lnTo>
                <a:lnTo>
                  <a:pt x="1136" y="0"/>
                </a:lnTo>
                <a:lnTo>
                  <a:pt x="1138" y="0"/>
                </a:lnTo>
                <a:lnTo>
                  <a:pt x="1140" y="0"/>
                </a:lnTo>
                <a:lnTo>
                  <a:pt x="1141" y="0"/>
                </a:lnTo>
                <a:lnTo>
                  <a:pt x="1143" y="0"/>
                </a:lnTo>
                <a:lnTo>
                  <a:pt x="1144" y="0"/>
                </a:lnTo>
                <a:lnTo>
                  <a:pt x="1148" y="0"/>
                </a:lnTo>
                <a:lnTo>
                  <a:pt x="1149" y="0"/>
                </a:lnTo>
                <a:lnTo>
                  <a:pt x="1152" y="0"/>
                </a:lnTo>
                <a:lnTo>
                  <a:pt x="1154" y="0"/>
                </a:lnTo>
                <a:lnTo>
                  <a:pt x="1156" y="0"/>
                </a:lnTo>
                <a:lnTo>
                  <a:pt x="1157" y="0"/>
                </a:lnTo>
                <a:lnTo>
                  <a:pt x="1159" y="0"/>
                </a:lnTo>
                <a:lnTo>
                  <a:pt x="1160" y="0"/>
                </a:lnTo>
                <a:lnTo>
                  <a:pt x="1162" y="0"/>
                </a:lnTo>
                <a:lnTo>
                  <a:pt x="1164" y="0"/>
                </a:lnTo>
                <a:lnTo>
                  <a:pt x="1165" y="0"/>
                </a:lnTo>
                <a:lnTo>
                  <a:pt x="1168" y="0"/>
                </a:lnTo>
                <a:lnTo>
                  <a:pt x="1170" y="0"/>
                </a:lnTo>
                <a:lnTo>
                  <a:pt x="1173" y="0"/>
                </a:lnTo>
                <a:lnTo>
                  <a:pt x="1175" y="0"/>
                </a:lnTo>
                <a:lnTo>
                  <a:pt x="1176" y="0"/>
                </a:lnTo>
                <a:lnTo>
                  <a:pt x="1178" y="0"/>
                </a:lnTo>
                <a:lnTo>
                  <a:pt x="1180" y="0"/>
                </a:lnTo>
                <a:lnTo>
                  <a:pt x="1183" y="0"/>
                </a:lnTo>
                <a:lnTo>
                  <a:pt x="1184" y="0"/>
                </a:lnTo>
                <a:lnTo>
                  <a:pt x="1186" y="0"/>
                </a:lnTo>
                <a:lnTo>
                  <a:pt x="1189" y="0"/>
                </a:lnTo>
                <a:lnTo>
                  <a:pt x="1191" y="0"/>
                </a:lnTo>
                <a:lnTo>
                  <a:pt x="1194" y="0"/>
                </a:lnTo>
                <a:lnTo>
                  <a:pt x="1196" y="0"/>
                </a:lnTo>
                <a:lnTo>
                  <a:pt x="1199" y="0"/>
                </a:lnTo>
                <a:lnTo>
                  <a:pt x="1200" y="0"/>
                </a:lnTo>
                <a:lnTo>
                  <a:pt x="1204" y="0"/>
                </a:lnTo>
                <a:lnTo>
                  <a:pt x="1205" y="0"/>
                </a:lnTo>
                <a:lnTo>
                  <a:pt x="1207" y="0"/>
                </a:lnTo>
                <a:lnTo>
                  <a:pt x="1210" y="0"/>
                </a:lnTo>
                <a:lnTo>
                  <a:pt x="1212" y="0"/>
                </a:lnTo>
                <a:lnTo>
                  <a:pt x="1213" y="0"/>
                </a:lnTo>
                <a:lnTo>
                  <a:pt x="1215" y="0"/>
                </a:lnTo>
                <a:lnTo>
                  <a:pt x="1216" y="0"/>
                </a:lnTo>
                <a:lnTo>
                  <a:pt x="1220" y="0"/>
                </a:lnTo>
                <a:lnTo>
                  <a:pt x="1221" y="0"/>
                </a:lnTo>
                <a:lnTo>
                  <a:pt x="1223" y="0"/>
                </a:lnTo>
                <a:lnTo>
                  <a:pt x="1224" y="0"/>
                </a:lnTo>
                <a:lnTo>
                  <a:pt x="1226" y="0"/>
                </a:lnTo>
                <a:lnTo>
                  <a:pt x="1228" y="0"/>
                </a:lnTo>
                <a:lnTo>
                  <a:pt x="1229" y="0"/>
                </a:lnTo>
                <a:lnTo>
                  <a:pt x="1231" y="0"/>
                </a:lnTo>
                <a:lnTo>
                  <a:pt x="1232" y="0"/>
                </a:lnTo>
                <a:lnTo>
                  <a:pt x="1234" y="0"/>
                </a:lnTo>
                <a:lnTo>
                  <a:pt x="1236" y="0"/>
                </a:lnTo>
                <a:lnTo>
                  <a:pt x="1237" y="0"/>
                </a:lnTo>
                <a:lnTo>
                  <a:pt x="1240" y="0"/>
                </a:lnTo>
                <a:lnTo>
                  <a:pt x="1242" y="0"/>
                </a:lnTo>
                <a:lnTo>
                  <a:pt x="1244" y="0"/>
                </a:lnTo>
                <a:lnTo>
                  <a:pt x="1245" y="0"/>
                </a:lnTo>
                <a:lnTo>
                  <a:pt x="1247" y="0"/>
                </a:lnTo>
                <a:lnTo>
                  <a:pt x="1248" y="0"/>
                </a:lnTo>
                <a:lnTo>
                  <a:pt x="1250" y="0"/>
                </a:lnTo>
                <a:lnTo>
                  <a:pt x="1252" y="0"/>
                </a:lnTo>
                <a:lnTo>
                  <a:pt x="1253" y="0"/>
                </a:lnTo>
                <a:lnTo>
                  <a:pt x="1255" y="0"/>
                </a:lnTo>
                <a:lnTo>
                  <a:pt x="1256" y="0"/>
                </a:lnTo>
                <a:lnTo>
                  <a:pt x="1258" y="0"/>
                </a:lnTo>
                <a:lnTo>
                  <a:pt x="1261" y="0"/>
                </a:lnTo>
                <a:lnTo>
                  <a:pt x="1263" y="0"/>
                </a:lnTo>
                <a:lnTo>
                  <a:pt x="1266" y="0"/>
                </a:lnTo>
                <a:lnTo>
                  <a:pt x="1268" y="0"/>
                </a:lnTo>
                <a:lnTo>
                  <a:pt x="1271" y="0"/>
                </a:lnTo>
                <a:lnTo>
                  <a:pt x="1272" y="0"/>
                </a:lnTo>
                <a:lnTo>
                  <a:pt x="1276" y="0"/>
                </a:lnTo>
                <a:lnTo>
                  <a:pt x="1277" y="0"/>
                </a:lnTo>
                <a:lnTo>
                  <a:pt x="1279" y="0"/>
                </a:lnTo>
                <a:lnTo>
                  <a:pt x="1282" y="0"/>
                </a:lnTo>
                <a:lnTo>
                  <a:pt x="1284" y="0"/>
                </a:lnTo>
                <a:lnTo>
                  <a:pt x="1287" y="0"/>
                </a:lnTo>
                <a:lnTo>
                  <a:pt x="1288" y="0"/>
                </a:lnTo>
                <a:lnTo>
                  <a:pt x="1290" y="0"/>
                </a:lnTo>
                <a:lnTo>
                  <a:pt x="1292" y="0"/>
                </a:lnTo>
                <a:lnTo>
                  <a:pt x="1293" y="0"/>
                </a:lnTo>
                <a:lnTo>
                  <a:pt x="1295" y="0"/>
                </a:lnTo>
                <a:lnTo>
                  <a:pt x="1296" y="0"/>
                </a:lnTo>
                <a:lnTo>
                  <a:pt x="1298" y="0"/>
                </a:lnTo>
                <a:lnTo>
                  <a:pt x="1300" y="0"/>
                </a:lnTo>
                <a:lnTo>
                  <a:pt x="1301" y="0"/>
                </a:lnTo>
                <a:lnTo>
                  <a:pt x="1303" y="0"/>
                </a:lnTo>
                <a:lnTo>
                  <a:pt x="1304" y="0"/>
                </a:lnTo>
                <a:lnTo>
                  <a:pt x="1306" y="0"/>
                </a:lnTo>
                <a:lnTo>
                  <a:pt x="1308" y="0"/>
                </a:lnTo>
                <a:lnTo>
                  <a:pt x="1309" y="0"/>
                </a:lnTo>
                <a:lnTo>
                  <a:pt x="1311" y="0"/>
                </a:lnTo>
                <a:lnTo>
                  <a:pt x="1312" y="0"/>
                </a:lnTo>
                <a:lnTo>
                  <a:pt x="1314" y="0"/>
                </a:lnTo>
                <a:lnTo>
                  <a:pt x="1316" y="0"/>
                </a:lnTo>
                <a:lnTo>
                  <a:pt x="1317" y="0"/>
                </a:lnTo>
                <a:lnTo>
                  <a:pt x="1319" y="0"/>
                </a:lnTo>
                <a:lnTo>
                  <a:pt x="1320" y="0"/>
                </a:lnTo>
                <a:lnTo>
                  <a:pt x="1322" y="0"/>
                </a:lnTo>
                <a:lnTo>
                  <a:pt x="1324" y="0"/>
                </a:lnTo>
                <a:lnTo>
                  <a:pt x="1327" y="0"/>
                </a:lnTo>
                <a:lnTo>
                  <a:pt x="1328" y="0"/>
                </a:lnTo>
                <a:lnTo>
                  <a:pt x="1330" y="0"/>
                </a:lnTo>
                <a:lnTo>
                  <a:pt x="1332" y="0"/>
                </a:lnTo>
                <a:lnTo>
                  <a:pt x="1333" y="0"/>
                </a:lnTo>
                <a:lnTo>
                  <a:pt x="1335" y="0"/>
                </a:lnTo>
                <a:close/>
              </a:path>
            </a:pathLst>
          </a:custGeom>
          <a:solidFill>
            <a:srgbClr val="2A32C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r>
              <a:rPr lang="en-US" smtClean="0"/>
              <a:t>MANITOBA SOUTH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7" name="Rectangle 129"/>
          <p:cNvSpPr>
            <a:spLocks noChangeArrowheads="1"/>
          </p:cNvSpPr>
          <p:nvPr/>
        </p:nvSpPr>
        <p:spPr bwMode="auto">
          <a:xfrm>
            <a:off x="1830388" y="37766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Russell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78" name="Rectangle 130"/>
          <p:cNvSpPr>
            <a:spLocks noChangeArrowheads="1"/>
          </p:cNvSpPr>
          <p:nvPr/>
        </p:nvSpPr>
        <p:spPr bwMode="auto">
          <a:xfrm>
            <a:off x="2198688" y="4152901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Birtle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79" name="Rectangle 131"/>
          <p:cNvSpPr>
            <a:spLocks noChangeArrowheads="1"/>
          </p:cNvSpPr>
          <p:nvPr/>
        </p:nvSpPr>
        <p:spPr bwMode="auto">
          <a:xfrm>
            <a:off x="2182813" y="4522788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Miniota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2397126" y="5732463"/>
            <a:ext cx="2286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Brenda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1" name="Rectangle 133"/>
          <p:cNvSpPr>
            <a:spLocks noChangeArrowheads="1"/>
          </p:cNvSpPr>
          <p:nvPr/>
        </p:nvSpPr>
        <p:spPr bwMode="auto">
          <a:xfrm>
            <a:off x="5103813" y="4141788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2" name="Rectangle 134"/>
          <p:cNvSpPr>
            <a:spLocks noChangeArrowheads="1"/>
          </p:cNvSpPr>
          <p:nvPr/>
        </p:nvSpPr>
        <p:spPr bwMode="auto">
          <a:xfrm>
            <a:off x="5035551" y="4222751"/>
            <a:ext cx="241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Laurent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3" name="Rectangle 135"/>
          <p:cNvSpPr>
            <a:spLocks noChangeArrowheads="1"/>
          </p:cNvSpPr>
          <p:nvPr/>
        </p:nvSpPr>
        <p:spPr bwMode="auto">
          <a:xfrm>
            <a:off x="2371726" y="4886326"/>
            <a:ext cx="342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Woodworth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4" name="Rectangle 136"/>
          <p:cNvSpPr>
            <a:spLocks noChangeArrowheads="1"/>
          </p:cNvSpPr>
          <p:nvPr/>
        </p:nvSpPr>
        <p:spPr bwMode="auto">
          <a:xfrm>
            <a:off x="3217863" y="4589463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Odanah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5" name="Rectangle 137"/>
          <p:cNvSpPr>
            <a:spLocks noChangeArrowheads="1"/>
          </p:cNvSpPr>
          <p:nvPr/>
        </p:nvSpPr>
        <p:spPr bwMode="auto">
          <a:xfrm>
            <a:off x="5087938" y="5848351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Rhineland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6" name="Rectangle 138"/>
          <p:cNvSpPr>
            <a:spLocks noChangeArrowheads="1"/>
          </p:cNvSpPr>
          <p:nvPr/>
        </p:nvSpPr>
        <p:spPr bwMode="auto">
          <a:xfrm>
            <a:off x="2513013" y="5568951"/>
            <a:ext cx="282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Cameron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7" name="Rectangle 139"/>
          <p:cNvSpPr>
            <a:spLocks noChangeArrowheads="1"/>
          </p:cNvSpPr>
          <p:nvPr/>
        </p:nvSpPr>
        <p:spPr bwMode="auto">
          <a:xfrm>
            <a:off x="3341688" y="3149601"/>
            <a:ext cx="200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Ochre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8" name="Rectangle 140"/>
          <p:cNvSpPr>
            <a:spLocks noChangeArrowheads="1"/>
          </p:cNvSpPr>
          <p:nvPr/>
        </p:nvSpPr>
        <p:spPr bwMode="auto">
          <a:xfrm>
            <a:off x="3354388" y="3230563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89" name="Rectangle 141"/>
          <p:cNvSpPr>
            <a:spLocks noChangeArrowheads="1"/>
          </p:cNvSpPr>
          <p:nvPr/>
        </p:nvSpPr>
        <p:spPr bwMode="auto">
          <a:xfrm>
            <a:off x="3652838" y="4864101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0" name="Rectangle 142"/>
          <p:cNvSpPr>
            <a:spLocks noChangeArrowheads="1"/>
          </p:cNvSpPr>
          <p:nvPr/>
        </p:nvSpPr>
        <p:spPr bwMode="auto">
          <a:xfrm>
            <a:off x="3614738" y="4945063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>
            <a:off x="2500313" y="4090988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Shoal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2" name="Rectangle 144"/>
          <p:cNvSpPr>
            <a:spLocks noChangeArrowheads="1"/>
          </p:cNvSpPr>
          <p:nvPr/>
        </p:nvSpPr>
        <p:spPr bwMode="auto">
          <a:xfrm>
            <a:off x="2511426" y="4171951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3" name="Rectangle 145"/>
          <p:cNvSpPr>
            <a:spLocks noChangeArrowheads="1"/>
          </p:cNvSpPr>
          <p:nvPr/>
        </p:nvSpPr>
        <p:spPr bwMode="auto">
          <a:xfrm>
            <a:off x="3251201" y="5668963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Riverside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4" name="Rectangle 146"/>
          <p:cNvSpPr>
            <a:spLocks noChangeArrowheads="1"/>
          </p:cNvSpPr>
          <p:nvPr/>
        </p:nvSpPr>
        <p:spPr bwMode="auto">
          <a:xfrm>
            <a:off x="5821363" y="4799013"/>
            <a:ext cx="10160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East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5" name="Rectangle 147"/>
          <p:cNvSpPr>
            <a:spLocks noChangeArrowheads="1"/>
          </p:cNvSpPr>
          <p:nvPr/>
        </p:nvSpPr>
        <p:spPr bwMode="auto">
          <a:xfrm>
            <a:off x="5838826" y="4857751"/>
            <a:ext cx="666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6" name="Rectangle 148"/>
          <p:cNvSpPr>
            <a:spLocks noChangeArrowheads="1"/>
          </p:cNvSpPr>
          <p:nvPr/>
        </p:nvSpPr>
        <p:spPr bwMode="auto">
          <a:xfrm>
            <a:off x="5819776" y="4918076"/>
            <a:ext cx="104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7" name="Rectangle 149"/>
          <p:cNvSpPr>
            <a:spLocks noChangeArrowheads="1"/>
          </p:cNvSpPr>
          <p:nvPr/>
        </p:nvSpPr>
        <p:spPr bwMode="auto">
          <a:xfrm>
            <a:off x="2779713" y="5080001"/>
            <a:ext cx="327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8" name="Rectangle 150"/>
          <p:cNvSpPr>
            <a:spLocks noChangeArrowheads="1"/>
          </p:cNvSpPr>
          <p:nvPr/>
        </p:nvSpPr>
        <p:spPr bwMode="auto">
          <a:xfrm>
            <a:off x="5133976" y="4945063"/>
            <a:ext cx="215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Cartier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9" name="Rectangle 151"/>
          <p:cNvSpPr>
            <a:spLocks noChangeArrowheads="1"/>
          </p:cNvSpPr>
          <p:nvPr/>
        </p:nvSpPr>
        <p:spPr bwMode="auto">
          <a:xfrm>
            <a:off x="2789238" y="5326063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0" name="Rectangle 152"/>
          <p:cNvSpPr>
            <a:spLocks noChangeArrowheads="1"/>
          </p:cNvSpPr>
          <p:nvPr/>
        </p:nvSpPr>
        <p:spPr bwMode="auto">
          <a:xfrm>
            <a:off x="3805238" y="3997326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Glenella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1" name="Rectangle 153"/>
          <p:cNvSpPr>
            <a:spLocks noChangeArrowheads="1"/>
          </p:cNvSpPr>
          <p:nvPr/>
        </p:nvSpPr>
        <p:spPr bwMode="auto">
          <a:xfrm>
            <a:off x="5399088" y="5907088"/>
            <a:ext cx="301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Montcalm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2" name="Rectangle 154"/>
          <p:cNvSpPr>
            <a:spLocks noChangeArrowheads="1"/>
          </p:cNvSpPr>
          <p:nvPr/>
        </p:nvSpPr>
        <p:spPr bwMode="auto">
          <a:xfrm>
            <a:off x="4613276" y="5675313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Thompson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3" name="Rectangle 155"/>
          <p:cNvSpPr>
            <a:spLocks noChangeArrowheads="1"/>
          </p:cNvSpPr>
          <p:nvPr/>
        </p:nvSpPr>
        <p:spPr bwMode="auto">
          <a:xfrm>
            <a:off x="2071688" y="5568951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Albert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4" name="Rectangle 156"/>
          <p:cNvSpPr>
            <a:spLocks noChangeArrowheads="1"/>
          </p:cNvSpPr>
          <p:nvPr/>
        </p:nvSpPr>
        <p:spPr bwMode="auto">
          <a:xfrm>
            <a:off x="3617913" y="3371851"/>
            <a:ext cx="1397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5" name="Rectangle 157"/>
          <p:cNvSpPr>
            <a:spLocks noChangeArrowheads="1"/>
          </p:cNvSpPr>
          <p:nvPr/>
        </p:nvSpPr>
        <p:spPr bwMode="auto">
          <a:xfrm>
            <a:off x="3600451" y="3454401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6" name="Rectangle 158"/>
          <p:cNvSpPr>
            <a:spLocks noChangeArrowheads="1"/>
          </p:cNvSpPr>
          <p:nvPr/>
        </p:nvSpPr>
        <p:spPr bwMode="auto">
          <a:xfrm>
            <a:off x="4649788" y="4716463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Portage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7" name="Rectangle 159"/>
          <p:cNvSpPr>
            <a:spLocks noChangeArrowheads="1"/>
          </p:cNvSpPr>
          <p:nvPr/>
        </p:nvSpPr>
        <p:spPr bwMode="auto">
          <a:xfrm>
            <a:off x="4733926" y="4797426"/>
            <a:ext cx="76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8" name="Rectangle 160"/>
          <p:cNvSpPr>
            <a:spLocks noChangeArrowheads="1"/>
          </p:cNvSpPr>
          <p:nvPr/>
        </p:nvSpPr>
        <p:spPr bwMode="auto">
          <a:xfrm>
            <a:off x="4668838" y="4878388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Prairie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09" name="Rectangle 161"/>
          <p:cNvSpPr>
            <a:spLocks noChangeArrowheads="1"/>
          </p:cNvSpPr>
          <p:nvPr/>
        </p:nvSpPr>
        <p:spPr bwMode="auto">
          <a:xfrm>
            <a:off x="4800601" y="6000751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Stanley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0" name="Rectangle 162"/>
          <p:cNvSpPr>
            <a:spLocks noChangeArrowheads="1"/>
          </p:cNvSpPr>
          <p:nvPr/>
        </p:nvSpPr>
        <p:spPr bwMode="auto">
          <a:xfrm>
            <a:off x="3448051" y="3984626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Rosedale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1" name="Rectangle 163"/>
          <p:cNvSpPr>
            <a:spLocks noChangeArrowheads="1"/>
          </p:cNvSpPr>
          <p:nvPr/>
        </p:nvSpPr>
        <p:spPr bwMode="auto">
          <a:xfrm>
            <a:off x="5064126" y="4500563"/>
            <a:ext cx="342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Woodlands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2" name="Rectangle 164"/>
          <p:cNvSpPr>
            <a:spLocks noChangeArrowheads="1"/>
          </p:cNvSpPr>
          <p:nvPr/>
        </p:nvSpPr>
        <p:spPr bwMode="auto">
          <a:xfrm>
            <a:off x="2952751" y="3827463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3" name="Rectangle 165"/>
          <p:cNvSpPr>
            <a:spLocks noChangeArrowheads="1"/>
          </p:cNvSpPr>
          <p:nvPr/>
        </p:nvSpPr>
        <p:spPr bwMode="auto">
          <a:xfrm>
            <a:off x="2914651" y="3908426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(South)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4" name="Rectangle 166"/>
          <p:cNvSpPr>
            <a:spLocks noChangeArrowheads="1"/>
          </p:cNvSpPr>
          <p:nvPr/>
        </p:nvSpPr>
        <p:spPr bwMode="auto">
          <a:xfrm>
            <a:off x="4862513" y="3865563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Coldwell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5" name="Rectangle 167"/>
          <p:cNvSpPr>
            <a:spLocks noChangeArrowheads="1"/>
          </p:cNvSpPr>
          <p:nvPr/>
        </p:nvSpPr>
        <p:spPr bwMode="auto">
          <a:xfrm>
            <a:off x="2290763" y="2897188"/>
            <a:ext cx="327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Grandview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6" name="Rectangle 168"/>
          <p:cNvSpPr>
            <a:spLocks noChangeArrowheads="1"/>
          </p:cNvSpPr>
          <p:nvPr/>
        </p:nvSpPr>
        <p:spPr bwMode="auto">
          <a:xfrm>
            <a:off x="3641726" y="5229226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7" name="Rectangle 169"/>
          <p:cNvSpPr>
            <a:spLocks noChangeArrowheads="1"/>
          </p:cNvSpPr>
          <p:nvPr/>
        </p:nvSpPr>
        <p:spPr bwMode="auto">
          <a:xfrm>
            <a:off x="3608388" y="5310188"/>
            <a:ext cx="257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Cypress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8" name="Rectangle 170"/>
          <p:cNvSpPr>
            <a:spLocks noChangeArrowheads="1"/>
          </p:cNvSpPr>
          <p:nvPr/>
        </p:nvSpPr>
        <p:spPr bwMode="auto">
          <a:xfrm>
            <a:off x="4652963" y="3568701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Eriksdale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19" name="Rectangle 171"/>
          <p:cNvSpPr>
            <a:spLocks noChangeArrowheads="1"/>
          </p:cNvSpPr>
          <p:nvPr/>
        </p:nvSpPr>
        <p:spPr bwMode="auto">
          <a:xfrm>
            <a:off x="2979738" y="5942013"/>
            <a:ext cx="2222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0" name="Rectangle 172"/>
          <p:cNvSpPr>
            <a:spLocks noChangeArrowheads="1"/>
          </p:cNvSpPr>
          <p:nvPr/>
        </p:nvSpPr>
        <p:spPr bwMode="auto">
          <a:xfrm>
            <a:off x="4416426" y="3278188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Siglunes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1" name="Rectangle 173"/>
          <p:cNvSpPr>
            <a:spLocks noChangeArrowheads="1"/>
          </p:cNvSpPr>
          <p:nvPr/>
        </p:nvSpPr>
        <p:spPr bwMode="auto">
          <a:xfrm>
            <a:off x="2911476" y="5572126"/>
            <a:ext cx="339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Whitewater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2" name="Rectangle 174"/>
          <p:cNvSpPr>
            <a:spLocks noChangeArrowheads="1"/>
          </p:cNvSpPr>
          <p:nvPr/>
        </p:nvSpPr>
        <p:spPr bwMode="auto">
          <a:xfrm>
            <a:off x="2278063" y="2995613"/>
            <a:ext cx="133350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Valley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3" name="Rectangle 175"/>
          <p:cNvSpPr>
            <a:spLocks noChangeArrowheads="1"/>
          </p:cNvSpPr>
          <p:nvPr/>
        </p:nvSpPr>
        <p:spPr bwMode="auto">
          <a:xfrm>
            <a:off x="2286001" y="3054351"/>
            <a:ext cx="1174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4" name="Rectangle 176"/>
          <p:cNvSpPr>
            <a:spLocks noChangeArrowheads="1"/>
          </p:cNvSpPr>
          <p:nvPr/>
        </p:nvSpPr>
        <p:spPr bwMode="auto">
          <a:xfrm>
            <a:off x="2298701" y="3114676"/>
            <a:ext cx="920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63A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5" name="Rectangle 177"/>
          <p:cNvSpPr>
            <a:spLocks noChangeArrowheads="1"/>
          </p:cNvSpPr>
          <p:nvPr/>
        </p:nvSpPr>
        <p:spPr bwMode="auto">
          <a:xfrm>
            <a:off x="5700713" y="5264151"/>
            <a:ext cx="2222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Ritchot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6" name="Rectangle 178"/>
          <p:cNvSpPr>
            <a:spLocks noChangeArrowheads="1"/>
          </p:cNvSpPr>
          <p:nvPr/>
        </p:nvSpPr>
        <p:spPr bwMode="auto">
          <a:xfrm>
            <a:off x="4789488" y="5186363"/>
            <a:ext cx="165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7" name="Rectangle 179"/>
          <p:cNvSpPr>
            <a:spLocks noChangeArrowheads="1"/>
          </p:cNvSpPr>
          <p:nvPr/>
        </p:nvSpPr>
        <p:spPr bwMode="auto">
          <a:xfrm>
            <a:off x="2333626" y="3790951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Rossburn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8" name="Rectangle 180"/>
          <p:cNvSpPr>
            <a:spLocks noChangeArrowheads="1"/>
          </p:cNvSpPr>
          <p:nvPr/>
        </p:nvSpPr>
        <p:spPr bwMode="auto">
          <a:xfrm>
            <a:off x="3532188" y="4584701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Langford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29" name="Rectangle 181"/>
          <p:cNvSpPr>
            <a:spLocks noChangeArrowheads="1"/>
          </p:cNvSpPr>
          <p:nvPr/>
        </p:nvSpPr>
        <p:spPr bwMode="auto">
          <a:xfrm>
            <a:off x="2000251" y="4895851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Wallace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0" name="Rectangle 182"/>
          <p:cNvSpPr>
            <a:spLocks noChangeArrowheads="1"/>
          </p:cNvSpPr>
          <p:nvPr/>
        </p:nvSpPr>
        <p:spPr bwMode="auto">
          <a:xfrm>
            <a:off x="5402263" y="4792663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Rosser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1" name="Rectangle 183"/>
          <p:cNvSpPr>
            <a:spLocks noChangeArrowheads="1"/>
          </p:cNvSpPr>
          <p:nvPr/>
        </p:nvSpPr>
        <p:spPr bwMode="auto">
          <a:xfrm>
            <a:off x="2678113" y="3124201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Gilbert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2" name="Rectangle 184"/>
          <p:cNvSpPr>
            <a:spLocks noChangeArrowheads="1"/>
          </p:cNvSpPr>
          <p:nvPr/>
        </p:nvSpPr>
        <p:spPr bwMode="auto">
          <a:xfrm>
            <a:off x="2684463" y="3205163"/>
            <a:ext cx="2000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Plains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3" name="Rectangle 185"/>
          <p:cNvSpPr>
            <a:spLocks noChangeArrowheads="1"/>
          </p:cNvSpPr>
          <p:nvPr/>
        </p:nvSpPr>
        <p:spPr bwMode="auto">
          <a:xfrm>
            <a:off x="5675313" y="4710113"/>
            <a:ext cx="1397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4" name="Rectangle 186"/>
          <p:cNvSpPr>
            <a:spLocks noChangeArrowheads="1"/>
          </p:cNvSpPr>
          <p:nvPr/>
        </p:nvSpPr>
        <p:spPr bwMode="auto">
          <a:xfrm>
            <a:off x="5702301" y="4779963"/>
            <a:ext cx="8572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5" name="Rectangle 187"/>
          <p:cNvSpPr>
            <a:spLocks noChangeArrowheads="1"/>
          </p:cNvSpPr>
          <p:nvPr/>
        </p:nvSpPr>
        <p:spPr bwMode="auto">
          <a:xfrm>
            <a:off x="5681663" y="4849813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Paul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6" name="Rectangle 188"/>
          <p:cNvSpPr>
            <a:spLocks noChangeArrowheads="1"/>
          </p:cNvSpPr>
          <p:nvPr/>
        </p:nvSpPr>
        <p:spPr bwMode="auto">
          <a:xfrm>
            <a:off x="4387851" y="5940426"/>
            <a:ext cx="2762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Pembina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7" name="Rectangle 189"/>
          <p:cNvSpPr>
            <a:spLocks noChangeArrowheads="1"/>
          </p:cNvSpPr>
          <p:nvPr/>
        </p:nvSpPr>
        <p:spPr bwMode="auto">
          <a:xfrm>
            <a:off x="3336926" y="5815013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Killarney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8" name="Rectangle 190"/>
          <p:cNvSpPr>
            <a:spLocks noChangeArrowheads="1"/>
          </p:cNvSpPr>
          <p:nvPr/>
        </p:nvSpPr>
        <p:spPr bwMode="auto">
          <a:xfrm>
            <a:off x="3448051" y="5897563"/>
            <a:ext cx="47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9" name="Rectangle 191"/>
          <p:cNvSpPr>
            <a:spLocks noChangeArrowheads="1"/>
          </p:cNvSpPr>
          <p:nvPr/>
        </p:nvSpPr>
        <p:spPr bwMode="auto">
          <a:xfrm>
            <a:off x="3378201" y="6059488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Turtle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0" name="Rectangle 192"/>
          <p:cNvSpPr>
            <a:spLocks noChangeArrowheads="1"/>
          </p:cNvSpPr>
          <p:nvPr/>
        </p:nvSpPr>
        <p:spPr bwMode="auto">
          <a:xfrm>
            <a:off x="3328988" y="6138863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1" name="Rectangle 193"/>
          <p:cNvSpPr>
            <a:spLocks noChangeArrowheads="1"/>
          </p:cNvSpPr>
          <p:nvPr/>
        </p:nvSpPr>
        <p:spPr bwMode="auto">
          <a:xfrm>
            <a:off x="2039938" y="2773363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Hillsburg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2" name="Rectangle 194"/>
          <p:cNvSpPr>
            <a:spLocks noChangeArrowheads="1"/>
          </p:cNvSpPr>
          <p:nvPr/>
        </p:nvSpPr>
        <p:spPr bwMode="auto">
          <a:xfrm>
            <a:off x="5319713" y="3841751"/>
            <a:ext cx="317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Armstrong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3" name="Rectangle 195"/>
          <p:cNvSpPr>
            <a:spLocks noChangeArrowheads="1"/>
          </p:cNvSpPr>
          <p:nvPr/>
        </p:nvSpPr>
        <p:spPr bwMode="auto">
          <a:xfrm>
            <a:off x="2736851" y="3438526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4" name="Rectangle 196"/>
          <p:cNvSpPr>
            <a:spLocks noChangeArrowheads="1"/>
          </p:cNvSpPr>
          <p:nvPr/>
        </p:nvSpPr>
        <p:spPr bwMode="auto">
          <a:xfrm>
            <a:off x="2798763" y="3519488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5" name="Rectangle 197"/>
          <p:cNvSpPr>
            <a:spLocks noChangeArrowheads="1"/>
          </p:cNvSpPr>
          <p:nvPr/>
        </p:nvSpPr>
        <p:spPr bwMode="auto">
          <a:xfrm>
            <a:off x="2803526" y="3600451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17,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6" name="Rectangle 198"/>
          <p:cNvSpPr>
            <a:spLocks noChangeArrowheads="1"/>
          </p:cNvSpPr>
          <p:nvPr/>
        </p:nvSpPr>
        <p:spPr bwMode="auto">
          <a:xfrm>
            <a:off x="2668588" y="3760788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7" name="Rectangle 199"/>
          <p:cNvSpPr>
            <a:spLocks noChangeArrowheads="1"/>
          </p:cNvSpPr>
          <p:nvPr/>
        </p:nvSpPr>
        <p:spPr bwMode="auto">
          <a:xfrm>
            <a:off x="5421313" y="5011738"/>
            <a:ext cx="231775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Headingley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8" name="Rectangle 200"/>
          <p:cNvSpPr>
            <a:spLocks noChangeArrowheads="1"/>
          </p:cNvSpPr>
          <p:nvPr/>
        </p:nvSpPr>
        <p:spPr bwMode="auto">
          <a:xfrm>
            <a:off x="2635251" y="5927726"/>
            <a:ext cx="3429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Winchester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5251451" y="4762501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0" name="Rectangle 202"/>
          <p:cNvSpPr>
            <a:spLocks noChangeArrowheads="1"/>
          </p:cNvSpPr>
          <p:nvPr/>
        </p:nvSpPr>
        <p:spPr bwMode="auto">
          <a:xfrm>
            <a:off x="5226051" y="4843463"/>
            <a:ext cx="1555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4949826" y="5681663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" name="Rectangle 204"/>
          <p:cNvSpPr>
            <a:spLocks noChangeArrowheads="1"/>
          </p:cNvSpPr>
          <p:nvPr/>
        </p:nvSpPr>
        <p:spPr bwMode="auto">
          <a:xfrm>
            <a:off x="5351463" y="5619751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Morris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" name="Rectangle 206"/>
          <p:cNvSpPr>
            <a:spLocks noChangeArrowheads="1"/>
          </p:cNvSpPr>
          <p:nvPr/>
        </p:nvSpPr>
        <p:spPr bwMode="auto">
          <a:xfrm>
            <a:off x="3487738" y="5454650"/>
            <a:ext cx="330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Strathcona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" name="Rectangle 207"/>
          <p:cNvSpPr>
            <a:spLocks noChangeArrowheads="1"/>
          </p:cNvSpPr>
          <p:nvPr/>
        </p:nvSpPr>
        <p:spPr bwMode="auto">
          <a:xfrm>
            <a:off x="3546475" y="3697288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McCreary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" name="Rectangle 208"/>
          <p:cNvSpPr>
            <a:spLocks noChangeArrowheads="1"/>
          </p:cNvSpPr>
          <p:nvPr/>
        </p:nvSpPr>
        <p:spPr bwMode="auto">
          <a:xfrm>
            <a:off x="5583238" y="4954588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Winnipeg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7" name="Rectangle 209"/>
          <p:cNvSpPr>
            <a:spLocks noChangeArrowheads="1"/>
          </p:cNvSpPr>
          <p:nvPr/>
        </p:nvSpPr>
        <p:spPr bwMode="auto">
          <a:xfrm>
            <a:off x="2097088" y="3730625"/>
            <a:ext cx="184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Silver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8" name="Rectangle 210"/>
          <p:cNvSpPr>
            <a:spLocks noChangeArrowheads="1"/>
          </p:cNvSpPr>
          <p:nvPr/>
        </p:nvSpPr>
        <p:spPr bwMode="auto">
          <a:xfrm>
            <a:off x="2092325" y="3811588"/>
            <a:ext cx="193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Creek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9" name="Rectangle 211"/>
          <p:cNvSpPr>
            <a:spLocks noChangeArrowheads="1"/>
          </p:cNvSpPr>
          <p:nvPr/>
        </p:nvSpPr>
        <p:spPr bwMode="auto">
          <a:xfrm>
            <a:off x="4195763" y="4243388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Lakeview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0" name="Rectangle 212"/>
          <p:cNvSpPr>
            <a:spLocks noChangeArrowheads="1"/>
          </p:cNvSpPr>
          <p:nvPr/>
        </p:nvSpPr>
        <p:spPr bwMode="auto">
          <a:xfrm>
            <a:off x="4025900" y="4556125"/>
            <a:ext cx="365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Westbourne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1" name="Rectangle 213"/>
          <p:cNvSpPr>
            <a:spLocks noChangeArrowheads="1"/>
          </p:cNvSpPr>
          <p:nvPr/>
        </p:nvSpPr>
        <p:spPr bwMode="auto">
          <a:xfrm>
            <a:off x="2906713" y="4379913"/>
            <a:ext cx="358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Saskatchewan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2" name="Rectangle 214"/>
          <p:cNvSpPr>
            <a:spLocks noChangeArrowheads="1"/>
          </p:cNvSpPr>
          <p:nvPr/>
        </p:nvSpPr>
        <p:spPr bwMode="auto">
          <a:xfrm>
            <a:off x="3711575" y="6026150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Roblin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3" name="Rectangle 215"/>
          <p:cNvSpPr>
            <a:spLocks noChangeArrowheads="1"/>
          </p:cNvSpPr>
          <p:nvPr/>
        </p:nvSpPr>
        <p:spPr bwMode="auto">
          <a:xfrm>
            <a:off x="5302250" y="5262563"/>
            <a:ext cx="333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Macdonald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4" name="Rectangle 216"/>
          <p:cNvSpPr>
            <a:spLocks noChangeArrowheads="1"/>
          </p:cNvSpPr>
          <p:nvPr/>
        </p:nvSpPr>
        <p:spPr bwMode="auto">
          <a:xfrm>
            <a:off x="4211638" y="5573713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Lorne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5" name="Rectangle 217"/>
          <p:cNvSpPr>
            <a:spLocks noChangeArrowheads="1"/>
          </p:cNvSpPr>
          <p:nvPr/>
        </p:nvSpPr>
        <p:spPr bwMode="auto">
          <a:xfrm>
            <a:off x="4787900" y="5445125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Dufferin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6" name="Rectangle 218"/>
          <p:cNvSpPr>
            <a:spLocks noChangeArrowheads="1"/>
          </p:cNvSpPr>
          <p:nvPr/>
        </p:nvSpPr>
        <p:spPr bwMode="auto">
          <a:xfrm>
            <a:off x="1935163" y="5942013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Edward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7" name="Rectangle 219"/>
          <p:cNvSpPr>
            <a:spLocks noChangeArrowheads="1"/>
          </p:cNvSpPr>
          <p:nvPr/>
        </p:nvSpPr>
        <p:spPr bwMode="auto">
          <a:xfrm>
            <a:off x="5753100" y="3951288"/>
            <a:ext cx="171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Gimli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8" name="Rectangle 220"/>
          <p:cNvSpPr>
            <a:spLocks noChangeArrowheads="1"/>
          </p:cNvSpPr>
          <p:nvPr/>
        </p:nvSpPr>
        <p:spPr bwMode="auto">
          <a:xfrm>
            <a:off x="2481263" y="5267325"/>
            <a:ext cx="1873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Sifton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9" name="Rectangle 221"/>
          <p:cNvSpPr>
            <a:spLocks noChangeArrowheads="1"/>
          </p:cNvSpPr>
          <p:nvPr/>
        </p:nvSpPr>
        <p:spPr bwMode="auto">
          <a:xfrm>
            <a:off x="1884363" y="4152900"/>
            <a:ext cx="1778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Ellice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0" name="Rectangle 222"/>
          <p:cNvSpPr>
            <a:spLocks noChangeArrowheads="1"/>
          </p:cNvSpPr>
          <p:nvPr/>
        </p:nvSpPr>
        <p:spPr bwMode="auto">
          <a:xfrm>
            <a:off x="4025900" y="5272088"/>
            <a:ext cx="238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Victoria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1" name="Rectangle 223"/>
          <p:cNvSpPr>
            <a:spLocks noChangeArrowheads="1"/>
          </p:cNvSpPr>
          <p:nvPr/>
        </p:nvSpPr>
        <p:spPr bwMode="auto">
          <a:xfrm>
            <a:off x="1882775" y="4525963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Archie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2" name="Rectangle 224"/>
          <p:cNvSpPr>
            <a:spLocks noChangeArrowheads="1"/>
          </p:cNvSpPr>
          <p:nvPr/>
        </p:nvSpPr>
        <p:spPr bwMode="auto">
          <a:xfrm>
            <a:off x="1989138" y="5264150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Pipestone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3" name="Rectangle 225"/>
          <p:cNvSpPr>
            <a:spLocks noChangeArrowheads="1"/>
          </p:cNvSpPr>
          <p:nvPr/>
        </p:nvSpPr>
        <p:spPr bwMode="auto">
          <a:xfrm>
            <a:off x="2208213" y="5916613"/>
            <a:ext cx="196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Arthur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4" name="Rectangle 226"/>
          <p:cNvSpPr>
            <a:spLocks noChangeArrowheads="1"/>
          </p:cNvSpPr>
          <p:nvPr/>
        </p:nvSpPr>
        <p:spPr bwMode="auto">
          <a:xfrm>
            <a:off x="2690813" y="4005263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Strathclair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5" name="Rectangle 227"/>
          <p:cNvSpPr>
            <a:spLocks noChangeArrowheads="1"/>
          </p:cNvSpPr>
          <p:nvPr/>
        </p:nvSpPr>
        <p:spPr bwMode="auto">
          <a:xfrm>
            <a:off x="3222625" y="4959350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Elton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6" name="Rectangle 228"/>
          <p:cNvSpPr>
            <a:spLocks noChangeArrowheads="1"/>
          </p:cNvSpPr>
          <p:nvPr/>
        </p:nvSpPr>
        <p:spPr bwMode="auto">
          <a:xfrm>
            <a:off x="5662613" y="3222625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Bifrost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7" name="Rectangle 229"/>
          <p:cNvSpPr>
            <a:spLocks noChangeArrowheads="1"/>
          </p:cNvSpPr>
          <p:nvPr/>
        </p:nvSpPr>
        <p:spPr bwMode="auto">
          <a:xfrm>
            <a:off x="3860800" y="3213100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Alonsa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8" name="Rectangle 230"/>
          <p:cNvSpPr>
            <a:spLocks noChangeArrowheads="1"/>
          </p:cNvSpPr>
          <p:nvPr/>
        </p:nvSpPr>
        <p:spPr bwMode="auto">
          <a:xfrm>
            <a:off x="5840413" y="4471988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79" name="Rectangle 231"/>
          <p:cNvSpPr>
            <a:spLocks noChangeArrowheads="1"/>
          </p:cNvSpPr>
          <p:nvPr/>
        </p:nvSpPr>
        <p:spPr bwMode="auto">
          <a:xfrm>
            <a:off x="5757863" y="4552950"/>
            <a:ext cx="269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Andrews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0" name="Rectangle 232"/>
          <p:cNvSpPr>
            <a:spLocks noChangeArrowheads="1"/>
          </p:cNvSpPr>
          <p:nvPr/>
        </p:nvSpPr>
        <p:spPr bwMode="auto">
          <a:xfrm>
            <a:off x="2990850" y="3100388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Dauphin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1" name="Rectangle 233"/>
          <p:cNvSpPr>
            <a:spLocks noChangeArrowheads="1"/>
          </p:cNvSpPr>
          <p:nvPr/>
        </p:nvSpPr>
        <p:spPr bwMode="auto">
          <a:xfrm>
            <a:off x="3179763" y="407670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Clanwilliam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2" name="Rectangle 234"/>
          <p:cNvSpPr>
            <a:spLocks noChangeArrowheads="1"/>
          </p:cNvSpPr>
          <p:nvPr/>
        </p:nvSpPr>
        <p:spPr bwMode="auto">
          <a:xfrm>
            <a:off x="1868488" y="3359150"/>
            <a:ext cx="3619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Shellmouth-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3" name="Rectangle 235"/>
          <p:cNvSpPr>
            <a:spLocks noChangeArrowheads="1"/>
          </p:cNvSpPr>
          <p:nvPr/>
        </p:nvSpPr>
        <p:spPr bwMode="auto">
          <a:xfrm>
            <a:off x="1928813" y="3441700"/>
            <a:ext cx="241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Boulton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4" name="Rectangle 236"/>
          <p:cNvSpPr>
            <a:spLocks noChangeArrowheads="1"/>
          </p:cNvSpPr>
          <p:nvPr/>
        </p:nvSpPr>
        <p:spPr bwMode="auto">
          <a:xfrm>
            <a:off x="2481263" y="4525963"/>
            <a:ext cx="2603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Hamiota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5" name="Rectangle 237"/>
          <p:cNvSpPr>
            <a:spLocks noChangeArrowheads="1"/>
          </p:cNvSpPr>
          <p:nvPr/>
        </p:nvSpPr>
        <p:spPr bwMode="auto">
          <a:xfrm>
            <a:off x="4125913" y="4835525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6" name="Rectangle 238"/>
          <p:cNvSpPr>
            <a:spLocks noChangeArrowheads="1"/>
          </p:cNvSpPr>
          <p:nvPr/>
        </p:nvSpPr>
        <p:spPr bwMode="auto">
          <a:xfrm>
            <a:off x="4103688" y="4916488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Norfolk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7" name="Rectangle 239"/>
          <p:cNvSpPr>
            <a:spLocks noChangeArrowheads="1"/>
          </p:cNvSpPr>
          <p:nvPr/>
        </p:nvSpPr>
        <p:spPr bwMode="auto">
          <a:xfrm>
            <a:off x="3798888" y="5734050"/>
            <a:ext cx="206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Argyle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8" name="Rectangle 240"/>
          <p:cNvSpPr>
            <a:spLocks noChangeArrowheads="1"/>
          </p:cNvSpPr>
          <p:nvPr/>
        </p:nvSpPr>
        <p:spPr bwMode="auto">
          <a:xfrm>
            <a:off x="4346575" y="5203825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89" name="Rectangle 241"/>
          <p:cNvSpPr>
            <a:spLocks noChangeArrowheads="1"/>
          </p:cNvSpPr>
          <p:nvPr/>
        </p:nvSpPr>
        <p:spPr bwMode="auto">
          <a:xfrm>
            <a:off x="4329113" y="5284788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Norfolk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0" name="Rectangle 242"/>
          <p:cNvSpPr>
            <a:spLocks noChangeArrowheads="1"/>
          </p:cNvSpPr>
          <p:nvPr/>
        </p:nvSpPr>
        <p:spPr bwMode="auto">
          <a:xfrm>
            <a:off x="3179763" y="5327650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Oakland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1" name="Rectangle 243"/>
          <p:cNvSpPr>
            <a:spLocks noChangeArrowheads="1"/>
          </p:cNvSpPr>
          <p:nvPr/>
        </p:nvSpPr>
        <p:spPr bwMode="auto">
          <a:xfrm>
            <a:off x="4087813" y="5970588"/>
            <a:ext cx="2127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Louise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2" name="Rectangle 244"/>
          <p:cNvSpPr>
            <a:spLocks noChangeArrowheads="1"/>
          </p:cNvSpPr>
          <p:nvPr/>
        </p:nvSpPr>
        <p:spPr bwMode="auto">
          <a:xfrm>
            <a:off x="2954338" y="4154488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Harrison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3" name="Rectangle 245"/>
          <p:cNvSpPr>
            <a:spLocks noChangeArrowheads="1"/>
          </p:cNvSpPr>
          <p:nvPr/>
        </p:nvSpPr>
        <p:spPr bwMode="auto">
          <a:xfrm>
            <a:off x="5168900" y="3286125"/>
            <a:ext cx="2032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Fisher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4" name="Rectangle 246"/>
          <p:cNvSpPr>
            <a:spLocks noChangeArrowheads="1"/>
          </p:cNvSpPr>
          <p:nvPr/>
        </p:nvSpPr>
        <p:spPr bwMode="auto">
          <a:xfrm>
            <a:off x="3700463" y="4343400"/>
            <a:ext cx="34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Lansdowne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5" name="Rectangle 247"/>
          <p:cNvSpPr>
            <a:spLocks noChangeArrowheads="1"/>
          </p:cNvSpPr>
          <p:nvPr/>
        </p:nvSpPr>
        <p:spPr bwMode="auto">
          <a:xfrm>
            <a:off x="3203575" y="4243388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Minto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6" name="Rectangle 248"/>
          <p:cNvSpPr>
            <a:spLocks noChangeArrowheads="1"/>
          </p:cNvSpPr>
          <p:nvPr/>
        </p:nvSpPr>
        <p:spPr bwMode="auto">
          <a:xfrm>
            <a:off x="5462588" y="4394200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Rockwood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7" name="Rectangle 249"/>
          <p:cNvSpPr>
            <a:spLocks noChangeArrowheads="1"/>
          </p:cNvSpPr>
          <p:nvPr/>
        </p:nvSpPr>
        <p:spPr bwMode="auto">
          <a:xfrm>
            <a:off x="2849563" y="4832350"/>
            <a:ext cx="152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Daly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8" name="Rectangle 250"/>
          <p:cNvSpPr>
            <a:spLocks noChangeArrowheads="1"/>
          </p:cNvSpPr>
          <p:nvPr/>
        </p:nvSpPr>
        <p:spPr bwMode="auto">
          <a:xfrm>
            <a:off x="2695575" y="4627563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Blanshard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99" name="Rectangle 251"/>
          <p:cNvSpPr>
            <a:spLocks noChangeArrowheads="1"/>
          </p:cNvSpPr>
          <p:nvPr/>
        </p:nvSpPr>
        <p:spPr bwMode="auto">
          <a:xfrm>
            <a:off x="1822450" y="1855788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Swan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0" name="Rectangle 252"/>
          <p:cNvSpPr>
            <a:spLocks noChangeArrowheads="1"/>
          </p:cNvSpPr>
          <p:nvPr/>
        </p:nvSpPr>
        <p:spPr bwMode="auto">
          <a:xfrm>
            <a:off x="1825625" y="193675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1" name="Rectangle 253"/>
          <p:cNvSpPr>
            <a:spLocks noChangeArrowheads="1"/>
          </p:cNvSpPr>
          <p:nvPr/>
        </p:nvSpPr>
        <p:spPr bwMode="auto">
          <a:xfrm>
            <a:off x="2635250" y="2070100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2" name="Rectangle 254"/>
          <p:cNvSpPr>
            <a:spLocks noChangeArrowheads="1"/>
          </p:cNvSpPr>
          <p:nvPr/>
        </p:nvSpPr>
        <p:spPr bwMode="auto">
          <a:xfrm>
            <a:off x="2662238" y="2151063"/>
            <a:ext cx="231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(South)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3" name="Rectangle 255"/>
          <p:cNvSpPr>
            <a:spLocks noChangeArrowheads="1"/>
          </p:cNvSpPr>
          <p:nvPr/>
        </p:nvSpPr>
        <p:spPr bwMode="auto">
          <a:xfrm>
            <a:off x="2155825" y="1271588"/>
            <a:ext cx="2857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Mountain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4" name="Rectangle 256"/>
          <p:cNvSpPr>
            <a:spLocks noChangeArrowheads="1"/>
          </p:cNvSpPr>
          <p:nvPr/>
        </p:nvSpPr>
        <p:spPr bwMode="auto">
          <a:xfrm>
            <a:off x="2189163" y="1352550"/>
            <a:ext cx="219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(North)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5" name="Rectangle 257"/>
          <p:cNvSpPr>
            <a:spLocks noChangeArrowheads="1"/>
          </p:cNvSpPr>
          <p:nvPr/>
        </p:nvSpPr>
        <p:spPr bwMode="auto">
          <a:xfrm>
            <a:off x="1806575" y="838200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6" name="Rectangle 258"/>
          <p:cNvSpPr>
            <a:spLocks noChangeArrowheads="1"/>
          </p:cNvSpPr>
          <p:nvPr/>
        </p:nvSpPr>
        <p:spPr bwMode="auto">
          <a:xfrm>
            <a:off x="1868488" y="919163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7" name="Rectangle 259"/>
          <p:cNvSpPr>
            <a:spLocks noChangeArrowheads="1"/>
          </p:cNvSpPr>
          <p:nvPr/>
        </p:nvSpPr>
        <p:spPr bwMode="auto">
          <a:xfrm>
            <a:off x="1873250" y="10001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20,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8" name="Rectangle 260"/>
          <p:cNvSpPr>
            <a:spLocks noChangeArrowheads="1"/>
          </p:cNvSpPr>
          <p:nvPr/>
        </p:nvSpPr>
        <p:spPr bwMode="auto">
          <a:xfrm>
            <a:off x="1730375" y="1160463"/>
            <a:ext cx="400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09" name="Rectangle 261"/>
          <p:cNvSpPr>
            <a:spLocks noChangeArrowheads="1"/>
          </p:cNvSpPr>
          <p:nvPr/>
        </p:nvSpPr>
        <p:spPr bwMode="auto">
          <a:xfrm>
            <a:off x="1839913" y="1322388"/>
            <a:ext cx="180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0" name="Rectangle 262"/>
          <p:cNvSpPr>
            <a:spLocks noChangeArrowheads="1"/>
          </p:cNvSpPr>
          <p:nvPr/>
        </p:nvSpPr>
        <p:spPr bwMode="auto">
          <a:xfrm>
            <a:off x="1858963" y="1403350"/>
            <a:ext cx="142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1" name="Rectangle 263"/>
          <p:cNvSpPr>
            <a:spLocks noChangeArrowheads="1"/>
          </p:cNvSpPr>
          <p:nvPr/>
        </p:nvSpPr>
        <p:spPr bwMode="auto">
          <a:xfrm>
            <a:off x="2163763" y="1703388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Minitonas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2" name="Rectangle 264"/>
          <p:cNvSpPr>
            <a:spLocks noChangeArrowheads="1"/>
          </p:cNvSpPr>
          <p:nvPr/>
        </p:nvSpPr>
        <p:spPr bwMode="auto">
          <a:xfrm>
            <a:off x="6696075" y="5356225"/>
            <a:ext cx="2889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Reynolds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3" name="Rectangle 265"/>
          <p:cNvSpPr>
            <a:spLocks noChangeArrowheads="1"/>
          </p:cNvSpPr>
          <p:nvPr/>
        </p:nvSpPr>
        <p:spPr bwMode="auto">
          <a:xfrm>
            <a:off x="6607175" y="4318000"/>
            <a:ext cx="130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4" name="Rectangle 266"/>
          <p:cNvSpPr>
            <a:spLocks noChangeArrowheads="1"/>
          </p:cNvSpPr>
          <p:nvPr/>
        </p:nvSpPr>
        <p:spPr bwMode="auto">
          <a:xfrm>
            <a:off x="6623050" y="439896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5" name="Rectangle 267"/>
          <p:cNvSpPr>
            <a:spLocks noChangeArrowheads="1"/>
          </p:cNvSpPr>
          <p:nvPr/>
        </p:nvSpPr>
        <p:spPr bwMode="auto">
          <a:xfrm>
            <a:off x="6559550" y="4479925"/>
            <a:ext cx="225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Bonnet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6" name="Rectangle 268"/>
          <p:cNvSpPr>
            <a:spLocks noChangeArrowheads="1"/>
          </p:cNvSpPr>
          <p:nvPr/>
        </p:nvSpPr>
        <p:spPr bwMode="auto">
          <a:xfrm>
            <a:off x="6137275" y="4616450"/>
            <a:ext cx="3651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Brokenhead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7" name="Rectangle 269"/>
          <p:cNvSpPr>
            <a:spLocks noChangeArrowheads="1"/>
          </p:cNvSpPr>
          <p:nvPr/>
        </p:nvSpPr>
        <p:spPr bwMode="auto">
          <a:xfrm>
            <a:off x="6249988" y="5275263"/>
            <a:ext cx="1397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8" name="Rectangle 270"/>
          <p:cNvSpPr>
            <a:spLocks noChangeArrowheads="1"/>
          </p:cNvSpPr>
          <p:nvPr/>
        </p:nvSpPr>
        <p:spPr bwMode="auto">
          <a:xfrm>
            <a:off x="6232525" y="5356225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Anne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19" name="Rectangle 271"/>
          <p:cNvSpPr>
            <a:spLocks noChangeArrowheads="1"/>
          </p:cNvSpPr>
          <p:nvPr/>
        </p:nvSpPr>
        <p:spPr bwMode="auto">
          <a:xfrm>
            <a:off x="6731000" y="5924550"/>
            <a:ext cx="184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Piney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0" name="Rectangle 272"/>
          <p:cNvSpPr>
            <a:spLocks noChangeArrowheads="1"/>
          </p:cNvSpPr>
          <p:nvPr/>
        </p:nvSpPr>
        <p:spPr bwMode="auto">
          <a:xfrm>
            <a:off x="6483350" y="4095750"/>
            <a:ext cx="3079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Alexander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1" name="Rectangle 273"/>
          <p:cNvSpPr>
            <a:spLocks noChangeArrowheads="1"/>
          </p:cNvSpPr>
          <p:nvPr/>
        </p:nvSpPr>
        <p:spPr bwMode="auto">
          <a:xfrm>
            <a:off x="6164263" y="5999163"/>
            <a:ext cx="3206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Stuartburn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2" name="Rectangle 274"/>
          <p:cNvSpPr>
            <a:spLocks noChangeArrowheads="1"/>
          </p:cNvSpPr>
          <p:nvPr/>
        </p:nvSpPr>
        <p:spPr bwMode="auto">
          <a:xfrm>
            <a:off x="7191375" y="4568825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3" name="Rectangle 275"/>
          <p:cNvSpPr>
            <a:spLocks noChangeArrowheads="1"/>
          </p:cNvSpPr>
          <p:nvPr/>
        </p:nvSpPr>
        <p:spPr bwMode="auto">
          <a:xfrm>
            <a:off x="7253288" y="4649788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4" name="Rectangle 276"/>
          <p:cNvSpPr>
            <a:spLocks noChangeArrowheads="1"/>
          </p:cNvSpPr>
          <p:nvPr/>
        </p:nvSpPr>
        <p:spPr bwMode="auto">
          <a:xfrm>
            <a:off x="7275513" y="4730750"/>
            <a:ext cx="793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5" name="Rectangle 277"/>
          <p:cNvSpPr>
            <a:spLocks noChangeArrowheads="1"/>
          </p:cNvSpPr>
          <p:nvPr/>
        </p:nvSpPr>
        <p:spPr bwMode="auto">
          <a:xfrm>
            <a:off x="7123113" y="4891088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6" name="Rectangle 278"/>
          <p:cNvSpPr>
            <a:spLocks noChangeArrowheads="1"/>
          </p:cNvSpPr>
          <p:nvPr/>
        </p:nvSpPr>
        <p:spPr bwMode="auto">
          <a:xfrm>
            <a:off x="6318250" y="5510213"/>
            <a:ext cx="984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7" name="Rectangle 279"/>
          <p:cNvSpPr>
            <a:spLocks noChangeArrowheads="1"/>
          </p:cNvSpPr>
          <p:nvPr/>
        </p:nvSpPr>
        <p:spPr bwMode="auto">
          <a:xfrm>
            <a:off x="6218238" y="5592763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Broquerie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8" name="Rectangle 280"/>
          <p:cNvSpPr>
            <a:spLocks noChangeArrowheads="1"/>
          </p:cNvSpPr>
          <p:nvPr/>
        </p:nvSpPr>
        <p:spPr bwMode="auto">
          <a:xfrm>
            <a:off x="6642100" y="4810125"/>
            <a:ext cx="3619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Whitemouth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29" name="Rectangle 281"/>
          <p:cNvSpPr>
            <a:spLocks noChangeArrowheads="1"/>
          </p:cNvSpPr>
          <p:nvPr/>
        </p:nvSpPr>
        <p:spPr bwMode="auto">
          <a:xfrm>
            <a:off x="4287838" y="2824163"/>
            <a:ext cx="371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Grahamdale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0" name="Rectangle 282"/>
          <p:cNvSpPr>
            <a:spLocks noChangeArrowheads="1"/>
          </p:cNvSpPr>
          <p:nvPr/>
        </p:nvSpPr>
        <p:spPr bwMode="auto">
          <a:xfrm>
            <a:off x="2170113" y="2025650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1" name="Rectangle 283"/>
          <p:cNvSpPr>
            <a:spLocks noChangeArrowheads="1"/>
          </p:cNvSpPr>
          <p:nvPr/>
        </p:nvSpPr>
        <p:spPr bwMode="auto">
          <a:xfrm>
            <a:off x="2232025" y="2108200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2" name="Rectangle 284"/>
          <p:cNvSpPr>
            <a:spLocks noChangeArrowheads="1"/>
          </p:cNvSpPr>
          <p:nvPr/>
        </p:nvSpPr>
        <p:spPr bwMode="auto">
          <a:xfrm>
            <a:off x="2236788" y="2189163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20,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3" name="Rectangle 285"/>
          <p:cNvSpPr>
            <a:spLocks noChangeArrowheads="1"/>
          </p:cNvSpPr>
          <p:nvPr/>
        </p:nvSpPr>
        <p:spPr bwMode="auto">
          <a:xfrm>
            <a:off x="2093913" y="2349500"/>
            <a:ext cx="400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4" name="Rectangle 286"/>
          <p:cNvSpPr>
            <a:spLocks noChangeArrowheads="1"/>
          </p:cNvSpPr>
          <p:nvPr/>
        </p:nvSpPr>
        <p:spPr bwMode="auto">
          <a:xfrm>
            <a:off x="2198688" y="2511425"/>
            <a:ext cx="1905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South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5" name="Rectangle 287"/>
          <p:cNvSpPr>
            <a:spLocks noChangeArrowheads="1"/>
          </p:cNvSpPr>
          <p:nvPr/>
        </p:nvSpPr>
        <p:spPr bwMode="auto">
          <a:xfrm>
            <a:off x="2222500" y="2592388"/>
            <a:ext cx="142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6" name="Rectangle 288"/>
          <p:cNvSpPr>
            <a:spLocks noChangeArrowheads="1"/>
          </p:cNvSpPr>
          <p:nvPr/>
        </p:nvSpPr>
        <p:spPr bwMode="auto">
          <a:xfrm>
            <a:off x="2593975" y="2613025"/>
            <a:ext cx="2794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Ethelbert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7" name="Rectangle 289"/>
          <p:cNvSpPr>
            <a:spLocks noChangeArrowheads="1"/>
          </p:cNvSpPr>
          <p:nvPr/>
        </p:nvSpPr>
        <p:spPr bwMode="auto">
          <a:xfrm>
            <a:off x="3006725" y="2495550"/>
            <a:ext cx="2444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Mossey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8" name="Rectangle 290"/>
          <p:cNvSpPr>
            <a:spLocks noChangeArrowheads="1"/>
          </p:cNvSpPr>
          <p:nvPr/>
        </p:nvSpPr>
        <p:spPr bwMode="auto">
          <a:xfrm>
            <a:off x="3041650" y="257810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39" name="Rectangle 291"/>
          <p:cNvSpPr>
            <a:spLocks noChangeArrowheads="1"/>
          </p:cNvSpPr>
          <p:nvPr/>
        </p:nvSpPr>
        <p:spPr bwMode="auto">
          <a:xfrm>
            <a:off x="1825625" y="2820988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Shell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0" name="Rectangle 292"/>
          <p:cNvSpPr>
            <a:spLocks noChangeArrowheads="1"/>
          </p:cNvSpPr>
          <p:nvPr/>
        </p:nvSpPr>
        <p:spPr bwMode="auto">
          <a:xfrm>
            <a:off x="1822450" y="2901950"/>
            <a:ext cx="1746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River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1" name="Rectangle 293"/>
          <p:cNvSpPr>
            <a:spLocks noChangeArrowheads="1"/>
          </p:cNvSpPr>
          <p:nvPr/>
        </p:nvSpPr>
        <p:spPr bwMode="auto">
          <a:xfrm>
            <a:off x="4565650" y="3900488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2" name="Rectangle 294"/>
          <p:cNvSpPr>
            <a:spLocks noChangeArrowheads="1"/>
          </p:cNvSpPr>
          <p:nvPr/>
        </p:nvSpPr>
        <p:spPr bwMode="auto">
          <a:xfrm>
            <a:off x="4627563" y="3981450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3" name="Rectangle 295"/>
          <p:cNvSpPr>
            <a:spLocks noChangeArrowheads="1"/>
          </p:cNvSpPr>
          <p:nvPr/>
        </p:nvSpPr>
        <p:spPr bwMode="auto">
          <a:xfrm>
            <a:off x="4632325" y="4064000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18,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4" name="Rectangle 296"/>
          <p:cNvSpPr>
            <a:spLocks noChangeArrowheads="1"/>
          </p:cNvSpPr>
          <p:nvPr/>
        </p:nvSpPr>
        <p:spPr bwMode="auto">
          <a:xfrm>
            <a:off x="4489450" y="4222750"/>
            <a:ext cx="400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5" name="Rectangle 297"/>
          <p:cNvSpPr>
            <a:spLocks noChangeArrowheads="1"/>
          </p:cNvSpPr>
          <p:nvPr/>
        </p:nvSpPr>
        <p:spPr bwMode="auto">
          <a:xfrm>
            <a:off x="4605338" y="4386263"/>
            <a:ext cx="168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West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6" name="Rectangle 298"/>
          <p:cNvSpPr>
            <a:spLocks noChangeArrowheads="1"/>
          </p:cNvSpPr>
          <p:nvPr/>
        </p:nvSpPr>
        <p:spPr bwMode="auto">
          <a:xfrm>
            <a:off x="4618038" y="4467225"/>
            <a:ext cx="1428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7" name="Rectangle 299"/>
          <p:cNvSpPr>
            <a:spLocks noChangeArrowheads="1"/>
          </p:cNvSpPr>
          <p:nvPr/>
        </p:nvSpPr>
        <p:spPr bwMode="auto">
          <a:xfrm>
            <a:off x="3371850" y="2811463"/>
            <a:ext cx="2984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Lawrence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8" name="Rectangle 300"/>
          <p:cNvSpPr>
            <a:spLocks noChangeArrowheads="1"/>
          </p:cNvSpPr>
          <p:nvPr/>
        </p:nvSpPr>
        <p:spPr bwMode="auto">
          <a:xfrm>
            <a:off x="5946775" y="5500688"/>
            <a:ext cx="2635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Hanover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49" name="Rectangle 301"/>
          <p:cNvSpPr>
            <a:spLocks noChangeArrowheads="1"/>
          </p:cNvSpPr>
          <p:nvPr/>
        </p:nvSpPr>
        <p:spPr bwMode="auto">
          <a:xfrm>
            <a:off x="5805488" y="5678488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0" name="Rectangle 302"/>
          <p:cNvSpPr>
            <a:spLocks noChangeArrowheads="1"/>
          </p:cNvSpPr>
          <p:nvPr/>
        </p:nvSpPr>
        <p:spPr bwMode="auto">
          <a:xfrm>
            <a:off x="5710238" y="5759450"/>
            <a:ext cx="2952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Salaberry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1" name="Rectangle 303"/>
          <p:cNvSpPr>
            <a:spLocks noChangeArrowheads="1"/>
          </p:cNvSpPr>
          <p:nvPr/>
        </p:nvSpPr>
        <p:spPr bwMode="auto">
          <a:xfrm>
            <a:off x="6199188" y="4260850"/>
            <a:ext cx="1047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2" name="Rectangle 304"/>
          <p:cNvSpPr>
            <a:spLocks noChangeArrowheads="1"/>
          </p:cNvSpPr>
          <p:nvPr/>
        </p:nvSpPr>
        <p:spPr bwMode="auto">
          <a:xfrm>
            <a:off x="6105525" y="4343400"/>
            <a:ext cx="2921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Clements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3" name="Rectangle 305"/>
          <p:cNvSpPr>
            <a:spLocks noChangeArrowheads="1"/>
          </p:cNvSpPr>
          <p:nvPr/>
        </p:nvSpPr>
        <p:spPr bwMode="auto">
          <a:xfrm>
            <a:off x="6126163" y="2809875"/>
            <a:ext cx="2032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4" name="Rectangle 306"/>
          <p:cNvSpPr>
            <a:spLocks noChangeArrowheads="1"/>
          </p:cNvSpPr>
          <p:nvPr/>
        </p:nvSpPr>
        <p:spPr bwMode="auto">
          <a:xfrm>
            <a:off x="6175375" y="2881313"/>
            <a:ext cx="1047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" name="Rectangle 307"/>
          <p:cNvSpPr>
            <a:spLocks noChangeArrowheads="1"/>
          </p:cNvSpPr>
          <p:nvPr/>
        </p:nvSpPr>
        <p:spPr bwMode="auto">
          <a:xfrm>
            <a:off x="6181725" y="2949575"/>
            <a:ext cx="92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18,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" name="Rectangle 308"/>
          <p:cNvSpPr>
            <a:spLocks noChangeArrowheads="1"/>
          </p:cNvSpPr>
          <p:nvPr/>
        </p:nvSpPr>
        <p:spPr bwMode="auto">
          <a:xfrm>
            <a:off x="6062663" y="3089275"/>
            <a:ext cx="3302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" name="Rectangle 309"/>
          <p:cNvSpPr>
            <a:spLocks noChangeArrowheads="1"/>
          </p:cNvSpPr>
          <p:nvPr/>
        </p:nvSpPr>
        <p:spPr bwMode="auto">
          <a:xfrm>
            <a:off x="6164263" y="3230563"/>
            <a:ext cx="127000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East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" name="Rectangle 310"/>
          <p:cNvSpPr>
            <a:spLocks noChangeArrowheads="1"/>
          </p:cNvSpPr>
          <p:nvPr/>
        </p:nvSpPr>
        <p:spPr bwMode="auto">
          <a:xfrm>
            <a:off x="6169025" y="3300413"/>
            <a:ext cx="1174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Part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9" name="Rectangle 311"/>
          <p:cNvSpPr>
            <a:spLocks noChangeArrowheads="1"/>
          </p:cNvSpPr>
          <p:nvPr/>
        </p:nvSpPr>
        <p:spPr bwMode="auto">
          <a:xfrm>
            <a:off x="5741988" y="5988050"/>
            <a:ext cx="250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Franklin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0" name="Rectangle 312"/>
          <p:cNvSpPr>
            <a:spLocks noChangeArrowheads="1"/>
          </p:cNvSpPr>
          <p:nvPr/>
        </p:nvSpPr>
        <p:spPr bwMode="auto">
          <a:xfrm>
            <a:off x="5935663" y="5157788"/>
            <a:ext cx="1841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Tacht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1" name="Rectangle 313"/>
          <p:cNvSpPr>
            <a:spLocks noChangeArrowheads="1"/>
          </p:cNvSpPr>
          <p:nvPr/>
        </p:nvSpPr>
        <p:spPr bwMode="auto">
          <a:xfrm>
            <a:off x="5956300" y="4908550"/>
            <a:ext cx="3238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Springfield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2" name="Rectangle 314"/>
          <p:cNvSpPr>
            <a:spLocks noChangeArrowheads="1"/>
          </p:cNvSpPr>
          <p:nvPr/>
        </p:nvSpPr>
        <p:spPr bwMode="auto">
          <a:xfrm>
            <a:off x="5172075" y="1739900"/>
            <a:ext cx="2476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Division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" name="Rectangle 315"/>
          <p:cNvSpPr>
            <a:spLocks noChangeArrowheads="1"/>
          </p:cNvSpPr>
          <p:nvPr/>
        </p:nvSpPr>
        <p:spPr bwMode="auto">
          <a:xfrm>
            <a:off x="5233988" y="1820863"/>
            <a:ext cx="12382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No.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4" name="Rectangle 316"/>
          <p:cNvSpPr>
            <a:spLocks noChangeArrowheads="1"/>
          </p:cNvSpPr>
          <p:nvPr/>
        </p:nvSpPr>
        <p:spPr bwMode="auto">
          <a:xfrm>
            <a:off x="5238750" y="1901825"/>
            <a:ext cx="11430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19,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5" name="Rectangle 317"/>
          <p:cNvSpPr>
            <a:spLocks noChangeArrowheads="1"/>
          </p:cNvSpPr>
          <p:nvPr/>
        </p:nvSpPr>
        <p:spPr bwMode="auto">
          <a:xfrm>
            <a:off x="5103813" y="2062163"/>
            <a:ext cx="3841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Narrow" pitchFamily="34" charset="0"/>
                <a:cs typeface="Arial" pitchFamily="34" charset="0"/>
              </a:rPr>
              <a:t>Unorganized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1816101" y="3627438"/>
            <a:ext cx="254000" cy="377825"/>
          </a:xfrm>
          <a:custGeom>
            <a:avLst/>
            <a:gdLst/>
            <a:ahLst/>
            <a:cxnLst>
              <a:cxn ang="0">
                <a:pos x="158" y="27"/>
              </a:cxn>
              <a:cxn ang="0">
                <a:pos x="158" y="32"/>
              </a:cxn>
              <a:cxn ang="0">
                <a:pos x="158" y="37"/>
              </a:cxn>
              <a:cxn ang="0">
                <a:pos x="158" y="53"/>
              </a:cxn>
              <a:cxn ang="0">
                <a:pos x="158" y="64"/>
              </a:cxn>
              <a:cxn ang="0">
                <a:pos x="158" y="70"/>
              </a:cxn>
              <a:cxn ang="0">
                <a:pos x="158" y="75"/>
              </a:cxn>
              <a:cxn ang="0">
                <a:pos x="158" y="80"/>
              </a:cxn>
              <a:cxn ang="0">
                <a:pos x="158" y="101"/>
              </a:cxn>
              <a:cxn ang="0">
                <a:pos x="158" y="105"/>
              </a:cxn>
              <a:cxn ang="0">
                <a:pos x="158" y="110"/>
              </a:cxn>
              <a:cxn ang="0">
                <a:pos x="158" y="115"/>
              </a:cxn>
              <a:cxn ang="0">
                <a:pos x="160" y="118"/>
              </a:cxn>
              <a:cxn ang="0">
                <a:pos x="160" y="160"/>
              </a:cxn>
              <a:cxn ang="0">
                <a:pos x="160" y="174"/>
              </a:cxn>
              <a:cxn ang="0">
                <a:pos x="160" y="214"/>
              </a:cxn>
              <a:cxn ang="0">
                <a:pos x="158" y="238"/>
              </a:cxn>
              <a:cxn ang="0">
                <a:pos x="154" y="238"/>
              </a:cxn>
              <a:cxn ang="0">
                <a:pos x="149" y="238"/>
              </a:cxn>
              <a:cxn ang="0">
                <a:pos x="144" y="238"/>
              </a:cxn>
              <a:cxn ang="0">
                <a:pos x="139" y="238"/>
              </a:cxn>
              <a:cxn ang="0">
                <a:pos x="134" y="238"/>
              </a:cxn>
              <a:cxn ang="0">
                <a:pos x="130" y="238"/>
              </a:cxn>
              <a:cxn ang="0">
                <a:pos x="125" y="238"/>
              </a:cxn>
              <a:cxn ang="0">
                <a:pos x="93" y="238"/>
              </a:cxn>
              <a:cxn ang="0">
                <a:pos x="80" y="238"/>
              </a:cxn>
              <a:cxn ang="0">
                <a:pos x="66" y="238"/>
              </a:cxn>
              <a:cxn ang="0">
                <a:pos x="40" y="238"/>
              </a:cxn>
              <a:cxn ang="0">
                <a:pos x="35" y="238"/>
              </a:cxn>
              <a:cxn ang="0">
                <a:pos x="30" y="238"/>
              </a:cxn>
              <a:cxn ang="0">
                <a:pos x="5" y="238"/>
              </a:cxn>
              <a:cxn ang="0">
                <a:pos x="0" y="235"/>
              </a:cxn>
              <a:cxn ang="0">
                <a:pos x="0" y="120"/>
              </a:cxn>
              <a:cxn ang="0">
                <a:pos x="0" y="93"/>
              </a:cxn>
              <a:cxn ang="0">
                <a:pos x="0" y="65"/>
              </a:cxn>
              <a:cxn ang="0">
                <a:pos x="0" y="27"/>
              </a:cxn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35" y="0"/>
              </a:cxn>
              <a:cxn ang="0">
                <a:pos x="54" y="0"/>
              </a:cxn>
              <a:cxn ang="0">
                <a:pos x="59" y="0"/>
              </a:cxn>
              <a:cxn ang="0">
                <a:pos x="64" y="0"/>
              </a:cxn>
              <a:cxn ang="0">
                <a:pos x="69" y="0"/>
              </a:cxn>
              <a:cxn ang="0">
                <a:pos x="74" y="0"/>
              </a:cxn>
              <a:cxn ang="0">
                <a:pos x="78" y="0"/>
              </a:cxn>
              <a:cxn ang="0">
                <a:pos x="83" y="0"/>
              </a:cxn>
              <a:cxn ang="0">
                <a:pos x="88" y="0"/>
              </a:cxn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7" y="0"/>
              </a:cxn>
              <a:cxn ang="0">
                <a:pos x="112" y="0"/>
              </a:cxn>
              <a:cxn ang="0">
                <a:pos x="117" y="0"/>
              </a:cxn>
              <a:cxn ang="0">
                <a:pos x="122" y="0"/>
              </a:cxn>
              <a:cxn ang="0">
                <a:pos x="126" y="0"/>
              </a:cxn>
              <a:cxn ang="0">
                <a:pos x="131" y="0"/>
              </a:cxn>
              <a:cxn ang="0">
                <a:pos x="136" y="0"/>
              </a:cxn>
              <a:cxn ang="0">
                <a:pos x="141" y="0"/>
              </a:cxn>
              <a:cxn ang="0">
                <a:pos x="146" y="0"/>
              </a:cxn>
              <a:cxn ang="0">
                <a:pos x="149" y="1"/>
              </a:cxn>
              <a:cxn ang="0">
                <a:pos x="152" y="0"/>
              </a:cxn>
              <a:cxn ang="0">
                <a:pos x="157" y="0"/>
              </a:cxn>
            </a:cxnLst>
            <a:rect l="0" t="0" r="r" b="b"/>
            <a:pathLst>
              <a:path w="160" h="238">
                <a:moveTo>
                  <a:pt x="158" y="0"/>
                </a:moveTo>
                <a:lnTo>
                  <a:pt x="158" y="21"/>
                </a:lnTo>
                <a:lnTo>
                  <a:pt x="158" y="27"/>
                </a:lnTo>
                <a:lnTo>
                  <a:pt x="158" y="29"/>
                </a:lnTo>
                <a:lnTo>
                  <a:pt x="158" y="30"/>
                </a:lnTo>
                <a:lnTo>
                  <a:pt x="158" y="32"/>
                </a:lnTo>
                <a:lnTo>
                  <a:pt x="158" y="33"/>
                </a:lnTo>
                <a:lnTo>
                  <a:pt x="158" y="35"/>
                </a:lnTo>
                <a:lnTo>
                  <a:pt x="158" y="37"/>
                </a:lnTo>
                <a:lnTo>
                  <a:pt x="158" y="38"/>
                </a:lnTo>
                <a:lnTo>
                  <a:pt x="158" y="40"/>
                </a:lnTo>
                <a:lnTo>
                  <a:pt x="158" y="53"/>
                </a:lnTo>
                <a:lnTo>
                  <a:pt x="158" y="54"/>
                </a:lnTo>
                <a:lnTo>
                  <a:pt x="158" y="61"/>
                </a:lnTo>
                <a:lnTo>
                  <a:pt x="158" y="64"/>
                </a:lnTo>
                <a:lnTo>
                  <a:pt x="158" y="67"/>
                </a:lnTo>
                <a:lnTo>
                  <a:pt x="158" y="69"/>
                </a:lnTo>
                <a:lnTo>
                  <a:pt x="158" y="70"/>
                </a:lnTo>
                <a:lnTo>
                  <a:pt x="158" y="72"/>
                </a:lnTo>
                <a:lnTo>
                  <a:pt x="158" y="73"/>
                </a:lnTo>
                <a:lnTo>
                  <a:pt x="158" y="75"/>
                </a:lnTo>
                <a:lnTo>
                  <a:pt x="158" y="77"/>
                </a:lnTo>
                <a:lnTo>
                  <a:pt x="158" y="78"/>
                </a:lnTo>
                <a:lnTo>
                  <a:pt x="158" y="80"/>
                </a:lnTo>
                <a:lnTo>
                  <a:pt x="158" y="85"/>
                </a:lnTo>
                <a:lnTo>
                  <a:pt x="158" y="99"/>
                </a:lnTo>
                <a:lnTo>
                  <a:pt x="158" y="101"/>
                </a:lnTo>
                <a:lnTo>
                  <a:pt x="158" y="102"/>
                </a:lnTo>
                <a:lnTo>
                  <a:pt x="158" y="104"/>
                </a:lnTo>
                <a:lnTo>
                  <a:pt x="158" y="105"/>
                </a:lnTo>
                <a:lnTo>
                  <a:pt x="158" y="107"/>
                </a:lnTo>
                <a:lnTo>
                  <a:pt x="158" y="109"/>
                </a:lnTo>
                <a:lnTo>
                  <a:pt x="158" y="110"/>
                </a:lnTo>
                <a:lnTo>
                  <a:pt x="158" y="112"/>
                </a:lnTo>
                <a:lnTo>
                  <a:pt x="158" y="113"/>
                </a:lnTo>
                <a:lnTo>
                  <a:pt x="158" y="115"/>
                </a:lnTo>
                <a:lnTo>
                  <a:pt x="158" y="117"/>
                </a:lnTo>
                <a:lnTo>
                  <a:pt x="158" y="118"/>
                </a:lnTo>
                <a:lnTo>
                  <a:pt x="160" y="118"/>
                </a:lnTo>
                <a:lnTo>
                  <a:pt x="160" y="120"/>
                </a:lnTo>
                <a:lnTo>
                  <a:pt x="160" y="133"/>
                </a:lnTo>
                <a:lnTo>
                  <a:pt x="160" y="160"/>
                </a:lnTo>
                <a:lnTo>
                  <a:pt x="160" y="165"/>
                </a:lnTo>
                <a:lnTo>
                  <a:pt x="160" y="168"/>
                </a:lnTo>
                <a:lnTo>
                  <a:pt x="160" y="174"/>
                </a:lnTo>
                <a:lnTo>
                  <a:pt x="160" y="185"/>
                </a:lnTo>
                <a:lnTo>
                  <a:pt x="160" y="213"/>
                </a:lnTo>
                <a:lnTo>
                  <a:pt x="160" y="214"/>
                </a:lnTo>
                <a:lnTo>
                  <a:pt x="160" y="225"/>
                </a:lnTo>
                <a:lnTo>
                  <a:pt x="160" y="238"/>
                </a:lnTo>
                <a:lnTo>
                  <a:pt x="158" y="238"/>
                </a:lnTo>
                <a:lnTo>
                  <a:pt x="157" y="238"/>
                </a:lnTo>
                <a:lnTo>
                  <a:pt x="155" y="238"/>
                </a:lnTo>
                <a:lnTo>
                  <a:pt x="154" y="238"/>
                </a:lnTo>
                <a:lnTo>
                  <a:pt x="152" y="238"/>
                </a:lnTo>
                <a:lnTo>
                  <a:pt x="150" y="238"/>
                </a:lnTo>
                <a:lnTo>
                  <a:pt x="149" y="238"/>
                </a:lnTo>
                <a:lnTo>
                  <a:pt x="147" y="238"/>
                </a:lnTo>
                <a:lnTo>
                  <a:pt x="146" y="238"/>
                </a:lnTo>
                <a:lnTo>
                  <a:pt x="144" y="238"/>
                </a:lnTo>
                <a:lnTo>
                  <a:pt x="142" y="238"/>
                </a:lnTo>
                <a:lnTo>
                  <a:pt x="141" y="238"/>
                </a:lnTo>
                <a:lnTo>
                  <a:pt x="139" y="238"/>
                </a:lnTo>
                <a:lnTo>
                  <a:pt x="138" y="238"/>
                </a:lnTo>
                <a:lnTo>
                  <a:pt x="136" y="238"/>
                </a:lnTo>
                <a:lnTo>
                  <a:pt x="134" y="238"/>
                </a:lnTo>
                <a:lnTo>
                  <a:pt x="133" y="238"/>
                </a:lnTo>
                <a:lnTo>
                  <a:pt x="131" y="238"/>
                </a:lnTo>
                <a:lnTo>
                  <a:pt x="130" y="238"/>
                </a:lnTo>
                <a:lnTo>
                  <a:pt x="128" y="238"/>
                </a:lnTo>
                <a:lnTo>
                  <a:pt x="126" y="238"/>
                </a:lnTo>
                <a:lnTo>
                  <a:pt x="125" y="238"/>
                </a:lnTo>
                <a:lnTo>
                  <a:pt x="118" y="238"/>
                </a:lnTo>
                <a:lnTo>
                  <a:pt x="107" y="238"/>
                </a:lnTo>
                <a:lnTo>
                  <a:pt x="93" y="238"/>
                </a:lnTo>
                <a:lnTo>
                  <a:pt x="85" y="238"/>
                </a:lnTo>
                <a:lnTo>
                  <a:pt x="82" y="238"/>
                </a:lnTo>
                <a:lnTo>
                  <a:pt x="80" y="238"/>
                </a:lnTo>
                <a:lnTo>
                  <a:pt x="78" y="238"/>
                </a:lnTo>
                <a:lnTo>
                  <a:pt x="69" y="238"/>
                </a:lnTo>
                <a:lnTo>
                  <a:pt x="66" y="238"/>
                </a:lnTo>
                <a:lnTo>
                  <a:pt x="64" y="238"/>
                </a:lnTo>
                <a:lnTo>
                  <a:pt x="53" y="238"/>
                </a:lnTo>
                <a:lnTo>
                  <a:pt x="40" y="238"/>
                </a:lnTo>
                <a:lnTo>
                  <a:pt x="38" y="238"/>
                </a:lnTo>
                <a:lnTo>
                  <a:pt x="37" y="238"/>
                </a:lnTo>
                <a:lnTo>
                  <a:pt x="35" y="238"/>
                </a:lnTo>
                <a:lnTo>
                  <a:pt x="34" y="238"/>
                </a:lnTo>
                <a:lnTo>
                  <a:pt x="32" y="238"/>
                </a:lnTo>
                <a:lnTo>
                  <a:pt x="30" y="238"/>
                </a:lnTo>
                <a:lnTo>
                  <a:pt x="19" y="238"/>
                </a:lnTo>
                <a:lnTo>
                  <a:pt x="18" y="238"/>
                </a:lnTo>
                <a:lnTo>
                  <a:pt x="5" y="238"/>
                </a:lnTo>
                <a:lnTo>
                  <a:pt x="2" y="238"/>
                </a:lnTo>
                <a:lnTo>
                  <a:pt x="0" y="238"/>
                </a:lnTo>
                <a:lnTo>
                  <a:pt x="0" y="235"/>
                </a:lnTo>
                <a:lnTo>
                  <a:pt x="0" y="198"/>
                </a:lnTo>
                <a:lnTo>
                  <a:pt x="0" y="158"/>
                </a:lnTo>
                <a:lnTo>
                  <a:pt x="0" y="120"/>
                </a:lnTo>
                <a:lnTo>
                  <a:pt x="0" y="107"/>
                </a:lnTo>
                <a:lnTo>
                  <a:pt x="0" y="99"/>
                </a:lnTo>
                <a:lnTo>
                  <a:pt x="0" y="93"/>
                </a:lnTo>
                <a:lnTo>
                  <a:pt x="0" y="73"/>
                </a:lnTo>
                <a:lnTo>
                  <a:pt x="0" y="70"/>
                </a:lnTo>
                <a:lnTo>
                  <a:pt x="0" y="65"/>
                </a:lnTo>
                <a:lnTo>
                  <a:pt x="0" y="53"/>
                </a:lnTo>
                <a:lnTo>
                  <a:pt x="0" y="40"/>
                </a:lnTo>
                <a:lnTo>
                  <a:pt x="0" y="27"/>
                </a:lnTo>
                <a:lnTo>
                  <a:pt x="0" y="21"/>
                </a:lnTo>
                <a:lnTo>
                  <a:pt x="0" y="14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34" y="0"/>
                </a:lnTo>
                <a:lnTo>
                  <a:pt x="35" y="0"/>
                </a:lnTo>
                <a:lnTo>
                  <a:pt x="45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6" y="1"/>
                </a:lnTo>
                <a:lnTo>
                  <a:pt x="147" y="1"/>
                </a:lnTo>
                <a:lnTo>
                  <a:pt x="149" y="1"/>
                </a:lnTo>
                <a:lnTo>
                  <a:pt x="150" y="1"/>
                </a:lnTo>
                <a:lnTo>
                  <a:pt x="152" y="1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close/>
              </a:path>
            </a:pathLst>
          </a:custGeom>
          <a:solidFill>
            <a:srgbClr val="42874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2095501" y="4005263"/>
            <a:ext cx="373063" cy="376238"/>
          </a:xfrm>
          <a:custGeom>
            <a:avLst/>
            <a:gdLst/>
            <a:ahLst/>
            <a:cxnLst>
              <a:cxn ang="0">
                <a:pos x="235" y="43"/>
              </a:cxn>
              <a:cxn ang="0">
                <a:pos x="235" y="83"/>
              </a:cxn>
              <a:cxn ang="0">
                <a:pos x="235" y="155"/>
              </a:cxn>
              <a:cxn ang="0">
                <a:pos x="235" y="211"/>
              </a:cxn>
              <a:cxn ang="0">
                <a:pos x="235" y="237"/>
              </a:cxn>
              <a:cxn ang="0">
                <a:pos x="227" y="237"/>
              </a:cxn>
              <a:cxn ang="0">
                <a:pos x="219" y="237"/>
              </a:cxn>
              <a:cxn ang="0">
                <a:pos x="211" y="237"/>
              </a:cxn>
              <a:cxn ang="0">
                <a:pos x="203" y="237"/>
              </a:cxn>
              <a:cxn ang="0">
                <a:pos x="195" y="237"/>
              </a:cxn>
              <a:cxn ang="0">
                <a:pos x="187" y="237"/>
              </a:cxn>
              <a:cxn ang="0">
                <a:pos x="179" y="237"/>
              </a:cxn>
              <a:cxn ang="0">
                <a:pos x="171" y="237"/>
              </a:cxn>
              <a:cxn ang="0">
                <a:pos x="163" y="237"/>
              </a:cxn>
              <a:cxn ang="0">
                <a:pos x="155" y="237"/>
              </a:cxn>
              <a:cxn ang="0">
                <a:pos x="147" y="237"/>
              </a:cxn>
              <a:cxn ang="0">
                <a:pos x="139" y="237"/>
              </a:cxn>
              <a:cxn ang="0">
                <a:pos x="131" y="237"/>
              </a:cxn>
              <a:cxn ang="0">
                <a:pos x="123" y="237"/>
              </a:cxn>
              <a:cxn ang="0">
                <a:pos x="115" y="237"/>
              </a:cxn>
              <a:cxn ang="0">
                <a:pos x="107" y="237"/>
              </a:cxn>
              <a:cxn ang="0">
                <a:pos x="99" y="237"/>
              </a:cxn>
              <a:cxn ang="0">
                <a:pos x="91" y="237"/>
              </a:cxn>
              <a:cxn ang="0">
                <a:pos x="83" y="237"/>
              </a:cxn>
              <a:cxn ang="0">
                <a:pos x="75" y="237"/>
              </a:cxn>
              <a:cxn ang="0">
                <a:pos x="67" y="237"/>
              </a:cxn>
              <a:cxn ang="0">
                <a:pos x="30" y="237"/>
              </a:cxn>
              <a:cxn ang="0">
                <a:pos x="0" y="224"/>
              </a:cxn>
              <a:cxn ang="0">
                <a:pos x="0" y="192"/>
              </a:cxn>
              <a:cxn ang="0">
                <a:pos x="0" y="184"/>
              </a:cxn>
              <a:cxn ang="0">
                <a:pos x="0" y="130"/>
              </a:cxn>
              <a:cxn ang="0">
                <a:pos x="0" y="103"/>
              </a:cxn>
              <a:cxn ang="0">
                <a:pos x="0" y="95"/>
              </a:cxn>
              <a:cxn ang="0">
                <a:pos x="0" y="87"/>
              </a:cxn>
              <a:cxn ang="0">
                <a:pos x="0" y="79"/>
              </a:cxn>
              <a:cxn ang="0">
                <a:pos x="0" y="51"/>
              </a:cxn>
              <a:cxn ang="0">
                <a:pos x="0" y="13"/>
              </a:cxn>
              <a:cxn ang="0">
                <a:pos x="2" y="0"/>
              </a:cxn>
              <a:cxn ang="0">
                <a:pos x="10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2" y="0"/>
              </a:cxn>
              <a:cxn ang="0">
                <a:pos x="50" y="0"/>
              </a:cxn>
              <a:cxn ang="0">
                <a:pos x="58" y="0"/>
              </a:cxn>
              <a:cxn ang="0">
                <a:pos x="66" y="0"/>
              </a:cxn>
              <a:cxn ang="0">
                <a:pos x="74" y="0"/>
              </a:cxn>
              <a:cxn ang="0">
                <a:pos x="82" y="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4" y="0"/>
              </a:cxn>
              <a:cxn ang="0">
                <a:pos x="122" y="0"/>
              </a:cxn>
              <a:cxn ang="0">
                <a:pos x="130" y="0"/>
              </a:cxn>
              <a:cxn ang="0">
                <a:pos x="138" y="0"/>
              </a:cxn>
              <a:cxn ang="0">
                <a:pos x="146" y="0"/>
              </a:cxn>
              <a:cxn ang="0">
                <a:pos x="154" y="0"/>
              </a:cxn>
              <a:cxn ang="0">
                <a:pos x="173" y="0"/>
              </a:cxn>
              <a:cxn ang="0">
                <a:pos x="181" y="0"/>
              </a:cxn>
              <a:cxn ang="0">
                <a:pos x="234" y="0"/>
              </a:cxn>
            </a:cxnLst>
            <a:rect l="0" t="0" r="r" b="b"/>
            <a:pathLst>
              <a:path w="235" h="237">
                <a:moveTo>
                  <a:pt x="235" y="0"/>
                </a:moveTo>
                <a:lnTo>
                  <a:pt x="235" y="24"/>
                </a:lnTo>
                <a:lnTo>
                  <a:pt x="235" y="35"/>
                </a:lnTo>
                <a:lnTo>
                  <a:pt x="235" y="39"/>
                </a:lnTo>
                <a:lnTo>
                  <a:pt x="235" y="43"/>
                </a:lnTo>
                <a:lnTo>
                  <a:pt x="235" y="53"/>
                </a:lnTo>
                <a:lnTo>
                  <a:pt x="235" y="77"/>
                </a:lnTo>
                <a:lnTo>
                  <a:pt x="235" y="79"/>
                </a:lnTo>
                <a:lnTo>
                  <a:pt x="235" y="82"/>
                </a:lnTo>
                <a:lnTo>
                  <a:pt x="235" y="83"/>
                </a:lnTo>
                <a:lnTo>
                  <a:pt x="235" y="93"/>
                </a:lnTo>
                <a:lnTo>
                  <a:pt x="235" y="103"/>
                </a:lnTo>
                <a:lnTo>
                  <a:pt x="235" y="106"/>
                </a:lnTo>
                <a:lnTo>
                  <a:pt x="235" y="131"/>
                </a:lnTo>
                <a:lnTo>
                  <a:pt x="235" y="155"/>
                </a:lnTo>
                <a:lnTo>
                  <a:pt x="235" y="159"/>
                </a:lnTo>
                <a:lnTo>
                  <a:pt x="235" y="160"/>
                </a:lnTo>
                <a:lnTo>
                  <a:pt x="235" y="197"/>
                </a:lnTo>
                <a:lnTo>
                  <a:pt x="235" y="199"/>
                </a:lnTo>
                <a:lnTo>
                  <a:pt x="235" y="211"/>
                </a:lnTo>
                <a:lnTo>
                  <a:pt x="235" y="219"/>
                </a:lnTo>
                <a:lnTo>
                  <a:pt x="235" y="224"/>
                </a:lnTo>
                <a:lnTo>
                  <a:pt x="235" y="227"/>
                </a:lnTo>
                <a:lnTo>
                  <a:pt x="235" y="232"/>
                </a:lnTo>
                <a:lnTo>
                  <a:pt x="235" y="237"/>
                </a:lnTo>
                <a:lnTo>
                  <a:pt x="234" y="237"/>
                </a:lnTo>
                <a:lnTo>
                  <a:pt x="232" y="237"/>
                </a:lnTo>
                <a:lnTo>
                  <a:pt x="230" y="237"/>
                </a:lnTo>
                <a:lnTo>
                  <a:pt x="229" y="237"/>
                </a:lnTo>
                <a:lnTo>
                  <a:pt x="227" y="237"/>
                </a:lnTo>
                <a:lnTo>
                  <a:pt x="226" y="237"/>
                </a:lnTo>
                <a:lnTo>
                  <a:pt x="224" y="237"/>
                </a:lnTo>
                <a:lnTo>
                  <a:pt x="222" y="237"/>
                </a:lnTo>
                <a:lnTo>
                  <a:pt x="221" y="237"/>
                </a:lnTo>
                <a:lnTo>
                  <a:pt x="219" y="237"/>
                </a:lnTo>
                <a:lnTo>
                  <a:pt x="218" y="237"/>
                </a:lnTo>
                <a:lnTo>
                  <a:pt x="216" y="237"/>
                </a:lnTo>
                <a:lnTo>
                  <a:pt x="214" y="237"/>
                </a:lnTo>
                <a:lnTo>
                  <a:pt x="213" y="237"/>
                </a:lnTo>
                <a:lnTo>
                  <a:pt x="211" y="237"/>
                </a:lnTo>
                <a:lnTo>
                  <a:pt x="210" y="237"/>
                </a:lnTo>
                <a:lnTo>
                  <a:pt x="208" y="237"/>
                </a:lnTo>
                <a:lnTo>
                  <a:pt x="206" y="237"/>
                </a:lnTo>
                <a:lnTo>
                  <a:pt x="205" y="237"/>
                </a:lnTo>
                <a:lnTo>
                  <a:pt x="203" y="237"/>
                </a:lnTo>
                <a:lnTo>
                  <a:pt x="202" y="237"/>
                </a:lnTo>
                <a:lnTo>
                  <a:pt x="200" y="237"/>
                </a:lnTo>
                <a:lnTo>
                  <a:pt x="198" y="237"/>
                </a:lnTo>
                <a:lnTo>
                  <a:pt x="197" y="237"/>
                </a:lnTo>
                <a:lnTo>
                  <a:pt x="195" y="237"/>
                </a:lnTo>
                <a:lnTo>
                  <a:pt x="194" y="237"/>
                </a:lnTo>
                <a:lnTo>
                  <a:pt x="192" y="237"/>
                </a:lnTo>
                <a:lnTo>
                  <a:pt x="190" y="237"/>
                </a:lnTo>
                <a:lnTo>
                  <a:pt x="189" y="237"/>
                </a:lnTo>
                <a:lnTo>
                  <a:pt x="187" y="237"/>
                </a:lnTo>
                <a:lnTo>
                  <a:pt x="186" y="237"/>
                </a:lnTo>
                <a:lnTo>
                  <a:pt x="184" y="237"/>
                </a:lnTo>
                <a:lnTo>
                  <a:pt x="182" y="237"/>
                </a:lnTo>
                <a:lnTo>
                  <a:pt x="181" y="237"/>
                </a:lnTo>
                <a:lnTo>
                  <a:pt x="179" y="237"/>
                </a:lnTo>
                <a:lnTo>
                  <a:pt x="178" y="237"/>
                </a:lnTo>
                <a:lnTo>
                  <a:pt x="176" y="237"/>
                </a:lnTo>
                <a:lnTo>
                  <a:pt x="174" y="237"/>
                </a:lnTo>
                <a:lnTo>
                  <a:pt x="173" y="237"/>
                </a:lnTo>
                <a:lnTo>
                  <a:pt x="171" y="237"/>
                </a:lnTo>
                <a:lnTo>
                  <a:pt x="170" y="237"/>
                </a:lnTo>
                <a:lnTo>
                  <a:pt x="168" y="237"/>
                </a:lnTo>
                <a:lnTo>
                  <a:pt x="166" y="237"/>
                </a:lnTo>
                <a:lnTo>
                  <a:pt x="165" y="237"/>
                </a:lnTo>
                <a:lnTo>
                  <a:pt x="163" y="237"/>
                </a:lnTo>
                <a:lnTo>
                  <a:pt x="162" y="237"/>
                </a:lnTo>
                <a:lnTo>
                  <a:pt x="160" y="237"/>
                </a:lnTo>
                <a:lnTo>
                  <a:pt x="158" y="237"/>
                </a:lnTo>
                <a:lnTo>
                  <a:pt x="157" y="237"/>
                </a:lnTo>
                <a:lnTo>
                  <a:pt x="155" y="237"/>
                </a:lnTo>
                <a:lnTo>
                  <a:pt x="154" y="237"/>
                </a:lnTo>
                <a:lnTo>
                  <a:pt x="152" y="237"/>
                </a:lnTo>
                <a:lnTo>
                  <a:pt x="150" y="237"/>
                </a:lnTo>
                <a:lnTo>
                  <a:pt x="149" y="237"/>
                </a:lnTo>
                <a:lnTo>
                  <a:pt x="147" y="237"/>
                </a:lnTo>
                <a:lnTo>
                  <a:pt x="146" y="237"/>
                </a:lnTo>
                <a:lnTo>
                  <a:pt x="144" y="237"/>
                </a:lnTo>
                <a:lnTo>
                  <a:pt x="142" y="237"/>
                </a:lnTo>
                <a:lnTo>
                  <a:pt x="141" y="237"/>
                </a:lnTo>
                <a:lnTo>
                  <a:pt x="139" y="237"/>
                </a:lnTo>
                <a:lnTo>
                  <a:pt x="138" y="237"/>
                </a:lnTo>
                <a:lnTo>
                  <a:pt x="136" y="237"/>
                </a:lnTo>
                <a:lnTo>
                  <a:pt x="134" y="237"/>
                </a:lnTo>
                <a:lnTo>
                  <a:pt x="133" y="237"/>
                </a:lnTo>
                <a:lnTo>
                  <a:pt x="131" y="237"/>
                </a:lnTo>
                <a:lnTo>
                  <a:pt x="130" y="237"/>
                </a:lnTo>
                <a:lnTo>
                  <a:pt x="128" y="237"/>
                </a:lnTo>
                <a:lnTo>
                  <a:pt x="126" y="237"/>
                </a:lnTo>
                <a:lnTo>
                  <a:pt x="125" y="237"/>
                </a:lnTo>
                <a:lnTo>
                  <a:pt x="123" y="237"/>
                </a:lnTo>
                <a:lnTo>
                  <a:pt x="122" y="237"/>
                </a:lnTo>
                <a:lnTo>
                  <a:pt x="120" y="237"/>
                </a:lnTo>
                <a:lnTo>
                  <a:pt x="118" y="237"/>
                </a:lnTo>
                <a:lnTo>
                  <a:pt x="117" y="237"/>
                </a:lnTo>
                <a:lnTo>
                  <a:pt x="115" y="237"/>
                </a:lnTo>
                <a:lnTo>
                  <a:pt x="114" y="237"/>
                </a:lnTo>
                <a:lnTo>
                  <a:pt x="112" y="237"/>
                </a:lnTo>
                <a:lnTo>
                  <a:pt x="110" y="237"/>
                </a:lnTo>
                <a:lnTo>
                  <a:pt x="109" y="237"/>
                </a:lnTo>
                <a:lnTo>
                  <a:pt x="107" y="237"/>
                </a:lnTo>
                <a:lnTo>
                  <a:pt x="106" y="237"/>
                </a:lnTo>
                <a:lnTo>
                  <a:pt x="104" y="237"/>
                </a:lnTo>
                <a:lnTo>
                  <a:pt x="102" y="237"/>
                </a:lnTo>
                <a:lnTo>
                  <a:pt x="101" y="237"/>
                </a:lnTo>
                <a:lnTo>
                  <a:pt x="99" y="237"/>
                </a:lnTo>
                <a:lnTo>
                  <a:pt x="98" y="237"/>
                </a:lnTo>
                <a:lnTo>
                  <a:pt x="96" y="237"/>
                </a:lnTo>
                <a:lnTo>
                  <a:pt x="94" y="237"/>
                </a:lnTo>
                <a:lnTo>
                  <a:pt x="93" y="237"/>
                </a:lnTo>
                <a:lnTo>
                  <a:pt x="91" y="237"/>
                </a:lnTo>
                <a:lnTo>
                  <a:pt x="90" y="237"/>
                </a:lnTo>
                <a:lnTo>
                  <a:pt x="88" y="237"/>
                </a:lnTo>
                <a:lnTo>
                  <a:pt x="86" y="237"/>
                </a:lnTo>
                <a:lnTo>
                  <a:pt x="85" y="237"/>
                </a:lnTo>
                <a:lnTo>
                  <a:pt x="83" y="237"/>
                </a:lnTo>
                <a:lnTo>
                  <a:pt x="82" y="237"/>
                </a:lnTo>
                <a:lnTo>
                  <a:pt x="80" y="237"/>
                </a:lnTo>
                <a:lnTo>
                  <a:pt x="78" y="237"/>
                </a:lnTo>
                <a:lnTo>
                  <a:pt x="77" y="237"/>
                </a:lnTo>
                <a:lnTo>
                  <a:pt x="75" y="237"/>
                </a:lnTo>
                <a:lnTo>
                  <a:pt x="74" y="237"/>
                </a:lnTo>
                <a:lnTo>
                  <a:pt x="72" y="237"/>
                </a:lnTo>
                <a:lnTo>
                  <a:pt x="70" y="237"/>
                </a:lnTo>
                <a:lnTo>
                  <a:pt x="69" y="237"/>
                </a:lnTo>
                <a:lnTo>
                  <a:pt x="67" y="237"/>
                </a:lnTo>
                <a:lnTo>
                  <a:pt x="66" y="237"/>
                </a:lnTo>
                <a:lnTo>
                  <a:pt x="61" y="237"/>
                </a:lnTo>
                <a:lnTo>
                  <a:pt x="51" y="237"/>
                </a:lnTo>
                <a:lnTo>
                  <a:pt x="50" y="237"/>
                </a:lnTo>
                <a:lnTo>
                  <a:pt x="30" y="237"/>
                </a:lnTo>
                <a:lnTo>
                  <a:pt x="1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2"/>
                </a:lnTo>
                <a:lnTo>
                  <a:pt x="0" y="224"/>
                </a:lnTo>
                <a:lnTo>
                  <a:pt x="0" y="20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73"/>
                </a:lnTo>
                <a:lnTo>
                  <a:pt x="0" y="159"/>
                </a:lnTo>
                <a:lnTo>
                  <a:pt x="0" y="144"/>
                </a:lnTo>
                <a:lnTo>
                  <a:pt x="0" y="136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66"/>
                </a:lnTo>
                <a:lnTo>
                  <a:pt x="0" y="63"/>
                </a:lnTo>
                <a:lnTo>
                  <a:pt x="0" y="61"/>
                </a:lnTo>
                <a:lnTo>
                  <a:pt x="0" y="53"/>
                </a:lnTo>
                <a:lnTo>
                  <a:pt x="0" y="51"/>
                </a:lnTo>
                <a:lnTo>
                  <a:pt x="0" y="40"/>
                </a:lnTo>
                <a:lnTo>
                  <a:pt x="0" y="32"/>
                </a:lnTo>
                <a:lnTo>
                  <a:pt x="0" y="29"/>
                </a:lnTo>
                <a:lnTo>
                  <a:pt x="0" y="2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lnTo>
                  <a:pt x="157" y="0"/>
                </a:lnTo>
                <a:lnTo>
                  <a:pt x="160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94" y="0"/>
                </a:lnTo>
                <a:lnTo>
                  <a:pt x="195" y="0"/>
                </a:lnTo>
                <a:lnTo>
                  <a:pt x="221" y="0"/>
                </a:lnTo>
                <a:lnTo>
                  <a:pt x="230" y="0"/>
                </a:lnTo>
                <a:lnTo>
                  <a:pt x="234" y="0"/>
                </a:lnTo>
                <a:lnTo>
                  <a:pt x="235" y="0"/>
                </a:lnTo>
                <a:close/>
              </a:path>
            </a:pathLst>
          </a:custGeom>
          <a:solidFill>
            <a:srgbClr val="69FA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2090738" y="4381501"/>
            <a:ext cx="401638" cy="371475"/>
          </a:xfrm>
          <a:custGeom>
            <a:avLst/>
            <a:gdLst/>
            <a:ahLst/>
            <a:cxnLst>
              <a:cxn ang="0">
                <a:pos x="238" y="27"/>
              </a:cxn>
              <a:cxn ang="0">
                <a:pos x="238" y="59"/>
              </a:cxn>
              <a:cxn ang="0">
                <a:pos x="238" y="78"/>
              </a:cxn>
              <a:cxn ang="0">
                <a:pos x="246" y="78"/>
              </a:cxn>
              <a:cxn ang="0">
                <a:pos x="253" y="86"/>
              </a:cxn>
              <a:cxn ang="0">
                <a:pos x="253" y="130"/>
              </a:cxn>
              <a:cxn ang="0">
                <a:pos x="253" y="178"/>
              </a:cxn>
              <a:cxn ang="0">
                <a:pos x="253" y="200"/>
              </a:cxn>
              <a:cxn ang="0">
                <a:pos x="253" y="226"/>
              </a:cxn>
              <a:cxn ang="0">
                <a:pos x="246" y="234"/>
              </a:cxn>
              <a:cxn ang="0">
                <a:pos x="238" y="234"/>
              </a:cxn>
              <a:cxn ang="0">
                <a:pos x="169" y="234"/>
              </a:cxn>
              <a:cxn ang="0">
                <a:pos x="141" y="234"/>
              </a:cxn>
              <a:cxn ang="0">
                <a:pos x="133" y="234"/>
              </a:cxn>
              <a:cxn ang="0">
                <a:pos x="125" y="234"/>
              </a:cxn>
              <a:cxn ang="0">
                <a:pos x="117" y="234"/>
              </a:cxn>
              <a:cxn ang="0">
                <a:pos x="109" y="234"/>
              </a:cxn>
              <a:cxn ang="0">
                <a:pos x="101" y="234"/>
              </a:cxn>
              <a:cxn ang="0">
                <a:pos x="67" y="234"/>
              </a:cxn>
              <a:cxn ang="0">
                <a:pos x="59" y="234"/>
              </a:cxn>
              <a:cxn ang="0">
                <a:pos x="51" y="234"/>
              </a:cxn>
              <a:cxn ang="0">
                <a:pos x="43" y="234"/>
              </a:cxn>
              <a:cxn ang="0">
                <a:pos x="35" y="234"/>
              </a:cxn>
              <a:cxn ang="0">
                <a:pos x="19" y="222"/>
              </a:cxn>
              <a:cxn ang="0">
                <a:pos x="19" y="171"/>
              </a:cxn>
              <a:cxn ang="0">
                <a:pos x="19" y="136"/>
              </a:cxn>
              <a:cxn ang="0">
                <a:pos x="19" y="125"/>
              </a:cxn>
              <a:cxn ang="0">
                <a:pos x="1" y="66"/>
              </a:cxn>
              <a:cxn ang="0">
                <a:pos x="1" y="38"/>
              </a:cxn>
              <a:cxn ang="0">
                <a:pos x="5" y="34"/>
              </a:cxn>
              <a:cxn ang="0">
                <a:pos x="1" y="30"/>
              </a:cxn>
              <a:cxn ang="0">
                <a:pos x="1" y="27"/>
              </a:cxn>
              <a:cxn ang="0">
                <a:pos x="3" y="10"/>
              </a:cxn>
              <a:cxn ang="0">
                <a:pos x="53" y="0"/>
              </a:cxn>
              <a:cxn ang="0">
                <a:pos x="72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04" y="0"/>
              </a:cxn>
              <a:cxn ang="0">
                <a:pos x="112" y="0"/>
              </a:cxn>
              <a:cxn ang="0">
                <a:pos x="120" y="0"/>
              </a:cxn>
              <a:cxn ang="0">
                <a:pos x="128" y="0"/>
              </a:cxn>
              <a:cxn ang="0">
                <a:pos x="136" y="0"/>
              </a:cxn>
              <a:cxn ang="0">
                <a:pos x="144" y="0"/>
              </a:cxn>
              <a:cxn ang="0">
                <a:pos x="152" y="0"/>
              </a:cxn>
              <a:cxn ang="0">
                <a:pos x="160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0"/>
              </a:cxn>
              <a:cxn ang="0">
                <a:pos x="224" y="0"/>
              </a:cxn>
              <a:cxn ang="0">
                <a:pos x="232" y="0"/>
              </a:cxn>
            </a:cxnLst>
            <a:rect l="0" t="0" r="r" b="b"/>
            <a:pathLst>
              <a:path w="253" h="234">
                <a:moveTo>
                  <a:pt x="238" y="0"/>
                </a:moveTo>
                <a:lnTo>
                  <a:pt x="238" y="13"/>
                </a:lnTo>
                <a:lnTo>
                  <a:pt x="238" y="19"/>
                </a:lnTo>
                <a:lnTo>
                  <a:pt x="238" y="26"/>
                </a:lnTo>
                <a:lnTo>
                  <a:pt x="238" y="27"/>
                </a:lnTo>
                <a:lnTo>
                  <a:pt x="238" y="38"/>
                </a:lnTo>
                <a:lnTo>
                  <a:pt x="238" y="50"/>
                </a:lnTo>
                <a:lnTo>
                  <a:pt x="238" y="51"/>
                </a:lnTo>
                <a:lnTo>
                  <a:pt x="238" y="53"/>
                </a:lnTo>
                <a:lnTo>
                  <a:pt x="238" y="59"/>
                </a:lnTo>
                <a:lnTo>
                  <a:pt x="238" y="61"/>
                </a:lnTo>
                <a:lnTo>
                  <a:pt x="238" y="66"/>
                </a:lnTo>
                <a:lnTo>
                  <a:pt x="238" y="69"/>
                </a:lnTo>
                <a:lnTo>
                  <a:pt x="238" y="77"/>
                </a:lnTo>
                <a:lnTo>
                  <a:pt x="238" y="78"/>
                </a:lnTo>
                <a:lnTo>
                  <a:pt x="240" y="78"/>
                </a:lnTo>
                <a:lnTo>
                  <a:pt x="241" y="78"/>
                </a:lnTo>
                <a:lnTo>
                  <a:pt x="243" y="78"/>
                </a:lnTo>
                <a:lnTo>
                  <a:pt x="245" y="78"/>
                </a:lnTo>
                <a:lnTo>
                  <a:pt x="246" y="78"/>
                </a:lnTo>
                <a:lnTo>
                  <a:pt x="248" y="78"/>
                </a:lnTo>
                <a:lnTo>
                  <a:pt x="249" y="78"/>
                </a:lnTo>
                <a:lnTo>
                  <a:pt x="251" y="78"/>
                </a:lnTo>
                <a:lnTo>
                  <a:pt x="253" y="78"/>
                </a:lnTo>
                <a:lnTo>
                  <a:pt x="253" y="86"/>
                </a:lnTo>
                <a:lnTo>
                  <a:pt x="253" y="91"/>
                </a:lnTo>
                <a:lnTo>
                  <a:pt x="253" y="93"/>
                </a:lnTo>
                <a:lnTo>
                  <a:pt x="253" y="104"/>
                </a:lnTo>
                <a:lnTo>
                  <a:pt x="253" y="106"/>
                </a:lnTo>
                <a:lnTo>
                  <a:pt x="253" y="130"/>
                </a:lnTo>
                <a:lnTo>
                  <a:pt x="253" y="142"/>
                </a:lnTo>
                <a:lnTo>
                  <a:pt x="253" y="154"/>
                </a:lnTo>
                <a:lnTo>
                  <a:pt x="253" y="155"/>
                </a:lnTo>
                <a:lnTo>
                  <a:pt x="253" y="168"/>
                </a:lnTo>
                <a:lnTo>
                  <a:pt x="253" y="178"/>
                </a:lnTo>
                <a:lnTo>
                  <a:pt x="253" y="182"/>
                </a:lnTo>
                <a:lnTo>
                  <a:pt x="253" y="186"/>
                </a:lnTo>
                <a:lnTo>
                  <a:pt x="253" y="194"/>
                </a:lnTo>
                <a:lnTo>
                  <a:pt x="253" y="195"/>
                </a:lnTo>
                <a:lnTo>
                  <a:pt x="253" y="200"/>
                </a:lnTo>
                <a:lnTo>
                  <a:pt x="253" y="206"/>
                </a:lnTo>
                <a:lnTo>
                  <a:pt x="253" y="211"/>
                </a:lnTo>
                <a:lnTo>
                  <a:pt x="253" y="213"/>
                </a:lnTo>
                <a:lnTo>
                  <a:pt x="253" y="221"/>
                </a:lnTo>
                <a:lnTo>
                  <a:pt x="253" y="226"/>
                </a:lnTo>
                <a:lnTo>
                  <a:pt x="253" y="227"/>
                </a:lnTo>
                <a:lnTo>
                  <a:pt x="253" y="234"/>
                </a:lnTo>
                <a:lnTo>
                  <a:pt x="251" y="234"/>
                </a:lnTo>
                <a:lnTo>
                  <a:pt x="249" y="234"/>
                </a:lnTo>
                <a:lnTo>
                  <a:pt x="246" y="234"/>
                </a:lnTo>
                <a:lnTo>
                  <a:pt x="245" y="234"/>
                </a:lnTo>
                <a:lnTo>
                  <a:pt x="243" y="234"/>
                </a:lnTo>
                <a:lnTo>
                  <a:pt x="241" y="234"/>
                </a:lnTo>
                <a:lnTo>
                  <a:pt x="240" y="234"/>
                </a:lnTo>
                <a:lnTo>
                  <a:pt x="238" y="234"/>
                </a:lnTo>
                <a:lnTo>
                  <a:pt x="227" y="234"/>
                </a:lnTo>
                <a:lnTo>
                  <a:pt x="200" y="234"/>
                </a:lnTo>
                <a:lnTo>
                  <a:pt x="187" y="234"/>
                </a:lnTo>
                <a:lnTo>
                  <a:pt x="174" y="234"/>
                </a:lnTo>
                <a:lnTo>
                  <a:pt x="169" y="234"/>
                </a:lnTo>
                <a:lnTo>
                  <a:pt x="168" y="234"/>
                </a:lnTo>
                <a:lnTo>
                  <a:pt x="165" y="234"/>
                </a:lnTo>
                <a:lnTo>
                  <a:pt x="158" y="234"/>
                </a:lnTo>
                <a:lnTo>
                  <a:pt x="142" y="234"/>
                </a:lnTo>
                <a:lnTo>
                  <a:pt x="141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3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5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7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9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1" y="234"/>
                </a:lnTo>
                <a:lnTo>
                  <a:pt x="99" y="234"/>
                </a:lnTo>
                <a:lnTo>
                  <a:pt x="97" y="234"/>
                </a:lnTo>
                <a:lnTo>
                  <a:pt x="70" y="234"/>
                </a:lnTo>
                <a:lnTo>
                  <a:pt x="69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1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3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5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7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29" y="234"/>
                </a:lnTo>
                <a:lnTo>
                  <a:pt x="19" y="234"/>
                </a:lnTo>
                <a:lnTo>
                  <a:pt x="19" y="222"/>
                </a:lnTo>
                <a:lnTo>
                  <a:pt x="19" y="208"/>
                </a:lnTo>
                <a:lnTo>
                  <a:pt x="19" y="203"/>
                </a:lnTo>
                <a:lnTo>
                  <a:pt x="19" y="186"/>
                </a:lnTo>
                <a:lnTo>
                  <a:pt x="19" y="178"/>
                </a:lnTo>
                <a:lnTo>
                  <a:pt x="19" y="171"/>
                </a:lnTo>
                <a:lnTo>
                  <a:pt x="19" y="142"/>
                </a:lnTo>
                <a:lnTo>
                  <a:pt x="19" y="141"/>
                </a:lnTo>
                <a:lnTo>
                  <a:pt x="19" y="139"/>
                </a:lnTo>
                <a:lnTo>
                  <a:pt x="19" y="138"/>
                </a:lnTo>
                <a:lnTo>
                  <a:pt x="19" y="136"/>
                </a:lnTo>
                <a:lnTo>
                  <a:pt x="19" y="134"/>
                </a:lnTo>
                <a:lnTo>
                  <a:pt x="19" y="133"/>
                </a:lnTo>
                <a:lnTo>
                  <a:pt x="19" y="131"/>
                </a:lnTo>
                <a:lnTo>
                  <a:pt x="19" y="130"/>
                </a:lnTo>
                <a:lnTo>
                  <a:pt x="19" y="125"/>
                </a:lnTo>
                <a:lnTo>
                  <a:pt x="19" y="77"/>
                </a:lnTo>
                <a:lnTo>
                  <a:pt x="3" y="78"/>
                </a:lnTo>
                <a:lnTo>
                  <a:pt x="1" y="78"/>
                </a:lnTo>
                <a:lnTo>
                  <a:pt x="1" y="69"/>
                </a:lnTo>
                <a:lnTo>
                  <a:pt x="1" y="66"/>
                </a:lnTo>
                <a:lnTo>
                  <a:pt x="1" y="51"/>
                </a:lnTo>
                <a:lnTo>
                  <a:pt x="3" y="46"/>
                </a:lnTo>
                <a:lnTo>
                  <a:pt x="3" y="43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3" y="35"/>
                </a:lnTo>
                <a:lnTo>
                  <a:pt x="5" y="35"/>
                </a:lnTo>
                <a:lnTo>
                  <a:pt x="5" y="34"/>
                </a:lnTo>
                <a:lnTo>
                  <a:pt x="5" y="32"/>
                </a:lnTo>
                <a:lnTo>
                  <a:pt x="3" y="32"/>
                </a:lnTo>
                <a:lnTo>
                  <a:pt x="1" y="34"/>
                </a:lnTo>
                <a:lnTo>
                  <a:pt x="0" y="32"/>
                </a:lnTo>
                <a:lnTo>
                  <a:pt x="1" y="30"/>
                </a:lnTo>
                <a:lnTo>
                  <a:pt x="1" y="32"/>
                </a:lnTo>
                <a:lnTo>
                  <a:pt x="3" y="30"/>
                </a:lnTo>
                <a:lnTo>
                  <a:pt x="3" y="29"/>
                </a:lnTo>
                <a:lnTo>
                  <a:pt x="3" y="27"/>
                </a:lnTo>
                <a:lnTo>
                  <a:pt x="1" y="27"/>
                </a:lnTo>
                <a:lnTo>
                  <a:pt x="1" y="26"/>
                </a:lnTo>
                <a:lnTo>
                  <a:pt x="3" y="24"/>
                </a:lnTo>
                <a:lnTo>
                  <a:pt x="3" y="18"/>
                </a:lnTo>
                <a:lnTo>
                  <a:pt x="3" y="16"/>
                </a:lnTo>
                <a:lnTo>
                  <a:pt x="3" y="10"/>
                </a:lnTo>
                <a:lnTo>
                  <a:pt x="3" y="0"/>
                </a:lnTo>
                <a:lnTo>
                  <a:pt x="5" y="0"/>
                </a:lnTo>
                <a:lnTo>
                  <a:pt x="16" y="0"/>
                </a:lnTo>
                <a:lnTo>
                  <a:pt x="33" y="0"/>
                </a:lnTo>
                <a:lnTo>
                  <a:pt x="53" y="0"/>
                </a:lnTo>
                <a:lnTo>
                  <a:pt x="54" y="0"/>
                </a:lnTo>
                <a:lnTo>
                  <a:pt x="64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7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lnTo>
                  <a:pt x="233" y="0"/>
                </a:lnTo>
                <a:lnTo>
                  <a:pt x="235" y="0"/>
                </a:lnTo>
                <a:lnTo>
                  <a:pt x="237" y="0"/>
                </a:lnTo>
                <a:lnTo>
                  <a:pt x="238" y="0"/>
                </a:lnTo>
                <a:close/>
              </a:path>
            </a:pathLst>
          </a:custGeom>
          <a:solidFill>
            <a:srgbClr val="B0A0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2408238" y="5737226"/>
            <a:ext cx="266700" cy="490538"/>
          </a:xfrm>
          <a:custGeom>
            <a:avLst/>
            <a:gdLst/>
            <a:ahLst/>
            <a:cxnLst>
              <a:cxn ang="0">
                <a:pos x="32" y="309"/>
              </a:cxn>
              <a:cxn ang="0">
                <a:pos x="14" y="296"/>
              </a:cxn>
              <a:cxn ang="0">
                <a:pos x="14" y="288"/>
              </a:cxn>
              <a:cxn ang="0">
                <a:pos x="14" y="280"/>
              </a:cxn>
              <a:cxn ang="0">
                <a:pos x="14" y="272"/>
              </a:cxn>
              <a:cxn ang="0">
                <a:pos x="14" y="264"/>
              </a:cxn>
              <a:cxn ang="0">
                <a:pos x="14" y="256"/>
              </a:cxn>
              <a:cxn ang="0">
                <a:pos x="14" y="248"/>
              </a:cxn>
              <a:cxn ang="0">
                <a:pos x="14" y="240"/>
              </a:cxn>
              <a:cxn ang="0">
                <a:pos x="14" y="232"/>
              </a:cxn>
              <a:cxn ang="0">
                <a:pos x="14" y="215"/>
              </a:cxn>
              <a:cxn ang="0">
                <a:pos x="14" y="207"/>
              </a:cxn>
              <a:cxn ang="0">
                <a:pos x="14" y="199"/>
              </a:cxn>
              <a:cxn ang="0">
                <a:pos x="14" y="191"/>
              </a:cxn>
              <a:cxn ang="0">
                <a:pos x="14" y="183"/>
              </a:cxn>
              <a:cxn ang="0">
                <a:pos x="14" y="175"/>
              </a:cxn>
              <a:cxn ang="0">
                <a:pos x="14" y="167"/>
              </a:cxn>
              <a:cxn ang="0">
                <a:pos x="14" y="159"/>
              </a:cxn>
              <a:cxn ang="0">
                <a:pos x="11" y="154"/>
              </a:cxn>
              <a:cxn ang="0">
                <a:pos x="3" y="154"/>
              </a:cxn>
              <a:cxn ang="0">
                <a:pos x="0" y="91"/>
              </a:cxn>
              <a:cxn ang="0">
                <a:pos x="0" y="83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1"/>
              </a:cxn>
              <a:cxn ang="0">
                <a:pos x="0" y="43"/>
              </a:cxn>
              <a:cxn ang="0">
                <a:pos x="0" y="35"/>
              </a:cxn>
              <a:cxn ang="0">
                <a:pos x="0" y="27"/>
              </a:cxn>
              <a:cxn ang="0">
                <a:pos x="0" y="19"/>
              </a:cxn>
              <a:cxn ang="0">
                <a:pos x="16" y="0"/>
              </a:cxn>
              <a:cxn ang="0">
                <a:pos x="46" y="0"/>
              </a:cxn>
              <a:cxn ang="0">
                <a:pos x="54" y="0"/>
              </a:cxn>
              <a:cxn ang="0">
                <a:pos x="104" y="0"/>
              </a:cxn>
              <a:cxn ang="0">
                <a:pos x="125" y="2"/>
              </a:cxn>
              <a:cxn ang="0">
                <a:pos x="142" y="0"/>
              </a:cxn>
              <a:cxn ang="0">
                <a:pos x="150" y="0"/>
              </a:cxn>
              <a:cxn ang="0">
                <a:pos x="155" y="3"/>
              </a:cxn>
              <a:cxn ang="0">
                <a:pos x="155" y="11"/>
              </a:cxn>
              <a:cxn ang="0">
                <a:pos x="155" y="19"/>
              </a:cxn>
              <a:cxn ang="0">
                <a:pos x="155" y="27"/>
              </a:cxn>
              <a:cxn ang="0">
                <a:pos x="155" y="35"/>
              </a:cxn>
              <a:cxn ang="0">
                <a:pos x="155" y="43"/>
              </a:cxn>
              <a:cxn ang="0">
                <a:pos x="155" y="51"/>
              </a:cxn>
              <a:cxn ang="0">
                <a:pos x="155" y="59"/>
              </a:cxn>
              <a:cxn ang="0">
                <a:pos x="155" y="67"/>
              </a:cxn>
              <a:cxn ang="0">
                <a:pos x="155" y="75"/>
              </a:cxn>
              <a:cxn ang="0">
                <a:pos x="155" y="83"/>
              </a:cxn>
              <a:cxn ang="0">
                <a:pos x="155" y="91"/>
              </a:cxn>
              <a:cxn ang="0">
                <a:pos x="155" y="99"/>
              </a:cxn>
              <a:cxn ang="0">
                <a:pos x="155" y="107"/>
              </a:cxn>
              <a:cxn ang="0">
                <a:pos x="155" y="115"/>
              </a:cxn>
              <a:cxn ang="0">
                <a:pos x="155" y="123"/>
              </a:cxn>
              <a:cxn ang="0">
                <a:pos x="155" y="152"/>
              </a:cxn>
              <a:cxn ang="0">
                <a:pos x="161" y="154"/>
              </a:cxn>
              <a:cxn ang="0">
                <a:pos x="168" y="157"/>
              </a:cxn>
              <a:cxn ang="0">
                <a:pos x="168" y="219"/>
              </a:cxn>
              <a:cxn ang="0">
                <a:pos x="168" y="283"/>
              </a:cxn>
            </a:cxnLst>
            <a:rect l="0" t="0" r="r" b="b"/>
            <a:pathLst>
              <a:path w="168" h="309">
                <a:moveTo>
                  <a:pt x="168" y="309"/>
                </a:moveTo>
                <a:lnTo>
                  <a:pt x="144" y="309"/>
                </a:lnTo>
                <a:lnTo>
                  <a:pt x="91" y="309"/>
                </a:lnTo>
                <a:lnTo>
                  <a:pt x="88" y="309"/>
                </a:lnTo>
                <a:lnTo>
                  <a:pt x="32" y="309"/>
                </a:lnTo>
                <a:lnTo>
                  <a:pt x="14" y="309"/>
                </a:lnTo>
                <a:lnTo>
                  <a:pt x="14" y="301"/>
                </a:lnTo>
                <a:lnTo>
                  <a:pt x="14" y="299"/>
                </a:lnTo>
                <a:lnTo>
                  <a:pt x="14" y="298"/>
                </a:lnTo>
                <a:lnTo>
                  <a:pt x="14" y="296"/>
                </a:lnTo>
                <a:lnTo>
                  <a:pt x="14" y="295"/>
                </a:lnTo>
                <a:lnTo>
                  <a:pt x="14" y="293"/>
                </a:lnTo>
                <a:lnTo>
                  <a:pt x="14" y="291"/>
                </a:lnTo>
                <a:lnTo>
                  <a:pt x="14" y="290"/>
                </a:lnTo>
                <a:lnTo>
                  <a:pt x="14" y="288"/>
                </a:lnTo>
                <a:lnTo>
                  <a:pt x="14" y="287"/>
                </a:lnTo>
                <a:lnTo>
                  <a:pt x="14" y="285"/>
                </a:lnTo>
                <a:lnTo>
                  <a:pt x="14" y="283"/>
                </a:lnTo>
                <a:lnTo>
                  <a:pt x="14" y="282"/>
                </a:lnTo>
                <a:lnTo>
                  <a:pt x="14" y="280"/>
                </a:lnTo>
                <a:lnTo>
                  <a:pt x="14" y="279"/>
                </a:lnTo>
                <a:lnTo>
                  <a:pt x="14" y="277"/>
                </a:lnTo>
                <a:lnTo>
                  <a:pt x="14" y="275"/>
                </a:lnTo>
                <a:lnTo>
                  <a:pt x="14" y="274"/>
                </a:lnTo>
                <a:lnTo>
                  <a:pt x="14" y="272"/>
                </a:lnTo>
                <a:lnTo>
                  <a:pt x="14" y="271"/>
                </a:lnTo>
                <a:lnTo>
                  <a:pt x="14" y="269"/>
                </a:lnTo>
                <a:lnTo>
                  <a:pt x="14" y="267"/>
                </a:lnTo>
                <a:lnTo>
                  <a:pt x="14" y="266"/>
                </a:lnTo>
                <a:lnTo>
                  <a:pt x="14" y="264"/>
                </a:lnTo>
                <a:lnTo>
                  <a:pt x="14" y="263"/>
                </a:lnTo>
                <a:lnTo>
                  <a:pt x="14" y="261"/>
                </a:lnTo>
                <a:lnTo>
                  <a:pt x="14" y="259"/>
                </a:lnTo>
                <a:lnTo>
                  <a:pt x="14" y="258"/>
                </a:lnTo>
                <a:lnTo>
                  <a:pt x="14" y="256"/>
                </a:lnTo>
                <a:lnTo>
                  <a:pt x="14" y="255"/>
                </a:lnTo>
                <a:lnTo>
                  <a:pt x="14" y="253"/>
                </a:lnTo>
                <a:lnTo>
                  <a:pt x="14" y="251"/>
                </a:lnTo>
                <a:lnTo>
                  <a:pt x="14" y="250"/>
                </a:lnTo>
                <a:lnTo>
                  <a:pt x="14" y="248"/>
                </a:lnTo>
                <a:lnTo>
                  <a:pt x="14" y="247"/>
                </a:lnTo>
                <a:lnTo>
                  <a:pt x="14" y="245"/>
                </a:lnTo>
                <a:lnTo>
                  <a:pt x="14" y="243"/>
                </a:lnTo>
                <a:lnTo>
                  <a:pt x="14" y="242"/>
                </a:lnTo>
                <a:lnTo>
                  <a:pt x="14" y="240"/>
                </a:lnTo>
                <a:lnTo>
                  <a:pt x="14" y="239"/>
                </a:lnTo>
                <a:lnTo>
                  <a:pt x="14" y="237"/>
                </a:lnTo>
                <a:lnTo>
                  <a:pt x="14" y="235"/>
                </a:lnTo>
                <a:lnTo>
                  <a:pt x="14" y="234"/>
                </a:lnTo>
                <a:lnTo>
                  <a:pt x="14" y="232"/>
                </a:lnTo>
                <a:lnTo>
                  <a:pt x="14" y="231"/>
                </a:lnTo>
                <a:lnTo>
                  <a:pt x="14" y="224"/>
                </a:lnTo>
                <a:lnTo>
                  <a:pt x="14" y="218"/>
                </a:lnTo>
                <a:lnTo>
                  <a:pt x="14" y="216"/>
                </a:lnTo>
                <a:lnTo>
                  <a:pt x="14" y="215"/>
                </a:lnTo>
                <a:lnTo>
                  <a:pt x="14" y="213"/>
                </a:lnTo>
                <a:lnTo>
                  <a:pt x="14" y="211"/>
                </a:lnTo>
                <a:lnTo>
                  <a:pt x="14" y="210"/>
                </a:lnTo>
                <a:lnTo>
                  <a:pt x="14" y="208"/>
                </a:lnTo>
                <a:lnTo>
                  <a:pt x="14" y="207"/>
                </a:lnTo>
                <a:lnTo>
                  <a:pt x="14" y="205"/>
                </a:lnTo>
                <a:lnTo>
                  <a:pt x="14" y="203"/>
                </a:lnTo>
                <a:lnTo>
                  <a:pt x="14" y="202"/>
                </a:lnTo>
                <a:lnTo>
                  <a:pt x="14" y="200"/>
                </a:lnTo>
                <a:lnTo>
                  <a:pt x="14" y="199"/>
                </a:lnTo>
                <a:lnTo>
                  <a:pt x="14" y="197"/>
                </a:lnTo>
                <a:lnTo>
                  <a:pt x="14" y="195"/>
                </a:lnTo>
                <a:lnTo>
                  <a:pt x="14" y="194"/>
                </a:lnTo>
                <a:lnTo>
                  <a:pt x="14" y="192"/>
                </a:lnTo>
                <a:lnTo>
                  <a:pt x="14" y="191"/>
                </a:lnTo>
                <a:lnTo>
                  <a:pt x="14" y="189"/>
                </a:lnTo>
                <a:lnTo>
                  <a:pt x="14" y="187"/>
                </a:lnTo>
                <a:lnTo>
                  <a:pt x="14" y="186"/>
                </a:lnTo>
                <a:lnTo>
                  <a:pt x="14" y="184"/>
                </a:lnTo>
                <a:lnTo>
                  <a:pt x="14" y="183"/>
                </a:lnTo>
                <a:lnTo>
                  <a:pt x="14" y="181"/>
                </a:lnTo>
                <a:lnTo>
                  <a:pt x="14" y="179"/>
                </a:lnTo>
                <a:lnTo>
                  <a:pt x="14" y="178"/>
                </a:lnTo>
                <a:lnTo>
                  <a:pt x="14" y="176"/>
                </a:lnTo>
                <a:lnTo>
                  <a:pt x="14" y="175"/>
                </a:lnTo>
                <a:lnTo>
                  <a:pt x="14" y="173"/>
                </a:lnTo>
                <a:lnTo>
                  <a:pt x="14" y="171"/>
                </a:lnTo>
                <a:lnTo>
                  <a:pt x="14" y="170"/>
                </a:lnTo>
                <a:lnTo>
                  <a:pt x="14" y="168"/>
                </a:lnTo>
                <a:lnTo>
                  <a:pt x="14" y="167"/>
                </a:lnTo>
                <a:lnTo>
                  <a:pt x="14" y="165"/>
                </a:lnTo>
                <a:lnTo>
                  <a:pt x="14" y="163"/>
                </a:lnTo>
                <a:lnTo>
                  <a:pt x="14" y="162"/>
                </a:lnTo>
                <a:lnTo>
                  <a:pt x="14" y="160"/>
                </a:lnTo>
                <a:lnTo>
                  <a:pt x="14" y="159"/>
                </a:lnTo>
                <a:lnTo>
                  <a:pt x="14" y="157"/>
                </a:lnTo>
                <a:lnTo>
                  <a:pt x="14" y="155"/>
                </a:lnTo>
                <a:lnTo>
                  <a:pt x="14" y="154"/>
                </a:lnTo>
                <a:lnTo>
                  <a:pt x="13" y="154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5" y="154"/>
                </a:lnTo>
                <a:lnTo>
                  <a:pt x="3" y="154"/>
                </a:lnTo>
                <a:lnTo>
                  <a:pt x="1" y="154"/>
                </a:lnTo>
                <a:lnTo>
                  <a:pt x="1" y="147"/>
                </a:lnTo>
                <a:lnTo>
                  <a:pt x="1" y="146"/>
                </a:lnTo>
                <a:lnTo>
                  <a:pt x="0" y="10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0"/>
                </a:lnTo>
                <a:lnTo>
                  <a:pt x="16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91" y="0"/>
                </a:lnTo>
                <a:lnTo>
                  <a:pt x="104" y="0"/>
                </a:lnTo>
                <a:lnTo>
                  <a:pt x="113" y="0"/>
                </a:lnTo>
                <a:lnTo>
                  <a:pt x="120" y="2"/>
                </a:lnTo>
                <a:lnTo>
                  <a:pt x="121" y="2"/>
                </a:lnTo>
                <a:lnTo>
                  <a:pt x="123" y="2"/>
                </a:lnTo>
                <a:lnTo>
                  <a:pt x="125" y="2"/>
                </a:lnTo>
                <a:lnTo>
                  <a:pt x="126" y="2"/>
                </a:lnTo>
                <a:lnTo>
                  <a:pt x="128" y="2"/>
                </a:lnTo>
                <a:lnTo>
                  <a:pt x="129" y="2"/>
                </a:lnTo>
                <a:lnTo>
                  <a:pt x="136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5" y="2"/>
                </a:lnTo>
                <a:lnTo>
                  <a:pt x="155" y="3"/>
                </a:lnTo>
                <a:lnTo>
                  <a:pt x="155" y="5"/>
                </a:lnTo>
                <a:lnTo>
                  <a:pt x="155" y="7"/>
                </a:lnTo>
                <a:lnTo>
                  <a:pt x="155" y="8"/>
                </a:lnTo>
                <a:lnTo>
                  <a:pt x="155" y="10"/>
                </a:lnTo>
                <a:lnTo>
                  <a:pt x="155" y="11"/>
                </a:lnTo>
                <a:lnTo>
                  <a:pt x="155" y="13"/>
                </a:lnTo>
                <a:lnTo>
                  <a:pt x="155" y="15"/>
                </a:lnTo>
                <a:lnTo>
                  <a:pt x="155" y="16"/>
                </a:lnTo>
                <a:lnTo>
                  <a:pt x="155" y="18"/>
                </a:lnTo>
                <a:lnTo>
                  <a:pt x="155" y="19"/>
                </a:lnTo>
                <a:lnTo>
                  <a:pt x="155" y="21"/>
                </a:lnTo>
                <a:lnTo>
                  <a:pt x="155" y="23"/>
                </a:lnTo>
                <a:lnTo>
                  <a:pt x="155" y="24"/>
                </a:lnTo>
                <a:lnTo>
                  <a:pt x="155" y="26"/>
                </a:lnTo>
                <a:lnTo>
                  <a:pt x="155" y="27"/>
                </a:lnTo>
                <a:lnTo>
                  <a:pt x="155" y="29"/>
                </a:lnTo>
                <a:lnTo>
                  <a:pt x="155" y="31"/>
                </a:lnTo>
                <a:lnTo>
                  <a:pt x="155" y="32"/>
                </a:lnTo>
                <a:lnTo>
                  <a:pt x="155" y="34"/>
                </a:lnTo>
                <a:lnTo>
                  <a:pt x="155" y="35"/>
                </a:lnTo>
                <a:lnTo>
                  <a:pt x="155" y="37"/>
                </a:lnTo>
                <a:lnTo>
                  <a:pt x="155" y="39"/>
                </a:lnTo>
                <a:lnTo>
                  <a:pt x="155" y="40"/>
                </a:lnTo>
                <a:lnTo>
                  <a:pt x="155" y="42"/>
                </a:lnTo>
                <a:lnTo>
                  <a:pt x="155" y="43"/>
                </a:lnTo>
                <a:lnTo>
                  <a:pt x="155" y="45"/>
                </a:lnTo>
                <a:lnTo>
                  <a:pt x="155" y="47"/>
                </a:lnTo>
                <a:lnTo>
                  <a:pt x="155" y="48"/>
                </a:lnTo>
                <a:lnTo>
                  <a:pt x="155" y="50"/>
                </a:lnTo>
                <a:lnTo>
                  <a:pt x="155" y="51"/>
                </a:lnTo>
                <a:lnTo>
                  <a:pt x="155" y="53"/>
                </a:lnTo>
                <a:lnTo>
                  <a:pt x="155" y="55"/>
                </a:lnTo>
                <a:lnTo>
                  <a:pt x="155" y="56"/>
                </a:lnTo>
                <a:lnTo>
                  <a:pt x="155" y="58"/>
                </a:lnTo>
                <a:lnTo>
                  <a:pt x="155" y="59"/>
                </a:lnTo>
                <a:lnTo>
                  <a:pt x="155" y="61"/>
                </a:lnTo>
                <a:lnTo>
                  <a:pt x="155" y="63"/>
                </a:lnTo>
                <a:lnTo>
                  <a:pt x="155" y="64"/>
                </a:lnTo>
                <a:lnTo>
                  <a:pt x="155" y="66"/>
                </a:lnTo>
                <a:lnTo>
                  <a:pt x="155" y="67"/>
                </a:lnTo>
                <a:lnTo>
                  <a:pt x="155" y="69"/>
                </a:lnTo>
                <a:lnTo>
                  <a:pt x="155" y="71"/>
                </a:lnTo>
                <a:lnTo>
                  <a:pt x="155" y="72"/>
                </a:lnTo>
                <a:lnTo>
                  <a:pt x="155" y="74"/>
                </a:lnTo>
                <a:lnTo>
                  <a:pt x="155" y="75"/>
                </a:lnTo>
                <a:lnTo>
                  <a:pt x="155" y="77"/>
                </a:lnTo>
                <a:lnTo>
                  <a:pt x="155" y="79"/>
                </a:lnTo>
                <a:lnTo>
                  <a:pt x="155" y="80"/>
                </a:lnTo>
                <a:lnTo>
                  <a:pt x="155" y="82"/>
                </a:lnTo>
                <a:lnTo>
                  <a:pt x="155" y="83"/>
                </a:lnTo>
                <a:lnTo>
                  <a:pt x="155" y="85"/>
                </a:lnTo>
                <a:lnTo>
                  <a:pt x="155" y="87"/>
                </a:lnTo>
                <a:lnTo>
                  <a:pt x="155" y="88"/>
                </a:lnTo>
                <a:lnTo>
                  <a:pt x="155" y="90"/>
                </a:lnTo>
                <a:lnTo>
                  <a:pt x="155" y="91"/>
                </a:lnTo>
                <a:lnTo>
                  <a:pt x="155" y="93"/>
                </a:lnTo>
                <a:lnTo>
                  <a:pt x="155" y="95"/>
                </a:lnTo>
                <a:lnTo>
                  <a:pt x="155" y="96"/>
                </a:lnTo>
                <a:lnTo>
                  <a:pt x="155" y="98"/>
                </a:lnTo>
                <a:lnTo>
                  <a:pt x="155" y="99"/>
                </a:lnTo>
                <a:lnTo>
                  <a:pt x="155" y="101"/>
                </a:lnTo>
                <a:lnTo>
                  <a:pt x="155" y="103"/>
                </a:lnTo>
                <a:lnTo>
                  <a:pt x="155" y="104"/>
                </a:lnTo>
                <a:lnTo>
                  <a:pt x="155" y="106"/>
                </a:lnTo>
                <a:lnTo>
                  <a:pt x="155" y="107"/>
                </a:lnTo>
                <a:lnTo>
                  <a:pt x="155" y="109"/>
                </a:lnTo>
                <a:lnTo>
                  <a:pt x="155" y="111"/>
                </a:lnTo>
                <a:lnTo>
                  <a:pt x="155" y="112"/>
                </a:lnTo>
                <a:lnTo>
                  <a:pt x="155" y="114"/>
                </a:lnTo>
                <a:lnTo>
                  <a:pt x="155" y="115"/>
                </a:lnTo>
                <a:lnTo>
                  <a:pt x="155" y="117"/>
                </a:lnTo>
                <a:lnTo>
                  <a:pt x="155" y="119"/>
                </a:lnTo>
                <a:lnTo>
                  <a:pt x="155" y="120"/>
                </a:lnTo>
                <a:lnTo>
                  <a:pt x="155" y="122"/>
                </a:lnTo>
                <a:lnTo>
                  <a:pt x="155" y="123"/>
                </a:lnTo>
                <a:lnTo>
                  <a:pt x="155" y="125"/>
                </a:lnTo>
                <a:lnTo>
                  <a:pt x="155" y="127"/>
                </a:lnTo>
                <a:lnTo>
                  <a:pt x="155" y="128"/>
                </a:lnTo>
                <a:lnTo>
                  <a:pt x="155" y="141"/>
                </a:lnTo>
                <a:lnTo>
                  <a:pt x="155" y="152"/>
                </a:lnTo>
                <a:lnTo>
                  <a:pt x="155" y="154"/>
                </a:lnTo>
                <a:lnTo>
                  <a:pt x="157" y="154"/>
                </a:lnTo>
                <a:lnTo>
                  <a:pt x="158" y="154"/>
                </a:lnTo>
                <a:lnTo>
                  <a:pt x="160" y="154"/>
                </a:lnTo>
                <a:lnTo>
                  <a:pt x="161" y="154"/>
                </a:lnTo>
                <a:lnTo>
                  <a:pt x="163" y="154"/>
                </a:lnTo>
                <a:lnTo>
                  <a:pt x="165" y="154"/>
                </a:lnTo>
                <a:lnTo>
                  <a:pt x="166" y="154"/>
                </a:lnTo>
                <a:lnTo>
                  <a:pt x="168" y="154"/>
                </a:lnTo>
                <a:lnTo>
                  <a:pt x="168" y="157"/>
                </a:lnTo>
                <a:lnTo>
                  <a:pt x="168" y="168"/>
                </a:lnTo>
                <a:lnTo>
                  <a:pt x="168" y="181"/>
                </a:lnTo>
                <a:lnTo>
                  <a:pt x="168" y="194"/>
                </a:lnTo>
                <a:lnTo>
                  <a:pt x="168" y="207"/>
                </a:lnTo>
                <a:lnTo>
                  <a:pt x="168" y="219"/>
                </a:lnTo>
                <a:lnTo>
                  <a:pt x="168" y="232"/>
                </a:lnTo>
                <a:lnTo>
                  <a:pt x="168" y="245"/>
                </a:lnTo>
                <a:lnTo>
                  <a:pt x="168" y="259"/>
                </a:lnTo>
                <a:lnTo>
                  <a:pt x="168" y="271"/>
                </a:lnTo>
                <a:lnTo>
                  <a:pt x="168" y="283"/>
                </a:lnTo>
                <a:lnTo>
                  <a:pt x="168" y="296"/>
                </a:lnTo>
                <a:lnTo>
                  <a:pt x="168" y="309"/>
                </a:lnTo>
                <a:close/>
              </a:path>
            </a:pathLst>
          </a:custGeom>
          <a:solidFill>
            <a:srgbClr val="8791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4943476" y="4003676"/>
            <a:ext cx="400050" cy="374650"/>
          </a:xfrm>
          <a:custGeom>
            <a:avLst/>
            <a:gdLst/>
            <a:ahLst/>
            <a:cxnLst>
              <a:cxn ang="0">
                <a:pos x="246" y="160"/>
              </a:cxn>
              <a:cxn ang="0">
                <a:pos x="249" y="163"/>
              </a:cxn>
              <a:cxn ang="0">
                <a:pos x="251" y="168"/>
              </a:cxn>
              <a:cxn ang="0">
                <a:pos x="252" y="208"/>
              </a:cxn>
              <a:cxn ang="0">
                <a:pos x="249" y="236"/>
              </a:cxn>
              <a:cxn ang="0">
                <a:pos x="225" y="236"/>
              </a:cxn>
              <a:cxn ang="0">
                <a:pos x="188" y="236"/>
              </a:cxn>
              <a:cxn ang="0">
                <a:pos x="128" y="236"/>
              </a:cxn>
              <a:cxn ang="0">
                <a:pos x="68" y="236"/>
              </a:cxn>
              <a:cxn ang="0">
                <a:pos x="36" y="236"/>
              </a:cxn>
              <a:cxn ang="0">
                <a:pos x="51" y="222"/>
              </a:cxn>
              <a:cxn ang="0">
                <a:pos x="54" y="212"/>
              </a:cxn>
              <a:cxn ang="0">
                <a:pos x="52" y="206"/>
              </a:cxn>
              <a:cxn ang="0">
                <a:pos x="51" y="203"/>
              </a:cxn>
              <a:cxn ang="0">
                <a:pos x="49" y="200"/>
              </a:cxn>
              <a:cxn ang="0">
                <a:pos x="52" y="188"/>
              </a:cxn>
              <a:cxn ang="0">
                <a:pos x="51" y="185"/>
              </a:cxn>
              <a:cxn ang="0">
                <a:pos x="51" y="179"/>
              </a:cxn>
              <a:cxn ang="0">
                <a:pos x="46" y="169"/>
              </a:cxn>
              <a:cxn ang="0">
                <a:pos x="46" y="163"/>
              </a:cxn>
              <a:cxn ang="0">
                <a:pos x="46" y="155"/>
              </a:cxn>
              <a:cxn ang="0">
                <a:pos x="44" y="148"/>
              </a:cxn>
              <a:cxn ang="0">
                <a:pos x="43" y="145"/>
              </a:cxn>
              <a:cxn ang="0">
                <a:pos x="38" y="137"/>
              </a:cxn>
              <a:cxn ang="0">
                <a:pos x="33" y="126"/>
              </a:cxn>
              <a:cxn ang="0">
                <a:pos x="30" y="123"/>
              </a:cxn>
              <a:cxn ang="0">
                <a:pos x="25" y="113"/>
              </a:cxn>
              <a:cxn ang="0">
                <a:pos x="22" y="110"/>
              </a:cxn>
              <a:cxn ang="0">
                <a:pos x="19" y="108"/>
              </a:cxn>
              <a:cxn ang="0">
                <a:pos x="16" y="102"/>
              </a:cxn>
              <a:cxn ang="0">
                <a:pos x="14" y="97"/>
              </a:cxn>
              <a:cxn ang="0">
                <a:pos x="11" y="99"/>
              </a:cxn>
              <a:cxn ang="0">
                <a:pos x="11" y="96"/>
              </a:cxn>
              <a:cxn ang="0">
                <a:pos x="9" y="94"/>
              </a:cxn>
              <a:cxn ang="0">
                <a:pos x="8" y="92"/>
              </a:cxn>
              <a:cxn ang="0">
                <a:pos x="6" y="89"/>
              </a:cxn>
              <a:cxn ang="0">
                <a:pos x="3" y="88"/>
              </a:cxn>
              <a:cxn ang="0">
                <a:pos x="3" y="84"/>
              </a:cxn>
              <a:cxn ang="0">
                <a:pos x="0" y="81"/>
              </a:cxn>
              <a:cxn ang="0">
                <a:pos x="4" y="76"/>
              </a:cxn>
              <a:cxn ang="0">
                <a:pos x="16" y="72"/>
              </a:cxn>
              <a:cxn ang="0">
                <a:pos x="32" y="80"/>
              </a:cxn>
              <a:cxn ang="0">
                <a:pos x="97" y="80"/>
              </a:cxn>
              <a:cxn ang="0">
                <a:pos x="172" y="67"/>
              </a:cxn>
              <a:cxn ang="0">
                <a:pos x="174" y="36"/>
              </a:cxn>
              <a:cxn ang="0">
                <a:pos x="174" y="9"/>
              </a:cxn>
              <a:cxn ang="0">
                <a:pos x="180" y="0"/>
              </a:cxn>
              <a:cxn ang="0">
                <a:pos x="198" y="0"/>
              </a:cxn>
              <a:cxn ang="0">
                <a:pos x="212" y="38"/>
              </a:cxn>
              <a:cxn ang="0">
                <a:pos x="212" y="52"/>
              </a:cxn>
              <a:cxn ang="0">
                <a:pos x="212" y="76"/>
              </a:cxn>
              <a:cxn ang="0">
                <a:pos x="225" y="134"/>
              </a:cxn>
              <a:cxn ang="0">
                <a:pos x="225" y="158"/>
              </a:cxn>
              <a:cxn ang="0">
                <a:pos x="235" y="158"/>
              </a:cxn>
            </a:cxnLst>
            <a:rect l="0" t="0" r="r" b="b"/>
            <a:pathLst>
              <a:path w="252" h="236">
                <a:moveTo>
                  <a:pt x="243" y="158"/>
                </a:moveTo>
                <a:lnTo>
                  <a:pt x="243" y="160"/>
                </a:lnTo>
                <a:lnTo>
                  <a:pt x="243" y="160"/>
                </a:lnTo>
                <a:lnTo>
                  <a:pt x="244" y="160"/>
                </a:lnTo>
                <a:lnTo>
                  <a:pt x="246" y="160"/>
                </a:lnTo>
                <a:lnTo>
                  <a:pt x="248" y="160"/>
                </a:lnTo>
                <a:lnTo>
                  <a:pt x="248" y="161"/>
                </a:lnTo>
                <a:lnTo>
                  <a:pt x="248" y="163"/>
                </a:lnTo>
                <a:lnTo>
                  <a:pt x="248" y="163"/>
                </a:lnTo>
                <a:lnTo>
                  <a:pt x="249" y="163"/>
                </a:lnTo>
                <a:lnTo>
                  <a:pt x="249" y="164"/>
                </a:lnTo>
                <a:lnTo>
                  <a:pt x="251" y="166"/>
                </a:lnTo>
                <a:lnTo>
                  <a:pt x="251" y="166"/>
                </a:lnTo>
                <a:lnTo>
                  <a:pt x="251" y="166"/>
                </a:lnTo>
                <a:lnTo>
                  <a:pt x="251" y="168"/>
                </a:lnTo>
                <a:lnTo>
                  <a:pt x="252" y="169"/>
                </a:lnTo>
                <a:lnTo>
                  <a:pt x="252" y="169"/>
                </a:lnTo>
                <a:lnTo>
                  <a:pt x="252" y="184"/>
                </a:lnTo>
                <a:lnTo>
                  <a:pt x="252" y="192"/>
                </a:lnTo>
                <a:lnTo>
                  <a:pt x="252" y="208"/>
                </a:lnTo>
                <a:lnTo>
                  <a:pt x="252" y="227"/>
                </a:lnTo>
                <a:lnTo>
                  <a:pt x="252" y="230"/>
                </a:lnTo>
                <a:lnTo>
                  <a:pt x="252" y="236"/>
                </a:lnTo>
                <a:lnTo>
                  <a:pt x="251" y="236"/>
                </a:lnTo>
                <a:lnTo>
                  <a:pt x="249" y="236"/>
                </a:lnTo>
                <a:lnTo>
                  <a:pt x="241" y="236"/>
                </a:lnTo>
                <a:lnTo>
                  <a:pt x="238" y="236"/>
                </a:lnTo>
                <a:lnTo>
                  <a:pt x="235" y="236"/>
                </a:lnTo>
                <a:lnTo>
                  <a:pt x="232" y="236"/>
                </a:lnTo>
                <a:lnTo>
                  <a:pt x="225" y="236"/>
                </a:lnTo>
                <a:lnTo>
                  <a:pt x="217" y="236"/>
                </a:lnTo>
                <a:lnTo>
                  <a:pt x="214" y="236"/>
                </a:lnTo>
                <a:lnTo>
                  <a:pt x="212" y="236"/>
                </a:lnTo>
                <a:lnTo>
                  <a:pt x="190" y="236"/>
                </a:lnTo>
                <a:lnTo>
                  <a:pt x="188" y="236"/>
                </a:lnTo>
                <a:lnTo>
                  <a:pt x="182" y="236"/>
                </a:lnTo>
                <a:lnTo>
                  <a:pt x="172" y="236"/>
                </a:lnTo>
                <a:lnTo>
                  <a:pt x="158" y="236"/>
                </a:lnTo>
                <a:lnTo>
                  <a:pt x="132" y="236"/>
                </a:lnTo>
                <a:lnTo>
                  <a:pt x="128" y="236"/>
                </a:lnTo>
                <a:lnTo>
                  <a:pt x="113" y="236"/>
                </a:lnTo>
                <a:lnTo>
                  <a:pt x="112" y="236"/>
                </a:lnTo>
                <a:lnTo>
                  <a:pt x="99" y="236"/>
                </a:lnTo>
                <a:lnTo>
                  <a:pt x="72" y="236"/>
                </a:lnTo>
                <a:lnTo>
                  <a:pt x="68" y="236"/>
                </a:lnTo>
                <a:lnTo>
                  <a:pt x="56" y="236"/>
                </a:lnTo>
                <a:lnTo>
                  <a:pt x="43" y="236"/>
                </a:lnTo>
                <a:lnTo>
                  <a:pt x="38" y="236"/>
                </a:lnTo>
                <a:lnTo>
                  <a:pt x="36" y="236"/>
                </a:lnTo>
                <a:lnTo>
                  <a:pt x="36" y="236"/>
                </a:lnTo>
                <a:lnTo>
                  <a:pt x="40" y="233"/>
                </a:lnTo>
                <a:lnTo>
                  <a:pt x="43" y="232"/>
                </a:lnTo>
                <a:lnTo>
                  <a:pt x="44" y="228"/>
                </a:lnTo>
                <a:lnTo>
                  <a:pt x="49" y="224"/>
                </a:lnTo>
                <a:lnTo>
                  <a:pt x="51" y="222"/>
                </a:lnTo>
                <a:lnTo>
                  <a:pt x="52" y="217"/>
                </a:lnTo>
                <a:lnTo>
                  <a:pt x="54" y="216"/>
                </a:lnTo>
                <a:lnTo>
                  <a:pt x="54" y="216"/>
                </a:lnTo>
                <a:lnTo>
                  <a:pt x="54" y="214"/>
                </a:lnTo>
                <a:lnTo>
                  <a:pt x="54" y="212"/>
                </a:lnTo>
                <a:lnTo>
                  <a:pt x="52" y="211"/>
                </a:lnTo>
                <a:lnTo>
                  <a:pt x="52" y="211"/>
                </a:lnTo>
                <a:lnTo>
                  <a:pt x="52" y="209"/>
                </a:lnTo>
                <a:lnTo>
                  <a:pt x="52" y="206"/>
                </a:lnTo>
                <a:lnTo>
                  <a:pt x="52" y="206"/>
                </a:lnTo>
                <a:lnTo>
                  <a:pt x="52" y="204"/>
                </a:lnTo>
                <a:lnTo>
                  <a:pt x="52" y="203"/>
                </a:lnTo>
                <a:lnTo>
                  <a:pt x="51" y="203"/>
                </a:lnTo>
                <a:lnTo>
                  <a:pt x="51" y="203"/>
                </a:lnTo>
                <a:lnTo>
                  <a:pt x="51" y="203"/>
                </a:lnTo>
                <a:lnTo>
                  <a:pt x="51" y="203"/>
                </a:lnTo>
                <a:lnTo>
                  <a:pt x="49" y="201"/>
                </a:lnTo>
                <a:lnTo>
                  <a:pt x="49" y="201"/>
                </a:lnTo>
                <a:lnTo>
                  <a:pt x="49" y="200"/>
                </a:lnTo>
                <a:lnTo>
                  <a:pt x="49" y="200"/>
                </a:lnTo>
                <a:lnTo>
                  <a:pt x="49" y="198"/>
                </a:lnTo>
                <a:lnTo>
                  <a:pt x="49" y="196"/>
                </a:lnTo>
                <a:lnTo>
                  <a:pt x="51" y="195"/>
                </a:lnTo>
                <a:lnTo>
                  <a:pt x="51" y="193"/>
                </a:lnTo>
                <a:lnTo>
                  <a:pt x="52" y="188"/>
                </a:lnTo>
                <a:lnTo>
                  <a:pt x="52" y="188"/>
                </a:lnTo>
                <a:lnTo>
                  <a:pt x="52" y="187"/>
                </a:lnTo>
                <a:lnTo>
                  <a:pt x="52" y="187"/>
                </a:lnTo>
                <a:lnTo>
                  <a:pt x="52" y="187"/>
                </a:lnTo>
                <a:lnTo>
                  <a:pt x="51" y="185"/>
                </a:lnTo>
                <a:lnTo>
                  <a:pt x="51" y="184"/>
                </a:lnTo>
                <a:lnTo>
                  <a:pt x="51" y="180"/>
                </a:lnTo>
                <a:lnTo>
                  <a:pt x="51" y="180"/>
                </a:lnTo>
                <a:lnTo>
                  <a:pt x="51" y="179"/>
                </a:lnTo>
                <a:lnTo>
                  <a:pt x="51" y="179"/>
                </a:lnTo>
                <a:lnTo>
                  <a:pt x="51" y="177"/>
                </a:lnTo>
                <a:lnTo>
                  <a:pt x="49" y="177"/>
                </a:lnTo>
                <a:lnTo>
                  <a:pt x="48" y="174"/>
                </a:lnTo>
                <a:lnTo>
                  <a:pt x="48" y="172"/>
                </a:lnTo>
                <a:lnTo>
                  <a:pt x="46" y="169"/>
                </a:lnTo>
                <a:lnTo>
                  <a:pt x="46" y="168"/>
                </a:lnTo>
                <a:lnTo>
                  <a:pt x="46" y="166"/>
                </a:lnTo>
                <a:lnTo>
                  <a:pt x="46" y="166"/>
                </a:lnTo>
                <a:lnTo>
                  <a:pt x="46" y="164"/>
                </a:lnTo>
                <a:lnTo>
                  <a:pt x="46" y="163"/>
                </a:lnTo>
                <a:lnTo>
                  <a:pt x="46" y="163"/>
                </a:lnTo>
                <a:lnTo>
                  <a:pt x="46" y="160"/>
                </a:lnTo>
                <a:lnTo>
                  <a:pt x="46" y="158"/>
                </a:lnTo>
                <a:lnTo>
                  <a:pt x="46" y="156"/>
                </a:lnTo>
                <a:lnTo>
                  <a:pt x="46" y="155"/>
                </a:lnTo>
                <a:lnTo>
                  <a:pt x="44" y="153"/>
                </a:lnTo>
                <a:lnTo>
                  <a:pt x="44" y="152"/>
                </a:lnTo>
                <a:lnTo>
                  <a:pt x="44" y="152"/>
                </a:lnTo>
                <a:lnTo>
                  <a:pt x="44" y="152"/>
                </a:lnTo>
                <a:lnTo>
                  <a:pt x="44" y="148"/>
                </a:lnTo>
                <a:lnTo>
                  <a:pt x="44" y="148"/>
                </a:lnTo>
                <a:lnTo>
                  <a:pt x="44" y="148"/>
                </a:lnTo>
                <a:lnTo>
                  <a:pt x="44" y="147"/>
                </a:lnTo>
                <a:lnTo>
                  <a:pt x="44" y="145"/>
                </a:lnTo>
                <a:lnTo>
                  <a:pt x="43" y="145"/>
                </a:lnTo>
                <a:lnTo>
                  <a:pt x="41" y="144"/>
                </a:lnTo>
                <a:lnTo>
                  <a:pt x="41" y="144"/>
                </a:lnTo>
                <a:lnTo>
                  <a:pt x="41" y="140"/>
                </a:lnTo>
                <a:lnTo>
                  <a:pt x="40" y="139"/>
                </a:lnTo>
                <a:lnTo>
                  <a:pt x="38" y="137"/>
                </a:lnTo>
                <a:lnTo>
                  <a:pt x="38" y="136"/>
                </a:lnTo>
                <a:lnTo>
                  <a:pt x="36" y="132"/>
                </a:lnTo>
                <a:lnTo>
                  <a:pt x="35" y="129"/>
                </a:lnTo>
                <a:lnTo>
                  <a:pt x="33" y="128"/>
                </a:lnTo>
                <a:lnTo>
                  <a:pt x="33" y="126"/>
                </a:lnTo>
                <a:lnTo>
                  <a:pt x="32" y="124"/>
                </a:lnTo>
                <a:lnTo>
                  <a:pt x="30" y="124"/>
                </a:lnTo>
                <a:lnTo>
                  <a:pt x="30" y="123"/>
                </a:lnTo>
                <a:lnTo>
                  <a:pt x="30" y="123"/>
                </a:lnTo>
                <a:lnTo>
                  <a:pt x="30" y="123"/>
                </a:lnTo>
                <a:lnTo>
                  <a:pt x="30" y="123"/>
                </a:lnTo>
                <a:lnTo>
                  <a:pt x="28" y="121"/>
                </a:lnTo>
                <a:lnTo>
                  <a:pt x="25" y="116"/>
                </a:lnTo>
                <a:lnTo>
                  <a:pt x="25" y="113"/>
                </a:lnTo>
                <a:lnTo>
                  <a:pt x="25" y="113"/>
                </a:lnTo>
                <a:lnTo>
                  <a:pt x="24" y="113"/>
                </a:lnTo>
                <a:lnTo>
                  <a:pt x="24" y="113"/>
                </a:lnTo>
                <a:lnTo>
                  <a:pt x="22" y="112"/>
                </a:lnTo>
                <a:lnTo>
                  <a:pt x="22" y="112"/>
                </a:lnTo>
                <a:lnTo>
                  <a:pt x="22" y="110"/>
                </a:lnTo>
                <a:lnTo>
                  <a:pt x="22" y="110"/>
                </a:lnTo>
                <a:lnTo>
                  <a:pt x="20" y="110"/>
                </a:lnTo>
                <a:lnTo>
                  <a:pt x="20" y="110"/>
                </a:lnTo>
                <a:lnTo>
                  <a:pt x="19" y="108"/>
                </a:lnTo>
                <a:lnTo>
                  <a:pt x="19" y="108"/>
                </a:lnTo>
                <a:lnTo>
                  <a:pt x="19" y="108"/>
                </a:lnTo>
                <a:lnTo>
                  <a:pt x="19" y="107"/>
                </a:lnTo>
                <a:lnTo>
                  <a:pt x="19" y="105"/>
                </a:lnTo>
                <a:lnTo>
                  <a:pt x="17" y="104"/>
                </a:lnTo>
                <a:lnTo>
                  <a:pt x="16" y="102"/>
                </a:lnTo>
                <a:lnTo>
                  <a:pt x="16" y="102"/>
                </a:lnTo>
                <a:lnTo>
                  <a:pt x="16" y="100"/>
                </a:lnTo>
                <a:lnTo>
                  <a:pt x="16" y="100"/>
                </a:lnTo>
                <a:lnTo>
                  <a:pt x="14" y="99"/>
                </a:lnTo>
                <a:lnTo>
                  <a:pt x="14" y="97"/>
                </a:lnTo>
                <a:lnTo>
                  <a:pt x="14" y="97"/>
                </a:lnTo>
                <a:lnTo>
                  <a:pt x="12" y="99"/>
                </a:lnTo>
                <a:lnTo>
                  <a:pt x="12" y="99"/>
                </a:lnTo>
                <a:lnTo>
                  <a:pt x="12" y="99"/>
                </a:lnTo>
                <a:lnTo>
                  <a:pt x="11" y="99"/>
                </a:lnTo>
                <a:lnTo>
                  <a:pt x="11" y="97"/>
                </a:lnTo>
                <a:lnTo>
                  <a:pt x="12" y="97"/>
                </a:lnTo>
                <a:lnTo>
                  <a:pt x="12" y="97"/>
                </a:lnTo>
                <a:lnTo>
                  <a:pt x="11" y="96"/>
                </a:lnTo>
                <a:lnTo>
                  <a:pt x="11" y="96"/>
                </a:lnTo>
                <a:lnTo>
                  <a:pt x="11" y="94"/>
                </a:lnTo>
                <a:lnTo>
                  <a:pt x="9" y="96"/>
                </a:lnTo>
                <a:lnTo>
                  <a:pt x="9" y="96"/>
                </a:lnTo>
                <a:lnTo>
                  <a:pt x="9" y="94"/>
                </a:lnTo>
                <a:lnTo>
                  <a:pt x="9" y="94"/>
                </a:lnTo>
                <a:lnTo>
                  <a:pt x="9" y="94"/>
                </a:lnTo>
                <a:lnTo>
                  <a:pt x="9" y="94"/>
                </a:lnTo>
                <a:lnTo>
                  <a:pt x="9" y="92"/>
                </a:lnTo>
                <a:lnTo>
                  <a:pt x="9" y="92"/>
                </a:lnTo>
                <a:lnTo>
                  <a:pt x="8" y="92"/>
                </a:lnTo>
                <a:lnTo>
                  <a:pt x="8" y="92"/>
                </a:lnTo>
                <a:lnTo>
                  <a:pt x="6" y="91"/>
                </a:lnTo>
                <a:lnTo>
                  <a:pt x="6" y="91"/>
                </a:lnTo>
                <a:lnTo>
                  <a:pt x="6" y="89"/>
                </a:lnTo>
                <a:lnTo>
                  <a:pt x="6" y="89"/>
                </a:lnTo>
                <a:lnTo>
                  <a:pt x="4" y="89"/>
                </a:lnTo>
                <a:lnTo>
                  <a:pt x="4" y="88"/>
                </a:lnTo>
                <a:lnTo>
                  <a:pt x="4" y="88"/>
                </a:lnTo>
                <a:lnTo>
                  <a:pt x="4" y="88"/>
                </a:lnTo>
                <a:lnTo>
                  <a:pt x="3" y="88"/>
                </a:lnTo>
                <a:lnTo>
                  <a:pt x="3" y="88"/>
                </a:lnTo>
                <a:lnTo>
                  <a:pt x="3" y="88"/>
                </a:lnTo>
                <a:lnTo>
                  <a:pt x="3" y="86"/>
                </a:lnTo>
                <a:lnTo>
                  <a:pt x="3" y="86"/>
                </a:lnTo>
                <a:lnTo>
                  <a:pt x="3" y="84"/>
                </a:lnTo>
                <a:lnTo>
                  <a:pt x="3" y="84"/>
                </a:lnTo>
                <a:lnTo>
                  <a:pt x="3" y="84"/>
                </a:lnTo>
                <a:lnTo>
                  <a:pt x="1" y="83"/>
                </a:lnTo>
                <a:lnTo>
                  <a:pt x="0" y="81"/>
                </a:lnTo>
                <a:lnTo>
                  <a:pt x="0" y="81"/>
                </a:lnTo>
                <a:lnTo>
                  <a:pt x="0" y="80"/>
                </a:lnTo>
                <a:lnTo>
                  <a:pt x="0" y="80"/>
                </a:lnTo>
                <a:lnTo>
                  <a:pt x="3" y="78"/>
                </a:lnTo>
                <a:lnTo>
                  <a:pt x="3" y="78"/>
                </a:lnTo>
                <a:lnTo>
                  <a:pt x="4" y="76"/>
                </a:lnTo>
                <a:lnTo>
                  <a:pt x="6" y="76"/>
                </a:lnTo>
                <a:lnTo>
                  <a:pt x="6" y="76"/>
                </a:lnTo>
                <a:lnTo>
                  <a:pt x="8" y="76"/>
                </a:lnTo>
                <a:lnTo>
                  <a:pt x="16" y="72"/>
                </a:lnTo>
                <a:lnTo>
                  <a:pt x="16" y="72"/>
                </a:lnTo>
                <a:lnTo>
                  <a:pt x="19" y="70"/>
                </a:lnTo>
                <a:lnTo>
                  <a:pt x="22" y="67"/>
                </a:lnTo>
                <a:lnTo>
                  <a:pt x="24" y="68"/>
                </a:lnTo>
                <a:lnTo>
                  <a:pt x="24" y="70"/>
                </a:lnTo>
                <a:lnTo>
                  <a:pt x="32" y="80"/>
                </a:lnTo>
                <a:lnTo>
                  <a:pt x="32" y="80"/>
                </a:lnTo>
                <a:lnTo>
                  <a:pt x="36" y="80"/>
                </a:lnTo>
                <a:lnTo>
                  <a:pt x="52" y="80"/>
                </a:lnTo>
                <a:lnTo>
                  <a:pt x="81" y="80"/>
                </a:lnTo>
                <a:lnTo>
                  <a:pt x="97" y="80"/>
                </a:lnTo>
                <a:lnTo>
                  <a:pt x="129" y="80"/>
                </a:lnTo>
                <a:lnTo>
                  <a:pt x="134" y="80"/>
                </a:lnTo>
                <a:lnTo>
                  <a:pt x="172" y="80"/>
                </a:lnTo>
                <a:lnTo>
                  <a:pt x="172" y="72"/>
                </a:lnTo>
                <a:lnTo>
                  <a:pt x="172" y="67"/>
                </a:lnTo>
                <a:lnTo>
                  <a:pt x="174" y="60"/>
                </a:lnTo>
                <a:lnTo>
                  <a:pt x="174" y="54"/>
                </a:lnTo>
                <a:lnTo>
                  <a:pt x="174" y="40"/>
                </a:lnTo>
                <a:lnTo>
                  <a:pt x="174" y="36"/>
                </a:lnTo>
                <a:lnTo>
                  <a:pt x="174" y="36"/>
                </a:lnTo>
                <a:lnTo>
                  <a:pt x="174" y="30"/>
                </a:lnTo>
                <a:lnTo>
                  <a:pt x="174" y="28"/>
                </a:lnTo>
                <a:lnTo>
                  <a:pt x="174" y="12"/>
                </a:lnTo>
                <a:lnTo>
                  <a:pt x="174" y="11"/>
                </a:lnTo>
                <a:lnTo>
                  <a:pt x="174" y="9"/>
                </a:lnTo>
                <a:lnTo>
                  <a:pt x="174" y="4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80" y="0"/>
                </a:lnTo>
                <a:lnTo>
                  <a:pt x="180" y="0"/>
                </a:lnTo>
                <a:lnTo>
                  <a:pt x="182" y="0"/>
                </a:lnTo>
                <a:lnTo>
                  <a:pt x="188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8" y="0"/>
                </a:lnTo>
                <a:lnTo>
                  <a:pt x="212" y="0"/>
                </a:lnTo>
                <a:lnTo>
                  <a:pt x="212" y="35"/>
                </a:lnTo>
                <a:lnTo>
                  <a:pt x="212" y="38"/>
                </a:lnTo>
                <a:lnTo>
                  <a:pt x="212" y="40"/>
                </a:lnTo>
                <a:lnTo>
                  <a:pt x="212" y="41"/>
                </a:lnTo>
                <a:lnTo>
                  <a:pt x="212" y="44"/>
                </a:lnTo>
                <a:lnTo>
                  <a:pt x="212" y="48"/>
                </a:lnTo>
                <a:lnTo>
                  <a:pt x="212" y="52"/>
                </a:lnTo>
                <a:lnTo>
                  <a:pt x="212" y="52"/>
                </a:lnTo>
                <a:lnTo>
                  <a:pt x="212" y="64"/>
                </a:lnTo>
                <a:lnTo>
                  <a:pt x="212" y="67"/>
                </a:lnTo>
                <a:lnTo>
                  <a:pt x="212" y="72"/>
                </a:lnTo>
                <a:lnTo>
                  <a:pt x="212" y="76"/>
                </a:lnTo>
                <a:lnTo>
                  <a:pt x="212" y="84"/>
                </a:lnTo>
                <a:lnTo>
                  <a:pt x="212" y="105"/>
                </a:lnTo>
                <a:lnTo>
                  <a:pt x="225" y="105"/>
                </a:lnTo>
                <a:lnTo>
                  <a:pt x="225" y="112"/>
                </a:lnTo>
                <a:lnTo>
                  <a:pt x="225" y="134"/>
                </a:lnTo>
                <a:lnTo>
                  <a:pt x="225" y="137"/>
                </a:lnTo>
                <a:lnTo>
                  <a:pt x="225" y="139"/>
                </a:lnTo>
                <a:lnTo>
                  <a:pt x="225" y="145"/>
                </a:lnTo>
                <a:lnTo>
                  <a:pt x="225" y="145"/>
                </a:lnTo>
                <a:lnTo>
                  <a:pt x="225" y="158"/>
                </a:lnTo>
                <a:lnTo>
                  <a:pt x="225" y="158"/>
                </a:lnTo>
                <a:lnTo>
                  <a:pt x="227" y="158"/>
                </a:lnTo>
                <a:lnTo>
                  <a:pt x="230" y="158"/>
                </a:lnTo>
                <a:lnTo>
                  <a:pt x="232" y="158"/>
                </a:lnTo>
                <a:lnTo>
                  <a:pt x="235" y="158"/>
                </a:lnTo>
                <a:lnTo>
                  <a:pt x="243" y="158"/>
                </a:lnTo>
                <a:close/>
              </a:path>
            </a:pathLst>
          </a:custGeom>
          <a:solidFill>
            <a:srgbClr val="8732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366963" y="4752976"/>
            <a:ext cx="393700" cy="385763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3" y="0"/>
              </a:cxn>
              <a:cxn ang="0">
                <a:pos x="157" y="0"/>
              </a:cxn>
              <a:cxn ang="0">
                <a:pos x="175" y="0"/>
              </a:cxn>
              <a:cxn ang="0">
                <a:pos x="181" y="0"/>
              </a:cxn>
              <a:cxn ang="0">
                <a:pos x="187" y="0"/>
              </a:cxn>
              <a:cxn ang="0">
                <a:pos x="215" y="0"/>
              </a:cxn>
              <a:cxn ang="0">
                <a:pos x="235" y="4"/>
              </a:cxn>
              <a:cxn ang="0">
                <a:pos x="235" y="11"/>
              </a:cxn>
              <a:cxn ang="0">
                <a:pos x="235" y="17"/>
              </a:cxn>
              <a:cxn ang="0">
                <a:pos x="235" y="24"/>
              </a:cxn>
              <a:cxn ang="0">
                <a:pos x="235" y="30"/>
              </a:cxn>
              <a:cxn ang="0">
                <a:pos x="235" y="36"/>
              </a:cxn>
              <a:cxn ang="0">
                <a:pos x="235" y="43"/>
              </a:cxn>
              <a:cxn ang="0">
                <a:pos x="235" y="49"/>
              </a:cxn>
              <a:cxn ang="0">
                <a:pos x="235" y="56"/>
              </a:cxn>
              <a:cxn ang="0">
                <a:pos x="235" y="76"/>
              </a:cxn>
              <a:cxn ang="0">
                <a:pos x="235" y="94"/>
              </a:cxn>
              <a:cxn ang="0">
                <a:pos x="235" y="102"/>
              </a:cxn>
              <a:cxn ang="0">
                <a:pos x="235" y="121"/>
              </a:cxn>
              <a:cxn ang="0">
                <a:pos x="235" y="156"/>
              </a:cxn>
              <a:cxn ang="0">
                <a:pos x="248" y="156"/>
              </a:cxn>
              <a:cxn ang="0">
                <a:pos x="248" y="179"/>
              </a:cxn>
              <a:cxn ang="0">
                <a:pos x="248" y="193"/>
              </a:cxn>
              <a:cxn ang="0">
                <a:pos x="248" y="216"/>
              </a:cxn>
              <a:cxn ang="0">
                <a:pos x="226" y="233"/>
              </a:cxn>
              <a:cxn ang="0">
                <a:pos x="218" y="235"/>
              </a:cxn>
              <a:cxn ang="0">
                <a:pos x="215" y="240"/>
              </a:cxn>
              <a:cxn ang="0">
                <a:pos x="208" y="241"/>
              </a:cxn>
              <a:cxn ang="0">
                <a:pos x="167" y="233"/>
              </a:cxn>
              <a:cxn ang="0">
                <a:pos x="152" y="233"/>
              </a:cxn>
              <a:cxn ang="0">
                <a:pos x="139" y="233"/>
              </a:cxn>
              <a:cxn ang="0">
                <a:pos x="117" y="233"/>
              </a:cxn>
              <a:cxn ang="0">
                <a:pos x="111" y="233"/>
              </a:cxn>
              <a:cxn ang="0">
                <a:pos x="104" y="233"/>
              </a:cxn>
              <a:cxn ang="0">
                <a:pos x="98" y="233"/>
              </a:cxn>
              <a:cxn ang="0">
                <a:pos x="91" y="233"/>
              </a:cxn>
              <a:cxn ang="0">
                <a:pos x="85" y="233"/>
              </a:cxn>
              <a:cxn ang="0">
                <a:pos x="79" y="233"/>
              </a:cxn>
              <a:cxn ang="0">
                <a:pos x="72" y="233"/>
              </a:cxn>
              <a:cxn ang="0">
                <a:pos x="66" y="233"/>
              </a:cxn>
              <a:cxn ang="0">
                <a:pos x="59" y="233"/>
              </a:cxn>
              <a:cxn ang="0">
                <a:pos x="53" y="233"/>
              </a:cxn>
              <a:cxn ang="0">
                <a:pos x="47" y="233"/>
              </a:cxn>
              <a:cxn ang="0">
                <a:pos x="34" y="233"/>
              </a:cxn>
              <a:cxn ang="0">
                <a:pos x="15" y="208"/>
              </a:cxn>
              <a:cxn ang="0">
                <a:pos x="15" y="176"/>
              </a:cxn>
              <a:cxn ang="0">
                <a:pos x="13" y="156"/>
              </a:cxn>
              <a:cxn ang="0">
                <a:pos x="5" y="155"/>
              </a:cxn>
              <a:cxn ang="0">
                <a:pos x="0" y="142"/>
              </a:cxn>
              <a:cxn ang="0">
                <a:pos x="0" y="94"/>
              </a:cxn>
              <a:cxn ang="0">
                <a:pos x="0" y="62"/>
              </a:cxn>
              <a:cxn ang="0">
                <a:pos x="0" y="24"/>
              </a:cxn>
              <a:cxn ang="0">
                <a:pos x="0" y="6"/>
              </a:cxn>
              <a:cxn ang="0">
                <a:pos x="53" y="0"/>
              </a:cxn>
              <a:cxn ang="0">
                <a:pos x="69" y="0"/>
              </a:cxn>
              <a:cxn ang="0">
                <a:pos x="77" y="0"/>
              </a:cxn>
            </a:cxnLst>
            <a:rect l="0" t="0" r="r" b="b"/>
            <a:pathLst>
              <a:path w="248" h="243">
                <a:moveTo>
                  <a:pt x="79" y="0"/>
                </a:move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91" y="0"/>
                </a:lnTo>
                <a:lnTo>
                  <a:pt x="98" y="0"/>
                </a:lnTo>
                <a:lnTo>
                  <a:pt x="103" y="0"/>
                </a:lnTo>
                <a:lnTo>
                  <a:pt x="106" y="0"/>
                </a:lnTo>
                <a:lnTo>
                  <a:pt x="130" y="0"/>
                </a:lnTo>
                <a:lnTo>
                  <a:pt x="133" y="0"/>
                </a:lnTo>
                <a:lnTo>
                  <a:pt x="157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99" y="0"/>
                </a:lnTo>
                <a:lnTo>
                  <a:pt x="202" y="0"/>
                </a:lnTo>
                <a:lnTo>
                  <a:pt x="208" y="0"/>
                </a:lnTo>
                <a:lnTo>
                  <a:pt x="215" y="0"/>
                </a:lnTo>
                <a:lnTo>
                  <a:pt x="226" y="1"/>
                </a:lnTo>
                <a:lnTo>
                  <a:pt x="235" y="1"/>
                </a:lnTo>
                <a:lnTo>
                  <a:pt x="235" y="3"/>
                </a:lnTo>
                <a:lnTo>
                  <a:pt x="235" y="4"/>
                </a:lnTo>
                <a:lnTo>
                  <a:pt x="235" y="6"/>
                </a:lnTo>
                <a:lnTo>
                  <a:pt x="235" y="8"/>
                </a:lnTo>
                <a:lnTo>
                  <a:pt x="235" y="9"/>
                </a:lnTo>
                <a:lnTo>
                  <a:pt x="235" y="11"/>
                </a:lnTo>
                <a:lnTo>
                  <a:pt x="235" y="12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0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8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6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4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2"/>
                </a:lnTo>
                <a:lnTo>
                  <a:pt x="235" y="54"/>
                </a:lnTo>
                <a:lnTo>
                  <a:pt x="235" y="56"/>
                </a:lnTo>
                <a:lnTo>
                  <a:pt x="235" y="65"/>
                </a:lnTo>
                <a:lnTo>
                  <a:pt x="235" y="73"/>
                </a:lnTo>
                <a:lnTo>
                  <a:pt x="235" y="75"/>
                </a:lnTo>
                <a:lnTo>
                  <a:pt x="235" y="76"/>
                </a:lnTo>
                <a:lnTo>
                  <a:pt x="235" y="78"/>
                </a:lnTo>
                <a:lnTo>
                  <a:pt x="235" y="81"/>
                </a:lnTo>
                <a:lnTo>
                  <a:pt x="235" y="83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2"/>
                </a:lnTo>
                <a:lnTo>
                  <a:pt x="235" y="104"/>
                </a:lnTo>
                <a:lnTo>
                  <a:pt x="235" y="115"/>
                </a:lnTo>
                <a:lnTo>
                  <a:pt x="235" y="118"/>
                </a:lnTo>
                <a:lnTo>
                  <a:pt x="235" y="121"/>
                </a:lnTo>
                <a:lnTo>
                  <a:pt x="235" y="124"/>
                </a:lnTo>
                <a:lnTo>
                  <a:pt x="235" y="132"/>
                </a:lnTo>
                <a:lnTo>
                  <a:pt x="235" y="137"/>
                </a:lnTo>
                <a:lnTo>
                  <a:pt x="235" y="156"/>
                </a:lnTo>
                <a:lnTo>
                  <a:pt x="239" y="156"/>
                </a:lnTo>
                <a:lnTo>
                  <a:pt x="240" y="156"/>
                </a:lnTo>
                <a:lnTo>
                  <a:pt x="242" y="156"/>
                </a:lnTo>
                <a:lnTo>
                  <a:pt x="248" y="156"/>
                </a:lnTo>
                <a:lnTo>
                  <a:pt x="248" y="158"/>
                </a:lnTo>
                <a:lnTo>
                  <a:pt x="248" y="166"/>
                </a:lnTo>
                <a:lnTo>
                  <a:pt x="248" y="169"/>
                </a:lnTo>
                <a:lnTo>
                  <a:pt x="248" y="179"/>
                </a:lnTo>
                <a:lnTo>
                  <a:pt x="248" y="182"/>
                </a:lnTo>
                <a:lnTo>
                  <a:pt x="248" y="184"/>
                </a:lnTo>
                <a:lnTo>
                  <a:pt x="248" y="185"/>
                </a:lnTo>
                <a:lnTo>
                  <a:pt x="248" y="193"/>
                </a:lnTo>
                <a:lnTo>
                  <a:pt x="248" y="195"/>
                </a:lnTo>
                <a:lnTo>
                  <a:pt x="248" y="196"/>
                </a:lnTo>
                <a:lnTo>
                  <a:pt x="248" y="200"/>
                </a:lnTo>
                <a:lnTo>
                  <a:pt x="248" y="216"/>
                </a:lnTo>
                <a:lnTo>
                  <a:pt x="248" y="220"/>
                </a:lnTo>
                <a:lnTo>
                  <a:pt x="248" y="233"/>
                </a:lnTo>
                <a:lnTo>
                  <a:pt x="234" y="233"/>
                </a:lnTo>
                <a:lnTo>
                  <a:pt x="226" y="233"/>
                </a:lnTo>
                <a:lnTo>
                  <a:pt x="221" y="233"/>
                </a:lnTo>
                <a:lnTo>
                  <a:pt x="221" y="235"/>
                </a:lnTo>
                <a:lnTo>
                  <a:pt x="219" y="235"/>
                </a:lnTo>
                <a:lnTo>
                  <a:pt x="218" y="235"/>
                </a:lnTo>
                <a:lnTo>
                  <a:pt x="216" y="236"/>
                </a:lnTo>
                <a:lnTo>
                  <a:pt x="218" y="238"/>
                </a:lnTo>
                <a:lnTo>
                  <a:pt x="216" y="240"/>
                </a:lnTo>
                <a:lnTo>
                  <a:pt x="215" y="240"/>
                </a:lnTo>
                <a:lnTo>
                  <a:pt x="213" y="240"/>
                </a:lnTo>
                <a:lnTo>
                  <a:pt x="211" y="241"/>
                </a:lnTo>
                <a:lnTo>
                  <a:pt x="210" y="243"/>
                </a:lnTo>
                <a:lnTo>
                  <a:pt x="208" y="241"/>
                </a:lnTo>
                <a:lnTo>
                  <a:pt x="208" y="233"/>
                </a:lnTo>
                <a:lnTo>
                  <a:pt x="183" y="233"/>
                </a:lnTo>
                <a:lnTo>
                  <a:pt x="168" y="233"/>
                </a:lnTo>
                <a:lnTo>
                  <a:pt x="167" y="233"/>
                </a:lnTo>
                <a:lnTo>
                  <a:pt x="159" y="233"/>
                </a:lnTo>
                <a:lnTo>
                  <a:pt x="157" y="233"/>
                </a:lnTo>
                <a:lnTo>
                  <a:pt x="155" y="233"/>
                </a:lnTo>
                <a:lnTo>
                  <a:pt x="152" y="233"/>
                </a:lnTo>
                <a:lnTo>
                  <a:pt x="149" y="233"/>
                </a:lnTo>
                <a:lnTo>
                  <a:pt x="146" y="233"/>
                </a:lnTo>
                <a:lnTo>
                  <a:pt x="144" y="233"/>
                </a:lnTo>
                <a:lnTo>
                  <a:pt x="139" y="233"/>
                </a:lnTo>
                <a:lnTo>
                  <a:pt x="136" y="233"/>
                </a:lnTo>
                <a:lnTo>
                  <a:pt x="135" y="233"/>
                </a:lnTo>
                <a:lnTo>
                  <a:pt x="119" y="233"/>
                </a:lnTo>
                <a:lnTo>
                  <a:pt x="117" y="233"/>
                </a:lnTo>
                <a:lnTo>
                  <a:pt x="115" y="233"/>
                </a:lnTo>
                <a:lnTo>
                  <a:pt x="114" y="233"/>
                </a:lnTo>
                <a:lnTo>
                  <a:pt x="112" y="233"/>
                </a:lnTo>
                <a:lnTo>
                  <a:pt x="111" y="233"/>
                </a:lnTo>
                <a:lnTo>
                  <a:pt x="109" y="233"/>
                </a:lnTo>
                <a:lnTo>
                  <a:pt x="107" y="233"/>
                </a:lnTo>
                <a:lnTo>
                  <a:pt x="106" y="233"/>
                </a:lnTo>
                <a:lnTo>
                  <a:pt x="104" y="233"/>
                </a:lnTo>
                <a:lnTo>
                  <a:pt x="103" y="233"/>
                </a:lnTo>
                <a:lnTo>
                  <a:pt x="101" y="233"/>
                </a:lnTo>
                <a:lnTo>
                  <a:pt x="99" y="233"/>
                </a:lnTo>
                <a:lnTo>
                  <a:pt x="98" y="233"/>
                </a:lnTo>
                <a:lnTo>
                  <a:pt x="96" y="233"/>
                </a:lnTo>
                <a:lnTo>
                  <a:pt x="95" y="233"/>
                </a:lnTo>
                <a:lnTo>
                  <a:pt x="93" y="233"/>
                </a:lnTo>
                <a:lnTo>
                  <a:pt x="91" y="233"/>
                </a:lnTo>
                <a:lnTo>
                  <a:pt x="90" y="233"/>
                </a:lnTo>
                <a:lnTo>
                  <a:pt x="88" y="233"/>
                </a:lnTo>
                <a:lnTo>
                  <a:pt x="87" y="233"/>
                </a:lnTo>
                <a:lnTo>
                  <a:pt x="85" y="233"/>
                </a:lnTo>
                <a:lnTo>
                  <a:pt x="83" y="233"/>
                </a:lnTo>
                <a:lnTo>
                  <a:pt x="82" y="233"/>
                </a:lnTo>
                <a:lnTo>
                  <a:pt x="80" y="233"/>
                </a:lnTo>
                <a:lnTo>
                  <a:pt x="79" y="233"/>
                </a:lnTo>
                <a:lnTo>
                  <a:pt x="77" y="233"/>
                </a:lnTo>
                <a:lnTo>
                  <a:pt x="75" y="233"/>
                </a:lnTo>
                <a:lnTo>
                  <a:pt x="74" y="233"/>
                </a:lnTo>
                <a:lnTo>
                  <a:pt x="72" y="233"/>
                </a:lnTo>
                <a:lnTo>
                  <a:pt x="71" y="233"/>
                </a:lnTo>
                <a:lnTo>
                  <a:pt x="69" y="233"/>
                </a:lnTo>
                <a:lnTo>
                  <a:pt x="67" y="233"/>
                </a:lnTo>
                <a:lnTo>
                  <a:pt x="66" y="233"/>
                </a:lnTo>
                <a:lnTo>
                  <a:pt x="64" y="233"/>
                </a:lnTo>
                <a:lnTo>
                  <a:pt x="63" y="233"/>
                </a:lnTo>
                <a:lnTo>
                  <a:pt x="61" y="233"/>
                </a:lnTo>
                <a:lnTo>
                  <a:pt x="59" y="233"/>
                </a:lnTo>
                <a:lnTo>
                  <a:pt x="58" y="233"/>
                </a:lnTo>
                <a:lnTo>
                  <a:pt x="56" y="233"/>
                </a:lnTo>
                <a:lnTo>
                  <a:pt x="55" y="233"/>
                </a:lnTo>
                <a:lnTo>
                  <a:pt x="53" y="233"/>
                </a:lnTo>
                <a:lnTo>
                  <a:pt x="51" y="233"/>
                </a:lnTo>
                <a:lnTo>
                  <a:pt x="50" y="233"/>
                </a:lnTo>
                <a:lnTo>
                  <a:pt x="48" y="233"/>
                </a:lnTo>
                <a:lnTo>
                  <a:pt x="47" y="233"/>
                </a:lnTo>
                <a:lnTo>
                  <a:pt x="45" y="233"/>
                </a:lnTo>
                <a:lnTo>
                  <a:pt x="43" y="233"/>
                </a:lnTo>
                <a:lnTo>
                  <a:pt x="40" y="233"/>
                </a:lnTo>
                <a:lnTo>
                  <a:pt x="34" y="233"/>
                </a:lnTo>
                <a:lnTo>
                  <a:pt x="15" y="233"/>
                </a:lnTo>
                <a:lnTo>
                  <a:pt x="15" y="220"/>
                </a:lnTo>
                <a:lnTo>
                  <a:pt x="15" y="211"/>
                </a:lnTo>
                <a:lnTo>
                  <a:pt x="15" y="208"/>
                </a:lnTo>
                <a:lnTo>
                  <a:pt x="13" y="195"/>
                </a:lnTo>
                <a:lnTo>
                  <a:pt x="15" y="180"/>
                </a:lnTo>
                <a:lnTo>
                  <a:pt x="15" y="177"/>
                </a:lnTo>
                <a:lnTo>
                  <a:pt x="15" y="176"/>
                </a:lnTo>
                <a:lnTo>
                  <a:pt x="15" y="171"/>
                </a:lnTo>
                <a:lnTo>
                  <a:pt x="15" y="168"/>
                </a:lnTo>
                <a:lnTo>
                  <a:pt x="15" y="156"/>
                </a:lnTo>
                <a:lnTo>
                  <a:pt x="13" y="156"/>
                </a:lnTo>
                <a:lnTo>
                  <a:pt x="13" y="155"/>
                </a:lnTo>
                <a:lnTo>
                  <a:pt x="8" y="155"/>
                </a:lnTo>
                <a:lnTo>
                  <a:pt x="7" y="155"/>
                </a:lnTo>
                <a:lnTo>
                  <a:pt x="5" y="155"/>
                </a:lnTo>
                <a:lnTo>
                  <a:pt x="3" y="155"/>
                </a:lnTo>
                <a:lnTo>
                  <a:pt x="2" y="155"/>
                </a:lnTo>
                <a:lnTo>
                  <a:pt x="0" y="155"/>
                </a:lnTo>
                <a:lnTo>
                  <a:pt x="0" y="142"/>
                </a:lnTo>
                <a:lnTo>
                  <a:pt x="0" y="129"/>
                </a:lnTo>
                <a:lnTo>
                  <a:pt x="0" y="116"/>
                </a:lnTo>
                <a:lnTo>
                  <a:pt x="0" y="104"/>
                </a:lnTo>
                <a:lnTo>
                  <a:pt x="0" y="94"/>
                </a:lnTo>
                <a:lnTo>
                  <a:pt x="0" y="91"/>
                </a:lnTo>
                <a:lnTo>
                  <a:pt x="0" y="78"/>
                </a:lnTo>
                <a:lnTo>
                  <a:pt x="0" y="68"/>
                </a:lnTo>
                <a:lnTo>
                  <a:pt x="0" y="62"/>
                </a:lnTo>
                <a:lnTo>
                  <a:pt x="0" y="56"/>
                </a:lnTo>
                <a:lnTo>
                  <a:pt x="0" y="49"/>
                </a:lnTo>
                <a:lnTo>
                  <a:pt x="0" y="27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8"/>
                </a:lnTo>
                <a:lnTo>
                  <a:pt x="0" y="6"/>
                </a:lnTo>
                <a:lnTo>
                  <a:pt x="0" y="0"/>
                </a:lnTo>
                <a:lnTo>
                  <a:pt x="13" y="0"/>
                </a:lnTo>
                <a:lnTo>
                  <a:pt x="26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close/>
              </a:path>
            </a:pathLst>
          </a:custGeom>
          <a:solidFill>
            <a:srgbClr val="3051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3235326" y="4503738"/>
            <a:ext cx="249238" cy="250825"/>
          </a:xfrm>
          <a:custGeom>
            <a:avLst/>
            <a:gdLst/>
            <a:ahLst/>
            <a:cxnLst>
              <a:cxn ang="0">
                <a:pos x="154" y="0"/>
              </a:cxn>
              <a:cxn ang="0">
                <a:pos x="157" y="6"/>
              </a:cxn>
              <a:cxn ang="0">
                <a:pos x="157" y="16"/>
              </a:cxn>
              <a:cxn ang="0">
                <a:pos x="157" y="25"/>
              </a:cxn>
              <a:cxn ang="0">
                <a:pos x="157" y="35"/>
              </a:cxn>
              <a:cxn ang="0">
                <a:pos x="157" y="45"/>
              </a:cxn>
              <a:cxn ang="0">
                <a:pos x="157" y="54"/>
              </a:cxn>
              <a:cxn ang="0">
                <a:pos x="157" y="64"/>
              </a:cxn>
              <a:cxn ang="0">
                <a:pos x="157" y="73"/>
              </a:cxn>
              <a:cxn ang="0">
                <a:pos x="157" y="83"/>
              </a:cxn>
              <a:cxn ang="0">
                <a:pos x="157" y="93"/>
              </a:cxn>
              <a:cxn ang="0">
                <a:pos x="157" y="102"/>
              </a:cxn>
              <a:cxn ang="0">
                <a:pos x="157" y="112"/>
              </a:cxn>
              <a:cxn ang="0">
                <a:pos x="157" y="121"/>
              </a:cxn>
              <a:cxn ang="0">
                <a:pos x="157" y="131"/>
              </a:cxn>
              <a:cxn ang="0">
                <a:pos x="157" y="141"/>
              </a:cxn>
              <a:cxn ang="0">
                <a:pos x="157" y="150"/>
              </a:cxn>
              <a:cxn ang="0">
                <a:pos x="154" y="157"/>
              </a:cxn>
              <a:cxn ang="0">
                <a:pos x="144" y="157"/>
              </a:cxn>
              <a:cxn ang="0">
                <a:pos x="135" y="157"/>
              </a:cxn>
              <a:cxn ang="0">
                <a:pos x="127" y="158"/>
              </a:cxn>
              <a:cxn ang="0">
                <a:pos x="117" y="158"/>
              </a:cxn>
              <a:cxn ang="0">
                <a:pos x="109" y="157"/>
              </a:cxn>
              <a:cxn ang="0">
                <a:pos x="100" y="157"/>
              </a:cxn>
              <a:cxn ang="0">
                <a:pos x="84" y="157"/>
              </a:cxn>
              <a:cxn ang="0">
                <a:pos x="74" y="157"/>
              </a:cxn>
              <a:cxn ang="0">
                <a:pos x="64" y="157"/>
              </a:cxn>
              <a:cxn ang="0">
                <a:pos x="55" y="157"/>
              </a:cxn>
              <a:cxn ang="0">
                <a:pos x="45" y="157"/>
              </a:cxn>
              <a:cxn ang="0">
                <a:pos x="36" y="157"/>
              </a:cxn>
              <a:cxn ang="0">
                <a:pos x="26" y="157"/>
              </a:cxn>
              <a:cxn ang="0">
                <a:pos x="0" y="149"/>
              </a:cxn>
              <a:cxn ang="0">
                <a:pos x="0" y="139"/>
              </a:cxn>
              <a:cxn ang="0">
                <a:pos x="0" y="129"/>
              </a:cxn>
              <a:cxn ang="0">
                <a:pos x="0" y="120"/>
              </a:cxn>
              <a:cxn ang="0">
                <a:pos x="0" y="110"/>
              </a:cxn>
              <a:cxn ang="0">
                <a:pos x="0" y="101"/>
              </a:cxn>
              <a:cxn ang="0">
                <a:pos x="0" y="91"/>
              </a:cxn>
              <a:cxn ang="0">
                <a:pos x="0" y="81"/>
              </a:cxn>
              <a:cxn ang="0">
                <a:pos x="0" y="72"/>
              </a:cxn>
              <a:cxn ang="0">
                <a:pos x="0" y="62"/>
              </a:cxn>
              <a:cxn ang="0">
                <a:pos x="0" y="53"/>
              </a:cxn>
              <a:cxn ang="0">
                <a:pos x="0" y="43"/>
              </a:cxn>
              <a:cxn ang="0">
                <a:pos x="0" y="33"/>
              </a:cxn>
              <a:cxn ang="0">
                <a:pos x="0" y="24"/>
              </a:cxn>
              <a:cxn ang="0">
                <a:pos x="0" y="1"/>
              </a:cxn>
              <a:cxn ang="0">
                <a:pos x="18" y="0"/>
              </a:cxn>
              <a:cxn ang="0">
                <a:pos x="28" y="0"/>
              </a:cxn>
              <a:cxn ang="0">
                <a:pos x="52" y="8"/>
              </a:cxn>
              <a:cxn ang="0">
                <a:pos x="66" y="1"/>
              </a:cxn>
              <a:cxn ang="0">
                <a:pos x="76" y="1"/>
              </a:cxn>
              <a:cxn ang="0">
                <a:pos x="85" y="1"/>
              </a:cxn>
              <a:cxn ang="0">
                <a:pos x="95" y="1"/>
              </a:cxn>
              <a:cxn ang="0">
                <a:pos x="104" y="1"/>
              </a:cxn>
              <a:cxn ang="0">
                <a:pos x="114" y="1"/>
              </a:cxn>
              <a:cxn ang="0">
                <a:pos x="124" y="1"/>
              </a:cxn>
              <a:cxn ang="0">
                <a:pos x="133" y="1"/>
              </a:cxn>
              <a:cxn ang="0">
                <a:pos x="143" y="1"/>
              </a:cxn>
            </a:cxnLst>
            <a:rect l="0" t="0" r="r" b="b"/>
            <a:pathLst>
              <a:path w="157" h="158">
                <a:moveTo>
                  <a:pt x="148" y="1"/>
                </a:moveTo>
                <a:lnTo>
                  <a:pt x="149" y="1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7" y="1"/>
                </a:lnTo>
                <a:lnTo>
                  <a:pt x="157" y="3"/>
                </a:lnTo>
                <a:lnTo>
                  <a:pt x="157" y="5"/>
                </a:lnTo>
                <a:lnTo>
                  <a:pt x="157" y="6"/>
                </a:lnTo>
                <a:lnTo>
                  <a:pt x="157" y="8"/>
                </a:lnTo>
                <a:lnTo>
                  <a:pt x="157" y="9"/>
                </a:lnTo>
                <a:lnTo>
                  <a:pt x="157" y="11"/>
                </a:lnTo>
                <a:lnTo>
                  <a:pt x="157" y="13"/>
                </a:lnTo>
                <a:lnTo>
                  <a:pt x="157" y="14"/>
                </a:lnTo>
                <a:lnTo>
                  <a:pt x="157" y="16"/>
                </a:lnTo>
                <a:lnTo>
                  <a:pt x="157" y="17"/>
                </a:lnTo>
                <a:lnTo>
                  <a:pt x="157" y="19"/>
                </a:lnTo>
                <a:lnTo>
                  <a:pt x="157" y="21"/>
                </a:lnTo>
                <a:lnTo>
                  <a:pt x="157" y="22"/>
                </a:lnTo>
                <a:lnTo>
                  <a:pt x="157" y="24"/>
                </a:lnTo>
                <a:lnTo>
                  <a:pt x="157" y="25"/>
                </a:lnTo>
                <a:lnTo>
                  <a:pt x="157" y="27"/>
                </a:lnTo>
                <a:lnTo>
                  <a:pt x="157" y="29"/>
                </a:lnTo>
                <a:lnTo>
                  <a:pt x="157" y="30"/>
                </a:lnTo>
                <a:lnTo>
                  <a:pt x="157" y="32"/>
                </a:lnTo>
                <a:lnTo>
                  <a:pt x="157" y="33"/>
                </a:lnTo>
                <a:lnTo>
                  <a:pt x="157" y="35"/>
                </a:lnTo>
                <a:lnTo>
                  <a:pt x="157" y="37"/>
                </a:lnTo>
                <a:lnTo>
                  <a:pt x="157" y="38"/>
                </a:lnTo>
                <a:lnTo>
                  <a:pt x="157" y="40"/>
                </a:lnTo>
                <a:lnTo>
                  <a:pt x="157" y="41"/>
                </a:lnTo>
                <a:lnTo>
                  <a:pt x="157" y="43"/>
                </a:lnTo>
                <a:lnTo>
                  <a:pt x="157" y="45"/>
                </a:lnTo>
                <a:lnTo>
                  <a:pt x="157" y="46"/>
                </a:lnTo>
                <a:lnTo>
                  <a:pt x="157" y="48"/>
                </a:lnTo>
                <a:lnTo>
                  <a:pt x="157" y="49"/>
                </a:lnTo>
                <a:lnTo>
                  <a:pt x="157" y="51"/>
                </a:lnTo>
                <a:lnTo>
                  <a:pt x="157" y="53"/>
                </a:lnTo>
                <a:lnTo>
                  <a:pt x="157" y="54"/>
                </a:lnTo>
                <a:lnTo>
                  <a:pt x="157" y="56"/>
                </a:lnTo>
                <a:lnTo>
                  <a:pt x="157" y="57"/>
                </a:lnTo>
                <a:lnTo>
                  <a:pt x="157" y="59"/>
                </a:lnTo>
                <a:lnTo>
                  <a:pt x="157" y="61"/>
                </a:lnTo>
                <a:lnTo>
                  <a:pt x="157" y="62"/>
                </a:lnTo>
                <a:lnTo>
                  <a:pt x="157" y="64"/>
                </a:lnTo>
                <a:lnTo>
                  <a:pt x="157" y="65"/>
                </a:lnTo>
                <a:lnTo>
                  <a:pt x="157" y="67"/>
                </a:lnTo>
                <a:lnTo>
                  <a:pt x="157" y="69"/>
                </a:lnTo>
                <a:lnTo>
                  <a:pt x="157" y="70"/>
                </a:lnTo>
                <a:lnTo>
                  <a:pt x="157" y="72"/>
                </a:lnTo>
                <a:lnTo>
                  <a:pt x="157" y="73"/>
                </a:lnTo>
                <a:lnTo>
                  <a:pt x="157" y="75"/>
                </a:lnTo>
                <a:lnTo>
                  <a:pt x="157" y="77"/>
                </a:lnTo>
                <a:lnTo>
                  <a:pt x="157" y="78"/>
                </a:lnTo>
                <a:lnTo>
                  <a:pt x="157" y="80"/>
                </a:lnTo>
                <a:lnTo>
                  <a:pt x="157" y="81"/>
                </a:lnTo>
                <a:lnTo>
                  <a:pt x="157" y="83"/>
                </a:lnTo>
                <a:lnTo>
                  <a:pt x="157" y="85"/>
                </a:lnTo>
                <a:lnTo>
                  <a:pt x="157" y="86"/>
                </a:lnTo>
                <a:lnTo>
                  <a:pt x="157" y="88"/>
                </a:lnTo>
                <a:lnTo>
                  <a:pt x="157" y="89"/>
                </a:lnTo>
                <a:lnTo>
                  <a:pt x="157" y="91"/>
                </a:lnTo>
                <a:lnTo>
                  <a:pt x="157" y="93"/>
                </a:lnTo>
                <a:lnTo>
                  <a:pt x="157" y="94"/>
                </a:lnTo>
                <a:lnTo>
                  <a:pt x="157" y="96"/>
                </a:lnTo>
                <a:lnTo>
                  <a:pt x="157" y="97"/>
                </a:lnTo>
                <a:lnTo>
                  <a:pt x="157" y="99"/>
                </a:lnTo>
                <a:lnTo>
                  <a:pt x="157" y="101"/>
                </a:lnTo>
                <a:lnTo>
                  <a:pt x="157" y="102"/>
                </a:lnTo>
                <a:lnTo>
                  <a:pt x="157" y="104"/>
                </a:lnTo>
                <a:lnTo>
                  <a:pt x="157" y="105"/>
                </a:lnTo>
                <a:lnTo>
                  <a:pt x="157" y="107"/>
                </a:lnTo>
                <a:lnTo>
                  <a:pt x="157" y="109"/>
                </a:lnTo>
                <a:lnTo>
                  <a:pt x="157" y="110"/>
                </a:lnTo>
                <a:lnTo>
                  <a:pt x="157" y="112"/>
                </a:lnTo>
                <a:lnTo>
                  <a:pt x="157" y="113"/>
                </a:lnTo>
                <a:lnTo>
                  <a:pt x="157" y="115"/>
                </a:lnTo>
                <a:lnTo>
                  <a:pt x="157" y="117"/>
                </a:lnTo>
                <a:lnTo>
                  <a:pt x="157" y="118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5"/>
                </a:lnTo>
                <a:lnTo>
                  <a:pt x="157" y="126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3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9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7"/>
                </a:lnTo>
                <a:lnTo>
                  <a:pt x="156" y="157"/>
                </a:lnTo>
                <a:lnTo>
                  <a:pt x="154" y="157"/>
                </a:lnTo>
                <a:lnTo>
                  <a:pt x="152" y="157"/>
                </a:lnTo>
                <a:lnTo>
                  <a:pt x="151" y="157"/>
                </a:lnTo>
                <a:lnTo>
                  <a:pt x="149" y="157"/>
                </a:lnTo>
                <a:lnTo>
                  <a:pt x="148" y="157"/>
                </a:lnTo>
                <a:lnTo>
                  <a:pt x="146" y="157"/>
                </a:lnTo>
                <a:lnTo>
                  <a:pt x="144" y="157"/>
                </a:lnTo>
                <a:lnTo>
                  <a:pt x="143" y="157"/>
                </a:lnTo>
                <a:lnTo>
                  <a:pt x="141" y="157"/>
                </a:lnTo>
                <a:lnTo>
                  <a:pt x="140" y="157"/>
                </a:lnTo>
                <a:lnTo>
                  <a:pt x="138" y="157"/>
                </a:lnTo>
                <a:lnTo>
                  <a:pt x="136" y="157"/>
                </a:lnTo>
                <a:lnTo>
                  <a:pt x="135" y="157"/>
                </a:lnTo>
                <a:lnTo>
                  <a:pt x="133" y="157"/>
                </a:lnTo>
                <a:lnTo>
                  <a:pt x="132" y="157"/>
                </a:lnTo>
                <a:lnTo>
                  <a:pt x="132" y="158"/>
                </a:lnTo>
                <a:lnTo>
                  <a:pt x="130" y="158"/>
                </a:lnTo>
                <a:lnTo>
                  <a:pt x="128" y="158"/>
                </a:lnTo>
                <a:lnTo>
                  <a:pt x="127" y="158"/>
                </a:lnTo>
                <a:lnTo>
                  <a:pt x="125" y="158"/>
                </a:lnTo>
                <a:lnTo>
                  <a:pt x="124" y="158"/>
                </a:lnTo>
                <a:lnTo>
                  <a:pt x="122" y="158"/>
                </a:lnTo>
                <a:lnTo>
                  <a:pt x="120" y="158"/>
                </a:lnTo>
                <a:lnTo>
                  <a:pt x="119" y="158"/>
                </a:lnTo>
                <a:lnTo>
                  <a:pt x="117" y="158"/>
                </a:lnTo>
                <a:lnTo>
                  <a:pt x="117" y="157"/>
                </a:lnTo>
                <a:lnTo>
                  <a:pt x="116" y="157"/>
                </a:lnTo>
                <a:lnTo>
                  <a:pt x="114" y="157"/>
                </a:lnTo>
                <a:lnTo>
                  <a:pt x="112" y="157"/>
                </a:lnTo>
                <a:lnTo>
                  <a:pt x="111" y="157"/>
                </a:lnTo>
                <a:lnTo>
                  <a:pt x="109" y="157"/>
                </a:lnTo>
                <a:lnTo>
                  <a:pt x="108" y="157"/>
                </a:lnTo>
                <a:lnTo>
                  <a:pt x="106" y="157"/>
                </a:lnTo>
                <a:lnTo>
                  <a:pt x="104" y="157"/>
                </a:lnTo>
                <a:lnTo>
                  <a:pt x="103" y="157"/>
                </a:lnTo>
                <a:lnTo>
                  <a:pt x="101" y="157"/>
                </a:lnTo>
                <a:lnTo>
                  <a:pt x="100" y="157"/>
                </a:lnTo>
                <a:lnTo>
                  <a:pt x="98" y="157"/>
                </a:lnTo>
                <a:lnTo>
                  <a:pt x="96" y="157"/>
                </a:lnTo>
                <a:lnTo>
                  <a:pt x="95" y="157"/>
                </a:lnTo>
                <a:lnTo>
                  <a:pt x="93" y="157"/>
                </a:lnTo>
                <a:lnTo>
                  <a:pt x="92" y="157"/>
                </a:lnTo>
                <a:lnTo>
                  <a:pt x="84" y="157"/>
                </a:lnTo>
                <a:lnTo>
                  <a:pt x="82" y="157"/>
                </a:lnTo>
                <a:lnTo>
                  <a:pt x="80" y="157"/>
                </a:lnTo>
                <a:lnTo>
                  <a:pt x="79" y="157"/>
                </a:lnTo>
                <a:lnTo>
                  <a:pt x="77" y="157"/>
                </a:lnTo>
                <a:lnTo>
                  <a:pt x="76" y="157"/>
                </a:lnTo>
                <a:lnTo>
                  <a:pt x="74" y="157"/>
                </a:lnTo>
                <a:lnTo>
                  <a:pt x="72" y="157"/>
                </a:lnTo>
                <a:lnTo>
                  <a:pt x="71" y="157"/>
                </a:lnTo>
                <a:lnTo>
                  <a:pt x="69" y="157"/>
                </a:lnTo>
                <a:lnTo>
                  <a:pt x="68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60" y="157"/>
                </a:lnTo>
                <a:lnTo>
                  <a:pt x="58" y="157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2" y="157"/>
                </a:lnTo>
                <a:lnTo>
                  <a:pt x="50" y="157"/>
                </a:lnTo>
                <a:lnTo>
                  <a:pt x="48" y="157"/>
                </a:lnTo>
                <a:lnTo>
                  <a:pt x="47" y="157"/>
                </a:lnTo>
                <a:lnTo>
                  <a:pt x="45" y="157"/>
                </a:lnTo>
                <a:lnTo>
                  <a:pt x="44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6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8" y="157"/>
                </a:lnTo>
                <a:lnTo>
                  <a:pt x="26" y="157"/>
                </a:lnTo>
                <a:lnTo>
                  <a:pt x="0" y="157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6"/>
                </a:lnTo>
                <a:lnTo>
                  <a:pt x="0" y="1"/>
                </a:lnTo>
                <a:lnTo>
                  <a:pt x="4" y="1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2" y="8"/>
                </a:lnTo>
                <a:lnTo>
                  <a:pt x="39" y="8"/>
                </a:lnTo>
                <a:lnTo>
                  <a:pt x="52" y="8"/>
                </a:lnTo>
                <a:lnTo>
                  <a:pt x="64" y="8"/>
                </a:lnTo>
                <a:lnTo>
                  <a:pt x="64" y="6"/>
                </a:lnTo>
                <a:lnTo>
                  <a:pt x="64" y="5"/>
                </a:lnTo>
                <a:lnTo>
                  <a:pt x="64" y="3"/>
                </a:lnTo>
                <a:lnTo>
                  <a:pt x="64" y="1"/>
                </a:lnTo>
                <a:lnTo>
                  <a:pt x="66" y="1"/>
                </a:lnTo>
                <a:lnTo>
                  <a:pt x="68" y="1"/>
                </a:lnTo>
                <a:lnTo>
                  <a:pt x="69" y="1"/>
                </a:lnTo>
                <a:lnTo>
                  <a:pt x="71" y="1"/>
                </a:lnTo>
                <a:lnTo>
                  <a:pt x="72" y="1"/>
                </a:lnTo>
                <a:lnTo>
                  <a:pt x="74" y="1"/>
                </a:lnTo>
                <a:lnTo>
                  <a:pt x="76" y="1"/>
                </a:lnTo>
                <a:lnTo>
                  <a:pt x="77" y="1"/>
                </a:lnTo>
                <a:lnTo>
                  <a:pt x="79" y="1"/>
                </a:lnTo>
                <a:lnTo>
                  <a:pt x="80" y="1"/>
                </a:lnTo>
                <a:lnTo>
                  <a:pt x="82" y="1"/>
                </a:lnTo>
                <a:lnTo>
                  <a:pt x="84" y="1"/>
                </a:lnTo>
                <a:lnTo>
                  <a:pt x="85" y="1"/>
                </a:lnTo>
                <a:lnTo>
                  <a:pt x="87" y="1"/>
                </a:lnTo>
                <a:lnTo>
                  <a:pt x="88" y="1"/>
                </a:lnTo>
                <a:lnTo>
                  <a:pt x="90" y="1"/>
                </a:lnTo>
                <a:lnTo>
                  <a:pt x="92" y="1"/>
                </a:lnTo>
                <a:lnTo>
                  <a:pt x="93" y="1"/>
                </a:lnTo>
                <a:lnTo>
                  <a:pt x="95" y="1"/>
                </a:lnTo>
                <a:lnTo>
                  <a:pt x="96" y="1"/>
                </a:lnTo>
                <a:lnTo>
                  <a:pt x="98" y="1"/>
                </a:lnTo>
                <a:lnTo>
                  <a:pt x="100" y="1"/>
                </a:lnTo>
                <a:lnTo>
                  <a:pt x="101" y="1"/>
                </a:lnTo>
                <a:lnTo>
                  <a:pt x="103" y="1"/>
                </a:lnTo>
                <a:lnTo>
                  <a:pt x="104" y="1"/>
                </a:lnTo>
                <a:lnTo>
                  <a:pt x="106" y="1"/>
                </a:lnTo>
                <a:lnTo>
                  <a:pt x="108" y="1"/>
                </a:lnTo>
                <a:lnTo>
                  <a:pt x="109" y="1"/>
                </a:lnTo>
                <a:lnTo>
                  <a:pt x="111" y="1"/>
                </a:lnTo>
                <a:lnTo>
                  <a:pt x="112" y="1"/>
                </a:lnTo>
                <a:lnTo>
                  <a:pt x="114" y="1"/>
                </a:lnTo>
                <a:lnTo>
                  <a:pt x="116" y="1"/>
                </a:lnTo>
                <a:lnTo>
                  <a:pt x="117" y="1"/>
                </a:lnTo>
                <a:lnTo>
                  <a:pt x="119" y="1"/>
                </a:lnTo>
                <a:lnTo>
                  <a:pt x="120" y="1"/>
                </a:lnTo>
                <a:lnTo>
                  <a:pt x="122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0" y="1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6" y="1"/>
                </a:lnTo>
                <a:lnTo>
                  <a:pt x="138" y="1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close/>
              </a:path>
            </a:pathLst>
          </a:custGeom>
          <a:solidFill>
            <a:srgbClr val="AD443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5100638" y="5862638"/>
            <a:ext cx="490538" cy="365125"/>
          </a:xfrm>
          <a:custGeom>
            <a:avLst/>
            <a:gdLst/>
            <a:ahLst/>
            <a:cxnLst>
              <a:cxn ang="0">
                <a:pos x="232" y="9"/>
              </a:cxn>
              <a:cxn ang="0">
                <a:pos x="232" y="20"/>
              </a:cxn>
              <a:cxn ang="0">
                <a:pos x="232" y="32"/>
              </a:cxn>
              <a:cxn ang="0">
                <a:pos x="232" y="43"/>
              </a:cxn>
              <a:cxn ang="0">
                <a:pos x="232" y="54"/>
              </a:cxn>
              <a:cxn ang="0">
                <a:pos x="232" y="65"/>
              </a:cxn>
              <a:cxn ang="0">
                <a:pos x="232" y="76"/>
              </a:cxn>
              <a:cxn ang="0">
                <a:pos x="232" y="96"/>
              </a:cxn>
              <a:cxn ang="0">
                <a:pos x="232" y="107"/>
              </a:cxn>
              <a:cxn ang="0">
                <a:pos x="232" y="118"/>
              </a:cxn>
              <a:cxn ang="0">
                <a:pos x="232" y="129"/>
              </a:cxn>
              <a:cxn ang="0">
                <a:pos x="232" y="140"/>
              </a:cxn>
              <a:cxn ang="0">
                <a:pos x="232" y="152"/>
              </a:cxn>
              <a:cxn ang="0">
                <a:pos x="241" y="153"/>
              </a:cxn>
              <a:cxn ang="0">
                <a:pos x="253" y="153"/>
              </a:cxn>
              <a:cxn ang="0">
                <a:pos x="264" y="153"/>
              </a:cxn>
              <a:cxn ang="0">
                <a:pos x="273" y="152"/>
              </a:cxn>
              <a:cxn ang="0">
                <a:pos x="285" y="152"/>
              </a:cxn>
              <a:cxn ang="0">
                <a:pos x="296" y="152"/>
              </a:cxn>
              <a:cxn ang="0">
                <a:pos x="307" y="152"/>
              </a:cxn>
              <a:cxn ang="0">
                <a:pos x="309" y="190"/>
              </a:cxn>
              <a:cxn ang="0">
                <a:pos x="309" y="211"/>
              </a:cxn>
              <a:cxn ang="0">
                <a:pos x="309" y="222"/>
              </a:cxn>
              <a:cxn ang="0">
                <a:pos x="283" y="230"/>
              </a:cxn>
              <a:cxn ang="0">
                <a:pos x="181" y="228"/>
              </a:cxn>
              <a:cxn ang="0">
                <a:pos x="37" y="228"/>
              </a:cxn>
              <a:cxn ang="0">
                <a:pos x="3" y="203"/>
              </a:cxn>
              <a:cxn ang="0">
                <a:pos x="3" y="187"/>
              </a:cxn>
              <a:cxn ang="0">
                <a:pos x="3" y="139"/>
              </a:cxn>
              <a:cxn ang="0">
                <a:pos x="3" y="88"/>
              </a:cxn>
              <a:cxn ang="0">
                <a:pos x="1" y="70"/>
              </a:cxn>
              <a:cxn ang="0">
                <a:pos x="1" y="56"/>
              </a:cxn>
              <a:cxn ang="0">
                <a:pos x="1" y="33"/>
              </a:cxn>
              <a:cxn ang="0">
                <a:pos x="0" y="9"/>
              </a:cxn>
              <a:cxn ang="0">
                <a:pos x="1" y="0"/>
              </a:cxn>
              <a:cxn ang="0">
                <a:pos x="13" y="0"/>
              </a:cxn>
              <a:cxn ang="0">
                <a:pos x="24" y="0"/>
              </a:cxn>
              <a:cxn ang="0">
                <a:pos x="35" y="0"/>
              </a:cxn>
              <a:cxn ang="0">
                <a:pos x="46" y="0"/>
              </a:cxn>
              <a:cxn ang="0">
                <a:pos x="57" y="0"/>
              </a:cxn>
              <a:cxn ang="0">
                <a:pos x="69" y="0"/>
              </a:cxn>
              <a:cxn ang="0">
                <a:pos x="80" y="0"/>
              </a:cxn>
              <a:cxn ang="0">
                <a:pos x="91" y="0"/>
              </a:cxn>
              <a:cxn ang="0">
                <a:pos x="102" y="0"/>
              </a:cxn>
              <a:cxn ang="0">
                <a:pos x="113" y="0"/>
              </a:cxn>
              <a:cxn ang="0">
                <a:pos x="125" y="0"/>
              </a:cxn>
              <a:cxn ang="0">
                <a:pos x="136" y="0"/>
              </a:cxn>
              <a:cxn ang="0">
                <a:pos x="147" y="0"/>
              </a:cxn>
              <a:cxn ang="0">
                <a:pos x="158" y="0"/>
              </a:cxn>
              <a:cxn ang="0">
                <a:pos x="169" y="0"/>
              </a:cxn>
              <a:cxn ang="0">
                <a:pos x="181" y="0"/>
              </a:cxn>
              <a:cxn ang="0">
                <a:pos x="192" y="0"/>
              </a:cxn>
              <a:cxn ang="0">
                <a:pos x="203" y="0"/>
              </a:cxn>
              <a:cxn ang="0">
                <a:pos x="214" y="0"/>
              </a:cxn>
              <a:cxn ang="0">
                <a:pos x="225" y="0"/>
              </a:cxn>
            </a:cxnLst>
            <a:rect l="0" t="0" r="r" b="b"/>
            <a:pathLst>
              <a:path w="309" h="230">
                <a:moveTo>
                  <a:pt x="232" y="0"/>
                </a:moveTo>
                <a:lnTo>
                  <a:pt x="232" y="1"/>
                </a:lnTo>
                <a:lnTo>
                  <a:pt x="232" y="3"/>
                </a:lnTo>
                <a:lnTo>
                  <a:pt x="232" y="4"/>
                </a:lnTo>
                <a:lnTo>
                  <a:pt x="232" y="6"/>
                </a:lnTo>
                <a:lnTo>
                  <a:pt x="232" y="8"/>
                </a:lnTo>
                <a:lnTo>
                  <a:pt x="232" y="9"/>
                </a:lnTo>
                <a:lnTo>
                  <a:pt x="232" y="11"/>
                </a:lnTo>
                <a:lnTo>
                  <a:pt x="232" y="12"/>
                </a:lnTo>
                <a:lnTo>
                  <a:pt x="232" y="14"/>
                </a:lnTo>
                <a:lnTo>
                  <a:pt x="232" y="16"/>
                </a:lnTo>
                <a:lnTo>
                  <a:pt x="232" y="17"/>
                </a:lnTo>
                <a:lnTo>
                  <a:pt x="232" y="19"/>
                </a:lnTo>
                <a:lnTo>
                  <a:pt x="232" y="20"/>
                </a:lnTo>
                <a:lnTo>
                  <a:pt x="232" y="22"/>
                </a:lnTo>
                <a:lnTo>
                  <a:pt x="232" y="24"/>
                </a:lnTo>
                <a:lnTo>
                  <a:pt x="232" y="25"/>
                </a:lnTo>
                <a:lnTo>
                  <a:pt x="232" y="27"/>
                </a:lnTo>
                <a:lnTo>
                  <a:pt x="232" y="28"/>
                </a:lnTo>
                <a:lnTo>
                  <a:pt x="232" y="30"/>
                </a:lnTo>
                <a:lnTo>
                  <a:pt x="232" y="32"/>
                </a:lnTo>
                <a:lnTo>
                  <a:pt x="232" y="33"/>
                </a:lnTo>
                <a:lnTo>
                  <a:pt x="232" y="35"/>
                </a:lnTo>
                <a:lnTo>
                  <a:pt x="232" y="36"/>
                </a:lnTo>
                <a:lnTo>
                  <a:pt x="232" y="38"/>
                </a:lnTo>
                <a:lnTo>
                  <a:pt x="232" y="40"/>
                </a:lnTo>
                <a:lnTo>
                  <a:pt x="232" y="41"/>
                </a:lnTo>
                <a:lnTo>
                  <a:pt x="232" y="43"/>
                </a:lnTo>
                <a:lnTo>
                  <a:pt x="232" y="44"/>
                </a:lnTo>
                <a:lnTo>
                  <a:pt x="232" y="46"/>
                </a:lnTo>
                <a:lnTo>
                  <a:pt x="232" y="48"/>
                </a:lnTo>
                <a:lnTo>
                  <a:pt x="232" y="49"/>
                </a:lnTo>
                <a:lnTo>
                  <a:pt x="232" y="51"/>
                </a:lnTo>
                <a:lnTo>
                  <a:pt x="232" y="52"/>
                </a:lnTo>
                <a:lnTo>
                  <a:pt x="232" y="54"/>
                </a:lnTo>
                <a:lnTo>
                  <a:pt x="232" y="56"/>
                </a:lnTo>
                <a:lnTo>
                  <a:pt x="232" y="57"/>
                </a:lnTo>
                <a:lnTo>
                  <a:pt x="232" y="59"/>
                </a:lnTo>
                <a:lnTo>
                  <a:pt x="232" y="60"/>
                </a:lnTo>
                <a:lnTo>
                  <a:pt x="232" y="62"/>
                </a:lnTo>
                <a:lnTo>
                  <a:pt x="232" y="64"/>
                </a:lnTo>
                <a:lnTo>
                  <a:pt x="232" y="65"/>
                </a:lnTo>
                <a:lnTo>
                  <a:pt x="232" y="67"/>
                </a:lnTo>
                <a:lnTo>
                  <a:pt x="232" y="68"/>
                </a:lnTo>
                <a:lnTo>
                  <a:pt x="232" y="70"/>
                </a:lnTo>
                <a:lnTo>
                  <a:pt x="232" y="72"/>
                </a:lnTo>
                <a:lnTo>
                  <a:pt x="232" y="73"/>
                </a:lnTo>
                <a:lnTo>
                  <a:pt x="232" y="75"/>
                </a:lnTo>
                <a:lnTo>
                  <a:pt x="232" y="76"/>
                </a:lnTo>
                <a:lnTo>
                  <a:pt x="232" y="78"/>
                </a:lnTo>
                <a:lnTo>
                  <a:pt x="232" y="88"/>
                </a:lnTo>
                <a:lnTo>
                  <a:pt x="232" y="89"/>
                </a:lnTo>
                <a:lnTo>
                  <a:pt x="232" y="91"/>
                </a:lnTo>
                <a:lnTo>
                  <a:pt x="232" y="92"/>
                </a:lnTo>
                <a:lnTo>
                  <a:pt x="232" y="94"/>
                </a:lnTo>
                <a:lnTo>
                  <a:pt x="232" y="96"/>
                </a:lnTo>
                <a:lnTo>
                  <a:pt x="232" y="97"/>
                </a:lnTo>
                <a:lnTo>
                  <a:pt x="232" y="99"/>
                </a:lnTo>
                <a:lnTo>
                  <a:pt x="232" y="100"/>
                </a:lnTo>
                <a:lnTo>
                  <a:pt x="232" y="102"/>
                </a:lnTo>
                <a:lnTo>
                  <a:pt x="232" y="104"/>
                </a:lnTo>
                <a:lnTo>
                  <a:pt x="232" y="105"/>
                </a:lnTo>
                <a:lnTo>
                  <a:pt x="232" y="107"/>
                </a:lnTo>
                <a:lnTo>
                  <a:pt x="232" y="108"/>
                </a:lnTo>
                <a:lnTo>
                  <a:pt x="232" y="110"/>
                </a:lnTo>
                <a:lnTo>
                  <a:pt x="232" y="112"/>
                </a:lnTo>
                <a:lnTo>
                  <a:pt x="232" y="113"/>
                </a:lnTo>
                <a:lnTo>
                  <a:pt x="232" y="115"/>
                </a:lnTo>
                <a:lnTo>
                  <a:pt x="232" y="116"/>
                </a:lnTo>
                <a:lnTo>
                  <a:pt x="232" y="118"/>
                </a:lnTo>
                <a:lnTo>
                  <a:pt x="232" y="120"/>
                </a:lnTo>
                <a:lnTo>
                  <a:pt x="232" y="121"/>
                </a:lnTo>
                <a:lnTo>
                  <a:pt x="232" y="123"/>
                </a:lnTo>
                <a:lnTo>
                  <a:pt x="232" y="124"/>
                </a:lnTo>
                <a:lnTo>
                  <a:pt x="232" y="126"/>
                </a:lnTo>
                <a:lnTo>
                  <a:pt x="232" y="128"/>
                </a:lnTo>
                <a:lnTo>
                  <a:pt x="232" y="129"/>
                </a:lnTo>
                <a:lnTo>
                  <a:pt x="232" y="131"/>
                </a:lnTo>
                <a:lnTo>
                  <a:pt x="232" y="132"/>
                </a:lnTo>
                <a:lnTo>
                  <a:pt x="232" y="134"/>
                </a:lnTo>
                <a:lnTo>
                  <a:pt x="232" y="136"/>
                </a:lnTo>
                <a:lnTo>
                  <a:pt x="232" y="137"/>
                </a:lnTo>
                <a:lnTo>
                  <a:pt x="232" y="139"/>
                </a:lnTo>
                <a:lnTo>
                  <a:pt x="232" y="140"/>
                </a:lnTo>
                <a:lnTo>
                  <a:pt x="232" y="142"/>
                </a:lnTo>
                <a:lnTo>
                  <a:pt x="232" y="144"/>
                </a:lnTo>
                <a:lnTo>
                  <a:pt x="232" y="145"/>
                </a:lnTo>
                <a:lnTo>
                  <a:pt x="232" y="147"/>
                </a:lnTo>
                <a:lnTo>
                  <a:pt x="232" y="148"/>
                </a:lnTo>
                <a:lnTo>
                  <a:pt x="232" y="150"/>
                </a:lnTo>
                <a:lnTo>
                  <a:pt x="232" y="152"/>
                </a:lnTo>
                <a:lnTo>
                  <a:pt x="232" y="153"/>
                </a:lnTo>
                <a:lnTo>
                  <a:pt x="233" y="153"/>
                </a:lnTo>
                <a:lnTo>
                  <a:pt x="235" y="153"/>
                </a:lnTo>
                <a:lnTo>
                  <a:pt x="237" y="153"/>
                </a:lnTo>
                <a:lnTo>
                  <a:pt x="238" y="153"/>
                </a:lnTo>
                <a:lnTo>
                  <a:pt x="240" y="153"/>
                </a:lnTo>
                <a:lnTo>
                  <a:pt x="241" y="153"/>
                </a:lnTo>
                <a:lnTo>
                  <a:pt x="243" y="153"/>
                </a:lnTo>
                <a:lnTo>
                  <a:pt x="245" y="153"/>
                </a:lnTo>
                <a:lnTo>
                  <a:pt x="246" y="153"/>
                </a:lnTo>
                <a:lnTo>
                  <a:pt x="248" y="153"/>
                </a:lnTo>
                <a:lnTo>
                  <a:pt x="249" y="153"/>
                </a:lnTo>
                <a:lnTo>
                  <a:pt x="251" y="153"/>
                </a:lnTo>
                <a:lnTo>
                  <a:pt x="253" y="153"/>
                </a:lnTo>
                <a:lnTo>
                  <a:pt x="254" y="153"/>
                </a:lnTo>
                <a:lnTo>
                  <a:pt x="256" y="153"/>
                </a:lnTo>
                <a:lnTo>
                  <a:pt x="257" y="153"/>
                </a:lnTo>
                <a:lnTo>
                  <a:pt x="259" y="153"/>
                </a:lnTo>
                <a:lnTo>
                  <a:pt x="261" y="153"/>
                </a:lnTo>
                <a:lnTo>
                  <a:pt x="262" y="153"/>
                </a:lnTo>
                <a:lnTo>
                  <a:pt x="264" y="153"/>
                </a:lnTo>
                <a:lnTo>
                  <a:pt x="265" y="153"/>
                </a:lnTo>
                <a:lnTo>
                  <a:pt x="267" y="153"/>
                </a:lnTo>
                <a:lnTo>
                  <a:pt x="269" y="153"/>
                </a:lnTo>
                <a:lnTo>
                  <a:pt x="270" y="153"/>
                </a:lnTo>
                <a:lnTo>
                  <a:pt x="270" y="152"/>
                </a:lnTo>
                <a:lnTo>
                  <a:pt x="272" y="152"/>
                </a:lnTo>
                <a:lnTo>
                  <a:pt x="273" y="152"/>
                </a:lnTo>
                <a:lnTo>
                  <a:pt x="275" y="152"/>
                </a:lnTo>
                <a:lnTo>
                  <a:pt x="277" y="152"/>
                </a:lnTo>
                <a:lnTo>
                  <a:pt x="278" y="152"/>
                </a:lnTo>
                <a:lnTo>
                  <a:pt x="280" y="152"/>
                </a:lnTo>
                <a:lnTo>
                  <a:pt x="281" y="152"/>
                </a:lnTo>
                <a:lnTo>
                  <a:pt x="283" y="152"/>
                </a:lnTo>
                <a:lnTo>
                  <a:pt x="285" y="152"/>
                </a:lnTo>
                <a:lnTo>
                  <a:pt x="286" y="152"/>
                </a:lnTo>
                <a:lnTo>
                  <a:pt x="288" y="152"/>
                </a:lnTo>
                <a:lnTo>
                  <a:pt x="289" y="152"/>
                </a:lnTo>
                <a:lnTo>
                  <a:pt x="291" y="152"/>
                </a:lnTo>
                <a:lnTo>
                  <a:pt x="293" y="152"/>
                </a:lnTo>
                <a:lnTo>
                  <a:pt x="294" y="152"/>
                </a:lnTo>
                <a:lnTo>
                  <a:pt x="296" y="152"/>
                </a:lnTo>
                <a:lnTo>
                  <a:pt x="297" y="152"/>
                </a:lnTo>
                <a:lnTo>
                  <a:pt x="299" y="152"/>
                </a:lnTo>
                <a:lnTo>
                  <a:pt x="301" y="152"/>
                </a:lnTo>
                <a:lnTo>
                  <a:pt x="302" y="152"/>
                </a:lnTo>
                <a:lnTo>
                  <a:pt x="304" y="152"/>
                </a:lnTo>
                <a:lnTo>
                  <a:pt x="305" y="152"/>
                </a:lnTo>
                <a:lnTo>
                  <a:pt x="307" y="152"/>
                </a:lnTo>
                <a:lnTo>
                  <a:pt x="309" y="152"/>
                </a:lnTo>
                <a:lnTo>
                  <a:pt x="309" y="158"/>
                </a:lnTo>
                <a:lnTo>
                  <a:pt x="309" y="164"/>
                </a:lnTo>
                <a:lnTo>
                  <a:pt x="309" y="176"/>
                </a:lnTo>
                <a:lnTo>
                  <a:pt x="309" y="177"/>
                </a:lnTo>
                <a:lnTo>
                  <a:pt x="309" y="185"/>
                </a:lnTo>
                <a:lnTo>
                  <a:pt x="309" y="190"/>
                </a:lnTo>
                <a:lnTo>
                  <a:pt x="309" y="192"/>
                </a:lnTo>
                <a:lnTo>
                  <a:pt x="309" y="203"/>
                </a:lnTo>
                <a:lnTo>
                  <a:pt x="309" y="204"/>
                </a:lnTo>
                <a:lnTo>
                  <a:pt x="309" y="206"/>
                </a:lnTo>
                <a:lnTo>
                  <a:pt x="309" y="208"/>
                </a:lnTo>
                <a:lnTo>
                  <a:pt x="309" y="209"/>
                </a:lnTo>
                <a:lnTo>
                  <a:pt x="309" y="211"/>
                </a:lnTo>
                <a:lnTo>
                  <a:pt x="309" y="212"/>
                </a:lnTo>
                <a:lnTo>
                  <a:pt x="309" y="214"/>
                </a:lnTo>
                <a:lnTo>
                  <a:pt x="309" y="216"/>
                </a:lnTo>
                <a:lnTo>
                  <a:pt x="309" y="217"/>
                </a:lnTo>
                <a:lnTo>
                  <a:pt x="309" y="219"/>
                </a:lnTo>
                <a:lnTo>
                  <a:pt x="309" y="220"/>
                </a:lnTo>
                <a:lnTo>
                  <a:pt x="309" y="222"/>
                </a:lnTo>
                <a:lnTo>
                  <a:pt x="309" y="224"/>
                </a:lnTo>
                <a:lnTo>
                  <a:pt x="309" y="225"/>
                </a:lnTo>
                <a:lnTo>
                  <a:pt x="309" y="227"/>
                </a:lnTo>
                <a:lnTo>
                  <a:pt x="309" y="228"/>
                </a:lnTo>
                <a:lnTo>
                  <a:pt x="309" y="230"/>
                </a:lnTo>
                <a:lnTo>
                  <a:pt x="296" y="230"/>
                </a:lnTo>
                <a:lnTo>
                  <a:pt x="283" y="230"/>
                </a:lnTo>
                <a:lnTo>
                  <a:pt x="270" y="230"/>
                </a:lnTo>
                <a:lnTo>
                  <a:pt x="257" y="230"/>
                </a:lnTo>
                <a:lnTo>
                  <a:pt x="245" y="230"/>
                </a:lnTo>
                <a:lnTo>
                  <a:pt x="232" y="230"/>
                </a:lnTo>
                <a:lnTo>
                  <a:pt x="219" y="230"/>
                </a:lnTo>
                <a:lnTo>
                  <a:pt x="209" y="230"/>
                </a:lnTo>
                <a:lnTo>
                  <a:pt x="181" y="228"/>
                </a:lnTo>
                <a:lnTo>
                  <a:pt x="168" y="228"/>
                </a:lnTo>
                <a:lnTo>
                  <a:pt x="129" y="228"/>
                </a:lnTo>
                <a:lnTo>
                  <a:pt x="107" y="228"/>
                </a:lnTo>
                <a:lnTo>
                  <a:pt x="104" y="228"/>
                </a:lnTo>
                <a:lnTo>
                  <a:pt x="80" y="228"/>
                </a:lnTo>
                <a:lnTo>
                  <a:pt x="45" y="228"/>
                </a:lnTo>
                <a:lnTo>
                  <a:pt x="37" y="228"/>
                </a:lnTo>
                <a:lnTo>
                  <a:pt x="8" y="228"/>
                </a:lnTo>
                <a:lnTo>
                  <a:pt x="3" y="228"/>
                </a:lnTo>
                <a:lnTo>
                  <a:pt x="3" y="220"/>
                </a:lnTo>
                <a:lnTo>
                  <a:pt x="3" y="216"/>
                </a:lnTo>
                <a:lnTo>
                  <a:pt x="3" y="208"/>
                </a:lnTo>
                <a:lnTo>
                  <a:pt x="3" y="206"/>
                </a:lnTo>
                <a:lnTo>
                  <a:pt x="3" y="203"/>
                </a:lnTo>
                <a:lnTo>
                  <a:pt x="3" y="200"/>
                </a:lnTo>
                <a:lnTo>
                  <a:pt x="3" y="198"/>
                </a:lnTo>
                <a:lnTo>
                  <a:pt x="3" y="196"/>
                </a:lnTo>
                <a:lnTo>
                  <a:pt x="3" y="195"/>
                </a:lnTo>
                <a:lnTo>
                  <a:pt x="3" y="192"/>
                </a:lnTo>
                <a:lnTo>
                  <a:pt x="3" y="190"/>
                </a:lnTo>
                <a:lnTo>
                  <a:pt x="3" y="187"/>
                </a:lnTo>
                <a:lnTo>
                  <a:pt x="3" y="177"/>
                </a:lnTo>
                <a:lnTo>
                  <a:pt x="3" y="172"/>
                </a:lnTo>
                <a:lnTo>
                  <a:pt x="3" y="164"/>
                </a:lnTo>
                <a:lnTo>
                  <a:pt x="3" y="152"/>
                </a:lnTo>
                <a:lnTo>
                  <a:pt x="3" y="148"/>
                </a:lnTo>
                <a:lnTo>
                  <a:pt x="3" y="140"/>
                </a:lnTo>
                <a:lnTo>
                  <a:pt x="3" y="139"/>
                </a:lnTo>
                <a:lnTo>
                  <a:pt x="3" y="136"/>
                </a:lnTo>
                <a:lnTo>
                  <a:pt x="3" y="131"/>
                </a:lnTo>
                <a:lnTo>
                  <a:pt x="3" y="128"/>
                </a:lnTo>
                <a:lnTo>
                  <a:pt x="3" y="120"/>
                </a:lnTo>
                <a:lnTo>
                  <a:pt x="3" y="115"/>
                </a:lnTo>
                <a:lnTo>
                  <a:pt x="3" y="102"/>
                </a:lnTo>
                <a:lnTo>
                  <a:pt x="3" y="88"/>
                </a:lnTo>
                <a:lnTo>
                  <a:pt x="3" y="83"/>
                </a:lnTo>
                <a:lnTo>
                  <a:pt x="3" y="81"/>
                </a:lnTo>
                <a:lnTo>
                  <a:pt x="3" y="76"/>
                </a:lnTo>
                <a:lnTo>
                  <a:pt x="1" y="76"/>
                </a:lnTo>
                <a:lnTo>
                  <a:pt x="1" y="73"/>
                </a:lnTo>
                <a:lnTo>
                  <a:pt x="1" y="72"/>
                </a:lnTo>
                <a:lnTo>
                  <a:pt x="1" y="70"/>
                </a:lnTo>
                <a:lnTo>
                  <a:pt x="1" y="68"/>
                </a:lnTo>
                <a:lnTo>
                  <a:pt x="1" y="67"/>
                </a:lnTo>
                <a:lnTo>
                  <a:pt x="1" y="65"/>
                </a:lnTo>
                <a:lnTo>
                  <a:pt x="1" y="64"/>
                </a:lnTo>
                <a:lnTo>
                  <a:pt x="1" y="62"/>
                </a:lnTo>
                <a:lnTo>
                  <a:pt x="1" y="57"/>
                </a:lnTo>
                <a:lnTo>
                  <a:pt x="1" y="56"/>
                </a:lnTo>
                <a:lnTo>
                  <a:pt x="1" y="52"/>
                </a:lnTo>
                <a:lnTo>
                  <a:pt x="1" y="51"/>
                </a:lnTo>
                <a:lnTo>
                  <a:pt x="1" y="43"/>
                </a:lnTo>
                <a:lnTo>
                  <a:pt x="1" y="41"/>
                </a:lnTo>
                <a:lnTo>
                  <a:pt x="1" y="38"/>
                </a:lnTo>
                <a:lnTo>
                  <a:pt x="1" y="36"/>
                </a:lnTo>
                <a:lnTo>
                  <a:pt x="1" y="33"/>
                </a:lnTo>
                <a:lnTo>
                  <a:pt x="1" y="32"/>
                </a:lnTo>
                <a:lnTo>
                  <a:pt x="1" y="28"/>
                </a:lnTo>
                <a:lnTo>
                  <a:pt x="1" y="25"/>
                </a:lnTo>
                <a:lnTo>
                  <a:pt x="1" y="12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7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9967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2408238" y="5491163"/>
            <a:ext cx="490538" cy="249238"/>
          </a:xfrm>
          <a:custGeom>
            <a:avLst/>
            <a:gdLst/>
            <a:ahLst/>
            <a:cxnLst>
              <a:cxn ang="0">
                <a:pos x="229" y="2"/>
              </a:cxn>
              <a:cxn ang="0">
                <a:pos x="238" y="2"/>
              </a:cxn>
              <a:cxn ang="0">
                <a:pos x="246" y="0"/>
              </a:cxn>
              <a:cxn ang="0">
                <a:pos x="256" y="0"/>
              </a:cxn>
              <a:cxn ang="0">
                <a:pos x="265" y="0"/>
              </a:cxn>
              <a:cxn ang="0">
                <a:pos x="275" y="0"/>
              </a:cxn>
              <a:cxn ang="0">
                <a:pos x="285" y="0"/>
              </a:cxn>
              <a:cxn ang="0">
                <a:pos x="294" y="0"/>
              </a:cxn>
              <a:cxn ang="0">
                <a:pos x="304" y="0"/>
              </a:cxn>
              <a:cxn ang="0">
                <a:pos x="309" y="5"/>
              </a:cxn>
              <a:cxn ang="0">
                <a:pos x="309" y="14"/>
              </a:cxn>
              <a:cxn ang="0">
                <a:pos x="309" y="24"/>
              </a:cxn>
              <a:cxn ang="0">
                <a:pos x="309" y="34"/>
              </a:cxn>
              <a:cxn ang="0">
                <a:pos x="309" y="43"/>
              </a:cxn>
              <a:cxn ang="0">
                <a:pos x="309" y="53"/>
              </a:cxn>
              <a:cxn ang="0">
                <a:pos x="309" y="62"/>
              </a:cxn>
              <a:cxn ang="0">
                <a:pos x="309" y="72"/>
              </a:cxn>
              <a:cxn ang="0">
                <a:pos x="309" y="82"/>
              </a:cxn>
              <a:cxn ang="0">
                <a:pos x="309" y="91"/>
              </a:cxn>
              <a:cxn ang="0">
                <a:pos x="309" y="101"/>
              </a:cxn>
              <a:cxn ang="0">
                <a:pos x="309" y="110"/>
              </a:cxn>
              <a:cxn ang="0">
                <a:pos x="309" y="120"/>
              </a:cxn>
              <a:cxn ang="0">
                <a:pos x="309" y="130"/>
              </a:cxn>
              <a:cxn ang="0">
                <a:pos x="309" y="139"/>
              </a:cxn>
              <a:cxn ang="0">
                <a:pos x="309" y="149"/>
              </a:cxn>
              <a:cxn ang="0">
                <a:pos x="305" y="155"/>
              </a:cxn>
              <a:cxn ang="0">
                <a:pos x="296" y="155"/>
              </a:cxn>
              <a:cxn ang="0">
                <a:pos x="256" y="155"/>
              </a:cxn>
              <a:cxn ang="0">
                <a:pos x="246" y="155"/>
              </a:cxn>
              <a:cxn ang="0">
                <a:pos x="237" y="155"/>
              </a:cxn>
              <a:cxn ang="0">
                <a:pos x="200" y="155"/>
              </a:cxn>
              <a:cxn ang="0">
                <a:pos x="187" y="155"/>
              </a:cxn>
              <a:cxn ang="0">
                <a:pos x="177" y="155"/>
              </a:cxn>
              <a:cxn ang="0">
                <a:pos x="168" y="155"/>
              </a:cxn>
              <a:cxn ang="0">
                <a:pos x="158" y="155"/>
              </a:cxn>
              <a:cxn ang="0">
                <a:pos x="149" y="155"/>
              </a:cxn>
              <a:cxn ang="0">
                <a:pos x="129" y="157"/>
              </a:cxn>
              <a:cxn ang="0">
                <a:pos x="120" y="157"/>
              </a:cxn>
              <a:cxn ang="0">
                <a:pos x="77" y="155"/>
              </a:cxn>
              <a:cxn ang="0">
                <a:pos x="46" y="155"/>
              </a:cxn>
              <a:cxn ang="0">
                <a:pos x="0" y="155"/>
              </a:cxn>
              <a:cxn ang="0">
                <a:pos x="0" y="146"/>
              </a:cxn>
              <a:cxn ang="0">
                <a:pos x="0" y="136"/>
              </a:cxn>
              <a:cxn ang="0">
                <a:pos x="0" y="126"/>
              </a:cxn>
              <a:cxn ang="0">
                <a:pos x="0" y="117"/>
              </a:cxn>
              <a:cxn ang="0">
                <a:pos x="0" y="107"/>
              </a:cxn>
              <a:cxn ang="0">
                <a:pos x="0" y="98"/>
              </a:cxn>
              <a:cxn ang="0">
                <a:pos x="0" y="88"/>
              </a:cxn>
              <a:cxn ang="0">
                <a:pos x="0" y="78"/>
              </a:cxn>
              <a:cxn ang="0">
                <a:pos x="1" y="48"/>
              </a:cxn>
              <a:cxn ang="0">
                <a:pos x="1" y="38"/>
              </a:cxn>
              <a:cxn ang="0">
                <a:pos x="1" y="29"/>
              </a:cxn>
              <a:cxn ang="0">
                <a:pos x="1" y="14"/>
              </a:cxn>
              <a:cxn ang="0">
                <a:pos x="51" y="2"/>
              </a:cxn>
              <a:cxn ang="0">
                <a:pos x="78" y="2"/>
              </a:cxn>
              <a:cxn ang="0">
                <a:pos x="142" y="2"/>
              </a:cxn>
              <a:cxn ang="0">
                <a:pos x="152" y="2"/>
              </a:cxn>
              <a:cxn ang="0">
                <a:pos x="161" y="2"/>
              </a:cxn>
              <a:cxn ang="0">
                <a:pos x="171" y="2"/>
              </a:cxn>
              <a:cxn ang="0">
                <a:pos x="181" y="2"/>
              </a:cxn>
              <a:cxn ang="0">
                <a:pos x="190" y="2"/>
              </a:cxn>
              <a:cxn ang="0">
                <a:pos x="200" y="2"/>
              </a:cxn>
              <a:cxn ang="0">
                <a:pos x="211" y="2"/>
              </a:cxn>
            </a:cxnLst>
            <a:rect l="0" t="0" r="r" b="b"/>
            <a:pathLst>
              <a:path w="309" h="157">
                <a:moveTo>
                  <a:pt x="221" y="2"/>
                </a:move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9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7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5" y="2"/>
                </a:lnTo>
                <a:lnTo>
                  <a:pt x="245" y="0"/>
                </a:lnTo>
                <a:lnTo>
                  <a:pt x="246" y="0"/>
                </a:lnTo>
                <a:lnTo>
                  <a:pt x="248" y="0"/>
                </a:lnTo>
                <a:lnTo>
                  <a:pt x="249" y="0"/>
                </a:lnTo>
                <a:lnTo>
                  <a:pt x="251" y="0"/>
                </a:lnTo>
                <a:lnTo>
                  <a:pt x="253" y="0"/>
                </a:lnTo>
                <a:lnTo>
                  <a:pt x="254" y="0"/>
                </a:lnTo>
                <a:lnTo>
                  <a:pt x="256" y="0"/>
                </a:lnTo>
                <a:lnTo>
                  <a:pt x="257" y="0"/>
                </a:lnTo>
                <a:lnTo>
                  <a:pt x="259" y="0"/>
                </a:lnTo>
                <a:lnTo>
                  <a:pt x="261" y="0"/>
                </a:lnTo>
                <a:lnTo>
                  <a:pt x="262" y="0"/>
                </a:lnTo>
                <a:lnTo>
                  <a:pt x="264" y="0"/>
                </a:lnTo>
                <a:lnTo>
                  <a:pt x="265" y="0"/>
                </a:lnTo>
                <a:lnTo>
                  <a:pt x="267" y="0"/>
                </a:lnTo>
                <a:lnTo>
                  <a:pt x="269" y="0"/>
                </a:lnTo>
                <a:lnTo>
                  <a:pt x="270" y="0"/>
                </a:lnTo>
                <a:lnTo>
                  <a:pt x="272" y="0"/>
                </a:lnTo>
                <a:lnTo>
                  <a:pt x="273" y="0"/>
                </a:lnTo>
                <a:lnTo>
                  <a:pt x="275" y="0"/>
                </a:lnTo>
                <a:lnTo>
                  <a:pt x="277" y="0"/>
                </a:lnTo>
                <a:lnTo>
                  <a:pt x="278" y="0"/>
                </a:lnTo>
                <a:lnTo>
                  <a:pt x="280" y="0"/>
                </a:lnTo>
                <a:lnTo>
                  <a:pt x="281" y="0"/>
                </a:lnTo>
                <a:lnTo>
                  <a:pt x="283" y="0"/>
                </a:lnTo>
                <a:lnTo>
                  <a:pt x="285" y="0"/>
                </a:lnTo>
                <a:lnTo>
                  <a:pt x="286" y="0"/>
                </a:lnTo>
                <a:lnTo>
                  <a:pt x="288" y="0"/>
                </a:lnTo>
                <a:lnTo>
                  <a:pt x="289" y="0"/>
                </a:lnTo>
                <a:lnTo>
                  <a:pt x="291" y="0"/>
                </a:lnTo>
                <a:lnTo>
                  <a:pt x="293" y="0"/>
                </a:lnTo>
                <a:lnTo>
                  <a:pt x="294" y="0"/>
                </a:lnTo>
                <a:lnTo>
                  <a:pt x="296" y="0"/>
                </a:lnTo>
                <a:lnTo>
                  <a:pt x="297" y="0"/>
                </a:lnTo>
                <a:lnTo>
                  <a:pt x="299" y="0"/>
                </a:lnTo>
                <a:lnTo>
                  <a:pt x="301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7" y="0"/>
                </a:lnTo>
                <a:lnTo>
                  <a:pt x="309" y="0"/>
                </a:lnTo>
                <a:lnTo>
                  <a:pt x="309" y="2"/>
                </a:lnTo>
                <a:lnTo>
                  <a:pt x="309" y="3"/>
                </a:lnTo>
                <a:lnTo>
                  <a:pt x="309" y="5"/>
                </a:lnTo>
                <a:lnTo>
                  <a:pt x="309" y="6"/>
                </a:lnTo>
                <a:lnTo>
                  <a:pt x="309" y="8"/>
                </a:lnTo>
                <a:lnTo>
                  <a:pt x="309" y="10"/>
                </a:lnTo>
                <a:lnTo>
                  <a:pt x="309" y="11"/>
                </a:lnTo>
                <a:lnTo>
                  <a:pt x="309" y="13"/>
                </a:lnTo>
                <a:lnTo>
                  <a:pt x="309" y="14"/>
                </a:lnTo>
                <a:lnTo>
                  <a:pt x="309" y="16"/>
                </a:lnTo>
                <a:lnTo>
                  <a:pt x="309" y="18"/>
                </a:lnTo>
                <a:lnTo>
                  <a:pt x="309" y="19"/>
                </a:lnTo>
                <a:lnTo>
                  <a:pt x="309" y="21"/>
                </a:lnTo>
                <a:lnTo>
                  <a:pt x="309" y="22"/>
                </a:lnTo>
                <a:lnTo>
                  <a:pt x="309" y="24"/>
                </a:lnTo>
                <a:lnTo>
                  <a:pt x="309" y="26"/>
                </a:lnTo>
                <a:lnTo>
                  <a:pt x="309" y="27"/>
                </a:lnTo>
                <a:lnTo>
                  <a:pt x="309" y="29"/>
                </a:lnTo>
                <a:lnTo>
                  <a:pt x="309" y="30"/>
                </a:lnTo>
                <a:lnTo>
                  <a:pt x="309" y="32"/>
                </a:lnTo>
                <a:lnTo>
                  <a:pt x="309" y="34"/>
                </a:lnTo>
                <a:lnTo>
                  <a:pt x="309" y="35"/>
                </a:lnTo>
                <a:lnTo>
                  <a:pt x="309" y="37"/>
                </a:lnTo>
                <a:lnTo>
                  <a:pt x="309" y="38"/>
                </a:lnTo>
                <a:lnTo>
                  <a:pt x="309" y="40"/>
                </a:lnTo>
                <a:lnTo>
                  <a:pt x="309" y="42"/>
                </a:lnTo>
                <a:lnTo>
                  <a:pt x="309" y="43"/>
                </a:lnTo>
                <a:lnTo>
                  <a:pt x="309" y="45"/>
                </a:lnTo>
                <a:lnTo>
                  <a:pt x="309" y="46"/>
                </a:lnTo>
                <a:lnTo>
                  <a:pt x="309" y="48"/>
                </a:lnTo>
                <a:lnTo>
                  <a:pt x="309" y="50"/>
                </a:lnTo>
                <a:lnTo>
                  <a:pt x="309" y="51"/>
                </a:lnTo>
                <a:lnTo>
                  <a:pt x="309" y="53"/>
                </a:lnTo>
                <a:lnTo>
                  <a:pt x="309" y="54"/>
                </a:lnTo>
                <a:lnTo>
                  <a:pt x="309" y="56"/>
                </a:lnTo>
                <a:lnTo>
                  <a:pt x="309" y="58"/>
                </a:lnTo>
                <a:lnTo>
                  <a:pt x="309" y="59"/>
                </a:lnTo>
                <a:lnTo>
                  <a:pt x="309" y="61"/>
                </a:lnTo>
                <a:lnTo>
                  <a:pt x="309" y="62"/>
                </a:lnTo>
                <a:lnTo>
                  <a:pt x="309" y="64"/>
                </a:lnTo>
                <a:lnTo>
                  <a:pt x="309" y="66"/>
                </a:lnTo>
                <a:lnTo>
                  <a:pt x="309" y="67"/>
                </a:lnTo>
                <a:lnTo>
                  <a:pt x="309" y="69"/>
                </a:lnTo>
                <a:lnTo>
                  <a:pt x="309" y="70"/>
                </a:lnTo>
                <a:lnTo>
                  <a:pt x="309" y="72"/>
                </a:lnTo>
                <a:lnTo>
                  <a:pt x="309" y="74"/>
                </a:lnTo>
                <a:lnTo>
                  <a:pt x="309" y="75"/>
                </a:lnTo>
                <a:lnTo>
                  <a:pt x="309" y="77"/>
                </a:lnTo>
                <a:lnTo>
                  <a:pt x="309" y="78"/>
                </a:lnTo>
                <a:lnTo>
                  <a:pt x="309" y="80"/>
                </a:lnTo>
                <a:lnTo>
                  <a:pt x="309" y="82"/>
                </a:lnTo>
                <a:lnTo>
                  <a:pt x="309" y="83"/>
                </a:lnTo>
                <a:lnTo>
                  <a:pt x="309" y="85"/>
                </a:lnTo>
                <a:lnTo>
                  <a:pt x="309" y="86"/>
                </a:lnTo>
                <a:lnTo>
                  <a:pt x="309" y="88"/>
                </a:lnTo>
                <a:lnTo>
                  <a:pt x="309" y="90"/>
                </a:lnTo>
                <a:lnTo>
                  <a:pt x="309" y="91"/>
                </a:lnTo>
                <a:lnTo>
                  <a:pt x="309" y="93"/>
                </a:lnTo>
                <a:lnTo>
                  <a:pt x="309" y="94"/>
                </a:lnTo>
                <a:lnTo>
                  <a:pt x="309" y="96"/>
                </a:lnTo>
                <a:lnTo>
                  <a:pt x="309" y="98"/>
                </a:lnTo>
                <a:lnTo>
                  <a:pt x="309" y="99"/>
                </a:lnTo>
                <a:lnTo>
                  <a:pt x="309" y="101"/>
                </a:lnTo>
                <a:lnTo>
                  <a:pt x="309" y="102"/>
                </a:lnTo>
                <a:lnTo>
                  <a:pt x="309" y="104"/>
                </a:lnTo>
                <a:lnTo>
                  <a:pt x="309" y="106"/>
                </a:lnTo>
                <a:lnTo>
                  <a:pt x="309" y="107"/>
                </a:lnTo>
                <a:lnTo>
                  <a:pt x="309" y="109"/>
                </a:lnTo>
                <a:lnTo>
                  <a:pt x="309" y="110"/>
                </a:lnTo>
                <a:lnTo>
                  <a:pt x="309" y="112"/>
                </a:lnTo>
                <a:lnTo>
                  <a:pt x="309" y="114"/>
                </a:lnTo>
                <a:lnTo>
                  <a:pt x="309" y="115"/>
                </a:lnTo>
                <a:lnTo>
                  <a:pt x="309" y="117"/>
                </a:lnTo>
                <a:lnTo>
                  <a:pt x="309" y="118"/>
                </a:lnTo>
                <a:lnTo>
                  <a:pt x="309" y="120"/>
                </a:lnTo>
                <a:lnTo>
                  <a:pt x="309" y="122"/>
                </a:lnTo>
                <a:lnTo>
                  <a:pt x="309" y="123"/>
                </a:lnTo>
                <a:lnTo>
                  <a:pt x="309" y="125"/>
                </a:lnTo>
                <a:lnTo>
                  <a:pt x="309" y="126"/>
                </a:lnTo>
                <a:lnTo>
                  <a:pt x="309" y="128"/>
                </a:lnTo>
                <a:lnTo>
                  <a:pt x="309" y="130"/>
                </a:lnTo>
                <a:lnTo>
                  <a:pt x="309" y="131"/>
                </a:lnTo>
                <a:lnTo>
                  <a:pt x="309" y="133"/>
                </a:lnTo>
                <a:lnTo>
                  <a:pt x="309" y="134"/>
                </a:lnTo>
                <a:lnTo>
                  <a:pt x="309" y="136"/>
                </a:lnTo>
                <a:lnTo>
                  <a:pt x="309" y="138"/>
                </a:lnTo>
                <a:lnTo>
                  <a:pt x="309" y="139"/>
                </a:lnTo>
                <a:lnTo>
                  <a:pt x="309" y="141"/>
                </a:lnTo>
                <a:lnTo>
                  <a:pt x="309" y="142"/>
                </a:lnTo>
                <a:lnTo>
                  <a:pt x="309" y="144"/>
                </a:lnTo>
                <a:lnTo>
                  <a:pt x="309" y="146"/>
                </a:lnTo>
                <a:lnTo>
                  <a:pt x="309" y="147"/>
                </a:lnTo>
                <a:lnTo>
                  <a:pt x="309" y="149"/>
                </a:lnTo>
                <a:lnTo>
                  <a:pt x="309" y="150"/>
                </a:lnTo>
                <a:lnTo>
                  <a:pt x="309" y="152"/>
                </a:lnTo>
                <a:lnTo>
                  <a:pt x="309" y="154"/>
                </a:lnTo>
                <a:lnTo>
                  <a:pt x="309" y="155"/>
                </a:lnTo>
                <a:lnTo>
                  <a:pt x="307" y="155"/>
                </a:lnTo>
                <a:lnTo>
                  <a:pt x="305" y="155"/>
                </a:lnTo>
                <a:lnTo>
                  <a:pt x="304" y="155"/>
                </a:lnTo>
                <a:lnTo>
                  <a:pt x="302" y="155"/>
                </a:lnTo>
                <a:lnTo>
                  <a:pt x="301" y="155"/>
                </a:lnTo>
                <a:lnTo>
                  <a:pt x="299" y="155"/>
                </a:lnTo>
                <a:lnTo>
                  <a:pt x="297" y="155"/>
                </a:lnTo>
                <a:lnTo>
                  <a:pt x="296" y="155"/>
                </a:lnTo>
                <a:lnTo>
                  <a:pt x="294" y="155"/>
                </a:lnTo>
                <a:lnTo>
                  <a:pt x="293" y="155"/>
                </a:lnTo>
                <a:lnTo>
                  <a:pt x="283" y="155"/>
                </a:lnTo>
                <a:lnTo>
                  <a:pt x="270" y="155"/>
                </a:lnTo>
                <a:lnTo>
                  <a:pt x="257" y="155"/>
                </a:lnTo>
                <a:lnTo>
                  <a:pt x="256" y="155"/>
                </a:lnTo>
                <a:lnTo>
                  <a:pt x="254" y="155"/>
                </a:lnTo>
                <a:lnTo>
                  <a:pt x="253" y="155"/>
                </a:lnTo>
                <a:lnTo>
                  <a:pt x="251" y="155"/>
                </a:lnTo>
                <a:lnTo>
                  <a:pt x="249" y="155"/>
                </a:lnTo>
                <a:lnTo>
                  <a:pt x="248" y="155"/>
                </a:lnTo>
                <a:lnTo>
                  <a:pt x="246" y="155"/>
                </a:lnTo>
                <a:lnTo>
                  <a:pt x="245" y="155"/>
                </a:lnTo>
                <a:lnTo>
                  <a:pt x="243" y="155"/>
                </a:lnTo>
                <a:lnTo>
                  <a:pt x="241" y="155"/>
                </a:lnTo>
                <a:lnTo>
                  <a:pt x="240" y="155"/>
                </a:lnTo>
                <a:lnTo>
                  <a:pt x="238" y="155"/>
                </a:lnTo>
                <a:lnTo>
                  <a:pt x="237" y="155"/>
                </a:lnTo>
                <a:lnTo>
                  <a:pt x="235" y="155"/>
                </a:lnTo>
                <a:lnTo>
                  <a:pt x="233" y="155"/>
                </a:lnTo>
                <a:lnTo>
                  <a:pt x="232" y="155"/>
                </a:lnTo>
                <a:lnTo>
                  <a:pt x="224" y="155"/>
                </a:lnTo>
                <a:lnTo>
                  <a:pt x="206" y="155"/>
                </a:lnTo>
                <a:lnTo>
                  <a:pt x="200" y="155"/>
                </a:lnTo>
                <a:lnTo>
                  <a:pt x="198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9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1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3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5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7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9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36" y="155"/>
                </a:lnTo>
                <a:lnTo>
                  <a:pt x="129" y="157"/>
                </a:lnTo>
                <a:lnTo>
                  <a:pt x="128" y="157"/>
                </a:lnTo>
                <a:lnTo>
                  <a:pt x="126" y="157"/>
                </a:lnTo>
                <a:lnTo>
                  <a:pt x="125" y="157"/>
                </a:lnTo>
                <a:lnTo>
                  <a:pt x="123" y="157"/>
                </a:lnTo>
                <a:lnTo>
                  <a:pt x="121" y="157"/>
                </a:lnTo>
                <a:lnTo>
                  <a:pt x="120" y="157"/>
                </a:lnTo>
                <a:lnTo>
                  <a:pt x="113" y="155"/>
                </a:lnTo>
                <a:lnTo>
                  <a:pt x="104" y="155"/>
                </a:lnTo>
                <a:lnTo>
                  <a:pt x="91" y="155"/>
                </a:lnTo>
                <a:lnTo>
                  <a:pt x="80" y="155"/>
                </a:lnTo>
                <a:lnTo>
                  <a:pt x="78" y="155"/>
                </a:lnTo>
                <a:lnTo>
                  <a:pt x="77" y="155"/>
                </a:lnTo>
                <a:lnTo>
                  <a:pt x="54" y="155"/>
                </a:lnTo>
                <a:lnTo>
                  <a:pt x="53" y="155"/>
                </a:lnTo>
                <a:lnTo>
                  <a:pt x="51" y="155"/>
                </a:lnTo>
                <a:lnTo>
                  <a:pt x="49" y="155"/>
                </a:lnTo>
                <a:lnTo>
                  <a:pt x="48" y="155"/>
                </a:lnTo>
                <a:lnTo>
                  <a:pt x="46" y="155"/>
                </a:lnTo>
                <a:lnTo>
                  <a:pt x="45" y="155"/>
                </a:lnTo>
                <a:lnTo>
                  <a:pt x="43" y="155"/>
                </a:lnTo>
                <a:lnTo>
                  <a:pt x="41" y="155"/>
                </a:lnTo>
                <a:lnTo>
                  <a:pt x="40" y="155"/>
                </a:lnTo>
                <a:lnTo>
                  <a:pt x="16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2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6"/>
                </a:lnTo>
                <a:lnTo>
                  <a:pt x="1" y="22"/>
                </a:lnTo>
                <a:lnTo>
                  <a:pt x="1" y="19"/>
                </a:lnTo>
                <a:lnTo>
                  <a:pt x="1" y="16"/>
                </a:lnTo>
                <a:lnTo>
                  <a:pt x="1" y="14"/>
                </a:lnTo>
                <a:lnTo>
                  <a:pt x="1" y="0"/>
                </a:lnTo>
                <a:lnTo>
                  <a:pt x="6" y="0"/>
                </a:lnTo>
                <a:lnTo>
                  <a:pt x="9" y="0"/>
                </a:lnTo>
                <a:lnTo>
                  <a:pt x="29" y="0"/>
                </a:lnTo>
                <a:lnTo>
                  <a:pt x="38" y="0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7" y="2"/>
                </a:lnTo>
                <a:lnTo>
                  <a:pt x="65" y="2"/>
                </a:lnTo>
                <a:lnTo>
                  <a:pt x="77" y="2"/>
                </a:lnTo>
                <a:lnTo>
                  <a:pt x="78" y="2"/>
                </a:lnTo>
                <a:lnTo>
                  <a:pt x="91" y="2"/>
                </a:lnTo>
                <a:lnTo>
                  <a:pt x="117" y="2"/>
                </a:lnTo>
                <a:lnTo>
                  <a:pt x="118" y="2"/>
                </a:lnTo>
                <a:lnTo>
                  <a:pt x="128" y="2"/>
                </a:lnTo>
                <a:lnTo>
                  <a:pt x="131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7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5" y="2"/>
                </a:lnTo>
                <a:lnTo>
                  <a:pt x="166" y="2"/>
                </a:lnTo>
                <a:lnTo>
                  <a:pt x="168" y="2"/>
                </a:lnTo>
                <a:lnTo>
                  <a:pt x="169" y="2"/>
                </a:lnTo>
                <a:lnTo>
                  <a:pt x="171" y="2"/>
                </a:lnTo>
                <a:lnTo>
                  <a:pt x="173" y="2"/>
                </a:lnTo>
                <a:lnTo>
                  <a:pt x="174" y="2"/>
                </a:lnTo>
                <a:lnTo>
                  <a:pt x="176" y="2"/>
                </a:lnTo>
                <a:lnTo>
                  <a:pt x="177" y="2"/>
                </a:lnTo>
                <a:lnTo>
                  <a:pt x="179" y="2"/>
                </a:lnTo>
                <a:lnTo>
                  <a:pt x="181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9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7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5" y="2"/>
                </a:lnTo>
                <a:lnTo>
                  <a:pt x="206" y="2"/>
                </a:lnTo>
                <a:lnTo>
                  <a:pt x="208" y="2"/>
                </a:lnTo>
                <a:lnTo>
                  <a:pt x="211" y="2"/>
                </a:lnTo>
                <a:lnTo>
                  <a:pt x="214" y="2"/>
                </a:lnTo>
                <a:lnTo>
                  <a:pt x="216" y="2"/>
                </a:lnTo>
                <a:lnTo>
                  <a:pt x="221" y="2"/>
                </a:lnTo>
                <a:close/>
              </a:path>
            </a:pathLst>
          </a:custGeom>
          <a:solidFill>
            <a:srgbClr val="E8CD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3305176" y="2822576"/>
            <a:ext cx="280988" cy="804863"/>
          </a:xfrm>
          <a:custGeom>
            <a:avLst/>
            <a:gdLst/>
            <a:ahLst/>
            <a:cxnLst>
              <a:cxn ang="0">
                <a:pos x="150" y="268"/>
              </a:cxn>
              <a:cxn ang="0">
                <a:pos x="150" y="328"/>
              </a:cxn>
              <a:cxn ang="0">
                <a:pos x="150" y="342"/>
              </a:cxn>
              <a:cxn ang="0">
                <a:pos x="150" y="352"/>
              </a:cxn>
              <a:cxn ang="0">
                <a:pos x="150" y="361"/>
              </a:cxn>
              <a:cxn ang="0">
                <a:pos x="150" y="371"/>
              </a:cxn>
              <a:cxn ang="0">
                <a:pos x="150" y="427"/>
              </a:cxn>
              <a:cxn ang="0">
                <a:pos x="160" y="427"/>
              </a:cxn>
              <a:cxn ang="0">
                <a:pos x="160" y="499"/>
              </a:cxn>
              <a:cxn ang="0">
                <a:pos x="152" y="507"/>
              </a:cxn>
              <a:cxn ang="0">
                <a:pos x="142" y="507"/>
              </a:cxn>
              <a:cxn ang="0">
                <a:pos x="132" y="507"/>
              </a:cxn>
              <a:cxn ang="0">
                <a:pos x="123" y="507"/>
              </a:cxn>
              <a:cxn ang="0">
                <a:pos x="113" y="507"/>
              </a:cxn>
              <a:cxn ang="0">
                <a:pos x="62" y="507"/>
              </a:cxn>
              <a:cxn ang="0">
                <a:pos x="14" y="449"/>
              </a:cxn>
              <a:cxn ang="0">
                <a:pos x="4" y="347"/>
              </a:cxn>
              <a:cxn ang="0">
                <a:pos x="4" y="337"/>
              </a:cxn>
              <a:cxn ang="0">
                <a:pos x="4" y="328"/>
              </a:cxn>
              <a:cxn ang="0">
                <a:pos x="4" y="318"/>
              </a:cxn>
              <a:cxn ang="0">
                <a:pos x="4" y="308"/>
              </a:cxn>
              <a:cxn ang="0">
                <a:pos x="4" y="299"/>
              </a:cxn>
              <a:cxn ang="0">
                <a:pos x="4" y="289"/>
              </a:cxn>
              <a:cxn ang="0">
                <a:pos x="4" y="280"/>
              </a:cxn>
              <a:cxn ang="0">
                <a:pos x="4" y="270"/>
              </a:cxn>
              <a:cxn ang="0">
                <a:pos x="4" y="260"/>
              </a:cxn>
              <a:cxn ang="0">
                <a:pos x="4" y="251"/>
              </a:cxn>
              <a:cxn ang="0">
                <a:pos x="3" y="243"/>
              </a:cxn>
              <a:cxn ang="0">
                <a:pos x="12" y="222"/>
              </a:cxn>
              <a:cxn ang="0">
                <a:pos x="11" y="211"/>
              </a:cxn>
              <a:cxn ang="0">
                <a:pos x="6" y="200"/>
              </a:cxn>
              <a:cxn ang="0">
                <a:pos x="3" y="188"/>
              </a:cxn>
              <a:cxn ang="0">
                <a:pos x="0" y="177"/>
              </a:cxn>
              <a:cxn ang="0">
                <a:pos x="3" y="166"/>
              </a:cxn>
              <a:cxn ang="0">
                <a:pos x="4" y="155"/>
              </a:cxn>
              <a:cxn ang="0">
                <a:pos x="4" y="6"/>
              </a:cxn>
              <a:cxn ang="0">
                <a:pos x="11" y="14"/>
              </a:cxn>
              <a:cxn ang="0">
                <a:pos x="20" y="25"/>
              </a:cxn>
              <a:cxn ang="0">
                <a:pos x="28" y="35"/>
              </a:cxn>
              <a:cxn ang="0">
                <a:pos x="33" y="46"/>
              </a:cxn>
              <a:cxn ang="0">
                <a:pos x="40" y="52"/>
              </a:cxn>
              <a:cxn ang="0">
                <a:pos x="44" y="65"/>
              </a:cxn>
              <a:cxn ang="0">
                <a:pos x="54" y="75"/>
              </a:cxn>
              <a:cxn ang="0">
                <a:pos x="60" y="81"/>
              </a:cxn>
              <a:cxn ang="0">
                <a:pos x="68" y="91"/>
              </a:cxn>
              <a:cxn ang="0">
                <a:pos x="81" y="102"/>
              </a:cxn>
              <a:cxn ang="0">
                <a:pos x="91" y="113"/>
              </a:cxn>
              <a:cxn ang="0">
                <a:pos x="96" y="121"/>
              </a:cxn>
              <a:cxn ang="0">
                <a:pos x="105" y="128"/>
              </a:cxn>
              <a:cxn ang="0">
                <a:pos x="110" y="136"/>
              </a:cxn>
              <a:cxn ang="0">
                <a:pos x="116" y="145"/>
              </a:cxn>
              <a:cxn ang="0">
                <a:pos x="124" y="152"/>
              </a:cxn>
              <a:cxn ang="0">
                <a:pos x="136" y="158"/>
              </a:cxn>
              <a:cxn ang="0">
                <a:pos x="142" y="168"/>
              </a:cxn>
              <a:cxn ang="0">
                <a:pos x="145" y="177"/>
              </a:cxn>
              <a:cxn ang="0">
                <a:pos x="152" y="184"/>
              </a:cxn>
              <a:cxn ang="0">
                <a:pos x="158" y="190"/>
              </a:cxn>
              <a:cxn ang="0">
                <a:pos x="172" y="214"/>
              </a:cxn>
            </a:cxnLst>
            <a:rect l="0" t="0" r="r" b="b"/>
            <a:pathLst>
              <a:path w="177" h="507">
                <a:moveTo>
                  <a:pt x="177" y="214"/>
                </a:moveTo>
                <a:lnTo>
                  <a:pt x="177" y="224"/>
                </a:lnTo>
                <a:lnTo>
                  <a:pt x="177" y="228"/>
                </a:lnTo>
                <a:lnTo>
                  <a:pt x="177" y="268"/>
                </a:lnTo>
                <a:lnTo>
                  <a:pt x="153" y="268"/>
                </a:lnTo>
                <a:lnTo>
                  <a:pt x="150" y="268"/>
                </a:lnTo>
                <a:lnTo>
                  <a:pt x="150" y="280"/>
                </a:lnTo>
                <a:lnTo>
                  <a:pt x="150" y="299"/>
                </a:lnTo>
                <a:lnTo>
                  <a:pt x="150" y="308"/>
                </a:lnTo>
                <a:lnTo>
                  <a:pt x="150" y="312"/>
                </a:lnTo>
                <a:lnTo>
                  <a:pt x="150" y="321"/>
                </a:lnTo>
                <a:lnTo>
                  <a:pt x="150" y="328"/>
                </a:lnTo>
                <a:lnTo>
                  <a:pt x="150" y="334"/>
                </a:lnTo>
                <a:lnTo>
                  <a:pt x="150" y="336"/>
                </a:lnTo>
                <a:lnTo>
                  <a:pt x="150" y="337"/>
                </a:lnTo>
                <a:lnTo>
                  <a:pt x="150" y="339"/>
                </a:lnTo>
                <a:lnTo>
                  <a:pt x="150" y="340"/>
                </a:lnTo>
                <a:lnTo>
                  <a:pt x="150" y="342"/>
                </a:lnTo>
                <a:lnTo>
                  <a:pt x="150" y="344"/>
                </a:lnTo>
                <a:lnTo>
                  <a:pt x="150" y="345"/>
                </a:lnTo>
                <a:lnTo>
                  <a:pt x="150" y="347"/>
                </a:lnTo>
                <a:lnTo>
                  <a:pt x="150" y="348"/>
                </a:lnTo>
                <a:lnTo>
                  <a:pt x="150" y="350"/>
                </a:lnTo>
                <a:lnTo>
                  <a:pt x="150" y="352"/>
                </a:lnTo>
                <a:lnTo>
                  <a:pt x="150" y="353"/>
                </a:lnTo>
                <a:lnTo>
                  <a:pt x="150" y="355"/>
                </a:lnTo>
                <a:lnTo>
                  <a:pt x="150" y="356"/>
                </a:lnTo>
                <a:lnTo>
                  <a:pt x="150" y="358"/>
                </a:lnTo>
                <a:lnTo>
                  <a:pt x="150" y="360"/>
                </a:lnTo>
                <a:lnTo>
                  <a:pt x="150" y="361"/>
                </a:lnTo>
                <a:lnTo>
                  <a:pt x="150" y="363"/>
                </a:lnTo>
                <a:lnTo>
                  <a:pt x="150" y="364"/>
                </a:lnTo>
                <a:lnTo>
                  <a:pt x="150" y="366"/>
                </a:lnTo>
                <a:lnTo>
                  <a:pt x="150" y="368"/>
                </a:lnTo>
                <a:lnTo>
                  <a:pt x="150" y="369"/>
                </a:lnTo>
                <a:lnTo>
                  <a:pt x="150" y="371"/>
                </a:lnTo>
                <a:lnTo>
                  <a:pt x="150" y="372"/>
                </a:lnTo>
                <a:lnTo>
                  <a:pt x="150" y="374"/>
                </a:lnTo>
                <a:lnTo>
                  <a:pt x="150" y="380"/>
                </a:lnTo>
                <a:lnTo>
                  <a:pt x="150" y="387"/>
                </a:lnTo>
                <a:lnTo>
                  <a:pt x="150" y="400"/>
                </a:lnTo>
                <a:lnTo>
                  <a:pt x="150" y="427"/>
                </a:lnTo>
                <a:lnTo>
                  <a:pt x="152" y="427"/>
                </a:lnTo>
                <a:lnTo>
                  <a:pt x="153" y="427"/>
                </a:lnTo>
                <a:lnTo>
                  <a:pt x="155" y="427"/>
                </a:lnTo>
                <a:lnTo>
                  <a:pt x="156" y="427"/>
                </a:lnTo>
                <a:lnTo>
                  <a:pt x="158" y="427"/>
                </a:lnTo>
                <a:lnTo>
                  <a:pt x="160" y="427"/>
                </a:lnTo>
                <a:lnTo>
                  <a:pt x="160" y="448"/>
                </a:lnTo>
                <a:lnTo>
                  <a:pt x="160" y="462"/>
                </a:lnTo>
                <a:lnTo>
                  <a:pt x="160" y="467"/>
                </a:lnTo>
                <a:lnTo>
                  <a:pt x="160" y="480"/>
                </a:lnTo>
                <a:lnTo>
                  <a:pt x="160" y="494"/>
                </a:lnTo>
                <a:lnTo>
                  <a:pt x="160" y="499"/>
                </a:lnTo>
                <a:lnTo>
                  <a:pt x="160" y="507"/>
                </a:lnTo>
                <a:lnTo>
                  <a:pt x="158" y="507"/>
                </a:lnTo>
                <a:lnTo>
                  <a:pt x="156" y="507"/>
                </a:lnTo>
                <a:lnTo>
                  <a:pt x="155" y="507"/>
                </a:lnTo>
                <a:lnTo>
                  <a:pt x="153" y="507"/>
                </a:lnTo>
                <a:lnTo>
                  <a:pt x="152" y="507"/>
                </a:lnTo>
                <a:lnTo>
                  <a:pt x="150" y="507"/>
                </a:lnTo>
                <a:lnTo>
                  <a:pt x="148" y="507"/>
                </a:lnTo>
                <a:lnTo>
                  <a:pt x="147" y="507"/>
                </a:lnTo>
                <a:lnTo>
                  <a:pt x="145" y="507"/>
                </a:lnTo>
                <a:lnTo>
                  <a:pt x="144" y="507"/>
                </a:lnTo>
                <a:lnTo>
                  <a:pt x="142" y="507"/>
                </a:lnTo>
                <a:lnTo>
                  <a:pt x="140" y="507"/>
                </a:lnTo>
                <a:lnTo>
                  <a:pt x="139" y="507"/>
                </a:lnTo>
                <a:lnTo>
                  <a:pt x="137" y="507"/>
                </a:lnTo>
                <a:lnTo>
                  <a:pt x="136" y="507"/>
                </a:lnTo>
                <a:lnTo>
                  <a:pt x="134" y="507"/>
                </a:lnTo>
                <a:lnTo>
                  <a:pt x="132" y="507"/>
                </a:lnTo>
                <a:lnTo>
                  <a:pt x="131" y="507"/>
                </a:lnTo>
                <a:lnTo>
                  <a:pt x="129" y="507"/>
                </a:lnTo>
                <a:lnTo>
                  <a:pt x="128" y="507"/>
                </a:lnTo>
                <a:lnTo>
                  <a:pt x="126" y="507"/>
                </a:lnTo>
                <a:lnTo>
                  <a:pt x="124" y="507"/>
                </a:lnTo>
                <a:lnTo>
                  <a:pt x="123" y="507"/>
                </a:lnTo>
                <a:lnTo>
                  <a:pt x="121" y="507"/>
                </a:lnTo>
                <a:lnTo>
                  <a:pt x="120" y="507"/>
                </a:lnTo>
                <a:lnTo>
                  <a:pt x="118" y="507"/>
                </a:lnTo>
                <a:lnTo>
                  <a:pt x="116" y="507"/>
                </a:lnTo>
                <a:lnTo>
                  <a:pt x="115" y="507"/>
                </a:lnTo>
                <a:lnTo>
                  <a:pt x="113" y="507"/>
                </a:lnTo>
                <a:lnTo>
                  <a:pt x="112" y="507"/>
                </a:lnTo>
                <a:lnTo>
                  <a:pt x="110" y="507"/>
                </a:lnTo>
                <a:lnTo>
                  <a:pt x="108" y="507"/>
                </a:lnTo>
                <a:lnTo>
                  <a:pt x="107" y="507"/>
                </a:lnTo>
                <a:lnTo>
                  <a:pt x="100" y="507"/>
                </a:lnTo>
                <a:lnTo>
                  <a:pt x="62" y="507"/>
                </a:lnTo>
                <a:lnTo>
                  <a:pt x="48" y="507"/>
                </a:lnTo>
                <a:lnTo>
                  <a:pt x="40" y="507"/>
                </a:lnTo>
                <a:lnTo>
                  <a:pt x="14" y="507"/>
                </a:lnTo>
                <a:lnTo>
                  <a:pt x="14" y="500"/>
                </a:lnTo>
                <a:lnTo>
                  <a:pt x="14" y="476"/>
                </a:lnTo>
                <a:lnTo>
                  <a:pt x="14" y="449"/>
                </a:lnTo>
                <a:lnTo>
                  <a:pt x="14" y="427"/>
                </a:lnTo>
                <a:lnTo>
                  <a:pt x="3" y="427"/>
                </a:lnTo>
                <a:lnTo>
                  <a:pt x="4" y="387"/>
                </a:lnTo>
                <a:lnTo>
                  <a:pt x="4" y="380"/>
                </a:lnTo>
                <a:lnTo>
                  <a:pt x="3" y="374"/>
                </a:lnTo>
                <a:lnTo>
                  <a:pt x="4" y="347"/>
                </a:lnTo>
                <a:lnTo>
                  <a:pt x="4" y="345"/>
                </a:lnTo>
                <a:lnTo>
                  <a:pt x="4" y="344"/>
                </a:lnTo>
                <a:lnTo>
                  <a:pt x="4" y="342"/>
                </a:lnTo>
                <a:lnTo>
                  <a:pt x="4" y="340"/>
                </a:lnTo>
                <a:lnTo>
                  <a:pt x="4" y="339"/>
                </a:lnTo>
                <a:lnTo>
                  <a:pt x="4" y="337"/>
                </a:lnTo>
                <a:lnTo>
                  <a:pt x="4" y="336"/>
                </a:lnTo>
                <a:lnTo>
                  <a:pt x="4" y="334"/>
                </a:lnTo>
                <a:lnTo>
                  <a:pt x="4" y="332"/>
                </a:lnTo>
                <a:lnTo>
                  <a:pt x="4" y="331"/>
                </a:lnTo>
                <a:lnTo>
                  <a:pt x="4" y="329"/>
                </a:lnTo>
                <a:lnTo>
                  <a:pt x="4" y="328"/>
                </a:lnTo>
                <a:lnTo>
                  <a:pt x="4" y="326"/>
                </a:lnTo>
                <a:lnTo>
                  <a:pt x="4" y="324"/>
                </a:lnTo>
                <a:lnTo>
                  <a:pt x="4" y="323"/>
                </a:lnTo>
                <a:lnTo>
                  <a:pt x="4" y="321"/>
                </a:lnTo>
                <a:lnTo>
                  <a:pt x="4" y="320"/>
                </a:lnTo>
                <a:lnTo>
                  <a:pt x="4" y="318"/>
                </a:lnTo>
                <a:lnTo>
                  <a:pt x="4" y="316"/>
                </a:lnTo>
                <a:lnTo>
                  <a:pt x="4" y="315"/>
                </a:lnTo>
                <a:lnTo>
                  <a:pt x="4" y="313"/>
                </a:lnTo>
                <a:lnTo>
                  <a:pt x="4" y="312"/>
                </a:lnTo>
                <a:lnTo>
                  <a:pt x="4" y="310"/>
                </a:lnTo>
                <a:lnTo>
                  <a:pt x="4" y="308"/>
                </a:lnTo>
                <a:lnTo>
                  <a:pt x="4" y="307"/>
                </a:lnTo>
                <a:lnTo>
                  <a:pt x="4" y="305"/>
                </a:lnTo>
                <a:lnTo>
                  <a:pt x="4" y="304"/>
                </a:lnTo>
                <a:lnTo>
                  <a:pt x="4" y="302"/>
                </a:lnTo>
                <a:lnTo>
                  <a:pt x="4" y="300"/>
                </a:lnTo>
                <a:lnTo>
                  <a:pt x="4" y="299"/>
                </a:lnTo>
                <a:lnTo>
                  <a:pt x="4" y="297"/>
                </a:lnTo>
                <a:lnTo>
                  <a:pt x="4" y="296"/>
                </a:lnTo>
                <a:lnTo>
                  <a:pt x="4" y="294"/>
                </a:lnTo>
                <a:lnTo>
                  <a:pt x="4" y="292"/>
                </a:lnTo>
                <a:lnTo>
                  <a:pt x="4" y="291"/>
                </a:lnTo>
                <a:lnTo>
                  <a:pt x="4" y="289"/>
                </a:lnTo>
                <a:lnTo>
                  <a:pt x="4" y="288"/>
                </a:lnTo>
                <a:lnTo>
                  <a:pt x="4" y="286"/>
                </a:lnTo>
                <a:lnTo>
                  <a:pt x="4" y="284"/>
                </a:lnTo>
                <a:lnTo>
                  <a:pt x="4" y="283"/>
                </a:lnTo>
                <a:lnTo>
                  <a:pt x="4" y="281"/>
                </a:lnTo>
                <a:lnTo>
                  <a:pt x="4" y="280"/>
                </a:lnTo>
                <a:lnTo>
                  <a:pt x="4" y="278"/>
                </a:lnTo>
                <a:lnTo>
                  <a:pt x="4" y="276"/>
                </a:lnTo>
                <a:lnTo>
                  <a:pt x="4" y="275"/>
                </a:lnTo>
                <a:lnTo>
                  <a:pt x="4" y="273"/>
                </a:lnTo>
                <a:lnTo>
                  <a:pt x="4" y="272"/>
                </a:lnTo>
                <a:lnTo>
                  <a:pt x="4" y="270"/>
                </a:lnTo>
                <a:lnTo>
                  <a:pt x="4" y="268"/>
                </a:lnTo>
                <a:lnTo>
                  <a:pt x="4" y="267"/>
                </a:lnTo>
                <a:lnTo>
                  <a:pt x="4" y="265"/>
                </a:lnTo>
                <a:lnTo>
                  <a:pt x="4" y="264"/>
                </a:lnTo>
                <a:lnTo>
                  <a:pt x="4" y="262"/>
                </a:lnTo>
                <a:lnTo>
                  <a:pt x="4" y="260"/>
                </a:lnTo>
                <a:lnTo>
                  <a:pt x="4" y="259"/>
                </a:lnTo>
                <a:lnTo>
                  <a:pt x="4" y="257"/>
                </a:lnTo>
                <a:lnTo>
                  <a:pt x="4" y="256"/>
                </a:lnTo>
                <a:lnTo>
                  <a:pt x="4" y="254"/>
                </a:lnTo>
                <a:lnTo>
                  <a:pt x="4" y="252"/>
                </a:lnTo>
                <a:lnTo>
                  <a:pt x="4" y="251"/>
                </a:lnTo>
                <a:lnTo>
                  <a:pt x="3" y="251"/>
                </a:lnTo>
                <a:lnTo>
                  <a:pt x="3" y="249"/>
                </a:lnTo>
                <a:lnTo>
                  <a:pt x="3" y="248"/>
                </a:lnTo>
                <a:lnTo>
                  <a:pt x="3" y="246"/>
                </a:lnTo>
                <a:lnTo>
                  <a:pt x="3" y="244"/>
                </a:lnTo>
                <a:lnTo>
                  <a:pt x="3" y="243"/>
                </a:lnTo>
                <a:lnTo>
                  <a:pt x="3" y="241"/>
                </a:lnTo>
                <a:lnTo>
                  <a:pt x="4" y="241"/>
                </a:lnTo>
                <a:lnTo>
                  <a:pt x="4" y="240"/>
                </a:lnTo>
                <a:lnTo>
                  <a:pt x="6" y="235"/>
                </a:lnTo>
                <a:lnTo>
                  <a:pt x="9" y="228"/>
                </a:lnTo>
                <a:lnTo>
                  <a:pt x="12" y="222"/>
                </a:lnTo>
                <a:lnTo>
                  <a:pt x="12" y="219"/>
                </a:lnTo>
                <a:lnTo>
                  <a:pt x="12" y="216"/>
                </a:lnTo>
                <a:lnTo>
                  <a:pt x="12" y="214"/>
                </a:lnTo>
                <a:lnTo>
                  <a:pt x="12" y="212"/>
                </a:lnTo>
                <a:lnTo>
                  <a:pt x="12" y="211"/>
                </a:lnTo>
                <a:lnTo>
                  <a:pt x="11" y="211"/>
                </a:lnTo>
                <a:lnTo>
                  <a:pt x="11" y="209"/>
                </a:lnTo>
                <a:lnTo>
                  <a:pt x="9" y="209"/>
                </a:lnTo>
                <a:lnTo>
                  <a:pt x="8" y="208"/>
                </a:lnTo>
                <a:lnTo>
                  <a:pt x="6" y="206"/>
                </a:lnTo>
                <a:lnTo>
                  <a:pt x="6" y="204"/>
                </a:lnTo>
                <a:lnTo>
                  <a:pt x="6" y="200"/>
                </a:lnTo>
                <a:lnTo>
                  <a:pt x="6" y="196"/>
                </a:lnTo>
                <a:lnTo>
                  <a:pt x="6" y="195"/>
                </a:lnTo>
                <a:lnTo>
                  <a:pt x="4" y="193"/>
                </a:lnTo>
                <a:lnTo>
                  <a:pt x="4" y="192"/>
                </a:lnTo>
                <a:lnTo>
                  <a:pt x="3" y="190"/>
                </a:lnTo>
                <a:lnTo>
                  <a:pt x="3" y="188"/>
                </a:lnTo>
                <a:lnTo>
                  <a:pt x="1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4"/>
                </a:lnTo>
                <a:lnTo>
                  <a:pt x="3" y="172"/>
                </a:lnTo>
                <a:lnTo>
                  <a:pt x="3" y="171"/>
                </a:lnTo>
                <a:lnTo>
                  <a:pt x="1" y="169"/>
                </a:lnTo>
                <a:lnTo>
                  <a:pt x="1" y="168"/>
                </a:lnTo>
                <a:lnTo>
                  <a:pt x="3" y="166"/>
                </a:lnTo>
                <a:lnTo>
                  <a:pt x="3" y="163"/>
                </a:lnTo>
                <a:lnTo>
                  <a:pt x="3" y="161"/>
                </a:lnTo>
                <a:lnTo>
                  <a:pt x="3" y="158"/>
                </a:lnTo>
                <a:lnTo>
                  <a:pt x="4" y="158"/>
                </a:lnTo>
                <a:lnTo>
                  <a:pt x="4" y="156"/>
                </a:lnTo>
                <a:lnTo>
                  <a:pt x="4" y="155"/>
                </a:lnTo>
                <a:lnTo>
                  <a:pt x="3" y="155"/>
                </a:lnTo>
                <a:lnTo>
                  <a:pt x="1" y="0"/>
                </a:lnTo>
                <a:lnTo>
                  <a:pt x="3" y="1"/>
                </a:lnTo>
                <a:lnTo>
                  <a:pt x="4" y="3"/>
                </a:lnTo>
                <a:lnTo>
                  <a:pt x="4" y="4"/>
                </a:lnTo>
                <a:lnTo>
                  <a:pt x="4" y="6"/>
                </a:lnTo>
                <a:lnTo>
                  <a:pt x="4" y="8"/>
                </a:lnTo>
                <a:lnTo>
                  <a:pt x="4" y="9"/>
                </a:lnTo>
                <a:lnTo>
                  <a:pt x="6" y="11"/>
                </a:lnTo>
                <a:lnTo>
                  <a:pt x="8" y="11"/>
                </a:lnTo>
                <a:lnTo>
                  <a:pt x="9" y="12"/>
                </a:lnTo>
                <a:lnTo>
                  <a:pt x="11" y="14"/>
                </a:lnTo>
                <a:lnTo>
                  <a:pt x="14" y="16"/>
                </a:lnTo>
                <a:lnTo>
                  <a:pt x="14" y="17"/>
                </a:lnTo>
                <a:lnTo>
                  <a:pt x="16" y="17"/>
                </a:lnTo>
                <a:lnTo>
                  <a:pt x="19" y="20"/>
                </a:lnTo>
                <a:lnTo>
                  <a:pt x="19" y="22"/>
                </a:lnTo>
                <a:lnTo>
                  <a:pt x="20" y="25"/>
                </a:lnTo>
                <a:lnTo>
                  <a:pt x="20" y="27"/>
                </a:lnTo>
                <a:lnTo>
                  <a:pt x="20" y="28"/>
                </a:lnTo>
                <a:lnTo>
                  <a:pt x="22" y="28"/>
                </a:lnTo>
                <a:lnTo>
                  <a:pt x="25" y="32"/>
                </a:lnTo>
                <a:lnTo>
                  <a:pt x="27" y="33"/>
                </a:lnTo>
                <a:lnTo>
                  <a:pt x="28" y="35"/>
                </a:lnTo>
                <a:lnTo>
                  <a:pt x="28" y="36"/>
                </a:lnTo>
                <a:lnTo>
                  <a:pt x="30" y="36"/>
                </a:lnTo>
                <a:lnTo>
                  <a:pt x="30" y="38"/>
                </a:lnTo>
                <a:lnTo>
                  <a:pt x="32" y="40"/>
                </a:lnTo>
                <a:lnTo>
                  <a:pt x="33" y="41"/>
                </a:lnTo>
                <a:lnTo>
                  <a:pt x="33" y="46"/>
                </a:lnTo>
                <a:lnTo>
                  <a:pt x="33" y="48"/>
                </a:lnTo>
                <a:lnTo>
                  <a:pt x="35" y="48"/>
                </a:lnTo>
                <a:lnTo>
                  <a:pt x="36" y="48"/>
                </a:lnTo>
                <a:lnTo>
                  <a:pt x="36" y="49"/>
                </a:lnTo>
                <a:lnTo>
                  <a:pt x="40" y="51"/>
                </a:lnTo>
                <a:lnTo>
                  <a:pt x="40" y="52"/>
                </a:lnTo>
                <a:lnTo>
                  <a:pt x="40" y="54"/>
                </a:lnTo>
                <a:lnTo>
                  <a:pt x="41" y="56"/>
                </a:lnTo>
                <a:lnTo>
                  <a:pt x="41" y="60"/>
                </a:lnTo>
                <a:lnTo>
                  <a:pt x="43" y="62"/>
                </a:lnTo>
                <a:lnTo>
                  <a:pt x="44" y="64"/>
                </a:lnTo>
                <a:lnTo>
                  <a:pt x="44" y="65"/>
                </a:lnTo>
                <a:lnTo>
                  <a:pt x="48" y="65"/>
                </a:lnTo>
                <a:lnTo>
                  <a:pt x="49" y="67"/>
                </a:lnTo>
                <a:lnTo>
                  <a:pt x="51" y="68"/>
                </a:lnTo>
                <a:lnTo>
                  <a:pt x="52" y="70"/>
                </a:lnTo>
                <a:lnTo>
                  <a:pt x="52" y="72"/>
                </a:lnTo>
                <a:lnTo>
                  <a:pt x="54" y="75"/>
                </a:lnTo>
                <a:lnTo>
                  <a:pt x="56" y="75"/>
                </a:lnTo>
                <a:lnTo>
                  <a:pt x="57" y="76"/>
                </a:lnTo>
                <a:lnTo>
                  <a:pt x="59" y="76"/>
                </a:lnTo>
                <a:lnTo>
                  <a:pt x="59" y="78"/>
                </a:lnTo>
                <a:lnTo>
                  <a:pt x="60" y="78"/>
                </a:lnTo>
                <a:lnTo>
                  <a:pt x="60" y="81"/>
                </a:lnTo>
                <a:lnTo>
                  <a:pt x="62" y="81"/>
                </a:lnTo>
                <a:lnTo>
                  <a:pt x="64" y="83"/>
                </a:lnTo>
                <a:lnTo>
                  <a:pt x="65" y="86"/>
                </a:lnTo>
                <a:lnTo>
                  <a:pt x="68" y="88"/>
                </a:lnTo>
                <a:lnTo>
                  <a:pt x="68" y="89"/>
                </a:lnTo>
                <a:lnTo>
                  <a:pt x="68" y="91"/>
                </a:lnTo>
                <a:lnTo>
                  <a:pt x="70" y="91"/>
                </a:lnTo>
                <a:lnTo>
                  <a:pt x="72" y="92"/>
                </a:lnTo>
                <a:lnTo>
                  <a:pt x="73" y="94"/>
                </a:lnTo>
                <a:lnTo>
                  <a:pt x="75" y="97"/>
                </a:lnTo>
                <a:lnTo>
                  <a:pt x="78" y="100"/>
                </a:lnTo>
                <a:lnTo>
                  <a:pt x="81" y="102"/>
                </a:lnTo>
                <a:lnTo>
                  <a:pt x="83" y="104"/>
                </a:lnTo>
                <a:lnTo>
                  <a:pt x="84" y="104"/>
                </a:lnTo>
                <a:lnTo>
                  <a:pt x="88" y="107"/>
                </a:lnTo>
                <a:lnTo>
                  <a:pt x="88" y="108"/>
                </a:lnTo>
                <a:lnTo>
                  <a:pt x="89" y="110"/>
                </a:lnTo>
                <a:lnTo>
                  <a:pt x="91" y="113"/>
                </a:lnTo>
                <a:lnTo>
                  <a:pt x="91" y="115"/>
                </a:lnTo>
                <a:lnTo>
                  <a:pt x="92" y="115"/>
                </a:lnTo>
                <a:lnTo>
                  <a:pt x="92" y="116"/>
                </a:lnTo>
                <a:lnTo>
                  <a:pt x="94" y="116"/>
                </a:lnTo>
                <a:lnTo>
                  <a:pt x="96" y="118"/>
                </a:lnTo>
                <a:lnTo>
                  <a:pt x="96" y="121"/>
                </a:lnTo>
                <a:lnTo>
                  <a:pt x="97" y="123"/>
                </a:lnTo>
                <a:lnTo>
                  <a:pt x="97" y="124"/>
                </a:lnTo>
                <a:lnTo>
                  <a:pt x="99" y="124"/>
                </a:lnTo>
                <a:lnTo>
                  <a:pt x="100" y="126"/>
                </a:lnTo>
                <a:lnTo>
                  <a:pt x="105" y="126"/>
                </a:lnTo>
                <a:lnTo>
                  <a:pt x="105" y="128"/>
                </a:lnTo>
                <a:lnTo>
                  <a:pt x="107" y="129"/>
                </a:lnTo>
                <a:lnTo>
                  <a:pt x="108" y="131"/>
                </a:lnTo>
                <a:lnTo>
                  <a:pt x="108" y="132"/>
                </a:lnTo>
                <a:lnTo>
                  <a:pt x="108" y="134"/>
                </a:lnTo>
                <a:lnTo>
                  <a:pt x="110" y="134"/>
                </a:lnTo>
                <a:lnTo>
                  <a:pt x="110" y="136"/>
                </a:lnTo>
                <a:lnTo>
                  <a:pt x="110" y="137"/>
                </a:lnTo>
                <a:lnTo>
                  <a:pt x="112" y="137"/>
                </a:lnTo>
                <a:lnTo>
                  <a:pt x="113" y="139"/>
                </a:lnTo>
                <a:lnTo>
                  <a:pt x="115" y="142"/>
                </a:lnTo>
                <a:lnTo>
                  <a:pt x="116" y="144"/>
                </a:lnTo>
                <a:lnTo>
                  <a:pt x="116" y="145"/>
                </a:lnTo>
                <a:lnTo>
                  <a:pt x="118" y="145"/>
                </a:lnTo>
                <a:lnTo>
                  <a:pt x="120" y="148"/>
                </a:lnTo>
                <a:lnTo>
                  <a:pt x="120" y="150"/>
                </a:lnTo>
                <a:lnTo>
                  <a:pt x="121" y="148"/>
                </a:lnTo>
                <a:lnTo>
                  <a:pt x="124" y="150"/>
                </a:lnTo>
                <a:lnTo>
                  <a:pt x="124" y="152"/>
                </a:lnTo>
                <a:lnTo>
                  <a:pt x="126" y="153"/>
                </a:lnTo>
                <a:lnTo>
                  <a:pt x="128" y="155"/>
                </a:lnTo>
                <a:lnTo>
                  <a:pt x="128" y="156"/>
                </a:lnTo>
                <a:lnTo>
                  <a:pt x="132" y="156"/>
                </a:lnTo>
                <a:lnTo>
                  <a:pt x="134" y="158"/>
                </a:lnTo>
                <a:lnTo>
                  <a:pt x="136" y="158"/>
                </a:lnTo>
                <a:lnTo>
                  <a:pt x="136" y="164"/>
                </a:lnTo>
                <a:lnTo>
                  <a:pt x="137" y="164"/>
                </a:lnTo>
                <a:lnTo>
                  <a:pt x="137" y="166"/>
                </a:lnTo>
                <a:lnTo>
                  <a:pt x="139" y="166"/>
                </a:lnTo>
                <a:lnTo>
                  <a:pt x="142" y="166"/>
                </a:lnTo>
                <a:lnTo>
                  <a:pt x="142" y="168"/>
                </a:lnTo>
                <a:lnTo>
                  <a:pt x="142" y="169"/>
                </a:lnTo>
                <a:lnTo>
                  <a:pt x="144" y="171"/>
                </a:lnTo>
                <a:lnTo>
                  <a:pt x="144" y="172"/>
                </a:lnTo>
                <a:lnTo>
                  <a:pt x="144" y="174"/>
                </a:lnTo>
                <a:lnTo>
                  <a:pt x="145" y="176"/>
                </a:lnTo>
                <a:lnTo>
                  <a:pt x="145" y="177"/>
                </a:lnTo>
                <a:lnTo>
                  <a:pt x="145" y="179"/>
                </a:lnTo>
                <a:lnTo>
                  <a:pt x="147" y="179"/>
                </a:lnTo>
                <a:lnTo>
                  <a:pt x="148" y="180"/>
                </a:lnTo>
                <a:lnTo>
                  <a:pt x="150" y="182"/>
                </a:lnTo>
                <a:lnTo>
                  <a:pt x="152" y="182"/>
                </a:lnTo>
                <a:lnTo>
                  <a:pt x="152" y="184"/>
                </a:lnTo>
                <a:lnTo>
                  <a:pt x="152" y="185"/>
                </a:lnTo>
                <a:lnTo>
                  <a:pt x="153" y="187"/>
                </a:lnTo>
                <a:lnTo>
                  <a:pt x="153" y="188"/>
                </a:lnTo>
                <a:lnTo>
                  <a:pt x="155" y="188"/>
                </a:lnTo>
                <a:lnTo>
                  <a:pt x="155" y="190"/>
                </a:lnTo>
                <a:lnTo>
                  <a:pt x="158" y="190"/>
                </a:lnTo>
                <a:lnTo>
                  <a:pt x="158" y="192"/>
                </a:lnTo>
                <a:lnTo>
                  <a:pt x="160" y="192"/>
                </a:lnTo>
                <a:lnTo>
                  <a:pt x="161" y="192"/>
                </a:lnTo>
                <a:lnTo>
                  <a:pt x="163" y="193"/>
                </a:lnTo>
                <a:lnTo>
                  <a:pt x="163" y="214"/>
                </a:lnTo>
                <a:lnTo>
                  <a:pt x="172" y="214"/>
                </a:lnTo>
                <a:lnTo>
                  <a:pt x="177" y="214"/>
                </a:lnTo>
                <a:close/>
              </a:path>
            </a:pathLst>
          </a:custGeom>
          <a:solidFill>
            <a:srgbClr val="5FFA9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6"/>
          <p:cNvSpPr>
            <a:spLocks/>
          </p:cNvSpPr>
          <p:nvPr/>
        </p:nvSpPr>
        <p:spPr bwMode="auto">
          <a:xfrm>
            <a:off x="3484563" y="4752976"/>
            <a:ext cx="508000" cy="433388"/>
          </a:xfrm>
          <a:custGeom>
            <a:avLst/>
            <a:gdLst/>
            <a:ahLst/>
            <a:cxnLst>
              <a:cxn ang="0">
                <a:pos x="282" y="0"/>
              </a:cxn>
              <a:cxn ang="0">
                <a:pos x="291" y="0"/>
              </a:cxn>
              <a:cxn ang="0">
                <a:pos x="301" y="0"/>
              </a:cxn>
              <a:cxn ang="0">
                <a:pos x="311" y="0"/>
              </a:cxn>
              <a:cxn ang="0">
                <a:pos x="312" y="17"/>
              </a:cxn>
              <a:cxn ang="0">
                <a:pos x="312" y="35"/>
              </a:cxn>
              <a:cxn ang="0">
                <a:pos x="312" y="44"/>
              </a:cxn>
              <a:cxn ang="0">
                <a:pos x="312" y="54"/>
              </a:cxn>
              <a:cxn ang="0">
                <a:pos x="312" y="64"/>
              </a:cxn>
              <a:cxn ang="0">
                <a:pos x="312" y="73"/>
              </a:cxn>
              <a:cxn ang="0">
                <a:pos x="312" y="83"/>
              </a:cxn>
              <a:cxn ang="0">
                <a:pos x="312" y="92"/>
              </a:cxn>
              <a:cxn ang="0">
                <a:pos x="312" y="102"/>
              </a:cxn>
              <a:cxn ang="0">
                <a:pos x="312" y="112"/>
              </a:cxn>
              <a:cxn ang="0">
                <a:pos x="312" y="121"/>
              </a:cxn>
              <a:cxn ang="0">
                <a:pos x="312" y="131"/>
              </a:cxn>
              <a:cxn ang="0">
                <a:pos x="312" y="140"/>
              </a:cxn>
              <a:cxn ang="0">
                <a:pos x="319" y="166"/>
              </a:cxn>
              <a:cxn ang="0">
                <a:pos x="320" y="208"/>
              </a:cxn>
              <a:cxn ang="0">
                <a:pos x="319" y="216"/>
              </a:cxn>
              <a:cxn ang="0">
                <a:pos x="319" y="225"/>
              </a:cxn>
              <a:cxn ang="0">
                <a:pos x="319" y="273"/>
              </a:cxn>
              <a:cxn ang="0">
                <a:pos x="107" y="233"/>
              </a:cxn>
              <a:cxn ang="0">
                <a:pos x="16" y="233"/>
              </a:cxn>
              <a:cxn ang="0">
                <a:pos x="8" y="227"/>
              </a:cxn>
              <a:cxn ang="0">
                <a:pos x="8" y="216"/>
              </a:cxn>
              <a:cxn ang="0">
                <a:pos x="0" y="148"/>
              </a:cxn>
              <a:cxn ang="0">
                <a:pos x="0" y="137"/>
              </a:cxn>
              <a:cxn ang="0">
                <a:pos x="0" y="128"/>
              </a:cxn>
              <a:cxn ang="0">
                <a:pos x="0" y="118"/>
              </a:cxn>
              <a:cxn ang="0">
                <a:pos x="0" y="108"/>
              </a:cxn>
              <a:cxn ang="0">
                <a:pos x="0" y="99"/>
              </a:cxn>
              <a:cxn ang="0">
                <a:pos x="0" y="89"/>
              </a:cxn>
              <a:cxn ang="0">
                <a:pos x="0" y="80"/>
              </a:cxn>
              <a:cxn ang="0">
                <a:pos x="0" y="70"/>
              </a:cxn>
              <a:cxn ang="0">
                <a:pos x="0" y="60"/>
              </a:cxn>
              <a:cxn ang="0">
                <a:pos x="0" y="51"/>
              </a:cxn>
              <a:cxn ang="0">
                <a:pos x="0" y="41"/>
              </a:cxn>
              <a:cxn ang="0">
                <a:pos x="0" y="32"/>
              </a:cxn>
              <a:cxn ang="0">
                <a:pos x="0" y="22"/>
              </a:cxn>
              <a:cxn ang="0">
                <a:pos x="0" y="12"/>
              </a:cxn>
              <a:cxn ang="0">
                <a:pos x="0" y="3"/>
              </a:cxn>
              <a:cxn ang="0">
                <a:pos x="7" y="0"/>
              </a:cxn>
              <a:cxn ang="0">
                <a:pos x="16" y="0"/>
              </a:cxn>
              <a:cxn ang="0">
                <a:pos x="26" y="0"/>
              </a:cxn>
              <a:cxn ang="0">
                <a:pos x="35" y="0"/>
              </a:cxn>
              <a:cxn ang="0">
                <a:pos x="45" y="0"/>
              </a:cxn>
              <a:cxn ang="0">
                <a:pos x="55" y="0"/>
              </a:cxn>
              <a:cxn ang="0">
                <a:pos x="64" y="0"/>
              </a:cxn>
              <a:cxn ang="0">
                <a:pos x="74" y="0"/>
              </a:cxn>
              <a:cxn ang="0">
                <a:pos x="83" y="0"/>
              </a:cxn>
              <a:cxn ang="0">
                <a:pos x="93" y="0"/>
              </a:cxn>
              <a:cxn ang="0">
                <a:pos x="103" y="0"/>
              </a:cxn>
              <a:cxn ang="0">
                <a:pos x="112" y="0"/>
              </a:cxn>
              <a:cxn ang="0">
                <a:pos x="122" y="0"/>
              </a:cxn>
              <a:cxn ang="0">
                <a:pos x="143" y="0"/>
              </a:cxn>
              <a:cxn ang="0">
                <a:pos x="152" y="0"/>
              </a:cxn>
              <a:cxn ang="0">
                <a:pos x="194" y="0"/>
              </a:cxn>
              <a:cxn ang="0">
                <a:pos x="229" y="0"/>
              </a:cxn>
            </a:cxnLst>
            <a:rect l="0" t="0" r="r" b="b"/>
            <a:pathLst>
              <a:path w="320" h="273">
                <a:moveTo>
                  <a:pt x="234" y="0"/>
                </a:move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1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299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2" y="11"/>
                </a:lnTo>
                <a:lnTo>
                  <a:pt x="312" y="12"/>
                </a:lnTo>
                <a:lnTo>
                  <a:pt x="312" y="14"/>
                </a:lnTo>
                <a:lnTo>
                  <a:pt x="312" y="16"/>
                </a:lnTo>
                <a:lnTo>
                  <a:pt x="312" y="17"/>
                </a:lnTo>
                <a:lnTo>
                  <a:pt x="312" y="19"/>
                </a:lnTo>
                <a:lnTo>
                  <a:pt x="312" y="20"/>
                </a:lnTo>
                <a:lnTo>
                  <a:pt x="312" y="22"/>
                </a:lnTo>
                <a:lnTo>
                  <a:pt x="312" y="24"/>
                </a:lnTo>
                <a:lnTo>
                  <a:pt x="312" y="25"/>
                </a:lnTo>
                <a:lnTo>
                  <a:pt x="312" y="35"/>
                </a:lnTo>
                <a:lnTo>
                  <a:pt x="312" y="36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4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2"/>
                </a:lnTo>
                <a:lnTo>
                  <a:pt x="312" y="54"/>
                </a:lnTo>
                <a:lnTo>
                  <a:pt x="312" y="56"/>
                </a:lnTo>
                <a:lnTo>
                  <a:pt x="312" y="57"/>
                </a:lnTo>
                <a:lnTo>
                  <a:pt x="312" y="59"/>
                </a:lnTo>
                <a:lnTo>
                  <a:pt x="312" y="60"/>
                </a:lnTo>
                <a:lnTo>
                  <a:pt x="312" y="62"/>
                </a:lnTo>
                <a:lnTo>
                  <a:pt x="312" y="64"/>
                </a:lnTo>
                <a:lnTo>
                  <a:pt x="312" y="65"/>
                </a:lnTo>
                <a:lnTo>
                  <a:pt x="312" y="67"/>
                </a:lnTo>
                <a:lnTo>
                  <a:pt x="312" y="68"/>
                </a:lnTo>
                <a:lnTo>
                  <a:pt x="312" y="70"/>
                </a:lnTo>
                <a:lnTo>
                  <a:pt x="312" y="72"/>
                </a:lnTo>
                <a:lnTo>
                  <a:pt x="312" y="73"/>
                </a:lnTo>
                <a:lnTo>
                  <a:pt x="312" y="75"/>
                </a:lnTo>
                <a:lnTo>
                  <a:pt x="312" y="76"/>
                </a:lnTo>
                <a:lnTo>
                  <a:pt x="312" y="78"/>
                </a:lnTo>
                <a:lnTo>
                  <a:pt x="312" y="80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94"/>
                </a:lnTo>
                <a:lnTo>
                  <a:pt x="312" y="96"/>
                </a:lnTo>
                <a:lnTo>
                  <a:pt x="312" y="97"/>
                </a:lnTo>
                <a:lnTo>
                  <a:pt x="312" y="99"/>
                </a:lnTo>
                <a:lnTo>
                  <a:pt x="312" y="100"/>
                </a:lnTo>
                <a:lnTo>
                  <a:pt x="312" y="102"/>
                </a:lnTo>
                <a:lnTo>
                  <a:pt x="312" y="104"/>
                </a:lnTo>
                <a:lnTo>
                  <a:pt x="312" y="105"/>
                </a:lnTo>
                <a:lnTo>
                  <a:pt x="312" y="107"/>
                </a:lnTo>
                <a:lnTo>
                  <a:pt x="312" y="108"/>
                </a:lnTo>
                <a:lnTo>
                  <a:pt x="312" y="110"/>
                </a:lnTo>
                <a:lnTo>
                  <a:pt x="312" y="112"/>
                </a:lnTo>
                <a:lnTo>
                  <a:pt x="312" y="113"/>
                </a:lnTo>
                <a:lnTo>
                  <a:pt x="312" y="115"/>
                </a:lnTo>
                <a:lnTo>
                  <a:pt x="312" y="116"/>
                </a:lnTo>
                <a:lnTo>
                  <a:pt x="312" y="118"/>
                </a:lnTo>
                <a:lnTo>
                  <a:pt x="312" y="120"/>
                </a:lnTo>
                <a:lnTo>
                  <a:pt x="312" y="121"/>
                </a:lnTo>
                <a:lnTo>
                  <a:pt x="312" y="123"/>
                </a:lnTo>
                <a:lnTo>
                  <a:pt x="312" y="124"/>
                </a:lnTo>
                <a:lnTo>
                  <a:pt x="312" y="126"/>
                </a:lnTo>
                <a:lnTo>
                  <a:pt x="312" y="128"/>
                </a:lnTo>
                <a:lnTo>
                  <a:pt x="312" y="129"/>
                </a:lnTo>
                <a:lnTo>
                  <a:pt x="312" y="131"/>
                </a:lnTo>
                <a:lnTo>
                  <a:pt x="312" y="132"/>
                </a:lnTo>
                <a:lnTo>
                  <a:pt x="312" y="134"/>
                </a:lnTo>
                <a:lnTo>
                  <a:pt x="312" y="136"/>
                </a:lnTo>
                <a:lnTo>
                  <a:pt x="312" y="137"/>
                </a:lnTo>
                <a:lnTo>
                  <a:pt x="312" y="139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52"/>
                </a:lnTo>
                <a:lnTo>
                  <a:pt x="312" y="156"/>
                </a:lnTo>
                <a:lnTo>
                  <a:pt x="319" y="156"/>
                </a:lnTo>
                <a:lnTo>
                  <a:pt x="319" y="166"/>
                </a:lnTo>
                <a:lnTo>
                  <a:pt x="319" y="168"/>
                </a:lnTo>
                <a:lnTo>
                  <a:pt x="319" y="169"/>
                </a:lnTo>
                <a:lnTo>
                  <a:pt x="319" y="172"/>
                </a:lnTo>
                <a:lnTo>
                  <a:pt x="319" y="206"/>
                </a:lnTo>
                <a:lnTo>
                  <a:pt x="320" y="206"/>
                </a:lnTo>
                <a:lnTo>
                  <a:pt x="320" y="208"/>
                </a:lnTo>
                <a:lnTo>
                  <a:pt x="319" y="208"/>
                </a:lnTo>
                <a:lnTo>
                  <a:pt x="319" y="209"/>
                </a:lnTo>
                <a:lnTo>
                  <a:pt x="319" y="211"/>
                </a:lnTo>
                <a:lnTo>
                  <a:pt x="319" y="212"/>
                </a:lnTo>
                <a:lnTo>
                  <a:pt x="319" y="214"/>
                </a:lnTo>
                <a:lnTo>
                  <a:pt x="319" y="216"/>
                </a:lnTo>
                <a:lnTo>
                  <a:pt x="319" y="217"/>
                </a:lnTo>
                <a:lnTo>
                  <a:pt x="319" y="219"/>
                </a:lnTo>
                <a:lnTo>
                  <a:pt x="319" y="220"/>
                </a:lnTo>
                <a:lnTo>
                  <a:pt x="319" y="222"/>
                </a:lnTo>
                <a:lnTo>
                  <a:pt x="319" y="224"/>
                </a:lnTo>
                <a:lnTo>
                  <a:pt x="319" y="225"/>
                </a:lnTo>
                <a:lnTo>
                  <a:pt x="319" y="227"/>
                </a:lnTo>
                <a:lnTo>
                  <a:pt x="319" y="228"/>
                </a:lnTo>
                <a:lnTo>
                  <a:pt x="319" y="230"/>
                </a:lnTo>
                <a:lnTo>
                  <a:pt x="319" y="232"/>
                </a:lnTo>
                <a:lnTo>
                  <a:pt x="319" y="233"/>
                </a:lnTo>
                <a:lnTo>
                  <a:pt x="319" y="273"/>
                </a:lnTo>
                <a:lnTo>
                  <a:pt x="283" y="273"/>
                </a:lnTo>
                <a:lnTo>
                  <a:pt x="261" y="273"/>
                </a:lnTo>
                <a:lnTo>
                  <a:pt x="242" y="273"/>
                </a:lnTo>
                <a:lnTo>
                  <a:pt x="242" y="233"/>
                </a:lnTo>
                <a:lnTo>
                  <a:pt x="178" y="233"/>
                </a:lnTo>
                <a:lnTo>
                  <a:pt x="107" y="233"/>
                </a:lnTo>
                <a:lnTo>
                  <a:pt x="90" y="235"/>
                </a:lnTo>
                <a:lnTo>
                  <a:pt x="88" y="235"/>
                </a:lnTo>
                <a:lnTo>
                  <a:pt x="32" y="233"/>
                </a:lnTo>
                <a:lnTo>
                  <a:pt x="19" y="233"/>
                </a:lnTo>
                <a:lnTo>
                  <a:pt x="18" y="233"/>
                </a:lnTo>
                <a:lnTo>
                  <a:pt x="16" y="233"/>
                </a:lnTo>
                <a:lnTo>
                  <a:pt x="11" y="233"/>
                </a:lnTo>
                <a:lnTo>
                  <a:pt x="8" y="233"/>
                </a:lnTo>
                <a:lnTo>
                  <a:pt x="8" y="232"/>
                </a:lnTo>
                <a:lnTo>
                  <a:pt x="8" y="230"/>
                </a:lnTo>
                <a:lnTo>
                  <a:pt x="8" y="228"/>
                </a:lnTo>
                <a:lnTo>
                  <a:pt x="8" y="227"/>
                </a:lnTo>
                <a:lnTo>
                  <a:pt x="8" y="225"/>
                </a:lnTo>
                <a:lnTo>
                  <a:pt x="8" y="224"/>
                </a:lnTo>
                <a:lnTo>
                  <a:pt x="8" y="222"/>
                </a:lnTo>
                <a:lnTo>
                  <a:pt x="8" y="220"/>
                </a:lnTo>
                <a:lnTo>
                  <a:pt x="8" y="217"/>
                </a:lnTo>
                <a:lnTo>
                  <a:pt x="8" y="216"/>
                </a:lnTo>
                <a:lnTo>
                  <a:pt x="8" y="214"/>
                </a:lnTo>
                <a:lnTo>
                  <a:pt x="8" y="208"/>
                </a:lnTo>
                <a:lnTo>
                  <a:pt x="8" y="179"/>
                </a:lnTo>
                <a:lnTo>
                  <a:pt x="8" y="156"/>
                </a:lnTo>
                <a:lnTo>
                  <a:pt x="0" y="156"/>
                </a:lnTo>
                <a:lnTo>
                  <a:pt x="0" y="148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68" y="0"/>
                </a:lnTo>
                <a:lnTo>
                  <a:pt x="181" y="0"/>
                </a:lnTo>
                <a:lnTo>
                  <a:pt x="183" y="0"/>
                </a:lnTo>
                <a:lnTo>
                  <a:pt x="194" y="0"/>
                </a:lnTo>
                <a:lnTo>
                  <a:pt x="207" y="0"/>
                </a:lnTo>
                <a:lnTo>
                  <a:pt x="208" y="0"/>
                </a:lnTo>
                <a:lnTo>
                  <a:pt x="221" y="1"/>
                </a:lnTo>
                <a:lnTo>
                  <a:pt x="223" y="1"/>
                </a:lnTo>
                <a:lnTo>
                  <a:pt x="224" y="0"/>
                </a:lnTo>
                <a:lnTo>
                  <a:pt x="229" y="0"/>
                </a:lnTo>
                <a:lnTo>
                  <a:pt x="234" y="0"/>
                </a:lnTo>
                <a:close/>
              </a:path>
            </a:pathLst>
          </a:custGeom>
          <a:solidFill>
            <a:srgbClr val="D450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2468563" y="4005263"/>
            <a:ext cx="252413" cy="376238"/>
          </a:xfrm>
          <a:custGeom>
            <a:avLst/>
            <a:gdLst/>
            <a:ahLst/>
            <a:cxnLst>
              <a:cxn ang="0">
                <a:pos x="155" y="0"/>
              </a:cxn>
              <a:cxn ang="0">
                <a:pos x="159" y="26"/>
              </a:cxn>
              <a:cxn ang="0">
                <a:pos x="159" y="50"/>
              </a:cxn>
              <a:cxn ang="0">
                <a:pos x="159" y="74"/>
              </a:cxn>
              <a:cxn ang="0">
                <a:pos x="159" y="119"/>
              </a:cxn>
              <a:cxn ang="0">
                <a:pos x="159" y="146"/>
              </a:cxn>
              <a:cxn ang="0">
                <a:pos x="159" y="171"/>
              </a:cxn>
              <a:cxn ang="0">
                <a:pos x="159" y="207"/>
              </a:cxn>
              <a:cxn ang="0">
                <a:pos x="159" y="237"/>
              </a:cxn>
              <a:cxn ang="0">
                <a:pos x="112" y="237"/>
              </a:cxn>
              <a:cxn ang="0">
                <a:pos x="101" y="237"/>
              </a:cxn>
              <a:cxn ang="0">
                <a:pos x="95" y="237"/>
              </a:cxn>
              <a:cxn ang="0">
                <a:pos x="88" y="237"/>
              </a:cxn>
              <a:cxn ang="0">
                <a:pos x="82" y="237"/>
              </a:cxn>
              <a:cxn ang="0">
                <a:pos x="75" y="237"/>
              </a:cxn>
              <a:cxn ang="0">
                <a:pos x="69" y="237"/>
              </a:cxn>
              <a:cxn ang="0">
                <a:pos x="63" y="237"/>
              </a:cxn>
              <a:cxn ang="0">
                <a:pos x="56" y="237"/>
              </a:cxn>
              <a:cxn ang="0">
                <a:pos x="50" y="237"/>
              </a:cxn>
              <a:cxn ang="0">
                <a:pos x="43" y="237"/>
              </a:cxn>
              <a:cxn ang="0">
                <a:pos x="37" y="237"/>
              </a:cxn>
              <a:cxn ang="0">
                <a:pos x="31" y="237"/>
              </a:cxn>
              <a:cxn ang="0">
                <a:pos x="24" y="237"/>
              </a:cxn>
              <a:cxn ang="0">
                <a:pos x="18" y="237"/>
              </a:cxn>
              <a:cxn ang="0">
                <a:pos x="11" y="237"/>
              </a:cxn>
              <a:cxn ang="0">
                <a:pos x="5" y="237"/>
              </a:cxn>
              <a:cxn ang="0">
                <a:pos x="0" y="232"/>
              </a:cxn>
              <a:cxn ang="0">
                <a:pos x="0" y="211"/>
              </a:cxn>
              <a:cxn ang="0">
                <a:pos x="0" y="159"/>
              </a:cxn>
              <a:cxn ang="0">
                <a:pos x="0" y="103"/>
              </a:cxn>
              <a:cxn ang="0">
                <a:pos x="0" y="79"/>
              </a:cxn>
              <a:cxn ang="0">
                <a:pos x="0" y="39"/>
              </a:cxn>
              <a:cxn ang="0">
                <a:pos x="7" y="0"/>
              </a:cxn>
              <a:cxn ang="0">
                <a:pos x="18" y="0"/>
              </a:cxn>
              <a:cxn ang="0">
                <a:pos x="24" y="0"/>
              </a:cxn>
              <a:cxn ang="0">
                <a:pos x="31" y="0"/>
              </a:cxn>
              <a:cxn ang="0">
                <a:pos x="37" y="0"/>
              </a:cxn>
              <a:cxn ang="0">
                <a:pos x="43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69" y="0"/>
              </a:cxn>
              <a:cxn ang="0">
                <a:pos x="75" y="0"/>
              </a:cxn>
              <a:cxn ang="0">
                <a:pos x="82" y="0"/>
              </a:cxn>
              <a:cxn ang="0">
                <a:pos x="88" y="0"/>
              </a:cxn>
              <a:cxn ang="0">
                <a:pos x="95" y="0"/>
              </a:cxn>
              <a:cxn ang="0">
                <a:pos x="101" y="0"/>
              </a:cxn>
              <a:cxn ang="0">
                <a:pos x="107" y="0"/>
              </a:cxn>
              <a:cxn ang="0">
                <a:pos x="114" y="0"/>
              </a:cxn>
              <a:cxn ang="0">
                <a:pos x="120" y="0"/>
              </a:cxn>
              <a:cxn ang="0">
                <a:pos x="127" y="0"/>
              </a:cxn>
              <a:cxn ang="0">
                <a:pos x="133" y="0"/>
              </a:cxn>
              <a:cxn ang="0">
                <a:pos x="139" y="0"/>
              </a:cxn>
            </a:cxnLst>
            <a:rect l="0" t="0" r="r" b="b"/>
            <a:pathLst>
              <a:path w="159" h="237">
                <a:moveTo>
                  <a:pt x="144" y="0"/>
                </a:move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9" y="0"/>
                </a:lnTo>
                <a:lnTo>
                  <a:pt x="159" y="10"/>
                </a:lnTo>
                <a:lnTo>
                  <a:pt x="159" y="13"/>
                </a:lnTo>
                <a:lnTo>
                  <a:pt x="159" y="26"/>
                </a:lnTo>
                <a:lnTo>
                  <a:pt x="159" y="43"/>
                </a:lnTo>
                <a:lnTo>
                  <a:pt x="159" y="47"/>
                </a:lnTo>
                <a:lnTo>
                  <a:pt x="159" y="48"/>
                </a:lnTo>
                <a:lnTo>
                  <a:pt x="159" y="50"/>
                </a:lnTo>
                <a:lnTo>
                  <a:pt x="159" y="51"/>
                </a:lnTo>
                <a:lnTo>
                  <a:pt x="159" y="66"/>
                </a:lnTo>
                <a:lnTo>
                  <a:pt x="159" y="72"/>
                </a:lnTo>
                <a:lnTo>
                  <a:pt x="159" y="74"/>
                </a:lnTo>
                <a:lnTo>
                  <a:pt x="159" y="75"/>
                </a:lnTo>
                <a:lnTo>
                  <a:pt x="159" y="79"/>
                </a:lnTo>
                <a:lnTo>
                  <a:pt x="159" y="83"/>
                </a:lnTo>
                <a:lnTo>
                  <a:pt x="159" y="119"/>
                </a:lnTo>
                <a:lnTo>
                  <a:pt x="159" y="127"/>
                </a:lnTo>
                <a:lnTo>
                  <a:pt x="159" y="131"/>
                </a:lnTo>
                <a:lnTo>
                  <a:pt x="159" y="133"/>
                </a:lnTo>
                <a:lnTo>
                  <a:pt x="159" y="146"/>
                </a:lnTo>
                <a:lnTo>
                  <a:pt x="159" y="152"/>
                </a:lnTo>
                <a:lnTo>
                  <a:pt x="159" y="154"/>
                </a:lnTo>
                <a:lnTo>
                  <a:pt x="159" y="159"/>
                </a:lnTo>
                <a:lnTo>
                  <a:pt x="159" y="171"/>
                </a:lnTo>
                <a:lnTo>
                  <a:pt x="159" y="184"/>
                </a:lnTo>
                <a:lnTo>
                  <a:pt x="159" y="189"/>
                </a:lnTo>
                <a:lnTo>
                  <a:pt x="159" y="197"/>
                </a:lnTo>
                <a:lnTo>
                  <a:pt x="159" y="207"/>
                </a:lnTo>
                <a:lnTo>
                  <a:pt x="159" y="211"/>
                </a:lnTo>
                <a:lnTo>
                  <a:pt x="159" y="216"/>
                </a:lnTo>
                <a:lnTo>
                  <a:pt x="159" y="219"/>
                </a:lnTo>
                <a:lnTo>
                  <a:pt x="159" y="237"/>
                </a:lnTo>
                <a:lnTo>
                  <a:pt x="144" y="237"/>
                </a:lnTo>
                <a:lnTo>
                  <a:pt x="128" y="237"/>
                </a:lnTo>
                <a:lnTo>
                  <a:pt x="117" y="237"/>
                </a:lnTo>
                <a:lnTo>
                  <a:pt x="112" y="237"/>
                </a:lnTo>
                <a:lnTo>
                  <a:pt x="106" y="237"/>
                </a:lnTo>
                <a:lnTo>
                  <a:pt x="104" y="237"/>
                </a:lnTo>
                <a:lnTo>
                  <a:pt x="103" y="237"/>
                </a:lnTo>
                <a:lnTo>
                  <a:pt x="101" y="237"/>
                </a:lnTo>
                <a:lnTo>
                  <a:pt x="99" y="237"/>
                </a:lnTo>
                <a:lnTo>
                  <a:pt x="98" y="237"/>
                </a:lnTo>
                <a:lnTo>
                  <a:pt x="96" y="237"/>
                </a:lnTo>
                <a:lnTo>
                  <a:pt x="95" y="237"/>
                </a:lnTo>
                <a:lnTo>
                  <a:pt x="93" y="237"/>
                </a:lnTo>
                <a:lnTo>
                  <a:pt x="91" y="237"/>
                </a:lnTo>
                <a:lnTo>
                  <a:pt x="90" y="237"/>
                </a:lnTo>
                <a:lnTo>
                  <a:pt x="88" y="237"/>
                </a:lnTo>
                <a:lnTo>
                  <a:pt x="87" y="237"/>
                </a:lnTo>
                <a:lnTo>
                  <a:pt x="85" y="237"/>
                </a:lnTo>
                <a:lnTo>
                  <a:pt x="83" y="237"/>
                </a:lnTo>
                <a:lnTo>
                  <a:pt x="82" y="237"/>
                </a:lnTo>
                <a:lnTo>
                  <a:pt x="80" y="237"/>
                </a:lnTo>
                <a:lnTo>
                  <a:pt x="79" y="237"/>
                </a:lnTo>
                <a:lnTo>
                  <a:pt x="77" y="237"/>
                </a:lnTo>
                <a:lnTo>
                  <a:pt x="75" y="237"/>
                </a:lnTo>
                <a:lnTo>
                  <a:pt x="74" y="237"/>
                </a:lnTo>
                <a:lnTo>
                  <a:pt x="72" y="237"/>
                </a:lnTo>
                <a:lnTo>
                  <a:pt x="71" y="237"/>
                </a:lnTo>
                <a:lnTo>
                  <a:pt x="69" y="237"/>
                </a:lnTo>
                <a:lnTo>
                  <a:pt x="67" y="237"/>
                </a:lnTo>
                <a:lnTo>
                  <a:pt x="66" y="237"/>
                </a:lnTo>
                <a:lnTo>
                  <a:pt x="64" y="237"/>
                </a:lnTo>
                <a:lnTo>
                  <a:pt x="63" y="237"/>
                </a:lnTo>
                <a:lnTo>
                  <a:pt x="61" y="237"/>
                </a:lnTo>
                <a:lnTo>
                  <a:pt x="59" y="237"/>
                </a:lnTo>
                <a:lnTo>
                  <a:pt x="58" y="237"/>
                </a:lnTo>
                <a:lnTo>
                  <a:pt x="56" y="237"/>
                </a:lnTo>
                <a:lnTo>
                  <a:pt x="55" y="237"/>
                </a:lnTo>
                <a:lnTo>
                  <a:pt x="53" y="237"/>
                </a:lnTo>
                <a:lnTo>
                  <a:pt x="51" y="237"/>
                </a:lnTo>
                <a:lnTo>
                  <a:pt x="50" y="237"/>
                </a:lnTo>
                <a:lnTo>
                  <a:pt x="48" y="237"/>
                </a:lnTo>
                <a:lnTo>
                  <a:pt x="47" y="237"/>
                </a:lnTo>
                <a:lnTo>
                  <a:pt x="45" y="237"/>
                </a:lnTo>
                <a:lnTo>
                  <a:pt x="43" y="237"/>
                </a:lnTo>
                <a:lnTo>
                  <a:pt x="42" y="237"/>
                </a:lnTo>
                <a:lnTo>
                  <a:pt x="40" y="237"/>
                </a:lnTo>
                <a:lnTo>
                  <a:pt x="39" y="237"/>
                </a:lnTo>
                <a:lnTo>
                  <a:pt x="37" y="237"/>
                </a:lnTo>
                <a:lnTo>
                  <a:pt x="35" y="237"/>
                </a:lnTo>
                <a:lnTo>
                  <a:pt x="34" y="237"/>
                </a:lnTo>
                <a:lnTo>
                  <a:pt x="32" y="237"/>
                </a:lnTo>
                <a:lnTo>
                  <a:pt x="31" y="237"/>
                </a:lnTo>
                <a:lnTo>
                  <a:pt x="29" y="237"/>
                </a:lnTo>
                <a:lnTo>
                  <a:pt x="27" y="237"/>
                </a:lnTo>
                <a:lnTo>
                  <a:pt x="26" y="237"/>
                </a:lnTo>
                <a:lnTo>
                  <a:pt x="24" y="237"/>
                </a:lnTo>
                <a:lnTo>
                  <a:pt x="23" y="237"/>
                </a:lnTo>
                <a:lnTo>
                  <a:pt x="21" y="237"/>
                </a:lnTo>
                <a:lnTo>
                  <a:pt x="19" y="237"/>
                </a:lnTo>
                <a:lnTo>
                  <a:pt x="18" y="237"/>
                </a:lnTo>
                <a:lnTo>
                  <a:pt x="16" y="237"/>
                </a:lnTo>
                <a:lnTo>
                  <a:pt x="15" y="237"/>
                </a:lnTo>
                <a:lnTo>
                  <a:pt x="13" y="237"/>
                </a:lnTo>
                <a:lnTo>
                  <a:pt x="11" y="237"/>
                </a:lnTo>
                <a:lnTo>
                  <a:pt x="10" y="237"/>
                </a:lnTo>
                <a:lnTo>
                  <a:pt x="8" y="237"/>
                </a:lnTo>
                <a:lnTo>
                  <a:pt x="7" y="237"/>
                </a:lnTo>
                <a:lnTo>
                  <a:pt x="5" y="237"/>
                </a:lnTo>
                <a:lnTo>
                  <a:pt x="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2"/>
                </a:lnTo>
                <a:lnTo>
                  <a:pt x="0" y="227"/>
                </a:lnTo>
                <a:lnTo>
                  <a:pt x="0" y="224"/>
                </a:lnTo>
                <a:lnTo>
                  <a:pt x="0" y="219"/>
                </a:lnTo>
                <a:lnTo>
                  <a:pt x="0" y="211"/>
                </a:lnTo>
                <a:lnTo>
                  <a:pt x="0" y="199"/>
                </a:lnTo>
                <a:lnTo>
                  <a:pt x="0" y="197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0" y="131"/>
                </a:lnTo>
                <a:lnTo>
                  <a:pt x="0" y="106"/>
                </a:lnTo>
                <a:lnTo>
                  <a:pt x="0" y="103"/>
                </a:lnTo>
                <a:lnTo>
                  <a:pt x="0" y="93"/>
                </a:lnTo>
                <a:lnTo>
                  <a:pt x="0" y="83"/>
                </a:lnTo>
                <a:lnTo>
                  <a:pt x="0" y="82"/>
                </a:lnTo>
                <a:lnTo>
                  <a:pt x="0" y="79"/>
                </a:lnTo>
                <a:lnTo>
                  <a:pt x="0" y="77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0" y="35"/>
                </a:lnTo>
                <a:lnTo>
                  <a:pt x="0" y="24"/>
                </a:lnTo>
                <a:lnTo>
                  <a:pt x="0" y="0"/>
                </a:lnTo>
                <a:lnTo>
                  <a:pt x="7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close/>
              </a:path>
            </a:pathLst>
          </a:custGeom>
          <a:solidFill>
            <a:srgbClr val="95B3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8"/>
          <p:cNvSpPr>
            <a:spLocks/>
          </p:cNvSpPr>
          <p:nvPr/>
        </p:nvSpPr>
        <p:spPr bwMode="auto">
          <a:xfrm>
            <a:off x="3267076" y="5491163"/>
            <a:ext cx="280988" cy="371475"/>
          </a:xfrm>
          <a:custGeom>
            <a:avLst/>
            <a:gdLst/>
            <a:ahLst/>
            <a:cxnLst>
              <a:cxn ang="0">
                <a:pos x="152" y="0"/>
              </a:cxn>
              <a:cxn ang="0">
                <a:pos x="153" y="29"/>
              </a:cxn>
              <a:cxn ang="0">
                <a:pos x="153" y="99"/>
              </a:cxn>
              <a:cxn ang="0">
                <a:pos x="160" y="110"/>
              </a:cxn>
              <a:cxn ang="0">
                <a:pos x="155" y="117"/>
              </a:cxn>
              <a:cxn ang="0">
                <a:pos x="155" y="123"/>
              </a:cxn>
              <a:cxn ang="0">
                <a:pos x="160" y="131"/>
              </a:cxn>
              <a:cxn ang="0">
                <a:pos x="164" y="138"/>
              </a:cxn>
              <a:cxn ang="0">
                <a:pos x="169" y="146"/>
              </a:cxn>
              <a:cxn ang="0">
                <a:pos x="174" y="154"/>
              </a:cxn>
              <a:cxn ang="0">
                <a:pos x="153" y="155"/>
              </a:cxn>
              <a:cxn ang="0">
                <a:pos x="153" y="163"/>
              </a:cxn>
              <a:cxn ang="0">
                <a:pos x="153" y="189"/>
              </a:cxn>
              <a:cxn ang="0">
                <a:pos x="153" y="232"/>
              </a:cxn>
              <a:cxn ang="0">
                <a:pos x="145" y="232"/>
              </a:cxn>
              <a:cxn ang="0">
                <a:pos x="137" y="232"/>
              </a:cxn>
              <a:cxn ang="0">
                <a:pos x="129" y="232"/>
              </a:cxn>
              <a:cxn ang="0">
                <a:pos x="102" y="232"/>
              </a:cxn>
              <a:cxn ang="0">
                <a:pos x="64" y="232"/>
              </a:cxn>
              <a:cxn ang="0">
                <a:pos x="35" y="234"/>
              </a:cxn>
              <a:cxn ang="0">
                <a:pos x="27" y="234"/>
              </a:cxn>
              <a:cxn ang="0">
                <a:pos x="19" y="234"/>
              </a:cxn>
              <a:cxn ang="0">
                <a:pos x="11" y="234"/>
              </a:cxn>
              <a:cxn ang="0">
                <a:pos x="3" y="234"/>
              </a:cxn>
              <a:cxn ang="0">
                <a:pos x="0" y="229"/>
              </a:cxn>
              <a:cxn ang="0">
                <a:pos x="0" y="221"/>
              </a:cxn>
              <a:cxn ang="0">
                <a:pos x="0" y="213"/>
              </a:cxn>
              <a:cxn ang="0">
                <a:pos x="0" y="205"/>
              </a:cxn>
              <a:cxn ang="0">
                <a:pos x="0" y="197"/>
              </a:cxn>
              <a:cxn ang="0">
                <a:pos x="0" y="189"/>
              </a:cxn>
              <a:cxn ang="0">
                <a:pos x="0" y="181"/>
              </a:cxn>
              <a:cxn ang="0">
                <a:pos x="0" y="173"/>
              </a:cxn>
              <a:cxn ang="0">
                <a:pos x="0" y="165"/>
              </a:cxn>
              <a:cxn ang="0">
                <a:pos x="0" y="157"/>
              </a:cxn>
              <a:cxn ang="0">
                <a:pos x="0" y="149"/>
              </a:cxn>
              <a:cxn ang="0">
                <a:pos x="0" y="141"/>
              </a:cxn>
              <a:cxn ang="0">
                <a:pos x="0" y="133"/>
              </a:cxn>
              <a:cxn ang="0">
                <a:pos x="0" y="125"/>
              </a:cxn>
              <a:cxn ang="0">
                <a:pos x="0" y="117"/>
              </a:cxn>
              <a:cxn ang="0">
                <a:pos x="0" y="109"/>
              </a:cxn>
              <a:cxn ang="0">
                <a:pos x="0" y="101"/>
              </a:cxn>
              <a:cxn ang="0">
                <a:pos x="0" y="93"/>
              </a:cxn>
              <a:cxn ang="0">
                <a:pos x="0" y="85"/>
              </a:cxn>
              <a:cxn ang="0">
                <a:pos x="0" y="77"/>
              </a:cxn>
              <a:cxn ang="0">
                <a:pos x="0" y="29"/>
              </a:cxn>
              <a:cxn ang="0">
                <a:pos x="0" y="19"/>
              </a:cxn>
              <a:cxn ang="0">
                <a:pos x="0" y="11"/>
              </a:cxn>
              <a:cxn ang="0">
                <a:pos x="0" y="3"/>
              </a:cxn>
              <a:cxn ang="0">
                <a:pos x="4" y="0"/>
              </a:cxn>
              <a:cxn ang="0">
                <a:pos x="12" y="0"/>
              </a:cxn>
              <a:cxn ang="0">
                <a:pos x="20" y="0"/>
              </a:cxn>
              <a:cxn ang="0">
                <a:pos x="28" y="0"/>
              </a:cxn>
              <a:cxn ang="0">
                <a:pos x="78" y="0"/>
              </a:cxn>
              <a:cxn ang="0">
                <a:pos x="94" y="0"/>
              </a:cxn>
              <a:cxn ang="0">
                <a:pos x="121" y="0"/>
              </a:cxn>
              <a:cxn ang="0">
                <a:pos x="129" y="0"/>
              </a:cxn>
              <a:cxn ang="0">
                <a:pos x="137" y="0"/>
              </a:cxn>
              <a:cxn ang="0">
                <a:pos x="145" y="0"/>
              </a:cxn>
            </a:cxnLst>
            <a:rect l="0" t="0" r="r" b="b"/>
            <a:pathLst>
              <a:path w="177" h="234">
                <a:moveTo>
                  <a:pt x="145" y="0"/>
                </a:move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3" y="6"/>
                </a:lnTo>
                <a:lnTo>
                  <a:pt x="153" y="16"/>
                </a:lnTo>
                <a:lnTo>
                  <a:pt x="153" y="27"/>
                </a:lnTo>
                <a:lnTo>
                  <a:pt x="153" y="29"/>
                </a:lnTo>
                <a:lnTo>
                  <a:pt x="153" y="40"/>
                </a:lnTo>
                <a:lnTo>
                  <a:pt x="153" y="53"/>
                </a:lnTo>
                <a:lnTo>
                  <a:pt x="153" y="78"/>
                </a:lnTo>
                <a:lnTo>
                  <a:pt x="153" y="83"/>
                </a:lnTo>
                <a:lnTo>
                  <a:pt x="153" y="99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10"/>
                </a:lnTo>
                <a:lnTo>
                  <a:pt x="160" y="110"/>
                </a:lnTo>
                <a:lnTo>
                  <a:pt x="160" y="114"/>
                </a:lnTo>
                <a:lnTo>
                  <a:pt x="160" y="115"/>
                </a:lnTo>
                <a:lnTo>
                  <a:pt x="158" y="115"/>
                </a:lnTo>
                <a:lnTo>
                  <a:pt x="156" y="115"/>
                </a:lnTo>
                <a:lnTo>
                  <a:pt x="155" y="117"/>
                </a:lnTo>
                <a:lnTo>
                  <a:pt x="155" y="118"/>
                </a:lnTo>
                <a:lnTo>
                  <a:pt x="153" y="118"/>
                </a:lnTo>
                <a:lnTo>
                  <a:pt x="153" y="120"/>
                </a:lnTo>
                <a:lnTo>
                  <a:pt x="153" y="122"/>
                </a:lnTo>
                <a:lnTo>
                  <a:pt x="155" y="123"/>
                </a:lnTo>
                <a:lnTo>
                  <a:pt x="155" y="125"/>
                </a:lnTo>
                <a:lnTo>
                  <a:pt x="156" y="126"/>
                </a:lnTo>
                <a:lnTo>
                  <a:pt x="158" y="128"/>
                </a:lnTo>
                <a:lnTo>
                  <a:pt x="160" y="130"/>
                </a:lnTo>
                <a:lnTo>
                  <a:pt x="160" y="131"/>
                </a:lnTo>
                <a:lnTo>
                  <a:pt x="161" y="131"/>
                </a:lnTo>
                <a:lnTo>
                  <a:pt x="161" y="133"/>
                </a:lnTo>
                <a:lnTo>
                  <a:pt x="163" y="134"/>
                </a:lnTo>
                <a:lnTo>
                  <a:pt x="163" y="136"/>
                </a:lnTo>
                <a:lnTo>
                  <a:pt x="164" y="138"/>
                </a:lnTo>
                <a:lnTo>
                  <a:pt x="166" y="139"/>
                </a:lnTo>
                <a:lnTo>
                  <a:pt x="168" y="141"/>
                </a:lnTo>
                <a:lnTo>
                  <a:pt x="168" y="142"/>
                </a:lnTo>
                <a:lnTo>
                  <a:pt x="169" y="144"/>
                </a:lnTo>
                <a:lnTo>
                  <a:pt x="169" y="146"/>
                </a:lnTo>
                <a:lnTo>
                  <a:pt x="171" y="147"/>
                </a:lnTo>
                <a:lnTo>
                  <a:pt x="171" y="149"/>
                </a:lnTo>
                <a:lnTo>
                  <a:pt x="172" y="149"/>
                </a:lnTo>
                <a:lnTo>
                  <a:pt x="174" y="152"/>
                </a:lnTo>
                <a:lnTo>
                  <a:pt x="174" y="154"/>
                </a:lnTo>
                <a:lnTo>
                  <a:pt x="176" y="154"/>
                </a:lnTo>
                <a:lnTo>
                  <a:pt x="177" y="155"/>
                </a:lnTo>
                <a:lnTo>
                  <a:pt x="172" y="155"/>
                </a:lnTo>
                <a:lnTo>
                  <a:pt x="168" y="155"/>
                </a:lnTo>
                <a:lnTo>
                  <a:pt x="153" y="155"/>
                </a:lnTo>
                <a:lnTo>
                  <a:pt x="153" y="157"/>
                </a:lnTo>
                <a:lnTo>
                  <a:pt x="153" y="158"/>
                </a:lnTo>
                <a:lnTo>
                  <a:pt x="153" y="160"/>
                </a:lnTo>
                <a:lnTo>
                  <a:pt x="153" y="162"/>
                </a:lnTo>
                <a:lnTo>
                  <a:pt x="153" y="163"/>
                </a:lnTo>
                <a:lnTo>
                  <a:pt x="153" y="165"/>
                </a:lnTo>
                <a:lnTo>
                  <a:pt x="153" y="166"/>
                </a:lnTo>
                <a:lnTo>
                  <a:pt x="153" y="168"/>
                </a:lnTo>
                <a:lnTo>
                  <a:pt x="153" y="184"/>
                </a:lnTo>
                <a:lnTo>
                  <a:pt x="153" y="189"/>
                </a:lnTo>
                <a:lnTo>
                  <a:pt x="153" y="195"/>
                </a:lnTo>
                <a:lnTo>
                  <a:pt x="153" y="198"/>
                </a:lnTo>
                <a:lnTo>
                  <a:pt x="153" y="202"/>
                </a:lnTo>
                <a:lnTo>
                  <a:pt x="153" y="219"/>
                </a:lnTo>
                <a:lnTo>
                  <a:pt x="153" y="232"/>
                </a:lnTo>
                <a:lnTo>
                  <a:pt x="152" y="232"/>
                </a:lnTo>
                <a:lnTo>
                  <a:pt x="150" y="232"/>
                </a:lnTo>
                <a:lnTo>
                  <a:pt x="148" y="232"/>
                </a:lnTo>
                <a:lnTo>
                  <a:pt x="147" y="232"/>
                </a:lnTo>
                <a:lnTo>
                  <a:pt x="145" y="232"/>
                </a:lnTo>
                <a:lnTo>
                  <a:pt x="144" y="232"/>
                </a:lnTo>
                <a:lnTo>
                  <a:pt x="142" y="232"/>
                </a:lnTo>
                <a:lnTo>
                  <a:pt x="140" y="232"/>
                </a:lnTo>
                <a:lnTo>
                  <a:pt x="139" y="232"/>
                </a:lnTo>
                <a:lnTo>
                  <a:pt x="137" y="232"/>
                </a:lnTo>
                <a:lnTo>
                  <a:pt x="136" y="232"/>
                </a:lnTo>
                <a:lnTo>
                  <a:pt x="134" y="232"/>
                </a:lnTo>
                <a:lnTo>
                  <a:pt x="132" y="232"/>
                </a:lnTo>
                <a:lnTo>
                  <a:pt x="131" y="232"/>
                </a:lnTo>
                <a:lnTo>
                  <a:pt x="129" y="232"/>
                </a:lnTo>
                <a:lnTo>
                  <a:pt x="128" y="232"/>
                </a:lnTo>
                <a:lnTo>
                  <a:pt x="115" y="232"/>
                </a:lnTo>
                <a:lnTo>
                  <a:pt x="108" y="232"/>
                </a:lnTo>
                <a:lnTo>
                  <a:pt x="107" y="232"/>
                </a:lnTo>
                <a:lnTo>
                  <a:pt x="102" y="232"/>
                </a:lnTo>
                <a:lnTo>
                  <a:pt x="99" y="234"/>
                </a:lnTo>
                <a:lnTo>
                  <a:pt x="73" y="232"/>
                </a:lnTo>
                <a:lnTo>
                  <a:pt x="70" y="232"/>
                </a:lnTo>
                <a:lnTo>
                  <a:pt x="68" y="232"/>
                </a:lnTo>
                <a:lnTo>
                  <a:pt x="64" y="232"/>
                </a:lnTo>
                <a:lnTo>
                  <a:pt x="56" y="232"/>
                </a:lnTo>
                <a:lnTo>
                  <a:pt x="51" y="232"/>
                </a:lnTo>
                <a:lnTo>
                  <a:pt x="38" y="234"/>
                </a:lnTo>
                <a:lnTo>
                  <a:pt x="36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30" y="234"/>
                </a:lnTo>
                <a:lnTo>
                  <a:pt x="28" y="234"/>
                </a:lnTo>
                <a:lnTo>
                  <a:pt x="27" y="234"/>
                </a:lnTo>
                <a:lnTo>
                  <a:pt x="25" y="234"/>
                </a:lnTo>
                <a:lnTo>
                  <a:pt x="24" y="234"/>
                </a:lnTo>
                <a:lnTo>
                  <a:pt x="22" y="234"/>
                </a:lnTo>
                <a:lnTo>
                  <a:pt x="20" y="234"/>
                </a:lnTo>
                <a:lnTo>
                  <a:pt x="19" y="234"/>
                </a:lnTo>
                <a:lnTo>
                  <a:pt x="17" y="234"/>
                </a:lnTo>
                <a:lnTo>
                  <a:pt x="16" y="234"/>
                </a:lnTo>
                <a:lnTo>
                  <a:pt x="14" y="234"/>
                </a:lnTo>
                <a:lnTo>
                  <a:pt x="12" y="234"/>
                </a:lnTo>
                <a:lnTo>
                  <a:pt x="11" y="234"/>
                </a:lnTo>
                <a:lnTo>
                  <a:pt x="9" y="234"/>
                </a:lnTo>
                <a:lnTo>
                  <a:pt x="8" y="234"/>
                </a:lnTo>
                <a:lnTo>
                  <a:pt x="6" y="234"/>
                </a:lnTo>
                <a:lnTo>
                  <a:pt x="4" y="234"/>
                </a:lnTo>
                <a:lnTo>
                  <a:pt x="3" y="234"/>
                </a:lnTo>
                <a:lnTo>
                  <a:pt x="1" y="234"/>
                </a:lnTo>
                <a:lnTo>
                  <a:pt x="0" y="234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58"/>
                </a:lnTo>
                <a:lnTo>
                  <a:pt x="0" y="54"/>
                </a:lnTo>
                <a:lnTo>
                  <a:pt x="0" y="50"/>
                </a:lnTo>
                <a:lnTo>
                  <a:pt x="0" y="38"/>
                </a:lnTo>
                <a:lnTo>
                  <a:pt x="0" y="29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43" y="0"/>
                </a:lnTo>
                <a:lnTo>
                  <a:pt x="57" y="0"/>
                </a:lnTo>
                <a:lnTo>
                  <a:pt x="65" y="0"/>
                </a:lnTo>
                <a:lnTo>
                  <a:pt x="68" y="0"/>
                </a:lnTo>
                <a:lnTo>
                  <a:pt x="78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94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close/>
              </a:path>
            </a:pathLst>
          </a:custGeom>
          <a:solidFill>
            <a:srgbClr val="69B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5819776" y="4803776"/>
            <a:ext cx="103188" cy="136525"/>
          </a:xfrm>
          <a:custGeom>
            <a:avLst/>
            <a:gdLst/>
            <a:ahLst/>
            <a:cxnLst>
              <a:cxn ang="0">
                <a:pos x="65" y="33"/>
              </a:cxn>
              <a:cxn ang="0">
                <a:pos x="64" y="33"/>
              </a:cxn>
              <a:cxn ang="0">
                <a:pos x="62" y="36"/>
              </a:cxn>
              <a:cxn ang="0">
                <a:pos x="62" y="38"/>
              </a:cxn>
              <a:cxn ang="0">
                <a:pos x="62" y="48"/>
              </a:cxn>
              <a:cxn ang="0">
                <a:pos x="56" y="48"/>
              </a:cxn>
              <a:cxn ang="0">
                <a:pos x="56" y="48"/>
              </a:cxn>
              <a:cxn ang="0">
                <a:pos x="51" y="48"/>
              </a:cxn>
              <a:cxn ang="0">
                <a:pos x="49" y="48"/>
              </a:cxn>
              <a:cxn ang="0">
                <a:pos x="48" y="46"/>
              </a:cxn>
              <a:cxn ang="0">
                <a:pos x="46" y="51"/>
              </a:cxn>
              <a:cxn ang="0">
                <a:pos x="40" y="52"/>
              </a:cxn>
              <a:cxn ang="0">
                <a:pos x="40" y="54"/>
              </a:cxn>
              <a:cxn ang="0">
                <a:pos x="40" y="56"/>
              </a:cxn>
              <a:cxn ang="0">
                <a:pos x="40" y="67"/>
              </a:cxn>
              <a:cxn ang="0">
                <a:pos x="40" y="73"/>
              </a:cxn>
              <a:cxn ang="0">
                <a:pos x="44" y="83"/>
              </a:cxn>
              <a:cxn ang="0">
                <a:pos x="43" y="86"/>
              </a:cxn>
              <a:cxn ang="0">
                <a:pos x="27" y="75"/>
              </a:cxn>
              <a:cxn ang="0">
                <a:pos x="27" y="75"/>
              </a:cxn>
              <a:cxn ang="0">
                <a:pos x="22" y="72"/>
              </a:cxn>
              <a:cxn ang="0">
                <a:pos x="16" y="67"/>
              </a:cxn>
              <a:cxn ang="0">
                <a:pos x="11" y="64"/>
              </a:cxn>
              <a:cxn ang="0">
                <a:pos x="3" y="59"/>
              </a:cxn>
              <a:cxn ang="0">
                <a:pos x="1" y="57"/>
              </a:cxn>
              <a:cxn ang="0">
                <a:pos x="0" y="57"/>
              </a:cxn>
              <a:cxn ang="0">
                <a:pos x="3" y="51"/>
              </a:cxn>
              <a:cxn ang="0">
                <a:pos x="6" y="44"/>
              </a:cxn>
              <a:cxn ang="0">
                <a:pos x="9" y="40"/>
              </a:cxn>
              <a:cxn ang="0">
                <a:pos x="11" y="36"/>
              </a:cxn>
              <a:cxn ang="0">
                <a:pos x="11" y="33"/>
              </a:cxn>
              <a:cxn ang="0">
                <a:pos x="12" y="32"/>
              </a:cxn>
              <a:cxn ang="0">
                <a:pos x="17" y="30"/>
              </a:cxn>
              <a:cxn ang="0">
                <a:pos x="17" y="24"/>
              </a:cxn>
              <a:cxn ang="0">
                <a:pos x="17" y="19"/>
              </a:cxn>
              <a:cxn ang="0">
                <a:pos x="17" y="12"/>
              </a:cxn>
              <a:cxn ang="0">
                <a:pos x="16" y="8"/>
              </a:cxn>
              <a:cxn ang="0">
                <a:pos x="17" y="6"/>
              </a:cxn>
              <a:cxn ang="0">
                <a:pos x="20" y="3"/>
              </a:cxn>
              <a:cxn ang="0">
                <a:pos x="22" y="0"/>
              </a:cxn>
              <a:cxn ang="0">
                <a:pos x="33" y="8"/>
              </a:cxn>
              <a:cxn ang="0">
                <a:pos x="40" y="12"/>
              </a:cxn>
              <a:cxn ang="0">
                <a:pos x="52" y="20"/>
              </a:cxn>
              <a:cxn ang="0">
                <a:pos x="56" y="24"/>
              </a:cxn>
              <a:cxn ang="0">
                <a:pos x="59" y="25"/>
              </a:cxn>
              <a:cxn ang="0">
                <a:pos x="59" y="25"/>
              </a:cxn>
              <a:cxn ang="0">
                <a:pos x="59" y="25"/>
              </a:cxn>
            </a:cxnLst>
            <a:rect l="0" t="0" r="r" b="b"/>
            <a:pathLst>
              <a:path w="65" h="86">
                <a:moveTo>
                  <a:pt x="65" y="28"/>
                </a:moveTo>
                <a:lnTo>
                  <a:pt x="65" y="30"/>
                </a:lnTo>
                <a:lnTo>
                  <a:pt x="65" y="33"/>
                </a:lnTo>
                <a:lnTo>
                  <a:pt x="65" y="35"/>
                </a:lnTo>
                <a:lnTo>
                  <a:pt x="64" y="33"/>
                </a:lnTo>
                <a:lnTo>
                  <a:pt x="64" y="33"/>
                </a:lnTo>
                <a:lnTo>
                  <a:pt x="62" y="33"/>
                </a:lnTo>
                <a:lnTo>
                  <a:pt x="62" y="35"/>
                </a:lnTo>
                <a:lnTo>
                  <a:pt x="62" y="36"/>
                </a:lnTo>
                <a:lnTo>
                  <a:pt x="62" y="36"/>
                </a:lnTo>
                <a:lnTo>
                  <a:pt x="62" y="36"/>
                </a:lnTo>
                <a:lnTo>
                  <a:pt x="62" y="38"/>
                </a:lnTo>
                <a:lnTo>
                  <a:pt x="62" y="40"/>
                </a:lnTo>
                <a:lnTo>
                  <a:pt x="62" y="40"/>
                </a:lnTo>
                <a:lnTo>
                  <a:pt x="62" y="48"/>
                </a:lnTo>
                <a:lnTo>
                  <a:pt x="57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2" y="48"/>
                </a:lnTo>
                <a:lnTo>
                  <a:pt x="51" y="48"/>
                </a:lnTo>
                <a:lnTo>
                  <a:pt x="51" y="48"/>
                </a:lnTo>
                <a:lnTo>
                  <a:pt x="49" y="48"/>
                </a:lnTo>
                <a:lnTo>
                  <a:pt x="49" y="48"/>
                </a:lnTo>
                <a:lnTo>
                  <a:pt x="49" y="48"/>
                </a:lnTo>
                <a:lnTo>
                  <a:pt x="48" y="46"/>
                </a:lnTo>
                <a:lnTo>
                  <a:pt x="48" y="46"/>
                </a:lnTo>
                <a:lnTo>
                  <a:pt x="48" y="46"/>
                </a:lnTo>
                <a:lnTo>
                  <a:pt x="46" y="46"/>
                </a:lnTo>
                <a:lnTo>
                  <a:pt x="46" y="51"/>
                </a:lnTo>
                <a:lnTo>
                  <a:pt x="46" y="51"/>
                </a:lnTo>
                <a:lnTo>
                  <a:pt x="46" y="52"/>
                </a:lnTo>
                <a:lnTo>
                  <a:pt x="46" y="52"/>
                </a:lnTo>
                <a:lnTo>
                  <a:pt x="40" y="52"/>
                </a:lnTo>
                <a:lnTo>
                  <a:pt x="40" y="52"/>
                </a:lnTo>
                <a:lnTo>
                  <a:pt x="40" y="52"/>
                </a:lnTo>
                <a:lnTo>
                  <a:pt x="40" y="54"/>
                </a:lnTo>
                <a:lnTo>
                  <a:pt x="40" y="54"/>
                </a:lnTo>
                <a:lnTo>
                  <a:pt x="40" y="56"/>
                </a:lnTo>
                <a:lnTo>
                  <a:pt x="40" y="56"/>
                </a:lnTo>
                <a:lnTo>
                  <a:pt x="40" y="59"/>
                </a:lnTo>
                <a:lnTo>
                  <a:pt x="40" y="65"/>
                </a:lnTo>
                <a:lnTo>
                  <a:pt x="40" y="67"/>
                </a:lnTo>
                <a:lnTo>
                  <a:pt x="40" y="73"/>
                </a:lnTo>
                <a:lnTo>
                  <a:pt x="40" y="73"/>
                </a:lnTo>
                <a:lnTo>
                  <a:pt x="40" y="73"/>
                </a:lnTo>
                <a:lnTo>
                  <a:pt x="44" y="73"/>
                </a:lnTo>
                <a:lnTo>
                  <a:pt x="44" y="78"/>
                </a:lnTo>
                <a:lnTo>
                  <a:pt x="44" y="83"/>
                </a:lnTo>
                <a:lnTo>
                  <a:pt x="43" y="81"/>
                </a:lnTo>
                <a:lnTo>
                  <a:pt x="43" y="84"/>
                </a:lnTo>
                <a:lnTo>
                  <a:pt x="43" y="86"/>
                </a:lnTo>
                <a:lnTo>
                  <a:pt x="41" y="86"/>
                </a:lnTo>
                <a:lnTo>
                  <a:pt x="40" y="84"/>
                </a:lnTo>
                <a:lnTo>
                  <a:pt x="27" y="75"/>
                </a:lnTo>
                <a:lnTo>
                  <a:pt x="27" y="75"/>
                </a:lnTo>
                <a:lnTo>
                  <a:pt x="27" y="75"/>
                </a:lnTo>
                <a:lnTo>
                  <a:pt x="27" y="75"/>
                </a:lnTo>
                <a:lnTo>
                  <a:pt x="22" y="72"/>
                </a:lnTo>
                <a:lnTo>
                  <a:pt x="22" y="72"/>
                </a:lnTo>
                <a:lnTo>
                  <a:pt x="22" y="72"/>
                </a:lnTo>
                <a:lnTo>
                  <a:pt x="16" y="67"/>
                </a:lnTo>
                <a:lnTo>
                  <a:pt x="16" y="67"/>
                </a:lnTo>
                <a:lnTo>
                  <a:pt x="16" y="67"/>
                </a:lnTo>
                <a:lnTo>
                  <a:pt x="16" y="67"/>
                </a:lnTo>
                <a:lnTo>
                  <a:pt x="12" y="67"/>
                </a:lnTo>
                <a:lnTo>
                  <a:pt x="11" y="64"/>
                </a:lnTo>
                <a:lnTo>
                  <a:pt x="8" y="62"/>
                </a:lnTo>
                <a:lnTo>
                  <a:pt x="6" y="60"/>
                </a:lnTo>
                <a:lnTo>
                  <a:pt x="3" y="59"/>
                </a:lnTo>
                <a:lnTo>
                  <a:pt x="3" y="59"/>
                </a:lnTo>
                <a:lnTo>
                  <a:pt x="1" y="57"/>
                </a:lnTo>
                <a:lnTo>
                  <a:pt x="1" y="57"/>
                </a:lnTo>
                <a:lnTo>
                  <a:pt x="1" y="57"/>
                </a:lnTo>
                <a:lnTo>
                  <a:pt x="1" y="57"/>
                </a:lnTo>
                <a:lnTo>
                  <a:pt x="0" y="57"/>
                </a:lnTo>
                <a:lnTo>
                  <a:pt x="1" y="56"/>
                </a:lnTo>
                <a:lnTo>
                  <a:pt x="3" y="52"/>
                </a:lnTo>
                <a:lnTo>
                  <a:pt x="3" y="51"/>
                </a:lnTo>
                <a:lnTo>
                  <a:pt x="4" y="49"/>
                </a:lnTo>
                <a:lnTo>
                  <a:pt x="4" y="48"/>
                </a:lnTo>
                <a:lnTo>
                  <a:pt x="6" y="44"/>
                </a:lnTo>
                <a:lnTo>
                  <a:pt x="6" y="44"/>
                </a:lnTo>
                <a:lnTo>
                  <a:pt x="8" y="41"/>
                </a:lnTo>
                <a:lnTo>
                  <a:pt x="9" y="40"/>
                </a:lnTo>
                <a:lnTo>
                  <a:pt x="11" y="38"/>
                </a:lnTo>
                <a:lnTo>
                  <a:pt x="11" y="36"/>
                </a:lnTo>
                <a:lnTo>
                  <a:pt x="11" y="36"/>
                </a:lnTo>
                <a:lnTo>
                  <a:pt x="11" y="35"/>
                </a:lnTo>
                <a:lnTo>
                  <a:pt x="11" y="35"/>
                </a:lnTo>
                <a:lnTo>
                  <a:pt x="11" y="33"/>
                </a:lnTo>
                <a:lnTo>
                  <a:pt x="12" y="33"/>
                </a:lnTo>
                <a:lnTo>
                  <a:pt x="12" y="32"/>
                </a:lnTo>
                <a:lnTo>
                  <a:pt x="12" y="32"/>
                </a:lnTo>
                <a:lnTo>
                  <a:pt x="14" y="32"/>
                </a:lnTo>
                <a:lnTo>
                  <a:pt x="16" y="30"/>
                </a:lnTo>
                <a:lnTo>
                  <a:pt x="17" y="30"/>
                </a:lnTo>
                <a:lnTo>
                  <a:pt x="17" y="27"/>
                </a:lnTo>
                <a:lnTo>
                  <a:pt x="17" y="25"/>
                </a:lnTo>
                <a:lnTo>
                  <a:pt x="17" y="24"/>
                </a:lnTo>
                <a:lnTo>
                  <a:pt x="17" y="24"/>
                </a:lnTo>
                <a:lnTo>
                  <a:pt x="17" y="22"/>
                </a:lnTo>
                <a:lnTo>
                  <a:pt x="17" y="19"/>
                </a:lnTo>
                <a:lnTo>
                  <a:pt x="17" y="17"/>
                </a:lnTo>
                <a:lnTo>
                  <a:pt x="16" y="16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6" y="8"/>
                </a:lnTo>
                <a:lnTo>
                  <a:pt x="16" y="8"/>
                </a:lnTo>
                <a:lnTo>
                  <a:pt x="16" y="6"/>
                </a:lnTo>
                <a:lnTo>
                  <a:pt x="17" y="6"/>
                </a:lnTo>
                <a:lnTo>
                  <a:pt x="19" y="6"/>
                </a:lnTo>
                <a:lnTo>
                  <a:pt x="19" y="4"/>
                </a:lnTo>
                <a:lnTo>
                  <a:pt x="20" y="3"/>
                </a:lnTo>
                <a:lnTo>
                  <a:pt x="20" y="3"/>
                </a:lnTo>
                <a:lnTo>
                  <a:pt x="22" y="0"/>
                </a:lnTo>
                <a:lnTo>
                  <a:pt x="22" y="0"/>
                </a:lnTo>
                <a:lnTo>
                  <a:pt x="22" y="0"/>
                </a:lnTo>
                <a:lnTo>
                  <a:pt x="25" y="1"/>
                </a:lnTo>
                <a:lnTo>
                  <a:pt x="33" y="8"/>
                </a:lnTo>
                <a:lnTo>
                  <a:pt x="33" y="8"/>
                </a:lnTo>
                <a:lnTo>
                  <a:pt x="33" y="8"/>
                </a:lnTo>
                <a:lnTo>
                  <a:pt x="40" y="12"/>
                </a:lnTo>
                <a:lnTo>
                  <a:pt x="44" y="14"/>
                </a:lnTo>
                <a:lnTo>
                  <a:pt x="44" y="14"/>
                </a:lnTo>
                <a:lnTo>
                  <a:pt x="52" y="20"/>
                </a:lnTo>
                <a:lnTo>
                  <a:pt x="54" y="20"/>
                </a:lnTo>
                <a:lnTo>
                  <a:pt x="56" y="22"/>
                </a:lnTo>
                <a:lnTo>
                  <a:pt x="56" y="24"/>
                </a:lnTo>
                <a:lnTo>
                  <a:pt x="56" y="24"/>
                </a:lnTo>
                <a:lnTo>
                  <a:pt x="57" y="24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65" y="28"/>
                </a:lnTo>
                <a:close/>
              </a:path>
            </a:pathLst>
          </a:custGeom>
          <a:solidFill>
            <a:srgbClr val="744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0"/>
          <p:cNvSpPr>
            <a:spLocks/>
          </p:cNvSpPr>
          <p:nvPr/>
        </p:nvSpPr>
        <p:spPr bwMode="auto">
          <a:xfrm>
            <a:off x="2759076" y="5000626"/>
            <a:ext cx="369888" cy="247650"/>
          </a:xfrm>
          <a:custGeom>
            <a:avLst/>
            <a:gdLst/>
            <a:ahLst/>
            <a:cxnLst>
              <a:cxn ang="0">
                <a:pos x="228" y="0"/>
              </a:cxn>
              <a:cxn ang="0">
                <a:pos x="233" y="0"/>
              </a:cxn>
              <a:cxn ang="0">
                <a:pos x="233" y="21"/>
              </a:cxn>
              <a:cxn ang="0">
                <a:pos x="233" y="36"/>
              </a:cxn>
              <a:cxn ang="0">
                <a:pos x="233" y="64"/>
              </a:cxn>
              <a:cxn ang="0">
                <a:pos x="233" y="93"/>
              </a:cxn>
              <a:cxn ang="0">
                <a:pos x="233" y="120"/>
              </a:cxn>
              <a:cxn ang="0">
                <a:pos x="233" y="133"/>
              </a:cxn>
              <a:cxn ang="0">
                <a:pos x="233" y="141"/>
              </a:cxn>
              <a:cxn ang="0">
                <a:pos x="219" y="156"/>
              </a:cxn>
              <a:cxn ang="0">
                <a:pos x="214" y="156"/>
              </a:cxn>
              <a:cxn ang="0">
                <a:pos x="209" y="156"/>
              </a:cxn>
              <a:cxn ang="0">
                <a:pos x="195" y="156"/>
              </a:cxn>
              <a:cxn ang="0">
                <a:pos x="180" y="156"/>
              </a:cxn>
              <a:cxn ang="0">
                <a:pos x="176" y="156"/>
              </a:cxn>
              <a:cxn ang="0">
                <a:pos x="171" y="156"/>
              </a:cxn>
              <a:cxn ang="0">
                <a:pos x="166" y="156"/>
              </a:cxn>
              <a:cxn ang="0">
                <a:pos x="161" y="156"/>
              </a:cxn>
              <a:cxn ang="0">
                <a:pos x="156" y="156"/>
              </a:cxn>
              <a:cxn ang="0">
                <a:pos x="116" y="156"/>
              </a:cxn>
              <a:cxn ang="0">
                <a:pos x="76" y="156"/>
              </a:cxn>
              <a:cxn ang="0">
                <a:pos x="72" y="156"/>
              </a:cxn>
              <a:cxn ang="0">
                <a:pos x="67" y="156"/>
              </a:cxn>
              <a:cxn ang="0">
                <a:pos x="62" y="156"/>
              </a:cxn>
              <a:cxn ang="0">
                <a:pos x="57" y="156"/>
              </a:cxn>
              <a:cxn ang="0">
                <a:pos x="52" y="156"/>
              </a:cxn>
              <a:cxn ang="0">
                <a:pos x="48" y="156"/>
              </a:cxn>
              <a:cxn ang="0">
                <a:pos x="43" y="156"/>
              </a:cxn>
              <a:cxn ang="0">
                <a:pos x="38" y="156"/>
              </a:cxn>
              <a:cxn ang="0">
                <a:pos x="33" y="156"/>
              </a:cxn>
              <a:cxn ang="0">
                <a:pos x="28" y="156"/>
              </a:cxn>
              <a:cxn ang="0">
                <a:pos x="0" y="156"/>
              </a:cxn>
              <a:cxn ang="0">
                <a:pos x="0" y="151"/>
              </a:cxn>
              <a:cxn ang="0">
                <a:pos x="0" y="146"/>
              </a:cxn>
              <a:cxn ang="0">
                <a:pos x="0" y="141"/>
              </a:cxn>
              <a:cxn ang="0">
                <a:pos x="0" y="136"/>
              </a:cxn>
              <a:cxn ang="0">
                <a:pos x="0" y="132"/>
              </a:cxn>
              <a:cxn ang="0">
                <a:pos x="0" y="120"/>
              </a:cxn>
              <a:cxn ang="0">
                <a:pos x="1" y="96"/>
              </a:cxn>
              <a:cxn ang="0">
                <a:pos x="1" y="92"/>
              </a:cxn>
              <a:cxn ang="0">
                <a:pos x="1" y="77"/>
              </a:cxn>
              <a:cxn ang="0">
                <a:pos x="1" y="44"/>
              </a:cxn>
              <a:cxn ang="0">
                <a:pos x="1" y="37"/>
              </a:cxn>
              <a:cxn ang="0">
                <a:pos x="1" y="26"/>
              </a:cxn>
              <a:cxn ang="0">
                <a:pos x="1" y="10"/>
              </a:cxn>
              <a:cxn ang="0">
                <a:pos x="14" y="0"/>
              </a:cxn>
              <a:cxn ang="0">
                <a:pos x="48" y="0"/>
              </a:cxn>
              <a:cxn ang="0">
                <a:pos x="78" y="0"/>
              </a:cxn>
              <a:cxn ang="0">
                <a:pos x="89" y="0"/>
              </a:cxn>
              <a:cxn ang="0">
                <a:pos x="94" y="0"/>
              </a:cxn>
              <a:cxn ang="0">
                <a:pos x="116" y="0"/>
              </a:cxn>
              <a:cxn ang="0">
                <a:pos x="136" y="0"/>
              </a:cxn>
              <a:cxn ang="0">
                <a:pos x="148" y="0"/>
              </a:cxn>
              <a:cxn ang="0">
                <a:pos x="171" y="0"/>
              </a:cxn>
              <a:cxn ang="0">
                <a:pos x="193" y="0"/>
              </a:cxn>
              <a:cxn ang="0">
                <a:pos x="212" y="0"/>
              </a:cxn>
            </a:cxnLst>
            <a:rect l="0" t="0" r="r" b="b"/>
            <a:pathLst>
              <a:path w="233" h="156">
                <a:moveTo>
                  <a:pt x="222" y="0"/>
                </a:move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lnTo>
                  <a:pt x="233" y="0"/>
                </a:lnTo>
                <a:lnTo>
                  <a:pt x="233" y="2"/>
                </a:lnTo>
                <a:lnTo>
                  <a:pt x="233" y="7"/>
                </a:lnTo>
                <a:lnTo>
                  <a:pt x="233" y="21"/>
                </a:lnTo>
                <a:lnTo>
                  <a:pt x="233" y="24"/>
                </a:lnTo>
                <a:lnTo>
                  <a:pt x="233" y="29"/>
                </a:lnTo>
                <a:lnTo>
                  <a:pt x="233" y="36"/>
                </a:lnTo>
                <a:lnTo>
                  <a:pt x="233" y="39"/>
                </a:lnTo>
                <a:lnTo>
                  <a:pt x="233" y="52"/>
                </a:lnTo>
                <a:lnTo>
                  <a:pt x="233" y="64"/>
                </a:lnTo>
                <a:lnTo>
                  <a:pt x="233" y="77"/>
                </a:lnTo>
                <a:lnTo>
                  <a:pt x="233" y="90"/>
                </a:lnTo>
                <a:lnTo>
                  <a:pt x="233" y="93"/>
                </a:lnTo>
                <a:lnTo>
                  <a:pt x="233" y="106"/>
                </a:lnTo>
                <a:lnTo>
                  <a:pt x="233" y="116"/>
                </a:lnTo>
                <a:lnTo>
                  <a:pt x="233" y="120"/>
                </a:lnTo>
                <a:lnTo>
                  <a:pt x="233" y="125"/>
                </a:lnTo>
                <a:lnTo>
                  <a:pt x="233" y="128"/>
                </a:lnTo>
                <a:lnTo>
                  <a:pt x="233" y="133"/>
                </a:lnTo>
                <a:lnTo>
                  <a:pt x="233" y="135"/>
                </a:lnTo>
                <a:lnTo>
                  <a:pt x="233" y="140"/>
                </a:lnTo>
                <a:lnTo>
                  <a:pt x="233" y="141"/>
                </a:lnTo>
                <a:lnTo>
                  <a:pt x="233" y="149"/>
                </a:lnTo>
                <a:lnTo>
                  <a:pt x="233" y="156"/>
                </a:lnTo>
                <a:lnTo>
                  <a:pt x="219" y="156"/>
                </a:lnTo>
                <a:lnTo>
                  <a:pt x="217" y="156"/>
                </a:lnTo>
                <a:lnTo>
                  <a:pt x="216" y="156"/>
                </a:lnTo>
                <a:lnTo>
                  <a:pt x="214" y="156"/>
                </a:lnTo>
                <a:lnTo>
                  <a:pt x="212" y="156"/>
                </a:lnTo>
                <a:lnTo>
                  <a:pt x="211" y="156"/>
                </a:lnTo>
                <a:lnTo>
                  <a:pt x="209" y="156"/>
                </a:lnTo>
                <a:lnTo>
                  <a:pt x="208" y="156"/>
                </a:lnTo>
                <a:lnTo>
                  <a:pt x="206" y="156"/>
                </a:lnTo>
                <a:lnTo>
                  <a:pt x="195" y="156"/>
                </a:lnTo>
                <a:lnTo>
                  <a:pt x="188" y="156"/>
                </a:lnTo>
                <a:lnTo>
                  <a:pt x="185" y="156"/>
                </a:lnTo>
                <a:lnTo>
                  <a:pt x="180" y="156"/>
                </a:lnTo>
                <a:lnTo>
                  <a:pt x="179" y="156"/>
                </a:lnTo>
                <a:lnTo>
                  <a:pt x="177" y="156"/>
                </a:lnTo>
                <a:lnTo>
                  <a:pt x="176" y="156"/>
                </a:lnTo>
                <a:lnTo>
                  <a:pt x="174" y="156"/>
                </a:lnTo>
                <a:lnTo>
                  <a:pt x="172" y="156"/>
                </a:lnTo>
                <a:lnTo>
                  <a:pt x="171" y="156"/>
                </a:lnTo>
                <a:lnTo>
                  <a:pt x="169" y="156"/>
                </a:lnTo>
                <a:lnTo>
                  <a:pt x="168" y="156"/>
                </a:lnTo>
                <a:lnTo>
                  <a:pt x="166" y="156"/>
                </a:lnTo>
                <a:lnTo>
                  <a:pt x="164" y="156"/>
                </a:lnTo>
                <a:lnTo>
                  <a:pt x="163" y="156"/>
                </a:lnTo>
                <a:lnTo>
                  <a:pt x="161" y="156"/>
                </a:lnTo>
                <a:lnTo>
                  <a:pt x="160" y="156"/>
                </a:lnTo>
                <a:lnTo>
                  <a:pt x="158" y="156"/>
                </a:lnTo>
                <a:lnTo>
                  <a:pt x="156" y="156"/>
                </a:lnTo>
                <a:lnTo>
                  <a:pt x="155" y="156"/>
                </a:lnTo>
                <a:lnTo>
                  <a:pt x="145" y="156"/>
                </a:lnTo>
                <a:lnTo>
                  <a:pt x="116" y="156"/>
                </a:lnTo>
                <a:lnTo>
                  <a:pt x="102" y="156"/>
                </a:lnTo>
                <a:lnTo>
                  <a:pt x="78" y="156"/>
                </a:lnTo>
                <a:lnTo>
                  <a:pt x="76" y="156"/>
                </a:lnTo>
                <a:lnTo>
                  <a:pt x="75" y="156"/>
                </a:lnTo>
                <a:lnTo>
                  <a:pt x="73" y="156"/>
                </a:lnTo>
                <a:lnTo>
                  <a:pt x="72" y="156"/>
                </a:lnTo>
                <a:lnTo>
                  <a:pt x="70" y="156"/>
                </a:lnTo>
                <a:lnTo>
                  <a:pt x="68" y="156"/>
                </a:lnTo>
                <a:lnTo>
                  <a:pt x="67" y="156"/>
                </a:lnTo>
                <a:lnTo>
                  <a:pt x="65" y="156"/>
                </a:lnTo>
                <a:lnTo>
                  <a:pt x="64" y="156"/>
                </a:lnTo>
                <a:lnTo>
                  <a:pt x="62" y="156"/>
                </a:lnTo>
                <a:lnTo>
                  <a:pt x="60" y="156"/>
                </a:lnTo>
                <a:lnTo>
                  <a:pt x="59" y="156"/>
                </a:lnTo>
                <a:lnTo>
                  <a:pt x="57" y="156"/>
                </a:lnTo>
                <a:lnTo>
                  <a:pt x="56" y="156"/>
                </a:lnTo>
                <a:lnTo>
                  <a:pt x="54" y="156"/>
                </a:lnTo>
                <a:lnTo>
                  <a:pt x="52" y="156"/>
                </a:lnTo>
                <a:lnTo>
                  <a:pt x="51" y="156"/>
                </a:lnTo>
                <a:lnTo>
                  <a:pt x="49" y="156"/>
                </a:lnTo>
                <a:lnTo>
                  <a:pt x="48" y="156"/>
                </a:lnTo>
                <a:lnTo>
                  <a:pt x="46" y="156"/>
                </a:lnTo>
                <a:lnTo>
                  <a:pt x="44" y="156"/>
                </a:lnTo>
                <a:lnTo>
                  <a:pt x="43" y="156"/>
                </a:lnTo>
                <a:lnTo>
                  <a:pt x="41" y="156"/>
                </a:lnTo>
                <a:lnTo>
                  <a:pt x="40" y="156"/>
                </a:lnTo>
                <a:lnTo>
                  <a:pt x="38" y="156"/>
                </a:lnTo>
                <a:lnTo>
                  <a:pt x="36" y="156"/>
                </a:lnTo>
                <a:lnTo>
                  <a:pt x="35" y="156"/>
                </a:lnTo>
                <a:lnTo>
                  <a:pt x="33" y="156"/>
                </a:lnTo>
                <a:lnTo>
                  <a:pt x="32" y="156"/>
                </a:lnTo>
                <a:lnTo>
                  <a:pt x="30" y="156"/>
                </a:lnTo>
                <a:lnTo>
                  <a:pt x="28" y="156"/>
                </a:lnTo>
                <a:lnTo>
                  <a:pt x="27" y="156"/>
                </a:lnTo>
                <a:lnTo>
                  <a:pt x="12" y="156"/>
                </a:lnTo>
                <a:lnTo>
                  <a:pt x="0" y="156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2"/>
                </a:lnTo>
                <a:lnTo>
                  <a:pt x="0" y="130"/>
                </a:lnTo>
                <a:lnTo>
                  <a:pt x="0" y="128"/>
                </a:lnTo>
                <a:lnTo>
                  <a:pt x="0" y="120"/>
                </a:lnTo>
                <a:lnTo>
                  <a:pt x="1" y="116"/>
                </a:lnTo>
                <a:lnTo>
                  <a:pt x="1" y="103"/>
                </a:lnTo>
                <a:lnTo>
                  <a:pt x="1" y="96"/>
                </a:lnTo>
                <a:lnTo>
                  <a:pt x="1" y="95"/>
                </a:lnTo>
                <a:lnTo>
                  <a:pt x="1" y="93"/>
                </a:lnTo>
                <a:lnTo>
                  <a:pt x="1" y="92"/>
                </a:lnTo>
                <a:lnTo>
                  <a:pt x="1" y="90"/>
                </a:lnTo>
                <a:lnTo>
                  <a:pt x="1" y="88"/>
                </a:lnTo>
                <a:lnTo>
                  <a:pt x="1" y="77"/>
                </a:lnTo>
                <a:lnTo>
                  <a:pt x="1" y="64"/>
                </a:lnTo>
                <a:lnTo>
                  <a:pt x="1" y="60"/>
                </a:lnTo>
                <a:lnTo>
                  <a:pt x="1" y="44"/>
                </a:lnTo>
                <a:lnTo>
                  <a:pt x="1" y="40"/>
                </a:lnTo>
                <a:lnTo>
                  <a:pt x="1" y="39"/>
                </a:lnTo>
                <a:lnTo>
                  <a:pt x="1" y="37"/>
                </a:lnTo>
                <a:lnTo>
                  <a:pt x="1" y="29"/>
                </a:lnTo>
                <a:lnTo>
                  <a:pt x="1" y="28"/>
                </a:lnTo>
                <a:lnTo>
                  <a:pt x="1" y="26"/>
                </a:lnTo>
                <a:lnTo>
                  <a:pt x="1" y="23"/>
                </a:lnTo>
                <a:lnTo>
                  <a:pt x="1" y="13"/>
                </a:lnTo>
                <a:lnTo>
                  <a:pt x="1" y="10"/>
                </a:lnTo>
                <a:lnTo>
                  <a:pt x="1" y="2"/>
                </a:lnTo>
                <a:lnTo>
                  <a:pt x="1" y="0"/>
                </a:lnTo>
                <a:lnTo>
                  <a:pt x="14" y="0"/>
                </a:lnTo>
                <a:lnTo>
                  <a:pt x="30" y="0"/>
                </a:lnTo>
                <a:lnTo>
                  <a:pt x="40" y="0"/>
                </a:lnTo>
                <a:lnTo>
                  <a:pt x="48" y="0"/>
                </a:lnTo>
                <a:lnTo>
                  <a:pt x="57" y="0"/>
                </a:lnTo>
                <a:lnTo>
                  <a:pt x="59" y="0"/>
                </a:lnTo>
                <a:lnTo>
                  <a:pt x="78" y="0"/>
                </a:lnTo>
                <a:lnTo>
                  <a:pt x="80" y="0"/>
                </a:lnTo>
                <a:lnTo>
                  <a:pt x="84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104" y="0"/>
                </a:lnTo>
                <a:lnTo>
                  <a:pt x="108" y="0"/>
                </a:lnTo>
                <a:lnTo>
                  <a:pt x="116" y="0"/>
                </a:lnTo>
                <a:lnTo>
                  <a:pt x="121" y="0"/>
                </a:lnTo>
                <a:lnTo>
                  <a:pt x="128" y="0"/>
                </a:lnTo>
                <a:lnTo>
                  <a:pt x="136" y="0"/>
                </a:lnTo>
                <a:lnTo>
                  <a:pt x="142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6" y="0"/>
                </a:lnTo>
                <a:lnTo>
                  <a:pt x="171" y="0"/>
                </a:lnTo>
                <a:lnTo>
                  <a:pt x="184" y="0"/>
                </a:lnTo>
                <a:lnTo>
                  <a:pt x="187" y="0"/>
                </a:lnTo>
                <a:lnTo>
                  <a:pt x="193" y="0"/>
                </a:lnTo>
                <a:lnTo>
                  <a:pt x="198" y="0"/>
                </a:lnTo>
                <a:lnTo>
                  <a:pt x="208" y="0"/>
                </a:lnTo>
                <a:lnTo>
                  <a:pt x="212" y="0"/>
                </a:lnTo>
                <a:lnTo>
                  <a:pt x="220" y="0"/>
                </a:lnTo>
                <a:lnTo>
                  <a:pt x="222" y="0"/>
                </a:lnTo>
                <a:close/>
              </a:path>
            </a:pathLst>
          </a:custGeom>
          <a:solidFill>
            <a:srgbClr val="F084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5026026" y="4765676"/>
            <a:ext cx="452438" cy="357188"/>
          </a:xfrm>
          <a:custGeom>
            <a:avLst/>
            <a:gdLst/>
            <a:ahLst/>
            <a:cxnLst>
              <a:cxn ang="0">
                <a:pos x="282" y="219"/>
              </a:cxn>
              <a:cxn ang="0">
                <a:pos x="215" y="225"/>
              </a:cxn>
              <a:cxn ang="0">
                <a:pos x="149" y="225"/>
              </a:cxn>
              <a:cxn ang="0">
                <a:pos x="72" y="225"/>
              </a:cxn>
              <a:cxn ang="0">
                <a:pos x="47" y="164"/>
              </a:cxn>
              <a:cxn ang="0">
                <a:pos x="45" y="110"/>
              </a:cxn>
              <a:cxn ang="0">
                <a:pos x="44" y="70"/>
              </a:cxn>
              <a:cxn ang="0">
                <a:pos x="31" y="25"/>
              </a:cxn>
              <a:cxn ang="0">
                <a:pos x="0" y="19"/>
              </a:cxn>
              <a:cxn ang="0">
                <a:pos x="10" y="4"/>
              </a:cxn>
              <a:cxn ang="0">
                <a:pos x="20" y="9"/>
              </a:cxn>
              <a:cxn ang="0">
                <a:pos x="31" y="3"/>
              </a:cxn>
              <a:cxn ang="0">
                <a:pos x="45" y="6"/>
              </a:cxn>
              <a:cxn ang="0">
                <a:pos x="52" y="8"/>
              </a:cxn>
              <a:cxn ang="0">
                <a:pos x="58" y="12"/>
              </a:cxn>
              <a:cxn ang="0">
                <a:pos x="63" y="9"/>
              </a:cxn>
              <a:cxn ang="0">
                <a:pos x="71" y="12"/>
              </a:cxn>
              <a:cxn ang="0">
                <a:pos x="72" y="20"/>
              </a:cxn>
              <a:cxn ang="0">
                <a:pos x="71" y="30"/>
              </a:cxn>
              <a:cxn ang="0">
                <a:pos x="80" y="35"/>
              </a:cxn>
              <a:cxn ang="0">
                <a:pos x="84" y="41"/>
              </a:cxn>
              <a:cxn ang="0">
                <a:pos x="92" y="41"/>
              </a:cxn>
              <a:cxn ang="0">
                <a:pos x="90" y="48"/>
              </a:cxn>
              <a:cxn ang="0">
                <a:pos x="95" y="40"/>
              </a:cxn>
              <a:cxn ang="0">
                <a:pos x="104" y="41"/>
              </a:cxn>
              <a:cxn ang="0">
                <a:pos x="112" y="38"/>
              </a:cxn>
              <a:cxn ang="0">
                <a:pos x="122" y="43"/>
              </a:cxn>
              <a:cxn ang="0">
                <a:pos x="128" y="40"/>
              </a:cxn>
              <a:cxn ang="0">
                <a:pos x="130" y="49"/>
              </a:cxn>
              <a:cxn ang="0">
                <a:pos x="143" y="51"/>
              </a:cxn>
              <a:cxn ang="0">
                <a:pos x="151" y="62"/>
              </a:cxn>
              <a:cxn ang="0">
                <a:pos x="157" y="70"/>
              </a:cxn>
              <a:cxn ang="0">
                <a:pos x="165" y="78"/>
              </a:cxn>
              <a:cxn ang="0">
                <a:pos x="172" y="89"/>
              </a:cxn>
              <a:cxn ang="0">
                <a:pos x="186" y="89"/>
              </a:cxn>
              <a:cxn ang="0">
                <a:pos x="189" y="94"/>
              </a:cxn>
              <a:cxn ang="0">
                <a:pos x="197" y="96"/>
              </a:cxn>
              <a:cxn ang="0">
                <a:pos x="199" y="102"/>
              </a:cxn>
              <a:cxn ang="0">
                <a:pos x="200" y="108"/>
              </a:cxn>
              <a:cxn ang="0">
                <a:pos x="212" y="118"/>
              </a:cxn>
              <a:cxn ang="0">
                <a:pos x="224" y="121"/>
              </a:cxn>
              <a:cxn ang="0">
                <a:pos x="226" y="131"/>
              </a:cxn>
              <a:cxn ang="0">
                <a:pos x="232" y="134"/>
              </a:cxn>
              <a:cxn ang="0">
                <a:pos x="234" y="137"/>
              </a:cxn>
              <a:cxn ang="0">
                <a:pos x="237" y="140"/>
              </a:cxn>
              <a:cxn ang="0">
                <a:pos x="244" y="142"/>
              </a:cxn>
              <a:cxn ang="0">
                <a:pos x="250" y="150"/>
              </a:cxn>
              <a:cxn ang="0">
                <a:pos x="245" y="153"/>
              </a:cxn>
              <a:cxn ang="0">
                <a:pos x="253" y="160"/>
              </a:cxn>
              <a:cxn ang="0">
                <a:pos x="261" y="166"/>
              </a:cxn>
              <a:cxn ang="0">
                <a:pos x="263" y="172"/>
              </a:cxn>
              <a:cxn ang="0">
                <a:pos x="266" y="160"/>
              </a:cxn>
              <a:cxn ang="0">
                <a:pos x="272" y="168"/>
              </a:cxn>
              <a:cxn ang="0">
                <a:pos x="276" y="171"/>
              </a:cxn>
              <a:cxn ang="0">
                <a:pos x="272" y="174"/>
              </a:cxn>
              <a:cxn ang="0">
                <a:pos x="280" y="168"/>
              </a:cxn>
            </a:cxnLst>
            <a:rect l="0" t="0" r="r" b="b"/>
            <a:pathLst>
              <a:path w="285" h="225">
                <a:moveTo>
                  <a:pt x="285" y="161"/>
                </a:moveTo>
                <a:lnTo>
                  <a:pt x="285" y="166"/>
                </a:lnTo>
                <a:lnTo>
                  <a:pt x="285" y="171"/>
                </a:lnTo>
                <a:lnTo>
                  <a:pt x="285" y="174"/>
                </a:lnTo>
                <a:lnTo>
                  <a:pt x="285" y="177"/>
                </a:lnTo>
                <a:lnTo>
                  <a:pt x="284" y="193"/>
                </a:lnTo>
                <a:lnTo>
                  <a:pt x="284" y="204"/>
                </a:lnTo>
                <a:lnTo>
                  <a:pt x="282" y="219"/>
                </a:lnTo>
                <a:lnTo>
                  <a:pt x="279" y="219"/>
                </a:lnTo>
                <a:lnTo>
                  <a:pt x="279" y="225"/>
                </a:lnTo>
                <a:lnTo>
                  <a:pt x="266" y="225"/>
                </a:lnTo>
                <a:lnTo>
                  <a:pt x="256" y="225"/>
                </a:lnTo>
                <a:lnTo>
                  <a:pt x="253" y="225"/>
                </a:lnTo>
                <a:lnTo>
                  <a:pt x="240" y="225"/>
                </a:lnTo>
                <a:lnTo>
                  <a:pt x="228" y="225"/>
                </a:lnTo>
                <a:lnTo>
                  <a:pt x="215" y="225"/>
                </a:lnTo>
                <a:lnTo>
                  <a:pt x="210" y="225"/>
                </a:lnTo>
                <a:lnTo>
                  <a:pt x="202" y="225"/>
                </a:lnTo>
                <a:lnTo>
                  <a:pt x="189" y="225"/>
                </a:lnTo>
                <a:lnTo>
                  <a:pt x="180" y="225"/>
                </a:lnTo>
                <a:lnTo>
                  <a:pt x="176" y="225"/>
                </a:lnTo>
                <a:lnTo>
                  <a:pt x="175" y="225"/>
                </a:lnTo>
                <a:lnTo>
                  <a:pt x="162" y="225"/>
                </a:lnTo>
                <a:lnTo>
                  <a:pt x="149" y="225"/>
                </a:lnTo>
                <a:lnTo>
                  <a:pt x="148" y="225"/>
                </a:lnTo>
                <a:lnTo>
                  <a:pt x="144" y="225"/>
                </a:lnTo>
                <a:lnTo>
                  <a:pt x="136" y="225"/>
                </a:lnTo>
                <a:lnTo>
                  <a:pt x="124" y="225"/>
                </a:lnTo>
                <a:lnTo>
                  <a:pt x="111" y="225"/>
                </a:lnTo>
                <a:lnTo>
                  <a:pt x="98" y="225"/>
                </a:lnTo>
                <a:lnTo>
                  <a:pt x="85" y="225"/>
                </a:lnTo>
                <a:lnTo>
                  <a:pt x="72" y="225"/>
                </a:lnTo>
                <a:lnTo>
                  <a:pt x="60" y="225"/>
                </a:lnTo>
                <a:lnTo>
                  <a:pt x="47" y="225"/>
                </a:lnTo>
                <a:lnTo>
                  <a:pt x="47" y="214"/>
                </a:lnTo>
                <a:lnTo>
                  <a:pt x="47" y="212"/>
                </a:lnTo>
                <a:lnTo>
                  <a:pt x="47" y="200"/>
                </a:lnTo>
                <a:lnTo>
                  <a:pt x="47" y="187"/>
                </a:lnTo>
                <a:lnTo>
                  <a:pt x="47" y="174"/>
                </a:lnTo>
                <a:lnTo>
                  <a:pt x="47" y="164"/>
                </a:lnTo>
                <a:lnTo>
                  <a:pt x="47" y="161"/>
                </a:lnTo>
                <a:lnTo>
                  <a:pt x="47" y="148"/>
                </a:lnTo>
                <a:lnTo>
                  <a:pt x="44" y="148"/>
                </a:lnTo>
                <a:lnTo>
                  <a:pt x="44" y="136"/>
                </a:lnTo>
                <a:lnTo>
                  <a:pt x="44" y="123"/>
                </a:lnTo>
                <a:lnTo>
                  <a:pt x="44" y="112"/>
                </a:lnTo>
                <a:lnTo>
                  <a:pt x="45" y="112"/>
                </a:lnTo>
                <a:lnTo>
                  <a:pt x="45" y="110"/>
                </a:lnTo>
                <a:lnTo>
                  <a:pt x="45" y="97"/>
                </a:lnTo>
                <a:lnTo>
                  <a:pt x="44" y="96"/>
                </a:lnTo>
                <a:lnTo>
                  <a:pt x="45" y="91"/>
                </a:lnTo>
                <a:lnTo>
                  <a:pt x="45" y="86"/>
                </a:lnTo>
                <a:lnTo>
                  <a:pt x="45" y="83"/>
                </a:lnTo>
                <a:lnTo>
                  <a:pt x="45" y="81"/>
                </a:lnTo>
                <a:lnTo>
                  <a:pt x="45" y="73"/>
                </a:lnTo>
                <a:lnTo>
                  <a:pt x="44" y="70"/>
                </a:lnTo>
                <a:lnTo>
                  <a:pt x="44" y="57"/>
                </a:lnTo>
                <a:lnTo>
                  <a:pt x="44" y="48"/>
                </a:lnTo>
                <a:lnTo>
                  <a:pt x="44" y="44"/>
                </a:lnTo>
                <a:lnTo>
                  <a:pt x="44" y="38"/>
                </a:lnTo>
                <a:lnTo>
                  <a:pt x="44" y="36"/>
                </a:lnTo>
                <a:lnTo>
                  <a:pt x="44" y="32"/>
                </a:lnTo>
                <a:lnTo>
                  <a:pt x="44" y="25"/>
                </a:lnTo>
                <a:lnTo>
                  <a:pt x="31" y="25"/>
                </a:lnTo>
                <a:lnTo>
                  <a:pt x="18" y="25"/>
                </a:lnTo>
                <a:lnTo>
                  <a:pt x="5" y="25"/>
                </a:lnTo>
                <a:lnTo>
                  <a:pt x="5" y="32"/>
                </a:lnTo>
                <a:lnTo>
                  <a:pt x="5" y="38"/>
                </a:lnTo>
                <a:lnTo>
                  <a:pt x="0" y="38"/>
                </a:lnTo>
                <a:lnTo>
                  <a:pt x="0" y="30"/>
                </a:lnTo>
                <a:lnTo>
                  <a:pt x="0" y="20"/>
                </a:lnTo>
                <a:lnTo>
                  <a:pt x="0" y="19"/>
                </a:lnTo>
                <a:lnTo>
                  <a:pt x="0" y="12"/>
                </a:lnTo>
                <a:lnTo>
                  <a:pt x="0" y="11"/>
                </a:lnTo>
                <a:lnTo>
                  <a:pt x="2" y="9"/>
                </a:lnTo>
                <a:lnTo>
                  <a:pt x="4" y="8"/>
                </a:lnTo>
                <a:lnTo>
                  <a:pt x="5" y="6"/>
                </a:lnTo>
                <a:lnTo>
                  <a:pt x="7" y="6"/>
                </a:lnTo>
                <a:lnTo>
                  <a:pt x="8" y="4"/>
                </a:lnTo>
                <a:lnTo>
                  <a:pt x="10" y="4"/>
                </a:lnTo>
                <a:lnTo>
                  <a:pt x="12" y="4"/>
                </a:lnTo>
                <a:lnTo>
                  <a:pt x="12" y="6"/>
                </a:lnTo>
                <a:lnTo>
                  <a:pt x="13" y="8"/>
                </a:lnTo>
                <a:lnTo>
                  <a:pt x="13" y="9"/>
                </a:lnTo>
                <a:lnTo>
                  <a:pt x="15" y="9"/>
                </a:lnTo>
                <a:lnTo>
                  <a:pt x="16" y="9"/>
                </a:lnTo>
                <a:lnTo>
                  <a:pt x="18" y="9"/>
                </a:lnTo>
                <a:lnTo>
                  <a:pt x="20" y="9"/>
                </a:lnTo>
                <a:lnTo>
                  <a:pt x="21" y="8"/>
                </a:lnTo>
                <a:lnTo>
                  <a:pt x="23" y="6"/>
                </a:lnTo>
                <a:lnTo>
                  <a:pt x="23" y="3"/>
                </a:lnTo>
                <a:lnTo>
                  <a:pt x="24" y="1"/>
                </a:lnTo>
                <a:lnTo>
                  <a:pt x="26" y="0"/>
                </a:lnTo>
                <a:lnTo>
                  <a:pt x="28" y="1"/>
                </a:lnTo>
                <a:lnTo>
                  <a:pt x="29" y="1"/>
                </a:lnTo>
                <a:lnTo>
                  <a:pt x="31" y="3"/>
                </a:lnTo>
                <a:lnTo>
                  <a:pt x="32" y="4"/>
                </a:lnTo>
                <a:lnTo>
                  <a:pt x="34" y="4"/>
                </a:lnTo>
                <a:lnTo>
                  <a:pt x="34" y="6"/>
                </a:lnTo>
                <a:lnTo>
                  <a:pt x="36" y="6"/>
                </a:lnTo>
                <a:lnTo>
                  <a:pt x="39" y="4"/>
                </a:lnTo>
                <a:lnTo>
                  <a:pt x="42" y="6"/>
                </a:lnTo>
                <a:lnTo>
                  <a:pt x="44" y="6"/>
                </a:lnTo>
                <a:lnTo>
                  <a:pt x="45" y="6"/>
                </a:lnTo>
                <a:lnTo>
                  <a:pt x="45" y="8"/>
                </a:lnTo>
                <a:lnTo>
                  <a:pt x="47" y="9"/>
                </a:lnTo>
                <a:lnTo>
                  <a:pt x="45" y="11"/>
                </a:lnTo>
                <a:lnTo>
                  <a:pt x="47" y="12"/>
                </a:lnTo>
                <a:lnTo>
                  <a:pt x="48" y="12"/>
                </a:lnTo>
                <a:lnTo>
                  <a:pt x="50" y="11"/>
                </a:lnTo>
                <a:lnTo>
                  <a:pt x="50" y="9"/>
                </a:lnTo>
                <a:lnTo>
                  <a:pt x="52" y="8"/>
                </a:lnTo>
                <a:lnTo>
                  <a:pt x="53" y="8"/>
                </a:lnTo>
                <a:lnTo>
                  <a:pt x="53" y="11"/>
                </a:lnTo>
                <a:lnTo>
                  <a:pt x="53" y="12"/>
                </a:lnTo>
                <a:lnTo>
                  <a:pt x="53" y="14"/>
                </a:lnTo>
                <a:lnTo>
                  <a:pt x="55" y="16"/>
                </a:lnTo>
                <a:lnTo>
                  <a:pt x="56" y="16"/>
                </a:lnTo>
                <a:lnTo>
                  <a:pt x="56" y="14"/>
                </a:lnTo>
                <a:lnTo>
                  <a:pt x="58" y="12"/>
                </a:lnTo>
                <a:lnTo>
                  <a:pt x="58" y="11"/>
                </a:lnTo>
                <a:lnTo>
                  <a:pt x="58" y="9"/>
                </a:lnTo>
                <a:lnTo>
                  <a:pt x="58" y="8"/>
                </a:lnTo>
                <a:lnTo>
                  <a:pt x="60" y="6"/>
                </a:lnTo>
                <a:lnTo>
                  <a:pt x="60" y="4"/>
                </a:lnTo>
                <a:lnTo>
                  <a:pt x="61" y="4"/>
                </a:lnTo>
                <a:lnTo>
                  <a:pt x="63" y="6"/>
                </a:lnTo>
                <a:lnTo>
                  <a:pt x="63" y="9"/>
                </a:lnTo>
                <a:lnTo>
                  <a:pt x="64" y="11"/>
                </a:lnTo>
                <a:lnTo>
                  <a:pt x="64" y="12"/>
                </a:lnTo>
                <a:lnTo>
                  <a:pt x="66" y="14"/>
                </a:lnTo>
                <a:lnTo>
                  <a:pt x="68" y="12"/>
                </a:lnTo>
                <a:lnTo>
                  <a:pt x="69" y="11"/>
                </a:lnTo>
                <a:lnTo>
                  <a:pt x="71" y="9"/>
                </a:lnTo>
                <a:lnTo>
                  <a:pt x="71" y="11"/>
                </a:lnTo>
                <a:lnTo>
                  <a:pt x="71" y="12"/>
                </a:lnTo>
                <a:lnTo>
                  <a:pt x="68" y="14"/>
                </a:lnTo>
                <a:lnTo>
                  <a:pt x="66" y="16"/>
                </a:lnTo>
                <a:lnTo>
                  <a:pt x="64" y="17"/>
                </a:lnTo>
                <a:lnTo>
                  <a:pt x="64" y="19"/>
                </a:lnTo>
                <a:lnTo>
                  <a:pt x="66" y="20"/>
                </a:lnTo>
                <a:lnTo>
                  <a:pt x="68" y="20"/>
                </a:lnTo>
                <a:lnTo>
                  <a:pt x="69" y="20"/>
                </a:lnTo>
                <a:lnTo>
                  <a:pt x="72" y="20"/>
                </a:lnTo>
                <a:lnTo>
                  <a:pt x="74" y="22"/>
                </a:lnTo>
                <a:lnTo>
                  <a:pt x="74" y="24"/>
                </a:lnTo>
                <a:lnTo>
                  <a:pt x="72" y="24"/>
                </a:lnTo>
                <a:lnTo>
                  <a:pt x="71" y="25"/>
                </a:lnTo>
                <a:lnTo>
                  <a:pt x="69" y="27"/>
                </a:lnTo>
                <a:lnTo>
                  <a:pt x="69" y="28"/>
                </a:lnTo>
                <a:lnTo>
                  <a:pt x="69" y="30"/>
                </a:lnTo>
                <a:lnTo>
                  <a:pt x="71" y="30"/>
                </a:lnTo>
                <a:lnTo>
                  <a:pt x="72" y="32"/>
                </a:lnTo>
                <a:lnTo>
                  <a:pt x="74" y="33"/>
                </a:lnTo>
                <a:lnTo>
                  <a:pt x="76" y="33"/>
                </a:lnTo>
                <a:lnTo>
                  <a:pt x="76" y="35"/>
                </a:lnTo>
                <a:lnTo>
                  <a:pt x="76" y="36"/>
                </a:lnTo>
                <a:lnTo>
                  <a:pt x="77" y="36"/>
                </a:lnTo>
                <a:lnTo>
                  <a:pt x="79" y="36"/>
                </a:lnTo>
                <a:lnTo>
                  <a:pt x="80" y="35"/>
                </a:lnTo>
                <a:lnTo>
                  <a:pt x="80" y="36"/>
                </a:lnTo>
                <a:lnTo>
                  <a:pt x="80" y="38"/>
                </a:lnTo>
                <a:lnTo>
                  <a:pt x="79" y="40"/>
                </a:lnTo>
                <a:lnTo>
                  <a:pt x="79" y="41"/>
                </a:lnTo>
                <a:lnTo>
                  <a:pt x="79" y="43"/>
                </a:lnTo>
                <a:lnTo>
                  <a:pt x="80" y="43"/>
                </a:lnTo>
                <a:lnTo>
                  <a:pt x="82" y="43"/>
                </a:lnTo>
                <a:lnTo>
                  <a:pt x="84" y="41"/>
                </a:lnTo>
                <a:lnTo>
                  <a:pt x="84" y="40"/>
                </a:lnTo>
                <a:lnTo>
                  <a:pt x="85" y="38"/>
                </a:lnTo>
                <a:lnTo>
                  <a:pt x="87" y="36"/>
                </a:lnTo>
                <a:lnTo>
                  <a:pt x="88" y="36"/>
                </a:lnTo>
                <a:lnTo>
                  <a:pt x="90" y="36"/>
                </a:lnTo>
                <a:lnTo>
                  <a:pt x="92" y="38"/>
                </a:lnTo>
                <a:lnTo>
                  <a:pt x="92" y="40"/>
                </a:lnTo>
                <a:lnTo>
                  <a:pt x="92" y="41"/>
                </a:lnTo>
                <a:lnTo>
                  <a:pt x="90" y="43"/>
                </a:lnTo>
                <a:lnTo>
                  <a:pt x="87" y="43"/>
                </a:lnTo>
                <a:lnTo>
                  <a:pt x="85" y="44"/>
                </a:lnTo>
                <a:lnTo>
                  <a:pt x="85" y="46"/>
                </a:lnTo>
                <a:lnTo>
                  <a:pt x="85" y="48"/>
                </a:lnTo>
                <a:lnTo>
                  <a:pt x="87" y="49"/>
                </a:lnTo>
                <a:lnTo>
                  <a:pt x="88" y="49"/>
                </a:lnTo>
                <a:lnTo>
                  <a:pt x="90" y="48"/>
                </a:lnTo>
                <a:lnTo>
                  <a:pt x="92" y="48"/>
                </a:lnTo>
                <a:lnTo>
                  <a:pt x="95" y="46"/>
                </a:lnTo>
                <a:lnTo>
                  <a:pt x="96" y="44"/>
                </a:lnTo>
                <a:lnTo>
                  <a:pt x="98" y="44"/>
                </a:lnTo>
                <a:lnTo>
                  <a:pt x="100" y="44"/>
                </a:lnTo>
                <a:lnTo>
                  <a:pt x="98" y="43"/>
                </a:lnTo>
                <a:lnTo>
                  <a:pt x="96" y="41"/>
                </a:lnTo>
                <a:lnTo>
                  <a:pt x="95" y="40"/>
                </a:lnTo>
                <a:lnTo>
                  <a:pt x="95" y="38"/>
                </a:lnTo>
                <a:lnTo>
                  <a:pt x="96" y="38"/>
                </a:lnTo>
                <a:lnTo>
                  <a:pt x="96" y="36"/>
                </a:lnTo>
                <a:lnTo>
                  <a:pt x="98" y="38"/>
                </a:lnTo>
                <a:lnTo>
                  <a:pt x="100" y="40"/>
                </a:lnTo>
                <a:lnTo>
                  <a:pt x="101" y="41"/>
                </a:lnTo>
                <a:lnTo>
                  <a:pt x="103" y="41"/>
                </a:lnTo>
                <a:lnTo>
                  <a:pt x="104" y="41"/>
                </a:lnTo>
                <a:lnTo>
                  <a:pt x="106" y="41"/>
                </a:lnTo>
                <a:lnTo>
                  <a:pt x="106" y="40"/>
                </a:lnTo>
                <a:lnTo>
                  <a:pt x="108" y="38"/>
                </a:lnTo>
                <a:lnTo>
                  <a:pt x="109" y="35"/>
                </a:lnTo>
                <a:lnTo>
                  <a:pt x="109" y="33"/>
                </a:lnTo>
                <a:lnTo>
                  <a:pt x="111" y="33"/>
                </a:lnTo>
                <a:lnTo>
                  <a:pt x="112" y="35"/>
                </a:lnTo>
                <a:lnTo>
                  <a:pt x="112" y="38"/>
                </a:lnTo>
                <a:lnTo>
                  <a:pt x="114" y="40"/>
                </a:lnTo>
                <a:lnTo>
                  <a:pt x="116" y="38"/>
                </a:lnTo>
                <a:lnTo>
                  <a:pt x="116" y="40"/>
                </a:lnTo>
                <a:lnTo>
                  <a:pt x="117" y="40"/>
                </a:lnTo>
                <a:lnTo>
                  <a:pt x="119" y="40"/>
                </a:lnTo>
                <a:lnTo>
                  <a:pt x="119" y="41"/>
                </a:lnTo>
                <a:lnTo>
                  <a:pt x="120" y="43"/>
                </a:lnTo>
                <a:lnTo>
                  <a:pt x="122" y="43"/>
                </a:lnTo>
                <a:lnTo>
                  <a:pt x="124" y="43"/>
                </a:lnTo>
                <a:lnTo>
                  <a:pt x="125" y="43"/>
                </a:lnTo>
                <a:lnTo>
                  <a:pt x="125" y="41"/>
                </a:lnTo>
                <a:lnTo>
                  <a:pt x="125" y="40"/>
                </a:lnTo>
                <a:lnTo>
                  <a:pt x="127" y="40"/>
                </a:lnTo>
                <a:lnTo>
                  <a:pt x="127" y="38"/>
                </a:lnTo>
                <a:lnTo>
                  <a:pt x="128" y="38"/>
                </a:lnTo>
                <a:lnTo>
                  <a:pt x="128" y="40"/>
                </a:lnTo>
                <a:lnTo>
                  <a:pt x="130" y="40"/>
                </a:lnTo>
                <a:lnTo>
                  <a:pt x="130" y="43"/>
                </a:lnTo>
                <a:lnTo>
                  <a:pt x="128" y="44"/>
                </a:lnTo>
                <a:lnTo>
                  <a:pt x="128" y="46"/>
                </a:lnTo>
                <a:lnTo>
                  <a:pt x="127" y="48"/>
                </a:lnTo>
                <a:lnTo>
                  <a:pt x="127" y="49"/>
                </a:lnTo>
                <a:lnTo>
                  <a:pt x="128" y="49"/>
                </a:lnTo>
                <a:lnTo>
                  <a:pt x="130" y="49"/>
                </a:lnTo>
                <a:lnTo>
                  <a:pt x="132" y="48"/>
                </a:lnTo>
                <a:lnTo>
                  <a:pt x="133" y="46"/>
                </a:lnTo>
                <a:lnTo>
                  <a:pt x="135" y="46"/>
                </a:lnTo>
                <a:lnTo>
                  <a:pt x="136" y="46"/>
                </a:lnTo>
                <a:lnTo>
                  <a:pt x="138" y="48"/>
                </a:lnTo>
                <a:lnTo>
                  <a:pt x="140" y="48"/>
                </a:lnTo>
                <a:lnTo>
                  <a:pt x="140" y="49"/>
                </a:lnTo>
                <a:lnTo>
                  <a:pt x="143" y="51"/>
                </a:lnTo>
                <a:lnTo>
                  <a:pt x="144" y="51"/>
                </a:lnTo>
                <a:lnTo>
                  <a:pt x="146" y="51"/>
                </a:lnTo>
                <a:lnTo>
                  <a:pt x="146" y="52"/>
                </a:lnTo>
                <a:lnTo>
                  <a:pt x="146" y="54"/>
                </a:lnTo>
                <a:lnTo>
                  <a:pt x="148" y="57"/>
                </a:lnTo>
                <a:lnTo>
                  <a:pt x="149" y="59"/>
                </a:lnTo>
                <a:lnTo>
                  <a:pt x="149" y="60"/>
                </a:lnTo>
                <a:lnTo>
                  <a:pt x="151" y="62"/>
                </a:lnTo>
                <a:lnTo>
                  <a:pt x="151" y="64"/>
                </a:lnTo>
                <a:lnTo>
                  <a:pt x="149" y="67"/>
                </a:lnTo>
                <a:lnTo>
                  <a:pt x="151" y="68"/>
                </a:lnTo>
                <a:lnTo>
                  <a:pt x="151" y="70"/>
                </a:lnTo>
                <a:lnTo>
                  <a:pt x="152" y="72"/>
                </a:lnTo>
                <a:lnTo>
                  <a:pt x="154" y="72"/>
                </a:lnTo>
                <a:lnTo>
                  <a:pt x="156" y="72"/>
                </a:lnTo>
                <a:lnTo>
                  <a:pt x="157" y="70"/>
                </a:lnTo>
                <a:lnTo>
                  <a:pt x="159" y="70"/>
                </a:lnTo>
                <a:lnTo>
                  <a:pt x="160" y="72"/>
                </a:lnTo>
                <a:lnTo>
                  <a:pt x="160" y="73"/>
                </a:lnTo>
                <a:lnTo>
                  <a:pt x="160" y="75"/>
                </a:lnTo>
                <a:lnTo>
                  <a:pt x="160" y="76"/>
                </a:lnTo>
                <a:lnTo>
                  <a:pt x="162" y="78"/>
                </a:lnTo>
                <a:lnTo>
                  <a:pt x="164" y="78"/>
                </a:lnTo>
                <a:lnTo>
                  <a:pt x="165" y="78"/>
                </a:lnTo>
                <a:lnTo>
                  <a:pt x="167" y="76"/>
                </a:lnTo>
                <a:lnTo>
                  <a:pt x="168" y="78"/>
                </a:lnTo>
                <a:lnTo>
                  <a:pt x="170" y="80"/>
                </a:lnTo>
                <a:lnTo>
                  <a:pt x="170" y="81"/>
                </a:lnTo>
                <a:lnTo>
                  <a:pt x="170" y="83"/>
                </a:lnTo>
                <a:lnTo>
                  <a:pt x="170" y="86"/>
                </a:lnTo>
                <a:lnTo>
                  <a:pt x="170" y="88"/>
                </a:lnTo>
                <a:lnTo>
                  <a:pt x="172" y="89"/>
                </a:lnTo>
                <a:lnTo>
                  <a:pt x="173" y="89"/>
                </a:lnTo>
                <a:lnTo>
                  <a:pt x="175" y="91"/>
                </a:lnTo>
                <a:lnTo>
                  <a:pt x="176" y="91"/>
                </a:lnTo>
                <a:lnTo>
                  <a:pt x="178" y="91"/>
                </a:lnTo>
                <a:lnTo>
                  <a:pt x="181" y="89"/>
                </a:lnTo>
                <a:lnTo>
                  <a:pt x="183" y="89"/>
                </a:lnTo>
                <a:lnTo>
                  <a:pt x="184" y="89"/>
                </a:lnTo>
                <a:lnTo>
                  <a:pt x="186" y="89"/>
                </a:lnTo>
                <a:lnTo>
                  <a:pt x="188" y="89"/>
                </a:lnTo>
                <a:lnTo>
                  <a:pt x="191" y="89"/>
                </a:lnTo>
                <a:lnTo>
                  <a:pt x="192" y="89"/>
                </a:lnTo>
                <a:lnTo>
                  <a:pt x="192" y="91"/>
                </a:lnTo>
                <a:lnTo>
                  <a:pt x="194" y="92"/>
                </a:lnTo>
                <a:lnTo>
                  <a:pt x="192" y="94"/>
                </a:lnTo>
                <a:lnTo>
                  <a:pt x="191" y="94"/>
                </a:lnTo>
                <a:lnTo>
                  <a:pt x="189" y="94"/>
                </a:lnTo>
                <a:lnTo>
                  <a:pt x="189" y="96"/>
                </a:lnTo>
                <a:lnTo>
                  <a:pt x="189" y="97"/>
                </a:lnTo>
                <a:lnTo>
                  <a:pt x="191" y="97"/>
                </a:lnTo>
                <a:lnTo>
                  <a:pt x="192" y="97"/>
                </a:lnTo>
                <a:lnTo>
                  <a:pt x="192" y="96"/>
                </a:lnTo>
                <a:lnTo>
                  <a:pt x="196" y="94"/>
                </a:lnTo>
                <a:lnTo>
                  <a:pt x="197" y="94"/>
                </a:lnTo>
                <a:lnTo>
                  <a:pt x="197" y="96"/>
                </a:lnTo>
                <a:lnTo>
                  <a:pt x="197" y="97"/>
                </a:lnTo>
                <a:lnTo>
                  <a:pt x="197" y="99"/>
                </a:lnTo>
                <a:lnTo>
                  <a:pt x="196" y="99"/>
                </a:lnTo>
                <a:lnTo>
                  <a:pt x="196" y="100"/>
                </a:lnTo>
                <a:lnTo>
                  <a:pt x="194" y="100"/>
                </a:lnTo>
                <a:lnTo>
                  <a:pt x="196" y="102"/>
                </a:lnTo>
                <a:lnTo>
                  <a:pt x="197" y="104"/>
                </a:lnTo>
                <a:lnTo>
                  <a:pt x="199" y="102"/>
                </a:lnTo>
                <a:lnTo>
                  <a:pt x="200" y="100"/>
                </a:lnTo>
                <a:lnTo>
                  <a:pt x="202" y="102"/>
                </a:lnTo>
                <a:lnTo>
                  <a:pt x="204" y="105"/>
                </a:lnTo>
                <a:lnTo>
                  <a:pt x="202" y="105"/>
                </a:lnTo>
                <a:lnTo>
                  <a:pt x="200" y="107"/>
                </a:lnTo>
                <a:lnTo>
                  <a:pt x="199" y="107"/>
                </a:lnTo>
                <a:lnTo>
                  <a:pt x="199" y="108"/>
                </a:lnTo>
                <a:lnTo>
                  <a:pt x="200" y="108"/>
                </a:lnTo>
                <a:lnTo>
                  <a:pt x="202" y="108"/>
                </a:lnTo>
                <a:lnTo>
                  <a:pt x="205" y="108"/>
                </a:lnTo>
                <a:lnTo>
                  <a:pt x="207" y="108"/>
                </a:lnTo>
                <a:lnTo>
                  <a:pt x="207" y="110"/>
                </a:lnTo>
                <a:lnTo>
                  <a:pt x="208" y="113"/>
                </a:lnTo>
                <a:lnTo>
                  <a:pt x="210" y="115"/>
                </a:lnTo>
                <a:lnTo>
                  <a:pt x="210" y="116"/>
                </a:lnTo>
                <a:lnTo>
                  <a:pt x="212" y="118"/>
                </a:lnTo>
                <a:lnTo>
                  <a:pt x="213" y="120"/>
                </a:lnTo>
                <a:lnTo>
                  <a:pt x="215" y="120"/>
                </a:lnTo>
                <a:lnTo>
                  <a:pt x="218" y="120"/>
                </a:lnTo>
                <a:lnTo>
                  <a:pt x="220" y="120"/>
                </a:lnTo>
                <a:lnTo>
                  <a:pt x="221" y="120"/>
                </a:lnTo>
                <a:lnTo>
                  <a:pt x="223" y="120"/>
                </a:lnTo>
                <a:lnTo>
                  <a:pt x="223" y="121"/>
                </a:lnTo>
                <a:lnTo>
                  <a:pt x="224" y="121"/>
                </a:lnTo>
                <a:lnTo>
                  <a:pt x="224" y="123"/>
                </a:lnTo>
                <a:lnTo>
                  <a:pt x="224" y="124"/>
                </a:lnTo>
                <a:lnTo>
                  <a:pt x="224" y="126"/>
                </a:lnTo>
                <a:lnTo>
                  <a:pt x="223" y="126"/>
                </a:lnTo>
                <a:lnTo>
                  <a:pt x="224" y="128"/>
                </a:lnTo>
                <a:lnTo>
                  <a:pt x="224" y="129"/>
                </a:lnTo>
                <a:lnTo>
                  <a:pt x="224" y="131"/>
                </a:lnTo>
                <a:lnTo>
                  <a:pt x="226" y="131"/>
                </a:lnTo>
                <a:lnTo>
                  <a:pt x="228" y="131"/>
                </a:lnTo>
                <a:lnTo>
                  <a:pt x="229" y="129"/>
                </a:lnTo>
                <a:lnTo>
                  <a:pt x="231" y="129"/>
                </a:lnTo>
                <a:lnTo>
                  <a:pt x="232" y="129"/>
                </a:lnTo>
                <a:lnTo>
                  <a:pt x="232" y="131"/>
                </a:lnTo>
                <a:lnTo>
                  <a:pt x="234" y="132"/>
                </a:lnTo>
                <a:lnTo>
                  <a:pt x="232" y="132"/>
                </a:lnTo>
                <a:lnTo>
                  <a:pt x="232" y="134"/>
                </a:lnTo>
                <a:lnTo>
                  <a:pt x="231" y="134"/>
                </a:lnTo>
                <a:lnTo>
                  <a:pt x="229" y="136"/>
                </a:lnTo>
                <a:lnTo>
                  <a:pt x="228" y="136"/>
                </a:lnTo>
                <a:lnTo>
                  <a:pt x="228" y="137"/>
                </a:lnTo>
                <a:lnTo>
                  <a:pt x="229" y="139"/>
                </a:lnTo>
                <a:lnTo>
                  <a:pt x="231" y="139"/>
                </a:lnTo>
                <a:lnTo>
                  <a:pt x="231" y="137"/>
                </a:lnTo>
                <a:lnTo>
                  <a:pt x="234" y="137"/>
                </a:lnTo>
                <a:lnTo>
                  <a:pt x="234" y="136"/>
                </a:lnTo>
                <a:lnTo>
                  <a:pt x="236" y="136"/>
                </a:lnTo>
                <a:lnTo>
                  <a:pt x="237" y="136"/>
                </a:lnTo>
                <a:lnTo>
                  <a:pt x="239" y="136"/>
                </a:lnTo>
                <a:lnTo>
                  <a:pt x="240" y="137"/>
                </a:lnTo>
                <a:lnTo>
                  <a:pt x="240" y="139"/>
                </a:lnTo>
                <a:lnTo>
                  <a:pt x="239" y="139"/>
                </a:lnTo>
                <a:lnTo>
                  <a:pt x="237" y="140"/>
                </a:lnTo>
                <a:lnTo>
                  <a:pt x="236" y="140"/>
                </a:lnTo>
                <a:lnTo>
                  <a:pt x="236" y="142"/>
                </a:lnTo>
                <a:lnTo>
                  <a:pt x="236" y="144"/>
                </a:lnTo>
                <a:lnTo>
                  <a:pt x="237" y="145"/>
                </a:lnTo>
                <a:lnTo>
                  <a:pt x="239" y="145"/>
                </a:lnTo>
                <a:lnTo>
                  <a:pt x="240" y="145"/>
                </a:lnTo>
                <a:lnTo>
                  <a:pt x="242" y="144"/>
                </a:lnTo>
                <a:lnTo>
                  <a:pt x="244" y="142"/>
                </a:lnTo>
                <a:lnTo>
                  <a:pt x="245" y="142"/>
                </a:lnTo>
                <a:lnTo>
                  <a:pt x="245" y="144"/>
                </a:lnTo>
                <a:lnTo>
                  <a:pt x="247" y="145"/>
                </a:lnTo>
                <a:lnTo>
                  <a:pt x="247" y="147"/>
                </a:lnTo>
                <a:lnTo>
                  <a:pt x="247" y="148"/>
                </a:lnTo>
                <a:lnTo>
                  <a:pt x="247" y="150"/>
                </a:lnTo>
                <a:lnTo>
                  <a:pt x="248" y="150"/>
                </a:lnTo>
                <a:lnTo>
                  <a:pt x="250" y="150"/>
                </a:lnTo>
                <a:lnTo>
                  <a:pt x="250" y="148"/>
                </a:lnTo>
                <a:lnTo>
                  <a:pt x="252" y="150"/>
                </a:lnTo>
                <a:lnTo>
                  <a:pt x="250" y="150"/>
                </a:lnTo>
                <a:lnTo>
                  <a:pt x="250" y="152"/>
                </a:lnTo>
                <a:lnTo>
                  <a:pt x="248" y="152"/>
                </a:lnTo>
                <a:lnTo>
                  <a:pt x="247" y="152"/>
                </a:lnTo>
                <a:lnTo>
                  <a:pt x="245" y="152"/>
                </a:lnTo>
                <a:lnTo>
                  <a:pt x="245" y="153"/>
                </a:lnTo>
                <a:lnTo>
                  <a:pt x="247" y="153"/>
                </a:lnTo>
                <a:lnTo>
                  <a:pt x="248" y="155"/>
                </a:lnTo>
                <a:lnTo>
                  <a:pt x="250" y="155"/>
                </a:lnTo>
                <a:lnTo>
                  <a:pt x="250" y="156"/>
                </a:lnTo>
                <a:lnTo>
                  <a:pt x="250" y="158"/>
                </a:lnTo>
                <a:lnTo>
                  <a:pt x="250" y="160"/>
                </a:lnTo>
                <a:lnTo>
                  <a:pt x="252" y="160"/>
                </a:lnTo>
                <a:lnTo>
                  <a:pt x="253" y="160"/>
                </a:lnTo>
                <a:lnTo>
                  <a:pt x="255" y="158"/>
                </a:lnTo>
                <a:lnTo>
                  <a:pt x="256" y="158"/>
                </a:lnTo>
                <a:lnTo>
                  <a:pt x="258" y="158"/>
                </a:lnTo>
                <a:lnTo>
                  <a:pt x="261" y="160"/>
                </a:lnTo>
                <a:lnTo>
                  <a:pt x="261" y="161"/>
                </a:lnTo>
                <a:lnTo>
                  <a:pt x="263" y="163"/>
                </a:lnTo>
                <a:lnTo>
                  <a:pt x="263" y="164"/>
                </a:lnTo>
                <a:lnTo>
                  <a:pt x="261" y="166"/>
                </a:lnTo>
                <a:lnTo>
                  <a:pt x="261" y="168"/>
                </a:lnTo>
                <a:lnTo>
                  <a:pt x="260" y="169"/>
                </a:lnTo>
                <a:lnTo>
                  <a:pt x="258" y="169"/>
                </a:lnTo>
                <a:lnTo>
                  <a:pt x="258" y="171"/>
                </a:lnTo>
                <a:lnTo>
                  <a:pt x="258" y="172"/>
                </a:lnTo>
                <a:lnTo>
                  <a:pt x="260" y="172"/>
                </a:lnTo>
                <a:lnTo>
                  <a:pt x="261" y="172"/>
                </a:lnTo>
                <a:lnTo>
                  <a:pt x="263" y="172"/>
                </a:lnTo>
                <a:lnTo>
                  <a:pt x="263" y="171"/>
                </a:lnTo>
                <a:lnTo>
                  <a:pt x="264" y="169"/>
                </a:lnTo>
                <a:lnTo>
                  <a:pt x="264" y="168"/>
                </a:lnTo>
                <a:lnTo>
                  <a:pt x="264" y="166"/>
                </a:lnTo>
                <a:lnTo>
                  <a:pt x="264" y="163"/>
                </a:lnTo>
                <a:lnTo>
                  <a:pt x="264" y="161"/>
                </a:lnTo>
                <a:lnTo>
                  <a:pt x="264" y="160"/>
                </a:lnTo>
                <a:lnTo>
                  <a:pt x="266" y="160"/>
                </a:lnTo>
                <a:lnTo>
                  <a:pt x="268" y="160"/>
                </a:lnTo>
                <a:lnTo>
                  <a:pt x="269" y="160"/>
                </a:lnTo>
                <a:lnTo>
                  <a:pt x="271" y="161"/>
                </a:lnTo>
                <a:lnTo>
                  <a:pt x="272" y="161"/>
                </a:lnTo>
                <a:lnTo>
                  <a:pt x="272" y="163"/>
                </a:lnTo>
                <a:lnTo>
                  <a:pt x="272" y="164"/>
                </a:lnTo>
                <a:lnTo>
                  <a:pt x="272" y="166"/>
                </a:lnTo>
                <a:lnTo>
                  <a:pt x="272" y="168"/>
                </a:lnTo>
                <a:lnTo>
                  <a:pt x="274" y="168"/>
                </a:lnTo>
                <a:lnTo>
                  <a:pt x="276" y="168"/>
                </a:lnTo>
                <a:lnTo>
                  <a:pt x="277" y="168"/>
                </a:lnTo>
                <a:lnTo>
                  <a:pt x="279" y="168"/>
                </a:lnTo>
                <a:lnTo>
                  <a:pt x="279" y="169"/>
                </a:lnTo>
                <a:lnTo>
                  <a:pt x="279" y="171"/>
                </a:lnTo>
                <a:lnTo>
                  <a:pt x="277" y="171"/>
                </a:lnTo>
                <a:lnTo>
                  <a:pt x="276" y="171"/>
                </a:lnTo>
                <a:lnTo>
                  <a:pt x="274" y="171"/>
                </a:lnTo>
                <a:lnTo>
                  <a:pt x="272" y="171"/>
                </a:lnTo>
                <a:lnTo>
                  <a:pt x="272" y="169"/>
                </a:lnTo>
                <a:lnTo>
                  <a:pt x="271" y="169"/>
                </a:lnTo>
                <a:lnTo>
                  <a:pt x="269" y="171"/>
                </a:lnTo>
                <a:lnTo>
                  <a:pt x="269" y="172"/>
                </a:lnTo>
                <a:lnTo>
                  <a:pt x="271" y="174"/>
                </a:lnTo>
                <a:lnTo>
                  <a:pt x="272" y="174"/>
                </a:lnTo>
                <a:lnTo>
                  <a:pt x="274" y="174"/>
                </a:lnTo>
                <a:lnTo>
                  <a:pt x="276" y="172"/>
                </a:lnTo>
                <a:lnTo>
                  <a:pt x="277" y="172"/>
                </a:lnTo>
                <a:lnTo>
                  <a:pt x="279" y="171"/>
                </a:lnTo>
                <a:lnTo>
                  <a:pt x="280" y="171"/>
                </a:lnTo>
                <a:lnTo>
                  <a:pt x="280" y="169"/>
                </a:lnTo>
                <a:lnTo>
                  <a:pt x="282" y="168"/>
                </a:lnTo>
                <a:lnTo>
                  <a:pt x="280" y="168"/>
                </a:lnTo>
                <a:lnTo>
                  <a:pt x="280" y="166"/>
                </a:lnTo>
                <a:lnTo>
                  <a:pt x="279" y="166"/>
                </a:lnTo>
                <a:lnTo>
                  <a:pt x="280" y="164"/>
                </a:lnTo>
                <a:lnTo>
                  <a:pt x="282" y="164"/>
                </a:lnTo>
                <a:lnTo>
                  <a:pt x="284" y="163"/>
                </a:lnTo>
                <a:lnTo>
                  <a:pt x="285" y="161"/>
                </a:lnTo>
                <a:close/>
              </a:path>
            </a:pathLst>
          </a:custGeom>
          <a:solidFill>
            <a:srgbClr val="74A1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2759076" y="5248276"/>
            <a:ext cx="369888" cy="246063"/>
          </a:xfrm>
          <a:custGeom>
            <a:avLst/>
            <a:gdLst/>
            <a:ahLst/>
            <a:cxnLst>
              <a:cxn ang="0">
                <a:pos x="232" y="38"/>
              </a:cxn>
              <a:cxn ang="0">
                <a:pos x="233" y="70"/>
              </a:cxn>
              <a:cxn ang="0">
                <a:pos x="233" y="115"/>
              </a:cxn>
              <a:cxn ang="0">
                <a:pos x="233" y="147"/>
              </a:cxn>
              <a:cxn ang="0">
                <a:pos x="228" y="153"/>
              </a:cxn>
              <a:cxn ang="0">
                <a:pos x="222" y="153"/>
              </a:cxn>
              <a:cxn ang="0">
                <a:pos x="216" y="153"/>
              </a:cxn>
              <a:cxn ang="0">
                <a:pos x="209" y="153"/>
              </a:cxn>
              <a:cxn ang="0">
                <a:pos x="203" y="153"/>
              </a:cxn>
              <a:cxn ang="0">
                <a:pos x="196" y="153"/>
              </a:cxn>
              <a:cxn ang="0">
                <a:pos x="190" y="153"/>
              </a:cxn>
              <a:cxn ang="0">
                <a:pos x="184" y="153"/>
              </a:cxn>
              <a:cxn ang="0">
                <a:pos x="177" y="153"/>
              </a:cxn>
              <a:cxn ang="0">
                <a:pos x="171" y="153"/>
              </a:cxn>
              <a:cxn ang="0">
                <a:pos x="164" y="153"/>
              </a:cxn>
              <a:cxn ang="0">
                <a:pos x="158" y="153"/>
              </a:cxn>
              <a:cxn ang="0">
                <a:pos x="152" y="153"/>
              </a:cxn>
              <a:cxn ang="0">
                <a:pos x="145" y="153"/>
              </a:cxn>
              <a:cxn ang="0">
                <a:pos x="139" y="153"/>
              </a:cxn>
              <a:cxn ang="0">
                <a:pos x="132" y="153"/>
              </a:cxn>
              <a:cxn ang="0">
                <a:pos x="126" y="153"/>
              </a:cxn>
              <a:cxn ang="0">
                <a:pos x="115" y="153"/>
              </a:cxn>
              <a:cxn ang="0">
                <a:pos x="108" y="153"/>
              </a:cxn>
              <a:cxn ang="0">
                <a:pos x="102" y="153"/>
              </a:cxn>
              <a:cxn ang="0">
                <a:pos x="96" y="153"/>
              </a:cxn>
              <a:cxn ang="0">
                <a:pos x="89" y="153"/>
              </a:cxn>
              <a:cxn ang="0">
                <a:pos x="83" y="153"/>
              </a:cxn>
              <a:cxn ang="0">
                <a:pos x="76" y="153"/>
              </a:cxn>
              <a:cxn ang="0">
                <a:pos x="70" y="153"/>
              </a:cxn>
              <a:cxn ang="0">
                <a:pos x="64" y="153"/>
              </a:cxn>
              <a:cxn ang="0">
                <a:pos x="57" y="153"/>
              </a:cxn>
              <a:cxn ang="0">
                <a:pos x="51" y="153"/>
              </a:cxn>
              <a:cxn ang="0">
                <a:pos x="44" y="153"/>
              </a:cxn>
              <a:cxn ang="0">
                <a:pos x="38" y="153"/>
              </a:cxn>
              <a:cxn ang="0">
                <a:pos x="32" y="153"/>
              </a:cxn>
              <a:cxn ang="0">
                <a:pos x="25" y="153"/>
              </a:cxn>
              <a:cxn ang="0">
                <a:pos x="20" y="155"/>
              </a:cxn>
              <a:cxn ang="0">
                <a:pos x="14" y="155"/>
              </a:cxn>
              <a:cxn ang="0">
                <a:pos x="8" y="155"/>
              </a:cxn>
              <a:cxn ang="0">
                <a:pos x="1" y="155"/>
              </a:cxn>
              <a:cxn ang="0">
                <a:pos x="0" y="127"/>
              </a:cxn>
              <a:cxn ang="0">
                <a:pos x="0" y="76"/>
              </a:cxn>
              <a:cxn ang="0">
                <a:pos x="0" y="28"/>
              </a:cxn>
              <a:cxn ang="0">
                <a:pos x="12" y="0"/>
              </a:cxn>
              <a:cxn ang="0">
                <a:pos x="32" y="0"/>
              </a:cxn>
              <a:cxn ang="0">
                <a:pos x="38" y="0"/>
              </a:cxn>
              <a:cxn ang="0">
                <a:pos x="44" y="0"/>
              </a:cxn>
              <a:cxn ang="0">
                <a:pos x="51" y="0"/>
              </a:cxn>
              <a:cxn ang="0">
                <a:pos x="57" y="0"/>
              </a:cxn>
              <a:cxn ang="0">
                <a:pos x="64" y="0"/>
              </a:cxn>
              <a:cxn ang="0">
                <a:pos x="70" y="0"/>
              </a:cxn>
              <a:cxn ang="0">
                <a:pos x="76" y="0"/>
              </a:cxn>
              <a:cxn ang="0">
                <a:pos x="145" y="0"/>
              </a:cxn>
              <a:cxn ang="0">
                <a:pos x="160" y="0"/>
              </a:cxn>
              <a:cxn ang="0">
                <a:pos x="166" y="0"/>
              </a:cxn>
              <a:cxn ang="0">
                <a:pos x="172" y="0"/>
              </a:cxn>
              <a:cxn ang="0">
                <a:pos x="179" y="0"/>
              </a:cxn>
              <a:cxn ang="0">
                <a:pos x="195" y="0"/>
              </a:cxn>
              <a:cxn ang="0">
                <a:pos x="211" y="0"/>
              </a:cxn>
              <a:cxn ang="0">
                <a:pos x="217" y="0"/>
              </a:cxn>
            </a:cxnLst>
            <a:rect l="0" t="0" r="r" b="b"/>
            <a:pathLst>
              <a:path w="233" h="155">
                <a:moveTo>
                  <a:pt x="233" y="0"/>
                </a:moveTo>
                <a:lnTo>
                  <a:pt x="233" y="14"/>
                </a:lnTo>
                <a:lnTo>
                  <a:pt x="233" y="25"/>
                </a:lnTo>
                <a:lnTo>
                  <a:pt x="232" y="38"/>
                </a:lnTo>
                <a:lnTo>
                  <a:pt x="233" y="51"/>
                </a:lnTo>
                <a:lnTo>
                  <a:pt x="233" y="59"/>
                </a:lnTo>
                <a:lnTo>
                  <a:pt x="233" y="64"/>
                </a:lnTo>
                <a:lnTo>
                  <a:pt x="233" y="70"/>
                </a:lnTo>
                <a:lnTo>
                  <a:pt x="233" y="76"/>
                </a:lnTo>
                <a:lnTo>
                  <a:pt x="232" y="89"/>
                </a:lnTo>
                <a:lnTo>
                  <a:pt x="232" y="102"/>
                </a:lnTo>
                <a:lnTo>
                  <a:pt x="233" y="115"/>
                </a:lnTo>
                <a:lnTo>
                  <a:pt x="233" y="118"/>
                </a:lnTo>
                <a:lnTo>
                  <a:pt x="233" y="129"/>
                </a:lnTo>
                <a:lnTo>
                  <a:pt x="233" y="142"/>
                </a:lnTo>
                <a:lnTo>
                  <a:pt x="233" y="147"/>
                </a:lnTo>
                <a:lnTo>
                  <a:pt x="233" y="150"/>
                </a:lnTo>
                <a:lnTo>
                  <a:pt x="233" y="153"/>
                </a:lnTo>
                <a:lnTo>
                  <a:pt x="230" y="153"/>
                </a:lnTo>
                <a:lnTo>
                  <a:pt x="228" y="153"/>
                </a:lnTo>
                <a:lnTo>
                  <a:pt x="227" y="153"/>
                </a:lnTo>
                <a:lnTo>
                  <a:pt x="225" y="153"/>
                </a:lnTo>
                <a:lnTo>
                  <a:pt x="224" y="153"/>
                </a:lnTo>
                <a:lnTo>
                  <a:pt x="222" y="153"/>
                </a:lnTo>
                <a:lnTo>
                  <a:pt x="220" y="153"/>
                </a:lnTo>
                <a:lnTo>
                  <a:pt x="219" y="153"/>
                </a:lnTo>
                <a:lnTo>
                  <a:pt x="217" y="153"/>
                </a:lnTo>
                <a:lnTo>
                  <a:pt x="216" y="153"/>
                </a:lnTo>
                <a:lnTo>
                  <a:pt x="214" y="153"/>
                </a:lnTo>
                <a:lnTo>
                  <a:pt x="212" y="153"/>
                </a:lnTo>
                <a:lnTo>
                  <a:pt x="211" y="153"/>
                </a:lnTo>
                <a:lnTo>
                  <a:pt x="209" y="153"/>
                </a:lnTo>
                <a:lnTo>
                  <a:pt x="208" y="153"/>
                </a:lnTo>
                <a:lnTo>
                  <a:pt x="206" y="153"/>
                </a:lnTo>
                <a:lnTo>
                  <a:pt x="204" y="153"/>
                </a:lnTo>
                <a:lnTo>
                  <a:pt x="203" y="153"/>
                </a:lnTo>
                <a:lnTo>
                  <a:pt x="201" y="153"/>
                </a:lnTo>
                <a:lnTo>
                  <a:pt x="200" y="153"/>
                </a:lnTo>
                <a:lnTo>
                  <a:pt x="198" y="153"/>
                </a:lnTo>
                <a:lnTo>
                  <a:pt x="196" y="153"/>
                </a:lnTo>
                <a:lnTo>
                  <a:pt x="195" y="153"/>
                </a:lnTo>
                <a:lnTo>
                  <a:pt x="193" y="153"/>
                </a:lnTo>
                <a:lnTo>
                  <a:pt x="192" y="153"/>
                </a:lnTo>
                <a:lnTo>
                  <a:pt x="190" y="153"/>
                </a:lnTo>
                <a:lnTo>
                  <a:pt x="188" y="153"/>
                </a:lnTo>
                <a:lnTo>
                  <a:pt x="187" y="153"/>
                </a:lnTo>
                <a:lnTo>
                  <a:pt x="185" y="153"/>
                </a:lnTo>
                <a:lnTo>
                  <a:pt x="184" y="153"/>
                </a:lnTo>
                <a:lnTo>
                  <a:pt x="182" y="153"/>
                </a:lnTo>
                <a:lnTo>
                  <a:pt x="180" y="153"/>
                </a:lnTo>
                <a:lnTo>
                  <a:pt x="179" y="153"/>
                </a:lnTo>
                <a:lnTo>
                  <a:pt x="177" y="153"/>
                </a:lnTo>
                <a:lnTo>
                  <a:pt x="176" y="153"/>
                </a:lnTo>
                <a:lnTo>
                  <a:pt x="174" y="153"/>
                </a:lnTo>
                <a:lnTo>
                  <a:pt x="172" y="153"/>
                </a:lnTo>
                <a:lnTo>
                  <a:pt x="171" y="153"/>
                </a:lnTo>
                <a:lnTo>
                  <a:pt x="169" y="153"/>
                </a:lnTo>
                <a:lnTo>
                  <a:pt x="168" y="153"/>
                </a:lnTo>
                <a:lnTo>
                  <a:pt x="166" y="153"/>
                </a:lnTo>
                <a:lnTo>
                  <a:pt x="164" y="153"/>
                </a:lnTo>
                <a:lnTo>
                  <a:pt x="163" y="153"/>
                </a:lnTo>
                <a:lnTo>
                  <a:pt x="161" y="153"/>
                </a:lnTo>
                <a:lnTo>
                  <a:pt x="160" y="153"/>
                </a:lnTo>
                <a:lnTo>
                  <a:pt x="158" y="153"/>
                </a:lnTo>
                <a:lnTo>
                  <a:pt x="156" y="153"/>
                </a:lnTo>
                <a:lnTo>
                  <a:pt x="155" y="153"/>
                </a:lnTo>
                <a:lnTo>
                  <a:pt x="153" y="153"/>
                </a:lnTo>
                <a:lnTo>
                  <a:pt x="152" y="153"/>
                </a:lnTo>
                <a:lnTo>
                  <a:pt x="150" y="153"/>
                </a:lnTo>
                <a:lnTo>
                  <a:pt x="148" y="153"/>
                </a:lnTo>
                <a:lnTo>
                  <a:pt x="147" y="153"/>
                </a:lnTo>
                <a:lnTo>
                  <a:pt x="145" y="153"/>
                </a:lnTo>
                <a:lnTo>
                  <a:pt x="144" y="153"/>
                </a:lnTo>
                <a:lnTo>
                  <a:pt x="142" y="153"/>
                </a:lnTo>
                <a:lnTo>
                  <a:pt x="140" y="153"/>
                </a:lnTo>
                <a:lnTo>
                  <a:pt x="139" y="153"/>
                </a:lnTo>
                <a:lnTo>
                  <a:pt x="137" y="153"/>
                </a:lnTo>
                <a:lnTo>
                  <a:pt x="136" y="153"/>
                </a:lnTo>
                <a:lnTo>
                  <a:pt x="134" y="153"/>
                </a:lnTo>
                <a:lnTo>
                  <a:pt x="132" y="153"/>
                </a:lnTo>
                <a:lnTo>
                  <a:pt x="131" y="153"/>
                </a:lnTo>
                <a:lnTo>
                  <a:pt x="129" y="153"/>
                </a:lnTo>
                <a:lnTo>
                  <a:pt x="128" y="153"/>
                </a:lnTo>
                <a:lnTo>
                  <a:pt x="126" y="153"/>
                </a:lnTo>
                <a:lnTo>
                  <a:pt x="124" y="153"/>
                </a:lnTo>
                <a:lnTo>
                  <a:pt x="118" y="153"/>
                </a:lnTo>
                <a:lnTo>
                  <a:pt x="116" y="153"/>
                </a:lnTo>
                <a:lnTo>
                  <a:pt x="115" y="153"/>
                </a:lnTo>
                <a:lnTo>
                  <a:pt x="113" y="153"/>
                </a:lnTo>
                <a:lnTo>
                  <a:pt x="112" y="153"/>
                </a:lnTo>
                <a:lnTo>
                  <a:pt x="110" y="153"/>
                </a:lnTo>
                <a:lnTo>
                  <a:pt x="108" y="153"/>
                </a:lnTo>
                <a:lnTo>
                  <a:pt x="107" y="153"/>
                </a:lnTo>
                <a:lnTo>
                  <a:pt x="105" y="153"/>
                </a:lnTo>
                <a:lnTo>
                  <a:pt x="104" y="153"/>
                </a:lnTo>
                <a:lnTo>
                  <a:pt x="102" y="153"/>
                </a:lnTo>
                <a:lnTo>
                  <a:pt x="100" y="153"/>
                </a:lnTo>
                <a:lnTo>
                  <a:pt x="99" y="153"/>
                </a:lnTo>
                <a:lnTo>
                  <a:pt x="97" y="153"/>
                </a:lnTo>
                <a:lnTo>
                  <a:pt x="96" y="153"/>
                </a:lnTo>
                <a:lnTo>
                  <a:pt x="94" y="153"/>
                </a:lnTo>
                <a:lnTo>
                  <a:pt x="92" y="153"/>
                </a:lnTo>
                <a:lnTo>
                  <a:pt x="91" y="153"/>
                </a:lnTo>
                <a:lnTo>
                  <a:pt x="89" y="153"/>
                </a:lnTo>
                <a:lnTo>
                  <a:pt x="88" y="153"/>
                </a:lnTo>
                <a:lnTo>
                  <a:pt x="86" y="153"/>
                </a:lnTo>
                <a:lnTo>
                  <a:pt x="84" y="153"/>
                </a:lnTo>
                <a:lnTo>
                  <a:pt x="83" y="153"/>
                </a:lnTo>
                <a:lnTo>
                  <a:pt x="81" y="153"/>
                </a:lnTo>
                <a:lnTo>
                  <a:pt x="80" y="153"/>
                </a:lnTo>
                <a:lnTo>
                  <a:pt x="78" y="153"/>
                </a:lnTo>
                <a:lnTo>
                  <a:pt x="76" y="153"/>
                </a:lnTo>
                <a:lnTo>
                  <a:pt x="75" y="153"/>
                </a:lnTo>
                <a:lnTo>
                  <a:pt x="73" y="153"/>
                </a:lnTo>
                <a:lnTo>
                  <a:pt x="72" y="153"/>
                </a:lnTo>
                <a:lnTo>
                  <a:pt x="70" y="153"/>
                </a:lnTo>
                <a:lnTo>
                  <a:pt x="68" y="153"/>
                </a:lnTo>
                <a:lnTo>
                  <a:pt x="67" y="153"/>
                </a:lnTo>
                <a:lnTo>
                  <a:pt x="65" y="153"/>
                </a:lnTo>
                <a:lnTo>
                  <a:pt x="64" y="153"/>
                </a:lnTo>
                <a:lnTo>
                  <a:pt x="62" y="153"/>
                </a:lnTo>
                <a:lnTo>
                  <a:pt x="60" y="153"/>
                </a:lnTo>
                <a:lnTo>
                  <a:pt x="59" y="153"/>
                </a:lnTo>
                <a:lnTo>
                  <a:pt x="57" y="153"/>
                </a:lnTo>
                <a:lnTo>
                  <a:pt x="56" y="153"/>
                </a:lnTo>
                <a:lnTo>
                  <a:pt x="54" y="153"/>
                </a:lnTo>
                <a:lnTo>
                  <a:pt x="52" y="153"/>
                </a:lnTo>
                <a:lnTo>
                  <a:pt x="51" y="153"/>
                </a:lnTo>
                <a:lnTo>
                  <a:pt x="49" y="153"/>
                </a:lnTo>
                <a:lnTo>
                  <a:pt x="48" y="153"/>
                </a:lnTo>
                <a:lnTo>
                  <a:pt x="46" y="153"/>
                </a:lnTo>
                <a:lnTo>
                  <a:pt x="44" y="153"/>
                </a:lnTo>
                <a:lnTo>
                  <a:pt x="43" y="153"/>
                </a:lnTo>
                <a:lnTo>
                  <a:pt x="41" y="153"/>
                </a:lnTo>
                <a:lnTo>
                  <a:pt x="40" y="153"/>
                </a:lnTo>
                <a:lnTo>
                  <a:pt x="38" y="153"/>
                </a:lnTo>
                <a:lnTo>
                  <a:pt x="36" y="153"/>
                </a:lnTo>
                <a:lnTo>
                  <a:pt x="35" y="153"/>
                </a:lnTo>
                <a:lnTo>
                  <a:pt x="33" y="153"/>
                </a:lnTo>
                <a:lnTo>
                  <a:pt x="32" y="153"/>
                </a:lnTo>
                <a:lnTo>
                  <a:pt x="30" y="153"/>
                </a:lnTo>
                <a:lnTo>
                  <a:pt x="28" y="153"/>
                </a:lnTo>
                <a:lnTo>
                  <a:pt x="27" y="153"/>
                </a:lnTo>
                <a:lnTo>
                  <a:pt x="25" y="153"/>
                </a:lnTo>
                <a:lnTo>
                  <a:pt x="24" y="153"/>
                </a:lnTo>
                <a:lnTo>
                  <a:pt x="24" y="155"/>
                </a:lnTo>
                <a:lnTo>
                  <a:pt x="22" y="155"/>
                </a:lnTo>
                <a:lnTo>
                  <a:pt x="20" y="155"/>
                </a:lnTo>
                <a:lnTo>
                  <a:pt x="19" y="155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0" y="155"/>
                </a:lnTo>
                <a:lnTo>
                  <a:pt x="0" y="153"/>
                </a:lnTo>
                <a:lnTo>
                  <a:pt x="0" y="140"/>
                </a:lnTo>
                <a:lnTo>
                  <a:pt x="0" y="127"/>
                </a:lnTo>
                <a:lnTo>
                  <a:pt x="0" y="115"/>
                </a:lnTo>
                <a:lnTo>
                  <a:pt x="0" y="102"/>
                </a:lnTo>
                <a:lnTo>
                  <a:pt x="0" y="89"/>
                </a:lnTo>
                <a:lnTo>
                  <a:pt x="0" y="76"/>
                </a:lnTo>
                <a:lnTo>
                  <a:pt x="0" y="64"/>
                </a:lnTo>
                <a:lnTo>
                  <a:pt x="0" y="44"/>
                </a:lnTo>
                <a:lnTo>
                  <a:pt x="0" y="38"/>
                </a:lnTo>
                <a:lnTo>
                  <a:pt x="0" y="28"/>
                </a:lnTo>
                <a:lnTo>
                  <a:pt x="0" y="25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102" y="0"/>
                </a:lnTo>
                <a:lnTo>
                  <a:pt x="116" y="0"/>
                </a:lnTo>
                <a:lnTo>
                  <a:pt x="145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5" y="0"/>
                </a:lnTo>
                <a:lnTo>
                  <a:pt x="188" y="0"/>
                </a:lnTo>
                <a:lnTo>
                  <a:pt x="19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33" y="0"/>
                </a:lnTo>
                <a:close/>
              </a:path>
            </a:pathLst>
          </a:custGeom>
          <a:solidFill>
            <a:srgbClr val="626E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3705226" y="3940176"/>
            <a:ext cx="511175" cy="190500"/>
          </a:xfrm>
          <a:custGeom>
            <a:avLst/>
            <a:gdLst/>
            <a:ahLst/>
            <a:cxnLst>
              <a:cxn ang="0">
                <a:pos x="296" y="120"/>
              </a:cxn>
              <a:cxn ang="0">
                <a:pos x="276" y="120"/>
              </a:cxn>
              <a:cxn ang="0">
                <a:pos x="268" y="118"/>
              </a:cxn>
              <a:cxn ang="0">
                <a:pos x="258" y="118"/>
              </a:cxn>
              <a:cxn ang="0">
                <a:pos x="248" y="118"/>
              </a:cxn>
              <a:cxn ang="0">
                <a:pos x="239" y="118"/>
              </a:cxn>
              <a:cxn ang="0">
                <a:pos x="229" y="118"/>
              </a:cxn>
              <a:cxn ang="0">
                <a:pos x="220" y="118"/>
              </a:cxn>
              <a:cxn ang="0">
                <a:pos x="212" y="120"/>
              </a:cxn>
              <a:cxn ang="0">
                <a:pos x="204" y="118"/>
              </a:cxn>
              <a:cxn ang="0">
                <a:pos x="196" y="120"/>
              </a:cxn>
              <a:cxn ang="0">
                <a:pos x="186" y="120"/>
              </a:cxn>
              <a:cxn ang="0">
                <a:pos x="176" y="120"/>
              </a:cxn>
              <a:cxn ang="0">
                <a:pos x="167" y="120"/>
              </a:cxn>
              <a:cxn ang="0">
                <a:pos x="157" y="120"/>
              </a:cxn>
              <a:cxn ang="0">
                <a:pos x="148" y="120"/>
              </a:cxn>
              <a:cxn ang="0">
                <a:pos x="138" y="120"/>
              </a:cxn>
              <a:cxn ang="0">
                <a:pos x="128" y="120"/>
              </a:cxn>
              <a:cxn ang="0">
                <a:pos x="119" y="120"/>
              </a:cxn>
              <a:cxn ang="0">
                <a:pos x="109" y="120"/>
              </a:cxn>
              <a:cxn ang="0">
                <a:pos x="100" y="120"/>
              </a:cxn>
              <a:cxn ang="0">
                <a:pos x="90" y="120"/>
              </a:cxn>
              <a:cxn ang="0">
                <a:pos x="80" y="120"/>
              </a:cxn>
              <a:cxn ang="0">
                <a:pos x="56" y="120"/>
              </a:cxn>
              <a:cxn ang="0">
                <a:pos x="47" y="120"/>
              </a:cxn>
              <a:cxn ang="0">
                <a:pos x="37" y="120"/>
              </a:cxn>
              <a:cxn ang="0">
                <a:pos x="28" y="120"/>
              </a:cxn>
              <a:cxn ang="0">
                <a:pos x="18" y="120"/>
              </a:cxn>
              <a:cxn ang="0">
                <a:pos x="8" y="120"/>
              </a:cxn>
              <a:cxn ang="0">
                <a:pos x="8" y="110"/>
              </a:cxn>
              <a:cxn ang="0">
                <a:pos x="8" y="80"/>
              </a:cxn>
              <a:cxn ang="0">
                <a:pos x="8" y="70"/>
              </a:cxn>
              <a:cxn ang="0">
                <a:pos x="8" y="60"/>
              </a:cxn>
              <a:cxn ang="0">
                <a:pos x="8" y="51"/>
              </a:cxn>
              <a:cxn ang="0">
                <a:pos x="8" y="41"/>
              </a:cxn>
              <a:cxn ang="0">
                <a:pos x="0" y="40"/>
              </a:cxn>
              <a:cxn ang="0">
                <a:pos x="66" y="1"/>
              </a:cxn>
              <a:cxn ang="0">
                <a:pos x="109" y="1"/>
              </a:cxn>
              <a:cxn ang="0">
                <a:pos x="119" y="1"/>
              </a:cxn>
              <a:cxn ang="0">
                <a:pos x="128" y="1"/>
              </a:cxn>
              <a:cxn ang="0">
                <a:pos x="138" y="1"/>
              </a:cxn>
              <a:cxn ang="0">
                <a:pos x="168" y="1"/>
              </a:cxn>
              <a:cxn ang="0">
                <a:pos x="237" y="1"/>
              </a:cxn>
              <a:cxn ang="0">
                <a:pos x="244" y="67"/>
              </a:cxn>
              <a:cxn ang="0">
                <a:pos x="253" y="67"/>
              </a:cxn>
              <a:cxn ang="0">
                <a:pos x="263" y="67"/>
              </a:cxn>
              <a:cxn ang="0">
                <a:pos x="272" y="67"/>
              </a:cxn>
              <a:cxn ang="0">
                <a:pos x="282" y="67"/>
              </a:cxn>
              <a:cxn ang="0">
                <a:pos x="292" y="67"/>
              </a:cxn>
              <a:cxn ang="0">
                <a:pos x="301" y="67"/>
              </a:cxn>
              <a:cxn ang="0">
                <a:pos x="311" y="67"/>
              </a:cxn>
              <a:cxn ang="0">
                <a:pos x="320" y="67"/>
              </a:cxn>
              <a:cxn ang="0">
                <a:pos x="322" y="92"/>
              </a:cxn>
            </a:cxnLst>
            <a:rect l="0" t="0" r="r" b="b"/>
            <a:pathLst>
              <a:path w="322" h="120">
                <a:moveTo>
                  <a:pt x="322" y="120"/>
                </a:moveTo>
                <a:lnTo>
                  <a:pt x="320" y="120"/>
                </a:lnTo>
                <a:lnTo>
                  <a:pt x="317" y="120"/>
                </a:lnTo>
                <a:lnTo>
                  <a:pt x="309" y="120"/>
                </a:lnTo>
                <a:lnTo>
                  <a:pt x="298" y="120"/>
                </a:lnTo>
                <a:lnTo>
                  <a:pt x="296" y="120"/>
                </a:lnTo>
                <a:lnTo>
                  <a:pt x="284" y="120"/>
                </a:lnTo>
                <a:lnTo>
                  <a:pt x="282" y="120"/>
                </a:lnTo>
                <a:lnTo>
                  <a:pt x="280" y="120"/>
                </a:lnTo>
                <a:lnTo>
                  <a:pt x="279" y="120"/>
                </a:lnTo>
                <a:lnTo>
                  <a:pt x="277" y="120"/>
                </a:lnTo>
                <a:lnTo>
                  <a:pt x="276" y="120"/>
                </a:lnTo>
                <a:lnTo>
                  <a:pt x="274" y="120"/>
                </a:lnTo>
                <a:lnTo>
                  <a:pt x="272" y="120"/>
                </a:lnTo>
                <a:lnTo>
                  <a:pt x="272" y="118"/>
                </a:lnTo>
                <a:lnTo>
                  <a:pt x="271" y="118"/>
                </a:lnTo>
                <a:lnTo>
                  <a:pt x="269" y="118"/>
                </a:lnTo>
                <a:lnTo>
                  <a:pt x="268" y="118"/>
                </a:lnTo>
                <a:lnTo>
                  <a:pt x="266" y="118"/>
                </a:lnTo>
                <a:lnTo>
                  <a:pt x="264" y="118"/>
                </a:lnTo>
                <a:lnTo>
                  <a:pt x="263" y="118"/>
                </a:lnTo>
                <a:lnTo>
                  <a:pt x="261" y="118"/>
                </a:lnTo>
                <a:lnTo>
                  <a:pt x="260" y="118"/>
                </a:lnTo>
                <a:lnTo>
                  <a:pt x="258" y="118"/>
                </a:lnTo>
                <a:lnTo>
                  <a:pt x="256" y="118"/>
                </a:lnTo>
                <a:lnTo>
                  <a:pt x="255" y="118"/>
                </a:lnTo>
                <a:lnTo>
                  <a:pt x="253" y="118"/>
                </a:lnTo>
                <a:lnTo>
                  <a:pt x="252" y="118"/>
                </a:lnTo>
                <a:lnTo>
                  <a:pt x="250" y="118"/>
                </a:lnTo>
                <a:lnTo>
                  <a:pt x="248" y="118"/>
                </a:lnTo>
                <a:lnTo>
                  <a:pt x="247" y="118"/>
                </a:lnTo>
                <a:lnTo>
                  <a:pt x="245" y="118"/>
                </a:lnTo>
                <a:lnTo>
                  <a:pt x="244" y="118"/>
                </a:lnTo>
                <a:lnTo>
                  <a:pt x="242" y="118"/>
                </a:lnTo>
                <a:lnTo>
                  <a:pt x="240" y="118"/>
                </a:lnTo>
                <a:lnTo>
                  <a:pt x="239" y="118"/>
                </a:lnTo>
                <a:lnTo>
                  <a:pt x="237" y="118"/>
                </a:lnTo>
                <a:lnTo>
                  <a:pt x="236" y="118"/>
                </a:lnTo>
                <a:lnTo>
                  <a:pt x="234" y="118"/>
                </a:lnTo>
                <a:lnTo>
                  <a:pt x="232" y="118"/>
                </a:lnTo>
                <a:lnTo>
                  <a:pt x="231" y="118"/>
                </a:lnTo>
                <a:lnTo>
                  <a:pt x="229" y="118"/>
                </a:lnTo>
                <a:lnTo>
                  <a:pt x="228" y="118"/>
                </a:lnTo>
                <a:lnTo>
                  <a:pt x="226" y="118"/>
                </a:lnTo>
                <a:lnTo>
                  <a:pt x="224" y="118"/>
                </a:lnTo>
                <a:lnTo>
                  <a:pt x="223" y="118"/>
                </a:lnTo>
                <a:lnTo>
                  <a:pt x="221" y="118"/>
                </a:lnTo>
                <a:lnTo>
                  <a:pt x="220" y="118"/>
                </a:lnTo>
                <a:lnTo>
                  <a:pt x="218" y="118"/>
                </a:lnTo>
                <a:lnTo>
                  <a:pt x="216" y="118"/>
                </a:lnTo>
                <a:lnTo>
                  <a:pt x="215" y="118"/>
                </a:lnTo>
                <a:lnTo>
                  <a:pt x="213" y="118"/>
                </a:lnTo>
                <a:lnTo>
                  <a:pt x="213" y="120"/>
                </a:lnTo>
                <a:lnTo>
                  <a:pt x="212" y="120"/>
                </a:lnTo>
                <a:lnTo>
                  <a:pt x="210" y="120"/>
                </a:lnTo>
                <a:lnTo>
                  <a:pt x="208" y="120"/>
                </a:lnTo>
                <a:lnTo>
                  <a:pt x="207" y="120"/>
                </a:lnTo>
                <a:lnTo>
                  <a:pt x="205" y="120"/>
                </a:lnTo>
                <a:lnTo>
                  <a:pt x="205" y="118"/>
                </a:lnTo>
                <a:lnTo>
                  <a:pt x="204" y="118"/>
                </a:lnTo>
                <a:lnTo>
                  <a:pt x="202" y="118"/>
                </a:lnTo>
                <a:lnTo>
                  <a:pt x="200" y="118"/>
                </a:lnTo>
                <a:lnTo>
                  <a:pt x="200" y="120"/>
                </a:lnTo>
                <a:lnTo>
                  <a:pt x="199" y="120"/>
                </a:lnTo>
                <a:lnTo>
                  <a:pt x="197" y="120"/>
                </a:lnTo>
                <a:lnTo>
                  <a:pt x="196" y="120"/>
                </a:lnTo>
                <a:lnTo>
                  <a:pt x="194" y="120"/>
                </a:lnTo>
                <a:lnTo>
                  <a:pt x="192" y="120"/>
                </a:lnTo>
                <a:lnTo>
                  <a:pt x="191" y="120"/>
                </a:lnTo>
                <a:lnTo>
                  <a:pt x="189" y="120"/>
                </a:lnTo>
                <a:lnTo>
                  <a:pt x="188" y="120"/>
                </a:lnTo>
                <a:lnTo>
                  <a:pt x="186" y="120"/>
                </a:lnTo>
                <a:lnTo>
                  <a:pt x="184" y="120"/>
                </a:lnTo>
                <a:lnTo>
                  <a:pt x="183" y="120"/>
                </a:lnTo>
                <a:lnTo>
                  <a:pt x="181" y="120"/>
                </a:lnTo>
                <a:lnTo>
                  <a:pt x="180" y="120"/>
                </a:lnTo>
                <a:lnTo>
                  <a:pt x="178" y="120"/>
                </a:lnTo>
                <a:lnTo>
                  <a:pt x="176" y="120"/>
                </a:lnTo>
                <a:lnTo>
                  <a:pt x="175" y="120"/>
                </a:lnTo>
                <a:lnTo>
                  <a:pt x="173" y="120"/>
                </a:lnTo>
                <a:lnTo>
                  <a:pt x="172" y="120"/>
                </a:lnTo>
                <a:lnTo>
                  <a:pt x="170" y="120"/>
                </a:lnTo>
                <a:lnTo>
                  <a:pt x="168" y="120"/>
                </a:lnTo>
                <a:lnTo>
                  <a:pt x="167" y="120"/>
                </a:lnTo>
                <a:lnTo>
                  <a:pt x="165" y="120"/>
                </a:lnTo>
                <a:lnTo>
                  <a:pt x="164" y="120"/>
                </a:lnTo>
                <a:lnTo>
                  <a:pt x="162" y="120"/>
                </a:lnTo>
                <a:lnTo>
                  <a:pt x="160" y="120"/>
                </a:lnTo>
                <a:lnTo>
                  <a:pt x="159" y="120"/>
                </a:lnTo>
                <a:lnTo>
                  <a:pt x="157" y="120"/>
                </a:lnTo>
                <a:lnTo>
                  <a:pt x="156" y="120"/>
                </a:lnTo>
                <a:lnTo>
                  <a:pt x="154" y="120"/>
                </a:lnTo>
                <a:lnTo>
                  <a:pt x="152" y="120"/>
                </a:lnTo>
                <a:lnTo>
                  <a:pt x="151" y="120"/>
                </a:lnTo>
                <a:lnTo>
                  <a:pt x="149" y="120"/>
                </a:lnTo>
                <a:lnTo>
                  <a:pt x="148" y="120"/>
                </a:lnTo>
                <a:lnTo>
                  <a:pt x="146" y="120"/>
                </a:lnTo>
                <a:lnTo>
                  <a:pt x="144" y="120"/>
                </a:lnTo>
                <a:lnTo>
                  <a:pt x="143" y="120"/>
                </a:lnTo>
                <a:lnTo>
                  <a:pt x="141" y="120"/>
                </a:lnTo>
                <a:lnTo>
                  <a:pt x="140" y="120"/>
                </a:lnTo>
                <a:lnTo>
                  <a:pt x="138" y="120"/>
                </a:lnTo>
                <a:lnTo>
                  <a:pt x="136" y="120"/>
                </a:lnTo>
                <a:lnTo>
                  <a:pt x="135" y="120"/>
                </a:lnTo>
                <a:lnTo>
                  <a:pt x="133" y="120"/>
                </a:lnTo>
                <a:lnTo>
                  <a:pt x="132" y="120"/>
                </a:lnTo>
                <a:lnTo>
                  <a:pt x="130" y="120"/>
                </a:lnTo>
                <a:lnTo>
                  <a:pt x="128" y="120"/>
                </a:lnTo>
                <a:lnTo>
                  <a:pt x="127" y="120"/>
                </a:lnTo>
                <a:lnTo>
                  <a:pt x="125" y="120"/>
                </a:lnTo>
                <a:lnTo>
                  <a:pt x="124" y="120"/>
                </a:lnTo>
                <a:lnTo>
                  <a:pt x="122" y="120"/>
                </a:lnTo>
                <a:lnTo>
                  <a:pt x="120" y="120"/>
                </a:lnTo>
                <a:lnTo>
                  <a:pt x="119" y="120"/>
                </a:lnTo>
                <a:lnTo>
                  <a:pt x="117" y="120"/>
                </a:lnTo>
                <a:lnTo>
                  <a:pt x="116" y="120"/>
                </a:lnTo>
                <a:lnTo>
                  <a:pt x="114" y="120"/>
                </a:lnTo>
                <a:lnTo>
                  <a:pt x="112" y="120"/>
                </a:lnTo>
                <a:lnTo>
                  <a:pt x="111" y="120"/>
                </a:lnTo>
                <a:lnTo>
                  <a:pt x="109" y="120"/>
                </a:lnTo>
                <a:lnTo>
                  <a:pt x="108" y="120"/>
                </a:lnTo>
                <a:lnTo>
                  <a:pt x="106" y="120"/>
                </a:lnTo>
                <a:lnTo>
                  <a:pt x="104" y="120"/>
                </a:lnTo>
                <a:lnTo>
                  <a:pt x="103" y="120"/>
                </a:lnTo>
                <a:lnTo>
                  <a:pt x="101" y="120"/>
                </a:lnTo>
                <a:lnTo>
                  <a:pt x="100" y="120"/>
                </a:lnTo>
                <a:lnTo>
                  <a:pt x="98" y="120"/>
                </a:lnTo>
                <a:lnTo>
                  <a:pt x="96" y="120"/>
                </a:lnTo>
                <a:lnTo>
                  <a:pt x="95" y="120"/>
                </a:lnTo>
                <a:lnTo>
                  <a:pt x="93" y="120"/>
                </a:lnTo>
                <a:lnTo>
                  <a:pt x="92" y="120"/>
                </a:lnTo>
                <a:lnTo>
                  <a:pt x="90" y="120"/>
                </a:lnTo>
                <a:lnTo>
                  <a:pt x="88" y="120"/>
                </a:lnTo>
                <a:lnTo>
                  <a:pt x="87" y="120"/>
                </a:lnTo>
                <a:lnTo>
                  <a:pt x="85" y="120"/>
                </a:lnTo>
                <a:lnTo>
                  <a:pt x="84" y="120"/>
                </a:lnTo>
                <a:lnTo>
                  <a:pt x="82" y="120"/>
                </a:lnTo>
                <a:lnTo>
                  <a:pt x="80" y="120"/>
                </a:lnTo>
                <a:lnTo>
                  <a:pt x="79" y="120"/>
                </a:lnTo>
                <a:lnTo>
                  <a:pt x="77" y="120"/>
                </a:lnTo>
                <a:lnTo>
                  <a:pt x="76" y="120"/>
                </a:lnTo>
                <a:lnTo>
                  <a:pt x="74" y="120"/>
                </a:lnTo>
                <a:lnTo>
                  <a:pt x="58" y="120"/>
                </a:lnTo>
                <a:lnTo>
                  <a:pt x="56" y="120"/>
                </a:lnTo>
                <a:lnTo>
                  <a:pt x="55" y="120"/>
                </a:lnTo>
                <a:lnTo>
                  <a:pt x="53" y="120"/>
                </a:lnTo>
                <a:lnTo>
                  <a:pt x="52" y="120"/>
                </a:lnTo>
                <a:lnTo>
                  <a:pt x="50" y="120"/>
                </a:lnTo>
                <a:lnTo>
                  <a:pt x="48" y="120"/>
                </a:lnTo>
                <a:lnTo>
                  <a:pt x="47" y="120"/>
                </a:lnTo>
                <a:lnTo>
                  <a:pt x="45" y="120"/>
                </a:lnTo>
                <a:lnTo>
                  <a:pt x="44" y="120"/>
                </a:lnTo>
                <a:lnTo>
                  <a:pt x="42" y="120"/>
                </a:lnTo>
                <a:lnTo>
                  <a:pt x="40" y="120"/>
                </a:lnTo>
                <a:lnTo>
                  <a:pt x="39" y="120"/>
                </a:lnTo>
                <a:lnTo>
                  <a:pt x="37" y="120"/>
                </a:lnTo>
                <a:lnTo>
                  <a:pt x="36" y="120"/>
                </a:lnTo>
                <a:lnTo>
                  <a:pt x="34" y="120"/>
                </a:lnTo>
                <a:lnTo>
                  <a:pt x="32" y="120"/>
                </a:lnTo>
                <a:lnTo>
                  <a:pt x="31" y="120"/>
                </a:lnTo>
                <a:lnTo>
                  <a:pt x="29" y="120"/>
                </a:lnTo>
                <a:lnTo>
                  <a:pt x="28" y="120"/>
                </a:lnTo>
                <a:lnTo>
                  <a:pt x="26" y="120"/>
                </a:lnTo>
                <a:lnTo>
                  <a:pt x="24" y="120"/>
                </a:lnTo>
                <a:lnTo>
                  <a:pt x="23" y="120"/>
                </a:lnTo>
                <a:lnTo>
                  <a:pt x="21" y="120"/>
                </a:lnTo>
                <a:lnTo>
                  <a:pt x="20" y="120"/>
                </a:lnTo>
                <a:lnTo>
                  <a:pt x="18" y="120"/>
                </a:lnTo>
                <a:lnTo>
                  <a:pt x="16" y="120"/>
                </a:lnTo>
                <a:lnTo>
                  <a:pt x="15" y="120"/>
                </a:lnTo>
                <a:lnTo>
                  <a:pt x="13" y="120"/>
                </a:lnTo>
                <a:lnTo>
                  <a:pt x="12" y="120"/>
                </a:lnTo>
                <a:lnTo>
                  <a:pt x="10" y="120"/>
                </a:lnTo>
                <a:lnTo>
                  <a:pt x="8" y="120"/>
                </a:lnTo>
                <a:lnTo>
                  <a:pt x="8" y="118"/>
                </a:lnTo>
                <a:lnTo>
                  <a:pt x="8" y="116"/>
                </a:lnTo>
                <a:lnTo>
                  <a:pt x="8" y="115"/>
                </a:lnTo>
                <a:lnTo>
                  <a:pt x="8" y="113"/>
                </a:lnTo>
                <a:lnTo>
                  <a:pt x="8" y="112"/>
                </a:lnTo>
                <a:lnTo>
                  <a:pt x="8" y="110"/>
                </a:lnTo>
                <a:lnTo>
                  <a:pt x="8" y="108"/>
                </a:lnTo>
                <a:lnTo>
                  <a:pt x="8" y="107"/>
                </a:lnTo>
                <a:lnTo>
                  <a:pt x="8" y="94"/>
                </a:lnTo>
                <a:lnTo>
                  <a:pt x="8" y="91"/>
                </a:lnTo>
                <a:lnTo>
                  <a:pt x="8" y="81"/>
                </a:lnTo>
                <a:lnTo>
                  <a:pt x="8" y="80"/>
                </a:lnTo>
                <a:lnTo>
                  <a:pt x="8" y="78"/>
                </a:lnTo>
                <a:lnTo>
                  <a:pt x="8" y="76"/>
                </a:lnTo>
                <a:lnTo>
                  <a:pt x="8" y="75"/>
                </a:lnTo>
                <a:lnTo>
                  <a:pt x="8" y="73"/>
                </a:lnTo>
                <a:lnTo>
                  <a:pt x="8" y="72"/>
                </a:lnTo>
                <a:lnTo>
                  <a:pt x="8" y="70"/>
                </a:lnTo>
                <a:lnTo>
                  <a:pt x="8" y="68"/>
                </a:lnTo>
                <a:lnTo>
                  <a:pt x="8" y="67"/>
                </a:lnTo>
                <a:lnTo>
                  <a:pt x="8" y="65"/>
                </a:lnTo>
                <a:lnTo>
                  <a:pt x="8" y="64"/>
                </a:lnTo>
                <a:lnTo>
                  <a:pt x="8" y="62"/>
                </a:lnTo>
                <a:lnTo>
                  <a:pt x="8" y="60"/>
                </a:lnTo>
                <a:lnTo>
                  <a:pt x="8" y="59"/>
                </a:lnTo>
                <a:lnTo>
                  <a:pt x="8" y="57"/>
                </a:lnTo>
                <a:lnTo>
                  <a:pt x="8" y="56"/>
                </a:lnTo>
                <a:lnTo>
                  <a:pt x="8" y="54"/>
                </a:lnTo>
                <a:lnTo>
                  <a:pt x="8" y="52"/>
                </a:lnTo>
                <a:lnTo>
                  <a:pt x="8" y="51"/>
                </a:lnTo>
                <a:lnTo>
                  <a:pt x="8" y="49"/>
                </a:lnTo>
                <a:lnTo>
                  <a:pt x="8" y="48"/>
                </a:lnTo>
                <a:lnTo>
                  <a:pt x="8" y="46"/>
                </a:lnTo>
                <a:lnTo>
                  <a:pt x="8" y="44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2" y="40"/>
                </a:lnTo>
                <a:lnTo>
                  <a:pt x="0" y="40"/>
                </a:lnTo>
                <a:lnTo>
                  <a:pt x="0" y="28"/>
                </a:lnTo>
                <a:lnTo>
                  <a:pt x="0" y="27"/>
                </a:lnTo>
                <a:lnTo>
                  <a:pt x="0" y="14"/>
                </a:lnTo>
                <a:lnTo>
                  <a:pt x="0" y="12"/>
                </a:lnTo>
                <a:lnTo>
                  <a:pt x="0" y="1"/>
                </a:lnTo>
                <a:lnTo>
                  <a:pt x="66" y="1"/>
                </a:lnTo>
                <a:lnTo>
                  <a:pt x="72" y="1"/>
                </a:lnTo>
                <a:lnTo>
                  <a:pt x="79" y="1"/>
                </a:lnTo>
                <a:lnTo>
                  <a:pt x="98" y="1"/>
                </a:lnTo>
                <a:lnTo>
                  <a:pt x="106" y="1"/>
                </a:lnTo>
                <a:lnTo>
                  <a:pt x="108" y="1"/>
                </a:lnTo>
                <a:lnTo>
                  <a:pt x="109" y="1"/>
                </a:lnTo>
                <a:lnTo>
                  <a:pt x="111" y="1"/>
                </a:lnTo>
                <a:lnTo>
                  <a:pt x="112" y="1"/>
                </a:lnTo>
                <a:lnTo>
                  <a:pt x="114" y="1"/>
                </a:lnTo>
                <a:lnTo>
                  <a:pt x="116" y="1"/>
                </a:lnTo>
                <a:lnTo>
                  <a:pt x="117" y="1"/>
                </a:lnTo>
                <a:lnTo>
                  <a:pt x="119" y="1"/>
                </a:lnTo>
                <a:lnTo>
                  <a:pt x="120" y="1"/>
                </a:lnTo>
                <a:lnTo>
                  <a:pt x="122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0" y="1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6" y="1"/>
                </a:lnTo>
                <a:lnTo>
                  <a:pt x="138" y="1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4" y="1"/>
                </a:lnTo>
                <a:lnTo>
                  <a:pt x="159" y="1"/>
                </a:lnTo>
                <a:lnTo>
                  <a:pt x="168" y="1"/>
                </a:lnTo>
                <a:lnTo>
                  <a:pt x="199" y="1"/>
                </a:lnTo>
                <a:lnTo>
                  <a:pt x="212" y="1"/>
                </a:lnTo>
                <a:lnTo>
                  <a:pt x="213" y="1"/>
                </a:lnTo>
                <a:lnTo>
                  <a:pt x="228" y="0"/>
                </a:lnTo>
                <a:lnTo>
                  <a:pt x="236" y="1"/>
                </a:lnTo>
                <a:lnTo>
                  <a:pt x="237" y="1"/>
                </a:lnTo>
                <a:lnTo>
                  <a:pt x="237" y="40"/>
                </a:lnTo>
                <a:lnTo>
                  <a:pt x="239" y="40"/>
                </a:lnTo>
                <a:lnTo>
                  <a:pt x="240" y="40"/>
                </a:lnTo>
                <a:lnTo>
                  <a:pt x="242" y="40"/>
                </a:lnTo>
                <a:lnTo>
                  <a:pt x="244" y="40"/>
                </a:lnTo>
                <a:lnTo>
                  <a:pt x="244" y="67"/>
                </a:lnTo>
                <a:lnTo>
                  <a:pt x="245" y="67"/>
                </a:lnTo>
                <a:lnTo>
                  <a:pt x="247" y="67"/>
                </a:lnTo>
                <a:lnTo>
                  <a:pt x="248" y="67"/>
                </a:lnTo>
                <a:lnTo>
                  <a:pt x="250" y="67"/>
                </a:lnTo>
                <a:lnTo>
                  <a:pt x="252" y="67"/>
                </a:lnTo>
                <a:lnTo>
                  <a:pt x="253" y="67"/>
                </a:lnTo>
                <a:lnTo>
                  <a:pt x="255" y="67"/>
                </a:lnTo>
                <a:lnTo>
                  <a:pt x="256" y="67"/>
                </a:lnTo>
                <a:lnTo>
                  <a:pt x="258" y="67"/>
                </a:lnTo>
                <a:lnTo>
                  <a:pt x="260" y="67"/>
                </a:lnTo>
                <a:lnTo>
                  <a:pt x="261" y="67"/>
                </a:lnTo>
                <a:lnTo>
                  <a:pt x="263" y="67"/>
                </a:lnTo>
                <a:lnTo>
                  <a:pt x="264" y="67"/>
                </a:lnTo>
                <a:lnTo>
                  <a:pt x="266" y="67"/>
                </a:lnTo>
                <a:lnTo>
                  <a:pt x="268" y="67"/>
                </a:lnTo>
                <a:lnTo>
                  <a:pt x="269" y="67"/>
                </a:lnTo>
                <a:lnTo>
                  <a:pt x="271" y="67"/>
                </a:lnTo>
                <a:lnTo>
                  <a:pt x="272" y="67"/>
                </a:lnTo>
                <a:lnTo>
                  <a:pt x="274" y="67"/>
                </a:lnTo>
                <a:lnTo>
                  <a:pt x="276" y="67"/>
                </a:lnTo>
                <a:lnTo>
                  <a:pt x="277" y="67"/>
                </a:lnTo>
                <a:lnTo>
                  <a:pt x="279" y="67"/>
                </a:lnTo>
                <a:lnTo>
                  <a:pt x="280" y="67"/>
                </a:lnTo>
                <a:lnTo>
                  <a:pt x="282" y="67"/>
                </a:lnTo>
                <a:lnTo>
                  <a:pt x="284" y="67"/>
                </a:lnTo>
                <a:lnTo>
                  <a:pt x="285" y="67"/>
                </a:lnTo>
                <a:lnTo>
                  <a:pt x="287" y="67"/>
                </a:lnTo>
                <a:lnTo>
                  <a:pt x="288" y="67"/>
                </a:lnTo>
                <a:lnTo>
                  <a:pt x="290" y="67"/>
                </a:lnTo>
                <a:lnTo>
                  <a:pt x="292" y="67"/>
                </a:lnTo>
                <a:lnTo>
                  <a:pt x="293" y="67"/>
                </a:lnTo>
                <a:lnTo>
                  <a:pt x="295" y="67"/>
                </a:lnTo>
                <a:lnTo>
                  <a:pt x="296" y="67"/>
                </a:lnTo>
                <a:lnTo>
                  <a:pt x="298" y="67"/>
                </a:lnTo>
                <a:lnTo>
                  <a:pt x="300" y="67"/>
                </a:lnTo>
                <a:lnTo>
                  <a:pt x="301" y="67"/>
                </a:lnTo>
                <a:lnTo>
                  <a:pt x="303" y="67"/>
                </a:lnTo>
                <a:lnTo>
                  <a:pt x="304" y="67"/>
                </a:lnTo>
                <a:lnTo>
                  <a:pt x="306" y="67"/>
                </a:lnTo>
                <a:lnTo>
                  <a:pt x="308" y="67"/>
                </a:lnTo>
                <a:lnTo>
                  <a:pt x="309" y="67"/>
                </a:lnTo>
                <a:lnTo>
                  <a:pt x="311" y="67"/>
                </a:lnTo>
                <a:lnTo>
                  <a:pt x="312" y="67"/>
                </a:lnTo>
                <a:lnTo>
                  <a:pt x="314" y="67"/>
                </a:lnTo>
                <a:lnTo>
                  <a:pt x="316" y="67"/>
                </a:lnTo>
                <a:lnTo>
                  <a:pt x="317" y="67"/>
                </a:lnTo>
                <a:lnTo>
                  <a:pt x="319" y="67"/>
                </a:lnTo>
                <a:lnTo>
                  <a:pt x="320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76"/>
                </a:lnTo>
                <a:lnTo>
                  <a:pt x="322" y="80"/>
                </a:lnTo>
                <a:lnTo>
                  <a:pt x="322" y="81"/>
                </a:lnTo>
                <a:lnTo>
                  <a:pt x="322" y="92"/>
                </a:lnTo>
                <a:lnTo>
                  <a:pt x="322" y="100"/>
                </a:lnTo>
                <a:lnTo>
                  <a:pt x="322" y="113"/>
                </a:lnTo>
                <a:lnTo>
                  <a:pt x="322" y="118"/>
                </a:lnTo>
                <a:lnTo>
                  <a:pt x="322" y="120"/>
                </a:lnTo>
                <a:close/>
              </a:path>
            </a:pathLst>
          </a:custGeom>
          <a:solidFill>
            <a:srgbClr val="8F32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5468938" y="5740401"/>
            <a:ext cx="263525" cy="487363"/>
          </a:xfrm>
          <a:custGeom>
            <a:avLst/>
            <a:gdLst/>
            <a:ahLst/>
            <a:cxnLst>
              <a:cxn ang="0">
                <a:pos x="155" y="45"/>
              </a:cxn>
              <a:cxn ang="0">
                <a:pos x="155" y="61"/>
              </a:cxn>
              <a:cxn ang="0">
                <a:pos x="155" y="73"/>
              </a:cxn>
              <a:cxn ang="0">
                <a:pos x="129" y="77"/>
              </a:cxn>
              <a:cxn ang="0">
                <a:pos x="104" y="101"/>
              </a:cxn>
              <a:cxn ang="0">
                <a:pos x="93" y="141"/>
              </a:cxn>
              <a:cxn ang="0">
                <a:pos x="91" y="142"/>
              </a:cxn>
              <a:cxn ang="0">
                <a:pos x="94" y="152"/>
              </a:cxn>
              <a:cxn ang="0">
                <a:pos x="93" y="155"/>
              </a:cxn>
              <a:cxn ang="0">
                <a:pos x="107" y="176"/>
              </a:cxn>
              <a:cxn ang="0">
                <a:pos x="107" y="182"/>
              </a:cxn>
              <a:cxn ang="0">
                <a:pos x="117" y="184"/>
              </a:cxn>
              <a:cxn ang="0">
                <a:pos x="123" y="200"/>
              </a:cxn>
              <a:cxn ang="0">
                <a:pos x="123" y="209"/>
              </a:cxn>
              <a:cxn ang="0">
                <a:pos x="133" y="217"/>
              </a:cxn>
              <a:cxn ang="0">
                <a:pos x="139" y="224"/>
              </a:cxn>
              <a:cxn ang="0">
                <a:pos x="139" y="243"/>
              </a:cxn>
              <a:cxn ang="0">
                <a:pos x="149" y="253"/>
              </a:cxn>
              <a:cxn ang="0">
                <a:pos x="155" y="264"/>
              </a:cxn>
              <a:cxn ang="0">
                <a:pos x="155" y="277"/>
              </a:cxn>
              <a:cxn ang="0">
                <a:pos x="153" y="286"/>
              </a:cxn>
              <a:cxn ang="0">
                <a:pos x="165" y="307"/>
              </a:cxn>
              <a:cxn ang="0">
                <a:pos x="152" y="307"/>
              </a:cxn>
              <a:cxn ang="0">
                <a:pos x="134" y="307"/>
              </a:cxn>
              <a:cxn ang="0">
                <a:pos x="121" y="307"/>
              </a:cxn>
              <a:cxn ang="0">
                <a:pos x="97" y="307"/>
              </a:cxn>
              <a:cxn ang="0">
                <a:pos x="77" y="305"/>
              </a:cxn>
              <a:cxn ang="0">
                <a:pos x="77" y="293"/>
              </a:cxn>
              <a:cxn ang="0">
                <a:pos x="77" y="280"/>
              </a:cxn>
              <a:cxn ang="0">
                <a:pos x="77" y="229"/>
              </a:cxn>
              <a:cxn ang="0">
                <a:pos x="64" y="229"/>
              </a:cxn>
              <a:cxn ang="0">
                <a:pos x="51" y="229"/>
              </a:cxn>
              <a:cxn ang="0">
                <a:pos x="38" y="229"/>
              </a:cxn>
              <a:cxn ang="0">
                <a:pos x="27" y="230"/>
              </a:cxn>
              <a:cxn ang="0">
                <a:pos x="14" y="230"/>
              </a:cxn>
              <a:cxn ang="0">
                <a:pos x="1" y="230"/>
              </a:cxn>
              <a:cxn ang="0">
                <a:pos x="0" y="219"/>
              </a:cxn>
              <a:cxn ang="0">
                <a:pos x="0" y="206"/>
              </a:cxn>
              <a:cxn ang="0">
                <a:pos x="0" y="193"/>
              </a:cxn>
              <a:cxn ang="0">
                <a:pos x="0" y="181"/>
              </a:cxn>
              <a:cxn ang="0">
                <a:pos x="0" y="168"/>
              </a:cxn>
              <a:cxn ang="0">
                <a:pos x="0" y="147"/>
              </a:cxn>
              <a:cxn ang="0">
                <a:pos x="0" y="134"/>
              </a:cxn>
              <a:cxn ang="0">
                <a:pos x="0" y="121"/>
              </a:cxn>
              <a:cxn ang="0">
                <a:pos x="0" y="109"/>
              </a:cxn>
              <a:cxn ang="0">
                <a:pos x="0" y="96"/>
              </a:cxn>
              <a:cxn ang="0">
                <a:pos x="0" y="83"/>
              </a:cxn>
              <a:cxn ang="0">
                <a:pos x="6" y="77"/>
              </a:cxn>
              <a:cxn ang="0">
                <a:pos x="19" y="77"/>
              </a:cxn>
              <a:cxn ang="0">
                <a:pos x="32" y="77"/>
              </a:cxn>
              <a:cxn ang="0">
                <a:pos x="45" y="77"/>
              </a:cxn>
              <a:cxn ang="0">
                <a:pos x="51" y="59"/>
              </a:cxn>
              <a:cxn ang="0">
                <a:pos x="51" y="46"/>
              </a:cxn>
              <a:cxn ang="0">
                <a:pos x="51" y="33"/>
              </a:cxn>
              <a:cxn ang="0">
                <a:pos x="54" y="24"/>
              </a:cxn>
              <a:cxn ang="0">
                <a:pos x="67" y="24"/>
              </a:cxn>
              <a:cxn ang="0">
                <a:pos x="70" y="13"/>
              </a:cxn>
              <a:cxn ang="0">
                <a:pos x="65" y="5"/>
              </a:cxn>
              <a:cxn ang="0">
                <a:pos x="89" y="0"/>
              </a:cxn>
              <a:cxn ang="0">
                <a:pos x="155" y="0"/>
              </a:cxn>
            </a:cxnLst>
            <a:rect l="0" t="0" r="r" b="b"/>
            <a:pathLst>
              <a:path w="166" h="307">
                <a:moveTo>
                  <a:pt x="155" y="0"/>
                </a:moveTo>
                <a:lnTo>
                  <a:pt x="155" y="11"/>
                </a:lnTo>
                <a:lnTo>
                  <a:pt x="155" y="16"/>
                </a:lnTo>
                <a:lnTo>
                  <a:pt x="155" y="17"/>
                </a:lnTo>
                <a:lnTo>
                  <a:pt x="155" y="24"/>
                </a:lnTo>
                <a:lnTo>
                  <a:pt x="155" y="37"/>
                </a:lnTo>
                <a:lnTo>
                  <a:pt x="155" y="40"/>
                </a:lnTo>
                <a:lnTo>
                  <a:pt x="155" y="45"/>
                </a:lnTo>
                <a:lnTo>
                  <a:pt x="155" y="49"/>
                </a:lnTo>
                <a:lnTo>
                  <a:pt x="155" y="51"/>
                </a:lnTo>
                <a:lnTo>
                  <a:pt x="155" y="53"/>
                </a:lnTo>
                <a:lnTo>
                  <a:pt x="155" y="54"/>
                </a:lnTo>
                <a:lnTo>
                  <a:pt x="155" y="56"/>
                </a:lnTo>
                <a:lnTo>
                  <a:pt x="155" y="57"/>
                </a:lnTo>
                <a:lnTo>
                  <a:pt x="155" y="59"/>
                </a:lnTo>
                <a:lnTo>
                  <a:pt x="155" y="61"/>
                </a:lnTo>
                <a:lnTo>
                  <a:pt x="155" y="62"/>
                </a:lnTo>
                <a:lnTo>
                  <a:pt x="155" y="64"/>
                </a:lnTo>
                <a:lnTo>
                  <a:pt x="155" y="65"/>
                </a:lnTo>
                <a:lnTo>
                  <a:pt x="155" y="67"/>
                </a:lnTo>
                <a:lnTo>
                  <a:pt x="155" y="69"/>
                </a:lnTo>
                <a:lnTo>
                  <a:pt x="155" y="70"/>
                </a:lnTo>
                <a:lnTo>
                  <a:pt x="155" y="72"/>
                </a:lnTo>
                <a:lnTo>
                  <a:pt x="155" y="73"/>
                </a:lnTo>
                <a:lnTo>
                  <a:pt x="155" y="75"/>
                </a:lnTo>
                <a:lnTo>
                  <a:pt x="155" y="77"/>
                </a:lnTo>
                <a:lnTo>
                  <a:pt x="147" y="75"/>
                </a:lnTo>
                <a:lnTo>
                  <a:pt x="142" y="75"/>
                </a:lnTo>
                <a:lnTo>
                  <a:pt x="136" y="77"/>
                </a:lnTo>
                <a:lnTo>
                  <a:pt x="134" y="77"/>
                </a:lnTo>
                <a:lnTo>
                  <a:pt x="133" y="77"/>
                </a:lnTo>
                <a:lnTo>
                  <a:pt x="129" y="77"/>
                </a:lnTo>
                <a:lnTo>
                  <a:pt x="121" y="77"/>
                </a:lnTo>
                <a:lnTo>
                  <a:pt x="117" y="77"/>
                </a:lnTo>
                <a:lnTo>
                  <a:pt x="115" y="77"/>
                </a:lnTo>
                <a:lnTo>
                  <a:pt x="110" y="77"/>
                </a:lnTo>
                <a:lnTo>
                  <a:pt x="104" y="77"/>
                </a:lnTo>
                <a:lnTo>
                  <a:pt x="104" y="88"/>
                </a:lnTo>
                <a:lnTo>
                  <a:pt x="104" y="89"/>
                </a:lnTo>
                <a:lnTo>
                  <a:pt x="104" y="101"/>
                </a:lnTo>
                <a:lnTo>
                  <a:pt x="110" y="101"/>
                </a:lnTo>
                <a:lnTo>
                  <a:pt x="110" y="113"/>
                </a:lnTo>
                <a:lnTo>
                  <a:pt x="110" y="133"/>
                </a:lnTo>
                <a:lnTo>
                  <a:pt x="110" y="141"/>
                </a:lnTo>
                <a:lnTo>
                  <a:pt x="102" y="141"/>
                </a:lnTo>
                <a:lnTo>
                  <a:pt x="97" y="141"/>
                </a:lnTo>
                <a:lnTo>
                  <a:pt x="96" y="141"/>
                </a:lnTo>
                <a:lnTo>
                  <a:pt x="93" y="141"/>
                </a:lnTo>
                <a:lnTo>
                  <a:pt x="91" y="141"/>
                </a:lnTo>
                <a:lnTo>
                  <a:pt x="88" y="141"/>
                </a:lnTo>
                <a:lnTo>
                  <a:pt x="86" y="142"/>
                </a:lnTo>
                <a:lnTo>
                  <a:pt x="85" y="144"/>
                </a:lnTo>
                <a:lnTo>
                  <a:pt x="85" y="145"/>
                </a:lnTo>
                <a:lnTo>
                  <a:pt x="86" y="145"/>
                </a:lnTo>
                <a:lnTo>
                  <a:pt x="89" y="144"/>
                </a:lnTo>
                <a:lnTo>
                  <a:pt x="91" y="142"/>
                </a:lnTo>
                <a:lnTo>
                  <a:pt x="94" y="142"/>
                </a:lnTo>
                <a:lnTo>
                  <a:pt x="94" y="144"/>
                </a:lnTo>
                <a:lnTo>
                  <a:pt x="96" y="145"/>
                </a:lnTo>
                <a:lnTo>
                  <a:pt x="97" y="147"/>
                </a:lnTo>
                <a:lnTo>
                  <a:pt x="97" y="149"/>
                </a:lnTo>
                <a:lnTo>
                  <a:pt x="97" y="150"/>
                </a:lnTo>
                <a:lnTo>
                  <a:pt x="96" y="150"/>
                </a:lnTo>
                <a:lnTo>
                  <a:pt x="94" y="152"/>
                </a:lnTo>
                <a:lnTo>
                  <a:pt x="91" y="150"/>
                </a:lnTo>
                <a:lnTo>
                  <a:pt x="91" y="152"/>
                </a:lnTo>
                <a:lnTo>
                  <a:pt x="89" y="152"/>
                </a:lnTo>
                <a:lnTo>
                  <a:pt x="88" y="153"/>
                </a:lnTo>
                <a:lnTo>
                  <a:pt x="88" y="155"/>
                </a:lnTo>
                <a:lnTo>
                  <a:pt x="89" y="155"/>
                </a:lnTo>
                <a:lnTo>
                  <a:pt x="91" y="155"/>
                </a:lnTo>
                <a:lnTo>
                  <a:pt x="93" y="155"/>
                </a:lnTo>
                <a:lnTo>
                  <a:pt x="94" y="155"/>
                </a:lnTo>
                <a:lnTo>
                  <a:pt x="96" y="155"/>
                </a:lnTo>
                <a:lnTo>
                  <a:pt x="99" y="161"/>
                </a:lnTo>
                <a:lnTo>
                  <a:pt x="101" y="166"/>
                </a:lnTo>
                <a:lnTo>
                  <a:pt x="104" y="169"/>
                </a:lnTo>
                <a:lnTo>
                  <a:pt x="105" y="173"/>
                </a:lnTo>
                <a:lnTo>
                  <a:pt x="107" y="174"/>
                </a:lnTo>
                <a:lnTo>
                  <a:pt x="107" y="176"/>
                </a:lnTo>
                <a:lnTo>
                  <a:pt x="107" y="177"/>
                </a:lnTo>
                <a:lnTo>
                  <a:pt x="107" y="179"/>
                </a:lnTo>
                <a:lnTo>
                  <a:pt x="105" y="179"/>
                </a:lnTo>
                <a:lnTo>
                  <a:pt x="104" y="181"/>
                </a:lnTo>
                <a:lnTo>
                  <a:pt x="104" y="182"/>
                </a:lnTo>
                <a:lnTo>
                  <a:pt x="104" y="184"/>
                </a:lnTo>
                <a:lnTo>
                  <a:pt x="105" y="184"/>
                </a:lnTo>
                <a:lnTo>
                  <a:pt x="107" y="182"/>
                </a:lnTo>
                <a:lnTo>
                  <a:pt x="109" y="181"/>
                </a:lnTo>
                <a:lnTo>
                  <a:pt x="109" y="179"/>
                </a:lnTo>
                <a:lnTo>
                  <a:pt x="110" y="179"/>
                </a:lnTo>
                <a:lnTo>
                  <a:pt x="112" y="177"/>
                </a:lnTo>
                <a:lnTo>
                  <a:pt x="113" y="179"/>
                </a:lnTo>
                <a:lnTo>
                  <a:pt x="115" y="179"/>
                </a:lnTo>
                <a:lnTo>
                  <a:pt x="115" y="181"/>
                </a:lnTo>
                <a:lnTo>
                  <a:pt x="117" y="184"/>
                </a:lnTo>
                <a:lnTo>
                  <a:pt x="118" y="187"/>
                </a:lnTo>
                <a:lnTo>
                  <a:pt x="117" y="189"/>
                </a:lnTo>
                <a:lnTo>
                  <a:pt x="117" y="192"/>
                </a:lnTo>
                <a:lnTo>
                  <a:pt x="117" y="193"/>
                </a:lnTo>
                <a:lnTo>
                  <a:pt x="118" y="195"/>
                </a:lnTo>
                <a:lnTo>
                  <a:pt x="118" y="197"/>
                </a:lnTo>
                <a:lnTo>
                  <a:pt x="121" y="200"/>
                </a:lnTo>
                <a:lnTo>
                  <a:pt x="123" y="200"/>
                </a:lnTo>
                <a:lnTo>
                  <a:pt x="126" y="200"/>
                </a:lnTo>
                <a:lnTo>
                  <a:pt x="128" y="200"/>
                </a:lnTo>
                <a:lnTo>
                  <a:pt x="129" y="201"/>
                </a:lnTo>
                <a:lnTo>
                  <a:pt x="129" y="203"/>
                </a:lnTo>
                <a:lnTo>
                  <a:pt x="128" y="205"/>
                </a:lnTo>
                <a:lnTo>
                  <a:pt x="125" y="206"/>
                </a:lnTo>
                <a:lnTo>
                  <a:pt x="123" y="208"/>
                </a:lnTo>
                <a:lnTo>
                  <a:pt x="123" y="209"/>
                </a:lnTo>
                <a:lnTo>
                  <a:pt x="125" y="209"/>
                </a:lnTo>
                <a:lnTo>
                  <a:pt x="125" y="213"/>
                </a:lnTo>
                <a:lnTo>
                  <a:pt x="125" y="214"/>
                </a:lnTo>
                <a:lnTo>
                  <a:pt x="125" y="217"/>
                </a:lnTo>
                <a:lnTo>
                  <a:pt x="126" y="219"/>
                </a:lnTo>
                <a:lnTo>
                  <a:pt x="128" y="221"/>
                </a:lnTo>
                <a:lnTo>
                  <a:pt x="129" y="221"/>
                </a:lnTo>
                <a:lnTo>
                  <a:pt x="133" y="217"/>
                </a:lnTo>
                <a:lnTo>
                  <a:pt x="134" y="217"/>
                </a:lnTo>
                <a:lnTo>
                  <a:pt x="136" y="217"/>
                </a:lnTo>
                <a:lnTo>
                  <a:pt x="136" y="219"/>
                </a:lnTo>
                <a:lnTo>
                  <a:pt x="134" y="221"/>
                </a:lnTo>
                <a:lnTo>
                  <a:pt x="134" y="222"/>
                </a:lnTo>
                <a:lnTo>
                  <a:pt x="136" y="224"/>
                </a:lnTo>
                <a:lnTo>
                  <a:pt x="137" y="224"/>
                </a:lnTo>
                <a:lnTo>
                  <a:pt x="139" y="224"/>
                </a:lnTo>
                <a:lnTo>
                  <a:pt x="139" y="225"/>
                </a:lnTo>
                <a:lnTo>
                  <a:pt x="139" y="229"/>
                </a:lnTo>
                <a:lnTo>
                  <a:pt x="141" y="235"/>
                </a:lnTo>
                <a:lnTo>
                  <a:pt x="141" y="238"/>
                </a:lnTo>
                <a:lnTo>
                  <a:pt x="137" y="240"/>
                </a:lnTo>
                <a:lnTo>
                  <a:pt x="137" y="241"/>
                </a:lnTo>
                <a:lnTo>
                  <a:pt x="137" y="243"/>
                </a:lnTo>
                <a:lnTo>
                  <a:pt x="139" y="243"/>
                </a:lnTo>
                <a:lnTo>
                  <a:pt x="141" y="243"/>
                </a:lnTo>
                <a:lnTo>
                  <a:pt x="144" y="241"/>
                </a:lnTo>
                <a:lnTo>
                  <a:pt x="145" y="243"/>
                </a:lnTo>
                <a:lnTo>
                  <a:pt x="147" y="245"/>
                </a:lnTo>
                <a:lnTo>
                  <a:pt x="145" y="246"/>
                </a:lnTo>
                <a:lnTo>
                  <a:pt x="145" y="248"/>
                </a:lnTo>
                <a:lnTo>
                  <a:pt x="145" y="249"/>
                </a:lnTo>
                <a:lnTo>
                  <a:pt x="149" y="253"/>
                </a:lnTo>
                <a:lnTo>
                  <a:pt x="149" y="256"/>
                </a:lnTo>
                <a:lnTo>
                  <a:pt x="149" y="259"/>
                </a:lnTo>
                <a:lnTo>
                  <a:pt x="149" y="261"/>
                </a:lnTo>
                <a:lnTo>
                  <a:pt x="149" y="262"/>
                </a:lnTo>
                <a:lnTo>
                  <a:pt x="150" y="262"/>
                </a:lnTo>
                <a:lnTo>
                  <a:pt x="152" y="262"/>
                </a:lnTo>
                <a:lnTo>
                  <a:pt x="153" y="264"/>
                </a:lnTo>
                <a:lnTo>
                  <a:pt x="155" y="264"/>
                </a:lnTo>
                <a:lnTo>
                  <a:pt x="155" y="265"/>
                </a:lnTo>
                <a:lnTo>
                  <a:pt x="153" y="269"/>
                </a:lnTo>
                <a:lnTo>
                  <a:pt x="152" y="270"/>
                </a:lnTo>
                <a:lnTo>
                  <a:pt x="150" y="272"/>
                </a:lnTo>
                <a:lnTo>
                  <a:pt x="150" y="273"/>
                </a:lnTo>
                <a:lnTo>
                  <a:pt x="152" y="273"/>
                </a:lnTo>
                <a:lnTo>
                  <a:pt x="155" y="275"/>
                </a:lnTo>
                <a:lnTo>
                  <a:pt x="155" y="277"/>
                </a:lnTo>
                <a:lnTo>
                  <a:pt x="152" y="278"/>
                </a:lnTo>
                <a:lnTo>
                  <a:pt x="150" y="278"/>
                </a:lnTo>
                <a:lnTo>
                  <a:pt x="149" y="280"/>
                </a:lnTo>
                <a:lnTo>
                  <a:pt x="149" y="281"/>
                </a:lnTo>
                <a:lnTo>
                  <a:pt x="147" y="285"/>
                </a:lnTo>
                <a:lnTo>
                  <a:pt x="147" y="286"/>
                </a:lnTo>
                <a:lnTo>
                  <a:pt x="152" y="286"/>
                </a:lnTo>
                <a:lnTo>
                  <a:pt x="153" y="286"/>
                </a:lnTo>
                <a:lnTo>
                  <a:pt x="161" y="286"/>
                </a:lnTo>
                <a:lnTo>
                  <a:pt x="166" y="286"/>
                </a:lnTo>
                <a:lnTo>
                  <a:pt x="166" y="293"/>
                </a:lnTo>
                <a:lnTo>
                  <a:pt x="166" y="296"/>
                </a:lnTo>
                <a:lnTo>
                  <a:pt x="166" y="301"/>
                </a:lnTo>
                <a:lnTo>
                  <a:pt x="166" y="304"/>
                </a:lnTo>
                <a:lnTo>
                  <a:pt x="166" y="307"/>
                </a:lnTo>
                <a:lnTo>
                  <a:pt x="165" y="307"/>
                </a:lnTo>
                <a:lnTo>
                  <a:pt x="163" y="307"/>
                </a:lnTo>
                <a:lnTo>
                  <a:pt x="161" y="307"/>
                </a:lnTo>
                <a:lnTo>
                  <a:pt x="160" y="307"/>
                </a:lnTo>
                <a:lnTo>
                  <a:pt x="158" y="307"/>
                </a:lnTo>
                <a:lnTo>
                  <a:pt x="157" y="307"/>
                </a:lnTo>
                <a:lnTo>
                  <a:pt x="155" y="307"/>
                </a:lnTo>
                <a:lnTo>
                  <a:pt x="153" y="307"/>
                </a:lnTo>
                <a:lnTo>
                  <a:pt x="152" y="307"/>
                </a:lnTo>
                <a:lnTo>
                  <a:pt x="150" y="307"/>
                </a:lnTo>
                <a:lnTo>
                  <a:pt x="149" y="307"/>
                </a:lnTo>
                <a:lnTo>
                  <a:pt x="147" y="307"/>
                </a:lnTo>
                <a:lnTo>
                  <a:pt x="145" y="307"/>
                </a:lnTo>
                <a:lnTo>
                  <a:pt x="141" y="307"/>
                </a:lnTo>
                <a:lnTo>
                  <a:pt x="139" y="307"/>
                </a:lnTo>
                <a:lnTo>
                  <a:pt x="136" y="307"/>
                </a:lnTo>
                <a:lnTo>
                  <a:pt x="134" y="307"/>
                </a:lnTo>
                <a:lnTo>
                  <a:pt x="133" y="307"/>
                </a:lnTo>
                <a:lnTo>
                  <a:pt x="131" y="307"/>
                </a:lnTo>
                <a:lnTo>
                  <a:pt x="129" y="307"/>
                </a:lnTo>
                <a:lnTo>
                  <a:pt x="128" y="307"/>
                </a:lnTo>
                <a:lnTo>
                  <a:pt x="126" y="307"/>
                </a:lnTo>
                <a:lnTo>
                  <a:pt x="125" y="307"/>
                </a:lnTo>
                <a:lnTo>
                  <a:pt x="123" y="307"/>
                </a:lnTo>
                <a:lnTo>
                  <a:pt x="121" y="307"/>
                </a:lnTo>
                <a:lnTo>
                  <a:pt x="120" y="307"/>
                </a:lnTo>
                <a:lnTo>
                  <a:pt x="118" y="307"/>
                </a:lnTo>
                <a:lnTo>
                  <a:pt x="117" y="307"/>
                </a:lnTo>
                <a:lnTo>
                  <a:pt x="115" y="307"/>
                </a:lnTo>
                <a:lnTo>
                  <a:pt x="104" y="307"/>
                </a:lnTo>
                <a:lnTo>
                  <a:pt x="101" y="307"/>
                </a:lnTo>
                <a:lnTo>
                  <a:pt x="99" y="307"/>
                </a:lnTo>
                <a:lnTo>
                  <a:pt x="97" y="307"/>
                </a:lnTo>
                <a:lnTo>
                  <a:pt x="96" y="307"/>
                </a:lnTo>
                <a:lnTo>
                  <a:pt x="94" y="307"/>
                </a:lnTo>
                <a:lnTo>
                  <a:pt x="93" y="307"/>
                </a:lnTo>
                <a:lnTo>
                  <a:pt x="91" y="307"/>
                </a:lnTo>
                <a:lnTo>
                  <a:pt x="89" y="307"/>
                </a:lnTo>
                <a:lnTo>
                  <a:pt x="88" y="307"/>
                </a:lnTo>
                <a:lnTo>
                  <a:pt x="77" y="307"/>
                </a:lnTo>
                <a:lnTo>
                  <a:pt x="77" y="305"/>
                </a:lnTo>
                <a:lnTo>
                  <a:pt x="77" y="304"/>
                </a:lnTo>
                <a:lnTo>
                  <a:pt x="77" y="302"/>
                </a:lnTo>
                <a:lnTo>
                  <a:pt x="77" y="301"/>
                </a:lnTo>
                <a:lnTo>
                  <a:pt x="77" y="299"/>
                </a:lnTo>
                <a:lnTo>
                  <a:pt x="77" y="297"/>
                </a:lnTo>
                <a:lnTo>
                  <a:pt x="77" y="296"/>
                </a:lnTo>
                <a:lnTo>
                  <a:pt x="77" y="294"/>
                </a:lnTo>
                <a:lnTo>
                  <a:pt x="77" y="293"/>
                </a:lnTo>
                <a:lnTo>
                  <a:pt x="77" y="291"/>
                </a:lnTo>
                <a:lnTo>
                  <a:pt x="77" y="289"/>
                </a:lnTo>
                <a:lnTo>
                  <a:pt x="77" y="288"/>
                </a:lnTo>
                <a:lnTo>
                  <a:pt x="77" y="286"/>
                </a:lnTo>
                <a:lnTo>
                  <a:pt x="77" y="285"/>
                </a:lnTo>
                <a:lnTo>
                  <a:pt x="77" y="283"/>
                </a:lnTo>
                <a:lnTo>
                  <a:pt x="77" y="281"/>
                </a:lnTo>
                <a:lnTo>
                  <a:pt x="77" y="280"/>
                </a:lnTo>
                <a:lnTo>
                  <a:pt x="77" y="269"/>
                </a:lnTo>
                <a:lnTo>
                  <a:pt x="77" y="267"/>
                </a:lnTo>
                <a:lnTo>
                  <a:pt x="77" y="262"/>
                </a:lnTo>
                <a:lnTo>
                  <a:pt x="77" y="254"/>
                </a:lnTo>
                <a:lnTo>
                  <a:pt x="77" y="253"/>
                </a:lnTo>
                <a:lnTo>
                  <a:pt x="77" y="241"/>
                </a:lnTo>
                <a:lnTo>
                  <a:pt x="77" y="235"/>
                </a:lnTo>
                <a:lnTo>
                  <a:pt x="77" y="229"/>
                </a:lnTo>
                <a:lnTo>
                  <a:pt x="75" y="229"/>
                </a:lnTo>
                <a:lnTo>
                  <a:pt x="73" y="229"/>
                </a:lnTo>
                <a:lnTo>
                  <a:pt x="72" y="229"/>
                </a:lnTo>
                <a:lnTo>
                  <a:pt x="70" y="229"/>
                </a:lnTo>
                <a:lnTo>
                  <a:pt x="69" y="229"/>
                </a:lnTo>
                <a:lnTo>
                  <a:pt x="67" y="229"/>
                </a:lnTo>
                <a:lnTo>
                  <a:pt x="65" y="229"/>
                </a:lnTo>
                <a:lnTo>
                  <a:pt x="64" y="229"/>
                </a:lnTo>
                <a:lnTo>
                  <a:pt x="62" y="229"/>
                </a:lnTo>
                <a:lnTo>
                  <a:pt x="61" y="229"/>
                </a:lnTo>
                <a:lnTo>
                  <a:pt x="59" y="229"/>
                </a:lnTo>
                <a:lnTo>
                  <a:pt x="57" y="229"/>
                </a:lnTo>
                <a:lnTo>
                  <a:pt x="56" y="229"/>
                </a:lnTo>
                <a:lnTo>
                  <a:pt x="54" y="229"/>
                </a:lnTo>
                <a:lnTo>
                  <a:pt x="53" y="229"/>
                </a:lnTo>
                <a:lnTo>
                  <a:pt x="51" y="229"/>
                </a:lnTo>
                <a:lnTo>
                  <a:pt x="49" y="229"/>
                </a:lnTo>
                <a:lnTo>
                  <a:pt x="48" y="229"/>
                </a:lnTo>
                <a:lnTo>
                  <a:pt x="46" y="229"/>
                </a:lnTo>
                <a:lnTo>
                  <a:pt x="45" y="229"/>
                </a:lnTo>
                <a:lnTo>
                  <a:pt x="43" y="229"/>
                </a:lnTo>
                <a:lnTo>
                  <a:pt x="41" y="229"/>
                </a:lnTo>
                <a:lnTo>
                  <a:pt x="40" y="229"/>
                </a:lnTo>
                <a:lnTo>
                  <a:pt x="38" y="229"/>
                </a:lnTo>
                <a:lnTo>
                  <a:pt x="38" y="230"/>
                </a:lnTo>
                <a:lnTo>
                  <a:pt x="37" y="230"/>
                </a:lnTo>
                <a:lnTo>
                  <a:pt x="35" y="230"/>
                </a:lnTo>
                <a:lnTo>
                  <a:pt x="33" y="230"/>
                </a:lnTo>
                <a:lnTo>
                  <a:pt x="32" y="230"/>
                </a:lnTo>
                <a:lnTo>
                  <a:pt x="30" y="230"/>
                </a:lnTo>
                <a:lnTo>
                  <a:pt x="29" y="230"/>
                </a:lnTo>
                <a:lnTo>
                  <a:pt x="27" y="230"/>
                </a:lnTo>
                <a:lnTo>
                  <a:pt x="25" y="230"/>
                </a:lnTo>
                <a:lnTo>
                  <a:pt x="24" y="230"/>
                </a:lnTo>
                <a:lnTo>
                  <a:pt x="22" y="230"/>
                </a:lnTo>
                <a:lnTo>
                  <a:pt x="21" y="230"/>
                </a:lnTo>
                <a:lnTo>
                  <a:pt x="19" y="230"/>
                </a:lnTo>
                <a:lnTo>
                  <a:pt x="17" y="230"/>
                </a:lnTo>
                <a:lnTo>
                  <a:pt x="16" y="230"/>
                </a:lnTo>
                <a:lnTo>
                  <a:pt x="14" y="230"/>
                </a:lnTo>
                <a:lnTo>
                  <a:pt x="13" y="230"/>
                </a:lnTo>
                <a:lnTo>
                  <a:pt x="11" y="230"/>
                </a:lnTo>
                <a:lnTo>
                  <a:pt x="9" y="230"/>
                </a:lnTo>
                <a:lnTo>
                  <a:pt x="8" y="230"/>
                </a:lnTo>
                <a:lnTo>
                  <a:pt x="6" y="230"/>
                </a:lnTo>
                <a:lnTo>
                  <a:pt x="5" y="230"/>
                </a:lnTo>
                <a:lnTo>
                  <a:pt x="3" y="230"/>
                </a:lnTo>
                <a:lnTo>
                  <a:pt x="1" y="230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1" y="77"/>
                </a:lnTo>
                <a:lnTo>
                  <a:pt x="3" y="77"/>
                </a:lnTo>
                <a:lnTo>
                  <a:pt x="5" y="77"/>
                </a:lnTo>
                <a:lnTo>
                  <a:pt x="6" y="77"/>
                </a:lnTo>
                <a:lnTo>
                  <a:pt x="8" y="77"/>
                </a:lnTo>
                <a:lnTo>
                  <a:pt x="9" y="77"/>
                </a:lnTo>
                <a:lnTo>
                  <a:pt x="11" y="77"/>
                </a:lnTo>
                <a:lnTo>
                  <a:pt x="13" y="77"/>
                </a:lnTo>
                <a:lnTo>
                  <a:pt x="14" y="77"/>
                </a:lnTo>
                <a:lnTo>
                  <a:pt x="16" y="77"/>
                </a:lnTo>
                <a:lnTo>
                  <a:pt x="17" y="77"/>
                </a:lnTo>
                <a:lnTo>
                  <a:pt x="19" y="77"/>
                </a:lnTo>
                <a:lnTo>
                  <a:pt x="21" y="77"/>
                </a:lnTo>
                <a:lnTo>
                  <a:pt x="22" y="77"/>
                </a:lnTo>
                <a:lnTo>
                  <a:pt x="24" y="77"/>
                </a:lnTo>
                <a:lnTo>
                  <a:pt x="25" y="77"/>
                </a:lnTo>
                <a:lnTo>
                  <a:pt x="27" y="77"/>
                </a:lnTo>
                <a:lnTo>
                  <a:pt x="29" y="77"/>
                </a:lnTo>
                <a:lnTo>
                  <a:pt x="30" y="77"/>
                </a:lnTo>
                <a:lnTo>
                  <a:pt x="32" y="77"/>
                </a:lnTo>
                <a:lnTo>
                  <a:pt x="33" y="77"/>
                </a:lnTo>
                <a:lnTo>
                  <a:pt x="35" y="77"/>
                </a:lnTo>
                <a:lnTo>
                  <a:pt x="37" y="77"/>
                </a:lnTo>
                <a:lnTo>
                  <a:pt x="38" y="77"/>
                </a:lnTo>
                <a:lnTo>
                  <a:pt x="40" y="77"/>
                </a:lnTo>
                <a:lnTo>
                  <a:pt x="41" y="77"/>
                </a:lnTo>
                <a:lnTo>
                  <a:pt x="43" y="77"/>
                </a:lnTo>
                <a:lnTo>
                  <a:pt x="45" y="77"/>
                </a:lnTo>
                <a:lnTo>
                  <a:pt x="46" y="77"/>
                </a:lnTo>
                <a:lnTo>
                  <a:pt x="48" y="77"/>
                </a:lnTo>
                <a:lnTo>
                  <a:pt x="49" y="77"/>
                </a:lnTo>
                <a:lnTo>
                  <a:pt x="51" y="77"/>
                </a:lnTo>
                <a:lnTo>
                  <a:pt x="51" y="64"/>
                </a:lnTo>
                <a:lnTo>
                  <a:pt x="51" y="62"/>
                </a:lnTo>
                <a:lnTo>
                  <a:pt x="51" y="61"/>
                </a:lnTo>
                <a:lnTo>
                  <a:pt x="51" y="59"/>
                </a:lnTo>
                <a:lnTo>
                  <a:pt x="51" y="57"/>
                </a:lnTo>
                <a:lnTo>
                  <a:pt x="51" y="56"/>
                </a:lnTo>
                <a:lnTo>
                  <a:pt x="51" y="54"/>
                </a:lnTo>
                <a:lnTo>
                  <a:pt x="51" y="53"/>
                </a:lnTo>
                <a:lnTo>
                  <a:pt x="51" y="51"/>
                </a:lnTo>
                <a:lnTo>
                  <a:pt x="51" y="49"/>
                </a:lnTo>
                <a:lnTo>
                  <a:pt x="51" y="48"/>
                </a:lnTo>
                <a:lnTo>
                  <a:pt x="51" y="46"/>
                </a:lnTo>
                <a:lnTo>
                  <a:pt x="51" y="45"/>
                </a:lnTo>
                <a:lnTo>
                  <a:pt x="51" y="43"/>
                </a:lnTo>
                <a:lnTo>
                  <a:pt x="51" y="41"/>
                </a:lnTo>
                <a:lnTo>
                  <a:pt x="51" y="40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3"/>
                </a:lnTo>
                <a:lnTo>
                  <a:pt x="51" y="32"/>
                </a:lnTo>
                <a:lnTo>
                  <a:pt x="51" y="30"/>
                </a:lnTo>
                <a:lnTo>
                  <a:pt x="51" y="29"/>
                </a:lnTo>
                <a:lnTo>
                  <a:pt x="51" y="27"/>
                </a:lnTo>
                <a:lnTo>
                  <a:pt x="51" y="25"/>
                </a:lnTo>
                <a:lnTo>
                  <a:pt x="51" y="24"/>
                </a:lnTo>
                <a:lnTo>
                  <a:pt x="53" y="24"/>
                </a:lnTo>
                <a:lnTo>
                  <a:pt x="54" y="24"/>
                </a:lnTo>
                <a:lnTo>
                  <a:pt x="56" y="24"/>
                </a:lnTo>
                <a:lnTo>
                  <a:pt x="57" y="24"/>
                </a:lnTo>
                <a:lnTo>
                  <a:pt x="59" y="24"/>
                </a:lnTo>
                <a:lnTo>
                  <a:pt x="61" y="24"/>
                </a:lnTo>
                <a:lnTo>
                  <a:pt x="62" y="24"/>
                </a:lnTo>
                <a:lnTo>
                  <a:pt x="64" y="24"/>
                </a:lnTo>
                <a:lnTo>
                  <a:pt x="65" y="24"/>
                </a:lnTo>
                <a:lnTo>
                  <a:pt x="67" y="24"/>
                </a:lnTo>
                <a:lnTo>
                  <a:pt x="69" y="24"/>
                </a:lnTo>
                <a:lnTo>
                  <a:pt x="75" y="25"/>
                </a:lnTo>
                <a:lnTo>
                  <a:pt x="73" y="24"/>
                </a:lnTo>
                <a:lnTo>
                  <a:pt x="72" y="22"/>
                </a:lnTo>
                <a:lnTo>
                  <a:pt x="70" y="19"/>
                </a:lnTo>
                <a:lnTo>
                  <a:pt x="70" y="17"/>
                </a:lnTo>
                <a:lnTo>
                  <a:pt x="70" y="14"/>
                </a:lnTo>
                <a:lnTo>
                  <a:pt x="70" y="13"/>
                </a:lnTo>
                <a:lnTo>
                  <a:pt x="70" y="11"/>
                </a:lnTo>
                <a:lnTo>
                  <a:pt x="70" y="9"/>
                </a:lnTo>
                <a:lnTo>
                  <a:pt x="72" y="6"/>
                </a:lnTo>
                <a:lnTo>
                  <a:pt x="72" y="5"/>
                </a:lnTo>
                <a:lnTo>
                  <a:pt x="70" y="6"/>
                </a:lnTo>
                <a:lnTo>
                  <a:pt x="69" y="6"/>
                </a:lnTo>
                <a:lnTo>
                  <a:pt x="67" y="6"/>
                </a:lnTo>
                <a:lnTo>
                  <a:pt x="65" y="5"/>
                </a:lnTo>
                <a:lnTo>
                  <a:pt x="64" y="3"/>
                </a:lnTo>
                <a:lnTo>
                  <a:pt x="64" y="1"/>
                </a:lnTo>
                <a:lnTo>
                  <a:pt x="62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89" y="0"/>
                </a:lnTo>
                <a:lnTo>
                  <a:pt x="104" y="0"/>
                </a:lnTo>
                <a:lnTo>
                  <a:pt x="115" y="0"/>
                </a:lnTo>
                <a:lnTo>
                  <a:pt x="123" y="0"/>
                </a:lnTo>
                <a:lnTo>
                  <a:pt x="129" y="0"/>
                </a:lnTo>
                <a:lnTo>
                  <a:pt x="136" y="0"/>
                </a:lnTo>
                <a:lnTo>
                  <a:pt x="142" y="0"/>
                </a:lnTo>
                <a:lnTo>
                  <a:pt x="152" y="0"/>
                </a:lnTo>
                <a:lnTo>
                  <a:pt x="155" y="0"/>
                </a:lnTo>
                <a:close/>
              </a:path>
            </a:pathLst>
          </a:custGeom>
          <a:solidFill>
            <a:srgbClr val="C49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4613276" y="5554663"/>
            <a:ext cx="304800" cy="307975"/>
          </a:xfrm>
          <a:custGeom>
            <a:avLst/>
            <a:gdLst/>
            <a:ahLst/>
            <a:cxnLst>
              <a:cxn ang="0">
                <a:pos x="192" y="90"/>
              </a:cxn>
              <a:cxn ang="0">
                <a:pos x="192" y="155"/>
              </a:cxn>
              <a:cxn ang="0">
                <a:pos x="188" y="194"/>
              </a:cxn>
              <a:cxn ang="0">
                <a:pos x="180" y="194"/>
              </a:cxn>
              <a:cxn ang="0">
                <a:pos x="172" y="194"/>
              </a:cxn>
              <a:cxn ang="0">
                <a:pos x="164" y="194"/>
              </a:cxn>
              <a:cxn ang="0">
                <a:pos x="156" y="194"/>
              </a:cxn>
              <a:cxn ang="0">
                <a:pos x="148" y="194"/>
              </a:cxn>
              <a:cxn ang="0">
                <a:pos x="140" y="194"/>
              </a:cxn>
              <a:cxn ang="0">
                <a:pos x="132" y="194"/>
              </a:cxn>
              <a:cxn ang="0">
                <a:pos x="124" y="194"/>
              </a:cxn>
              <a:cxn ang="0">
                <a:pos x="116" y="194"/>
              </a:cxn>
              <a:cxn ang="0">
                <a:pos x="108" y="194"/>
              </a:cxn>
              <a:cxn ang="0">
                <a:pos x="100" y="194"/>
              </a:cxn>
              <a:cxn ang="0">
                <a:pos x="92" y="194"/>
              </a:cxn>
              <a:cxn ang="0">
                <a:pos x="84" y="194"/>
              </a:cxn>
              <a:cxn ang="0">
                <a:pos x="76" y="194"/>
              </a:cxn>
              <a:cxn ang="0">
                <a:pos x="25" y="194"/>
              </a:cxn>
              <a:cxn ang="0">
                <a:pos x="0" y="189"/>
              </a:cxn>
              <a:cxn ang="0">
                <a:pos x="0" y="181"/>
              </a:cxn>
              <a:cxn ang="0">
                <a:pos x="0" y="155"/>
              </a:cxn>
              <a:cxn ang="0">
                <a:pos x="0" y="88"/>
              </a:cxn>
              <a:cxn ang="0">
                <a:pos x="0" y="80"/>
              </a:cxn>
              <a:cxn ang="0">
                <a:pos x="0" y="72"/>
              </a:cxn>
              <a:cxn ang="0">
                <a:pos x="0" y="64"/>
              </a:cxn>
              <a:cxn ang="0">
                <a:pos x="0" y="56"/>
              </a:cxn>
              <a:cxn ang="0">
                <a:pos x="0" y="48"/>
              </a:cxn>
              <a:cxn ang="0">
                <a:pos x="0" y="40"/>
              </a:cxn>
              <a:cxn ang="0">
                <a:pos x="0" y="32"/>
              </a:cxn>
              <a:cxn ang="0">
                <a:pos x="0" y="19"/>
              </a:cxn>
              <a:cxn ang="0">
                <a:pos x="3" y="0"/>
              </a:cxn>
              <a:cxn ang="0">
                <a:pos x="43" y="0"/>
              </a:cxn>
              <a:cxn ang="0">
                <a:pos x="76" y="2"/>
              </a:cxn>
              <a:cxn ang="0">
                <a:pos x="76" y="10"/>
              </a:cxn>
              <a:cxn ang="0">
                <a:pos x="76" y="18"/>
              </a:cxn>
              <a:cxn ang="0">
                <a:pos x="76" y="26"/>
              </a:cxn>
              <a:cxn ang="0">
                <a:pos x="76" y="34"/>
              </a:cxn>
              <a:cxn ang="0">
                <a:pos x="80" y="38"/>
              </a:cxn>
              <a:cxn ang="0">
                <a:pos x="88" y="38"/>
              </a:cxn>
              <a:cxn ang="0">
                <a:pos x="96" y="38"/>
              </a:cxn>
              <a:cxn ang="0">
                <a:pos x="104" y="38"/>
              </a:cxn>
              <a:cxn ang="0">
                <a:pos x="112" y="38"/>
              </a:cxn>
              <a:cxn ang="0">
                <a:pos x="120" y="38"/>
              </a:cxn>
              <a:cxn ang="0">
                <a:pos x="128" y="38"/>
              </a:cxn>
              <a:cxn ang="0">
                <a:pos x="136" y="38"/>
              </a:cxn>
              <a:cxn ang="0">
                <a:pos x="144" y="38"/>
              </a:cxn>
              <a:cxn ang="0">
                <a:pos x="152" y="38"/>
              </a:cxn>
              <a:cxn ang="0">
                <a:pos x="160" y="38"/>
              </a:cxn>
              <a:cxn ang="0">
                <a:pos x="168" y="38"/>
              </a:cxn>
              <a:cxn ang="0">
                <a:pos x="176" y="38"/>
              </a:cxn>
              <a:cxn ang="0">
                <a:pos x="184" y="38"/>
              </a:cxn>
              <a:cxn ang="0">
                <a:pos x="192" y="38"/>
              </a:cxn>
            </a:cxnLst>
            <a:rect l="0" t="0" r="r" b="b"/>
            <a:pathLst>
              <a:path w="192" h="194">
                <a:moveTo>
                  <a:pt x="192" y="38"/>
                </a:moveTo>
                <a:lnTo>
                  <a:pt x="192" y="51"/>
                </a:lnTo>
                <a:lnTo>
                  <a:pt x="192" y="64"/>
                </a:lnTo>
                <a:lnTo>
                  <a:pt x="192" y="77"/>
                </a:lnTo>
                <a:lnTo>
                  <a:pt x="192" y="90"/>
                </a:lnTo>
                <a:lnTo>
                  <a:pt x="192" y="102"/>
                </a:lnTo>
                <a:lnTo>
                  <a:pt x="192" y="104"/>
                </a:lnTo>
                <a:lnTo>
                  <a:pt x="192" y="117"/>
                </a:lnTo>
                <a:lnTo>
                  <a:pt x="192" y="130"/>
                </a:lnTo>
                <a:lnTo>
                  <a:pt x="192" y="155"/>
                </a:lnTo>
                <a:lnTo>
                  <a:pt x="192" y="168"/>
                </a:lnTo>
                <a:lnTo>
                  <a:pt x="192" y="181"/>
                </a:lnTo>
                <a:lnTo>
                  <a:pt x="192" y="194"/>
                </a:lnTo>
                <a:lnTo>
                  <a:pt x="190" y="194"/>
                </a:lnTo>
                <a:lnTo>
                  <a:pt x="188" y="194"/>
                </a:lnTo>
                <a:lnTo>
                  <a:pt x="187" y="194"/>
                </a:lnTo>
                <a:lnTo>
                  <a:pt x="185" y="194"/>
                </a:lnTo>
                <a:lnTo>
                  <a:pt x="184" y="194"/>
                </a:lnTo>
                <a:lnTo>
                  <a:pt x="182" y="194"/>
                </a:lnTo>
                <a:lnTo>
                  <a:pt x="180" y="194"/>
                </a:lnTo>
                <a:lnTo>
                  <a:pt x="179" y="194"/>
                </a:lnTo>
                <a:lnTo>
                  <a:pt x="177" y="194"/>
                </a:lnTo>
                <a:lnTo>
                  <a:pt x="176" y="194"/>
                </a:lnTo>
                <a:lnTo>
                  <a:pt x="174" y="194"/>
                </a:lnTo>
                <a:lnTo>
                  <a:pt x="172" y="194"/>
                </a:lnTo>
                <a:lnTo>
                  <a:pt x="171" y="194"/>
                </a:lnTo>
                <a:lnTo>
                  <a:pt x="169" y="194"/>
                </a:lnTo>
                <a:lnTo>
                  <a:pt x="168" y="194"/>
                </a:lnTo>
                <a:lnTo>
                  <a:pt x="166" y="194"/>
                </a:lnTo>
                <a:lnTo>
                  <a:pt x="164" y="194"/>
                </a:lnTo>
                <a:lnTo>
                  <a:pt x="163" y="194"/>
                </a:lnTo>
                <a:lnTo>
                  <a:pt x="161" y="194"/>
                </a:lnTo>
                <a:lnTo>
                  <a:pt x="160" y="194"/>
                </a:lnTo>
                <a:lnTo>
                  <a:pt x="158" y="194"/>
                </a:lnTo>
                <a:lnTo>
                  <a:pt x="156" y="194"/>
                </a:lnTo>
                <a:lnTo>
                  <a:pt x="155" y="194"/>
                </a:lnTo>
                <a:lnTo>
                  <a:pt x="153" y="194"/>
                </a:lnTo>
                <a:lnTo>
                  <a:pt x="152" y="194"/>
                </a:lnTo>
                <a:lnTo>
                  <a:pt x="150" y="194"/>
                </a:lnTo>
                <a:lnTo>
                  <a:pt x="148" y="194"/>
                </a:lnTo>
                <a:lnTo>
                  <a:pt x="147" y="194"/>
                </a:lnTo>
                <a:lnTo>
                  <a:pt x="145" y="194"/>
                </a:lnTo>
                <a:lnTo>
                  <a:pt x="144" y="194"/>
                </a:lnTo>
                <a:lnTo>
                  <a:pt x="142" y="194"/>
                </a:lnTo>
                <a:lnTo>
                  <a:pt x="140" y="194"/>
                </a:lnTo>
                <a:lnTo>
                  <a:pt x="139" y="194"/>
                </a:lnTo>
                <a:lnTo>
                  <a:pt x="137" y="194"/>
                </a:lnTo>
                <a:lnTo>
                  <a:pt x="136" y="194"/>
                </a:lnTo>
                <a:lnTo>
                  <a:pt x="134" y="194"/>
                </a:lnTo>
                <a:lnTo>
                  <a:pt x="132" y="194"/>
                </a:lnTo>
                <a:lnTo>
                  <a:pt x="131" y="194"/>
                </a:lnTo>
                <a:lnTo>
                  <a:pt x="129" y="194"/>
                </a:lnTo>
                <a:lnTo>
                  <a:pt x="128" y="194"/>
                </a:lnTo>
                <a:lnTo>
                  <a:pt x="126" y="194"/>
                </a:lnTo>
                <a:lnTo>
                  <a:pt x="124" y="194"/>
                </a:lnTo>
                <a:lnTo>
                  <a:pt x="123" y="194"/>
                </a:lnTo>
                <a:lnTo>
                  <a:pt x="121" y="194"/>
                </a:lnTo>
                <a:lnTo>
                  <a:pt x="120" y="194"/>
                </a:lnTo>
                <a:lnTo>
                  <a:pt x="118" y="194"/>
                </a:lnTo>
                <a:lnTo>
                  <a:pt x="116" y="194"/>
                </a:lnTo>
                <a:lnTo>
                  <a:pt x="115" y="194"/>
                </a:lnTo>
                <a:lnTo>
                  <a:pt x="113" y="194"/>
                </a:lnTo>
                <a:lnTo>
                  <a:pt x="112" y="194"/>
                </a:lnTo>
                <a:lnTo>
                  <a:pt x="110" y="194"/>
                </a:lnTo>
                <a:lnTo>
                  <a:pt x="108" y="194"/>
                </a:lnTo>
                <a:lnTo>
                  <a:pt x="107" y="194"/>
                </a:lnTo>
                <a:lnTo>
                  <a:pt x="105" y="194"/>
                </a:lnTo>
                <a:lnTo>
                  <a:pt x="104" y="194"/>
                </a:lnTo>
                <a:lnTo>
                  <a:pt x="102" y="194"/>
                </a:lnTo>
                <a:lnTo>
                  <a:pt x="100" y="194"/>
                </a:lnTo>
                <a:lnTo>
                  <a:pt x="99" y="194"/>
                </a:lnTo>
                <a:lnTo>
                  <a:pt x="97" y="194"/>
                </a:lnTo>
                <a:lnTo>
                  <a:pt x="96" y="194"/>
                </a:lnTo>
                <a:lnTo>
                  <a:pt x="94" y="194"/>
                </a:lnTo>
                <a:lnTo>
                  <a:pt x="92" y="194"/>
                </a:lnTo>
                <a:lnTo>
                  <a:pt x="91" y="194"/>
                </a:lnTo>
                <a:lnTo>
                  <a:pt x="89" y="194"/>
                </a:lnTo>
                <a:lnTo>
                  <a:pt x="88" y="194"/>
                </a:lnTo>
                <a:lnTo>
                  <a:pt x="86" y="194"/>
                </a:lnTo>
                <a:lnTo>
                  <a:pt x="84" y="194"/>
                </a:lnTo>
                <a:lnTo>
                  <a:pt x="83" y="194"/>
                </a:lnTo>
                <a:lnTo>
                  <a:pt x="81" y="194"/>
                </a:lnTo>
                <a:lnTo>
                  <a:pt x="80" y="194"/>
                </a:lnTo>
                <a:lnTo>
                  <a:pt x="78" y="194"/>
                </a:lnTo>
                <a:lnTo>
                  <a:pt x="76" y="194"/>
                </a:lnTo>
                <a:lnTo>
                  <a:pt x="73" y="194"/>
                </a:lnTo>
                <a:lnTo>
                  <a:pt x="64" y="194"/>
                </a:lnTo>
                <a:lnTo>
                  <a:pt x="51" y="194"/>
                </a:lnTo>
                <a:lnTo>
                  <a:pt x="38" y="194"/>
                </a:lnTo>
                <a:lnTo>
                  <a:pt x="25" y="194"/>
                </a:lnTo>
                <a:lnTo>
                  <a:pt x="14" y="194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55"/>
                </a:lnTo>
                <a:lnTo>
                  <a:pt x="0" y="142"/>
                </a:lnTo>
                <a:lnTo>
                  <a:pt x="0" y="115"/>
                </a:lnTo>
                <a:lnTo>
                  <a:pt x="0" y="102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25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1" y="0"/>
                </a:lnTo>
                <a:lnTo>
                  <a:pt x="64" y="0"/>
                </a:lnTo>
                <a:lnTo>
                  <a:pt x="76" y="0"/>
                </a:lnTo>
                <a:lnTo>
                  <a:pt x="76" y="2"/>
                </a:lnTo>
                <a:lnTo>
                  <a:pt x="76" y="3"/>
                </a:lnTo>
                <a:lnTo>
                  <a:pt x="76" y="5"/>
                </a:lnTo>
                <a:lnTo>
                  <a:pt x="76" y="6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7"/>
                </a:lnTo>
                <a:lnTo>
                  <a:pt x="76" y="29"/>
                </a:lnTo>
                <a:lnTo>
                  <a:pt x="76" y="30"/>
                </a:lnTo>
                <a:lnTo>
                  <a:pt x="76" y="32"/>
                </a:lnTo>
                <a:lnTo>
                  <a:pt x="76" y="34"/>
                </a:lnTo>
                <a:lnTo>
                  <a:pt x="76" y="35"/>
                </a:lnTo>
                <a:lnTo>
                  <a:pt x="76" y="37"/>
                </a:lnTo>
                <a:lnTo>
                  <a:pt x="76" y="38"/>
                </a:lnTo>
                <a:lnTo>
                  <a:pt x="78" y="38"/>
                </a:lnTo>
                <a:lnTo>
                  <a:pt x="80" y="38"/>
                </a:lnTo>
                <a:lnTo>
                  <a:pt x="81" y="38"/>
                </a:lnTo>
                <a:lnTo>
                  <a:pt x="83" y="38"/>
                </a:lnTo>
                <a:lnTo>
                  <a:pt x="84" y="38"/>
                </a:lnTo>
                <a:lnTo>
                  <a:pt x="86" y="38"/>
                </a:lnTo>
                <a:lnTo>
                  <a:pt x="88" y="38"/>
                </a:lnTo>
                <a:lnTo>
                  <a:pt x="89" y="38"/>
                </a:lnTo>
                <a:lnTo>
                  <a:pt x="91" y="38"/>
                </a:lnTo>
                <a:lnTo>
                  <a:pt x="92" y="38"/>
                </a:lnTo>
                <a:lnTo>
                  <a:pt x="94" y="38"/>
                </a:lnTo>
                <a:lnTo>
                  <a:pt x="96" y="38"/>
                </a:lnTo>
                <a:lnTo>
                  <a:pt x="97" y="38"/>
                </a:lnTo>
                <a:lnTo>
                  <a:pt x="99" y="38"/>
                </a:lnTo>
                <a:lnTo>
                  <a:pt x="100" y="38"/>
                </a:lnTo>
                <a:lnTo>
                  <a:pt x="102" y="38"/>
                </a:lnTo>
                <a:lnTo>
                  <a:pt x="104" y="38"/>
                </a:lnTo>
                <a:lnTo>
                  <a:pt x="105" y="38"/>
                </a:lnTo>
                <a:lnTo>
                  <a:pt x="107" y="38"/>
                </a:lnTo>
                <a:lnTo>
                  <a:pt x="108" y="38"/>
                </a:lnTo>
                <a:lnTo>
                  <a:pt x="110" y="38"/>
                </a:lnTo>
                <a:lnTo>
                  <a:pt x="112" y="38"/>
                </a:lnTo>
                <a:lnTo>
                  <a:pt x="113" y="38"/>
                </a:lnTo>
                <a:lnTo>
                  <a:pt x="115" y="38"/>
                </a:lnTo>
                <a:lnTo>
                  <a:pt x="116" y="38"/>
                </a:lnTo>
                <a:lnTo>
                  <a:pt x="118" y="38"/>
                </a:lnTo>
                <a:lnTo>
                  <a:pt x="120" y="38"/>
                </a:lnTo>
                <a:lnTo>
                  <a:pt x="121" y="38"/>
                </a:lnTo>
                <a:lnTo>
                  <a:pt x="123" y="38"/>
                </a:lnTo>
                <a:lnTo>
                  <a:pt x="124" y="38"/>
                </a:lnTo>
                <a:lnTo>
                  <a:pt x="126" y="38"/>
                </a:lnTo>
                <a:lnTo>
                  <a:pt x="128" y="38"/>
                </a:lnTo>
                <a:lnTo>
                  <a:pt x="129" y="38"/>
                </a:lnTo>
                <a:lnTo>
                  <a:pt x="131" y="38"/>
                </a:lnTo>
                <a:lnTo>
                  <a:pt x="132" y="38"/>
                </a:lnTo>
                <a:lnTo>
                  <a:pt x="134" y="38"/>
                </a:lnTo>
                <a:lnTo>
                  <a:pt x="136" y="38"/>
                </a:lnTo>
                <a:lnTo>
                  <a:pt x="137" y="38"/>
                </a:lnTo>
                <a:lnTo>
                  <a:pt x="139" y="38"/>
                </a:lnTo>
                <a:lnTo>
                  <a:pt x="140" y="38"/>
                </a:lnTo>
                <a:lnTo>
                  <a:pt x="142" y="38"/>
                </a:lnTo>
                <a:lnTo>
                  <a:pt x="144" y="38"/>
                </a:lnTo>
                <a:lnTo>
                  <a:pt x="145" y="38"/>
                </a:lnTo>
                <a:lnTo>
                  <a:pt x="147" y="38"/>
                </a:lnTo>
                <a:lnTo>
                  <a:pt x="148" y="38"/>
                </a:lnTo>
                <a:lnTo>
                  <a:pt x="150" y="38"/>
                </a:lnTo>
                <a:lnTo>
                  <a:pt x="152" y="38"/>
                </a:lnTo>
                <a:lnTo>
                  <a:pt x="153" y="38"/>
                </a:lnTo>
                <a:lnTo>
                  <a:pt x="155" y="38"/>
                </a:lnTo>
                <a:lnTo>
                  <a:pt x="156" y="38"/>
                </a:lnTo>
                <a:lnTo>
                  <a:pt x="158" y="38"/>
                </a:lnTo>
                <a:lnTo>
                  <a:pt x="160" y="38"/>
                </a:lnTo>
                <a:lnTo>
                  <a:pt x="161" y="38"/>
                </a:lnTo>
                <a:lnTo>
                  <a:pt x="163" y="38"/>
                </a:lnTo>
                <a:lnTo>
                  <a:pt x="164" y="38"/>
                </a:lnTo>
                <a:lnTo>
                  <a:pt x="166" y="38"/>
                </a:lnTo>
                <a:lnTo>
                  <a:pt x="168" y="38"/>
                </a:lnTo>
                <a:lnTo>
                  <a:pt x="169" y="38"/>
                </a:lnTo>
                <a:lnTo>
                  <a:pt x="171" y="38"/>
                </a:lnTo>
                <a:lnTo>
                  <a:pt x="172" y="38"/>
                </a:lnTo>
                <a:lnTo>
                  <a:pt x="174" y="38"/>
                </a:lnTo>
                <a:lnTo>
                  <a:pt x="176" y="38"/>
                </a:lnTo>
                <a:lnTo>
                  <a:pt x="177" y="38"/>
                </a:lnTo>
                <a:lnTo>
                  <a:pt x="179" y="38"/>
                </a:lnTo>
                <a:lnTo>
                  <a:pt x="180" y="38"/>
                </a:lnTo>
                <a:lnTo>
                  <a:pt x="182" y="38"/>
                </a:lnTo>
                <a:lnTo>
                  <a:pt x="184" y="38"/>
                </a:lnTo>
                <a:lnTo>
                  <a:pt x="185" y="38"/>
                </a:lnTo>
                <a:lnTo>
                  <a:pt x="187" y="38"/>
                </a:lnTo>
                <a:lnTo>
                  <a:pt x="188" y="38"/>
                </a:lnTo>
                <a:lnTo>
                  <a:pt x="190" y="38"/>
                </a:lnTo>
                <a:lnTo>
                  <a:pt x="192" y="38"/>
                </a:lnTo>
                <a:close/>
              </a:path>
            </a:pathLst>
          </a:custGeom>
          <a:solidFill>
            <a:srgbClr val="6C3D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1920876" y="5491163"/>
            <a:ext cx="488950" cy="249238"/>
          </a:xfrm>
          <a:custGeom>
            <a:avLst/>
            <a:gdLst/>
            <a:ahLst/>
            <a:cxnLst>
              <a:cxn ang="0">
                <a:pos x="273" y="155"/>
              </a:cxn>
              <a:cxn ang="0">
                <a:pos x="251" y="155"/>
              </a:cxn>
              <a:cxn ang="0">
                <a:pos x="241" y="155"/>
              </a:cxn>
              <a:cxn ang="0">
                <a:pos x="230" y="155"/>
              </a:cxn>
              <a:cxn ang="0">
                <a:pos x="222" y="157"/>
              </a:cxn>
              <a:cxn ang="0">
                <a:pos x="212" y="157"/>
              </a:cxn>
              <a:cxn ang="0">
                <a:pos x="204" y="155"/>
              </a:cxn>
              <a:cxn ang="0">
                <a:pos x="195" y="155"/>
              </a:cxn>
              <a:cxn ang="0">
                <a:pos x="185" y="155"/>
              </a:cxn>
              <a:cxn ang="0">
                <a:pos x="176" y="155"/>
              </a:cxn>
              <a:cxn ang="0">
                <a:pos x="166" y="155"/>
              </a:cxn>
              <a:cxn ang="0">
                <a:pos x="156" y="155"/>
              </a:cxn>
              <a:cxn ang="0">
                <a:pos x="142" y="155"/>
              </a:cxn>
              <a:cxn ang="0">
                <a:pos x="76" y="155"/>
              </a:cxn>
              <a:cxn ang="0">
                <a:pos x="19" y="157"/>
              </a:cxn>
              <a:cxn ang="0">
                <a:pos x="0" y="150"/>
              </a:cxn>
              <a:cxn ang="0">
                <a:pos x="0" y="141"/>
              </a:cxn>
              <a:cxn ang="0">
                <a:pos x="0" y="131"/>
              </a:cxn>
              <a:cxn ang="0">
                <a:pos x="0" y="122"/>
              </a:cxn>
              <a:cxn ang="0">
                <a:pos x="0" y="64"/>
              </a:cxn>
              <a:cxn ang="0">
                <a:pos x="0" y="54"/>
              </a:cxn>
              <a:cxn ang="0">
                <a:pos x="0" y="45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6"/>
              </a:cxn>
              <a:cxn ang="0">
                <a:pos x="64" y="2"/>
              </a:cxn>
              <a:cxn ang="0">
                <a:pos x="140" y="2"/>
              </a:cxn>
              <a:cxn ang="0">
                <a:pos x="150" y="2"/>
              </a:cxn>
              <a:cxn ang="0">
                <a:pos x="160" y="2"/>
              </a:cxn>
              <a:cxn ang="0">
                <a:pos x="180" y="2"/>
              </a:cxn>
              <a:cxn ang="0">
                <a:pos x="190" y="2"/>
              </a:cxn>
              <a:cxn ang="0">
                <a:pos x="200" y="2"/>
              </a:cxn>
              <a:cxn ang="0">
                <a:pos x="209" y="2"/>
              </a:cxn>
              <a:cxn ang="0">
                <a:pos x="219" y="2"/>
              </a:cxn>
              <a:cxn ang="0">
                <a:pos x="228" y="2"/>
              </a:cxn>
              <a:cxn ang="0">
                <a:pos x="238" y="2"/>
              </a:cxn>
              <a:cxn ang="0">
                <a:pos x="248" y="2"/>
              </a:cxn>
              <a:cxn ang="0">
                <a:pos x="257" y="2"/>
              </a:cxn>
              <a:cxn ang="0">
                <a:pos x="267" y="2"/>
              </a:cxn>
              <a:cxn ang="0">
                <a:pos x="276" y="2"/>
              </a:cxn>
              <a:cxn ang="0">
                <a:pos x="284" y="0"/>
              </a:cxn>
              <a:cxn ang="0">
                <a:pos x="294" y="0"/>
              </a:cxn>
              <a:cxn ang="0">
                <a:pos x="304" y="0"/>
              </a:cxn>
              <a:cxn ang="0">
                <a:pos x="308" y="19"/>
              </a:cxn>
              <a:cxn ang="0">
                <a:pos x="308" y="32"/>
              </a:cxn>
              <a:cxn ang="0">
                <a:pos x="308" y="42"/>
              </a:cxn>
              <a:cxn ang="0">
                <a:pos x="308" y="51"/>
              </a:cxn>
              <a:cxn ang="0">
                <a:pos x="307" y="82"/>
              </a:cxn>
              <a:cxn ang="0">
                <a:pos x="307" y="91"/>
              </a:cxn>
              <a:cxn ang="0">
                <a:pos x="307" y="101"/>
              </a:cxn>
              <a:cxn ang="0">
                <a:pos x="307" y="110"/>
              </a:cxn>
              <a:cxn ang="0">
                <a:pos x="307" y="120"/>
              </a:cxn>
              <a:cxn ang="0">
                <a:pos x="307" y="130"/>
              </a:cxn>
              <a:cxn ang="0">
                <a:pos x="307" y="139"/>
              </a:cxn>
              <a:cxn ang="0">
                <a:pos x="307" y="149"/>
              </a:cxn>
            </a:cxnLst>
            <a:rect l="0" t="0" r="r" b="b"/>
            <a:pathLst>
              <a:path w="308" h="157">
                <a:moveTo>
                  <a:pt x="307" y="155"/>
                </a:moveTo>
                <a:lnTo>
                  <a:pt x="305" y="155"/>
                </a:lnTo>
                <a:lnTo>
                  <a:pt x="304" y="155"/>
                </a:lnTo>
                <a:lnTo>
                  <a:pt x="302" y="155"/>
                </a:lnTo>
                <a:lnTo>
                  <a:pt x="294" y="155"/>
                </a:lnTo>
                <a:lnTo>
                  <a:pt x="273" y="155"/>
                </a:lnTo>
                <a:lnTo>
                  <a:pt x="272" y="155"/>
                </a:lnTo>
                <a:lnTo>
                  <a:pt x="256" y="157"/>
                </a:lnTo>
                <a:lnTo>
                  <a:pt x="256" y="155"/>
                </a:lnTo>
                <a:lnTo>
                  <a:pt x="254" y="155"/>
                </a:lnTo>
                <a:lnTo>
                  <a:pt x="252" y="155"/>
                </a:lnTo>
                <a:lnTo>
                  <a:pt x="251" y="155"/>
                </a:lnTo>
                <a:lnTo>
                  <a:pt x="249" y="155"/>
                </a:lnTo>
                <a:lnTo>
                  <a:pt x="248" y="155"/>
                </a:lnTo>
                <a:lnTo>
                  <a:pt x="246" y="155"/>
                </a:lnTo>
                <a:lnTo>
                  <a:pt x="244" y="155"/>
                </a:lnTo>
                <a:lnTo>
                  <a:pt x="243" y="155"/>
                </a:lnTo>
                <a:lnTo>
                  <a:pt x="241" y="155"/>
                </a:lnTo>
                <a:lnTo>
                  <a:pt x="240" y="155"/>
                </a:lnTo>
                <a:lnTo>
                  <a:pt x="238" y="155"/>
                </a:lnTo>
                <a:lnTo>
                  <a:pt x="236" y="155"/>
                </a:lnTo>
                <a:lnTo>
                  <a:pt x="235" y="155"/>
                </a:lnTo>
                <a:lnTo>
                  <a:pt x="233" y="155"/>
                </a:lnTo>
                <a:lnTo>
                  <a:pt x="230" y="155"/>
                </a:lnTo>
                <a:lnTo>
                  <a:pt x="228" y="155"/>
                </a:lnTo>
                <a:lnTo>
                  <a:pt x="227" y="155"/>
                </a:lnTo>
                <a:lnTo>
                  <a:pt x="225" y="155"/>
                </a:lnTo>
                <a:lnTo>
                  <a:pt x="225" y="157"/>
                </a:lnTo>
                <a:lnTo>
                  <a:pt x="224" y="157"/>
                </a:lnTo>
                <a:lnTo>
                  <a:pt x="222" y="157"/>
                </a:lnTo>
                <a:lnTo>
                  <a:pt x="220" y="157"/>
                </a:lnTo>
                <a:lnTo>
                  <a:pt x="219" y="157"/>
                </a:lnTo>
                <a:lnTo>
                  <a:pt x="217" y="157"/>
                </a:lnTo>
                <a:lnTo>
                  <a:pt x="216" y="157"/>
                </a:lnTo>
                <a:lnTo>
                  <a:pt x="214" y="157"/>
                </a:lnTo>
                <a:lnTo>
                  <a:pt x="212" y="157"/>
                </a:lnTo>
                <a:lnTo>
                  <a:pt x="212" y="155"/>
                </a:lnTo>
                <a:lnTo>
                  <a:pt x="211" y="155"/>
                </a:lnTo>
                <a:lnTo>
                  <a:pt x="209" y="155"/>
                </a:lnTo>
                <a:lnTo>
                  <a:pt x="208" y="155"/>
                </a:lnTo>
                <a:lnTo>
                  <a:pt x="206" y="155"/>
                </a:lnTo>
                <a:lnTo>
                  <a:pt x="204" y="155"/>
                </a:lnTo>
                <a:lnTo>
                  <a:pt x="203" y="155"/>
                </a:lnTo>
                <a:lnTo>
                  <a:pt x="201" y="155"/>
                </a:lnTo>
                <a:lnTo>
                  <a:pt x="200" y="155"/>
                </a:lnTo>
                <a:lnTo>
                  <a:pt x="198" y="155"/>
                </a:lnTo>
                <a:lnTo>
                  <a:pt x="196" y="155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8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0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2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4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48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7" y="155"/>
                </a:lnTo>
                <a:lnTo>
                  <a:pt x="115" y="155"/>
                </a:lnTo>
                <a:lnTo>
                  <a:pt x="113" y="155"/>
                </a:lnTo>
                <a:lnTo>
                  <a:pt x="89" y="155"/>
                </a:lnTo>
                <a:lnTo>
                  <a:pt x="76" y="155"/>
                </a:lnTo>
                <a:lnTo>
                  <a:pt x="64" y="155"/>
                </a:lnTo>
                <a:lnTo>
                  <a:pt x="51" y="155"/>
                </a:lnTo>
                <a:lnTo>
                  <a:pt x="38" y="155"/>
                </a:lnTo>
                <a:lnTo>
                  <a:pt x="36" y="155"/>
                </a:lnTo>
                <a:lnTo>
                  <a:pt x="25" y="155"/>
                </a:lnTo>
                <a:lnTo>
                  <a:pt x="19" y="157"/>
                </a:lnTo>
                <a:lnTo>
                  <a:pt x="12" y="155"/>
                </a:lnTo>
                <a:lnTo>
                  <a:pt x="11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91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33" y="2"/>
                </a:lnTo>
                <a:lnTo>
                  <a:pt x="51" y="2"/>
                </a:lnTo>
                <a:lnTo>
                  <a:pt x="64" y="2"/>
                </a:lnTo>
                <a:lnTo>
                  <a:pt x="89" y="2"/>
                </a:lnTo>
                <a:lnTo>
                  <a:pt x="97" y="2"/>
                </a:lnTo>
                <a:lnTo>
                  <a:pt x="110" y="2"/>
                </a:lnTo>
                <a:lnTo>
                  <a:pt x="115" y="2"/>
                </a:lnTo>
                <a:lnTo>
                  <a:pt x="124" y="2"/>
                </a:lnTo>
                <a:lnTo>
                  <a:pt x="140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8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4" y="2"/>
                </a:lnTo>
                <a:lnTo>
                  <a:pt x="166" y="2"/>
                </a:lnTo>
                <a:lnTo>
                  <a:pt x="179" y="2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6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2"/>
                </a:lnTo>
                <a:lnTo>
                  <a:pt x="211" y="2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6" y="2"/>
                </a:lnTo>
                <a:lnTo>
                  <a:pt x="248" y="2"/>
                </a:lnTo>
                <a:lnTo>
                  <a:pt x="249" y="2"/>
                </a:lnTo>
                <a:lnTo>
                  <a:pt x="251" y="2"/>
                </a:lnTo>
                <a:lnTo>
                  <a:pt x="252" y="2"/>
                </a:lnTo>
                <a:lnTo>
                  <a:pt x="254" y="2"/>
                </a:lnTo>
                <a:lnTo>
                  <a:pt x="256" y="2"/>
                </a:lnTo>
                <a:lnTo>
                  <a:pt x="257" y="2"/>
                </a:lnTo>
                <a:lnTo>
                  <a:pt x="259" y="2"/>
                </a:lnTo>
                <a:lnTo>
                  <a:pt x="260" y="2"/>
                </a:lnTo>
                <a:lnTo>
                  <a:pt x="262" y="2"/>
                </a:lnTo>
                <a:lnTo>
                  <a:pt x="264" y="2"/>
                </a:lnTo>
                <a:lnTo>
                  <a:pt x="265" y="2"/>
                </a:lnTo>
                <a:lnTo>
                  <a:pt x="267" y="2"/>
                </a:lnTo>
                <a:lnTo>
                  <a:pt x="268" y="2"/>
                </a:lnTo>
                <a:lnTo>
                  <a:pt x="270" y="2"/>
                </a:lnTo>
                <a:lnTo>
                  <a:pt x="272" y="2"/>
                </a:lnTo>
                <a:lnTo>
                  <a:pt x="273" y="2"/>
                </a:lnTo>
                <a:lnTo>
                  <a:pt x="275" y="2"/>
                </a:lnTo>
                <a:lnTo>
                  <a:pt x="276" y="2"/>
                </a:lnTo>
                <a:lnTo>
                  <a:pt x="278" y="2"/>
                </a:lnTo>
                <a:lnTo>
                  <a:pt x="280" y="2"/>
                </a:lnTo>
                <a:lnTo>
                  <a:pt x="281" y="2"/>
                </a:lnTo>
                <a:lnTo>
                  <a:pt x="283" y="2"/>
                </a:lnTo>
                <a:lnTo>
                  <a:pt x="284" y="2"/>
                </a:lnTo>
                <a:lnTo>
                  <a:pt x="284" y="0"/>
                </a:lnTo>
                <a:lnTo>
                  <a:pt x="286" y="0"/>
                </a:lnTo>
                <a:lnTo>
                  <a:pt x="288" y="0"/>
                </a:lnTo>
                <a:lnTo>
                  <a:pt x="289" y="0"/>
                </a:lnTo>
                <a:lnTo>
                  <a:pt x="291" y="0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7" y="0"/>
                </a:lnTo>
                <a:lnTo>
                  <a:pt x="299" y="0"/>
                </a:lnTo>
                <a:lnTo>
                  <a:pt x="300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7" y="0"/>
                </a:lnTo>
                <a:lnTo>
                  <a:pt x="308" y="0"/>
                </a:lnTo>
                <a:lnTo>
                  <a:pt x="308" y="14"/>
                </a:lnTo>
                <a:lnTo>
                  <a:pt x="308" y="16"/>
                </a:lnTo>
                <a:lnTo>
                  <a:pt x="308" y="19"/>
                </a:lnTo>
                <a:lnTo>
                  <a:pt x="308" y="22"/>
                </a:lnTo>
                <a:lnTo>
                  <a:pt x="308" y="26"/>
                </a:lnTo>
                <a:lnTo>
                  <a:pt x="308" y="27"/>
                </a:lnTo>
                <a:lnTo>
                  <a:pt x="308" y="29"/>
                </a:lnTo>
                <a:lnTo>
                  <a:pt x="308" y="30"/>
                </a:lnTo>
                <a:lnTo>
                  <a:pt x="308" y="32"/>
                </a:lnTo>
                <a:lnTo>
                  <a:pt x="308" y="34"/>
                </a:lnTo>
                <a:lnTo>
                  <a:pt x="308" y="35"/>
                </a:lnTo>
                <a:lnTo>
                  <a:pt x="308" y="37"/>
                </a:lnTo>
                <a:lnTo>
                  <a:pt x="308" y="38"/>
                </a:lnTo>
                <a:lnTo>
                  <a:pt x="308" y="40"/>
                </a:lnTo>
                <a:lnTo>
                  <a:pt x="308" y="42"/>
                </a:lnTo>
                <a:lnTo>
                  <a:pt x="308" y="43"/>
                </a:lnTo>
                <a:lnTo>
                  <a:pt x="308" y="45"/>
                </a:lnTo>
                <a:lnTo>
                  <a:pt x="308" y="46"/>
                </a:lnTo>
                <a:lnTo>
                  <a:pt x="308" y="48"/>
                </a:lnTo>
                <a:lnTo>
                  <a:pt x="308" y="50"/>
                </a:lnTo>
                <a:lnTo>
                  <a:pt x="308" y="51"/>
                </a:lnTo>
                <a:lnTo>
                  <a:pt x="308" y="53"/>
                </a:lnTo>
                <a:lnTo>
                  <a:pt x="308" y="54"/>
                </a:lnTo>
                <a:lnTo>
                  <a:pt x="308" y="56"/>
                </a:lnTo>
                <a:lnTo>
                  <a:pt x="307" y="78"/>
                </a:lnTo>
                <a:lnTo>
                  <a:pt x="307" y="80"/>
                </a:lnTo>
                <a:lnTo>
                  <a:pt x="307" y="82"/>
                </a:lnTo>
                <a:lnTo>
                  <a:pt x="307" y="83"/>
                </a:lnTo>
                <a:lnTo>
                  <a:pt x="307" y="85"/>
                </a:lnTo>
                <a:lnTo>
                  <a:pt x="307" y="86"/>
                </a:lnTo>
                <a:lnTo>
                  <a:pt x="307" y="88"/>
                </a:lnTo>
                <a:lnTo>
                  <a:pt x="307" y="90"/>
                </a:lnTo>
                <a:lnTo>
                  <a:pt x="307" y="91"/>
                </a:lnTo>
                <a:lnTo>
                  <a:pt x="307" y="93"/>
                </a:lnTo>
                <a:lnTo>
                  <a:pt x="307" y="94"/>
                </a:lnTo>
                <a:lnTo>
                  <a:pt x="307" y="96"/>
                </a:lnTo>
                <a:lnTo>
                  <a:pt x="307" y="98"/>
                </a:lnTo>
                <a:lnTo>
                  <a:pt x="307" y="99"/>
                </a:lnTo>
                <a:lnTo>
                  <a:pt x="307" y="101"/>
                </a:lnTo>
                <a:lnTo>
                  <a:pt x="307" y="102"/>
                </a:lnTo>
                <a:lnTo>
                  <a:pt x="307" y="104"/>
                </a:lnTo>
                <a:lnTo>
                  <a:pt x="307" y="106"/>
                </a:lnTo>
                <a:lnTo>
                  <a:pt x="307" y="107"/>
                </a:lnTo>
                <a:lnTo>
                  <a:pt x="307" y="109"/>
                </a:lnTo>
                <a:lnTo>
                  <a:pt x="307" y="110"/>
                </a:lnTo>
                <a:lnTo>
                  <a:pt x="307" y="112"/>
                </a:lnTo>
                <a:lnTo>
                  <a:pt x="307" y="114"/>
                </a:lnTo>
                <a:lnTo>
                  <a:pt x="307" y="115"/>
                </a:lnTo>
                <a:lnTo>
                  <a:pt x="307" y="117"/>
                </a:lnTo>
                <a:lnTo>
                  <a:pt x="307" y="118"/>
                </a:lnTo>
                <a:lnTo>
                  <a:pt x="307" y="120"/>
                </a:lnTo>
                <a:lnTo>
                  <a:pt x="307" y="122"/>
                </a:lnTo>
                <a:lnTo>
                  <a:pt x="307" y="123"/>
                </a:lnTo>
                <a:lnTo>
                  <a:pt x="307" y="125"/>
                </a:lnTo>
                <a:lnTo>
                  <a:pt x="307" y="126"/>
                </a:lnTo>
                <a:lnTo>
                  <a:pt x="307" y="128"/>
                </a:lnTo>
                <a:lnTo>
                  <a:pt x="307" y="130"/>
                </a:lnTo>
                <a:lnTo>
                  <a:pt x="307" y="131"/>
                </a:lnTo>
                <a:lnTo>
                  <a:pt x="307" y="133"/>
                </a:lnTo>
                <a:lnTo>
                  <a:pt x="307" y="134"/>
                </a:lnTo>
                <a:lnTo>
                  <a:pt x="307" y="136"/>
                </a:lnTo>
                <a:lnTo>
                  <a:pt x="307" y="138"/>
                </a:lnTo>
                <a:lnTo>
                  <a:pt x="307" y="139"/>
                </a:lnTo>
                <a:lnTo>
                  <a:pt x="307" y="141"/>
                </a:lnTo>
                <a:lnTo>
                  <a:pt x="307" y="142"/>
                </a:lnTo>
                <a:lnTo>
                  <a:pt x="307" y="144"/>
                </a:lnTo>
                <a:lnTo>
                  <a:pt x="307" y="146"/>
                </a:lnTo>
                <a:lnTo>
                  <a:pt x="307" y="147"/>
                </a:lnTo>
                <a:lnTo>
                  <a:pt x="307" y="149"/>
                </a:lnTo>
                <a:lnTo>
                  <a:pt x="307" y="150"/>
                </a:lnTo>
                <a:lnTo>
                  <a:pt x="307" y="152"/>
                </a:lnTo>
                <a:lnTo>
                  <a:pt x="307" y="154"/>
                </a:lnTo>
                <a:lnTo>
                  <a:pt x="307" y="155"/>
                </a:lnTo>
                <a:close/>
              </a:path>
            </a:pathLst>
          </a:custGeom>
          <a:solidFill>
            <a:srgbClr val="F7A1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3543301" y="3162301"/>
            <a:ext cx="287338" cy="465138"/>
          </a:xfrm>
          <a:custGeom>
            <a:avLst/>
            <a:gdLst/>
            <a:ahLst/>
            <a:cxnLst>
              <a:cxn ang="0">
                <a:pos x="93" y="53"/>
              </a:cxn>
              <a:cxn ang="0">
                <a:pos x="107" y="53"/>
              </a:cxn>
              <a:cxn ang="0">
                <a:pos x="133" y="66"/>
              </a:cxn>
              <a:cxn ang="0">
                <a:pos x="133" y="80"/>
              </a:cxn>
              <a:cxn ang="0">
                <a:pos x="133" y="107"/>
              </a:cxn>
              <a:cxn ang="0">
                <a:pos x="144" y="134"/>
              </a:cxn>
              <a:cxn ang="0">
                <a:pos x="173" y="139"/>
              </a:cxn>
              <a:cxn ang="0">
                <a:pos x="173" y="170"/>
              </a:cxn>
              <a:cxn ang="0">
                <a:pos x="173" y="202"/>
              </a:cxn>
              <a:cxn ang="0">
                <a:pos x="178" y="213"/>
              </a:cxn>
              <a:cxn ang="0">
                <a:pos x="181" y="227"/>
              </a:cxn>
              <a:cxn ang="0">
                <a:pos x="181" y="264"/>
              </a:cxn>
              <a:cxn ang="0">
                <a:pos x="179" y="293"/>
              </a:cxn>
              <a:cxn ang="0">
                <a:pos x="142" y="293"/>
              </a:cxn>
              <a:cxn ang="0">
                <a:pos x="102" y="293"/>
              </a:cxn>
              <a:cxn ang="0">
                <a:pos x="98" y="293"/>
              </a:cxn>
              <a:cxn ang="0">
                <a:pos x="93" y="293"/>
              </a:cxn>
              <a:cxn ang="0">
                <a:pos x="88" y="293"/>
              </a:cxn>
              <a:cxn ang="0">
                <a:pos x="83" y="293"/>
              </a:cxn>
              <a:cxn ang="0">
                <a:pos x="78" y="293"/>
              </a:cxn>
              <a:cxn ang="0">
                <a:pos x="74" y="293"/>
              </a:cxn>
              <a:cxn ang="0">
                <a:pos x="69" y="293"/>
              </a:cxn>
              <a:cxn ang="0">
                <a:pos x="64" y="293"/>
              </a:cxn>
              <a:cxn ang="0">
                <a:pos x="59" y="293"/>
              </a:cxn>
              <a:cxn ang="0">
                <a:pos x="54" y="293"/>
              </a:cxn>
              <a:cxn ang="0">
                <a:pos x="50" y="293"/>
              </a:cxn>
              <a:cxn ang="0">
                <a:pos x="45" y="293"/>
              </a:cxn>
              <a:cxn ang="0">
                <a:pos x="40" y="293"/>
              </a:cxn>
              <a:cxn ang="0">
                <a:pos x="35" y="293"/>
              </a:cxn>
              <a:cxn ang="0">
                <a:pos x="30" y="293"/>
              </a:cxn>
              <a:cxn ang="0">
                <a:pos x="26" y="293"/>
              </a:cxn>
              <a:cxn ang="0">
                <a:pos x="21" y="293"/>
              </a:cxn>
              <a:cxn ang="0">
                <a:pos x="16" y="293"/>
              </a:cxn>
              <a:cxn ang="0">
                <a:pos x="11" y="293"/>
              </a:cxn>
              <a:cxn ang="0">
                <a:pos x="10" y="280"/>
              </a:cxn>
              <a:cxn ang="0">
                <a:pos x="10" y="248"/>
              </a:cxn>
              <a:cxn ang="0">
                <a:pos x="8" y="213"/>
              </a:cxn>
              <a:cxn ang="0">
                <a:pos x="3" y="213"/>
              </a:cxn>
              <a:cxn ang="0">
                <a:pos x="0" y="186"/>
              </a:cxn>
              <a:cxn ang="0">
                <a:pos x="0" y="160"/>
              </a:cxn>
              <a:cxn ang="0">
                <a:pos x="0" y="155"/>
              </a:cxn>
              <a:cxn ang="0">
                <a:pos x="0" y="150"/>
              </a:cxn>
              <a:cxn ang="0">
                <a:pos x="0" y="146"/>
              </a:cxn>
              <a:cxn ang="0">
                <a:pos x="0" y="141"/>
              </a:cxn>
              <a:cxn ang="0">
                <a:pos x="0" y="136"/>
              </a:cxn>
              <a:cxn ang="0">
                <a:pos x="0" y="131"/>
              </a:cxn>
              <a:cxn ang="0">
                <a:pos x="0" y="126"/>
              </a:cxn>
              <a:cxn ang="0">
                <a:pos x="0" y="122"/>
              </a:cxn>
              <a:cxn ang="0">
                <a:pos x="0" y="107"/>
              </a:cxn>
              <a:cxn ang="0">
                <a:pos x="0" y="85"/>
              </a:cxn>
              <a:cxn ang="0">
                <a:pos x="3" y="54"/>
              </a:cxn>
              <a:cxn ang="0">
                <a:pos x="27" y="10"/>
              </a:cxn>
              <a:cxn ang="0">
                <a:pos x="40" y="0"/>
              </a:cxn>
              <a:cxn ang="0">
                <a:pos x="80" y="0"/>
              </a:cxn>
              <a:cxn ang="0">
                <a:pos x="93" y="0"/>
              </a:cxn>
            </a:cxnLst>
            <a:rect l="0" t="0" r="r" b="b"/>
            <a:pathLst>
              <a:path w="181" h="293">
                <a:moveTo>
                  <a:pt x="93" y="0"/>
                </a:moveTo>
                <a:lnTo>
                  <a:pt x="93" y="27"/>
                </a:lnTo>
                <a:lnTo>
                  <a:pt x="93" y="53"/>
                </a:lnTo>
                <a:lnTo>
                  <a:pt x="94" y="53"/>
                </a:lnTo>
                <a:lnTo>
                  <a:pt x="107" y="54"/>
                </a:lnTo>
                <a:lnTo>
                  <a:pt x="107" y="53"/>
                </a:lnTo>
                <a:lnTo>
                  <a:pt x="120" y="53"/>
                </a:lnTo>
                <a:lnTo>
                  <a:pt x="133" y="53"/>
                </a:lnTo>
                <a:lnTo>
                  <a:pt x="133" y="66"/>
                </a:lnTo>
                <a:lnTo>
                  <a:pt x="133" y="74"/>
                </a:lnTo>
                <a:lnTo>
                  <a:pt x="133" y="78"/>
                </a:lnTo>
                <a:lnTo>
                  <a:pt x="133" y="80"/>
                </a:lnTo>
                <a:lnTo>
                  <a:pt x="133" y="91"/>
                </a:lnTo>
                <a:lnTo>
                  <a:pt x="133" y="94"/>
                </a:lnTo>
                <a:lnTo>
                  <a:pt x="133" y="107"/>
                </a:lnTo>
                <a:lnTo>
                  <a:pt x="133" y="120"/>
                </a:lnTo>
                <a:lnTo>
                  <a:pt x="133" y="134"/>
                </a:lnTo>
                <a:lnTo>
                  <a:pt x="144" y="134"/>
                </a:lnTo>
                <a:lnTo>
                  <a:pt x="163" y="134"/>
                </a:lnTo>
                <a:lnTo>
                  <a:pt x="173" y="134"/>
                </a:lnTo>
                <a:lnTo>
                  <a:pt x="173" y="139"/>
                </a:lnTo>
                <a:lnTo>
                  <a:pt x="173" y="165"/>
                </a:lnTo>
                <a:lnTo>
                  <a:pt x="173" y="166"/>
                </a:lnTo>
                <a:lnTo>
                  <a:pt x="173" y="170"/>
                </a:lnTo>
                <a:lnTo>
                  <a:pt x="173" y="173"/>
                </a:lnTo>
                <a:lnTo>
                  <a:pt x="173" y="186"/>
                </a:lnTo>
                <a:lnTo>
                  <a:pt x="173" y="202"/>
                </a:lnTo>
                <a:lnTo>
                  <a:pt x="173" y="213"/>
                </a:lnTo>
                <a:lnTo>
                  <a:pt x="174" y="213"/>
                </a:lnTo>
                <a:lnTo>
                  <a:pt x="178" y="213"/>
                </a:lnTo>
                <a:lnTo>
                  <a:pt x="181" y="213"/>
                </a:lnTo>
                <a:lnTo>
                  <a:pt x="181" y="218"/>
                </a:lnTo>
                <a:lnTo>
                  <a:pt x="181" y="227"/>
                </a:lnTo>
                <a:lnTo>
                  <a:pt x="181" y="232"/>
                </a:lnTo>
                <a:lnTo>
                  <a:pt x="181" y="246"/>
                </a:lnTo>
                <a:lnTo>
                  <a:pt x="181" y="264"/>
                </a:lnTo>
                <a:lnTo>
                  <a:pt x="181" y="280"/>
                </a:lnTo>
                <a:lnTo>
                  <a:pt x="181" y="293"/>
                </a:lnTo>
                <a:lnTo>
                  <a:pt x="179" y="293"/>
                </a:lnTo>
                <a:lnTo>
                  <a:pt x="168" y="293"/>
                </a:lnTo>
                <a:lnTo>
                  <a:pt x="147" y="293"/>
                </a:lnTo>
                <a:lnTo>
                  <a:pt x="142" y="293"/>
                </a:lnTo>
                <a:lnTo>
                  <a:pt x="128" y="293"/>
                </a:lnTo>
                <a:lnTo>
                  <a:pt x="115" y="293"/>
                </a:lnTo>
                <a:lnTo>
                  <a:pt x="102" y="293"/>
                </a:lnTo>
                <a:lnTo>
                  <a:pt x="101" y="293"/>
                </a:lnTo>
                <a:lnTo>
                  <a:pt x="99" y="293"/>
                </a:lnTo>
                <a:lnTo>
                  <a:pt x="98" y="293"/>
                </a:lnTo>
                <a:lnTo>
                  <a:pt x="96" y="293"/>
                </a:lnTo>
                <a:lnTo>
                  <a:pt x="94" y="293"/>
                </a:lnTo>
                <a:lnTo>
                  <a:pt x="93" y="293"/>
                </a:lnTo>
                <a:lnTo>
                  <a:pt x="91" y="293"/>
                </a:lnTo>
                <a:lnTo>
                  <a:pt x="90" y="293"/>
                </a:lnTo>
                <a:lnTo>
                  <a:pt x="88" y="293"/>
                </a:lnTo>
                <a:lnTo>
                  <a:pt x="86" y="293"/>
                </a:lnTo>
                <a:lnTo>
                  <a:pt x="85" y="293"/>
                </a:lnTo>
                <a:lnTo>
                  <a:pt x="83" y="293"/>
                </a:lnTo>
                <a:lnTo>
                  <a:pt x="82" y="293"/>
                </a:lnTo>
                <a:lnTo>
                  <a:pt x="80" y="293"/>
                </a:lnTo>
                <a:lnTo>
                  <a:pt x="78" y="293"/>
                </a:lnTo>
                <a:lnTo>
                  <a:pt x="77" y="293"/>
                </a:lnTo>
                <a:lnTo>
                  <a:pt x="75" y="293"/>
                </a:lnTo>
                <a:lnTo>
                  <a:pt x="74" y="293"/>
                </a:lnTo>
                <a:lnTo>
                  <a:pt x="72" y="293"/>
                </a:lnTo>
                <a:lnTo>
                  <a:pt x="70" y="293"/>
                </a:lnTo>
                <a:lnTo>
                  <a:pt x="69" y="293"/>
                </a:lnTo>
                <a:lnTo>
                  <a:pt x="67" y="293"/>
                </a:lnTo>
                <a:lnTo>
                  <a:pt x="66" y="293"/>
                </a:lnTo>
                <a:lnTo>
                  <a:pt x="64" y="293"/>
                </a:lnTo>
                <a:lnTo>
                  <a:pt x="62" y="293"/>
                </a:lnTo>
                <a:lnTo>
                  <a:pt x="61" y="293"/>
                </a:lnTo>
                <a:lnTo>
                  <a:pt x="59" y="293"/>
                </a:lnTo>
                <a:lnTo>
                  <a:pt x="58" y="293"/>
                </a:lnTo>
                <a:lnTo>
                  <a:pt x="56" y="293"/>
                </a:lnTo>
                <a:lnTo>
                  <a:pt x="54" y="293"/>
                </a:lnTo>
                <a:lnTo>
                  <a:pt x="53" y="293"/>
                </a:lnTo>
                <a:lnTo>
                  <a:pt x="51" y="293"/>
                </a:lnTo>
                <a:lnTo>
                  <a:pt x="50" y="293"/>
                </a:lnTo>
                <a:lnTo>
                  <a:pt x="48" y="293"/>
                </a:lnTo>
                <a:lnTo>
                  <a:pt x="46" y="293"/>
                </a:lnTo>
                <a:lnTo>
                  <a:pt x="45" y="293"/>
                </a:lnTo>
                <a:lnTo>
                  <a:pt x="43" y="293"/>
                </a:lnTo>
                <a:lnTo>
                  <a:pt x="42" y="293"/>
                </a:lnTo>
                <a:lnTo>
                  <a:pt x="40" y="293"/>
                </a:lnTo>
                <a:lnTo>
                  <a:pt x="38" y="293"/>
                </a:lnTo>
                <a:lnTo>
                  <a:pt x="37" y="293"/>
                </a:lnTo>
                <a:lnTo>
                  <a:pt x="35" y="293"/>
                </a:lnTo>
                <a:lnTo>
                  <a:pt x="34" y="293"/>
                </a:lnTo>
                <a:lnTo>
                  <a:pt x="32" y="293"/>
                </a:lnTo>
                <a:lnTo>
                  <a:pt x="30" y="293"/>
                </a:lnTo>
                <a:lnTo>
                  <a:pt x="29" y="293"/>
                </a:lnTo>
                <a:lnTo>
                  <a:pt x="27" y="293"/>
                </a:lnTo>
                <a:lnTo>
                  <a:pt x="26" y="293"/>
                </a:lnTo>
                <a:lnTo>
                  <a:pt x="24" y="293"/>
                </a:lnTo>
                <a:lnTo>
                  <a:pt x="22" y="293"/>
                </a:lnTo>
                <a:lnTo>
                  <a:pt x="21" y="293"/>
                </a:lnTo>
                <a:lnTo>
                  <a:pt x="19" y="293"/>
                </a:lnTo>
                <a:lnTo>
                  <a:pt x="18" y="293"/>
                </a:lnTo>
                <a:lnTo>
                  <a:pt x="16" y="293"/>
                </a:lnTo>
                <a:lnTo>
                  <a:pt x="14" y="293"/>
                </a:lnTo>
                <a:lnTo>
                  <a:pt x="13" y="293"/>
                </a:lnTo>
                <a:lnTo>
                  <a:pt x="11" y="293"/>
                </a:lnTo>
                <a:lnTo>
                  <a:pt x="10" y="293"/>
                </a:lnTo>
                <a:lnTo>
                  <a:pt x="10" y="285"/>
                </a:lnTo>
                <a:lnTo>
                  <a:pt x="10" y="280"/>
                </a:lnTo>
                <a:lnTo>
                  <a:pt x="10" y="266"/>
                </a:lnTo>
                <a:lnTo>
                  <a:pt x="10" y="253"/>
                </a:lnTo>
                <a:lnTo>
                  <a:pt x="10" y="248"/>
                </a:lnTo>
                <a:lnTo>
                  <a:pt x="10" y="234"/>
                </a:lnTo>
                <a:lnTo>
                  <a:pt x="10" y="213"/>
                </a:lnTo>
                <a:lnTo>
                  <a:pt x="8" y="213"/>
                </a:lnTo>
                <a:lnTo>
                  <a:pt x="6" y="213"/>
                </a:lnTo>
                <a:lnTo>
                  <a:pt x="5" y="213"/>
                </a:lnTo>
                <a:lnTo>
                  <a:pt x="3" y="213"/>
                </a:lnTo>
                <a:lnTo>
                  <a:pt x="2" y="213"/>
                </a:lnTo>
                <a:lnTo>
                  <a:pt x="0" y="213"/>
                </a:lnTo>
                <a:lnTo>
                  <a:pt x="0" y="186"/>
                </a:lnTo>
                <a:lnTo>
                  <a:pt x="0" y="173"/>
                </a:lnTo>
                <a:lnTo>
                  <a:pt x="0" y="166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4"/>
                </a:lnTo>
                <a:lnTo>
                  <a:pt x="0" y="107"/>
                </a:lnTo>
                <a:lnTo>
                  <a:pt x="0" y="98"/>
                </a:lnTo>
                <a:lnTo>
                  <a:pt x="0" y="94"/>
                </a:lnTo>
                <a:lnTo>
                  <a:pt x="0" y="85"/>
                </a:lnTo>
                <a:lnTo>
                  <a:pt x="0" y="66"/>
                </a:lnTo>
                <a:lnTo>
                  <a:pt x="0" y="54"/>
                </a:lnTo>
                <a:lnTo>
                  <a:pt x="3" y="54"/>
                </a:lnTo>
                <a:lnTo>
                  <a:pt x="27" y="54"/>
                </a:lnTo>
                <a:lnTo>
                  <a:pt x="27" y="14"/>
                </a:lnTo>
                <a:lnTo>
                  <a:pt x="27" y="10"/>
                </a:lnTo>
                <a:lnTo>
                  <a:pt x="27" y="0"/>
                </a:lnTo>
                <a:lnTo>
                  <a:pt x="29" y="0"/>
                </a:lnTo>
                <a:lnTo>
                  <a:pt x="40" y="0"/>
                </a:lnTo>
                <a:lnTo>
                  <a:pt x="53" y="0"/>
                </a:lnTo>
                <a:lnTo>
                  <a:pt x="74" y="0"/>
                </a:lnTo>
                <a:lnTo>
                  <a:pt x="80" y="0"/>
                </a:lnTo>
                <a:lnTo>
                  <a:pt x="86" y="0"/>
                </a:lnTo>
                <a:lnTo>
                  <a:pt x="91" y="0"/>
                </a:lnTo>
                <a:lnTo>
                  <a:pt x="93" y="0"/>
                </a:lnTo>
                <a:close/>
              </a:path>
            </a:pathLst>
          </a:custGeom>
          <a:solidFill>
            <a:srgbClr val="FA91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4475163" y="4411663"/>
            <a:ext cx="625475" cy="714375"/>
          </a:xfrm>
          <a:custGeom>
            <a:avLst/>
            <a:gdLst/>
            <a:ahLst/>
            <a:cxnLst>
              <a:cxn ang="0">
                <a:pos x="347" y="242"/>
              </a:cxn>
              <a:cxn ang="0">
                <a:pos x="352" y="248"/>
              </a:cxn>
              <a:cxn ang="0">
                <a:pos x="391" y="261"/>
              </a:cxn>
              <a:cxn ang="0">
                <a:pos x="392" y="304"/>
              </a:cxn>
              <a:cxn ang="0">
                <a:pos x="392" y="333"/>
              </a:cxn>
              <a:cxn ang="0">
                <a:pos x="394" y="371"/>
              </a:cxn>
              <a:cxn ang="0">
                <a:pos x="394" y="435"/>
              </a:cxn>
              <a:cxn ang="0">
                <a:pos x="341" y="448"/>
              </a:cxn>
              <a:cxn ang="0">
                <a:pos x="290" y="448"/>
              </a:cxn>
              <a:cxn ang="0">
                <a:pos x="239" y="448"/>
              </a:cxn>
              <a:cxn ang="0">
                <a:pos x="200" y="448"/>
              </a:cxn>
              <a:cxn ang="0">
                <a:pos x="160" y="448"/>
              </a:cxn>
              <a:cxn ang="0">
                <a:pos x="135" y="448"/>
              </a:cxn>
              <a:cxn ang="0">
                <a:pos x="96" y="448"/>
              </a:cxn>
              <a:cxn ang="0">
                <a:pos x="75" y="448"/>
              </a:cxn>
              <a:cxn ang="0">
                <a:pos x="59" y="448"/>
              </a:cxn>
              <a:cxn ang="0">
                <a:pos x="39" y="448"/>
              </a:cxn>
              <a:cxn ang="0">
                <a:pos x="16" y="448"/>
              </a:cxn>
              <a:cxn ang="0">
                <a:pos x="7" y="448"/>
              </a:cxn>
              <a:cxn ang="0">
                <a:pos x="5" y="440"/>
              </a:cxn>
              <a:cxn ang="0">
                <a:pos x="5" y="419"/>
              </a:cxn>
              <a:cxn ang="0">
                <a:pos x="5" y="410"/>
              </a:cxn>
              <a:cxn ang="0">
                <a:pos x="5" y="400"/>
              </a:cxn>
              <a:cxn ang="0">
                <a:pos x="2" y="371"/>
              </a:cxn>
              <a:cxn ang="0">
                <a:pos x="0" y="363"/>
              </a:cxn>
              <a:cxn ang="0">
                <a:pos x="0" y="346"/>
              </a:cxn>
              <a:cxn ang="0">
                <a:pos x="0" y="304"/>
              </a:cxn>
              <a:cxn ang="0">
                <a:pos x="0" y="295"/>
              </a:cxn>
              <a:cxn ang="0">
                <a:pos x="0" y="264"/>
              </a:cxn>
              <a:cxn ang="0">
                <a:pos x="0" y="255"/>
              </a:cxn>
              <a:cxn ang="0">
                <a:pos x="0" y="202"/>
              </a:cxn>
              <a:cxn ang="0">
                <a:pos x="0" y="163"/>
              </a:cxn>
              <a:cxn ang="0">
                <a:pos x="0" y="138"/>
              </a:cxn>
              <a:cxn ang="0">
                <a:pos x="0" y="120"/>
              </a:cxn>
              <a:cxn ang="0">
                <a:pos x="0" y="87"/>
              </a:cxn>
              <a:cxn ang="0">
                <a:pos x="0" y="63"/>
              </a:cxn>
              <a:cxn ang="0">
                <a:pos x="11" y="72"/>
              </a:cxn>
              <a:cxn ang="0">
                <a:pos x="21" y="79"/>
              </a:cxn>
              <a:cxn ang="0">
                <a:pos x="34" y="88"/>
              </a:cxn>
              <a:cxn ang="0">
                <a:pos x="43" y="95"/>
              </a:cxn>
              <a:cxn ang="0">
                <a:pos x="59" y="101"/>
              </a:cxn>
              <a:cxn ang="0">
                <a:pos x="75" y="104"/>
              </a:cxn>
              <a:cxn ang="0">
                <a:pos x="83" y="107"/>
              </a:cxn>
              <a:cxn ang="0">
                <a:pos x="99" y="107"/>
              </a:cxn>
              <a:cxn ang="0">
                <a:pos x="123" y="107"/>
              </a:cxn>
              <a:cxn ang="0">
                <a:pos x="151" y="101"/>
              </a:cxn>
              <a:cxn ang="0">
                <a:pos x="183" y="90"/>
              </a:cxn>
              <a:cxn ang="0">
                <a:pos x="197" y="83"/>
              </a:cxn>
              <a:cxn ang="0">
                <a:pos x="219" y="74"/>
              </a:cxn>
              <a:cxn ang="0">
                <a:pos x="250" y="55"/>
              </a:cxn>
              <a:cxn ang="0">
                <a:pos x="258" y="51"/>
              </a:cxn>
              <a:cxn ang="0">
                <a:pos x="269" y="35"/>
              </a:cxn>
              <a:cxn ang="0">
                <a:pos x="279" y="18"/>
              </a:cxn>
              <a:cxn ang="0">
                <a:pos x="283" y="8"/>
              </a:cxn>
              <a:cxn ang="0">
                <a:pos x="293" y="7"/>
              </a:cxn>
              <a:cxn ang="0">
                <a:pos x="311" y="0"/>
              </a:cxn>
              <a:cxn ang="0">
                <a:pos x="311" y="23"/>
              </a:cxn>
              <a:cxn ang="0">
                <a:pos x="311" y="50"/>
              </a:cxn>
              <a:cxn ang="0">
                <a:pos x="314" y="77"/>
              </a:cxn>
              <a:cxn ang="0">
                <a:pos x="314" y="155"/>
              </a:cxn>
              <a:cxn ang="0">
                <a:pos x="314" y="187"/>
              </a:cxn>
              <a:cxn ang="0">
                <a:pos x="314" y="207"/>
              </a:cxn>
              <a:cxn ang="0">
                <a:pos x="339" y="210"/>
              </a:cxn>
            </a:cxnLst>
            <a:rect l="0" t="0" r="r" b="b"/>
            <a:pathLst>
              <a:path w="394" h="450">
                <a:moveTo>
                  <a:pt x="349" y="203"/>
                </a:moveTo>
                <a:lnTo>
                  <a:pt x="349" y="208"/>
                </a:lnTo>
                <a:lnTo>
                  <a:pt x="347" y="218"/>
                </a:lnTo>
                <a:lnTo>
                  <a:pt x="347" y="234"/>
                </a:lnTo>
                <a:lnTo>
                  <a:pt x="347" y="235"/>
                </a:lnTo>
                <a:lnTo>
                  <a:pt x="347" y="242"/>
                </a:lnTo>
                <a:lnTo>
                  <a:pt x="347" y="243"/>
                </a:lnTo>
                <a:lnTo>
                  <a:pt x="347" y="253"/>
                </a:lnTo>
                <a:lnTo>
                  <a:pt x="347" y="261"/>
                </a:lnTo>
                <a:lnTo>
                  <a:pt x="352" y="261"/>
                </a:lnTo>
                <a:lnTo>
                  <a:pt x="352" y="255"/>
                </a:lnTo>
                <a:lnTo>
                  <a:pt x="352" y="248"/>
                </a:lnTo>
                <a:lnTo>
                  <a:pt x="365" y="248"/>
                </a:lnTo>
                <a:lnTo>
                  <a:pt x="378" y="248"/>
                </a:lnTo>
                <a:lnTo>
                  <a:pt x="391" y="248"/>
                </a:lnTo>
                <a:lnTo>
                  <a:pt x="391" y="255"/>
                </a:lnTo>
                <a:lnTo>
                  <a:pt x="391" y="259"/>
                </a:lnTo>
                <a:lnTo>
                  <a:pt x="391" y="261"/>
                </a:lnTo>
                <a:lnTo>
                  <a:pt x="391" y="267"/>
                </a:lnTo>
                <a:lnTo>
                  <a:pt x="391" y="271"/>
                </a:lnTo>
                <a:lnTo>
                  <a:pt x="391" y="280"/>
                </a:lnTo>
                <a:lnTo>
                  <a:pt x="391" y="293"/>
                </a:lnTo>
                <a:lnTo>
                  <a:pt x="392" y="296"/>
                </a:lnTo>
                <a:lnTo>
                  <a:pt x="392" y="304"/>
                </a:lnTo>
                <a:lnTo>
                  <a:pt x="392" y="306"/>
                </a:lnTo>
                <a:lnTo>
                  <a:pt x="392" y="309"/>
                </a:lnTo>
                <a:lnTo>
                  <a:pt x="392" y="314"/>
                </a:lnTo>
                <a:lnTo>
                  <a:pt x="391" y="319"/>
                </a:lnTo>
                <a:lnTo>
                  <a:pt x="392" y="320"/>
                </a:lnTo>
                <a:lnTo>
                  <a:pt x="392" y="333"/>
                </a:lnTo>
                <a:lnTo>
                  <a:pt x="392" y="335"/>
                </a:lnTo>
                <a:lnTo>
                  <a:pt x="391" y="335"/>
                </a:lnTo>
                <a:lnTo>
                  <a:pt x="391" y="346"/>
                </a:lnTo>
                <a:lnTo>
                  <a:pt x="391" y="359"/>
                </a:lnTo>
                <a:lnTo>
                  <a:pt x="391" y="371"/>
                </a:lnTo>
                <a:lnTo>
                  <a:pt x="394" y="371"/>
                </a:lnTo>
                <a:lnTo>
                  <a:pt x="394" y="384"/>
                </a:lnTo>
                <a:lnTo>
                  <a:pt x="394" y="387"/>
                </a:lnTo>
                <a:lnTo>
                  <a:pt x="394" y="397"/>
                </a:lnTo>
                <a:lnTo>
                  <a:pt x="394" y="410"/>
                </a:lnTo>
                <a:lnTo>
                  <a:pt x="394" y="423"/>
                </a:lnTo>
                <a:lnTo>
                  <a:pt x="394" y="435"/>
                </a:lnTo>
                <a:lnTo>
                  <a:pt x="394" y="437"/>
                </a:lnTo>
                <a:lnTo>
                  <a:pt x="394" y="448"/>
                </a:lnTo>
                <a:lnTo>
                  <a:pt x="381" y="448"/>
                </a:lnTo>
                <a:lnTo>
                  <a:pt x="368" y="448"/>
                </a:lnTo>
                <a:lnTo>
                  <a:pt x="354" y="448"/>
                </a:lnTo>
                <a:lnTo>
                  <a:pt x="341" y="448"/>
                </a:lnTo>
                <a:lnTo>
                  <a:pt x="328" y="448"/>
                </a:lnTo>
                <a:lnTo>
                  <a:pt x="319" y="448"/>
                </a:lnTo>
                <a:lnTo>
                  <a:pt x="315" y="448"/>
                </a:lnTo>
                <a:lnTo>
                  <a:pt x="303" y="448"/>
                </a:lnTo>
                <a:lnTo>
                  <a:pt x="299" y="448"/>
                </a:lnTo>
                <a:lnTo>
                  <a:pt x="290" y="448"/>
                </a:lnTo>
                <a:lnTo>
                  <a:pt x="277" y="448"/>
                </a:lnTo>
                <a:lnTo>
                  <a:pt x="264" y="448"/>
                </a:lnTo>
                <a:lnTo>
                  <a:pt x="259" y="448"/>
                </a:lnTo>
                <a:lnTo>
                  <a:pt x="251" y="448"/>
                </a:lnTo>
                <a:lnTo>
                  <a:pt x="245" y="448"/>
                </a:lnTo>
                <a:lnTo>
                  <a:pt x="239" y="448"/>
                </a:lnTo>
                <a:lnTo>
                  <a:pt x="229" y="448"/>
                </a:lnTo>
                <a:lnTo>
                  <a:pt x="223" y="448"/>
                </a:lnTo>
                <a:lnTo>
                  <a:pt x="219" y="448"/>
                </a:lnTo>
                <a:lnTo>
                  <a:pt x="213" y="448"/>
                </a:lnTo>
                <a:lnTo>
                  <a:pt x="207" y="448"/>
                </a:lnTo>
                <a:lnTo>
                  <a:pt x="200" y="448"/>
                </a:lnTo>
                <a:lnTo>
                  <a:pt x="197" y="448"/>
                </a:lnTo>
                <a:lnTo>
                  <a:pt x="183" y="448"/>
                </a:lnTo>
                <a:lnTo>
                  <a:pt x="173" y="448"/>
                </a:lnTo>
                <a:lnTo>
                  <a:pt x="171" y="448"/>
                </a:lnTo>
                <a:lnTo>
                  <a:pt x="170" y="448"/>
                </a:lnTo>
                <a:lnTo>
                  <a:pt x="160" y="448"/>
                </a:lnTo>
                <a:lnTo>
                  <a:pt x="154" y="448"/>
                </a:lnTo>
                <a:lnTo>
                  <a:pt x="151" y="448"/>
                </a:lnTo>
                <a:lnTo>
                  <a:pt x="143" y="448"/>
                </a:lnTo>
                <a:lnTo>
                  <a:pt x="141" y="448"/>
                </a:lnTo>
                <a:lnTo>
                  <a:pt x="139" y="448"/>
                </a:lnTo>
                <a:lnTo>
                  <a:pt x="135" y="448"/>
                </a:lnTo>
                <a:lnTo>
                  <a:pt x="130" y="448"/>
                </a:lnTo>
                <a:lnTo>
                  <a:pt x="122" y="448"/>
                </a:lnTo>
                <a:lnTo>
                  <a:pt x="115" y="448"/>
                </a:lnTo>
                <a:lnTo>
                  <a:pt x="109" y="448"/>
                </a:lnTo>
                <a:lnTo>
                  <a:pt x="106" y="448"/>
                </a:lnTo>
                <a:lnTo>
                  <a:pt x="96" y="448"/>
                </a:lnTo>
                <a:lnTo>
                  <a:pt x="83" y="448"/>
                </a:lnTo>
                <a:lnTo>
                  <a:pt x="82" y="448"/>
                </a:lnTo>
                <a:lnTo>
                  <a:pt x="80" y="448"/>
                </a:lnTo>
                <a:lnTo>
                  <a:pt x="79" y="448"/>
                </a:lnTo>
                <a:lnTo>
                  <a:pt x="77" y="448"/>
                </a:lnTo>
                <a:lnTo>
                  <a:pt x="75" y="448"/>
                </a:lnTo>
                <a:lnTo>
                  <a:pt x="74" y="448"/>
                </a:lnTo>
                <a:lnTo>
                  <a:pt x="72" y="448"/>
                </a:lnTo>
                <a:lnTo>
                  <a:pt x="71" y="448"/>
                </a:lnTo>
                <a:lnTo>
                  <a:pt x="64" y="448"/>
                </a:lnTo>
                <a:lnTo>
                  <a:pt x="61" y="448"/>
                </a:lnTo>
                <a:lnTo>
                  <a:pt x="59" y="448"/>
                </a:lnTo>
                <a:lnTo>
                  <a:pt x="55" y="448"/>
                </a:lnTo>
                <a:lnTo>
                  <a:pt x="51" y="448"/>
                </a:lnTo>
                <a:lnTo>
                  <a:pt x="50" y="448"/>
                </a:lnTo>
                <a:lnTo>
                  <a:pt x="43" y="448"/>
                </a:lnTo>
                <a:lnTo>
                  <a:pt x="40" y="450"/>
                </a:lnTo>
                <a:lnTo>
                  <a:pt x="39" y="448"/>
                </a:lnTo>
                <a:lnTo>
                  <a:pt x="35" y="448"/>
                </a:lnTo>
                <a:lnTo>
                  <a:pt x="31" y="448"/>
                </a:lnTo>
                <a:lnTo>
                  <a:pt x="26" y="448"/>
                </a:lnTo>
                <a:lnTo>
                  <a:pt x="24" y="448"/>
                </a:lnTo>
                <a:lnTo>
                  <a:pt x="18" y="448"/>
                </a:lnTo>
                <a:lnTo>
                  <a:pt x="16" y="448"/>
                </a:lnTo>
                <a:lnTo>
                  <a:pt x="15" y="448"/>
                </a:lnTo>
                <a:lnTo>
                  <a:pt x="13" y="448"/>
                </a:lnTo>
                <a:lnTo>
                  <a:pt x="11" y="448"/>
                </a:lnTo>
                <a:lnTo>
                  <a:pt x="10" y="448"/>
                </a:lnTo>
                <a:lnTo>
                  <a:pt x="8" y="448"/>
                </a:lnTo>
                <a:lnTo>
                  <a:pt x="7" y="448"/>
                </a:lnTo>
                <a:lnTo>
                  <a:pt x="5" y="448"/>
                </a:lnTo>
                <a:lnTo>
                  <a:pt x="5" y="447"/>
                </a:lnTo>
                <a:lnTo>
                  <a:pt x="5" y="445"/>
                </a:lnTo>
                <a:lnTo>
                  <a:pt x="5" y="443"/>
                </a:lnTo>
                <a:lnTo>
                  <a:pt x="5" y="442"/>
                </a:lnTo>
                <a:lnTo>
                  <a:pt x="5" y="440"/>
                </a:lnTo>
                <a:lnTo>
                  <a:pt x="5" y="439"/>
                </a:lnTo>
                <a:lnTo>
                  <a:pt x="5" y="437"/>
                </a:lnTo>
                <a:lnTo>
                  <a:pt x="5" y="435"/>
                </a:lnTo>
                <a:lnTo>
                  <a:pt x="5" y="423"/>
                </a:lnTo>
                <a:lnTo>
                  <a:pt x="5" y="421"/>
                </a:lnTo>
                <a:lnTo>
                  <a:pt x="5" y="419"/>
                </a:lnTo>
                <a:lnTo>
                  <a:pt x="5" y="418"/>
                </a:lnTo>
                <a:lnTo>
                  <a:pt x="5" y="416"/>
                </a:lnTo>
                <a:lnTo>
                  <a:pt x="5" y="415"/>
                </a:lnTo>
                <a:lnTo>
                  <a:pt x="5" y="413"/>
                </a:lnTo>
                <a:lnTo>
                  <a:pt x="5" y="411"/>
                </a:lnTo>
                <a:lnTo>
                  <a:pt x="5" y="410"/>
                </a:lnTo>
                <a:lnTo>
                  <a:pt x="5" y="408"/>
                </a:lnTo>
                <a:lnTo>
                  <a:pt x="5" y="407"/>
                </a:lnTo>
                <a:lnTo>
                  <a:pt x="5" y="405"/>
                </a:lnTo>
                <a:lnTo>
                  <a:pt x="5" y="403"/>
                </a:lnTo>
                <a:lnTo>
                  <a:pt x="5" y="402"/>
                </a:lnTo>
                <a:lnTo>
                  <a:pt x="5" y="400"/>
                </a:lnTo>
                <a:lnTo>
                  <a:pt x="5" y="399"/>
                </a:lnTo>
                <a:lnTo>
                  <a:pt x="5" y="397"/>
                </a:lnTo>
                <a:lnTo>
                  <a:pt x="5" y="384"/>
                </a:lnTo>
                <a:lnTo>
                  <a:pt x="5" y="371"/>
                </a:lnTo>
                <a:lnTo>
                  <a:pt x="3" y="371"/>
                </a:lnTo>
                <a:lnTo>
                  <a:pt x="2" y="371"/>
                </a:lnTo>
                <a:lnTo>
                  <a:pt x="0" y="371"/>
                </a:lnTo>
                <a:lnTo>
                  <a:pt x="0" y="370"/>
                </a:lnTo>
                <a:lnTo>
                  <a:pt x="0" y="368"/>
                </a:lnTo>
                <a:lnTo>
                  <a:pt x="0" y="367"/>
                </a:lnTo>
                <a:lnTo>
                  <a:pt x="0" y="365"/>
                </a:lnTo>
                <a:lnTo>
                  <a:pt x="0" y="363"/>
                </a:lnTo>
                <a:lnTo>
                  <a:pt x="0" y="362"/>
                </a:lnTo>
                <a:lnTo>
                  <a:pt x="0" y="359"/>
                </a:lnTo>
                <a:lnTo>
                  <a:pt x="0" y="357"/>
                </a:lnTo>
                <a:lnTo>
                  <a:pt x="0" y="355"/>
                </a:lnTo>
                <a:lnTo>
                  <a:pt x="0" y="354"/>
                </a:lnTo>
                <a:lnTo>
                  <a:pt x="0" y="346"/>
                </a:lnTo>
                <a:lnTo>
                  <a:pt x="0" y="344"/>
                </a:lnTo>
                <a:lnTo>
                  <a:pt x="0" y="335"/>
                </a:lnTo>
                <a:lnTo>
                  <a:pt x="0" y="333"/>
                </a:lnTo>
                <a:lnTo>
                  <a:pt x="0" y="307"/>
                </a:lnTo>
                <a:lnTo>
                  <a:pt x="0" y="306"/>
                </a:lnTo>
                <a:lnTo>
                  <a:pt x="0" y="304"/>
                </a:lnTo>
                <a:lnTo>
                  <a:pt x="0" y="303"/>
                </a:lnTo>
                <a:lnTo>
                  <a:pt x="0" y="301"/>
                </a:lnTo>
                <a:lnTo>
                  <a:pt x="0" y="299"/>
                </a:lnTo>
                <a:lnTo>
                  <a:pt x="0" y="298"/>
                </a:lnTo>
                <a:lnTo>
                  <a:pt x="0" y="296"/>
                </a:lnTo>
                <a:lnTo>
                  <a:pt x="0" y="295"/>
                </a:lnTo>
                <a:lnTo>
                  <a:pt x="0" y="293"/>
                </a:lnTo>
                <a:lnTo>
                  <a:pt x="0" y="285"/>
                </a:lnTo>
                <a:lnTo>
                  <a:pt x="0" y="280"/>
                </a:lnTo>
                <a:lnTo>
                  <a:pt x="0" y="271"/>
                </a:lnTo>
                <a:lnTo>
                  <a:pt x="0" y="266"/>
                </a:lnTo>
                <a:lnTo>
                  <a:pt x="0" y="264"/>
                </a:lnTo>
                <a:lnTo>
                  <a:pt x="0" y="263"/>
                </a:lnTo>
                <a:lnTo>
                  <a:pt x="0" y="261"/>
                </a:lnTo>
                <a:lnTo>
                  <a:pt x="0" y="259"/>
                </a:lnTo>
                <a:lnTo>
                  <a:pt x="0" y="258"/>
                </a:lnTo>
                <a:lnTo>
                  <a:pt x="0" y="256"/>
                </a:lnTo>
                <a:lnTo>
                  <a:pt x="0" y="255"/>
                </a:lnTo>
                <a:lnTo>
                  <a:pt x="0" y="253"/>
                </a:lnTo>
                <a:lnTo>
                  <a:pt x="0" y="242"/>
                </a:lnTo>
                <a:lnTo>
                  <a:pt x="0" y="227"/>
                </a:lnTo>
                <a:lnTo>
                  <a:pt x="0" y="215"/>
                </a:lnTo>
                <a:lnTo>
                  <a:pt x="0" y="207"/>
                </a:lnTo>
                <a:lnTo>
                  <a:pt x="0" y="202"/>
                </a:lnTo>
                <a:lnTo>
                  <a:pt x="0" y="187"/>
                </a:lnTo>
                <a:lnTo>
                  <a:pt x="0" y="176"/>
                </a:lnTo>
                <a:lnTo>
                  <a:pt x="0" y="168"/>
                </a:lnTo>
                <a:lnTo>
                  <a:pt x="0" y="167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57"/>
                </a:lnTo>
                <a:lnTo>
                  <a:pt x="0" y="149"/>
                </a:lnTo>
                <a:lnTo>
                  <a:pt x="0" y="146"/>
                </a:lnTo>
                <a:lnTo>
                  <a:pt x="0" y="141"/>
                </a:lnTo>
                <a:lnTo>
                  <a:pt x="0" y="138"/>
                </a:lnTo>
                <a:lnTo>
                  <a:pt x="0" y="136"/>
                </a:lnTo>
                <a:lnTo>
                  <a:pt x="0" y="133"/>
                </a:lnTo>
                <a:lnTo>
                  <a:pt x="0" y="131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4"/>
                </a:lnTo>
                <a:lnTo>
                  <a:pt x="0" y="101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7"/>
                </a:lnTo>
                <a:lnTo>
                  <a:pt x="0" y="74"/>
                </a:lnTo>
                <a:lnTo>
                  <a:pt x="0" y="71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2" y="64"/>
                </a:lnTo>
                <a:lnTo>
                  <a:pt x="3" y="66"/>
                </a:lnTo>
                <a:lnTo>
                  <a:pt x="7" y="67"/>
                </a:lnTo>
                <a:lnTo>
                  <a:pt x="8" y="67"/>
                </a:lnTo>
                <a:lnTo>
                  <a:pt x="10" y="69"/>
                </a:lnTo>
                <a:lnTo>
                  <a:pt x="11" y="72"/>
                </a:lnTo>
                <a:lnTo>
                  <a:pt x="13" y="72"/>
                </a:lnTo>
                <a:lnTo>
                  <a:pt x="15" y="74"/>
                </a:lnTo>
                <a:lnTo>
                  <a:pt x="16" y="74"/>
                </a:lnTo>
                <a:lnTo>
                  <a:pt x="16" y="75"/>
                </a:lnTo>
                <a:lnTo>
                  <a:pt x="19" y="79"/>
                </a:lnTo>
                <a:lnTo>
                  <a:pt x="21" y="79"/>
                </a:lnTo>
                <a:lnTo>
                  <a:pt x="23" y="80"/>
                </a:lnTo>
                <a:lnTo>
                  <a:pt x="24" y="82"/>
                </a:lnTo>
                <a:lnTo>
                  <a:pt x="27" y="85"/>
                </a:lnTo>
                <a:lnTo>
                  <a:pt x="29" y="85"/>
                </a:lnTo>
                <a:lnTo>
                  <a:pt x="31" y="88"/>
                </a:lnTo>
                <a:lnTo>
                  <a:pt x="34" y="88"/>
                </a:lnTo>
                <a:lnTo>
                  <a:pt x="34" y="90"/>
                </a:lnTo>
                <a:lnTo>
                  <a:pt x="35" y="90"/>
                </a:lnTo>
                <a:lnTo>
                  <a:pt x="37" y="91"/>
                </a:lnTo>
                <a:lnTo>
                  <a:pt x="39" y="91"/>
                </a:lnTo>
                <a:lnTo>
                  <a:pt x="42" y="93"/>
                </a:lnTo>
                <a:lnTo>
                  <a:pt x="43" y="95"/>
                </a:lnTo>
                <a:lnTo>
                  <a:pt x="45" y="95"/>
                </a:lnTo>
                <a:lnTo>
                  <a:pt x="47" y="95"/>
                </a:lnTo>
                <a:lnTo>
                  <a:pt x="48" y="96"/>
                </a:lnTo>
                <a:lnTo>
                  <a:pt x="53" y="98"/>
                </a:lnTo>
                <a:lnTo>
                  <a:pt x="56" y="99"/>
                </a:lnTo>
                <a:lnTo>
                  <a:pt x="59" y="101"/>
                </a:lnTo>
                <a:lnTo>
                  <a:pt x="63" y="101"/>
                </a:lnTo>
                <a:lnTo>
                  <a:pt x="64" y="103"/>
                </a:lnTo>
                <a:lnTo>
                  <a:pt x="67" y="103"/>
                </a:lnTo>
                <a:lnTo>
                  <a:pt x="72" y="104"/>
                </a:lnTo>
                <a:lnTo>
                  <a:pt x="74" y="104"/>
                </a:lnTo>
                <a:lnTo>
                  <a:pt x="75" y="104"/>
                </a:lnTo>
                <a:lnTo>
                  <a:pt x="77" y="104"/>
                </a:lnTo>
                <a:lnTo>
                  <a:pt x="79" y="104"/>
                </a:lnTo>
                <a:lnTo>
                  <a:pt x="80" y="106"/>
                </a:lnTo>
                <a:lnTo>
                  <a:pt x="82" y="106"/>
                </a:lnTo>
                <a:lnTo>
                  <a:pt x="83" y="106"/>
                </a:lnTo>
                <a:lnTo>
                  <a:pt x="83" y="107"/>
                </a:lnTo>
                <a:lnTo>
                  <a:pt x="83" y="106"/>
                </a:lnTo>
                <a:lnTo>
                  <a:pt x="85" y="106"/>
                </a:lnTo>
                <a:lnTo>
                  <a:pt x="87" y="106"/>
                </a:lnTo>
                <a:lnTo>
                  <a:pt x="91" y="106"/>
                </a:lnTo>
                <a:lnTo>
                  <a:pt x="96" y="107"/>
                </a:lnTo>
                <a:lnTo>
                  <a:pt x="99" y="107"/>
                </a:lnTo>
                <a:lnTo>
                  <a:pt x="107" y="107"/>
                </a:lnTo>
                <a:lnTo>
                  <a:pt x="112" y="107"/>
                </a:lnTo>
                <a:lnTo>
                  <a:pt x="115" y="107"/>
                </a:lnTo>
                <a:lnTo>
                  <a:pt x="117" y="107"/>
                </a:lnTo>
                <a:lnTo>
                  <a:pt x="122" y="107"/>
                </a:lnTo>
                <a:lnTo>
                  <a:pt x="123" y="107"/>
                </a:lnTo>
                <a:lnTo>
                  <a:pt x="127" y="106"/>
                </a:lnTo>
                <a:lnTo>
                  <a:pt x="130" y="106"/>
                </a:lnTo>
                <a:lnTo>
                  <a:pt x="131" y="106"/>
                </a:lnTo>
                <a:lnTo>
                  <a:pt x="136" y="104"/>
                </a:lnTo>
                <a:lnTo>
                  <a:pt x="139" y="104"/>
                </a:lnTo>
                <a:lnTo>
                  <a:pt x="151" y="101"/>
                </a:lnTo>
                <a:lnTo>
                  <a:pt x="154" y="99"/>
                </a:lnTo>
                <a:lnTo>
                  <a:pt x="157" y="98"/>
                </a:lnTo>
                <a:lnTo>
                  <a:pt x="162" y="96"/>
                </a:lnTo>
                <a:lnTo>
                  <a:pt x="165" y="96"/>
                </a:lnTo>
                <a:lnTo>
                  <a:pt x="176" y="91"/>
                </a:lnTo>
                <a:lnTo>
                  <a:pt x="183" y="90"/>
                </a:lnTo>
                <a:lnTo>
                  <a:pt x="186" y="88"/>
                </a:lnTo>
                <a:lnTo>
                  <a:pt x="191" y="85"/>
                </a:lnTo>
                <a:lnTo>
                  <a:pt x="192" y="85"/>
                </a:lnTo>
                <a:lnTo>
                  <a:pt x="194" y="85"/>
                </a:lnTo>
                <a:lnTo>
                  <a:pt x="195" y="83"/>
                </a:lnTo>
                <a:lnTo>
                  <a:pt x="197" y="83"/>
                </a:lnTo>
                <a:lnTo>
                  <a:pt x="205" y="80"/>
                </a:lnTo>
                <a:lnTo>
                  <a:pt x="207" y="79"/>
                </a:lnTo>
                <a:lnTo>
                  <a:pt x="210" y="79"/>
                </a:lnTo>
                <a:lnTo>
                  <a:pt x="213" y="77"/>
                </a:lnTo>
                <a:lnTo>
                  <a:pt x="216" y="75"/>
                </a:lnTo>
                <a:lnTo>
                  <a:pt x="219" y="74"/>
                </a:lnTo>
                <a:lnTo>
                  <a:pt x="227" y="69"/>
                </a:lnTo>
                <a:lnTo>
                  <a:pt x="234" y="64"/>
                </a:lnTo>
                <a:lnTo>
                  <a:pt x="235" y="64"/>
                </a:lnTo>
                <a:lnTo>
                  <a:pt x="243" y="58"/>
                </a:lnTo>
                <a:lnTo>
                  <a:pt x="247" y="56"/>
                </a:lnTo>
                <a:lnTo>
                  <a:pt x="250" y="55"/>
                </a:lnTo>
                <a:lnTo>
                  <a:pt x="251" y="53"/>
                </a:lnTo>
                <a:lnTo>
                  <a:pt x="253" y="51"/>
                </a:lnTo>
                <a:lnTo>
                  <a:pt x="253" y="53"/>
                </a:lnTo>
                <a:lnTo>
                  <a:pt x="255" y="53"/>
                </a:lnTo>
                <a:lnTo>
                  <a:pt x="256" y="53"/>
                </a:lnTo>
                <a:lnTo>
                  <a:pt x="258" y="51"/>
                </a:lnTo>
                <a:lnTo>
                  <a:pt x="258" y="50"/>
                </a:lnTo>
                <a:lnTo>
                  <a:pt x="259" y="48"/>
                </a:lnTo>
                <a:lnTo>
                  <a:pt x="261" y="45"/>
                </a:lnTo>
                <a:lnTo>
                  <a:pt x="264" y="42"/>
                </a:lnTo>
                <a:lnTo>
                  <a:pt x="266" y="39"/>
                </a:lnTo>
                <a:lnTo>
                  <a:pt x="269" y="35"/>
                </a:lnTo>
                <a:lnTo>
                  <a:pt x="272" y="32"/>
                </a:lnTo>
                <a:lnTo>
                  <a:pt x="275" y="27"/>
                </a:lnTo>
                <a:lnTo>
                  <a:pt x="277" y="26"/>
                </a:lnTo>
                <a:lnTo>
                  <a:pt x="277" y="24"/>
                </a:lnTo>
                <a:lnTo>
                  <a:pt x="277" y="19"/>
                </a:lnTo>
                <a:lnTo>
                  <a:pt x="279" y="18"/>
                </a:lnTo>
                <a:lnTo>
                  <a:pt x="280" y="16"/>
                </a:lnTo>
                <a:lnTo>
                  <a:pt x="280" y="15"/>
                </a:lnTo>
                <a:lnTo>
                  <a:pt x="280" y="13"/>
                </a:lnTo>
                <a:lnTo>
                  <a:pt x="280" y="11"/>
                </a:lnTo>
                <a:lnTo>
                  <a:pt x="282" y="8"/>
                </a:lnTo>
                <a:lnTo>
                  <a:pt x="283" y="8"/>
                </a:lnTo>
                <a:lnTo>
                  <a:pt x="285" y="8"/>
                </a:lnTo>
                <a:lnTo>
                  <a:pt x="287" y="8"/>
                </a:lnTo>
                <a:lnTo>
                  <a:pt x="288" y="8"/>
                </a:lnTo>
                <a:lnTo>
                  <a:pt x="290" y="8"/>
                </a:lnTo>
                <a:lnTo>
                  <a:pt x="291" y="7"/>
                </a:lnTo>
                <a:lnTo>
                  <a:pt x="293" y="7"/>
                </a:lnTo>
                <a:lnTo>
                  <a:pt x="295" y="7"/>
                </a:lnTo>
                <a:lnTo>
                  <a:pt x="299" y="5"/>
                </a:lnTo>
                <a:lnTo>
                  <a:pt x="304" y="2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1" y="2"/>
                </a:lnTo>
                <a:lnTo>
                  <a:pt x="311" y="3"/>
                </a:lnTo>
                <a:lnTo>
                  <a:pt x="311" y="10"/>
                </a:lnTo>
                <a:lnTo>
                  <a:pt x="311" y="13"/>
                </a:lnTo>
                <a:lnTo>
                  <a:pt x="311" y="19"/>
                </a:lnTo>
                <a:lnTo>
                  <a:pt x="311" y="23"/>
                </a:lnTo>
                <a:lnTo>
                  <a:pt x="311" y="31"/>
                </a:lnTo>
                <a:lnTo>
                  <a:pt x="311" y="34"/>
                </a:lnTo>
                <a:lnTo>
                  <a:pt x="311" y="35"/>
                </a:lnTo>
                <a:lnTo>
                  <a:pt x="311" y="37"/>
                </a:lnTo>
                <a:lnTo>
                  <a:pt x="311" y="40"/>
                </a:lnTo>
                <a:lnTo>
                  <a:pt x="311" y="50"/>
                </a:lnTo>
                <a:lnTo>
                  <a:pt x="311" y="56"/>
                </a:lnTo>
                <a:lnTo>
                  <a:pt x="311" y="58"/>
                </a:lnTo>
                <a:lnTo>
                  <a:pt x="312" y="58"/>
                </a:lnTo>
                <a:lnTo>
                  <a:pt x="314" y="58"/>
                </a:lnTo>
                <a:lnTo>
                  <a:pt x="314" y="66"/>
                </a:lnTo>
                <a:lnTo>
                  <a:pt x="314" y="77"/>
                </a:lnTo>
                <a:lnTo>
                  <a:pt x="314" y="85"/>
                </a:lnTo>
                <a:lnTo>
                  <a:pt x="314" y="98"/>
                </a:lnTo>
                <a:lnTo>
                  <a:pt x="314" y="131"/>
                </a:lnTo>
                <a:lnTo>
                  <a:pt x="314" y="136"/>
                </a:lnTo>
                <a:lnTo>
                  <a:pt x="314" y="139"/>
                </a:lnTo>
                <a:lnTo>
                  <a:pt x="314" y="155"/>
                </a:lnTo>
                <a:lnTo>
                  <a:pt x="314" y="157"/>
                </a:lnTo>
                <a:lnTo>
                  <a:pt x="314" y="163"/>
                </a:lnTo>
                <a:lnTo>
                  <a:pt x="314" y="165"/>
                </a:lnTo>
                <a:lnTo>
                  <a:pt x="314" y="167"/>
                </a:lnTo>
                <a:lnTo>
                  <a:pt x="314" y="176"/>
                </a:lnTo>
                <a:lnTo>
                  <a:pt x="314" y="187"/>
                </a:lnTo>
                <a:lnTo>
                  <a:pt x="314" y="189"/>
                </a:lnTo>
                <a:lnTo>
                  <a:pt x="314" y="194"/>
                </a:lnTo>
                <a:lnTo>
                  <a:pt x="314" y="202"/>
                </a:lnTo>
                <a:lnTo>
                  <a:pt x="314" y="203"/>
                </a:lnTo>
                <a:lnTo>
                  <a:pt x="314" y="205"/>
                </a:lnTo>
                <a:lnTo>
                  <a:pt x="314" y="207"/>
                </a:lnTo>
                <a:lnTo>
                  <a:pt x="314" y="213"/>
                </a:lnTo>
                <a:lnTo>
                  <a:pt x="319" y="213"/>
                </a:lnTo>
                <a:lnTo>
                  <a:pt x="327" y="213"/>
                </a:lnTo>
                <a:lnTo>
                  <a:pt x="335" y="213"/>
                </a:lnTo>
                <a:lnTo>
                  <a:pt x="338" y="210"/>
                </a:lnTo>
                <a:lnTo>
                  <a:pt x="339" y="210"/>
                </a:lnTo>
                <a:lnTo>
                  <a:pt x="349" y="203"/>
                </a:lnTo>
                <a:close/>
              </a:path>
            </a:pathLst>
          </a:custGeom>
          <a:solidFill>
            <a:srgbClr val="348C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4733926" y="5862638"/>
            <a:ext cx="371475" cy="365125"/>
          </a:xfrm>
          <a:custGeom>
            <a:avLst/>
            <a:gdLst/>
            <a:ahLst/>
            <a:cxnLst>
              <a:cxn ang="0">
                <a:pos x="231" y="6"/>
              </a:cxn>
              <a:cxn ang="0">
                <a:pos x="232" y="12"/>
              </a:cxn>
              <a:cxn ang="0">
                <a:pos x="232" y="36"/>
              </a:cxn>
              <a:cxn ang="0">
                <a:pos x="232" y="52"/>
              </a:cxn>
              <a:cxn ang="0">
                <a:pos x="232" y="65"/>
              </a:cxn>
              <a:cxn ang="0">
                <a:pos x="232" y="73"/>
              </a:cxn>
              <a:cxn ang="0">
                <a:pos x="234" y="88"/>
              </a:cxn>
              <a:cxn ang="0">
                <a:pos x="234" y="131"/>
              </a:cxn>
              <a:cxn ang="0">
                <a:pos x="234" y="152"/>
              </a:cxn>
              <a:cxn ang="0">
                <a:pos x="234" y="190"/>
              </a:cxn>
              <a:cxn ang="0">
                <a:pos x="234" y="200"/>
              </a:cxn>
              <a:cxn ang="0">
                <a:pos x="234" y="220"/>
              </a:cxn>
              <a:cxn ang="0">
                <a:pos x="180" y="228"/>
              </a:cxn>
              <a:cxn ang="0">
                <a:pos x="120" y="228"/>
              </a:cxn>
              <a:cxn ang="0">
                <a:pos x="60" y="228"/>
              </a:cxn>
              <a:cxn ang="0">
                <a:pos x="18" y="228"/>
              </a:cxn>
              <a:cxn ang="0">
                <a:pos x="4" y="227"/>
              </a:cxn>
              <a:cxn ang="0">
                <a:pos x="4" y="208"/>
              </a:cxn>
              <a:cxn ang="0">
                <a:pos x="4" y="190"/>
              </a:cxn>
              <a:cxn ang="0">
                <a:pos x="4" y="153"/>
              </a:cxn>
              <a:cxn ang="0">
                <a:pos x="4" y="139"/>
              </a:cxn>
              <a:cxn ang="0">
                <a:pos x="4" y="102"/>
              </a:cxn>
              <a:cxn ang="0">
                <a:pos x="2" y="76"/>
              </a:cxn>
              <a:cxn ang="0">
                <a:pos x="0" y="38"/>
              </a:cxn>
              <a:cxn ang="0">
                <a:pos x="0" y="25"/>
              </a:cxn>
              <a:cxn ang="0">
                <a:pos x="0" y="0"/>
              </a:cxn>
              <a:cxn ang="0">
                <a:pos x="8" y="0"/>
              </a:cxn>
              <a:cxn ang="0">
                <a:pos x="16" y="0"/>
              </a:cxn>
              <a:cxn ang="0">
                <a:pos x="24" y="0"/>
              </a:cxn>
              <a:cxn ang="0">
                <a:pos x="32" y="0"/>
              </a:cxn>
              <a:cxn ang="0">
                <a:pos x="40" y="0"/>
              </a:cxn>
              <a:cxn ang="0">
                <a:pos x="48" y="0"/>
              </a:cxn>
              <a:cxn ang="0">
                <a:pos x="56" y="0"/>
              </a:cxn>
              <a:cxn ang="0">
                <a:pos x="64" y="0"/>
              </a:cxn>
              <a:cxn ang="0">
                <a:pos x="72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04" y="0"/>
              </a:cxn>
              <a:cxn ang="0">
                <a:pos x="112" y="0"/>
              </a:cxn>
              <a:cxn ang="0">
                <a:pos x="120" y="0"/>
              </a:cxn>
              <a:cxn ang="0">
                <a:pos x="128" y="0"/>
              </a:cxn>
              <a:cxn ang="0">
                <a:pos x="136" y="0"/>
              </a:cxn>
              <a:cxn ang="0">
                <a:pos x="144" y="0"/>
              </a:cxn>
              <a:cxn ang="0">
                <a:pos x="152" y="0"/>
              </a:cxn>
              <a:cxn ang="0">
                <a:pos x="160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0"/>
              </a:cxn>
              <a:cxn ang="0">
                <a:pos x="224" y="0"/>
              </a:cxn>
            </a:cxnLst>
            <a:rect l="0" t="0" r="r" b="b"/>
            <a:pathLst>
              <a:path w="234" h="230">
                <a:moveTo>
                  <a:pt x="231" y="0"/>
                </a:moveTo>
                <a:lnTo>
                  <a:pt x="231" y="1"/>
                </a:lnTo>
                <a:lnTo>
                  <a:pt x="231" y="3"/>
                </a:lnTo>
                <a:lnTo>
                  <a:pt x="231" y="4"/>
                </a:lnTo>
                <a:lnTo>
                  <a:pt x="231" y="6"/>
                </a:lnTo>
                <a:lnTo>
                  <a:pt x="231" y="8"/>
                </a:lnTo>
                <a:lnTo>
                  <a:pt x="231" y="9"/>
                </a:lnTo>
                <a:lnTo>
                  <a:pt x="231" y="11"/>
                </a:lnTo>
                <a:lnTo>
                  <a:pt x="231" y="12"/>
                </a:lnTo>
                <a:lnTo>
                  <a:pt x="232" y="12"/>
                </a:lnTo>
                <a:lnTo>
                  <a:pt x="232" y="25"/>
                </a:lnTo>
                <a:lnTo>
                  <a:pt x="232" y="28"/>
                </a:lnTo>
                <a:lnTo>
                  <a:pt x="232" y="32"/>
                </a:lnTo>
                <a:lnTo>
                  <a:pt x="232" y="33"/>
                </a:lnTo>
                <a:lnTo>
                  <a:pt x="232" y="36"/>
                </a:lnTo>
                <a:lnTo>
                  <a:pt x="232" y="38"/>
                </a:lnTo>
                <a:lnTo>
                  <a:pt x="232" y="41"/>
                </a:lnTo>
                <a:lnTo>
                  <a:pt x="232" y="43"/>
                </a:lnTo>
                <a:lnTo>
                  <a:pt x="232" y="51"/>
                </a:lnTo>
                <a:lnTo>
                  <a:pt x="232" y="52"/>
                </a:lnTo>
                <a:lnTo>
                  <a:pt x="232" y="56"/>
                </a:lnTo>
                <a:lnTo>
                  <a:pt x="232" y="57"/>
                </a:lnTo>
                <a:lnTo>
                  <a:pt x="232" y="62"/>
                </a:lnTo>
                <a:lnTo>
                  <a:pt x="232" y="64"/>
                </a:lnTo>
                <a:lnTo>
                  <a:pt x="232" y="65"/>
                </a:lnTo>
                <a:lnTo>
                  <a:pt x="232" y="67"/>
                </a:lnTo>
                <a:lnTo>
                  <a:pt x="232" y="68"/>
                </a:lnTo>
                <a:lnTo>
                  <a:pt x="232" y="70"/>
                </a:lnTo>
                <a:lnTo>
                  <a:pt x="232" y="72"/>
                </a:lnTo>
                <a:lnTo>
                  <a:pt x="232" y="73"/>
                </a:lnTo>
                <a:lnTo>
                  <a:pt x="232" y="76"/>
                </a:lnTo>
                <a:lnTo>
                  <a:pt x="234" y="76"/>
                </a:lnTo>
                <a:lnTo>
                  <a:pt x="234" y="81"/>
                </a:lnTo>
                <a:lnTo>
                  <a:pt x="234" y="83"/>
                </a:lnTo>
                <a:lnTo>
                  <a:pt x="234" y="88"/>
                </a:lnTo>
                <a:lnTo>
                  <a:pt x="234" y="102"/>
                </a:lnTo>
                <a:lnTo>
                  <a:pt x="234" y="115"/>
                </a:lnTo>
                <a:lnTo>
                  <a:pt x="234" y="120"/>
                </a:lnTo>
                <a:lnTo>
                  <a:pt x="234" y="128"/>
                </a:lnTo>
                <a:lnTo>
                  <a:pt x="234" y="131"/>
                </a:lnTo>
                <a:lnTo>
                  <a:pt x="234" y="136"/>
                </a:lnTo>
                <a:lnTo>
                  <a:pt x="234" y="139"/>
                </a:lnTo>
                <a:lnTo>
                  <a:pt x="234" y="140"/>
                </a:lnTo>
                <a:lnTo>
                  <a:pt x="234" y="148"/>
                </a:lnTo>
                <a:lnTo>
                  <a:pt x="234" y="152"/>
                </a:lnTo>
                <a:lnTo>
                  <a:pt x="234" y="164"/>
                </a:lnTo>
                <a:lnTo>
                  <a:pt x="234" y="172"/>
                </a:lnTo>
                <a:lnTo>
                  <a:pt x="234" y="177"/>
                </a:lnTo>
                <a:lnTo>
                  <a:pt x="234" y="187"/>
                </a:lnTo>
                <a:lnTo>
                  <a:pt x="234" y="190"/>
                </a:lnTo>
                <a:lnTo>
                  <a:pt x="234" y="192"/>
                </a:lnTo>
                <a:lnTo>
                  <a:pt x="234" y="195"/>
                </a:lnTo>
                <a:lnTo>
                  <a:pt x="234" y="196"/>
                </a:lnTo>
                <a:lnTo>
                  <a:pt x="234" y="198"/>
                </a:lnTo>
                <a:lnTo>
                  <a:pt x="234" y="200"/>
                </a:lnTo>
                <a:lnTo>
                  <a:pt x="234" y="203"/>
                </a:lnTo>
                <a:lnTo>
                  <a:pt x="234" y="206"/>
                </a:lnTo>
                <a:lnTo>
                  <a:pt x="234" y="208"/>
                </a:lnTo>
                <a:lnTo>
                  <a:pt x="234" y="216"/>
                </a:lnTo>
                <a:lnTo>
                  <a:pt x="234" y="220"/>
                </a:lnTo>
                <a:lnTo>
                  <a:pt x="234" y="228"/>
                </a:lnTo>
                <a:lnTo>
                  <a:pt x="221" y="228"/>
                </a:lnTo>
                <a:lnTo>
                  <a:pt x="208" y="228"/>
                </a:lnTo>
                <a:lnTo>
                  <a:pt x="202" y="228"/>
                </a:lnTo>
                <a:lnTo>
                  <a:pt x="180" y="228"/>
                </a:lnTo>
                <a:lnTo>
                  <a:pt x="170" y="228"/>
                </a:lnTo>
                <a:lnTo>
                  <a:pt x="157" y="228"/>
                </a:lnTo>
                <a:lnTo>
                  <a:pt x="156" y="228"/>
                </a:lnTo>
                <a:lnTo>
                  <a:pt x="136" y="228"/>
                </a:lnTo>
                <a:lnTo>
                  <a:pt x="120" y="228"/>
                </a:lnTo>
                <a:lnTo>
                  <a:pt x="111" y="228"/>
                </a:lnTo>
                <a:lnTo>
                  <a:pt x="103" y="228"/>
                </a:lnTo>
                <a:lnTo>
                  <a:pt x="87" y="228"/>
                </a:lnTo>
                <a:lnTo>
                  <a:pt x="80" y="228"/>
                </a:lnTo>
                <a:lnTo>
                  <a:pt x="60" y="228"/>
                </a:lnTo>
                <a:lnTo>
                  <a:pt x="42" y="230"/>
                </a:lnTo>
                <a:lnTo>
                  <a:pt x="40" y="230"/>
                </a:lnTo>
                <a:lnTo>
                  <a:pt x="39" y="230"/>
                </a:lnTo>
                <a:lnTo>
                  <a:pt x="23" y="228"/>
                </a:lnTo>
                <a:lnTo>
                  <a:pt x="18" y="228"/>
                </a:lnTo>
                <a:lnTo>
                  <a:pt x="16" y="228"/>
                </a:lnTo>
                <a:lnTo>
                  <a:pt x="12" y="228"/>
                </a:lnTo>
                <a:lnTo>
                  <a:pt x="7" y="228"/>
                </a:lnTo>
                <a:lnTo>
                  <a:pt x="4" y="228"/>
                </a:lnTo>
                <a:lnTo>
                  <a:pt x="4" y="227"/>
                </a:lnTo>
                <a:lnTo>
                  <a:pt x="4" y="224"/>
                </a:lnTo>
                <a:lnTo>
                  <a:pt x="4" y="222"/>
                </a:lnTo>
                <a:lnTo>
                  <a:pt x="4" y="220"/>
                </a:lnTo>
                <a:lnTo>
                  <a:pt x="4" y="214"/>
                </a:lnTo>
                <a:lnTo>
                  <a:pt x="4" y="208"/>
                </a:lnTo>
                <a:lnTo>
                  <a:pt x="4" y="206"/>
                </a:lnTo>
                <a:lnTo>
                  <a:pt x="4" y="203"/>
                </a:lnTo>
                <a:lnTo>
                  <a:pt x="4" y="198"/>
                </a:lnTo>
                <a:lnTo>
                  <a:pt x="4" y="196"/>
                </a:lnTo>
                <a:lnTo>
                  <a:pt x="4" y="190"/>
                </a:lnTo>
                <a:lnTo>
                  <a:pt x="4" y="179"/>
                </a:lnTo>
                <a:lnTo>
                  <a:pt x="4" y="166"/>
                </a:lnTo>
                <a:lnTo>
                  <a:pt x="4" y="156"/>
                </a:lnTo>
                <a:lnTo>
                  <a:pt x="4" y="155"/>
                </a:lnTo>
                <a:lnTo>
                  <a:pt x="4" y="153"/>
                </a:lnTo>
                <a:lnTo>
                  <a:pt x="4" y="150"/>
                </a:lnTo>
                <a:lnTo>
                  <a:pt x="4" y="145"/>
                </a:lnTo>
                <a:lnTo>
                  <a:pt x="4" y="144"/>
                </a:lnTo>
                <a:lnTo>
                  <a:pt x="4" y="140"/>
                </a:lnTo>
                <a:lnTo>
                  <a:pt x="4" y="139"/>
                </a:lnTo>
                <a:lnTo>
                  <a:pt x="4" y="134"/>
                </a:lnTo>
                <a:lnTo>
                  <a:pt x="4" y="128"/>
                </a:lnTo>
                <a:lnTo>
                  <a:pt x="4" y="124"/>
                </a:lnTo>
                <a:lnTo>
                  <a:pt x="4" y="115"/>
                </a:lnTo>
                <a:lnTo>
                  <a:pt x="4" y="102"/>
                </a:lnTo>
                <a:lnTo>
                  <a:pt x="4" y="97"/>
                </a:lnTo>
                <a:lnTo>
                  <a:pt x="4" y="92"/>
                </a:lnTo>
                <a:lnTo>
                  <a:pt x="4" y="89"/>
                </a:lnTo>
                <a:lnTo>
                  <a:pt x="4" y="76"/>
                </a:lnTo>
                <a:lnTo>
                  <a:pt x="2" y="76"/>
                </a:lnTo>
                <a:lnTo>
                  <a:pt x="0" y="76"/>
                </a:lnTo>
                <a:lnTo>
                  <a:pt x="0" y="65"/>
                </a:lnTo>
                <a:lnTo>
                  <a:pt x="0" y="64"/>
                </a:lnTo>
                <a:lnTo>
                  <a:pt x="0" y="51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2"/>
                </a:lnTo>
                <a:lnTo>
                  <a:pt x="0" y="27"/>
                </a:lnTo>
                <a:lnTo>
                  <a:pt x="0" y="25"/>
                </a:lnTo>
                <a:lnTo>
                  <a:pt x="0" y="19"/>
                </a:lnTo>
                <a:lnTo>
                  <a:pt x="0" y="12"/>
                </a:lnTo>
                <a:lnTo>
                  <a:pt x="0" y="9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close/>
              </a:path>
            </a:pathLst>
          </a:custGeom>
          <a:solidFill>
            <a:srgbClr val="F09ED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0"/>
          <p:cNvSpPr>
            <a:spLocks/>
          </p:cNvSpPr>
          <p:nvPr/>
        </p:nvSpPr>
        <p:spPr bwMode="auto">
          <a:xfrm>
            <a:off x="3451226" y="3941763"/>
            <a:ext cx="266700" cy="563563"/>
          </a:xfrm>
          <a:custGeom>
            <a:avLst/>
            <a:gdLst/>
            <a:ahLst/>
            <a:cxnLst>
              <a:cxn ang="0">
                <a:pos x="100" y="0"/>
              </a:cxn>
              <a:cxn ang="0">
                <a:pos x="108" y="0"/>
              </a:cxn>
              <a:cxn ang="0">
                <a:pos x="116" y="0"/>
              </a:cxn>
              <a:cxn ang="0">
                <a:pos x="124" y="0"/>
              </a:cxn>
              <a:cxn ang="0">
                <a:pos x="132" y="0"/>
              </a:cxn>
              <a:cxn ang="0">
                <a:pos x="140" y="0"/>
              </a:cxn>
              <a:cxn ang="0">
                <a:pos x="148" y="0"/>
              </a:cxn>
              <a:cxn ang="0">
                <a:pos x="156" y="0"/>
              </a:cxn>
              <a:cxn ang="0">
                <a:pos x="160" y="13"/>
              </a:cxn>
              <a:cxn ang="0">
                <a:pos x="164" y="39"/>
              </a:cxn>
              <a:cxn ang="0">
                <a:pos x="168" y="42"/>
              </a:cxn>
              <a:cxn ang="0">
                <a:pos x="168" y="50"/>
              </a:cxn>
              <a:cxn ang="0">
                <a:pos x="168" y="58"/>
              </a:cxn>
              <a:cxn ang="0">
                <a:pos x="168" y="66"/>
              </a:cxn>
              <a:cxn ang="0">
                <a:pos x="168" y="74"/>
              </a:cxn>
              <a:cxn ang="0">
                <a:pos x="168" y="90"/>
              </a:cxn>
              <a:cxn ang="0">
                <a:pos x="168" y="111"/>
              </a:cxn>
              <a:cxn ang="0">
                <a:pos x="168" y="119"/>
              </a:cxn>
              <a:cxn ang="0">
                <a:pos x="168" y="171"/>
              </a:cxn>
              <a:cxn ang="0">
                <a:pos x="168" y="223"/>
              </a:cxn>
              <a:cxn ang="0">
                <a:pos x="168" y="277"/>
              </a:cxn>
              <a:cxn ang="0">
                <a:pos x="168" y="285"/>
              </a:cxn>
              <a:cxn ang="0">
                <a:pos x="168" y="293"/>
              </a:cxn>
              <a:cxn ang="0">
                <a:pos x="168" y="301"/>
              </a:cxn>
              <a:cxn ang="0">
                <a:pos x="168" y="309"/>
              </a:cxn>
              <a:cxn ang="0">
                <a:pos x="168" y="317"/>
              </a:cxn>
              <a:cxn ang="0">
                <a:pos x="168" y="325"/>
              </a:cxn>
              <a:cxn ang="0">
                <a:pos x="168" y="338"/>
              </a:cxn>
              <a:cxn ang="0">
                <a:pos x="168" y="346"/>
              </a:cxn>
              <a:cxn ang="0">
                <a:pos x="168" y="354"/>
              </a:cxn>
              <a:cxn ang="0">
                <a:pos x="149" y="355"/>
              </a:cxn>
              <a:cxn ang="0">
                <a:pos x="127" y="349"/>
              </a:cxn>
              <a:cxn ang="0">
                <a:pos x="116" y="352"/>
              </a:cxn>
              <a:cxn ang="0">
                <a:pos x="98" y="355"/>
              </a:cxn>
              <a:cxn ang="0">
                <a:pos x="90" y="355"/>
              </a:cxn>
              <a:cxn ang="0">
                <a:pos x="82" y="355"/>
              </a:cxn>
              <a:cxn ang="0">
                <a:pos x="74" y="355"/>
              </a:cxn>
              <a:cxn ang="0">
                <a:pos x="66" y="355"/>
              </a:cxn>
              <a:cxn ang="0">
                <a:pos x="58" y="355"/>
              </a:cxn>
              <a:cxn ang="0">
                <a:pos x="50" y="355"/>
              </a:cxn>
              <a:cxn ang="0">
                <a:pos x="42" y="355"/>
              </a:cxn>
              <a:cxn ang="0">
                <a:pos x="34" y="355"/>
              </a:cxn>
              <a:cxn ang="0">
                <a:pos x="28" y="354"/>
              </a:cxn>
              <a:cxn ang="0">
                <a:pos x="20" y="354"/>
              </a:cxn>
              <a:cxn ang="0">
                <a:pos x="13" y="355"/>
              </a:cxn>
              <a:cxn ang="0">
                <a:pos x="12" y="341"/>
              </a:cxn>
              <a:cxn ang="0">
                <a:pos x="10" y="275"/>
              </a:cxn>
              <a:cxn ang="0">
                <a:pos x="12" y="199"/>
              </a:cxn>
              <a:cxn ang="0">
                <a:pos x="12" y="154"/>
              </a:cxn>
              <a:cxn ang="0">
                <a:pos x="10" y="123"/>
              </a:cxn>
              <a:cxn ang="0">
                <a:pos x="10" y="63"/>
              </a:cxn>
              <a:cxn ang="0">
                <a:pos x="0" y="29"/>
              </a:cxn>
              <a:cxn ang="0">
                <a:pos x="15" y="0"/>
              </a:cxn>
              <a:cxn ang="0">
                <a:pos x="45" y="0"/>
              </a:cxn>
            </a:cxnLst>
            <a:rect l="0" t="0" r="r" b="b"/>
            <a:pathLst>
              <a:path w="168" h="355">
                <a:moveTo>
                  <a:pt x="80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0" y="11"/>
                </a:lnTo>
                <a:lnTo>
                  <a:pt x="160" y="13"/>
                </a:lnTo>
                <a:lnTo>
                  <a:pt x="160" y="26"/>
                </a:lnTo>
                <a:lnTo>
                  <a:pt x="160" y="27"/>
                </a:lnTo>
                <a:lnTo>
                  <a:pt x="160" y="39"/>
                </a:lnTo>
                <a:lnTo>
                  <a:pt x="162" y="39"/>
                </a:lnTo>
                <a:lnTo>
                  <a:pt x="164" y="39"/>
                </a:lnTo>
                <a:lnTo>
                  <a:pt x="165" y="39"/>
                </a:lnTo>
                <a:lnTo>
                  <a:pt x="167" y="39"/>
                </a:lnTo>
                <a:lnTo>
                  <a:pt x="168" y="39"/>
                </a:lnTo>
                <a:lnTo>
                  <a:pt x="168" y="40"/>
                </a:lnTo>
                <a:lnTo>
                  <a:pt x="168" y="42"/>
                </a:lnTo>
                <a:lnTo>
                  <a:pt x="168" y="43"/>
                </a:lnTo>
                <a:lnTo>
                  <a:pt x="168" y="45"/>
                </a:lnTo>
                <a:lnTo>
                  <a:pt x="168" y="47"/>
                </a:lnTo>
                <a:lnTo>
                  <a:pt x="168" y="48"/>
                </a:lnTo>
                <a:lnTo>
                  <a:pt x="168" y="50"/>
                </a:lnTo>
                <a:lnTo>
                  <a:pt x="168" y="51"/>
                </a:lnTo>
                <a:lnTo>
                  <a:pt x="168" y="53"/>
                </a:lnTo>
                <a:lnTo>
                  <a:pt x="168" y="55"/>
                </a:lnTo>
                <a:lnTo>
                  <a:pt x="168" y="56"/>
                </a:lnTo>
                <a:lnTo>
                  <a:pt x="168" y="58"/>
                </a:lnTo>
                <a:lnTo>
                  <a:pt x="168" y="59"/>
                </a:lnTo>
                <a:lnTo>
                  <a:pt x="168" y="61"/>
                </a:lnTo>
                <a:lnTo>
                  <a:pt x="168" y="63"/>
                </a:lnTo>
                <a:lnTo>
                  <a:pt x="168" y="64"/>
                </a:lnTo>
                <a:lnTo>
                  <a:pt x="168" y="66"/>
                </a:lnTo>
                <a:lnTo>
                  <a:pt x="168" y="67"/>
                </a:lnTo>
                <a:lnTo>
                  <a:pt x="168" y="69"/>
                </a:lnTo>
                <a:lnTo>
                  <a:pt x="168" y="71"/>
                </a:lnTo>
                <a:lnTo>
                  <a:pt x="168" y="72"/>
                </a:lnTo>
                <a:lnTo>
                  <a:pt x="168" y="74"/>
                </a:lnTo>
                <a:lnTo>
                  <a:pt x="168" y="75"/>
                </a:lnTo>
                <a:lnTo>
                  <a:pt x="168" y="77"/>
                </a:lnTo>
                <a:lnTo>
                  <a:pt x="168" y="79"/>
                </a:lnTo>
                <a:lnTo>
                  <a:pt x="168" y="80"/>
                </a:lnTo>
                <a:lnTo>
                  <a:pt x="168" y="90"/>
                </a:lnTo>
                <a:lnTo>
                  <a:pt x="168" y="93"/>
                </a:lnTo>
                <a:lnTo>
                  <a:pt x="168" y="106"/>
                </a:lnTo>
                <a:lnTo>
                  <a:pt x="168" y="107"/>
                </a:lnTo>
                <a:lnTo>
                  <a:pt x="168" y="109"/>
                </a:lnTo>
                <a:lnTo>
                  <a:pt x="168" y="111"/>
                </a:lnTo>
                <a:lnTo>
                  <a:pt x="168" y="112"/>
                </a:lnTo>
                <a:lnTo>
                  <a:pt x="168" y="114"/>
                </a:lnTo>
                <a:lnTo>
                  <a:pt x="168" y="115"/>
                </a:lnTo>
                <a:lnTo>
                  <a:pt x="168" y="117"/>
                </a:lnTo>
                <a:lnTo>
                  <a:pt x="168" y="119"/>
                </a:lnTo>
                <a:lnTo>
                  <a:pt x="168" y="123"/>
                </a:lnTo>
                <a:lnTo>
                  <a:pt x="168" y="128"/>
                </a:lnTo>
                <a:lnTo>
                  <a:pt x="168" y="144"/>
                </a:lnTo>
                <a:lnTo>
                  <a:pt x="168" y="152"/>
                </a:lnTo>
                <a:lnTo>
                  <a:pt x="168" y="171"/>
                </a:lnTo>
                <a:lnTo>
                  <a:pt x="168" y="179"/>
                </a:lnTo>
                <a:lnTo>
                  <a:pt x="168" y="199"/>
                </a:lnTo>
                <a:lnTo>
                  <a:pt x="168" y="208"/>
                </a:lnTo>
                <a:lnTo>
                  <a:pt x="168" y="210"/>
                </a:lnTo>
                <a:lnTo>
                  <a:pt x="168" y="223"/>
                </a:lnTo>
                <a:lnTo>
                  <a:pt x="168" y="231"/>
                </a:lnTo>
                <a:lnTo>
                  <a:pt x="168" y="250"/>
                </a:lnTo>
                <a:lnTo>
                  <a:pt x="168" y="255"/>
                </a:lnTo>
                <a:lnTo>
                  <a:pt x="168" y="275"/>
                </a:lnTo>
                <a:lnTo>
                  <a:pt x="168" y="277"/>
                </a:lnTo>
                <a:lnTo>
                  <a:pt x="168" y="279"/>
                </a:lnTo>
                <a:lnTo>
                  <a:pt x="168" y="280"/>
                </a:lnTo>
                <a:lnTo>
                  <a:pt x="168" y="282"/>
                </a:lnTo>
                <a:lnTo>
                  <a:pt x="168" y="283"/>
                </a:lnTo>
                <a:lnTo>
                  <a:pt x="168" y="285"/>
                </a:lnTo>
                <a:lnTo>
                  <a:pt x="168" y="287"/>
                </a:lnTo>
                <a:lnTo>
                  <a:pt x="168" y="288"/>
                </a:lnTo>
                <a:lnTo>
                  <a:pt x="168" y="290"/>
                </a:lnTo>
                <a:lnTo>
                  <a:pt x="168" y="291"/>
                </a:lnTo>
                <a:lnTo>
                  <a:pt x="168" y="293"/>
                </a:lnTo>
                <a:lnTo>
                  <a:pt x="168" y="295"/>
                </a:lnTo>
                <a:lnTo>
                  <a:pt x="168" y="296"/>
                </a:lnTo>
                <a:lnTo>
                  <a:pt x="168" y="298"/>
                </a:lnTo>
                <a:lnTo>
                  <a:pt x="168" y="299"/>
                </a:lnTo>
                <a:lnTo>
                  <a:pt x="168" y="301"/>
                </a:lnTo>
                <a:lnTo>
                  <a:pt x="168" y="303"/>
                </a:lnTo>
                <a:lnTo>
                  <a:pt x="168" y="304"/>
                </a:lnTo>
                <a:lnTo>
                  <a:pt x="168" y="306"/>
                </a:lnTo>
                <a:lnTo>
                  <a:pt x="168" y="307"/>
                </a:lnTo>
                <a:lnTo>
                  <a:pt x="168" y="309"/>
                </a:lnTo>
                <a:lnTo>
                  <a:pt x="168" y="311"/>
                </a:lnTo>
                <a:lnTo>
                  <a:pt x="168" y="312"/>
                </a:lnTo>
                <a:lnTo>
                  <a:pt x="168" y="314"/>
                </a:lnTo>
                <a:lnTo>
                  <a:pt x="168" y="315"/>
                </a:lnTo>
                <a:lnTo>
                  <a:pt x="168" y="317"/>
                </a:lnTo>
                <a:lnTo>
                  <a:pt x="168" y="319"/>
                </a:lnTo>
                <a:lnTo>
                  <a:pt x="168" y="320"/>
                </a:lnTo>
                <a:lnTo>
                  <a:pt x="168" y="322"/>
                </a:lnTo>
                <a:lnTo>
                  <a:pt x="168" y="323"/>
                </a:lnTo>
                <a:lnTo>
                  <a:pt x="168" y="325"/>
                </a:lnTo>
                <a:lnTo>
                  <a:pt x="168" y="327"/>
                </a:lnTo>
                <a:lnTo>
                  <a:pt x="168" y="328"/>
                </a:lnTo>
                <a:lnTo>
                  <a:pt x="168" y="330"/>
                </a:lnTo>
                <a:lnTo>
                  <a:pt x="168" y="336"/>
                </a:lnTo>
                <a:lnTo>
                  <a:pt x="168" y="338"/>
                </a:lnTo>
                <a:lnTo>
                  <a:pt x="168" y="339"/>
                </a:lnTo>
                <a:lnTo>
                  <a:pt x="168" y="341"/>
                </a:lnTo>
                <a:lnTo>
                  <a:pt x="168" y="343"/>
                </a:lnTo>
                <a:lnTo>
                  <a:pt x="168" y="344"/>
                </a:lnTo>
                <a:lnTo>
                  <a:pt x="168" y="346"/>
                </a:lnTo>
                <a:lnTo>
                  <a:pt x="168" y="347"/>
                </a:lnTo>
                <a:lnTo>
                  <a:pt x="168" y="349"/>
                </a:lnTo>
                <a:lnTo>
                  <a:pt x="168" y="351"/>
                </a:lnTo>
                <a:lnTo>
                  <a:pt x="168" y="352"/>
                </a:lnTo>
                <a:lnTo>
                  <a:pt x="168" y="354"/>
                </a:lnTo>
                <a:lnTo>
                  <a:pt x="168" y="355"/>
                </a:lnTo>
                <a:lnTo>
                  <a:pt x="162" y="355"/>
                </a:lnTo>
                <a:lnTo>
                  <a:pt x="157" y="355"/>
                </a:lnTo>
                <a:lnTo>
                  <a:pt x="151" y="355"/>
                </a:lnTo>
                <a:lnTo>
                  <a:pt x="149" y="355"/>
                </a:lnTo>
                <a:lnTo>
                  <a:pt x="148" y="355"/>
                </a:lnTo>
                <a:lnTo>
                  <a:pt x="148" y="349"/>
                </a:lnTo>
                <a:lnTo>
                  <a:pt x="143" y="349"/>
                </a:lnTo>
                <a:lnTo>
                  <a:pt x="128" y="349"/>
                </a:lnTo>
                <a:lnTo>
                  <a:pt x="127" y="349"/>
                </a:lnTo>
                <a:lnTo>
                  <a:pt x="125" y="349"/>
                </a:lnTo>
                <a:lnTo>
                  <a:pt x="120" y="349"/>
                </a:lnTo>
                <a:lnTo>
                  <a:pt x="116" y="349"/>
                </a:lnTo>
                <a:lnTo>
                  <a:pt x="116" y="351"/>
                </a:lnTo>
                <a:lnTo>
                  <a:pt x="116" y="352"/>
                </a:lnTo>
                <a:lnTo>
                  <a:pt x="116" y="354"/>
                </a:lnTo>
                <a:lnTo>
                  <a:pt x="116" y="355"/>
                </a:lnTo>
                <a:lnTo>
                  <a:pt x="111" y="355"/>
                </a:lnTo>
                <a:lnTo>
                  <a:pt x="103" y="355"/>
                </a:lnTo>
                <a:lnTo>
                  <a:pt x="98" y="355"/>
                </a:lnTo>
                <a:lnTo>
                  <a:pt x="96" y="355"/>
                </a:lnTo>
                <a:lnTo>
                  <a:pt x="95" y="355"/>
                </a:lnTo>
                <a:lnTo>
                  <a:pt x="93" y="355"/>
                </a:lnTo>
                <a:lnTo>
                  <a:pt x="92" y="355"/>
                </a:lnTo>
                <a:lnTo>
                  <a:pt x="90" y="355"/>
                </a:lnTo>
                <a:lnTo>
                  <a:pt x="88" y="355"/>
                </a:lnTo>
                <a:lnTo>
                  <a:pt x="87" y="355"/>
                </a:lnTo>
                <a:lnTo>
                  <a:pt x="85" y="355"/>
                </a:lnTo>
                <a:lnTo>
                  <a:pt x="84" y="355"/>
                </a:lnTo>
                <a:lnTo>
                  <a:pt x="82" y="355"/>
                </a:lnTo>
                <a:lnTo>
                  <a:pt x="80" y="355"/>
                </a:lnTo>
                <a:lnTo>
                  <a:pt x="79" y="355"/>
                </a:lnTo>
                <a:lnTo>
                  <a:pt x="77" y="355"/>
                </a:lnTo>
                <a:lnTo>
                  <a:pt x="76" y="355"/>
                </a:lnTo>
                <a:lnTo>
                  <a:pt x="74" y="355"/>
                </a:lnTo>
                <a:lnTo>
                  <a:pt x="72" y="355"/>
                </a:lnTo>
                <a:lnTo>
                  <a:pt x="71" y="355"/>
                </a:lnTo>
                <a:lnTo>
                  <a:pt x="69" y="355"/>
                </a:lnTo>
                <a:lnTo>
                  <a:pt x="68" y="355"/>
                </a:lnTo>
                <a:lnTo>
                  <a:pt x="66" y="355"/>
                </a:lnTo>
                <a:lnTo>
                  <a:pt x="64" y="355"/>
                </a:lnTo>
                <a:lnTo>
                  <a:pt x="63" y="355"/>
                </a:lnTo>
                <a:lnTo>
                  <a:pt x="61" y="355"/>
                </a:lnTo>
                <a:lnTo>
                  <a:pt x="60" y="355"/>
                </a:lnTo>
                <a:lnTo>
                  <a:pt x="58" y="355"/>
                </a:lnTo>
                <a:lnTo>
                  <a:pt x="56" y="355"/>
                </a:lnTo>
                <a:lnTo>
                  <a:pt x="55" y="355"/>
                </a:lnTo>
                <a:lnTo>
                  <a:pt x="53" y="355"/>
                </a:lnTo>
                <a:lnTo>
                  <a:pt x="52" y="355"/>
                </a:lnTo>
                <a:lnTo>
                  <a:pt x="50" y="355"/>
                </a:lnTo>
                <a:lnTo>
                  <a:pt x="48" y="355"/>
                </a:lnTo>
                <a:lnTo>
                  <a:pt x="47" y="355"/>
                </a:lnTo>
                <a:lnTo>
                  <a:pt x="45" y="355"/>
                </a:lnTo>
                <a:lnTo>
                  <a:pt x="44" y="355"/>
                </a:lnTo>
                <a:lnTo>
                  <a:pt x="42" y="355"/>
                </a:lnTo>
                <a:lnTo>
                  <a:pt x="40" y="355"/>
                </a:lnTo>
                <a:lnTo>
                  <a:pt x="39" y="355"/>
                </a:lnTo>
                <a:lnTo>
                  <a:pt x="37" y="355"/>
                </a:lnTo>
                <a:lnTo>
                  <a:pt x="36" y="355"/>
                </a:lnTo>
                <a:lnTo>
                  <a:pt x="34" y="355"/>
                </a:lnTo>
                <a:lnTo>
                  <a:pt x="32" y="355"/>
                </a:lnTo>
                <a:lnTo>
                  <a:pt x="31" y="355"/>
                </a:lnTo>
                <a:lnTo>
                  <a:pt x="31" y="354"/>
                </a:lnTo>
                <a:lnTo>
                  <a:pt x="29" y="354"/>
                </a:lnTo>
                <a:lnTo>
                  <a:pt x="28" y="354"/>
                </a:lnTo>
                <a:lnTo>
                  <a:pt x="26" y="354"/>
                </a:lnTo>
                <a:lnTo>
                  <a:pt x="24" y="354"/>
                </a:lnTo>
                <a:lnTo>
                  <a:pt x="23" y="354"/>
                </a:lnTo>
                <a:lnTo>
                  <a:pt x="21" y="354"/>
                </a:lnTo>
                <a:lnTo>
                  <a:pt x="20" y="354"/>
                </a:lnTo>
                <a:lnTo>
                  <a:pt x="18" y="354"/>
                </a:lnTo>
                <a:lnTo>
                  <a:pt x="16" y="354"/>
                </a:lnTo>
                <a:lnTo>
                  <a:pt x="15" y="354"/>
                </a:lnTo>
                <a:lnTo>
                  <a:pt x="13" y="354"/>
                </a:lnTo>
                <a:lnTo>
                  <a:pt x="13" y="355"/>
                </a:lnTo>
                <a:lnTo>
                  <a:pt x="12" y="355"/>
                </a:lnTo>
                <a:lnTo>
                  <a:pt x="12" y="352"/>
                </a:lnTo>
                <a:lnTo>
                  <a:pt x="12" y="347"/>
                </a:lnTo>
                <a:lnTo>
                  <a:pt x="12" y="346"/>
                </a:lnTo>
                <a:lnTo>
                  <a:pt x="12" y="341"/>
                </a:lnTo>
                <a:lnTo>
                  <a:pt x="12" y="328"/>
                </a:lnTo>
                <a:lnTo>
                  <a:pt x="12" y="315"/>
                </a:lnTo>
                <a:lnTo>
                  <a:pt x="12" y="304"/>
                </a:lnTo>
                <a:lnTo>
                  <a:pt x="10" y="288"/>
                </a:lnTo>
                <a:lnTo>
                  <a:pt x="10" y="275"/>
                </a:lnTo>
                <a:lnTo>
                  <a:pt x="10" y="263"/>
                </a:lnTo>
                <a:lnTo>
                  <a:pt x="10" y="250"/>
                </a:lnTo>
                <a:lnTo>
                  <a:pt x="12" y="237"/>
                </a:lnTo>
                <a:lnTo>
                  <a:pt x="12" y="224"/>
                </a:lnTo>
                <a:lnTo>
                  <a:pt x="12" y="199"/>
                </a:lnTo>
                <a:lnTo>
                  <a:pt x="12" y="191"/>
                </a:lnTo>
                <a:lnTo>
                  <a:pt x="12" y="187"/>
                </a:lnTo>
                <a:lnTo>
                  <a:pt x="12" y="171"/>
                </a:lnTo>
                <a:lnTo>
                  <a:pt x="12" y="159"/>
                </a:lnTo>
                <a:lnTo>
                  <a:pt x="12" y="154"/>
                </a:lnTo>
                <a:lnTo>
                  <a:pt x="12" y="146"/>
                </a:lnTo>
                <a:lnTo>
                  <a:pt x="10" y="146"/>
                </a:lnTo>
                <a:lnTo>
                  <a:pt x="10" y="135"/>
                </a:lnTo>
                <a:lnTo>
                  <a:pt x="10" y="130"/>
                </a:lnTo>
                <a:lnTo>
                  <a:pt x="10" y="123"/>
                </a:lnTo>
                <a:lnTo>
                  <a:pt x="10" y="122"/>
                </a:lnTo>
                <a:lnTo>
                  <a:pt x="10" y="120"/>
                </a:lnTo>
                <a:lnTo>
                  <a:pt x="10" y="119"/>
                </a:lnTo>
                <a:lnTo>
                  <a:pt x="10" y="95"/>
                </a:lnTo>
                <a:lnTo>
                  <a:pt x="10" y="63"/>
                </a:lnTo>
                <a:lnTo>
                  <a:pt x="10" y="40"/>
                </a:lnTo>
                <a:lnTo>
                  <a:pt x="0" y="40"/>
                </a:lnTo>
                <a:lnTo>
                  <a:pt x="0" y="37"/>
                </a:lnTo>
                <a:lnTo>
                  <a:pt x="0" y="35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0"/>
                </a:lnTo>
                <a:lnTo>
                  <a:pt x="5" y="0"/>
                </a:lnTo>
                <a:lnTo>
                  <a:pt x="15" y="0"/>
                </a:lnTo>
                <a:lnTo>
                  <a:pt x="20" y="0"/>
                </a:lnTo>
                <a:lnTo>
                  <a:pt x="24" y="0"/>
                </a:lnTo>
                <a:lnTo>
                  <a:pt x="36" y="0"/>
                </a:lnTo>
                <a:lnTo>
                  <a:pt x="40" y="0"/>
                </a:lnTo>
                <a:lnTo>
                  <a:pt x="45" y="0"/>
                </a:lnTo>
                <a:lnTo>
                  <a:pt x="58" y="0"/>
                </a:lnTo>
                <a:lnTo>
                  <a:pt x="61" y="0"/>
                </a:lnTo>
                <a:lnTo>
                  <a:pt x="71" y="0"/>
                </a:lnTo>
                <a:lnTo>
                  <a:pt x="80" y="0"/>
                </a:lnTo>
                <a:close/>
              </a:path>
            </a:pathLst>
          </a:custGeom>
          <a:solidFill>
            <a:srgbClr val="49C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4968876" y="4254501"/>
            <a:ext cx="500063" cy="498475"/>
          </a:xfrm>
          <a:custGeom>
            <a:avLst/>
            <a:gdLst/>
            <a:ahLst/>
            <a:cxnLst>
              <a:cxn ang="0">
                <a:pos x="300" y="314"/>
              </a:cxn>
              <a:cxn ang="0">
                <a:pos x="276" y="314"/>
              </a:cxn>
              <a:cxn ang="0">
                <a:pos x="224" y="314"/>
              </a:cxn>
              <a:cxn ang="0">
                <a:pos x="172" y="314"/>
              </a:cxn>
              <a:cxn ang="0">
                <a:pos x="161" y="314"/>
              </a:cxn>
              <a:cxn ang="0">
                <a:pos x="158" y="314"/>
              </a:cxn>
              <a:cxn ang="0">
                <a:pos x="147" y="314"/>
              </a:cxn>
              <a:cxn ang="0">
                <a:pos x="116" y="314"/>
              </a:cxn>
              <a:cxn ang="0">
                <a:pos x="88" y="302"/>
              </a:cxn>
              <a:cxn ang="0">
                <a:pos x="83" y="302"/>
              </a:cxn>
              <a:cxn ang="0">
                <a:pos x="76" y="301"/>
              </a:cxn>
              <a:cxn ang="0">
                <a:pos x="48" y="296"/>
              </a:cxn>
              <a:cxn ang="0">
                <a:pos x="27" y="309"/>
              </a:cxn>
              <a:cxn ang="0">
                <a:pos x="8" y="312"/>
              </a:cxn>
              <a:cxn ang="0">
                <a:pos x="3" y="304"/>
              </a:cxn>
              <a:cxn ang="0">
                <a:pos x="3" y="288"/>
              </a:cxn>
              <a:cxn ang="0">
                <a:pos x="3" y="264"/>
              </a:cxn>
              <a:cxn ang="0">
                <a:pos x="3" y="254"/>
              </a:cxn>
              <a:cxn ang="0">
                <a:pos x="3" y="197"/>
              </a:cxn>
              <a:cxn ang="0">
                <a:pos x="3" y="157"/>
              </a:cxn>
              <a:cxn ang="0">
                <a:pos x="0" y="155"/>
              </a:cxn>
              <a:cxn ang="0">
                <a:pos x="0" y="136"/>
              </a:cxn>
              <a:cxn ang="0">
                <a:pos x="0" y="122"/>
              </a:cxn>
              <a:cxn ang="0">
                <a:pos x="0" y="102"/>
              </a:cxn>
              <a:cxn ang="0">
                <a:pos x="1" y="98"/>
              </a:cxn>
              <a:cxn ang="0">
                <a:pos x="9" y="91"/>
              </a:cxn>
              <a:cxn ang="0">
                <a:pos x="22" y="78"/>
              </a:cxn>
              <a:cxn ang="0">
                <a:pos x="56" y="78"/>
              </a:cxn>
              <a:cxn ang="0">
                <a:pos x="112" y="78"/>
              </a:cxn>
              <a:cxn ang="0">
                <a:pos x="166" y="78"/>
              </a:cxn>
              <a:cxn ang="0">
                <a:pos x="198" y="78"/>
              </a:cxn>
              <a:cxn ang="0">
                <a:pos x="219" y="78"/>
              </a:cxn>
              <a:cxn ang="0">
                <a:pos x="235" y="78"/>
              </a:cxn>
              <a:cxn ang="0">
                <a:pos x="236" y="50"/>
              </a:cxn>
              <a:cxn ang="0">
                <a:pos x="236" y="11"/>
              </a:cxn>
              <a:cxn ang="0">
                <a:pos x="235" y="8"/>
              </a:cxn>
              <a:cxn ang="0">
                <a:pos x="232" y="5"/>
              </a:cxn>
              <a:cxn ang="0">
                <a:pos x="228" y="2"/>
              </a:cxn>
              <a:cxn ang="0">
                <a:pos x="262" y="0"/>
              </a:cxn>
              <a:cxn ang="0">
                <a:pos x="315" y="0"/>
              </a:cxn>
              <a:cxn ang="0">
                <a:pos x="315" y="107"/>
              </a:cxn>
              <a:cxn ang="0">
                <a:pos x="315" y="149"/>
              </a:cxn>
              <a:cxn ang="0">
                <a:pos x="315" y="178"/>
              </a:cxn>
              <a:cxn ang="0">
                <a:pos x="315" y="194"/>
              </a:cxn>
              <a:cxn ang="0">
                <a:pos x="315" y="210"/>
              </a:cxn>
              <a:cxn ang="0">
                <a:pos x="315" y="222"/>
              </a:cxn>
              <a:cxn ang="0">
                <a:pos x="315" y="253"/>
              </a:cxn>
              <a:cxn ang="0">
                <a:pos x="315" y="262"/>
              </a:cxn>
              <a:cxn ang="0">
                <a:pos x="315" y="275"/>
              </a:cxn>
              <a:cxn ang="0">
                <a:pos x="315" y="304"/>
              </a:cxn>
            </a:cxnLst>
            <a:rect l="0" t="0" r="r" b="b"/>
            <a:pathLst>
              <a:path w="315" h="314">
                <a:moveTo>
                  <a:pt x="315" y="314"/>
                </a:moveTo>
                <a:lnTo>
                  <a:pt x="305" y="314"/>
                </a:lnTo>
                <a:lnTo>
                  <a:pt x="302" y="314"/>
                </a:lnTo>
                <a:lnTo>
                  <a:pt x="300" y="314"/>
                </a:lnTo>
                <a:lnTo>
                  <a:pt x="292" y="314"/>
                </a:lnTo>
                <a:lnTo>
                  <a:pt x="289" y="314"/>
                </a:lnTo>
                <a:lnTo>
                  <a:pt x="284" y="314"/>
                </a:lnTo>
                <a:lnTo>
                  <a:pt x="276" y="314"/>
                </a:lnTo>
                <a:lnTo>
                  <a:pt x="264" y="314"/>
                </a:lnTo>
                <a:lnTo>
                  <a:pt x="249" y="314"/>
                </a:lnTo>
                <a:lnTo>
                  <a:pt x="236" y="314"/>
                </a:lnTo>
                <a:lnTo>
                  <a:pt x="224" y="314"/>
                </a:lnTo>
                <a:lnTo>
                  <a:pt x="211" y="314"/>
                </a:lnTo>
                <a:lnTo>
                  <a:pt x="198" y="314"/>
                </a:lnTo>
                <a:lnTo>
                  <a:pt x="185" y="314"/>
                </a:lnTo>
                <a:lnTo>
                  <a:pt x="172" y="314"/>
                </a:lnTo>
                <a:lnTo>
                  <a:pt x="164" y="314"/>
                </a:lnTo>
                <a:lnTo>
                  <a:pt x="163" y="314"/>
                </a:lnTo>
                <a:lnTo>
                  <a:pt x="163" y="314"/>
                </a:lnTo>
                <a:lnTo>
                  <a:pt x="161" y="314"/>
                </a:lnTo>
                <a:lnTo>
                  <a:pt x="161" y="314"/>
                </a:lnTo>
                <a:lnTo>
                  <a:pt x="160" y="314"/>
                </a:lnTo>
                <a:lnTo>
                  <a:pt x="160" y="314"/>
                </a:lnTo>
                <a:lnTo>
                  <a:pt x="158" y="314"/>
                </a:lnTo>
                <a:lnTo>
                  <a:pt x="155" y="314"/>
                </a:lnTo>
                <a:lnTo>
                  <a:pt x="148" y="314"/>
                </a:lnTo>
                <a:lnTo>
                  <a:pt x="148" y="314"/>
                </a:lnTo>
                <a:lnTo>
                  <a:pt x="147" y="314"/>
                </a:lnTo>
                <a:lnTo>
                  <a:pt x="132" y="314"/>
                </a:lnTo>
                <a:lnTo>
                  <a:pt x="131" y="314"/>
                </a:lnTo>
                <a:lnTo>
                  <a:pt x="120" y="314"/>
                </a:lnTo>
                <a:lnTo>
                  <a:pt x="116" y="314"/>
                </a:lnTo>
                <a:lnTo>
                  <a:pt x="113" y="307"/>
                </a:lnTo>
                <a:lnTo>
                  <a:pt x="104" y="302"/>
                </a:lnTo>
                <a:lnTo>
                  <a:pt x="91" y="302"/>
                </a:lnTo>
                <a:lnTo>
                  <a:pt x="88" y="302"/>
                </a:lnTo>
                <a:lnTo>
                  <a:pt x="84" y="302"/>
                </a:lnTo>
                <a:lnTo>
                  <a:pt x="84" y="302"/>
                </a:lnTo>
                <a:lnTo>
                  <a:pt x="84" y="302"/>
                </a:lnTo>
                <a:lnTo>
                  <a:pt x="83" y="302"/>
                </a:lnTo>
                <a:lnTo>
                  <a:pt x="83" y="302"/>
                </a:lnTo>
                <a:lnTo>
                  <a:pt x="80" y="302"/>
                </a:lnTo>
                <a:lnTo>
                  <a:pt x="76" y="301"/>
                </a:lnTo>
                <a:lnTo>
                  <a:pt x="76" y="301"/>
                </a:lnTo>
                <a:lnTo>
                  <a:pt x="73" y="301"/>
                </a:lnTo>
                <a:lnTo>
                  <a:pt x="64" y="296"/>
                </a:lnTo>
                <a:lnTo>
                  <a:pt x="48" y="296"/>
                </a:lnTo>
                <a:lnTo>
                  <a:pt x="48" y="296"/>
                </a:lnTo>
                <a:lnTo>
                  <a:pt x="40" y="301"/>
                </a:lnTo>
                <a:lnTo>
                  <a:pt x="38" y="302"/>
                </a:lnTo>
                <a:lnTo>
                  <a:pt x="28" y="309"/>
                </a:lnTo>
                <a:lnTo>
                  <a:pt x="27" y="309"/>
                </a:lnTo>
                <a:lnTo>
                  <a:pt x="24" y="312"/>
                </a:lnTo>
                <a:lnTo>
                  <a:pt x="16" y="312"/>
                </a:lnTo>
                <a:lnTo>
                  <a:pt x="8" y="312"/>
                </a:lnTo>
                <a:lnTo>
                  <a:pt x="8" y="312"/>
                </a:lnTo>
                <a:lnTo>
                  <a:pt x="8" y="312"/>
                </a:lnTo>
                <a:lnTo>
                  <a:pt x="3" y="312"/>
                </a:lnTo>
                <a:lnTo>
                  <a:pt x="3" y="306"/>
                </a:lnTo>
                <a:lnTo>
                  <a:pt x="3" y="304"/>
                </a:lnTo>
                <a:lnTo>
                  <a:pt x="3" y="302"/>
                </a:lnTo>
                <a:lnTo>
                  <a:pt x="3" y="301"/>
                </a:lnTo>
                <a:lnTo>
                  <a:pt x="3" y="293"/>
                </a:lnTo>
                <a:lnTo>
                  <a:pt x="3" y="288"/>
                </a:lnTo>
                <a:lnTo>
                  <a:pt x="3" y="286"/>
                </a:lnTo>
                <a:lnTo>
                  <a:pt x="3" y="275"/>
                </a:lnTo>
                <a:lnTo>
                  <a:pt x="3" y="266"/>
                </a:lnTo>
                <a:lnTo>
                  <a:pt x="3" y="264"/>
                </a:lnTo>
                <a:lnTo>
                  <a:pt x="3" y="264"/>
                </a:lnTo>
                <a:lnTo>
                  <a:pt x="3" y="262"/>
                </a:lnTo>
                <a:lnTo>
                  <a:pt x="3" y="256"/>
                </a:lnTo>
                <a:lnTo>
                  <a:pt x="3" y="254"/>
                </a:lnTo>
                <a:lnTo>
                  <a:pt x="3" y="238"/>
                </a:lnTo>
                <a:lnTo>
                  <a:pt x="3" y="235"/>
                </a:lnTo>
                <a:lnTo>
                  <a:pt x="3" y="230"/>
                </a:lnTo>
                <a:lnTo>
                  <a:pt x="3" y="197"/>
                </a:lnTo>
                <a:lnTo>
                  <a:pt x="3" y="184"/>
                </a:lnTo>
                <a:lnTo>
                  <a:pt x="3" y="176"/>
                </a:lnTo>
                <a:lnTo>
                  <a:pt x="3" y="165"/>
                </a:lnTo>
                <a:lnTo>
                  <a:pt x="3" y="157"/>
                </a:lnTo>
                <a:lnTo>
                  <a:pt x="1" y="157"/>
                </a:lnTo>
                <a:lnTo>
                  <a:pt x="1" y="157"/>
                </a:lnTo>
                <a:lnTo>
                  <a:pt x="0" y="157"/>
                </a:lnTo>
                <a:lnTo>
                  <a:pt x="0" y="155"/>
                </a:lnTo>
                <a:lnTo>
                  <a:pt x="0" y="149"/>
                </a:lnTo>
                <a:lnTo>
                  <a:pt x="0" y="139"/>
                </a:lnTo>
                <a:lnTo>
                  <a:pt x="0" y="136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0"/>
                </a:lnTo>
                <a:lnTo>
                  <a:pt x="0" y="122"/>
                </a:lnTo>
                <a:lnTo>
                  <a:pt x="0" y="118"/>
                </a:lnTo>
                <a:lnTo>
                  <a:pt x="0" y="112"/>
                </a:lnTo>
                <a:lnTo>
                  <a:pt x="0" y="109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9"/>
                </a:lnTo>
                <a:lnTo>
                  <a:pt x="1" y="98"/>
                </a:lnTo>
                <a:lnTo>
                  <a:pt x="4" y="96"/>
                </a:lnTo>
                <a:lnTo>
                  <a:pt x="8" y="93"/>
                </a:lnTo>
                <a:lnTo>
                  <a:pt x="8" y="93"/>
                </a:lnTo>
                <a:lnTo>
                  <a:pt x="9" y="91"/>
                </a:lnTo>
                <a:lnTo>
                  <a:pt x="14" y="86"/>
                </a:lnTo>
                <a:lnTo>
                  <a:pt x="17" y="82"/>
                </a:lnTo>
                <a:lnTo>
                  <a:pt x="20" y="78"/>
                </a:lnTo>
                <a:lnTo>
                  <a:pt x="22" y="78"/>
                </a:lnTo>
                <a:lnTo>
                  <a:pt x="27" y="78"/>
                </a:lnTo>
                <a:lnTo>
                  <a:pt x="40" y="78"/>
                </a:lnTo>
                <a:lnTo>
                  <a:pt x="52" y="78"/>
                </a:lnTo>
                <a:lnTo>
                  <a:pt x="56" y="78"/>
                </a:lnTo>
                <a:lnTo>
                  <a:pt x="83" y="78"/>
                </a:lnTo>
                <a:lnTo>
                  <a:pt x="96" y="78"/>
                </a:lnTo>
                <a:lnTo>
                  <a:pt x="97" y="78"/>
                </a:lnTo>
                <a:lnTo>
                  <a:pt x="112" y="78"/>
                </a:lnTo>
                <a:lnTo>
                  <a:pt x="116" y="78"/>
                </a:lnTo>
                <a:lnTo>
                  <a:pt x="142" y="78"/>
                </a:lnTo>
                <a:lnTo>
                  <a:pt x="156" y="78"/>
                </a:lnTo>
                <a:lnTo>
                  <a:pt x="166" y="78"/>
                </a:lnTo>
                <a:lnTo>
                  <a:pt x="172" y="78"/>
                </a:lnTo>
                <a:lnTo>
                  <a:pt x="174" y="78"/>
                </a:lnTo>
                <a:lnTo>
                  <a:pt x="196" y="78"/>
                </a:lnTo>
                <a:lnTo>
                  <a:pt x="198" y="78"/>
                </a:lnTo>
                <a:lnTo>
                  <a:pt x="201" y="78"/>
                </a:lnTo>
                <a:lnTo>
                  <a:pt x="209" y="78"/>
                </a:lnTo>
                <a:lnTo>
                  <a:pt x="216" y="78"/>
                </a:lnTo>
                <a:lnTo>
                  <a:pt x="219" y="78"/>
                </a:lnTo>
                <a:lnTo>
                  <a:pt x="222" y="78"/>
                </a:lnTo>
                <a:lnTo>
                  <a:pt x="225" y="78"/>
                </a:lnTo>
                <a:lnTo>
                  <a:pt x="233" y="78"/>
                </a:lnTo>
                <a:lnTo>
                  <a:pt x="235" y="78"/>
                </a:lnTo>
                <a:lnTo>
                  <a:pt x="236" y="78"/>
                </a:lnTo>
                <a:lnTo>
                  <a:pt x="236" y="72"/>
                </a:lnTo>
                <a:lnTo>
                  <a:pt x="236" y="69"/>
                </a:lnTo>
                <a:lnTo>
                  <a:pt x="236" y="50"/>
                </a:lnTo>
                <a:lnTo>
                  <a:pt x="236" y="34"/>
                </a:lnTo>
                <a:lnTo>
                  <a:pt x="236" y="26"/>
                </a:lnTo>
                <a:lnTo>
                  <a:pt x="236" y="11"/>
                </a:lnTo>
                <a:lnTo>
                  <a:pt x="236" y="11"/>
                </a:lnTo>
                <a:lnTo>
                  <a:pt x="235" y="10"/>
                </a:lnTo>
                <a:lnTo>
                  <a:pt x="235" y="8"/>
                </a:lnTo>
                <a:lnTo>
                  <a:pt x="235" y="8"/>
                </a:lnTo>
                <a:lnTo>
                  <a:pt x="235" y="8"/>
                </a:lnTo>
                <a:lnTo>
                  <a:pt x="233" y="6"/>
                </a:lnTo>
                <a:lnTo>
                  <a:pt x="233" y="5"/>
                </a:lnTo>
                <a:lnTo>
                  <a:pt x="232" y="5"/>
                </a:lnTo>
                <a:lnTo>
                  <a:pt x="232" y="5"/>
                </a:lnTo>
                <a:lnTo>
                  <a:pt x="232" y="3"/>
                </a:lnTo>
                <a:lnTo>
                  <a:pt x="232" y="2"/>
                </a:lnTo>
                <a:lnTo>
                  <a:pt x="230" y="2"/>
                </a:lnTo>
                <a:lnTo>
                  <a:pt x="228" y="2"/>
                </a:lnTo>
                <a:lnTo>
                  <a:pt x="227" y="2"/>
                </a:lnTo>
                <a:lnTo>
                  <a:pt x="227" y="2"/>
                </a:lnTo>
                <a:lnTo>
                  <a:pt x="227" y="0"/>
                </a:lnTo>
                <a:lnTo>
                  <a:pt x="262" y="0"/>
                </a:lnTo>
                <a:lnTo>
                  <a:pt x="275" y="0"/>
                </a:lnTo>
                <a:lnTo>
                  <a:pt x="292" y="0"/>
                </a:lnTo>
                <a:lnTo>
                  <a:pt x="297" y="0"/>
                </a:lnTo>
                <a:lnTo>
                  <a:pt x="315" y="0"/>
                </a:lnTo>
                <a:lnTo>
                  <a:pt x="315" y="32"/>
                </a:lnTo>
                <a:lnTo>
                  <a:pt x="315" y="38"/>
                </a:lnTo>
                <a:lnTo>
                  <a:pt x="315" y="78"/>
                </a:lnTo>
                <a:lnTo>
                  <a:pt x="315" y="107"/>
                </a:lnTo>
                <a:lnTo>
                  <a:pt x="315" y="117"/>
                </a:lnTo>
                <a:lnTo>
                  <a:pt x="315" y="131"/>
                </a:lnTo>
                <a:lnTo>
                  <a:pt x="315" y="144"/>
                </a:lnTo>
                <a:lnTo>
                  <a:pt x="315" y="149"/>
                </a:lnTo>
                <a:lnTo>
                  <a:pt x="315" y="157"/>
                </a:lnTo>
                <a:lnTo>
                  <a:pt x="315" y="170"/>
                </a:lnTo>
                <a:lnTo>
                  <a:pt x="315" y="176"/>
                </a:lnTo>
                <a:lnTo>
                  <a:pt x="315" y="178"/>
                </a:lnTo>
                <a:lnTo>
                  <a:pt x="315" y="182"/>
                </a:lnTo>
                <a:lnTo>
                  <a:pt x="315" y="184"/>
                </a:lnTo>
                <a:lnTo>
                  <a:pt x="315" y="184"/>
                </a:lnTo>
                <a:lnTo>
                  <a:pt x="315" y="194"/>
                </a:lnTo>
                <a:lnTo>
                  <a:pt x="315" y="197"/>
                </a:lnTo>
                <a:lnTo>
                  <a:pt x="315" y="203"/>
                </a:lnTo>
                <a:lnTo>
                  <a:pt x="315" y="205"/>
                </a:lnTo>
                <a:lnTo>
                  <a:pt x="315" y="210"/>
                </a:lnTo>
                <a:lnTo>
                  <a:pt x="315" y="210"/>
                </a:lnTo>
                <a:lnTo>
                  <a:pt x="315" y="210"/>
                </a:lnTo>
                <a:lnTo>
                  <a:pt x="315" y="210"/>
                </a:lnTo>
                <a:lnTo>
                  <a:pt x="315" y="222"/>
                </a:lnTo>
                <a:lnTo>
                  <a:pt x="315" y="224"/>
                </a:lnTo>
                <a:lnTo>
                  <a:pt x="315" y="235"/>
                </a:lnTo>
                <a:lnTo>
                  <a:pt x="315" y="248"/>
                </a:lnTo>
                <a:lnTo>
                  <a:pt x="315" y="253"/>
                </a:lnTo>
                <a:lnTo>
                  <a:pt x="315" y="253"/>
                </a:lnTo>
                <a:lnTo>
                  <a:pt x="315" y="254"/>
                </a:lnTo>
                <a:lnTo>
                  <a:pt x="315" y="261"/>
                </a:lnTo>
                <a:lnTo>
                  <a:pt x="315" y="262"/>
                </a:lnTo>
                <a:lnTo>
                  <a:pt x="315" y="269"/>
                </a:lnTo>
                <a:lnTo>
                  <a:pt x="315" y="272"/>
                </a:lnTo>
                <a:lnTo>
                  <a:pt x="315" y="274"/>
                </a:lnTo>
                <a:lnTo>
                  <a:pt x="315" y="275"/>
                </a:lnTo>
                <a:lnTo>
                  <a:pt x="315" y="277"/>
                </a:lnTo>
                <a:lnTo>
                  <a:pt x="315" y="301"/>
                </a:lnTo>
                <a:lnTo>
                  <a:pt x="315" y="304"/>
                </a:lnTo>
                <a:lnTo>
                  <a:pt x="315" y="304"/>
                </a:lnTo>
                <a:lnTo>
                  <a:pt x="315" y="314"/>
                </a:lnTo>
                <a:close/>
              </a:path>
            </a:pathLst>
          </a:custGeom>
          <a:solidFill>
            <a:srgbClr val="8AA8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2697163" y="3817938"/>
            <a:ext cx="630238" cy="187325"/>
          </a:xfrm>
          <a:custGeom>
            <a:avLst/>
            <a:gdLst/>
            <a:ahLst/>
            <a:cxnLst>
              <a:cxn ang="0">
                <a:pos x="384" y="118"/>
              </a:cxn>
              <a:cxn ang="0">
                <a:pos x="367" y="118"/>
              </a:cxn>
              <a:cxn ang="0">
                <a:pos x="341" y="118"/>
              </a:cxn>
              <a:cxn ang="0">
                <a:pos x="317" y="118"/>
              </a:cxn>
              <a:cxn ang="0">
                <a:pos x="290" y="118"/>
              </a:cxn>
              <a:cxn ang="0">
                <a:pos x="264" y="118"/>
              </a:cxn>
              <a:cxn ang="0">
                <a:pos x="248" y="118"/>
              </a:cxn>
              <a:cxn ang="0">
                <a:pos x="243" y="118"/>
              </a:cxn>
              <a:cxn ang="0">
                <a:pos x="239" y="118"/>
              </a:cxn>
              <a:cxn ang="0">
                <a:pos x="221" y="118"/>
              </a:cxn>
              <a:cxn ang="0">
                <a:pos x="186" y="118"/>
              </a:cxn>
              <a:cxn ang="0">
                <a:pos x="167" y="118"/>
              </a:cxn>
              <a:cxn ang="0">
                <a:pos x="146" y="118"/>
              </a:cxn>
              <a:cxn ang="0">
                <a:pos x="133" y="118"/>
              </a:cxn>
              <a:cxn ang="0">
                <a:pos x="115" y="118"/>
              </a:cxn>
              <a:cxn ang="0">
                <a:pos x="101" y="118"/>
              </a:cxn>
              <a:cxn ang="0">
                <a:pos x="91" y="118"/>
              </a:cxn>
              <a:cxn ang="0">
                <a:pos x="87" y="118"/>
              </a:cxn>
              <a:cxn ang="0">
                <a:pos x="82" y="118"/>
              </a:cxn>
              <a:cxn ang="0">
                <a:pos x="67" y="118"/>
              </a:cxn>
              <a:cxn ang="0">
                <a:pos x="58" y="118"/>
              </a:cxn>
              <a:cxn ang="0">
                <a:pos x="39" y="118"/>
              </a:cxn>
              <a:cxn ang="0">
                <a:pos x="18" y="118"/>
              </a:cxn>
              <a:cxn ang="0">
                <a:pos x="10" y="118"/>
              </a:cxn>
              <a:cxn ang="0">
                <a:pos x="0" y="117"/>
              </a:cxn>
              <a:cxn ang="0">
                <a:pos x="0" y="112"/>
              </a:cxn>
              <a:cxn ang="0">
                <a:pos x="0" y="107"/>
              </a:cxn>
              <a:cxn ang="0">
                <a:pos x="0" y="102"/>
              </a:cxn>
              <a:cxn ang="0">
                <a:pos x="0" y="97"/>
              </a:cxn>
              <a:cxn ang="0">
                <a:pos x="0" y="93"/>
              </a:cxn>
              <a:cxn ang="0">
                <a:pos x="0" y="88"/>
              </a:cxn>
              <a:cxn ang="0">
                <a:pos x="0" y="83"/>
              </a:cxn>
              <a:cxn ang="0">
                <a:pos x="0" y="78"/>
              </a:cxn>
              <a:cxn ang="0">
                <a:pos x="0" y="38"/>
              </a:cxn>
              <a:cxn ang="0">
                <a:pos x="0" y="14"/>
              </a:cxn>
              <a:cxn ang="0">
                <a:pos x="18" y="0"/>
              </a:cxn>
              <a:cxn ang="0">
                <a:pos x="79" y="0"/>
              </a:cxn>
              <a:cxn ang="0">
                <a:pos x="93" y="6"/>
              </a:cxn>
              <a:cxn ang="0">
                <a:pos x="93" y="19"/>
              </a:cxn>
              <a:cxn ang="0">
                <a:pos x="98" y="38"/>
              </a:cxn>
              <a:cxn ang="0">
                <a:pos x="115" y="38"/>
              </a:cxn>
              <a:cxn ang="0">
                <a:pos x="159" y="38"/>
              </a:cxn>
              <a:cxn ang="0">
                <a:pos x="159" y="33"/>
              </a:cxn>
              <a:cxn ang="0">
                <a:pos x="162" y="13"/>
              </a:cxn>
              <a:cxn ang="0">
                <a:pos x="200" y="13"/>
              </a:cxn>
              <a:cxn ang="0">
                <a:pos x="226" y="13"/>
              </a:cxn>
              <a:cxn ang="0">
                <a:pos x="239" y="13"/>
              </a:cxn>
              <a:cxn ang="0">
                <a:pos x="239" y="8"/>
              </a:cxn>
              <a:cxn ang="0">
                <a:pos x="245" y="13"/>
              </a:cxn>
              <a:cxn ang="0">
                <a:pos x="258" y="25"/>
              </a:cxn>
              <a:cxn ang="0">
                <a:pos x="271" y="25"/>
              </a:cxn>
              <a:cxn ang="0">
                <a:pos x="271" y="53"/>
              </a:cxn>
              <a:cxn ang="0">
                <a:pos x="277" y="54"/>
              </a:cxn>
              <a:cxn ang="0">
                <a:pos x="291" y="65"/>
              </a:cxn>
              <a:cxn ang="0">
                <a:pos x="311" y="65"/>
              </a:cxn>
              <a:cxn ang="0">
                <a:pos x="317" y="72"/>
              </a:cxn>
              <a:cxn ang="0">
                <a:pos x="325" y="65"/>
              </a:cxn>
              <a:cxn ang="0">
                <a:pos x="331" y="54"/>
              </a:cxn>
              <a:cxn ang="0">
                <a:pos x="351" y="53"/>
              </a:cxn>
              <a:cxn ang="0">
                <a:pos x="371" y="65"/>
              </a:cxn>
              <a:cxn ang="0">
                <a:pos x="397" y="65"/>
              </a:cxn>
              <a:cxn ang="0">
                <a:pos x="397" y="117"/>
              </a:cxn>
            </a:cxnLst>
            <a:rect l="0" t="0" r="r" b="b"/>
            <a:pathLst>
              <a:path w="397" h="118">
                <a:moveTo>
                  <a:pt x="397" y="118"/>
                </a:moveTo>
                <a:lnTo>
                  <a:pt x="395" y="118"/>
                </a:lnTo>
                <a:lnTo>
                  <a:pt x="384" y="118"/>
                </a:lnTo>
                <a:lnTo>
                  <a:pt x="373" y="118"/>
                </a:lnTo>
                <a:lnTo>
                  <a:pt x="370" y="118"/>
                </a:lnTo>
                <a:lnTo>
                  <a:pt x="367" y="118"/>
                </a:lnTo>
                <a:lnTo>
                  <a:pt x="365" y="118"/>
                </a:lnTo>
                <a:lnTo>
                  <a:pt x="363" y="118"/>
                </a:lnTo>
                <a:lnTo>
                  <a:pt x="341" y="118"/>
                </a:lnTo>
                <a:lnTo>
                  <a:pt x="328" y="118"/>
                </a:lnTo>
                <a:lnTo>
                  <a:pt x="325" y="118"/>
                </a:lnTo>
                <a:lnTo>
                  <a:pt x="317" y="118"/>
                </a:lnTo>
                <a:lnTo>
                  <a:pt x="307" y="118"/>
                </a:lnTo>
                <a:lnTo>
                  <a:pt x="303" y="118"/>
                </a:lnTo>
                <a:lnTo>
                  <a:pt x="290" y="118"/>
                </a:lnTo>
                <a:lnTo>
                  <a:pt x="279" y="118"/>
                </a:lnTo>
                <a:lnTo>
                  <a:pt x="277" y="118"/>
                </a:lnTo>
                <a:lnTo>
                  <a:pt x="264" y="118"/>
                </a:lnTo>
                <a:lnTo>
                  <a:pt x="261" y="118"/>
                </a:lnTo>
                <a:lnTo>
                  <a:pt x="250" y="118"/>
                </a:lnTo>
                <a:lnTo>
                  <a:pt x="248" y="118"/>
                </a:lnTo>
                <a:lnTo>
                  <a:pt x="247" y="118"/>
                </a:lnTo>
                <a:lnTo>
                  <a:pt x="245" y="118"/>
                </a:lnTo>
                <a:lnTo>
                  <a:pt x="243" y="118"/>
                </a:lnTo>
                <a:lnTo>
                  <a:pt x="242" y="118"/>
                </a:lnTo>
                <a:lnTo>
                  <a:pt x="240" y="118"/>
                </a:lnTo>
                <a:lnTo>
                  <a:pt x="239" y="118"/>
                </a:lnTo>
                <a:lnTo>
                  <a:pt x="235" y="118"/>
                </a:lnTo>
                <a:lnTo>
                  <a:pt x="224" y="118"/>
                </a:lnTo>
                <a:lnTo>
                  <a:pt x="221" y="118"/>
                </a:lnTo>
                <a:lnTo>
                  <a:pt x="211" y="118"/>
                </a:lnTo>
                <a:lnTo>
                  <a:pt x="199" y="118"/>
                </a:lnTo>
                <a:lnTo>
                  <a:pt x="186" y="118"/>
                </a:lnTo>
                <a:lnTo>
                  <a:pt x="184" y="118"/>
                </a:lnTo>
                <a:lnTo>
                  <a:pt x="171" y="118"/>
                </a:lnTo>
                <a:lnTo>
                  <a:pt x="167" y="118"/>
                </a:lnTo>
                <a:lnTo>
                  <a:pt x="165" y="118"/>
                </a:lnTo>
                <a:lnTo>
                  <a:pt x="147" y="118"/>
                </a:lnTo>
                <a:lnTo>
                  <a:pt x="146" y="118"/>
                </a:lnTo>
                <a:lnTo>
                  <a:pt x="144" y="118"/>
                </a:lnTo>
                <a:lnTo>
                  <a:pt x="135" y="118"/>
                </a:lnTo>
                <a:lnTo>
                  <a:pt x="133" y="118"/>
                </a:lnTo>
                <a:lnTo>
                  <a:pt x="128" y="118"/>
                </a:lnTo>
                <a:lnTo>
                  <a:pt x="127" y="118"/>
                </a:lnTo>
                <a:lnTo>
                  <a:pt x="115" y="118"/>
                </a:lnTo>
                <a:lnTo>
                  <a:pt x="112" y="118"/>
                </a:lnTo>
                <a:lnTo>
                  <a:pt x="104" y="118"/>
                </a:lnTo>
                <a:lnTo>
                  <a:pt x="101" y="118"/>
                </a:lnTo>
                <a:lnTo>
                  <a:pt x="95" y="118"/>
                </a:lnTo>
                <a:lnTo>
                  <a:pt x="93" y="118"/>
                </a:lnTo>
                <a:lnTo>
                  <a:pt x="91" y="118"/>
                </a:lnTo>
                <a:lnTo>
                  <a:pt x="90" y="118"/>
                </a:lnTo>
                <a:lnTo>
                  <a:pt x="88" y="118"/>
                </a:lnTo>
                <a:lnTo>
                  <a:pt x="87" y="118"/>
                </a:lnTo>
                <a:lnTo>
                  <a:pt x="85" y="118"/>
                </a:lnTo>
                <a:lnTo>
                  <a:pt x="83" y="118"/>
                </a:lnTo>
                <a:lnTo>
                  <a:pt x="82" y="118"/>
                </a:lnTo>
                <a:lnTo>
                  <a:pt x="80" y="118"/>
                </a:lnTo>
                <a:lnTo>
                  <a:pt x="79" y="118"/>
                </a:lnTo>
                <a:lnTo>
                  <a:pt x="67" y="118"/>
                </a:lnTo>
                <a:lnTo>
                  <a:pt x="66" y="118"/>
                </a:lnTo>
                <a:lnTo>
                  <a:pt x="64" y="118"/>
                </a:lnTo>
                <a:lnTo>
                  <a:pt x="58" y="118"/>
                </a:lnTo>
                <a:lnTo>
                  <a:pt x="53" y="118"/>
                </a:lnTo>
                <a:lnTo>
                  <a:pt x="40" y="118"/>
                </a:lnTo>
                <a:lnTo>
                  <a:pt x="39" y="118"/>
                </a:lnTo>
                <a:lnTo>
                  <a:pt x="27" y="118"/>
                </a:lnTo>
                <a:lnTo>
                  <a:pt x="24" y="118"/>
                </a:lnTo>
                <a:lnTo>
                  <a:pt x="18" y="118"/>
                </a:lnTo>
                <a:lnTo>
                  <a:pt x="15" y="118"/>
                </a:lnTo>
                <a:lnTo>
                  <a:pt x="11" y="118"/>
                </a:lnTo>
                <a:lnTo>
                  <a:pt x="10" y="118"/>
                </a:lnTo>
                <a:lnTo>
                  <a:pt x="8" y="118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65"/>
                </a:lnTo>
                <a:lnTo>
                  <a:pt x="0" y="53"/>
                </a:lnTo>
                <a:lnTo>
                  <a:pt x="0" y="38"/>
                </a:lnTo>
                <a:lnTo>
                  <a:pt x="0" y="25"/>
                </a:lnTo>
                <a:lnTo>
                  <a:pt x="0" y="24"/>
                </a:lnTo>
                <a:lnTo>
                  <a:pt x="0" y="14"/>
                </a:lnTo>
                <a:lnTo>
                  <a:pt x="0" y="11"/>
                </a:lnTo>
                <a:lnTo>
                  <a:pt x="0" y="0"/>
                </a:lnTo>
                <a:lnTo>
                  <a:pt x="18" y="0"/>
                </a:lnTo>
                <a:lnTo>
                  <a:pt x="27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93" y="0"/>
                </a:lnTo>
                <a:lnTo>
                  <a:pt x="93" y="6"/>
                </a:lnTo>
                <a:lnTo>
                  <a:pt x="93" y="13"/>
                </a:lnTo>
                <a:lnTo>
                  <a:pt x="93" y="16"/>
                </a:lnTo>
                <a:lnTo>
                  <a:pt x="93" y="19"/>
                </a:lnTo>
                <a:lnTo>
                  <a:pt x="93" y="21"/>
                </a:lnTo>
                <a:lnTo>
                  <a:pt x="93" y="38"/>
                </a:lnTo>
                <a:lnTo>
                  <a:pt x="98" y="38"/>
                </a:lnTo>
                <a:lnTo>
                  <a:pt x="99" y="38"/>
                </a:lnTo>
                <a:lnTo>
                  <a:pt x="104" y="38"/>
                </a:lnTo>
                <a:lnTo>
                  <a:pt x="115" y="38"/>
                </a:lnTo>
                <a:lnTo>
                  <a:pt x="131" y="38"/>
                </a:lnTo>
                <a:lnTo>
                  <a:pt x="141" y="38"/>
                </a:lnTo>
                <a:lnTo>
                  <a:pt x="159" y="38"/>
                </a:lnTo>
                <a:lnTo>
                  <a:pt x="159" y="37"/>
                </a:lnTo>
                <a:lnTo>
                  <a:pt x="159" y="35"/>
                </a:lnTo>
                <a:lnTo>
                  <a:pt x="159" y="33"/>
                </a:lnTo>
                <a:lnTo>
                  <a:pt x="159" y="19"/>
                </a:lnTo>
                <a:lnTo>
                  <a:pt x="159" y="13"/>
                </a:lnTo>
                <a:lnTo>
                  <a:pt x="162" y="13"/>
                </a:lnTo>
                <a:lnTo>
                  <a:pt x="171" y="13"/>
                </a:lnTo>
                <a:lnTo>
                  <a:pt x="197" y="13"/>
                </a:lnTo>
                <a:lnTo>
                  <a:pt x="200" y="13"/>
                </a:lnTo>
                <a:lnTo>
                  <a:pt x="202" y="13"/>
                </a:lnTo>
                <a:lnTo>
                  <a:pt x="210" y="13"/>
                </a:lnTo>
                <a:lnTo>
                  <a:pt x="226" y="13"/>
                </a:lnTo>
                <a:lnTo>
                  <a:pt x="231" y="13"/>
                </a:lnTo>
                <a:lnTo>
                  <a:pt x="235" y="13"/>
                </a:lnTo>
                <a:lnTo>
                  <a:pt x="239" y="13"/>
                </a:lnTo>
                <a:lnTo>
                  <a:pt x="239" y="11"/>
                </a:lnTo>
                <a:lnTo>
                  <a:pt x="239" y="9"/>
                </a:lnTo>
                <a:lnTo>
                  <a:pt x="239" y="8"/>
                </a:lnTo>
                <a:lnTo>
                  <a:pt x="239" y="6"/>
                </a:lnTo>
                <a:lnTo>
                  <a:pt x="245" y="6"/>
                </a:lnTo>
                <a:lnTo>
                  <a:pt x="245" y="13"/>
                </a:lnTo>
                <a:lnTo>
                  <a:pt x="251" y="13"/>
                </a:lnTo>
                <a:lnTo>
                  <a:pt x="258" y="13"/>
                </a:lnTo>
                <a:lnTo>
                  <a:pt x="258" y="25"/>
                </a:lnTo>
                <a:lnTo>
                  <a:pt x="261" y="25"/>
                </a:lnTo>
                <a:lnTo>
                  <a:pt x="264" y="25"/>
                </a:lnTo>
                <a:lnTo>
                  <a:pt x="271" y="25"/>
                </a:lnTo>
                <a:lnTo>
                  <a:pt x="271" y="41"/>
                </a:lnTo>
                <a:lnTo>
                  <a:pt x="271" y="46"/>
                </a:lnTo>
                <a:lnTo>
                  <a:pt x="271" y="53"/>
                </a:lnTo>
                <a:lnTo>
                  <a:pt x="275" y="53"/>
                </a:lnTo>
                <a:lnTo>
                  <a:pt x="277" y="53"/>
                </a:lnTo>
                <a:lnTo>
                  <a:pt x="277" y="54"/>
                </a:lnTo>
                <a:lnTo>
                  <a:pt x="277" y="56"/>
                </a:lnTo>
                <a:lnTo>
                  <a:pt x="291" y="56"/>
                </a:lnTo>
                <a:lnTo>
                  <a:pt x="291" y="65"/>
                </a:lnTo>
                <a:lnTo>
                  <a:pt x="293" y="65"/>
                </a:lnTo>
                <a:lnTo>
                  <a:pt x="303" y="65"/>
                </a:lnTo>
                <a:lnTo>
                  <a:pt x="311" y="65"/>
                </a:lnTo>
                <a:lnTo>
                  <a:pt x="311" y="72"/>
                </a:lnTo>
                <a:lnTo>
                  <a:pt x="315" y="72"/>
                </a:lnTo>
                <a:lnTo>
                  <a:pt x="317" y="72"/>
                </a:lnTo>
                <a:lnTo>
                  <a:pt x="325" y="72"/>
                </a:lnTo>
                <a:lnTo>
                  <a:pt x="325" y="67"/>
                </a:lnTo>
                <a:lnTo>
                  <a:pt x="325" y="65"/>
                </a:lnTo>
                <a:lnTo>
                  <a:pt x="331" y="65"/>
                </a:lnTo>
                <a:lnTo>
                  <a:pt x="331" y="61"/>
                </a:lnTo>
                <a:lnTo>
                  <a:pt x="331" y="54"/>
                </a:lnTo>
                <a:lnTo>
                  <a:pt x="336" y="54"/>
                </a:lnTo>
                <a:lnTo>
                  <a:pt x="351" y="54"/>
                </a:lnTo>
                <a:lnTo>
                  <a:pt x="351" y="53"/>
                </a:lnTo>
                <a:lnTo>
                  <a:pt x="357" y="53"/>
                </a:lnTo>
                <a:lnTo>
                  <a:pt x="357" y="65"/>
                </a:lnTo>
                <a:lnTo>
                  <a:pt x="371" y="65"/>
                </a:lnTo>
                <a:lnTo>
                  <a:pt x="375" y="65"/>
                </a:lnTo>
                <a:lnTo>
                  <a:pt x="376" y="65"/>
                </a:lnTo>
                <a:lnTo>
                  <a:pt x="397" y="65"/>
                </a:lnTo>
                <a:lnTo>
                  <a:pt x="397" y="86"/>
                </a:lnTo>
                <a:lnTo>
                  <a:pt x="397" y="112"/>
                </a:lnTo>
                <a:lnTo>
                  <a:pt x="397" y="117"/>
                </a:lnTo>
                <a:lnTo>
                  <a:pt x="397" y="118"/>
                </a:lnTo>
                <a:close/>
              </a:path>
            </a:pathLst>
          </a:custGeom>
          <a:solidFill>
            <a:srgbClr val="564B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4673601" y="3751263"/>
            <a:ext cx="546100" cy="379413"/>
          </a:xfrm>
          <a:custGeom>
            <a:avLst/>
            <a:gdLst/>
            <a:ahLst/>
            <a:cxnLst>
              <a:cxn ang="0">
                <a:pos x="323" y="2"/>
              </a:cxn>
              <a:cxn ang="0">
                <a:pos x="341" y="40"/>
              </a:cxn>
              <a:cxn ang="0">
                <a:pos x="341" y="130"/>
              </a:cxn>
              <a:cxn ang="0">
                <a:pos x="344" y="168"/>
              </a:cxn>
              <a:cxn ang="0">
                <a:pos x="344" y="199"/>
              </a:cxn>
              <a:cxn ang="0">
                <a:pos x="304" y="239"/>
              </a:cxn>
              <a:cxn ang="0">
                <a:pos x="202" y="239"/>
              </a:cxn>
              <a:cxn ang="0">
                <a:pos x="178" y="235"/>
              </a:cxn>
              <a:cxn ang="0">
                <a:pos x="166" y="235"/>
              </a:cxn>
              <a:cxn ang="0">
                <a:pos x="166" y="229"/>
              </a:cxn>
              <a:cxn ang="0">
                <a:pos x="160" y="218"/>
              </a:cxn>
              <a:cxn ang="0">
                <a:pos x="150" y="216"/>
              </a:cxn>
              <a:cxn ang="0">
                <a:pos x="142" y="223"/>
              </a:cxn>
              <a:cxn ang="0">
                <a:pos x="133" y="223"/>
              </a:cxn>
              <a:cxn ang="0">
                <a:pos x="125" y="218"/>
              </a:cxn>
              <a:cxn ang="0">
                <a:pos x="125" y="211"/>
              </a:cxn>
              <a:cxn ang="0">
                <a:pos x="123" y="202"/>
              </a:cxn>
              <a:cxn ang="0">
                <a:pos x="125" y="191"/>
              </a:cxn>
              <a:cxn ang="0">
                <a:pos x="123" y="183"/>
              </a:cxn>
              <a:cxn ang="0">
                <a:pos x="123" y="175"/>
              </a:cxn>
              <a:cxn ang="0">
                <a:pos x="123" y="168"/>
              </a:cxn>
              <a:cxn ang="0">
                <a:pos x="122" y="160"/>
              </a:cxn>
              <a:cxn ang="0">
                <a:pos x="117" y="149"/>
              </a:cxn>
              <a:cxn ang="0">
                <a:pos x="117" y="139"/>
              </a:cxn>
              <a:cxn ang="0">
                <a:pos x="110" y="133"/>
              </a:cxn>
              <a:cxn ang="0">
                <a:pos x="106" y="127"/>
              </a:cxn>
              <a:cxn ang="0">
                <a:pos x="98" y="120"/>
              </a:cxn>
              <a:cxn ang="0">
                <a:pos x="93" y="114"/>
              </a:cxn>
              <a:cxn ang="0">
                <a:pos x="88" y="107"/>
              </a:cxn>
              <a:cxn ang="0">
                <a:pos x="82" y="99"/>
              </a:cxn>
              <a:cxn ang="0">
                <a:pos x="77" y="90"/>
              </a:cxn>
              <a:cxn ang="0">
                <a:pos x="70" y="85"/>
              </a:cxn>
              <a:cxn ang="0">
                <a:pos x="67" y="77"/>
              </a:cxn>
              <a:cxn ang="0">
                <a:pos x="61" y="61"/>
              </a:cxn>
              <a:cxn ang="0">
                <a:pos x="56" y="55"/>
              </a:cxn>
              <a:cxn ang="0">
                <a:pos x="50" y="55"/>
              </a:cxn>
              <a:cxn ang="0">
                <a:pos x="51" y="58"/>
              </a:cxn>
              <a:cxn ang="0">
                <a:pos x="50" y="63"/>
              </a:cxn>
              <a:cxn ang="0">
                <a:pos x="42" y="53"/>
              </a:cxn>
              <a:cxn ang="0">
                <a:pos x="32" y="39"/>
              </a:cxn>
              <a:cxn ang="0">
                <a:pos x="30" y="35"/>
              </a:cxn>
              <a:cxn ang="0">
                <a:pos x="35" y="26"/>
              </a:cxn>
              <a:cxn ang="0">
                <a:pos x="29" y="21"/>
              </a:cxn>
              <a:cxn ang="0">
                <a:pos x="26" y="15"/>
              </a:cxn>
              <a:cxn ang="0">
                <a:pos x="21" y="5"/>
              </a:cxn>
              <a:cxn ang="0">
                <a:pos x="19" y="8"/>
              </a:cxn>
              <a:cxn ang="0">
                <a:pos x="8" y="8"/>
              </a:cxn>
              <a:cxn ang="0">
                <a:pos x="3" y="15"/>
              </a:cxn>
              <a:cxn ang="0">
                <a:pos x="3" y="21"/>
              </a:cxn>
              <a:cxn ang="0">
                <a:pos x="0" y="15"/>
              </a:cxn>
              <a:cxn ang="0">
                <a:pos x="3" y="2"/>
              </a:cxn>
              <a:cxn ang="0">
                <a:pos x="91" y="0"/>
              </a:cxn>
              <a:cxn ang="0">
                <a:pos x="166" y="0"/>
              </a:cxn>
              <a:cxn ang="0">
                <a:pos x="229" y="2"/>
              </a:cxn>
              <a:cxn ang="0">
                <a:pos x="246" y="2"/>
              </a:cxn>
            </a:cxnLst>
            <a:rect l="0" t="0" r="r" b="b"/>
            <a:pathLst>
              <a:path w="344" h="239">
                <a:moveTo>
                  <a:pt x="262" y="2"/>
                </a:moveTo>
                <a:lnTo>
                  <a:pt x="264" y="2"/>
                </a:lnTo>
                <a:lnTo>
                  <a:pt x="288" y="2"/>
                </a:lnTo>
                <a:lnTo>
                  <a:pt x="294" y="2"/>
                </a:lnTo>
                <a:lnTo>
                  <a:pt x="312" y="2"/>
                </a:lnTo>
                <a:lnTo>
                  <a:pt x="323" y="2"/>
                </a:lnTo>
                <a:lnTo>
                  <a:pt x="342" y="2"/>
                </a:lnTo>
                <a:lnTo>
                  <a:pt x="341" y="15"/>
                </a:lnTo>
                <a:lnTo>
                  <a:pt x="341" y="21"/>
                </a:lnTo>
                <a:lnTo>
                  <a:pt x="341" y="29"/>
                </a:lnTo>
                <a:lnTo>
                  <a:pt x="341" y="32"/>
                </a:lnTo>
                <a:lnTo>
                  <a:pt x="341" y="40"/>
                </a:lnTo>
                <a:lnTo>
                  <a:pt x="341" y="56"/>
                </a:lnTo>
                <a:lnTo>
                  <a:pt x="341" y="58"/>
                </a:lnTo>
                <a:lnTo>
                  <a:pt x="341" y="74"/>
                </a:lnTo>
                <a:lnTo>
                  <a:pt x="341" y="80"/>
                </a:lnTo>
                <a:lnTo>
                  <a:pt x="341" y="112"/>
                </a:lnTo>
                <a:lnTo>
                  <a:pt x="341" y="130"/>
                </a:lnTo>
                <a:lnTo>
                  <a:pt x="342" y="143"/>
                </a:lnTo>
                <a:lnTo>
                  <a:pt x="342" y="149"/>
                </a:lnTo>
                <a:lnTo>
                  <a:pt x="342" y="159"/>
                </a:lnTo>
                <a:lnTo>
                  <a:pt x="344" y="159"/>
                </a:lnTo>
                <a:lnTo>
                  <a:pt x="344" y="163"/>
                </a:lnTo>
                <a:lnTo>
                  <a:pt x="344" y="168"/>
                </a:lnTo>
                <a:lnTo>
                  <a:pt x="344" y="170"/>
                </a:lnTo>
                <a:lnTo>
                  <a:pt x="344" y="171"/>
                </a:lnTo>
                <a:lnTo>
                  <a:pt x="344" y="187"/>
                </a:lnTo>
                <a:lnTo>
                  <a:pt x="344" y="189"/>
                </a:lnTo>
                <a:lnTo>
                  <a:pt x="344" y="195"/>
                </a:lnTo>
                <a:lnTo>
                  <a:pt x="344" y="199"/>
                </a:lnTo>
                <a:lnTo>
                  <a:pt x="344" y="213"/>
                </a:lnTo>
                <a:lnTo>
                  <a:pt x="344" y="219"/>
                </a:lnTo>
                <a:lnTo>
                  <a:pt x="342" y="226"/>
                </a:lnTo>
                <a:lnTo>
                  <a:pt x="342" y="231"/>
                </a:lnTo>
                <a:lnTo>
                  <a:pt x="342" y="239"/>
                </a:lnTo>
                <a:lnTo>
                  <a:pt x="304" y="239"/>
                </a:lnTo>
                <a:lnTo>
                  <a:pt x="299" y="239"/>
                </a:lnTo>
                <a:lnTo>
                  <a:pt x="267" y="239"/>
                </a:lnTo>
                <a:lnTo>
                  <a:pt x="251" y="239"/>
                </a:lnTo>
                <a:lnTo>
                  <a:pt x="222" y="239"/>
                </a:lnTo>
                <a:lnTo>
                  <a:pt x="206" y="239"/>
                </a:lnTo>
                <a:lnTo>
                  <a:pt x="202" y="239"/>
                </a:lnTo>
                <a:lnTo>
                  <a:pt x="194" y="229"/>
                </a:lnTo>
                <a:lnTo>
                  <a:pt x="194" y="227"/>
                </a:lnTo>
                <a:lnTo>
                  <a:pt x="192" y="226"/>
                </a:lnTo>
                <a:lnTo>
                  <a:pt x="189" y="229"/>
                </a:lnTo>
                <a:lnTo>
                  <a:pt x="186" y="231"/>
                </a:lnTo>
                <a:lnTo>
                  <a:pt x="178" y="235"/>
                </a:lnTo>
                <a:lnTo>
                  <a:pt x="176" y="235"/>
                </a:lnTo>
                <a:lnTo>
                  <a:pt x="174" y="235"/>
                </a:lnTo>
                <a:lnTo>
                  <a:pt x="173" y="237"/>
                </a:lnTo>
                <a:lnTo>
                  <a:pt x="170" y="239"/>
                </a:lnTo>
                <a:lnTo>
                  <a:pt x="170" y="237"/>
                </a:lnTo>
                <a:lnTo>
                  <a:pt x="166" y="235"/>
                </a:lnTo>
                <a:lnTo>
                  <a:pt x="166" y="234"/>
                </a:lnTo>
                <a:lnTo>
                  <a:pt x="166" y="232"/>
                </a:lnTo>
                <a:lnTo>
                  <a:pt x="166" y="231"/>
                </a:lnTo>
                <a:lnTo>
                  <a:pt x="165" y="231"/>
                </a:lnTo>
                <a:lnTo>
                  <a:pt x="165" y="229"/>
                </a:lnTo>
                <a:lnTo>
                  <a:pt x="166" y="229"/>
                </a:lnTo>
                <a:lnTo>
                  <a:pt x="165" y="229"/>
                </a:lnTo>
                <a:lnTo>
                  <a:pt x="165" y="227"/>
                </a:lnTo>
                <a:lnTo>
                  <a:pt x="165" y="226"/>
                </a:lnTo>
                <a:lnTo>
                  <a:pt x="165" y="224"/>
                </a:lnTo>
                <a:lnTo>
                  <a:pt x="163" y="223"/>
                </a:lnTo>
                <a:lnTo>
                  <a:pt x="160" y="218"/>
                </a:lnTo>
                <a:lnTo>
                  <a:pt x="158" y="218"/>
                </a:lnTo>
                <a:lnTo>
                  <a:pt x="157" y="218"/>
                </a:lnTo>
                <a:lnTo>
                  <a:pt x="155" y="216"/>
                </a:lnTo>
                <a:lnTo>
                  <a:pt x="154" y="216"/>
                </a:lnTo>
                <a:lnTo>
                  <a:pt x="152" y="216"/>
                </a:lnTo>
                <a:lnTo>
                  <a:pt x="150" y="216"/>
                </a:lnTo>
                <a:lnTo>
                  <a:pt x="149" y="215"/>
                </a:lnTo>
                <a:lnTo>
                  <a:pt x="147" y="216"/>
                </a:lnTo>
                <a:lnTo>
                  <a:pt x="147" y="218"/>
                </a:lnTo>
                <a:lnTo>
                  <a:pt x="146" y="219"/>
                </a:lnTo>
                <a:lnTo>
                  <a:pt x="144" y="223"/>
                </a:lnTo>
                <a:lnTo>
                  <a:pt x="142" y="223"/>
                </a:lnTo>
                <a:lnTo>
                  <a:pt x="142" y="224"/>
                </a:lnTo>
                <a:lnTo>
                  <a:pt x="141" y="224"/>
                </a:lnTo>
                <a:lnTo>
                  <a:pt x="139" y="224"/>
                </a:lnTo>
                <a:lnTo>
                  <a:pt x="138" y="224"/>
                </a:lnTo>
                <a:lnTo>
                  <a:pt x="134" y="223"/>
                </a:lnTo>
                <a:lnTo>
                  <a:pt x="133" y="223"/>
                </a:lnTo>
                <a:lnTo>
                  <a:pt x="131" y="224"/>
                </a:lnTo>
                <a:lnTo>
                  <a:pt x="131" y="223"/>
                </a:lnTo>
                <a:lnTo>
                  <a:pt x="130" y="223"/>
                </a:lnTo>
                <a:lnTo>
                  <a:pt x="128" y="221"/>
                </a:lnTo>
                <a:lnTo>
                  <a:pt x="126" y="219"/>
                </a:lnTo>
                <a:lnTo>
                  <a:pt x="125" y="218"/>
                </a:lnTo>
                <a:lnTo>
                  <a:pt x="125" y="216"/>
                </a:lnTo>
                <a:lnTo>
                  <a:pt x="126" y="216"/>
                </a:lnTo>
                <a:lnTo>
                  <a:pt x="126" y="215"/>
                </a:lnTo>
                <a:lnTo>
                  <a:pt x="126" y="213"/>
                </a:lnTo>
                <a:lnTo>
                  <a:pt x="126" y="211"/>
                </a:lnTo>
                <a:lnTo>
                  <a:pt x="125" y="211"/>
                </a:lnTo>
                <a:lnTo>
                  <a:pt x="126" y="210"/>
                </a:lnTo>
                <a:lnTo>
                  <a:pt x="126" y="208"/>
                </a:lnTo>
                <a:lnTo>
                  <a:pt x="125" y="205"/>
                </a:lnTo>
                <a:lnTo>
                  <a:pt x="125" y="203"/>
                </a:lnTo>
                <a:lnTo>
                  <a:pt x="123" y="203"/>
                </a:lnTo>
                <a:lnTo>
                  <a:pt x="123" y="202"/>
                </a:lnTo>
                <a:lnTo>
                  <a:pt x="123" y="200"/>
                </a:lnTo>
                <a:lnTo>
                  <a:pt x="123" y="199"/>
                </a:lnTo>
                <a:lnTo>
                  <a:pt x="123" y="197"/>
                </a:lnTo>
                <a:lnTo>
                  <a:pt x="123" y="195"/>
                </a:lnTo>
                <a:lnTo>
                  <a:pt x="123" y="194"/>
                </a:lnTo>
                <a:lnTo>
                  <a:pt x="125" y="191"/>
                </a:lnTo>
                <a:lnTo>
                  <a:pt x="125" y="189"/>
                </a:lnTo>
                <a:lnTo>
                  <a:pt x="125" y="187"/>
                </a:lnTo>
                <a:lnTo>
                  <a:pt x="125" y="186"/>
                </a:lnTo>
                <a:lnTo>
                  <a:pt x="125" y="184"/>
                </a:lnTo>
                <a:lnTo>
                  <a:pt x="125" y="183"/>
                </a:lnTo>
                <a:lnTo>
                  <a:pt x="123" y="183"/>
                </a:lnTo>
                <a:lnTo>
                  <a:pt x="123" y="181"/>
                </a:lnTo>
                <a:lnTo>
                  <a:pt x="123" y="179"/>
                </a:lnTo>
                <a:lnTo>
                  <a:pt x="123" y="181"/>
                </a:lnTo>
                <a:lnTo>
                  <a:pt x="123" y="178"/>
                </a:lnTo>
                <a:lnTo>
                  <a:pt x="123" y="176"/>
                </a:lnTo>
                <a:lnTo>
                  <a:pt x="123" y="175"/>
                </a:lnTo>
                <a:lnTo>
                  <a:pt x="123" y="173"/>
                </a:lnTo>
                <a:lnTo>
                  <a:pt x="123" y="171"/>
                </a:lnTo>
                <a:lnTo>
                  <a:pt x="123" y="170"/>
                </a:lnTo>
                <a:lnTo>
                  <a:pt x="123" y="168"/>
                </a:lnTo>
                <a:lnTo>
                  <a:pt x="125" y="170"/>
                </a:lnTo>
                <a:lnTo>
                  <a:pt x="123" y="168"/>
                </a:lnTo>
                <a:lnTo>
                  <a:pt x="125" y="168"/>
                </a:lnTo>
                <a:lnTo>
                  <a:pt x="125" y="167"/>
                </a:lnTo>
                <a:lnTo>
                  <a:pt x="125" y="165"/>
                </a:lnTo>
                <a:lnTo>
                  <a:pt x="123" y="165"/>
                </a:lnTo>
                <a:lnTo>
                  <a:pt x="123" y="163"/>
                </a:lnTo>
                <a:lnTo>
                  <a:pt x="122" y="160"/>
                </a:lnTo>
                <a:lnTo>
                  <a:pt x="122" y="159"/>
                </a:lnTo>
                <a:lnTo>
                  <a:pt x="122" y="155"/>
                </a:lnTo>
                <a:lnTo>
                  <a:pt x="122" y="152"/>
                </a:lnTo>
                <a:lnTo>
                  <a:pt x="120" y="152"/>
                </a:lnTo>
                <a:lnTo>
                  <a:pt x="118" y="151"/>
                </a:lnTo>
                <a:lnTo>
                  <a:pt x="117" y="149"/>
                </a:lnTo>
                <a:lnTo>
                  <a:pt x="118" y="149"/>
                </a:lnTo>
                <a:lnTo>
                  <a:pt x="120" y="147"/>
                </a:lnTo>
                <a:lnTo>
                  <a:pt x="118" y="144"/>
                </a:lnTo>
                <a:lnTo>
                  <a:pt x="118" y="141"/>
                </a:lnTo>
                <a:lnTo>
                  <a:pt x="117" y="141"/>
                </a:lnTo>
                <a:lnTo>
                  <a:pt x="117" y="139"/>
                </a:lnTo>
                <a:lnTo>
                  <a:pt x="118" y="139"/>
                </a:lnTo>
                <a:lnTo>
                  <a:pt x="117" y="138"/>
                </a:lnTo>
                <a:lnTo>
                  <a:pt x="117" y="136"/>
                </a:lnTo>
                <a:lnTo>
                  <a:pt x="115" y="136"/>
                </a:lnTo>
                <a:lnTo>
                  <a:pt x="114" y="135"/>
                </a:lnTo>
                <a:lnTo>
                  <a:pt x="110" y="133"/>
                </a:lnTo>
                <a:lnTo>
                  <a:pt x="109" y="133"/>
                </a:lnTo>
                <a:lnTo>
                  <a:pt x="109" y="131"/>
                </a:lnTo>
                <a:lnTo>
                  <a:pt x="107" y="131"/>
                </a:lnTo>
                <a:lnTo>
                  <a:pt x="107" y="130"/>
                </a:lnTo>
                <a:lnTo>
                  <a:pt x="106" y="130"/>
                </a:lnTo>
                <a:lnTo>
                  <a:pt x="106" y="127"/>
                </a:lnTo>
                <a:lnTo>
                  <a:pt x="104" y="127"/>
                </a:lnTo>
                <a:lnTo>
                  <a:pt x="104" y="125"/>
                </a:lnTo>
                <a:lnTo>
                  <a:pt x="102" y="125"/>
                </a:lnTo>
                <a:lnTo>
                  <a:pt x="102" y="123"/>
                </a:lnTo>
                <a:lnTo>
                  <a:pt x="99" y="120"/>
                </a:lnTo>
                <a:lnTo>
                  <a:pt x="98" y="120"/>
                </a:lnTo>
                <a:lnTo>
                  <a:pt x="98" y="119"/>
                </a:lnTo>
                <a:lnTo>
                  <a:pt x="96" y="119"/>
                </a:lnTo>
                <a:lnTo>
                  <a:pt x="96" y="117"/>
                </a:lnTo>
                <a:lnTo>
                  <a:pt x="94" y="115"/>
                </a:lnTo>
                <a:lnTo>
                  <a:pt x="93" y="115"/>
                </a:lnTo>
                <a:lnTo>
                  <a:pt x="93" y="114"/>
                </a:lnTo>
                <a:lnTo>
                  <a:pt x="93" y="112"/>
                </a:lnTo>
                <a:lnTo>
                  <a:pt x="91" y="112"/>
                </a:lnTo>
                <a:lnTo>
                  <a:pt x="91" y="111"/>
                </a:lnTo>
                <a:lnTo>
                  <a:pt x="90" y="111"/>
                </a:lnTo>
                <a:lnTo>
                  <a:pt x="90" y="109"/>
                </a:lnTo>
                <a:lnTo>
                  <a:pt x="88" y="107"/>
                </a:lnTo>
                <a:lnTo>
                  <a:pt x="88" y="106"/>
                </a:lnTo>
                <a:lnTo>
                  <a:pt x="86" y="106"/>
                </a:lnTo>
                <a:lnTo>
                  <a:pt x="85" y="104"/>
                </a:lnTo>
                <a:lnTo>
                  <a:pt x="85" y="103"/>
                </a:lnTo>
                <a:lnTo>
                  <a:pt x="83" y="101"/>
                </a:lnTo>
                <a:lnTo>
                  <a:pt x="82" y="99"/>
                </a:lnTo>
                <a:lnTo>
                  <a:pt x="82" y="98"/>
                </a:lnTo>
                <a:lnTo>
                  <a:pt x="80" y="96"/>
                </a:lnTo>
                <a:lnTo>
                  <a:pt x="77" y="93"/>
                </a:lnTo>
                <a:lnTo>
                  <a:pt x="78" y="93"/>
                </a:lnTo>
                <a:lnTo>
                  <a:pt x="77" y="91"/>
                </a:lnTo>
                <a:lnTo>
                  <a:pt x="77" y="90"/>
                </a:lnTo>
                <a:lnTo>
                  <a:pt x="77" y="88"/>
                </a:lnTo>
                <a:lnTo>
                  <a:pt x="74" y="88"/>
                </a:lnTo>
                <a:lnTo>
                  <a:pt x="72" y="88"/>
                </a:lnTo>
                <a:lnTo>
                  <a:pt x="70" y="88"/>
                </a:lnTo>
                <a:lnTo>
                  <a:pt x="70" y="87"/>
                </a:lnTo>
                <a:lnTo>
                  <a:pt x="70" y="85"/>
                </a:lnTo>
                <a:lnTo>
                  <a:pt x="69" y="85"/>
                </a:lnTo>
                <a:lnTo>
                  <a:pt x="69" y="83"/>
                </a:lnTo>
                <a:lnTo>
                  <a:pt x="67" y="82"/>
                </a:lnTo>
                <a:lnTo>
                  <a:pt x="67" y="80"/>
                </a:lnTo>
                <a:lnTo>
                  <a:pt x="67" y="79"/>
                </a:lnTo>
                <a:lnTo>
                  <a:pt x="67" y="77"/>
                </a:lnTo>
                <a:lnTo>
                  <a:pt x="64" y="69"/>
                </a:lnTo>
                <a:lnTo>
                  <a:pt x="62" y="69"/>
                </a:lnTo>
                <a:lnTo>
                  <a:pt x="62" y="67"/>
                </a:lnTo>
                <a:lnTo>
                  <a:pt x="62" y="66"/>
                </a:lnTo>
                <a:lnTo>
                  <a:pt x="62" y="64"/>
                </a:lnTo>
                <a:lnTo>
                  <a:pt x="61" y="61"/>
                </a:lnTo>
                <a:lnTo>
                  <a:pt x="59" y="59"/>
                </a:lnTo>
                <a:lnTo>
                  <a:pt x="59" y="58"/>
                </a:lnTo>
                <a:lnTo>
                  <a:pt x="59" y="56"/>
                </a:lnTo>
                <a:lnTo>
                  <a:pt x="58" y="56"/>
                </a:lnTo>
                <a:lnTo>
                  <a:pt x="56" y="56"/>
                </a:lnTo>
                <a:lnTo>
                  <a:pt x="56" y="55"/>
                </a:lnTo>
                <a:lnTo>
                  <a:pt x="54" y="56"/>
                </a:lnTo>
                <a:lnTo>
                  <a:pt x="53" y="56"/>
                </a:lnTo>
                <a:lnTo>
                  <a:pt x="51" y="56"/>
                </a:lnTo>
                <a:lnTo>
                  <a:pt x="48" y="53"/>
                </a:lnTo>
                <a:lnTo>
                  <a:pt x="48" y="55"/>
                </a:lnTo>
                <a:lnTo>
                  <a:pt x="50" y="55"/>
                </a:lnTo>
                <a:lnTo>
                  <a:pt x="50" y="56"/>
                </a:lnTo>
                <a:lnTo>
                  <a:pt x="50" y="58"/>
                </a:lnTo>
                <a:lnTo>
                  <a:pt x="48" y="58"/>
                </a:lnTo>
                <a:lnTo>
                  <a:pt x="50" y="58"/>
                </a:lnTo>
                <a:lnTo>
                  <a:pt x="50" y="59"/>
                </a:lnTo>
                <a:lnTo>
                  <a:pt x="51" y="58"/>
                </a:lnTo>
                <a:lnTo>
                  <a:pt x="51" y="59"/>
                </a:lnTo>
                <a:lnTo>
                  <a:pt x="53" y="61"/>
                </a:lnTo>
                <a:lnTo>
                  <a:pt x="54" y="61"/>
                </a:lnTo>
                <a:lnTo>
                  <a:pt x="54" y="63"/>
                </a:lnTo>
                <a:lnTo>
                  <a:pt x="51" y="63"/>
                </a:lnTo>
                <a:lnTo>
                  <a:pt x="50" y="63"/>
                </a:lnTo>
                <a:lnTo>
                  <a:pt x="48" y="61"/>
                </a:lnTo>
                <a:lnTo>
                  <a:pt x="46" y="61"/>
                </a:lnTo>
                <a:lnTo>
                  <a:pt x="45" y="59"/>
                </a:lnTo>
                <a:lnTo>
                  <a:pt x="43" y="59"/>
                </a:lnTo>
                <a:lnTo>
                  <a:pt x="43" y="58"/>
                </a:lnTo>
                <a:lnTo>
                  <a:pt x="42" y="53"/>
                </a:lnTo>
                <a:lnTo>
                  <a:pt x="40" y="51"/>
                </a:lnTo>
                <a:lnTo>
                  <a:pt x="38" y="47"/>
                </a:lnTo>
                <a:lnTo>
                  <a:pt x="37" y="43"/>
                </a:lnTo>
                <a:lnTo>
                  <a:pt x="37" y="42"/>
                </a:lnTo>
                <a:lnTo>
                  <a:pt x="35" y="40"/>
                </a:lnTo>
                <a:lnTo>
                  <a:pt x="32" y="39"/>
                </a:lnTo>
                <a:lnTo>
                  <a:pt x="30" y="39"/>
                </a:lnTo>
                <a:lnTo>
                  <a:pt x="30" y="40"/>
                </a:lnTo>
                <a:lnTo>
                  <a:pt x="29" y="40"/>
                </a:lnTo>
                <a:lnTo>
                  <a:pt x="29" y="39"/>
                </a:lnTo>
                <a:lnTo>
                  <a:pt x="29" y="37"/>
                </a:lnTo>
                <a:lnTo>
                  <a:pt x="30" y="35"/>
                </a:lnTo>
                <a:lnTo>
                  <a:pt x="32" y="35"/>
                </a:lnTo>
                <a:lnTo>
                  <a:pt x="32" y="34"/>
                </a:lnTo>
                <a:lnTo>
                  <a:pt x="34" y="32"/>
                </a:lnTo>
                <a:lnTo>
                  <a:pt x="35" y="31"/>
                </a:lnTo>
                <a:lnTo>
                  <a:pt x="35" y="29"/>
                </a:lnTo>
                <a:lnTo>
                  <a:pt x="35" y="26"/>
                </a:lnTo>
                <a:lnTo>
                  <a:pt x="35" y="24"/>
                </a:lnTo>
                <a:lnTo>
                  <a:pt x="34" y="23"/>
                </a:lnTo>
                <a:lnTo>
                  <a:pt x="34" y="21"/>
                </a:lnTo>
                <a:lnTo>
                  <a:pt x="32" y="21"/>
                </a:lnTo>
                <a:lnTo>
                  <a:pt x="30" y="21"/>
                </a:lnTo>
                <a:lnTo>
                  <a:pt x="29" y="21"/>
                </a:lnTo>
                <a:lnTo>
                  <a:pt x="27" y="23"/>
                </a:lnTo>
                <a:lnTo>
                  <a:pt x="26" y="23"/>
                </a:lnTo>
                <a:lnTo>
                  <a:pt x="24" y="23"/>
                </a:lnTo>
                <a:lnTo>
                  <a:pt x="22" y="21"/>
                </a:lnTo>
                <a:lnTo>
                  <a:pt x="26" y="19"/>
                </a:lnTo>
                <a:lnTo>
                  <a:pt x="26" y="15"/>
                </a:lnTo>
                <a:lnTo>
                  <a:pt x="26" y="13"/>
                </a:lnTo>
                <a:lnTo>
                  <a:pt x="24" y="11"/>
                </a:lnTo>
                <a:lnTo>
                  <a:pt x="26" y="10"/>
                </a:lnTo>
                <a:lnTo>
                  <a:pt x="22" y="7"/>
                </a:lnTo>
                <a:lnTo>
                  <a:pt x="21" y="7"/>
                </a:lnTo>
                <a:lnTo>
                  <a:pt x="21" y="5"/>
                </a:lnTo>
                <a:lnTo>
                  <a:pt x="21" y="3"/>
                </a:lnTo>
                <a:lnTo>
                  <a:pt x="21" y="5"/>
                </a:lnTo>
                <a:lnTo>
                  <a:pt x="21" y="7"/>
                </a:lnTo>
                <a:lnTo>
                  <a:pt x="21" y="8"/>
                </a:lnTo>
                <a:lnTo>
                  <a:pt x="21" y="10"/>
                </a:lnTo>
                <a:lnTo>
                  <a:pt x="19" y="8"/>
                </a:lnTo>
                <a:lnTo>
                  <a:pt x="18" y="8"/>
                </a:lnTo>
                <a:lnTo>
                  <a:pt x="16" y="7"/>
                </a:lnTo>
                <a:lnTo>
                  <a:pt x="14" y="7"/>
                </a:lnTo>
                <a:lnTo>
                  <a:pt x="13" y="7"/>
                </a:lnTo>
                <a:lnTo>
                  <a:pt x="11" y="7"/>
                </a:lnTo>
                <a:lnTo>
                  <a:pt x="8" y="8"/>
                </a:lnTo>
                <a:lnTo>
                  <a:pt x="6" y="8"/>
                </a:lnTo>
                <a:lnTo>
                  <a:pt x="6" y="10"/>
                </a:lnTo>
                <a:lnTo>
                  <a:pt x="5" y="10"/>
                </a:lnTo>
                <a:lnTo>
                  <a:pt x="5" y="11"/>
                </a:lnTo>
                <a:lnTo>
                  <a:pt x="5" y="13"/>
                </a:lnTo>
                <a:lnTo>
                  <a:pt x="3" y="15"/>
                </a:lnTo>
                <a:lnTo>
                  <a:pt x="3" y="18"/>
                </a:lnTo>
                <a:lnTo>
                  <a:pt x="3" y="21"/>
                </a:lnTo>
                <a:lnTo>
                  <a:pt x="5" y="21"/>
                </a:lnTo>
                <a:lnTo>
                  <a:pt x="5" y="23"/>
                </a:lnTo>
                <a:lnTo>
                  <a:pt x="3" y="23"/>
                </a:lnTo>
                <a:lnTo>
                  <a:pt x="3" y="21"/>
                </a:lnTo>
                <a:lnTo>
                  <a:pt x="2" y="19"/>
                </a:lnTo>
                <a:lnTo>
                  <a:pt x="2" y="18"/>
                </a:lnTo>
                <a:lnTo>
                  <a:pt x="0" y="18"/>
                </a:lnTo>
                <a:lnTo>
                  <a:pt x="0" y="16"/>
                </a:lnTo>
                <a:lnTo>
                  <a:pt x="2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2" y="10"/>
                </a:lnTo>
                <a:lnTo>
                  <a:pt x="2" y="8"/>
                </a:lnTo>
                <a:lnTo>
                  <a:pt x="3" y="5"/>
                </a:lnTo>
                <a:lnTo>
                  <a:pt x="3" y="2"/>
                </a:lnTo>
                <a:lnTo>
                  <a:pt x="11" y="2"/>
                </a:lnTo>
                <a:lnTo>
                  <a:pt x="24" y="2"/>
                </a:lnTo>
                <a:lnTo>
                  <a:pt x="51" y="2"/>
                </a:lnTo>
                <a:lnTo>
                  <a:pt x="64" y="2"/>
                </a:lnTo>
                <a:lnTo>
                  <a:pt x="86" y="2"/>
                </a:lnTo>
                <a:lnTo>
                  <a:pt x="91" y="0"/>
                </a:lnTo>
                <a:lnTo>
                  <a:pt x="96" y="2"/>
                </a:lnTo>
                <a:lnTo>
                  <a:pt x="104" y="0"/>
                </a:lnTo>
                <a:lnTo>
                  <a:pt x="131" y="0"/>
                </a:lnTo>
                <a:lnTo>
                  <a:pt x="144" y="0"/>
                </a:lnTo>
                <a:lnTo>
                  <a:pt x="163" y="0"/>
                </a:lnTo>
                <a:lnTo>
                  <a:pt x="166" y="0"/>
                </a:lnTo>
                <a:lnTo>
                  <a:pt x="171" y="0"/>
                </a:lnTo>
                <a:lnTo>
                  <a:pt x="194" y="2"/>
                </a:lnTo>
                <a:lnTo>
                  <a:pt x="197" y="2"/>
                </a:lnTo>
                <a:lnTo>
                  <a:pt x="210" y="2"/>
                </a:lnTo>
                <a:lnTo>
                  <a:pt x="214" y="2"/>
                </a:lnTo>
                <a:lnTo>
                  <a:pt x="229" y="2"/>
                </a:lnTo>
                <a:lnTo>
                  <a:pt x="232" y="2"/>
                </a:lnTo>
                <a:lnTo>
                  <a:pt x="234" y="2"/>
                </a:lnTo>
                <a:lnTo>
                  <a:pt x="237" y="2"/>
                </a:lnTo>
                <a:lnTo>
                  <a:pt x="240" y="2"/>
                </a:lnTo>
                <a:lnTo>
                  <a:pt x="245" y="2"/>
                </a:lnTo>
                <a:lnTo>
                  <a:pt x="246" y="2"/>
                </a:lnTo>
                <a:lnTo>
                  <a:pt x="262" y="2"/>
                </a:lnTo>
                <a:close/>
              </a:path>
            </a:pathLst>
          </a:custGeom>
          <a:solidFill>
            <a:srgbClr val="80604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2293938" y="2908301"/>
            <a:ext cx="339725" cy="593725"/>
          </a:xfrm>
          <a:custGeom>
            <a:avLst/>
            <a:gdLst/>
            <a:ahLst/>
            <a:cxnLst>
              <a:cxn ang="0">
                <a:pos x="214" y="53"/>
              </a:cxn>
              <a:cxn ang="0">
                <a:pos x="214" y="107"/>
              </a:cxn>
              <a:cxn ang="0">
                <a:pos x="214" y="139"/>
              </a:cxn>
              <a:cxn ang="0">
                <a:pos x="214" y="149"/>
              </a:cxn>
              <a:cxn ang="0">
                <a:pos x="214" y="158"/>
              </a:cxn>
              <a:cxn ang="0">
                <a:pos x="214" y="168"/>
              </a:cxn>
              <a:cxn ang="0">
                <a:pos x="214" y="178"/>
              </a:cxn>
              <a:cxn ang="0">
                <a:pos x="214" y="187"/>
              </a:cxn>
              <a:cxn ang="0">
                <a:pos x="214" y="197"/>
              </a:cxn>
              <a:cxn ang="0">
                <a:pos x="214" y="206"/>
              </a:cxn>
              <a:cxn ang="0">
                <a:pos x="214" y="216"/>
              </a:cxn>
              <a:cxn ang="0">
                <a:pos x="214" y="226"/>
              </a:cxn>
              <a:cxn ang="0">
                <a:pos x="214" y="245"/>
              </a:cxn>
              <a:cxn ang="0">
                <a:pos x="214" y="254"/>
              </a:cxn>
              <a:cxn ang="0">
                <a:pos x="214" y="264"/>
              </a:cxn>
              <a:cxn ang="0">
                <a:pos x="214" y="274"/>
              </a:cxn>
              <a:cxn ang="0">
                <a:pos x="214" y="283"/>
              </a:cxn>
              <a:cxn ang="0">
                <a:pos x="214" y="293"/>
              </a:cxn>
              <a:cxn ang="0">
                <a:pos x="182" y="374"/>
              </a:cxn>
              <a:cxn ang="0">
                <a:pos x="145" y="374"/>
              </a:cxn>
              <a:cxn ang="0">
                <a:pos x="101" y="374"/>
              </a:cxn>
              <a:cxn ang="0">
                <a:pos x="67" y="374"/>
              </a:cxn>
              <a:cxn ang="0">
                <a:pos x="35" y="374"/>
              </a:cxn>
              <a:cxn ang="0">
                <a:pos x="1" y="333"/>
              </a:cxn>
              <a:cxn ang="0">
                <a:pos x="0" y="267"/>
              </a:cxn>
              <a:cxn ang="0">
                <a:pos x="1" y="246"/>
              </a:cxn>
              <a:cxn ang="0">
                <a:pos x="1" y="237"/>
              </a:cxn>
              <a:cxn ang="0">
                <a:pos x="0" y="229"/>
              </a:cxn>
              <a:cxn ang="0">
                <a:pos x="1" y="221"/>
              </a:cxn>
              <a:cxn ang="0">
                <a:pos x="1" y="211"/>
              </a:cxn>
              <a:cxn ang="0">
                <a:pos x="1" y="202"/>
              </a:cxn>
              <a:cxn ang="0">
                <a:pos x="1" y="192"/>
              </a:cxn>
              <a:cxn ang="0">
                <a:pos x="1" y="182"/>
              </a:cxn>
              <a:cxn ang="0">
                <a:pos x="1" y="173"/>
              </a:cxn>
              <a:cxn ang="0">
                <a:pos x="0" y="165"/>
              </a:cxn>
              <a:cxn ang="0">
                <a:pos x="0" y="155"/>
              </a:cxn>
              <a:cxn ang="0">
                <a:pos x="1" y="147"/>
              </a:cxn>
              <a:cxn ang="0">
                <a:pos x="0" y="139"/>
              </a:cxn>
              <a:cxn ang="0">
                <a:pos x="5" y="134"/>
              </a:cxn>
              <a:cxn ang="0">
                <a:pos x="29" y="141"/>
              </a:cxn>
              <a:cxn ang="0">
                <a:pos x="54" y="134"/>
              </a:cxn>
              <a:cxn ang="0">
                <a:pos x="53" y="94"/>
              </a:cxn>
              <a:cxn ang="0">
                <a:pos x="43" y="94"/>
              </a:cxn>
              <a:cxn ang="0">
                <a:pos x="33" y="94"/>
              </a:cxn>
              <a:cxn ang="0">
                <a:pos x="24" y="94"/>
              </a:cxn>
              <a:cxn ang="0">
                <a:pos x="14" y="94"/>
              </a:cxn>
              <a:cxn ang="0">
                <a:pos x="1" y="93"/>
              </a:cxn>
              <a:cxn ang="0">
                <a:pos x="0" y="11"/>
              </a:cxn>
              <a:cxn ang="0">
                <a:pos x="14" y="0"/>
              </a:cxn>
              <a:cxn ang="0">
                <a:pos x="35" y="0"/>
              </a:cxn>
              <a:cxn ang="0">
                <a:pos x="70" y="0"/>
              </a:cxn>
              <a:cxn ang="0">
                <a:pos x="125" y="0"/>
              </a:cxn>
              <a:cxn ang="0">
                <a:pos x="185" y="0"/>
              </a:cxn>
              <a:cxn ang="0">
                <a:pos x="209" y="0"/>
              </a:cxn>
            </a:cxnLst>
            <a:rect l="0" t="0" r="r" b="b"/>
            <a:pathLst>
              <a:path w="214" h="374">
                <a:moveTo>
                  <a:pt x="214" y="0"/>
                </a:moveTo>
                <a:lnTo>
                  <a:pt x="214" y="11"/>
                </a:lnTo>
                <a:lnTo>
                  <a:pt x="214" y="14"/>
                </a:lnTo>
                <a:lnTo>
                  <a:pt x="214" y="26"/>
                </a:lnTo>
                <a:lnTo>
                  <a:pt x="214" y="40"/>
                </a:lnTo>
                <a:lnTo>
                  <a:pt x="214" y="53"/>
                </a:lnTo>
                <a:lnTo>
                  <a:pt x="214" y="54"/>
                </a:lnTo>
                <a:lnTo>
                  <a:pt x="214" y="64"/>
                </a:lnTo>
                <a:lnTo>
                  <a:pt x="214" y="67"/>
                </a:lnTo>
                <a:lnTo>
                  <a:pt x="214" y="94"/>
                </a:lnTo>
                <a:lnTo>
                  <a:pt x="214" y="101"/>
                </a:lnTo>
                <a:lnTo>
                  <a:pt x="214" y="107"/>
                </a:lnTo>
                <a:lnTo>
                  <a:pt x="214" y="110"/>
                </a:lnTo>
                <a:lnTo>
                  <a:pt x="214" y="120"/>
                </a:lnTo>
                <a:lnTo>
                  <a:pt x="214" y="134"/>
                </a:lnTo>
                <a:lnTo>
                  <a:pt x="214" y="136"/>
                </a:lnTo>
                <a:lnTo>
                  <a:pt x="214" y="138"/>
                </a:lnTo>
                <a:lnTo>
                  <a:pt x="214" y="139"/>
                </a:lnTo>
                <a:lnTo>
                  <a:pt x="214" y="141"/>
                </a:lnTo>
                <a:lnTo>
                  <a:pt x="214" y="142"/>
                </a:lnTo>
                <a:lnTo>
                  <a:pt x="214" y="144"/>
                </a:lnTo>
                <a:lnTo>
                  <a:pt x="214" y="146"/>
                </a:lnTo>
                <a:lnTo>
                  <a:pt x="214" y="147"/>
                </a:lnTo>
                <a:lnTo>
                  <a:pt x="214" y="149"/>
                </a:lnTo>
                <a:lnTo>
                  <a:pt x="214" y="150"/>
                </a:lnTo>
                <a:lnTo>
                  <a:pt x="214" y="152"/>
                </a:lnTo>
                <a:lnTo>
                  <a:pt x="214" y="154"/>
                </a:lnTo>
                <a:lnTo>
                  <a:pt x="214" y="155"/>
                </a:lnTo>
                <a:lnTo>
                  <a:pt x="214" y="157"/>
                </a:lnTo>
                <a:lnTo>
                  <a:pt x="214" y="158"/>
                </a:lnTo>
                <a:lnTo>
                  <a:pt x="214" y="160"/>
                </a:lnTo>
                <a:lnTo>
                  <a:pt x="214" y="162"/>
                </a:lnTo>
                <a:lnTo>
                  <a:pt x="214" y="163"/>
                </a:lnTo>
                <a:lnTo>
                  <a:pt x="214" y="165"/>
                </a:lnTo>
                <a:lnTo>
                  <a:pt x="214" y="166"/>
                </a:lnTo>
                <a:lnTo>
                  <a:pt x="214" y="168"/>
                </a:lnTo>
                <a:lnTo>
                  <a:pt x="214" y="170"/>
                </a:lnTo>
                <a:lnTo>
                  <a:pt x="214" y="171"/>
                </a:lnTo>
                <a:lnTo>
                  <a:pt x="214" y="173"/>
                </a:lnTo>
                <a:lnTo>
                  <a:pt x="214" y="174"/>
                </a:lnTo>
                <a:lnTo>
                  <a:pt x="214" y="176"/>
                </a:lnTo>
                <a:lnTo>
                  <a:pt x="214" y="178"/>
                </a:lnTo>
                <a:lnTo>
                  <a:pt x="214" y="179"/>
                </a:lnTo>
                <a:lnTo>
                  <a:pt x="214" y="181"/>
                </a:lnTo>
                <a:lnTo>
                  <a:pt x="214" y="182"/>
                </a:lnTo>
                <a:lnTo>
                  <a:pt x="214" y="184"/>
                </a:lnTo>
                <a:lnTo>
                  <a:pt x="214" y="186"/>
                </a:lnTo>
                <a:lnTo>
                  <a:pt x="214" y="187"/>
                </a:lnTo>
                <a:lnTo>
                  <a:pt x="214" y="189"/>
                </a:lnTo>
                <a:lnTo>
                  <a:pt x="214" y="190"/>
                </a:lnTo>
                <a:lnTo>
                  <a:pt x="214" y="192"/>
                </a:lnTo>
                <a:lnTo>
                  <a:pt x="214" y="194"/>
                </a:lnTo>
                <a:lnTo>
                  <a:pt x="214" y="195"/>
                </a:lnTo>
                <a:lnTo>
                  <a:pt x="214" y="197"/>
                </a:lnTo>
                <a:lnTo>
                  <a:pt x="214" y="198"/>
                </a:lnTo>
                <a:lnTo>
                  <a:pt x="214" y="200"/>
                </a:lnTo>
                <a:lnTo>
                  <a:pt x="214" y="202"/>
                </a:lnTo>
                <a:lnTo>
                  <a:pt x="214" y="203"/>
                </a:lnTo>
                <a:lnTo>
                  <a:pt x="214" y="205"/>
                </a:lnTo>
                <a:lnTo>
                  <a:pt x="214" y="206"/>
                </a:lnTo>
                <a:lnTo>
                  <a:pt x="214" y="208"/>
                </a:lnTo>
                <a:lnTo>
                  <a:pt x="214" y="210"/>
                </a:lnTo>
                <a:lnTo>
                  <a:pt x="214" y="211"/>
                </a:lnTo>
                <a:lnTo>
                  <a:pt x="214" y="213"/>
                </a:lnTo>
                <a:lnTo>
                  <a:pt x="214" y="214"/>
                </a:lnTo>
                <a:lnTo>
                  <a:pt x="214" y="216"/>
                </a:lnTo>
                <a:lnTo>
                  <a:pt x="214" y="218"/>
                </a:lnTo>
                <a:lnTo>
                  <a:pt x="214" y="219"/>
                </a:lnTo>
                <a:lnTo>
                  <a:pt x="214" y="221"/>
                </a:lnTo>
                <a:lnTo>
                  <a:pt x="214" y="222"/>
                </a:lnTo>
                <a:lnTo>
                  <a:pt x="214" y="224"/>
                </a:lnTo>
                <a:lnTo>
                  <a:pt x="214" y="226"/>
                </a:lnTo>
                <a:lnTo>
                  <a:pt x="214" y="227"/>
                </a:lnTo>
                <a:lnTo>
                  <a:pt x="214" y="232"/>
                </a:lnTo>
                <a:lnTo>
                  <a:pt x="214" y="240"/>
                </a:lnTo>
                <a:lnTo>
                  <a:pt x="214" y="242"/>
                </a:lnTo>
                <a:lnTo>
                  <a:pt x="214" y="243"/>
                </a:lnTo>
                <a:lnTo>
                  <a:pt x="214" y="245"/>
                </a:lnTo>
                <a:lnTo>
                  <a:pt x="214" y="246"/>
                </a:lnTo>
                <a:lnTo>
                  <a:pt x="214" y="248"/>
                </a:lnTo>
                <a:lnTo>
                  <a:pt x="214" y="250"/>
                </a:lnTo>
                <a:lnTo>
                  <a:pt x="214" y="251"/>
                </a:lnTo>
                <a:lnTo>
                  <a:pt x="214" y="253"/>
                </a:lnTo>
                <a:lnTo>
                  <a:pt x="214" y="254"/>
                </a:lnTo>
                <a:lnTo>
                  <a:pt x="214" y="256"/>
                </a:lnTo>
                <a:lnTo>
                  <a:pt x="214" y="258"/>
                </a:lnTo>
                <a:lnTo>
                  <a:pt x="214" y="259"/>
                </a:lnTo>
                <a:lnTo>
                  <a:pt x="214" y="261"/>
                </a:lnTo>
                <a:lnTo>
                  <a:pt x="214" y="262"/>
                </a:lnTo>
                <a:lnTo>
                  <a:pt x="214" y="264"/>
                </a:lnTo>
                <a:lnTo>
                  <a:pt x="214" y="266"/>
                </a:lnTo>
                <a:lnTo>
                  <a:pt x="214" y="267"/>
                </a:lnTo>
                <a:lnTo>
                  <a:pt x="214" y="269"/>
                </a:lnTo>
                <a:lnTo>
                  <a:pt x="214" y="270"/>
                </a:lnTo>
                <a:lnTo>
                  <a:pt x="214" y="272"/>
                </a:lnTo>
                <a:lnTo>
                  <a:pt x="214" y="274"/>
                </a:lnTo>
                <a:lnTo>
                  <a:pt x="214" y="275"/>
                </a:lnTo>
                <a:lnTo>
                  <a:pt x="214" y="277"/>
                </a:lnTo>
                <a:lnTo>
                  <a:pt x="214" y="278"/>
                </a:lnTo>
                <a:lnTo>
                  <a:pt x="214" y="280"/>
                </a:lnTo>
                <a:lnTo>
                  <a:pt x="214" y="282"/>
                </a:lnTo>
                <a:lnTo>
                  <a:pt x="214" y="283"/>
                </a:lnTo>
                <a:lnTo>
                  <a:pt x="214" y="285"/>
                </a:lnTo>
                <a:lnTo>
                  <a:pt x="214" y="286"/>
                </a:lnTo>
                <a:lnTo>
                  <a:pt x="214" y="288"/>
                </a:lnTo>
                <a:lnTo>
                  <a:pt x="214" y="290"/>
                </a:lnTo>
                <a:lnTo>
                  <a:pt x="214" y="291"/>
                </a:lnTo>
                <a:lnTo>
                  <a:pt x="214" y="293"/>
                </a:lnTo>
                <a:lnTo>
                  <a:pt x="214" y="307"/>
                </a:lnTo>
                <a:lnTo>
                  <a:pt x="214" y="326"/>
                </a:lnTo>
                <a:lnTo>
                  <a:pt x="214" y="374"/>
                </a:lnTo>
                <a:lnTo>
                  <a:pt x="208" y="374"/>
                </a:lnTo>
                <a:lnTo>
                  <a:pt x="185" y="374"/>
                </a:lnTo>
                <a:lnTo>
                  <a:pt x="182" y="374"/>
                </a:lnTo>
                <a:lnTo>
                  <a:pt x="181" y="374"/>
                </a:lnTo>
                <a:lnTo>
                  <a:pt x="176" y="374"/>
                </a:lnTo>
                <a:lnTo>
                  <a:pt x="160" y="374"/>
                </a:lnTo>
                <a:lnTo>
                  <a:pt x="158" y="374"/>
                </a:lnTo>
                <a:lnTo>
                  <a:pt x="153" y="374"/>
                </a:lnTo>
                <a:lnTo>
                  <a:pt x="145" y="374"/>
                </a:lnTo>
                <a:lnTo>
                  <a:pt x="144" y="374"/>
                </a:lnTo>
                <a:lnTo>
                  <a:pt x="137" y="374"/>
                </a:lnTo>
                <a:lnTo>
                  <a:pt x="131" y="374"/>
                </a:lnTo>
                <a:lnTo>
                  <a:pt x="125" y="374"/>
                </a:lnTo>
                <a:lnTo>
                  <a:pt x="118" y="374"/>
                </a:lnTo>
                <a:lnTo>
                  <a:pt x="101" y="374"/>
                </a:lnTo>
                <a:lnTo>
                  <a:pt x="97" y="374"/>
                </a:lnTo>
                <a:lnTo>
                  <a:pt x="89" y="374"/>
                </a:lnTo>
                <a:lnTo>
                  <a:pt x="72" y="374"/>
                </a:lnTo>
                <a:lnTo>
                  <a:pt x="70" y="374"/>
                </a:lnTo>
                <a:lnTo>
                  <a:pt x="69" y="374"/>
                </a:lnTo>
                <a:lnTo>
                  <a:pt x="67" y="374"/>
                </a:lnTo>
                <a:lnTo>
                  <a:pt x="62" y="374"/>
                </a:lnTo>
                <a:lnTo>
                  <a:pt x="61" y="374"/>
                </a:lnTo>
                <a:lnTo>
                  <a:pt x="59" y="374"/>
                </a:lnTo>
                <a:lnTo>
                  <a:pt x="57" y="374"/>
                </a:lnTo>
                <a:lnTo>
                  <a:pt x="48" y="374"/>
                </a:lnTo>
                <a:lnTo>
                  <a:pt x="35" y="374"/>
                </a:lnTo>
                <a:lnTo>
                  <a:pt x="16" y="374"/>
                </a:lnTo>
                <a:lnTo>
                  <a:pt x="6" y="374"/>
                </a:lnTo>
                <a:lnTo>
                  <a:pt x="3" y="374"/>
                </a:lnTo>
                <a:lnTo>
                  <a:pt x="1" y="374"/>
                </a:lnTo>
                <a:lnTo>
                  <a:pt x="1" y="355"/>
                </a:lnTo>
                <a:lnTo>
                  <a:pt x="1" y="333"/>
                </a:lnTo>
                <a:lnTo>
                  <a:pt x="1" y="330"/>
                </a:lnTo>
                <a:lnTo>
                  <a:pt x="1" y="326"/>
                </a:lnTo>
                <a:lnTo>
                  <a:pt x="1" y="325"/>
                </a:lnTo>
                <a:lnTo>
                  <a:pt x="1" y="317"/>
                </a:lnTo>
                <a:lnTo>
                  <a:pt x="1" y="294"/>
                </a:lnTo>
                <a:lnTo>
                  <a:pt x="0" y="267"/>
                </a:lnTo>
                <a:lnTo>
                  <a:pt x="0" y="266"/>
                </a:lnTo>
                <a:lnTo>
                  <a:pt x="0" y="264"/>
                </a:lnTo>
                <a:lnTo>
                  <a:pt x="1" y="251"/>
                </a:lnTo>
                <a:lnTo>
                  <a:pt x="1" y="250"/>
                </a:lnTo>
                <a:lnTo>
                  <a:pt x="1" y="248"/>
                </a:lnTo>
                <a:lnTo>
                  <a:pt x="1" y="246"/>
                </a:lnTo>
                <a:lnTo>
                  <a:pt x="1" y="245"/>
                </a:lnTo>
                <a:lnTo>
                  <a:pt x="1" y="243"/>
                </a:lnTo>
                <a:lnTo>
                  <a:pt x="1" y="242"/>
                </a:lnTo>
                <a:lnTo>
                  <a:pt x="1" y="240"/>
                </a:lnTo>
                <a:lnTo>
                  <a:pt x="1" y="238"/>
                </a:lnTo>
                <a:lnTo>
                  <a:pt x="1" y="237"/>
                </a:lnTo>
                <a:lnTo>
                  <a:pt x="1" y="235"/>
                </a:lnTo>
                <a:lnTo>
                  <a:pt x="1" y="234"/>
                </a:lnTo>
                <a:lnTo>
                  <a:pt x="1" y="232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1" y="213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0"/>
                </a:lnTo>
                <a:lnTo>
                  <a:pt x="1" y="189"/>
                </a:lnTo>
                <a:lnTo>
                  <a:pt x="1" y="187"/>
                </a:lnTo>
                <a:lnTo>
                  <a:pt x="1" y="186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6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1" y="150"/>
                </a:lnTo>
                <a:lnTo>
                  <a:pt x="1" y="149"/>
                </a:lnTo>
                <a:lnTo>
                  <a:pt x="1" y="147"/>
                </a:lnTo>
                <a:lnTo>
                  <a:pt x="1" y="146"/>
                </a:lnTo>
                <a:lnTo>
                  <a:pt x="1" y="144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1" y="134"/>
                </a:lnTo>
                <a:lnTo>
                  <a:pt x="3" y="134"/>
                </a:lnTo>
                <a:lnTo>
                  <a:pt x="5" y="134"/>
                </a:lnTo>
                <a:lnTo>
                  <a:pt x="6" y="134"/>
                </a:lnTo>
                <a:lnTo>
                  <a:pt x="8" y="134"/>
                </a:lnTo>
                <a:lnTo>
                  <a:pt x="8" y="136"/>
                </a:lnTo>
                <a:lnTo>
                  <a:pt x="8" y="141"/>
                </a:lnTo>
                <a:lnTo>
                  <a:pt x="19" y="141"/>
                </a:lnTo>
                <a:lnTo>
                  <a:pt x="29" y="141"/>
                </a:lnTo>
                <a:lnTo>
                  <a:pt x="29" y="147"/>
                </a:lnTo>
                <a:lnTo>
                  <a:pt x="30" y="147"/>
                </a:lnTo>
                <a:lnTo>
                  <a:pt x="43" y="147"/>
                </a:lnTo>
                <a:lnTo>
                  <a:pt x="54" y="147"/>
                </a:lnTo>
                <a:lnTo>
                  <a:pt x="54" y="142"/>
                </a:lnTo>
                <a:lnTo>
                  <a:pt x="54" y="134"/>
                </a:lnTo>
                <a:lnTo>
                  <a:pt x="54" y="133"/>
                </a:lnTo>
                <a:lnTo>
                  <a:pt x="54" y="122"/>
                </a:lnTo>
                <a:lnTo>
                  <a:pt x="54" y="117"/>
                </a:lnTo>
                <a:lnTo>
                  <a:pt x="54" y="101"/>
                </a:lnTo>
                <a:lnTo>
                  <a:pt x="54" y="94"/>
                </a:lnTo>
                <a:lnTo>
                  <a:pt x="53" y="94"/>
                </a:lnTo>
                <a:lnTo>
                  <a:pt x="51" y="94"/>
                </a:lnTo>
                <a:lnTo>
                  <a:pt x="49" y="94"/>
                </a:lnTo>
                <a:lnTo>
                  <a:pt x="48" y="94"/>
                </a:lnTo>
                <a:lnTo>
                  <a:pt x="46" y="94"/>
                </a:lnTo>
                <a:lnTo>
                  <a:pt x="45" y="94"/>
                </a:lnTo>
                <a:lnTo>
                  <a:pt x="43" y="94"/>
                </a:lnTo>
                <a:lnTo>
                  <a:pt x="41" y="94"/>
                </a:lnTo>
                <a:lnTo>
                  <a:pt x="40" y="94"/>
                </a:lnTo>
                <a:lnTo>
                  <a:pt x="38" y="94"/>
                </a:lnTo>
                <a:lnTo>
                  <a:pt x="37" y="94"/>
                </a:lnTo>
                <a:lnTo>
                  <a:pt x="35" y="94"/>
                </a:lnTo>
                <a:lnTo>
                  <a:pt x="33" y="94"/>
                </a:lnTo>
                <a:lnTo>
                  <a:pt x="32" y="94"/>
                </a:lnTo>
                <a:lnTo>
                  <a:pt x="30" y="94"/>
                </a:lnTo>
                <a:lnTo>
                  <a:pt x="29" y="94"/>
                </a:lnTo>
                <a:lnTo>
                  <a:pt x="27" y="94"/>
                </a:lnTo>
                <a:lnTo>
                  <a:pt x="25" y="94"/>
                </a:lnTo>
                <a:lnTo>
                  <a:pt x="24" y="94"/>
                </a:lnTo>
                <a:lnTo>
                  <a:pt x="22" y="94"/>
                </a:lnTo>
                <a:lnTo>
                  <a:pt x="21" y="94"/>
                </a:lnTo>
                <a:lnTo>
                  <a:pt x="19" y="94"/>
                </a:lnTo>
                <a:lnTo>
                  <a:pt x="17" y="94"/>
                </a:lnTo>
                <a:lnTo>
                  <a:pt x="16" y="94"/>
                </a:lnTo>
                <a:lnTo>
                  <a:pt x="14" y="94"/>
                </a:lnTo>
                <a:lnTo>
                  <a:pt x="13" y="94"/>
                </a:lnTo>
                <a:lnTo>
                  <a:pt x="11" y="94"/>
                </a:lnTo>
                <a:lnTo>
                  <a:pt x="9" y="94"/>
                </a:lnTo>
                <a:lnTo>
                  <a:pt x="8" y="94"/>
                </a:lnTo>
                <a:lnTo>
                  <a:pt x="1" y="94"/>
                </a:lnTo>
                <a:lnTo>
                  <a:pt x="1" y="93"/>
                </a:lnTo>
                <a:lnTo>
                  <a:pt x="1" y="70"/>
                </a:lnTo>
                <a:lnTo>
                  <a:pt x="1" y="54"/>
                </a:lnTo>
                <a:lnTo>
                  <a:pt x="0" y="54"/>
                </a:lnTo>
                <a:lnTo>
                  <a:pt x="0" y="37"/>
                </a:lnTo>
                <a:lnTo>
                  <a:pt x="0" y="26"/>
                </a:lnTo>
                <a:lnTo>
                  <a:pt x="0" y="1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9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24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43" y="0"/>
                </a:lnTo>
                <a:lnTo>
                  <a:pt x="49" y="0"/>
                </a:lnTo>
                <a:lnTo>
                  <a:pt x="53" y="0"/>
                </a:lnTo>
                <a:lnTo>
                  <a:pt x="61" y="0"/>
                </a:lnTo>
                <a:lnTo>
                  <a:pt x="70" y="0"/>
                </a:lnTo>
                <a:lnTo>
                  <a:pt x="73" y="0"/>
                </a:lnTo>
                <a:lnTo>
                  <a:pt x="86" y="0"/>
                </a:lnTo>
                <a:lnTo>
                  <a:pt x="88" y="0"/>
                </a:lnTo>
                <a:lnTo>
                  <a:pt x="99" y="0"/>
                </a:lnTo>
                <a:lnTo>
                  <a:pt x="112" y="0"/>
                </a:lnTo>
                <a:lnTo>
                  <a:pt x="125" y="0"/>
                </a:lnTo>
                <a:lnTo>
                  <a:pt x="137" y="0"/>
                </a:lnTo>
                <a:lnTo>
                  <a:pt x="144" y="0"/>
                </a:lnTo>
                <a:lnTo>
                  <a:pt x="150" y="0"/>
                </a:lnTo>
                <a:lnTo>
                  <a:pt x="160" y="0"/>
                </a:lnTo>
                <a:lnTo>
                  <a:pt x="177" y="0"/>
                </a:lnTo>
                <a:lnTo>
                  <a:pt x="185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close/>
              </a:path>
            </a:pathLst>
          </a:custGeom>
          <a:solidFill>
            <a:srgbClr val="59A6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3497263" y="5122863"/>
            <a:ext cx="493713" cy="371475"/>
          </a:xfrm>
          <a:custGeom>
            <a:avLst/>
            <a:gdLst/>
            <a:ahLst/>
            <a:cxnLst>
              <a:cxn ang="0">
                <a:pos x="311" y="74"/>
              </a:cxn>
              <a:cxn ang="0">
                <a:pos x="311" y="93"/>
              </a:cxn>
              <a:cxn ang="0">
                <a:pos x="311" y="101"/>
              </a:cxn>
              <a:cxn ang="0">
                <a:pos x="311" y="157"/>
              </a:cxn>
              <a:cxn ang="0">
                <a:pos x="311" y="208"/>
              </a:cxn>
              <a:cxn ang="0">
                <a:pos x="311" y="221"/>
              </a:cxn>
              <a:cxn ang="0">
                <a:pos x="307" y="234"/>
              </a:cxn>
              <a:cxn ang="0">
                <a:pos x="298" y="234"/>
              </a:cxn>
              <a:cxn ang="0">
                <a:pos x="282" y="234"/>
              </a:cxn>
              <a:cxn ang="0">
                <a:pos x="274" y="234"/>
              </a:cxn>
              <a:cxn ang="0">
                <a:pos x="266" y="232"/>
              </a:cxn>
              <a:cxn ang="0">
                <a:pos x="234" y="232"/>
              </a:cxn>
              <a:cxn ang="0">
                <a:pos x="207" y="232"/>
              </a:cxn>
              <a:cxn ang="0">
                <a:pos x="200" y="232"/>
              </a:cxn>
              <a:cxn ang="0">
                <a:pos x="189" y="232"/>
              </a:cxn>
              <a:cxn ang="0">
                <a:pos x="162" y="232"/>
              </a:cxn>
              <a:cxn ang="0">
                <a:pos x="152" y="232"/>
              </a:cxn>
              <a:cxn ang="0">
                <a:pos x="147" y="232"/>
              </a:cxn>
              <a:cxn ang="0">
                <a:pos x="143" y="232"/>
              </a:cxn>
              <a:cxn ang="0">
                <a:pos x="138" y="232"/>
              </a:cxn>
              <a:cxn ang="0">
                <a:pos x="133" y="232"/>
              </a:cxn>
              <a:cxn ang="0">
                <a:pos x="128" y="232"/>
              </a:cxn>
              <a:cxn ang="0">
                <a:pos x="123" y="232"/>
              </a:cxn>
              <a:cxn ang="0">
                <a:pos x="119" y="232"/>
              </a:cxn>
              <a:cxn ang="0">
                <a:pos x="114" y="232"/>
              </a:cxn>
              <a:cxn ang="0">
                <a:pos x="109" y="232"/>
              </a:cxn>
              <a:cxn ang="0">
                <a:pos x="104" y="232"/>
              </a:cxn>
              <a:cxn ang="0">
                <a:pos x="99" y="232"/>
              </a:cxn>
              <a:cxn ang="0">
                <a:pos x="95" y="232"/>
              </a:cxn>
              <a:cxn ang="0">
                <a:pos x="90" y="232"/>
              </a:cxn>
              <a:cxn ang="0">
                <a:pos x="85" y="232"/>
              </a:cxn>
              <a:cxn ang="0">
                <a:pos x="80" y="232"/>
              </a:cxn>
              <a:cxn ang="0">
                <a:pos x="75" y="232"/>
              </a:cxn>
              <a:cxn ang="0">
                <a:pos x="71" y="232"/>
              </a:cxn>
              <a:cxn ang="0">
                <a:pos x="66" y="232"/>
              </a:cxn>
              <a:cxn ang="0">
                <a:pos x="61" y="232"/>
              </a:cxn>
              <a:cxn ang="0">
                <a:pos x="56" y="232"/>
              </a:cxn>
              <a:cxn ang="0">
                <a:pos x="51" y="232"/>
              </a:cxn>
              <a:cxn ang="0">
                <a:pos x="37" y="232"/>
              </a:cxn>
              <a:cxn ang="0">
                <a:pos x="34" y="234"/>
              </a:cxn>
              <a:cxn ang="0">
                <a:pos x="5" y="232"/>
              </a:cxn>
              <a:cxn ang="0">
                <a:pos x="0" y="232"/>
              </a:cxn>
              <a:cxn ang="0">
                <a:pos x="0" y="211"/>
              </a:cxn>
              <a:cxn ang="0">
                <a:pos x="0" y="203"/>
              </a:cxn>
              <a:cxn ang="0">
                <a:pos x="0" y="199"/>
              </a:cxn>
              <a:cxn ang="0">
                <a:pos x="0" y="194"/>
              </a:cxn>
              <a:cxn ang="0">
                <a:pos x="0" y="176"/>
              </a:cxn>
              <a:cxn ang="0">
                <a:pos x="0" y="155"/>
              </a:cxn>
              <a:cxn ang="0">
                <a:pos x="0" y="117"/>
              </a:cxn>
              <a:cxn ang="0">
                <a:pos x="0" y="104"/>
              </a:cxn>
              <a:cxn ang="0">
                <a:pos x="2" y="91"/>
              </a:cxn>
              <a:cxn ang="0">
                <a:pos x="0" y="43"/>
              </a:cxn>
              <a:cxn ang="0">
                <a:pos x="0" y="13"/>
              </a:cxn>
              <a:cxn ang="0">
                <a:pos x="0" y="0"/>
              </a:cxn>
              <a:cxn ang="0">
                <a:pos x="10" y="0"/>
              </a:cxn>
              <a:cxn ang="0">
                <a:pos x="80" y="2"/>
              </a:cxn>
              <a:cxn ang="0">
                <a:pos x="170" y="0"/>
              </a:cxn>
              <a:cxn ang="0">
                <a:pos x="253" y="40"/>
              </a:cxn>
            </a:cxnLst>
            <a:rect l="0" t="0" r="r" b="b"/>
            <a:pathLst>
              <a:path w="311" h="234">
                <a:moveTo>
                  <a:pt x="311" y="40"/>
                </a:moveTo>
                <a:lnTo>
                  <a:pt x="311" y="43"/>
                </a:lnTo>
                <a:lnTo>
                  <a:pt x="311" y="74"/>
                </a:lnTo>
                <a:lnTo>
                  <a:pt x="311" y="90"/>
                </a:lnTo>
                <a:lnTo>
                  <a:pt x="311" y="91"/>
                </a:lnTo>
                <a:lnTo>
                  <a:pt x="311" y="93"/>
                </a:lnTo>
                <a:lnTo>
                  <a:pt x="311" y="95"/>
                </a:lnTo>
                <a:lnTo>
                  <a:pt x="311" y="99"/>
                </a:lnTo>
                <a:lnTo>
                  <a:pt x="311" y="101"/>
                </a:lnTo>
                <a:lnTo>
                  <a:pt x="311" y="103"/>
                </a:lnTo>
                <a:lnTo>
                  <a:pt x="311" y="109"/>
                </a:lnTo>
                <a:lnTo>
                  <a:pt x="311" y="157"/>
                </a:lnTo>
                <a:lnTo>
                  <a:pt x="311" y="183"/>
                </a:lnTo>
                <a:lnTo>
                  <a:pt x="311" y="195"/>
                </a:lnTo>
                <a:lnTo>
                  <a:pt x="311" y="208"/>
                </a:lnTo>
                <a:lnTo>
                  <a:pt x="311" y="211"/>
                </a:lnTo>
                <a:lnTo>
                  <a:pt x="311" y="213"/>
                </a:lnTo>
                <a:lnTo>
                  <a:pt x="311" y="221"/>
                </a:lnTo>
                <a:lnTo>
                  <a:pt x="311" y="222"/>
                </a:lnTo>
                <a:lnTo>
                  <a:pt x="311" y="234"/>
                </a:lnTo>
                <a:lnTo>
                  <a:pt x="307" y="234"/>
                </a:lnTo>
                <a:lnTo>
                  <a:pt x="304" y="234"/>
                </a:lnTo>
                <a:lnTo>
                  <a:pt x="303" y="234"/>
                </a:lnTo>
                <a:lnTo>
                  <a:pt x="298" y="234"/>
                </a:lnTo>
                <a:lnTo>
                  <a:pt x="290" y="234"/>
                </a:lnTo>
                <a:lnTo>
                  <a:pt x="285" y="234"/>
                </a:lnTo>
                <a:lnTo>
                  <a:pt x="282" y="234"/>
                </a:lnTo>
                <a:lnTo>
                  <a:pt x="277" y="234"/>
                </a:lnTo>
                <a:lnTo>
                  <a:pt x="275" y="234"/>
                </a:lnTo>
                <a:lnTo>
                  <a:pt x="274" y="234"/>
                </a:lnTo>
                <a:lnTo>
                  <a:pt x="272" y="234"/>
                </a:lnTo>
                <a:lnTo>
                  <a:pt x="269" y="234"/>
                </a:lnTo>
                <a:lnTo>
                  <a:pt x="266" y="232"/>
                </a:lnTo>
                <a:lnTo>
                  <a:pt x="264" y="232"/>
                </a:lnTo>
                <a:lnTo>
                  <a:pt x="251" y="232"/>
                </a:lnTo>
                <a:lnTo>
                  <a:pt x="234" y="232"/>
                </a:lnTo>
                <a:lnTo>
                  <a:pt x="226" y="232"/>
                </a:lnTo>
                <a:lnTo>
                  <a:pt x="218" y="232"/>
                </a:lnTo>
                <a:lnTo>
                  <a:pt x="207" y="232"/>
                </a:lnTo>
                <a:lnTo>
                  <a:pt x="203" y="232"/>
                </a:lnTo>
                <a:lnTo>
                  <a:pt x="202" y="232"/>
                </a:lnTo>
                <a:lnTo>
                  <a:pt x="200" y="232"/>
                </a:lnTo>
                <a:lnTo>
                  <a:pt x="197" y="232"/>
                </a:lnTo>
                <a:lnTo>
                  <a:pt x="195" y="232"/>
                </a:lnTo>
                <a:lnTo>
                  <a:pt x="189" y="232"/>
                </a:lnTo>
                <a:lnTo>
                  <a:pt x="175" y="232"/>
                </a:lnTo>
                <a:lnTo>
                  <a:pt x="170" y="232"/>
                </a:lnTo>
                <a:lnTo>
                  <a:pt x="162" y="232"/>
                </a:lnTo>
                <a:lnTo>
                  <a:pt x="155" y="232"/>
                </a:lnTo>
                <a:lnTo>
                  <a:pt x="154" y="232"/>
                </a:lnTo>
                <a:lnTo>
                  <a:pt x="152" y="232"/>
                </a:lnTo>
                <a:lnTo>
                  <a:pt x="151" y="232"/>
                </a:lnTo>
                <a:lnTo>
                  <a:pt x="149" y="232"/>
                </a:lnTo>
                <a:lnTo>
                  <a:pt x="147" y="232"/>
                </a:lnTo>
                <a:lnTo>
                  <a:pt x="146" y="232"/>
                </a:lnTo>
                <a:lnTo>
                  <a:pt x="144" y="232"/>
                </a:lnTo>
                <a:lnTo>
                  <a:pt x="143" y="232"/>
                </a:lnTo>
                <a:lnTo>
                  <a:pt x="141" y="232"/>
                </a:lnTo>
                <a:lnTo>
                  <a:pt x="139" y="232"/>
                </a:lnTo>
                <a:lnTo>
                  <a:pt x="138" y="232"/>
                </a:lnTo>
                <a:lnTo>
                  <a:pt x="136" y="232"/>
                </a:lnTo>
                <a:lnTo>
                  <a:pt x="135" y="232"/>
                </a:lnTo>
                <a:lnTo>
                  <a:pt x="133" y="232"/>
                </a:lnTo>
                <a:lnTo>
                  <a:pt x="131" y="232"/>
                </a:lnTo>
                <a:lnTo>
                  <a:pt x="130" y="232"/>
                </a:lnTo>
                <a:lnTo>
                  <a:pt x="128" y="232"/>
                </a:lnTo>
                <a:lnTo>
                  <a:pt x="127" y="232"/>
                </a:lnTo>
                <a:lnTo>
                  <a:pt x="125" y="232"/>
                </a:lnTo>
                <a:lnTo>
                  <a:pt x="123" y="232"/>
                </a:lnTo>
                <a:lnTo>
                  <a:pt x="122" y="232"/>
                </a:lnTo>
                <a:lnTo>
                  <a:pt x="120" y="232"/>
                </a:lnTo>
                <a:lnTo>
                  <a:pt x="119" y="232"/>
                </a:lnTo>
                <a:lnTo>
                  <a:pt x="117" y="232"/>
                </a:lnTo>
                <a:lnTo>
                  <a:pt x="115" y="232"/>
                </a:lnTo>
                <a:lnTo>
                  <a:pt x="114" y="232"/>
                </a:lnTo>
                <a:lnTo>
                  <a:pt x="112" y="232"/>
                </a:lnTo>
                <a:lnTo>
                  <a:pt x="111" y="232"/>
                </a:lnTo>
                <a:lnTo>
                  <a:pt x="109" y="232"/>
                </a:lnTo>
                <a:lnTo>
                  <a:pt x="107" y="232"/>
                </a:lnTo>
                <a:lnTo>
                  <a:pt x="106" y="232"/>
                </a:lnTo>
                <a:lnTo>
                  <a:pt x="104" y="232"/>
                </a:lnTo>
                <a:lnTo>
                  <a:pt x="103" y="232"/>
                </a:lnTo>
                <a:lnTo>
                  <a:pt x="101" y="232"/>
                </a:lnTo>
                <a:lnTo>
                  <a:pt x="99" y="232"/>
                </a:lnTo>
                <a:lnTo>
                  <a:pt x="98" y="232"/>
                </a:lnTo>
                <a:lnTo>
                  <a:pt x="96" y="232"/>
                </a:lnTo>
                <a:lnTo>
                  <a:pt x="95" y="232"/>
                </a:lnTo>
                <a:lnTo>
                  <a:pt x="93" y="232"/>
                </a:lnTo>
                <a:lnTo>
                  <a:pt x="91" y="232"/>
                </a:lnTo>
                <a:lnTo>
                  <a:pt x="90" y="232"/>
                </a:lnTo>
                <a:lnTo>
                  <a:pt x="88" y="232"/>
                </a:lnTo>
                <a:lnTo>
                  <a:pt x="87" y="232"/>
                </a:lnTo>
                <a:lnTo>
                  <a:pt x="85" y="232"/>
                </a:lnTo>
                <a:lnTo>
                  <a:pt x="83" y="232"/>
                </a:lnTo>
                <a:lnTo>
                  <a:pt x="82" y="232"/>
                </a:lnTo>
                <a:lnTo>
                  <a:pt x="80" y="232"/>
                </a:lnTo>
                <a:lnTo>
                  <a:pt x="79" y="232"/>
                </a:lnTo>
                <a:lnTo>
                  <a:pt x="77" y="232"/>
                </a:lnTo>
                <a:lnTo>
                  <a:pt x="75" y="232"/>
                </a:lnTo>
                <a:lnTo>
                  <a:pt x="74" y="232"/>
                </a:lnTo>
                <a:lnTo>
                  <a:pt x="72" y="232"/>
                </a:lnTo>
                <a:lnTo>
                  <a:pt x="71" y="232"/>
                </a:lnTo>
                <a:lnTo>
                  <a:pt x="69" y="232"/>
                </a:lnTo>
                <a:lnTo>
                  <a:pt x="67" y="232"/>
                </a:lnTo>
                <a:lnTo>
                  <a:pt x="66" y="232"/>
                </a:lnTo>
                <a:lnTo>
                  <a:pt x="64" y="232"/>
                </a:lnTo>
                <a:lnTo>
                  <a:pt x="63" y="232"/>
                </a:lnTo>
                <a:lnTo>
                  <a:pt x="61" y="232"/>
                </a:lnTo>
                <a:lnTo>
                  <a:pt x="59" y="232"/>
                </a:lnTo>
                <a:lnTo>
                  <a:pt x="58" y="232"/>
                </a:lnTo>
                <a:lnTo>
                  <a:pt x="56" y="232"/>
                </a:lnTo>
                <a:lnTo>
                  <a:pt x="55" y="232"/>
                </a:lnTo>
                <a:lnTo>
                  <a:pt x="53" y="232"/>
                </a:lnTo>
                <a:lnTo>
                  <a:pt x="51" y="232"/>
                </a:lnTo>
                <a:lnTo>
                  <a:pt x="40" y="232"/>
                </a:lnTo>
                <a:lnTo>
                  <a:pt x="39" y="232"/>
                </a:lnTo>
                <a:lnTo>
                  <a:pt x="37" y="232"/>
                </a:lnTo>
                <a:lnTo>
                  <a:pt x="35" y="232"/>
                </a:lnTo>
                <a:lnTo>
                  <a:pt x="34" y="232"/>
                </a:lnTo>
                <a:lnTo>
                  <a:pt x="34" y="234"/>
                </a:lnTo>
                <a:lnTo>
                  <a:pt x="8" y="232"/>
                </a:lnTo>
                <a:lnTo>
                  <a:pt x="7" y="232"/>
                </a:lnTo>
                <a:lnTo>
                  <a:pt x="5" y="232"/>
                </a:lnTo>
                <a:lnTo>
                  <a:pt x="3" y="232"/>
                </a:lnTo>
                <a:lnTo>
                  <a:pt x="2" y="232"/>
                </a:lnTo>
                <a:lnTo>
                  <a:pt x="0" y="232"/>
                </a:lnTo>
                <a:lnTo>
                  <a:pt x="0" y="221"/>
                </a:lnTo>
                <a:lnTo>
                  <a:pt x="0" y="213"/>
                </a:lnTo>
                <a:lnTo>
                  <a:pt x="0" y="211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9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89"/>
                </a:lnTo>
                <a:lnTo>
                  <a:pt x="0" y="183"/>
                </a:lnTo>
                <a:lnTo>
                  <a:pt x="0" y="176"/>
                </a:lnTo>
                <a:lnTo>
                  <a:pt x="0" y="168"/>
                </a:lnTo>
                <a:lnTo>
                  <a:pt x="0" y="163"/>
                </a:lnTo>
                <a:lnTo>
                  <a:pt x="0" y="155"/>
                </a:lnTo>
                <a:lnTo>
                  <a:pt x="0" y="146"/>
                </a:lnTo>
                <a:lnTo>
                  <a:pt x="0" y="143"/>
                </a:lnTo>
                <a:lnTo>
                  <a:pt x="0" y="117"/>
                </a:lnTo>
                <a:lnTo>
                  <a:pt x="0" y="115"/>
                </a:lnTo>
                <a:lnTo>
                  <a:pt x="0" y="111"/>
                </a:lnTo>
                <a:lnTo>
                  <a:pt x="0" y="104"/>
                </a:lnTo>
                <a:lnTo>
                  <a:pt x="0" y="99"/>
                </a:lnTo>
                <a:lnTo>
                  <a:pt x="0" y="98"/>
                </a:lnTo>
                <a:lnTo>
                  <a:pt x="2" y="91"/>
                </a:lnTo>
                <a:lnTo>
                  <a:pt x="2" y="79"/>
                </a:lnTo>
                <a:lnTo>
                  <a:pt x="2" y="66"/>
                </a:lnTo>
                <a:lnTo>
                  <a:pt x="0" y="43"/>
                </a:lnTo>
                <a:lnTo>
                  <a:pt x="0" y="34"/>
                </a:lnTo>
                <a:lnTo>
                  <a:pt x="0" y="21"/>
                </a:lnTo>
                <a:lnTo>
                  <a:pt x="0" y="13"/>
                </a:lnTo>
                <a:lnTo>
                  <a:pt x="0" y="7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24" y="0"/>
                </a:lnTo>
                <a:lnTo>
                  <a:pt x="80" y="2"/>
                </a:lnTo>
                <a:lnTo>
                  <a:pt x="82" y="2"/>
                </a:lnTo>
                <a:lnTo>
                  <a:pt x="99" y="0"/>
                </a:lnTo>
                <a:lnTo>
                  <a:pt x="170" y="0"/>
                </a:lnTo>
                <a:lnTo>
                  <a:pt x="234" y="0"/>
                </a:lnTo>
                <a:lnTo>
                  <a:pt x="234" y="40"/>
                </a:lnTo>
                <a:lnTo>
                  <a:pt x="253" y="40"/>
                </a:lnTo>
                <a:lnTo>
                  <a:pt x="275" y="40"/>
                </a:lnTo>
                <a:lnTo>
                  <a:pt x="311" y="40"/>
                </a:lnTo>
                <a:close/>
              </a:path>
            </a:pathLst>
          </a:custGeom>
          <a:solidFill>
            <a:srgbClr val="C251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6"/>
          <p:cNvSpPr>
            <a:spLocks/>
          </p:cNvSpPr>
          <p:nvPr/>
        </p:nvSpPr>
        <p:spPr bwMode="auto">
          <a:xfrm>
            <a:off x="4410076" y="3470276"/>
            <a:ext cx="679450" cy="284163"/>
          </a:xfrm>
          <a:custGeom>
            <a:avLst/>
            <a:gdLst/>
            <a:ahLst/>
            <a:cxnLst>
              <a:cxn ang="0">
                <a:pos x="244" y="19"/>
              </a:cxn>
              <a:cxn ang="0">
                <a:pos x="265" y="19"/>
              </a:cxn>
              <a:cxn ang="0">
                <a:pos x="296" y="19"/>
              </a:cxn>
              <a:cxn ang="0">
                <a:pos x="352" y="19"/>
              </a:cxn>
              <a:cxn ang="0">
                <a:pos x="425" y="19"/>
              </a:cxn>
              <a:cxn ang="0">
                <a:pos x="411" y="179"/>
              </a:cxn>
              <a:cxn ang="0">
                <a:pos x="380" y="179"/>
              </a:cxn>
              <a:cxn ang="0">
                <a:pos x="332" y="177"/>
              </a:cxn>
              <a:cxn ang="0">
                <a:pos x="257" y="177"/>
              </a:cxn>
              <a:cxn ang="0">
                <a:pos x="169" y="179"/>
              </a:cxn>
              <a:cxn ang="0">
                <a:pos x="166" y="169"/>
              </a:cxn>
              <a:cxn ang="0">
                <a:pos x="156" y="156"/>
              </a:cxn>
              <a:cxn ang="0">
                <a:pos x="152" y="152"/>
              </a:cxn>
              <a:cxn ang="0">
                <a:pos x="145" y="148"/>
              </a:cxn>
              <a:cxn ang="0">
                <a:pos x="144" y="145"/>
              </a:cxn>
              <a:cxn ang="0">
                <a:pos x="142" y="134"/>
              </a:cxn>
              <a:cxn ang="0">
                <a:pos x="136" y="128"/>
              </a:cxn>
              <a:cxn ang="0">
                <a:pos x="126" y="124"/>
              </a:cxn>
              <a:cxn ang="0">
                <a:pos x="123" y="120"/>
              </a:cxn>
              <a:cxn ang="0">
                <a:pos x="120" y="116"/>
              </a:cxn>
              <a:cxn ang="0">
                <a:pos x="110" y="113"/>
              </a:cxn>
              <a:cxn ang="0">
                <a:pos x="104" y="112"/>
              </a:cxn>
              <a:cxn ang="0">
                <a:pos x="97" y="99"/>
              </a:cxn>
              <a:cxn ang="0">
                <a:pos x="89" y="91"/>
              </a:cxn>
              <a:cxn ang="0">
                <a:pos x="81" y="84"/>
              </a:cxn>
              <a:cxn ang="0">
                <a:pos x="75" y="83"/>
              </a:cxn>
              <a:cxn ang="0">
                <a:pos x="64" y="84"/>
              </a:cxn>
              <a:cxn ang="0">
                <a:pos x="57" y="86"/>
              </a:cxn>
              <a:cxn ang="0">
                <a:pos x="54" y="86"/>
              </a:cxn>
              <a:cxn ang="0">
                <a:pos x="52" y="86"/>
              </a:cxn>
              <a:cxn ang="0">
                <a:pos x="48" y="81"/>
              </a:cxn>
              <a:cxn ang="0">
                <a:pos x="44" y="76"/>
              </a:cxn>
              <a:cxn ang="0">
                <a:pos x="40" y="73"/>
              </a:cxn>
              <a:cxn ang="0">
                <a:pos x="38" y="73"/>
              </a:cxn>
              <a:cxn ang="0">
                <a:pos x="36" y="75"/>
              </a:cxn>
              <a:cxn ang="0">
                <a:pos x="33" y="73"/>
              </a:cxn>
              <a:cxn ang="0">
                <a:pos x="32" y="75"/>
              </a:cxn>
              <a:cxn ang="0">
                <a:pos x="25" y="75"/>
              </a:cxn>
              <a:cxn ang="0">
                <a:pos x="22" y="73"/>
              </a:cxn>
              <a:cxn ang="0">
                <a:pos x="19" y="68"/>
              </a:cxn>
              <a:cxn ang="0">
                <a:pos x="14" y="70"/>
              </a:cxn>
              <a:cxn ang="0">
                <a:pos x="11" y="62"/>
              </a:cxn>
              <a:cxn ang="0">
                <a:pos x="12" y="56"/>
              </a:cxn>
              <a:cxn ang="0">
                <a:pos x="12" y="52"/>
              </a:cxn>
              <a:cxn ang="0">
                <a:pos x="8" y="44"/>
              </a:cxn>
              <a:cxn ang="0">
                <a:pos x="8" y="36"/>
              </a:cxn>
              <a:cxn ang="0">
                <a:pos x="9" y="36"/>
              </a:cxn>
              <a:cxn ang="0">
                <a:pos x="12" y="32"/>
              </a:cxn>
              <a:cxn ang="0">
                <a:pos x="9" y="25"/>
              </a:cxn>
              <a:cxn ang="0">
                <a:pos x="8" y="28"/>
              </a:cxn>
              <a:cxn ang="0">
                <a:pos x="6" y="35"/>
              </a:cxn>
              <a:cxn ang="0">
                <a:pos x="4" y="40"/>
              </a:cxn>
              <a:cxn ang="0">
                <a:pos x="3" y="41"/>
              </a:cxn>
              <a:cxn ang="0">
                <a:pos x="0" y="12"/>
              </a:cxn>
              <a:cxn ang="0">
                <a:pos x="20" y="0"/>
              </a:cxn>
              <a:cxn ang="0">
                <a:pos x="32" y="6"/>
              </a:cxn>
              <a:cxn ang="0">
                <a:pos x="59" y="19"/>
              </a:cxn>
              <a:cxn ang="0">
                <a:pos x="96" y="19"/>
              </a:cxn>
              <a:cxn ang="0">
                <a:pos x="140" y="19"/>
              </a:cxn>
            </a:cxnLst>
            <a:rect l="0" t="0" r="r" b="b"/>
            <a:pathLst>
              <a:path w="428" h="179">
                <a:moveTo>
                  <a:pt x="187" y="19"/>
                </a:moveTo>
                <a:lnTo>
                  <a:pt x="192" y="19"/>
                </a:lnTo>
                <a:lnTo>
                  <a:pt x="204" y="19"/>
                </a:lnTo>
                <a:lnTo>
                  <a:pt x="232" y="19"/>
                </a:lnTo>
                <a:lnTo>
                  <a:pt x="241" y="19"/>
                </a:lnTo>
                <a:lnTo>
                  <a:pt x="244" y="19"/>
                </a:lnTo>
                <a:lnTo>
                  <a:pt x="252" y="19"/>
                </a:lnTo>
                <a:lnTo>
                  <a:pt x="252" y="19"/>
                </a:lnTo>
                <a:lnTo>
                  <a:pt x="254" y="19"/>
                </a:lnTo>
                <a:lnTo>
                  <a:pt x="257" y="19"/>
                </a:lnTo>
                <a:lnTo>
                  <a:pt x="264" y="19"/>
                </a:lnTo>
                <a:lnTo>
                  <a:pt x="265" y="19"/>
                </a:lnTo>
                <a:lnTo>
                  <a:pt x="267" y="19"/>
                </a:lnTo>
                <a:lnTo>
                  <a:pt x="272" y="19"/>
                </a:lnTo>
                <a:lnTo>
                  <a:pt x="281" y="19"/>
                </a:lnTo>
                <a:lnTo>
                  <a:pt x="284" y="19"/>
                </a:lnTo>
                <a:lnTo>
                  <a:pt x="296" y="19"/>
                </a:lnTo>
                <a:lnTo>
                  <a:pt x="296" y="19"/>
                </a:lnTo>
                <a:lnTo>
                  <a:pt x="296" y="19"/>
                </a:lnTo>
                <a:lnTo>
                  <a:pt x="307" y="19"/>
                </a:lnTo>
                <a:lnTo>
                  <a:pt x="310" y="19"/>
                </a:lnTo>
                <a:lnTo>
                  <a:pt x="337" y="19"/>
                </a:lnTo>
                <a:lnTo>
                  <a:pt x="347" y="19"/>
                </a:lnTo>
                <a:lnTo>
                  <a:pt x="352" y="19"/>
                </a:lnTo>
                <a:lnTo>
                  <a:pt x="356" y="19"/>
                </a:lnTo>
                <a:lnTo>
                  <a:pt x="360" y="19"/>
                </a:lnTo>
                <a:lnTo>
                  <a:pt x="374" y="19"/>
                </a:lnTo>
                <a:lnTo>
                  <a:pt x="390" y="19"/>
                </a:lnTo>
                <a:lnTo>
                  <a:pt x="408" y="19"/>
                </a:lnTo>
                <a:lnTo>
                  <a:pt x="425" y="19"/>
                </a:lnTo>
                <a:lnTo>
                  <a:pt x="425" y="19"/>
                </a:lnTo>
                <a:lnTo>
                  <a:pt x="428" y="19"/>
                </a:lnTo>
                <a:lnTo>
                  <a:pt x="428" y="99"/>
                </a:lnTo>
                <a:lnTo>
                  <a:pt x="428" y="179"/>
                </a:lnTo>
                <a:lnTo>
                  <a:pt x="412" y="179"/>
                </a:lnTo>
                <a:lnTo>
                  <a:pt x="411" y="179"/>
                </a:lnTo>
                <a:lnTo>
                  <a:pt x="406" y="179"/>
                </a:lnTo>
                <a:lnTo>
                  <a:pt x="403" y="179"/>
                </a:lnTo>
                <a:lnTo>
                  <a:pt x="400" y="179"/>
                </a:lnTo>
                <a:lnTo>
                  <a:pt x="398" y="179"/>
                </a:lnTo>
                <a:lnTo>
                  <a:pt x="395" y="179"/>
                </a:lnTo>
                <a:lnTo>
                  <a:pt x="380" y="179"/>
                </a:lnTo>
                <a:lnTo>
                  <a:pt x="376" y="179"/>
                </a:lnTo>
                <a:lnTo>
                  <a:pt x="363" y="179"/>
                </a:lnTo>
                <a:lnTo>
                  <a:pt x="363" y="179"/>
                </a:lnTo>
                <a:lnTo>
                  <a:pt x="360" y="179"/>
                </a:lnTo>
                <a:lnTo>
                  <a:pt x="337" y="177"/>
                </a:lnTo>
                <a:lnTo>
                  <a:pt x="332" y="177"/>
                </a:lnTo>
                <a:lnTo>
                  <a:pt x="329" y="177"/>
                </a:lnTo>
                <a:lnTo>
                  <a:pt x="310" y="177"/>
                </a:lnTo>
                <a:lnTo>
                  <a:pt x="297" y="177"/>
                </a:lnTo>
                <a:lnTo>
                  <a:pt x="270" y="177"/>
                </a:lnTo>
                <a:lnTo>
                  <a:pt x="262" y="179"/>
                </a:lnTo>
                <a:lnTo>
                  <a:pt x="257" y="177"/>
                </a:lnTo>
                <a:lnTo>
                  <a:pt x="252" y="179"/>
                </a:lnTo>
                <a:lnTo>
                  <a:pt x="230" y="179"/>
                </a:lnTo>
                <a:lnTo>
                  <a:pt x="217" y="179"/>
                </a:lnTo>
                <a:lnTo>
                  <a:pt x="190" y="179"/>
                </a:lnTo>
                <a:lnTo>
                  <a:pt x="177" y="179"/>
                </a:lnTo>
                <a:lnTo>
                  <a:pt x="169" y="179"/>
                </a:lnTo>
                <a:lnTo>
                  <a:pt x="169" y="177"/>
                </a:lnTo>
                <a:lnTo>
                  <a:pt x="169" y="176"/>
                </a:lnTo>
                <a:lnTo>
                  <a:pt x="169" y="176"/>
                </a:lnTo>
                <a:lnTo>
                  <a:pt x="168" y="174"/>
                </a:lnTo>
                <a:lnTo>
                  <a:pt x="168" y="172"/>
                </a:lnTo>
                <a:lnTo>
                  <a:pt x="166" y="169"/>
                </a:lnTo>
                <a:lnTo>
                  <a:pt x="164" y="166"/>
                </a:lnTo>
                <a:lnTo>
                  <a:pt x="163" y="166"/>
                </a:lnTo>
                <a:lnTo>
                  <a:pt x="163" y="164"/>
                </a:lnTo>
                <a:lnTo>
                  <a:pt x="161" y="163"/>
                </a:lnTo>
                <a:lnTo>
                  <a:pt x="160" y="161"/>
                </a:lnTo>
                <a:lnTo>
                  <a:pt x="156" y="156"/>
                </a:lnTo>
                <a:lnTo>
                  <a:pt x="156" y="156"/>
                </a:lnTo>
                <a:lnTo>
                  <a:pt x="155" y="155"/>
                </a:lnTo>
                <a:lnTo>
                  <a:pt x="153" y="153"/>
                </a:lnTo>
                <a:lnTo>
                  <a:pt x="153" y="153"/>
                </a:lnTo>
                <a:lnTo>
                  <a:pt x="152" y="152"/>
                </a:lnTo>
                <a:lnTo>
                  <a:pt x="152" y="152"/>
                </a:lnTo>
                <a:lnTo>
                  <a:pt x="150" y="150"/>
                </a:lnTo>
                <a:lnTo>
                  <a:pt x="150" y="148"/>
                </a:lnTo>
                <a:lnTo>
                  <a:pt x="148" y="148"/>
                </a:lnTo>
                <a:lnTo>
                  <a:pt x="148" y="148"/>
                </a:lnTo>
                <a:lnTo>
                  <a:pt x="147" y="148"/>
                </a:lnTo>
                <a:lnTo>
                  <a:pt x="145" y="148"/>
                </a:lnTo>
                <a:lnTo>
                  <a:pt x="145" y="148"/>
                </a:lnTo>
                <a:lnTo>
                  <a:pt x="145" y="148"/>
                </a:lnTo>
                <a:lnTo>
                  <a:pt x="144" y="147"/>
                </a:lnTo>
                <a:lnTo>
                  <a:pt x="144" y="147"/>
                </a:lnTo>
                <a:lnTo>
                  <a:pt x="144" y="147"/>
                </a:lnTo>
                <a:lnTo>
                  <a:pt x="144" y="145"/>
                </a:lnTo>
                <a:lnTo>
                  <a:pt x="145" y="144"/>
                </a:lnTo>
                <a:lnTo>
                  <a:pt x="145" y="142"/>
                </a:lnTo>
                <a:lnTo>
                  <a:pt x="145" y="139"/>
                </a:lnTo>
                <a:lnTo>
                  <a:pt x="145" y="139"/>
                </a:lnTo>
                <a:lnTo>
                  <a:pt x="144" y="136"/>
                </a:lnTo>
                <a:lnTo>
                  <a:pt x="142" y="134"/>
                </a:lnTo>
                <a:lnTo>
                  <a:pt x="142" y="132"/>
                </a:lnTo>
                <a:lnTo>
                  <a:pt x="140" y="132"/>
                </a:lnTo>
                <a:lnTo>
                  <a:pt x="140" y="131"/>
                </a:lnTo>
                <a:lnTo>
                  <a:pt x="139" y="131"/>
                </a:lnTo>
                <a:lnTo>
                  <a:pt x="137" y="128"/>
                </a:lnTo>
                <a:lnTo>
                  <a:pt x="136" y="128"/>
                </a:lnTo>
                <a:lnTo>
                  <a:pt x="132" y="126"/>
                </a:lnTo>
                <a:lnTo>
                  <a:pt x="131" y="126"/>
                </a:lnTo>
                <a:lnTo>
                  <a:pt x="129" y="126"/>
                </a:lnTo>
                <a:lnTo>
                  <a:pt x="128" y="126"/>
                </a:lnTo>
                <a:lnTo>
                  <a:pt x="126" y="124"/>
                </a:lnTo>
                <a:lnTo>
                  <a:pt x="126" y="124"/>
                </a:lnTo>
                <a:lnTo>
                  <a:pt x="124" y="124"/>
                </a:lnTo>
                <a:lnTo>
                  <a:pt x="124" y="123"/>
                </a:lnTo>
                <a:lnTo>
                  <a:pt x="124" y="121"/>
                </a:lnTo>
                <a:lnTo>
                  <a:pt x="124" y="121"/>
                </a:lnTo>
                <a:lnTo>
                  <a:pt x="124" y="121"/>
                </a:lnTo>
                <a:lnTo>
                  <a:pt x="123" y="120"/>
                </a:lnTo>
                <a:lnTo>
                  <a:pt x="123" y="120"/>
                </a:lnTo>
                <a:lnTo>
                  <a:pt x="121" y="118"/>
                </a:lnTo>
                <a:lnTo>
                  <a:pt x="120" y="118"/>
                </a:lnTo>
                <a:lnTo>
                  <a:pt x="120" y="118"/>
                </a:lnTo>
                <a:lnTo>
                  <a:pt x="120" y="116"/>
                </a:lnTo>
                <a:lnTo>
                  <a:pt x="120" y="116"/>
                </a:lnTo>
                <a:lnTo>
                  <a:pt x="118" y="115"/>
                </a:lnTo>
                <a:lnTo>
                  <a:pt x="116" y="115"/>
                </a:lnTo>
                <a:lnTo>
                  <a:pt x="116" y="115"/>
                </a:lnTo>
                <a:lnTo>
                  <a:pt x="115" y="115"/>
                </a:lnTo>
                <a:lnTo>
                  <a:pt x="112" y="113"/>
                </a:lnTo>
                <a:lnTo>
                  <a:pt x="110" y="113"/>
                </a:lnTo>
                <a:lnTo>
                  <a:pt x="108" y="113"/>
                </a:lnTo>
                <a:lnTo>
                  <a:pt x="107" y="113"/>
                </a:lnTo>
                <a:lnTo>
                  <a:pt x="105" y="112"/>
                </a:lnTo>
                <a:lnTo>
                  <a:pt x="104" y="112"/>
                </a:lnTo>
                <a:lnTo>
                  <a:pt x="104" y="112"/>
                </a:lnTo>
                <a:lnTo>
                  <a:pt x="104" y="112"/>
                </a:lnTo>
                <a:lnTo>
                  <a:pt x="104" y="108"/>
                </a:lnTo>
                <a:lnTo>
                  <a:pt x="102" y="107"/>
                </a:lnTo>
                <a:lnTo>
                  <a:pt x="100" y="105"/>
                </a:lnTo>
                <a:lnTo>
                  <a:pt x="99" y="102"/>
                </a:lnTo>
                <a:lnTo>
                  <a:pt x="99" y="100"/>
                </a:lnTo>
                <a:lnTo>
                  <a:pt x="97" y="99"/>
                </a:lnTo>
                <a:lnTo>
                  <a:pt x="97" y="97"/>
                </a:lnTo>
                <a:lnTo>
                  <a:pt x="96" y="96"/>
                </a:lnTo>
                <a:lnTo>
                  <a:pt x="94" y="96"/>
                </a:lnTo>
                <a:lnTo>
                  <a:pt x="92" y="94"/>
                </a:lnTo>
                <a:lnTo>
                  <a:pt x="91" y="94"/>
                </a:lnTo>
                <a:lnTo>
                  <a:pt x="89" y="91"/>
                </a:lnTo>
                <a:lnTo>
                  <a:pt x="88" y="91"/>
                </a:lnTo>
                <a:lnTo>
                  <a:pt x="86" y="88"/>
                </a:lnTo>
                <a:lnTo>
                  <a:pt x="86" y="86"/>
                </a:lnTo>
                <a:lnTo>
                  <a:pt x="86" y="86"/>
                </a:lnTo>
                <a:lnTo>
                  <a:pt x="84" y="86"/>
                </a:lnTo>
                <a:lnTo>
                  <a:pt x="81" y="84"/>
                </a:lnTo>
                <a:lnTo>
                  <a:pt x="80" y="84"/>
                </a:lnTo>
                <a:lnTo>
                  <a:pt x="78" y="83"/>
                </a:lnTo>
                <a:lnTo>
                  <a:pt x="76" y="83"/>
                </a:lnTo>
                <a:lnTo>
                  <a:pt x="76" y="83"/>
                </a:lnTo>
                <a:lnTo>
                  <a:pt x="75" y="83"/>
                </a:lnTo>
                <a:lnTo>
                  <a:pt x="75" y="83"/>
                </a:lnTo>
                <a:lnTo>
                  <a:pt x="70" y="83"/>
                </a:lnTo>
                <a:lnTo>
                  <a:pt x="70" y="83"/>
                </a:lnTo>
                <a:lnTo>
                  <a:pt x="67" y="83"/>
                </a:lnTo>
                <a:lnTo>
                  <a:pt x="65" y="83"/>
                </a:lnTo>
                <a:lnTo>
                  <a:pt x="65" y="83"/>
                </a:lnTo>
                <a:lnTo>
                  <a:pt x="64" y="84"/>
                </a:lnTo>
                <a:lnTo>
                  <a:pt x="62" y="84"/>
                </a:lnTo>
                <a:lnTo>
                  <a:pt x="62" y="84"/>
                </a:lnTo>
                <a:lnTo>
                  <a:pt x="60" y="84"/>
                </a:lnTo>
                <a:lnTo>
                  <a:pt x="60" y="86"/>
                </a:lnTo>
                <a:lnTo>
                  <a:pt x="59" y="86"/>
                </a:lnTo>
                <a:lnTo>
                  <a:pt x="57" y="86"/>
                </a:lnTo>
                <a:lnTo>
                  <a:pt x="57" y="86"/>
                </a:lnTo>
                <a:lnTo>
                  <a:pt x="57" y="86"/>
                </a:lnTo>
                <a:lnTo>
                  <a:pt x="57" y="86"/>
                </a:lnTo>
                <a:lnTo>
                  <a:pt x="56" y="86"/>
                </a:lnTo>
                <a:lnTo>
                  <a:pt x="56" y="86"/>
                </a:lnTo>
                <a:lnTo>
                  <a:pt x="54" y="86"/>
                </a:lnTo>
                <a:lnTo>
                  <a:pt x="54" y="84"/>
                </a:lnTo>
                <a:lnTo>
                  <a:pt x="54" y="84"/>
                </a:lnTo>
                <a:lnTo>
                  <a:pt x="52" y="84"/>
                </a:lnTo>
                <a:lnTo>
                  <a:pt x="52" y="84"/>
                </a:lnTo>
                <a:lnTo>
                  <a:pt x="52" y="84"/>
                </a:lnTo>
                <a:lnTo>
                  <a:pt x="52" y="86"/>
                </a:lnTo>
                <a:lnTo>
                  <a:pt x="51" y="86"/>
                </a:lnTo>
                <a:lnTo>
                  <a:pt x="51" y="86"/>
                </a:lnTo>
                <a:lnTo>
                  <a:pt x="51" y="84"/>
                </a:lnTo>
                <a:lnTo>
                  <a:pt x="49" y="83"/>
                </a:lnTo>
                <a:lnTo>
                  <a:pt x="49" y="81"/>
                </a:lnTo>
                <a:lnTo>
                  <a:pt x="48" y="81"/>
                </a:lnTo>
                <a:lnTo>
                  <a:pt x="48" y="81"/>
                </a:lnTo>
                <a:lnTo>
                  <a:pt x="48" y="81"/>
                </a:lnTo>
                <a:lnTo>
                  <a:pt x="48" y="81"/>
                </a:lnTo>
                <a:lnTo>
                  <a:pt x="46" y="80"/>
                </a:lnTo>
                <a:lnTo>
                  <a:pt x="46" y="76"/>
                </a:lnTo>
                <a:lnTo>
                  <a:pt x="44" y="76"/>
                </a:lnTo>
                <a:lnTo>
                  <a:pt x="43" y="76"/>
                </a:lnTo>
                <a:lnTo>
                  <a:pt x="43" y="76"/>
                </a:lnTo>
                <a:lnTo>
                  <a:pt x="43" y="75"/>
                </a:lnTo>
                <a:lnTo>
                  <a:pt x="41" y="75"/>
                </a:lnTo>
                <a:lnTo>
                  <a:pt x="40" y="73"/>
                </a:lnTo>
                <a:lnTo>
                  <a:pt x="40" y="73"/>
                </a:lnTo>
                <a:lnTo>
                  <a:pt x="40" y="73"/>
                </a:lnTo>
                <a:lnTo>
                  <a:pt x="38" y="72"/>
                </a:lnTo>
                <a:lnTo>
                  <a:pt x="38" y="72"/>
                </a:lnTo>
                <a:lnTo>
                  <a:pt x="38" y="72"/>
                </a:lnTo>
                <a:lnTo>
                  <a:pt x="38" y="73"/>
                </a:lnTo>
                <a:lnTo>
                  <a:pt x="38" y="73"/>
                </a:lnTo>
                <a:lnTo>
                  <a:pt x="38" y="73"/>
                </a:lnTo>
                <a:lnTo>
                  <a:pt x="36" y="73"/>
                </a:lnTo>
                <a:lnTo>
                  <a:pt x="36" y="75"/>
                </a:lnTo>
                <a:lnTo>
                  <a:pt x="36" y="75"/>
                </a:lnTo>
                <a:lnTo>
                  <a:pt x="36" y="75"/>
                </a:lnTo>
                <a:lnTo>
                  <a:pt x="36" y="75"/>
                </a:lnTo>
                <a:lnTo>
                  <a:pt x="35" y="73"/>
                </a:lnTo>
                <a:lnTo>
                  <a:pt x="35" y="73"/>
                </a:lnTo>
                <a:lnTo>
                  <a:pt x="35" y="73"/>
                </a:lnTo>
                <a:lnTo>
                  <a:pt x="35" y="73"/>
                </a:lnTo>
                <a:lnTo>
                  <a:pt x="33" y="73"/>
                </a:lnTo>
                <a:lnTo>
                  <a:pt x="33" y="73"/>
                </a:lnTo>
                <a:lnTo>
                  <a:pt x="33" y="73"/>
                </a:lnTo>
                <a:lnTo>
                  <a:pt x="33" y="73"/>
                </a:lnTo>
                <a:lnTo>
                  <a:pt x="32" y="73"/>
                </a:lnTo>
                <a:lnTo>
                  <a:pt x="32" y="75"/>
                </a:lnTo>
                <a:lnTo>
                  <a:pt x="32" y="75"/>
                </a:lnTo>
                <a:lnTo>
                  <a:pt x="32" y="75"/>
                </a:lnTo>
                <a:lnTo>
                  <a:pt x="30" y="75"/>
                </a:lnTo>
                <a:lnTo>
                  <a:pt x="30" y="73"/>
                </a:lnTo>
                <a:lnTo>
                  <a:pt x="28" y="75"/>
                </a:lnTo>
                <a:lnTo>
                  <a:pt x="28" y="75"/>
                </a:lnTo>
                <a:lnTo>
                  <a:pt x="27" y="75"/>
                </a:lnTo>
                <a:lnTo>
                  <a:pt x="25" y="75"/>
                </a:lnTo>
                <a:lnTo>
                  <a:pt x="25" y="75"/>
                </a:lnTo>
                <a:lnTo>
                  <a:pt x="25" y="76"/>
                </a:lnTo>
                <a:lnTo>
                  <a:pt x="25" y="76"/>
                </a:lnTo>
                <a:lnTo>
                  <a:pt x="25" y="76"/>
                </a:lnTo>
                <a:lnTo>
                  <a:pt x="24" y="76"/>
                </a:lnTo>
                <a:lnTo>
                  <a:pt x="22" y="73"/>
                </a:lnTo>
                <a:lnTo>
                  <a:pt x="22" y="73"/>
                </a:lnTo>
                <a:lnTo>
                  <a:pt x="22" y="72"/>
                </a:lnTo>
                <a:lnTo>
                  <a:pt x="20" y="70"/>
                </a:lnTo>
                <a:lnTo>
                  <a:pt x="20" y="68"/>
                </a:lnTo>
                <a:lnTo>
                  <a:pt x="20" y="68"/>
                </a:lnTo>
                <a:lnTo>
                  <a:pt x="19" y="68"/>
                </a:lnTo>
                <a:lnTo>
                  <a:pt x="17" y="68"/>
                </a:lnTo>
                <a:lnTo>
                  <a:pt x="16" y="70"/>
                </a:lnTo>
                <a:lnTo>
                  <a:pt x="16" y="70"/>
                </a:lnTo>
                <a:lnTo>
                  <a:pt x="16" y="70"/>
                </a:lnTo>
                <a:lnTo>
                  <a:pt x="16" y="70"/>
                </a:lnTo>
                <a:lnTo>
                  <a:pt x="14" y="70"/>
                </a:lnTo>
                <a:lnTo>
                  <a:pt x="12" y="70"/>
                </a:lnTo>
                <a:lnTo>
                  <a:pt x="12" y="68"/>
                </a:lnTo>
                <a:lnTo>
                  <a:pt x="11" y="67"/>
                </a:lnTo>
                <a:lnTo>
                  <a:pt x="11" y="65"/>
                </a:lnTo>
                <a:lnTo>
                  <a:pt x="11" y="64"/>
                </a:lnTo>
                <a:lnTo>
                  <a:pt x="11" y="62"/>
                </a:lnTo>
                <a:lnTo>
                  <a:pt x="11" y="62"/>
                </a:lnTo>
                <a:lnTo>
                  <a:pt x="12" y="60"/>
                </a:lnTo>
                <a:lnTo>
                  <a:pt x="12" y="59"/>
                </a:lnTo>
                <a:lnTo>
                  <a:pt x="12" y="59"/>
                </a:lnTo>
                <a:lnTo>
                  <a:pt x="12" y="57"/>
                </a:lnTo>
                <a:lnTo>
                  <a:pt x="12" y="56"/>
                </a:lnTo>
                <a:lnTo>
                  <a:pt x="11" y="54"/>
                </a:lnTo>
                <a:lnTo>
                  <a:pt x="11" y="54"/>
                </a:lnTo>
                <a:lnTo>
                  <a:pt x="11" y="54"/>
                </a:lnTo>
                <a:lnTo>
                  <a:pt x="12" y="54"/>
                </a:lnTo>
                <a:lnTo>
                  <a:pt x="12" y="54"/>
                </a:lnTo>
                <a:lnTo>
                  <a:pt x="12" y="52"/>
                </a:lnTo>
                <a:lnTo>
                  <a:pt x="12" y="52"/>
                </a:lnTo>
                <a:lnTo>
                  <a:pt x="12" y="52"/>
                </a:lnTo>
                <a:lnTo>
                  <a:pt x="12" y="51"/>
                </a:lnTo>
                <a:lnTo>
                  <a:pt x="12" y="51"/>
                </a:lnTo>
                <a:lnTo>
                  <a:pt x="11" y="49"/>
                </a:lnTo>
                <a:lnTo>
                  <a:pt x="8" y="44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8" y="38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8"/>
                </a:lnTo>
                <a:lnTo>
                  <a:pt x="8" y="38"/>
                </a:lnTo>
                <a:lnTo>
                  <a:pt x="9" y="38"/>
                </a:lnTo>
                <a:lnTo>
                  <a:pt x="9" y="36"/>
                </a:lnTo>
                <a:lnTo>
                  <a:pt x="9" y="36"/>
                </a:lnTo>
                <a:lnTo>
                  <a:pt x="9" y="36"/>
                </a:lnTo>
                <a:lnTo>
                  <a:pt x="11" y="36"/>
                </a:lnTo>
                <a:lnTo>
                  <a:pt x="11" y="35"/>
                </a:lnTo>
                <a:lnTo>
                  <a:pt x="12" y="35"/>
                </a:lnTo>
                <a:lnTo>
                  <a:pt x="12" y="35"/>
                </a:lnTo>
                <a:lnTo>
                  <a:pt x="12" y="32"/>
                </a:lnTo>
                <a:lnTo>
                  <a:pt x="12" y="32"/>
                </a:lnTo>
                <a:lnTo>
                  <a:pt x="12" y="30"/>
                </a:lnTo>
                <a:lnTo>
                  <a:pt x="11" y="28"/>
                </a:lnTo>
                <a:lnTo>
                  <a:pt x="9" y="27"/>
                </a:lnTo>
                <a:lnTo>
                  <a:pt x="9" y="25"/>
                </a:lnTo>
                <a:lnTo>
                  <a:pt x="9" y="25"/>
                </a:lnTo>
                <a:lnTo>
                  <a:pt x="9" y="27"/>
                </a:lnTo>
                <a:lnTo>
                  <a:pt x="8" y="27"/>
                </a:lnTo>
                <a:lnTo>
                  <a:pt x="8" y="28"/>
                </a:lnTo>
                <a:lnTo>
                  <a:pt x="8" y="28"/>
                </a:lnTo>
                <a:lnTo>
                  <a:pt x="8" y="28"/>
                </a:lnTo>
                <a:lnTo>
                  <a:pt x="8" y="28"/>
                </a:lnTo>
                <a:lnTo>
                  <a:pt x="6" y="30"/>
                </a:lnTo>
                <a:lnTo>
                  <a:pt x="6" y="32"/>
                </a:lnTo>
                <a:lnTo>
                  <a:pt x="6" y="32"/>
                </a:lnTo>
                <a:lnTo>
                  <a:pt x="6" y="33"/>
                </a:lnTo>
                <a:lnTo>
                  <a:pt x="6" y="35"/>
                </a:lnTo>
                <a:lnTo>
                  <a:pt x="6" y="35"/>
                </a:lnTo>
                <a:lnTo>
                  <a:pt x="6" y="35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1"/>
                </a:lnTo>
                <a:lnTo>
                  <a:pt x="3" y="41"/>
                </a:lnTo>
                <a:lnTo>
                  <a:pt x="3" y="43"/>
                </a:lnTo>
                <a:lnTo>
                  <a:pt x="0" y="43"/>
                </a:lnTo>
                <a:lnTo>
                  <a:pt x="0" y="43"/>
                </a:lnTo>
                <a:lnTo>
                  <a:pt x="0" y="30"/>
                </a:lnTo>
                <a:lnTo>
                  <a:pt x="0" y="25"/>
                </a:lnTo>
                <a:lnTo>
                  <a:pt x="0" y="12"/>
                </a:lnTo>
                <a:lnTo>
                  <a:pt x="0" y="0"/>
                </a:lnTo>
                <a:lnTo>
                  <a:pt x="3" y="0"/>
                </a:lnTo>
                <a:lnTo>
                  <a:pt x="3" y="0"/>
                </a:lnTo>
                <a:lnTo>
                  <a:pt x="12" y="0"/>
                </a:lnTo>
                <a:lnTo>
                  <a:pt x="14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7" y="0"/>
                </a:lnTo>
                <a:lnTo>
                  <a:pt x="27" y="6"/>
                </a:lnTo>
                <a:lnTo>
                  <a:pt x="30" y="6"/>
                </a:lnTo>
                <a:lnTo>
                  <a:pt x="32" y="6"/>
                </a:lnTo>
                <a:lnTo>
                  <a:pt x="35" y="6"/>
                </a:lnTo>
                <a:lnTo>
                  <a:pt x="40" y="6"/>
                </a:lnTo>
                <a:lnTo>
                  <a:pt x="40" y="6"/>
                </a:lnTo>
                <a:lnTo>
                  <a:pt x="40" y="20"/>
                </a:lnTo>
                <a:lnTo>
                  <a:pt x="41" y="20"/>
                </a:lnTo>
                <a:lnTo>
                  <a:pt x="59" y="19"/>
                </a:lnTo>
                <a:lnTo>
                  <a:pt x="68" y="19"/>
                </a:lnTo>
                <a:lnTo>
                  <a:pt x="76" y="19"/>
                </a:lnTo>
                <a:lnTo>
                  <a:pt x="81" y="19"/>
                </a:lnTo>
                <a:lnTo>
                  <a:pt x="86" y="19"/>
                </a:lnTo>
                <a:lnTo>
                  <a:pt x="88" y="19"/>
                </a:lnTo>
                <a:lnTo>
                  <a:pt x="96" y="19"/>
                </a:lnTo>
                <a:lnTo>
                  <a:pt x="99" y="19"/>
                </a:lnTo>
                <a:lnTo>
                  <a:pt x="104" y="19"/>
                </a:lnTo>
                <a:lnTo>
                  <a:pt x="112" y="19"/>
                </a:lnTo>
                <a:lnTo>
                  <a:pt x="124" y="19"/>
                </a:lnTo>
                <a:lnTo>
                  <a:pt x="136" y="19"/>
                </a:lnTo>
                <a:lnTo>
                  <a:pt x="140" y="19"/>
                </a:lnTo>
                <a:lnTo>
                  <a:pt x="161" y="19"/>
                </a:lnTo>
                <a:lnTo>
                  <a:pt x="164" y="19"/>
                </a:lnTo>
                <a:lnTo>
                  <a:pt x="169" y="19"/>
                </a:lnTo>
                <a:lnTo>
                  <a:pt x="187" y="19"/>
                </a:lnTo>
                <a:lnTo>
                  <a:pt x="187" y="19"/>
                </a:lnTo>
                <a:close/>
              </a:path>
            </a:pathLst>
          </a:custGeom>
          <a:solidFill>
            <a:srgbClr val="EDA2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7"/>
          <p:cNvSpPr>
            <a:spLocks/>
          </p:cNvSpPr>
          <p:nvPr/>
        </p:nvSpPr>
        <p:spPr bwMode="auto">
          <a:xfrm>
            <a:off x="2898776" y="5737226"/>
            <a:ext cx="382588" cy="490538"/>
          </a:xfrm>
          <a:custGeom>
            <a:avLst/>
            <a:gdLst/>
            <a:ahLst/>
            <a:cxnLst>
              <a:cxn ang="0">
                <a:pos x="232" y="10"/>
              </a:cxn>
              <a:cxn ang="0">
                <a:pos x="232" y="21"/>
              </a:cxn>
              <a:cxn ang="0">
                <a:pos x="232" y="32"/>
              </a:cxn>
              <a:cxn ang="0">
                <a:pos x="232" y="43"/>
              </a:cxn>
              <a:cxn ang="0">
                <a:pos x="232" y="55"/>
              </a:cxn>
              <a:cxn ang="0">
                <a:pos x="232" y="66"/>
              </a:cxn>
              <a:cxn ang="0">
                <a:pos x="232" y="77"/>
              </a:cxn>
              <a:cxn ang="0">
                <a:pos x="232" y="88"/>
              </a:cxn>
              <a:cxn ang="0">
                <a:pos x="232" y="99"/>
              </a:cxn>
              <a:cxn ang="0">
                <a:pos x="232" y="111"/>
              </a:cxn>
              <a:cxn ang="0">
                <a:pos x="232" y="122"/>
              </a:cxn>
              <a:cxn ang="0">
                <a:pos x="232" y="133"/>
              </a:cxn>
              <a:cxn ang="0">
                <a:pos x="232" y="144"/>
              </a:cxn>
              <a:cxn ang="0">
                <a:pos x="233" y="154"/>
              </a:cxn>
              <a:cxn ang="0">
                <a:pos x="241" y="157"/>
              </a:cxn>
              <a:cxn ang="0">
                <a:pos x="241" y="168"/>
              </a:cxn>
              <a:cxn ang="0">
                <a:pos x="241" y="179"/>
              </a:cxn>
              <a:cxn ang="0">
                <a:pos x="241" y="191"/>
              </a:cxn>
              <a:cxn ang="0">
                <a:pos x="241" y="202"/>
              </a:cxn>
              <a:cxn ang="0">
                <a:pos x="241" y="213"/>
              </a:cxn>
              <a:cxn ang="0">
                <a:pos x="241" y="224"/>
              </a:cxn>
              <a:cxn ang="0">
                <a:pos x="241" y="235"/>
              </a:cxn>
              <a:cxn ang="0">
                <a:pos x="240" y="245"/>
              </a:cxn>
              <a:cxn ang="0">
                <a:pos x="240" y="256"/>
              </a:cxn>
              <a:cxn ang="0">
                <a:pos x="208" y="309"/>
              </a:cxn>
              <a:cxn ang="0">
                <a:pos x="137" y="309"/>
              </a:cxn>
              <a:cxn ang="0">
                <a:pos x="52" y="309"/>
              </a:cxn>
              <a:cxn ang="0">
                <a:pos x="11" y="309"/>
              </a:cxn>
              <a:cxn ang="0">
                <a:pos x="11" y="223"/>
              </a:cxn>
              <a:cxn ang="0">
                <a:pos x="11" y="211"/>
              </a:cxn>
              <a:cxn ang="0">
                <a:pos x="11" y="200"/>
              </a:cxn>
              <a:cxn ang="0">
                <a:pos x="11" y="189"/>
              </a:cxn>
              <a:cxn ang="0">
                <a:pos x="11" y="178"/>
              </a:cxn>
              <a:cxn ang="0">
                <a:pos x="11" y="167"/>
              </a:cxn>
              <a:cxn ang="0">
                <a:pos x="11" y="155"/>
              </a:cxn>
              <a:cxn ang="0">
                <a:pos x="1" y="154"/>
              </a:cxn>
              <a:cxn ang="0">
                <a:pos x="0" y="144"/>
              </a:cxn>
              <a:cxn ang="0">
                <a:pos x="0" y="133"/>
              </a:cxn>
              <a:cxn ang="0">
                <a:pos x="0" y="66"/>
              </a:cxn>
              <a:cxn ang="0">
                <a:pos x="0" y="55"/>
              </a:cxn>
              <a:cxn ang="0">
                <a:pos x="0" y="43"/>
              </a:cxn>
              <a:cxn ang="0">
                <a:pos x="0" y="32"/>
              </a:cxn>
              <a:cxn ang="0">
                <a:pos x="0" y="21"/>
              </a:cxn>
              <a:cxn ang="0">
                <a:pos x="0" y="10"/>
              </a:cxn>
              <a:cxn ang="0">
                <a:pos x="1" y="0"/>
              </a:cxn>
              <a:cxn ang="0">
                <a:pos x="12" y="0"/>
              </a:cxn>
              <a:cxn ang="0">
                <a:pos x="24" y="0"/>
              </a:cxn>
              <a:cxn ang="0">
                <a:pos x="59" y="0"/>
              </a:cxn>
              <a:cxn ang="0">
                <a:pos x="105" y="0"/>
              </a:cxn>
              <a:cxn ang="0">
                <a:pos x="116" y="0"/>
              </a:cxn>
              <a:cxn ang="0">
                <a:pos x="128" y="0"/>
              </a:cxn>
              <a:cxn ang="0">
                <a:pos x="139" y="0"/>
              </a:cxn>
              <a:cxn ang="0">
                <a:pos x="150" y="0"/>
              </a:cxn>
              <a:cxn ang="0">
                <a:pos x="161" y="0"/>
              </a:cxn>
              <a:cxn ang="0">
                <a:pos x="172" y="0"/>
              </a:cxn>
              <a:cxn ang="0">
                <a:pos x="184" y="0"/>
              </a:cxn>
              <a:cxn ang="0">
                <a:pos x="195" y="0"/>
              </a:cxn>
              <a:cxn ang="0">
                <a:pos x="206" y="0"/>
              </a:cxn>
              <a:cxn ang="0">
                <a:pos x="217" y="0"/>
              </a:cxn>
              <a:cxn ang="0">
                <a:pos x="228" y="0"/>
              </a:cxn>
            </a:cxnLst>
            <a:rect l="0" t="0" r="r" b="b"/>
            <a:pathLst>
              <a:path w="241" h="309">
                <a:moveTo>
                  <a:pt x="232" y="0"/>
                </a:moveTo>
                <a:lnTo>
                  <a:pt x="232" y="2"/>
                </a:lnTo>
                <a:lnTo>
                  <a:pt x="232" y="3"/>
                </a:lnTo>
                <a:lnTo>
                  <a:pt x="232" y="5"/>
                </a:lnTo>
                <a:lnTo>
                  <a:pt x="232" y="7"/>
                </a:lnTo>
                <a:lnTo>
                  <a:pt x="232" y="8"/>
                </a:lnTo>
                <a:lnTo>
                  <a:pt x="232" y="10"/>
                </a:lnTo>
                <a:lnTo>
                  <a:pt x="232" y="11"/>
                </a:lnTo>
                <a:lnTo>
                  <a:pt x="232" y="13"/>
                </a:lnTo>
                <a:lnTo>
                  <a:pt x="232" y="15"/>
                </a:lnTo>
                <a:lnTo>
                  <a:pt x="232" y="16"/>
                </a:lnTo>
                <a:lnTo>
                  <a:pt x="232" y="18"/>
                </a:lnTo>
                <a:lnTo>
                  <a:pt x="232" y="19"/>
                </a:lnTo>
                <a:lnTo>
                  <a:pt x="232" y="21"/>
                </a:lnTo>
                <a:lnTo>
                  <a:pt x="232" y="23"/>
                </a:lnTo>
                <a:lnTo>
                  <a:pt x="232" y="24"/>
                </a:lnTo>
                <a:lnTo>
                  <a:pt x="232" y="26"/>
                </a:lnTo>
                <a:lnTo>
                  <a:pt x="232" y="27"/>
                </a:lnTo>
                <a:lnTo>
                  <a:pt x="232" y="29"/>
                </a:lnTo>
                <a:lnTo>
                  <a:pt x="232" y="31"/>
                </a:lnTo>
                <a:lnTo>
                  <a:pt x="232" y="32"/>
                </a:lnTo>
                <a:lnTo>
                  <a:pt x="232" y="34"/>
                </a:lnTo>
                <a:lnTo>
                  <a:pt x="232" y="35"/>
                </a:lnTo>
                <a:lnTo>
                  <a:pt x="232" y="37"/>
                </a:lnTo>
                <a:lnTo>
                  <a:pt x="232" y="39"/>
                </a:lnTo>
                <a:lnTo>
                  <a:pt x="232" y="40"/>
                </a:lnTo>
                <a:lnTo>
                  <a:pt x="232" y="42"/>
                </a:lnTo>
                <a:lnTo>
                  <a:pt x="232" y="43"/>
                </a:lnTo>
                <a:lnTo>
                  <a:pt x="232" y="45"/>
                </a:lnTo>
                <a:lnTo>
                  <a:pt x="232" y="47"/>
                </a:lnTo>
                <a:lnTo>
                  <a:pt x="232" y="48"/>
                </a:lnTo>
                <a:lnTo>
                  <a:pt x="232" y="50"/>
                </a:lnTo>
                <a:lnTo>
                  <a:pt x="232" y="51"/>
                </a:lnTo>
                <a:lnTo>
                  <a:pt x="232" y="53"/>
                </a:lnTo>
                <a:lnTo>
                  <a:pt x="232" y="55"/>
                </a:lnTo>
                <a:lnTo>
                  <a:pt x="232" y="56"/>
                </a:lnTo>
                <a:lnTo>
                  <a:pt x="232" y="58"/>
                </a:lnTo>
                <a:lnTo>
                  <a:pt x="232" y="59"/>
                </a:lnTo>
                <a:lnTo>
                  <a:pt x="232" y="61"/>
                </a:lnTo>
                <a:lnTo>
                  <a:pt x="232" y="63"/>
                </a:lnTo>
                <a:lnTo>
                  <a:pt x="232" y="64"/>
                </a:lnTo>
                <a:lnTo>
                  <a:pt x="232" y="66"/>
                </a:lnTo>
                <a:lnTo>
                  <a:pt x="232" y="67"/>
                </a:lnTo>
                <a:lnTo>
                  <a:pt x="232" y="69"/>
                </a:lnTo>
                <a:lnTo>
                  <a:pt x="232" y="71"/>
                </a:lnTo>
                <a:lnTo>
                  <a:pt x="232" y="72"/>
                </a:lnTo>
                <a:lnTo>
                  <a:pt x="232" y="74"/>
                </a:lnTo>
                <a:lnTo>
                  <a:pt x="232" y="75"/>
                </a:lnTo>
                <a:lnTo>
                  <a:pt x="232" y="77"/>
                </a:lnTo>
                <a:lnTo>
                  <a:pt x="232" y="79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2" y="87"/>
                </a:lnTo>
                <a:lnTo>
                  <a:pt x="232" y="88"/>
                </a:lnTo>
                <a:lnTo>
                  <a:pt x="232" y="90"/>
                </a:lnTo>
                <a:lnTo>
                  <a:pt x="232" y="91"/>
                </a:lnTo>
                <a:lnTo>
                  <a:pt x="232" y="93"/>
                </a:lnTo>
                <a:lnTo>
                  <a:pt x="232" y="95"/>
                </a:lnTo>
                <a:lnTo>
                  <a:pt x="232" y="96"/>
                </a:lnTo>
                <a:lnTo>
                  <a:pt x="232" y="98"/>
                </a:lnTo>
                <a:lnTo>
                  <a:pt x="232" y="99"/>
                </a:lnTo>
                <a:lnTo>
                  <a:pt x="232" y="101"/>
                </a:lnTo>
                <a:lnTo>
                  <a:pt x="232" y="103"/>
                </a:lnTo>
                <a:lnTo>
                  <a:pt x="232" y="104"/>
                </a:lnTo>
                <a:lnTo>
                  <a:pt x="232" y="106"/>
                </a:lnTo>
                <a:lnTo>
                  <a:pt x="232" y="107"/>
                </a:lnTo>
                <a:lnTo>
                  <a:pt x="232" y="109"/>
                </a:lnTo>
                <a:lnTo>
                  <a:pt x="232" y="111"/>
                </a:lnTo>
                <a:lnTo>
                  <a:pt x="232" y="112"/>
                </a:lnTo>
                <a:lnTo>
                  <a:pt x="232" y="114"/>
                </a:lnTo>
                <a:lnTo>
                  <a:pt x="232" y="115"/>
                </a:lnTo>
                <a:lnTo>
                  <a:pt x="232" y="117"/>
                </a:lnTo>
                <a:lnTo>
                  <a:pt x="232" y="119"/>
                </a:lnTo>
                <a:lnTo>
                  <a:pt x="232" y="120"/>
                </a:lnTo>
                <a:lnTo>
                  <a:pt x="232" y="122"/>
                </a:lnTo>
                <a:lnTo>
                  <a:pt x="232" y="123"/>
                </a:lnTo>
                <a:lnTo>
                  <a:pt x="232" y="125"/>
                </a:lnTo>
                <a:lnTo>
                  <a:pt x="232" y="127"/>
                </a:lnTo>
                <a:lnTo>
                  <a:pt x="232" y="128"/>
                </a:lnTo>
                <a:lnTo>
                  <a:pt x="232" y="130"/>
                </a:lnTo>
                <a:lnTo>
                  <a:pt x="232" y="131"/>
                </a:lnTo>
                <a:lnTo>
                  <a:pt x="232" y="133"/>
                </a:lnTo>
                <a:lnTo>
                  <a:pt x="232" y="135"/>
                </a:lnTo>
                <a:lnTo>
                  <a:pt x="232" y="136"/>
                </a:lnTo>
                <a:lnTo>
                  <a:pt x="232" y="138"/>
                </a:lnTo>
                <a:lnTo>
                  <a:pt x="232" y="139"/>
                </a:lnTo>
                <a:lnTo>
                  <a:pt x="232" y="141"/>
                </a:lnTo>
                <a:lnTo>
                  <a:pt x="232" y="143"/>
                </a:lnTo>
                <a:lnTo>
                  <a:pt x="232" y="144"/>
                </a:lnTo>
                <a:lnTo>
                  <a:pt x="232" y="146"/>
                </a:lnTo>
                <a:lnTo>
                  <a:pt x="232" y="147"/>
                </a:lnTo>
                <a:lnTo>
                  <a:pt x="232" y="149"/>
                </a:lnTo>
                <a:lnTo>
                  <a:pt x="232" y="151"/>
                </a:lnTo>
                <a:lnTo>
                  <a:pt x="232" y="152"/>
                </a:lnTo>
                <a:lnTo>
                  <a:pt x="232" y="154"/>
                </a:lnTo>
                <a:lnTo>
                  <a:pt x="233" y="154"/>
                </a:lnTo>
                <a:lnTo>
                  <a:pt x="235" y="154"/>
                </a:lnTo>
                <a:lnTo>
                  <a:pt x="236" y="154"/>
                </a:lnTo>
                <a:lnTo>
                  <a:pt x="238" y="154"/>
                </a:lnTo>
                <a:lnTo>
                  <a:pt x="240" y="154"/>
                </a:lnTo>
                <a:lnTo>
                  <a:pt x="241" y="154"/>
                </a:lnTo>
                <a:lnTo>
                  <a:pt x="241" y="155"/>
                </a:lnTo>
                <a:lnTo>
                  <a:pt x="241" y="157"/>
                </a:lnTo>
                <a:lnTo>
                  <a:pt x="241" y="159"/>
                </a:lnTo>
                <a:lnTo>
                  <a:pt x="241" y="160"/>
                </a:lnTo>
                <a:lnTo>
                  <a:pt x="241" y="162"/>
                </a:lnTo>
                <a:lnTo>
                  <a:pt x="241" y="163"/>
                </a:lnTo>
                <a:lnTo>
                  <a:pt x="241" y="165"/>
                </a:lnTo>
                <a:lnTo>
                  <a:pt x="241" y="167"/>
                </a:lnTo>
                <a:lnTo>
                  <a:pt x="241" y="168"/>
                </a:lnTo>
                <a:lnTo>
                  <a:pt x="241" y="170"/>
                </a:lnTo>
                <a:lnTo>
                  <a:pt x="241" y="171"/>
                </a:lnTo>
                <a:lnTo>
                  <a:pt x="241" y="173"/>
                </a:lnTo>
                <a:lnTo>
                  <a:pt x="241" y="175"/>
                </a:lnTo>
                <a:lnTo>
                  <a:pt x="241" y="176"/>
                </a:lnTo>
                <a:lnTo>
                  <a:pt x="241" y="178"/>
                </a:lnTo>
                <a:lnTo>
                  <a:pt x="241" y="179"/>
                </a:lnTo>
                <a:lnTo>
                  <a:pt x="241" y="181"/>
                </a:lnTo>
                <a:lnTo>
                  <a:pt x="241" y="183"/>
                </a:lnTo>
                <a:lnTo>
                  <a:pt x="241" y="184"/>
                </a:lnTo>
                <a:lnTo>
                  <a:pt x="241" y="186"/>
                </a:lnTo>
                <a:lnTo>
                  <a:pt x="241" y="187"/>
                </a:lnTo>
                <a:lnTo>
                  <a:pt x="241" y="189"/>
                </a:lnTo>
                <a:lnTo>
                  <a:pt x="241" y="191"/>
                </a:lnTo>
                <a:lnTo>
                  <a:pt x="241" y="192"/>
                </a:lnTo>
                <a:lnTo>
                  <a:pt x="241" y="194"/>
                </a:lnTo>
                <a:lnTo>
                  <a:pt x="241" y="195"/>
                </a:lnTo>
                <a:lnTo>
                  <a:pt x="241" y="197"/>
                </a:lnTo>
                <a:lnTo>
                  <a:pt x="241" y="199"/>
                </a:lnTo>
                <a:lnTo>
                  <a:pt x="241" y="200"/>
                </a:lnTo>
                <a:lnTo>
                  <a:pt x="241" y="202"/>
                </a:lnTo>
                <a:lnTo>
                  <a:pt x="241" y="203"/>
                </a:lnTo>
                <a:lnTo>
                  <a:pt x="241" y="205"/>
                </a:lnTo>
                <a:lnTo>
                  <a:pt x="241" y="207"/>
                </a:lnTo>
                <a:lnTo>
                  <a:pt x="241" y="208"/>
                </a:lnTo>
                <a:lnTo>
                  <a:pt x="241" y="210"/>
                </a:lnTo>
                <a:lnTo>
                  <a:pt x="241" y="211"/>
                </a:lnTo>
                <a:lnTo>
                  <a:pt x="241" y="213"/>
                </a:lnTo>
                <a:lnTo>
                  <a:pt x="241" y="215"/>
                </a:lnTo>
                <a:lnTo>
                  <a:pt x="241" y="216"/>
                </a:lnTo>
                <a:lnTo>
                  <a:pt x="241" y="218"/>
                </a:lnTo>
                <a:lnTo>
                  <a:pt x="241" y="219"/>
                </a:lnTo>
                <a:lnTo>
                  <a:pt x="241" y="221"/>
                </a:lnTo>
                <a:lnTo>
                  <a:pt x="241" y="223"/>
                </a:lnTo>
                <a:lnTo>
                  <a:pt x="241" y="224"/>
                </a:lnTo>
                <a:lnTo>
                  <a:pt x="241" y="226"/>
                </a:lnTo>
                <a:lnTo>
                  <a:pt x="241" y="227"/>
                </a:lnTo>
                <a:lnTo>
                  <a:pt x="241" y="229"/>
                </a:lnTo>
                <a:lnTo>
                  <a:pt x="241" y="231"/>
                </a:lnTo>
                <a:lnTo>
                  <a:pt x="241" y="232"/>
                </a:lnTo>
                <a:lnTo>
                  <a:pt x="241" y="234"/>
                </a:lnTo>
                <a:lnTo>
                  <a:pt x="241" y="235"/>
                </a:lnTo>
                <a:lnTo>
                  <a:pt x="241" y="237"/>
                </a:lnTo>
                <a:lnTo>
                  <a:pt x="241" y="239"/>
                </a:lnTo>
                <a:lnTo>
                  <a:pt x="241" y="240"/>
                </a:lnTo>
                <a:lnTo>
                  <a:pt x="241" y="242"/>
                </a:lnTo>
                <a:lnTo>
                  <a:pt x="241" y="243"/>
                </a:lnTo>
                <a:lnTo>
                  <a:pt x="241" y="245"/>
                </a:lnTo>
                <a:lnTo>
                  <a:pt x="240" y="245"/>
                </a:lnTo>
                <a:lnTo>
                  <a:pt x="240" y="247"/>
                </a:lnTo>
                <a:lnTo>
                  <a:pt x="240" y="248"/>
                </a:lnTo>
                <a:lnTo>
                  <a:pt x="240" y="250"/>
                </a:lnTo>
                <a:lnTo>
                  <a:pt x="240" y="251"/>
                </a:lnTo>
                <a:lnTo>
                  <a:pt x="240" y="253"/>
                </a:lnTo>
                <a:lnTo>
                  <a:pt x="240" y="255"/>
                </a:lnTo>
                <a:lnTo>
                  <a:pt x="240" y="256"/>
                </a:lnTo>
                <a:lnTo>
                  <a:pt x="241" y="274"/>
                </a:lnTo>
                <a:lnTo>
                  <a:pt x="241" y="287"/>
                </a:lnTo>
                <a:lnTo>
                  <a:pt x="241" y="293"/>
                </a:lnTo>
                <a:lnTo>
                  <a:pt x="241" y="309"/>
                </a:lnTo>
                <a:lnTo>
                  <a:pt x="224" y="309"/>
                </a:lnTo>
                <a:lnTo>
                  <a:pt x="220" y="309"/>
                </a:lnTo>
                <a:lnTo>
                  <a:pt x="208" y="309"/>
                </a:lnTo>
                <a:lnTo>
                  <a:pt x="206" y="309"/>
                </a:lnTo>
                <a:lnTo>
                  <a:pt x="204" y="309"/>
                </a:lnTo>
                <a:lnTo>
                  <a:pt x="185" y="309"/>
                </a:lnTo>
                <a:lnTo>
                  <a:pt x="176" y="309"/>
                </a:lnTo>
                <a:lnTo>
                  <a:pt x="168" y="309"/>
                </a:lnTo>
                <a:lnTo>
                  <a:pt x="164" y="309"/>
                </a:lnTo>
                <a:lnTo>
                  <a:pt x="137" y="309"/>
                </a:lnTo>
                <a:lnTo>
                  <a:pt x="118" y="309"/>
                </a:lnTo>
                <a:lnTo>
                  <a:pt x="92" y="309"/>
                </a:lnTo>
                <a:lnTo>
                  <a:pt x="73" y="309"/>
                </a:lnTo>
                <a:lnTo>
                  <a:pt x="70" y="309"/>
                </a:lnTo>
                <a:lnTo>
                  <a:pt x="68" y="309"/>
                </a:lnTo>
                <a:lnTo>
                  <a:pt x="57" y="309"/>
                </a:lnTo>
                <a:lnTo>
                  <a:pt x="52" y="309"/>
                </a:lnTo>
                <a:lnTo>
                  <a:pt x="49" y="309"/>
                </a:lnTo>
                <a:lnTo>
                  <a:pt x="46" y="309"/>
                </a:lnTo>
                <a:lnTo>
                  <a:pt x="44" y="309"/>
                </a:lnTo>
                <a:lnTo>
                  <a:pt x="38" y="309"/>
                </a:lnTo>
                <a:lnTo>
                  <a:pt x="33" y="309"/>
                </a:lnTo>
                <a:lnTo>
                  <a:pt x="28" y="309"/>
                </a:lnTo>
                <a:lnTo>
                  <a:pt x="11" y="309"/>
                </a:lnTo>
                <a:lnTo>
                  <a:pt x="11" y="263"/>
                </a:lnTo>
                <a:lnTo>
                  <a:pt x="11" y="242"/>
                </a:lnTo>
                <a:lnTo>
                  <a:pt x="11" y="229"/>
                </a:lnTo>
                <a:lnTo>
                  <a:pt x="11" y="227"/>
                </a:lnTo>
                <a:lnTo>
                  <a:pt x="11" y="226"/>
                </a:lnTo>
                <a:lnTo>
                  <a:pt x="11" y="224"/>
                </a:lnTo>
                <a:lnTo>
                  <a:pt x="11" y="223"/>
                </a:lnTo>
                <a:lnTo>
                  <a:pt x="11" y="221"/>
                </a:lnTo>
                <a:lnTo>
                  <a:pt x="11" y="219"/>
                </a:lnTo>
                <a:lnTo>
                  <a:pt x="11" y="218"/>
                </a:lnTo>
                <a:lnTo>
                  <a:pt x="11" y="216"/>
                </a:lnTo>
                <a:lnTo>
                  <a:pt x="11" y="215"/>
                </a:lnTo>
                <a:lnTo>
                  <a:pt x="11" y="213"/>
                </a:lnTo>
                <a:lnTo>
                  <a:pt x="11" y="211"/>
                </a:lnTo>
                <a:lnTo>
                  <a:pt x="11" y="210"/>
                </a:lnTo>
                <a:lnTo>
                  <a:pt x="11" y="208"/>
                </a:lnTo>
                <a:lnTo>
                  <a:pt x="11" y="207"/>
                </a:lnTo>
                <a:lnTo>
                  <a:pt x="11" y="205"/>
                </a:lnTo>
                <a:lnTo>
                  <a:pt x="11" y="203"/>
                </a:lnTo>
                <a:lnTo>
                  <a:pt x="11" y="202"/>
                </a:lnTo>
                <a:lnTo>
                  <a:pt x="11" y="200"/>
                </a:lnTo>
                <a:lnTo>
                  <a:pt x="11" y="199"/>
                </a:lnTo>
                <a:lnTo>
                  <a:pt x="11" y="197"/>
                </a:lnTo>
                <a:lnTo>
                  <a:pt x="11" y="195"/>
                </a:lnTo>
                <a:lnTo>
                  <a:pt x="11" y="194"/>
                </a:lnTo>
                <a:lnTo>
                  <a:pt x="11" y="192"/>
                </a:lnTo>
                <a:lnTo>
                  <a:pt x="11" y="191"/>
                </a:lnTo>
                <a:lnTo>
                  <a:pt x="11" y="189"/>
                </a:lnTo>
                <a:lnTo>
                  <a:pt x="11" y="187"/>
                </a:lnTo>
                <a:lnTo>
                  <a:pt x="11" y="186"/>
                </a:lnTo>
                <a:lnTo>
                  <a:pt x="11" y="184"/>
                </a:lnTo>
                <a:lnTo>
                  <a:pt x="11" y="183"/>
                </a:lnTo>
                <a:lnTo>
                  <a:pt x="11" y="181"/>
                </a:lnTo>
                <a:lnTo>
                  <a:pt x="11" y="179"/>
                </a:lnTo>
                <a:lnTo>
                  <a:pt x="11" y="178"/>
                </a:lnTo>
                <a:lnTo>
                  <a:pt x="11" y="176"/>
                </a:lnTo>
                <a:lnTo>
                  <a:pt x="11" y="175"/>
                </a:lnTo>
                <a:lnTo>
                  <a:pt x="11" y="173"/>
                </a:lnTo>
                <a:lnTo>
                  <a:pt x="11" y="171"/>
                </a:lnTo>
                <a:lnTo>
                  <a:pt x="11" y="170"/>
                </a:lnTo>
                <a:lnTo>
                  <a:pt x="11" y="168"/>
                </a:lnTo>
                <a:lnTo>
                  <a:pt x="11" y="167"/>
                </a:lnTo>
                <a:lnTo>
                  <a:pt x="11" y="165"/>
                </a:lnTo>
                <a:lnTo>
                  <a:pt x="11" y="163"/>
                </a:lnTo>
                <a:lnTo>
                  <a:pt x="11" y="162"/>
                </a:lnTo>
                <a:lnTo>
                  <a:pt x="11" y="160"/>
                </a:lnTo>
                <a:lnTo>
                  <a:pt x="11" y="159"/>
                </a:lnTo>
                <a:lnTo>
                  <a:pt x="11" y="157"/>
                </a:lnTo>
                <a:lnTo>
                  <a:pt x="11" y="155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4" y="154"/>
                </a:lnTo>
                <a:lnTo>
                  <a:pt x="3" y="154"/>
                </a:lnTo>
                <a:lnTo>
                  <a:pt x="1" y="154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1"/>
                </a:lnTo>
                <a:lnTo>
                  <a:pt x="0" y="125"/>
                </a:lnTo>
                <a:lnTo>
                  <a:pt x="0" y="91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76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3B70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8"/>
          <p:cNvSpPr>
            <a:spLocks noEditPoints="1"/>
          </p:cNvSpPr>
          <p:nvPr/>
        </p:nvSpPr>
        <p:spPr bwMode="auto">
          <a:xfrm>
            <a:off x="4254501" y="3076576"/>
            <a:ext cx="495300" cy="514350"/>
          </a:xfrm>
          <a:custGeom>
            <a:avLst/>
            <a:gdLst/>
            <a:ahLst/>
            <a:cxnLst>
              <a:cxn ang="0">
                <a:pos x="2" y="252"/>
              </a:cxn>
              <a:cxn ang="0">
                <a:pos x="16" y="264"/>
              </a:cxn>
              <a:cxn ang="0">
                <a:pos x="0" y="174"/>
              </a:cxn>
              <a:cxn ang="0">
                <a:pos x="22" y="131"/>
              </a:cxn>
              <a:cxn ang="0">
                <a:pos x="18" y="120"/>
              </a:cxn>
              <a:cxn ang="0">
                <a:pos x="299" y="1"/>
              </a:cxn>
              <a:cxn ang="0">
                <a:pos x="286" y="134"/>
              </a:cxn>
              <a:cxn ang="0">
                <a:pos x="267" y="267"/>
              </a:cxn>
              <a:cxn ang="0">
                <a:pos x="157" y="267"/>
              </a:cxn>
              <a:cxn ang="0">
                <a:pos x="98" y="248"/>
              </a:cxn>
              <a:cxn ang="0">
                <a:pos x="104" y="305"/>
              </a:cxn>
              <a:cxn ang="0">
                <a:pos x="91" y="320"/>
              </a:cxn>
              <a:cxn ang="0">
                <a:pos x="82" y="318"/>
              </a:cxn>
              <a:cxn ang="0">
                <a:pos x="70" y="323"/>
              </a:cxn>
              <a:cxn ang="0">
                <a:pos x="54" y="318"/>
              </a:cxn>
              <a:cxn ang="0">
                <a:pos x="45" y="310"/>
              </a:cxn>
              <a:cxn ang="0">
                <a:pos x="26" y="299"/>
              </a:cxn>
              <a:cxn ang="0">
                <a:pos x="22" y="273"/>
              </a:cxn>
              <a:cxn ang="0">
                <a:pos x="30" y="270"/>
              </a:cxn>
              <a:cxn ang="0">
                <a:pos x="30" y="251"/>
              </a:cxn>
              <a:cxn ang="0">
                <a:pos x="19" y="238"/>
              </a:cxn>
              <a:cxn ang="0">
                <a:pos x="26" y="251"/>
              </a:cxn>
              <a:cxn ang="0">
                <a:pos x="11" y="244"/>
              </a:cxn>
              <a:cxn ang="0">
                <a:pos x="21" y="232"/>
              </a:cxn>
              <a:cxn ang="0">
                <a:pos x="24" y="219"/>
              </a:cxn>
              <a:cxn ang="0">
                <a:pos x="11" y="195"/>
              </a:cxn>
              <a:cxn ang="0">
                <a:pos x="6" y="193"/>
              </a:cxn>
              <a:cxn ang="0">
                <a:pos x="18" y="184"/>
              </a:cxn>
              <a:cxn ang="0">
                <a:pos x="22" y="172"/>
              </a:cxn>
              <a:cxn ang="0">
                <a:pos x="37" y="171"/>
              </a:cxn>
              <a:cxn ang="0">
                <a:pos x="46" y="184"/>
              </a:cxn>
              <a:cxn ang="0">
                <a:pos x="53" y="171"/>
              </a:cxn>
              <a:cxn ang="0">
                <a:pos x="29" y="156"/>
              </a:cxn>
              <a:cxn ang="0">
                <a:pos x="16" y="147"/>
              </a:cxn>
              <a:cxn ang="0">
                <a:pos x="32" y="132"/>
              </a:cxn>
              <a:cxn ang="0">
                <a:pos x="21" y="121"/>
              </a:cxn>
              <a:cxn ang="0">
                <a:pos x="29" y="118"/>
              </a:cxn>
              <a:cxn ang="0">
                <a:pos x="34" y="108"/>
              </a:cxn>
              <a:cxn ang="0">
                <a:pos x="32" y="92"/>
              </a:cxn>
              <a:cxn ang="0">
                <a:pos x="40" y="108"/>
              </a:cxn>
              <a:cxn ang="0">
                <a:pos x="48" y="136"/>
              </a:cxn>
              <a:cxn ang="0">
                <a:pos x="58" y="145"/>
              </a:cxn>
              <a:cxn ang="0">
                <a:pos x="69" y="152"/>
              </a:cxn>
              <a:cxn ang="0">
                <a:pos x="74" y="142"/>
              </a:cxn>
              <a:cxn ang="0">
                <a:pos x="88" y="142"/>
              </a:cxn>
              <a:cxn ang="0">
                <a:pos x="94" y="131"/>
              </a:cxn>
              <a:cxn ang="0">
                <a:pos x="85" y="113"/>
              </a:cxn>
              <a:cxn ang="0">
                <a:pos x="78" y="124"/>
              </a:cxn>
              <a:cxn ang="0">
                <a:pos x="75" y="107"/>
              </a:cxn>
              <a:cxn ang="0">
                <a:pos x="86" y="91"/>
              </a:cxn>
              <a:cxn ang="0">
                <a:pos x="77" y="78"/>
              </a:cxn>
              <a:cxn ang="0">
                <a:pos x="86" y="75"/>
              </a:cxn>
              <a:cxn ang="0">
                <a:pos x="90" y="70"/>
              </a:cxn>
              <a:cxn ang="0">
                <a:pos x="91" y="54"/>
              </a:cxn>
              <a:cxn ang="0">
                <a:pos x="98" y="57"/>
              </a:cxn>
              <a:cxn ang="0">
                <a:pos x="112" y="62"/>
              </a:cxn>
              <a:cxn ang="0">
                <a:pos x="125" y="60"/>
              </a:cxn>
              <a:cxn ang="0">
                <a:pos x="128" y="48"/>
              </a:cxn>
              <a:cxn ang="0">
                <a:pos x="146" y="30"/>
              </a:cxn>
              <a:cxn ang="0">
                <a:pos x="133" y="14"/>
              </a:cxn>
            </a:cxnLst>
            <a:rect l="0" t="0" r="r" b="b"/>
            <a:pathLst>
              <a:path w="312" h="324">
                <a:moveTo>
                  <a:pt x="16" y="267"/>
                </a:moveTo>
                <a:lnTo>
                  <a:pt x="14" y="268"/>
                </a:lnTo>
                <a:lnTo>
                  <a:pt x="13" y="268"/>
                </a:lnTo>
                <a:lnTo>
                  <a:pt x="13" y="270"/>
                </a:lnTo>
                <a:lnTo>
                  <a:pt x="11" y="272"/>
                </a:lnTo>
                <a:lnTo>
                  <a:pt x="10" y="272"/>
                </a:lnTo>
                <a:lnTo>
                  <a:pt x="10" y="270"/>
                </a:lnTo>
                <a:lnTo>
                  <a:pt x="8" y="268"/>
                </a:lnTo>
                <a:lnTo>
                  <a:pt x="8" y="267"/>
                </a:lnTo>
                <a:lnTo>
                  <a:pt x="8" y="262"/>
                </a:lnTo>
                <a:lnTo>
                  <a:pt x="5" y="259"/>
                </a:lnTo>
                <a:lnTo>
                  <a:pt x="3" y="257"/>
                </a:lnTo>
                <a:lnTo>
                  <a:pt x="3" y="256"/>
                </a:lnTo>
                <a:lnTo>
                  <a:pt x="2" y="254"/>
                </a:lnTo>
                <a:lnTo>
                  <a:pt x="2" y="252"/>
                </a:lnTo>
                <a:lnTo>
                  <a:pt x="3" y="251"/>
                </a:lnTo>
                <a:lnTo>
                  <a:pt x="3" y="249"/>
                </a:lnTo>
                <a:lnTo>
                  <a:pt x="5" y="249"/>
                </a:lnTo>
                <a:lnTo>
                  <a:pt x="5" y="251"/>
                </a:lnTo>
                <a:lnTo>
                  <a:pt x="6" y="252"/>
                </a:lnTo>
                <a:lnTo>
                  <a:pt x="6" y="254"/>
                </a:lnTo>
                <a:lnTo>
                  <a:pt x="8" y="254"/>
                </a:lnTo>
                <a:lnTo>
                  <a:pt x="10" y="256"/>
                </a:lnTo>
                <a:lnTo>
                  <a:pt x="10" y="257"/>
                </a:lnTo>
                <a:lnTo>
                  <a:pt x="11" y="257"/>
                </a:lnTo>
                <a:lnTo>
                  <a:pt x="13" y="259"/>
                </a:lnTo>
                <a:lnTo>
                  <a:pt x="13" y="260"/>
                </a:lnTo>
                <a:lnTo>
                  <a:pt x="14" y="260"/>
                </a:lnTo>
                <a:lnTo>
                  <a:pt x="14" y="262"/>
                </a:lnTo>
                <a:lnTo>
                  <a:pt x="16" y="264"/>
                </a:lnTo>
                <a:lnTo>
                  <a:pt x="16" y="265"/>
                </a:lnTo>
                <a:lnTo>
                  <a:pt x="16" y="267"/>
                </a:lnTo>
                <a:close/>
                <a:moveTo>
                  <a:pt x="10" y="176"/>
                </a:moveTo>
                <a:lnTo>
                  <a:pt x="10" y="177"/>
                </a:lnTo>
                <a:lnTo>
                  <a:pt x="11" y="177"/>
                </a:lnTo>
                <a:lnTo>
                  <a:pt x="13" y="179"/>
                </a:lnTo>
                <a:lnTo>
                  <a:pt x="13" y="180"/>
                </a:lnTo>
                <a:lnTo>
                  <a:pt x="11" y="179"/>
                </a:lnTo>
                <a:lnTo>
                  <a:pt x="10" y="177"/>
                </a:lnTo>
                <a:lnTo>
                  <a:pt x="8" y="177"/>
                </a:lnTo>
                <a:lnTo>
                  <a:pt x="6" y="177"/>
                </a:lnTo>
                <a:lnTo>
                  <a:pt x="3" y="177"/>
                </a:lnTo>
                <a:lnTo>
                  <a:pt x="2" y="177"/>
                </a:lnTo>
                <a:lnTo>
                  <a:pt x="0" y="176"/>
                </a:lnTo>
                <a:lnTo>
                  <a:pt x="0" y="174"/>
                </a:lnTo>
                <a:lnTo>
                  <a:pt x="2" y="172"/>
                </a:lnTo>
                <a:lnTo>
                  <a:pt x="3" y="172"/>
                </a:lnTo>
                <a:lnTo>
                  <a:pt x="5" y="171"/>
                </a:lnTo>
                <a:lnTo>
                  <a:pt x="6" y="171"/>
                </a:lnTo>
                <a:lnTo>
                  <a:pt x="8" y="172"/>
                </a:lnTo>
                <a:lnTo>
                  <a:pt x="8" y="174"/>
                </a:lnTo>
                <a:lnTo>
                  <a:pt x="8" y="176"/>
                </a:lnTo>
                <a:lnTo>
                  <a:pt x="10" y="176"/>
                </a:lnTo>
                <a:close/>
                <a:moveTo>
                  <a:pt x="21" y="128"/>
                </a:moveTo>
                <a:lnTo>
                  <a:pt x="22" y="129"/>
                </a:lnTo>
                <a:lnTo>
                  <a:pt x="24" y="129"/>
                </a:lnTo>
                <a:lnTo>
                  <a:pt x="24" y="131"/>
                </a:lnTo>
                <a:lnTo>
                  <a:pt x="24" y="132"/>
                </a:lnTo>
                <a:lnTo>
                  <a:pt x="22" y="132"/>
                </a:lnTo>
                <a:lnTo>
                  <a:pt x="22" y="131"/>
                </a:lnTo>
                <a:lnTo>
                  <a:pt x="21" y="131"/>
                </a:lnTo>
                <a:lnTo>
                  <a:pt x="21" y="129"/>
                </a:lnTo>
                <a:lnTo>
                  <a:pt x="19" y="129"/>
                </a:lnTo>
                <a:lnTo>
                  <a:pt x="18" y="129"/>
                </a:lnTo>
                <a:lnTo>
                  <a:pt x="18" y="128"/>
                </a:lnTo>
                <a:lnTo>
                  <a:pt x="16" y="126"/>
                </a:lnTo>
                <a:lnTo>
                  <a:pt x="16" y="124"/>
                </a:lnTo>
                <a:lnTo>
                  <a:pt x="14" y="123"/>
                </a:lnTo>
                <a:lnTo>
                  <a:pt x="14" y="121"/>
                </a:lnTo>
                <a:lnTo>
                  <a:pt x="14" y="120"/>
                </a:lnTo>
                <a:lnTo>
                  <a:pt x="16" y="120"/>
                </a:lnTo>
                <a:lnTo>
                  <a:pt x="16" y="118"/>
                </a:lnTo>
                <a:lnTo>
                  <a:pt x="18" y="120"/>
                </a:lnTo>
                <a:lnTo>
                  <a:pt x="16" y="120"/>
                </a:lnTo>
                <a:lnTo>
                  <a:pt x="18" y="120"/>
                </a:lnTo>
                <a:lnTo>
                  <a:pt x="18" y="121"/>
                </a:lnTo>
                <a:lnTo>
                  <a:pt x="18" y="123"/>
                </a:lnTo>
                <a:lnTo>
                  <a:pt x="19" y="123"/>
                </a:lnTo>
                <a:lnTo>
                  <a:pt x="19" y="124"/>
                </a:lnTo>
                <a:lnTo>
                  <a:pt x="21" y="124"/>
                </a:lnTo>
                <a:lnTo>
                  <a:pt x="21" y="126"/>
                </a:lnTo>
                <a:lnTo>
                  <a:pt x="21" y="128"/>
                </a:lnTo>
                <a:close/>
                <a:moveTo>
                  <a:pt x="192" y="1"/>
                </a:moveTo>
                <a:lnTo>
                  <a:pt x="205" y="1"/>
                </a:lnTo>
                <a:lnTo>
                  <a:pt x="219" y="1"/>
                </a:lnTo>
                <a:lnTo>
                  <a:pt x="237" y="1"/>
                </a:lnTo>
                <a:lnTo>
                  <a:pt x="245" y="1"/>
                </a:lnTo>
                <a:lnTo>
                  <a:pt x="259" y="1"/>
                </a:lnTo>
                <a:lnTo>
                  <a:pt x="286" y="1"/>
                </a:lnTo>
                <a:lnTo>
                  <a:pt x="299" y="1"/>
                </a:lnTo>
                <a:lnTo>
                  <a:pt x="312" y="1"/>
                </a:lnTo>
                <a:lnTo>
                  <a:pt x="312" y="4"/>
                </a:lnTo>
                <a:lnTo>
                  <a:pt x="312" y="30"/>
                </a:lnTo>
                <a:lnTo>
                  <a:pt x="312" y="32"/>
                </a:lnTo>
                <a:lnTo>
                  <a:pt x="312" y="40"/>
                </a:lnTo>
                <a:lnTo>
                  <a:pt x="312" y="54"/>
                </a:lnTo>
                <a:lnTo>
                  <a:pt x="312" y="78"/>
                </a:lnTo>
                <a:lnTo>
                  <a:pt x="312" y="94"/>
                </a:lnTo>
                <a:lnTo>
                  <a:pt x="312" y="107"/>
                </a:lnTo>
                <a:lnTo>
                  <a:pt x="306" y="107"/>
                </a:lnTo>
                <a:lnTo>
                  <a:pt x="288" y="107"/>
                </a:lnTo>
                <a:lnTo>
                  <a:pt x="286" y="107"/>
                </a:lnTo>
                <a:lnTo>
                  <a:pt x="286" y="118"/>
                </a:lnTo>
                <a:lnTo>
                  <a:pt x="286" y="126"/>
                </a:lnTo>
                <a:lnTo>
                  <a:pt x="286" y="134"/>
                </a:lnTo>
                <a:lnTo>
                  <a:pt x="286" y="147"/>
                </a:lnTo>
                <a:lnTo>
                  <a:pt x="286" y="160"/>
                </a:lnTo>
                <a:lnTo>
                  <a:pt x="286" y="174"/>
                </a:lnTo>
                <a:lnTo>
                  <a:pt x="286" y="187"/>
                </a:lnTo>
                <a:lnTo>
                  <a:pt x="286" y="200"/>
                </a:lnTo>
                <a:lnTo>
                  <a:pt x="286" y="209"/>
                </a:lnTo>
                <a:lnTo>
                  <a:pt x="286" y="214"/>
                </a:lnTo>
                <a:lnTo>
                  <a:pt x="286" y="220"/>
                </a:lnTo>
                <a:lnTo>
                  <a:pt x="286" y="222"/>
                </a:lnTo>
                <a:lnTo>
                  <a:pt x="285" y="235"/>
                </a:lnTo>
                <a:lnTo>
                  <a:pt x="285" y="236"/>
                </a:lnTo>
                <a:lnTo>
                  <a:pt x="285" y="248"/>
                </a:lnTo>
                <a:lnTo>
                  <a:pt x="285" y="260"/>
                </a:lnTo>
                <a:lnTo>
                  <a:pt x="285" y="267"/>
                </a:lnTo>
                <a:lnTo>
                  <a:pt x="267" y="267"/>
                </a:lnTo>
                <a:lnTo>
                  <a:pt x="262" y="267"/>
                </a:lnTo>
                <a:lnTo>
                  <a:pt x="259" y="267"/>
                </a:lnTo>
                <a:lnTo>
                  <a:pt x="238" y="267"/>
                </a:lnTo>
                <a:lnTo>
                  <a:pt x="234" y="267"/>
                </a:lnTo>
                <a:lnTo>
                  <a:pt x="222" y="267"/>
                </a:lnTo>
                <a:lnTo>
                  <a:pt x="210" y="267"/>
                </a:lnTo>
                <a:lnTo>
                  <a:pt x="202" y="267"/>
                </a:lnTo>
                <a:lnTo>
                  <a:pt x="197" y="267"/>
                </a:lnTo>
                <a:lnTo>
                  <a:pt x="194" y="267"/>
                </a:lnTo>
                <a:lnTo>
                  <a:pt x="186" y="267"/>
                </a:lnTo>
                <a:lnTo>
                  <a:pt x="184" y="267"/>
                </a:lnTo>
                <a:lnTo>
                  <a:pt x="179" y="267"/>
                </a:lnTo>
                <a:lnTo>
                  <a:pt x="174" y="267"/>
                </a:lnTo>
                <a:lnTo>
                  <a:pt x="166" y="267"/>
                </a:lnTo>
                <a:lnTo>
                  <a:pt x="157" y="267"/>
                </a:lnTo>
                <a:lnTo>
                  <a:pt x="139" y="268"/>
                </a:lnTo>
                <a:lnTo>
                  <a:pt x="138" y="268"/>
                </a:lnTo>
                <a:lnTo>
                  <a:pt x="138" y="254"/>
                </a:lnTo>
                <a:lnTo>
                  <a:pt x="133" y="254"/>
                </a:lnTo>
                <a:lnTo>
                  <a:pt x="130" y="254"/>
                </a:lnTo>
                <a:lnTo>
                  <a:pt x="128" y="254"/>
                </a:lnTo>
                <a:lnTo>
                  <a:pt x="125" y="254"/>
                </a:lnTo>
                <a:lnTo>
                  <a:pt x="125" y="248"/>
                </a:lnTo>
                <a:lnTo>
                  <a:pt x="122" y="248"/>
                </a:lnTo>
                <a:lnTo>
                  <a:pt x="120" y="248"/>
                </a:lnTo>
                <a:lnTo>
                  <a:pt x="118" y="248"/>
                </a:lnTo>
                <a:lnTo>
                  <a:pt x="112" y="248"/>
                </a:lnTo>
                <a:lnTo>
                  <a:pt x="110" y="248"/>
                </a:lnTo>
                <a:lnTo>
                  <a:pt x="101" y="248"/>
                </a:lnTo>
                <a:lnTo>
                  <a:pt x="98" y="248"/>
                </a:lnTo>
                <a:lnTo>
                  <a:pt x="98" y="260"/>
                </a:lnTo>
                <a:lnTo>
                  <a:pt x="98" y="273"/>
                </a:lnTo>
                <a:lnTo>
                  <a:pt x="98" y="278"/>
                </a:lnTo>
                <a:lnTo>
                  <a:pt x="98" y="291"/>
                </a:lnTo>
                <a:lnTo>
                  <a:pt x="101" y="291"/>
                </a:lnTo>
                <a:lnTo>
                  <a:pt x="102" y="292"/>
                </a:lnTo>
                <a:lnTo>
                  <a:pt x="102" y="294"/>
                </a:lnTo>
                <a:lnTo>
                  <a:pt x="104" y="296"/>
                </a:lnTo>
                <a:lnTo>
                  <a:pt x="106" y="297"/>
                </a:lnTo>
                <a:lnTo>
                  <a:pt x="106" y="299"/>
                </a:lnTo>
                <a:lnTo>
                  <a:pt x="106" y="300"/>
                </a:lnTo>
                <a:lnTo>
                  <a:pt x="106" y="302"/>
                </a:lnTo>
                <a:lnTo>
                  <a:pt x="106" y="304"/>
                </a:lnTo>
                <a:lnTo>
                  <a:pt x="104" y="304"/>
                </a:lnTo>
                <a:lnTo>
                  <a:pt x="104" y="305"/>
                </a:lnTo>
                <a:lnTo>
                  <a:pt x="104" y="307"/>
                </a:lnTo>
                <a:lnTo>
                  <a:pt x="104" y="308"/>
                </a:lnTo>
                <a:lnTo>
                  <a:pt x="102" y="308"/>
                </a:lnTo>
                <a:lnTo>
                  <a:pt x="102" y="310"/>
                </a:lnTo>
                <a:lnTo>
                  <a:pt x="99" y="312"/>
                </a:lnTo>
                <a:lnTo>
                  <a:pt x="99" y="313"/>
                </a:lnTo>
                <a:lnTo>
                  <a:pt x="99" y="316"/>
                </a:lnTo>
                <a:lnTo>
                  <a:pt x="98" y="318"/>
                </a:lnTo>
                <a:lnTo>
                  <a:pt x="98" y="320"/>
                </a:lnTo>
                <a:lnTo>
                  <a:pt x="96" y="321"/>
                </a:lnTo>
                <a:lnTo>
                  <a:pt x="96" y="323"/>
                </a:lnTo>
                <a:lnTo>
                  <a:pt x="94" y="323"/>
                </a:lnTo>
                <a:lnTo>
                  <a:pt x="93" y="323"/>
                </a:lnTo>
                <a:lnTo>
                  <a:pt x="93" y="320"/>
                </a:lnTo>
                <a:lnTo>
                  <a:pt x="91" y="320"/>
                </a:lnTo>
                <a:lnTo>
                  <a:pt x="91" y="318"/>
                </a:lnTo>
                <a:lnTo>
                  <a:pt x="91" y="315"/>
                </a:lnTo>
                <a:lnTo>
                  <a:pt x="90" y="313"/>
                </a:lnTo>
                <a:lnTo>
                  <a:pt x="90" y="312"/>
                </a:lnTo>
                <a:lnTo>
                  <a:pt x="88" y="310"/>
                </a:lnTo>
                <a:lnTo>
                  <a:pt x="88" y="308"/>
                </a:lnTo>
                <a:lnTo>
                  <a:pt x="88" y="307"/>
                </a:lnTo>
                <a:lnTo>
                  <a:pt x="86" y="307"/>
                </a:lnTo>
                <a:lnTo>
                  <a:pt x="85" y="308"/>
                </a:lnTo>
                <a:lnTo>
                  <a:pt x="83" y="312"/>
                </a:lnTo>
                <a:lnTo>
                  <a:pt x="83" y="313"/>
                </a:lnTo>
                <a:lnTo>
                  <a:pt x="82" y="313"/>
                </a:lnTo>
                <a:lnTo>
                  <a:pt x="82" y="315"/>
                </a:lnTo>
                <a:lnTo>
                  <a:pt x="82" y="316"/>
                </a:lnTo>
                <a:lnTo>
                  <a:pt x="82" y="318"/>
                </a:lnTo>
                <a:lnTo>
                  <a:pt x="80" y="316"/>
                </a:lnTo>
                <a:lnTo>
                  <a:pt x="80" y="318"/>
                </a:lnTo>
                <a:lnTo>
                  <a:pt x="78" y="318"/>
                </a:lnTo>
                <a:lnTo>
                  <a:pt x="77" y="318"/>
                </a:lnTo>
                <a:lnTo>
                  <a:pt x="77" y="316"/>
                </a:lnTo>
                <a:lnTo>
                  <a:pt x="75" y="315"/>
                </a:lnTo>
                <a:lnTo>
                  <a:pt x="74" y="315"/>
                </a:lnTo>
                <a:lnTo>
                  <a:pt x="72" y="316"/>
                </a:lnTo>
                <a:lnTo>
                  <a:pt x="70" y="316"/>
                </a:lnTo>
                <a:lnTo>
                  <a:pt x="70" y="318"/>
                </a:lnTo>
                <a:lnTo>
                  <a:pt x="69" y="318"/>
                </a:lnTo>
                <a:lnTo>
                  <a:pt x="70" y="323"/>
                </a:lnTo>
                <a:lnTo>
                  <a:pt x="72" y="324"/>
                </a:lnTo>
                <a:lnTo>
                  <a:pt x="70" y="324"/>
                </a:lnTo>
                <a:lnTo>
                  <a:pt x="70" y="323"/>
                </a:lnTo>
                <a:lnTo>
                  <a:pt x="69" y="323"/>
                </a:lnTo>
                <a:lnTo>
                  <a:pt x="69" y="321"/>
                </a:lnTo>
                <a:lnTo>
                  <a:pt x="67" y="320"/>
                </a:lnTo>
                <a:lnTo>
                  <a:pt x="66" y="320"/>
                </a:lnTo>
                <a:lnTo>
                  <a:pt x="64" y="320"/>
                </a:lnTo>
                <a:lnTo>
                  <a:pt x="62" y="320"/>
                </a:lnTo>
                <a:lnTo>
                  <a:pt x="61" y="320"/>
                </a:lnTo>
                <a:lnTo>
                  <a:pt x="61" y="321"/>
                </a:lnTo>
                <a:lnTo>
                  <a:pt x="59" y="321"/>
                </a:lnTo>
                <a:lnTo>
                  <a:pt x="58" y="323"/>
                </a:lnTo>
                <a:lnTo>
                  <a:pt x="56" y="323"/>
                </a:lnTo>
                <a:lnTo>
                  <a:pt x="54" y="323"/>
                </a:lnTo>
                <a:lnTo>
                  <a:pt x="53" y="321"/>
                </a:lnTo>
                <a:lnTo>
                  <a:pt x="53" y="320"/>
                </a:lnTo>
                <a:lnTo>
                  <a:pt x="54" y="318"/>
                </a:lnTo>
                <a:lnTo>
                  <a:pt x="56" y="316"/>
                </a:lnTo>
                <a:lnTo>
                  <a:pt x="56" y="315"/>
                </a:lnTo>
                <a:lnTo>
                  <a:pt x="56" y="313"/>
                </a:lnTo>
                <a:lnTo>
                  <a:pt x="56" y="312"/>
                </a:lnTo>
                <a:lnTo>
                  <a:pt x="54" y="312"/>
                </a:lnTo>
                <a:lnTo>
                  <a:pt x="54" y="310"/>
                </a:lnTo>
                <a:lnTo>
                  <a:pt x="53" y="310"/>
                </a:lnTo>
                <a:lnTo>
                  <a:pt x="51" y="310"/>
                </a:lnTo>
                <a:lnTo>
                  <a:pt x="50" y="310"/>
                </a:lnTo>
                <a:lnTo>
                  <a:pt x="50" y="312"/>
                </a:lnTo>
                <a:lnTo>
                  <a:pt x="48" y="310"/>
                </a:lnTo>
                <a:lnTo>
                  <a:pt x="48" y="312"/>
                </a:lnTo>
                <a:lnTo>
                  <a:pt x="46" y="312"/>
                </a:lnTo>
                <a:lnTo>
                  <a:pt x="46" y="310"/>
                </a:lnTo>
                <a:lnTo>
                  <a:pt x="45" y="310"/>
                </a:lnTo>
                <a:lnTo>
                  <a:pt x="43" y="308"/>
                </a:lnTo>
                <a:lnTo>
                  <a:pt x="42" y="308"/>
                </a:lnTo>
                <a:lnTo>
                  <a:pt x="40" y="308"/>
                </a:lnTo>
                <a:lnTo>
                  <a:pt x="38" y="308"/>
                </a:lnTo>
                <a:lnTo>
                  <a:pt x="37" y="305"/>
                </a:lnTo>
                <a:lnTo>
                  <a:pt x="37" y="304"/>
                </a:lnTo>
                <a:lnTo>
                  <a:pt x="35" y="304"/>
                </a:lnTo>
                <a:lnTo>
                  <a:pt x="34" y="300"/>
                </a:lnTo>
                <a:lnTo>
                  <a:pt x="34" y="299"/>
                </a:lnTo>
                <a:lnTo>
                  <a:pt x="32" y="299"/>
                </a:lnTo>
                <a:lnTo>
                  <a:pt x="30" y="299"/>
                </a:lnTo>
                <a:lnTo>
                  <a:pt x="30" y="300"/>
                </a:lnTo>
                <a:lnTo>
                  <a:pt x="30" y="302"/>
                </a:lnTo>
                <a:lnTo>
                  <a:pt x="29" y="302"/>
                </a:lnTo>
                <a:lnTo>
                  <a:pt x="26" y="299"/>
                </a:lnTo>
                <a:lnTo>
                  <a:pt x="24" y="296"/>
                </a:lnTo>
                <a:lnTo>
                  <a:pt x="24" y="294"/>
                </a:lnTo>
                <a:lnTo>
                  <a:pt x="22" y="292"/>
                </a:lnTo>
                <a:lnTo>
                  <a:pt x="21" y="291"/>
                </a:lnTo>
                <a:lnTo>
                  <a:pt x="21" y="289"/>
                </a:lnTo>
                <a:lnTo>
                  <a:pt x="21" y="288"/>
                </a:lnTo>
                <a:lnTo>
                  <a:pt x="19" y="286"/>
                </a:lnTo>
                <a:lnTo>
                  <a:pt x="19" y="283"/>
                </a:lnTo>
                <a:lnTo>
                  <a:pt x="19" y="281"/>
                </a:lnTo>
                <a:lnTo>
                  <a:pt x="18" y="280"/>
                </a:lnTo>
                <a:lnTo>
                  <a:pt x="19" y="278"/>
                </a:lnTo>
                <a:lnTo>
                  <a:pt x="19" y="276"/>
                </a:lnTo>
                <a:lnTo>
                  <a:pt x="21" y="275"/>
                </a:lnTo>
                <a:lnTo>
                  <a:pt x="22" y="275"/>
                </a:lnTo>
                <a:lnTo>
                  <a:pt x="22" y="273"/>
                </a:lnTo>
                <a:lnTo>
                  <a:pt x="22" y="272"/>
                </a:lnTo>
                <a:lnTo>
                  <a:pt x="22" y="268"/>
                </a:lnTo>
                <a:lnTo>
                  <a:pt x="22" y="267"/>
                </a:lnTo>
                <a:lnTo>
                  <a:pt x="24" y="267"/>
                </a:lnTo>
                <a:lnTo>
                  <a:pt x="24" y="265"/>
                </a:lnTo>
                <a:lnTo>
                  <a:pt x="24" y="264"/>
                </a:lnTo>
                <a:lnTo>
                  <a:pt x="26" y="267"/>
                </a:lnTo>
                <a:lnTo>
                  <a:pt x="26" y="268"/>
                </a:lnTo>
                <a:lnTo>
                  <a:pt x="27" y="270"/>
                </a:lnTo>
                <a:lnTo>
                  <a:pt x="27" y="272"/>
                </a:lnTo>
                <a:lnTo>
                  <a:pt x="27" y="273"/>
                </a:lnTo>
                <a:lnTo>
                  <a:pt x="29" y="273"/>
                </a:lnTo>
                <a:lnTo>
                  <a:pt x="29" y="272"/>
                </a:lnTo>
                <a:lnTo>
                  <a:pt x="30" y="272"/>
                </a:lnTo>
                <a:lnTo>
                  <a:pt x="30" y="270"/>
                </a:lnTo>
                <a:lnTo>
                  <a:pt x="30" y="268"/>
                </a:lnTo>
                <a:lnTo>
                  <a:pt x="29" y="267"/>
                </a:lnTo>
                <a:lnTo>
                  <a:pt x="30" y="267"/>
                </a:lnTo>
                <a:lnTo>
                  <a:pt x="30" y="265"/>
                </a:lnTo>
                <a:lnTo>
                  <a:pt x="32" y="265"/>
                </a:lnTo>
                <a:lnTo>
                  <a:pt x="32" y="264"/>
                </a:lnTo>
                <a:lnTo>
                  <a:pt x="34" y="262"/>
                </a:lnTo>
                <a:lnTo>
                  <a:pt x="35" y="262"/>
                </a:lnTo>
                <a:lnTo>
                  <a:pt x="34" y="260"/>
                </a:lnTo>
                <a:lnTo>
                  <a:pt x="34" y="259"/>
                </a:lnTo>
                <a:lnTo>
                  <a:pt x="34" y="257"/>
                </a:lnTo>
                <a:lnTo>
                  <a:pt x="34" y="256"/>
                </a:lnTo>
                <a:lnTo>
                  <a:pt x="32" y="254"/>
                </a:lnTo>
                <a:lnTo>
                  <a:pt x="30" y="252"/>
                </a:lnTo>
                <a:lnTo>
                  <a:pt x="30" y="251"/>
                </a:lnTo>
                <a:lnTo>
                  <a:pt x="30" y="249"/>
                </a:lnTo>
                <a:lnTo>
                  <a:pt x="30" y="248"/>
                </a:lnTo>
                <a:lnTo>
                  <a:pt x="29" y="246"/>
                </a:lnTo>
                <a:lnTo>
                  <a:pt x="30" y="248"/>
                </a:lnTo>
                <a:lnTo>
                  <a:pt x="29" y="249"/>
                </a:lnTo>
                <a:lnTo>
                  <a:pt x="29" y="248"/>
                </a:lnTo>
                <a:lnTo>
                  <a:pt x="27" y="246"/>
                </a:lnTo>
                <a:lnTo>
                  <a:pt x="27" y="244"/>
                </a:lnTo>
                <a:lnTo>
                  <a:pt x="26" y="243"/>
                </a:lnTo>
                <a:lnTo>
                  <a:pt x="26" y="241"/>
                </a:lnTo>
                <a:lnTo>
                  <a:pt x="24" y="240"/>
                </a:lnTo>
                <a:lnTo>
                  <a:pt x="22" y="238"/>
                </a:lnTo>
                <a:lnTo>
                  <a:pt x="22" y="240"/>
                </a:lnTo>
                <a:lnTo>
                  <a:pt x="21" y="240"/>
                </a:lnTo>
                <a:lnTo>
                  <a:pt x="19" y="238"/>
                </a:lnTo>
                <a:lnTo>
                  <a:pt x="19" y="240"/>
                </a:lnTo>
                <a:lnTo>
                  <a:pt x="19" y="243"/>
                </a:lnTo>
                <a:lnTo>
                  <a:pt x="18" y="244"/>
                </a:lnTo>
                <a:lnTo>
                  <a:pt x="18" y="246"/>
                </a:lnTo>
                <a:lnTo>
                  <a:pt x="18" y="248"/>
                </a:lnTo>
                <a:lnTo>
                  <a:pt x="18" y="249"/>
                </a:lnTo>
                <a:lnTo>
                  <a:pt x="19" y="249"/>
                </a:lnTo>
                <a:lnTo>
                  <a:pt x="19" y="248"/>
                </a:lnTo>
                <a:lnTo>
                  <a:pt x="21" y="248"/>
                </a:lnTo>
                <a:lnTo>
                  <a:pt x="22" y="248"/>
                </a:lnTo>
                <a:lnTo>
                  <a:pt x="22" y="249"/>
                </a:lnTo>
                <a:lnTo>
                  <a:pt x="24" y="249"/>
                </a:lnTo>
                <a:lnTo>
                  <a:pt x="24" y="248"/>
                </a:lnTo>
                <a:lnTo>
                  <a:pt x="26" y="249"/>
                </a:lnTo>
                <a:lnTo>
                  <a:pt x="26" y="251"/>
                </a:lnTo>
                <a:lnTo>
                  <a:pt x="27" y="252"/>
                </a:lnTo>
                <a:lnTo>
                  <a:pt x="27" y="254"/>
                </a:lnTo>
                <a:lnTo>
                  <a:pt x="27" y="256"/>
                </a:lnTo>
                <a:lnTo>
                  <a:pt x="26" y="256"/>
                </a:lnTo>
                <a:lnTo>
                  <a:pt x="24" y="257"/>
                </a:lnTo>
                <a:lnTo>
                  <a:pt x="22" y="257"/>
                </a:lnTo>
                <a:lnTo>
                  <a:pt x="21" y="257"/>
                </a:lnTo>
                <a:lnTo>
                  <a:pt x="21" y="259"/>
                </a:lnTo>
                <a:lnTo>
                  <a:pt x="19" y="259"/>
                </a:lnTo>
                <a:lnTo>
                  <a:pt x="19" y="257"/>
                </a:lnTo>
                <a:lnTo>
                  <a:pt x="18" y="257"/>
                </a:lnTo>
                <a:lnTo>
                  <a:pt x="18" y="256"/>
                </a:lnTo>
                <a:lnTo>
                  <a:pt x="14" y="252"/>
                </a:lnTo>
                <a:lnTo>
                  <a:pt x="11" y="246"/>
                </a:lnTo>
                <a:lnTo>
                  <a:pt x="11" y="244"/>
                </a:lnTo>
                <a:lnTo>
                  <a:pt x="8" y="241"/>
                </a:lnTo>
                <a:lnTo>
                  <a:pt x="8" y="238"/>
                </a:lnTo>
                <a:lnTo>
                  <a:pt x="8" y="236"/>
                </a:lnTo>
                <a:lnTo>
                  <a:pt x="8" y="235"/>
                </a:lnTo>
                <a:lnTo>
                  <a:pt x="10" y="233"/>
                </a:lnTo>
                <a:lnTo>
                  <a:pt x="10" y="232"/>
                </a:lnTo>
                <a:lnTo>
                  <a:pt x="10" y="230"/>
                </a:lnTo>
                <a:lnTo>
                  <a:pt x="11" y="228"/>
                </a:lnTo>
                <a:lnTo>
                  <a:pt x="13" y="228"/>
                </a:lnTo>
                <a:lnTo>
                  <a:pt x="14" y="228"/>
                </a:lnTo>
                <a:lnTo>
                  <a:pt x="16" y="228"/>
                </a:lnTo>
                <a:lnTo>
                  <a:pt x="16" y="230"/>
                </a:lnTo>
                <a:lnTo>
                  <a:pt x="18" y="230"/>
                </a:lnTo>
                <a:lnTo>
                  <a:pt x="19" y="232"/>
                </a:lnTo>
                <a:lnTo>
                  <a:pt x="21" y="232"/>
                </a:lnTo>
                <a:lnTo>
                  <a:pt x="22" y="232"/>
                </a:lnTo>
                <a:lnTo>
                  <a:pt x="24" y="230"/>
                </a:lnTo>
                <a:lnTo>
                  <a:pt x="26" y="230"/>
                </a:lnTo>
                <a:lnTo>
                  <a:pt x="27" y="228"/>
                </a:lnTo>
                <a:lnTo>
                  <a:pt x="29" y="230"/>
                </a:lnTo>
                <a:lnTo>
                  <a:pt x="29" y="228"/>
                </a:lnTo>
                <a:lnTo>
                  <a:pt x="30" y="228"/>
                </a:lnTo>
                <a:lnTo>
                  <a:pt x="30" y="227"/>
                </a:lnTo>
                <a:lnTo>
                  <a:pt x="30" y="225"/>
                </a:lnTo>
                <a:lnTo>
                  <a:pt x="30" y="224"/>
                </a:lnTo>
                <a:lnTo>
                  <a:pt x="30" y="222"/>
                </a:lnTo>
                <a:lnTo>
                  <a:pt x="29" y="222"/>
                </a:lnTo>
                <a:lnTo>
                  <a:pt x="29" y="220"/>
                </a:lnTo>
                <a:lnTo>
                  <a:pt x="27" y="220"/>
                </a:lnTo>
                <a:lnTo>
                  <a:pt x="24" y="219"/>
                </a:lnTo>
                <a:lnTo>
                  <a:pt x="24" y="217"/>
                </a:lnTo>
                <a:lnTo>
                  <a:pt x="24" y="216"/>
                </a:lnTo>
                <a:lnTo>
                  <a:pt x="22" y="216"/>
                </a:lnTo>
                <a:lnTo>
                  <a:pt x="21" y="214"/>
                </a:lnTo>
                <a:lnTo>
                  <a:pt x="19" y="214"/>
                </a:lnTo>
                <a:lnTo>
                  <a:pt x="16" y="212"/>
                </a:lnTo>
                <a:lnTo>
                  <a:pt x="16" y="211"/>
                </a:lnTo>
                <a:lnTo>
                  <a:pt x="13" y="206"/>
                </a:lnTo>
                <a:lnTo>
                  <a:pt x="13" y="204"/>
                </a:lnTo>
                <a:lnTo>
                  <a:pt x="13" y="203"/>
                </a:lnTo>
                <a:lnTo>
                  <a:pt x="13" y="201"/>
                </a:lnTo>
                <a:lnTo>
                  <a:pt x="13" y="200"/>
                </a:lnTo>
                <a:lnTo>
                  <a:pt x="13" y="198"/>
                </a:lnTo>
                <a:lnTo>
                  <a:pt x="13" y="196"/>
                </a:lnTo>
                <a:lnTo>
                  <a:pt x="11" y="195"/>
                </a:lnTo>
                <a:lnTo>
                  <a:pt x="11" y="196"/>
                </a:lnTo>
                <a:lnTo>
                  <a:pt x="10" y="195"/>
                </a:lnTo>
                <a:lnTo>
                  <a:pt x="8" y="195"/>
                </a:lnTo>
                <a:lnTo>
                  <a:pt x="6" y="195"/>
                </a:lnTo>
                <a:lnTo>
                  <a:pt x="6" y="196"/>
                </a:lnTo>
                <a:lnTo>
                  <a:pt x="6" y="198"/>
                </a:lnTo>
                <a:lnTo>
                  <a:pt x="5" y="198"/>
                </a:lnTo>
                <a:lnTo>
                  <a:pt x="3" y="196"/>
                </a:lnTo>
                <a:lnTo>
                  <a:pt x="3" y="195"/>
                </a:lnTo>
                <a:lnTo>
                  <a:pt x="2" y="193"/>
                </a:lnTo>
                <a:lnTo>
                  <a:pt x="2" y="192"/>
                </a:lnTo>
                <a:lnTo>
                  <a:pt x="3" y="192"/>
                </a:lnTo>
                <a:lnTo>
                  <a:pt x="3" y="193"/>
                </a:lnTo>
                <a:lnTo>
                  <a:pt x="5" y="193"/>
                </a:lnTo>
                <a:lnTo>
                  <a:pt x="6" y="193"/>
                </a:lnTo>
                <a:lnTo>
                  <a:pt x="8" y="193"/>
                </a:lnTo>
                <a:lnTo>
                  <a:pt x="8" y="192"/>
                </a:lnTo>
                <a:lnTo>
                  <a:pt x="8" y="190"/>
                </a:lnTo>
                <a:lnTo>
                  <a:pt x="10" y="192"/>
                </a:lnTo>
                <a:lnTo>
                  <a:pt x="10" y="190"/>
                </a:lnTo>
                <a:lnTo>
                  <a:pt x="11" y="188"/>
                </a:lnTo>
                <a:lnTo>
                  <a:pt x="11" y="187"/>
                </a:lnTo>
                <a:lnTo>
                  <a:pt x="11" y="185"/>
                </a:lnTo>
                <a:lnTo>
                  <a:pt x="13" y="184"/>
                </a:lnTo>
                <a:lnTo>
                  <a:pt x="14" y="184"/>
                </a:lnTo>
                <a:lnTo>
                  <a:pt x="14" y="185"/>
                </a:lnTo>
                <a:lnTo>
                  <a:pt x="16" y="184"/>
                </a:lnTo>
                <a:lnTo>
                  <a:pt x="16" y="185"/>
                </a:lnTo>
                <a:lnTo>
                  <a:pt x="18" y="185"/>
                </a:lnTo>
                <a:lnTo>
                  <a:pt x="18" y="184"/>
                </a:lnTo>
                <a:lnTo>
                  <a:pt x="19" y="184"/>
                </a:lnTo>
                <a:lnTo>
                  <a:pt x="19" y="182"/>
                </a:lnTo>
                <a:lnTo>
                  <a:pt x="19" y="180"/>
                </a:lnTo>
                <a:lnTo>
                  <a:pt x="19" y="179"/>
                </a:lnTo>
                <a:lnTo>
                  <a:pt x="18" y="177"/>
                </a:lnTo>
                <a:lnTo>
                  <a:pt x="18" y="176"/>
                </a:lnTo>
                <a:lnTo>
                  <a:pt x="16" y="174"/>
                </a:lnTo>
                <a:lnTo>
                  <a:pt x="16" y="172"/>
                </a:lnTo>
                <a:lnTo>
                  <a:pt x="18" y="174"/>
                </a:lnTo>
                <a:lnTo>
                  <a:pt x="19" y="174"/>
                </a:lnTo>
                <a:lnTo>
                  <a:pt x="21" y="174"/>
                </a:lnTo>
                <a:lnTo>
                  <a:pt x="21" y="176"/>
                </a:lnTo>
                <a:lnTo>
                  <a:pt x="21" y="174"/>
                </a:lnTo>
                <a:lnTo>
                  <a:pt x="21" y="172"/>
                </a:lnTo>
                <a:lnTo>
                  <a:pt x="22" y="172"/>
                </a:lnTo>
                <a:lnTo>
                  <a:pt x="22" y="171"/>
                </a:lnTo>
                <a:lnTo>
                  <a:pt x="24" y="171"/>
                </a:lnTo>
                <a:lnTo>
                  <a:pt x="24" y="169"/>
                </a:lnTo>
                <a:lnTo>
                  <a:pt x="24" y="171"/>
                </a:lnTo>
                <a:lnTo>
                  <a:pt x="26" y="171"/>
                </a:lnTo>
                <a:lnTo>
                  <a:pt x="27" y="171"/>
                </a:lnTo>
                <a:lnTo>
                  <a:pt x="27" y="169"/>
                </a:lnTo>
                <a:lnTo>
                  <a:pt x="29" y="168"/>
                </a:lnTo>
                <a:lnTo>
                  <a:pt x="30" y="166"/>
                </a:lnTo>
                <a:lnTo>
                  <a:pt x="32" y="166"/>
                </a:lnTo>
                <a:lnTo>
                  <a:pt x="34" y="166"/>
                </a:lnTo>
                <a:lnTo>
                  <a:pt x="35" y="166"/>
                </a:lnTo>
                <a:lnTo>
                  <a:pt x="35" y="168"/>
                </a:lnTo>
                <a:lnTo>
                  <a:pt x="37" y="169"/>
                </a:lnTo>
                <a:lnTo>
                  <a:pt x="37" y="171"/>
                </a:lnTo>
                <a:lnTo>
                  <a:pt x="38" y="171"/>
                </a:lnTo>
                <a:lnTo>
                  <a:pt x="38" y="172"/>
                </a:lnTo>
                <a:lnTo>
                  <a:pt x="38" y="174"/>
                </a:lnTo>
                <a:lnTo>
                  <a:pt x="40" y="176"/>
                </a:lnTo>
                <a:lnTo>
                  <a:pt x="40" y="177"/>
                </a:lnTo>
                <a:lnTo>
                  <a:pt x="40" y="180"/>
                </a:lnTo>
                <a:lnTo>
                  <a:pt x="40" y="182"/>
                </a:lnTo>
                <a:lnTo>
                  <a:pt x="40" y="184"/>
                </a:lnTo>
                <a:lnTo>
                  <a:pt x="42" y="185"/>
                </a:lnTo>
                <a:lnTo>
                  <a:pt x="42" y="187"/>
                </a:lnTo>
                <a:lnTo>
                  <a:pt x="43" y="187"/>
                </a:lnTo>
                <a:lnTo>
                  <a:pt x="43" y="185"/>
                </a:lnTo>
                <a:lnTo>
                  <a:pt x="45" y="185"/>
                </a:lnTo>
                <a:lnTo>
                  <a:pt x="46" y="185"/>
                </a:lnTo>
                <a:lnTo>
                  <a:pt x="46" y="184"/>
                </a:lnTo>
                <a:lnTo>
                  <a:pt x="48" y="184"/>
                </a:lnTo>
                <a:lnTo>
                  <a:pt x="48" y="182"/>
                </a:lnTo>
                <a:lnTo>
                  <a:pt x="50" y="182"/>
                </a:lnTo>
                <a:lnTo>
                  <a:pt x="51" y="184"/>
                </a:lnTo>
                <a:lnTo>
                  <a:pt x="53" y="184"/>
                </a:lnTo>
                <a:lnTo>
                  <a:pt x="54" y="184"/>
                </a:lnTo>
                <a:lnTo>
                  <a:pt x="56" y="184"/>
                </a:lnTo>
                <a:lnTo>
                  <a:pt x="56" y="182"/>
                </a:lnTo>
                <a:lnTo>
                  <a:pt x="56" y="180"/>
                </a:lnTo>
                <a:lnTo>
                  <a:pt x="54" y="179"/>
                </a:lnTo>
                <a:lnTo>
                  <a:pt x="54" y="177"/>
                </a:lnTo>
                <a:lnTo>
                  <a:pt x="54" y="176"/>
                </a:lnTo>
                <a:lnTo>
                  <a:pt x="54" y="174"/>
                </a:lnTo>
                <a:lnTo>
                  <a:pt x="53" y="174"/>
                </a:lnTo>
                <a:lnTo>
                  <a:pt x="53" y="171"/>
                </a:lnTo>
                <a:lnTo>
                  <a:pt x="53" y="169"/>
                </a:lnTo>
                <a:lnTo>
                  <a:pt x="51" y="169"/>
                </a:lnTo>
                <a:lnTo>
                  <a:pt x="51" y="168"/>
                </a:lnTo>
                <a:lnTo>
                  <a:pt x="50" y="168"/>
                </a:lnTo>
                <a:lnTo>
                  <a:pt x="48" y="166"/>
                </a:lnTo>
                <a:lnTo>
                  <a:pt x="45" y="166"/>
                </a:lnTo>
                <a:lnTo>
                  <a:pt x="43" y="164"/>
                </a:lnTo>
                <a:lnTo>
                  <a:pt x="42" y="164"/>
                </a:lnTo>
                <a:lnTo>
                  <a:pt x="40" y="166"/>
                </a:lnTo>
                <a:lnTo>
                  <a:pt x="38" y="164"/>
                </a:lnTo>
                <a:lnTo>
                  <a:pt x="37" y="164"/>
                </a:lnTo>
                <a:lnTo>
                  <a:pt x="34" y="161"/>
                </a:lnTo>
                <a:lnTo>
                  <a:pt x="32" y="161"/>
                </a:lnTo>
                <a:lnTo>
                  <a:pt x="30" y="160"/>
                </a:lnTo>
                <a:lnTo>
                  <a:pt x="29" y="156"/>
                </a:lnTo>
                <a:lnTo>
                  <a:pt x="27" y="156"/>
                </a:lnTo>
                <a:lnTo>
                  <a:pt x="26" y="155"/>
                </a:lnTo>
                <a:lnTo>
                  <a:pt x="24" y="155"/>
                </a:lnTo>
                <a:lnTo>
                  <a:pt x="22" y="155"/>
                </a:lnTo>
                <a:lnTo>
                  <a:pt x="22" y="156"/>
                </a:lnTo>
                <a:lnTo>
                  <a:pt x="21" y="156"/>
                </a:lnTo>
                <a:lnTo>
                  <a:pt x="19" y="158"/>
                </a:lnTo>
                <a:lnTo>
                  <a:pt x="18" y="158"/>
                </a:lnTo>
                <a:lnTo>
                  <a:pt x="18" y="156"/>
                </a:lnTo>
                <a:lnTo>
                  <a:pt x="16" y="155"/>
                </a:lnTo>
                <a:lnTo>
                  <a:pt x="16" y="153"/>
                </a:lnTo>
                <a:lnTo>
                  <a:pt x="14" y="150"/>
                </a:lnTo>
                <a:lnTo>
                  <a:pt x="14" y="148"/>
                </a:lnTo>
                <a:lnTo>
                  <a:pt x="16" y="148"/>
                </a:lnTo>
                <a:lnTo>
                  <a:pt x="16" y="147"/>
                </a:lnTo>
                <a:lnTo>
                  <a:pt x="18" y="145"/>
                </a:lnTo>
                <a:lnTo>
                  <a:pt x="21" y="147"/>
                </a:lnTo>
                <a:lnTo>
                  <a:pt x="22" y="147"/>
                </a:lnTo>
                <a:lnTo>
                  <a:pt x="24" y="147"/>
                </a:lnTo>
                <a:lnTo>
                  <a:pt x="22" y="144"/>
                </a:lnTo>
                <a:lnTo>
                  <a:pt x="24" y="144"/>
                </a:lnTo>
                <a:lnTo>
                  <a:pt x="26" y="142"/>
                </a:lnTo>
                <a:lnTo>
                  <a:pt x="27" y="140"/>
                </a:lnTo>
                <a:lnTo>
                  <a:pt x="30" y="142"/>
                </a:lnTo>
                <a:lnTo>
                  <a:pt x="32" y="142"/>
                </a:lnTo>
                <a:lnTo>
                  <a:pt x="34" y="142"/>
                </a:lnTo>
                <a:lnTo>
                  <a:pt x="35" y="139"/>
                </a:lnTo>
                <a:lnTo>
                  <a:pt x="37" y="139"/>
                </a:lnTo>
                <a:lnTo>
                  <a:pt x="37" y="137"/>
                </a:lnTo>
                <a:lnTo>
                  <a:pt x="32" y="132"/>
                </a:lnTo>
                <a:lnTo>
                  <a:pt x="32" y="131"/>
                </a:lnTo>
                <a:lnTo>
                  <a:pt x="30" y="131"/>
                </a:lnTo>
                <a:lnTo>
                  <a:pt x="30" y="129"/>
                </a:lnTo>
                <a:lnTo>
                  <a:pt x="29" y="129"/>
                </a:lnTo>
                <a:lnTo>
                  <a:pt x="29" y="128"/>
                </a:lnTo>
                <a:lnTo>
                  <a:pt x="29" y="126"/>
                </a:lnTo>
                <a:lnTo>
                  <a:pt x="29" y="124"/>
                </a:lnTo>
                <a:lnTo>
                  <a:pt x="27" y="123"/>
                </a:lnTo>
                <a:lnTo>
                  <a:pt x="27" y="121"/>
                </a:lnTo>
                <a:lnTo>
                  <a:pt x="26" y="121"/>
                </a:lnTo>
                <a:lnTo>
                  <a:pt x="24" y="121"/>
                </a:lnTo>
                <a:lnTo>
                  <a:pt x="24" y="123"/>
                </a:lnTo>
                <a:lnTo>
                  <a:pt x="22" y="123"/>
                </a:lnTo>
                <a:lnTo>
                  <a:pt x="22" y="121"/>
                </a:lnTo>
                <a:lnTo>
                  <a:pt x="21" y="121"/>
                </a:lnTo>
                <a:lnTo>
                  <a:pt x="21" y="120"/>
                </a:lnTo>
                <a:lnTo>
                  <a:pt x="21" y="118"/>
                </a:lnTo>
                <a:lnTo>
                  <a:pt x="19" y="118"/>
                </a:lnTo>
                <a:lnTo>
                  <a:pt x="18" y="113"/>
                </a:lnTo>
                <a:lnTo>
                  <a:pt x="18" y="112"/>
                </a:lnTo>
                <a:lnTo>
                  <a:pt x="19" y="112"/>
                </a:lnTo>
                <a:lnTo>
                  <a:pt x="21" y="112"/>
                </a:lnTo>
                <a:lnTo>
                  <a:pt x="24" y="112"/>
                </a:lnTo>
                <a:lnTo>
                  <a:pt x="26" y="112"/>
                </a:lnTo>
                <a:lnTo>
                  <a:pt x="26" y="110"/>
                </a:lnTo>
                <a:lnTo>
                  <a:pt x="27" y="112"/>
                </a:lnTo>
                <a:lnTo>
                  <a:pt x="27" y="113"/>
                </a:lnTo>
                <a:lnTo>
                  <a:pt x="27" y="115"/>
                </a:lnTo>
                <a:lnTo>
                  <a:pt x="29" y="116"/>
                </a:lnTo>
                <a:lnTo>
                  <a:pt x="29" y="118"/>
                </a:lnTo>
                <a:lnTo>
                  <a:pt x="29" y="120"/>
                </a:lnTo>
                <a:lnTo>
                  <a:pt x="29" y="121"/>
                </a:lnTo>
                <a:lnTo>
                  <a:pt x="30" y="120"/>
                </a:lnTo>
                <a:lnTo>
                  <a:pt x="32" y="120"/>
                </a:lnTo>
                <a:lnTo>
                  <a:pt x="34" y="118"/>
                </a:lnTo>
                <a:lnTo>
                  <a:pt x="35" y="118"/>
                </a:lnTo>
                <a:lnTo>
                  <a:pt x="35" y="116"/>
                </a:lnTo>
                <a:lnTo>
                  <a:pt x="37" y="116"/>
                </a:lnTo>
                <a:lnTo>
                  <a:pt x="37" y="115"/>
                </a:lnTo>
                <a:lnTo>
                  <a:pt x="37" y="113"/>
                </a:lnTo>
                <a:lnTo>
                  <a:pt x="37" y="112"/>
                </a:lnTo>
                <a:lnTo>
                  <a:pt x="37" y="110"/>
                </a:lnTo>
                <a:lnTo>
                  <a:pt x="35" y="110"/>
                </a:lnTo>
                <a:lnTo>
                  <a:pt x="35" y="108"/>
                </a:lnTo>
                <a:lnTo>
                  <a:pt x="34" y="108"/>
                </a:lnTo>
                <a:lnTo>
                  <a:pt x="32" y="108"/>
                </a:lnTo>
                <a:lnTo>
                  <a:pt x="32" y="107"/>
                </a:lnTo>
                <a:lnTo>
                  <a:pt x="30" y="107"/>
                </a:lnTo>
                <a:lnTo>
                  <a:pt x="29" y="107"/>
                </a:lnTo>
                <a:lnTo>
                  <a:pt x="29" y="105"/>
                </a:lnTo>
                <a:lnTo>
                  <a:pt x="29" y="104"/>
                </a:lnTo>
                <a:lnTo>
                  <a:pt x="30" y="104"/>
                </a:lnTo>
                <a:lnTo>
                  <a:pt x="30" y="102"/>
                </a:lnTo>
                <a:lnTo>
                  <a:pt x="30" y="100"/>
                </a:lnTo>
                <a:lnTo>
                  <a:pt x="32" y="100"/>
                </a:lnTo>
                <a:lnTo>
                  <a:pt x="32" y="99"/>
                </a:lnTo>
                <a:lnTo>
                  <a:pt x="32" y="97"/>
                </a:lnTo>
                <a:lnTo>
                  <a:pt x="32" y="96"/>
                </a:lnTo>
                <a:lnTo>
                  <a:pt x="32" y="94"/>
                </a:lnTo>
                <a:lnTo>
                  <a:pt x="32" y="92"/>
                </a:lnTo>
                <a:lnTo>
                  <a:pt x="34" y="92"/>
                </a:lnTo>
                <a:lnTo>
                  <a:pt x="34" y="91"/>
                </a:lnTo>
                <a:lnTo>
                  <a:pt x="35" y="92"/>
                </a:lnTo>
                <a:lnTo>
                  <a:pt x="37" y="92"/>
                </a:lnTo>
                <a:lnTo>
                  <a:pt x="37" y="94"/>
                </a:lnTo>
                <a:lnTo>
                  <a:pt x="37" y="97"/>
                </a:lnTo>
                <a:lnTo>
                  <a:pt x="35" y="99"/>
                </a:lnTo>
                <a:lnTo>
                  <a:pt x="35" y="100"/>
                </a:lnTo>
                <a:lnTo>
                  <a:pt x="37" y="100"/>
                </a:lnTo>
                <a:lnTo>
                  <a:pt x="37" y="102"/>
                </a:lnTo>
                <a:lnTo>
                  <a:pt x="37" y="104"/>
                </a:lnTo>
                <a:lnTo>
                  <a:pt x="37" y="105"/>
                </a:lnTo>
                <a:lnTo>
                  <a:pt x="38" y="107"/>
                </a:lnTo>
                <a:lnTo>
                  <a:pt x="40" y="107"/>
                </a:lnTo>
                <a:lnTo>
                  <a:pt x="40" y="108"/>
                </a:lnTo>
                <a:lnTo>
                  <a:pt x="40" y="110"/>
                </a:lnTo>
                <a:lnTo>
                  <a:pt x="42" y="110"/>
                </a:lnTo>
                <a:lnTo>
                  <a:pt x="42" y="112"/>
                </a:lnTo>
                <a:lnTo>
                  <a:pt x="43" y="118"/>
                </a:lnTo>
                <a:lnTo>
                  <a:pt x="43" y="121"/>
                </a:lnTo>
                <a:lnTo>
                  <a:pt x="45" y="123"/>
                </a:lnTo>
                <a:lnTo>
                  <a:pt x="45" y="124"/>
                </a:lnTo>
                <a:lnTo>
                  <a:pt x="45" y="126"/>
                </a:lnTo>
                <a:lnTo>
                  <a:pt x="46" y="128"/>
                </a:lnTo>
                <a:lnTo>
                  <a:pt x="46" y="129"/>
                </a:lnTo>
                <a:lnTo>
                  <a:pt x="46" y="131"/>
                </a:lnTo>
                <a:lnTo>
                  <a:pt x="48" y="131"/>
                </a:lnTo>
                <a:lnTo>
                  <a:pt x="48" y="132"/>
                </a:lnTo>
                <a:lnTo>
                  <a:pt x="48" y="134"/>
                </a:lnTo>
                <a:lnTo>
                  <a:pt x="48" y="136"/>
                </a:lnTo>
                <a:lnTo>
                  <a:pt x="50" y="136"/>
                </a:lnTo>
                <a:lnTo>
                  <a:pt x="50" y="137"/>
                </a:lnTo>
                <a:lnTo>
                  <a:pt x="51" y="137"/>
                </a:lnTo>
                <a:lnTo>
                  <a:pt x="53" y="137"/>
                </a:lnTo>
                <a:lnTo>
                  <a:pt x="53" y="139"/>
                </a:lnTo>
                <a:lnTo>
                  <a:pt x="51" y="140"/>
                </a:lnTo>
                <a:lnTo>
                  <a:pt x="51" y="142"/>
                </a:lnTo>
                <a:lnTo>
                  <a:pt x="53" y="142"/>
                </a:lnTo>
                <a:lnTo>
                  <a:pt x="53" y="145"/>
                </a:lnTo>
                <a:lnTo>
                  <a:pt x="53" y="147"/>
                </a:lnTo>
                <a:lnTo>
                  <a:pt x="54" y="148"/>
                </a:lnTo>
                <a:lnTo>
                  <a:pt x="56" y="147"/>
                </a:lnTo>
                <a:lnTo>
                  <a:pt x="56" y="145"/>
                </a:lnTo>
                <a:lnTo>
                  <a:pt x="58" y="147"/>
                </a:lnTo>
                <a:lnTo>
                  <a:pt x="58" y="145"/>
                </a:lnTo>
                <a:lnTo>
                  <a:pt x="59" y="145"/>
                </a:lnTo>
                <a:lnTo>
                  <a:pt x="59" y="144"/>
                </a:lnTo>
                <a:lnTo>
                  <a:pt x="61" y="144"/>
                </a:lnTo>
                <a:lnTo>
                  <a:pt x="62" y="144"/>
                </a:lnTo>
                <a:lnTo>
                  <a:pt x="64" y="144"/>
                </a:lnTo>
                <a:lnTo>
                  <a:pt x="64" y="145"/>
                </a:lnTo>
                <a:lnTo>
                  <a:pt x="64" y="147"/>
                </a:lnTo>
                <a:lnTo>
                  <a:pt x="64" y="148"/>
                </a:lnTo>
                <a:lnTo>
                  <a:pt x="66" y="148"/>
                </a:lnTo>
                <a:lnTo>
                  <a:pt x="66" y="150"/>
                </a:lnTo>
                <a:lnTo>
                  <a:pt x="66" y="152"/>
                </a:lnTo>
                <a:lnTo>
                  <a:pt x="66" y="153"/>
                </a:lnTo>
                <a:lnTo>
                  <a:pt x="67" y="153"/>
                </a:lnTo>
                <a:lnTo>
                  <a:pt x="67" y="152"/>
                </a:lnTo>
                <a:lnTo>
                  <a:pt x="69" y="152"/>
                </a:lnTo>
                <a:lnTo>
                  <a:pt x="69" y="153"/>
                </a:lnTo>
                <a:lnTo>
                  <a:pt x="70" y="153"/>
                </a:lnTo>
                <a:lnTo>
                  <a:pt x="70" y="152"/>
                </a:lnTo>
                <a:lnTo>
                  <a:pt x="70" y="150"/>
                </a:lnTo>
                <a:lnTo>
                  <a:pt x="70" y="148"/>
                </a:lnTo>
                <a:lnTo>
                  <a:pt x="72" y="147"/>
                </a:lnTo>
                <a:lnTo>
                  <a:pt x="74" y="147"/>
                </a:lnTo>
                <a:lnTo>
                  <a:pt x="74" y="145"/>
                </a:lnTo>
                <a:lnTo>
                  <a:pt x="72" y="145"/>
                </a:lnTo>
                <a:lnTo>
                  <a:pt x="74" y="144"/>
                </a:lnTo>
                <a:lnTo>
                  <a:pt x="74" y="142"/>
                </a:lnTo>
                <a:lnTo>
                  <a:pt x="74" y="144"/>
                </a:lnTo>
                <a:lnTo>
                  <a:pt x="75" y="144"/>
                </a:lnTo>
                <a:lnTo>
                  <a:pt x="75" y="142"/>
                </a:lnTo>
                <a:lnTo>
                  <a:pt x="74" y="142"/>
                </a:lnTo>
                <a:lnTo>
                  <a:pt x="74" y="140"/>
                </a:lnTo>
                <a:lnTo>
                  <a:pt x="75" y="140"/>
                </a:lnTo>
                <a:lnTo>
                  <a:pt x="75" y="142"/>
                </a:lnTo>
                <a:lnTo>
                  <a:pt x="77" y="142"/>
                </a:lnTo>
                <a:lnTo>
                  <a:pt x="77" y="139"/>
                </a:lnTo>
                <a:lnTo>
                  <a:pt x="78" y="139"/>
                </a:lnTo>
                <a:lnTo>
                  <a:pt x="78" y="140"/>
                </a:lnTo>
                <a:lnTo>
                  <a:pt x="80" y="140"/>
                </a:lnTo>
                <a:lnTo>
                  <a:pt x="82" y="140"/>
                </a:lnTo>
                <a:lnTo>
                  <a:pt x="83" y="139"/>
                </a:lnTo>
                <a:lnTo>
                  <a:pt x="85" y="139"/>
                </a:lnTo>
                <a:lnTo>
                  <a:pt x="85" y="137"/>
                </a:lnTo>
                <a:lnTo>
                  <a:pt x="86" y="139"/>
                </a:lnTo>
                <a:lnTo>
                  <a:pt x="86" y="140"/>
                </a:lnTo>
                <a:lnTo>
                  <a:pt x="88" y="142"/>
                </a:lnTo>
                <a:lnTo>
                  <a:pt x="90" y="142"/>
                </a:lnTo>
                <a:lnTo>
                  <a:pt x="90" y="144"/>
                </a:lnTo>
                <a:lnTo>
                  <a:pt x="91" y="144"/>
                </a:lnTo>
                <a:lnTo>
                  <a:pt x="90" y="142"/>
                </a:lnTo>
                <a:lnTo>
                  <a:pt x="90" y="140"/>
                </a:lnTo>
                <a:lnTo>
                  <a:pt x="91" y="140"/>
                </a:lnTo>
                <a:lnTo>
                  <a:pt x="93" y="140"/>
                </a:lnTo>
                <a:lnTo>
                  <a:pt x="93" y="139"/>
                </a:lnTo>
                <a:lnTo>
                  <a:pt x="91" y="139"/>
                </a:lnTo>
                <a:lnTo>
                  <a:pt x="93" y="137"/>
                </a:lnTo>
                <a:lnTo>
                  <a:pt x="93" y="136"/>
                </a:lnTo>
                <a:lnTo>
                  <a:pt x="94" y="134"/>
                </a:lnTo>
                <a:lnTo>
                  <a:pt x="93" y="132"/>
                </a:lnTo>
                <a:lnTo>
                  <a:pt x="94" y="132"/>
                </a:lnTo>
                <a:lnTo>
                  <a:pt x="94" y="131"/>
                </a:lnTo>
                <a:lnTo>
                  <a:pt x="93" y="131"/>
                </a:lnTo>
                <a:lnTo>
                  <a:pt x="94" y="129"/>
                </a:lnTo>
                <a:lnTo>
                  <a:pt x="94" y="126"/>
                </a:lnTo>
                <a:lnTo>
                  <a:pt x="94" y="124"/>
                </a:lnTo>
                <a:lnTo>
                  <a:pt x="93" y="123"/>
                </a:lnTo>
                <a:lnTo>
                  <a:pt x="93" y="121"/>
                </a:lnTo>
                <a:lnTo>
                  <a:pt x="93" y="120"/>
                </a:lnTo>
                <a:lnTo>
                  <a:pt x="91" y="118"/>
                </a:lnTo>
                <a:lnTo>
                  <a:pt x="90" y="118"/>
                </a:lnTo>
                <a:lnTo>
                  <a:pt x="90" y="116"/>
                </a:lnTo>
                <a:lnTo>
                  <a:pt x="88" y="116"/>
                </a:lnTo>
                <a:lnTo>
                  <a:pt x="88" y="115"/>
                </a:lnTo>
                <a:lnTo>
                  <a:pt x="86" y="115"/>
                </a:lnTo>
                <a:lnTo>
                  <a:pt x="85" y="115"/>
                </a:lnTo>
                <a:lnTo>
                  <a:pt x="85" y="113"/>
                </a:lnTo>
                <a:lnTo>
                  <a:pt x="83" y="113"/>
                </a:lnTo>
                <a:lnTo>
                  <a:pt x="83" y="112"/>
                </a:lnTo>
                <a:lnTo>
                  <a:pt x="83" y="113"/>
                </a:lnTo>
                <a:lnTo>
                  <a:pt x="82" y="113"/>
                </a:lnTo>
                <a:lnTo>
                  <a:pt x="83" y="115"/>
                </a:lnTo>
                <a:lnTo>
                  <a:pt x="83" y="116"/>
                </a:lnTo>
                <a:lnTo>
                  <a:pt x="83" y="118"/>
                </a:lnTo>
                <a:lnTo>
                  <a:pt x="83" y="120"/>
                </a:lnTo>
                <a:lnTo>
                  <a:pt x="83" y="121"/>
                </a:lnTo>
                <a:lnTo>
                  <a:pt x="82" y="121"/>
                </a:lnTo>
                <a:lnTo>
                  <a:pt x="80" y="123"/>
                </a:lnTo>
                <a:lnTo>
                  <a:pt x="82" y="124"/>
                </a:lnTo>
                <a:lnTo>
                  <a:pt x="80" y="124"/>
                </a:lnTo>
                <a:lnTo>
                  <a:pt x="78" y="126"/>
                </a:lnTo>
                <a:lnTo>
                  <a:pt x="78" y="124"/>
                </a:lnTo>
                <a:lnTo>
                  <a:pt x="78" y="123"/>
                </a:lnTo>
                <a:lnTo>
                  <a:pt x="77" y="123"/>
                </a:lnTo>
                <a:lnTo>
                  <a:pt x="77" y="121"/>
                </a:lnTo>
                <a:lnTo>
                  <a:pt x="75" y="120"/>
                </a:lnTo>
                <a:lnTo>
                  <a:pt x="75" y="118"/>
                </a:lnTo>
                <a:lnTo>
                  <a:pt x="75" y="116"/>
                </a:lnTo>
                <a:lnTo>
                  <a:pt x="75" y="115"/>
                </a:lnTo>
                <a:lnTo>
                  <a:pt x="77" y="115"/>
                </a:lnTo>
                <a:lnTo>
                  <a:pt x="78" y="113"/>
                </a:lnTo>
                <a:lnTo>
                  <a:pt x="78" y="112"/>
                </a:lnTo>
                <a:lnTo>
                  <a:pt x="80" y="112"/>
                </a:lnTo>
                <a:lnTo>
                  <a:pt x="80" y="110"/>
                </a:lnTo>
                <a:lnTo>
                  <a:pt x="77" y="108"/>
                </a:lnTo>
                <a:lnTo>
                  <a:pt x="77" y="107"/>
                </a:lnTo>
                <a:lnTo>
                  <a:pt x="75" y="107"/>
                </a:lnTo>
                <a:lnTo>
                  <a:pt x="74" y="105"/>
                </a:lnTo>
                <a:lnTo>
                  <a:pt x="75" y="104"/>
                </a:lnTo>
                <a:lnTo>
                  <a:pt x="75" y="102"/>
                </a:lnTo>
                <a:lnTo>
                  <a:pt x="74" y="100"/>
                </a:lnTo>
                <a:lnTo>
                  <a:pt x="75" y="97"/>
                </a:lnTo>
                <a:lnTo>
                  <a:pt x="75" y="96"/>
                </a:lnTo>
                <a:lnTo>
                  <a:pt x="77" y="96"/>
                </a:lnTo>
                <a:lnTo>
                  <a:pt x="78" y="96"/>
                </a:lnTo>
                <a:lnTo>
                  <a:pt x="80" y="94"/>
                </a:lnTo>
                <a:lnTo>
                  <a:pt x="82" y="94"/>
                </a:lnTo>
                <a:lnTo>
                  <a:pt x="82" y="92"/>
                </a:lnTo>
                <a:lnTo>
                  <a:pt x="83" y="92"/>
                </a:lnTo>
                <a:lnTo>
                  <a:pt x="83" y="91"/>
                </a:lnTo>
                <a:lnTo>
                  <a:pt x="85" y="91"/>
                </a:lnTo>
                <a:lnTo>
                  <a:pt x="86" y="91"/>
                </a:lnTo>
                <a:lnTo>
                  <a:pt x="86" y="89"/>
                </a:lnTo>
                <a:lnTo>
                  <a:pt x="86" y="88"/>
                </a:lnTo>
                <a:lnTo>
                  <a:pt x="86" y="86"/>
                </a:lnTo>
                <a:lnTo>
                  <a:pt x="86" y="84"/>
                </a:lnTo>
                <a:lnTo>
                  <a:pt x="85" y="83"/>
                </a:lnTo>
                <a:lnTo>
                  <a:pt x="83" y="83"/>
                </a:lnTo>
                <a:lnTo>
                  <a:pt x="82" y="81"/>
                </a:lnTo>
                <a:lnTo>
                  <a:pt x="82" y="80"/>
                </a:lnTo>
                <a:lnTo>
                  <a:pt x="80" y="80"/>
                </a:lnTo>
                <a:lnTo>
                  <a:pt x="78" y="81"/>
                </a:lnTo>
                <a:lnTo>
                  <a:pt x="77" y="81"/>
                </a:lnTo>
                <a:lnTo>
                  <a:pt x="75" y="81"/>
                </a:lnTo>
                <a:lnTo>
                  <a:pt x="75" y="80"/>
                </a:lnTo>
                <a:lnTo>
                  <a:pt x="77" y="80"/>
                </a:lnTo>
                <a:lnTo>
                  <a:pt x="77" y="78"/>
                </a:lnTo>
                <a:lnTo>
                  <a:pt x="77" y="76"/>
                </a:lnTo>
                <a:lnTo>
                  <a:pt x="75" y="76"/>
                </a:lnTo>
                <a:lnTo>
                  <a:pt x="75" y="75"/>
                </a:lnTo>
                <a:lnTo>
                  <a:pt x="77" y="75"/>
                </a:lnTo>
                <a:lnTo>
                  <a:pt x="78" y="75"/>
                </a:lnTo>
                <a:lnTo>
                  <a:pt x="80" y="75"/>
                </a:lnTo>
                <a:lnTo>
                  <a:pt x="83" y="73"/>
                </a:lnTo>
                <a:lnTo>
                  <a:pt x="85" y="72"/>
                </a:lnTo>
                <a:lnTo>
                  <a:pt x="86" y="70"/>
                </a:lnTo>
                <a:lnTo>
                  <a:pt x="88" y="72"/>
                </a:lnTo>
                <a:lnTo>
                  <a:pt x="88" y="73"/>
                </a:lnTo>
                <a:lnTo>
                  <a:pt x="86" y="73"/>
                </a:lnTo>
                <a:lnTo>
                  <a:pt x="86" y="75"/>
                </a:lnTo>
                <a:lnTo>
                  <a:pt x="86" y="76"/>
                </a:lnTo>
                <a:lnTo>
                  <a:pt x="86" y="75"/>
                </a:lnTo>
                <a:lnTo>
                  <a:pt x="85" y="75"/>
                </a:lnTo>
                <a:lnTo>
                  <a:pt x="86" y="78"/>
                </a:lnTo>
                <a:lnTo>
                  <a:pt x="88" y="80"/>
                </a:lnTo>
                <a:lnTo>
                  <a:pt x="90" y="81"/>
                </a:lnTo>
                <a:lnTo>
                  <a:pt x="90" y="83"/>
                </a:lnTo>
                <a:lnTo>
                  <a:pt x="90" y="84"/>
                </a:lnTo>
                <a:lnTo>
                  <a:pt x="91" y="84"/>
                </a:lnTo>
                <a:lnTo>
                  <a:pt x="91" y="83"/>
                </a:lnTo>
                <a:lnTo>
                  <a:pt x="91" y="81"/>
                </a:lnTo>
                <a:lnTo>
                  <a:pt x="91" y="80"/>
                </a:lnTo>
                <a:lnTo>
                  <a:pt x="90" y="78"/>
                </a:lnTo>
                <a:lnTo>
                  <a:pt x="91" y="76"/>
                </a:lnTo>
                <a:lnTo>
                  <a:pt x="91" y="73"/>
                </a:lnTo>
                <a:lnTo>
                  <a:pt x="90" y="72"/>
                </a:lnTo>
                <a:lnTo>
                  <a:pt x="90" y="70"/>
                </a:lnTo>
                <a:lnTo>
                  <a:pt x="88" y="70"/>
                </a:lnTo>
                <a:lnTo>
                  <a:pt x="88" y="68"/>
                </a:lnTo>
                <a:lnTo>
                  <a:pt x="90" y="68"/>
                </a:lnTo>
                <a:lnTo>
                  <a:pt x="90" y="67"/>
                </a:lnTo>
                <a:lnTo>
                  <a:pt x="90" y="65"/>
                </a:lnTo>
                <a:lnTo>
                  <a:pt x="90" y="64"/>
                </a:lnTo>
                <a:lnTo>
                  <a:pt x="88" y="60"/>
                </a:lnTo>
                <a:lnTo>
                  <a:pt x="88" y="59"/>
                </a:lnTo>
                <a:lnTo>
                  <a:pt x="88" y="57"/>
                </a:lnTo>
                <a:lnTo>
                  <a:pt x="88" y="56"/>
                </a:lnTo>
                <a:lnTo>
                  <a:pt x="88" y="54"/>
                </a:lnTo>
                <a:lnTo>
                  <a:pt x="88" y="52"/>
                </a:lnTo>
                <a:lnTo>
                  <a:pt x="88" y="54"/>
                </a:lnTo>
                <a:lnTo>
                  <a:pt x="90" y="54"/>
                </a:lnTo>
                <a:lnTo>
                  <a:pt x="91" y="54"/>
                </a:lnTo>
                <a:lnTo>
                  <a:pt x="91" y="56"/>
                </a:lnTo>
                <a:lnTo>
                  <a:pt x="90" y="56"/>
                </a:lnTo>
                <a:lnTo>
                  <a:pt x="90" y="57"/>
                </a:lnTo>
                <a:lnTo>
                  <a:pt x="91" y="57"/>
                </a:lnTo>
                <a:lnTo>
                  <a:pt x="91" y="59"/>
                </a:lnTo>
                <a:lnTo>
                  <a:pt x="93" y="59"/>
                </a:lnTo>
                <a:lnTo>
                  <a:pt x="94" y="60"/>
                </a:lnTo>
                <a:lnTo>
                  <a:pt x="94" y="62"/>
                </a:lnTo>
                <a:lnTo>
                  <a:pt x="96" y="62"/>
                </a:lnTo>
                <a:lnTo>
                  <a:pt x="96" y="60"/>
                </a:lnTo>
                <a:lnTo>
                  <a:pt x="96" y="59"/>
                </a:lnTo>
                <a:lnTo>
                  <a:pt x="94" y="59"/>
                </a:lnTo>
                <a:lnTo>
                  <a:pt x="94" y="57"/>
                </a:lnTo>
                <a:lnTo>
                  <a:pt x="96" y="57"/>
                </a:lnTo>
                <a:lnTo>
                  <a:pt x="98" y="57"/>
                </a:lnTo>
                <a:lnTo>
                  <a:pt x="98" y="59"/>
                </a:lnTo>
                <a:lnTo>
                  <a:pt x="101" y="57"/>
                </a:lnTo>
                <a:lnTo>
                  <a:pt x="102" y="59"/>
                </a:lnTo>
                <a:lnTo>
                  <a:pt x="104" y="59"/>
                </a:lnTo>
                <a:lnTo>
                  <a:pt x="104" y="60"/>
                </a:lnTo>
                <a:lnTo>
                  <a:pt x="106" y="60"/>
                </a:lnTo>
                <a:lnTo>
                  <a:pt x="107" y="60"/>
                </a:lnTo>
                <a:lnTo>
                  <a:pt x="107" y="59"/>
                </a:lnTo>
                <a:lnTo>
                  <a:pt x="109" y="59"/>
                </a:lnTo>
                <a:lnTo>
                  <a:pt x="109" y="60"/>
                </a:lnTo>
                <a:lnTo>
                  <a:pt x="107" y="62"/>
                </a:lnTo>
                <a:lnTo>
                  <a:pt x="109" y="62"/>
                </a:lnTo>
                <a:lnTo>
                  <a:pt x="109" y="60"/>
                </a:lnTo>
                <a:lnTo>
                  <a:pt x="110" y="62"/>
                </a:lnTo>
                <a:lnTo>
                  <a:pt x="112" y="62"/>
                </a:lnTo>
                <a:lnTo>
                  <a:pt x="114" y="62"/>
                </a:lnTo>
                <a:lnTo>
                  <a:pt x="115" y="60"/>
                </a:lnTo>
                <a:lnTo>
                  <a:pt x="117" y="59"/>
                </a:lnTo>
                <a:lnTo>
                  <a:pt x="118" y="59"/>
                </a:lnTo>
                <a:lnTo>
                  <a:pt x="118" y="57"/>
                </a:lnTo>
                <a:lnTo>
                  <a:pt x="120" y="59"/>
                </a:lnTo>
                <a:lnTo>
                  <a:pt x="122" y="59"/>
                </a:lnTo>
                <a:lnTo>
                  <a:pt x="122" y="57"/>
                </a:lnTo>
                <a:lnTo>
                  <a:pt x="123" y="57"/>
                </a:lnTo>
                <a:lnTo>
                  <a:pt x="123" y="59"/>
                </a:lnTo>
                <a:lnTo>
                  <a:pt x="123" y="60"/>
                </a:lnTo>
                <a:lnTo>
                  <a:pt x="125" y="60"/>
                </a:lnTo>
                <a:lnTo>
                  <a:pt x="123" y="62"/>
                </a:lnTo>
                <a:lnTo>
                  <a:pt x="125" y="62"/>
                </a:lnTo>
                <a:lnTo>
                  <a:pt x="125" y="60"/>
                </a:lnTo>
                <a:lnTo>
                  <a:pt x="123" y="59"/>
                </a:lnTo>
                <a:lnTo>
                  <a:pt x="123" y="57"/>
                </a:lnTo>
                <a:lnTo>
                  <a:pt x="125" y="57"/>
                </a:lnTo>
                <a:lnTo>
                  <a:pt x="123" y="57"/>
                </a:lnTo>
                <a:lnTo>
                  <a:pt x="123" y="56"/>
                </a:lnTo>
                <a:lnTo>
                  <a:pt x="125" y="54"/>
                </a:lnTo>
                <a:lnTo>
                  <a:pt x="123" y="54"/>
                </a:lnTo>
                <a:lnTo>
                  <a:pt x="123" y="52"/>
                </a:lnTo>
                <a:lnTo>
                  <a:pt x="125" y="51"/>
                </a:lnTo>
                <a:lnTo>
                  <a:pt x="126" y="51"/>
                </a:lnTo>
                <a:lnTo>
                  <a:pt x="128" y="51"/>
                </a:lnTo>
                <a:lnTo>
                  <a:pt x="126" y="49"/>
                </a:lnTo>
                <a:lnTo>
                  <a:pt x="125" y="49"/>
                </a:lnTo>
                <a:lnTo>
                  <a:pt x="126" y="48"/>
                </a:lnTo>
                <a:lnTo>
                  <a:pt x="128" y="48"/>
                </a:lnTo>
                <a:lnTo>
                  <a:pt x="130" y="46"/>
                </a:lnTo>
                <a:lnTo>
                  <a:pt x="131" y="46"/>
                </a:lnTo>
                <a:lnTo>
                  <a:pt x="131" y="44"/>
                </a:lnTo>
                <a:lnTo>
                  <a:pt x="131" y="43"/>
                </a:lnTo>
                <a:lnTo>
                  <a:pt x="130" y="43"/>
                </a:lnTo>
                <a:lnTo>
                  <a:pt x="131" y="41"/>
                </a:lnTo>
                <a:lnTo>
                  <a:pt x="131" y="40"/>
                </a:lnTo>
                <a:lnTo>
                  <a:pt x="133" y="40"/>
                </a:lnTo>
                <a:lnTo>
                  <a:pt x="134" y="38"/>
                </a:lnTo>
                <a:lnTo>
                  <a:pt x="136" y="38"/>
                </a:lnTo>
                <a:lnTo>
                  <a:pt x="138" y="38"/>
                </a:lnTo>
                <a:lnTo>
                  <a:pt x="141" y="35"/>
                </a:lnTo>
                <a:lnTo>
                  <a:pt x="144" y="33"/>
                </a:lnTo>
                <a:lnTo>
                  <a:pt x="144" y="32"/>
                </a:lnTo>
                <a:lnTo>
                  <a:pt x="146" y="30"/>
                </a:lnTo>
                <a:lnTo>
                  <a:pt x="146" y="28"/>
                </a:lnTo>
                <a:lnTo>
                  <a:pt x="146" y="27"/>
                </a:lnTo>
                <a:lnTo>
                  <a:pt x="147" y="28"/>
                </a:lnTo>
                <a:lnTo>
                  <a:pt x="147" y="27"/>
                </a:lnTo>
                <a:lnTo>
                  <a:pt x="146" y="27"/>
                </a:lnTo>
                <a:lnTo>
                  <a:pt x="146" y="25"/>
                </a:lnTo>
                <a:lnTo>
                  <a:pt x="144" y="24"/>
                </a:lnTo>
                <a:lnTo>
                  <a:pt x="141" y="22"/>
                </a:lnTo>
                <a:lnTo>
                  <a:pt x="139" y="22"/>
                </a:lnTo>
                <a:lnTo>
                  <a:pt x="138" y="22"/>
                </a:lnTo>
                <a:lnTo>
                  <a:pt x="136" y="20"/>
                </a:lnTo>
                <a:lnTo>
                  <a:pt x="134" y="19"/>
                </a:lnTo>
                <a:lnTo>
                  <a:pt x="134" y="17"/>
                </a:lnTo>
                <a:lnTo>
                  <a:pt x="134" y="16"/>
                </a:lnTo>
                <a:lnTo>
                  <a:pt x="133" y="14"/>
                </a:lnTo>
                <a:lnTo>
                  <a:pt x="131" y="12"/>
                </a:lnTo>
                <a:lnTo>
                  <a:pt x="130" y="12"/>
                </a:lnTo>
                <a:lnTo>
                  <a:pt x="130" y="11"/>
                </a:lnTo>
                <a:lnTo>
                  <a:pt x="130" y="9"/>
                </a:lnTo>
                <a:lnTo>
                  <a:pt x="130" y="6"/>
                </a:lnTo>
                <a:lnTo>
                  <a:pt x="128" y="4"/>
                </a:lnTo>
                <a:lnTo>
                  <a:pt x="126" y="1"/>
                </a:lnTo>
                <a:lnTo>
                  <a:pt x="125" y="0"/>
                </a:lnTo>
                <a:lnTo>
                  <a:pt x="130" y="0"/>
                </a:lnTo>
                <a:lnTo>
                  <a:pt x="152" y="0"/>
                </a:lnTo>
                <a:lnTo>
                  <a:pt x="174" y="1"/>
                </a:lnTo>
                <a:lnTo>
                  <a:pt x="179" y="1"/>
                </a:lnTo>
                <a:lnTo>
                  <a:pt x="181" y="1"/>
                </a:lnTo>
                <a:lnTo>
                  <a:pt x="192" y="1"/>
                </a:lnTo>
                <a:close/>
              </a:path>
            </a:pathLst>
          </a:custGeom>
          <a:solidFill>
            <a:srgbClr val="7ACC6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9"/>
          <p:cNvSpPr>
            <a:spLocks/>
          </p:cNvSpPr>
          <p:nvPr/>
        </p:nvSpPr>
        <p:spPr bwMode="auto">
          <a:xfrm>
            <a:off x="2898776" y="5491163"/>
            <a:ext cx="368300" cy="246063"/>
          </a:xfrm>
          <a:custGeom>
            <a:avLst/>
            <a:gdLst/>
            <a:ahLst/>
            <a:cxnLst>
              <a:cxn ang="0">
                <a:pos x="232" y="10"/>
              </a:cxn>
              <a:cxn ang="0">
                <a:pos x="232" y="21"/>
              </a:cxn>
              <a:cxn ang="0">
                <a:pos x="232" y="54"/>
              </a:cxn>
              <a:cxn ang="0">
                <a:pos x="232" y="85"/>
              </a:cxn>
              <a:cxn ang="0">
                <a:pos x="232" y="96"/>
              </a:cxn>
              <a:cxn ang="0">
                <a:pos x="232" y="107"/>
              </a:cxn>
              <a:cxn ang="0">
                <a:pos x="232" y="118"/>
              </a:cxn>
              <a:cxn ang="0">
                <a:pos x="232" y="130"/>
              </a:cxn>
              <a:cxn ang="0">
                <a:pos x="232" y="141"/>
              </a:cxn>
              <a:cxn ang="0">
                <a:pos x="232" y="152"/>
              </a:cxn>
              <a:cxn ang="0">
                <a:pos x="224" y="155"/>
              </a:cxn>
              <a:cxn ang="0">
                <a:pos x="212" y="155"/>
              </a:cxn>
              <a:cxn ang="0">
                <a:pos x="201" y="155"/>
              </a:cxn>
              <a:cxn ang="0">
                <a:pos x="190" y="155"/>
              </a:cxn>
              <a:cxn ang="0">
                <a:pos x="179" y="155"/>
              </a:cxn>
              <a:cxn ang="0">
                <a:pos x="168" y="155"/>
              </a:cxn>
              <a:cxn ang="0">
                <a:pos x="156" y="155"/>
              </a:cxn>
              <a:cxn ang="0">
                <a:pos x="145" y="155"/>
              </a:cxn>
              <a:cxn ang="0">
                <a:pos x="134" y="155"/>
              </a:cxn>
              <a:cxn ang="0">
                <a:pos x="123" y="155"/>
              </a:cxn>
              <a:cxn ang="0">
                <a:pos x="112" y="155"/>
              </a:cxn>
              <a:cxn ang="0">
                <a:pos x="76" y="155"/>
              </a:cxn>
              <a:cxn ang="0">
                <a:pos x="54" y="155"/>
              </a:cxn>
              <a:cxn ang="0">
                <a:pos x="19" y="155"/>
              </a:cxn>
              <a:cxn ang="0">
                <a:pos x="8" y="155"/>
              </a:cxn>
              <a:cxn ang="0">
                <a:pos x="0" y="152"/>
              </a:cxn>
              <a:cxn ang="0">
                <a:pos x="0" y="141"/>
              </a:cxn>
              <a:cxn ang="0">
                <a:pos x="0" y="130"/>
              </a:cxn>
              <a:cxn ang="0">
                <a:pos x="0" y="118"/>
              </a:cxn>
              <a:cxn ang="0">
                <a:pos x="0" y="107"/>
              </a:cxn>
              <a:cxn ang="0">
                <a:pos x="0" y="96"/>
              </a:cxn>
              <a:cxn ang="0">
                <a:pos x="0" y="85"/>
              </a:cxn>
              <a:cxn ang="0">
                <a:pos x="0" y="74"/>
              </a:cxn>
              <a:cxn ang="0">
                <a:pos x="0" y="62"/>
              </a:cxn>
              <a:cxn ang="0">
                <a:pos x="0" y="51"/>
              </a:cxn>
              <a:cxn ang="0">
                <a:pos x="0" y="40"/>
              </a:cxn>
              <a:cxn ang="0">
                <a:pos x="0" y="29"/>
              </a:cxn>
              <a:cxn ang="0">
                <a:pos x="0" y="18"/>
              </a:cxn>
              <a:cxn ang="0">
                <a:pos x="0" y="6"/>
              </a:cxn>
              <a:cxn ang="0">
                <a:pos x="4" y="0"/>
              </a:cxn>
              <a:cxn ang="0">
                <a:pos x="16" y="0"/>
              </a:cxn>
              <a:cxn ang="0">
                <a:pos x="27" y="0"/>
              </a:cxn>
              <a:cxn ang="0">
                <a:pos x="43" y="0"/>
              </a:cxn>
              <a:cxn ang="0">
                <a:pos x="54" y="0"/>
              </a:cxn>
              <a:cxn ang="0">
                <a:pos x="65" y="0"/>
              </a:cxn>
              <a:cxn ang="0">
                <a:pos x="76" y="0"/>
              </a:cxn>
              <a:cxn ang="0">
                <a:pos x="88" y="0"/>
              </a:cxn>
              <a:cxn ang="0">
                <a:pos x="99" y="0"/>
              </a:cxn>
              <a:cxn ang="0">
                <a:pos x="110" y="0"/>
              </a:cxn>
              <a:cxn ang="0">
                <a:pos x="121" y="0"/>
              </a:cxn>
              <a:cxn ang="0">
                <a:pos x="132" y="0"/>
              </a:cxn>
              <a:cxn ang="0">
                <a:pos x="145" y="0"/>
              </a:cxn>
              <a:cxn ang="0">
                <a:pos x="163" y="0"/>
              </a:cxn>
              <a:cxn ang="0">
                <a:pos x="174" y="0"/>
              </a:cxn>
              <a:cxn ang="0">
                <a:pos x="185" y="0"/>
              </a:cxn>
              <a:cxn ang="0">
                <a:pos x="196" y="0"/>
              </a:cxn>
              <a:cxn ang="0">
                <a:pos x="208" y="0"/>
              </a:cxn>
              <a:cxn ang="0">
                <a:pos x="219" y="0"/>
              </a:cxn>
              <a:cxn ang="0">
                <a:pos x="230" y="0"/>
              </a:cxn>
            </a:cxnLst>
            <a:rect l="0" t="0" r="r" b="b"/>
            <a:pathLst>
              <a:path w="232" h="155">
                <a:moveTo>
                  <a:pt x="232" y="0"/>
                </a:moveTo>
                <a:lnTo>
                  <a:pt x="232" y="2"/>
                </a:lnTo>
                <a:lnTo>
                  <a:pt x="232" y="3"/>
                </a:lnTo>
                <a:lnTo>
                  <a:pt x="232" y="5"/>
                </a:lnTo>
                <a:lnTo>
                  <a:pt x="232" y="6"/>
                </a:lnTo>
                <a:lnTo>
                  <a:pt x="232" y="8"/>
                </a:lnTo>
                <a:lnTo>
                  <a:pt x="232" y="10"/>
                </a:lnTo>
                <a:lnTo>
                  <a:pt x="232" y="11"/>
                </a:lnTo>
                <a:lnTo>
                  <a:pt x="232" y="13"/>
                </a:lnTo>
                <a:lnTo>
                  <a:pt x="232" y="14"/>
                </a:lnTo>
                <a:lnTo>
                  <a:pt x="232" y="16"/>
                </a:lnTo>
                <a:lnTo>
                  <a:pt x="232" y="18"/>
                </a:lnTo>
                <a:lnTo>
                  <a:pt x="232" y="19"/>
                </a:lnTo>
                <a:lnTo>
                  <a:pt x="232" y="21"/>
                </a:lnTo>
                <a:lnTo>
                  <a:pt x="232" y="22"/>
                </a:lnTo>
                <a:lnTo>
                  <a:pt x="232" y="24"/>
                </a:lnTo>
                <a:lnTo>
                  <a:pt x="232" y="26"/>
                </a:lnTo>
                <a:lnTo>
                  <a:pt x="232" y="29"/>
                </a:lnTo>
                <a:lnTo>
                  <a:pt x="232" y="38"/>
                </a:lnTo>
                <a:lnTo>
                  <a:pt x="232" y="50"/>
                </a:lnTo>
                <a:lnTo>
                  <a:pt x="232" y="54"/>
                </a:lnTo>
                <a:lnTo>
                  <a:pt x="232" y="58"/>
                </a:lnTo>
                <a:lnTo>
                  <a:pt x="232" y="77"/>
                </a:lnTo>
                <a:lnTo>
                  <a:pt x="232" y="78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2" y="86"/>
                </a:lnTo>
                <a:lnTo>
                  <a:pt x="232" y="88"/>
                </a:lnTo>
                <a:lnTo>
                  <a:pt x="232" y="90"/>
                </a:lnTo>
                <a:lnTo>
                  <a:pt x="232" y="91"/>
                </a:lnTo>
                <a:lnTo>
                  <a:pt x="232" y="93"/>
                </a:lnTo>
                <a:lnTo>
                  <a:pt x="232" y="94"/>
                </a:lnTo>
                <a:lnTo>
                  <a:pt x="232" y="96"/>
                </a:lnTo>
                <a:lnTo>
                  <a:pt x="232" y="98"/>
                </a:lnTo>
                <a:lnTo>
                  <a:pt x="232" y="99"/>
                </a:lnTo>
                <a:lnTo>
                  <a:pt x="232" y="101"/>
                </a:lnTo>
                <a:lnTo>
                  <a:pt x="232" y="102"/>
                </a:lnTo>
                <a:lnTo>
                  <a:pt x="232" y="104"/>
                </a:lnTo>
                <a:lnTo>
                  <a:pt x="232" y="106"/>
                </a:lnTo>
                <a:lnTo>
                  <a:pt x="232" y="107"/>
                </a:lnTo>
                <a:lnTo>
                  <a:pt x="232" y="109"/>
                </a:lnTo>
                <a:lnTo>
                  <a:pt x="232" y="110"/>
                </a:lnTo>
                <a:lnTo>
                  <a:pt x="232" y="112"/>
                </a:lnTo>
                <a:lnTo>
                  <a:pt x="232" y="114"/>
                </a:lnTo>
                <a:lnTo>
                  <a:pt x="232" y="115"/>
                </a:lnTo>
                <a:lnTo>
                  <a:pt x="232" y="117"/>
                </a:lnTo>
                <a:lnTo>
                  <a:pt x="232" y="118"/>
                </a:lnTo>
                <a:lnTo>
                  <a:pt x="232" y="120"/>
                </a:lnTo>
                <a:lnTo>
                  <a:pt x="232" y="122"/>
                </a:lnTo>
                <a:lnTo>
                  <a:pt x="232" y="123"/>
                </a:lnTo>
                <a:lnTo>
                  <a:pt x="232" y="125"/>
                </a:lnTo>
                <a:lnTo>
                  <a:pt x="232" y="126"/>
                </a:lnTo>
                <a:lnTo>
                  <a:pt x="232" y="128"/>
                </a:lnTo>
                <a:lnTo>
                  <a:pt x="232" y="130"/>
                </a:lnTo>
                <a:lnTo>
                  <a:pt x="232" y="131"/>
                </a:lnTo>
                <a:lnTo>
                  <a:pt x="232" y="133"/>
                </a:lnTo>
                <a:lnTo>
                  <a:pt x="232" y="134"/>
                </a:lnTo>
                <a:lnTo>
                  <a:pt x="232" y="136"/>
                </a:lnTo>
                <a:lnTo>
                  <a:pt x="232" y="138"/>
                </a:lnTo>
                <a:lnTo>
                  <a:pt x="232" y="139"/>
                </a:lnTo>
                <a:lnTo>
                  <a:pt x="232" y="141"/>
                </a:lnTo>
                <a:lnTo>
                  <a:pt x="232" y="142"/>
                </a:lnTo>
                <a:lnTo>
                  <a:pt x="232" y="144"/>
                </a:lnTo>
                <a:lnTo>
                  <a:pt x="232" y="146"/>
                </a:lnTo>
                <a:lnTo>
                  <a:pt x="232" y="147"/>
                </a:lnTo>
                <a:lnTo>
                  <a:pt x="232" y="149"/>
                </a:lnTo>
                <a:lnTo>
                  <a:pt x="232" y="150"/>
                </a:lnTo>
                <a:lnTo>
                  <a:pt x="232" y="152"/>
                </a:lnTo>
                <a:lnTo>
                  <a:pt x="232" y="154"/>
                </a:lnTo>
                <a:lnTo>
                  <a:pt x="232" y="155"/>
                </a:lnTo>
                <a:lnTo>
                  <a:pt x="230" y="155"/>
                </a:lnTo>
                <a:lnTo>
                  <a:pt x="228" y="155"/>
                </a:lnTo>
                <a:lnTo>
                  <a:pt x="227" y="155"/>
                </a:lnTo>
                <a:lnTo>
                  <a:pt x="225" y="155"/>
                </a:lnTo>
                <a:lnTo>
                  <a:pt x="224" y="155"/>
                </a:lnTo>
                <a:lnTo>
                  <a:pt x="222" y="155"/>
                </a:lnTo>
                <a:lnTo>
                  <a:pt x="220" y="155"/>
                </a:lnTo>
                <a:lnTo>
                  <a:pt x="219" y="155"/>
                </a:lnTo>
                <a:lnTo>
                  <a:pt x="217" y="155"/>
                </a:lnTo>
                <a:lnTo>
                  <a:pt x="216" y="155"/>
                </a:lnTo>
                <a:lnTo>
                  <a:pt x="214" y="155"/>
                </a:lnTo>
                <a:lnTo>
                  <a:pt x="212" y="155"/>
                </a:lnTo>
                <a:lnTo>
                  <a:pt x="211" y="155"/>
                </a:lnTo>
                <a:lnTo>
                  <a:pt x="209" y="155"/>
                </a:lnTo>
                <a:lnTo>
                  <a:pt x="208" y="155"/>
                </a:lnTo>
                <a:lnTo>
                  <a:pt x="206" y="155"/>
                </a:lnTo>
                <a:lnTo>
                  <a:pt x="204" y="155"/>
                </a:lnTo>
                <a:lnTo>
                  <a:pt x="203" y="155"/>
                </a:lnTo>
                <a:lnTo>
                  <a:pt x="201" y="155"/>
                </a:lnTo>
                <a:lnTo>
                  <a:pt x="200" y="155"/>
                </a:lnTo>
                <a:lnTo>
                  <a:pt x="198" y="155"/>
                </a:lnTo>
                <a:lnTo>
                  <a:pt x="196" y="155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8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0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2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4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8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9" y="155"/>
                </a:lnTo>
                <a:lnTo>
                  <a:pt x="137" y="155"/>
                </a:lnTo>
                <a:lnTo>
                  <a:pt x="136" y="155"/>
                </a:lnTo>
                <a:lnTo>
                  <a:pt x="134" y="155"/>
                </a:lnTo>
                <a:lnTo>
                  <a:pt x="132" y="155"/>
                </a:lnTo>
                <a:lnTo>
                  <a:pt x="131" y="155"/>
                </a:lnTo>
                <a:lnTo>
                  <a:pt x="129" y="155"/>
                </a:lnTo>
                <a:lnTo>
                  <a:pt x="128" y="155"/>
                </a:lnTo>
                <a:lnTo>
                  <a:pt x="126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20" y="155"/>
                </a:lnTo>
                <a:lnTo>
                  <a:pt x="118" y="155"/>
                </a:lnTo>
                <a:lnTo>
                  <a:pt x="116" y="155"/>
                </a:lnTo>
                <a:lnTo>
                  <a:pt x="115" y="155"/>
                </a:lnTo>
                <a:lnTo>
                  <a:pt x="113" y="155"/>
                </a:lnTo>
                <a:lnTo>
                  <a:pt x="112" y="155"/>
                </a:lnTo>
                <a:lnTo>
                  <a:pt x="110" y="155"/>
                </a:lnTo>
                <a:lnTo>
                  <a:pt x="108" y="155"/>
                </a:lnTo>
                <a:lnTo>
                  <a:pt x="107" y="155"/>
                </a:lnTo>
                <a:lnTo>
                  <a:pt x="105" y="155"/>
                </a:lnTo>
                <a:lnTo>
                  <a:pt x="104" y="155"/>
                </a:lnTo>
                <a:lnTo>
                  <a:pt x="102" y="155"/>
                </a:lnTo>
                <a:lnTo>
                  <a:pt x="76" y="155"/>
                </a:lnTo>
                <a:lnTo>
                  <a:pt x="64" y="155"/>
                </a:lnTo>
                <a:lnTo>
                  <a:pt x="62" y="155"/>
                </a:lnTo>
                <a:lnTo>
                  <a:pt x="60" y="155"/>
                </a:lnTo>
                <a:lnTo>
                  <a:pt x="59" y="155"/>
                </a:lnTo>
                <a:lnTo>
                  <a:pt x="57" y="155"/>
                </a:lnTo>
                <a:lnTo>
                  <a:pt x="56" y="155"/>
                </a:lnTo>
                <a:lnTo>
                  <a:pt x="54" y="155"/>
                </a:lnTo>
                <a:lnTo>
                  <a:pt x="52" y="155"/>
                </a:lnTo>
                <a:lnTo>
                  <a:pt x="51" y="155"/>
                </a:lnTo>
                <a:lnTo>
                  <a:pt x="25" y="155"/>
                </a:lnTo>
                <a:lnTo>
                  <a:pt x="24" y="155"/>
                </a:lnTo>
                <a:lnTo>
                  <a:pt x="22" y="155"/>
                </a:lnTo>
                <a:lnTo>
                  <a:pt x="20" y="155"/>
                </a:lnTo>
                <a:lnTo>
                  <a:pt x="19" y="155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0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5" y="0"/>
                </a:lnTo>
                <a:lnTo>
                  <a:pt x="150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AD6C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40"/>
          <p:cNvSpPr>
            <a:spLocks/>
          </p:cNvSpPr>
          <p:nvPr/>
        </p:nvSpPr>
        <p:spPr bwMode="auto">
          <a:xfrm>
            <a:off x="2243138" y="3057526"/>
            <a:ext cx="136525" cy="84138"/>
          </a:xfrm>
          <a:custGeom>
            <a:avLst/>
            <a:gdLst/>
            <a:ahLst/>
            <a:cxnLst>
              <a:cxn ang="0">
                <a:pos x="40" y="0"/>
              </a:cxn>
              <a:cxn ang="0">
                <a:pos x="43" y="0"/>
              </a:cxn>
              <a:cxn ang="0">
                <a:pos x="46" y="0"/>
              </a:cxn>
              <a:cxn ang="0">
                <a:pos x="49" y="0"/>
              </a:cxn>
              <a:cxn ang="0">
                <a:pos x="53" y="0"/>
              </a:cxn>
              <a:cxn ang="0">
                <a:pos x="56" y="0"/>
              </a:cxn>
              <a:cxn ang="0">
                <a:pos x="59" y="0"/>
              </a:cxn>
              <a:cxn ang="0">
                <a:pos x="62" y="0"/>
              </a:cxn>
              <a:cxn ang="0">
                <a:pos x="65" y="0"/>
              </a:cxn>
              <a:cxn ang="0">
                <a:pos x="69" y="0"/>
              </a:cxn>
              <a:cxn ang="0">
                <a:pos x="72" y="0"/>
              </a:cxn>
              <a:cxn ang="0">
                <a:pos x="75" y="0"/>
              </a:cxn>
              <a:cxn ang="0">
                <a:pos x="78" y="0"/>
              </a:cxn>
              <a:cxn ang="0">
                <a:pos x="81" y="0"/>
              </a:cxn>
              <a:cxn ang="0">
                <a:pos x="85" y="0"/>
              </a:cxn>
              <a:cxn ang="0">
                <a:pos x="86" y="7"/>
              </a:cxn>
              <a:cxn ang="0">
                <a:pos x="86" y="28"/>
              </a:cxn>
              <a:cxn ang="0">
                <a:pos x="86" y="40"/>
              </a:cxn>
              <a:cxn ang="0">
                <a:pos x="86" y="53"/>
              </a:cxn>
              <a:cxn ang="0">
                <a:pos x="62" y="53"/>
              </a:cxn>
              <a:cxn ang="0">
                <a:pos x="61" y="47"/>
              </a:cxn>
              <a:cxn ang="0">
                <a:pos x="40" y="47"/>
              </a:cxn>
              <a:cxn ang="0">
                <a:pos x="40" y="40"/>
              </a:cxn>
              <a:cxn ang="0">
                <a:pos x="37" y="40"/>
              </a:cxn>
              <a:cxn ang="0">
                <a:pos x="33" y="40"/>
              </a:cxn>
              <a:cxn ang="0">
                <a:pos x="32" y="39"/>
              </a:cxn>
              <a:cxn ang="0">
                <a:pos x="33" y="37"/>
              </a:cxn>
              <a:cxn ang="0">
                <a:pos x="33" y="34"/>
              </a:cxn>
              <a:cxn ang="0">
                <a:pos x="27" y="32"/>
              </a:cxn>
              <a:cxn ang="0">
                <a:pos x="9" y="32"/>
              </a:cxn>
              <a:cxn ang="0">
                <a:pos x="5" y="32"/>
              </a:cxn>
              <a:cxn ang="0">
                <a:pos x="0" y="31"/>
              </a:cxn>
              <a:cxn ang="0">
                <a:pos x="0" y="28"/>
              </a:cxn>
              <a:cxn ang="0">
                <a:pos x="0" y="24"/>
              </a:cxn>
              <a:cxn ang="0">
                <a:pos x="0" y="21"/>
              </a:cxn>
              <a:cxn ang="0">
                <a:pos x="21" y="20"/>
              </a:cxn>
              <a:cxn ang="0">
                <a:pos x="27" y="15"/>
              </a:cxn>
              <a:cxn ang="0">
                <a:pos x="27" y="7"/>
              </a:cxn>
              <a:cxn ang="0">
                <a:pos x="33" y="0"/>
              </a:cxn>
            </a:cxnLst>
            <a:rect l="0" t="0" r="r" b="b"/>
            <a:pathLst>
              <a:path w="86" h="53">
                <a:moveTo>
                  <a:pt x="33" y="0"/>
                </a:move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6" y="7"/>
                </a:lnTo>
                <a:lnTo>
                  <a:pt x="86" y="23"/>
                </a:lnTo>
                <a:lnTo>
                  <a:pt x="86" y="28"/>
                </a:lnTo>
                <a:lnTo>
                  <a:pt x="86" y="39"/>
                </a:lnTo>
                <a:lnTo>
                  <a:pt x="86" y="40"/>
                </a:lnTo>
                <a:lnTo>
                  <a:pt x="86" y="48"/>
                </a:lnTo>
                <a:lnTo>
                  <a:pt x="86" y="53"/>
                </a:lnTo>
                <a:lnTo>
                  <a:pt x="75" y="53"/>
                </a:lnTo>
                <a:lnTo>
                  <a:pt x="62" y="53"/>
                </a:lnTo>
                <a:lnTo>
                  <a:pt x="61" y="53"/>
                </a:lnTo>
                <a:lnTo>
                  <a:pt x="61" y="47"/>
                </a:lnTo>
                <a:lnTo>
                  <a:pt x="51" y="47"/>
                </a:lnTo>
                <a:lnTo>
                  <a:pt x="40" y="47"/>
                </a:lnTo>
                <a:lnTo>
                  <a:pt x="40" y="42"/>
                </a:lnTo>
                <a:lnTo>
                  <a:pt x="40" y="40"/>
                </a:lnTo>
                <a:lnTo>
                  <a:pt x="38" y="40"/>
                </a:lnTo>
                <a:lnTo>
                  <a:pt x="37" y="40"/>
                </a:lnTo>
                <a:lnTo>
                  <a:pt x="35" y="40"/>
                </a:lnTo>
                <a:lnTo>
                  <a:pt x="33" y="40"/>
                </a:lnTo>
                <a:lnTo>
                  <a:pt x="32" y="40"/>
                </a:lnTo>
                <a:lnTo>
                  <a:pt x="32" y="39"/>
                </a:lnTo>
                <a:lnTo>
                  <a:pt x="33" y="39"/>
                </a:lnTo>
                <a:lnTo>
                  <a:pt x="33" y="37"/>
                </a:lnTo>
                <a:lnTo>
                  <a:pt x="33" y="36"/>
                </a:lnTo>
                <a:lnTo>
                  <a:pt x="33" y="34"/>
                </a:lnTo>
                <a:lnTo>
                  <a:pt x="33" y="32"/>
                </a:lnTo>
                <a:lnTo>
                  <a:pt x="27" y="32"/>
                </a:lnTo>
                <a:lnTo>
                  <a:pt x="21" y="32"/>
                </a:lnTo>
                <a:lnTo>
                  <a:pt x="9" y="32"/>
                </a:lnTo>
                <a:lnTo>
                  <a:pt x="8" y="32"/>
                </a:lnTo>
                <a:lnTo>
                  <a:pt x="5" y="32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21" y="20"/>
                </a:lnTo>
                <a:lnTo>
                  <a:pt x="27" y="20"/>
                </a:lnTo>
                <a:lnTo>
                  <a:pt x="27" y="15"/>
                </a:lnTo>
                <a:lnTo>
                  <a:pt x="27" y="13"/>
                </a:lnTo>
                <a:lnTo>
                  <a:pt x="27" y="7"/>
                </a:lnTo>
                <a:lnTo>
                  <a:pt x="27" y="0"/>
                </a:lnTo>
                <a:lnTo>
                  <a:pt x="33" y="0"/>
                </a:lnTo>
                <a:close/>
              </a:path>
            </a:pathLst>
          </a:custGeom>
          <a:solidFill>
            <a:srgbClr val="DC58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1"/>
          <p:cNvSpPr>
            <a:spLocks/>
          </p:cNvSpPr>
          <p:nvPr/>
        </p:nvSpPr>
        <p:spPr bwMode="auto">
          <a:xfrm>
            <a:off x="5654676" y="5126038"/>
            <a:ext cx="246063" cy="368300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155" y="33"/>
              </a:cxn>
              <a:cxn ang="0">
                <a:pos x="155" y="41"/>
              </a:cxn>
              <a:cxn ang="0">
                <a:pos x="155" y="70"/>
              </a:cxn>
              <a:cxn ang="0">
                <a:pos x="155" y="75"/>
              </a:cxn>
              <a:cxn ang="0">
                <a:pos x="155" y="81"/>
              </a:cxn>
              <a:cxn ang="0">
                <a:pos x="155" y="89"/>
              </a:cxn>
              <a:cxn ang="0">
                <a:pos x="155" y="102"/>
              </a:cxn>
              <a:cxn ang="0">
                <a:pos x="155" y="141"/>
              </a:cxn>
              <a:cxn ang="0">
                <a:pos x="136" y="155"/>
              </a:cxn>
              <a:cxn ang="0">
                <a:pos x="116" y="155"/>
              </a:cxn>
              <a:cxn ang="0">
                <a:pos x="104" y="181"/>
              </a:cxn>
              <a:cxn ang="0">
                <a:pos x="116" y="206"/>
              </a:cxn>
              <a:cxn ang="0">
                <a:pos x="116" y="232"/>
              </a:cxn>
              <a:cxn ang="0">
                <a:pos x="110" y="232"/>
              </a:cxn>
              <a:cxn ang="0">
                <a:pos x="89" y="232"/>
              </a:cxn>
              <a:cxn ang="0">
                <a:pos x="64" y="232"/>
              </a:cxn>
              <a:cxn ang="0">
                <a:pos x="52" y="232"/>
              </a:cxn>
              <a:cxn ang="0">
                <a:pos x="24" y="232"/>
              </a:cxn>
              <a:cxn ang="0">
                <a:pos x="19" y="232"/>
              </a:cxn>
              <a:cxn ang="0">
                <a:pos x="0" y="232"/>
              </a:cxn>
              <a:cxn ang="0">
                <a:pos x="0" y="219"/>
              </a:cxn>
              <a:cxn ang="0">
                <a:pos x="16" y="206"/>
              </a:cxn>
              <a:cxn ang="0">
                <a:pos x="22" y="193"/>
              </a:cxn>
              <a:cxn ang="0">
                <a:pos x="24" y="187"/>
              </a:cxn>
              <a:cxn ang="0">
                <a:pos x="25" y="187"/>
              </a:cxn>
              <a:cxn ang="0">
                <a:pos x="25" y="187"/>
              </a:cxn>
              <a:cxn ang="0">
                <a:pos x="32" y="181"/>
              </a:cxn>
              <a:cxn ang="0">
                <a:pos x="33" y="181"/>
              </a:cxn>
              <a:cxn ang="0">
                <a:pos x="33" y="181"/>
              </a:cxn>
              <a:cxn ang="0">
                <a:pos x="33" y="181"/>
              </a:cxn>
              <a:cxn ang="0">
                <a:pos x="33" y="181"/>
              </a:cxn>
              <a:cxn ang="0">
                <a:pos x="35" y="181"/>
              </a:cxn>
              <a:cxn ang="0">
                <a:pos x="35" y="181"/>
              </a:cxn>
              <a:cxn ang="0">
                <a:pos x="35" y="174"/>
              </a:cxn>
              <a:cxn ang="0">
                <a:pos x="46" y="155"/>
              </a:cxn>
              <a:cxn ang="0">
                <a:pos x="51" y="134"/>
              </a:cxn>
              <a:cxn ang="0">
                <a:pos x="48" y="121"/>
              </a:cxn>
              <a:cxn ang="0">
                <a:pos x="51" y="105"/>
              </a:cxn>
              <a:cxn ang="0">
                <a:pos x="52" y="80"/>
              </a:cxn>
              <a:cxn ang="0">
                <a:pos x="38" y="81"/>
              </a:cxn>
              <a:cxn ang="0">
                <a:pos x="25" y="78"/>
              </a:cxn>
              <a:cxn ang="0">
                <a:pos x="19" y="75"/>
              </a:cxn>
              <a:cxn ang="0">
                <a:pos x="48" y="57"/>
              </a:cxn>
              <a:cxn ang="0">
                <a:pos x="65" y="48"/>
              </a:cxn>
              <a:cxn ang="0">
                <a:pos x="72" y="46"/>
              </a:cxn>
              <a:cxn ang="0">
                <a:pos x="88" y="43"/>
              </a:cxn>
              <a:cxn ang="0">
                <a:pos x="97" y="38"/>
              </a:cxn>
              <a:cxn ang="0">
                <a:pos x="105" y="25"/>
              </a:cxn>
              <a:cxn ang="0">
                <a:pos x="120" y="19"/>
              </a:cxn>
              <a:cxn ang="0">
                <a:pos x="120" y="16"/>
              </a:cxn>
              <a:cxn ang="0">
                <a:pos x="120" y="14"/>
              </a:cxn>
              <a:cxn ang="0">
                <a:pos x="120" y="13"/>
              </a:cxn>
              <a:cxn ang="0">
                <a:pos x="118" y="13"/>
              </a:cxn>
              <a:cxn ang="0">
                <a:pos x="116" y="13"/>
              </a:cxn>
              <a:cxn ang="0">
                <a:pos x="116" y="11"/>
              </a:cxn>
              <a:cxn ang="0">
                <a:pos x="116" y="3"/>
              </a:cxn>
              <a:cxn ang="0">
                <a:pos x="126" y="0"/>
              </a:cxn>
            </a:cxnLst>
            <a:rect l="0" t="0" r="r" b="b"/>
            <a:pathLst>
              <a:path w="155" h="232">
                <a:moveTo>
                  <a:pt x="129" y="0"/>
                </a:moveTo>
                <a:lnTo>
                  <a:pt x="134" y="0"/>
                </a:lnTo>
                <a:lnTo>
                  <a:pt x="134" y="0"/>
                </a:lnTo>
                <a:lnTo>
                  <a:pt x="136" y="0"/>
                </a:lnTo>
                <a:lnTo>
                  <a:pt x="142" y="0"/>
                </a:lnTo>
                <a:lnTo>
                  <a:pt x="144" y="0"/>
                </a:lnTo>
                <a:lnTo>
                  <a:pt x="155" y="0"/>
                </a:lnTo>
                <a:lnTo>
                  <a:pt x="155" y="13"/>
                </a:lnTo>
                <a:lnTo>
                  <a:pt x="155" y="25"/>
                </a:lnTo>
                <a:lnTo>
                  <a:pt x="155" y="33"/>
                </a:lnTo>
                <a:lnTo>
                  <a:pt x="155" y="37"/>
                </a:lnTo>
                <a:lnTo>
                  <a:pt x="155" y="37"/>
                </a:lnTo>
                <a:lnTo>
                  <a:pt x="155" y="38"/>
                </a:lnTo>
                <a:lnTo>
                  <a:pt x="155" y="40"/>
                </a:lnTo>
                <a:lnTo>
                  <a:pt x="155" y="41"/>
                </a:lnTo>
                <a:lnTo>
                  <a:pt x="155" y="51"/>
                </a:lnTo>
                <a:lnTo>
                  <a:pt x="155" y="64"/>
                </a:lnTo>
                <a:lnTo>
                  <a:pt x="155" y="65"/>
                </a:lnTo>
                <a:lnTo>
                  <a:pt x="155" y="67"/>
                </a:lnTo>
                <a:lnTo>
                  <a:pt x="155" y="70"/>
                </a:lnTo>
                <a:lnTo>
                  <a:pt x="155" y="73"/>
                </a:lnTo>
                <a:lnTo>
                  <a:pt x="155" y="75"/>
                </a:lnTo>
                <a:lnTo>
                  <a:pt x="155" y="75"/>
                </a:lnTo>
                <a:lnTo>
                  <a:pt x="155" y="75"/>
                </a:lnTo>
                <a:lnTo>
                  <a:pt x="155" y="75"/>
                </a:lnTo>
                <a:lnTo>
                  <a:pt x="155" y="77"/>
                </a:lnTo>
                <a:lnTo>
                  <a:pt x="155" y="77"/>
                </a:lnTo>
                <a:lnTo>
                  <a:pt x="155" y="77"/>
                </a:lnTo>
                <a:lnTo>
                  <a:pt x="155" y="78"/>
                </a:lnTo>
                <a:lnTo>
                  <a:pt x="155" y="81"/>
                </a:lnTo>
                <a:lnTo>
                  <a:pt x="155" y="83"/>
                </a:lnTo>
                <a:lnTo>
                  <a:pt x="155" y="86"/>
                </a:lnTo>
                <a:lnTo>
                  <a:pt x="155" y="89"/>
                </a:lnTo>
                <a:lnTo>
                  <a:pt x="155" y="89"/>
                </a:lnTo>
                <a:lnTo>
                  <a:pt x="155" y="89"/>
                </a:lnTo>
                <a:lnTo>
                  <a:pt x="155" y="89"/>
                </a:lnTo>
                <a:lnTo>
                  <a:pt x="155" y="91"/>
                </a:lnTo>
                <a:lnTo>
                  <a:pt x="155" y="91"/>
                </a:lnTo>
                <a:lnTo>
                  <a:pt x="155" y="102"/>
                </a:lnTo>
                <a:lnTo>
                  <a:pt x="155" y="102"/>
                </a:lnTo>
                <a:lnTo>
                  <a:pt x="155" y="112"/>
                </a:lnTo>
                <a:lnTo>
                  <a:pt x="155" y="115"/>
                </a:lnTo>
                <a:lnTo>
                  <a:pt x="155" y="121"/>
                </a:lnTo>
                <a:lnTo>
                  <a:pt x="155" y="129"/>
                </a:lnTo>
                <a:lnTo>
                  <a:pt x="155" y="141"/>
                </a:lnTo>
                <a:lnTo>
                  <a:pt x="155" y="155"/>
                </a:lnTo>
                <a:lnTo>
                  <a:pt x="148" y="155"/>
                </a:lnTo>
                <a:lnTo>
                  <a:pt x="144" y="155"/>
                </a:lnTo>
                <a:lnTo>
                  <a:pt x="142" y="155"/>
                </a:lnTo>
                <a:lnTo>
                  <a:pt x="136" y="155"/>
                </a:lnTo>
                <a:lnTo>
                  <a:pt x="129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16" y="155"/>
                </a:lnTo>
                <a:lnTo>
                  <a:pt x="116" y="155"/>
                </a:lnTo>
                <a:lnTo>
                  <a:pt x="110" y="155"/>
                </a:lnTo>
                <a:lnTo>
                  <a:pt x="104" y="155"/>
                </a:lnTo>
                <a:lnTo>
                  <a:pt x="104" y="168"/>
                </a:lnTo>
                <a:lnTo>
                  <a:pt x="104" y="181"/>
                </a:lnTo>
                <a:lnTo>
                  <a:pt x="110" y="181"/>
                </a:lnTo>
                <a:lnTo>
                  <a:pt x="116" y="181"/>
                </a:lnTo>
                <a:lnTo>
                  <a:pt x="116" y="193"/>
                </a:lnTo>
                <a:lnTo>
                  <a:pt x="116" y="193"/>
                </a:lnTo>
                <a:lnTo>
                  <a:pt x="116" y="206"/>
                </a:lnTo>
                <a:lnTo>
                  <a:pt x="116" y="219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0" y="232"/>
                </a:lnTo>
                <a:lnTo>
                  <a:pt x="108" y="232"/>
                </a:lnTo>
                <a:lnTo>
                  <a:pt x="104" y="232"/>
                </a:lnTo>
                <a:lnTo>
                  <a:pt x="100" y="232"/>
                </a:lnTo>
                <a:lnTo>
                  <a:pt x="91" y="232"/>
                </a:lnTo>
                <a:lnTo>
                  <a:pt x="89" y="232"/>
                </a:lnTo>
                <a:lnTo>
                  <a:pt x="81" y="232"/>
                </a:lnTo>
                <a:lnTo>
                  <a:pt x="78" y="232"/>
                </a:lnTo>
                <a:lnTo>
                  <a:pt x="72" y="232"/>
                </a:lnTo>
                <a:lnTo>
                  <a:pt x="72" y="232"/>
                </a:lnTo>
                <a:lnTo>
                  <a:pt x="64" y="232"/>
                </a:lnTo>
                <a:lnTo>
                  <a:pt x="64" y="232"/>
                </a:lnTo>
                <a:lnTo>
                  <a:pt x="60" y="232"/>
                </a:lnTo>
                <a:lnTo>
                  <a:pt x="57" y="232"/>
                </a:lnTo>
                <a:lnTo>
                  <a:pt x="54" y="232"/>
                </a:lnTo>
                <a:lnTo>
                  <a:pt x="52" y="232"/>
                </a:lnTo>
                <a:lnTo>
                  <a:pt x="52" y="232"/>
                </a:lnTo>
                <a:lnTo>
                  <a:pt x="49" y="232"/>
                </a:lnTo>
                <a:lnTo>
                  <a:pt x="27" y="232"/>
                </a:lnTo>
                <a:lnTo>
                  <a:pt x="24" y="232"/>
                </a:lnTo>
                <a:lnTo>
                  <a:pt x="24" y="232"/>
                </a:lnTo>
                <a:lnTo>
                  <a:pt x="22" y="232"/>
                </a:lnTo>
                <a:lnTo>
                  <a:pt x="22" y="232"/>
                </a:lnTo>
                <a:lnTo>
                  <a:pt x="22" y="232"/>
                </a:lnTo>
                <a:lnTo>
                  <a:pt x="19" y="232"/>
                </a:lnTo>
                <a:lnTo>
                  <a:pt x="19" y="232"/>
                </a:lnTo>
                <a:lnTo>
                  <a:pt x="14" y="232"/>
                </a:lnTo>
                <a:lnTo>
                  <a:pt x="14" y="232"/>
                </a:lnTo>
                <a:lnTo>
                  <a:pt x="0" y="232"/>
                </a:lnTo>
                <a:lnTo>
                  <a:pt x="0" y="232"/>
                </a:lnTo>
                <a:lnTo>
                  <a:pt x="0" y="232"/>
                </a:lnTo>
                <a:lnTo>
                  <a:pt x="0" y="225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3" y="219"/>
                </a:lnTo>
                <a:lnTo>
                  <a:pt x="3" y="212"/>
                </a:lnTo>
                <a:lnTo>
                  <a:pt x="9" y="212"/>
                </a:lnTo>
                <a:lnTo>
                  <a:pt x="9" y="206"/>
                </a:lnTo>
                <a:lnTo>
                  <a:pt x="16" y="206"/>
                </a:lnTo>
                <a:lnTo>
                  <a:pt x="16" y="206"/>
                </a:lnTo>
                <a:lnTo>
                  <a:pt x="16" y="193"/>
                </a:lnTo>
                <a:lnTo>
                  <a:pt x="16" y="193"/>
                </a:lnTo>
                <a:lnTo>
                  <a:pt x="17" y="193"/>
                </a:lnTo>
                <a:lnTo>
                  <a:pt x="22" y="193"/>
                </a:lnTo>
                <a:lnTo>
                  <a:pt x="22" y="187"/>
                </a:lnTo>
                <a:lnTo>
                  <a:pt x="24" y="187"/>
                </a:lnTo>
                <a:lnTo>
                  <a:pt x="24" y="187"/>
                </a:lnTo>
                <a:lnTo>
                  <a:pt x="24" y="187"/>
                </a:lnTo>
                <a:lnTo>
                  <a:pt x="24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32" y="187"/>
                </a:lnTo>
                <a:lnTo>
                  <a:pt x="32" y="181"/>
                </a:lnTo>
                <a:lnTo>
                  <a:pt x="32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74"/>
                </a:lnTo>
                <a:lnTo>
                  <a:pt x="38" y="174"/>
                </a:lnTo>
                <a:lnTo>
                  <a:pt x="38" y="168"/>
                </a:lnTo>
                <a:lnTo>
                  <a:pt x="41" y="168"/>
                </a:lnTo>
                <a:lnTo>
                  <a:pt x="41" y="155"/>
                </a:lnTo>
                <a:lnTo>
                  <a:pt x="46" y="155"/>
                </a:lnTo>
                <a:lnTo>
                  <a:pt x="51" y="155"/>
                </a:lnTo>
                <a:lnTo>
                  <a:pt x="51" y="149"/>
                </a:lnTo>
                <a:lnTo>
                  <a:pt x="51" y="142"/>
                </a:lnTo>
                <a:lnTo>
                  <a:pt x="51" y="139"/>
                </a:lnTo>
                <a:lnTo>
                  <a:pt x="51" y="134"/>
                </a:lnTo>
                <a:lnTo>
                  <a:pt x="51" y="131"/>
                </a:lnTo>
                <a:lnTo>
                  <a:pt x="51" y="128"/>
                </a:lnTo>
                <a:lnTo>
                  <a:pt x="48" y="128"/>
                </a:lnTo>
                <a:lnTo>
                  <a:pt x="48" y="125"/>
                </a:lnTo>
                <a:lnTo>
                  <a:pt x="48" y="121"/>
                </a:lnTo>
                <a:lnTo>
                  <a:pt x="48" y="118"/>
                </a:lnTo>
                <a:lnTo>
                  <a:pt x="48" y="115"/>
                </a:lnTo>
                <a:lnTo>
                  <a:pt x="51" y="115"/>
                </a:lnTo>
                <a:lnTo>
                  <a:pt x="51" y="105"/>
                </a:lnTo>
                <a:lnTo>
                  <a:pt x="51" y="105"/>
                </a:lnTo>
                <a:lnTo>
                  <a:pt x="51" y="102"/>
                </a:lnTo>
                <a:lnTo>
                  <a:pt x="51" y="89"/>
                </a:lnTo>
                <a:lnTo>
                  <a:pt x="52" y="88"/>
                </a:lnTo>
                <a:lnTo>
                  <a:pt x="52" y="85"/>
                </a:lnTo>
                <a:lnTo>
                  <a:pt x="52" y="80"/>
                </a:lnTo>
                <a:lnTo>
                  <a:pt x="52" y="78"/>
                </a:lnTo>
                <a:lnTo>
                  <a:pt x="46" y="78"/>
                </a:lnTo>
                <a:lnTo>
                  <a:pt x="40" y="81"/>
                </a:lnTo>
                <a:lnTo>
                  <a:pt x="38" y="81"/>
                </a:lnTo>
                <a:lnTo>
                  <a:pt x="38" y="81"/>
                </a:lnTo>
                <a:lnTo>
                  <a:pt x="38" y="81"/>
                </a:lnTo>
                <a:lnTo>
                  <a:pt x="25" y="89"/>
                </a:lnTo>
                <a:lnTo>
                  <a:pt x="25" y="81"/>
                </a:lnTo>
                <a:lnTo>
                  <a:pt x="25" y="78"/>
                </a:lnTo>
                <a:lnTo>
                  <a:pt x="25" y="78"/>
                </a:lnTo>
                <a:lnTo>
                  <a:pt x="25" y="77"/>
                </a:lnTo>
                <a:lnTo>
                  <a:pt x="25" y="77"/>
                </a:lnTo>
                <a:lnTo>
                  <a:pt x="22" y="77"/>
                </a:lnTo>
                <a:lnTo>
                  <a:pt x="19" y="77"/>
                </a:lnTo>
                <a:lnTo>
                  <a:pt x="19" y="75"/>
                </a:lnTo>
                <a:lnTo>
                  <a:pt x="19" y="73"/>
                </a:lnTo>
                <a:lnTo>
                  <a:pt x="43" y="61"/>
                </a:lnTo>
                <a:lnTo>
                  <a:pt x="48" y="57"/>
                </a:lnTo>
                <a:lnTo>
                  <a:pt x="48" y="57"/>
                </a:lnTo>
                <a:lnTo>
                  <a:pt x="48" y="57"/>
                </a:lnTo>
                <a:lnTo>
                  <a:pt x="59" y="53"/>
                </a:lnTo>
                <a:lnTo>
                  <a:pt x="60" y="51"/>
                </a:lnTo>
                <a:lnTo>
                  <a:pt x="62" y="51"/>
                </a:lnTo>
                <a:lnTo>
                  <a:pt x="65" y="48"/>
                </a:lnTo>
                <a:lnTo>
                  <a:pt x="65" y="48"/>
                </a:lnTo>
                <a:lnTo>
                  <a:pt x="67" y="48"/>
                </a:lnTo>
                <a:lnTo>
                  <a:pt x="70" y="46"/>
                </a:lnTo>
                <a:lnTo>
                  <a:pt x="72" y="45"/>
                </a:lnTo>
                <a:lnTo>
                  <a:pt x="72" y="45"/>
                </a:lnTo>
                <a:lnTo>
                  <a:pt x="72" y="46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75" y="49"/>
                </a:lnTo>
                <a:lnTo>
                  <a:pt x="88" y="43"/>
                </a:lnTo>
                <a:lnTo>
                  <a:pt x="88" y="43"/>
                </a:lnTo>
                <a:lnTo>
                  <a:pt x="92" y="41"/>
                </a:lnTo>
                <a:lnTo>
                  <a:pt x="97" y="38"/>
                </a:lnTo>
                <a:lnTo>
                  <a:pt x="97" y="38"/>
                </a:lnTo>
                <a:lnTo>
                  <a:pt x="97" y="38"/>
                </a:lnTo>
                <a:lnTo>
                  <a:pt x="97" y="38"/>
                </a:lnTo>
                <a:lnTo>
                  <a:pt x="97" y="30"/>
                </a:lnTo>
                <a:lnTo>
                  <a:pt x="97" y="30"/>
                </a:lnTo>
                <a:lnTo>
                  <a:pt x="99" y="29"/>
                </a:lnTo>
                <a:lnTo>
                  <a:pt x="105" y="25"/>
                </a:lnTo>
                <a:lnTo>
                  <a:pt x="116" y="19"/>
                </a:lnTo>
                <a:lnTo>
                  <a:pt x="116" y="19"/>
                </a:lnTo>
                <a:lnTo>
                  <a:pt x="116" y="19"/>
                </a:lnTo>
                <a:lnTo>
                  <a:pt x="116" y="19"/>
                </a:lnTo>
                <a:lnTo>
                  <a:pt x="120" y="19"/>
                </a:lnTo>
                <a:lnTo>
                  <a:pt x="120" y="17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4"/>
                </a:lnTo>
                <a:lnTo>
                  <a:pt x="120" y="14"/>
                </a:lnTo>
                <a:lnTo>
                  <a:pt x="120" y="14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18" y="13"/>
                </a:lnTo>
                <a:lnTo>
                  <a:pt x="118" y="13"/>
                </a:lnTo>
                <a:lnTo>
                  <a:pt x="118" y="13"/>
                </a:lnTo>
                <a:lnTo>
                  <a:pt x="118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1"/>
                </a:lnTo>
                <a:lnTo>
                  <a:pt x="116" y="9"/>
                </a:lnTo>
                <a:lnTo>
                  <a:pt x="116" y="8"/>
                </a:lnTo>
                <a:lnTo>
                  <a:pt x="116" y="8"/>
                </a:lnTo>
                <a:lnTo>
                  <a:pt x="116" y="8"/>
                </a:lnTo>
                <a:lnTo>
                  <a:pt x="116" y="3"/>
                </a:lnTo>
                <a:lnTo>
                  <a:pt x="121" y="1"/>
                </a:lnTo>
                <a:lnTo>
                  <a:pt x="123" y="0"/>
                </a:lnTo>
                <a:lnTo>
                  <a:pt x="123" y="0"/>
                </a:lnTo>
                <a:lnTo>
                  <a:pt x="126" y="0"/>
                </a:lnTo>
                <a:lnTo>
                  <a:pt x="126" y="0"/>
                </a:lnTo>
                <a:lnTo>
                  <a:pt x="128" y="0"/>
                </a:lnTo>
                <a:lnTo>
                  <a:pt x="128" y="0"/>
                </a:lnTo>
                <a:lnTo>
                  <a:pt x="129" y="0"/>
                </a:lnTo>
                <a:lnTo>
                  <a:pt x="129" y="0"/>
                </a:lnTo>
                <a:close/>
              </a:path>
            </a:pathLst>
          </a:custGeom>
          <a:solidFill>
            <a:srgbClr val="9F65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>
            <a:off x="4606926" y="5122863"/>
            <a:ext cx="615950" cy="249238"/>
          </a:xfrm>
          <a:custGeom>
            <a:avLst/>
            <a:gdLst/>
            <a:ahLst/>
            <a:cxnLst>
              <a:cxn ang="0">
                <a:pos x="349" y="0"/>
              </a:cxn>
              <a:cxn ang="0">
                <a:pos x="388" y="2"/>
              </a:cxn>
              <a:cxn ang="0">
                <a:pos x="388" y="29"/>
              </a:cxn>
              <a:cxn ang="0">
                <a:pos x="388" y="50"/>
              </a:cxn>
              <a:cxn ang="0">
                <a:pos x="388" y="82"/>
              </a:cxn>
              <a:cxn ang="0">
                <a:pos x="388" y="104"/>
              </a:cxn>
              <a:cxn ang="0">
                <a:pos x="388" y="130"/>
              </a:cxn>
              <a:cxn ang="0">
                <a:pos x="375" y="155"/>
              </a:cxn>
              <a:cxn ang="0">
                <a:pos x="348" y="155"/>
              </a:cxn>
              <a:cxn ang="0">
                <a:pos x="341" y="155"/>
              </a:cxn>
              <a:cxn ang="0">
                <a:pos x="335" y="155"/>
              </a:cxn>
              <a:cxn ang="0">
                <a:pos x="328" y="155"/>
              </a:cxn>
              <a:cxn ang="0">
                <a:pos x="322" y="155"/>
              </a:cxn>
              <a:cxn ang="0">
                <a:pos x="316" y="155"/>
              </a:cxn>
              <a:cxn ang="0">
                <a:pos x="309" y="155"/>
              </a:cxn>
              <a:cxn ang="0">
                <a:pos x="303" y="155"/>
              </a:cxn>
              <a:cxn ang="0">
                <a:pos x="296" y="155"/>
              </a:cxn>
              <a:cxn ang="0">
                <a:pos x="290" y="155"/>
              </a:cxn>
              <a:cxn ang="0">
                <a:pos x="284" y="155"/>
              </a:cxn>
              <a:cxn ang="0">
                <a:pos x="236" y="155"/>
              </a:cxn>
              <a:cxn ang="0">
                <a:pos x="228" y="155"/>
              </a:cxn>
              <a:cxn ang="0">
                <a:pos x="221" y="155"/>
              </a:cxn>
              <a:cxn ang="0">
                <a:pos x="215" y="155"/>
              </a:cxn>
              <a:cxn ang="0">
                <a:pos x="208" y="155"/>
              </a:cxn>
              <a:cxn ang="0">
                <a:pos x="181" y="155"/>
              </a:cxn>
              <a:cxn ang="0">
                <a:pos x="175" y="155"/>
              </a:cxn>
              <a:cxn ang="0">
                <a:pos x="168" y="155"/>
              </a:cxn>
              <a:cxn ang="0">
                <a:pos x="162" y="155"/>
              </a:cxn>
              <a:cxn ang="0">
                <a:pos x="156" y="155"/>
              </a:cxn>
              <a:cxn ang="0">
                <a:pos x="149" y="155"/>
              </a:cxn>
              <a:cxn ang="0">
                <a:pos x="143" y="155"/>
              </a:cxn>
              <a:cxn ang="0">
                <a:pos x="116" y="155"/>
              </a:cxn>
              <a:cxn ang="0">
                <a:pos x="90" y="157"/>
              </a:cxn>
              <a:cxn ang="0">
                <a:pos x="85" y="155"/>
              </a:cxn>
              <a:cxn ang="0">
                <a:pos x="79" y="155"/>
              </a:cxn>
              <a:cxn ang="0">
                <a:pos x="61" y="155"/>
              </a:cxn>
              <a:cxn ang="0">
                <a:pos x="55" y="155"/>
              </a:cxn>
              <a:cxn ang="0">
                <a:pos x="48" y="155"/>
              </a:cxn>
              <a:cxn ang="0">
                <a:pos x="42" y="155"/>
              </a:cxn>
              <a:cxn ang="0">
                <a:pos x="36" y="155"/>
              </a:cxn>
              <a:cxn ang="0">
                <a:pos x="29" y="155"/>
              </a:cxn>
              <a:cxn ang="0">
                <a:pos x="23" y="155"/>
              </a:cxn>
              <a:cxn ang="0">
                <a:pos x="13" y="155"/>
              </a:cxn>
              <a:cxn ang="0">
                <a:pos x="0" y="128"/>
              </a:cxn>
              <a:cxn ang="0">
                <a:pos x="0" y="91"/>
              </a:cxn>
              <a:cxn ang="0">
                <a:pos x="0" y="85"/>
              </a:cxn>
              <a:cxn ang="0">
                <a:pos x="0" y="79"/>
              </a:cxn>
              <a:cxn ang="0">
                <a:pos x="0" y="50"/>
              </a:cxn>
              <a:cxn ang="0">
                <a:pos x="0" y="43"/>
              </a:cxn>
              <a:cxn ang="0">
                <a:pos x="0" y="26"/>
              </a:cxn>
              <a:cxn ang="0">
                <a:pos x="0" y="19"/>
              </a:cxn>
              <a:cxn ang="0">
                <a:pos x="0" y="13"/>
              </a:cxn>
              <a:cxn ang="0">
                <a:pos x="23" y="0"/>
              </a:cxn>
              <a:cxn ang="0">
                <a:pos x="47" y="0"/>
              </a:cxn>
              <a:cxn ang="0">
                <a:pos x="60" y="0"/>
              </a:cxn>
              <a:cxn ang="0">
                <a:pos x="87" y="0"/>
              </a:cxn>
              <a:cxn ang="0">
                <a:pos x="114" y="0"/>
              </a:cxn>
              <a:cxn ang="0">
                <a:pos x="136" y="0"/>
              </a:cxn>
              <a:cxn ang="0">
                <a:pos x="162" y="0"/>
              </a:cxn>
              <a:cxn ang="0">
                <a:pos x="194" y="0"/>
              </a:cxn>
              <a:cxn ang="0">
                <a:pos x="232" y="0"/>
              </a:cxn>
              <a:cxn ang="0">
                <a:pos x="271" y="0"/>
              </a:cxn>
            </a:cxnLst>
            <a:rect l="0" t="0" r="r" b="b"/>
            <a:pathLst>
              <a:path w="388" h="157">
                <a:moveTo>
                  <a:pt x="311" y="0"/>
                </a:moveTo>
                <a:lnTo>
                  <a:pt x="324" y="0"/>
                </a:lnTo>
                <a:lnTo>
                  <a:pt x="336" y="0"/>
                </a:lnTo>
                <a:lnTo>
                  <a:pt x="349" y="0"/>
                </a:lnTo>
                <a:lnTo>
                  <a:pt x="362" y="0"/>
                </a:lnTo>
                <a:lnTo>
                  <a:pt x="375" y="0"/>
                </a:lnTo>
                <a:lnTo>
                  <a:pt x="388" y="0"/>
                </a:lnTo>
                <a:lnTo>
                  <a:pt x="388" y="2"/>
                </a:lnTo>
                <a:lnTo>
                  <a:pt x="388" y="15"/>
                </a:lnTo>
                <a:lnTo>
                  <a:pt x="388" y="26"/>
                </a:lnTo>
                <a:lnTo>
                  <a:pt x="388" y="27"/>
                </a:lnTo>
                <a:lnTo>
                  <a:pt x="388" y="29"/>
                </a:lnTo>
                <a:lnTo>
                  <a:pt x="388" y="39"/>
                </a:lnTo>
                <a:lnTo>
                  <a:pt x="388" y="40"/>
                </a:lnTo>
                <a:lnTo>
                  <a:pt x="388" y="43"/>
                </a:lnTo>
                <a:lnTo>
                  <a:pt x="388" y="50"/>
                </a:lnTo>
                <a:lnTo>
                  <a:pt x="388" y="53"/>
                </a:lnTo>
                <a:lnTo>
                  <a:pt x="388" y="64"/>
                </a:lnTo>
                <a:lnTo>
                  <a:pt x="388" y="79"/>
                </a:lnTo>
                <a:lnTo>
                  <a:pt x="388" y="82"/>
                </a:lnTo>
                <a:lnTo>
                  <a:pt x="388" y="83"/>
                </a:lnTo>
                <a:lnTo>
                  <a:pt x="388" y="87"/>
                </a:lnTo>
                <a:lnTo>
                  <a:pt x="388" y="91"/>
                </a:lnTo>
                <a:lnTo>
                  <a:pt x="388" y="104"/>
                </a:lnTo>
                <a:lnTo>
                  <a:pt x="388" y="112"/>
                </a:lnTo>
                <a:lnTo>
                  <a:pt x="388" y="117"/>
                </a:lnTo>
                <a:lnTo>
                  <a:pt x="388" y="128"/>
                </a:lnTo>
                <a:lnTo>
                  <a:pt x="388" y="130"/>
                </a:lnTo>
                <a:lnTo>
                  <a:pt x="388" y="143"/>
                </a:lnTo>
                <a:lnTo>
                  <a:pt x="388" y="144"/>
                </a:lnTo>
                <a:lnTo>
                  <a:pt x="388" y="155"/>
                </a:lnTo>
                <a:lnTo>
                  <a:pt x="375" y="155"/>
                </a:lnTo>
                <a:lnTo>
                  <a:pt x="362" y="155"/>
                </a:lnTo>
                <a:lnTo>
                  <a:pt x="351" y="155"/>
                </a:lnTo>
                <a:lnTo>
                  <a:pt x="349" y="155"/>
                </a:lnTo>
                <a:lnTo>
                  <a:pt x="348" y="155"/>
                </a:lnTo>
                <a:lnTo>
                  <a:pt x="346" y="155"/>
                </a:lnTo>
                <a:lnTo>
                  <a:pt x="344" y="155"/>
                </a:lnTo>
                <a:lnTo>
                  <a:pt x="343" y="155"/>
                </a:lnTo>
                <a:lnTo>
                  <a:pt x="341" y="155"/>
                </a:lnTo>
                <a:lnTo>
                  <a:pt x="340" y="155"/>
                </a:lnTo>
                <a:lnTo>
                  <a:pt x="338" y="155"/>
                </a:lnTo>
                <a:lnTo>
                  <a:pt x="336" y="155"/>
                </a:lnTo>
                <a:lnTo>
                  <a:pt x="335" y="155"/>
                </a:lnTo>
                <a:lnTo>
                  <a:pt x="333" y="155"/>
                </a:lnTo>
                <a:lnTo>
                  <a:pt x="332" y="155"/>
                </a:lnTo>
                <a:lnTo>
                  <a:pt x="330" y="155"/>
                </a:lnTo>
                <a:lnTo>
                  <a:pt x="328" y="155"/>
                </a:lnTo>
                <a:lnTo>
                  <a:pt x="327" y="155"/>
                </a:lnTo>
                <a:lnTo>
                  <a:pt x="325" y="155"/>
                </a:lnTo>
                <a:lnTo>
                  <a:pt x="324" y="155"/>
                </a:lnTo>
                <a:lnTo>
                  <a:pt x="322" y="155"/>
                </a:lnTo>
                <a:lnTo>
                  <a:pt x="320" y="155"/>
                </a:lnTo>
                <a:lnTo>
                  <a:pt x="319" y="155"/>
                </a:lnTo>
                <a:lnTo>
                  <a:pt x="317" y="155"/>
                </a:lnTo>
                <a:lnTo>
                  <a:pt x="316" y="155"/>
                </a:lnTo>
                <a:lnTo>
                  <a:pt x="314" y="155"/>
                </a:lnTo>
                <a:lnTo>
                  <a:pt x="312" y="155"/>
                </a:lnTo>
                <a:lnTo>
                  <a:pt x="311" y="155"/>
                </a:lnTo>
                <a:lnTo>
                  <a:pt x="309" y="155"/>
                </a:lnTo>
                <a:lnTo>
                  <a:pt x="308" y="155"/>
                </a:lnTo>
                <a:lnTo>
                  <a:pt x="306" y="155"/>
                </a:lnTo>
                <a:lnTo>
                  <a:pt x="304" y="155"/>
                </a:lnTo>
                <a:lnTo>
                  <a:pt x="303" y="155"/>
                </a:lnTo>
                <a:lnTo>
                  <a:pt x="301" y="155"/>
                </a:lnTo>
                <a:lnTo>
                  <a:pt x="300" y="155"/>
                </a:lnTo>
                <a:lnTo>
                  <a:pt x="298" y="155"/>
                </a:lnTo>
                <a:lnTo>
                  <a:pt x="296" y="155"/>
                </a:lnTo>
                <a:lnTo>
                  <a:pt x="295" y="155"/>
                </a:lnTo>
                <a:lnTo>
                  <a:pt x="293" y="155"/>
                </a:lnTo>
                <a:lnTo>
                  <a:pt x="292" y="155"/>
                </a:lnTo>
                <a:lnTo>
                  <a:pt x="290" y="155"/>
                </a:lnTo>
                <a:lnTo>
                  <a:pt x="288" y="155"/>
                </a:lnTo>
                <a:lnTo>
                  <a:pt x="287" y="155"/>
                </a:lnTo>
                <a:lnTo>
                  <a:pt x="285" y="155"/>
                </a:lnTo>
                <a:lnTo>
                  <a:pt x="284" y="155"/>
                </a:lnTo>
                <a:lnTo>
                  <a:pt x="271" y="155"/>
                </a:lnTo>
                <a:lnTo>
                  <a:pt x="258" y="157"/>
                </a:lnTo>
                <a:lnTo>
                  <a:pt x="245" y="157"/>
                </a:lnTo>
                <a:lnTo>
                  <a:pt x="236" y="155"/>
                </a:lnTo>
                <a:lnTo>
                  <a:pt x="232" y="155"/>
                </a:lnTo>
                <a:lnTo>
                  <a:pt x="231" y="155"/>
                </a:lnTo>
                <a:lnTo>
                  <a:pt x="229" y="155"/>
                </a:lnTo>
                <a:lnTo>
                  <a:pt x="228" y="155"/>
                </a:lnTo>
                <a:lnTo>
                  <a:pt x="226" y="155"/>
                </a:lnTo>
                <a:lnTo>
                  <a:pt x="224" y="155"/>
                </a:lnTo>
                <a:lnTo>
                  <a:pt x="223" y="155"/>
                </a:lnTo>
                <a:lnTo>
                  <a:pt x="221" y="155"/>
                </a:lnTo>
                <a:lnTo>
                  <a:pt x="220" y="155"/>
                </a:lnTo>
                <a:lnTo>
                  <a:pt x="218" y="155"/>
                </a:lnTo>
                <a:lnTo>
                  <a:pt x="216" y="155"/>
                </a:lnTo>
                <a:lnTo>
                  <a:pt x="215" y="155"/>
                </a:lnTo>
                <a:lnTo>
                  <a:pt x="213" y="155"/>
                </a:lnTo>
                <a:lnTo>
                  <a:pt x="212" y="155"/>
                </a:lnTo>
                <a:lnTo>
                  <a:pt x="210" y="155"/>
                </a:lnTo>
                <a:lnTo>
                  <a:pt x="208" y="155"/>
                </a:lnTo>
                <a:lnTo>
                  <a:pt x="207" y="155"/>
                </a:lnTo>
                <a:lnTo>
                  <a:pt x="196" y="155"/>
                </a:lnTo>
                <a:lnTo>
                  <a:pt x="194" y="155"/>
                </a:lnTo>
                <a:lnTo>
                  <a:pt x="181" y="155"/>
                </a:lnTo>
                <a:lnTo>
                  <a:pt x="180" y="155"/>
                </a:lnTo>
                <a:lnTo>
                  <a:pt x="178" y="155"/>
                </a:lnTo>
                <a:lnTo>
                  <a:pt x="176" y="155"/>
                </a:lnTo>
                <a:lnTo>
                  <a:pt x="175" y="155"/>
                </a:lnTo>
                <a:lnTo>
                  <a:pt x="173" y="155"/>
                </a:lnTo>
                <a:lnTo>
                  <a:pt x="172" y="155"/>
                </a:lnTo>
                <a:lnTo>
                  <a:pt x="170" y="155"/>
                </a:lnTo>
                <a:lnTo>
                  <a:pt x="168" y="155"/>
                </a:lnTo>
                <a:lnTo>
                  <a:pt x="167" y="155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59" y="155"/>
                </a:lnTo>
                <a:lnTo>
                  <a:pt x="157" y="155"/>
                </a:lnTo>
                <a:lnTo>
                  <a:pt x="156" y="155"/>
                </a:lnTo>
                <a:lnTo>
                  <a:pt x="154" y="155"/>
                </a:lnTo>
                <a:lnTo>
                  <a:pt x="152" y="155"/>
                </a:lnTo>
                <a:lnTo>
                  <a:pt x="151" y="155"/>
                </a:lnTo>
                <a:lnTo>
                  <a:pt x="149" y="155"/>
                </a:lnTo>
                <a:lnTo>
                  <a:pt x="148" y="155"/>
                </a:lnTo>
                <a:lnTo>
                  <a:pt x="146" y="155"/>
                </a:lnTo>
                <a:lnTo>
                  <a:pt x="144" y="155"/>
                </a:lnTo>
                <a:lnTo>
                  <a:pt x="143" y="155"/>
                </a:lnTo>
                <a:lnTo>
                  <a:pt x="141" y="155"/>
                </a:lnTo>
                <a:lnTo>
                  <a:pt x="133" y="155"/>
                </a:lnTo>
                <a:lnTo>
                  <a:pt x="130" y="155"/>
                </a:lnTo>
                <a:lnTo>
                  <a:pt x="116" y="155"/>
                </a:lnTo>
                <a:lnTo>
                  <a:pt x="103" y="155"/>
                </a:lnTo>
                <a:lnTo>
                  <a:pt x="93" y="157"/>
                </a:lnTo>
                <a:lnTo>
                  <a:pt x="92" y="157"/>
                </a:lnTo>
                <a:lnTo>
                  <a:pt x="90" y="157"/>
                </a:lnTo>
                <a:lnTo>
                  <a:pt x="90" y="155"/>
                </a:lnTo>
                <a:lnTo>
                  <a:pt x="88" y="155"/>
                </a:lnTo>
                <a:lnTo>
                  <a:pt x="87" y="155"/>
                </a:lnTo>
                <a:lnTo>
                  <a:pt x="85" y="155"/>
                </a:lnTo>
                <a:lnTo>
                  <a:pt x="84" y="155"/>
                </a:lnTo>
                <a:lnTo>
                  <a:pt x="82" y="155"/>
                </a:lnTo>
                <a:lnTo>
                  <a:pt x="80" y="155"/>
                </a:lnTo>
                <a:lnTo>
                  <a:pt x="79" y="155"/>
                </a:lnTo>
                <a:lnTo>
                  <a:pt x="77" y="155"/>
                </a:lnTo>
                <a:lnTo>
                  <a:pt x="64" y="155"/>
                </a:lnTo>
                <a:lnTo>
                  <a:pt x="63" y="155"/>
                </a:lnTo>
                <a:lnTo>
                  <a:pt x="61" y="155"/>
                </a:lnTo>
                <a:lnTo>
                  <a:pt x="60" y="155"/>
                </a:lnTo>
                <a:lnTo>
                  <a:pt x="58" y="155"/>
                </a:lnTo>
                <a:lnTo>
                  <a:pt x="56" y="155"/>
                </a:lnTo>
                <a:lnTo>
                  <a:pt x="55" y="155"/>
                </a:lnTo>
                <a:lnTo>
                  <a:pt x="53" y="155"/>
                </a:lnTo>
                <a:lnTo>
                  <a:pt x="52" y="155"/>
                </a:lnTo>
                <a:lnTo>
                  <a:pt x="50" y="155"/>
                </a:lnTo>
                <a:lnTo>
                  <a:pt x="48" y="155"/>
                </a:lnTo>
                <a:lnTo>
                  <a:pt x="47" y="155"/>
                </a:lnTo>
                <a:lnTo>
                  <a:pt x="45" y="155"/>
                </a:lnTo>
                <a:lnTo>
                  <a:pt x="44" y="155"/>
                </a:lnTo>
                <a:lnTo>
                  <a:pt x="42" y="155"/>
                </a:lnTo>
                <a:lnTo>
                  <a:pt x="40" y="155"/>
                </a:lnTo>
                <a:lnTo>
                  <a:pt x="39" y="155"/>
                </a:lnTo>
                <a:lnTo>
                  <a:pt x="37" y="155"/>
                </a:lnTo>
                <a:lnTo>
                  <a:pt x="36" y="155"/>
                </a:lnTo>
                <a:lnTo>
                  <a:pt x="34" y="155"/>
                </a:lnTo>
                <a:lnTo>
                  <a:pt x="32" y="155"/>
                </a:lnTo>
                <a:lnTo>
                  <a:pt x="31" y="155"/>
                </a:lnTo>
                <a:lnTo>
                  <a:pt x="29" y="155"/>
                </a:lnTo>
                <a:lnTo>
                  <a:pt x="28" y="155"/>
                </a:lnTo>
                <a:lnTo>
                  <a:pt x="26" y="155"/>
                </a:lnTo>
                <a:lnTo>
                  <a:pt x="24" y="155"/>
                </a:lnTo>
                <a:lnTo>
                  <a:pt x="23" y="155"/>
                </a:lnTo>
                <a:lnTo>
                  <a:pt x="21" y="155"/>
                </a:lnTo>
                <a:lnTo>
                  <a:pt x="20" y="155"/>
                </a:lnTo>
                <a:lnTo>
                  <a:pt x="18" y="155"/>
                </a:lnTo>
                <a:lnTo>
                  <a:pt x="13" y="155"/>
                </a:lnTo>
                <a:lnTo>
                  <a:pt x="0" y="155"/>
                </a:lnTo>
                <a:lnTo>
                  <a:pt x="0" y="143"/>
                </a:lnTo>
                <a:lnTo>
                  <a:pt x="0" y="130"/>
                </a:lnTo>
                <a:lnTo>
                  <a:pt x="0" y="128"/>
                </a:lnTo>
                <a:lnTo>
                  <a:pt x="0" y="127"/>
                </a:lnTo>
                <a:lnTo>
                  <a:pt x="0" y="117"/>
                </a:lnTo>
                <a:lnTo>
                  <a:pt x="0" y="104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6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2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7"/>
                </a:lnTo>
                <a:lnTo>
                  <a:pt x="0" y="0"/>
                </a:lnTo>
                <a:lnTo>
                  <a:pt x="13" y="0"/>
                </a:lnTo>
                <a:lnTo>
                  <a:pt x="23" y="0"/>
                </a:lnTo>
                <a:lnTo>
                  <a:pt x="26" y="0"/>
                </a:lnTo>
                <a:lnTo>
                  <a:pt x="32" y="0"/>
                </a:lnTo>
                <a:lnTo>
                  <a:pt x="39" y="0"/>
                </a:lnTo>
                <a:lnTo>
                  <a:pt x="47" y="0"/>
                </a:lnTo>
                <a:lnTo>
                  <a:pt x="52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8" y="0"/>
                </a:lnTo>
                <a:lnTo>
                  <a:pt x="71" y="0"/>
                </a:lnTo>
                <a:lnTo>
                  <a:pt x="77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100" y="0"/>
                </a:lnTo>
                <a:lnTo>
                  <a:pt x="114" y="0"/>
                </a:lnTo>
                <a:lnTo>
                  <a:pt x="117" y="0"/>
                </a:lnTo>
                <a:lnTo>
                  <a:pt x="124" y="0"/>
                </a:lnTo>
                <a:lnTo>
                  <a:pt x="130" y="0"/>
                </a:lnTo>
                <a:lnTo>
                  <a:pt x="136" y="0"/>
                </a:lnTo>
                <a:lnTo>
                  <a:pt x="140" y="0"/>
                </a:lnTo>
                <a:lnTo>
                  <a:pt x="146" y="0"/>
                </a:lnTo>
                <a:lnTo>
                  <a:pt x="156" y="0"/>
                </a:lnTo>
                <a:lnTo>
                  <a:pt x="162" y="0"/>
                </a:lnTo>
                <a:lnTo>
                  <a:pt x="168" y="0"/>
                </a:lnTo>
                <a:lnTo>
                  <a:pt x="176" y="0"/>
                </a:lnTo>
                <a:lnTo>
                  <a:pt x="181" y="0"/>
                </a:lnTo>
                <a:lnTo>
                  <a:pt x="194" y="0"/>
                </a:lnTo>
                <a:lnTo>
                  <a:pt x="207" y="0"/>
                </a:lnTo>
                <a:lnTo>
                  <a:pt x="216" y="0"/>
                </a:lnTo>
                <a:lnTo>
                  <a:pt x="220" y="0"/>
                </a:lnTo>
                <a:lnTo>
                  <a:pt x="232" y="0"/>
                </a:lnTo>
                <a:lnTo>
                  <a:pt x="236" y="0"/>
                </a:lnTo>
                <a:lnTo>
                  <a:pt x="245" y="0"/>
                </a:lnTo>
                <a:lnTo>
                  <a:pt x="258" y="0"/>
                </a:lnTo>
                <a:lnTo>
                  <a:pt x="271" y="0"/>
                </a:lnTo>
                <a:lnTo>
                  <a:pt x="285" y="0"/>
                </a:lnTo>
                <a:lnTo>
                  <a:pt x="298" y="0"/>
                </a:lnTo>
                <a:lnTo>
                  <a:pt x="311" y="0"/>
                </a:lnTo>
                <a:close/>
              </a:path>
            </a:pathLst>
          </a:custGeom>
          <a:solidFill>
            <a:srgbClr val="9850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3"/>
          <p:cNvSpPr>
            <a:spLocks/>
          </p:cNvSpPr>
          <p:nvPr/>
        </p:nvSpPr>
        <p:spPr bwMode="auto">
          <a:xfrm>
            <a:off x="2278063" y="3627438"/>
            <a:ext cx="419100" cy="377825"/>
          </a:xfrm>
          <a:custGeom>
            <a:avLst/>
            <a:gdLst/>
            <a:ahLst/>
            <a:cxnLst>
              <a:cxn ang="0">
                <a:pos x="264" y="145"/>
              </a:cxn>
              <a:cxn ang="0">
                <a:pos x="264" y="200"/>
              </a:cxn>
              <a:cxn ang="0">
                <a:pos x="264" y="208"/>
              </a:cxn>
              <a:cxn ang="0">
                <a:pos x="264" y="216"/>
              </a:cxn>
              <a:cxn ang="0">
                <a:pos x="264" y="224"/>
              </a:cxn>
              <a:cxn ang="0">
                <a:pos x="264" y="232"/>
              </a:cxn>
              <a:cxn ang="0">
                <a:pos x="263" y="238"/>
              </a:cxn>
              <a:cxn ang="0">
                <a:pos x="255" y="238"/>
              </a:cxn>
              <a:cxn ang="0">
                <a:pos x="247" y="238"/>
              </a:cxn>
              <a:cxn ang="0">
                <a:pos x="239" y="238"/>
              </a:cxn>
              <a:cxn ang="0">
                <a:pos x="231" y="238"/>
              </a:cxn>
              <a:cxn ang="0">
                <a:pos x="223" y="238"/>
              </a:cxn>
              <a:cxn ang="0">
                <a:pos x="215" y="238"/>
              </a:cxn>
              <a:cxn ang="0">
                <a:pos x="207" y="238"/>
              </a:cxn>
              <a:cxn ang="0">
                <a:pos x="199" y="238"/>
              </a:cxn>
              <a:cxn ang="0">
                <a:pos x="191" y="238"/>
              </a:cxn>
              <a:cxn ang="0">
                <a:pos x="183" y="238"/>
              </a:cxn>
              <a:cxn ang="0">
                <a:pos x="175" y="238"/>
              </a:cxn>
              <a:cxn ang="0">
                <a:pos x="167" y="238"/>
              </a:cxn>
              <a:cxn ang="0">
                <a:pos x="159" y="238"/>
              </a:cxn>
              <a:cxn ang="0">
                <a:pos x="151" y="238"/>
              </a:cxn>
              <a:cxn ang="0">
                <a:pos x="143" y="238"/>
              </a:cxn>
              <a:cxn ang="0">
                <a:pos x="135" y="238"/>
              </a:cxn>
              <a:cxn ang="0">
                <a:pos x="115" y="238"/>
              </a:cxn>
              <a:cxn ang="0">
                <a:pos x="64" y="238"/>
              </a:cxn>
              <a:cxn ang="0">
                <a:pos x="56" y="238"/>
              </a:cxn>
              <a:cxn ang="0">
                <a:pos x="37" y="238"/>
              </a:cxn>
              <a:cxn ang="0">
                <a:pos x="29" y="238"/>
              </a:cxn>
              <a:cxn ang="0">
                <a:pos x="26" y="233"/>
              </a:cxn>
              <a:cxn ang="0">
                <a:pos x="26" y="225"/>
              </a:cxn>
              <a:cxn ang="0">
                <a:pos x="26" y="217"/>
              </a:cxn>
              <a:cxn ang="0">
                <a:pos x="26" y="205"/>
              </a:cxn>
              <a:cxn ang="0">
                <a:pos x="0" y="198"/>
              </a:cxn>
              <a:cxn ang="0">
                <a:pos x="0" y="120"/>
              </a:cxn>
              <a:cxn ang="0">
                <a:pos x="8" y="120"/>
              </a:cxn>
              <a:cxn ang="0">
                <a:pos x="16" y="120"/>
              </a:cxn>
              <a:cxn ang="0">
                <a:pos x="24" y="120"/>
              </a:cxn>
              <a:cxn ang="0">
                <a:pos x="26" y="113"/>
              </a:cxn>
              <a:cxn ang="0">
                <a:pos x="26" y="105"/>
              </a:cxn>
              <a:cxn ang="0">
                <a:pos x="26" y="97"/>
              </a:cxn>
              <a:cxn ang="0">
                <a:pos x="26" y="89"/>
              </a:cxn>
              <a:cxn ang="0">
                <a:pos x="26" y="81"/>
              </a:cxn>
              <a:cxn ang="0">
                <a:pos x="26" y="73"/>
              </a:cxn>
              <a:cxn ang="0">
                <a:pos x="26" y="65"/>
              </a:cxn>
              <a:cxn ang="0">
                <a:pos x="26" y="57"/>
              </a:cxn>
              <a:cxn ang="0">
                <a:pos x="26" y="49"/>
              </a:cxn>
              <a:cxn ang="0">
                <a:pos x="26" y="41"/>
              </a:cxn>
              <a:cxn ang="0">
                <a:pos x="26" y="25"/>
              </a:cxn>
              <a:cxn ang="0">
                <a:pos x="26" y="11"/>
              </a:cxn>
              <a:cxn ang="0">
                <a:pos x="26" y="3"/>
              </a:cxn>
              <a:cxn ang="0">
                <a:pos x="64" y="0"/>
              </a:cxn>
              <a:cxn ang="0">
                <a:pos x="125" y="0"/>
              </a:cxn>
              <a:cxn ang="0">
                <a:pos x="184" y="0"/>
              </a:cxn>
              <a:cxn ang="0">
                <a:pos x="184" y="30"/>
              </a:cxn>
              <a:cxn ang="0">
                <a:pos x="208" y="80"/>
              </a:cxn>
              <a:cxn ang="0">
                <a:pos x="248" y="80"/>
              </a:cxn>
              <a:cxn ang="0">
                <a:pos x="264" y="102"/>
              </a:cxn>
            </a:cxnLst>
            <a:rect l="0" t="0" r="r" b="b"/>
            <a:pathLst>
              <a:path w="264" h="238">
                <a:moveTo>
                  <a:pt x="264" y="120"/>
                </a:moveTo>
                <a:lnTo>
                  <a:pt x="264" y="131"/>
                </a:lnTo>
                <a:lnTo>
                  <a:pt x="264" y="134"/>
                </a:lnTo>
                <a:lnTo>
                  <a:pt x="264" y="144"/>
                </a:lnTo>
                <a:lnTo>
                  <a:pt x="264" y="145"/>
                </a:lnTo>
                <a:lnTo>
                  <a:pt x="264" y="158"/>
                </a:lnTo>
                <a:lnTo>
                  <a:pt x="264" y="173"/>
                </a:lnTo>
                <a:lnTo>
                  <a:pt x="264" y="185"/>
                </a:lnTo>
                <a:lnTo>
                  <a:pt x="264" y="198"/>
                </a:lnTo>
                <a:lnTo>
                  <a:pt x="264" y="200"/>
                </a:lnTo>
                <a:lnTo>
                  <a:pt x="264" y="201"/>
                </a:lnTo>
                <a:lnTo>
                  <a:pt x="264" y="203"/>
                </a:lnTo>
                <a:lnTo>
                  <a:pt x="264" y="205"/>
                </a:lnTo>
                <a:lnTo>
                  <a:pt x="264" y="206"/>
                </a:lnTo>
                <a:lnTo>
                  <a:pt x="264" y="208"/>
                </a:lnTo>
                <a:lnTo>
                  <a:pt x="264" y="209"/>
                </a:lnTo>
                <a:lnTo>
                  <a:pt x="264" y="211"/>
                </a:lnTo>
                <a:lnTo>
                  <a:pt x="264" y="213"/>
                </a:lnTo>
                <a:lnTo>
                  <a:pt x="264" y="214"/>
                </a:lnTo>
                <a:lnTo>
                  <a:pt x="264" y="216"/>
                </a:lnTo>
                <a:lnTo>
                  <a:pt x="264" y="217"/>
                </a:lnTo>
                <a:lnTo>
                  <a:pt x="264" y="219"/>
                </a:lnTo>
                <a:lnTo>
                  <a:pt x="264" y="221"/>
                </a:lnTo>
                <a:lnTo>
                  <a:pt x="264" y="222"/>
                </a:lnTo>
                <a:lnTo>
                  <a:pt x="264" y="224"/>
                </a:lnTo>
                <a:lnTo>
                  <a:pt x="264" y="225"/>
                </a:lnTo>
                <a:lnTo>
                  <a:pt x="264" y="227"/>
                </a:lnTo>
                <a:lnTo>
                  <a:pt x="264" y="229"/>
                </a:lnTo>
                <a:lnTo>
                  <a:pt x="264" y="230"/>
                </a:lnTo>
                <a:lnTo>
                  <a:pt x="264" y="232"/>
                </a:lnTo>
                <a:lnTo>
                  <a:pt x="264" y="233"/>
                </a:lnTo>
                <a:lnTo>
                  <a:pt x="264" y="235"/>
                </a:lnTo>
                <a:lnTo>
                  <a:pt x="264" y="237"/>
                </a:lnTo>
                <a:lnTo>
                  <a:pt x="264" y="238"/>
                </a:lnTo>
                <a:lnTo>
                  <a:pt x="263" y="238"/>
                </a:lnTo>
                <a:lnTo>
                  <a:pt x="261" y="238"/>
                </a:lnTo>
                <a:lnTo>
                  <a:pt x="259" y="238"/>
                </a:lnTo>
                <a:lnTo>
                  <a:pt x="258" y="238"/>
                </a:lnTo>
                <a:lnTo>
                  <a:pt x="256" y="238"/>
                </a:lnTo>
                <a:lnTo>
                  <a:pt x="255" y="238"/>
                </a:lnTo>
                <a:lnTo>
                  <a:pt x="253" y="238"/>
                </a:lnTo>
                <a:lnTo>
                  <a:pt x="251" y="238"/>
                </a:lnTo>
                <a:lnTo>
                  <a:pt x="250" y="238"/>
                </a:lnTo>
                <a:lnTo>
                  <a:pt x="248" y="238"/>
                </a:lnTo>
                <a:lnTo>
                  <a:pt x="247" y="238"/>
                </a:lnTo>
                <a:lnTo>
                  <a:pt x="245" y="238"/>
                </a:lnTo>
                <a:lnTo>
                  <a:pt x="243" y="238"/>
                </a:lnTo>
                <a:lnTo>
                  <a:pt x="242" y="238"/>
                </a:lnTo>
                <a:lnTo>
                  <a:pt x="240" y="238"/>
                </a:lnTo>
                <a:lnTo>
                  <a:pt x="239" y="238"/>
                </a:lnTo>
                <a:lnTo>
                  <a:pt x="237" y="238"/>
                </a:lnTo>
                <a:lnTo>
                  <a:pt x="235" y="238"/>
                </a:lnTo>
                <a:lnTo>
                  <a:pt x="234" y="238"/>
                </a:lnTo>
                <a:lnTo>
                  <a:pt x="232" y="238"/>
                </a:lnTo>
                <a:lnTo>
                  <a:pt x="231" y="238"/>
                </a:lnTo>
                <a:lnTo>
                  <a:pt x="229" y="238"/>
                </a:lnTo>
                <a:lnTo>
                  <a:pt x="227" y="238"/>
                </a:lnTo>
                <a:lnTo>
                  <a:pt x="226" y="238"/>
                </a:lnTo>
                <a:lnTo>
                  <a:pt x="224" y="238"/>
                </a:lnTo>
                <a:lnTo>
                  <a:pt x="223" y="238"/>
                </a:lnTo>
                <a:lnTo>
                  <a:pt x="221" y="238"/>
                </a:lnTo>
                <a:lnTo>
                  <a:pt x="219" y="238"/>
                </a:lnTo>
                <a:lnTo>
                  <a:pt x="218" y="238"/>
                </a:lnTo>
                <a:lnTo>
                  <a:pt x="216" y="238"/>
                </a:lnTo>
                <a:lnTo>
                  <a:pt x="215" y="238"/>
                </a:lnTo>
                <a:lnTo>
                  <a:pt x="213" y="238"/>
                </a:lnTo>
                <a:lnTo>
                  <a:pt x="211" y="238"/>
                </a:lnTo>
                <a:lnTo>
                  <a:pt x="210" y="238"/>
                </a:lnTo>
                <a:lnTo>
                  <a:pt x="208" y="238"/>
                </a:lnTo>
                <a:lnTo>
                  <a:pt x="207" y="238"/>
                </a:lnTo>
                <a:lnTo>
                  <a:pt x="205" y="238"/>
                </a:lnTo>
                <a:lnTo>
                  <a:pt x="203" y="238"/>
                </a:lnTo>
                <a:lnTo>
                  <a:pt x="202" y="238"/>
                </a:lnTo>
                <a:lnTo>
                  <a:pt x="200" y="238"/>
                </a:lnTo>
                <a:lnTo>
                  <a:pt x="199" y="238"/>
                </a:lnTo>
                <a:lnTo>
                  <a:pt x="197" y="238"/>
                </a:lnTo>
                <a:lnTo>
                  <a:pt x="195" y="238"/>
                </a:lnTo>
                <a:lnTo>
                  <a:pt x="194" y="238"/>
                </a:lnTo>
                <a:lnTo>
                  <a:pt x="192" y="238"/>
                </a:lnTo>
                <a:lnTo>
                  <a:pt x="191" y="238"/>
                </a:lnTo>
                <a:lnTo>
                  <a:pt x="189" y="238"/>
                </a:lnTo>
                <a:lnTo>
                  <a:pt x="187" y="238"/>
                </a:lnTo>
                <a:lnTo>
                  <a:pt x="186" y="238"/>
                </a:lnTo>
                <a:lnTo>
                  <a:pt x="184" y="238"/>
                </a:lnTo>
                <a:lnTo>
                  <a:pt x="183" y="238"/>
                </a:lnTo>
                <a:lnTo>
                  <a:pt x="181" y="238"/>
                </a:lnTo>
                <a:lnTo>
                  <a:pt x="179" y="238"/>
                </a:lnTo>
                <a:lnTo>
                  <a:pt x="178" y="238"/>
                </a:lnTo>
                <a:lnTo>
                  <a:pt x="176" y="238"/>
                </a:lnTo>
                <a:lnTo>
                  <a:pt x="175" y="238"/>
                </a:lnTo>
                <a:lnTo>
                  <a:pt x="173" y="238"/>
                </a:lnTo>
                <a:lnTo>
                  <a:pt x="171" y="238"/>
                </a:lnTo>
                <a:lnTo>
                  <a:pt x="170" y="238"/>
                </a:lnTo>
                <a:lnTo>
                  <a:pt x="168" y="238"/>
                </a:lnTo>
                <a:lnTo>
                  <a:pt x="167" y="238"/>
                </a:lnTo>
                <a:lnTo>
                  <a:pt x="165" y="238"/>
                </a:lnTo>
                <a:lnTo>
                  <a:pt x="163" y="238"/>
                </a:lnTo>
                <a:lnTo>
                  <a:pt x="162" y="238"/>
                </a:lnTo>
                <a:lnTo>
                  <a:pt x="160" y="238"/>
                </a:lnTo>
                <a:lnTo>
                  <a:pt x="159" y="238"/>
                </a:lnTo>
                <a:lnTo>
                  <a:pt x="157" y="238"/>
                </a:lnTo>
                <a:lnTo>
                  <a:pt x="155" y="238"/>
                </a:lnTo>
                <a:lnTo>
                  <a:pt x="154" y="238"/>
                </a:lnTo>
                <a:lnTo>
                  <a:pt x="152" y="238"/>
                </a:lnTo>
                <a:lnTo>
                  <a:pt x="151" y="238"/>
                </a:lnTo>
                <a:lnTo>
                  <a:pt x="149" y="238"/>
                </a:lnTo>
                <a:lnTo>
                  <a:pt x="147" y="238"/>
                </a:lnTo>
                <a:lnTo>
                  <a:pt x="146" y="238"/>
                </a:lnTo>
                <a:lnTo>
                  <a:pt x="144" y="238"/>
                </a:lnTo>
                <a:lnTo>
                  <a:pt x="143" y="238"/>
                </a:lnTo>
                <a:lnTo>
                  <a:pt x="141" y="238"/>
                </a:lnTo>
                <a:lnTo>
                  <a:pt x="139" y="238"/>
                </a:lnTo>
                <a:lnTo>
                  <a:pt x="138" y="238"/>
                </a:lnTo>
                <a:lnTo>
                  <a:pt x="136" y="238"/>
                </a:lnTo>
                <a:lnTo>
                  <a:pt x="135" y="238"/>
                </a:lnTo>
                <a:lnTo>
                  <a:pt x="133" y="238"/>
                </a:lnTo>
                <a:lnTo>
                  <a:pt x="127" y="238"/>
                </a:lnTo>
                <a:lnTo>
                  <a:pt x="120" y="238"/>
                </a:lnTo>
                <a:lnTo>
                  <a:pt x="119" y="238"/>
                </a:lnTo>
                <a:lnTo>
                  <a:pt x="115" y="238"/>
                </a:lnTo>
                <a:lnTo>
                  <a:pt x="106" y="238"/>
                </a:lnTo>
                <a:lnTo>
                  <a:pt x="80" y="238"/>
                </a:lnTo>
                <a:lnTo>
                  <a:pt x="79" y="238"/>
                </a:lnTo>
                <a:lnTo>
                  <a:pt x="66" y="238"/>
                </a:lnTo>
                <a:lnTo>
                  <a:pt x="64" y="238"/>
                </a:lnTo>
                <a:lnTo>
                  <a:pt x="63" y="238"/>
                </a:lnTo>
                <a:lnTo>
                  <a:pt x="61" y="238"/>
                </a:lnTo>
                <a:lnTo>
                  <a:pt x="59" y="238"/>
                </a:lnTo>
                <a:lnTo>
                  <a:pt x="58" y="238"/>
                </a:lnTo>
                <a:lnTo>
                  <a:pt x="56" y="238"/>
                </a:lnTo>
                <a:lnTo>
                  <a:pt x="55" y="238"/>
                </a:lnTo>
                <a:lnTo>
                  <a:pt x="45" y="238"/>
                </a:lnTo>
                <a:lnTo>
                  <a:pt x="42" y="238"/>
                </a:lnTo>
                <a:lnTo>
                  <a:pt x="39" y="238"/>
                </a:lnTo>
                <a:lnTo>
                  <a:pt x="37" y="238"/>
                </a:lnTo>
                <a:lnTo>
                  <a:pt x="35" y="238"/>
                </a:lnTo>
                <a:lnTo>
                  <a:pt x="34" y="238"/>
                </a:lnTo>
                <a:lnTo>
                  <a:pt x="32" y="238"/>
                </a:lnTo>
                <a:lnTo>
                  <a:pt x="31" y="238"/>
                </a:lnTo>
                <a:lnTo>
                  <a:pt x="29" y="238"/>
                </a:lnTo>
                <a:lnTo>
                  <a:pt x="27" y="238"/>
                </a:lnTo>
                <a:lnTo>
                  <a:pt x="26" y="238"/>
                </a:lnTo>
                <a:lnTo>
                  <a:pt x="26" y="237"/>
                </a:lnTo>
                <a:lnTo>
                  <a:pt x="26" y="235"/>
                </a:lnTo>
                <a:lnTo>
                  <a:pt x="26" y="233"/>
                </a:lnTo>
                <a:lnTo>
                  <a:pt x="26" y="232"/>
                </a:lnTo>
                <a:lnTo>
                  <a:pt x="26" y="230"/>
                </a:lnTo>
                <a:lnTo>
                  <a:pt x="26" y="229"/>
                </a:lnTo>
                <a:lnTo>
                  <a:pt x="26" y="227"/>
                </a:lnTo>
                <a:lnTo>
                  <a:pt x="26" y="225"/>
                </a:lnTo>
                <a:lnTo>
                  <a:pt x="26" y="224"/>
                </a:lnTo>
                <a:lnTo>
                  <a:pt x="26" y="222"/>
                </a:lnTo>
                <a:lnTo>
                  <a:pt x="26" y="221"/>
                </a:lnTo>
                <a:lnTo>
                  <a:pt x="26" y="219"/>
                </a:lnTo>
                <a:lnTo>
                  <a:pt x="26" y="217"/>
                </a:lnTo>
                <a:lnTo>
                  <a:pt x="26" y="216"/>
                </a:lnTo>
                <a:lnTo>
                  <a:pt x="26" y="214"/>
                </a:lnTo>
                <a:lnTo>
                  <a:pt x="26" y="213"/>
                </a:lnTo>
                <a:lnTo>
                  <a:pt x="26" y="211"/>
                </a:lnTo>
                <a:lnTo>
                  <a:pt x="26" y="205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85"/>
                </a:lnTo>
                <a:lnTo>
                  <a:pt x="0" y="176"/>
                </a:lnTo>
                <a:lnTo>
                  <a:pt x="0" y="163"/>
                </a:lnTo>
                <a:lnTo>
                  <a:pt x="0" y="133"/>
                </a:lnTo>
                <a:lnTo>
                  <a:pt x="0" y="120"/>
                </a:lnTo>
                <a:lnTo>
                  <a:pt x="2" y="120"/>
                </a:lnTo>
                <a:lnTo>
                  <a:pt x="3" y="120"/>
                </a:lnTo>
                <a:lnTo>
                  <a:pt x="5" y="120"/>
                </a:lnTo>
                <a:lnTo>
                  <a:pt x="7" y="120"/>
                </a:lnTo>
                <a:lnTo>
                  <a:pt x="8" y="120"/>
                </a:lnTo>
                <a:lnTo>
                  <a:pt x="10" y="120"/>
                </a:lnTo>
                <a:lnTo>
                  <a:pt x="11" y="120"/>
                </a:lnTo>
                <a:lnTo>
                  <a:pt x="13" y="120"/>
                </a:lnTo>
                <a:lnTo>
                  <a:pt x="15" y="120"/>
                </a:lnTo>
                <a:lnTo>
                  <a:pt x="16" y="120"/>
                </a:lnTo>
                <a:lnTo>
                  <a:pt x="18" y="120"/>
                </a:lnTo>
                <a:lnTo>
                  <a:pt x="19" y="120"/>
                </a:lnTo>
                <a:lnTo>
                  <a:pt x="21" y="120"/>
                </a:lnTo>
                <a:lnTo>
                  <a:pt x="23" y="120"/>
                </a:lnTo>
                <a:lnTo>
                  <a:pt x="24" y="120"/>
                </a:lnTo>
                <a:lnTo>
                  <a:pt x="26" y="120"/>
                </a:lnTo>
                <a:lnTo>
                  <a:pt x="26" y="118"/>
                </a:lnTo>
                <a:lnTo>
                  <a:pt x="26" y="117"/>
                </a:lnTo>
                <a:lnTo>
                  <a:pt x="26" y="115"/>
                </a:lnTo>
                <a:lnTo>
                  <a:pt x="26" y="113"/>
                </a:lnTo>
                <a:lnTo>
                  <a:pt x="26" y="112"/>
                </a:lnTo>
                <a:lnTo>
                  <a:pt x="26" y="110"/>
                </a:lnTo>
                <a:lnTo>
                  <a:pt x="26" y="109"/>
                </a:lnTo>
                <a:lnTo>
                  <a:pt x="26" y="107"/>
                </a:lnTo>
                <a:lnTo>
                  <a:pt x="26" y="105"/>
                </a:lnTo>
                <a:lnTo>
                  <a:pt x="26" y="104"/>
                </a:lnTo>
                <a:lnTo>
                  <a:pt x="26" y="102"/>
                </a:lnTo>
                <a:lnTo>
                  <a:pt x="26" y="101"/>
                </a:lnTo>
                <a:lnTo>
                  <a:pt x="26" y="99"/>
                </a:lnTo>
                <a:lnTo>
                  <a:pt x="26" y="97"/>
                </a:lnTo>
                <a:lnTo>
                  <a:pt x="26" y="96"/>
                </a:lnTo>
                <a:lnTo>
                  <a:pt x="26" y="94"/>
                </a:lnTo>
                <a:lnTo>
                  <a:pt x="26" y="93"/>
                </a:lnTo>
                <a:lnTo>
                  <a:pt x="26" y="91"/>
                </a:lnTo>
                <a:lnTo>
                  <a:pt x="26" y="89"/>
                </a:lnTo>
                <a:lnTo>
                  <a:pt x="26" y="88"/>
                </a:lnTo>
                <a:lnTo>
                  <a:pt x="26" y="86"/>
                </a:lnTo>
                <a:lnTo>
                  <a:pt x="26" y="85"/>
                </a:lnTo>
                <a:lnTo>
                  <a:pt x="26" y="83"/>
                </a:lnTo>
                <a:lnTo>
                  <a:pt x="26" y="81"/>
                </a:lnTo>
                <a:lnTo>
                  <a:pt x="26" y="80"/>
                </a:lnTo>
                <a:lnTo>
                  <a:pt x="26" y="78"/>
                </a:lnTo>
                <a:lnTo>
                  <a:pt x="26" y="77"/>
                </a:lnTo>
                <a:lnTo>
                  <a:pt x="26" y="75"/>
                </a:lnTo>
                <a:lnTo>
                  <a:pt x="26" y="73"/>
                </a:lnTo>
                <a:lnTo>
                  <a:pt x="26" y="72"/>
                </a:lnTo>
                <a:lnTo>
                  <a:pt x="26" y="70"/>
                </a:lnTo>
                <a:lnTo>
                  <a:pt x="26" y="69"/>
                </a:lnTo>
                <a:lnTo>
                  <a:pt x="26" y="67"/>
                </a:lnTo>
                <a:lnTo>
                  <a:pt x="26" y="65"/>
                </a:lnTo>
                <a:lnTo>
                  <a:pt x="26" y="64"/>
                </a:lnTo>
                <a:lnTo>
                  <a:pt x="26" y="62"/>
                </a:lnTo>
                <a:lnTo>
                  <a:pt x="26" y="61"/>
                </a:lnTo>
                <a:lnTo>
                  <a:pt x="26" y="59"/>
                </a:lnTo>
                <a:lnTo>
                  <a:pt x="26" y="57"/>
                </a:lnTo>
                <a:lnTo>
                  <a:pt x="26" y="56"/>
                </a:lnTo>
                <a:lnTo>
                  <a:pt x="26" y="54"/>
                </a:lnTo>
                <a:lnTo>
                  <a:pt x="26" y="53"/>
                </a:lnTo>
                <a:lnTo>
                  <a:pt x="26" y="51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5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7"/>
                </a:lnTo>
                <a:lnTo>
                  <a:pt x="26" y="32"/>
                </a:lnTo>
                <a:lnTo>
                  <a:pt x="26" y="27"/>
                </a:lnTo>
                <a:lnTo>
                  <a:pt x="26" y="25"/>
                </a:lnTo>
                <a:lnTo>
                  <a:pt x="26" y="24"/>
                </a:lnTo>
                <a:lnTo>
                  <a:pt x="26" y="22"/>
                </a:lnTo>
                <a:lnTo>
                  <a:pt x="26" y="14"/>
                </a:lnTo>
                <a:lnTo>
                  <a:pt x="26" y="13"/>
                </a:lnTo>
                <a:lnTo>
                  <a:pt x="26" y="11"/>
                </a:lnTo>
                <a:lnTo>
                  <a:pt x="26" y="9"/>
                </a:lnTo>
                <a:lnTo>
                  <a:pt x="26" y="8"/>
                </a:lnTo>
                <a:lnTo>
                  <a:pt x="26" y="6"/>
                </a:lnTo>
                <a:lnTo>
                  <a:pt x="26" y="5"/>
                </a:lnTo>
                <a:lnTo>
                  <a:pt x="26" y="3"/>
                </a:lnTo>
                <a:lnTo>
                  <a:pt x="26" y="1"/>
                </a:lnTo>
                <a:lnTo>
                  <a:pt x="26" y="0"/>
                </a:lnTo>
                <a:lnTo>
                  <a:pt x="45" y="0"/>
                </a:lnTo>
                <a:lnTo>
                  <a:pt x="63" y="0"/>
                </a:lnTo>
                <a:lnTo>
                  <a:pt x="64" y="0"/>
                </a:lnTo>
                <a:lnTo>
                  <a:pt x="71" y="0"/>
                </a:lnTo>
                <a:lnTo>
                  <a:pt x="90" y="0"/>
                </a:lnTo>
                <a:lnTo>
                  <a:pt x="91" y="0"/>
                </a:lnTo>
                <a:lnTo>
                  <a:pt x="123" y="0"/>
                </a:lnTo>
                <a:lnTo>
                  <a:pt x="125" y="0"/>
                </a:lnTo>
                <a:lnTo>
                  <a:pt x="141" y="0"/>
                </a:lnTo>
                <a:lnTo>
                  <a:pt x="143" y="0"/>
                </a:lnTo>
                <a:lnTo>
                  <a:pt x="159" y="0"/>
                </a:lnTo>
                <a:lnTo>
                  <a:pt x="163" y="0"/>
                </a:lnTo>
                <a:lnTo>
                  <a:pt x="184" y="0"/>
                </a:lnTo>
                <a:lnTo>
                  <a:pt x="184" y="8"/>
                </a:lnTo>
                <a:lnTo>
                  <a:pt x="184" y="11"/>
                </a:lnTo>
                <a:lnTo>
                  <a:pt x="184" y="14"/>
                </a:lnTo>
                <a:lnTo>
                  <a:pt x="184" y="16"/>
                </a:lnTo>
                <a:lnTo>
                  <a:pt x="184" y="30"/>
                </a:lnTo>
                <a:lnTo>
                  <a:pt x="184" y="33"/>
                </a:lnTo>
                <a:lnTo>
                  <a:pt x="184" y="40"/>
                </a:lnTo>
                <a:lnTo>
                  <a:pt x="184" y="53"/>
                </a:lnTo>
                <a:lnTo>
                  <a:pt x="184" y="80"/>
                </a:lnTo>
                <a:lnTo>
                  <a:pt x="208" y="80"/>
                </a:lnTo>
                <a:lnTo>
                  <a:pt x="210" y="80"/>
                </a:lnTo>
                <a:lnTo>
                  <a:pt x="232" y="80"/>
                </a:lnTo>
                <a:lnTo>
                  <a:pt x="239" y="80"/>
                </a:lnTo>
                <a:lnTo>
                  <a:pt x="247" y="80"/>
                </a:lnTo>
                <a:lnTo>
                  <a:pt x="248" y="80"/>
                </a:lnTo>
                <a:lnTo>
                  <a:pt x="251" y="80"/>
                </a:lnTo>
                <a:lnTo>
                  <a:pt x="264" y="80"/>
                </a:lnTo>
                <a:lnTo>
                  <a:pt x="264" y="96"/>
                </a:lnTo>
                <a:lnTo>
                  <a:pt x="264" y="99"/>
                </a:lnTo>
                <a:lnTo>
                  <a:pt x="264" y="102"/>
                </a:lnTo>
                <a:lnTo>
                  <a:pt x="264" y="104"/>
                </a:lnTo>
                <a:lnTo>
                  <a:pt x="264" y="115"/>
                </a:lnTo>
                <a:lnTo>
                  <a:pt x="264" y="118"/>
                </a:lnTo>
                <a:lnTo>
                  <a:pt x="264" y="120"/>
                </a:lnTo>
                <a:close/>
              </a:path>
            </a:pathLst>
          </a:custGeom>
          <a:solidFill>
            <a:srgbClr val="5D74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4"/>
          <p:cNvSpPr>
            <a:spLocks/>
          </p:cNvSpPr>
          <p:nvPr/>
        </p:nvSpPr>
        <p:spPr bwMode="auto">
          <a:xfrm>
            <a:off x="3484563" y="4495801"/>
            <a:ext cx="371475" cy="258763"/>
          </a:xfrm>
          <a:custGeom>
            <a:avLst/>
            <a:gdLst/>
            <a:ahLst/>
            <a:cxnLst>
              <a:cxn ang="0">
                <a:pos x="155" y="6"/>
              </a:cxn>
              <a:cxn ang="0">
                <a:pos x="165" y="6"/>
              </a:cxn>
              <a:cxn ang="0">
                <a:pos x="173" y="5"/>
              </a:cxn>
              <a:cxn ang="0">
                <a:pos x="183" y="5"/>
              </a:cxn>
              <a:cxn ang="0">
                <a:pos x="192" y="5"/>
              </a:cxn>
              <a:cxn ang="0">
                <a:pos x="202" y="5"/>
              </a:cxn>
              <a:cxn ang="0">
                <a:pos x="211" y="5"/>
              </a:cxn>
              <a:cxn ang="0">
                <a:pos x="219" y="6"/>
              </a:cxn>
              <a:cxn ang="0">
                <a:pos x="229" y="6"/>
              </a:cxn>
              <a:cxn ang="0">
                <a:pos x="234" y="32"/>
              </a:cxn>
              <a:cxn ang="0">
                <a:pos x="234" y="115"/>
              </a:cxn>
              <a:cxn ang="0">
                <a:pos x="221" y="163"/>
              </a:cxn>
              <a:cxn ang="0">
                <a:pos x="168" y="162"/>
              </a:cxn>
              <a:cxn ang="0">
                <a:pos x="147" y="162"/>
              </a:cxn>
              <a:cxn ang="0">
                <a:pos x="127" y="162"/>
              </a:cxn>
              <a:cxn ang="0">
                <a:pos x="117" y="162"/>
              </a:cxn>
              <a:cxn ang="0">
                <a:pos x="107" y="162"/>
              </a:cxn>
              <a:cxn ang="0">
                <a:pos x="98" y="162"/>
              </a:cxn>
              <a:cxn ang="0">
                <a:pos x="88" y="162"/>
              </a:cxn>
              <a:cxn ang="0">
                <a:pos x="79" y="162"/>
              </a:cxn>
              <a:cxn ang="0">
                <a:pos x="69" y="162"/>
              </a:cxn>
              <a:cxn ang="0">
                <a:pos x="59" y="162"/>
              </a:cxn>
              <a:cxn ang="0">
                <a:pos x="50" y="162"/>
              </a:cxn>
              <a:cxn ang="0">
                <a:pos x="40" y="162"/>
              </a:cxn>
              <a:cxn ang="0">
                <a:pos x="31" y="162"/>
              </a:cxn>
              <a:cxn ang="0">
                <a:pos x="21" y="162"/>
              </a:cxn>
              <a:cxn ang="0">
                <a:pos x="11" y="162"/>
              </a:cxn>
              <a:cxn ang="0">
                <a:pos x="2" y="162"/>
              </a:cxn>
              <a:cxn ang="0">
                <a:pos x="0" y="154"/>
              </a:cxn>
              <a:cxn ang="0">
                <a:pos x="0" y="144"/>
              </a:cxn>
              <a:cxn ang="0">
                <a:pos x="0" y="134"/>
              </a:cxn>
              <a:cxn ang="0">
                <a:pos x="0" y="125"/>
              </a:cxn>
              <a:cxn ang="0">
                <a:pos x="0" y="115"/>
              </a:cxn>
              <a:cxn ang="0">
                <a:pos x="0" y="106"/>
              </a:cxn>
              <a:cxn ang="0">
                <a:pos x="0" y="96"/>
              </a:cxn>
              <a:cxn ang="0">
                <a:pos x="0" y="86"/>
              </a:cxn>
              <a:cxn ang="0">
                <a:pos x="0" y="77"/>
              </a:cxn>
              <a:cxn ang="0">
                <a:pos x="0" y="67"/>
              </a:cxn>
              <a:cxn ang="0">
                <a:pos x="0" y="58"/>
              </a:cxn>
              <a:cxn ang="0">
                <a:pos x="0" y="48"/>
              </a:cxn>
              <a:cxn ang="0">
                <a:pos x="0" y="38"/>
              </a:cxn>
              <a:cxn ang="0">
                <a:pos x="0" y="29"/>
              </a:cxn>
              <a:cxn ang="0">
                <a:pos x="0" y="19"/>
              </a:cxn>
              <a:cxn ang="0">
                <a:pos x="0" y="10"/>
              </a:cxn>
              <a:cxn ang="0">
                <a:pos x="5" y="5"/>
              </a:cxn>
              <a:cxn ang="0">
                <a:pos x="13" y="6"/>
              </a:cxn>
              <a:cxn ang="0">
                <a:pos x="23" y="6"/>
              </a:cxn>
              <a:cxn ang="0">
                <a:pos x="32" y="6"/>
              </a:cxn>
              <a:cxn ang="0">
                <a:pos x="42" y="6"/>
              </a:cxn>
              <a:cxn ang="0">
                <a:pos x="51" y="6"/>
              </a:cxn>
              <a:cxn ang="0">
                <a:pos x="61" y="6"/>
              </a:cxn>
              <a:cxn ang="0">
                <a:pos x="71" y="6"/>
              </a:cxn>
              <a:cxn ang="0">
                <a:pos x="90" y="6"/>
              </a:cxn>
              <a:cxn ang="0">
                <a:pos x="99" y="0"/>
              </a:cxn>
              <a:cxn ang="0">
                <a:pos x="127" y="6"/>
              </a:cxn>
            </a:cxnLst>
            <a:rect l="0" t="0" r="r" b="b"/>
            <a:pathLst>
              <a:path w="234" h="163">
                <a:moveTo>
                  <a:pt x="147" y="6"/>
                </a:moveTo>
                <a:lnTo>
                  <a:pt x="149" y="6"/>
                </a:lnTo>
                <a:lnTo>
                  <a:pt x="151" y="6"/>
                </a:lnTo>
                <a:lnTo>
                  <a:pt x="152" y="6"/>
                </a:lnTo>
                <a:lnTo>
                  <a:pt x="154" y="6"/>
                </a:lnTo>
                <a:lnTo>
                  <a:pt x="155" y="6"/>
                </a:lnTo>
                <a:lnTo>
                  <a:pt x="157" y="6"/>
                </a:lnTo>
                <a:lnTo>
                  <a:pt x="159" y="6"/>
                </a:lnTo>
                <a:lnTo>
                  <a:pt x="160" y="6"/>
                </a:lnTo>
                <a:lnTo>
                  <a:pt x="162" y="6"/>
                </a:lnTo>
                <a:lnTo>
                  <a:pt x="163" y="6"/>
                </a:lnTo>
                <a:lnTo>
                  <a:pt x="165" y="6"/>
                </a:lnTo>
                <a:lnTo>
                  <a:pt x="167" y="6"/>
                </a:lnTo>
                <a:lnTo>
                  <a:pt x="168" y="6"/>
                </a:lnTo>
                <a:lnTo>
                  <a:pt x="170" y="6"/>
                </a:lnTo>
                <a:lnTo>
                  <a:pt x="170" y="5"/>
                </a:lnTo>
                <a:lnTo>
                  <a:pt x="171" y="5"/>
                </a:lnTo>
                <a:lnTo>
                  <a:pt x="173" y="5"/>
                </a:lnTo>
                <a:lnTo>
                  <a:pt x="175" y="5"/>
                </a:lnTo>
                <a:lnTo>
                  <a:pt x="176" y="5"/>
                </a:lnTo>
                <a:lnTo>
                  <a:pt x="178" y="5"/>
                </a:lnTo>
                <a:lnTo>
                  <a:pt x="179" y="5"/>
                </a:lnTo>
                <a:lnTo>
                  <a:pt x="181" y="5"/>
                </a:lnTo>
                <a:lnTo>
                  <a:pt x="183" y="5"/>
                </a:lnTo>
                <a:lnTo>
                  <a:pt x="184" y="5"/>
                </a:lnTo>
                <a:lnTo>
                  <a:pt x="186" y="5"/>
                </a:lnTo>
                <a:lnTo>
                  <a:pt x="187" y="5"/>
                </a:lnTo>
                <a:lnTo>
                  <a:pt x="189" y="5"/>
                </a:lnTo>
                <a:lnTo>
                  <a:pt x="191" y="5"/>
                </a:lnTo>
                <a:lnTo>
                  <a:pt x="192" y="5"/>
                </a:lnTo>
                <a:lnTo>
                  <a:pt x="194" y="5"/>
                </a:lnTo>
                <a:lnTo>
                  <a:pt x="195" y="5"/>
                </a:lnTo>
                <a:lnTo>
                  <a:pt x="197" y="5"/>
                </a:lnTo>
                <a:lnTo>
                  <a:pt x="199" y="5"/>
                </a:lnTo>
                <a:lnTo>
                  <a:pt x="200" y="5"/>
                </a:lnTo>
                <a:lnTo>
                  <a:pt x="202" y="5"/>
                </a:lnTo>
                <a:lnTo>
                  <a:pt x="203" y="5"/>
                </a:lnTo>
                <a:lnTo>
                  <a:pt x="205" y="5"/>
                </a:lnTo>
                <a:lnTo>
                  <a:pt x="207" y="5"/>
                </a:lnTo>
                <a:lnTo>
                  <a:pt x="208" y="5"/>
                </a:lnTo>
                <a:lnTo>
                  <a:pt x="210" y="5"/>
                </a:lnTo>
                <a:lnTo>
                  <a:pt x="211" y="5"/>
                </a:lnTo>
                <a:lnTo>
                  <a:pt x="213" y="5"/>
                </a:lnTo>
                <a:lnTo>
                  <a:pt x="215" y="5"/>
                </a:lnTo>
                <a:lnTo>
                  <a:pt x="216" y="5"/>
                </a:lnTo>
                <a:lnTo>
                  <a:pt x="218" y="5"/>
                </a:lnTo>
                <a:lnTo>
                  <a:pt x="218" y="6"/>
                </a:lnTo>
                <a:lnTo>
                  <a:pt x="219" y="6"/>
                </a:lnTo>
                <a:lnTo>
                  <a:pt x="221" y="6"/>
                </a:lnTo>
                <a:lnTo>
                  <a:pt x="223" y="6"/>
                </a:lnTo>
                <a:lnTo>
                  <a:pt x="224" y="6"/>
                </a:lnTo>
                <a:lnTo>
                  <a:pt x="226" y="6"/>
                </a:lnTo>
                <a:lnTo>
                  <a:pt x="227" y="6"/>
                </a:lnTo>
                <a:lnTo>
                  <a:pt x="229" y="6"/>
                </a:lnTo>
                <a:lnTo>
                  <a:pt x="231" y="6"/>
                </a:lnTo>
                <a:lnTo>
                  <a:pt x="232" y="6"/>
                </a:lnTo>
                <a:lnTo>
                  <a:pt x="234" y="6"/>
                </a:lnTo>
                <a:lnTo>
                  <a:pt x="234" y="8"/>
                </a:lnTo>
                <a:lnTo>
                  <a:pt x="234" y="19"/>
                </a:lnTo>
                <a:lnTo>
                  <a:pt x="234" y="32"/>
                </a:lnTo>
                <a:lnTo>
                  <a:pt x="234" y="45"/>
                </a:lnTo>
                <a:lnTo>
                  <a:pt x="234" y="58"/>
                </a:lnTo>
                <a:lnTo>
                  <a:pt x="234" y="70"/>
                </a:lnTo>
                <a:lnTo>
                  <a:pt x="234" y="80"/>
                </a:lnTo>
                <a:lnTo>
                  <a:pt x="232" y="82"/>
                </a:lnTo>
                <a:lnTo>
                  <a:pt x="234" y="115"/>
                </a:lnTo>
                <a:lnTo>
                  <a:pt x="234" y="126"/>
                </a:lnTo>
                <a:lnTo>
                  <a:pt x="234" y="162"/>
                </a:lnTo>
                <a:lnTo>
                  <a:pt x="229" y="162"/>
                </a:lnTo>
                <a:lnTo>
                  <a:pt x="224" y="162"/>
                </a:lnTo>
                <a:lnTo>
                  <a:pt x="223" y="163"/>
                </a:lnTo>
                <a:lnTo>
                  <a:pt x="221" y="163"/>
                </a:lnTo>
                <a:lnTo>
                  <a:pt x="208" y="162"/>
                </a:lnTo>
                <a:lnTo>
                  <a:pt x="207" y="162"/>
                </a:lnTo>
                <a:lnTo>
                  <a:pt x="194" y="162"/>
                </a:lnTo>
                <a:lnTo>
                  <a:pt x="183" y="162"/>
                </a:lnTo>
                <a:lnTo>
                  <a:pt x="181" y="162"/>
                </a:lnTo>
                <a:lnTo>
                  <a:pt x="168" y="162"/>
                </a:lnTo>
                <a:lnTo>
                  <a:pt x="155" y="162"/>
                </a:lnTo>
                <a:lnTo>
                  <a:pt x="154" y="162"/>
                </a:lnTo>
                <a:lnTo>
                  <a:pt x="152" y="162"/>
                </a:lnTo>
                <a:lnTo>
                  <a:pt x="151" y="162"/>
                </a:lnTo>
                <a:lnTo>
                  <a:pt x="149" y="162"/>
                </a:lnTo>
                <a:lnTo>
                  <a:pt x="147" y="162"/>
                </a:lnTo>
                <a:lnTo>
                  <a:pt x="146" y="162"/>
                </a:lnTo>
                <a:lnTo>
                  <a:pt x="144" y="162"/>
                </a:lnTo>
                <a:lnTo>
                  <a:pt x="143" y="162"/>
                </a:lnTo>
                <a:lnTo>
                  <a:pt x="130" y="162"/>
                </a:lnTo>
                <a:lnTo>
                  <a:pt x="128" y="162"/>
                </a:lnTo>
                <a:lnTo>
                  <a:pt x="127" y="162"/>
                </a:lnTo>
                <a:lnTo>
                  <a:pt x="125" y="162"/>
                </a:lnTo>
                <a:lnTo>
                  <a:pt x="123" y="162"/>
                </a:lnTo>
                <a:lnTo>
                  <a:pt x="122" y="162"/>
                </a:lnTo>
                <a:lnTo>
                  <a:pt x="120" y="162"/>
                </a:lnTo>
                <a:lnTo>
                  <a:pt x="119" y="162"/>
                </a:lnTo>
                <a:lnTo>
                  <a:pt x="117" y="162"/>
                </a:lnTo>
                <a:lnTo>
                  <a:pt x="115" y="162"/>
                </a:lnTo>
                <a:lnTo>
                  <a:pt x="114" y="162"/>
                </a:lnTo>
                <a:lnTo>
                  <a:pt x="112" y="162"/>
                </a:lnTo>
                <a:lnTo>
                  <a:pt x="111" y="162"/>
                </a:lnTo>
                <a:lnTo>
                  <a:pt x="109" y="162"/>
                </a:lnTo>
                <a:lnTo>
                  <a:pt x="107" y="162"/>
                </a:lnTo>
                <a:lnTo>
                  <a:pt x="106" y="162"/>
                </a:lnTo>
                <a:lnTo>
                  <a:pt x="104" y="162"/>
                </a:lnTo>
                <a:lnTo>
                  <a:pt x="103" y="162"/>
                </a:lnTo>
                <a:lnTo>
                  <a:pt x="101" y="162"/>
                </a:lnTo>
                <a:lnTo>
                  <a:pt x="99" y="162"/>
                </a:lnTo>
                <a:lnTo>
                  <a:pt x="98" y="162"/>
                </a:lnTo>
                <a:lnTo>
                  <a:pt x="96" y="162"/>
                </a:lnTo>
                <a:lnTo>
                  <a:pt x="95" y="162"/>
                </a:lnTo>
                <a:lnTo>
                  <a:pt x="93" y="162"/>
                </a:lnTo>
                <a:lnTo>
                  <a:pt x="91" y="162"/>
                </a:lnTo>
                <a:lnTo>
                  <a:pt x="90" y="162"/>
                </a:lnTo>
                <a:lnTo>
                  <a:pt x="88" y="162"/>
                </a:lnTo>
                <a:lnTo>
                  <a:pt x="87" y="162"/>
                </a:lnTo>
                <a:lnTo>
                  <a:pt x="85" y="162"/>
                </a:lnTo>
                <a:lnTo>
                  <a:pt x="83" y="162"/>
                </a:lnTo>
                <a:lnTo>
                  <a:pt x="82" y="162"/>
                </a:lnTo>
                <a:lnTo>
                  <a:pt x="80" y="162"/>
                </a:lnTo>
                <a:lnTo>
                  <a:pt x="79" y="162"/>
                </a:lnTo>
                <a:lnTo>
                  <a:pt x="77" y="162"/>
                </a:lnTo>
                <a:lnTo>
                  <a:pt x="75" y="162"/>
                </a:lnTo>
                <a:lnTo>
                  <a:pt x="74" y="162"/>
                </a:lnTo>
                <a:lnTo>
                  <a:pt x="72" y="162"/>
                </a:lnTo>
                <a:lnTo>
                  <a:pt x="71" y="162"/>
                </a:lnTo>
                <a:lnTo>
                  <a:pt x="69" y="162"/>
                </a:lnTo>
                <a:lnTo>
                  <a:pt x="67" y="162"/>
                </a:lnTo>
                <a:lnTo>
                  <a:pt x="66" y="162"/>
                </a:lnTo>
                <a:lnTo>
                  <a:pt x="64" y="162"/>
                </a:lnTo>
                <a:lnTo>
                  <a:pt x="63" y="162"/>
                </a:lnTo>
                <a:lnTo>
                  <a:pt x="61" y="162"/>
                </a:lnTo>
                <a:lnTo>
                  <a:pt x="59" y="162"/>
                </a:lnTo>
                <a:lnTo>
                  <a:pt x="58" y="162"/>
                </a:lnTo>
                <a:lnTo>
                  <a:pt x="56" y="162"/>
                </a:lnTo>
                <a:lnTo>
                  <a:pt x="55" y="162"/>
                </a:lnTo>
                <a:lnTo>
                  <a:pt x="53" y="162"/>
                </a:lnTo>
                <a:lnTo>
                  <a:pt x="51" y="162"/>
                </a:lnTo>
                <a:lnTo>
                  <a:pt x="50" y="162"/>
                </a:lnTo>
                <a:lnTo>
                  <a:pt x="48" y="162"/>
                </a:lnTo>
                <a:lnTo>
                  <a:pt x="47" y="162"/>
                </a:lnTo>
                <a:lnTo>
                  <a:pt x="45" y="162"/>
                </a:lnTo>
                <a:lnTo>
                  <a:pt x="43" y="162"/>
                </a:lnTo>
                <a:lnTo>
                  <a:pt x="42" y="162"/>
                </a:lnTo>
                <a:lnTo>
                  <a:pt x="40" y="162"/>
                </a:lnTo>
                <a:lnTo>
                  <a:pt x="39" y="162"/>
                </a:lnTo>
                <a:lnTo>
                  <a:pt x="37" y="162"/>
                </a:lnTo>
                <a:lnTo>
                  <a:pt x="35" y="162"/>
                </a:lnTo>
                <a:lnTo>
                  <a:pt x="34" y="162"/>
                </a:lnTo>
                <a:lnTo>
                  <a:pt x="32" y="162"/>
                </a:lnTo>
                <a:lnTo>
                  <a:pt x="31" y="162"/>
                </a:lnTo>
                <a:lnTo>
                  <a:pt x="29" y="162"/>
                </a:lnTo>
                <a:lnTo>
                  <a:pt x="27" y="162"/>
                </a:lnTo>
                <a:lnTo>
                  <a:pt x="26" y="162"/>
                </a:lnTo>
                <a:lnTo>
                  <a:pt x="24" y="162"/>
                </a:lnTo>
                <a:lnTo>
                  <a:pt x="23" y="162"/>
                </a:lnTo>
                <a:lnTo>
                  <a:pt x="21" y="162"/>
                </a:lnTo>
                <a:lnTo>
                  <a:pt x="19" y="162"/>
                </a:lnTo>
                <a:lnTo>
                  <a:pt x="18" y="162"/>
                </a:lnTo>
                <a:lnTo>
                  <a:pt x="16" y="162"/>
                </a:lnTo>
                <a:lnTo>
                  <a:pt x="15" y="162"/>
                </a:lnTo>
                <a:lnTo>
                  <a:pt x="13" y="162"/>
                </a:lnTo>
                <a:lnTo>
                  <a:pt x="11" y="162"/>
                </a:lnTo>
                <a:lnTo>
                  <a:pt x="10" y="162"/>
                </a:lnTo>
                <a:lnTo>
                  <a:pt x="8" y="162"/>
                </a:lnTo>
                <a:lnTo>
                  <a:pt x="7" y="162"/>
                </a:lnTo>
                <a:lnTo>
                  <a:pt x="5" y="162"/>
                </a:lnTo>
                <a:lnTo>
                  <a:pt x="3" y="162"/>
                </a:lnTo>
                <a:lnTo>
                  <a:pt x="2" y="162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2" y="5"/>
                </a:lnTo>
                <a:lnTo>
                  <a:pt x="3" y="5"/>
                </a:lnTo>
                <a:lnTo>
                  <a:pt x="5" y="5"/>
                </a:lnTo>
                <a:lnTo>
                  <a:pt x="7" y="5"/>
                </a:lnTo>
                <a:lnTo>
                  <a:pt x="8" y="5"/>
                </a:lnTo>
                <a:lnTo>
                  <a:pt x="10" y="5"/>
                </a:lnTo>
                <a:lnTo>
                  <a:pt x="10" y="6"/>
                </a:lnTo>
                <a:lnTo>
                  <a:pt x="11" y="6"/>
                </a:lnTo>
                <a:lnTo>
                  <a:pt x="13" y="6"/>
                </a:lnTo>
                <a:lnTo>
                  <a:pt x="15" y="6"/>
                </a:lnTo>
                <a:lnTo>
                  <a:pt x="16" y="6"/>
                </a:lnTo>
                <a:lnTo>
                  <a:pt x="18" y="6"/>
                </a:lnTo>
                <a:lnTo>
                  <a:pt x="19" y="6"/>
                </a:lnTo>
                <a:lnTo>
                  <a:pt x="21" y="6"/>
                </a:lnTo>
                <a:lnTo>
                  <a:pt x="23" y="6"/>
                </a:lnTo>
                <a:lnTo>
                  <a:pt x="24" y="6"/>
                </a:lnTo>
                <a:lnTo>
                  <a:pt x="26" y="6"/>
                </a:lnTo>
                <a:lnTo>
                  <a:pt x="27" y="6"/>
                </a:lnTo>
                <a:lnTo>
                  <a:pt x="29" y="6"/>
                </a:lnTo>
                <a:lnTo>
                  <a:pt x="31" y="6"/>
                </a:lnTo>
                <a:lnTo>
                  <a:pt x="32" y="6"/>
                </a:lnTo>
                <a:lnTo>
                  <a:pt x="34" y="6"/>
                </a:lnTo>
                <a:lnTo>
                  <a:pt x="35" y="6"/>
                </a:lnTo>
                <a:lnTo>
                  <a:pt x="37" y="6"/>
                </a:lnTo>
                <a:lnTo>
                  <a:pt x="39" y="6"/>
                </a:lnTo>
                <a:lnTo>
                  <a:pt x="40" y="6"/>
                </a:lnTo>
                <a:lnTo>
                  <a:pt x="42" y="6"/>
                </a:lnTo>
                <a:lnTo>
                  <a:pt x="43" y="6"/>
                </a:lnTo>
                <a:lnTo>
                  <a:pt x="45" y="6"/>
                </a:lnTo>
                <a:lnTo>
                  <a:pt x="47" y="6"/>
                </a:lnTo>
                <a:lnTo>
                  <a:pt x="48" y="6"/>
                </a:lnTo>
                <a:lnTo>
                  <a:pt x="50" y="6"/>
                </a:lnTo>
                <a:lnTo>
                  <a:pt x="51" y="6"/>
                </a:lnTo>
                <a:lnTo>
                  <a:pt x="53" y="6"/>
                </a:lnTo>
                <a:lnTo>
                  <a:pt x="55" y="6"/>
                </a:lnTo>
                <a:lnTo>
                  <a:pt x="56" y="6"/>
                </a:lnTo>
                <a:lnTo>
                  <a:pt x="58" y="6"/>
                </a:lnTo>
                <a:lnTo>
                  <a:pt x="59" y="6"/>
                </a:lnTo>
                <a:lnTo>
                  <a:pt x="61" y="6"/>
                </a:lnTo>
                <a:lnTo>
                  <a:pt x="63" y="6"/>
                </a:lnTo>
                <a:lnTo>
                  <a:pt x="64" y="6"/>
                </a:lnTo>
                <a:lnTo>
                  <a:pt x="66" y="6"/>
                </a:lnTo>
                <a:lnTo>
                  <a:pt x="67" y="6"/>
                </a:lnTo>
                <a:lnTo>
                  <a:pt x="69" y="6"/>
                </a:lnTo>
                <a:lnTo>
                  <a:pt x="71" y="6"/>
                </a:lnTo>
                <a:lnTo>
                  <a:pt x="72" y="6"/>
                </a:lnTo>
                <a:lnTo>
                  <a:pt x="74" y="6"/>
                </a:lnTo>
                <a:lnTo>
                  <a:pt x="75" y="6"/>
                </a:lnTo>
                <a:lnTo>
                  <a:pt x="77" y="6"/>
                </a:lnTo>
                <a:lnTo>
                  <a:pt x="82" y="6"/>
                </a:lnTo>
                <a:lnTo>
                  <a:pt x="90" y="6"/>
                </a:lnTo>
                <a:lnTo>
                  <a:pt x="95" y="6"/>
                </a:lnTo>
                <a:lnTo>
                  <a:pt x="95" y="5"/>
                </a:lnTo>
                <a:lnTo>
                  <a:pt x="95" y="3"/>
                </a:lnTo>
                <a:lnTo>
                  <a:pt x="95" y="2"/>
                </a:lnTo>
                <a:lnTo>
                  <a:pt x="95" y="0"/>
                </a:lnTo>
                <a:lnTo>
                  <a:pt x="99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22" y="0"/>
                </a:lnTo>
                <a:lnTo>
                  <a:pt x="127" y="0"/>
                </a:lnTo>
                <a:lnTo>
                  <a:pt x="127" y="6"/>
                </a:lnTo>
                <a:lnTo>
                  <a:pt x="128" y="6"/>
                </a:lnTo>
                <a:lnTo>
                  <a:pt x="130" y="6"/>
                </a:lnTo>
                <a:lnTo>
                  <a:pt x="136" y="6"/>
                </a:lnTo>
                <a:lnTo>
                  <a:pt x="141" y="6"/>
                </a:lnTo>
                <a:lnTo>
                  <a:pt x="147" y="6"/>
                </a:lnTo>
                <a:close/>
              </a:path>
            </a:pathLst>
          </a:custGeom>
          <a:solidFill>
            <a:srgbClr val="5688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5"/>
          <p:cNvSpPr>
            <a:spLocks/>
          </p:cNvSpPr>
          <p:nvPr/>
        </p:nvSpPr>
        <p:spPr bwMode="auto">
          <a:xfrm>
            <a:off x="1870076" y="4752976"/>
            <a:ext cx="520700" cy="369888"/>
          </a:xfrm>
          <a:custGeom>
            <a:avLst/>
            <a:gdLst/>
            <a:ahLst/>
            <a:cxnLst>
              <a:cxn ang="0">
                <a:pos x="313" y="27"/>
              </a:cxn>
              <a:cxn ang="0">
                <a:pos x="313" y="94"/>
              </a:cxn>
              <a:cxn ang="0">
                <a:pos x="316" y="155"/>
              </a:cxn>
              <a:cxn ang="0">
                <a:pos x="328" y="168"/>
              </a:cxn>
              <a:cxn ang="0">
                <a:pos x="328" y="211"/>
              </a:cxn>
              <a:cxn ang="0">
                <a:pos x="312" y="233"/>
              </a:cxn>
              <a:cxn ang="0">
                <a:pos x="294" y="233"/>
              </a:cxn>
              <a:cxn ang="0">
                <a:pos x="283" y="233"/>
              </a:cxn>
              <a:cxn ang="0">
                <a:pos x="256" y="233"/>
              </a:cxn>
              <a:cxn ang="0">
                <a:pos x="206" y="233"/>
              </a:cxn>
              <a:cxn ang="0">
                <a:pos x="195" y="233"/>
              </a:cxn>
              <a:cxn ang="0">
                <a:pos x="184" y="233"/>
              </a:cxn>
              <a:cxn ang="0">
                <a:pos x="172" y="233"/>
              </a:cxn>
              <a:cxn ang="0">
                <a:pos x="161" y="233"/>
              </a:cxn>
              <a:cxn ang="0">
                <a:pos x="150" y="233"/>
              </a:cxn>
              <a:cxn ang="0">
                <a:pos x="139" y="233"/>
              </a:cxn>
              <a:cxn ang="0">
                <a:pos x="128" y="233"/>
              </a:cxn>
              <a:cxn ang="0">
                <a:pos x="116" y="233"/>
              </a:cxn>
              <a:cxn ang="0">
                <a:pos x="105" y="233"/>
              </a:cxn>
              <a:cxn ang="0">
                <a:pos x="94" y="233"/>
              </a:cxn>
              <a:cxn ang="0">
                <a:pos x="83" y="233"/>
              </a:cxn>
              <a:cxn ang="0">
                <a:pos x="72" y="233"/>
              </a:cxn>
              <a:cxn ang="0">
                <a:pos x="44" y="233"/>
              </a:cxn>
              <a:cxn ang="0">
                <a:pos x="33" y="233"/>
              </a:cxn>
              <a:cxn ang="0">
                <a:pos x="22" y="233"/>
              </a:cxn>
              <a:cxn ang="0">
                <a:pos x="17" y="220"/>
              </a:cxn>
              <a:cxn ang="0">
                <a:pos x="17" y="209"/>
              </a:cxn>
              <a:cxn ang="0">
                <a:pos x="17" y="198"/>
              </a:cxn>
              <a:cxn ang="0">
                <a:pos x="17" y="177"/>
              </a:cxn>
              <a:cxn ang="0">
                <a:pos x="17" y="166"/>
              </a:cxn>
              <a:cxn ang="0">
                <a:pos x="17" y="155"/>
              </a:cxn>
              <a:cxn ang="0">
                <a:pos x="6" y="155"/>
              </a:cxn>
              <a:cxn ang="0">
                <a:pos x="1" y="148"/>
              </a:cxn>
              <a:cxn ang="0">
                <a:pos x="0" y="139"/>
              </a:cxn>
              <a:cxn ang="0">
                <a:pos x="0" y="128"/>
              </a:cxn>
              <a:cxn ang="0">
                <a:pos x="0" y="116"/>
              </a:cxn>
              <a:cxn ang="0">
                <a:pos x="0" y="105"/>
              </a:cxn>
              <a:cxn ang="0">
                <a:pos x="0" y="94"/>
              </a:cxn>
              <a:cxn ang="0">
                <a:pos x="0" y="83"/>
              </a:cxn>
              <a:cxn ang="0">
                <a:pos x="1" y="73"/>
              </a:cxn>
              <a:cxn ang="0">
                <a:pos x="1" y="62"/>
              </a:cxn>
              <a:cxn ang="0">
                <a:pos x="3" y="52"/>
              </a:cxn>
              <a:cxn ang="0">
                <a:pos x="3" y="41"/>
              </a:cxn>
              <a:cxn ang="0">
                <a:pos x="3" y="30"/>
              </a:cxn>
              <a:cxn ang="0">
                <a:pos x="3" y="19"/>
              </a:cxn>
              <a:cxn ang="0">
                <a:pos x="3" y="8"/>
              </a:cxn>
              <a:cxn ang="0">
                <a:pos x="8" y="0"/>
              </a:cxn>
              <a:cxn ang="0">
                <a:pos x="35" y="0"/>
              </a:cxn>
              <a:cxn ang="0">
                <a:pos x="57" y="0"/>
              </a:cxn>
              <a:cxn ang="0">
                <a:pos x="89" y="0"/>
              </a:cxn>
              <a:cxn ang="0">
                <a:pos x="100" y="0"/>
              </a:cxn>
              <a:cxn ang="0">
                <a:pos x="112" y="0"/>
              </a:cxn>
              <a:cxn ang="0">
                <a:pos x="123" y="0"/>
              </a:cxn>
              <a:cxn ang="0">
                <a:pos x="134" y="0"/>
              </a:cxn>
              <a:cxn ang="0">
                <a:pos x="145" y="0"/>
              </a:cxn>
              <a:cxn ang="0">
                <a:pos x="177" y="0"/>
              </a:cxn>
              <a:cxn ang="0">
                <a:pos x="188" y="0"/>
              </a:cxn>
              <a:cxn ang="0">
                <a:pos x="200" y="0"/>
              </a:cxn>
              <a:cxn ang="0">
                <a:pos x="236" y="0"/>
              </a:cxn>
              <a:cxn ang="0">
                <a:pos x="248" y="0"/>
              </a:cxn>
              <a:cxn ang="0">
                <a:pos x="259" y="0"/>
              </a:cxn>
              <a:cxn ang="0">
                <a:pos x="270" y="0"/>
              </a:cxn>
              <a:cxn ang="0">
                <a:pos x="281" y="0"/>
              </a:cxn>
            </a:cxnLst>
            <a:rect l="0" t="0" r="r" b="b"/>
            <a:pathLst>
              <a:path w="328" h="233">
                <a:moveTo>
                  <a:pt x="313" y="0"/>
                </a:moveTo>
                <a:lnTo>
                  <a:pt x="313" y="6"/>
                </a:lnTo>
                <a:lnTo>
                  <a:pt x="313" y="8"/>
                </a:lnTo>
                <a:lnTo>
                  <a:pt x="313" y="14"/>
                </a:lnTo>
                <a:lnTo>
                  <a:pt x="313" y="19"/>
                </a:lnTo>
                <a:lnTo>
                  <a:pt x="313" y="24"/>
                </a:lnTo>
                <a:lnTo>
                  <a:pt x="313" y="27"/>
                </a:lnTo>
                <a:lnTo>
                  <a:pt x="313" y="49"/>
                </a:lnTo>
                <a:lnTo>
                  <a:pt x="313" y="56"/>
                </a:lnTo>
                <a:lnTo>
                  <a:pt x="313" y="62"/>
                </a:lnTo>
                <a:lnTo>
                  <a:pt x="313" y="68"/>
                </a:lnTo>
                <a:lnTo>
                  <a:pt x="313" y="78"/>
                </a:lnTo>
                <a:lnTo>
                  <a:pt x="313" y="91"/>
                </a:lnTo>
                <a:lnTo>
                  <a:pt x="313" y="94"/>
                </a:lnTo>
                <a:lnTo>
                  <a:pt x="313" y="104"/>
                </a:lnTo>
                <a:lnTo>
                  <a:pt x="313" y="116"/>
                </a:lnTo>
                <a:lnTo>
                  <a:pt x="313" y="129"/>
                </a:lnTo>
                <a:lnTo>
                  <a:pt x="313" y="142"/>
                </a:lnTo>
                <a:lnTo>
                  <a:pt x="313" y="155"/>
                </a:lnTo>
                <a:lnTo>
                  <a:pt x="315" y="155"/>
                </a:lnTo>
                <a:lnTo>
                  <a:pt x="316" y="155"/>
                </a:lnTo>
                <a:lnTo>
                  <a:pt x="318" y="155"/>
                </a:lnTo>
                <a:lnTo>
                  <a:pt x="320" y="155"/>
                </a:lnTo>
                <a:lnTo>
                  <a:pt x="321" y="155"/>
                </a:lnTo>
                <a:lnTo>
                  <a:pt x="326" y="155"/>
                </a:lnTo>
                <a:lnTo>
                  <a:pt x="326" y="156"/>
                </a:lnTo>
                <a:lnTo>
                  <a:pt x="328" y="156"/>
                </a:lnTo>
                <a:lnTo>
                  <a:pt x="328" y="168"/>
                </a:lnTo>
                <a:lnTo>
                  <a:pt x="328" y="171"/>
                </a:lnTo>
                <a:lnTo>
                  <a:pt x="328" y="176"/>
                </a:lnTo>
                <a:lnTo>
                  <a:pt x="328" y="177"/>
                </a:lnTo>
                <a:lnTo>
                  <a:pt x="328" y="180"/>
                </a:lnTo>
                <a:lnTo>
                  <a:pt x="326" y="195"/>
                </a:lnTo>
                <a:lnTo>
                  <a:pt x="328" y="208"/>
                </a:lnTo>
                <a:lnTo>
                  <a:pt x="328" y="211"/>
                </a:lnTo>
                <a:lnTo>
                  <a:pt x="328" y="220"/>
                </a:lnTo>
                <a:lnTo>
                  <a:pt x="328" y="233"/>
                </a:lnTo>
                <a:lnTo>
                  <a:pt x="321" y="233"/>
                </a:lnTo>
                <a:lnTo>
                  <a:pt x="318" y="233"/>
                </a:lnTo>
                <a:lnTo>
                  <a:pt x="315" y="233"/>
                </a:lnTo>
                <a:lnTo>
                  <a:pt x="313" y="233"/>
                </a:lnTo>
                <a:lnTo>
                  <a:pt x="312" y="233"/>
                </a:lnTo>
                <a:lnTo>
                  <a:pt x="308" y="233"/>
                </a:lnTo>
                <a:lnTo>
                  <a:pt x="302" y="233"/>
                </a:lnTo>
                <a:lnTo>
                  <a:pt x="300" y="233"/>
                </a:lnTo>
                <a:lnTo>
                  <a:pt x="299" y="233"/>
                </a:lnTo>
                <a:lnTo>
                  <a:pt x="297" y="233"/>
                </a:lnTo>
                <a:lnTo>
                  <a:pt x="296" y="233"/>
                </a:lnTo>
                <a:lnTo>
                  <a:pt x="294" y="233"/>
                </a:lnTo>
                <a:lnTo>
                  <a:pt x="292" y="233"/>
                </a:lnTo>
                <a:lnTo>
                  <a:pt x="291" y="233"/>
                </a:lnTo>
                <a:lnTo>
                  <a:pt x="289" y="233"/>
                </a:lnTo>
                <a:lnTo>
                  <a:pt x="288" y="233"/>
                </a:lnTo>
                <a:lnTo>
                  <a:pt x="286" y="233"/>
                </a:lnTo>
                <a:lnTo>
                  <a:pt x="284" y="233"/>
                </a:lnTo>
                <a:lnTo>
                  <a:pt x="283" y="233"/>
                </a:lnTo>
                <a:lnTo>
                  <a:pt x="281" y="233"/>
                </a:lnTo>
                <a:lnTo>
                  <a:pt x="280" y="233"/>
                </a:lnTo>
                <a:lnTo>
                  <a:pt x="278" y="233"/>
                </a:lnTo>
                <a:lnTo>
                  <a:pt x="276" y="233"/>
                </a:lnTo>
                <a:lnTo>
                  <a:pt x="275" y="233"/>
                </a:lnTo>
                <a:lnTo>
                  <a:pt x="257" y="233"/>
                </a:lnTo>
                <a:lnTo>
                  <a:pt x="256" y="233"/>
                </a:lnTo>
                <a:lnTo>
                  <a:pt x="249" y="233"/>
                </a:lnTo>
                <a:lnTo>
                  <a:pt x="243" y="233"/>
                </a:lnTo>
                <a:lnTo>
                  <a:pt x="236" y="233"/>
                </a:lnTo>
                <a:lnTo>
                  <a:pt x="211" y="233"/>
                </a:lnTo>
                <a:lnTo>
                  <a:pt x="209" y="233"/>
                </a:lnTo>
                <a:lnTo>
                  <a:pt x="208" y="233"/>
                </a:lnTo>
                <a:lnTo>
                  <a:pt x="206" y="233"/>
                </a:lnTo>
                <a:lnTo>
                  <a:pt x="204" y="233"/>
                </a:lnTo>
                <a:lnTo>
                  <a:pt x="203" y="233"/>
                </a:lnTo>
                <a:lnTo>
                  <a:pt x="201" y="233"/>
                </a:lnTo>
                <a:lnTo>
                  <a:pt x="200" y="233"/>
                </a:lnTo>
                <a:lnTo>
                  <a:pt x="198" y="233"/>
                </a:lnTo>
                <a:lnTo>
                  <a:pt x="196" y="233"/>
                </a:lnTo>
                <a:lnTo>
                  <a:pt x="195" y="233"/>
                </a:lnTo>
                <a:lnTo>
                  <a:pt x="193" y="233"/>
                </a:lnTo>
                <a:lnTo>
                  <a:pt x="192" y="233"/>
                </a:lnTo>
                <a:lnTo>
                  <a:pt x="190" y="233"/>
                </a:lnTo>
                <a:lnTo>
                  <a:pt x="188" y="233"/>
                </a:lnTo>
                <a:lnTo>
                  <a:pt x="187" y="233"/>
                </a:lnTo>
                <a:lnTo>
                  <a:pt x="185" y="233"/>
                </a:lnTo>
                <a:lnTo>
                  <a:pt x="184" y="233"/>
                </a:lnTo>
                <a:lnTo>
                  <a:pt x="182" y="233"/>
                </a:lnTo>
                <a:lnTo>
                  <a:pt x="180" y="233"/>
                </a:lnTo>
                <a:lnTo>
                  <a:pt x="179" y="233"/>
                </a:lnTo>
                <a:lnTo>
                  <a:pt x="177" y="233"/>
                </a:lnTo>
                <a:lnTo>
                  <a:pt x="176" y="233"/>
                </a:lnTo>
                <a:lnTo>
                  <a:pt x="174" y="233"/>
                </a:lnTo>
                <a:lnTo>
                  <a:pt x="172" y="233"/>
                </a:lnTo>
                <a:lnTo>
                  <a:pt x="171" y="233"/>
                </a:lnTo>
                <a:lnTo>
                  <a:pt x="169" y="233"/>
                </a:lnTo>
                <a:lnTo>
                  <a:pt x="168" y="233"/>
                </a:lnTo>
                <a:lnTo>
                  <a:pt x="166" y="233"/>
                </a:lnTo>
                <a:lnTo>
                  <a:pt x="164" y="233"/>
                </a:lnTo>
                <a:lnTo>
                  <a:pt x="163" y="233"/>
                </a:lnTo>
                <a:lnTo>
                  <a:pt x="161" y="233"/>
                </a:lnTo>
                <a:lnTo>
                  <a:pt x="160" y="233"/>
                </a:lnTo>
                <a:lnTo>
                  <a:pt x="158" y="233"/>
                </a:lnTo>
                <a:lnTo>
                  <a:pt x="156" y="233"/>
                </a:lnTo>
                <a:lnTo>
                  <a:pt x="155" y="233"/>
                </a:lnTo>
                <a:lnTo>
                  <a:pt x="153" y="233"/>
                </a:lnTo>
                <a:lnTo>
                  <a:pt x="152" y="233"/>
                </a:lnTo>
                <a:lnTo>
                  <a:pt x="150" y="233"/>
                </a:lnTo>
                <a:lnTo>
                  <a:pt x="148" y="233"/>
                </a:lnTo>
                <a:lnTo>
                  <a:pt x="147" y="233"/>
                </a:lnTo>
                <a:lnTo>
                  <a:pt x="145" y="233"/>
                </a:lnTo>
                <a:lnTo>
                  <a:pt x="144" y="233"/>
                </a:lnTo>
                <a:lnTo>
                  <a:pt x="142" y="233"/>
                </a:lnTo>
                <a:lnTo>
                  <a:pt x="140" y="233"/>
                </a:lnTo>
                <a:lnTo>
                  <a:pt x="139" y="233"/>
                </a:lnTo>
                <a:lnTo>
                  <a:pt x="137" y="233"/>
                </a:lnTo>
                <a:lnTo>
                  <a:pt x="136" y="233"/>
                </a:lnTo>
                <a:lnTo>
                  <a:pt x="134" y="233"/>
                </a:lnTo>
                <a:lnTo>
                  <a:pt x="132" y="233"/>
                </a:lnTo>
                <a:lnTo>
                  <a:pt x="131" y="233"/>
                </a:lnTo>
                <a:lnTo>
                  <a:pt x="129" y="233"/>
                </a:lnTo>
                <a:lnTo>
                  <a:pt x="128" y="233"/>
                </a:lnTo>
                <a:lnTo>
                  <a:pt x="126" y="233"/>
                </a:lnTo>
                <a:lnTo>
                  <a:pt x="124" y="233"/>
                </a:lnTo>
                <a:lnTo>
                  <a:pt x="123" y="233"/>
                </a:lnTo>
                <a:lnTo>
                  <a:pt x="121" y="233"/>
                </a:lnTo>
                <a:lnTo>
                  <a:pt x="120" y="233"/>
                </a:lnTo>
                <a:lnTo>
                  <a:pt x="118" y="233"/>
                </a:lnTo>
                <a:lnTo>
                  <a:pt x="116" y="233"/>
                </a:lnTo>
                <a:lnTo>
                  <a:pt x="115" y="233"/>
                </a:lnTo>
                <a:lnTo>
                  <a:pt x="113" y="233"/>
                </a:lnTo>
                <a:lnTo>
                  <a:pt x="112" y="233"/>
                </a:lnTo>
                <a:lnTo>
                  <a:pt x="110" y="233"/>
                </a:lnTo>
                <a:lnTo>
                  <a:pt x="108" y="233"/>
                </a:lnTo>
                <a:lnTo>
                  <a:pt x="107" y="233"/>
                </a:lnTo>
                <a:lnTo>
                  <a:pt x="105" y="233"/>
                </a:lnTo>
                <a:lnTo>
                  <a:pt x="104" y="233"/>
                </a:lnTo>
                <a:lnTo>
                  <a:pt x="102" y="233"/>
                </a:lnTo>
                <a:lnTo>
                  <a:pt x="100" y="233"/>
                </a:lnTo>
                <a:lnTo>
                  <a:pt x="99" y="233"/>
                </a:lnTo>
                <a:lnTo>
                  <a:pt x="97" y="233"/>
                </a:lnTo>
                <a:lnTo>
                  <a:pt x="96" y="233"/>
                </a:lnTo>
                <a:lnTo>
                  <a:pt x="94" y="233"/>
                </a:lnTo>
                <a:lnTo>
                  <a:pt x="92" y="233"/>
                </a:lnTo>
                <a:lnTo>
                  <a:pt x="91" y="233"/>
                </a:lnTo>
                <a:lnTo>
                  <a:pt x="89" y="233"/>
                </a:lnTo>
                <a:lnTo>
                  <a:pt x="88" y="233"/>
                </a:lnTo>
                <a:lnTo>
                  <a:pt x="86" y="233"/>
                </a:lnTo>
                <a:lnTo>
                  <a:pt x="84" y="233"/>
                </a:lnTo>
                <a:lnTo>
                  <a:pt x="83" y="233"/>
                </a:lnTo>
                <a:lnTo>
                  <a:pt x="81" y="233"/>
                </a:lnTo>
                <a:lnTo>
                  <a:pt x="80" y="233"/>
                </a:lnTo>
                <a:lnTo>
                  <a:pt x="78" y="233"/>
                </a:lnTo>
                <a:lnTo>
                  <a:pt x="76" y="233"/>
                </a:lnTo>
                <a:lnTo>
                  <a:pt x="75" y="233"/>
                </a:lnTo>
                <a:lnTo>
                  <a:pt x="73" y="233"/>
                </a:lnTo>
                <a:lnTo>
                  <a:pt x="72" y="233"/>
                </a:lnTo>
                <a:lnTo>
                  <a:pt x="67" y="233"/>
                </a:lnTo>
                <a:lnTo>
                  <a:pt x="65" y="233"/>
                </a:lnTo>
                <a:lnTo>
                  <a:pt x="64" y="233"/>
                </a:lnTo>
                <a:lnTo>
                  <a:pt x="57" y="233"/>
                </a:lnTo>
                <a:lnTo>
                  <a:pt x="48" y="233"/>
                </a:lnTo>
                <a:lnTo>
                  <a:pt x="46" y="233"/>
                </a:lnTo>
                <a:lnTo>
                  <a:pt x="44" y="233"/>
                </a:lnTo>
                <a:lnTo>
                  <a:pt x="43" y="233"/>
                </a:lnTo>
                <a:lnTo>
                  <a:pt x="41" y="233"/>
                </a:lnTo>
                <a:lnTo>
                  <a:pt x="40" y="233"/>
                </a:lnTo>
                <a:lnTo>
                  <a:pt x="38" y="233"/>
                </a:lnTo>
                <a:lnTo>
                  <a:pt x="36" y="233"/>
                </a:lnTo>
                <a:lnTo>
                  <a:pt x="35" y="233"/>
                </a:lnTo>
                <a:lnTo>
                  <a:pt x="33" y="233"/>
                </a:lnTo>
                <a:lnTo>
                  <a:pt x="32" y="233"/>
                </a:lnTo>
                <a:lnTo>
                  <a:pt x="30" y="233"/>
                </a:lnTo>
                <a:lnTo>
                  <a:pt x="28" y="233"/>
                </a:lnTo>
                <a:lnTo>
                  <a:pt x="27" y="233"/>
                </a:lnTo>
                <a:lnTo>
                  <a:pt x="25" y="233"/>
                </a:lnTo>
                <a:lnTo>
                  <a:pt x="24" y="233"/>
                </a:lnTo>
                <a:lnTo>
                  <a:pt x="22" y="233"/>
                </a:lnTo>
                <a:lnTo>
                  <a:pt x="20" y="233"/>
                </a:lnTo>
                <a:lnTo>
                  <a:pt x="19" y="233"/>
                </a:lnTo>
                <a:lnTo>
                  <a:pt x="17" y="233"/>
                </a:lnTo>
                <a:lnTo>
                  <a:pt x="17" y="232"/>
                </a:lnTo>
                <a:lnTo>
                  <a:pt x="17" y="230"/>
                </a:lnTo>
                <a:lnTo>
                  <a:pt x="17" y="228"/>
                </a:lnTo>
                <a:lnTo>
                  <a:pt x="17" y="220"/>
                </a:lnTo>
                <a:lnTo>
                  <a:pt x="17" y="219"/>
                </a:lnTo>
                <a:lnTo>
                  <a:pt x="17" y="217"/>
                </a:lnTo>
                <a:lnTo>
                  <a:pt x="17" y="216"/>
                </a:lnTo>
                <a:lnTo>
                  <a:pt x="17" y="214"/>
                </a:lnTo>
                <a:lnTo>
                  <a:pt x="17" y="212"/>
                </a:lnTo>
                <a:lnTo>
                  <a:pt x="17" y="211"/>
                </a:lnTo>
                <a:lnTo>
                  <a:pt x="17" y="209"/>
                </a:lnTo>
                <a:lnTo>
                  <a:pt x="17" y="208"/>
                </a:lnTo>
                <a:lnTo>
                  <a:pt x="17" y="206"/>
                </a:lnTo>
                <a:lnTo>
                  <a:pt x="17" y="204"/>
                </a:lnTo>
                <a:lnTo>
                  <a:pt x="17" y="203"/>
                </a:lnTo>
                <a:lnTo>
                  <a:pt x="17" y="201"/>
                </a:lnTo>
                <a:lnTo>
                  <a:pt x="17" y="200"/>
                </a:lnTo>
                <a:lnTo>
                  <a:pt x="17" y="198"/>
                </a:lnTo>
                <a:lnTo>
                  <a:pt x="17" y="196"/>
                </a:lnTo>
                <a:lnTo>
                  <a:pt x="17" y="195"/>
                </a:lnTo>
                <a:lnTo>
                  <a:pt x="17" y="187"/>
                </a:lnTo>
                <a:lnTo>
                  <a:pt x="17" y="182"/>
                </a:lnTo>
                <a:lnTo>
                  <a:pt x="17" y="180"/>
                </a:lnTo>
                <a:lnTo>
                  <a:pt x="17" y="179"/>
                </a:lnTo>
                <a:lnTo>
                  <a:pt x="17" y="177"/>
                </a:lnTo>
                <a:lnTo>
                  <a:pt x="17" y="176"/>
                </a:lnTo>
                <a:lnTo>
                  <a:pt x="17" y="174"/>
                </a:lnTo>
                <a:lnTo>
                  <a:pt x="17" y="172"/>
                </a:lnTo>
                <a:lnTo>
                  <a:pt x="17" y="171"/>
                </a:lnTo>
                <a:lnTo>
                  <a:pt x="17" y="169"/>
                </a:lnTo>
                <a:lnTo>
                  <a:pt x="17" y="168"/>
                </a:lnTo>
                <a:lnTo>
                  <a:pt x="17" y="166"/>
                </a:lnTo>
                <a:lnTo>
                  <a:pt x="17" y="164"/>
                </a:lnTo>
                <a:lnTo>
                  <a:pt x="17" y="163"/>
                </a:lnTo>
                <a:lnTo>
                  <a:pt x="17" y="161"/>
                </a:lnTo>
                <a:lnTo>
                  <a:pt x="17" y="160"/>
                </a:lnTo>
                <a:lnTo>
                  <a:pt x="17" y="158"/>
                </a:lnTo>
                <a:lnTo>
                  <a:pt x="17" y="156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1" y="153"/>
                </a:lnTo>
                <a:lnTo>
                  <a:pt x="1" y="152"/>
                </a:lnTo>
                <a:lnTo>
                  <a:pt x="1" y="150"/>
                </a:lnTo>
                <a:lnTo>
                  <a:pt x="1" y="148"/>
                </a:lnTo>
                <a:lnTo>
                  <a:pt x="1" y="147"/>
                </a:lnTo>
                <a:lnTo>
                  <a:pt x="1" y="145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1" y="73"/>
                </a:lnTo>
                <a:lnTo>
                  <a:pt x="1" y="72"/>
                </a:lnTo>
                <a:lnTo>
                  <a:pt x="1" y="70"/>
                </a:lnTo>
                <a:lnTo>
                  <a:pt x="1" y="68"/>
                </a:lnTo>
                <a:lnTo>
                  <a:pt x="1" y="67"/>
                </a:lnTo>
                <a:lnTo>
                  <a:pt x="1" y="65"/>
                </a:lnTo>
                <a:lnTo>
                  <a:pt x="1" y="64"/>
                </a:lnTo>
                <a:lnTo>
                  <a:pt x="1" y="62"/>
                </a:lnTo>
                <a:lnTo>
                  <a:pt x="1" y="60"/>
                </a:lnTo>
                <a:lnTo>
                  <a:pt x="1" y="59"/>
                </a:lnTo>
                <a:lnTo>
                  <a:pt x="1" y="57"/>
                </a:lnTo>
                <a:lnTo>
                  <a:pt x="1" y="56"/>
                </a:lnTo>
                <a:lnTo>
                  <a:pt x="1" y="54"/>
                </a:lnTo>
                <a:lnTo>
                  <a:pt x="1" y="52"/>
                </a:lnTo>
                <a:lnTo>
                  <a:pt x="3" y="52"/>
                </a:lnTo>
                <a:lnTo>
                  <a:pt x="3" y="51"/>
                </a:lnTo>
                <a:lnTo>
                  <a:pt x="3" y="49"/>
                </a:lnTo>
                <a:lnTo>
                  <a:pt x="3" y="48"/>
                </a:lnTo>
                <a:lnTo>
                  <a:pt x="3" y="46"/>
                </a:lnTo>
                <a:lnTo>
                  <a:pt x="3" y="44"/>
                </a:lnTo>
                <a:lnTo>
                  <a:pt x="3" y="43"/>
                </a:lnTo>
                <a:lnTo>
                  <a:pt x="3" y="41"/>
                </a:lnTo>
                <a:lnTo>
                  <a:pt x="3" y="40"/>
                </a:lnTo>
                <a:lnTo>
                  <a:pt x="3" y="38"/>
                </a:lnTo>
                <a:lnTo>
                  <a:pt x="3" y="36"/>
                </a:lnTo>
                <a:lnTo>
                  <a:pt x="3" y="35"/>
                </a:lnTo>
                <a:lnTo>
                  <a:pt x="3" y="33"/>
                </a:lnTo>
                <a:lnTo>
                  <a:pt x="3" y="32"/>
                </a:lnTo>
                <a:lnTo>
                  <a:pt x="3" y="30"/>
                </a:lnTo>
                <a:lnTo>
                  <a:pt x="3" y="28"/>
                </a:lnTo>
                <a:lnTo>
                  <a:pt x="3" y="27"/>
                </a:lnTo>
                <a:lnTo>
                  <a:pt x="3" y="25"/>
                </a:lnTo>
                <a:lnTo>
                  <a:pt x="3" y="24"/>
                </a:lnTo>
                <a:lnTo>
                  <a:pt x="3" y="22"/>
                </a:lnTo>
                <a:lnTo>
                  <a:pt x="3" y="20"/>
                </a:lnTo>
                <a:lnTo>
                  <a:pt x="3" y="19"/>
                </a:lnTo>
                <a:lnTo>
                  <a:pt x="3" y="17"/>
                </a:lnTo>
                <a:lnTo>
                  <a:pt x="3" y="16"/>
                </a:lnTo>
                <a:lnTo>
                  <a:pt x="3" y="14"/>
                </a:lnTo>
                <a:lnTo>
                  <a:pt x="3" y="12"/>
                </a:lnTo>
                <a:lnTo>
                  <a:pt x="3" y="11"/>
                </a:lnTo>
                <a:lnTo>
                  <a:pt x="3" y="9"/>
                </a:lnTo>
                <a:lnTo>
                  <a:pt x="3" y="8"/>
                </a:lnTo>
                <a:lnTo>
                  <a:pt x="3" y="6"/>
                </a:lnTo>
                <a:lnTo>
                  <a:pt x="3" y="4"/>
                </a:lnTo>
                <a:lnTo>
                  <a:pt x="3" y="3"/>
                </a:lnTo>
                <a:lnTo>
                  <a:pt x="3" y="1"/>
                </a:lnTo>
                <a:lnTo>
                  <a:pt x="3" y="0"/>
                </a:lnTo>
                <a:lnTo>
                  <a:pt x="4" y="0"/>
                </a:lnTo>
                <a:lnTo>
                  <a:pt x="8" y="0"/>
                </a:lnTo>
                <a:lnTo>
                  <a:pt x="14" y="0"/>
                </a:lnTo>
                <a:lnTo>
                  <a:pt x="20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57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0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58" y="0"/>
                </a:lnTo>
                <a:lnTo>
                  <a:pt x="168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36" y="0"/>
                </a:lnTo>
                <a:lnTo>
                  <a:pt x="238" y="0"/>
                </a:lnTo>
                <a:lnTo>
                  <a:pt x="240" y="0"/>
                </a:lnTo>
                <a:lnTo>
                  <a:pt x="241" y="0"/>
                </a:lnTo>
                <a:lnTo>
                  <a:pt x="243" y="0"/>
                </a:lnTo>
                <a:lnTo>
                  <a:pt x="244" y="0"/>
                </a:lnTo>
                <a:lnTo>
                  <a:pt x="246" y="0"/>
                </a:lnTo>
                <a:lnTo>
                  <a:pt x="248" y="0"/>
                </a:lnTo>
                <a:lnTo>
                  <a:pt x="249" y="0"/>
                </a:lnTo>
                <a:lnTo>
                  <a:pt x="251" y="0"/>
                </a:lnTo>
                <a:lnTo>
                  <a:pt x="252" y="0"/>
                </a:lnTo>
                <a:lnTo>
                  <a:pt x="254" y="0"/>
                </a:lnTo>
                <a:lnTo>
                  <a:pt x="256" y="0"/>
                </a:lnTo>
                <a:lnTo>
                  <a:pt x="257" y="0"/>
                </a:lnTo>
                <a:lnTo>
                  <a:pt x="259" y="0"/>
                </a:lnTo>
                <a:lnTo>
                  <a:pt x="260" y="0"/>
                </a:lnTo>
                <a:lnTo>
                  <a:pt x="262" y="0"/>
                </a:lnTo>
                <a:lnTo>
                  <a:pt x="264" y="0"/>
                </a:lnTo>
                <a:lnTo>
                  <a:pt x="265" y="0"/>
                </a:lnTo>
                <a:lnTo>
                  <a:pt x="267" y="0"/>
                </a:lnTo>
                <a:lnTo>
                  <a:pt x="268" y="0"/>
                </a:lnTo>
                <a:lnTo>
                  <a:pt x="270" y="0"/>
                </a:lnTo>
                <a:lnTo>
                  <a:pt x="272" y="0"/>
                </a:lnTo>
                <a:lnTo>
                  <a:pt x="273" y="0"/>
                </a:lnTo>
                <a:lnTo>
                  <a:pt x="275" y="0"/>
                </a:lnTo>
                <a:lnTo>
                  <a:pt x="276" y="0"/>
                </a:lnTo>
                <a:lnTo>
                  <a:pt x="278" y="0"/>
                </a:lnTo>
                <a:lnTo>
                  <a:pt x="280" y="0"/>
                </a:lnTo>
                <a:lnTo>
                  <a:pt x="281" y="0"/>
                </a:lnTo>
                <a:lnTo>
                  <a:pt x="297" y="0"/>
                </a:lnTo>
                <a:lnTo>
                  <a:pt x="304" y="0"/>
                </a:lnTo>
                <a:lnTo>
                  <a:pt x="307" y="0"/>
                </a:lnTo>
                <a:lnTo>
                  <a:pt x="308" y="0"/>
                </a:lnTo>
                <a:lnTo>
                  <a:pt x="313" y="0"/>
                </a:lnTo>
                <a:close/>
              </a:path>
            </a:pathLst>
          </a:custGeom>
          <a:solidFill>
            <a:srgbClr val="2F80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/>
          <p:cNvSpPr>
            <a:spLocks/>
          </p:cNvSpPr>
          <p:nvPr/>
        </p:nvSpPr>
        <p:spPr bwMode="auto">
          <a:xfrm>
            <a:off x="5219701" y="4752976"/>
            <a:ext cx="498475" cy="207963"/>
          </a:xfrm>
          <a:custGeom>
            <a:avLst/>
            <a:gdLst/>
            <a:ahLst/>
            <a:cxnLst>
              <a:cxn ang="0">
                <a:pos x="166" y="0"/>
              </a:cxn>
              <a:cxn ang="0">
                <a:pos x="170" y="0"/>
              </a:cxn>
              <a:cxn ang="0">
                <a:pos x="210" y="0"/>
              </a:cxn>
              <a:cxn ang="0">
                <a:pos x="275" y="0"/>
              </a:cxn>
              <a:cxn ang="0">
                <a:pos x="298" y="0"/>
              </a:cxn>
              <a:cxn ang="0">
                <a:pos x="314" y="16"/>
              </a:cxn>
              <a:cxn ang="0">
                <a:pos x="314" y="38"/>
              </a:cxn>
              <a:cxn ang="0">
                <a:pos x="314" y="56"/>
              </a:cxn>
              <a:cxn ang="0">
                <a:pos x="314" y="65"/>
              </a:cxn>
              <a:cxn ang="0">
                <a:pos x="314" y="70"/>
              </a:cxn>
              <a:cxn ang="0">
                <a:pos x="314" y="78"/>
              </a:cxn>
              <a:cxn ang="0">
                <a:pos x="314" y="78"/>
              </a:cxn>
              <a:cxn ang="0">
                <a:pos x="294" y="78"/>
              </a:cxn>
              <a:cxn ang="0">
                <a:pos x="288" y="104"/>
              </a:cxn>
              <a:cxn ang="0">
                <a:pos x="288" y="115"/>
              </a:cxn>
              <a:cxn ang="0">
                <a:pos x="288" y="115"/>
              </a:cxn>
              <a:cxn ang="0">
                <a:pos x="288" y="116"/>
              </a:cxn>
              <a:cxn ang="0">
                <a:pos x="288" y="120"/>
              </a:cxn>
              <a:cxn ang="0">
                <a:pos x="278" y="131"/>
              </a:cxn>
              <a:cxn ang="0">
                <a:pos x="269" y="129"/>
              </a:cxn>
              <a:cxn ang="0">
                <a:pos x="250" y="116"/>
              </a:cxn>
              <a:cxn ang="0">
                <a:pos x="245" y="120"/>
              </a:cxn>
              <a:cxn ang="0">
                <a:pos x="237" y="120"/>
              </a:cxn>
              <a:cxn ang="0">
                <a:pos x="232" y="120"/>
              </a:cxn>
              <a:cxn ang="0">
                <a:pos x="210" y="120"/>
              </a:cxn>
              <a:cxn ang="0">
                <a:pos x="197" y="121"/>
              </a:cxn>
              <a:cxn ang="0">
                <a:pos x="176" y="124"/>
              </a:cxn>
              <a:cxn ang="0">
                <a:pos x="170" y="124"/>
              </a:cxn>
              <a:cxn ang="0">
                <a:pos x="150" y="124"/>
              </a:cxn>
              <a:cxn ang="0">
                <a:pos x="144" y="113"/>
              </a:cxn>
              <a:cxn ang="0">
                <a:pos x="138" y="104"/>
              </a:cxn>
              <a:cxn ang="0">
                <a:pos x="131" y="97"/>
              </a:cxn>
              <a:cxn ang="0">
                <a:pos x="125" y="94"/>
              </a:cxn>
              <a:cxn ang="0">
                <a:pos x="123" y="91"/>
              </a:cxn>
              <a:cxn ang="0">
                <a:pos x="122" y="88"/>
              </a:cxn>
              <a:cxn ang="0">
                <a:pos x="115" y="81"/>
              </a:cxn>
              <a:cxn ang="0">
                <a:pos x="107" y="75"/>
              </a:cxn>
              <a:cxn ang="0">
                <a:pos x="104" y="72"/>
              </a:cxn>
              <a:cxn ang="0">
                <a:pos x="99" y="68"/>
              </a:cxn>
              <a:cxn ang="0">
                <a:pos x="88" y="57"/>
              </a:cxn>
              <a:cxn ang="0">
                <a:pos x="82" y="52"/>
              </a:cxn>
              <a:cxn ang="0">
                <a:pos x="66" y="46"/>
              </a:cxn>
              <a:cxn ang="0">
                <a:pos x="54" y="38"/>
              </a:cxn>
              <a:cxn ang="0">
                <a:pos x="53" y="41"/>
              </a:cxn>
              <a:cxn ang="0">
                <a:pos x="45" y="56"/>
              </a:cxn>
              <a:cxn ang="0">
                <a:pos x="34" y="43"/>
              </a:cxn>
              <a:cxn ang="0">
                <a:pos x="13" y="25"/>
              </a:cxn>
              <a:cxn ang="0">
                <a:pos x="0" y="17"/>
              </a:cxn>
              <a:cxn ang="0">
                <a:pos x="3" y="0"/>
              </a:cxn>
              <a:cxn ang="0">
                <a:pos x="14" y="0"/>
              </a:cxn>
              <a:cxn ang="0">
                <a:pos x="78" y="0"/>
              </a:cxn>
              <a:cxn ang="0">
                <a:pos x="131" y="0"/>
              </a:cxn>
              <a:cxn ang="0">
                <a:pos x="157" y="0"/>
              </a:cxn>
            </a:cxnLst>
            <a:rect l="0" t="0" r="r" b="b"/>
            <a:pathLst>
              <a:path w="314" h="131">
                <a:moveTo>
                  <a:pt x="157" y="0"/>
                </a:moveTo>
                <a:lnTo>
                  <a:pt x="163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8" y="0"/>
                </a:lnTo>
                <a:lnTo>
                  <a:pt x="168" y="0"/>
                </a:lnTo>
                <a:lnTo>
                  <a:pt x="168" y="0"/>
                </a:lnTo>
                <a:lnTo>
                  <a:pt x="170" y="0"/>
                </a:lnTo>
                <a:lnTo>
                  <a:pt x="174" y="0"/>
                </a:lnTo>
                <a:lnTo>
                  <a:pt x="182" y="0"/>
                </a:lnTo>
                <a:lnTo>
                  <a:pt x="197" y="0"/>
                </a:lnTo>
                <a:lnTo>
                  <a:pt x="205" y="0"/>
                </a:lnTo>
                <a:lnTo>
                  <a:pt x="210" y="0"/>
                </a:lnTo>
                <a:lnTo>
                  <a:pt x="222" y="0"/>
                </a:lnTo>
                <a:lnTo>
                  <a:pt x="235" y="0"/>
                </a:lnTo>
                <a:lnTo>
                  <a:pt x="248" y="0"/>
                </a:lnTo>
                <a:lnTo>
                  <a:pt x="261" y="0"/>
                </a:lnTo>
                <a:lnTo>
                  <a:pt x="275" y="0"/>
                </a:lnTo>
                <a:lnTo>
                  <a:pt x="288" y="0"/>
                </a:lnTo>
                <a:lnTo>
                  <a:pt x="290" y="0"/>
                </a:lnTo>
                <a:lnTo>
                  <a:pt x="290" y="0"/>
                </a:lnTo>
                <a:lnTo>
                  <a:pt x="293" y="0"/>
                </a:lnTo>
                <a:lnTo>
                  <a:pt x="298" y="0"/>
                </a:lnTo>
                <a:lnTo>
                  <a:pt x="301" y="0"/>
                </a:lnTo>
                <a:lnTo>
                  <a:pt x="312" y="0"/>
                </a:lnTo>
                <a:lnTo>
                  <a:pt x="314" y="0"/>
                </a:lnTo>
                <a:lnTo>
                  <a:pt x="314" y="12"/>
                </a:lnTo>
                <a:lnTo>
                  <a:pt x="314" y="16"/>
                </a:lnTo>
                <a:lnTo>
                  <a:pt x="314" y="25"/>
                </a:lnTo>
                <a:lnTo>
                  <a:pt x="314" y="27"/>
                </a:lnTo>
                <a:lnTo>
                  <a:pt x="314" y="33"/>
                </a:lnTo>
                <a:lnTo>
                  <a:pt x="314" y="33"/>
                </a:lnTo>
                <a:lnTo>
                  <a:pt x="314" y="38"/>
                </a:lnTo>
                <a:lnTo>
                  <a:pt x="314" y="40"/>
                </a:lnTo>
                <a:lnTo>
                  <a:pt x="314" y="40"/>
                </a:lnTo>
                <a:lnTo>
                  <a:pt x="314" y="52"/>
                </a:lnTo>
                <a:lnTo>
                  <a:pt x="314" y="52"/>
                </a:lnTo>
                <a:lnTo>
                  <a:pt x="314" y="56"/>
                </a:lnTo>
                <a:lnTo>
                  <a:pt x="314" y="59"/>
                </a:lnTo>
                <a:lnTo>
                  <a:pt x="314" y="59"/>
                </a:lnTo>
                <a:lnTo>
                  <a:pt x="314" y="65"/>
                </a:lnTo>
                <a:lnTo>
                  <a:pt x="314" y="65"/>
                </a:lnTo>
                <a:lnTo>
                  <a:pt x="314" y="65"/>
                </a:lnTo>
                <a:lnTo>
                  <a:pt x="314" y="65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2"/>
                </a:lnTo>
                <a:lnTo>
                  <a:pt x="314" y="72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06" y="78"/>
                </a:lnTo>
                <a:lnTo>
                  <a:pt x="306" y="78"/>
                </a:lnTo>
                <a:lnTo>
                  <a:pt x="306" y="78"/>
                </a:lnTo>
                <a:lnTo>
                  <a:pt x="301" y="78"/>
                </a:lnTo>
                <a:lnTo>
                  <a:pt x="294" y="78"/>
                </a:lnTo>
                <a:lnTo>
                  <a:pt x="291" y="78"/>
                </a:lnTo>
                <a:lnTo>
                  <a:pt x="288" y="78"/>
                </a:lnTo>
                <a:lnTo>
                  <a:pt x="288" y="91"/>
                </a:lnTo>
                <a:lnTo>
                  <a:pt x="288" y="100"/>
                </a:lnTo>
                <a:lnTo>
                  <a:pt x="288" y="104"/>
                </a:lnTo>
                <a:lnTo>
                  <a:pt x="288" y="104"/>
                </a:lnTo>
                <a:lnTo>
                  <a:pt x="288" y="107"/>
                </a:lnTo>
                <a:lnTo>
                  <a:pt x="288" y="108"/>
                </a:lnTo>
                <a:lnTo>
                  <a:pt x="288" y="113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6"/>
                </a:lnTo>
                <a:lnTo>
                  <a:pt x="288" y="116"/>
                </a:lnTo>
                <a:lnTo>
                  <a:pt x="288" y="116"/>
                </a:lnTo>
                <a:lnTo>
                  <a:pt x="288" y="116"/>
                </a:lnTo>
                <a:lnTo>
                  <a:pt x="288" y="118"/>
                </a:lnTo>
                <a:lnTo>
                  <a:pt x="288" y="118"/>
                </a:lnTo>
                <a:lnTo>
                  <a:pt x="288" y="118"/>
                </a:lnTo>
                <a:lnTo>
                  <a:pt x="288" y="118"/>
                </a:lnTo>
                <a:lnTo>
                  <a:pt x="288" y="120"/>
                </a:lnTo>
                <a:lnTo>
                  <a:pt x="288" y="121"/>
                </a:lnTo>
                <a:lnTo>
                  <a:pt x="288" y="121"/>
                </a:lnTo>
                <a:lnTo>
                  <a:pt x="288" y="129"/>
                </a:lnTo>
                <a:lnTo>
                  <a:pt x="283" y="129"/>
                </a:lnTo>
                <a:lnTo>
                  <a:pt x="278" y="131"/>
                </a:lnTo>
                <a:lnTo>
                  <a:pt x="278" y="131"/>
                </a:lnTo>
                <a:lnTo>
                  <a:pt x="275" y="131"/>
                </a:lnTo>
                <a:lnTo>
                  <a:pt x="270" y="129"/>
                </a:lnTo>
                <a:lnTo>
                  <a:pt x="270" y="129"/>
                </a:lnTo>
                <a:lnTo>
                  <a:pt x="269" y="129"/>
                </a:lnTo>
                <a:lnTo>
                  <a:pt x="269" y="123"/>
                </a:lnTo>
                <a:lnTo>
                  <a:pt x="269" y="120"/>
                </a:lnTo>
                <a:lnTo>
                  <a:pt x="269" y="116"/>
                </a:lnTo>
                <a:lnTo>
                  <a:pt x="262" y="116"/>
                </a:lnTo>
                <a:lnTo>
                  <a:pt x="250" y="116"/>
                </a:lnTo>
                <a:lnTo>
                  <a:pt x="248" y="116"/>
                </a:lnTo>
                <a:lnTo>
                  <a:pt x="248" y="118"/>
                </a:lnTo>
                <a:lnTo>
                  <a:pt x="248" y="118"/>
                </a:lnTo>
                <a:lnTo>
                  <a:pt x="246" y="118"/>
                </a:lnTo>
                <a:lnTo>
                  <a:pt x="245" y="120"/>
                </a:lnTo>
                <a:lnTo>
                  <a:pt x="242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5" y="120"/>
                </a:lnTo>
                <a:lnTo>
                  <a:pt x="235" y="120"/>
                </a:lnTo>
                <a:lnTo>
                  <a:pt x="232" y="120"/>
                </a:lnTo>
                <a:lnTo>
                  <a:pt x="226" y="120"/>
                </a:lnTo>
                <a:lnTo>
                  <a:pt x="226" y="120"/>
                </a:lnTo>
                <a:lnTo>
                  <a:pt x="222" y="120"/>
                </a:lnTo>
                <a:lnTo>
                  <a:pt x="219" y="121"/>
                </a:lnTo>
                <a:lnTo>
                  <a:pt x="210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1"/>
                </a:lnTo>
                <a:lnTo>
                  <a:pt x="192" y="121"/>
                </a:lnTo>
                <a:lnTo>
                  <a:pt x="187" y="121"/>
                </a:lnTo>
                <a:lnTo>
                  <a:pt x="184" y="121"/>
                </a:lnTo>
                <a:lnTo>
                  <a:pt x="184" y="124"/>
                </a:lnTo>
                <a:lnTo>
                  <a:pt x="176" y="124"/>
                </a:lnTo>
                <a:lnTo>
                  <a:pt x="176" y="124"/>
                </a:lnTo>
                <a:lnTo>
                  <a:pt x="174" y="124"/>
                </a:lnTo>
                <a:lnTo>
                  <a:pt x="174" y="124"/>
                </a:lnTo>
                <a:lnTo>
                  <a:pt x="174" y="124"/>
                </a:lnTo>
                <a:lnTo>
                  <a:pt x="170" y="124"/>
                </a:lnTo>
                <a:lnTo>
                  <a:pt x="166" y="124"/>
                </a:lnTo>
                <a:lnTo>
                  <a:pt x="157" y="124"/>
                </a:lnTo>
                <a:lnTo>
                  <a:pt x="152" y="124"/>
                </a:lnTo>
                <a:lnTo>
                  <a:pt x="152" y="124"/>
                </a:lnTo>
                <a:lnTo>
                  <a:pt x="150" y="124"/>
                </a:lnTo>
                <a:lnTo>
                  <a:pt x="150" y="121"/>
                </a:lnTo>
                <a:lnTo>
                  <a:pt x="147" y="121"/>
                </a:lnTo>
                <a:lnTo>
                  <a:pt x="147" y="118"/>
                </a:lnTo>
                <a:lnTo>
                  <a:pt x="144" y="116"/>
                </a:lnTo>
                <a:lnTo>
                  <a:pt x="144" y="113"/>
                </a:lnTo>
                <a:lnTo>
                  <a:pt x="141" y="113"/>
                </a:lnTo>
                <a:lnTo>
                  <a:pt x="141" y="107"/>
                </a:lnTo>
                <a:lnTo>
                  <a:pt x="139" y="107"/>
                </a:lnTo>
                <a:lnTo>
                  <a:pt x="138" y="107"/>
                </a:lnTo>
                <a:lnTo>
                  <a:pt x="138" y="104"/>
                </a:lnTo>
                <a:lnTo>
                  <a:pt x="134" y="104"/>
                </a:lnTo>
                <a:lnTo>
                  <a:pt x="134" y="100"/>
                </a:lnTo>
                <a:lnTo>
                  <a:pt x="134" y="100"/>
                </a:lnTo>
                <a:lnTo>
                  <a:pt x="131" y="100"/>
                </a:lnTo>
                <a:lnTo>
                  <a:pt x="131" y="97"/>
                </a:lnTo>
                <a:lnTo>
                  <a:pt x="128" y="97"/>
                </a:lnTo>
                <a:lnTo>
                  <a:pt x="128" y="94"/>
                </a:lnTo>
                <a:lnTo>
                  <a:pt x="128" y="94"/>
                </a:lnTo>
                <a:lnTo>
                  <a:pt x="128" y="94"/>
                </a:lnTo>
                <a:lnTo>
                  <a:pt x="125" y="94"/>
                </a:lnTo>
                <a:lnTo>
                  <a:pt x="125" y="94"/>
                </a:lnTo>
                <a:lnTo>
                  <a:pt x="125" y="92"/>
                </a:lnTo>
                <a:lnTo>
                  <a:pt x="125" y="92"/>
                </a:lnTo>
                <a:lnTo>
                  <a:pt x="125" y="91"/>
                </a:lnTo>
                <a:lnTo>
                  <a:pt x="123" y="91"/>
                </a:lnTo>
                <a:lnTo>
                  <a:pt x="122" y="91"/>
                </a:lnTo>
                <a:lnTo>
                  <a:pt x="122" y="91"/>
                </a:lnTo>
                <a:lnTo>
                  <a:pt x="122" y="91"/>
                </a:lnTo>
                <a:lnTo>
                  <a:pt x="122" y="89"/>
                </a:lnTo>
                <a:lnTo>
                  <a:pt x="122" y="88"/>
                </a:lnTo>
                <a:lnTo>
                  <a:pt x="118" y="88"/>
                </a:lnTo>
                <a:lnTo>
                  <a:pt x="118" y="84"/>
                </a:lnTo>
                <a:lnTo>
                  <a:pt x="118" y="84"/>
                </a:lnTo>
                <a:lnTo>
                  <a:pt x="115" y="84"/>
                </a:lnTo>
                <a:lnTo>
                  <a:pt x="115" y="81"/>
                </a:lnTo>
                <a:lnTo>
                  <a:pt x="112" y="81"/>
                </a:lnTo>
                <a:lnTo>
                  <a:pt x="112" y="78"/>
                </a:lnTo>
                <a:lnTo>
                  <a:pt x="109" y="78"/>
                </a:lnTo>
                <a:lnTo>
                  <a:pt x="107" y="78"/>
                </a:lnTo>
                <a:lnTo>
                  <a:pt x="107" y="75"/>
                </a:lnTo>
                <a:lnTo>
                  <a:pt x="106" y="75"/>
                </a:lnTo>
                <a:lnTo>
                  <a:pt x="104" y="75"/>
                </a:lnTo>
                <a:lnTo>
                  <a:pt x="104" y="72"/>
                </a:lnTo>
                <a:lnTo>
                  <a:pt x="104" y="72"/>
                </a:lnTo>
                <a:lnTo>
                  <a:pt x="104" y="72"/>
                </a:lnTo>
                <a:lnTo>
                  <a:pt x="104" y="72"/>
                </a:lnTo>
                <a:lnTo>
                  <a:pt x="101" y="72"/>
                </a:lnTo>
                <a:lnTo>
                  <a:pt x="101" y="72"/>
                </a:lnTo>
                <a:lnTo>
                  <a:pt x="102" y="68"/>
                </a:lnTo>
                <a:lnTo>
                  <a:pt x="99" y="68"/>
                </a:lnTo>
                <a:lnTo>
                  <a:pt x="99" y="65"/>
                </a:lnTo>
                <a:lnTo>
                  <a:pt x="91" y="65"/>
                </a:lnTo>
                <a:lnTo>
                  <a:pt x="91" y="60"/>
                </a:lnTo>
                <a:lnTo>
                  <a:pt x="88" y="60"/>
                </a:lnTo>
                <a:lnTo>
                  <a:pt x="88" y="57"/>
                </a:lnTo>
                <a:lnTo>
                  <a:pt x="85" y="59"/>
                </a:lnTo>
                <a:lnTo>
                  <a:pt x="85" y="56"/>
                </a:lnTo>
                <a:lnTo>
                  <a:pt x="85" y="56"/>
                </a:lnTo>
                <a:lnTo>
                  <a:pt x="82" y="56"/>
                </a:lnTo>
                <a:lnTo>
                  <a:pt x="82" y="52"/>
                </a:lnTo>
                <a:lnTo>
                  <a:pt x="78" y="51"/>
                </a:lnTo>
                <a:lnTo>
                  <a:pt x="78" y="49"/>
                </a:lnTo>
                <a:lnTo>
                  <a:pt x="75" y="48"/>
                </a:lnTo>
                <a:lnTo>
                  <a:pt x="75" y="46"/>
                </a:lnTo>
                <a:lnTo>
                  <a:pt x="66" y="46"/>
                </a:lnTo>
                <a:lnTo>
                  <a:pt x="62" y="46"/>
                </a:lnTo>
                <a:lnTo>
                  <a:pt x="62" y="43"/>
                </a:lnTo>
                <a:lnTo>
                  <a:pt x="59" y="43"/>
                </a:lnTo>
                <a:lnTo>
                  <a:pt x="59" y="38"/>
                </a:lnTo>
                <a:lnTo>
                  <a:pt x="54" y="38"/>
                </a:lnTo>
                <a:lnTo>
                  <a:pt x="54" y="38"/>
                </a:lnTo>
                <a:lnTo>
                  <a:pt x="53" y="38"/>
                </a:lnTo>
                <a:lnTo>
                  <a:pt x="53" y="38"/>
                </a:lnTo>
                <a:lnTo>
                  <a:pt x="53" y="40"/>
                </a:lnTo>
                <a:lnTo>
                  <a:pt x="53" y="41"/>
                </a:lnTo>
                <a:lnTo>
                  <a:pt x="51" y="51"/>
                </a:lnTo>
                <a:lnTo>
                  <a:pt x="51" y="51"/>
                </a:lnTo>
                <a:lnTo>
                  <a:pt x="48" y="56"/>
                </a:lnTo>
                <a:lnTo>
                  <a:pt x="48" y="59"/>
                </a:lnTo>
                <a:lnTo>
                  <a:pt x="45" y="56"/>
                </a:lnTo>
                <a:lnTo>
                  <a:pt x="45" y="56"/>
                </a:lnTo>
                <a:lnTo>
                  <a:pt x="43" y="54"/>
                </a:lnTo>
                <a:lnTo>
                  <a:pt x="40" y="51"/>
                </a:lnTo>
                <a:lnTo>
                  <a:pt x="35" y="46"/>
                </a:lnTo>
                <a:lnTo>
                  <a:pt x="34" y="43"/>
                </a:lnTo>
                <a:lnTo>
                  <a:pt x="32" y="43"/>
                </a:lnTo>
                <a:lnTo>
                  <a:pt x="26" y="35"/>
                </a:lnTo>
                <a:lnTo>
                  <a:pt x="22" y="30"/>
                </a:lnTo>
                <a:lnTo>
                  <a:pt x="22" y="30"/>
                </a:lnTo>
                <a:lnTo>
                  <a:pt x="13" y="25"/>
                </a:lnTo>
                <a:lnTo>
                  <a:pt x="8" y="22"/>
                </a:lnTo>
                <a:lnTo>
                  <a:pt x="6" y="20"/>
                </a:lnTo>
                <a:lnTo>
                  <a:pt x="2" y="19"/>
                </a:lnTo>
                <a:lnTo>
                  <a:pt x="2" y="17"/>
                </a:lnTo>
                <a:lnTo>
                  <a:pt x="0" y="17"/>
                </a:lnTo>
                <a:lnTo>
                  <a:pt x="0" y="12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5" y="0"/>
                </a:lnTo>
                <a:lnTo>
                  <a:pt x="6" y="0"/>
                </a:lnTo>
                <a:lnTo>
                  <a:pt x="14" y="0"/>
                </a:lnTo>
                <a:lnTo>
                  <a:pt x="27" y="0"/>
                </a:lnTo>
                <a:lnTo>
                  <a:pt x="40" y="0"/>
                </a:lnTo>
                <a:lnTo>
                  <a:pt x="53" y="0"/>
                </a:lnTo>
                <a:lnTo>
                  <a:pt x="66" y="0"/>
                </a:lnTo>
                <a:lnTo>
                  <a:pt x="78" y="0"/>
                </a:lnTo>
                <a:lnTo>
                  <a:pt x="91" y="0"/>
                </a:lnTo>
                <a:lnTo>
                  <a:pt x="106" y="0"/>
                </a:lnTo>
                <a:lnTo>
                  <a:pt x="118" y="0"/>
                </a:lnTo>
                <a:lnTo>
                  <a:pt x="126" y="0"/>
                </a:lnTo>
                <a:lnTo>
                  <a:pt x="131" y="0"/>
                </a:lnTo>
                <a:lnTo>
                  <a:pt x="134" y="0"/>
                </a:lnTo>
                <a:lnTo>
                  <a:pt x="142" y="0"/>
                </a:lnTo>
                <a:lnTo>
                  <a:pt x="144" y="0"/>
                </a:lnTo>
                <a:lnTo>
                  <a:pt x="147" y="0"/>
                </a:lnTo>
                <a:lnTo>
                  <a:pt x="157" y="0"/>
                </a:lnTo>
                <a:close/>
              </a:path>
            </a:pathLst>
          </a:custGeom>
          <a:solidFill>
            <a:srgbClr val="6AA3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7"/>
          <p:cNvSpPr>
            <a:spLocks/>
          </p:cNvSpPr>
          <p:nvPr/>
        </p:nvSpPr>
        <p:spPr bwMode="auto">
          <a:xfrm>
            <a:off x="2633663" y="2905126"/>
            <a:ext cx="296863" cy="596900"/>
          </a:xfrm>
          <a:custGeom>
            <a:avLst/>
            <a:gdLst/>
            <a:ahLst/>
            <a:cxnLst>
              <a:cxn ang="0">
                <a:pos x="186" y="58"/>
              </a:cxn>
              <a:cxn ang="0">
                <a:pos x="187" y="64"/>
              </a:cxn>
              <a:cxn ang="0">
                <a:pos x="187" y="69"/>
              </a:cxn>
              <a:cxn ang="0">
                <a:pos x="187" y="77"/>
              </a:cxn>
              <a:cxn ang="0">
                <a:pos x="187" y="85"/>
              </a:cxn>
              <a:cxn ang="0">
                <a:pos x="187" y="93"/>
              </a:cxn>
              <a:cxn ang="0">
                <a:pos x="187" y="101"/>
              </a:cxn>
              <a:cxn ang="0">
                <a:pos x="187" y="144"/>
              </a:cxn>
              <a:cxn ang="0">
                <a:pos x="187" y="180"/>
              </a:cxn>
              <a:cxn ang="0">
                <a:pos x="187" y="236"/>
              </a:cxn>
              <a:cxn ang="0">
                <a:pos x="187" y="276"/>
              </a:cxn>
              <a:cxn ang="0">
                <a:pos x="187" y="324"/>
              </a:cxn>
              <a:cxn ang="0">
                <a:pos x="187" y="352"/>
              </a:cxn>
              <a:cxn ang="0">
                <a:pos x="187" y="360"/>
              </a:cxn>
              <a:cxn ang="0">
                <a:pos x="170" y="375"/>
              </a:cxn>
              <a:cxn ang="0">
                <a:pos x="72" y="376"/>
              </a:cxn>
              <a:cxn ang="0">
                <a:pos x="0" y="376"/>
              </a:cxn>
              <a:cxn ang="0">
                <a:pos x="0" y="292"/>
              </a:cxn>
              <a:cxn ang="0">
                <a:pos x="0" y="284"/>
              </a:cxn>
              <a:cxn ang="0">
                <a:pos x="0" y="276"/>
              </a:cxn>
              <a:cxn ang="0">
                <a:pos x="0" y="268"/>
              </a:cxn>
              <a:cxn ang="0">
                <a:pos x="0" y="260"/>
              </a:cxn>
              <a:cxn ang="0">
                <a:pos x="0" y="252"/>
              </a:cxn>
              <a:cxn ang="0">
                <a:pos x="0" y="244"/>
              </a:cxn>
              <a:cxn ang="0">
                <a:pos x="0" y="226"/>
              </a:cxn>
              <a:cxn ang="0">
                <a:pos x="0" y="218"/>
              </a:cxn>
              <a:cxn ang="0">
                <a:pos x="0" y="210"/>
              </a:cxn>
              <a:cxn ang="0">
                <a:pos x="0" y="202"/>
              </a:cxn>
              <a:cxn ang="0">
                <a:pos x="0" y="194"/>
              </a:cxn>
              <a:cxn ang="0">
                <a:pos x="0" y="186"/>
              </a:cxn>
              <a:cxn ang="0">
                <a:pos x="0" y="178"/>
              </a:cxn>
              <a:cxn ang="0">
                <a:pos x="0" y="170"/>
              </a:cxn>
              <a:cxn ang="0">
                <a:pos x="0" y="162"/>
              </a:cxn>
              <a:cxn ang="0">
                <a:pos x="0" y="154"/>
              </a:cxn>
              <a:cxn ang="0">
                <a:pos x="0" y="146"/>
              </a:cxn>
              <a:cxn ang="0">
                <a:pos x="0" y="138"/>
              </a:cxn>
              <a:cxn ang="0">
                <a:pos x="0" y="103"/>
              </a:cxn>
              <a:cxn ang="0">
                <a:pos x="0" y="55"/>
              </a:cxn>
              <a:cxn ang="0">
                <a:pos x="0" y="2"/>
              </a:cxn>
              <a:cxn ang="0">
                <a:pos x="8" y="2"/>
              </a:cxn>
              <a:cxn ang="0">
                <a:pos x="16" y="2"/>
              </a:cxn>
              <a:cxn ang="0">
                <a:pos x="24" y="2"/>
              </a:cxn>
              <a:cxn ang="0">
                <a:pos x="32" y="2"/>
              </a:cxn>
              <a:cxn ang="0">
                <a:pos x="40" y="2"/>
              </a:cxn>
              <a:cxn ang="0">
                <a:pos x="48" y="2"/>
              </a:cxn>
              <a:cxn ang="0">
                <a:pos x="58" y="0"/>
              </a:cxn>
              <a:cxn ang="0">
                <a:pos x="64" y="2"/>
              </a:cxn>
              <a:cxn ang="0">
                <a:pos x="72" y="2"/>
              </a:cxn>
              <a:cxn ang="0">
                <a:pos x="80" y="2"/>
              </a:cxn>
              <a:cxn ang="0">
                <a:pos x="88" y="2"/>
              </a:cxn>
              <a:cxn ang="0">
                <a:pos x="96" y="2"/>
              </a:cxn>
              <a:cxn ang="0">
                <a:pos x="104" y="2"/>
              </a:cxn>
              <a:cxn ang="0">
                <a:pos x="112" y="2"/>
              </a:cxn>
              <a:cxn ang="0">
                <a:pos x="120" y="2"/>
              </a:cxn>
              <a:cxn ang="0">
                <a:pos x="128" y="2"/>
              </a:cxn>
              <a:cxn ang="0">
                <a:pos x="136" y="2"/>
              </a:cxn>
              <a:cxn ang="0">
                <a:pos x="144" y="2"/>
              </a:cxn>
            </a:cxnLst>
            <a:rect l="0" t="0" r="r" b="b"/>
            <a:pathLst>
              <a:path w="187" h="376">
                <a:moveTo>
                  <a:pt x="186" y="2"/>
                </a:moveTo>
                <a:lnTo>
                  <a:pt x="186" y="29"/>
                </a:lnTo>
                <a:lnTo>
                  <a:pt x="186" y="42"/>
                </a:lnTo>
                <a:lnTo>
                  <a:pt x="186" y="56"/>
                </a:lnTo>
                <a:lnTo>
                  <a:pt x="186" y="58"/>
                </a:lnTo>
                <a:lnTo>
                  <a:pt x="186" y="60"/>
                </a:lnTo>
                <a:lnTo>
                  <a:pt x="187" y="60"/>
                </a:lnTo>
                <a:lnTo>
                  <a:pt x="187" y="61"/>
                </a:lnTo>
                <a:lnTo>
                  <a:pt x="187" y="63"/>
                </a:lnTo>
                <a:lnTo>
                  <a:pt x="187" y="64"/>
                </a:lnTo>
                <a:lnTo>
                  <a:pt x="186" y="64"/>
                </a:lnTo>
                <a:lnTo>
                  <a:pt x="186" y="66"/>
                </a:lnTo>
                <a:lnTo>
                  <a:pt x="186" y="68"/>
                </a:lnTo>
                <a:lnTo>
                  <a:pt x="186" y="69"/>
                </a:lnTo>
                <a:lnTo>
                  <a:pt x="187" y="69"/>
                </a:lnTo>
                <a:lnTo>
                  <a:pt x="187" y="71"/>
                </a:lnTo>
                <a:lnTo>
                  <a:pt x="187" y="72"/>
                </a:lnTo>
                <a:lnTo>
                  <a:pt x="187" y="74"/>
                </a:lnTo>
                <a:lnTo>
                  <a:pt x="187" y="76"/>
                </a:lnTo>
                <a:lnTo>
                  <a:pt x="187" y="77"/>
                </a:lnTo>
                <a:lnTo>
                  <a:pt x="187" y="79"/>
                </a:lnTo>
                <a:lnTo>
                  <a:pt x="187" y="80"/>
                </a:lnTo>
                <a:lnTo>
                  <a:pt x="187" y="82"/>
                </a:lnTo>
                <a:lnTo>
                  <a:pt x="187" y="84"/>
                </a:lnTo>
                <a:lnTo>
                  <a:pt x="187" y="85"/>
                </a:lnTo>
                <a:lnTo>
                  <a:pt x="187" y="87"/>
                </a:lnTo>
                <a:lnTo>
                  <a:pt x="187" y="88"/>
                </a:lnTo>
                <a:lnTo>
                  <a:pt x="187" y="90"/>
                </a:lnTo>
                <a:lnTo>
                  <a:pt x="187" y="92"/>
                </a:lnTo>
                <a:lnTo>
                  <a:pt x="187" y="93"/>
                </a:lnTo>
                <a:lnTo>
                  <a:pt x="187" y="95"/>
                </a:lnTo>
                <a:lnTo>
                  <a:pt x="187" y="96"/>
                </a:lnTo>
                <a:lnTo>
                  <a:pt x="187" y="98"/>
                </a:lnTo>
                <a:lnTo>
                  <a:pt x="187" y="100"/>
                </a:lnTo>
                <a:lnTo>
                  <a:pt x="187" y="101"/>
                </a:lnTo>
                <a:lnTo>
                  <a:pt x="187" y="103"/>
                </a:lnTo>
                <a:lnTo>
                  <a:pt x="187" y="109"/>
                </a:lnTo>
                <a:lnTo>
                  <a:pt x="187" y="124"/>
                </a:lnTo>
                <a:lnTo>
                  <a:pt x="187" y="136"/>
                </a:lnTo>
                <a:lnTo>
                  <a:pt x="187" y="144"/>
                </a:lnTo>
                <a:lnTo>
                  <a:pt x="187" y="149"/>
                </a:lnTo>
                <a:lnTo>
                  <a:pt x="187" y="164"/>
                </a:lnTo>
                <a:lnTo>
                  <a:pt x="187" y="170"/>
                </a:lnTo>
                <a:lnTo>
                  <a:pt x="187" y="176"/>
                </a:lnTo>
                <a:lnTo>
                  <a:pt x="187" y="180"/>
                </a:lnTo>
                <a:lnTo>
                  <a:pt x="187" y="189"/>
                </a:lnTo>
                <a:lnTo>
                  <a:pt x="187" y="204"/>
                </a:lnTo>
                <a:lnTo>
                  <a:pt x="187" y="216"/>
                </a:lnTo>
                <a:lnTo>
                  <a:pt x="187" y="229"/>
                </a:lnTo>
                <a:lnTo>
                  <a:pt x="187" y="236"/>
                </a:lnTo>
                <a:lnTo>
                  <a:pt x="187" y="244"/>
                </a:lnTo>
                <a:lnTo>
                  <a:pt x="187" y="256"/>
                </a:lnTo>
                <a:lnTo>
                  <a:pt x="187" y="263"/>
                </a:lnTo>
                <a:lnTo>
                  <a:pt x="187" y="269"/>
                </a:lnTo>
                <a:lnTo>
                  <a:pt x="187" y="276"/>
                </a:lnTo>
                <a:lnTo>
                  <a:pt x="187" y="284"/>
                </a:lnTo>
                <a:lnTo>
                  <a:pt x="187" y="296"/>
                </a:lnTo>
                <a:lnTo>
                  <a:pt x="187" y="298"/>
                </a:lnTo>
                <a:lnTo>
                  <a:pt x="187" y="309"/>
                </a:lnTo>
                <a:lnTo>
                  <a:pt x="187" y="324"/>
                </a:lnTo>
                <a:lnTo>
                  <a:pt x="187" y="328"/>
                </a:lnTo>
                <a:lnTo>
                  <a:pt x="187" y="336"/>
                </a:lnTo>
                <a:lnTo>
                  <a:pt x="187" y="349"/>
                </a:lnTo>
                <a:lnTo>
                  <a:pt x="187" y="351"/>
                </a:lnTo>
                <a:lnTo>
                  <a:pt x="187" y="352"/>
                </a:lnTo>
                <a:lnTo>
                  <a:pt x="187" y="354"/>
                </a:lnTo>
                <a:lnTo>
                  <a:pt x="187" y="356"/>
                </a:lnTo>
                <a:lnTo>
                  <a:pt x="187" y="357"/>
                </a:lnTo>
                <a:lnTo>
                  <a:pt x="187" y="359"/>
                </a:lnTo>
                <a:lnTo>
                  <a:pt x="187" y="360"/>
                </a:lnTo>
                <a:lnTo>
                  <a:pt x="187" y="362"/>
                </a:lnTo>
                <a:lnTo>
                  <a:pt x="187" y="368"/>
                </a:lnTo>
                <a:lnTo>
                  <a:pt x="187" y="375"/>
                </a:lnTo>
                <a:lnTo>
                  <a:pt x="178" y="375"/>
                </a:lnTo>
                <a:lnTo>
                  <a:pt x="170" y="375"/>
                </a:lnTo>
                <a:lnTo>
                  <a:pt x="147" y="375"/>
                </a:lnTo>
                <a:lnTo>
                  <a:pt x="91" y="376"/>
                </a:lnTo>
                <a:lnTo>
                  <a:pt x="87" y="376"/>
                </a:lnTo>
                <a:lnTo>
                  <a:pt x="80" y="376"/>
                </a:lnTo>
                <a:lnTo>
                  <a:pt x="72" y="376"/>
                </a:lnTo>
                <a:lnTo>
                  <a:pt x="69" y="376"/>
                </a:lnTo>
                <a:lnTo>
                  <a:pt x="58" y="376"/>
                </a:lnTo>
                <a:lnTo>
                  <a:pt x="11" y="376"/>
                </a:lnTo>
                <a:lnTo>
                  <a:pt x="2" y="376"/>
                </a:lnTo>
                <a:lnTo>
                  <a:pt x="0" y="376"/>
                </a:lnTo>
                <a:lnTo>
                  <a:pt x="0" y="328"/>
                </a:lnTo>
                <a:lnTo>
                  <a:pt x="0" y="309"/>
                </a:lnTo>
                <a:lnTo>
                  <a:pt x="0" y="295"/>
                </a:lnTo>
                <a:lnTo>
                  <a:pt x="0" y="293"/>
                </a:lnTo>
                <a:lnTo>
                  <a:pt x="0" y="292"/>
                </a:lnTo>
                <a:lnTo>
                  <a:pt x="0" y="290"/>
                </a:lnTo>
                <a:lnTo>
                  <a:pt x="0" y="288"/>
                </a:lnTo>
                <a:lnTo>
                  <a:pt x="0" y="287"/>
                </a:lnTo>
                <a:lnTo>
                  <a:pt x="0" y="285"/>
                </a:lnTo>
                <a:lnTo>
                  <a:pt x="0" y="284"/>
                </a:lnTo>
                <a:lnTo>
                  <a:pt x="0" y="282"/>
                </a:lnTo>
                <a:lnTo>
                  <a:pt x="0" y="280"/>
                </a:lnTo>
                <a:lnTo>
                  <a:pt x="0" y="279"/>
                </a:lnTo>
                <a:lnTo>
                  <a:pt x="0" y="277"/>
                </a:lnTo>
                <a:lnTo>
                  <a:pt x="0" y="276"/>
                </a:lnTo>
                <a:lnTo>
                  <a:pt x="0" y="274"/>
                </a:lnTo>
                <a:lnTo>
                  <a:pt x="0" y="272"/>
                </a:lnTo>
                <a:lnTo>
                  <a:pt x="0" y="271"/>
                </a:lnTo>
                <a:lnTo>
                  <a:pt x="0" y="269"/>
                </a:lnTo>
                <a:lnTo>
                  <a:pt x="0" y="268"/>
                </a:lnTo>
                <a:lnTo>
                  <a:pt x="0" y="266"/>
                </a:lnTo>
                <a:lnTo>
                  <a:pt x="0" y="264"/>
                </a:lnTo>
                <a:lnTo>
                  <a:pt x="0" y="263"/>
                </a:lnTo>
                <a:lnTo>
                  <a:pt x="0" y="261"/>
                </a:lnTo>
                <a:lnTo>
                  <a:pt x="0" y="260"/>
                </a:lnTo>
                <a:lnTo>
                  <a:pt x="0" y="258"/>
                </a:lnTo>
                <a:lnTo>
                  <a:pt x="0" y="256"/>
                </a:lnTo>
                <a:lnTo>
                  <a:pt x="0" y="255"/>
                </a:lnTo>
                <a:lnTo>
                  <a:pt x="0" y="253"/>
                </a:lnTo>
                <a:lnTo>
                  <a:pt x="0" y="252"/>
                </a:lnTo>
                <a:lnTo>
                  <a:pt x="0" y="250"/>
                </a:lnTo>
                <a:lnTo>
                  <a:pt x="0" y="248"/>
                </a:lnTo>
                <a:lnTo>
                  <a:pt x="0" y="247"/>
                </a:lnTo>
                <a:lnTo>
                  <a:pt x="0" y="245"/>
                </a:lnTo>
                <a:lnTo>
                  <a:pt x="0" y="244"/>
                </a:lnTo>
                <a:lnTo>
                  <a:pt x="0" y="242"/>
                </a:lnTo>
                <a:lnTo>
                  <a:pt x="0" y="234"/>
                </a:lnTo>
                <a:lnTo>
                  <a:pt x="0" y="229"/>
                </a:lnTo>
                <a:lnTo>
                  <a:pt x="0" y="228"/>
                </a:lnTo>
                <a:lnTo>
                  <a:pt x="0" y="226"/>
                </a:lnTo>
                <a:lnTo>
                  <a:pt x="0" y="224"/>
                </a:lnTo>
                <a:lnTo>
                  <a:pt x="0" y="223"/>
                </a:lnTo>
                <a:lnTo>
                  <a:pt x="0" y="221"/>
                </a:lnTo>
                <a:lnTo>
                  <a:pt x="0" y="220"/>
                </a:lnTo>
                <a:lnTo>
                  <a:pt x="0" y="218"/>
                </a:lnTo>
                <a:lnTo>
                  <a:pt x="0" y="216"/>
                </a:lnTo>
                <a:lnTo>
                  <a:pt x="0" y="215"/>
                </a:lnTo>
                <a:lnTo>
                  <a:pt x="0" y="213"/>
                </a:lnTo>
                <a:lnTo>
                  <a:pt x="0" y="212"/>
                </a:lnTo>
                <a:lnTo>
                  <a:pt x="0" y="210"/>
                </a:lnTo>
                <a:lnTo>
                  <a:pt x="0" y="208"/>
                </a:lnTo>
                <a:lnTo>
                  <a:pt x="0" y="207"/>
                </a:lnTo>
                <a:lnTo>
                  <a:pt x="0" y="205"/>
                </a:lnTo>
                <a:lnTo>
                  <a:pt x="0" y="204"/>
                </a:lnTo>
                <a:lnTo>
                  <a:pt x="0" y="202"/>
                </a:lnTo>
                <a:lnTo>
                  <a:pt x="0" y="200"/>
                </a:lnTo>
                <a:lnTo>
                  <a:pt x="0" y="199"/>
                </a:lnTo>
                <a:lnTo>
                  <a:pt x="0" y="197"/>
                </a:lnTo>
                <a:lnTo>
                  <a:pt x="0" y="196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8"/>
                </a:lnTo>
                <a:lnTo>
                  <a:pt x="0" y="186"/>
                </a:lnTo>
                <a:lnTo>
                  <a:pt x="0" y="184"/>
                </a:lnTo>
                <a:lnTo>
                  <a:pt x="0" y="183"/>
                </a:lnTo>
                <a:lnTo>
                  <a:pt x="0" y="181"/>
                </a:lnTo>
                <a:lnTo>
                  <a:pt x="0" y="180"/>
                </a:lnTo>
                <a:lnTo>
                  <a:pt x="0" y="178"/>
                </a:lnTo>
                <a:lnTo>
                  <a:pt x="0" y="176"/>
                </a:lnTo>
                <a:lnTo>
                  <a:pt x="0" y="175"/>
                </a:lnTo>
                <a:lnTo>
                  <a:pt x="0" y="173"/>
                </a:lnTo>
                <a:lnTo>
                  <a:pt x="0" y="172"/>
                </a:lnTo>
                <a:lnTo>
                  <a:pt x="0" y="170"/>
                </a:lnTo>
                <a:lnTo>
                  <a:pt x="0" y="168"/>
                </a:lnTo>
                <a:lnTo>
                  <a:pt x="0" y="167"/>
                </a:lnTo>
                <a:lnTo>
                  <a:pt x="0" y="165"/>
                </a:lnTo>
                <a:lnTo>
                  <a:pt x="0" y="164"/>
                </a:lnTo>
                <a:lnTo>
                  <a:pt x="0" y="162"/>
                </a:lnTo>
                <a:lnTo>
                  <a:pt x="0" y="160"/>
                </a:lnTo>
                <a:lnTo>
                  <a:pt x="0" y="159"/>
                </a:lnTo>
                <a:lnTo>
                  <a:pt x="0" y="157"/>
                </a:lnTo>
                <a:lnTo>
                  <a:pt x="0" y="156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22"/>
                </a:lnTo>
                <a:lnTo>
                  <a:pt x="0" y="112"/>
                </a:lnTo>
                <a:lnTo>
                  <a:pt x="0" y="109"/>
                </a:lnTo>
                <a:lnTo>
                  <a:pt x="0" y="103"/>
                </a:lnTo>
                <a:lnTo>
                  <a:pt x="0" y="96"/>
                </a:lnTo>
                <a:lnTo>
                  <a:pt x="0" y="69"/>
                </a:lnTo>
                <a:lnTo>
                  <a:pt x="0" y="66"/>
                </a:lnTo>
                <a:lnTo>
                  <a:pt x="0" y="56"/>
                </a:lnTo>
                <a:lnTo>
                  <a:pt x="0" y="55"/>
                </a:lnTo>
                <a:lnTo>
                  <a:pt x="0" y="42"/>
                </a:lnTo>
                <a:lnTo>
                  <a:pt x="0" y="28"/>
                </a:lnTo>
                <a:lnTo>
                  <a:pt x="0" y="16"/>
                </a:lnTo>
                <a:lnTo>
                  <a:pt x="0" y="13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5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3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29" y="2"/>
                </a:lnTo>
                <a:lnTo>
                  <a:pt x="31" y="2"/>
                </a:lnTo>
                <a:lnTo>
                  <a:pt x="32" y="2"/>
                </a:lnTo>
                <a:lnTo>
                  <a:pt x="34" y="2"/>
                </a:lnTo>
                <a:lnTo>
                  <a:pt x="35" y="2"/>
                </a:lnTo>
                <a:lnTo>
                  <a:pt x="37" y="2"/>
                </a:lnTo>
                <a:lnTo>
                  <a:pt x="39" y="2"/>
                </a:lnTo>
                <a:lnTo>
                  <a:pt x="40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7" y="2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5" y="2"/>
                </a:lnTo>
                <a:lnTo>
                  <a:pt x="58" y="0"/>
                </a:lnTo>
                <a:lnTo>
                  <a:pt x="58" y="2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3" y="2"/>
                </a:lnTo>
                <a:lnTo>
                  <a:pt x="85" y="2"/>
                </a:lnTo>
                <a:lnTo>
                  <a:pt x="87" y="2"/>
                </a:lnTo>
                <a:lnTo>
                  <a:pt x="88" y="2"/>
                </a:lnTo>
                <a:lnTo>
                  <a:pt x="90" y="2"/>
                </a:lnTo>
                <a:lnTo>
                  <a:pt x="91" y="2"/>
                </a:lnTo>
                <a:lnTo>
                  <a:pt x="93" y="2"/>
                </a:lnTo>
                <a:lnTo>
                  <a:pt x="95" y="2"/>
                </a:lnTo>
                <a:lnTo>
                  <a:pt x="96" y="2"/>
                </a:lnTo>
                <a:lnTo>
                  <a:pt x="98" y="2"/>
                </a:lnTo>
                <a:lnTo>
                  <a:pt x="99" y="2"/>
                </a:lnTo>
                <a:lnTo>
                  <a:pt x="101" y="2"/>
                </a:lnTo>
                <a:lnTo>
                  <a:pt x="103" y="2"/>
                </a:lnTo>
                <a:lnTo>
                  <a:pt x="104" y="2"/>
                </a:lnTo>
                <a:lnTo>
                  <a:pt x="106" y="2"/>
                </a:lnTo>
                <a:lnTo>
                  <a:pt x="107" y="2"/>
                </a:lnTo>
                <a:lnTo>
                  <a:pt x="109" y="2"/>
                </a:lnTo>
                <a:lnTo>
                  <a:pt x="111" y="2"/>
                </a:lnTo>
                <a:lnTo>
                  <a:pt x="112" y="2"/>
                </a:lnTo>
                <a:lnTo>
                  <a:pt x="114" y="2"/>
                </a:lnTo>
                <a:lnTo>
                  <a:pt x="115" y="2"/>
                </a:lnTo>
                <a:lnTo>
                  <a:pt x="117" y="2"/>
                </a:lnTo>
                <a:lnTo>
                  <a:pt x="119" y="2"/>
                </a:lnTo>
                <a:lnTo>
                  <a:pt x="120" y="2"/>
                </a:lnTo>
                <a:lnTo>
                  <a:pt x="122" y="2"/>
                </a:lnTo>
                <a:lnTo>
                  <a:pt x="123" y="2"/>
                </a:lnTo>
                <a:lnTo>
                  <a:pt x="125" y="2"/>
                </a:lnTo>
                <a:lnTo>
                  <a:pt x="127" y="2"/>
                </a:lnTo>
                <a:lnTo>
                  <a:pt x="128" y="2"/>
                </a:lnTo>
                <a:lnTo>
                  <a:pt x="130" y="2"/>
                </a:lnTo>
                <a:lnTo>
                  <a:pt x="131" y="2"/>
                </a:lnTo>
                <a:lnTo>
                  <a:pt x="133" y="2"/>
                </a:lnTo>
                <a:lnTo>
                  <a:pt x="135" y="2"/>
                </a:lnTo>
                <a:lnTo>
                  <a:pt x="136" y="2"/>
                </a:lnTo>
                <a:lnTo>
                  <a:pt x="138" y="2"/>
                </a:lnTo>
                <a:lnTo>
                  <a:pt x="139" y="2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46" y="2"/>
                </a:lnTo>
                <a:lnTo>
                  <a:pt x="159" y="2"/>
                </a:lnTo>
                <a:lnTo>
                  <a:pt x="171" y="2"/>
                </a:lnTo>
                <a:lnTo>
                  <a:pt x="186" y="2"/>
                </a:lnTo>
                <a:close/>
              </a:path>
            </a:pathLst>
          </a:custGeom>
          <a:solidFill>
            <a:srgbClr val="DB5A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8"/>
          <p:cNvSpPr>
            <a:spLocks/>
          </p:cNvSpPr>
          <p:nvPr/>
        </p:nvSpPr>
        <p:spPr bwMode="auto">
          <a:xfrm>
            <a:off x="5718176" y="4752976"/>
            <a:ext cx="136525" cy="144463"/>
          </a:xfrm>
          <a:custGeom>
            <a:avLst/>
            <a:gdLst/>
            <a:ahLst/>
            <a:cxnLst>
              <a:cxn ang="0">
                <a:pos x="41" y="0"/>
              </a:cxn>
              <a:cxn ang="0">
                <a:pos x="43" y="0"/>
              </a:cxn>
              <a:cxn ang="0">
                <a:pos x="59" y="12"/>
              </a:cxn>
              <a:cxn ang="0">
                <a:pos x="64" y="16"/>
              </a:cxn>
              <a:cxn ang="0">
                <a:pos x="76" y="24"/>
              </a:cxn>
              <a:cxn ang="0">
                <a:pos x="78" y="27"/>
              </a:cxn>
              <a:cxn ang="0">
                <a:pos x="80" y="27"/>
              </a:cxn>
              <a:cxn ang="0">
                <a:pos x="83" y="30"/>
              </a:cxn>
              <a:cxn ang="0">
                <a:pos x="84" y="30"/>
              </a:cxn>
              <a:cxn ang="0">
                <a:pos x="84" y="35"/>
              </a:cxn>
              <a:cxn ang="0">
                <a:pos x="81" y="38"/>
              </a:cxn>
              <a:cxn ang="0">
                <a:pos x="80" y="40"/>
              </a:cxn>
              <a:cxn ang="0">
                <a:pos x="81" y="44"/>
              </a:cxn>
              <a:cxn ang="0">
                <a:pos x="81" y="51"/>
              </a:cxn>
              <a:cxn ang="0">
                <a:pos x="81" y="56"/>
              </a:cxn>
              <a:cxn ang="0">
                <a:pos x="81" y="62"/>
              </a:cxn>
              <a:cxn ang="0">
                <a:pos x="76" y="64"/>
              </a:cxn>
              <a:cxn ang="0">
                <a:pos x="75" y="65"/>
              </a:cxn>
              <a:cxn ang="0">
                <a:pos x="75" y="68"/>
              </a:cxn>
              <a:cxn ang="0">
                <a:pos x="73" y="72"/>
              </a:cxn>
              <a:cxn ang="0">
                <a:pos x="70" y="76"/>
              </a:cxn>
              <a:cxn ang="0">
                <a:pos x="67" y="83"/>
              </a:cxn>
              <a:cxn ang="0">
                <a:pos x="64" y="89"/>
              </a:cxn>
              <a:cxn ang="0">
                <a:pos x="62" y="91"/>
              </a:cxn>
              <a:cxn ang="0">
                <a:pos x="52" y="84"/>
              </a:cxn>
              <a:cxn ang="0">
                <a:pos x="40" y="75"/>
              </a:cxn>
              <a:cxn ang="0">
                <a:pos x="25" y="65"/>
              </a:cxn>
              <a:cxn ang="0">
                <a:pos x="19" y="62"/>
              </a:cxn>
              <a:cxn ang="0">
                <a:pos x="12" y="65"/>
              </a:cxn>
              <a:cxn ang="0">
                <a:pos x="12" y="65"/>
              </a:cxn>
              <a:cxn ang="0">
                <a:pos x="12" y="76"/>
              </a:cxn>
              <a:cxn ang="0">
                <a:pos x="0" y="78"/>
              </a:cxn>
              <a:cxn ang="0">
                <a:pos x="0" y="72"/>
              </a:cxn>
              <a:cxn ang="0">
                <a:pos x="0" y="70"/>
              </a:cxn>
              <a:cxn ang="0">
                <a:pos x="0" y="70"/>
              </a:cxn>
              <a:cxn ang="0">
                <a:pos x="0" y="65"/>
              </a:cxn>
              <a:cxn ang="0">
                <a:pos x="0" y="59"/>
              </a:cxn>
              <a:cxn ang="0">
                <a:pos x="0" y="52"/>
              </a:cxn>
              <a:cxn ang="0">
                <a:pos x="0" y="38"/>
              </a:cxn>
              <a:cxn ang="0">
                <a:pos x="0" y="27"/>
              </a:cxn>
              <a:cxn ang="0">
                <a:pos x="0" y="12"/>
              </a:cxn>
              <a:cxn ang="0">
                <a:pos x="0" y="0"/>
              </a:cxn>
              <a:cxn ang="0">
                <a:pos x="6" y="0"/>
              </a:cxn>
              <a:cxn ang="0">
                <a:pos x="12" y="0"/>
              </a:cxn>
              <a:cxn ang="0">
                <a:pos x="25" y="0"/>
              </a:cxn>
              <a:cxn ang="0">
                <a:pos x="38" y="0"/>
              </a:cxn>
            </a:cxnLst>
            <a:rect l="0" t="0" r="r" b="b"/>
            <a:pathLst>
              <a:path w="86" h="91">
                <a:moveTo>
                  <a:pt x="38" y="0"/>
                </a:move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3" y="1"/>
                </a:lnTo>
                <a:lnTo>
                  <a:pt x="59" y="12"/>
                </a:lnTo>
                <a:lnTo>
                  <a:pt x="59" y="12"/>
                </a:lnTo>
                <a:lnTo>
                  <a:pt x="64" y="16"/>
                </a:lnTo>
                <a:lnTo>
                  <a:pt x="64" y="16"/>
                </a:lnTo>
                <a:lnTo>
                  <a:pt x="64" y="16"/>
                </a:lnTo>
                <a:lnTo>
                  <a:pt x="64" y="16"/>
                </a:lnTo>
                <a:lnTo>
                  <a:pt x="75" y="24"/>
                </a:lnTo>
                <a:lnTo>
                  <a:pt x="76" y="24"/>
                </a:lnTo>
                <a:lnTo>
                  <a:pt x="78" y="25"/>
                </a:lnTo>
                <a:lnTo>
                  <a:pt x="78" y="25"/>
                </a:lnTo>
                <a:lnTo>
                  <a:pt x="78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1" y="28"/>
                </a:lnTo>
                <a:lnTo>
                  <a:pt x="83" y="28"/>
                </a:lnTo>
                <a:lnTo>
                  <a:pt x="83" y="30"/>
                </a:lnTo>
                <a:lnTo>
                  <a:pt x="84" y="30"/>
                </a:lnTo>
                <a:lnTo>
                  <a:pt x="84" y="30"/>
                </a:lnTo>
                <a:lnTo>
                  <a:pt x="84" y="30"/>
                </a:lnTo>
                <a:lnTo>
                  <a:pt x="86" y="32"/>
                </a:lnTo>
                <a:lnTo>
                  <a:pt x="84" y="35"/>
                </a:lnTo>
                <a:lnTo>
                  <a:pt x="84" y="35"/>
                </a:lnTo>
                <a:lnTo>
                  <a:pt x="83" y="36"/>
                </a:lnTo>
                <a:lnTo>
                  <a:pt x="83" y="38"/>
                </a:lnTo>
                <a:lnTo>
                  <a:pt x="81" y="38"/>
                </a:lnTo>
                <a:lnTo>
                  <a:pt x="80" y="38"/>
                </a:lnTo>
                <a:lnTo>
                  <a:pt x="80" y="40"/>
                </a:lnTo>
                <a:lnTo>
                  <a:pt x="80" y="40"/>
                </a:lnTo>
                <a:lnTo>
                  <a:pt x="81" y="43"/>
                </a:lnTo>
                <a:lnTo>
                  <a:pt x="81" y="43"/>
                </a:lnTo>
                <a:lnTo>
                  <a:pt x="81" y="44"/>
                </a:lnTo>
                <a:lnTo>
                  <a:pt x="80" y="48"/>
                </a:lnTo>
                <a:lnTo>
                  <a:pt x="81" y="49"/>
                </a:lnTo>
                <a:lnTo>
                  <a:pt x="81" y="51"/>
                </a:lnTo>
                <a:lnTo>
                  <a:pt x="81" y="54"/>
                </a:lnTo>
                <a:lnTo>
                  <a:pt x="81" y="56"/>
                </a:lnTo>
                <a:lnTo>
                  <a:pt x="81" y="56"/>
                </a:lnTo>
                <a:lnTo>
                  <a:pt x="81" y="57"/>
                </a:lnTo>
                <a:lnTo>
                  <a:pt x="81" y="59"/>
                </a:lnTo>
                <a:lnTo>
                  <a:pt x="81" y="62"/>
                </a:lnTo>
                <a:lnTo>
                  <a:pt x="80" y="62"/>
                </a:lnTo>
                <a:lnTo>
                  <a:pt x="78" y="64"/>
                </a:lnTo>
                <a:lnTo>
                  <a:pt x="76" y="64"/>
                </a:lnTo>
                <a:lnTo>
                  <a:pt x="76" y="64"/>
                </a:lnTo>
                <a:lnTo>
                  <a:pt x="76" y="65"/>
                </a:lnTo>
                <a:lnTo>
                  <a:pt x="75" y="65"/>
                </a:lnTo>
                <a:lnTo>
                  <a:pt x="75" y="67"/>
                </a:lnTo>
                <a:lnTo>
                  <a:pt x="75" y="67"/>
                </a:lnTo>
                <a:lnTo>
                  <a:pt x="75" y="68"/>
                </a:lnTo>
                <a:lnTo>
                  <a:pt x="75" y="68"/>
                </a:lnTo>
                <a:lnTo>
                  <a:pt x="75" y="70"/>
                </a:lnTo>
                <a:lnTo>
                  <a:pt x="73" y="72"/>
                </a:lnTo>
                <a:lnTo>
                  <a:pt x="72" y="73"/>
                </a:lnTo>
                <a:lnTo>
                  <a:pt x="70" y="76"/>
                </a:lnTo>
                <a:lnTo>
                  <a:pt x="70" y="76"/>
                </a:lnTo>
                <a:lnTo>
                  <a:pt x="68" y="80"/>
                </a:lnTo>
                <a:lnTo>
                  <a:pt x="68" y="81"/>
                </a:lnTo>
                <a:lnTo>
                  <a:pt x="67" y="83"/>
                </a:lnTo>
                <a:lnTo>
                  <a:pt x="67" y="84"/>
                </a:lnTo>
                <a:lnTo>
                  <a:pt x="65" y="88"/>
                </a:lnTo>
                <a:lnTo>
                  <a:pt x="64" y="89"/>
                </a:lnTo>
                <a:lnTo>
                  <a:pt x="62" y="91"/>
                </a:lnTo>
                <a:lnTo>
                  <a:pt x="62" y="91"/>
                </a:lnTo>
                <a:lnTo>
                  <a:pt x="62" y="91"/>
                </a:lnTo>
                <a:lnTo>
                  <a:pt x="57" y="88"/>
                </a:lnTo>
                <a:lnTo>
                  <a:pt x="52" y="84"/>
                </a:lnTo>
                <a:lnTo>
                  <a:pt x="52" y="84"/>
                </a:lnTo>
                <a:lnTo>
                  <a:pt x="43" y="76"/>
                </a:lnTo>
                <a:lnTo>
                  <a:pt x="40" y="76"/>
                </a:lnTo>
                <a:lnTo>
                  <a:pt x="40" y="75"/>
                </a:lnTo>
                <a:lnTo>
                  <a:pt x="32" y="70"/>
                </a:lnTo>
                <a:lnTo>
                  <a:pt x="25" y="65"/>
                </a:lnTo>
                <a:lnTo>
                  <a:pt x="25" y="65"/>
                </a:lnTo>
                <a:lnTo>
                  <a:pt x="25" y="65"/>
                </a:lnTo>
                <a:lnTo>
                  <a:pt x="24" y="65"/>
                </a:lnTo>
                <a:lnTo>
                  <a:pt x="19" y="62"/>
                </a:lnTo>
                <a:lnTo>
                  <a:pt x="16" y="62"/>
                </a:lnTo>
                <a:lnTo>
                  <a:pt x="16" y="65"/>
                </a:lnTo>
                <a:lnTo>
                  <a:pt x="12" y="65"/>
                </a:lnTo>
                <a:lnTo>
                  <a:pt x="12" y="65"/>
                </a:lnTo>
                <a:lnTo>
                  <a:pt x="12" y="65"/>
                </a:lnTo>
                <a:lnTo>
                  <a:pt x="12" y="65"/>
                </a:lnTo>
                <a:lnTo>
                  <a:pt x="12" y="67"/>
                </a:lnTo>
                <a:lnTo>
                  <a:pt x="12" y="70"/>
                </a:lnTo>
                <a:lnTo>
                  <a:pt x="12" y="76"/>
                </a:lnTo>
                <a:lnTo>
                  <a:pt x="12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2"/>
                </a:lnTo>
                <a:lnTo>
                  <a:pt x="0" y="72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59"/>
                </a:lnTo>
                <a:lnTo>
                  <a:pt x="0" y="59"/>
                </a:lnTo>
                <a:lnTo>
                  <a:pt x="0" y="56"/>
                </a:lnTo>
                <a:lnTo>
                  <a:pt x="0" y="52"/>
                </a:lnTo>
                <a:lnTo>
                  <a:pt x="0" y="52"/>
                </a:lnTo>
                <a:lnTo>
                  <a:pt x="0" y="40"/>
                </a:lnTo>
                <a:lnTo>
                  <a:pt x="0" y="40"/>
                </a:lnTo>
                <a:lnTo>
                  <a:pt x="0" y="38"/>
                </a:lnTo>
                <a:lnTo>
                  <a:pt x="0" y="33"/>
                </a:lnTo>
                <a:lnTo>
                  <a:pt x="0" y="33"/>
                </a:lnTo>
                <a:lnTo>
                  <a:pt x="0" y="27"/>
                </a:lnTo>
                <a:lnTo>
                  <a:pt x="0" y="25"/>
                </a:lnTo>
                <a:lnTo>
                  <a:pt x="0" y="16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" y="0"/>
                </a:lnTo>
                <a:lnTo>
                  <a:pt x="6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  <a:lnTo>
                  <a:pt x="12" y="0"/>
                </a:lnTo>
                <a:lnTo>
                  <a:pt x="20" y="0"/>
                </a:lnTo>
                <a:lnTo>
                  <a:pt x="25" y="0"/>
                </a:lnTo>
                <a:lnTo>
                  <a:pt x="25" y="0"/>
                </a:lnTo>
                <a:lnTo>
                  <a:pt x="27" y="0"/>
                </a:ln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6B92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9"/>
          <p:cNvSpPr>
            <a:spLocks/>
          </p:cNvSpPr>
          <p:nvPr/>
        </p:nvSpPr>
        <p:spPr bwMode="auto">
          <a:xfrm>
            <a:off x="4244976" y="5737226"/>
            <a:ext cx="495300" cy="490538"/>
          </a:xfrm>
          <a:custGeom>
            <a:avLst/>
            <a:gdLst/>
            <a:ahLst/>
            <a:cxnLst>
              <a:cxn ang="0">
                <a:pos x="232" y="59"/>
              </a:cxn>
              <a:cxn ang="0">
                <a:pos x="232" y="66"/>
              </a:cxn>
              <a:cxn ang="0">
                <a:pos x="232" y="72"/>
              </a:cxn>
              <a:cxn ang="0">
                <a:pos x="232" y="79"/>
              </a:cxn>
              <a:cxn ang="0">
                <a:pos x="283" y="79"/>
              </a:cxn>
              <a:cxn ang="0">
                <a:pos x="308" y="82"/>
              </a:cxn>
              <a:cxn ang="0">
                <a:pos x="308" y="104"/>
              </a:cxn>
              <a:cxn ang="0">
                <a:pos x="308" y="115"/>
              </a:cxn>
              <a:cxn ang="0">
                <a:pos x="308" y="144"/>
              </a:cxn>
              <a:cxn ang="0">
                <a:pos x="312" y="168"/>
              </a:cxn>
              <a:cxn ang="0">
                <a:pos x="312" y="194"/>
              </a:cxn>
              <a:cxn ang="0">
                <a:pos x="312" y="218"/>
              </a:cxn>
              <a:cxn ang="0">
                <a:pos x="312" y="229"/>
              </a:cxn>
              <a:cxn ang="0">
                <a:pos x="312" y="245"/>
              </a:cxn>
              <a:cxn ang="0">
                <a:pos x="312" y="277"/>
              </a:cxn>
              <a:cxn ang="0">
                <a:pos x="312" y="293"/>
              </a:cxn>
              <a:cxn ang="0">
                <a:pos x="312" y="306"/>
              </a:cxn>
              <a:cxn ang="0">
                <a:pos x="273" y="309"/>
              </a:cxn>
              <a:cxn ang="0">
                <a:pos x="259" y="309"/>
              </a:cxn>
              <a:cxn ang="0">
                <a:pos x="228" y="309"/>
              </a:cxn>
              <a:cxn ang="0">
                <a:pos x="200" y="309"/>
              </a:cxn>
              <a:cxn ang="0">
                <a:pos x="158" y="309"/>
              </a:cxn>
              <a:cxn ang="0">
                <a:pos x="81" y="295"/>
              </a:cxn>
              <a:cxn ang="0">
                <a:pos x="81" y="245"/>
              </a:cxn>
              <a:cxn ang="0">
                <a:pos x="81" y="181"/>
              </a:cxn>
              <a:cxn ang="0">
                <a:pos x="80" y="155"/>
              </a:cxn>
              <a:cxn ang="0">
                <a:pos x="76" y="143"/>
              </a:cxn>
              <a:cxn ang="0">
                <a:pos x="64" y="130"/>
              </a:cxn>
              <a:cxn ang="0">
                <a:pos x="64" y="104"/>
              </a:cxn>
              <a:cxn ang="0">
                <a:pos x="64" y="91"/>
              </a:cxn>
              <a:cxn ang="0">
                <a:pos x="51" y="91"/>
              </a:cxn>
              <a:cxn ang="0">
                <a:pos x="51" y="53"/>
              </a:cxn>
              <a:cxn ang="0">
                <a:pos x="36" y="40"/>
              </a:cxn>
              <a:cxn ang="0">
                <a:pos x="25" y="27"/>
              </a:cxn>
              <a:cxn ang="0">
                <a:pos x="12" y="23"/>
              </a:cxn>
              <a:cxn ang="0">
                <a:pos x="12" y="16"/>
              </a:cxn>
              <a:cxn ang="0">
                <a:pos x="8" y="15"/>
              </a:cxn>
              <a:cxn ang="0">
                <a:pos x="0" y="2"/>
              </a:cxn>
              <a:cxn ang="0">
                <a:pos x="12" y="2"/>
              </a:cxn>
              <a:cxn ang="0">
                <a:pos x="19" y="2"/>
              </a:cxn>
              <a:cxn ang="0">
                <a:pos x="25" y="2"/>
              </a:cxn>
              <a:cxn ang="0">
                <a:pos x="32" y="2"/>
              </a:cxn>
              <a:cxn ang="0">
                <a:pos x="38" y="2"/>
              </a:cxn>
              <a:cxn ang="0">
                <a:pos x="51" y="2"/>
              </a:cxn>
              <a:cxn ang="0">
                <a:pos x="68" y="2"/>
              </a:cxn>
              <a:cxn ang="0">
                <a:pos x="76" y="2"/>
              </a:cxn>
              <a:cxn ang="0">
                <a:pos x="118" y="2"/>
              </a:cxn>
              <a:cxn ang="0">
                <a:pos x="153" y="2"/>
              </a:cxn>
              <a:cxn ang="0">
                <a:pos x="206" y="0"/>
              </a:cxn>
            </a:cxnLst>
            <a:rect l="0" t="0" r="r" b="b"/>
            <a:pathLst>
              <a:path w="312" h="309">
                <a:moveTo>
                  <a:pt x="232" y="0"/>
                </a:moveTo>
                <a:lnTo>
                  <a:pt x="232" y="27"/>
                </a:lnTo>
                <a:lnTo>
                  <a:pt x="232" y="40"/>
                </a:lnTo>
                <a:lnTo>
                  <a:pt x="232" y="59"/>
                </a:lnTo>
                <a:lnTo>
                  <a:pt x="232" y="61"/>
                </a:lnTo>
                <a:lnTo>
                  <a:pt x="232" y="63"/>
                </a:lnTo>
                <a:lnTo>
                  <a:pt x="232" y="64"/>
                </a:lnTo>
                <a:lnTo>
                  <a:pt x="232" y="66"/>
                </a:lnTo>
                <a:lnTo>
                  <a:pt x="232" y="67"/>
                </a:lnTo>
                <a:lnTo>
                  <a:pt x="232" y="69"/>
                </a:lnTo>
                <a:lnTo>
                  <a:pt x="232" y="71"/>
                </a:lnTo>
                <a:lnTo>
                  <a:pt x="232" y="72"/>
                </a:lnTo>
                <a:lnTo>
                  <a:pt x="232" y="74"/>
                </a:lnTo>
                <a:lnTo>
                  <a:pt x="232" y="75"/>
                </a:lnTo>
                <a:lnTo>
                  <a:pt x="232" y="77"/>
                </a:lnTo>
                <a:lnTo>
                  <a:pt x="232" y="79"/>
                </a:lnTo>
                <a:lnTo>
                  <a:pt x="246" y="79"/>
                </a:lnTo>
                <a:lnTo>
                  <a:pt x="257" y="79"/>
                </a:lnTo>
                <a:lnTo>
                  <a:pt x="270" y="79"/>
                </a:lnTo>
                <a:lnTo>
                  <a:pt x="283" y="79"/>
                </a:lnTo>
                <a:lnTo>
                  <a:pt x="296" y="79"/>
                </a:lnTo>
                <a:lnTo>
                  <a:pt x="305" y="79"/>
                </a:lnTo>
                <a:lnTo>
                  <a:pt x="308" y="79"/>
                </a:lnTo>
                <a:lnTo>
                  <a:pt x="308" y="82"/>
                </a:lnTo>
                <a:lnTo>
                  <a:pt x="308" y="88"/>
                </a:lnTo>
                <a:lnTo>
                  <a:pt x="308" y="91"/>
                </a:lnTo>
                <a:lnTo>
                  <a:pt x="308" y="98"/>
                </a:lnTo>
                <a:lnTo>
                  <a:pt x="308" y="104"/>
                </a:lnTo>
                <a:lnTo>
                  <a:pt x="308" y="106"/>
                </a:lnTo>
                <a:lnTo>
                  <a:pt x="308" y="111"/>
                </a:lnTo>
                <a:lnTo>
                  <a:pt x="308" y="114"/>
                </a:lnTo>
                <a:lnTo>
                  <a:pt x="308" y="115"/>
                </a:lnTo>
                <a:lnTo>
                  <a:pt x="308" y="117"/>
                </a:lnTo>
                <a:lnTo>
                  <a:pt x="308" y="130"/>
                </a:lnTo>
                <a:lnTo>
                  <a:pt x="308" y="143"/>
                </a:lnTo>
                <a:lnTo>
                  <a:pt x="308" y="144"/>
                </a:lnTo>
                <a:lnTo>
                  <a:pt x="308" y="155"/>
                </a:lnTo>
                <a:lnTo>
                  <a:pt x="310" y="155"/>
                </a:lnTo>
                <a:lnTo>
                  <a:pt x="312" y="155"/>
                </a:lnTo>
                <a:lnTo>
                  <a:pt x="312" y="168"/>
                </a:lnTo>
                <a:lnTo>
                  <a:pt x="312" y="171"/>
                </a:lnTo>
                <a:lnTo>
                  <a:pt x="312" y="176"/>
                </a:lnTo>
                <a:lnTo>
                  <a:pt x="312" y="181"/>
                </a:lnTo>
                <a:lnTo>
                  <a:pt x="312" y="194"/>
                </a:lnTo>
                <a:lnTo>
                  <a:pt x="312" y="203"/>
                </a:lnTo>
                <a:lnTo>
                  <a:pt x="312" y="207"/>
                </a:lnTo>
                <a:lnTo>
                  <a:pt x="312" y="213"/>
                </a:lnTo>
                <a:lnTo>
                  <a:pt x="312" y="218"/>
                </a:lnTo>
                <a:lnTo>
                  <a:pt x="312" y="219"/>
                </a:lnTo>
                <a:lnTo>
                  <a:pt x="312" y="223"/>
                </a:lnTo>
                <a:lnTo>
                  <a:pt x="312" y="224"/>
                </a:lnTo>
                <a:lnTo>
                  <a:pt x="312" y="229"/>
                </a:lnTo>
                <a:lnTo>
                  <a:pt x="312" y="232"/>
                </a:lnTo>
                <a:lnTo>
                  <a:pt x="312" y="234"/>
                </a:lnTo>
                <a:lnTo>
                  <a:pt x="312" y="235"/>
                </a:lnTo>
                <a:lnTo>
                  <a:pt x="312" y="245"/>
                </a:lnTo>
                <a:lnTo>
                  <a:pt x="312" y="258"/>
                </a:lnTo>
                <a:lnTo>
                  <a:pt x="312" y="269"/>
                </a:lnTo>
                <a:lnTo>
                  <a:pt x="312" y="275"/>
                </a:lnTo>
                <a:lnTo>
                  <a:pt x="312" y="277"/>
                </a:lnTo>
                <a:lnTo>
                  <a:pt x="312" y="282"/>
                </a:lnTo>
                <a:lnTo>
                  <a:pt x="312" y="285"/>
                </a:lnTo>
                <a:lnTo>
                  <a:pt x="312" y="287"/>
                </a:lnTo>
                <a:lnTo>
                  <a:pt x="312" y="293"/>
                </a:lnTo>
                <a:lnTo>
                  <a:pt x="312" y="299"/>
                </a:lnTo>
                <a:lnTo>
                  <a:pt x="312" y="301"/>
                </a:lnTo>
                <a:lnTo>
                  <a:pt x="312" y="303"/>
                </a:lnTo>
                <a:lnTo>
                  <a:pt x="312" y="306"/>
                </a:lnTo>
                <a:lnTo>
                  <a:pt x="312" y="307"/>
                </a:lnTo>
                <a:lnTo>
                  <a:pt x="308" y="307"/>
                </a:lnTo>
                <a:lnTo>
                  <a:pt x="299" y="307"/>
                </a:lnTo>
                <a:lnTo>
                  <a:pt x="273" y="309"/>
                </a:lnTo>
                <a:lnTo>
                  <a:pt x="265" y="309"/>
                </a:lnTo>
                <a:lnTo>
                  <a:pt x="262" y="309"/>
                </a:lnTo>
                <a:lnTo>
                  <a:pt x="260" y="309"/>
                </a:lnTo>
                <a:lnTo>
                  <a:pt x="259" y="309"/>
                </a:lnTo>
                <a:lnTo>
                  <a:pt x="257" y="309"/>
                </a:lnTo>
                <a:lnTo>
                  <a:pt x="243" y="309"/>
                </a:lnTo>
                <a:lnTo>
                  <a:pt x="235" y="309"/>
                </a:lnTo>
                <a:lnTo>
                  <a:pt x="228" y="309"/>
                </a:lnTo>
                <a:lnTo>
                  <a:pt x="217" y="309"/>
                </a:lnTo>
                <a:lnTo>
                  <a:pt x="206" y="309"/>
                </a:lnTo>
                <a:lnTo>
                  <a:pt x="201" y="309"/>
                </a:lnTo>
                <a:lnTo>
                  <a:pt x="200" y="309"/>
                </a:lnTo>
                <a:lnTo>
                  <a:pt x="187" y="309"/>
                </a:lnTo>
                <a:lnTo>
                  <a:pt x="180" y="309"/>
                </a:lnTo>
                <a:lnTo>
                  <a:pt x="164" y="309"/>
                </a:lnTo>
                <a:lnTo>
                  <a:pt x="158" y="309"/>
                </a:lnTo>
                <a:lnTo>
                  <a:pt x="81" y="309"/>
                </a:lnTo>
                <a:lnTo>
                  <a:pt x="81" y="307"/>
                </a:lnTo>
                <a:lnTo>
                  <a:pt x="81" y="296"/>
                </a:lnTo>
                <a:lnTo>
                  <a:pt x="81" y="295"/>
                </a:lnTo>
                <a:lnTo>
                  <a:pt x="81" y="282"/>
                </a:lnTo>
                <a:lnTo>
                  <a:pt x="81" y="269"/>
                </a:lnTo>
                <a:lnTo>
                  <a:pt x="81" y="259"/>
                </a:lnTo>
                <a:lnTo>
                  <a:pt x="81" y="245"/>
                </a:lnTo>
                <a:lnTo>
                  <a:pt x="81" y="232"/>
                </a:lnTo>
                <a:lnTo>
                  <a:pt x="81" y="207"/>
                </a:lnTo>
                <a:lnTo>
                  <a:pt x="81" y="194"/>
                </a:lnTo>
                <a:lnTo>
                  <a:pt x="81" y="181"/>
                </a:lnTo>
                <a:lnTo>
                  <a:pt x="81" y="168"/>
                </a:lnTo>
                <a:lnTo>
                  <a:pt x="81" y="159"/>
                </a:lnTo>
                <a:lnTo>
                  <a:pt x="81" y="155"/>
                </a:lnTo>
                <a:lnTo>
                  <a:pt x="80" y="155"/>
                </a:lnTo>
                <a:lnTo>
                  <a:pt x="76" y="155"/>
                </a:lnTo>
                <a:lnTo>
                  <a:pt x="76" y="152"/>
                </a:lnTo>
                <a:lnTo>
                  <a:pt x="76" y="147"/>
                </a:lnTo>
                <a:lnTo>
                  <a:pt x="76" y="143"/>
                </a:lnTo>
                <a:lnTo>
                  <a:pt x="76" y="136"/>
                </a:lnTo>
                <a:lnTo>
                  <a:pt x="64" y="136"/>
                </a:lnTo>
                <a:lnTo>
                  <a:pt x="65" y="130"/>
                </a:lnTo>
                <a:lnTo>
                  <a:pt x="64" y="130"/>
                </a:lnTo>
                <a:lnTo>
                  <a:pt x="64" y="117"/>
                </a:lnTo>
                <a:lnTo>
                  <a:pt x="64" y="112"/>
                </a:lnTo>
                <a:lnTo>
                  <a:pt x="64" y="109"/>
                </a:lnTo>
                <a:lnTo>
                  <a:pt x="64" y="104"/>
                </a:lnTo>
                <a:lnTo>
                  <a:pt x="64" y="98"/>
                </a:lnTo>
                <a:lnTo>
                  <a:pt x="64" y="96"/>
                </a:lnTo>
                <a:lnTo>
                  <a:pt x="64" y="93"/>
                </a:lnTo>
                <a:lnTo>
                  <a:pt x="64" y="91"/>
                </a:lnTo>
                <a:lnTo>
                  <a:pt x="62" y="91"/>
                </a:lnTo>
                <a:lnTo>
                  <a:pt x="60" y="91"/>
                </a:lnTo>
                <a:lnTo>
                  <a:pt x="59" y="91"/>
                </a:lnTo>
                <a:lnTo>
                  <a:pt x="51" y="91"/>
                </a:lnTo>
                <a:lnTo>
                  <a:pt x="51" y="88"/>
                </a:lnTo>
                <a:lnTo>
                  <a:pt x="51" y="87"/>
                </a:lnTo>
                <a:lnTo>
                  <a:pt x="51" y="85"/>
                </a:lnTo>
                <a:lnTo>
                  <a:pt x="51" y="53"/>
                </a:lnTo>
                <a:lnTo>
                  <a:pt x="44" y="53"/>
                </a:lnTo>
                <a:lnTo>
                  <a:pt x="44" y="45"/>
                </a:lnTo>
                <a:lnTo>
                  <a:pt x="44" y="40"/>
                </a:lnTo>
                <a:lnTo>
                  <a:pt x="36" y="40"/>
                </a:lnTo>
                <a:lnTo>
                  <a:pt x="25" y="40"/>
                </a:lnTo>
                <a:lnTo>
                  <a:pt x="25" y="31"/>
                </a:lnTo>
                <a:lnTo>
                  <a:pt x="25" y="29"/>
                </a:lnTo>
                <a:lnTo>
                  <a:pt x="25" y="27"/>
                </a:lnTo>
                <a:lnTo>
                  <a:pt x="22" y="27"/>
                </a:lnTo>
                <a:lnTo>
                  <a:pt x="20" y="27"/>
                </a:lnTo>
                <a:lnTo>
                  <a:pt x="12" y="27"/>
                </a:lnTo>
                <a:lnTo>
                  <a:pt x="12" y="23"/>
                </a:lnTo>
                <a:lnTo>
                  <a:pt x="12" y="21"/>
                </a:lnTo>
                <a:lnTo>
                  <a:pt x="12" y="19"/>
                </a:lnTo>
                <a:lnTo>
                  <a:pt x="12" y="18"/>
                </a:lnTo>
                <a:lnTo>
                  <a:pt x="12" y="16"/>
                </a:lnTo>
                <a:lnTo>
                  <a:pt x="12" y="15"/>
                </a:lnTo>
                <a:lnTo>
                  <a:pt x="11" y="15"/>
                </a:lnTo>
                <a:lnTo>
                  <a:pt x="9" y="15"/>
                </a:lnTo>
                <a:lnTo>
                  <a:pt x="8" y="15"/>
                </a:lnTo>
                <a:lnTo>
                  <a:pt x="6" y="15"/>
                </a:lnTo>
                <a:lnTo>
                  <a:pt x="0" y="15"/>
                </a:lnTo>
                <a:lnTo>
                  <a:pt x="0" y="8"/>
                </a:lnTo>
                <a:lnTo>
                  <a:pt x="0" y="2"/>
                </a:lnTo>
                <a:lnTo>
                  <a:pt x="8" y="2"/>
                </a:lnTo>
                <a:lnTo>
                  <a:pt x="9" y="2"/>
                </a:lnTo>
                <a:lnTo>
                  <a:pt x="11" y="2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8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0" y="0"/>
                </a:lnTo>
                <a:lnTo>
                  <a:pt x="40" y="2"/>
                </a:lnTo>
                <a:lnTo>
                  <a:pt x="51" y="2"/>
                </a:lnTo>
                <a:lnTo>
                  <a:pt x="56" y="2"/>
                </a:lnTo>
                <a:lnTo>
                  <a:pt x="59" y="2"/>
                </a:lnTo>
                <a:lnTo>
                  <a:pt x="64" y="2"/>
                </a:lnTo>
                <a:lnTo>
                  <a:pt x="68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6" y="2"/>
                </a:lnTo>
                <a:lnTo>
                  <a:pt x="89" y="2"/>
                </a:lnTo>
                <a:lnTo>
                  <a:pt x="102" y="2"/>
                </a:lnTo>
                <a:lnTo>
                  <a:pt x="115" y="2"/>
                </a:lnTo>
                <a:lnTo>
                  <a:pt x="118" y="2"/>
                </a:lnTo>
                <a:lnTo>
                  <a:pt x="123" y="2"/>
                </a:lnTo>
                <a:lnTo>
                  <a:pt x="128" y="2"/>
                </a:lnTo>
                <a:lnTo>
                  <a:pt x="140" y="2"/>
                </a:lnTo>
                <a:lnTo>
                  <a:pt x="153" y="2"/>
                </a:lnTo>
                <a:lnTo>
                  <a:pt x="166" y="2"/>
                </a:lnTo>
                <a:lnTo>
                  <a:pt x="180" y="2"/>
                </a:lnTo>
                <a:lnTo>
                  <a:pt x="193" y="2"/>
                </a:lnTo>
                <a:lnTo>
                  <a:pt x="206" y="0"/>
                </a:lnTo>
                <a:lnTo>
                  <a:pt x="219" y="0"/>
                </a:lnTo>
                <a:lnTo>
                  <a:pt x="232" y="0"/>
                </a:lnTo>
                <a:close/>
              </a:path>
            </a:pathLst>
          </a:custGeom>
          <a:solidFill>
            <a:srgbClr val="AB61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0"/>
          <p:cNvSpPr>
            <a:spLocks/>
          </p:cNvSpPr>
          <p:nvPr/>
        </p:nvSpPr>
        <p:spPr bwMode="auto">
          <a:xfrm>
            <a:off x="3267076" y="5672138"/>
            <a:ext cx="385763" cy="555625"/>
          </a:xfrm>
          <a:custGeom>
            <a:avLst/>
            <a:gdLst/>
            <a:ahLst/>
            <a:cxnLst>
              <a:cxn ang="0">
                <a:pos x="233" y="118"/>
              </a:cxn>
              <a:cxn ang="0">
                <a:pos x="230" y="169"/>
              </a:cxn>
              <a:cxn ang="0">
                <a:pos x="230" y="180"/>
              </a:cxn>
              <a:cxn ang="0">
                <a:pos x="230" y="192"/>
              </a:cxn>
              <a:cxn ang="0">
                <a:pos x="238" y="195"/>
              </a:cxn>
              <a:cxn ang="0">
                <a:pos x="238" y="209"/>
              </a:cxn>
              <a:cxn ang="0">
                <a:pos x="238" y="220"/>
              </a:cxn>
              <a:cxn ang="0">
                <a:pos x="238" y="232"/>
              </a:cxn>
              <a:cxn ang="0">
                <a:pos x="238" y="243"/>
              </a:cxn>
              <a:cxn ang="0">
                <a:pos x="238" y="254"/>
              </a:cxn>
              <a:cxn ang="0">
                <a:pos x="238" y="265"/>
              </a:cxn>
              <a:cxn ang="0">
                <a:pos x="238" y="276"/>
              </a:cxn>
              <a:cxn ang="0">
                <a:pos x="238" y="288"/>
              </a:cxn>
              <a:cxn ang="0">
                <a:pos x="238" y="299"/>
              </a:cxn>
              <a:cxn ang="0">
                <a:pos x="238" y="310"/>
              </a:cxn>
              <a:cxn ang="0">
                <a:pos x="238" y="321"/>
              </a:cxn>
              <a:cxn ang="0">
                <a:pos x="238" y="332"/>
              </a:cxn>
              <a:cxn ang="0">
                <a:pos x="238" y="344"/>
              </a:cxn>
              <a:cxn ang="0">
                <a:pos x="78" y="350"/>
              </a:cxn>
              <a:cxn ang="0">
                <a:pos x="9" y="328"/>
              </a:cxn>
              <a:cxn ang="0">
                <a:pos x="8" y="289"/>
              </a:cxn>
              <a:cxn ang="0">
                <a:pos x="9" y="280"/>
              </a:cxn>
              <a:cxn ang="0">
                <a:pos x="9" y="268"/>
              </a:cxn>
              <a:cxn ang="0">
                <a:pos x="9" y="257"/>
              </a:cxn>
              <a:cxn ang="0">
                <a:pos x="9" y="246"/>
              </a:cxn>
              <a:cxn ang="0">
                <a:pos x="9" y="235"/>
              </a:cxn>
              <a:cxn ang="0">
                <a:pos x="9" y="224"/>
              </a:cxn>
              <a:cxn ang="0">
                <a:pos x="9" y="212"/>
              </a:cxn>
              <a:cxn ang="0">
                <a:pos x="9" y="201"/>
              </a:cxn>
              <a:cxn ang="0">
                <a:pos x="4" y="195"/>
              </a:cxn>
              <a:cxn ang="0">
                <a:pos x="0" y="188"/>
              </a:cxn>
              <a:cxn ang="0">
                <a:pos x="0" y="177"/>
              </a:cxn>
              <a:cxn ang="0">
                <a:pos x="0" y="166"/>
              </a:cxn>
              <a:cxn ang="0">
                <a:pos x="0" y="155"/>
              </a:cxn>
              <a:cxn ang="0">
                <a:pos x="0" y="144"/>
              </a:cxn>
              <a:cxn ang="0">
                <a:pos x="0" y="132"/>
              </a:cxn>
              <a:cxn ang="0">
                <a:pos x="0" y="121"/>
              </a:cxn>
              <a:cxn ang="0">
                <a:pos x="9" y="120"/>
              </a:cxn>
              <a:cxn ang="0">
                <a:pos x="20" y="120"/>
              </a:cxn>
              <a:cxn ang="0">
                <a:pos x="32" y="120"/>
              </a:cxn>
              <a:cxn ang="0">
                <a:pos x="64" y="118"/>
              </a:cxn>
              <a:cxn ang="0">
                <a:pos x="108" y="118"/>
              </a:cxn>
              <a:cxn ang="0">
                <a:pos x="136" y="118"/>
              </a:cxn>
              <a:cxn ang="0">
                <a:pos x="147" y="118"/>
              </a:cxn>
              <a:cxn ang="0">
                <a:pos x="153" y="84"/>
              </a:cxn>
              <a:cxn ang="0">
                <a:pos x="153" y="49"/>
              </a:cxn>
              <a:cxn ang="0">
                <a:pos x="172" y="41"/>
              </a:cxn>
              <a:cxn ang="0">
                <a:pos x="171" y="33"/>
              </a:cxn>
              <a:cxn ang="0">
                <a:pos x="163" y="22"/>
              </a:cxn>
              <a:cxn ang="0">
                <a:pos x="156" y="12"/>
              </a:cxn>
              <a:cxn ang="0">
                <a:pos x="155" y="3"/>
              </a:cxn>
              <a:cxn ang="0">
                <a:pos x="166" y="0"/>
              </a:cxn>
              <a:cxn ang="0">
                <a:pos x="172" y="9"/>
              </a:cxn>
              <a:cxn ang="0">
                <a:pos x="172" y="20"/>
              </a:cxn>
              <a:cxn ang="0">
                <a:pos x="182" y="25"/>
              </a:cxn>
              <a:cxn ang="0">
                <a:pos x="187" y="36"/>
              </a:cxn>
              <a:cxn ang="0">
                <a:pos x="193" y="51"/>
              </a:cxn>
              <a:cxn ang="0">
                <a:pos x="201" y="64"/>
              </a:cxn>
              <a:cxn ang="0">
                <a:pos x="211" y="73"/>
              </a:cxn>
              <a:cxn ang="0">
                <a:pos x="222" y="80"/>
              </a:cxn>
              <a:cxn ang="0">
                <a:pos x="230" y="99"/>
              </a:cxn>
              <a:cxn ang="0">
                <a:pos x="243" y="110"/>
              </a:cxn>
            </a:cxnLst>
            <a:rect l="0" t="0" r="r" b="b"/>
            <a:pathLst>
              <a:path w="243" h="350">
                <a:moveTo>
                  <a:pt x="243" y="118"/>
                </a:moveTo>
                <a:lnTo>
                  <a:pt x="241" y="118"/>
                </a:lnTo>
                <a:lnTo>
                  <a:pt x="240" y="118"/>
                </a:lnTo>
                <a:lnTo>
                  <a:pt x="238" y="118"/>
                </a:lnTo>
                <a:lnTo>
                  <a:pt x="236" y="118"/>
                </a:lnTo>
                <a:lnTo>
                  <a:pt x="235" y="118"/>
                </a:lnTo>
                <a:lnTo>
                  <a:pt x="233" y="118"/>
                </a:lnTo>
                <a:lnTo>
                  <a:pt x="232" y="118"/>
                </a:lnTo>
                <a:lnTo>
                  <a:pt x="230" y="118"/>
                </a:lnTo>
                <a:lnTo>
                  <a:pt x="230" y="123"/>
                </a:lnTo>
                <a:lnTo>
                  <a:pt x="230" y="131"/>
                </a:lnTo>
                <a:lnTo>
                  <a:pt x="230" y="132"/>
                </a:lnTo>
                <a:lnTo>
                  <a:pt x="230" y="163"/>
                </a:lnTo>
                <a:lnTo>
                  <a:pt x="230" y="169"/>
                </a:lnTo>
                <a:lnTo>
                  <a:pt x="230" y="171"/>
                </a:lnTo>
                <a:lnTo>
                  <a:pt x="230" y="172"/>
                </a:lnTo>
                <a:lnTo>
                  <a:pt x="230" y="174"/>
                </a:lnTo>
                <a:lnTo>
                  <a:pt x="230" y="176"/>
                </a:lnTo>
                <a:lnTo>
                  <a:pt x="230" y="177"/>
                </a:lnTo>
                <a:lnTo>
                  <a:pt x="230" y="179"/>
                </a:lnTo>
                <a:lnTo>
                  <a:pt x="230" y="180"/>
                </a:lnTo>
                <a:lnTo>
                  <a:pt x="230" y="182"/>
                </a:lnTo>
                <a:lnTo>
                  <a:pt x="230" y="184"/>
                </a:lnTo>
                <a:lnTo>
                  <a:pt x="230" y="185"/>
                </a:lnTo>
                <a:lnTo>
                  <a:pt x="230" y="187"/>
                </a:lnTo>
                <a:lnTo>
                  <a:pt x="230" y="188"/>
                </a:lnTo>
                <a:lnTo>
                  <a:pt x="230" y="190"/>
                </a:lnTo>
                <a:lnTo>
                  <a:pt x="230" y="192"/>
                </a:lnTo>
                <a:lnTo>
                  <a:pt x="230" y="193"/>
                </a:lnTo>
                <a:lnTo>
                  <a:pt x="230" y="195"/>
                </a:lnTo>
                <a:lnTo>
                  <a:pt x="232" y="195"/>
                </a:lnTo>
                <a:lnTo>
                  <a:pt x="233" y="195"/>
                </a:lnTo>
                <a:lnTo>
                  <a:pt x="235" y="195"/>
                </a:lnTo>
                <a:lnTo>
                  <a:pt x="236" y="195"/>
                </a:lnTo>
                <a:lnTo>
                  <a:pt x="238" y="195"/>
                </a:lnTo>
                <a:lnTo>
                  <a:pt x="238" y="200"/>
                </a:lnTo>
                <a:lnTo>
                  <a:pt x="238" y="201"/>
                </a:lnTo>
                <a:lnTo>
                  <a:pt x="238" y="203"/>
                </a:lnTo>
                <a:lnTo>
                  <a:pt x="238" y="204"/>
                </a:lnTo>
                <a:lnTo>
                  <a:pt x="238" y="206"/>
                </a:lnTo>
                <a:lnTo>
                  <a:pt x="238" y="208"/>
                </a:lnTo>
                <a:lnTo>
                  <a:pt x="238" y="209"/>
                </a:lnTo>
                <a:lnTo>
                  <a:pt x="238" y="211"/>
                </a:lnTo>
                <a:lnTo>
                  <a:pt x="238" y="212"/>
                </a:lnTo>
                <a:lnTo>
                  <a:pt x="238" y="214"/>
                </a:lnTo>
                <a:lnTo>
                  <a:pt x="238" y="216"/>
                </a:lnTo>
                <a:lnTo>
                  <a:pt x="238" y="217"/>
                </a:lnTo>
                <a:lnTo>
                  <a:pt x="238" y="219"/>
                </a:lnTo>
                <a:lnTo>
                  <a:pt x="238" y="220"/>
                </a:lnTo>
                <a:lnTo>
                  <a:pt x="238" y="222"/>
                </a:lnTo>
                <a:lnTo>
                  <a:pt x="238" y="224"/>
                </a:lnTo>
                <a:lnTo>
                  <a:pt x="238" y="225"/>
                </a:lnTo>
                <a:lnTo>
                  <a:pt x="238" y="227"/>
                </a:lnTo>
                <a:lnTo>
                  <a:pt x="238" y="228"/>
                </a:lnTo>
                <a:lnTo>
                  <a:pt x="238" y="230"/>
                </a:lnTo>
                <a:lnTo>
                  <a:pt x="238" y="232"/>
                </a:lnTo>
                <a:lnTo>
                  <a:pt x="238" y="233"/>
                </a:lnTo>
                <a:lnTo>
                  <a:pt x="238" y="235"/>
                </a:lnTo>
                <a:lnTo>
                  <a:pt x="238" y="236"/>
                </a:lnTo>
                <a:lnTo>
                  <a:pt x="238" y="238"/>
                </a:lnTo>
                <a:lnTo>
                  <a:pt x="238" y="240"/>
                </a:lnTo>
                <a:lnTo>
                  <a:pt x="238" y="241"/>
                </a:lnTo>
                <a:lnTo>
                  <a:pt x="238" y="243"/>
                </a:lnTo>
                <a:lnTo>
                  <a:pt x="238" y="244"/>
                </a:lnTo>
                <a:lnTo>
                  <a:pt x="238" y="246"/>
                </a:lnTo>
                <a:lnTo>
                  <a:pt x="238" y="248"/>
                </a:lnTo>
                <a:lnTo>
                  <a:pt x="238" y="249"/>
                </a:lnTo>
                <a:lnTo>
                  <a:pt x="238" y="251"/>
                </a:lnTo>
                <a:lnTo>
                  <a:pt x="238" y="252"/>
                </a:lnTo>
                <a:lnTo>
                  <a:pt x="238" y="254"/>
                </a:lnTo>
                <a:lnTo>
                  <a:pt x="238" y="256"/>
                </a:lnTo>
                <a:lnTo>
                  <a:pt x="238" y="257"/>
                </a:lnTo>
                <a:lnTo>
                  <a:pt x="238" y="259"/>
                </a:lnTo>
                <a:lnTo>
                  <a:pt x="238" y="260"/>
                </a:lnTo>
                <a:lnTo>
                  <a:pt x="238" y="262"/>
                </a:lnTo>
                <a:lnTo>
                  <a:pt x="238" y="264"/>
                </a:lnTo>
                <a:lnTo>
                  <a:pt x="238" y="265"/>
                </a:lnTo>
                <a:lnTo>
                  <a:pt x="238" y="267"/>
                </a:lnTo>
                <a:lnTo>
                  <a:pt x="238" y="268"/>
                </a:lnTo>
                <a:lnTo>
                  <a:pt x="238" y="270"/>
                </a:lnTo>
                <a:lnTo>
                  <a:pt x="238" y="272"/>
                </a:lnTo>
                <a:lnTo>
                  <a:pt x="238" y="273"/>
                </a:lnTo>
                <a:lnTo>
                  <a:pt x="238" y="275"/>
                </a:lnTo>
                <a:lnTo>
                  <a:pt x="238" y="276"/>
                </a:lnTo>
                <a:lnTo>
                  <a:pt x="238" y="278"/>
                </a:lnTo>
                <a:lnTo>
                  <a:pt x="238" y="280"/>
                </a:lnTo>
                <a:lnTo>
                  <a:pt x="238" y="281"/>
                </a:lnTo>
                <a:lnTo>
                  <a:pt x="238" y="283"/>
                </a:lnTo>
                <a:lnTo>
                  <a:pt x="238" y="284"/>
                </a:lnTo>
                <a:lnTo>
                  <a:pt x="238" y="286"/>
                </a:lnTo>
                <a:lnTo>
                  <a:pt x="238" y="288"/>
                </a:lnTo>
                <a:lnTo>
                  <a:pt x="238" y="289"/>
                </a:lnTo>
                <a:lnTo>
                  <a:pt x="238" y="291"/>
                </a:lnTo>
                <a:lnTo>
                  <a:pt x="238" y="292"/>
                </a:lnTo>
                <a:lnTo>
                  <a:pt x="238" y="294"/>
                </a:lnTo>
                <a:lnTo>
                  <a:pt x="238" y="296"/>
                </a:lnTo>
                <a:lnTo>
                  <a:pt x="238" y="297"/>
                </a:lnTo>
                <a:lnTo>
                  <a:pt x="238" y="299"/>
                </a:lnTo>
                <a:lnTo>
                  <a:pt x="238" y="300"/>
                </a:lnTo>
                <a:lnTo>
                  <a:pt x="238" y="302"/>
                </a:lnTo>
                <a:lnTo>
                  <a:pt x="238" y="304"/>
                </a:lnTo>
                <a:lnTo>
                  <a:pt x="238" y="305"/>
                </a:lnTo>
                <a:lnTo>
                  <a:pt x="238" y="307"/>
                </a:lnTo>
                <a:lnTo>
                  <a:pt x="238" y="308"/>
                </a:lnTo>
                <a:lnTo>
                  <a:pt x="238" y="310"/>
                </a:lnTo>
                <a:lnTo>
                  <a:pt x="238" y="312"/>
                </a:lnTo>
                <a:lnTo>
                  <a:pt x="238" y="313"/>
                </a:lnTo>
                <a:lnTo>
                  <a:pt x="238" y="315"/>
                </a:lnTo>
                <a:lnTo>
                  <a:pt x="238" y="316"/>
                </a:lnTo>
                <a:lnTo>
                  <a:pt x="238" y="318"/>
                </a:lnTo>
                <a:lnTo>
                  <a:pt x="238" y="320"/>
                </a:lnTo>
                <a:lnTo>
                  <a:pt x="238" y="321"/>
                </a:lnTo>
                <a:lnTo>
                  <a:pt x="238" y="323"/>
                </a:lnTo>
                <a:lnTo>
                  <a:pt x="238" y="324"/>
                </a:lnTo>
                <a:lnTo>
                  <a:pt x="238" y="326"/>
                </a:lnTo>
                <a:lnTo>
                  <a:pt x="238" y="328"/>
                </a:lnTo>
                <a:lnTo>
                  <a:pt x="238" y="329"/>
                </a:lnTo>
                <a:lnTo>
                  <a:pt x="238" y="331"/>
                </a:lnTo>
                <a:lnTo>
                  <a:pt x="238" y="332"/>
                </a:lnTo>
                <a:lnTo>
                  <a:pt x="238" y="334"/>
                </a:lnTo>
                <a:lnTo>
                  <a:pt x="238" y="336"/>
                </a:lnTo>
                <a:lnTo>
                  <a:pt x="238" y="337"/>
                </a:lnTo>
                <a:lnTo>
                  <a:pt x="238" y="339"/>
                </a:lnTo>
                <a:lnTo>
                  <a:pt x="238" y="340"/>
                </a:lnTo>
                <a:lnTo>
                  <a:pt x="238" y="342"/>
                </a:lnTo>
                <a:lnTo>
                  <a:pt x="238" y="344"/>
                </a:lnTo>
                <a:lnTo>
                  <a:pt x="238" y="350"/>
                </a:lnTo>
                <a:lnTo>
                  <a:pt x="228" y="350"/>
                </a:lnTo>
                <a:lnTo>
                  <a:pt x="227" y="350"/>
                </a:lnTo>
                <a:lnTo>
                  <a:pt x="161" y="350"/>
                </a:lnTo>
                <a:lnTo>
                  <a:pt x="136" y="350"/>
                </a:lnTo>
                <a:lnTo>
                  <a:pt x="99" y="350"/>
                </a:lnTo>
                <a:lnTo>
                  <a:pt x="78" y="350"/>
                </a:lnTo>
                <a:lnTo>
                  <a:pt x="60" y="350"/>
                </a:lnTo>
                <a:lnTo>
                  <a:pt x="24" y="350"/>
                </a:lnTo>
                <a:lnTo>
                  <a:pt x="22" y="350"/>
                </a:lnTo>
                <a:lnTo>
                  <a:pt x="11" y="350"/>
                </a:lnTo>
                <a:lnTo>
                  <a:pt x="9" y="350"/>
                </a:lnTo>
                <a:lnTo>
                  <a:pt x="9" y="334"/>
                </a:lnTo>
                <a:lnTo>
                  <a:pt x="9" y="328"/>
                </a:lnTo>
                <a:lnTo>
                  <a:pt x="9" y="315"/>
                </a:lnTo>
                <a:lnTo>
                  <a:pt x="8" y="297"/>
                </a:lnTo>
                <a:lnTo>
                  <a:pt x="8" y="296"/>
                </a:lnTo>
                <a:lnTo>
                  <a:pt x="8" y="294"/>
                </a:lnTo>
                <a:lnTo>
                  <a:pt x="8" y="292"/>
                </a:lnTo>
                <a:lnTo>
                  <a:pt x="8" y="291"/>
                </a:lnTo>
                <a:lnTo>
                  <a:pt x="8" y="289"/>
                </a:lnTo>
                <a:lnTo>
                  <a:pt x="8" y="288"/>
                </a:lnTo>
                <a:lnTo>
                  <a:pt x="8" y="286"/>
                </a:lnTo>
                <a:lnTo>
                  <a:pt x="9" y="286"/>
                </a:lnTo>
                <a:lnTo>
                  <a:pt x="9" y="284"/>
                </a:lnTo>
                <a:lnTo>
                  <a:pt x="9" y="283"/>
                </a:lnTo>
                <a:lnTo>
                  <a:pt x="9" y="281"/>
                </a:lnTo>
                <a:lnTo>
                  <a:pt x="9" y="280"/>
                </a:lnTo>
                <a:lnTo>
                  <a:pt x="9" y="278"/>
                </a:lnTo>
                <a:lnTo>
                  <a:pt x="9" y="276"/>
                </a:lnTo>
                <a:lnTo>
                  <a:pt x="9" y="275"/>
                </a:lnTo>
                <a:lnTo>
                  <a:pt x="9" y="273"/>
                </a:lnTo>
                <a:lnTo>
                  <a:pt x="9" y="272"/>
                </a:lnTo>
                <a:lnTo>
                  <a:pt x="9" y="270"/>
                </a:lnTo>
                <a:lnTo>
                  <a:pt x="9" y="268"/>
                </a:lnTo>
                <a:lnTo>
                  <a:pt x="9" y="267"/>
                </a:lnTo>
                <a:lnTo>
                  <a:pt x="9" y="265"/>
                </a:lnTo>
                <a:lnTo>
                  <a:pt x="9" y="264"/>
                </a:lnTo>
                <a:lnTo>
                  <a:pt x="9" y="262"/>
                </a:lnTo>
                <a:lnTo>
                  <a:pt x="9" y="260"/>
                </a:lnTo>
                <a:lnTo>
                  <a:pt x="9" y="259"/>
                </a:lnTo>
                <a:lnTo>
                  <a:pt x="9" y="257"/>
                </a:lnTo>
                <a:lnTo>
                  <a:pt x="9" y="256"/>
                </a:lnTo>
                <a:lnTo>
                  <a:pt x="9" y="254"/>
                </a:lnTo>
                <a:lnTo>
                  <a:pt x="9" y="252"/>
                </a:lnTo>
                <a:lnTo>
                  <a:pt x="9" y="251"/>
                </a:lnTo>
                <a:lnTo>
                  <a:pt x="9" y="249"/>
                </a:lnTo>
                <a:lnTo>
                  <a:pt x="9" y="248"/>
                </a:lnTo>
                <a:lnTo>
                  <a:pt x="9" y="246"/>
                </a:lnTo>
                <a:lnTo>
                  <a:pt x="9" y="244"/>
                </a:lnTo>
                <a:lnTo>
                  <a:pt x="9" y="243"/>
                </a:lnTo>
                <a:lnTo>
                  <a:pt x="9" y="241"/>
                </a:lnTo>
                <a:lnTo>
                  <a:pt x="9" y="240"/>
                </a:lnTo>
                <a:lnTo>
                  <a:pt x="9" y="238"/>
                </a:lnTo>
                <a:lnTo>
                  <a:pt x="9" y="236"/>
                </a:lnTo>
                <a:lnTo>
                  <a:pt x="9" y="235"/>
                </a:lnTo>
                <a:lnTo>
                  <a:pt x="9" y="233"/>
                </a:lnTo>
                <a:lnTo>
                  <a:pt x="9" y="232"/>
                </a:lnTo>
                <a:lnTo>
                  <a:pt x="9" y="230"/>
                </a:lnTo>
                <a:lnTo>
                  <a:pt x="9" y="228"/>
                </a:lnTo>
                <a:lnTo>
                  <a:pt x="9" y="227"/>
                </a:lnTo>
                <a:lnTo>
                  <a:pt x="9" y="225"/>
                </a:lnTo>
                <a:lnTo>
                  <a:pt x="9" y="224"/>
                </a:lnTo>
                <a:lnTo>
                  <a:pt x="9" y="222"/>
                </a:lnTo>
                <a:lnTo>
                  <a:pt x="9" y="220"/>
                </a:lnTo>
                <a:lnTo>
                  <a:pt x="9" y="219"/>
                </a:lnTo>
                <a:lnTo>
                  <a:pt x="9" y="217"/>
                </a:lnTo>
                <a:lnTo>
                  <a:pt x="9" y="216"/>
                </a:lnTo>
                <a:lnTo>
                  <a:pt x="9" y="214"/>
                </a:lnTo>
                <a:lnTo>
                  <a:pt x="9" y="212"/>
                </a:lnTo>
                <a:lnTo>
                  <a:pt x="9" y="211"/>
                </a:lnTo>
                <a:lnTo>
                  <a:pt x="9" y="209"/>
                </a:lnTo>
                <a:lnTo>
                  <a:pt x="9" y="208"/>
                </a:lnTo>
                <a:lnTo>
                  <a:pt x="9" y="206"/>
                </a:lnTo>
                <a:lnTo>
                  <a:pt x="9" y="204"/>
                </a:lnTo>
                <a:lnTo>
                  <a:pt x="9" y="203"/>
                </a:lnTo>
                <a:lnTo>
                  <a:pt x="9" y="201"/>
                </a:lnTo>
                <a:lnTo>
                  <a:pt x="9" y="200"/>
                </a:lnTo>
                <a:lnTo>
                  <a:pt x="9" y="198"/>
                </a:lnTo>
                <a:lnTo>
                  <a:pt x="9" y="196"/>
                </a:lnTo>
                <a:lnTo>
                  <a:pt x="9" y="195"/>
                </a:lnTo>
                <a:lnTo>
                  <a:pt x="8" y="195"/>
                </a:lnTo>
                <a:lnTo>
                  <a:pt x="6" y="195"/>
                </a:lnTo>
                <a:lnTo>
                  <a:pt x="4" y="195"/>
                </a:lnTo>
                <a:lnTo>
                  <a:pt x="3" y="195"/>
                </a:lnTo>
                <a:lnTo>
                  <a:pt x="1" y="195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8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1" y="120"/>
                </a:lnTo>
                <a:lnTo>
                  <a:pt x="3" y="120"/>
                </a:lnTo>
                <a:lnTo>
                  <a:pt x="4" y="120"/>
                </a:lnTo>
                <a:lnTo>
                  <a:pt x="6" y="120"/>
                </a:lnTo>
                <a:lnTo>
                  <a:pt x="8" y="120"/>
                </a:lnTo>
                <a:lnTo>
                  <a:pt x="9" y="120"/>
                </a:lnTo>
                <a:lnTo>
                  <a:pt x="11" y="120"/>
                </a:lnTo>
                <a:lnTo>
                  <a:pt x="12" y="120"/>
                </a:lnTo>
                <a:lnTo>
                  <a:pt x="14" y="120"/>
                </a:lnTo>
                <a:lnTo>
                  <a:pt x="16" y="120"/>
                </a:lnTo>
                <a:lnTo>
                  <a:pt x="17" y="120"/>
                </a:lnTo>
                <a:lnTo>
                  <a:pt x="19" y="120"/>
                </a:lnTo>
                <a:lnTo>
                  <a:pt x="20" y="120"/>
                </a:lnTo>
                <a:lnTo>
                  <a:pt x="22" y="120"/>
                </a:lnTo>
                <a:lnTo>
                  <a:pt x="24" y="120"/>
                </a:lnTo>
                <a:lnTo>
                  <a:pt x="25" y="120"/>
                </a:lnTo>
                <a:lnTo>
                  <a:pt x="27" y="120"/>
                </a:lnTo>
                <a:lnTo>
                  <a:pt x="28" y="120"/>
                </a:lnTo>
                <a:lnTo>
                  <a:pt x="30" y="120"/>
                </a:lnTo>
                <a:lnTo>
                  <a:pt x="32" y="120"/>
                </a:lnTo>
                <a:lnTo>
                  <a:pt x="33" y="120"/>
                </a:lnTo>
                <a:lnTo>
                  <a:pt x="35" y="120"/>
                </a:lnTo>
                <a:lnTo>
                  <a:pt x="36" y="120"/>
                </a:lnTo>
                <a:lnTo>
                  <a:pt x="38" y="120"/>
                </a:lnTo>
                <a:lnTo>
                  <a:pt x="51" y="118"/>
                </a:lnTo>
                <a:lnTo>
                  <a:pt x="56" y="118"/>
                </a:lnTo>
                <a:lnTo>
                  <a:pt x="64" y="118"/>
                </a:lnTo>
                <a:lnTo>
                  <a:pt x="68" y="118"/>
                </a:lnTo>
                <a:lnTo>
                  <a:pt x="70" y="118"/>
                </a:lnTo>
                <a:lnTo>
                  <a:pt x="73" y="118"/>
                </a:lnTo>
                <a:lnTo>
                  <a:pt x="99" y="120"/>
                </a:lnTo>
                <a:lnTo>
                  <a:pt x="102" y="118"/>
                </a:lnTo>
                <a:lnTo>
                  <a:pt x="107" y="118"/>
                </a:lnTo>
                <a:lnTo>
                  <a:pt x="108" y="118"/>
                </a:lnTo>
                <a:lnTo>
                  <a:pt x="115" y="118"/>
                </a:lnTo>
                <a:lnTo>
                  <a:pt x="128" y="118"/>
                </a:lnTo>
                <a:lnTo>
                  <a:pt x="129" y="118"/>
                </a:lnTo>
                <a:lnTo>
                  <a:pt x="131" y="118"/>
                </a:lnTo>
                <a:lnTo>
                  <a:pt x="132" y="118"/>
                </a:lnTo>
                <a:lnTo>
                  <a:pt x="134" y="118"/>
                </a:lnTo>
                <a:lnTo>
                  <a:pt x="136" y="118"/>
                </a:lnTo>
                <a:lnTo>
                  <a:pt x="137" y="118"/>
                </a:lnTo>
                <a:lnTo>
                  <a:pt x="139" y="118"/>
                </a:lnTo>
                <a:lnTo>
                  <a:pt x="140" y="118"/>
                </a:lnTo>
                <a:lnTo>
                  <a:pt x="142" y="118"/>
                </a:lnTo>
                <a:lnTo>
                  <a:pt x="144" y="118"/>
                </a:lnTo>
                <a:lnTo>
                  <a:pt x="145" y="118"/>
                </a:lnTo>
                <a:lnTo>
                  <a:pt x="147" y="118"/>
                </a:lnTo>
                <a:lnTo>
                  <a:pt x="148" y="118"/>
                </a:lnTo>
                <a:lnTo>
                  <a:pt x="150" y="118"/>
                </a:lnTo>
                <a:lnTo>
                  <a:pt x="152" y="118"/>
                </a:lnTo>
                <a:lnTo>
                  <a:pt x="153" y="118"/>
                </a:lnTo>
                <a:lnTo>
                  <a:pt x="153" y="105"/>
                </a:lnTo>
                <a:lnTo>
                  <a:pt x="153" y="88"/>
                </a:lnTo>
                <a:lnTo>
                  <a:pt x="153" y="84"/>
                </a:lnTo>
                <a:lnTo>
                  <a:pt x="153" y="81"/>
                </a:lnTo>
                <a:lnTo>
                  <a:pt x="153" y="75"/>
                </a:lnTo>
                <a:lnTo>
                  <a:pt x="153" y="70"/>
                </a:lnTo>
                <a:lnTo>
                  <a:pt x="153" y="54"/>
                </a:lnTo>
                <a:lnTo>
                  <a:pt x="153" y="52"/>
                </a:lnTo>
                <a:lnTo>
                  <a:pt x="153" y="51"/>
                </a:lnTo>
                <a:lnTo>
                  <a:pt x="153" y="49"/>
                </a:lnTo>
                <a:lnTo>
                  <a:pt x="153" y="48"/>
                </a:lnTo>
                <a:lnTo>
                  <a:pt x="153" y="46"/>
                </a:lnTo>
                <a:lnTo>
                  <a:pt x="153" y="44"/>
                </a:lnTo>
                <a:lnTo>
                  <a:pt x="153" y="43"/>
                </a:lnTo>
                <a:lnTo>
                  <a:pt x="153" y="41"/>
                </a:lnTo>
                <a:lnTo>
                  <a:pt x="168" y="41"/>
                </a:lnTo>
                <a:lnTo>
                  <a:pt x="172" y="41"/>
                </a:lnTo>
                <a:lnTo>
                  <a:pt x="177" y="41"/>
                </a:lnTo>
                <a:lnTo>
                  <a:pt x="176" y="40"/>
                </a:lnTo>
                <a:lnTo>
                  <a:pt x="174" y="40"/>
                </a:lnTo>
                <a:lnTo>
                  <a:pt x="174" y="38"/>
                </a:lnTo>
                <a:lnTo>
                  <a:pt x="172" y="35"/>
                </a:lnTo>
                <a:lnTo>
                  <a:pt x="171" y="35"/>
                </a:lnTo>
                <a:lnTo>
                  <a:pt x="171" y="33"/>
                </a:lnTo>
                <a:lnTo>
                  <a:pt x="169" y="32"/>
                </a:lnTo>
                <a:lnTo>
                  <a:pt x="169" y="30"/>
                </a:lnTo>
                <a:lnTo>
                  <a:pt x="168" y="28"/>
                </a:lnTo>
                <a:lnTo>
                  <a:pt x="168" y="27"/>
                </a:lnTo>
                <a:lnTo>
                  <a:pt x="166" y="25"/>
                </a:lnTo>
                <a:lnTo>
                  <a:pt x="164" y="24"/>
                </a:lnTo>
                <a:lnTo>
                  <a:pt x="163" y="22"/>
                </a:lnTo>
                <a:lnTo>
                  <a:pt x="163" y="20"/>
                </a:lnTo>
                <a:lnTo>
                  <a:pt x="161" y="19"/>
                </a:lnTo>
                <a:lnTo>
                  <a:pt x="161" y="17"/>
                </a:lnTo>
                <a:lnTo>
                  <a:pt x="160" y="17"/>
                </a:lnTo>
                <a:lnTo>
                  <a:pt x="160" y="16"/>
                </a:lnTo>
                <a:lnTo>
                  <a:pt x="158" y="14"/>
                </a:lnTo>
                <a:lnTo>
                  <a:pt x="156" y="12"/>
                </a:lnTo>
                <a:lnTo>
                  <a:pt x="155" y="11"/>
                </a:lnTo>
                <a:lnTo>
                  <a:pt x="155" y="9"/>
                </a:lnTo>
                <a:lnTo>
                  <a:pt x="153" y="8"/>
                </a:lnTo>
                <a:lnTo>
                  <a:pt x="153" y="6"/>
                </a:lnTo>
                <a:lnTo>
                  <a:pt x="153" y="4"/>
                </a:lnTo>
                <a:lnTo>
                  <a:pt x="155" y="4"/>
                </a:lnTo>
                <a:lnTo>
                  <a:pt x="155" y="3"/>
                </a:lnTo>
                <a:lnTo>
                  <a:pt x="156" y="1"/>
                </a:lnTo>
                <a:lnTo>
                  <a:pt x="158" y="1"/>
                </a:lnTo>
                <a:lnTo>
                  <a:pt x="160" y="1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6" y="1"/>
                </a:lnTo>
                <a:lnTo>
                  <a:pt x="168" y="1"/>
                </a:lnTo>
                <a:lnTo>
                  <a:pt x="169" y="3"/>
                </a:lnTo>
                <a:lnTo>
                  <a:pt x="169" y="4"/>
                </a:lnTo>
                <a:lnTo>
                  <a:pt x="169" y="6"/>
                </a:lnTo>
                <a:lnTo>
                  <a:pt x="171" y="8"/>
                </a:lnTo>
                <a:lnTo>
                  <a:pt x="172" y="9"/>
                </a:lnTo>
                <a:lnTo>
                  <a:pt x="172" y="11"/>
                </a:lnTo>
                <a:lnTo>
                  <a:pt x="172" y="12"/>
                </a:lnTo>
                <a:lnTo>
                  <a:pt x="174" y="12"/>
                </a:lnTo>
                <a:lnTo>
                  <a:pt x="174" y="14"/>
                </a:lnTo>
                <a:lnTo>
                  <a:pt x="174" y="17"/>
                </a:lnTo>
                <a:lnTo>
                  <a:pt x="174" y="19"/>
                </a:lnTo>
                <a:lnTo>
                  <a:pt x="172" y="20"/>
                </a:lnTo>
                <a:lnTo>
                  <a:pt x="174" y="20"/>
                </a:lnTo>
                <a:lnTo>
                  <a:pt x="176" y="20"/>
                </a:lnTo>
                <a:lnTo>
                  <a:pt x="177" y="19"/>
                </a:lnTo>
                <a:lnTo>
                  <a:pt x="177" y="20"/>
                </a:lnTo>
                <a:lnTo>
                  <a:pt x="179" y="22"/>
                </a:lnTo>
                <a:lnTo>
                  <a:pt x="180" y="24"/>
                </a:lnTo>
                <a:lnTo>
                  <a:pt x="182" y="25"/>
                </a:lnTo>
                <a:lnTo>
                  <a:pt x="184" y="27"/>
                </a:lnTo>
                <a:lnTo>
                  <a:pt x="184" y="30"/>
                </a:lnTo>
                <a:lnTo>
                  <a:pt x="185" y="30"/>
                </a:lnTo>
                <a:lnTo>
                  <a:pt x="185" y="32"/>
                </a:lnTo>
                <a:lnTo>
                  <a:pt x="187" y="33"/>
                </a:lnTo>
                <a:lnTo>
                  <a:pt x="187" y="35"/>
                </a:lnTo>
                <a:lnTo>
                  <a:pt x="187" y="36"/>
                </a:lnTo>
                <a:lnTo>
                  <a:pt x="188" y="40"/>
                </a:lnTo>
                <a:lnTo>
                  <a:pt x="188" y="41"/>
                </a:lnTo>
                <a:lnTo>
                  <a:pt x="190" y="43"/>
                </a:lnTo>
                <a:lnTo>
                  <a:pt x="192" y="46"/>
                </a:lnTo>
                <a:lnTo>
                  <a:pt x="193" y="48"/>
                </a:lnTo>
                <a:lnTo>
                  <a:pt x="193" y="49"/>
                </a:lnTo>
                <a:lnTo>
                  <a:pt x="193" y="51"/>
                </a:lnTo>
                <a:lnTo>
                  <a:pt x="193" y="52"/>
                </a:lnTo>
                <a:lnTo>
                  <a:pt x="195" y="54"/>
                </a:lnTo>
                <a:lnTo>
                  <a:pt x="196" y="57"/>
                </a:lnTo>
                <a:lnTo>
                  <a:pt x="198" y="59"/>
                </a:lnTo>
                <a:lnTo>
                  <a:pt x="200" y="60"/>
                </a:lnTo>
                <a:lnTo>
                  <a:pt x="200" y="64"/>
                </a:lnTo>
                <a:lnTo>
                  <a:pt x="201" y="64"/>
                </a:lnTo>
                <a:lnTo>
                  <a:pt x="203" y="64"/>
                </a:lnTo>
                <a:lnTo>
                  <a:pt x="204" y="67"/>
                </a:lnTo>
                <a:lnTo>
                  <a:pt x="204" y="68"/>
                </a:lnTo>
                <a:lnTo>
                  <a:pt x="208" y="70"/>
                </a:lnTo>
                <a:lnTo>
                  <a:pt x="209" y="72"/>
                </a:lnTo>
                <a:lnTo>
                  <a:pt x="209" y="73"/>
                </a:lnTo>
                <a:lnTo>
                  <a:pt x="211" y="73"/>
                </a:lnTo>
                <a:lnTo>
                  <a:pt x="212" y="73"/>
                </a:lnTo>
                <a:lnTo>
                  <a:pt x="212" y="76"/>
                </a:lnTo>
                <a:lnTo>
                  <a:pt x="214" y="75"/>
                </a:lnTo>
                <a:lnTo>
                  <a:pt x="216" y="76"/>
                </a:lnTo>
                <a:lnTo>
                  <a:pt x="219" y="78"/>
                </a:lnTo>
                <a:lnTo>
                  <a:pt x="220" y="80"/>
                </a:lnTo>
                <a:lnTo>
                  <a:pt x="222" y="80"/>
                </a:lnTo>
                <a:lnTo>
                  <a:pt x="222" y="81"/>
                </a:lnTo>
                <a:lnTo>
                  <a:pt x="224" y="81"/>
                </a:lnTo>
                <a:lnTo>
                  <a:pt x="225" y="83"/>
                </a:lnTo>
                <a:lnTo>
                  <a:pt x="227" y="84"/>
                </a:lnTo>
                <a:lnTo>
                  <a:pt x="228" y="86"/>
                </a:lnTo>
                <a:lnTo>
                  <a:pt x="230" y="86"/>
                </a:lnTo>
                <a:lnTo>
                  <a:pt x="230" y="99"/>
                </a:lnTo>
                <a:lnTo>
                  <a:pt x="230" y="100"/>
                </a:lnTo>
                <a:lnTo>
                  <a:pt x="232" y="100"/>
                </a:lnTo>
                <a:lnTo>
                  <a:pt x="232" y="102"/>
                </a:lnTo>
                <a:lnTo>
                  <a:pt x="233" y="104"/>
                </a:lnTo>
                <a:lnTo>
                  <a:pt x="235" y="105"/>
                </a:lnTo>
                <a:lnTo>
                  <a:pt x="243" y="105"/>
                </a:lnTo>
                <a:lnTo>
                  <a:pt x="243" y="110"/>
                </a:lnTo>
                <a:lnTo>
                  <a:pt x="243" y="118"/>
                </a:lnTo>
                <a:close/>
              </a:path>
            </a:pathLst>
          </a:custGeom>
          <a:solidFill>
            <a:srgbClr val="C246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1"/>
          <p:cNvSpPr>
            <a:spLocks/>
          </p:cNvSpPr>
          <p:nvPr/>
        </p:nvSpPr>
        <p:spPr bwMode="auto">
          <a:xfrm>
            <a:off x="2039938" y="2781301"/>
            <a:ext cx="255588" cy="466725"/>
          </a:xfrm>
          <a:custGeom>
            <a:avLst/>
            <a:gdLst/>
            <a:ahLst/>
            <a:cxnLst>
              <a:cxn ang="0">
                <a:pos x="160" y="134"/>
              </a:cxn>
              <a:cxn ang="0">
                <a:pos x="155" y="174"/>
              </a:cxn>
              <a:cxn ang="0">
                <a:pos x="149" y="194"/>
              </a:cxn>
              <a:cxn ang="0">
                <a:pos x="128" y="200"/>
              </a:cxn>
              <a:cxn ang="0">
                <a:pos x="133" y="206"/>
              </a:cxn>
              <a:cxn ang="0">
                <a:pos x="161" y="206"/>
              </a:cxn>
              <a:cxn ang="0">
                <a:pos x="160" y="213"/>
              </a:cxn>
              <a:cxn ang="0">
                <a:pos x="161" y="219"/>
              </a:cxn>
              <a:cxn ang="0">
                <a:pos x="161" y="227"/>
              </a:cxn>
              <a:cxn ang="0">
                <a:pos x="160" y="234"/>
              </a:cxn>
              <a:cxn ang="0">
                <a:pos x="160" y="242"/>
              </a:cxn>
              <a:cxn ang="0">
                <a:pos x="161" y="248"/>
              </a:cxn>
              <a:cxn ang="0">
                <a:pos x="161" y="256"/>
              </a:cxn>
              <a:cxn ang="0">
                <a:pos x="161" y="264"/>
              </a:cxn>
              <a:cxn ang="0">
                <a:pos x="161" y="272"/>
              </a:cxn>
              <a:cxn ang="0">
                <a:pos x="161" y="280"/>
              </a:cxn>
              <a:cxn ang="0">
                <a:pos x="161" y="288"/>
              </a:cxn>
              <a:cxn ang="0">
                <a:pos x="160" y="294"/>
              </a:cxn>
              <a:cxn ang="0">
                <a:pos x="152" y="294"/>
              </a:cxn>
              <a:cxn ang="0">
                <a:pos x="144" y="294"/>
              </a:cxn>
              <a:cxn ang="0">
                <a:pos x="136" y="294"/>
              </a:cxn>
              <a:cxn ang="0">
                <a:pos x="128" y="294"/>
              </a:cxn>
              <a:cxn ang="0">
                <a:pos x="120" y="294"/>
              </a:cxn>
              <a:cxn ang="0">
                <a:pos x="112" y="294"/>
              </a:cxn>
              <a:cxn ang="0">
                <a:pos x="104" y="294"/>
              </a:cxn>
              <a:cxn ang="0">
                <a:pos x="83" y="294"/>
              </a:cxn>
              <a:cxn ang="0">
                <a:pos x="40" y="294"/>
              </a:cxn>
              <a:cxn ang="0">
                <a:pos x="1" y="294"/>
              </a:cxn>
              <a:cxn ang="0">
                <a:pos x="1" y="266"/>
              </a:cxn>
              <a:cxn ang="0">
                <a:pos x="1" y="258"/>
              </a:cxn>
              <a:cxn ang="0">
                <a:pos x="1" y="250"/>
              </a:cxn>
              <a:cxn ang="0">
                <a:pos x="1" y="242"/>
              </a:cxn>
              <a:cxn ang="0">
                <a:pos x="1" y="234"/>
              </a:cxn>
              <a:cxn ang="0">
                <a:pos x="1" y="226"/>
              </a:cxn>
              <a:cxn ang="0">
                <a:pos x="1" y="218"/>
              </a:cxn>
              <a:cxn ang="0">
                <a:pos x="1" y="210"/>
              </a:cxn>
              <a:cxn ang="0">
                <a:pos x="1" y="202"/>
              </a:cxn>
              <a:cxn ang="0">
                <a:pos x="1" y="134"/>
              </a:cxn>
              <a:cxn ang="0">
                <a:pos x="1" y="115"/>
              </a:cxn>
              <a:cxn ang="0">
                <a:pos x="1" y="107"/>
              </a:cxn>
              <a:cxn ang="0">
                <a:pos x="1" y="80"/>
              </a:cxn>
              <a:cxn ang="0">
                <a:pos x="1" y="67"/>
              </a:cxn>
              <a:cxn ang="0">
                <a:pos x="1" y="59"/>
              </a:cxn>
              <a:cxn ang="0">
                <a:pos x="1" y="48"/>
              </a:cxn>
              <a:cxn ang="0">
                <a:pos x="0" y="8"/>
              </a:cxn>
              <a:cxn ang="0">
                <a:pos x="0" y="0"/>
              </a:cxn>
              <a:cxn ang="0">
                <a:pos x="46" y="0"/>
              </a:cxn>
              <a:cxn ang="0">
                <a:pos x="86" y="0"/>
              </a:cxn>
              <a:cxn ang="0">
                <a:pos x="102" y="0"/>
              </a:cxn>
              <a:cxn ang="0">
                <a:pos x="129" y="0"/>
              </a:cxn>
              <a:cxn ang="0">
                <a:pos x="160" y="0"/>
              </a:cxn>
              <a:cxn ang="0">
                <a:pos x="160" y="46"/>
              </a:cxn>
              <a:cxn ang="0">
                <a:pos x="160" y="62"/>
              </a:cxn>
            </a:cxnLst>
            <a:rect l="0" t="0" r="r" b="b"/>
            <a:pathLst>
              <a:path w="161" h="294">
                <a:moveTo>
                  <a:pt x="160" y="80"/>
                </a:moveTo>
                <a:lnTo>
                  <a:pt x="160" y="91"/>
                </a:lnTo>
                <a:lnTo>
                  <a:pt x="160" y="106"/>
                </a:lnTo>
                <a:lnTo>
                  <a:pt x="160" y="117"/>
                </a:lnTo>
                <a:lnTo>
                  <a:pt x="160" y="134"/>
                </a:lnTo>
                <a:lnTo>
                  <a:pt x="161" y="134"/>
                </a:lnTo>
                <a:lnTo>
                  <a:pt x="161" y="150"/>
                </a:lnTo>
                <a:lnTo>
                  <a:pt x="161" y="173"/>
                </a:lnTo>
                <a:lnTo>
                  <a:pt x="161" y="174"/>
                </a:lnTo>
                <a:lnTo>
                  <a:pt x="155" y="174"/>
                </a:lnTo>
                <a:lnTo>
                  <a:pt x="155" y="181"/>
                </a:lnTo>
                <a:lnTo>
                  <a:pt x="155" y="187"/>
                </a:lnTo>
                <a:lnTo>
                  <a:pt x="155" y="189"/>
                </a:lnTo>
                <a:lnTo>
                  <a:pt x="155" y="194"/>
                </a:lnTo>
                <a:lnTo>
                  <a:pt x="149" y="194"/>
                </a:lnTo>
                <a:lnTo>
                  <a:pt x="128" y="194"/>
                </a:lnTo>
                <a:lnTo>
                  <a:pt x="128" y="195"/>
                </a:lnTo>
                <a:lnTo>
                  <a:pt x="128" y="197"/>
                </a:lnTo>
                <a:lnTo>
                  <a:pt x="128" y="198"/>
                </a:lnTo>
                <a:lnTo>
                  <a:pt x="128" y="200"/>
                </a:lnTo>
                <a:lnTo>
                  <a:pt x="128" y="202"/>
                </a:lnTo>
                <a:lnTo>
                  <a:pt x="128" y="203"/>
                </a:lnTo>
                <a:lnTo>
                  <a:pt x="128" y="205"/>
                </a:lnTo>
                <a:lnTo>
                  <a:pt x="128" y="206"/>
                </a:lnTo>
                <a:lnTo>
                  <a:pt x="133" y="206"/>
                </a:lnTo>
                <a:lnTo>
                  <a:pt x="136" y="206"/>
                </a:lnTo>
                <a:lnTo>
                  <a:pt x="137" y="206"/>
                </a:lnTo>
                <a:lnTo>
                  <a:pt x="149" y="206"/>
                </a:lnTo>
                <a:lnTo>
                  <a:pt x="155" y="206"/>
                </a:lnTo>
                <a:lnTo>
                  <a:pt x="161" y="206"/>
                </a:lnTo>
                <a:lnTo>
                  <a:pt x="161" y="208"/>
                </a:lnTo>
                <a:lnTo>
                  <a:pt x="161" y="210"/>
                </a:lnTo>
                <a:lnTo>
                  <a:pt x="161" y="211"/>
                </a:lnTo>
                <a:lnTo>
                  <a:pt x="161" y="213"/>
                </a:lnTo>
                <a:lnTo>
                  <a:pt x="160" y="213"/>
                </a:lnTo>
                <a:lnTo>
                  <a:pt x="160" y="214"/>
                </a:lnTo>
                <a:lnTo>
                  <a:pt x="160" y="216"/>
                </a:lnTo>
                <a:lnTo>
                  <a:pt x="160" y="218"/>
                </a:lnTo>
                <a:lnTo>
                  <a:pt x="160" y="219"/>
                </a:lnTo>
                <a:lnTo>
                  <a:pt x="161" y="219"/>
                </a:lnTo>
                <a:lnTo>
                  <a:pt x="161" y="221"/>
                </a:lnTo>
                <a:lnTo>
                  <a:pt x="161" y="222"/>
                </a:lnTo>
                <a:lnTo>
                  <a:pt x="161" y="224"/>
                </a:lnTo>
                <a:lnTo>
                  <a:pt x="161" y="226"/>
                </a:lnTo>
                <a:lnTo>
                  <a:pt x="161" y="227"/>
                </a:lnTo>
                <a:lnTo>
                  <a:pt x="161" y="229"/>
                </a:lnTo>
                <a:lnTo>
                  <a:pt x="161" y="230"/>
                </a:lnTo>
                <a:lnTo>
                  <a:pt x="160" y="230"/>
                </a:lnTo>
                <a:lnTo>
                  <a:pt x="160" y="232"/>
                </a:lnTo>
                <a:lnTo>
                  <a:pt x="160" y="234"/>
                </a:lnTo>
                <a:lnTo>
                  <a:pt x="160" y="235"/>
                </a:lnTo>
                <a:lnTo>
                  <a:pt x="160" y="237"/>
                </a:lnTo>
                <a:lnTo>
                  <a:pt x="160" y="238"/>
                </a:lnTo>
                <a:lnTo>
                  <a:pt x="160" y="240"/>
                </a:lnTo>
                <a:lnTo>
                  <a:pt x="160" y="242"/>
                </a:lnTo>
                <a:lnTo>
                  <a:pt x="160" y="243"/>
                </a:lnTo>
                <a:lnTo>
                  <a:pt x="160" y="245"/>
                </a:lnTo>
                <a:lnTo>
                  <a:pt x="160" y="246"/>
                </a:lnTo>
                <a:lnTo>
                  <a:pt x="161" y="246"/>
                </a:lnTo>
                <a:lnTo>
                  <a:pt x="161" y="248"/>
                </a:lnTo>
                <a:lnTo>
                  <a:pt x="161" y="250"/>
                </a:lnTo>
                <a:lnTo>
                  <a:pt x="161" y="251"/>
                </a:lnTo>
                <a:lnTo>
                  <a:pt x="161" y="253"/>
                </a:lnTo>
                <a:lnTo>
                  <a:pt x="161" y="254"/>
                </a:lnTo>
                <a:lnTo>
                  <a:pt x="161" y="256"/>
                </a:lnTo>
                <a:lnTo>
                  <a:pt x="161" y="258"/>
                </a:lnTo>
                <a:lnTo>
                  <a:pt x="161" y="259"/>
                </a:lnTo>
                <a:lnTo>
                  <a:pt x="161" y="261"/>
                </a:lnTo>
                <a:lnTo>
                  <a:pt x="161" y="262"/>
                </a:lnTo>
                <a:lnTo>
                  <a:pt x="161" y="264"/>
                </a:lnTo>
                <a:lnTo>
                  <a:pt x="161" y="266"/>
                </a:lnTo>
                <a:lnTo>
                  <a:pt x="161" y="267"/>
                </a:lnTo>
                <a:lnTo>
                  <a:pt x="161" y="269"/>
                </a:lnTo>
                <a:lnTo>
                  <a:pt x="161" y="270"/>
                </a:lnTo>
                <a:lnTo>
                  <a:pt x="161" y="272"/>
                </a:lnTo>
                <a:lnTo>
                  <a:pt x="161" y="274"/>
                </a:lnTo>
                <a:lnTo>
                  <a:pt x="161" y="275"/>
                </a:lnTo>
                <a:lnTo>
                  <a:pt x="161" y="277"/>
                </a:lnTo>
                <a:lnTo>
                  <a:pt x="161" y="278"/>
                </a:lnTo>
                <a:lnTo>
                  <a:pt x="161" y="280"/>
                </a:lnTo>
                <a:lnTo>
                  <a:pt x="161" y="282"/>
                </a:lnTo>
                <a:lnTo>
                  <a:pt x="161" y="283"/>
                </a:lnTo>
                <a:lnTo>
                  <a:pt x="161" y="285"/>
                </a:lnTo>
                <a:lnTo>
                  <a:pt x="161" y="286"/>
                </a:lnTo>
                <a:lnTo>
                  <a:pt x="161" y="288"/>
                </a:lnTo>
                <a:lnTo>
                  <a:pt x="161" y="290"/>
                </a:lnTo>
                <a:lnTo>
                  <a:pt x="161" y="291"/>
                </a:lnTo>
                <a:lnTo>
                  <a:pt x="161" y="293"/>
                </a:lnTo>
                <a:lnTo>
                  <a:pt x="161" y="294"/>
                </a:lnTo>
                <a:lnTo>
                  <a:pt x="160" y="294"/>
                </a:lnTo>
                <a:lnTo>
                  <a:pt x="158" y="294"/>
                </a:lnTo>
                <a:lnTo>
                  <a:pt x="157" y="294"/>
                </a:lnTo>
                <a:lnTo>
                  <a:pt x="155" y="294"/>
                </a:lnTo>
                <a:lnTo>
                  <a:pt x="153" y="294"/>
                </a:lnTo>
                <a:lnTo>
                  <a:pt x="152" y="294"/>
                </a:lnTo>
                <a:lnTo>
                  <a:pt x="150" y="294"/>
                </a:lnTo>
                <a:lnTo>
                  <a:pt x="149" y="294"/>
                </a:lnTo>
                <a:lnTo>
                  <a:pt x="147" y="294"/>
                </a:lnTo>
                <a:lnTo>
                  <a:pt x="145" y="294"/>
                </a:lnTo>
                <a:lnTo>
                  <a:pt x="144" y="294"/>
                </a:lnTo>
                <a:lnTo>
                  <a:pt x="142" y="294"/>
                </a:lnTo>
                <a:lnTo>
                  <a:pt x="141" y="294"/>
                </a:lnTo>
                <a:lnTo>
                  <a:pt x="139" y="294"/>
                </a:lnTo>
                <a:lnTo>
                  <a:pt x="137" y="294"/>
                </a:lnTo>
                <a:lnTo>
                  <a:pt x="136" y="294"/>
                </a:lnTo>
                <a:lnTo>
                  <a:pt x="134" y="294"/>
                </a:lnTo>
                <a:lnTo>
                  <a:pt x="133" y="294"/>
                </a:lnTo>
                <a:lnTo>
                  <a:pt x="131" y="294"/>
                </a:lnTo>
                <a:lnTo>
                  <a:pt x="129" y="294"/>
                </a:lnTo>
                <a:lnTo>
                  <a:pt x="128" y="294"/>
                </a:lnTo>
                <a:lnTo>
                  <a:pt x="126" y="294"/>
                </a:lnTo>
                <a:lnTo>
                  <a:pt x="125" y="294"/>
                </a:lnTo>
                <a:lnTo>
                  <a:pt x="123" y="294"/>
                </a:lnTo>
                <a:lnTo>
                  <a:pt x="121" y="294"/>
                </a:lnTo>
                <a:lnTo>
                  <a:pt x="120" y="294"/>
                </a:lnTo>
                <a:lnTo>
                  <a:pt x="118" y="294"/>
                </a:lnTo>
                <a:lnTo>
                  <a:pt x="117" y="294"/>
                </a:lnTo>
                <a:lnTo>
                  <a:pt x="115" y="294"/>
                </a:lnTo>
                <a:lnTo>
                  <a:pt x="113" y="294"/>
                </a:lnTo>
                <a:lnTo>
                  <a:pt x="112" y="294"/>
                </a:lnTo>
                <a:lnTo>
                  <a:pt x="110" y="294"/>
                </a:lnTo>
                <a:lnTo>
                  <a:pt x="109" y="294"/>
                </a:lnTo>
                <a:lnTo>
                  <a:pt x="107" y="294"/>
                </a:lnTo>
                <a:lnTo>
                  <a:pt x="105" y="294"/>
                </a:lnTo>
                <a:lnTo>
                  <a:pt x="104" y="294"/>
                </a:lnTo>
                <a:lnTo>
                  <a:pt x="102" y="294"/>
                </a:lnTo>
                <a:lnTo>
                  <a:pt x="93" y="294"/>
                </a:lnTo>
                <a:lnTo>
                  <a:pt x="89" y="294"/>
                </a:lnTo>
                <a:lnTo>
                  <a:pt x="88" y="294"/>
                </a:lnTo>
                <a:lnTo>
                  <a:pt x="83" y="294"/>
                </a:lnTo>
                <a:lnTo>
                  <a:pt x="81" y="294"/>
                </a:lnTo>
                <a:lnTo>
                  <a:pt x="80" y="294"/>
                </a:lnTo>
                <a:lnTo>
                  <a:pt x="77" y="294"/>
                </a:lnTo>
                <a:lnTo>
                  <a:pt x="54" y="294"/>
                </a:lnTo>
                <a:lnTo>
                  <a:pt x="40" y="294"/>
                </a:lnTo>
                <a:lnTo>
                  <a:pt x="35" y="294"/>
                </a:lnTo>
                <a:lnTo>
                  <a:pt x="27" y="294"/>
                </a:lnTo>
                <a:lnTo>
                  <a:pt x="14" y="294"/>
                </a:lnTo>
                <a:lnTo>
                  <a:pt x="3" y="294"/>
                </a:lnTo>
                <a:lnTo>
                  <a:pt x="1" y="294"/>
                </a:lnTo>
                <a:lnTo>
                  <a:pt x="1" y="293"/>
                </a:lnTo>
                <a:lnTo>
                  <a:pt x="1" y="282"/>
                </a:lnTo>
                <a:lnTo>
                  <a:pt x="1" y="278"/>
                </a:lnTo>
                <a:lnTo>
                  <a:pt x="1" y="267"/>
                </a:lnTo>
                <a:lnTo>
                  <a:pt x="1" y="266"/>
                </a:lnTo>
                <a:lnTo>
                  <a:pt x="1" y="264"/>
                </a:lnTo>
                <a:lnTo>
                  <a:pt x="1" y="262"/>
                </a:lnTo>
                <a:lnTo>
                  <a:pt x="1" y="261"/>
                </a:lnTo>
                <a:lnTo>
                  <a:pt x="1" y="259"/>
                </a:lnTo>
                <a:lnTo>
                  <a:pt x="1" y="258"/>
                </a:lnTo>
                <a:lnTo>
                  <a:pt x="1" y="256"/>
                </a:lnTo>
                <a:lnTo>
                  <a:pt x="1" y="254"/>
                </a:lnTo>
                <a:lnTo>
                  <a:pt x="1" y="253"/>
                </a:lnTo>
                <a:lnTo>
                  <a:pt x="1" y="251"/>
                </a:lnTo>
                <a:lnTo>
                  <a:pt x="1" y="250"/>
                </a:lnTo>
                <a:lnTo>
                  <a:pt x="1" y="248"/>
                </a:lnTo>
                <a:lnTo>
                  <a:pt x="1" y="246"/>
                </a:lnTo>
                <a:lnTo>
                  <a:pt x="1" y="245"/>
                </a:lnTo>
                <a:lnTo>
                  <a:pt x="1" y="243"/>
                </a:lnTo>
                <a:lnTo>
                  <a:pt x="1" y="242"/>
                </a:lnTo>
                <a:lnTo>
                  <a:pt x="1" y="240"/>
                </a:lnTo>
                <a:lnTo>
                  <a:pt x="1" y="238"/>
                </a:lnTo>
                <a:lnTo>
                  <a:pt x="1" y="237"/>
                </a:lnTo>
                <a:lnTo>
                  <a:pt x="1" y="235"/>
                </a:lnTo>
                <a:lnTo>
                  <a:pt x="1" y="234"/>
                </a:lnTo>
                <a:lnTo>
                  <a:pt x="1" y="232"/>
                </a:lnTo>
                <a:lnTo>
                  <a:pt x="1" y="230"/>
                </a:lnTo>
                <a:lnTo>
                  <a:pt x="1" y="229"/>
                </a:lnTo>
                <a:lnTo>
                  <a:pt x="1" y="227"/>
                </a:lnTo>
                <a:lnTo>
                  <a:pt x="1" y="226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0" y="211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192"/>
                </a:lnTo>
                <a:lnTo>
                  <a:pt x="1" y="190"/>
                </a:lnTo>
                <a:lnTo>
                  <a:pt x="1" y="184"/>
                </a:lnTo>
                <a:lnTo>
                  <a:pt x="1" y="181"/>
                </a:lnTo>
                <a:lnTo>
                  <a:pt x="1" y="134"/>
                </a:lnTo>
                <a:lnTo>
                  <a:pt x="1" y="128"/>
                </a:lnTo>
                <a:lnTo>
                  <a:pt x="1" y="126"/>
                </a:lnTo>
                <a:lnTo>
                  <a:pt x="1" y="118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0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98"/>
                </a:lnTo>
                <a:lnTo>
                  <a:pt x="1" y="83"/>
                </a:lnTo>
                <a:lnTo>
                  <a:pt x="1" y="80"/>
                </a:lnTo>
                <a:lnTo>
                  <a:pt x="1" y="77"/>
                </a:lnTo>
                <a:lnTo>
                  <a:pt x="1" y="74"/>
                </a:lnTo>
                <a:lnTo>
                  <a:pt x="1" y="72"/>
                </a:lnTo>
                <a:lnTo>
                  <a:pt x="1" y="69"/>
                </a:lnTo>
                <a:lnTo>
                  <a:pt x="1" y="67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61"/>
                </a:lnTo>
                <a:lnTo>
                  <a:pt x="1" y="59"/>
                </a:lnTo>
                <a:lnTo>
                  <a:pt x="1" y="5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48"/>
                </a:lnTo>
                <a:lnTo>
                  <a:pt x="1" y="40"/>
                </a:lnTo>
                <a:lnTo>
                  <a:pt x="1" y="29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7" y="0"/>
                </a:lnTo>
                <a:lnTo>
                  <a:pt x="35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56" y="0"/>
                </a:lnTo>
                <a:lnTo>
                  <a:pt x="72" y="0"/>
                </a:lnTo>
                <a:lnTo>
                  <a:pt x="73" y="0"/>
                </a:lnTo>
                <a:lnTo>
                  <a:pt x="80" y="0"/>
                </a:lnTo>
                <a:lnTo>
                  <a:pt x="86" y="0"/>
                </a:lnTo>
                <a:lnTo>
                  <a:pt x="88" y="0"/>
                </a:lnTo>
                <a:lnTo>
                  <a:pt x="91" y="0"/>
                </a:lnTo>
                <a:lnTo>
                  <a:pt x="97" y="0"/>
                </a:lnTo>
                <a:lnTo>
                  <a:pt x="101" y="0"/>
                </a:lnTo>
                <a:lnTo>
                  <a:pt x="102" y="0"/>
                </a:lnTo>
                <a:lnTo>
                  <a:pt x="105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4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60" y="0"/>
                </a:lnTo>
                <a:lnTo>
                  <a:pt x="160" y="19"/>
                </a:lnTo>
                <a:lnTo>
                  <a:pt x="160" y="21"/>
                </a:lnTo>
                <a:lnTo>
                  <a:pt x="160" y="24"/>
                </a:lnTo>
                <a:lnTo>
                  <a:pt x="160" y="42"/>
                </a:lnTo>
                <a:lnTo>
                  <a:pt x="160" y="46"/>
                </a:lnTo>
                <a:lnTo>
                  <a:pt x="160" y="48"/>
                </a:lnTo>
                <a:lnTo>
                  <a:pt x="160" y="50"/>
                </a:lnTo>
                <a:lnTo>
                  <a:pt x="160" y="53"/>
                </a:lnTo>
                <a:lnTo>
                  <a:pt x="160" y="56"/>
                </a:lnTo>
                <a:lnTo>
                  <a:pt x="160" y="62"/>
                </a:lnTo>
                <a:lnTo>
                  <a:pt x="160" y="74"/>
                </a:lnTo>
                <a:lnTo>
                  <a:pt x="160" y="80"/>
                </a:lnTo>
                <a:close/>
              </a:path>
            </a:pathLst>
          </a:custGeom>
          <a:solidFill>
            <a:srgbClr val="99F7E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2"/>
          <p:cNvSpPr>
            <a:spLocks/>
          </p:cNvSpPr>
          <p:nvPr/>
        </p:nvSpPr>
        <p:spPr bwMode="auto">
          <a:xfrm>
            <a:off x="5089526" y="3627438"/>
            <a:ext cx="693738" cy="627063"/>
          </a:xfrm>
          <a:custGeom>
            <a:avLst/>
            <a:gdLst/>
            <a:ahLst/>
            <a:cxnLst>
              <a:cxn ang="0">
                <a:pos x="263" y="0"/>
              </a:cxn>
              <a:cxn ang="0">
                <a:pos x="290" y="0"/>
              </a:cxn>
              <a:cxn ang="0">
                <a:pos x="375" y="0"/>
              </a:cxn>
              <a:cxn ang="0">
                <a:pos x="389" y="0"/>
              </a:cxn>
              <a:cxn ang="0">
                <a:pos x="424" y="0"/>
              </a:cxn>
              <a:cxn ang="0">
                <a:pos x="437" y="40"/>
              </a:cxn>
              <a:cxn ang="0">
                <a:pos x="437" y="64"/>
              </a:cxn>
              <a:cxn ang="0">
                <a:pos x="437" y="99"/>
              </a:cxn>
              <a:cxn ang="0">
                <a:pos x="436" y="131"/>
              </a:cxn>
              <a:cxn ang="0">
                <a:pos x="437" y="144"/>
              </a:cxn>
              <a:cxn ang="0">
                <a:pos x="437" y="184"/>
              </a:cxn>
              <a:cxn ang="0">
                <a:pos x="437" y="209"/>
              </a:cxn>
              <a:cxn ang="0">
                <a:pos x="437" y="237"/>
              </a:cxn>
              <a:cxn ang="0">
                <a:pos x="436" y="264"/>
              </a:cxn>
              <a:cxn ang="0">
                <a:pos x="436" y="302"/>
              </a:cxn>
              <a:cxn ang="0">
                <a:pos x="415" y="317"/>
              </a:cxn>
              <a:cxn ang="0">
                <a:pos x="383" y="317"/>
              </a:cxn>
              <a:cxn ang="0">
                <a:pos x="357" y="317"/>
              </a:cxn>
              <a:cxn ang="0">
                <a:pos x="317" y="315"/>
              </a:cxn>
              <a:cxn ang="0">
                <a:pos x="301" y="315"/>
              </a:cxn>
              <a:cxn ang="0">
                <a:pos x="268" y="315"/>
              </a:cxn>
              <a:cxn ang="0">
                <a:pos x="237" y="320"/>
              </a:cxn>
              <a:cxn ang="0">
                <a:pos x="237" y="355"/>
              </a:cxn>
              <a:cxn ang="0">
                <a:pos x="239" y="369"/>
              </a:cxn>
              <a:cxn ang="0">
                <a:pos x="239" y="395"/>
              </a:cxn>
              <a:cxn ang="0">
                <a:pos x="186" y="395"/>
              </a:cxn>
              <a:cxn ang="0">
                <a:pos x="138" y="395"/>
              </a:cxn>
              <a:cxn ang="0">
                <a:pos x="133" y="382"/>
              </a:cxn>
              <a:cxn ang="0">
                <a:pos x="133" y="371"/>
              </a:cxn>
              <a:cxn ang="0">
                <a:pos x="120" y="321"/>
              </a:cxn>
              <a:cxn ang="0">
                <a:pos x="120" y="301"/>
              </a:cxn>
              <a:cxn ang="0">
                <a:pos x="120" y="281"/>
              </a:cxn>
              <a:cxn ang="0">
                <a:pos x="120" y="272"/>
              </a:cxn>
              <a:cxn ang="0">
                <a:pos x="106" y="237"/>
              </a:cxn>
              <a:cxn ang="0">
                <a:pos x="88" y="237"/>
              </a:cxn>
              <a:cxn ang="0">
                <a:pos x="82" y="237"/>
              </a:cxn>
              <a:cxn ang="0">
                <a:pos x="79" y="208"/>
              </a:cxn>
              <a:cxn ang="0">
                <a:pos x="79" y="152"/>
              </a:cxn>
              <a:cxn ang="0">
                <a:pos x="79" y="118"/>
              </a:cxn>
              <a:cxn ang="0">
                <a:pos x="79" y="107"/>
              </a:cxn>
              <a:cxn ang="0">
                <a:pos x="61" y="80"/>
              </a:cxn>
              <a:cxn ang="0">
                <a:pos x="2" y="80"/>
              </a:cxn>
              <a:cxn ang="0">
                <a:pos x="16" y="0"/>
              </a:cxn>
              <a:cxn ang="0">
                <a:pos x="34" y="0"/>
              </a:cxn>
              <a:cxn ang="0">
                <a:pos x="72" y="0"/>
              </a:cxn>
              <a:cxn ang="0">
                <a:pos x="136" y="0"/>
              </a:cxn>
              <a:cxn ang="0">
                <a:pos x="165" y="0"/>
              </a:cxn>
              <a:cxn ang="0">
                <a:pos x="180" y="0"/>
              </a:cxn>
              <a:cxn ang="0">
                <a:pos x="224" y="0"/>
              </a:cxn>
            </a:cxnLst>
            <a:rect l="0" t="0" r="r" b="b"/>
            <a:pathLst>
              <a:path w="437" h="395">
                <a:moveTo>
                  <a:pt x="237" y="0"/>
                </a:moveTo>
                <a:lnTo>
                  <a:pt x="250" y="0"/>
                </a:lnTo>
                <a:lnTo>
                  <a:pt x="256" y="0"/>
                </a:lnTo>
                <a:lnTo>
                  <a:pt x="263" y="0"/>
                </a:lnTo>
                <a:lnTo>
                  <a:pt x="277" y="0"/>
                </a:lnTo>
                <a:lnTo>
                  <a:pt x="290" y="0"/>
                </a:lnTo>
                <a:lnTo>
                  <a:pt x="290" y="0"/>
                </a:lnTo>
                <a:lnTo>
                  <a:pt x="290" y="0"/>
                </a:lnTo>
                <a:lnTo>
                  <a:pt x="332" y="0"/>
                </a:lnTo>
                <a:lnTo>
                  <a:pt x="357" y="0"/>
                </a:lnTo>
                <a:lnTo>
                  <a:pt x="370" y="0"/>
                </a:lnTo>
                <a:lnTo>
                  <a:pt x="375" y="0"/>
                </a:lnTo>
                <a:lnTo>
                  <a:pt x="376" y="0"/>
                </a:lnTo>
                <a:lnTo>
                  <a:pt x="376" y="0"/>
                </a:lnTo>
                <a:lnTo>
                  <a:pt x="384" y="0"/>
                </a:lnTo>
                <a:lnTo>
                  <a:pt x="389" y="0"/>
                </a:lnTo>
                <a:lnTo>
                  <a:pt x="397" y="0"/>
                </a:lnTo>
                <a:lnTo>
                  <a:pt x="404" y="0"/>
                </a:lnTo>
                <a:lnTo>
                  <a:pt x="410" y="0"/>
                </a:lnTo>
                <a:lnTo>
                  <a:pt x="424" y="0"/>
                </a:lnTo>
                <a:lnTo>
                  <a:pt x="437" y="0"/>
                </a:lnTo>
                <a:lnTo>
                  <a:pt x="437" y="0"/>
                </a:lnTo>
                <a:lnTo>
                  <a:pt x="437" y="13"/>
                </a:lnTo>
                <a:lnTo>
                  <a:pt x="437" y="40"/>
                </a:lnTo>
                <a:lnTo>
                  <a:pt x="437" y="53"/>
                </a:lnTo>
                <a:lnTo>
                  <a:pt x="437" y="61"/>
                </a:lnTo>
                <a:lnTo>
                  <a:pt x="437" y="62"/>
                </a:lnTo>
                <a:lnTo>
                  <a:pt x="437" y="64"/>
                </a:lnTo>
                <a:lnTo>
                  <a:pt x="437" y="65"/>
                </a:lnTo>
                <a:lnTo>
                  <a:pt x="437" y="78"/>
                </a:lnTo>
                <a:lnTo>
                  <a:pt x="437" y="91"/>
                </a:lnTo>
                <a:lnTo>
                  <a:pt x="437" y="99"/>
                </a:lnTo>
                <a:lnTo>
                  <a:pt x="436" y="105"/>
                </a:lnTo>
                <a:lnTo>
                  <a:pt x="436" y="117"/>
                </a:lnTo>
                <a:lnTo>
                  <a:pt x="436" y="118"/>
                </a:lnTo>
                <a:lnTo>
                  <a:pt x="436" y="131"/>
                </a:lnTo>
                <a:lnTo>
                  <a:pt x="437" y="131"/>
                </a:lnTo>
                <a:lnTo>
                  <a:pt x="437" y="131"/>
                </a:lnTo>
                <a:lnTo>
                  <a:pt x="437" y="142"/>
                </a:lnTo>
                <a:lnTo>
                  <a:pt x="437" y="144"/>
                </a:lnTo>
                <a:lnTo>
                  <a:pt x="437" y="144"/>
                </a:lnTo>
                <a:lnTo>
                  <a:pt x="437" y="157"/>
                </a:lnTo>
                <a:lnTo>
                  <a:pt x="437" y="171"/>
                </a:lnTo>
                <a:lnTo>
                  <a:pt x="437" y="184"/>
                </a:lnTo>
                <a:lnTo>
                  <a:pt x="437" y="185"/>
                </a:lnTo>
                <a:lnTo>
                  <a:pt x="437" y="197"/>
                </a:lnTo>
                <a:lnTo>
                  <a:pt x="437" y="200"/>
                </a:lnTo>
                <a:lnTo>
                  <a:pt x="437" y="209"/>
                </a:lnTo>
                <a:lnTo>
                  <a:pt x="437" y="211"/>
                </a:lnTo>
                <a:lnTo>
                  <a:pt x="437" y="224"/>
                </a:lnTo>
                <a:lnTo>
                  <a:pt x="437" y="235"/>
                </a:lnTo>
                <a:lnTo>
                  <a:pt x="437" y="237"/>
                </a:lnTo>
                <a:lnTo>
                  <a:pt x="436" y="237"/>
                </a:lnTo>
                <a:lnTo>
                  <a:pt x="436" y="249"/>
                </a:lnTo>
                <a:lnTo>
                  <a:pt x="436" y="253"/>
                </a:lnTo>
                <a:lnTo>
                  <a:pt x="436" y="264"/>
                </a:lnTo>
                <a:lnTo>
                  <a:pt x="436" y="277"/>
                </a:lnTo>
                <a:lnTo>
                  <a:pt x="436" y="277"/>
                </a:lnTo>
                <a:lnTo>
                  <a:pt x="436" y="289"/>
                </a:lnTo>
                <a:lnTo>
                  <a:pt x="436" y="302"/>
                </a:lnTo>
                <a:lnTo>
                  <a:pt x="436" y="315"/>
                </a:lnTo>
                <a:lnTo>
                  <a:pt x="436" y="317"/>
                </a:lnTo>
                <a:lnTo>
                  <a:pt x="421" y="317"/>
                </a:lnTo>
                <a:lnTo>
                  <a:pt x="415" y="317"/>
                </a:lnTo>
                <a:lnTo>
                  <a:pt x="408" y="317"/>
                </a:lnTo>
                <a:lnTo>
                  <a:pt x="404" y="317"/>
                </a:lnTo>
                <a:lnTo>
                  <a:pt x="396" y="317"/>
                </a:lnTo>
                <a:lnTo>
                  <a:pt x="383" y="317"/>
                </a:lnTo>
                <a:lnTo>
                  <a:pt x="383" y="317"/>
                </a:lnTo>
                <a:lnTo>
                  <a:pt x="370" y="317"/>
                </a:lnTo>
                <a:lnTo>
                  <a:pt x="362" y="317"/>
                </a:lnTo>
                <a:lnTo>
                  <a:pt x="357" y="317"/>
                </a:lnTo>
                <a:lnTo>
                  <a:pt x="357" y="317"/>
                </a:lnTo>
                <a:lnTo>
                  <a:pt x="351" y="317"/>
                </a:lnTo>
                <a:lnTo>
                  <a:pt x="343" y="315"/>
                </a:lnTo>
                <a:lnTo>
                  <a:pt x="317" y="315"/>
                </a:lnTo>
                <a:lnTo>
                  <a:pt x="317" y="315"/>
                </a:lnTo>
                <a:lnTo>
                  <a:pt x="304" y="315"/>
                </a:lnTo>
                <a:lnTo>
                  <a:pt x="303" y="315"/>
                </a:lnTo>
                <a:lnTo>
                  <a:pt x="301" y="315"/>
                </a:lnTo>
                <a:lnTo>
                  <a:pt x="290" y="315"/>
                </a:lnTo>
                <a:lnTo>
                  <a:pt x="290" y="315"/>
                </a:lnTo>
                <a:lnTo>
                  <a:pt x="277" y="315"/>
                </a:lnTo>
                <a:lnTo>
                  <a:pt x="268" y="315"/>
                </a:lnTo>
                <a:lnTo>
                  <a:pt x="252" y="315"/>
                </a:lnTo>
                <a:lnTo>
                  <a:pt x="237" y="315"/>
                </a:lnTo>
                <a:lnTo>
                  <a:pt x="237" y="317"/>
                </a:lnTo>
                <a:lnTo>
                  <a:pt x="237" y="320"/>
                </a:lnTo>
                <a:lnTo>
                  <a:pt x="237" y="321"/>
                </a:lnTo>
                <a:lnTo>
                  <a:pt x="237" y="321"/>
                </a:lnTo>
                <a:lnTo>
                  <a:pt x="237" y="325"/>
                </a:lnTo>
                <a:lnTo>
                  <a:pt x="237" y="355"/>
                </a:lnTo>
                <a:lnTo>
                  <a:pt x="239" y="355"/>
                </a:lnTo>
                <a:lnTo>
                  <a:pt x="239" y="368"/>
                </a:lnTo>
                <a:lnTo>
                  <a:pt x="239" y="368"/>
                </a:lnTo>
                <a:lnTo>
                  <a:pt x="239" y="369"/>
                </a:lnTo>
                <a:lnTo>
                  <a:pt x="239" y="369"/>
                </a:lnTo>
                <a:lnTo>
                  <a:pt x="239" y="373"/>
                </a:lnTo>
                <a:lnTo>
                  <a:pt x="239" y="381"/>
                </a:lnTo>
                <a:lnTo>
                  <a:pt x="239" y="395"/>
                </a:lnTo>
                <a:lnTo>
                  <a:pt x="221" y="395"/>
                </a:lnTo>
                <a:lnTo>
                  <a:pt x="216" y="395"/>
                </a:lnTo>
                <a:lnTo>
                  <a:pt x="199" y="395"/>
                </a:lnTo>
                <a:lnTo>
                  <a:pt x="186" y="395"/>
                </a:lnTo>
                <a:lnTo>
                  <a:pt x="151" y="395"/>
                </a:lnTo>
                <a:lnTo>
                  <a:pt x="143" y="395"/>
                </a:lnTo>
                <a:lnTo>
                  <a:pt x="140" y="395"/>
                </a:lnTo>
                <a:lnTo>
                  <a:pt x="138" y="395"/>
                </a:lnTo>
                <a:lnTo>
                  <a:pt x="135" y="395"/>
                </a:lnTo>
                <a:lnTo>
                  <a:pt x="133" y="395"/>
                </a:lnTo>
                <a:lnTo>
                  <a:pt x="133" y="395"/>
                </a:lnTo>
                <a:lnTo>
                  <a:pt x="133" y="382"/>
                </a:lnTo>
                <a:lnTo>
                  <a:pt x="133" y="382"/>
                </a:lnTo>
                <a:lnTo>
                  <a:pt x="133" y="376"/>
                </a:lnTo>
                <a:lnTo>
                  <a:pt x="133" y="374"/>
                </a:lnTo>
                <a:lnTo>
                  <a:pt x="133" y="371"/>
                </a:lnTo>
                <a:lnTo>
                  <a:pt x="133" y="349"/>
                </a:lnTo>
                <a:lnTo>
                  <a:pt x="133" y="342"/>
                </a:lnTo>
                <a:lnTo>
                  <a:pt x="120" y="342"/>
                </a:lnTo>
                <a:lnTo>
                  <a:pt x="120" y="321"/>
                </a:lnTo>
                <a:lnTo>
                  <a:pt x="120" y="313"/>
                </a:lnTo>
                <a:lnTo>
                  <a:pt x="120" y="309"/>
                </a:lnTo>
                <a:lnTo>
                  <a:pt x="120" y="304"/>
                </a:lnTo>
                <a:lnTo>
                  <a:pt x="120" y="301"/>
                </a:lnTo>
                <a:lnTo>
                  <a:pt x="120" y="289"/>
                </a:lnTo>
                <a:lnTo>
                  <a:pt x="120" y="289"/>
                </a:lnTo>
                <a:lnTo>
                  <a:pt x="120" y="285"/>
                </a:lnTo>
                <a:lnTo>
                  <a:pt x="120" y="281"/>
                </a:lnTo>
                <a:lnTo>
                  <a:pt x="120" y="278"/>
                </a:lnTo>
                <a:lnTo>
                  <a:pt x="120" y="277"/>
                </a:lnTo>
                <a:lnTo>
                  <a:pt x="120" y="275"/>
                </a:lnTo>
                <a:lnTo>
                  <a:pt x="120" y="272"/>
                </a:lnTo>
                <a:lnTo>
                  <a:pt x="120" y="237"/>
                </a:lnTo>
                <a:lnTo>
                  <a:pt x="116" y="237"/>
                </a:lnTo>
                <a:lnTo>
                  <a:pt x="108" y="237"/>
                </a:lnTo>
                <a:lnTo>
                  <a:pt x="106" y="237"/>
                </a:lnTo>
                <a:lnTo>
                  <a:pt x="103" y="237"/>
                </a:lnTo>
                <a:lnTo>
                  <a:pt x="96" y="237"/>
                </a:lnTo>
                <a:lnTo>
                  <a:pt x="90" y="237"/>
                </a:lnTo>
                <a:lnTo>
                  <a:pt x="88" y="237"/>
                </a:lnTo>
                <a:lnTo>
                  <a:pt x="88" y="237"/>
                </a:lnTo>
                <a:lnTo>
                  <a:pt x="85" y="237"/>
                </a:lnTo>
                <a:lnTo>
                  <a:pt x="84" y="237"/>
                </a:lnTo>
                <a:lnTo>
                  <a:pt x="82" y="237"/>
                </a:lnTo>
                <a:lnTo>
                  <a:pt x="80" y="237"/>
                </a:lnTo>
                <a:lnTo>
                  <a:pt x="80" y="227"/>
                </a:lnTo>
                <a:lnTo>
                  <a:pt x="80" y="221"/>
                </a:lnTo>
                <a:lnTo>
                  <a:pt x="79" y="208"/>
                </a:lnTo>
                <a:lnTo>
                  <a:pt x="79" y="190"/>
                </a:lnTo>
                <a:lnTo>
                  <a:pt x="79" y="158"/>
                </a:lnTo>
                <a:lnTo>
                  <a:pt x="79" y="158"/>
                </a:lnTo>
                <a:lnTo>
                  <a:pt x="79" y="152"/>
                </a:lnTo>
                <a:lnTo>
                  <a:pt x="79" y="136"/>
                </a:lnTo>
                <a:lnTo>
                  <a:pt x="79" y="134"/>
                </a:lnTo>
                <a:lnTo>
                  <a:pt x="79" y="118"/>
                </a:lnTo>
                <a:lnTo>
                  <a:pt x="79" y="118"/>
                </a:lnTo>
                <a:lnTo>
                  <a:pt x="79" y="110"/>
                </a:lnTo>
                <a:lnTo>
                  <a:pt x="79" y="110"/>
                </a:lnTo>
                <a:lnTo>
                  <a:pt x="79" y="110"/>
                </a:lnTo>
                <a:lnTo>
                  <a:pt x="79" y="107"/>
                </a:lnTo>
                <a:lnTo>
                  <a:pt x="79" y="99"/>
                </a:lnTo>
                <a:lnTo>
                  <a:pt x="79" y="93"/>
                </a:lnTo>
                <a:lnTo>
                  <a:pt x="80" y="80"/>
                </a:lnTo>
                <a:lnTo>
                  <a:pt x="61" y="80"/>
                </a:lnTo>
                <a:lnTo>
                  <a:pt x="50" y="80"/>
                </a:lnTo>
                <a:lnTo>
                  <a:pt x="32" y="80"/>
                </a:lnTo>
                <a:lnTo>
                  <a:pt x="26" y="80"/>
                </a:lnTo>
                <a:lnTo>
                  <a:pt x="2" y="80"/>
                </a:lnTo>
                <a:lnTo>
                  <a:pt x="0" y="80"/>
                </a:lnTo>
                <a:lnTo>
                  <a:pt x="0" y="0"/>
                </a:lnTo>
                <a:lnTo>
                  <a:pt x="10" y="0"/>
                </a:lnTo>
                <a:lnTo>
                  <a:pt x="16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60" y="0"/>
                </a:lnTo>
                <a:lnTo>
                  <a:pt x="72" y="0"/>
                </a:lnTo>
                <a:lnTo>
                  <a:pt x="74" y="0"/>
                </a:lnTo>
                <a:lnTo>
                  <a:pt x="85" y="0"/>
                </a:lnTo>
                <a:lnTo>
                  <a:pt x="136" y="0"/>
                </a:lnTo>
                <a:lnTo>
                  <a:pt x="13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5" y="0"/>
                </a:lnTo>
                <a:lnTo>
                  <a:pt x="165" y="0"/>
                </a:lnTo>
                <a:lnTo>
                  <a:pt x="167" y="0"/>
                </a:lnTo>
                <a:lnTo>
                  <a:pt x="167" y="0"/>
                </a:lnTo>
                <a:lnTo>
                  <a:pt x="180" y="0"/>
                </a:lnTo>
                <a:lnTo>
                  <a:pt x="210" y="0"/>
                </a:lnTo>
                <a:lnTo>
                  <a:pt x="213" y="0"/>
                </a:lnTo>
                <a:lnTo>
                  <a:pt x="216" y="0"/>
                </a:lnTo>
                <a:lnTo>
                  <a:pt x="224" y="0"/>
                </a:lnTo>
                <a:lnTo>
                  <a:pt x="237" y="0"/>
                </a:lnTo>
                <a:close/>
              </a:path>
            </a:pathLst>
          </a:custGeom>
          <a:solidFill>
            <a:srgbClr val="6A9F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3"/>
          <p:cNvSpPr>
            <a:spLocks/>
          </p:cNvSpPr>
          <p:nvPr/>
        </p:nvSpPr>
        <p:spPr bwMode="auto">
          <a:xfrm>
            <a:off x="2319338" y="3500438"/>
            <a:ext cx="1262063" cy="504825"/>
          </a:xfrm>
          <a:custGeom>
            <a:avLst/>
            <a:gdLst/>
            <a:ahLst/>
            <a:cxnLst>
              <a:cxn ang="0">
                <a:pos x="635" y="80"/>
              </a:cxn>
              <a:cxn ang="0">
                <a:pos x="721" y="86"/>
              </a:cxn>
              <a:cxn ang="0">
                <a:pos x="753" y="101"/>
              </a:cxn>
              <a:cxn ang="0">
                <a:pos x="768" y="133"/>
              </a:cxn>
              <a:cxn ang="0">
                <a:pos x="781" y="160"/>
              </a:cxn>
              <a:cxn ang="0">
                <a:pos x="787" y="185"/>
              </a:cxn>
              <a:cxn ang="0">
                <a:pos x="795" y="230"/>
              </a:cxn>
              <a:cxn ang="0">
                <a:pos x="795" y="232"/>
              </a:cxn>
              <a:cxn ang="0">
                <a:pos x="793" y="232"/>
              </a:cxn>
              <a:cxn ang="0">
                <a:pos x="793" y="232"/>
              </a:cxn>
              <a:cxn ang="0">
                <a:pos x="793" y="233"/>
              </a:cxn>
              <a:cxn ang="0">
                <a:pos x="793" y="233"/>
              </a:cxn>
              <a:cxn ang="0">
                <a:pos x="793" y="233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7"/>
              </a:cxn>
              <a:cxn ang="0">
                <a:pos x="795" y="237"/>
              </a:cxn>
              <a:cxn ang="0">
                <a:pos x="795" y="237"/>
              </a:cxn>
              <a:cxn ang="0">
                <a:pos x="795" y="238"/>
              </a:cxn>
              <a:cxn ang="0">
                <a:pos x="793" y="269"/>
              </a:cxn>
              <a:cxn ang="0">
                <a:pos x="771" y="278"/>
              </a:cxn>
              <a:cxn ang="0">
                <a:pos x="728" y="278"/>
              </a:cxn>
              <a:cxn ang="0">
                <a:pos x="713" y="313"/>
              </a:cxn>
              <a:cxn ang="0">
                <a:pos x="665" y="318"/>
              </a:cxn>
              <a:cxn ang="0">
                <a:pos x="635" y="317"/>
              </a:cxn>
              <a:cxn ang="0">
                <a:pos x="609" y="265"/>
              </a:cxn>
              <a:cxn ang="0">
                <a:pos x="574" y="254"/>
              </a:cxn>
              <a:cxn ang="0">
                <a:pos x="563" y="265"/>
              </a:cxn>
              <a:cxn ang="0">
                <a:pos x="553" y="272"/>
              </a:cxn>
              <a:cxn ang="0">
                <a:pos x="531" y="265"/>
              </a:cxn>
              <a:cxn ang="0">
                <a:pos x="515" y="254"/>
              </a:cxn>
              <a:cxn ang="0">
                <a:pos x="509" y="241"/>
              </a:cxn>
              <a:cxn ang="0">
                <a:pos x="489" y="213"/>
              </a:cxn>
              <a:cxn ang="0">
                <a:pos x="477" y="211"/>
              </a:cxn>
              <a:cxn ang="0">
                <a:pos x="440" y="213"/>
              </a:cxn>
              <a:cxn ang="0">
                <a:pos x="397" y="219"/>
              </a:cxn>
              <a:cxn ang="0">
                <a:pos x="397" y="238"/>
              </a:cxn>
              <a:cxn ang="0">
                <a:pos x="336" y="238"/>
              </a:cxn>
              <a:cxn ang="0">
                <a:pos x="331" y="221"/>
              </a:cxn>
              <a:cxn ang="0">
                <a:pos x="331" y="206"/>
              </a:cxn>
              <a:cxn ang="0">
                <a:pos x="265" y="200"/>
              </a:cxn>
              <a:cxn ang="0">
                <a:pos x="238" y="182"/>
              </a:cxn>
              <a:cxn ang="0">
                <a:pos x="222" y="160"/>
              </a:cxn>
              <a:cxn ang="0">
                <a:pos x="182" y="160"/>
              </a:cxn>
              <a:cxn ang="0">
                <a:pos x="158" y="110"/>
              </a:cxn>
              <a:cxn ang="0">
                <a:pos x="158" y="80"/>
              </a:cxn>
              <a:cxn ang="0">
                <a:pos x="97" y="80"/>
              </a:cxn>
              <a:cxn ang="0">
                <a:pos x="37" y="80"/>
              </a:cxn>
              <a:cxn ang="0">
                <a:pos x="0" y="49"/>
              </a:cxn>
              <a:cxn ang="0">
                <a:pos x="19" y="1"/>
              </a:cxn>
              <a:cxn ang="0">
                <a:pos x="46" y="1"/>
              </a:cxn>
              <a:cxn ang="0">
                <a:pos x="73" y="1"/>
              </a:cxn>
              <a:cxn ang="0">
                <a:pos x="121" y="1"/>
              </a:cxn>
              <a:cxn ang="0">
                <a:pos x="160" y="1"/>
              </a:cxn>
              <a:cxn ang="0">
                <a:pos x="198" y="1"/>
              </a:cxn>
              <a:cxn ang="0">
                <a:pos x="270" y="1"/>
              </a:cxn>
              <a:cxn ang="0">
                <a:pos x="376" y="0"/>
              </a:cxn>
              <a:cxn ang="0">
                <a:pos x="475" y="0"/>
              </a:cxn>
              <a:cxn ang="0">
                <a:pos x="533" y="0"/>
              </a:cxn>
            </a:cxnLst>
            <a:rect l="0" t="0" r="r" b="b"/>
            <a:pathLst>
              <a:path w="795" h="318">
                <a:moveTo>
                  <a:pt x="624" y="0"/>
                </a:moveTo>
                <a:lnTo>
                  <a:pt x="635" y="0"/>
                </a:lnTo>
                <a:lnTo>
                  <a:pt x="635" y="22"/>
                </a:lnTo>
                <a:lnTo>
                  <a:pt x="635" y="49"/>
                </a:lnTo>
                <a:lnTo>
                  <a:pt x="635" y="73"/>
                </a:lnTo>
                <a:lnTo>
                  <a:pt x="635" y="80"/>
                </a:lnTo>
                <a:lnTo>
                  <a:pt x="635" y="80"/>
                </a:lnTo>
                <a:lnTo>
                  <a:pt x="661" y="80"/>
                </a:lnTo>
                <a:lnTo>
                  <a:pt x="669" y="80"/>
                </a:lnTo>
                <a:lnTo>
                  <a:pt x="683" y="80"/>
                </a:lnTo>
                <a:lnTo>
                  <a:pt x="721" y="80"/>
                </a:lnTo>
                <a:lnTo>
                  <a:pt x="721" y="86"/>
                </a:lnTo>
                <a:lnTo>
                  <a:pt x="728" y="86"/>
                </a:lnTo>
                <a:lnTo>
                  <a:pt x="728" y="94"/>
                </a:lnTo>
                <a:lnTo>
                  <a:pt x="737" y="94"/>
                </a:lnTo>
                <a:lnTo>
                  <a:pt x="747" y="94"/>
                </a:lnTo>
                <a:lnTo>
                  <a:pt x="747" y="101"/>
                </a:lnTo>
                <a:lnTo>
                  <a:pt x="753" y="101"/>
                </a:lnTo>
                <a:lnTo>
                  <a:pt x="753" y="120"/>
                </a:lnTo>
                <a:lnTo>
                  <a:pt x="771" y="120"/>
                </a:lnTo>
                <a:lnTo>
                  <a:pt x="774" y="120"/>
                </a:lnTo>
                <a:lnTo>
                  <a:pt x="774" y="126"/>
                </a:lnTo>
                <a:lnTo>
                  <a:pt x="768" y="126"/>
                </a:lnTo>
                <a:lnTo>
                  <a:pt x="768" y="133"/>
                </a:lnTo>
                <a:lnTo>
                  <a:pt x="774" y="133"/>
                </a:lnTo>
                <a:lnTo>
                  <a:pt x="774" y="139"/>
                </a:lnTo>
                <a:lnTo>
                  <a:pt x="781" y="139"/>
                </a:lnTo>
                <a:lnTo>
                  <a:pt x="781" y="145"/>
                </a:lnTo>
                <a:lnTo>
                  <a:pt x="781" y="158"/>
                </a:lnTo>
                <a:lnTo>
                  <a:pt x="781" y="160"/>
                </a:lnTo>
                <a:lnTo>
                  <a:pt x="781" y="160"/>
                </a:lnTo>
                <a:lnTo>
                  <a:pt x="781" y="163"/>
                </a:lnTo>
                <a:lnTo>
                  <a:pt x="781" y="166"/>
                </a:lnTo>
                <a:lnTo>
                  <a:pt x="787" y="166"/>
                </a:lnTo>
                <a:lnTo>
                  <a:pt x="787" y="179"/>
                </a:lnTo>
                <a:lnTo>
                  <a:pt x="787" y="185"/>
                </a:lnTo>
                <a:lnTo>
                  <a:pt x="793" y="185"/>
                </a:lnTo>
                <a:lnTo>
                  <a:pt x="793" y="190"/>
                </a:lnTo>
                <a:lnTo>
                  <a:pt x="795" y="200"/>
                </a:lnTo>
                <a:lnTo>
                  <a:pt x="793" y="217"/>
                </a:lnTo>
                <a:lnTo>
                  <a:pt x="795" y="229"/>
                </a:lnTo>
                <a:lnTo>
                  <a:pt x="795" y="230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3" y="243"/>
                </a:lnTo>
                <a:lnTo>
                  <a:pt x="793" y="253"/>
                </a:lnTo>
                <a:lnTo>
                  <a:pt x="793" y="257"/>
                </a:lnTo>
                <a:lnTo>
                  <a:pt x="793" y="269"/>
                </a:lnTo>
                <a:lnTo>
                  <a:pt x="793" y="275"/>
                </a:lnTo>
                <a:lnTo>
                  <a:pt x="793" y="278"/>
                </a:lnTo>
                <a:lnTo>
                  <a:pt x="793" y="278"/>
                </a:lnTo>
                <a:lnTo>
                  <a:pt x="784" y="278"/>
                </a:lnTo>
                <a:lnTo>
                  <a:pt x="774" y="278"/>
                </a:lnTo>
                <a:lnTo>
                  <a:pt x="771" y="278"/>
                </a:lnTo>
                <a:lnTo>
                  <a:pt x="758" y="278"/>
                </a:lnTo>
                <a:lnTo>
                  <a:pt x="753" y="278"/>
                </a:lnTo>
                <a:lnTo>
                  <a:pt x="749" y="278"/>
                </a:lnTo>
                <a:lnTo>
                  <a:pt x="737" y="278"/>
                </a:lnTo>
                <a:lnTo>
                  <a:pt x="733" y="278"/>
                </a:lnTo>
                <a:lnTo>
                  <a:pt x="728" y="278"/>
                </a:lnTo>
                <a:lnTo>
                  <a:pt x="718" y="278"/>
                </a:lnTo>
                <a:lnTo>
                  <a:pt x="713" y="278"/>
                </a:lnTo>
                <a:lnTo>
                  <a:pt x="713" y="304"/>
                </a:lnTo>
                <a:lnTo>
                  <a:pt x="713" y="305"/>
                </a:lnTo>
                <a:lnTo>
                  <a:pt x="713" y="307"/>
                </a:lnTo>
                <a:lnTo>
                  <a:pt x="713" y="313"/>
                </a:lnTo>
                <a:lnTo>
                  <a:pt x="713" y="315"/>
                </a:lnTo>
                <a:lnTo>
                  <a:pt x="713" y="318"/>
                </a:lnTo>
                <a:lnTo>
                  <a:pt x="694" y="318"/>
                </a:lnTo>
                <a:lnTo>
                  <a:pt x="693" y="318"/>
                </a:lnTo>
                <a:lnTo>
                  <a:pt x="665" y="318"/>
                </a:lnTo>
                <a:lnTo>
                  <a:pt x="665" y="318"/>
                </a:lnTo>
                <a:lnTo>
                  <a:pt x="656" y="318"/>
                </a:lnTo>
                <a:lnTo>
                  <a:pt x="645" y="318"/>
                </a:lnTo>
                <a:lnTo>
                  <a:pt x="643" y="318"/>
                </a:lnTo>
                <a:lnTo>
                  <a:pt x="635" y="318"/>
                </a:lnTo>
                <a:lnTo>
                  <a:pt x="635" y="318"/>
                </a:lnTo>
                <a:lnTo>
                  <a:pt x="635" y="317"/>
                </a:lnTo>
                <a:lnTo>
                  <a:pt x="635" y="312"/>
                </a:lnTo>
                <a:lnTo>
                  <a:pt x="635" y="286"/>
                </a:lnTo>
                <a:lnTo>
                  <a:pt x="635" y="265"/>
                </a:lnTo>
                <a:lnTo>
                  <a:pt x="614" y="265"/>
                </a:lnTo>
                <a:lnTo>
                  <a:pt x="613" y="265"/>
                </a:lnTo>
                <a:lnTo>
                  <a:pt x="609" y="265"/>
                </a:lnTo>
                <a:lnTo>
                  <a:pt x="609" y="265"/>
                </a:lnTo>
                <a:lnTo>
                  <a:pt x="595" y="265"/>
                </a:lnTo>
                <a:lnTo>
                  <a:pt x="595" y="253"/>
                </a:lnTo>
                <a:lnTo>
                  <a:pt x="589" y="253"/>
                </a:lnTo>
                <a:lnTo>
                  <a:pt x="589" y="254"/>
                </a:lnTo>
                <a:lnTo>
                  <a:pt x="574" y="254"/>
                </a:lnTo>
                <a:lnTo>
                  <a:pt x="569" y="254"/>
                </a:lnTo>
                <a:lnTo>
                  <a:pt x="569" y="261"/>
                </a:lnTo>
                <a:lnTo>
                  <a:pt x="569" y="265"/>
                </a:lnTo>
                <a:lnTo>
                  <a:pt x="569" y="265"/>
                </a:lnTo>
                <a:lnTo>
                  <a:pt x="563" y="265"/>
                </a:lnTo>
                <a:lnTo>
                  <a:pt x="563" y="265"/>
                </a:lnTo>
                <a:lnTo>
                  <a:pt x="563" y="267"/>
                </a:lnTo>
                <a:lnTo>
                  <a:pt x="563" y="272"/>
                </a:lnTo>
                <a:lnTo>
                  <a:pt x="555" y="272"/>
                </a:lnTo>
                <a:lnTo>
                  <a:pt x="555" y="272"/>
                </a:lnTo>
                <a:lnTo>
                  <a:pt x="553" y="272"/>
                </a:lnTo>
                <a:lnTo>
                  <a:pt x="553" y="272"/>
                </a:lnTo>
                <a:lnTo>
                  <a:pt x="549" y="272"/>
                </a:lnTo>
                <a:lnTo>
                  <a:pt x="549" y="265"/>
                </a:lnTo>
                <a:lnTo>
                  <a:pt x="541" y="265"/>
                </a:lnTo>
                <a:lnTo>
                  <a:pt x="541" y="265"/>
                </a:lnTo>
                <a:lnTo>
                  <a:pt x="541" y="265"/>
                </a:lnTo>
                <a:lnTo>
                  <a:pt x="531" y="265"/>
                </a:lnTo>
                <a:lnTo>
                  <a:pt x="529" y="265"/>
                </a:lnTo>
                <a:lnTo>
                  <a:pt x="529" y="256"/>
                </a:lnTo>
                <a:lnTo>
                  <a:pt x="515" y="256"/>
                </a:lnTo>
                <a:lnTo>
                  <a:pt x="515" y="256"/>
                </a:lnTo>
                <a:lnTo>
                  <a:pt x="515" y="254"/>
                </a:lnTo>
                <a:lnTo>
                  <a:pt x="515" y="254"/>
                </a:lnTo>
                <a:lnTo>
                  <a:pt x="515" y="253"/>
                </a:lnTo>
                <a:lnTo>
                  <a:pt x="513" y="253"/>
                </a:lnTo>
                <a:lnTo>
                  <a:pt x="509" y="253"/>
                </a:lnTo>
                <a:lnTo>
                  <a:pt x="509" y="253"/>
                </a:lnTo>
                <a:lnTo>
                  <a:pt x="509" y="246"/>
                </a:lnTo>
                <a:lnTo>
                  <a:pt x="509" y="241"/>
                </a:lnTo>
                <a:lnTo>
                  <a:pt x="509" y="225"/>
                </a:lnTo>
                <a:lnTo>
                  <a:pt x="502" y="225"/>
                </a:lnTo>
                <a:lnTo>
                  <a:pt x="499" y="225"/>
                </a:lnTo>
                <a:lnTo>
                  <a:pt x="496" y="225"/>
                </a:lnTo>
                <a:lnTo>
                  <a:pt x="496" y="213"/>
                </a:lnTo>
                <a:lnTo>
                  <a:pt x="489" y="213"/>
                </a:lnTo>
                <a:lnTo>
                  <a:pt x="483" y="213"/>
                </a:lnTo>
                <a:lnTo>
                  <a:pt x="483" y="206"/>
                </a:lnTo>
                <a:lnTo>
                  <a:pt x="477" y="206"/>
                </a:lnTo>
                <a:lnTo>
                  <a:pt x="477" y="208"/>
                </a:lnTo>
                <a:lnTo>
                  <a:pt x="477" y="209"/>
                </a:lnTo>
                <a:lnTo>
                  <a:pt x="477" y="211"/>
                </a:lnTo>
                <a:lnTo>
                  <a:pt x="477" y="213"/>
                </a:lnTo>
                <a:lnTo>
                  <a:pt x="473" y="213"/>
                </a:lnTo>
                <a:lnTo>
                  <a:pt x="469" y="213"/>
                </a:lnTo>
                <a:lnTo>
                  <a:pt x="464" y="213"/>
                </a:lnTo>
                <a:lnTo>
                  <a:pt x="448" y="213"/>
                </a:lnTo>
                <a:lnTo>
                  <a:pt x="440" y="213"/>
                </a:lnTo>
                <a:lnTo>
                  <a:pt x="438" y="213"/>
                </a:lnTo>
                <a:lnTo>
                  <a:pt x="435" y="213"/>
                </a:lnTo>
                <a:lnTo>
                  <a:pt x="409" y="213"/>
                </a:lnTo>
                <a:lnTo>
                  <a:pt x="400" y="213"/>
                </a:lnTo>
                <a:lnTo>
                  <a:pt x="397" y="213"/>
                </a:lnTo>
                <a:lnTo>
                  <a:pt x="397" y="219"/>
                </a:lnTo>
                <a:lnTo>
                  <a:pt x="397" y="233"/>
                </a:lnTo>
                <a:lnTo>
                  <a:pt x="397" y="235"/>
                </a:lnTo>
                <a:lnTo>
                  <a:pt x="397" y="237"/>
                </a:lnTo>
                <a:lnTo>
                  <a:pt x="397" y="237"/>
                </a:lnTo>
                <a:lnTo>
                  <a:pt x="397" y="238"/>
                </a:lnTo>
                <a:lnTo>
                  <a:pt x="397" y="238"/>
                </a:lnTo>
                <a:lnTo>
                  <a:pt x="379" y="238"/>
                </a:lnTo>
                <a:lnTo>
                  <a:pt x="369" y="238"/>
                </a:lnTo>
                <a:lnTo>
                  <a:pt x="353" y="238"/>
                </a:lnTo>
                <a:lnTo>
                  <a:pt x="342" y="238"/>
                </a:lnTo>
                <a:lnTo>
                  <a:pt x="337" y="238"/>
                </a:lnTo>
                <a:lnTo>
                  <a:pt x="336" y="238"/>
                </a:lnTo>
                <a:lnTo>
                  <a:pt x="336" y="238"/>
                </a:lnTo>
                <a:lnTo>
                  <a:pt x="336" y="238"/>
                </a:lnTo>
                <a:lnTo>
                  <a:pt x="331" y="238"/>
                </a:lnTo>
                <a:lnTo>
                  <a:pt x="331" y="221"/>
                </a:lnTo>
                <a:lnTo>
                  <a:pt x="331" y="221"/>
                </a:lnTo>
                <a:lnTo>
                  <a:pt x="331" y="221"/>
                </a:lnTo>
                <a:lnTo>
                  <a:pt x="331" y="219"/>
                </a:lnTo>
                <a:lnTo>
                  <a:pt x="331" y="219"/>
                </a:lnTo>
                <a:lnTo>
                  <a:pt x="331" y="216"/>
                </a:lnTo>
                <a:lnTo>
                  <a:pt x="331" y="213"/>
                </a:lnTo>
                <a:lnTo>
                  <a:pt x="331" y="206"/>
                </a:lnTo>
                <a:lnTo>
                  <a:pt x="331" y="206"/>
                </a:lnTo>
                <a:lnTo>
                  <a:pt x="331" y="200"/>
                </a:lnTo>
                <a:lnTo>
                  <a:pt x="318" y="200"/>
                </a:lnTo>
                <a:lnTo>
                  <a:pt x="317" y="200"/>
                </a:lnTo>
                <a:lnTo>
                  <a:pt x="317" y="200"/>
                </a:lnTo>
                <a:lnTo>
                  <a:pt x="315" y="200"/>
                </a:lnTo>
                <a:lnTo>
                  <a:pt x="265" y="200"/>
                </a:lnTo>
                <a:lnTo>
                  <a:pt x="256" y="200"/>
                </a:lnTo>
                <a:lnTo>
                  <a:pt x="238" y="200"/>
                </a:lnTo>
                <a:lnTo>
                  <a:pt x="238" y="198"/>
                </a:lnTo>
                <a:lnTo>
                  <a:pt x="238" y="195"/>
                </a:lnTo>
                <a:lnTo>
                  <a:pt x="238" y="184"/>
                </a:lnTo>
                <a:lnTo>
                  <a:pt x="238" y="182"/>
                </a:lnTo>
                <a:lnTo>
                  <a:pt x="238" y="179"/>
                </a:lnTo>
                <a:lnTo>
                  <a:pt x="238" y="176"/>
                </a:lnTo>
                <a:lnTo>
                  <a:pt x="238" y="160"/>
                </a:lnTo>
                <a:lnTo>
                  <a:pt x="225" y="160"/>
                </a:lnTo>
                <a:lnTo>
                  <a:pt x="225" y="160"/>
                </a:lnTo>
                <a:lnTo>
                  <a:pt x="222" y="160"/>
                </a:lnTo>
                <a:lnTo>
                  <a:pt x="221" y="160"/>
                </a:lnTo>
                <a:lnTo>
                  <a:pt x="221" y="160"/>
                </a:lnTo>
                <a:lnTo>
                  <a:pt x="213" y="160"/>
                </a:lnTo>
                <a:lnTo>
                  <a:pt x="206" y="160"/>
                </a:lnTo>
                <a:lnTo>
                  <a:pt x="184" y="160"/>
                </a:lnTo>
                <a:lnTo>
                  <a:pt x="182" y="160"/>
                </a:lnTo>
                <a:lnTo>
                  <a:pt x="158" y="160"/>
                </a:lnTo>
                <a:lnTo>
                  <a:pt x="158" y="133"/>
                </a:lnTo>
                <a:lnTo>
                  <a:pt x="158" y="120"/>
                </a:lnTo>
                <a:lnTo>
                  <a:pt x="158" y="120"/>
                </a:lnTo>
                <a:lnTo>
                  <a:pt x="158" y="113"/>
                </a:lnTo>
                <a:lnTo>
                  <a:pt x="158" y="110"/>
                </a:lnTo>
                <a:lnTo>
                  <a:pt x="158" y="96"/>
                </a:lnTo>
                <a:lnTo>
                  <a:pt x="158" y="94"/>
                </a:lnTo>
                <a:lnTo>
                  <a:pt x="158" y="91"/>
                </a:lnTo>
                <a:lnTo>
                  <a:pt x="158" y="88"/>
                </a:lnTo>
                <a:lnTo>
                  <a:pt x="158" y="80"/>
                </a:lnTo>
                <a:lnTo>
                  <a:pt x="158" y="80"/>
                </a:lnTo>
                <a:lnTo>
                  <a:pt x="137" y="80"/>
                </a:lnTo>
                <a:lnTo>
                  <a:pt x="133" y="80"/>
                </a:lnTo>
                <a:lnTo>
                  <a:pt x="117" y="80"/>
                </a:lnTo>
                <a:lnTo>
                  <a:pt x="115" y="80"/>
                </a:lnTo>
                <a:lnTo>
                  <a:pt x="99" y="80"/>
                </a:lnTo>
                <a:lnTo>
                  <a:pt x="97" y="80"/>
                </a:lnTo>
                <a:lnTo>
                  <a:pt x="65" y="80"/>
                </a:lnTo>
                <a:lnTo>
                  <a:pt x="65" y="80"/>
                </a:lnTo>
                <a:lnTo>
                  <a:pt x="64" y="80"/>
                </a:lnTo>
                <a:lnTo>
                  <a:pt x="45" y="80"/>
                </a:lnTo>
                <a:lnTo>
                  <a:pt x="38" y="80"/>
                </a:lnTo>
                <a:lnTo>
                  <a:pt x="37" y="80"/>
                </a:lnTo>
                <a:lnTo>
                  <a:pt x="19" y="80"/>
                </a:lnTo>
                <a:lnTo>
                  <a:pt x="0" y="80"/>
                </a:lnTo>
                <a:lnTo>
                  <a:pt x="0" y="70"/>
                </a:lnTo>
                <a:lnTo>
                  <a:pt x="0" y="69"/>
                </a:lnTo>
                <a:lnTo>
                  <a:pt x="0" y="59"/>
                </a:lnTo>
                <a:lnTo>
                  <a:pt x="0" y="49"/>
                </a:lnTo>
                <a:lnTo>
                  <a:pt x="0" y="48"/>
                </a:lnTo>
                <a:lnTo>
                  <a:pt x="0" y="33"/>
                </a:lnTo>
                <a:lnTo>
                  <a:pt x="0" y="22"/>
                </a:lnTo>
                <a:lnTo>
                  <a:pt x="0" y="13"/>
                </a:lnTo>
                <a:lnTo>
                  <a:pt x="0" y="1"/>
                </a:lnTo>
                <a:lnTo>
                  <a:pt x="19" y="1"/>
                </a:lnTo>
                <a:lnTo>
                  <a:pt x="32" y="1"/>
                </a:lnTo>
                <a:lnTo>
                  <a:pt x="41" y="1"/>
                </a:lnTo>
                <a:lnTo>
                  <a:pt x="43" y="1"/>
                </a:lnTo>
                <a:lnTo>
                  <a:pt x="43" y="1"/>
                </a:lnTo>
                <a:lnTo>
                  <a:pt x="45" y="1"/>
                </a:lnTo>
                <a:lnTo>
                  <a:pt x="46" y="1"/>
                </a:lnTo>
                <a:lnTo>
                  <a:pt x="51" y="1"/>
                </a:lnTo>
                <a:lnTo>
                  <a:pt x="53" y="1"/>
                </a:lnTo>
                <a:lnTo>
                  <a:pt x="54" y="1"/>
                </a:lnTo>
                <a:lnTo>
                  <a:pt x="56" y="1"/>
                </a:lnTo>
                <a:lnTo>
                  <a:pt x="56" y="1"/>
                </a:lnTo>
                <a:lnTo>
                  <a:pt x="73" y="1"/>
                </a:lnTo>
                <a:lnTo>
                  <a:pt x="81" y="1"/>
                </a:lnTo>
                <a:lnTo>
                  <a:pt x="85" y="1"/>
                </a:lnTo>
                <a:lnTo>
                  <a:pt x="102" y="1"/>
                </a:lnTo>
                <a:lnTo>
                  <a:pt x="109" y="1"/>
                </a:lnTo>
                <a:lnTo>
                  <a:pt x="115" y="1"/>
                </a:lnTo>
                <a:lnTo>
                  <a:pt x="121" y="1"/>
                </a:lnTo>
                <a:lnTo>
                  <a:pt x="128" y="1"/>
                </a:lnTo>
                <a:lnTo>
                  <a:pt x="129" y="1"/>
                </a:lnTo>
                <a:lnTo>
                  <a:pt x="137" y="1"/>
                </a:lnTo>
                <a:lnTo>
                  <a:pt x="142" y="1"/>
                </a:lnTo>
                <a:lnTo>
                  <a:pt x="144" y="1"/>
                </a:lnTo>
                <a:lnTo>
                  <a:pt x="160" y="1"/>
                </a:lnTo>
                <a:lnTo>
                  <a:pt x="165" y="1"/>
                </a:lnTo>
                <a:lnTo>
                  <a:pt x="166" y="1"/>
                </a:lnTo>
                <a:lnTo>
                  <a:pt x="169" y="1"/>
                </a:lnTo>
                <a:lnTo>
                  <a:pt x="192" y="1"/>
                </a:lnTo>
                <a:lnTo>
                  <a:pt x="198" y="1"/>
                </a:lnTo>
                <a:lnTo>
                  <a:pt x="198" y="1"/>
                </a:lnTo>
                <a:lnTo>
                  <a:pt x="200" y="1"/>
                </a:lnTo>
                <a:lnTo>
                  <a:pt x="209" y="1"/>
                </a:lnTo>
                <a:lnTo>
                  <a:pt x="256" y="1"/>
                </a:lnTo>
                <a:lnTo>
                  <a:pt x="256" y="1"/>
                </a:lnTo>
                <a:lnTo>
                  <a:pt x="267" y="1"/>
                </a:lnTo>
                <a:lnTo>
                  <a:pt x="270" y="1"/>
                </a:lnTo>
                <a:lnTo>
                  <a:pt x="278" y="1"/>
                </a:lnTo>
                <a:lnTo>
                  <a:pt x="285" y="1"/>
                </a:lnTo>
                <a:lnTo>
                  <a:pt x="289" y="1"/>
                </a:lnTo>
                <a:lnTo>
                  <a:pt x="345" y="0"/>
                </a:lnTo>
                <a:lnTo>
                  <a:pt x="368" y="0"/>
                </a:lnTo>
                <a:lnTo>
                  <a:pt x="376" y="0"/>
                </a:lnTo>
                <a:lnTo>
                  <a:pt x="385" y="0"/>
                </a:lnTo>
                <a:lnTo>
                  <a:pt x="385" y="0"/>
                </a:lnTo>
                <a:lnTo>
                  <a:pt x="393" y="0"/>
                </a:lnTo>
                <a:lnTo>
                  <a:pt x="405" y="0"/>
                </a:lnTo>
                <a:lnTo>
                  <a:pt x="469" y="0"/>
                </a:lnTo>
                <a:lnTo>
                  <a:pt x="475" y="0"/>
                </a:lnTo>
                <a:lnTo>
                  <a:pt x="475" y="0"/>
                </a:lnTo>
                <a:lnTo>
                  <a:pt x="477" y="0"/>
                </a:lnTo>
                <a:lnTo>
                  <a:pt x="486" y="0"/>
                </a:lnTo>
                <a:lnTo>
                  <a:pt x="509" y="0"/>
                </a:lnTo>
                <a:lnTo>
                  <a:pt x="517" y="0"/>
                </a:lnTo>
                <a:lnTo>
                  <a:pt x="533" y="0"/>
                </a:lnTo>
                <a:lnTo>
                  <a:pt x="541" y="0"/>
                </a:lnTo>
                <a:lnTo>
                  <a:pt x="579" y="0"/>
                </a:lnTo>
                <a:lnTo>
                  <a:pt x="601" y="0"/>
                </a:lnTo>
                <a:lnTo>
                  <a:pt x="624" y="0"/>
                </a:lnTo>
                <a:close/>
              </a:path>
            </a:pathLst>
          </a:custGeom>
          <a:solidFill>
            <a:srgbClr val="8C4A3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4"/>
          <p:cNvSpPr>
            <a:spLocks/>
          </p:cNvSpPr>
          <p:nvPr/>
        </p:nvSpPr>
        <p:spPr bwMode="auto">
          <a:xfrm>
            <a:off x="5473701" y="4943476"/>
            <a:ext cx="122238" cy="169863"/>
          </a:xfrm>
          <a:custGeom>
            <a:avLst/>
            <a:gdLst/>
            <a:ahLst/>
            <a:cxnLst>
              <a:cxn ang="0">
                <a:pos x="77" y="3"/>
              </a:cxn>
              <a:cxn ang="0">
                <a:pos x="77" y="9"/>
              </a:cxn>
              <a:cxn ang="0">
                <a:pos x="75" y="25"/>
              </a:cxn>
              <a:cxn ang="0">
                <a:pos x="70" y="25"/>
              </a:cxn>
              <a:cxn ang="0">
                <a:pos x="61" y="43"/>
              </a:cxn>
              <a:cxn ang="0">
                <a:pos x="64" y="43"/>
              </a:cxn>
              <a:cxn ang="0">
                <a:pos x="66" y="43"/>
              </a:cxn>
              <a:cxn ang="0">
                <a:pos x="66" y="46"/>
              </a:cxn>
              <a:cxn ang="0">
                <a:pos x="66" y="52"/>
              </a:cxn>
              <a:cxn ang="0">
                <a:pos x="66" y="54"/>
              </a:cxn>
              <a:cxn ang="0">
                <a:pos x="74" y="51"/>
              </a:cxn>
              <a:cxn ang="0">
                <a:pos x="74" y="56"/>
              </a:cxn>
              <a:cxn ang="0">
                <a:pos x="74" y="60"/>
              </a:cxn>
              <a:cxn ang="0">
                <a:pos x="75" y="64"/>
              </a:cxn>
              <a:cxn ang="0">
                <a:pos x="74" y="72"/>
              </a:cxn>
              <a:cxn ang="0">
                <a:pos x="74" y="78"/>
              </a:cxn>
              <a:cxn ang="0">
                <a:pos x="74" y="78"/>
              </a:cxn>
              <a:cxn ang="0">
                <a:pos x="72" y="78"/>
              </a:cxn>
              <a:cxn ang="0">
                <a:pos x="59" y="102"/>
              </a:cxn>
              <a:cxn ang="0">
                <a:pos x="59" y="104"/>
              </a:cxn>
              <a:cxn ang="0">
                <a:pos x="51" y="104"/>
              </a:cxn>
              <a:cxn ang="0">
                <a:pos x="50" y="105"/>
              </a:cxn>
              <a:cxn ang="0">
                <a:pos x="29" y="105"/>
              </a:cxn>
              <a:cxn ang="0">
                <a:pos x="22" y="105"/>
              </a:cxn>
              <a:cxn ang="0">
                <a:pos x="14" y="107"/>
              </a:cxn>
              <a:cxn ang="0">
                <a:pos x="10" y="107"/>
              </a:cxn>
              <a:cxn ang="0">
                <a:pos x="2" y="92"/>
              </a:cxn>
              <a:cxn ang="0">
                <a:pos x="2" y="81"/>
              </a:cxn>
              <a:cxn ang="0">
                <a:pos x="2" y="81"/>
              </a:cxn>
              <a:cxn ang="0">
                <a:pos x="3" y="65"/>
              </a:cxn>
              <a:cxn ang="0">
                <a:pos x="3" y="59"/>
              </a:cxn>
              <a:cxn ang="0">
                <a:pos x="3" y="49"/>
              </a:cxn>
              <a:cxn ang="0">
                <a:pos x="3" y="49"/>
              </a:cxn>
              <a:cxn ang="0">
                <a:pos x="3" y="41"/>
              </a:cxn>
              <a:cxn ang="0">
                <a:pos x="3" y="40"/>
              </a:cxn>
              <a:cxn ang="0">
                <a:pos x="3" y="35"/>
              </a:cxn>
              <a:cxn ang="0">
                <a:pos x="3" y="27"/>
              </a:cxn>
              <a:cxn ang="0">
                <a:pos x="10" y="4"/>
              </a:cxn>
              <a:cxn ang="0">
                <a:pos x="14" y="4"/>
              </a:cxn>
              <a:cxn ang="0">
                <a:pos x="24" y="4"/>
              </a:cxn>
              <a:cxn ang="0">
                <a:pos x="32" y="1"/>
              </a:cxn>
              <a:cxn ang="0">
                <a:pos x="37" y="0"/>
              </a:cxn>
              <a:cxn ang="0">
                <a:pos x="50" y="0"/>
              </a:cxn>
              <a:cxn ang="0">
                <a:pos x="66" y="0"/>
              </a:cxn>
              <a:cxn ang="0">
                <a:pos x="75" y="0"/>
              </a:cxn>
            </a:cxnLst>
            <a:rect l="0" t="0" r="r" b="b"/>
            <a:pathLst>
              <a:path w="77" h="107">
                <a:moveTo>
                  <a:pt x="77" y="0"/>
                </a:moveTo>
                <a:lnTo>
                  <a:pt x="77" y="3"/>
                </a:lnTo>
                <a:lnTo>
                  <a:pt x="77" y="3"/>
                </a:lnTo>
                <a:lnTo>
                  <a:pt x="77" y="6"/>
                </a:lnTo>
                <a:lnTo>
                  <a:pt x="77" y="8"/>
                </a:lnTo>
                <a:lnTo>
                  <a:pt x="77" y="9"/>
                </a:lnTo>
                <a:lnTo>
                  <a:pt x="77" y="14"/>
                </a:lnTo>
                <a:lnTo>
                  <a:pt x="75" y="16"/>
                </a:lnTo>
                <a:lnTo>
                  <a:pt x="75" y="25"/>
                </a:lnTo>
                <a:lnTo>
                  <a:pt x="75" y="25"/>
                </a:lnTo>
                <a:lnTo>
                  <a:pt x="74" y="25"/>
                </a:lnTo>
                <a:lnTo>
                  <a:pt x="70" y="25"/>
                </a:lnTo>
                <a:lnTo>
                  <a:pt x="62" y="25"/>
                </a:lnTo>
                <a:lnTo>
                  <a:pt x="62" y="27"/>
                </a:lnTo>
                <a:lnTo>
                  <a:pt x="61" y="43"/>
                </a:lnTo>
                <a:lnTo>
                  <a:pt x="61" y="43"/>
                </a:lnTo>
                <a:lnTo>
                  <a:pt x="62" y="43"/>
                </a:lnTo>
                <a:lnTo>
                  <a:pt x="64" y="43"/>
                </a:lnTo>
                <a:lnTo>
                  <a:pt x="64" y="43"/>
                </a:lnTo>
                <a:lnTo>
                  <a:pt x="64" y="43"/>
                </a:lnTo>
                <a:lnTo>
                  <a:pt x="66" y="43"/>
                </a:lnTo>
                <a:lnTo>
                  <a:pt x="66" y="43"/>
                </a:lnTo>
                <a:lnTo>
                  <a:pt x="66" y="46"/>
                </a:lnTo>
                <a:lnTo>
                  <a:pt x="66" y="46"/>
                </a:lnTo>
                <a:lnTo>
                  <a:pt x="66" y="49"/>
                </a:lnTo>
                <a:lnTo>
                  <a:pt x="66" y="52"/>
                </a:lnTo>
                <a:lnTo>
                  <a:pt x="66" y="52"/>
                </a:lnTo>
                <a:lnTo>
                  <a:pt x="66" y="54"/>
                </a:lnTo>
                <a:lnTo>
                  <a:pt x="66" y="54"/>
                </a:lnTo>
                <a:lnTo>
                  <a:pt x="66" y="54"/>
                </a:lnTo>
                <a:lnTo>
                  <a:pt x="67" y="54"/>
                </a:lnTo>
                <a:lnTo>
                  <a:pt x="70" y="52"/>
                </a:lnTo>
                <a:lnTo>
                  <a:pt x="74" y="51"/>
                </a:lnTo>
                <a:lnTo>
                  <a:pt x="74" y="51"/>
                </a:lnTo>
                <a:lnTo>
                  <a:pt x="74" y="54"/>
                </a:lnTo>
                <a:lnTo>
                  <a:pt x="74" y="56"/>
                </a:lnTo>
                <a:lnTo>
                  <a:pt x="74" y="56"/>
                </a:lnTo>
                <a:lnTo>
                  <a:pt x="74" y="56"/>
                </a:lnTo>
                <a:lnTo>
                  <a:pt x="74" y="60"/>
                </a:lnTo>
                <a:lnTo>
                  <a:pt x="75" y="62"/>
                </a:lnTo>
                <a:lnTo>
                  <a:pt x="75" y="62"/>
                </a:lnTo>
                <a:lnTo>
                  <a:pt x="75" y="64"/>
                </a:lnTo>
                <a:lnTo>
                  <a:pt x="75" y="68"/>
                </a:lnTo>
                <a:lnTo>
                  <a:pt x="74" y="70"/>
                </a:lnTo>
                <a:lnTo>
                  <a:pt x="74" y="72"/>
                </a:lnTo>
                <a:lnTo>
                  <a:pt x="74" y="75"/>
                </a:lnTo>
                <a:lnTo>
                  <a:pt x="74" y="76"/>
                </a:lnTo>
                <a:lnTo>
                  <a:pt x="74" y="78"/>
                </a:lnTo>
                <a:lnTo>
                  <a:pt x="74" y="78"/>
                </a:lnTo>
                <a:lnTo>
                  <a:pt x="74" y="78"/>
                </a:lnTo>
                <a:lnTo>
                  <a:pt x="74" y="78"/>
                </a:lnTo>
                <a:lnTo>
                  <a:pt x="72" y="78"/>
                </a:lnTo>
                <a:lnTo>
                  <a:pt x="72" y="78"/>
                </a:lnTo>
                <a:lnTo>
                  <a:pt x="72" y="78"/>
                </a:lnTo>
                <a:lnTo>
                  <a:pt x="70" y="78"/>
                </a:lnTo>
                <a:lnTo>
                  <a:pt x="61" y="80"/>
                </a:lnTo>
                <a:lnTo>
                  <a:pt x="59" y="102"/>
                </a:lnTo>
                <a:lnTo>
                  <a:pt x="59" y="104"/>
                </a:lnTo>
                <a:lnTo>
                  <a:pt x="59" y="104"/>
                </a:lnTo>
                <a:lnTo>
                  <a:pt x="59" y="104"/>
                </a:lnTo>
                <a:lnTo>
                  <a:pt x="59" y="104"/>
                </a:lnTo>
                <a:lnTo>
                  <a:pt x="56" y="104"/>
                </a:lnTo>
                <a:lnTo>
                  <a:pt x="51" y="104"/>
                </a:lnTo>
                <a:lnTo>
                  <a:pt x="50" y="104"/>
                </a:lnTo>
                <a:lnTo>
                  <a:pt x="50" y="104"/>
                </a:lnTo>
                <a:lnTo>
                  <a:pt x="50" y="105"/>
                </a:lnTo>
                <a:lnTo>
                  <a:pt x="50" y="105"/>
                </a:lnTo>
                <a:lnTo>
                  <a:pt x="48" y="105"/>
                </a:lnTo>
                <a:lnTo>
                  <a:pt x="29" y="105"/>
                </a:lnTo>
                <a:lnTo>
                  <a:pt x="26" y="105"/>
                </a:lnTo>
                <a:lnTo>
                  <a:pt x="24" y="105"/>
                </a:lnTo>
                <a:lnTo>
                  <a:pt x="22" y="105"/>
                </a:lnTo>
                <a:lnTo>
                  <a:pt x="22" y="105"/>
                </a:lnTo>
                <a:lnTo>
                  <a:pt x="22" y="107"/>
                </a:lnTo>
                <a:lnTo>
                  <a:pt x="14" y="107"/>
                </a:lnTo>
                <a:lnTo>
                  <a:pt x="14" y="107"/>
                </a:lnTo>
                <a:lnTo>
                  <a:pt x="10" y="107"/>
                </a:lnTo>
                <a:lnTo>
                  <a:pt x="10" y="107"/>
                </a:lnTo>
                <a:lnTo>
                  <a:pt x="10" y="107"/>
                </a:lnTo>
                <a:lnTo>
                  <a:pt x="0" y="107"/>
                </a:lnTo>
                <a:lnTo>
                  <a:pt x="2" y="92"/>
                </a:lnTo>
                <a:lnTo>
                  <a:pt x="2" y="92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3" y="65"/>
                </a:lnTo>
                <a:lnTo>
                  <a:pt x="3" y="62"/>
                </a:lnTo>
                <a:lnTo>
                  <a:pt x="3" y="62"/>
                </a:lnTo>
                <a:lnTo>
                  <a:pt x="3" y="59"/>
                </a:lnTo>
                <a:lnTo>
                  <a:pt x="3" y="54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8"/>
                </a:lnTo>
                <a:lnTo>
                  <a:pt x="3" y="41"/>
                </a:lnTo>
                <a:lnTo>
                  <a:pt x="3" y="41"/>
                </a:lnTo>
                <a:lnTo>
                  <a:pt x="3" y="41"/>
                </a:lnTo>
                <a:lnTo>
                  <a:pt x="3" y="40"/>
                </a:lnTo>
                <a:lnTo>
                  <a:pt x="3" y="40"/>
                </a:lnTo>
                <a:lnTo>
                  <a:pt x="3" y="38"/>
                </a:lnTo>
                <a:lnTo>
                  <a:pt x="3" y="35"/>
                </a:lnTo>
                <a:lnTo>
                  <a:pt x="3" y="35"/>
                </a:lnTo>
                <a:lnTo>
                  <a:pt x="3" y="27"/>
                </a:lnTo>
                <a:lnTo>
                  <a:pt x="3" y="27"/>
                </a:lnTo>
                <a:lnTo>
                  <a:pt x="3" y="27"/>
                </a:lnTo>
                <a:lnTo>
                  <a:pt x="3" y="27"/>
                </a:lnTo>
                <a:lnTo>
                  <a:pt x="6" y="4"/>
                </a:lnTo>
                <a:lnTo>
                  <a:pt x="10" y="4"/>
                </a:lnTo>
                <a:lnTo>
                  <a:pt x="14" y="4"/>
                </a:lnTo>
                <a:lnTo>
                  <a:pt x="14" y="4"/>
                </a:lnTo>
                <a:lnTo>
                  <a:pt x="14" y="4"/>
                </a:lnTo>
                <a:lnTo>
                  <a:pt x="16" y="4"/>
                </a:lnTo>
                <a:lnTo>
                  <a:pt x="16" y="4"/>
                </a:lnTo>
                <a:lnTo>
                  <a:pt x="24" y="4"/>
                </a:lnTo>
                <a:lnTo>
                  <a:pt x="24" y="1"/>
                </a:lnTo>
                <a:lnTo>
                  <a:pt x="27" y="1"/>
                </a:lnTo>
                <a:lnTo>
                  <a:pt x="32" y="1"/>
                </a:lnTo>
                <a:lnTo>
                  <a:pt x="37" y="1"/>
                </a:lnTo>
                <a:lnTo>
                  <a:pt x="37" y="0"/>
                </a:lnTo>
                <a:lnTo>
                  <a:pt x="37" y="0"/>
                </a:lnTo>
                <a:lnTo>
                  <a:pt x="37" y="0"/>
                </a:lnTo>
                <a:lnTo>
                  <a:pt x="37" y="0"/>
                </a:lnTo>
                <a:lnTo>
                  <a:pt x="50" y="0"/>
                </a:lnTo>
                <a:lnTo>
                  <a:pt x="59" y="1"/>
                </a:lnTo>
                <a:lnTo>
                  <a:pt x="62" y="0"/>
                </a:lnTo>
                <a:lnTo>
                  <a:pt x="66" y="0"/>
                </a:lnTo>
                <a:lnTo>
                  <a:pt x="66" y="0"/>
                </a:lnTo>
                <a:lnTo>
                  <a:pt x="72" y="0"/>
                </a:lnTo>
                <a:lnTo>
                  <a:pt x="75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9DD7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5"/>
          <p:cNvSpPr>
            <a:spLocks/>
          </p:cNvSpPr>
          <p:nvPr/>
        </p:nvSpPr>
        <p:spPr bwMode="auto">
          <a:xfrm>
            <a:off x="2654301" y="5737226"/>
            <a:ext cx="261938" cy="490538"/>
          </a:xfrm>
          <a:custGeom>
            <a:avLst/>
            <a:gdLst/>
            <a:ahLst/>
            <a:cxnLst>
              <a:cxn ang="0">
                <a:pos x="154" y="7"/>
              </a:cxn>
              <a:cxn ang="0">
                <a:pos x="154" y="15"/>
              </a:cxn>
              <a:cxn ang="0">
                <a:pos x="154" y="23"/>
              </a:cxn>
              <a:cxn ang="0">
                <a:pos x="154" y="31"/>
              </a:cxn>
              <a:cxn ang="0">
                <a:pos x="154" y="39"/>
              </a:cxn>
              <a:cxn ang="0">
                <a:pos x="154" y="47"/>
              </a:cxn>
              <a:cxn ang="0">
                <a:pos x="154" y="55"/>
              </a:cxn>
              <a:cxn ang="0">
                <a:pos x="154" y="63"/>
              </a:cxn>
              <a:cxn ang="0">
                <a:pos x="154" y="79"/>
              </a:cxn>
              <a:cxn ang="0">
                <a:pos x="154" y="135"/>
              </a:cxn>
              <a:cxn ang="0">
                <a:pos x="154" y="143"/>
              </a:cxn>
              <a:cxn ang="0">
                <a:pos x="154" y="151"/>
              </a:cxn>
              <a:cxn ang="0">
                <a:pos x="158" y="154"/>
              </a:cxn>
              <a:cxn ang="0">
                <a:pos x="165" y="155"/>
              </a:cxn>
              <a:cxn ang="0">
                <a:pos x="165" y="163"/>
              </a:cxn>
              <a:cxn ang="0">
                <a:pos x="165" y="171"/>
              </a:cxn>
              <a:cxn ang="0">
                <a:pos x="165" y="179"/>
              </a:cxn>
              <a:cxn ang="0">
                <a:pos x="165" y="187"/>
              </a:cxn>
              <a:cxn ang="0">
                <a:pos x="165" y="195"/>
              </a:cxn>
              <a:cxn ang="0">
                <a:pos x="165" y="203"/>
              </a:cxn>
              <a:cxn ang="0">
                <a:pos x="165" y="211"/>
              </a:cxn>
              <a:cxn ang="0">
                <a:pos x="165" y="219"/>
              </a:cxn>
              <a:cxn ang="0">
                <a:pos x="165" y="227"/>
              </a:cxn>
              <a:cxn ang="0">
                <a:pos x="160" y="309"/>
              </a:cxn>
              <a:cxn ang="0">
                <a:pos x="114" y="309"/>
              </a:cxn>
              <a:cxn ang="0">
                <a:pos x="13" y="309"/>
              </a:cxn>
              <a:cxn ang="0">
                <a:pos x="13" y="245"/>
              </a:cxn>
              <a:cxn ang="0">
                <a:pos x="13" y="181"/>
              </a:cxn>
              <a:cxn ang="0">
                <a:pos x="10" y="154"/>
              </a:cxn>
              <a:cxn ang="0">
                <a:pos x="2" y="154"/>
              </a:cxn>
              <a:cxn ang="0">
                <a:pos x="0" y="127"/>
              </a:cxn>
              <a:cxn ang="0">
                <a:pos x="0" y="119"/>
              </a:cxn>
              <a:cxn ang="0">
                <a:pos x="0" y="111"/>
              </a:cxn>
              <a:cxn ang="0">
                <a:pos x="0" y="103"/>
              </a:cxn>
              <a:cxn ang="0">
                <a:pos x="0" y="95"/>
              </a:cxn>
              <a:cxn ang="0">
                <a:pos x="0" y="87"/>
              </a:cxn>
              <a:cxn ang="0">
                <a:pos x="0" y="79"/>
              </a:cxn>
              <a:cxn ang="0">
                <a:pos x="0" y="71"/>
              </a:cxn>
              <a:cxn ang="0">
                <a:pos x="0" y="63"/>
              </a:cxn>
              <a:cxn ang="0">
                <a:pos x="0" y="55"/>
              </a:cxn>
              <a:cxn ang="0">
                <a:pos x="0" y="47"/>
              </a:cxn>
              <a:cxn ang="0">
                <a:pos x="0" y="39"/>
              </a:cxn>
              <a:cxn ang="0">
                <a:pos x="0" y="31"/>
              </a:cxn>
              <a:cxn ang="0">
                <a:pos x="0" y="23"/>
              </a:cxn>
              <a:cxn ang="0">
                <a:pos x="0" y="15"/>
              </a:cxn>
              <a:cxn ang="0">
                <a:pos x="0" y="7"/>
              </a:cxn>
              <a:cxn ang="0">
                <a:pos x="2" y="0"/>
              </a:cxn>
              <a:cxn ang="0">
                <a:pos x="10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5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15" y="0"/>
              </a:cxn>
              <a:cxn ang="0">
                <a:pos x="142" y="0"/>
              </a:cxn>
              <a:cxn ang="0">
                <a:pos x="150" y="0"/>
              </a:cxn>
            </a:cxnLst>
            <a:rect l="0" t="0" r="r" b="b"/>
            <a:pathLst>
              <a:path w="165" h="309">
                <a:moveTo>
                  <a:pt x="154" y="0"/>
                </a:moveTo>
                <a:lnTo>
                  <a:pt x="154" y="2"/>
                </a:lnTo>
                <a:lnTo>
                  <a:pt x="154" y="3"/>
                </a:lnTo>
                <a:lnTo>
                  <a:pt x="154" y="5"/>
                </a:lnTo>
                <a:lnTo>
                  <a:pt x="154" y="7"/>
                </a:lnTo>
                <a:lnTo>
                  <a:pt x="154" y="8"/>
                </a:lnTo>
                <a:lnTo>
                  <a:pt x="154" y="10"/>
                </a:lnTo>
                <a:lnTo>
                  <a:pt x="154" y="11"/>
                </a:lnTo>
                <a:lnTo>
                  <a:pt x="154" y="13"/>
                </a:ln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4" y="24"/>
                </a:lnTo>
                <a:lnTo>
                  <a:pt x="154" y="26"/>
                </a:lnTo>
                <a:lnTo>
                  <a:pt x="154" y="27"/>
                </a:lnTo>
                <a:lnTo>
                  <a:pt x="154" y="29"/>
                </a:lnTo>
                <a:lnTo>
                  <a:pt x="154" y="31"/>
                </a:lnTo>
                <a:lnTo>
                  <a:pt x="154" y="32"/>
                </a:lnTo>
                <a:lnTo>
                  <a:pt x="154" y="34"/>
                </a:lnTo>
                <a:lnTo>
                  <a:pt x="154" y="35"/>
                </a:lnTo>
                <a:lnTo>
                  <a:pt x="154" y="37"/>
                </a:lnTo>
                <a:lnTo>
                  <a:pt x="154" y="39"/>
                </a:lnTo>
                <a:lnTo>
                  <a:pt x="154" y="40"/>
                </a:lnTo>
                <a:lnTo>
                  <a:pt x="154" y="42"/>
                </a:lnTo>
                <a:lnTo>
                  <a:pt x="154" y="43"/>
                </a:lnTo>
                <a:lnTo>
                  <a:pt x="154" y="45"/>
                </a:lnTo>
                <a:lnTo>
                  <a:pt x="154" y="47"/>
                </a:lnTo>
                <a:lnTo>
                  <a:pt x="154" y="48"/>
                </a:lnTo>
                <a:lnTo>
                  <a:pt x="154" y="50"/>
                </a:lnTo>
                <a:lnTo>
                  <a:pt x="154" y="51"/>
                </a:lnTo>
                <a:lnTo>
                  <a:pt x="154" y="53"/>
                </a:lnTo>
                <a:lnTo>
                  <a:pt x="154" y="55"/>
                </a:lnTo>
                <a:lnTo>
                  <a:pt x="154" y="56"/>
                </a:lnTo>
                <a:lnTo>
                  <a:pt x="154" y="58"/>
                </a:lnTo>
                <a:lnTo>
                  <a:pt x="154" y="59"/>
                </a:lnTo>
                <a:lnTo>
                  <a:pt x="154" y="61"/>
                </a:lnTo>
                <a:lnTo>
                  <a:pt x="154" y="63"/>
                </a:lnTo>
                <a:lnTo>
                  <a:pt x="154" y="64"/>
                </a:lnTo>
                <a:lnTo>
                  <a:pt x="154" y="66"/>
                </a:lnTo>
                <a:lnTo>
                  <a:pt x="154" y="75"/>
                </a:lnTo>
                <a:lnTo>
                  <a:pt x="154" y="77"/>
                </a:lnTo>
                <a:lnTo>
                  <a:pt x="154" y="79"/>
                </a:lnTo>
                <a:lnTo>
                  <a:pt x="154" y="91"/>
                </a:lnTo>
                <a:lnTo>
                  <a:pt x="154" y="125"/>
                </a:lnTo>
                <a:lnTo>
                  <a:pt x="154" y="131"/>
                </a:lnTo>
                <a:lnTo>
                  <a:pt x="154" y="133"/>
                </a:lnTo>
                <a:lnTo>
                  <a:pt x="154" y="135"/>
                </a:lnTo>
                <a:lnTo>
                  <a:pt x="154" y="136"/>
                </a:lnTo>
                <a:lnTo>
                  <a:pt x="154" y="138"/>
                </a:lnTo>
                <a:lnTo>
                  <a:pt x="154" y="139"/>
                </a:lnTo>
                <a:lnTo>
                  <a:pt x="154" y="141"/>
                </a:lnTo>
                <a:lnTo>
                  <a:pt x="154" y="143"/>
                </a:lnTo>
                <a:lnTo>
                  <a:pt x="154" y="144"/>
                </a:lnTo>
                <a:lnTo>
                  <a:pt x="154" y="146"/>
                </a:lnTo>
                <a:lnTo>
                  <a:pt x="154" y="147"/>
                </a:lnTo>
                <a:lnTo>
                  <a:pt x="154" y="149"/>
                </a:lnTo>
                <a:lnTo>
                  <a:pt x="154" y="151"/>
                </a:lnTo>
                <a:lnTo>
                  <a:pt x="154" y="152"/>
                </a:lnTo>
                <a:lnTo>
                  <a:pt x="154" y="154"/>
                </a:lnTo>
                <a:lnTo>
                  <a:pt x="155" y="154"/>
                </a:lnTo>
                <a:lnTo>
                  <a:pt x="157" y="154"/>
                </a:lnTo>
                <a:lnTo>
                  <a:pt x="158" y="154"/>
                </a:lnTo>
                <a:lnTo>
                  <a:pt x="160" y="154"/>
                </a:lnTo>
                <a:lnTo>
                  <a:pt x="162" y="154"/>
                </a:lnTo>
                <a:lnTo>
                  <a:pt x="163" y="154"/>
                </a:lnTo>
                <a:lnTo>
                  <a:pt x="165" y="154"/>
                </a:lnTo>
                <a:lnTo>
                  <a:pt x="165" y="155"/>
                </a:lnTo>
                <a:lnTo>
                  <a:pt x="165" y="157"/>
                </a:lnTo>
                <a:lnTo>
                  <a:pt x="165" y="159"/>
                </a:lnTo>
                <a:lnTo>
                  <a:pt x="165" y="160"/>
                </a:lnTo>
                <a:lnTo>
                  <a:pt x="165" y="162"/>
                </a:lnTo>
                <a:lnTo>
                  <a:pt x="165" y="163"/>
                </a:lnTo>
                <a:lnTo>
                  <a:pt x="165" y="165"/>
                </a:lnTo>
                <a:lnTo>
                  <a:pt x="165" y="167"/>
                </a:lnTo>
                <a:lnTo>
                  <a:pt x="165" y="168"/>
                </a:lnTo>
                <a:lnTo>
                  <a:pt x="165" y="170"/>
                </a:lnTo>
                <a:lnTo>
                  <a:pt x="165" y="171"/>
                </a:lnTo>
                <a:lnTo>
                  <a:pt x="165" y="173"/>
                </a:lnTo>
                <a:lnTo>
                  <a:pt x="165" y="175"/>
                </a:lnTo>
                <a:lnTo>
                  <a:pt x="165" y="176"/>
                </a:lnTo>
                <a:lnTo>
                  <a:pt x="165" y="178"/>
                </a:lnTo>
                <a:lnTo>
                  <a:pt x="165" y="179"/>
                </a:lnTo>
                <a:lnTo>
                  <a:pt x="165" y="181"/>
                </a:lnTo>
                <a:lnTo>
                  <a:pt x="165" y="183"/>
                </a:lnTo>
                <a:lnTo>
                  <a:pt x="165" y="184"/>
                </a:lnTo>
                <a:lnTo>
                  <a:pt x="165" y="186"/>
                </a:lnTo>
                <a:lnTo>
                  <a:pt x="165" y="187"/>
                </a:lnTo>
                <a:lnTo>
                  <a:pt x="165" y="189"/>
                </a:lnTo>
                <a:lnTo>
                  <a:pt x="165" y="191"/>
                </a:lnTo>
                <a:lnTo>
                  <a:pt x="165" y="192"/>
                </a:lnTo>
                <a:lnTo>
                  <a:pt x="165" y="194"/>
                </a:lnTo>
                <a:lnTo>
                  <a:pt x="165" y="195"/>
                </a:lnTo>
                <a:lnTo>
                  <a:pt x="165" y="197"/>
                </a:lnTo>
                <a:lnTo>
                  <a:pt x="165" y="199"/>
                </a:lnTo>
                <a:lnTo>
                  <a:pt x="165" y="200"/>
                </a:lnTo>
                <a:lnTo>
                  <a:pt x="165" y="202"/>
                </a:lnTo>
                <a:lnTo>
                  <a:pt x="165" y="203"/>
                </a:lnTo>
                <a:lnTo>
                  <a:pt x="165" y="205"/>
                </a:lnTo>
                <a:lnTo>
                  <a:pt x="165" y="207"/>
                </a:lnTo>
                <a:lnTo>
                  <a:pt x="165" y="208"/>
                </a:lnTo>
                <a:lnTo>
                  <a:pt x="165" y="210"/>
                </a:lnTo>
                <a:lnTo>
                  <a:pt x="165" y="211"/>
                </a:lnTo>
                <a:lnTo>
                  <a:pt x="165" y="213"/>
                </a:lnTo>
                <a:lnTo>
                  <a:pt x="165" y="215"/>
                </a:lnTo>
                <a:lnTo>
                  <a:pt x="165" y="216"/>
                </a:lnTo>
                <a:lnTo>
                  <a:pt x="165" y="218"/>
                </a:lnTo>
                <a:lnTo>
                  <a:pt x="165" y="219"/>
                </a:lnTo>
                <a:lnTo>
                  <a:pt x="165" y="221"/>
                </a:lnTo>
                <a:lnTo>
                  <a:pt x="165" y="223"/>
                </a:lnTo>
                <a:lnTo>
                  <a:pt x="165" y="224"/>
                </a:lnTo>
                <a:lnTo>
                  <a:pt x="165" y="226"/>
                </a:lnTo>
                <a:lnTo>
                  <a:pt x="165" y="227"/>
                </a:lnTo>
                <a:lnTo>
                  <a:pt x="165" y="229"/>
                </a:lnTo>
                <a:lnTo>
                  <a:pt x="165" y="242"/>
                </a:lnTo>
                <a:lnTo>
                  <a:pt x="165" y="263"/>
                </a:lnTo>
                <a:lnTo>
                  <a:pt x="165" y="309"/>
                </a:lnTo>
                <a:lnTo>
                  <a:pt x="160" y="309"/>
                </a:lnTo>
                <a:lnTo>
                  <a:pt x="152" y="309"/>
                </a:lnTo>
                <a:lnTo>
                  <a:pt x="141" y="309"/>
                </a:lnTo>
                <a:lnTo>
                  <a:pt x="130" y="309"/>
                </a:lnTo>
                <a:lnTo>
                  <a:pt x="120" y="309"/>
                </a:lnTo>
                <a:lnTo>
                  <a:pt x="114" y="309"/>
                </a:lnTo>
                <a:lnTo>
                  <a:pt x="83" y="309"/>
                </a:lnTo>
                <a:lnTo>
                  <a:pt x="80" y="309"/>
                </a:lnTo>
                <a:lnTo>
                  <a:pt x="45" y="309"/>
                </a:lnTo>
                <a:lnTo>
                  <a:pt x="14" y="309"/>
                </a:lnTo>
                <a:lnTo>
                  <a:pt x="13" y="309"/>
                </a:lnTo>
                <a:lnTo>
                  <a:pt x="13" y="296"/>
                </a:lnTo>
                <a:lnTo>
                  <a:pt x="13" y="283"/>
                </a:lnTo>
                <a:lnTo>
                  <a:pt x="13" y="271"/>
                </a:lnTo>
                <a:lnTo>
                  <a:pt x="13" y="259"/>
                </a:lnTo>
                <a:lnTo>
                  <a:pt x="13" y="245"/>
                </a:lnTo>
                <a:lnTo>
                  <a:pt x="13" y="232"/>
                </a:lnTo>
                <a:lnTo>
                  <a:pt x="13" y="219"/>
                </a:lnTo>
                <a:lnTo>
                  <a:pt x="13" y="207"/>
                </a:lnTo>
                <a:lnTo>
                  <a:pt x="13" y="194"/>
                </a:lnTo>
                <a:lnTo>
                  <a:pt x="13" y="181"/>
                </a:lnTo>
                <a:lnTo>
                  <a:pt x="13" y="168"/>
                </a:lnTo>
                <a:lnTo>
                  <a:pt x="13" y="157"/>
                </a:lnTo>
                <a:lnTo>
                  <a:pt x="13" y="154"/>
                </a:lnTo>
                <a:lnTo>
                  <a:pt x="11" y="154"/>
                </a:lnTo>
                <a:lnTo>
                  <a:pt x="10" y="154"/>
                </a:lnTo>
                <a:lnTo>
                  <a:pt x="8" y="154"/>
                </a:lnTo>
                <a:lnTo>
                  <a:pt x="6" y="154"/>
                </a:lnTo>
                <a:lnTo>
                  <a:pt x="5" y="154"/>
                </a:lnTo>
                <a:lnTo>
                  <a:pt x="3" y="154"/>
                </a:lnTo>
                <a:lnTo>
                  <a:pt x="2" y="154"/>
                </a:lnTo>
                <a:lnTo>
                  <a:pt x="0" y="154"/>
                </a:lnTo>
                <a:lnTo>
                  <a:pt x="0" y="152"/>
                </a:lnTo>
                <a:lnTo>
                  <a:pt x="0" y="141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3" y="0"/>
                </a:lnTo>
                <a:lnTo>
                  <a:pt x="45" y="0"/>
                </a:lnTo>
                <a:lnTo>
                  <a:pt x="51" y="0"/>
                </a:lnTo>
                <a:lnTo>
                  <a:pt x="69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15" y="0"/>
                </a:lnTo>
                <a:lnTo>
                  <a:pt x="128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close/>
              </a:path>
            </a:pathLst>
          </a:custGeom>
          <a:solidFill>
            <a:srgbClr val="F05DC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6"/>
          <p:cNvSpPr>
            <a:spLocks/>
          </p:cNvSpPr>
          <p:nvPr/>
        </p:nvSpPr>
        <p:spPr bwMode="auto">
          <a:xfrm>
            <a:off x="5026026" y="4724401"/>
            <a:ext cx="457200" cy="317500"/>
          </a:xfrm>
          <a:custGeom>
            <a:avLst/>
            <a:gdLst/>
            <a:ahLst/>
            <a:cxnLst>
              <a:cxn ang="0">
                <a:pos x="135" y="43"/>
              </a:cxn>
              <a:cxn ang="0">
                <a:pos x="167" y="74"/>
              </a:cxn>
              <a:cxn ang="0">
                <a:pos x="181" y="56"/>
              </a:cxn>
              <a:cxn ang="0">
                <a:pos x="200" y="69"/>
              </a:cxn>
              <a:cxn ang="0">
                <a:pos x="213" y="83"/>
              </a:cxn>
              <a:cxn ang="0">
                <a:pos x="229" y="93"/>
              </a:cxn>
              <a:cxn ang="0">
                <a:pos x="240" y="106"/>
              </a:cxn>
              <a:cxn ang="0">
                <a:pos x="250" y="112"/>
              </a:cxn>
              <a:cxn ang="0">
                <a:pos x="261" y="125"/>
              </a:cxn>
              <a:cxn ang="0">
                <a:pos x="272" y="142"/>
              </a:cxn>
              <a:cxn ang="0">
                <a:pos x="285" y="179"/>
              </a:cxn>
              <a:cxn ang="0">
                <a:pos x="280" y="194"/>
              </a:cxn>
              <a:cxn ang="0">
                <a:pos x="272" y="200"/>
              </a:cxn>
              <a:cxn ang="0">
                <a:pos x="276" y="197"/>
              </a:cxn>
              <a:cxn ang="0">
                <a:pos x="272" y="194"/>
              </a:cxn>
              <a:cxn ang="0">
                <a:pos x="266" y="186"/>
              </a:cxn>
              <a:cxn ang="0">
                <a:pos x="263" y="198"/>
              </a:cxn>
              <a:cxn ang="0">
                <a:pos x="261" y="192"/>
              </a:cxn>
              <a:cxn ang="0">
                <a:pos x="253" y="186"/>
              </a:cxn>
              <a:cxn ang="0">
                <a:pos x="245" y="179"/>
              </a:cxn>
              <a:cxn ang="0">
                <a:pos x="250" y="176"/>
              </a:cxn>
              <a:cxn ang="0">
                <a:pos x="244" y="168"/>
              </a:cxn>
              <a:cxn ang="0">
                <a:pos x="237" y="166"/>
              </a:cxn>
              <a:cxn ang="0">
                <a:pos x="234" y="163"/>
              </a:cxn>
              <a:cxn ang="0">
                <a:pos x="232" y="160"/>
              </a:cxn>
              <a:cxn ang="0">
                <a:pos x="226" y="157"/>
              </a:cxn>
              <a:cxn ang="0">
                <a:pos x="224" y="147"/>
              </a:cxn>
              <a:cxn ang="0">
                <a:pos x="212" y="144"/>
              </a:cxn>
              <a:cxn ang="0">
                <a:pos x="200" y="134"/>
              </a:cxn>
              <a:cxn ang="0">
                <a:pos x="199" y="128"/>
              </a:cxn>
              <a:cxn ang="0">
                <a:pos x="197" y="122"/>
              </a:cxn>
              <a:cxn ang="0">
                <a:pos x="189" y="120"/>
              </a:cxn>
              <a:cxn ang="0">
                <a:pos x="186" y="115"/>
              </a:cxn>
              <a:cxn ang="0">
                <a:pos x="172" y="115"/>
              </a:cxn>
              <a:cxn ang="0">
                <a:pos x="165" y="104"/>
              </a:cxn>
              <a:cxn ang="0">
                <a:pos x="157" y="96"/>
              </a:cxn>
              <a:cxn ang="0">
                <a:pos x="151" y="88"/>
              </a:cxn>
              <a:cxn ang="0">
                <a:pos x="143" y="77"/>
              </a:cxn>
              <a:cxn ang="0">
                <a:pos x="130" y="75"/>
              </a:cxn>
              <a:cxn ang="0">
                <a:pos x="128" y="66"/>
              </a:cxn>
              <a:cxn ang="0">
                <a:pos x="122" y="69"/>
              </a:cxn>
              <a:cxn ang="0">
                <a:pos x="112" y="64"/>
              </a:cxn>
              <a:cxn ang="0">
                <a:pos x="104" y="67"/>
              </a:cxn>
              <a:cxn ang="0">
                <a:pos x="95" y="66"/>
              </a:cxn>
              <a:cxn ang="0">
                <a:pos x="90" y="74"/>
              </a:cxn>
              <a:cxn ang="0">
                <a:pos x="92" y="67"/>
              </a:cxn>
              <a:cxn ang="0">
                <a:pos x="84" y="67"/>
              </a:cxn>
              <a:cxn ang="0">
                <a:pos x="80" y="61"/>
              </a:cxn>
              <a:cxn ang="0">
                <a:pos x="71" y="56"/>
              </a:cxn>
              <a:cxn ang="0">
                <a:pos x="72" y="46"/>
              </a:cxn>
              <a:cxn ang="0">
                <a:pos x="71" y="38"/>
              </a:cxn>
              <a:cxn ang="0">
                <a:pos x="63" y="35"/>
              </a:cxn>
              <a:cxn ang="0">
                <a:pos x="58" y="38"/>
              </a:cxn>
              <a:cxn ang="0">
                <a:pos x="52" y="34"/>
              </a:cxn>
              <a:cxn ang="0">
                <a:pos x="45" y="32"/>
              </a:cxn>
              <a:cxn ang="0">
                <a:pos x="31" y="29"/>
              </a:cxn>
              <a:cxn ang="0">
                <a:pos x="20" y="35"/>
              </a:cxn>
              <a:cxn ang="0">
                <a:pos x="10" y="30"/>
              </a:cxn>
              <a:cxn ang="0">
                <a:pos x="2" y="11"/>
              </a:cxn>
              <a:cxn ang="0">
                <a:pos x="47" y="6"/>
              </a:cxn>
              <a:cxn ang="0">
                <a:pos x="95" y="18"/>
              </a:cxn>
            </a:cxnLst>
            <a:rect l="0" t="0" r="r" b="b"/>
            <a:pathLst>
              <a:path w="288" h="200">
                <a:moveTo>
                  <a:pt x="122" y="18"/>
                </a:moveTo>
                <a:lnTo>
                  <a:pt x="122" y="30"/>
                </a:lnTo>
                <a:lnTo>
                  <a:pt x="122" y="35"/>
                </a:lnTo>
                <a:lnTo>
                  <a:pt x="124" y="35"/>
                </a:lnTo>
                <a:lnTo>
                  <a:pt x="124" y="37"/>
                </a:lnTo>
                <a:lnTo>
                  <a:pt x="128" y="38"/>
                </a:lnTo>
                <a:lnTo>
                  <a:pt x="130" y="40"/>
                </a:lnTo>
                <a:lnTo>
                  <a:pt x="135" y="43"/>
                </a:lnTo>
                <a:lnTo>
                  <a:pt x="144" y="48"/>
                </a:lnTo>
                <a:lnTo>
                  <a:pt x="148" y="53"/>
                </a:lnTo>
                <a:lnTo>
                  <a:pt x="154" y="61"/>
                </a:lnTo>
                <a:lnTo>
                  <a:pt x="156" y="61"/>
                </a:lnTo>
                <a:lnTo>
                  <a:pt x="157" y="64"/>
                </a:lnTo>
                <a:lnTo>
                  <a:pt x="162" y="69"/>
                </a:lnTo>
                <a:lnTo>
                  <a:pt x="165" y="72"/>
                </a:lnTo>
                <a:lnTo>
                  <a:pt x="167" y="74"/>
                </a:lnTo>
                <a:lnTo>
                  <a:pt x="170" y="77"/>
                </a:lnTo>
                <a:lnTo>
                  <a:pt x="170" y="74"/>
                </a:lnTo>
                <a:lnTo>
                  <a:pt x="173" y="69"/>
                </a:lnTo>
                <a:lnTo>
                  <a:pt x="175" y="59"/>
                </a:lnTo>
                <a:lnTo>
                  <a:pt x="175" y="58"/>
                </a:lnTo>
                <a:lnTo>
                  <a:pt x="175" y="56"/>
                </a:lnTo>
                <a:lnTo>
                  <a:pt x="176" y="56"/>
                </a:lnTo>
                <a:lnTo>
                  <a:pt x="181" y="56"/>
                </a:lnTo>
                <a:lnTo>
                  <a:pt x="181" y="61"/>
                </a:lnTo>
                <a:lnTo>
                  <a:pt x="184" y="61"/>
                </a:lnTo>
                <a:lnTo>
                  <a:pt x="184" y="64"/>
                </a:lnTo>
                <a:lnTo>
                  <a:pt x="188" y="64"/>
                </a:lnTo>
                <a:lnTo>
                  <a:pt x="197" y="64"/>
                </a:lnTo>
                <a:lnTo>
                  <a:pt x="197" y="66"/>
                </a:lnTo>
                <a:lnTo>
                  <a:pt x="200" y="67"/>
                </a:lnTo>
                <a:lnTo>
                  <a:pt x="200" y="69"/>
                </a:lnTo>
                <a:lnTo>
                  <a:pt x="204" y="70"/>
                </a:lnTo>
                <a:lnTo>
                  <a:pt x="204" y="74"/>
                </a:lnTo>
                <a:lnTo>
                  <a:pt x="207" y="74"/>
                </a:lnTo>
                <a:lnTo>
                  <a:pt x="207" y="77"/>
                </a:lnTo>
                <a:lnTo>
                  <a:pt x="210" y="75"/>
                </a:lnTo>
                <a:lnTo>
                  <a:pt x="210" y="78"/>
                </a:lnTo>
                <a:lnTo>
                  <a:pt x="213" y="78"/>
                </a:lnTo>
                <a:lnTo>
                  <a:pt x="213" y="83"/>
                </a:lnTo>
                <a:lnTo>
                  <a:pt x="221" y="83"/>
                </a:lnTo>
                <a:lnTo>
                  <a:pt x="221" y="86"/>
                </a:lnTo>
                <a:lnTo>
                  <a:pt x="224" y="86"/>
                </a:lnTo>
                <a:lnTo>
                  <a:pt x="223" y="90"/>
                </a:lnTo>
                <a:lnTo>
                  <a:pt x="226" y="90"/>
                </a:lnTo>
                <a:lnTo>
                  <a:pt x="226" y="93"/>
                </a:lnTo>
                <a:lnTo>
                  <a:pt x="228" y="93"/>
                </a:lnTo>
                <a:lnTo>
                  <a:pt x="229" y="93"/>
                </a:lnTo>
                <a:lnTo>
                  <a:pt x="229" y="96"/>
                </a:lnTo>
                <a:lnTo>
                  <a:pt x="231" y="96"/>
                </a:lnTo>
                <a:lnTo>
                  <a:pt x="234" y="96"/>
                </a:lnTo>
                <a:lnTo>
                  <a:pt x="234" y="99"/>
                </a:lnTo>
                <a:lnTo>
                  <a:pt x="237" y="99"/>
                </a:lnTo>
                <a:lnTo>
                  <a:pt x="237" y="102"/>
                </a:lnTo>
                <a:lnTo>
                  <a:pt x="240" y="102"/>
                </a:lnTo>
                <a:lnTo>
                  <a:pt x="240" y="106"/>
                </a:lnTo>
                <a:lnTo>
                  <a:pt x="244" y="106"/>
                </a:lnTo>
                <a:lnTo>
                  <a:pt x="244" y="107"/>
                </a:lnTo>
                <a:lnTo>
                  <a:pt x="244" y="109"/>
                </a:lnTo>
                <a:lnTo>
                  <a:pt x="245" y="109"/>
                </a:lnTo>
                <a:lnTo>
                  <a:pt x="247" y="109"/>
                </a:lnTo>
                <a:lnTo>
                  <a:pt x="247" y="110"/>
                </a:lnTo>
                <a:lnTo>
                  <a:pt x="247" y="112"/>
                </a:lnTo>
                <a:lnTo>
                  <a:pt x="250" y="112"/>
                </a:lnTo>
                <a:lnTo>
                  <a:pt x="250" y="115"/>
                </a:lnTo>
                <a:lnTo>
                  <a:pt x="253" y="115"/>
                </a:lnTo>
                <a:lnTo>
                  <a:pt x="253" y="118"/>
                </a:lnTo>
                <a:lnTo>
                  <a:pt x="256" y="118"/>
                </a:lnTo>
                <a:lnTo>
                  <a:pt x="256" y="122"/>
                </a:lnTo>
                <a:lnTo>
                  <a:pt x="260" y="122"/>
                </a:lnTo>
                <a:lnTo>
                  <a:pt x="260" y="125"/>
                </a:lnTo>
                <a:lnTo>
                  <a:pt x="261" y="125"/>
                </a:lnTo>
                <a:lnTo>
                  <a:pt x="263" y="125"/>
                </a:lnTo>
                <a:lnTo>
                  <a:pt x="263" y="131"/>
                </a:lnTo>
                <a:lnTo>
                  <a:pt x="266" y="131"/>
                </a:lnTo>
                <a:lnTo>
                  <a:pt x="266" y="134"/>
                </a:lnTo>
                <a:lnTo>
                  <a:pt x="269" y="136"/>
                </a:lnTo>
                <a:lnTo>
                  <a:pt x="269" y="139"/>
                </a:lnTo>
                <a:lnTo>
                  <a:pt x="272" y="139"/>
                </a:lnTo>
                <a:lnTo>
                  <a:pt x="272" y="142"/>
                </a:lnTo>
                <a:lnTo>
                  <a:pt x="274" y="142"/>
                </a:lnTo>
                <a:lnTo>
                  <a:pt x="279" y="142"/>
                </a:lnTo>
                <a:lnTo>
                  <a:pt x="288" y="142"/>
                </a:lnTo>
                <a:lnTo>
                  <a:pt x="285" y="165"/>
                </a:lnTo>
                <a:lnTo>
                  <a:pt x="285" y="173"/>
                </a:lnTo>
                <a:lnTo>
                  <a:pt x="285" y="176"/>
                </a:lnTo>
                <a:lnTo>
                  <a:pt x="285" y="178"/>
                </a:lnTo>
                <a:lnTo>
                  <a:pt x="285" y="179"/>
                </a:lnTo>
                <a:lnTo>
                  <a:pt x="285" y="186"/>
                </a:lnTo>
                <a:lnTo>
                  <a:pt x="285" y="187"/>
                </a:lnTo>
                <a:lnTo>
                  <a:pt x="284" y="189"/>
                </a:lnTo>
                <a:lnTo>
                  <a:pt x="282" y="190"/>
                </a:lnTo>
                <a:lnTo>
                  <a:pt x="280" y="190"/>
                </a:lnTo>
                <a:lnTo>
                  <a:pt x="279" y="192"/>
                </a:lnTo>
                <a:lnTo>
                  <a:pt x="280" y="192"/>
                </a:lnTo>
                <a:lnTo>
                  <a:pt x="280" y="194"/>
                </a:lnTo>
                <a:lnTo>
                  <a:pt x="282" y="194"/>
                </a:lnTo>
                <a:lnTo>
                  <a:pt x="280" y="195"/>
                </a:lnTo>
                <a:lnTo>
                  <a:pt x="280" y="197"/>
                </a:lnTo>
                <a:lnTo>
                  <a:pt x="279" y="197"/>
                </a:lnTo>
                <a:lnTo>
                  <a:pt x="277" y="198"/>
                </a:lnTo>
                <a:lnTo>
                  <a:pt x="276" y="198"/>
                </a:lnTo>
                <a:lnTo>
                  <a:pt x="274" y="200"/>
                </a:lnTo>
                <a:lnTo>
                  <a:pt x="272" y="200"/>
                </a:lnTo>
                <a:lnTo>
                  <a:pt x="271" y="200"/>
                </a:lnTo>
                <a:lnTo>
                  <a:pt x="269" y="198"/>
                </a:lnTo>
                <a:lnTo>
                  <a:pt x="269" y="197"/>
                </a:lnTo>
                <a:lnTo>
                  <a:pt x="271" y="195"/>
                </a:lnTo>
                <a:lnTo>
                  <a:pt x="272" y="195"/>
                </a:lnTo>
                <a:lnTo>
                  <a:pt x="272" y="197"/>
                </a:lnTo>
                <a:lnTo>
                  <a:pt x="274" y="197"/>
                </a:lnTo>
                <a:lnTo>
                  <a:pt x="276" y="197"/>
                </a:lnTo>
                <a:lnTo>
                  <a:pt x="277" y="197"/>
                </a:lnTo>
                <a:lnTo>
                  <a:pt x="279" y="197"/>
                </a:lnTo>
                <a:lnTo>
                  <a:pt x="279" y="195"/>
                </a:lnTo>
                <a:lnTo>
                  <a:pt x="279" y="194"/>
                </a:lnTo>
                <a:lnTo>
                  <a:pt x="277" y="194"/>
                </a:lnTo>
                <a:lnTo>
                  <a:pt x="276" y="194"/>
                </a:lnTo>
                <a:lnTo>
                  <a:pt x="274" y="194"/>
                </a:lnTo>
                <a:lnTo>
                  <a:pt x="272" y="194"/>
                </a:lnTo>
                <a:lnTo>
                  <a:pt x="272" y="192"/>
                </a:lnTo>
                <a:lnTo>
                  <a:pt x="272" y="190"/>
                </a:lnTo>
                <a:lnTo>
                  <a:pt x="272" y="189"/>
                </a:lnTo>
                <a:lnTo>
                  <a:pt x="272" y="187"/>
                </a:lnTo>
                <a:lnTo>
                  <a:pt x="271" y="187"/>
                </a:lnTo>
                <a:lnTo>
                  <a:pt x="269" y="186"/>
                </a:lnTo>
                <a:lnTo>
                  <a:pt x="268" y="186"/>
                </a:lnTo>
                <a:lnTo>
                  <a:pt x="266" y="186"/>
                </a:lnTo>
                <a:lnTo>
                  <a:pt x="264" y="186"/>
                </a:lnTo>
                <a:lnTo>
                  <a:pt x="264" y="187"/>
                </a:lnTo>
                <a:lnTo>
                  <a:pt x="264" y="189"/>
                </a:lnTo>
                <a:lnTo>
                  <a:pt x="264" y="192"/>
                </a:lnTo>
                <a:lnTo>
                  <a:pt x="264" y="194"/>
                </a:lnTo>
                <a:lnTo>
                  <a:pt x="264" y="195"/>
                </a:lnTo>
                <a:lnTo>
                  <a:pt x="263" y="197"/>
                </a:lnTo>
                <a:lnTo>
                  <a:pt x="263" y="198"/>
                </a:lnTo>
                <a:lnTo>
                  <a:pt x="261" y="198"/>
                </a:lnTo>
                <a:lnTo>
                  <a:pt x="260" y="198"/>
                </a:lnTo>
                <a:lnTo>
                  <a:pt x="258" y="198"/>
                </a:lnTo>
                <a:lnTo>
                  <a:pt x="258" y="197"/>
                </a:lnTo>
                <a:lnTo>
                  <a:pt x="258" y="195"/>
                </a:lnTo>
                <a:lnTo>
                  <a:pt x="260" y="195"/>
                </a:lnTo>
                <a:lnTo>
                  <a:pt x="261" y="194"/>
                </a:lnTo>
                <a:lnTo>
                  <a:pt x="261" y="192"/>
                </a:lnTo>
                <a:lnTo>
                  <a:pt x="263" y="190"/>
                </a:lnTo>
                <a:lnTo>
                  <a:pt x="263" y="189"/>
                </a:lnTo>
                <a:lnTo>
                  <a:pt x="261" y="187"/>
                </a:lnTo>
                <a:lnTo>
                  <a:pt x="261" y="186"/>
                </a:lnTo>
                <a:lnTo>
                  <a:pt x="258" y="184"/>
                </a:lnTo>
                <a:lnTo>
                  <a:pt x="256" y="184"/>
                </a:lnTo>
                <a:lnTo>
                  <a:pt x="255" y="184"/>
                </a:lnTo>
                <a:lnTo>
                  <a:pt x="253" y="186"/>
                </a:lnTo>
                <a:lnTo>
                  <a:pt x="252" y="186"/>
                </a:lnTo>
                <a:lnTo>
                  <a:pt x="250" y="186"/>
                </a:lnTo>
                <a:lnTo>
                  <a:pt x="250" y="184"/>
                </a:lnTo>
                <a:lnTo>
                  <a:pt x="250" y="182"/>
                </a:lnTo>
                <a:lnTo>
                  <a:pt x="250" y="181"/>
                </a:lnTo>
                <a:lnTo>
                  <a:pt x="248" y="181"/>
                </a:lnTo>
                <a:lnTo>
                  <a:pt x="247" y="179"/>
                </a:lnTo>
                <a:lnTo>
                  <a:pt x="245" y="179"/>
                </a:lnTo>
                <a:lnTo>
                  <a:pt x="245" y="178"/>
                </a:lnTo>
                <a:lnTo>
                  <a:pt x="247" y="178"/>
                </a:lnTo>
                <a:lnTo>
                  <a:pt x="248" y="178"/>
                </a:lnTo>
                <a:lnTo>
                  <a:pt x="250" y="178"/>
                </a:lnTo>
                <a:lnTo>
                  <a:pt x="250" y="176"/>
                </a:lnTo>
                <a:lnTo>
                  <a:pt x="252" y="176"/>
                </a:lnTo>
                <a:lnTo>
                  <a:pt x="250" y="174"/>
                </a:lnTo>
                <a:lnTo>
                  <a:pt x="250" y="176"/>
                </a:lnTo>
                <a:lnTo>
                  <a:pt x="248" y="176"/>
                </a:lnTo>
                <a:lnTo>
                  <a:pt x="247" y="176"/>
                </a:lnTo>
                <a:lnTo>
                  <a:pt x="247" y="174"/>
                </a:lnTo>
                <a:lnTo>
                  <a:pt x="247" y="173"/>
                </a:lnTo>
                <a:lnTo>
                  <a:pt x="247" y="171"/>
                </a:lnTo>
                <a:lnTo>
                  <a:pt x="245" y="170"/>
                </a:lnTo>
                <a:lnTo>
                  <a:pt x="245" y="168"/>
                </a:lnTo>
                <a:lnTo>
                  <a:pt x="244" y="168"/>
                </a:lnTo>
                <a:lnTo>
                  <a:pt x="242" y="170"/>
                </a:lnTo>
                <a:lnTo>
                  <a:pt x="240" y="171"/>
                </a:lnTo>
                <a:lnTo>
                  <a:pt x="239" y="171"/>
                </a:lnTo>
                <a:lnTo>
                  <a:pt x="237" y="171"/>
                </a:lnTo>
                <a:lnTo>
                  <a:pt x="236" y="170"/>
                </a:lnTo>
                <a:lnTo>
                  <a:pt x="236" y="168"/>
                </a:lnTo>
                <a:lnTo>
                  <a:pt x="236" y="166"/>
                </a:lnTo>
                <a:lnTo>
                  <a:pt x="237" y="166"/>
                </a:lnTo>
                <a:lnTo>
                  <a:pt x="239" y="165"/>
                </a:lnTo>
                <a:lnTo>
                  <a:pt x="240" y="165"/>
                </a:lnTo>
                <a:lnTo>
                  <a:pt x="240" y="163"/>
                </a:lnTo>
                <a:lnTo>
                  <a:pt x="239" y="162"/>
                </a:lnTo>
                <a:lnTo>
                  <a:pt x="237" y="162"/>
                </a:lnTo>
                <a:lnTo>
                  <a:pt x="236" y="162"/>
                </a:lnTo>
                <a:lnTo>
                  <a:pt x="234" y="162"/>
                </a:lnTo>
                <a:lnTo>
                  <a:pt x="234" y="163"/>
                </a:lnTo>
                <a:lnTo>
                  <a:pt x="231" y="163"/>
                </a:lnTo>
                <a:lnTo>
                  <a:pt x="231" y="165"/>
                </a:lnTo>
                <a:lnTo>
                  <a:pt x="229" y="165"/>
                </a:lnTo>
                <a:lnTo>
                  <a:pt x="228" y="163"/>
                </a:lnTo>
                <a:lnTo>
                  <a:pt x="228" y="162"/>
                </a:lnTo>
                <a:lnTo>
                  <a:pt x="229" y="162"/>
                </a:lnTo>
                <a:lnTo>
                  <a:pt x="231" y="160"/>
                </a:lnTo>
                <a:lnTo>
                  <a:pt x="232" y="160"/>
                </a:lnTo>
                <a:lnTo>
                  <a:pt x="232" y="158"/>
                </a:lnTo>
                <a:lnTo>
                  <a:pt x="234" y="158"/>
                </a:lnTo>
                <a:lnTo>
                  <a:pt x="232" y="157"/>
                </a:lnTo>
                <a:lnTo>
                  <a:pt x="232" y="155"/>
                </a:lnTo>
                <a:lnTo>
                  <a:pt x="231" y="155"/>
                </a:lnTo>
                <a:lnTo>
                  <a:pt x="229" y="155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4" y="155"/>
                </a:lnTo>
                <a:lnTo>
                  <a:pt x="224" y="154"/>
                </a:lnTo>
                <a:lnTo>
                  <a:pt x="223" y="152"/>
                </a:lnTo>
                <a:lnTo>
                  <a:pt x="224" y="152"/>
                </a:lnTo>
                <a:lnTo>
                  <a:pt x="224" y="150"/>
                </a:lnTo>
                <a:lnTo>
                  <a:pt x="224" y="149"/>
                </a:lnTo>
                <a:lnTo>
                  <a:pt x="224" y="147"/>
                </a:lnTo>
                <a:lnTo>
                  <a:pt x="223" y="147"/>
                </a:lnTo>
                <a:lnTo>
                  <a:pt x="223" y="146"/>
                </a:lnTo>
                <a:lnTo>
                  <a:pt x="221" y="146"/>
                </a:lnTo>
                <a:lnTo>
                  <a:pt x="220" y="146"/>
                </a:lnTo>
                <a:lnTo>
                  <a:pt x="218" y="146"/>
                </a:lnTo>
                <a:lnTo>
                  <a:pt x="215" y="146"/>
                </a:lnTo>
                <a:lnTo>
                  <a:pt x="213" y="146"/>
                </a:lnTo>
                <a:lnTo>
                  <a:pt x="212" y="144"/>
                </a:lnTo>
                <a:lnTo>
                  <a:pt x="210" y="142"/>
                </a:lnTo>
                <a:lnTo>
                  <a:pt x="210" y="141"/>
                </a:lnTo>
                <a:lnTo>
                  <a:pt x="208" y="139"/>
                </a:lnTo>
                <a:lnTo>
                  <a:pt x="207" y="136"/>
                </a:lnTo>
                <a:lnTo>
                  <a:pt x="207" y="134"/>
                </a:lnTo>
                <a:lnTo>
                  <a:pt x="205" y="134"/>
                </a:lnTo>
                <a:lnTo>
                  <a:pt x="202" y="134"/>
                </a:lnTo>
                <a:lnTo>
                  <a:pt x="200" y="134"/>
                </a:lnTo>
                <a:lnTo>
                  <a:pt x="199" y="134"/>
                </a:lnTo>
                <a:lnTo>
                  <a:pt x="199" y="133"/>
                </a:lnTo>
                <a:lnTo>
                  <a:pt x="200" y="133"/>
                </a:lnTo>
                <a:lnTo>
                  <a:pt x="202" y="131"/>
                </a:lnTo>
                <a:lnTo>
                  <a:pt x="204" y="131"/>
                </a:lnTo>
                <a:lnTo>
                  <a:pt x="202" y="128"/>
                </a:lnTo>
                <a:lnTo>
                  <a:pt x="200" y="126"/>
                </a:lnTo>
                <a:lnTo>
                  <a:pt x="199" y="128"/>
                </a:lnTo>
                <a:lnTo>
                  <a:pt x="197" y="130"/>
                </a:lnTo>
                <a:lnTo>
                  <a:pt x="196" y="128"/>
                </a:lnTo>
                <a:lnTo>
                  <a:pt x="194" y="126"/>
                </a:lnTo>
                <a:lnTo>
                  <a:pt x="196" y="126"/>
                </a:lnTo>
                <a:lnTo>
                  <a:pt x="196" y="125"/>
                </a:lnTo>
                <a:lnTo>
                  <a:pt x="197" y="125"/>
                </a:lnTo>
                <a:lnTo>
                  <a:pt x="197" y="123"/>
                </a:lnTo>
                <a:lnTo>
                  <a:pt x="197" y="122"/>
                </a:lnTo>
                <a:lnTo>
                  <a:pt x="197" y="120"/>
                </a:lnTo>
                <a:lnTo>
                  <a:pt x="196" y="120"/>
                </a:lnTo>
                <a:lnTo>
                  <a:pt x="192" y="122"/>
                </a:lnTo>
                <a:lnTo>
                  <a:pt x="192" y="123"/>
                </a:lnTo>
                <a:lnTo>
                  <a:pt x="191" y="123"/>
                </a:lnTo>
                <a:lnTo>
                  <a:pt x="189" y="123"/>
                </a:lnTo>
                <a:lnTo>
                  <a:pt x="189" y="122"/>
                </a:lnTo>
                <a:lnTo>
                  <a:pt x="189" y="120"/>
                </a:lnTo>
                <a:lnTo>
                  <a:pt x="191" y="120"/>
                </a:lnTo>
                <a:lnTo>
                  <a:pt x="192" y="120"/>
                </a:lnTo>
                <a:lnTo>
                  <a:pt x="194" y="118"/>
                </a:lnTo>
                <a:lnTo>
                  <a:pt x="192" y="117"/>
                </a:lnTo>
                <a:lnTo>
                  <a:pt x="192" y="115"/>
                </a:lnTo>
                <a:lnTo>
                  <a:pt x="191" y="115"/>
                </a:lnTo>
                <a:lnTo>
                  <a:pt x="188" y="115"/>
                </a:lnTo>
                <a:lnTo>
                  <a:pt x="186" y="115"/>
                </a:lnTo>
                <a:lnTo>
                  <a:pt x="184" y="115"/>
                </a:lnTo>
                <a:lnTo>
                  <a:pt x="183" y="115"/>
                </a:lnTo>
                <a:lnTo>
                  <a:pt x="181" y="115"/>
                </a:lnTo>
                <a:lnTo>
                  <a:pt x="178" y="117"/>
                </a:lnTo>
                <a:lnTo>
                  <a:pt x="176" y="117"/>
                </a:lnTo>
                <a:lnTo>
                  <a:pt x="175" y="117"/>
                </a:lnTo>
                <a:lnTo>
                  <a:pt x="173" y="115"/>
                </a:lnTo>
                <a:lnTo>
                  <a:pt x="172" y="115"/>
                </a:lnTo>
                <a:lnTo>
                  <a:pt x="170" y="114"/>
                </a:lnTo>
                <a:lnTo>
                  <a:pt x="170" y="112"/>
                </a:lnTo>
                <a:lnTo>
                  <a:pt x="170" y="109"/>
                </a:lnTo>
                <a:lnTo>
                  <a:pt x="170" y="107"/>
                </a:lnTo>
                <a:lnTo>
                  <a:pt x="170" y="106"/>
                </a:lnTo>
                <a:lnTo>
                  <a:pt x="168" y="104"/>
                </a:lnTo>
                <a:lnTo>
                  <a:pt x="167" y="102"/>
                </a:lnTo>
                <a:lnTo>
                  <a:pt x="165" y="104"/>
                </a:lnTo>
                <a:lnTo>
                  <a:pt x="164" y="104"/>
                </a:lnTo>
                <a:lnTo>
                  <a:pt x="162" y="104"/>
                </a:lnTo>
                <a:lnTo>
                  <a:pt x="160" y="102"/>
                </a:lnTo>
                <a:lnTo>
                  <a:pt x="160" y="101"/>
                </a:lnTo>
                <a:lnTo>
                  <a:pt x="160" y="99"/>
                </a:lnTo>
                <a:lnTo>
                  <a:pt x="160" y="98"/>
                </a:lnTo>
                <a:lnTo>
                  <a:pt x="159" y="96"/>
                </a:lnTo>
                <a:lnTo>
                  <a:pt x="157" y="96"/>
                </a:lnTo>
                <a:lnTo>
                  <a:pt x="156" y="98"/>
                </a:lnTo>
                <a:lnTo>
                  <a:pt x="154" y="98"/>
                </a:lnTo>
                <a:lnTo>
                  <a:pt x="152" y="98"/>
                </a:lnTo>
                <a:lnTo>
                  <a:pt x="151" y="96"/>
                </a:lnTo>
                <a:lnTo>
                  <a:pt x="151" y="94"/>
                </a:lnTo>
                <a:lnTo>
                  <a:pt x="149" y="93"/>
                </a:lnTo>
                <a:lnTo>
                  <a:pt x="151" y="90"/>
                </a:lnTo>
                <a:lnTo>
                  <a:pt x="151" y="88"/>
                </a:lnTo>
                <a:lnTo>
                  <a:pt x="149" y="86"/>
                </a:lnTo>
                <a:lnTo>
                  <a:pt x="149" y="85"/>
                </a:lnTo>
                <a:lnTo>
                  <a:pt x="148" y="83"/>
                </a:lnTo>
                <a:lnTo>
                  <a:pt x="146" y="80"/>
                </a:lnTo>
                <a:lnTo>
                  <a:pt x="146" y="78"/>
                </a:lnTo>
                <a:lnTo>
                  <a:pt x="146" y="77"/>
                </a:lnTo>
                <a:lnTo>
                  <a:pt x="144" y="77"/>
                </a:lnTo>
                <a:lnTo>
                  <a:pt x="143" y="77"/>
                </a:lnTo>
                <a:lnTo>
                  <a:pt x="140" y="75"/>
                </a:lnTo>
                <a:lnTo>
                  <a:pt x="140" y="74"/>
                </a:lnTo>
                <a:lnTo>
                  <a:pt x="138" y="74"/>
                </a:lnTo>
                <a:lnTo>
                  <a:pt x="136" y="72"/>
                </a:lnTo>
                <a:lnTo>
                  <a:pt x="135" y="72"/>
                </a:lnTo>
                <a:lnTo>
                  <a:pt x="133" y="72"/>
                </a:lnTo>
                <a:lnTo>
                  <a:pt x="132" y="74"/>
                </a:lnTo>
                <a:lnTo>
                  <a:pt x="130" y="75"/>
                </a:lnTo>
                <a:lnTo>
                  <a:pt x="128" y="75"/>
                </a:lnTo>
                <a:lnTo>
                  <a:pt x="127" y="75"/>
                </a:lnTo>
                <a:lnTo>
                  <a:pt x="127" y="74"/>
                </a:lnTo>
                <a:lnTo>
                  <a:pt x="128" y="72"/>
                </a:lnTo>
                <a:lnTo>
                  <a:pt x="128" y="70"/>
                </a:lnTo>
                <a:lnTo>
                  <a:pt x="130" y="69"/>
                </a:lnTo>
                <a:lnTo>
                  <a:pt x="130" y="66"/>
                </a:lnTo>
                <a:lnTo>
                  <a:pt x="128" y="66"/>
                </a:lnTo>
                <a:lnTo>
                  <a:pt x="128" y="64"/>
                </a:lnTo>
                <a:lnTo>
                  <a:pt x="127" y="64"/>
                </a:lnTo>
                <a:lnTo>
                  <a:pt x="127" y="66"/>
                </a:lnTo>
                <a:lnTo>
                  <a:pt x="125" y="66"/>
                </a:lnTo>
                <a:lnTo>
                  <a:pt x="125" y="67"/>
                </a:lnTo>
                <a:lnTo>
                  <a:pt x="125" y="69"/>
                </a:lnTo>
                <a:lnTo>
                  <a:pt x="124" y="69"/>
                </a:lnTo>
                <a:lnTo>
                  <a:pt x="122" y="69"/>
                </a:lnTo>
                <a:lnTo>
                  <a:pt x="120" y="69"/>
                </a:lnTo>
                <a:lnTo>
                  <a:pt x="119" y="67"/>
                </a:lnTo>
                <a:lnTo>
                  <a:pt x="119" y="66"/>
                </a:lnTo>
                <a:lnTo>
                  <a:pt x="117" y="66"/>
                </a:lnTo>
                <a:lnTo>
                  <a:pt x="116" y="66"/>
                </a:lnTo>
                <a:lnTo>
                  <a:pt x="116" y="64"/>
                </a:lnTo>
                <a:lnTo>
                  <a:pt x="114" y="66"/>
                </a:lnTo>
                <a:lnTo>
                  <a:pt x="112" y="64"/>
                </a:lnTo>
                <a:lnTo>
                  <a:pt x="112" y="61"/>
                </a:lnTo>
                <a:lnTo>
                  <a:pt x="111" y="59"/>
                </a:lnTo>
                <a:lnTo>
                  <a:pt x="109" y="59"/>
                </a:lnTo>
                <a:lnTo>
                  <a:pt x="109" y="61"/>
                </a:lnTo>
                <a:lnTo>
                  <a:pt x="108" y="64"/>
                </a:lnTo>
                <a:lnTo>
                  <a:pt x="106" y="66"/>
                </a:lnTo>
                <a:lnTo>
                  <a:pt x="106" y="67"/>
                </a:lnTo>
                <a:lnTo>
                  <a:pt x="104" y="67"/>
                </a:lnTo>
                <a:lnTo>
                  <a:pt x="103" y="67"/>
                </a:lnTo>
                <a:lnTo>
                  <a:pt x="101" y="67"/>
                </a:lnTo>
                <a:lnTo>
                  <a:pt x="100" y="66"/>
                </a:lnTo>
                <a:lnTo>
                  <a:pt x="98" y="64"/>
                </a:lnTo>
                <a:lnTo>
                  <a:pt x="96" y="62"/>
                </a:lnTo>
                <a:lnTo>
                  <a:pt x="96" y="64"/>
                </a:lnTo>
                <a:lnTo>
                  <a:pt x="95" y="64"/>
                </a:lnTo>
                <a:lnTo>
                  <a:pt x="95" y="66"/>
                </a:lnTo>
                <a:lnTo>
                  <a:pt x="96" y="67"/>
                </a:lnTo>
                <a:lnTo>
                  <a:pt x="98" y="69"/>
                </a:lnTo>
                <a:lnTo>
                  <a:pt x="100" y="70"/>
                </a:lnTo>
                <a:lnTo>
                  <a:pt x="98" y="70"/>
                </a:lnTo>
                <a:lnTo>
                  <a:pt x="96" y="70"/>
                </a:lnTo>
                <a:lnTo>
                  <a:pt x="95" y="72"/>
                </a:lnTo>
                <a:lnTo>
                  <a:pt x="92" y="74"/>
                </a:lnTo>
                <a:lnTo>
                  <a:pt x="90" y="74"/>
                </a:lnTo>
                <a:lnTo>
                  <a:pt x="88" y="75"/>
                </a:lnTo>
                <a:lnTo>
                  <a:pt x="87" y="75"/>
                </a:lnTo>
                <a:lnTo>
                  <a:pt x="85" y="74"/>
                </a:lnTo>
                <a:lnTo>
                  <a:pt x="85" y="72"/>
                </a:lnTo>
                <a:lnTo>
                  <a:pt x="85" y="70"/>
                </a:lnTo>
                <a:lnTo>
                  <a:pt x="87" y="69"/>
                </a:lnTo>
                <a:lnTo>
                  <a:pt x="90" y="69"/>
                </a:lnTo>
                <a:lnTo>
                  <a:pt x="92" y="67"/>
                </a:lnTo>
                <a:lnTo>
                  <a:pt x="92" y="66"/>
                </a:lnTo>
                <a:lnTo>
                  <a:pt x="92" y="64"/>
                </a:lnTo>
                <a:lnTo>
                  <a:pt x="90" y="62"/>
                </a:lnTo>
                <a:lnTo>
                  <a:pt x="88" y="62"/>
                </a:lnTo>
                <a:lnTo>
                  <a:pt x="87" y="62"/>
                </a:lnTo>
                <a:lnTo>
                  <a:pt x="85" y="64"/>
                </a:lnTo>
                <a:lnTo>
                  <a:pt x="84" y="66"/>
                </a:lnTo>
                <a:lnTo>
                  <a:pt x="84" y="67"/>
                </a:lnTo>
                <a:lnTo>
                  <a:pt x="82" y="69"/>
                </a:lnTo>
                <a:lnTo>
                  <a:pt x="80" y="69"/>
                </a:lnTo>
                <a:lnTo>
                  <a:pt x="79" y="69"/>
                </a:lnTo>
                <a:lnTo>
                  <a:pt x="79" y="67"/>
                </a:lnTo>
                <a:lnTo>
                  <a:pt x="79" y="66"/>
                </a:lnTo>
                <a:lnTo>
                  <a:pt x="80" y="64"/>
                </a:lnTo>
                <a:lnTo>
                  <a:pt x="80" y="62"/>
                </a:lnTo>
                <a:lnTo>
                  <a:pt x="80" y="61"/>
                </a:lnTo>
                <a:lnTo>
                  <a:pt x="79" y="62"/>
                </a:lnTo>
                <a:lnTo>
                  <a:pt x="77" y="62"/>
                </a:lnTo>
                <a:lnTo>
                  <a:pt x="76" y="62"/>
                </a:lnTo>
                <a:lnTo>
                  <a:pt x="76" y="61"/>
                </a:lnTo>
                <a:lnTo>
                  <a:pt x="76" y="59"/>
                </a:lnTo>
                <a:lnTo>
                  <a:pt x="74" y="59"/>
                </a:lnTo>
                <a:lnTo>
                  <a:pt x="72" y="58"/>
                </a:lnTo>
                <a:lnTo>
                  <a:pt x="71" y="56"/>
                </a:lnTo>
                <a:lnTo>
                  <a:pt x="69" y="56"/>
                </a:lnTo>
                <a:lnTo>
                  <a:pt x="69" y="54"/>
                </a:lnTo>
                <a:lnTo>
                  <a:pt x="69" y="53"/>
                </a:lnTo>
                <a:lnTo>
                  <a:pt x="71" y="51"/>
                </a:lnTo>
                <a:lnTo>
                  <a:pt x="72" y="50"/>
                </a:lnTo>
                <a:lnTo>
                  <a:pt x="74" y="50"/>
                </a:lnTo>
                <a:lnTo>
                  <a:pt x="74" y="48"/>
                </a:lnTo>
                <a:lnTo>
                  <a:pt x="72" y="46"/>
                </a:lnTo>
                <a:lnTo>
                  <a:pt x="69" y="46"/>
                </a:lnTo>
                <a:lnTo>
                  <a:pt x="68" y="46"/>
                </a:lnTo>
                <a:lnTo>
                  <a:pt x="66" y="46"/>
                </a:lnTo>
                <a:lnTo>
                  <a:pt x="64" y="45"/>
                </a:lnTo>
                <a:lnTo>
                  <a:pt x="64" y="43"/>
                </a:lnTo>
                <a:lnTo>
                  <a:pt x="66" y="42"/>
                </a:lnTo>
                <a:lnTo>
                  <a:pt x="68" y="40"/>
                </a:lnTo>
                <a:lnTo>
                  <a:pt x="71" y="38"/>
                </a:lnTo>
                <a:lnTo>
                  <a:pt x="71" y="37"/>
                </a:lnTo>
                <a:lnTo>
                  <a:pt x="71" y="35"/>
                </a:lnTo>
                <a:lnTo>
                  <a:pt x="69" y="37"/>
                </a:lnTo>
                <a:lnTo>
                  <a:pt x="68" y="38"/>
                </a:lnTo>
                <a:lnTo>
                  <a:pt x="66" y="40"/>
                </a:lnTo>
                <a:lnTo>
                  <a:pt x="64" y="38"/>
                </a:lnTo>
                <a:lnTo>
                  <a:pt x="64" y="37"/>
                </a:lnTo>
                <a:lnTo>
                  <a:pt x="63" y="35"/>
                </a:lnTo>
                <a:lnTo>
                  <a:pt x="63" y="32"/>
                </a:lnTo>
                <a:lnTo>
                  <a:pt x="61" y="30"/>
                </a:lnTo>
                <a:lnTo>
                  <a:pt x="60" y="30"/>
                </a:lnTo>
                <a:lnTo>
                  <a:pt x="60" y="32"/>
                </a:lnTo>
                <a:lnTo>
                  <a:pt x="58" y="34"/>
                </a:lnTo>
                <a:lnTo>
                  <a:pt x="58" y="35"/>
                </a:lnTo>
                <a:lnTo>
                  <a:pt x="58" y="37"/>
                </a:lnTo>
                <a:lnTo>
                  <a:pt x="58" y="38"/>
                </a:lnTo>
                <a:lnTo>
                  <a:pt x="56" y="40"/>
                </a:lnTo>
                <a:lnTo>
                  <a:pt x="56" y="42"/>
                </a:lnTo>
                <a:lnTo>
                  <a:pt x="55" y="42"/>
                </a:lnTo>
                <a:lnTo>
                  <a:pt x="53" y="40"/>
                </a:lnTo>
                <a:lnTo>
                  <a:pt x="53" y="38"/>
                </a:lnTo>
                <a:lnTo>
                  <a:pt x="53" y="37"/>
                </a:lnTo>
                <a:lnTo>
                  <a:pt x="53" y="34"/>
                </a:lnTo>
                <a:lnTo>
                  <a:pt x="52" y="34"/>
                </a:lnTo>
                <a:lnTo>
                  <a:pt x="50" y="35"/>
                </a:lnTo>
                <a:lnTo>
                  <a:pt x="50" y="37"/>
                </a:lnTo>
                <a:lnTo>
                  <a:pt x="48" y="38"/>
                </a:lnTo>
                <a:lnTo>
                  <a:pt x="47" y="38"/>
                </a:lnTo>
                <a:lnTo>
                  <a:pt x="45" y="37"/>
                </a:lnTo>
                <a:lnTo>
                  <a:pt x="47" y="35"/>
                </a:lnTo>
                <a:lnTo>
                  <a:pt x="45" y="34"/>
                </a:lnTo>
                <a:lnTo>
                  <a:pt x="45" y="32"/>
                </a:lnTo>
                <a:lnTo>
                  <a:pt x="44" y="32"/>
                </a:lnTo>
                <a:lnTo>
                  <a:pt x="42" y="32"/>
                </a:lnTo>
                <a:lnTo>
                  <a:pt x="39" y="30"/>
                </a:lnTo>
                <a:lnTo>
                  <a:pt x="36" y="32"/>
                </a:lnTo>
                <a:lnTo>
                  <a:pt x="34" y="32"/>
                </a:lnTo>
                <a:lnTo>
                  <a:pt x="34" y="30"/>
                </a:lnTo>
                <a:lnTo>
                  <a:pt x="32" y="30"/>
                </a:lnTo>
                <a:lnTo>
                  <a:pt x="31" y="29"/>
                </a:lnTo>
                <a:lnTo>
                  <a:pt x="29" y="27"/>
                </a:lnTo>
                <a:lnTo>
                  <a:pt x="28" y="27"/>
                </a:lnTo>
                <a:lnTo>
                  <a:pt x="26" y="26"/>
                </a:lnTo>
                <a:lnTo>
                  <a:pt x="24" y="27"/>
                </a:lnTo>
                <a:lnTo>
                  <a:pt x="23" y="29"/>
                </a:lnTo>
                <a:lnTo>
                  <a:pt x="23" y="32"/>
                </a:lnTo>
                <a:lnTo>
                  <a:pt x="21" y="34"/>
                </a:lnTo>
                <a:lnTo>
                  <a:pt x="20" y="35"/>
                </a:lnTo>
                <a:lnTo>
                  <a:pt x="18" y="35"/>
                </a:lnTo>
                <a:lnTo>
                  <a:pt x="16" y="35"/>
                </a:lnTo>
                <a:lnTo>
                  <a:pt x="15" y="35"/>
                </a:lnTo>
                <a:lnTo>
                  <a:pt x="13" y="35"/>
                </a:lnTo>
                <a:lnTo>
                  <a:pt x="13" y="34"/>
                </a:lnTo>
                <a:lnTo>
                  <a:pt x="12" y="32"/>
                </a:lnTo>
                <a:lnTo>
                  <a:pt x="12" y="30"/>
                </a:lnTo>
                <a:lnTo>
                  <a:pt x="10" y="30"/>
                </a:lnTo>
                <a:lnTo>
                  <a:pt x="8" y="30"/>
                </a:lnTo>
                <a:lnTo>
                  <a:pt x="7" y="32"/>
                </a:lnTo>
                <a:lnTo>
                  <a:pt x="5" y="32"/>
                </a:lnTo>
                <a:lnTo>
                  <a:pt x="4" y="34"/>
                </a:lnTo>
                <a:lnTo>
                  <a:pt x="2" y="35"/>
                </a:lnTo>
                <a:lnTo>
                  <a:pt x="0" y="37"/>
                </a:lnTo>
                <a:lnTo>
                  <a:pt x="0" y="21"/>
                </a:lnTo>
                <a:lnTo>
                  <a:pt x="2" y="11"/>
                </a:lnTo>
                <a:lnTo>
                  <a:pt x="2" y="6"/>
                </a:lnTo>
                <a:lnTo>
                  <a:pt x="4" y="5"/>
                </a:lnTo>
                <a:lnTo>
                  <a:pt x="12" y="0"/>
                </a:lnTo>
                <a:lnTo>
                  <a:pt x="28" y="0"/>
                </a:lnTo>
                <a:lnTo>
                  <a:pt x="37" y="5"/>
                </a:lnTo>
                <a:lnTo>
                  <a:pt x="40" y="5"/>
                </a:lnTo>
                <a:lnTo>
                  <a:pt x="44" y="6"/>
                </a:lnTo>
                <a:lnTo>
                  <a:pt x="47" y="6"/>
                </a:lnTo>
                <a:lnTo>
                  <a:pt x="48" y="6"/>
                </a:lnTo>
                <a:lnTo>
                  <a:pt x="52" y="6"/>
                </a:lnTo>
                <a:lnTo>
                  <a:pt x="55" y="6"/>
                </a:lnTo>
                <a:lnTo>
                  <a:pt x="68" y="6"/>
                </a:lnTo>
                <a:lnTo>
                  <a:pt x="77" y="11"/>
                </a:lnTo>
                <a:lnTo>
                  <a:pt x="80" y="18"/>
                </a:lnTo>
                <a:lnTo>
                  <a:pt x="84" y="18"/>
                </a:lnTo>
                <a:lnTo>
                  <a:pt x="95" y="18"/>
                </a:lnTo>
                <a:lnTo>
                  <a:pt x="96" y="18"/>
                </a:lnTo>
                <a:lnTo>
                  <a:pt x="111" y="18"/>
                </a:lnTo>
                <a:lnTo>
                  <a:pt x="112" y="18"/>
                </a:lnTo>
                <a:lnTo>
                  <a:pt x="119" y="18"/>
                </a:lnTo>
                <a:lnTo>
                  <a:pt x="122" y="18"/>
                </a:lnTo>
                <a:close/>
              </a:path>
            </a:pathLst>
          </a:custGeom>
          <a:solidFill>
            <a:srgbClr val="CF75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7"/>
          <p:cNvSpPr>
            <a:spLocks/>
          </p:cNvSpPr>
          <p:nvPr/>
        </p:nvSpPr>
        <p:spPr bwMode="auto">
          <a:xfrm>
            <a:off x="4918076" y="5614988"/>
            <a:ext cx="306388" cy="247650"/>
          </a:xfrm>
          <a:custGeom>
            <a:avLst/>
            <a:gdLst/>
            <a:ahLst/>
            <a:cxnLst>
              <a:cxn ang="0">
                <a:pos x="187" y="156"/>
              </a:cxn>
              <a:cxn ang="0">
                <a:pos x="179" y="156"/>
              </a:cxn>
              <a:cxn ang="0">
                <a:pos x="171" y="156"/>
              </a:cxn>
              <a:cxn ang="0">
                <a:pos x="163" y="156"/>
              </a:cxn>
              <a:cxn ang="0">
                <a:pos x="155" y="156"/>
              </a:cxn>
              <a:cxn ang="0">
                <a:pos x="147" y="156"/>
              </a:cxn>
              <a:cxn ang="0">
                <a:pos x="139" y="156"/>
              </a:cxn>
              <a:cxn ang="0">
                <a:pos x="131" y="156"/>
              </a:cxn>
              <a:cxn ang="0">
                <a:pos x="123" y="156"/>
              </a:cxn>
              <a:cxn ang="0">
                <a:pos x="115" y="156"/>
              </a:cxn>
              <a:cxn ang="0">
                <a:pos x="107" y="156"/>
              </a:cxn>
              <a:cxn ang="0">
                <a:pos x="99" y="156"/>
              </a:cxn>
              <a:cxn ang="0">
                <a:pos x="91" y="156"/>
              </a:cxn>
              <a:cxn ang="0">
                <a:pos x="83" y="156"/>
              </a:cxn>
              <a:cxn ang="0">
                <a:pos x="75" y="156"/>
              </a:cxn>
              <a:cxn ang="0">
                <a:pos x="67" y="156"/>
              </a:cxn>
              <a:cxn ang="0">
                <a:pos x="59" y="156"/>
              </a:cxn>
              <a:cxn ang="0">
                <a:pos x="51" y="156"/>
              </a:cxn>
              <a:cxn ang="0">
                <a:pos x="43" y="156"/>
              </a:cxn>
              <a:cxn ang="0">
                <a:pos x="35" y="156"/>
              </a:cxn>
              <a:cxn ang="0">
                <a:pos x="27" y="156"/>
              </a:cxn>
              <a:cxn ang="0">
                <a:pos x="19" y="156"/>
              </a:cxn>
              <a:cxn ang="0">
                <a:pos x="11" y="156"/>
              </a:cxn>
              <a:cxn ang="0">
                <a:pos x="3" y="156"/>
              </a:cxn>
              <a:cxn ang="0">
                <a:pos x="0" y="117"/>
              </a:cxn>
              <a:cxn ang="0">
                <a:pos x="0" y="52"/>
              </a:cxn>
              <a:cxn ang="0">
                <a:pos x="1" y="0"/>
              </a:cxn>
              <a:cxn ang="0">
                <a:pos x="9" y="0"/>
              </a:cxn>
              <a:cxn ang="0">
                <a:pos x="17" y="0"/>
              </a:cxn>
              <a:cxn ang="0">
                <a:pos x="24" y="2"/>
              </a:cxn>
              <a:cxn ang="0">
                <a:pos x="32" y="2"/>
              </a:cxn>
              <a:cxn ang="0">
                <a:pos x="40" y="2"/>
              </a:cxn>
              <a:cxn ang="0">
                <a:pos x="49" y="2"/>
              </a:cxn>
              <a:cxn ang="0">
                <a:pos x="57" y="2"/>
              </a:cxn>
              <a:cxn ang="0">
                <a:pos x="65" y="2"/>
              </a:cxn>
              <a:cxn ang="0">
                <a:pos x="73" y="2"/>
              </a:cxn>
              <a:cxn ang="0">
                <a:pos x="81" y="2"/>
              </a:cxn>
              <a:cxn ang="0">
                <a:pos x="89" y="2"/>
              </a:cxn>
              <a:cxn ang="0">
                <a:pos x="97" y="2"/>
              </a:cxn>
              <a:cxn ang="0">
                <a:pos x="105" y="2"/>
              </a:cxn>
              <a:cxn ang="0">
                <a:pos x="113" y="2"/>
              </a:cxn>
              <a:cxn ang="0">
                <a:pos x="155" y="0"/>
              </a:cxn>
              <a:cxn ang="0">
                <a:pos x="174" y="0"/>
              </a:cxn>
              <a:cxn ang="0">
                <a:pos x="182" y="0"/>
              </a:cxn>
              <a:cxn ang="0">
                <a:pos x="190" y="0"/>
              </a:cxn>
              <a:cxn ang="0">
                <a:pos x="193" y="15"/>
              </a:cxn>
              <a:cxn ang="0">
                <a:pos x="193" y="23"/>
              </a:cxn>
              <a:cxn ang="0">
                <a:pos x="193" y="31"/>
              </a:cxn>
              <a:cxn ang="0">
                <a:pos x="193" y="39"/>
              </a:cxn>
              <a:cxn ang="0">
                <a:pos x="193" y="47"/>
              </a:cxn>
              <a:cxn ang="0">
                <a:pos x="193" y="55"/>
              </a:cxn>
              <a:cxn ang="0">
                <a:pos x="193" y="63"/>
              </a:cxn>
              <a:cxn ang="0">
                <a:pos x="193" y="85"/>
              </a:cxn>
              <a:cxn ang="0">
                <a:pos x="193" y="96"/>
              </a:cxn>
              <a:cxn ang="0">
                <a:pos x="193" y="104"/>
              </a:cxn>
              <a:cxn ang="0">
                <a:pos x="193" y="112"/>
              </a:cxn>
              <a:cxn ang="0">
                <a:pos x="193" y="120"/>
              </a:cxn>
              <a:cxn ang="0">
                <a:pos x="193" y="128"/>
              </a:cxn>
              <a:cxn ang="0">
                <a:pos x="193" y="136"/>
              </a:cxn>
              <a:cxn ang="0">
                <a:pos x="193" y="144"/>
              </a:cxn>
              <a:cxn ang="0">
                <a:pos x="193" y="152"/>
              </a:cxn>
            </a:cxnLst>
            <a:rect l="0" t="0" r="r" b="b"/>
            <a:pathLst>
              <a:path w="193" h="156">
                <a:moveTo>
                  <a:pt x="193" y="156"/>
                </a:moveTo>
                <a:lnTo>
                  <a:pt x="192" y="156"/>
                </a:lnTo>
                <a:lnTo>
                  <a:pt x="190" y="156"/>
                </a:lnTo>
                <a:lnTo>
                  <a:pt x="188" y="156"/>
                </a:lnTo>
                <a:lnTo>
                  <a:pt x="187" y="156"/>
                </a:lnTo>
                <a:lnTo>
                  <a:pt x="185" y="156"/>
                </a:lnTo>
                <a:lnTo>
                  <a:pt x="184" y="156"/>
                </a:lnTo>
                <a:lnTo>
                  <a:pt x="182" y="156"/>
                </a:lnTo>
                <a:lnTo>
                  <a:pt x="180" y="156"/>
                </a:lnTo>
                <a:lnTo>
                  <a:pt x="179" y="156"/>
                </a:lnTo>
                <a:lnTo>
                  <a:pt x="177" y="156"/>
                </a:lnTo>
                <a:lnTo>
                  <a:pt x="176" y="156"/>
                </a:lnTo>
                <a:lnTo>
                  <a:pt x="174" y="156"/>
                </a:lnTo>
                <a:lnTo>
                  <a:pt x="172" y="156"/>
                </a:lnTo>
                <a:lnTo>
                  <a:pt x="171" y="156"/>
                </a:lnTo>
                <a:lnTo>
                  <a:pt x="169" y="156"/>
                </a:lnTo>
                <a:lnTo>
                  <a:pt x="168" y="156"/>
                </a:lnTo>
                <a:lnTo>
                  <a:pt x="166" y="156"/>
                </a:lnTo>
                <a:lnTo>
                  <a:pt x="164" y="156"/>
                </a:lnTo>
                <a:lnTo>
                  <a:pt x="163" y="156"/>
                </a:lnTo>
                <a:lnTo>
                  <a:pt x="161" y="156"/>
                </a:lnTo>
                <a:lnTo>
                  <a:pt x="160" y="156"/>
                </a:lnTo>
                <a:lnTo>
                  <a:pt x="158" y="156"/>
                </a:lnTo>
                <a:lnTo>
                  <a:pt x="156" y="156"/>
                </a:lnTo>
                <a:lnTo>
                  <a:pt x="155" y="156"/>
                </a:lnTo>
                <a:lnTo>
                  <a:pt x="153" y="156"/>
                </a:lnTo>
                <a:lnTo>
                  <a:pt x="152" y="156"/>
                </a:lnTo>
                <a:lnTo>
                  <a:pt x="150" y="156"/>
                </a:lnTo>
                <a:lnTo>
                  <a:pt x="148" y="156"/>
                </a:lnTo>
                <a:lnTo>
                  <a:pt x="147" y="156"/>
                </a:lnTo>
                <a:lnTo>
                  <a:pt x="145" y="156"/>
                </a:lnTo>
                <a:lnTo>
                  <a:pt x="144" y="156"/>
                </a:lnTo>
                <a:lnTo>
                  <a:pt x="142" y="156"/>
                </a:lnTo>
                <a:lnTo>
                  <a:pt x="140" y="156"/>
                </a:lnTo>
                <a:lnTo>
                  <a:pt x="139" y="156"/>
                </a:lnTo>
                <a:lnTo>
                  <a:pt x="137" y="156"/>
                </a:lnTo>
                <a:lnTo>
                  <a:pt x="136" y="156"/>
                </a:lnTo>
                <a:lnTo>
                  <a:pt x="134" y="156"/>
                </a:lnTo>
                <a:lnTo>
                  <a:pt x="132" y="156"/>
                </a:lnTo>
                <a:lnTo>
                  <a:pt x="131" y="156"/>
                </a:lnTo>
                <a:lnTo>
                  <a:pt x="129" y="156"/>
                </a:lnTo>
                <a:lnTo>
                  <a:pt x="128" y="156"/>
                </a:lnTo>
                <a:lnTo>
                  <a:pt x="126" y="156"/>
                </a:lnTo>
                <a:lnTo>
                  <a:pt x="124" y="156"/>
                </a:lnTo>
                <a:lnTo>
                  <a:pt x="123" y="156"/>
                </a:lnTo>
                <a:lnTo>
                  <a:pt x="121" y="156"/>
                </a:lnTo>
                <a:lnTo>
                  <a:pt x="120" y="156"/>
                </a:lnTo>
                <a:lnTo>
                  <a:pt x="118" y="156"/>
                </a:lnTo>
                <a:lnTo>
                  <a:pt x="116" y="156"/>
                </a:lnTo>
                <a:lnTo>
                  <a:pt x="115" y="156"/>
                </a:lnTo>
                <a:lnTo>
                  <a:pt x="113" y="156"/>
                </a:lnTo>
                <a:lnTo>
                  <a:pt x="112" y="156"/>
                </a:lnTo>
                <a:lnTo>
                  <a:pt x="110" y="156"/>
                </a:lnTo>
                <a:lnTo>
                  <a:pt x="108" y="156"/>
                </a:lnTo>
                <a:lnTo>
                  <a:pt x="107" y="156"/>
                </a:lnTo>
                <a:lnTo>
                  <a:pt x="105" y="156"/>
                </a:lnTo>
                <a:lnTo>
                  <a:pt x="104" y="156"/>
                </a:lnTo>
                <a:lnTo>
                  <a:pt x="102" y="156"/>
                </a:lnTo>
                <a:lnTo>
                  <a:pt x="100" y="156"/>
                </a:lnTo>
                <a:lnTo>
                  <a:pt x="99" y="156"/>
                </a:lnTo>
                <a:lnTo>
                  <a:pt x="97" y="156"/>
                </a:lnTo>
                <a:lnTo>
                  <a:pt x="96" y="156"/>
                </a:lnTo>
                <a:lnTo>
                  <a:pt x="94" y="156"/>
                </a:lnTo>
                <a:lnTo>
                  <a:pt x="92" y="156"/>
                </a:lnTo>
                <a:lnTo>
                  <a:pt x="91" y="156"/>
                </a:lnTo>
                <a:lnTo>
                  <a:pt x="89" y="156"/>
                </a:lnTo>
                <a:lnTo>
                  <a:pt x="88" y="156"/>
                </a:lnTo>
                <a:lnTo>
                  <a:pt x="86" y="156"/>
                </a:lnTo>
                <a:lnTo>
                  <a:pt x="84" y="156"/>
                </a:lnTo>
                <a:lnTo>
                  <a:pt x="83" y="156"/>
                </a:lnTo>
                <a:lnTo>
                  <a:pt x="81" y="156"/>
                </a:lnTo>
                <a:lnTo>
                  <a:pt x="80" y="156"/>
                </a:lnTo>
                <a:lnTo>
                  <a:pt x="78" y="156"/>
                </a:lnTo>
                <a:lnTo>
                  <a:pt x="76" y="156"/>
                </a:lnTo>
                <a:lnTo>
                  <a:pt x="75" y="156"/>
                </a:lnTo>
                <a:lnTo>
                  <a:pt x="73" y="156"/>
                </a:lnTo>
                <a:lnTo>
                  <a:pt x="72" y="156"/>
                </a:lnTo>
                <a:lnTo>
                  <a:pt x="70" y="156"/>
                </a:lnTo>
                <a:lnTo>
                  <a:pt x="68" y="156"/>
                </a:lnTo>
                <a:lnTo>
                  <a:pt x="67" y="156"/>
                </a:lnTo>
                <a:lnTo>
                  <a:pt x="65" y="156"/>
                </a:lnTo>
                <a:lnTo>
                  <a:pt x="64" y="156"/>
                </a:lnTo>
                <a:lnTo>
                  <a:pt x="62" y="156"/>
                </a:lnTo>
                <a:lnTo>
                  <a:pt x="60" y="156"/>
                </a:lnTo>
                <a:lnTo>
                  <a:pt x="59" y="156"/>
                </a:lnTo>
                <a:lnTo>
                  <a:pt x="57" y="156"/>
                </a:lnTo>
                <a:lnTo>
                  <a:pt x="56" y="156"/>
                </a:lnTo>
                <a:lnTo>
                  <a:pt x="54" y="156"/>
                </a:lnTo>
                <a:lnTo>
                  <a:pt x="52" y="156"/>
                </a:lnTo>
                <a:lnTo>
                  <a:pt x="51" y="156"/>
                </a:lnTo>
                <a:lnTo>
                  <a:pt x="49" y="156"/>
                </a:lnTo>
                <a:lnTo>
                  <a:pt x="48" y="156"/>
                </a:lnTo>
                <a:lnTo>
                  <a:pt x="46" y="156"/>
                </a:lnTo>
                <a:lnTo>
                  <a:pt x="44" y="156"/>
                </a:lnTo>
                <a:lnTo>
                  <a:pt x="43" y="156"/>
                </a:lnTo>
                <a:lnTo>
                  <a:pt x="41" y="156"/>
                </a:lnTo>
                <a:lnTo>
                  <a:pt x="40" y="156"/>
                </a:lnTo>
                <a:lnTo>
                  <a:pt x="38" y="156"/>
                </a:lnTo>
                <a:lnTo>
                  <a:pt x="36" y="156"/>
                </a:lnTo>
                <a:lnTo>
                  <a:pt x="35" y="156"/>
                </a:lnTo>
                <a:lnTo>
                  <a:pt x="33" y="156"/>
                </a:lnTo>
                <a:lnTo>
                  <a:pt x="32" y="156"/>
                </a:lnTo>
                <a:lnTo>
                  <a:pt x="30" y="156"/>
                </a:lnTo>
                <a:lnTo>
                  <a:pt x="28" y="156"/>
                </a:lnTo>
                <a:lnTo>
                  <a:pt x="27" y="156"/>
                </a:lnTo>
                <a:lnTo>
                  <a:pt x="25" y="156"/>
                </a:lnTo>
                <a:lnTo>
                  <a:pt x="24" y="156"/>
                </a:lnTo>
                <a:lnTo>
                  <a:pt x="22" y="156"/>
                </a:lnTo>
                <a:lnTo>
                  <a:pt x="20" y="156"/>
                </a:lnTo>
                <a:lnTo>
                  <a:pt x="19" y="156"/>
                </a:lnTo>
                <a:lnTo>
                  <a:pt x="17" y="156"/>
                </a:lnTo>
                <a:lnTo>
                  <a:pt x="16" y="156"/>
                </a:lnTo>
                <a:lnTo>
                  <a:pt x="14" y="156"/>
                </a:lnTo>
                <a:lnTo>
                  <a:pt x="12" y="156"/>
                </a:lnTo>
                <a:lnTo>
                  <a:pt x="11" y="156"/>
                </a:lnTo>
                <a:lnTo>
                  <a:pt x="9" y="156"/>
                </a:lnTo>
                <a:lnTo>
                  <a:pt x="8" y="156"/>
                </a:lnTo>
                <a:lnTo>
                  <a:pt x="6" y="156"/>
                </a:lnTo>
                <a:lnTo>
                  <a:pt x="4" y="156"/>
                </a:lnTo>
                <a:lnTo>
                  <a:pt x="3" y="156"/>
                </a:lnTo>
                <a:lnTo>
                  <a:pt x="1" y="156"/>
                </a:lnTo>
                <a:lnTo>
                  <a:pt x="0" y="156"/>
                </a:lnTo>
                <a:lnTo>
                  <a:pt x="0" y="143"/>
                </a:lnTo>
                <a:lnTo>
                  <a:pt x="0" y="130"/>
                </a:lnTo>
                <a:lnTo>
                  <a:pt x="0" y="117"/>
                </a:lnTo>
                <a:lnTo>
                  <a:pt x="0" y="92"/>
                </a:lnTo>
                <a:lnTo>
                  <a:pt x="0" y="79"/>
                </a:lnTo>
                <a:lnTo>
                  <a:pt x="0" y="66"/>
                </a:lnTo>
                <a:lnTo>
                  <a:pt x="0" y="64"/>
                </a:lnTo>
                <a:lnTo>
                  <a:pt x="0" y="52"/>
                </a:lnTo>
                <a:lnTo>
                  <a:pt x="0" y="39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8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3" y="2"/>
                </a:lnTo>
                <a:lnTo>
                  <a:pt x="44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2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8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5" y="2"/>
                </a:lnTo>
                <a:lnTo>
                  <a:pt x="76" y="2"/>
                </a:lnTo>
                <a:lnTo>
                  <a:pt x="78" y="2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4" y="2"/>
                </a:lnTo>
                <a:lnTo>
                  <a:pt x="86" y="2"/>
                </a:lnTo>
                <a:lnTo>
                  <a:pt x="88" y="2"/>
                </a:lnTo>
                <a:lnTo>
                  <a:pt x="89" y="2"/>
                </a:lnTo>
                <a:lnTo>
                  <a:pt x="91" y="2"/>
                </a:lnTo>
                <a:lnTo>
                  <a:pt x="92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0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6" y="2"/>
                </a:lnTo>
                <a:lnTo>
                  <a:pt x="128" y="2"/>
                </a:lnTo>
                <a:lnTo>
                  <a:pt x="142" y="0"/>
                </a:lnTo>
                <a:lnTo>
                  <a:pt x="155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3" y="2"/>
                </a:lnTo>
                <a:lnTo>
                  <a:pt x="193" y="13"/>
                </a:lnTo>
                <a:lnTo>
                  <a:pt x="193" y="15"/>
                </a:lnTo>
                <a:lnTo>
                  <a:pt x="193" y="16"/>
                </a:lnTo>
                <a:lnTo>
                  <a:pt x="193" y="18"/>
                </a:lnTo>
                <a:lnTo>
                  <a:pt x="193" y="20"/>
                </a:lnTo>
                <a:lnTo>
                  <a:pt x="193" y="21"/>
                </a:lnTo>
                <a:lnTo>
                  <a:pt x="193" y="23"/>
                </a:lnTo>
                <a:lnTo>
                  <a:pt x="193" y="24"/>
                </a:lnTo>
                <a:lnTo>
                  <a:pt x="193" y="26"/>
                </a:lnTo>
                <a:lnTo>
                  <a:pt x="193" y="28"/>
                </a:lnTo>
                <a:lnTo>
                  <a:pt x="193" y="29"/>
                </a:lnTo>
                <a:lnTo>
                  <a:pt x="193" y="31"/>
                </a:lnTo>
                <a:lnTo>
                  <a:pt x="193" y="32"/>
                </a:lnTo>
                <a:lnTo>
                  <a:pt x="193" y="34"/>
                </a:lnTo>
                <a:lnTo>
                  <a:pt x="193" y="36"/>
                </a:lnTo>
                <a:lnTo>
                  <a:pt x="193" y="37"/>
                </a:lnTo>
                <a:lnTo>
                  <a:pt x="193" y="39"/>
                </a:lnTo>
                <a:lnTo>
                  <a:pt x="193" y="40"/>
                </a:lnTo>
                <a:lnTo>
                  <a:pt x="193" y="42"/>
                </a:lnTo>
                <a:lnTo>
                  <a:pt x="193" y="44"/>
                </a:lnTo>
                <a:lnTo>
                  <a:pt x="193" y="45"/>
                </a:lnTo>
                <a:lnTo>
                  <a:pt x="193" y="47"/>
                </a:lnTo>
                <a:lnTo>
                  <a:pt x="193" y="48"/>
                </a:lnTo>
                <a:lnTo>
                  <a:pt x="193" y="50"/>
                </a:lnTo>
                <a:lnTo>
                  <a:pt x="193" y="52"/>
                </a:lnTo>
                <a:lnTo>
                  <a:pt x="193" y="53"/>
                </a:lnTo>
                <a:lnTo>
                  <a:pt x="193" y="55"/>
                </a:lnTo>
                <a:lnTo>
                  <a:pt x="193" y="56"/>
                </a:lnTo>
                <a:lnTo>
                  <a:pt x="193" y="58"/>
                </a:lnTo>
                <a:lnTo>
                  <a:pt x="193" y="60"/>
                </a:lnTo>
                <a:lnTo>
                  <a:pt x="193" y="61"/>
                </a:lnTo>
                <a:lnTo>
                  <a:pt x="193" y="63"/>
                </a:lnTo>
                <a:lnTo>
                  <a:pt x="193" y="64"/>
                </a:lnTo>
                <a:lnTo>
                  <a:pt x="193" y="71"/>
                </a:lnTo>
                <a:lnTo>
                  <a:pt x="193" y="77"/>
                </a:lnTo>
                <a:lnTo>
                  <a:pt x="193" y="79"/>
                </a:lnTo>
                <a:lnTo>
                  <a:pt x="193" y="85"/>
                </a:lnTo>
                <a:lnTo>
                  <a:pt x="193" y="90"/>
                </a:lnTo>
                <a:lnTo>
                  <a:pt x="193" y="92"/>
                </a:lnTo>
                <a:lnTo>
                  <a:pt x="193" y="93"/>
                </a:lnTo>
                <a:lnTo>
                  <a:pt x="193" y="95"/>
                </a:lnTo>
                <a:lnTo>
                  <a:pt x="193" y="96"/>
                </a:lnTo>
                <a:lnTo>
                  <a:pt x="193" y="98"/>
                </a:lnTo>
                <a:lnTo>
                  <a:pt x="193" y="100"/>
                </a:lnTo>
                <a:lnTo>
                  <a:pt x="193" y="101"/>
                </a:lnTo>
                <a:lnTo>
                  <a:pt x="193" y="103"/>
                </a:lnTo>
                <a:lnTo>
                  <a:pt x="193" y="104"/>
                </a:lnTo>
                <a:lnTo>
                  <a:pt x="193" y="106"/>
                </a:lnTo>
                <a:lnTo>
                  <a:pt x="193" y="108"/>
                </a:lnTo>
                <a:lnTo>
                  <a:pt x="193" y="109"/>
                </a:lnTo>
                <a:lnTo>
                  <a:pt x="193" y="111"/>
                </a:lnTo>
                <a:lnTo>
                  <a:pt x="193" y="112"/>
                </a:lnTo>
                <a:lnTo>
                  <a:pt x="193" y="114"/>
                </a:lnTo>
                <a:lnTo>
                  <a:pt x="193" y="116"/>
                </a:lnTo>
                <a:lnTo>
                  <a:pt x="193" y="117"/>
                </a:lnTo>
                <a:lnTo>
                  <a:pt x="193" y="119"/>
                </a:lnTo>
                <a:lnTo>
                  <a:pt x="193" y="120"/>
                </a:lnTo>
                <a:lnTo>
                  <a:pt x="193" y="122"/>
                </a:lnTo>
                <a:lnTo>
                  <a:pt x="193" y="124"/>
                </a:lnTo>
                <a:lnTo>
                  <a:pt x="193" y="125"/>
                </a:lnTo>
                <a:lnTo>
                  <a:pt x="193" y="127"/>
                </a:lnTo>
                <a:lnTo>
                  <a:pt x="193" y="128"/>
                </a:lnTo>
                <a:lnTo>
                  <a:pt x="193" y="130"/>
                </a:lnTo>
                <a:lnTo>
                  <a:pt x="193" y="132"/>
                </a:lnTo>
                <a:lnTo>
                  <a:pt x="193" y="133"/>
                </a:lnTo>
                <a:lnTo>
                  <a:pt x="193" y="135"/>
                </a:lnTo>
                <a:lnTo>
                  <a:pt x="193" y="136"/>
                </a:lnTo>
                <a:lnTo>
                  <a:pt x="193" y="138"/>
                </a:lnTo>
                <a:lnTo>
                  <a:pt x="193" y="140"/>
                </a:lnTo>
                <a:lnTo>
                  <a:pt x="193" y="141"/>
                </a:lnTo>
                <a:lnTo>
                  <a:pt x="193" y="143"/>
                </a:lnTo>
                <a:lnTo>
                  <a:pt x="193" y="144"/>
                </a:lnTo>
                <a:lnTo>
                  <a:pt x="193" y="146"/>
                </a:lnTo>
                <a:lnTo>
                  <a:pt x="193" y="148"/>
                </a:lnTo>
                <a:lnTo>
                  <a:pt x="193" y="149"/>
                </a:lnTo>
                <a:lnTo>
                  <a:pt x="193" y="151"/>
                </a:lnTo>
                <a:lnTo>
                  <a:pt x="193" y="152"/>
                </a:lnTo>
                <a:lnTo>
                  <a:pt x="193" y="154"/>
                </a:lnTo>
                <a:lnTo>
                  <a:pt x="193" y="156"/>
                </a:lnTo>
                <a:close/>
              </a:path>
            </a:pathLst>
          </a:custGeom>
          <a:solidFill>
            <a:srgbClr val="B3F7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8"/>
          <p:cNvSpPr>
            <a:spLocks/>
          </p:cNvSpPr>
          <p:nvPr/>
        </p:nvSpPr>
        <p:spPr bwMode="auto">
          <a:xfrm>
            <a:off x="5222876" y="5491163"/>
            <a:ext cx="514350" cy="371475"/>
          </a:xfrm>
          <a:custGeom>
            <a:avLst/>
            <a:gdLst/>
            <a:ahLst/>
            <a:cxnLst>
              <a:cxn ang="0">
                <a:pos x="324" y="5"/>
              </a:cxn>
              <a:cxn ang="0">
                <a:pos x="316" y="13"/>
              </a:cxn>
              <a:cxn ang="0">
                <a:pos x="316" y="27"/>
              </a:cxn>
              <a:cxn ang="0">
                <a:pos x="310" y="56"/>
              </a:cxn>
              <a:cxn ang="0">
                <a:pos x="310" y="70"/>
              </a:cxn>
              <a:cxn ang="0">
                <a:pos x="310" y="85"/>
              </a:cxn>
              <a:cxn ang="0">
                <a:pos x="310" y="99"/>
              </a:cxn>
              <a:cxn ang="0">
                <a:pos x="310" y="114"/>
              </a:cxn>
              <a:cxn ang="0">
                <a:pos x="307" y="157"/>
              </a:cxn>
              <a:cxn ang="0">
                <a:pos x="230" y="157"/>
              </a:cxn>
              <a:cxn ang="0">
                <a:pos x="225" y="163"/>
              </a:cxn>
              <a:cxn ang="0">
                <a:pos x="227" y="179"/>
              </a:cxn>
              <a:cxn ang="0">
                <a:pos x="214" y="181"/>
              </a:cxn>
              <a:cxn ang="0">
                <a:pos x="206" y="187"/>
              </a:cxn>
              <a:cxn ang="0">
                <a:pos x="206" y="202"/>
              </a:cxn>
              <a:cxn ang="0">
                <a:pos x="206" y="216"/>
              </a:cxn>
              <a:cxn ang="0">
                <a:pos x="198" y="234"/>
              </a:cxn>
              <a:cxn ang="0">
                <a:pos x="184" y="234"/>
              </a:cxn>
              <a:cxn ang="0">
                <a:pos x="169" y="234"/>
              </a:cxn>
              <a:cxn ang="0">
                <a:pos x="155" y="234"/>
              </a:cxn>
              <a:cxn ang="0">
                <a:pos x="140" y="234"/>
              </a:cxn>
              <a:cxn ang="0">
                <a:pos x="126" y="234"/>
              </a:cxn>
              <a:cxn ang="0">
                <a:pos x="112" y="234"/>
              </a:cxn>
              <a:cxn ang="0">
                <a:pos x="97" y="234"/>
              </a:cxn>
              <a:cxn ang="0">
                <a:pos x="83" y="234"/>
              </a:cxn>
              <a:cxn ang="0">
                <a:pos x="68" y="234"/>
              </a:cxn>
              <a:cxn ang="0">
                <a:pos x="54" y="234"/>
              </a:cxn>
              <a:cxn ang="0">
                <a:pos x="40" y="234"/>
              </a:cxn>
              <a:cxn ang="0">
                <a:pos x="25" y="234"/>
              </a:cxn>
              <a:cxn ang="0">
                <a:pos x="11" y="234"/>
              </a:cxn>
              <a:cxn ang="0">
                <a:pos x="1" y="229"/>
              </a:cxn>
              <a:cxn ang="0">
                <a:pos x="1" y="214"/>
              </a:cxn>
              <a:cxn ang="0">
                <a:pos x="1" y="200"/>
              </a:cxn>
              <a:cxn ang="0">
                <a:pos x="1" y="186"/>
              </a:cxn>
              <a:cxn ang="0">
                <a:pos x="1" y="171"/>
              </a:cxn>
              <a:cxn ang="0">
                <a:pos x="1" y="139"/>
              </a:cxn>
              <a:cxn ang="0">
                <a:pos x="1" y="125"/>
              </a:cxn>
              <a:cxn ang="0">
                <a:pos x="1" y="110"/>
              </a:cxn>
              <a:cxn ang="0">
                <a:pos x="1" y="96"/>
              </a:cxn>
              <a:cxn ang="0">
                <a:pos x="1" y="61"/>
              </a:cxn>
              <a:cxn ang="0">
                <a:pos x="0" y="48"/>
              </a:cxn>
              <a:cxn ang="0">
                <a:pos x="1" y="35"/>
              </a:cxn>
              <a:cxn ang="0">
                <a:pos x="1" y="21"/>
              </a:cxn>
              <a:cxn ang="0">
                <a:pos x="0" y="6"/>
              </a:cxn>
              <a:cxn ang="0">
                <a:pos x="22" y="2"/>
              </a:cxn>
              <a:cxn ang="0">
                <a:pos x="33" y="2"/>
              </a:cxn>
              <a:cxn ang="0">
                <a:pos x="48" y="2"/>
              </a:cxn>
              <a:cxn ang="0">
                <a:pos x="62" y="2"/>
              </a:cxn>
              <a:cxn ang="0">
                <a:pos x="75" y="0"/>
              </a:cxn>
              <a:cxn ang="0">
                <a:pos x="88" y="2"/>
              </a:cxn>
              <a:cxn ang="0">
                <a:pos x="102" y="2"/>
              </a:cxn>
              <a:cxn ang="0">
                <a:pos x="116" y="2"/>
              </a:cxn>
              <a:cxn ang="0">
                <a:pos x="131" y="2"/>
              </a:cxn>
              <a:cxn ang="0">
                <a:pos x="145" y="2"/>
              </a:cxn>
              <a:cxn ang="0">
                <a:pos x="160" y="2"/>
              </a:cxn>
              <a:cxn ang="0">
                <a:pos x="174" y="2"/>
              </a:cxn>
              <a:cxn ang="0">
                <a:pos x="188" y="2"/>
              </a:cxn>
              <a:cxn ang="0">
                <a:pos x="203" y="2"/>
              </a:cxn>
              <a:cxn ang="0">
                <a:pos x="217" y="2"/>
              </a:cxn>
              <a:cxn ang="0">
                <a:pos x="232" y="2"/>
              </a:cxn>
              <a:cxn ang="0">
                <a:pos x="246" y="2"/>
              </a:cxn>
              <a:cxn ang="0">
                <a:pos x="260" y="2"/>
              </a:cxn>
            </a:cxnLst>
            <a:rect l="0" t="0" r="r" b="b"/>
            <a:pathLst>
              <a:path w="324" h="234">
                <a:moveTo>
                  <a:pt x="272" y="2"/>
                </a:moveTo>
                <a:lnTo>
                  <a:pt x="286" y="2"/>
                </a:lnTo>
                <a:lnTo>
                  <a:pt x="291" y="2"/>
                </a:lnTo>
                <a:lnTo>
                  <a:pt x="294" y="2"/>
                </a:lnTo>
                <a:lnTo>
                  <a:pt x="296" y="2"/>
                </a:lnTo>
                <a:lnTo>
                  <a:pt x="299" y="2"/>
                </a:lnTo>
                <a:lnTo>
                  <a:pt x="321" y="2"/>
                </a:lnTo>
                <a:lnTo>
                  <a:pt x="324" y="2"/>
                </a:lnTo>
                <a:lnTo>
                  <a:pt x="324" y="5"/>
                </a:lnTo>
                <a:lnTo>
                  <a:pt x="321" y="5"/>
                </a:lnTo>
                <a:lnTo>
                  <a:pt x="321" y="6"/>
                </a:lnTo>
                <a:lnTo>
                  <a:pt x="321" y="8"/>
                </a:lnTo>
                <a:lnTo>
                  <a:pt x="320" y="8"/>
                </a:lnTo>
                <a:lnTo>
                  <a:pt x="318" y="8"/>
                </a:lnTo>
                <a:lnTo>
                  <a:pt x="316" y="8"/>
                </a:lnTo>
                <a:lnTo>
                  <a:pt x="316" y="10"/>
                </a:lnTo>
                <a:lnTo>
                  <a:pt x="316" y="11"/>
                </a:lnTo>
                <a:lnTo>
                  <a:pt x="316" y="13"/>
                </a:lnTo>
                <a:lnTo>
                  <a:pt x="316" y="14"/>
                </a:lnTo>
                <a:lnTo>
                  <a:pt x="316" y="16"/>
                </a:lnTo>
                <a:lnTo>
                  <a:pt x="316" y="18"/>
                </a:lnTo>
                <a:lnTo>
                  <a:pt x="316" y="19"/>
                </a:lnTo>
                <a:lnTo>
                  <a:pt x="316" y="21"/>
                </a:lnTo>
                <a:lnTo>
                  <a:pt x="316" y="22"/>
                </a:lnTo>
                <a:lnTo>
                  <a:pt x="316" y="24"/>
                </a:lnTo>
                <a:lnTo>
                  <a:pt x="316" y="26"/>
                </a:lnTo>
                <a:lnTo>
                  <a:pt x="316" y="27"/>
                </a:lnTo>
                <a:lnTo>
                  <a:pt x="315" y="27"/>
                </a:lnTo>
                <a:lnTo>
                  <a:pt x="313" y="27"/>
                </a:lnTo>
                <a:lnTo>
                  <a:pt x="312" y="27"/>
                </a:lnTo>
                <a:lnTo>
                  <a:pt x="312" y="29"/>
                </a:lnTo>
                <a:lnTo>
                  <a:pt x="312" y="40"/>
                </a:lnTo>
                <a:lnTo>
                  <a:pt x="310" y="40"/>
                </a:lnTo>
                <a:lnTo>
                  <a:pt x="310" y="53"/>
                </a:lnTo>
                <a:lnTo>
                  <a:pt x="310" y="54"/>
                </a:lnTo>
                <a:lnTo>
                  <a:pt x="310" y="56"/>
                </a:lnTo>
                <a:lnTo>
                  <a:pt x="310" y="58"/>
                </a:lnTo>
                <a:lnTo>
                  <a:pt x="310" y="59"/>
                </a:lnTo>
                <a:lnTo>
                  <a:pt x="310" y="61"/>
                </a:lnTo>
                <a:lnTo>
                  <a:pt x="310" y="62"/>
                </a:lnTo>
                <a:lnTo>
                  <a:pt x="310" y="64"/>
                </a:lnTo>
                <a:lnTo>
                  <a:pt x="310" y="66"/>
                </a:lnTo>
                <a:lnTo>
                  <a:pt x="310" y="67"/>
                </a:lnTo>
                <a:lnTo>
                  <a:pt x="310" y="69"/>
                </a:lnTo>
                <a:lnTo>
                  <a:pt x="310" y="70"/>
                </a:lnTo>
                <a:lnTo>
                  <a:pt x="310" y="72"/>
                </a:lnTo>
                <a:lnTo>
                  <a:pt x="310" y="74"/>
                </a:lnTo>
                <a:lnTo>
                  <a:pt x="310" y="75"/>
                </a:lnTo>
                <a:lnTo>
                  <a:pt x="310" y="77"/>
                </a:lnTo>
                <a:lnTo>
                  <a:pt x="310" y="78"/>
                </a:lnTo>
                <a:lnTo>
                  <a:pt x="310" y="80"/>
                </a:lnTo>
                <a:lnTo>
                  <a:pt x="310" y="82"/>
                </a:lnTo>
                <a:lnTo>
                  <a:pt x="310" y="83"/>
                </a:lnTo>
                <a:lnTo>
                  <a:pt x="310" y="85"/>
                </a:lnTo>
                <a:lnTo>
                  <a:pt x="310" y="86"/>
                </a:lnTo>
                <a:lnTo>
                  <a:pt x="310" y="88"/>
                </a:lnTo>
                <a:lnTo>
                  <a:pt x="310" y="90"/>
                </a:lnTo>
                <a:lnTo>
                  <a:pt x="310" y="91"/>
                </a:lnTo>
                <a:lnTo>
                  <a:pt x="310" y="93"/>
                </a:lnTo>
                <a:lnTo>
                  <a:pt x="310" y="94"/>
                </a:lnTo>
                <a:lnTo>
                  <a:pt x="310" y="96"/>
                </a:lnTo>
                <a:lnTo>
                  <a:pt x="310" y="98"/>
                </a:lnTo>
                <a:lnTo>
                  <a:pt x="310" y="99"/>
                </a:lnTo>
                <a:lnTo>
                  <a:pt x="310" y="101"/>
                </a:lnTo>
                <a:lnTo>
                  <a:pt x="310" y="102"/>
                </a:lnTo>
                <a:lnTo>
                  <a:pt x="310" y="104"/>
                </a:lnTo>
                <a:lnTo>
                  <a:pt x="310" y="106"/>
                </a:lnTo>
                <a:lnTo>
                  <a:pt x="310" y="107"/>
                </a:lnTo>
                <a:lnTo>
                  <a:pt x="310" y="109"/>
                </a:lnTo>
                <a:lnTo>
                  <a:pt x="310" y="110"/>
                </a:lnTo>
                <a:lnTo>
                  <a:pt x="310" y="112"/>
                </a:lnTo>
                <a:lnTo>
                  <a:pt x="310" y="114"/>
                </a:lnTo>
                <a:lnTo>
                  <a:pt x="310" y="115"/>
                </a:lnTo>
                <a:lnTo>
                  <a:pt x="310" y="117"/>
                </a:lnTo>
                <a:lnTo>
                  <a:pt x="310" y="130"/>
                </a:lnTo>
                <a:lnTo>
                  <a:pt x="310" y="136"/>
                </a:lnTo>
                <a:lnTo>
                  <a:pt x="310" y="141"/>
                </a:lnTo>
                <a:lnTo>
                  <a:pt x="310" y="142"/>
                </a:lnTo>
                <a:lnTo>
                  <a:pt x="310" y="147"/>
                </a:lnTo>
                <a:lnTo>
                  <a:pt x="310" y="157"/>
                </a:lnTo>
                <a:lnTo>
                  <a:pt x="307" y="157"/>
                </a:lnTo>
                <a:lnTo>
                  <a:pt x="297" y="157"/>
                </a:lnTo>
                <a:lnTo>
                  <a:pt x="291" y="157"/>
                </a:lnTo>
                <a:lnTo>
                  <a:pt x="284" y="157"/>
                </a:lnTo>
                <a:lnTo>
                  <a:pt x="278" y="157"/>
                </a:lnTo>
                <a:lnTo>
                  <a:pt x="270" y="157"/>
                </a:lnTo>
                <a:lnTo>
                  <a:pt x="259" y="157"/>
                </a:lnTo>
                <a:lnTo>
                  <a:pt x="244" y="157"/>
                </a:lnTo>
                <a:lnTo>
                  <a:pt x="232" y="157"/>
                </a:lnTo>
                <a:lnTo>
                  <a:pt x="230" y="157"/>
                </a:lnTo>
                <a:lnTo>
                  <a:pt x="228" y="157"/>
                </a:lnTo>
                <a:lnTo>
                  <a:pt x="227" y="157"/>
                </a:lnTo>
                <a:lnTo>
                  <a:pt x="217" y="157"/>
                </a:lnTo>
                <a:lnTo>
                  <a:pt x="219" y="158"/>
                </a:lnTo>
                <a:lnTo>
                  <a:pt x="219" y="160"/>
                </a:lnTo>
                <a:lnTo>
                  <a:pt x="220" y="162"/>
                </a:lnTo>
                <a:lnTo>
                  <a:pt x="222" y="163"/>
                </a:lnTo>
                <a:lnTo>
                  <a:pt x="224" y="163"/>
                </a:lnTo>
                <a:lnTo>
                  <a:pt x="225" y="163"/>
                </a:lnTo>
                <a:lnTo>
                  <a:pt x="227" y="162"/>
                </a:lnTo>
                <a:lnTo>
                  <a:pt x="227" y="163"/>
                </a:lnTo>
                <a:lnTo>
                  <a:pt x="225" y="166"/>
                </a:lnTo>
                <a:lnTo>
                  <a:pt x="225" y="168"/>
                </a:lnTo>
                <a:lnTo>
                  <a:pt x="225" y="170"/>
                </a:lnTo>
                <a:lnTo>
                  <a:pt x="225" y="171"/>
                </a:lnTo>
                <a:lnTo>
                  <a:pt x="225" y="174"/>
                </a:lnTo>
                <a:lnTo>
                  <a:pt x="225" y="176"/>
                </a:lnTo>
                <a:lnTo>
                  <a:pt x="227" y="179"/>
                </a:lnTo>
                <a:lnTo>
                  <a:pt x="228" y="181"/>
                </a:lnTo>
                <a:lnTo>
                  <a:pt x="230" y="182"/>
                </a:lnTo>
                <a:lnTo>
                  <a:pt x="224" y="181"/>
                </a:lnTo>
                <a:lnTo>
                  <a:pt x="222" y="181"/>
                </a:lnTo>
                <a:lnTo>
                  <a:pt x="220" y="181"/>
                </a:lnTo>
                <a:lnTo>
                  <a:pt x="219" y="181"/>
                </a:lnTo>
                <a:lnTo>
                  <a:pt x="217" y="181"/>
                </a:lnTo>
                <a:lnTo>
                  <a:pt x="216" y="181"/>
                </a:lnTo>
                <a:lnTo>
                  <a:pt x="214" y="181"/>
                </a:lnTo>
                <a:lnTo>
                  <a:pt x="212" y="181"/>
                </a:lnTo>
                <a:lnTo>
                  <a:pt x="211" y="181"/>
                </a:lnTo>
                <a:lnTo>
                  <a:pt x="209" y="181"/>
                </a:lnTo>
                <a:lnTo>
                  <a:pt x="208" y="181"/>
                </a:lnTo>
                <a:lnTo>
                  <a:pt x="206" y="181"/>
                </a:lnTo>
                <a:lnTo>
                  <a:pt x="206" y="182"/>
                </a:lnTo>
                <a:lnTo>
                  <a:pt x="206" y="184"/>
                </a:lnTo>
                <a:lnTo>
                  <a:pt x="206" y="186"/>
                </a:lnTo>
                <a:lnTo>
                  <a:pt x="206" y="187"/>
                </a:lnTo>
                <a:lnTo>
                  <a:pt x="206" y="189"/>
                </a:lnTo>
                <a:lnTo>
                  <a:pt x="206" y="190"/>
                </a:lnTo>
                <a:lnTo>
                  <a:pt x="206" y="192"/>
                </a:lnTo>
                <a:lnTo>
                  <a:pt x="206" y="194"/>
                </a:lnTo>
                <a:lnTo>
                  <a:pt x="206" y="195"/>
                </a:lnTo>
                <a:lnTo>
                  <a:pt x="206" y="197"/>
                </a:lnTo>
                <a:lnTo>
                  <a:pt x="206" y="198"/>
                </a:lnTo>
                <a:lnTo>
                  <a:pt x="206" y="200"/>
                </a:lnTo>
                <a:lnTo>
                  <a:pt x="206" y="202"/>
                </a:lnTo>
                <a:lnTo>
                  <a:pt x="206" y="203"/>
                </a:lnTo>
                <a:lnTo>
                  <a:pt x="206" y="205"/>
                </a:lnTo>
                <a:lnTo>
                  <a:pt x="206" y="206"/>
                </a:lnTo>
                <a:lnTo>
                  <a:pt x="206" y="208"/>
                </a:lnTo>
                <a:lnTo>
                  <a:pt x="206" y="210"/>
                </a:lnTo>
                <a:lnTo>
                  <a:pt x="206" y="211"/>
                </a:lnTo>
                <a:lnTo>
                  <a:pt x="206" y="213"/>
                </a:lnTo>
                <a:lnTo>
                  <a:pt x="206" y="214"/>
                </a:lnTo>
                <a:lnTo>
                  <a:pt x="206" y="216"/>
                </a:lnTo>
                <a:lnTo>
                  <a:pt x="206" y="218"/>
                </a:lnTo>
                <a:lnTo>
                  <a:pt x="206" y="219"/>
                </a:lnTo>
                <a:lnTo>
                  <a:pt x="206" y="221"/>
                </a:lnTo>
                <a:lnTo>
                  <a:pt x="206" y="234"/>
                </a:lnTo>
                <a:lnTo>
                  <a:pt x="204" y="234"/>
                </a:lnTo>
                <a:lnTo>
                  <a:pt x="203" y="234"/>
                </a:lnTo>
                <a:lnTo>
                  <a:pt x="201" y="234"/>
                </a:lnTo>
                <a:lnTo>
                  <a:pt x="200" y="234"/>
                </a:lnTo>
                <a:lnTo>
                  <a:pt x="198" y="234"/>
                </a:lnTo>
                <a:lnTo>
                  <a:pt x="196" y="234"/>
                </a:lnTo>
                <a:lnTo>
                  <a:pt x="195" y="234"/>
                </a:lnTo>
                <a:lnTo>
                  <a:pt x="193" y="234"/>
                </a:lnTo>
                <a:lnTo>
                  <a:pt x="192" y="234"/>
                </a:lnTo>
                <a:lnTo>
                  <a:pt x="190" y="234"/>
                </a:lnTo>
                <a:lnTo>
                  <a:pt x="188" y="234"/>
                </a:lnTo>
                <a:lnTo>
                  <a:pt x="187" y="234"/>
                </a:lnTo>
                <a:lnTo>
                  <a:pt x="185" y="234"/>
                </a:lnTo>
                <a:lnTo>
                  <a:pt x="184" y="234"/>
                </a:lnTo>
                <a:lnTo>
                  <a:pt x="182" y="234"/>
                </a:lnTo>
                <a:lnTo>
                  <a:pt x="180" y="234"/>
                </a:lnTo>
                <a:lnTo>
                  <a:pt x="179" y="234"/>
                </a:lnTo>
                <a:lnTo>
                  <a:pt x="177" y="234"/>
                </a:lnTo>
                <a:lnTo>
                  <a:pt x="176" y="234"/>
                </a:lnTo>
                <a:lnTo>
                  <a:pt x="174" y="234"/>
                </a:lnTo>
                <a:lnTo>
                  <a:pt x="172" y="234"/>
                </a:lnTo>
                <a:lnTo>
                  <a:pt x="171" y="234"/>
                </a:lnTo>
                <a:lnTo>
                  <a:pt x="169" y="234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4" y="234"/>
                </a:lnTo>
                <a:lnTo>
                  <a:pt x="83" y="234"/>
                </a:lnTo>
                <a:lnTo>
                  <a:pt x="81" y="234"/>
                </a:lnTo>
                <a:lnTo>
                  <a:pt x="80" y="234"/>
                </a:lnTo>
                <a:lnTo>
                  <a:pt x="78" y="234"/>
                </a:lnTo>
                <a:lnTo>
                  <a:pt x="76" y="234"/>
                </a:lnTo>
                <a:lnTo>
                  <a:pt x="75" y="234"/>
                </a:lnTo>
                <a:lnTo>
                  <a:pt x="73" y="234"/>
                </a:lnTo>
                <a:lnTo>
                  <a:pt x="72" y="234"/>
                </a:lnTo>
                <a:lnTo>
                  <a:pt x="70" y="234"/>
                </a:lnTo>
                <a:lnTo>
                  <a:pt x="68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6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30" y="234"/>
                </a:lnTo>
                <a:lnTo>
                  <a:pt x="28" y="234"/>
                </a:lnTo>
                <a:lnTo>
                  <a:pt x="27" y="234"/>
                </a:lnTo>
                <a:lnTo>
                  <a:pt x="25" y="234"/>
                </a:lnTo>
                <a:lnTo>
                  <a:pt x="24" y="234"/>
                </a:lnTo>
                <a:lnTo>
                  <a:pt x="22" y="234"/>
                </a:lnTo>
                <a:lnTo>
                  <a:pt x="20" y="234"/>
                </a:lnTo>
                <a:lnTo>
                  <a:pt x="19" y="234"/>
                </a:lnTo>
                <a:lnTo>
                  <a:pt x="17" y="234"/>
                </a:lnTo>
                <a:lnTo>
                  <a:pt x="16" y="234"/>
                </a:lnTo>
                <a:lnTo>
                  <a:pt x="14" y="234"/>
                </a:lnTo>
                <a:lnTo>
                  <a:pt x="12" y="234"/>
                </a:lnTo>
                <a:lnTo>
                  <a:pt x="11" y="234"/>
                </a:lnTo>
                <a:lnTo>
                  <a:pt x="9" y="234"/>
                </a:lnTo>
                <a:lnTo>
                  <a:pt x="8" y="234"/>
                </a:lnTo>
                <a:lnTo>
                  <a:pt x="6" y="234"/>
                </a:lnTo>
                <a:lnTo>
                  <a:pt x="4" y="234"/>
                </a:lnTo>
                <a:lnTo>
                  <a:pt x="3" y="234"/>
                </a:lnTo>
                <a:lnTo>
                  <a:pt x="1" y="234"/>
                </a:lnTo>
                <a:lnTo>
                  <a:pt x="1" y="232"/>
                </a:lnTo>
                <a:lnTo>
                  <a:pt x="1" y="230"/>
                </a:lnTo>
                <a:lnTo>
                  <a:pt x="1" y="229"/>
                </a:lnTo>
                <a:lnTo>
                  <a:pt x="1" y="227"/>
                </a:lnTo>
                <a:lnTo>
                  <a:pt x="1" y="226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1" y="213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0"/>
                </a:lnTo>
                <a:lnTo>
                  <a:pt x="1" y="189"/>
                </a:lnTo>
                <a:lnTo>
                  <a:pt x="1" y="187"/>
                </a:lnTo>
                <a:lnTo>
                  <a:pt x="1" y="186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3"/>
                </a:lnTo>
                <a:lnTo>
                  <a:pt x="1" y="157"/>
                </a:lnTo>
                <a:lnTo>
                  <a:pt x="1" y="155"/>
                </a:lnTo>
                <a:lnTo>
                  <a:pt x="1" y="149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1" y="138"/>
                </a:lnTo>
                <a:lnTo>
                  <a:pt x="1" y="136"/>
                </a:lnTo>
                <a:lnTo>
                  <a:pt x="1" y="134"/>
                </a:lnTo>
                <a:lnTo>
                  <a:pt x="1" y="133"/>
                </a:lnTo>
                <a:lnTo>
                  <a:pt x="1" y="131"/>
                </a:lnTo>
                <a:lnTo>
                  <a:pt x="1" y="130"/>
                </a:lnTo>
                <a:lnTo>
                  <a:pt x="1" y="128"/>
                </a:lnTo>
                <a:lnTo>
                  <a:pt x="1" y="126"/>
                </a:lnTo>
                <a:lnTo>
                  <a:pt x="1" y="125"/>
                </a:lnTo>
                <a:lnTo>
                  <a:pt x="1" y="123"/>
                </a:lnTo>
                <a:lnTo>
                  <a:pt x="1" y="122"/>
                </a:lnTo>
                <a:lnTo>
                  <a:pt x="1" y="120"/>
                </a:lnTo>
                <a:lnTo>
                  <a:pt x="1" y="118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0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102"/>
                </a:lnTo>
                <a:lnTo>
                  <a:pt x="1" y="101"/>
                </a:lnTo>
                <a:lnTo>
                  <a:pt x="1" y="99"/>
                </a:lnTo>
                <a:lnTo>
                  <a:pt x="1" y="98"/>
                </a:lnTo>
                <a:lnTo>
                  <a:pt x="1" y="96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1" y="80"/>
                </a:lnTo>
                <a:lnTo>
                  <a:pt x="1" y="78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61"/>
                </a:lnTo>
                <a:lnTo>
                  <a:pt x="1" y="59"/>
                </a:lnTo>
                <a:lnTo>
                  <a:pt x="1" y="5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1" y="35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6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8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1" y="2"/>
                </a:lnTo>
                <a:lnTo>
                  <a:pt x="43" y="2"/>
                </a:lnTo>
                <a:lnTo>
                  <a:pt x="44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2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8" y="2"/>
                </a:lnTo>
                <a:lnTo>
                  <a:pt x="70" y="2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3" y="2"/>
                </a:lnTo>
                <a:lnTo>
                  <a:pt x="84" y="2"/>
                </a:lnTo>
                <a:lnTo>
                  <a:pt x="86" y="2"/>
                </a:lnTo>
                <a:lnTo>
                  <a:pt x="88" y="2"/>
                </a:lnTo>
                <a:lnTo>
                  <a:pt x="89" y="2"/>
                </a:lnTo>
                <a:lnTo>
                  <a:pt x="91" y="2"/>
                </a:lnTo>
                <a:lnTo>
                  <a:pt x="92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0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6" y="2"/>
                </a:lnTo>
                <a:lnTo>
                  <a:pt x="118" y="2"/>
                </a:lnTo>
                <a:lnTo>
                  <a:pt x="120" y="2"/>
                </a:lnTo>
                <a:lnTo>
                  <a:pt x="121" y="2"/>
                </a:lnTo>
                <a:lnTo>
                  <a:pt x="123" y="2"/>
                </a:lnTo>
                <a:lnTo>
                  <a:pt x="124" y="2"/>
                </a:lnTo>
                <a:lnTo>
                  <a:pt x="126" y="2"/>
                </a:lnTo>
                <a:lnTo>
                  <a:pt x="128" y="2"/>
                </a:lnTo>
                <a:lnTo>
                  <a:pt x="129" y="2"/>
                </a:lnTo>
                <a:lnTo>
                  <a:pt x="131" y="2"/>
                </a:lnTo>
                <a:lnTo>
                  <a:pt x="132" y="2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2"/>
                </a:lnTo>
                <a:lnTo>
                  <a:pt x="140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8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4" y="2"/>
                </a:lnTo>
                <a:lnTo>
                  <a:pt x="166" y="2"/>
                </a:lnTo>
                <a:lnTo>
                  <a:pt x="168" y="2"/>
                </a:lnTo>
                <a:lnTo>
                  <a:pt x="169" y="2"/>
                </a:lnTo>
                <a:lnTo>
                  <a:pt x="171" y="2"/>
                </a:lnTo>
                <a:lnTo>
                  <a:pt x="172" y="2"/>
                </a:lnTo>
                <a:lnTo>
                  <a:pt x="174" y="2"/>
                </a:lnTo>
                <a:lnTo>
                  <a:pt x="176" y="2"/>
                </a:lnTo>
                <a:lnTo>
                  <a:pt x="177" y="2"/>
                </a:lnTo>
                <a:lnTo>
                  <a:pt x="179" y="2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6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2"/>
                </a:lnTo>
                <a:lnTo>
                  <a:pt x="211" y="2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6" y="2"/>
                </a:lnTo>
                <a:lnTo>
                  <a:pt x="248" y="2"/>
                </a:lnTo>
                <a:lnTo>
                  <a:pt x="249" y="2"/>
                </a:lnTo>
                <a:lnTo>
                  <a:pt x="251" y="2"/>
                </a:lnTo>
                <a:lnTo>
                  <a:pt x="252" y="2"/>
                </a:lnTo>
                <a:lnTo>
                  <a:pt x="254" y="2"/>
                </a:lnTo>
                <a:lnTo>
                  <a:pt x="256" y="2"/>
                </a:lnTo>
                <a:lnTo>
                  <a:pt x="257" y="2"/>
                </a:lnTo>
                <a:lnTo>
                  <a:pt x="259" y="2"/>
                </a:lnTo>
                <a:lnTo>
                  <a:pt x="260" y="2"/>
                </a:lnTo>
                <a:lnTo>
                  <a:pt x="265" y="2"/>
                </a:lnTo>
                <a:lnTo>
                  <a:pt x="272" y="2"/>
                </a:lnTo>
                <a:close/>
              </a:path>
            </a:pathLst>
          </a:custGeom>
          <a:solidFill>
            <a:srgbClr val="4987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9"/>
          <p:cNvSpPr>
            <a:spLocks/>
          </p:cNvSpPr>
          <p:nvPr/>
        </p:nvSpPr>
        <p:spPr bwMode="auto">
          <a:xfrm>
            <a:off x="3509963" y="5491163"/>
            <a:ext cx="244475" cy="428625"/>
          </a:xfrm>
          <a:custGeom>
            <a:avLst/>
            <a:gdLst/>
            <a:ahLst/>
            <a:cxnLst>
              <a:cxn ang="0">
                <a:pos x="154" y="29"/>
              </a:cxn>
              <a:cxn ang="0">
                <a:pos x="154" y="75"/>
              </a:cxn>
              <a:cxn ang="0">
                <a:pos x="154" y="112"/>
              </a:cxn>
              <a:cxn ang="0">
                <a:pos x="154" y="133"/>
              </a:cxn>
              <a:cxn ang="0">
                <a:pos x="154" y="141"/>
              </a:cxn>
              <a:cxn ang="0">
                <a:pos x="154" y="149"/>
              </a:cxn>
              <a:cxn ang="0">
                <a:pos x="154" y="157"/>
              </a:cxn>
              <a:cxn ang="0">
                <a:pos x="154" y="165"/>
              </a:cxn>
              <a:cxn ang="0">
                <a:pos x="154" y="173"/>
              </a:cxn>
              <a:cxn ang="0">
                <a:pos x="154" y="181"/>
              </a:cxn>
              <a:cxn ang="0">
                <a:pos x="154" y="189"/>
              </a:cxn>
              <a:cxn ang="0">
                <a:pos x="154" y="197"/>
              </a:cxn>
              <a:cxn ang="0">
                <a:pos x="154" y="205"/>
              </a:cxn>
              <a:cxn ang="0">
                <a:pos x="154" y="213"/>
              </a:cxn>
              <a:cxn ang="0">
                <a:pos x="154" y="221"/>
              </a:cxn>
              <a:cxn ang="0">
                <a:pos x="154" y="229"/>
              </a:cxn>
              <a:cxn ang="0">
                <a:pos x="154" y="259"/>
              </a:cxn>
              <a:cxn ang="0">
                <a:pos x="139" y="270"/>
              </a:cxn>
              <a:cxn ang="0">
                <a:pos x="115" y="258"/>
              </a:cxn>
              <a:cxn ang="0">
                <a:pos x="103" y="253"/>
              </a:cxn>
              <a:cxn ang="0">
                <a:pos x="101" y="232"/>
              </a:cxn>
              <a:cxn ang="0">
                <a:pos x="93" y="232"/>
              </a:cxn>
              <a:cxn ang="0">
                <a:pos x="82" y="219"/>
              </a:cxn>
              <a:cxn ang="0">
                <a:pos x="77" y="213"/>
              </a:cxn>
              <a:cxn ang="0">
                <a:pos x="71" y="195"/>
              </a:cxn>
              <a:cxn ang="0">
                <a:pos x="63" y="190"/>
              </a:cxn>
              <a:cxn ang="0">
                <a:pos x="56" y="187"/>
              </a:cxn>
              <a:cxn ang="0">
                <a:pos x="50" y="178"/>
              </a:cxn>
              <a:cxn ang="0">
                <a:pos x="43" y="171"/>
              </a:cxn>
              <a:cxn ang="0">
                <a:pos x="40" y="162"/>
              </a:cxn>
              <a:cxn ang="0">
                <a:pos x="34" y="150"/>
              </a:cxn>
              <a:cxn ang="0">
                <a:pos x="31" y="144"/>
              </a:cxn>
              <a:cxn ang="0">
                <a:pos x="24" y="134"/>
              </a:cxn>
              <a:cxn ang="0">
                <a:pos x="21" y="133"/>
              </a:cxn>
              <a:cxn ang="0">
                <a:pos x="19" y="125"/>
              </a:cxn>
              <a:cxn ang="0">
                <a:pos x="16" y="117"/>
              </a:cxn>
              <a:cxn ang="0">
                <a:pos x="10" y="114"/>
              </a:cxn>
              <a:cxn ang="0">
                <a:pos x="0" y="110"/>
              </a:cxn>
              <a:cxn ang="0">
                <a:pos x="0" y="83"/>
              </a:cxn>
              <a:cxn ang="0">
                <a:pos x="0" y="27"/>
              </a:cxn>
              <a:cxn ang="0">
                <a:pos x="26" y="0"/>
              </a:cxn>
              <a:cxn ang="0">
                <a:pos x="43" y="0"/>
              </a:cxn>
              <a:cxn ang="0">
                <a:pos x="51" y="0"/>
              </a:cxn>
              <a:cxn ang="0">
                <a:pos x="59" y="0"/>
              </a:cxn>
              <a:cxn ang="0">
                <a:pos x="67" y="0"/>
              </a:cxn>
              <a:cxn ang="0">
                <a:pos x="75" y="0"/>
              </a:cxn>
              <a:cxn ang="0">
                <a:pos x="83" y="0"/>
              </a:cxn>
              <a:cxn ang="0">
                <a:pos x="91" y="0"/>
              </a:cxn>
              <a:cxn ang="0">
                <a:pos x="99" y="0"/>
              </a:cxn>
              <a:cxn ang="0">
                <a:pos x="107" y="0"/>
              </a:cxn>
              <a:cxn ang="0">
                <a:pos x="115" y="0"/>
              </a:cxn>
              <a:cxn ang="0">
                <a:pos x="123" y="0"/>
              </a:cxn>
              <a:cxn ang="0">
                <a:pos x="131" y="0"/>
              </a:cxn>
              <a:cxn ang="0">
                <a:pos x="139" y="0"/>
              </a:cxn>
              <a:cxn ang="0">
                <a:pos x="147" y="0"/>
              </a:cxn>
            </a:cxnLst>
            <a:rect l="0" t="0" r="r" b="b"/>
            <a:pathLst>
              <a:path w="154" h="270">
                <a:moveTo>
                  <a:pt x="154" y="0"/>
                </a:moveTo>
                <a:lnTo>
                  <a:pt x="154" y="5"/>
                </a:lnTo>
                <a:lnTo>
                  <a:pt x="154" y="10"/>
                </a:lnTo>
                <a:lnTo>
                  <a:pt x="154" y="13"/>
                </a:lnTo>
                <a:lnTo>
                  <a:pt x="154" y="29"/>
                </a:lnTo>
                <a:lnTo>
                  <a:pt x="154" y="37"/>
                </a:lnTo>
                <a:lnTo>
                  <a:pt x="154" y="40"/>
                </a:lnTo>
                <a:lnTo>
                  <a:pt x="154" y="53"/>
                </a:lnTo>
                <a:lnTo>
                  <a:pt x="154" y="74"/>
                </a:lnTo>
                <a:lnTo>
                  <a:pt x="154" y="75"/>
                </a:lnTo>
                <a:lnTo>
                  <a:pt x="154" y="102"/>
                </a:lnTo>
                <a:lnTo>
                  <a:pt x="154" y="104"/>
                </a:lnTo>
                <a:lnTo>
                  <a:pt x="154" y="106"/>
                </a:lnTo>
                <a:lnTo>
                  <a:pt x="154" y="109"/>
                </a:lnTo>
                <a:lnTo>
                  <a:pt x="154" y="112"/>
                </a:lnTo>
                <a:lnTo>
                  <a:pt x="154" y="114"/>
                </a:lnTo>
                <a:lnTo>
                  <a:pt x="154" y="128"/>
                </a:lnTo>
                <a:lnTo>
                  <a:pt x="154" y="130"/>
                </a:lnTo>
                <a:lnTo>
                  <a:pt x="154" y="131"/>
                </a:lnTo>
                <a:lnTo>
                  <a:pt x="154" y="133"/>
                </a:lnTo>
                <a:lnTo>
                  <a:pt x="154" y="134"/>
                </a:lnTo>
                <a:lnTo>
                  <a:pt x="154" y="136"/>
                </a:lnTo>
                <a:lnTo>
                  <a:pt x="154" y="138"/>
                </a:lnTo>
                <a:lnTo>
                  <a:pt x="154" y="139"/>
                </a:lnTo>
                <a:lnTo>
                  <a:pt x="154" y="141"/>
                </a:lnTo>
                <a:lnTo>
                  <a:pt x="154" y="142"/>
                </a:lnTo>
                <a:lnTo>
                  <a:pt x="154" y="144"/>
                </a:lnTo>
                <a:lnTo>
                  <a:pt x="154" y="146"/>
                </a:lnTo>
                <a:lnTo>
                  <a:pt x="154" y="147"/>
                </a:lnTo>
                <a:lnTo>
                  <a:pt x="154" y="149"/>
                </a:lnTo>
                <a:lnTo>
                  <a:pt x="154" y="150"/>
                </a:lnTo>
                <a:lnTo>
                  <a:pt x="154" y="152"/>
                </a:lnTo>
                <a:lnTo>
                  <a:pt x="154" y="154"/>
                </a:lnTo>
                <a:lnTo>
                  <a:pt x="154" y="155"/>
                </a:lnTo>
                <a:lnTo>
                  <a:pt x="154" y="157"/>
                </a:lnTo>
                <a:lnTo>
                  <a:pt x="154" y="158"/>
                </a:lnTo>
                <a:lnTo>
                  <a:pt x="154" y="160"/>
                </a:lnTo>
                <a:lnTo>
                  <a:pt x="154" y="162"/>
                </a:lnTo>
                <a:lnTo>
                  <a:pt x="154" y="163"/>
                </a:lnTo>
                <a:lnTo>
                  <a:pt x="154" y="165"/>
                </a:lnTo>
                <a:lnTo>
                  <a:pt x="154" y="166"/>
                </a:lnTo>
                <a:lnTo>
                  <a:pt x="154" y="168"/>
                </a:lnTo>
                <a:lnTo>
                  <a:pt x="154" y="170"/>
                </a:lnTo>
                <a:lnTo>
                  <a:pt x="154" y="171"/>
                </a:lnTo>
                <a:lnTo>
                  <a:pt x="154" y="173"/>
                </a:lnTo>
                <a:lnTo>
                  <a:pt x="154" y="174"/>
                </a:lnTo>
                <a:lnTo>
                  <a:pt x="154" y="176"/>
                </a:lnTo>
                <a:lnTo>
                  <a:pt x="154" y="178"/>
                </a:lnTo>
                <a:lnTo>
                  <a:pt x="154" y="179"/>
                </a:lnTo>
                <a:lnTo>
                  <a:pt x="154" y="181"/>
                </a:lnTo>
                <a:lnTo>
                  <a:pt x="154" y="182"/>
                </a:lnTo>
                <a:lnTo>
                  <a:pt x="154" y="184"/>
                </a:lnTo>
                <a:lnTo>
                  <a:pt x="154" y="186"/>
                </a:lnTo>
                <a:lnTo>
                  <a:pt x="154" y="187"/>
                </a:lnTo>
                <a:lnTo>
                  <a:pt x="154" y="189"/>
                </a:lnTo>
                <a:lnTo>
                  <a:pt x="154" y="190"/>
                </a:lnTo>
                <a:lnTo>
                  <a:pt x="154" y="192"/>
                </a:lnTo>
                <a:lnTo>
                  <a:pt x="154" y="194"/>
                </a:lnTo>
                <a:lnTo>
                  <a:pt x="154" y="195"/>
                </a:lnTo>
                <a:lnTo>
                  <a:pt x="154" y="197"/>
                </a:lnTo>
                <a:lnTo>
                  <a:pt x="154" y="198"/>
                </a:lnTo>
                <a:lnTo>
                  <a:pt x="154" y="200"/>
                </a:lnTo>
                <a:lnTo>
                  <a:pt x="154" y="202"/>
                </a:lnTo>
                <a:lnTo>
                  <a:pt x="154" y="203"/>
                </a:lnTo>
                <a:lnTo>
                  <a:pt x="154" y="205"/>
                </a:lnTo>
                <a:lnTo>
                  <a:pt x="154" y="206"/>
                </a:lnTo>
                <a:lnTo>
                  <a:pt x="154" y="208"/>
                </a:lnTo>
                <a:lnTo>
                  <a:pt x="154" y="210"/>
                </a:lnTo>
                <a:lnTo>
                  <a:pt x="154" y="211"/>
                </a:lnTo>
                <a:lnTo>
                  <a:pt x="154" y="213"/>
                </a:lnTo>
                <a:lnTo>
                  <a:pt x="154" y="214"/>
                </a:lnTo>
                <a:lnTo>
                  <a:pt x="154" y="216"/>
                </a:lnTo>
                <a:lnTo>
                  <a:pt x="154" y="218"/>
                </a:lnTo>
                <a:lnTo>
                  <a:pt x="154" y="219"/>
                </a:lnTo>
                <a:lnTo>
                  <a:pt x="154" y="221"/>
                </a:lnTo>
                <a:lnTo>
                  <a:pt x="154" y="222"/>
                </a:lnTo>
                <a:lnTo>
                  <a:pt x="154" y="224"/>
                </a:lnTo>
                <a:lnTo>
                  <a:pt x="154" y="226"/>
                </a:lnTo>
                <a:lnTo>
                  <a:pt x="154" y="227"/>
                </a:lnTo>
                <a:lnTo>
                  <a:pt x="154" y="229"/>
                </a:lnTo>
                <a:lnTo>
                  <a:pt x="154" y="230"/>
                </a:lnTo>
                <a:lnTo>
                  <a:pt x="154" y="232"/>
                </a:lnTo>
                <a:lnTo>
                  <a:pt x="154" y="245"/>
                </a:lnTo>
                <a:lnTo>
                  <a:pt x="154" y="246"/>
                </a:lnTo>
                <a:lnTo>
                  <a:pt x="154" y="259"/>
                </a:lnTo>
                <a:lnTo>
                  <a:pt x="154" y="267"/>
                </a:lnTo>
                <a:lnTo>
                  <a:pt x="154" y="269"/>
                </a:lnTo>
                <a:lnTo>
                  <a:pt x="154" y="270"/>
                </a:lnTo>
                <a:lnTo>
                  <a:pt x="152" y="270"/>
                </a:lnTo>
                <a:lnTo>
                  <a:pt x="139" y="270"/>
                </a:lnTo>
                <a:lnTo>
                  <a:pt x="128" y="270"/>
                </a:lnTo>
                <a:lnTo>
                  <a:pt x="128" y="262"/>
                </a:lnTo>
                <a:lnTo>
                  <a:pt x="128" y="258"/>
                </a:lnTo>
                <a:lnTo>
                  <a:pt x="119" y="258"/>
                </a:lnTo>
                <a:lnTo>
                  <a:pt x="115" y="258"/>
                </a:lnTo>
                <a:lnTo>
                  <a:pt x="107" y="258"/>
                </a:lnTo>
                <a:lnTo>
                  <a:pt x="106" y="258"/>
                </a:lnTo>
                <a:lnTo>
                  <a:pt x="104" y="256"/>
                </a:lnTo>
                <a:lnTo>
                  <a:pt x="103" y="254"/>
                </a:lnTo>
                <a:lnTo>
                  <a:pt x="103" y="253"/>
                </a:lnTo>
                <a:lnTo>
                  <a:pt x="103" y="248"/>
                </a:lnTo>
                <a:lnTo>
                  <a:pt x="103" y="246"/>
                </a:lnTo>
                <a:lnTo>
                  <a:pt x="103" y="234"/>
                </a:lnTo>
                <a:lnTo>
                  <a:pt x="103" y="232"/>
                </a:lnTo>
                <a:lnTo>
                  <a:pt x="101" y="232"/>
                </a:lnTo>
                <a:lnTo>
                  <a:pt x="99" y="232"/>
                </a:lnTo>
                <a:lnTo>
                  <a:pt x="98" y="234"/>
                </a:lnTo>
                <a:lnTo>
                  <a:pt x="96" y="232"/>
                </a:lnTo>
                <a:lnTo>
                  <a:pt x="95" y="232"/>
                </a:lnTo>
                <a:lnTo>
                  <a:pt x="93" y="232"/>
                </a:lnTo>
                <a:lnTo>
                  <a:pt x="91" y="232"/>
                </a:lnTo>
                <a:lnTo>
                  <a:pt x="90" y="232"/>
                </a:lnTo>
                <a:lnTo>
                  <a:pt x="90" y="224"/>
                </a:lnTo>
                <a:lnTo>
                  <a:pt x="90" y="219"/>
                </a:lnTo>
                <a:lnTo>
                  <a:pt x="82" y="219"/>
                </a:lnTo>
                <a:lnTo>
                  <a:pt x="80" y="218"/>
                </a:lnTo>
                <a:lnTo>
                  <a:pt x="79" y="216"/>
                </a:lnTo>
                <a:lnTo>
                  <a:pt x="79" y="214"/>
                </a:lnTo>
                <a:lnTo>
                  <a:pt x="77" y="214"/>
                </a:lnTo>
                <a:lnTo>
                  <a:pt x="77" y="213"/>
                </a:lnTo>
                <a:lnTo>
                  <a:pt x="77" y="200"/>
                </a:lnTo>
                <a:lnTo>
                  <a:pt x="75" y="200"/>
                </a:lnTo>
                <a:lnTo>
                  <a:pt x="74" y="198"/>
                </a:lnTo>
                <a:lnTo>
                  <a:pt x="72" y="197"/>
                </a:lnTo>
                <a:lnTo>
                  <a:pt x="71" y="195"/>
                </a:lnTo>
                <a:lnTo>
                  <a:pt x="69" y="195"/>
                </a:lnTo>
                <a:lnTo>
                  <a:pt x="69" y="194"/>
                </a:lnTo>
                <a:lnTo>
                  <a:pt x="67" y="194"/>
                </a:lnTo>
                <a:lnTo>
                  <a:pt x="66" y="192"/>
                </a:lnTo>
                <a:lnTo>
                  <a:pt x="63" y="190"/>
                </a:lnTo>
                <a:lnTo>
                  <a:pt x="61" y="189"/>
                </a:lnTo>
                <a:lnTo>
                  <a:pt x="59" y="190"/>
                </a:lnTo>
                <a:lnTo>
                  <a:pt x="59" y="187"/>
                </a:lnTo>
                <a:lnTo>
                  <a:pt x="58" y="187"/>
                </a:lnTo>
                <a:lnTo>
                  <a:pt x="56" y="187"/>
                </a:lnTo>
                <a:lnTo>
                  <a:pt x="56" y="186"/>
                </a:lnTo>
                <a:lnTo>
                  <a:pt x="55" y="184"/>
                </a:lnTo>
                <a:lnTo>
                  <a:pt x="51" y="182"/>
                </a:lnTo>
                <a:lnTo>
                  <a:pt x="51" y="181"/>
                </a:lnTo>
                <a:lnTo>
                  <a:pt x="50" y="178"/>
                </a:lnTo>
                <a:lnTo>
                  <a:pt x="48" y="178"/>
                </a:lnTo>
                <a:lnTo>
                  <a:pt x="47" y="178"/>
                </a:lnTo>
                <a:lnTo>
                  <a:pt x="47" y="174"/>
                </a:lnTo>
                <a:lnTo>
                  <a:pt x="45" y="173"/>
                </a:lnTo>
                <a:lnTo>
                  <a:pt x="43" y="171"/>
                </a:lnTo>
                <a:lnTo>
                  <a:pt x="42" y="168"/>
                </a:lnTo>
                <a:lnTo>
                  <a:pt x="40" y="166"/>
                </a:lnTo>
                <a:lnTo>
                  <a:pt x="40" y="165"/>
                </a:lnTo>
                <a:lnTo>
                  <a:pt x="40" y="163"/>
                </a:lnTo>
                <a:lnTo>
                  <a:pt x="40" y="162"/>
                </a:lnTo>
                <a:lnTo>
                  <a:pt x="39" y="160"/>
                </a:lnTo>
                <a:lnTo>
                  <a:pt x="37" y="157"/>
                </a:lnTo>
                <a:lnTo>
                  <a:pt x="35" y="155"/>
                </a:lnTo>
                <a:lnTo>
                  <a:pt x="35" y="154"/>
                </a:lnTo>
                <a:lnTo>
                  <a:pt x="34" y="150"/>
                </a:lnTo>
                <a:lnTo>
                  <a:pt x="34" y="149"/>
                </a:lnTo>
                <a:lnTo>
                  <a:pt x="34" y="147"/>
                </a:lnTo>
                <a:lnTo>
                  <a:pt x="32" y="146"/>
                </a:lnTo>
                <a:lnTo>
                  <a:pt x="32" y="144"/>
                </a:lnTo>
                <a:lnTo>
                  <a:pt x="31" y="144"/>
                </a:lnTo>
                <a:lnTo>
                  <a:pt x="31" y="141"/>
                </a:lnTo>
                <a:lnTo>
                  <a:pt x="29" y="139"/>
                </a:lnTo>
                <a:lnTo>
                  <a:pt x="27" y="138"/>
                </a:lnTo>
                <a:lnTo>
                  <a:pt x="26" y="136"/>
                </a:lnTo>
                <a:lnTo>
                  <a:pt x="24" y="134"/>
                </a:lnTo>
                <a:lnTo>
                  <a:pt x="24" y="133"/>
                </a:lnTo>
                <a:lnTo>
                  <a:pt x="23" y="134"/>
                </a:lnTo>
                <a:lnTo>
                  <a:pt x="21" y="134"/>
                </a:lnTo>
                <a:lnTo>
                  <a:pt x="19" y="134"/>
                </a:lnTo>
                <a:lnTo>
                  <a:pt x="21" y="133"/>
                </a:lnTo>
                <a:lnTo>
                  <a:pt x="21" y="131"/>
                </a:lnTo>
                <a:lnTo>
                  <a:pt x="21" y="128"/>
                </a:lnTo>
                <a:lnTo>
                  <a:pt x="21" y="126"/>
                </a:lnTo>
                <a:lnTo>
                  <a:pt x="19" y="126"/>
                </a:lnTo>
                <a:lnTo>
                  <a:pt x="19" y="125"/>
                </a:lnTo>
                <a:lnTo>
                  <a:pt x="19" y="123"/>
                </a:lnTo>
                <a:lnTo>
                  <a:pt x="18" y="122"/>
                </a:lnTo>
                <a:lnTo>
                  <a:pt x="16" y="120"/>
                </a:lnTo>
                <a:lnTo>
                  <a:pt x="16" y="118"/>
                </a:lnTo>
                <a:lnTo>
                  <a:pt x="16" y="117"/>
                </a:lnTo>
                <a:lnTo>
                  <a:pt x="15" y="115"/>
                </a:lnTo>
                <a:lnTo>
                  <a:pt x="13" y="115"/>
                </a:lnTo>
                <a:lnTo>
                  <a:pt x="13" y="114"/>
                </a:lnTo>
                <a:lnTo>
                  <a:pt x="11" y="114"/>
                </a:lnTo>
                <a:lnTo>
                  <a:pt x="10" y="114"/>
                </a:lnTo>
                <a:lnTo>
                  <a:pt x="8" y="114"/>
                </a:lnTo>
                <a:lnTo>
                  <a:pt x="7" y="115"/>
                </a:lnTo>
                <a:lnTo>
                  <a:pt x="7" y="114"/>
                </a:lnTo>
                <a:lnTo>
                  <a:pt x="7" y="110"/>
                </a:lnTo>
                <a:lnTo>
                  <a:pt x="0" y="110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99"/>
                </a:lnTo>
                <a:lnTo>
                  <a:pt x="0" y="83"/>
                </a:lnTo>
                <a:lnTo>
                  <a:pt x="0" y="78"/>
                </a:lnTo>
                <a:lnTo>
                  <a:pt x="0" y="53"/>
                </a:lnTo>
                <a:lnTo>
                  <a:pt x="0" y="40"/>
                </a:lnTo>
                <a:lnTo>
                  <a:pt x="0" y="29"/>
                </a:lnTo>
                <a:lnTo>
                  <a:pt x="0" y="27"/>
                </a:lnTo>
                <a:lnTo>
                  <a:pt x="0" y="16"/>
                </a:lnTo>
                <a:lnTo>
                  <a:pt x="0" y="6"/>
                </a:lnTo>
                <a:lnTo>
                  <a:pt x="0" y="0"/>
                </a:lnTo>
                <a:lnTo>
                  <a:pt x="26" y="2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54" y="0"/>
                </a:lnTo>
                <a:close/>
              </a:path>
            </a:pathLst>
          </a:custGeom>
          <a:solidFill>
            <a:srgbClr val="8787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60"/>
          <p:cNvSpPr>
            <a:spLocks/>
          </p:cNvSpPr>
          <p:nvPr/>
        </p:nvSpPr>
        <p:spPr bwMode="auto">
          <a:xfrm>
            <a:off x="3463926" y="3627438"/>
            <a:ext cx="366713" cy="314325"/>
          </a:xfrm>
          <a:custGeom>
            <a:avLst/>
            <a:gdLst/>
            <a:ahLst/>
            <a:cxnLst>
              <a:cxn ang="0">
                <a:pos x="231" y="35"/>
              </a:cxn>
              <a:cxn ang="0">
                <a:pos x="231" y="89"/>
              </a:cxn>
              <a:cxn ang="0">
                <a:pos x="231" y="158"/>
              </a:cxn>
              <a:cxn ang="0">
                <a:pos x="218" y="198"/>
              </a:cxn>
              <a:cxn ang="0">
                <a:pos x="148" y="198"/>
              </a:cxn>
              <a:cxn ang="0">
                <a:pos x="141" y="198"/>
              </a:cxn>
              <a:cxn ang="0">
                <a:pos x="135" y="198"/>
              </a:cxn>
              <a:cxn ang="0">
                <a:pos x="128" y="198"/>
              </a:cxn>
              <a:cxn ang="0">
                <a:pos x="122" y="198"/>
              </a:cxn>
              <a:cxn ang="0">
                <a:pos x="116" y="198"/>
              </a:cxn>
              <a:cxn ang="0">
                <a:pos x="109" y="198"/>
              </a:cxn>
              <a:cxn ang="0">
                <a:pos x="103" y="198"/>
              </a:cxn>
              <a:cxn ang="0">
                <a:pos x="96" y="198"/>
              </a:cxn>
              <a:cxn ang="0">
                <a:pos x="90" y="198"/>
              </a:cxn>
              <a:cxn ang="0">
                <a:pos x="72" y="195"/>
              </a:cxn>
              <a:cxn ang="0">
                <a:pos x="72" y="163"/>
              </a:cxn>
              <a:cxn ang="0">
                <a:pos x="74" y="153"/>
              </a:cxn>
              <a:cxn ang="0">
                <a:pos x="74" y="150"/>
              </a:cxn>
              <a:cxn ang="0">
                <a:pos x="72" y="110"/>
              </a:cxn>
              <a:cxn ang="0">
                <a:pos x="66" y="86"/>
              </a:cxn>
              <a:cxn ang="0">
                <a:pos x="60" y="78"/>
              </a:cxn>
              <a:cxn ang="0">
                <a:pos x="53" y="53"/>
              </a:cxn>
              <a:cxn ang="0">
                <a:pos x="53" y="40"/>
              </a:cxn>
              <a:cxn ang="0">
                <a:pos x="26" y="21"/>
              </a:cxn>
              <a:cxn ang="0">
                <a:pos x="7" y="6"/>
              </a:cxn>
              <a:cxn ang="0">
                <a:pos x="8" y="0"/>
              </a:cxn>
              <a:cxn ang="0">
                <a:pos x="15" y="0"/>
              </a:cxn>
              <a:cxn ang="0">
                <a:pos x="21" y="0"/>
              </a:cxn>
              <a:cxn ang="0">
                <a:pos x="28" y="0"/>
              </a:cxn>
              <a:cxn ang="0">
                <a:pos x="34" y="0"/>
              </a:cxn>
              <a:cxn ang="0">
                <a:pos x="40" y="0"/>
              </a:cxn>
              <a:cxn ang="0">
                <a:pos x="47" y="0"/>
              </a:cxn>
              <a:cxn ang="0">
                <a:pos x="53" y="0"/>
              </a:cxn>
              <a:cxn ang="0">
                <a:pos x="60" y="0"/>
              </a:cxn>
              <a:cxn ang="0">
                <a:pos x="66" y="0"/>
              </a:cxn>
              <a:cxn ang="0">
                <a:pos x="72" y="0"/>
              </a:cxn>
              <a:cxn ang="0">
                <a:pos x="79" y="0"/>
              </a:cxn>
              <a:cxn ang="0">
                <a:pos x="85" y="0"/>
              </a:cxn>
              <a:cxn ang="0">
                <a:pos x="92" y="0"/>
              </a:cxn>
              <a:cxn ang="0">
                <a:pos x="98" y="0"/>
              </a:cxn>
              <a:cxn ang="0">
                <a:pos x="104" y="0"/>
              </a:cxn>
              <a:cxn ang="0">
                <a:pos x="111" y="0"/>
              </a:cxn>
              <a:cxn ang="0">
                <a:pos x="117" y="0"/>
              </a:cxn>
              <a:cxn ang="0">
                <a:pos x="124" y="0"/>
              </a:cxn>
              <a:cxn ang="0">
                <a:pos x="130" y="0"/>
              </a:cxn>
              <a:cxn ang="0">
                <a:pos x="136" y="0"/>
              </a:cxn>
              <a:cxn ang="0">
                <a:pos x="143" y="0"/>
              </a:cxn>
              <a:cxn ang="0">
                <a:pos x="149" y="0"/>
              </a:cxn>
              <a:cxn ang="0">
                <a:pos x="178" y="0"/>
              </a:cxn>
              <a:cxn ang="0">
                <a:pos x="229" y="0"/>
              </a:cxn>
            </a:cxnLst>
            <a:rect l="0" t="0" r="r" b="b"/>
            <a:pathLst>
              <a:path w="231" h="198">
                <a:moveTo>
                  <a:pt x="231" y="0"/>
                </a:moveTo>
                <a:lnTo>
                  <a:pt x="231" y="3"/>
                </a:lnTo>
                <a:lnTo>
                  <a:pt x="231" y="6"/>
                </a:lnTo>
                <a:lnTo>
                  <a:pt x="231" y="35"/>
                </a:lnTo>
                <a:lnTo>
                  <a:pt x="231" y="40"/>
                </a:lnTo>
                <a:lnTo>
                  <a:pt x="231" y="78"/>
                </a:lnTo>
                <a:lnTo>
                  <a:pt x="231" y="85"/>
                </a:lnTo>
                <a:lnTo>
                  <a:pt x="231" y="89"/>
                </a:lnTo>
                <a:lnTo>
                  <a:pt x="231" y="99"/>
                </a:lnTo>
                <a:lnTo>
                  <a:pt x="231" y="120"/>
                </a:lnTo>
                <a:lnTo>
                  <a:pt x="231" y="133"/>
                </a:lnTo>
                <a:lnTo>
                  <a:pt x="231" y="158"/>
                </a:lnTo>
                <a:lnTo>
                  <a:pt x="231" y="184"/>
                </a:lnTo>
                <a:lnTo>
                  <a:pt x="231" y="198"/>
                </a:lnTo>
                <a:lnTo>
                  <a:pt x="224" y="198"/>
                </a:lnTo>
                <a:lnTo>
                  <a:pt x="218" y="198"/>
                </a:lnTo>
                <a:lnTo>
                  <a:pt x="152" y="198"/>
                </a:lnTo>
                <a:lnTo>
                  <a:pt x="151" y="198"/>
                </a:lnTo>
                <a:lnTo>
                  <a:pt x="149" y="198"/>
                </a:lnTo>
                <a:lnTo>
                  <a:pt x="148" y="198"/>
                </a:lnTo>
                <a:lnTo>
                  <a:pt x="146" y="198"/>
                </a:lnTo>
                <a:lnTo>
                  <a:pt x="144" y="198"/>
                </a:lnTo>
                <a:lnTo>
                  <a:pt x="143" y="198"/>
                </a:lnTo>
                <a:lnTo>
                  <a:pt x="141" y="198"/>
                </a:lnTo>
                <a:lnTo>
                  <a:pt x="140" y="198"/>
                </a:lnTo>
                <a:lnTo>
                  <a:pt x="138" y="198"/>
                </a:lnTo>
                <a:lnTo>
                  <a:pt x="136" y="198"/>
                </a:lnTo>
                <a:lnTo>
                  <a:pt x="135" y="198"/>
                </a:lnTo>
                <a:lnTo>
                  <a:pt x="133" y="198"/>
                </a:lnTo>
                <a:lnTo>
                  <a:pt x="132" y="198"/>
                </a:lnTo>
                <a:lnTo>
                  <a:pt x="130" y="198"/>
                </a:lnTo>
                <a:lnTo>
                  <a:pt x="128" y="198"/>
                </a:lnTo>
                <a:lnTo>
                  <a:pt x="127" y="198"/>
                </a:lnTo>
                <a:lnTo>
                  <a:pt x="125" y="198"/>
                </a:lnTo>
                <a:lnTo>
                  <a:pt x="124" y="198"/>
                </a:lnTo>
                <a:lnTo>
                  <a:pt x="122" y="198"/>
                </a:lnTo>
                <a:lnTo>
                  <a:pt x="120" y="198"/>
                </a:lnTo>
                <a:lnTo>
                  <a:pt x="119" y="198"/>
                </a:lnTo>
                <a:lnTo>
                  <a:pt x="117" y="198"/>
                </a:lnTo>
                <a:lnTo>
                  <a:pt x="116" y="198"/>
                </a:lnTo>
                <a:lnTo>
                  <a:pt x="114" y="198"/>
                </a:lnTo>
                <a:lnTo>
                  <a:pt x="112" y="198"/>
                </a:lnTo>
                <a:lnTo>
                  <a:pt x="111" y="198"/>
                </a:lnTo>
                <a:lnTo>
                  <a:pt x="109" y="198"/>
                </a:lnTo>
                <a:lnTo>
                  <a:pt x="108" y="198"/>
                </a:lnTo>
                <a:lnTo>
                  <a:pt x="106" y="198"/>
                </a:lnTo>
                <a:lnTo>
                  <a:pt x="104" y="198"/>
                </a:lnTo>
                <a:lnTo>
                  <a:pt x="103" y="198"/>
                </a:lnTo>
                <a:lnTo>
                  <a:pt x="101" y="198"/>
                </a:lnTo>
                <a:lnTo>
                  <a:pt x="100" y="198"/>
                </a:lnTo>
                <a:lnTo>
                  <a:pt x="98" y="198"/>
                </a:lnTo>
                <a:lnTo>
                  <a:pt x="96" y="198"/>
                </a:lnTo>
                <a:lnTo>
                  <a:pt x="95" y="198"/>
                </a:lnTo>
                <a:lnTo>
                  <a:pt x="93" y="198"/>
                </a:lnTo>
                <a:lnTo>
                  <a:pt x="92" y="198"/>
                </a:lnTo>
                <a:lnTo>
                  <a:pt x="90" y="198"/>
                </a:lnTo>
                <a:lnTo>
                  <a:pt x="88" y="198"/>
                </a:lnTo>
                <a:lnTo>
                  <a:pt x="87" y="198"/>
                </a:lnTo>
                <a:lnTo>
                  <a:pt x="72" y="198"/>
                </a:lnTo>
                <a:lnTo>
                  <a:pt x="72" y="195"/>
                </a:lnTo>
                <a:lnTo>
                  <a:pt x="72" y="189"/>
                </a:lnTo>
                <a:lnTo>
                  <a:pt x="72" y="177"/>
                </a:lnTo>
                <a:lnTo>
                  <a:pt x="72" y="173"/>
                </a:lnTo>
                <a:lnTo>
                  <a:pt x="72" y="163"/>
                </a:lnTo>
                <a:lnTo>
                  <a:pt x="74" y="158"/>
                </a:lnTo>
                <a:lnTo>
                  <a:pt x="74" y="157"/>
                </a:lnTo>
                <a:lnTo>
                  <a:pt x="74" y="155"/>
                </a:lnTo>
                <a:lnTo>
                  <a:pt x="74" y="153"/>
                </a:lnTo>
                <a:lnTo>
                  <a:pt x="72" y="153"/>
                </a:lnTo>
                <a:lnTo>
                  <a:pt x="72" y="152"/>
                </a:lnTo>
                <a:lnTo>
                  <a:pt x="74" y="152"/>
                </a:lnTo>
                <a:lnTo>
                  <a:pt x="74" y="150"/>
                </a:lnTo>
                <a:lnTo>
                  <a:pt x="74" y="149"/>
                </a:lnTo>
                <a:lnTo>
                  <a:pt x="72" y="137"/>
                </a:lnTo>
                <a:lnTo>
                  <a:pt x="74" y="120"/>
                </a:lnTo>
                <a:lnTo>
                  <a:pt x="72" y="110"/>
                </a:lnTo>
                <a:lnTo>
                  <a:pt x="72" y="105"/>
                </a:lnTo>
                <a:lnTo>
                  <a:pt x="66" y="105"/>
                </a:lnTo>
                <a:lnTo>
                  <a:pt x="66" y="99"/>
                </a:lnTo>
                <a:lnTo>
                  <a:pt x="66" y="86"/>
                </a:lnTo>
                <a:lnTo>
                  <a:pt x="60" y="86"/>
                </a:lnTo>
                <a:lnTo>
                  <a:pt x="60" y="83"/>
                </a:lnTo>
                <a:lnTo>
                  <a:pt x="60" y="80"/>
                </a:lnTo>
                <a:lnTo>
                  <a:pt x="60" y="78"/>
                </a:lnTo>
                <a:lnTo>
                  <a:pt x="60" y="65"/>
                </a:lnTo>
                <a:lnTo>
                  <a:pt x="60" y="59"/>
                </a:lnTo>
                <a:lnTo>
                  <a:pt x="53" y="59"/>
                </a:lnTo>
                <a:lnTo>
                  <a:pt x="53" y="53"/>
                </a:lnTo>
                <a:lnTo>
                  <a:pt x="47" y="53"/>
                </a:lnTo>
                <a:lnTo>
                  <a:pt x="47" y="46"/>
                </a:lnTo>
                <a:lnTo>
                  <a:pt x="53" y="46"/>
                </a:lnTo>
                <a:lnTo>
                  <a:pt x="53" y="40"/>
                </a:lnTo>
                <a:lnTo>
                  <a:pt x="50" y="40"/>
                </a:lnTo>
                <a:lnTo>
                  <a:pt x="32" y="40"/>
                </a:lnTo>
                <a:lnTo>
                  <a:pt x="32" y="21"/>
                </a:lnTo>
                <a:lnTo>
                  <a:pt x="26" y="21"/>
                </a:lnTo>
                <a:lnTo>
                  <a:pt x="26" y="14"/>
                </a:lnTo>
                <a:lnTo>
                  <a:pt x="16" y="14"/>
                </a:lnTo>
                <a:lnTo>
                  <a:pt x="7" y="14"/>
                </a:lnTo>
                <a:lnTo>
                  <a:pt x="7" y="6"/>
                </a:lnTo>
                <a:lnTo>
                  <a:pt x="0" y="6"/>
                </a:lnTo>
                <a:lnTo>
                  <a:pt x="0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65" y="0"/>
                </a:lnTo>
                <a:lnTo>
                  <a:pt x="178" y="0"/>
                </a:lnTo>
                <a:lnTo>
                  <a:pt x="192" y="0"/>
                </a:lnTo>
                <a:lnTo>
                  <a:pt x="197" y="0"/>
                </a:lnTo>
                <a:lnTo>
                  <a:pt x="218" y="0"/>
                </a:lnTo>
                <a:lnTo>
                  <a:pt x="229" y="0"/>
                </a:lnTo>
                <a:lnTo>
                  <a:pt x="231" y="0"/>
                </a:lnTo>
                <a:close/>
              </a:path>
            </a:pathLst>
          </a:custGeom>
          <a:solidFill>
            <a:srgbClr val="967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1"/>
          <p:cNvSpPr>
            <a:spLocks/>
          </p:cNvSpPr>
          <p:nvPr/>
        </p:nvSpPr>
        <p:spPr bwMode="auto">
          <a:xfrm>
            <a:off x="5567363" y="4851401"/>
            <a:ext cx="355600" cy="390525"/>
          </a:xfrm>
          <a:custGeom>
            <a:avLst/>
            <a:gdLst/>
            <a:ahLst/>
            <a:cxnLst>
              <a:cxn ang="0">
                <a:pos x="165" y="30"/>
              </a:cxn>
              <a:cxn ang="0">
                <a:pos x="181" y="42"/>
              </a:cxn>
              <a:cxn ang="0">
                <a:pos x="200" y="56"/>
              </a:cxn>
              <a:cxn ang="0">
                <a:pos x="189" y="56"/>
              </a:cxn>
              <a:cxn ang="0">
                <a:pos x="184" y="61"/>
              </a:cxn>
              <a:cxn ang="0">
                <a:pos x="191" y="69"/>
              </a:cxn>
              <a:cxn ang="0">
                <a:pos x="211" y="69"/>
              </a:cxn>
              <a:cxn ang="0">
                <a:pos x="224" y="82"/>
              </a:cxn>
              <a:cxn ang="0">
                <a:pos x="223" y="94"/>
              </a:cxn>
              <a:cxn ang="0">
                <a:pos x="210" y="96"/>
              </a:cxn>
              <a:cxn ang="0">
                <a:pos x="194" y="107"/>
              </a:cxn>
              <a:cxn ang="0">
                <a:pos x="184" y="112"/>
              </a:cxn>
              <a:cxn ang="0">
                <a:pos x="184" y="118"/>
              </a:cxn>
              <a:cxn ang="0">
                <a:pos x="184" y="120"/>
              </a:cxn>
              <a:cxn ang="0">
                <a:pos x="184" y="126"/>
              </a:cxn>
              <a:cxn ang="0">
                <a:pos x="184" y="147"/>
              </a:cxn>
              <a:cxn ang="0">
                <a:pos x="184" y="165"/>
              </a:cxn>
              <a:cxn ang="0">
                <a:pos x="178" y="173"/>
              </a:cxn>
              <a:cxn ang="0">
                <a:pos x="171" y="184"/>
              </a:cxn>
              <a:cxn ang="0">
                <a:pos x="173" y="186"/>
              </a:cxn>
              <a:cxn ang="0">
                <a:pos x="175" y="186"/>
              </a:cxn>
              <a:cxn ang="0">
                <a:pos x="175" y="189"/>
              </a:cxn>
              <a:cxn ang="0">
                <a:pos x="171" y="192"/>
              </a:cxn>
              <a:cxn ang="0">
                <a:pos x="152" y="211"/>
              </a:cxn>
              <a:cxn ang="0">
                <a:pos x="127" y="224"/>
              </a:cxn>
              <a:cxn ang="0">
                <a:pos x="120" y="221"/>
              </a:cxn>
              <a:cxn ang="0">
                <a:pos x="74" y="246"/>
              </a:cxn>
              <a:cxn ang="0">
                <a:pos x="74" y="211"/>
              </a:cxn>
              <a:cxn ang="0">
                <a:pos x="77" y="211"/>
              </a:cxn>
              <a:cxn ang="0">
                <a:pos x="77" y="198"/>
              </a:cxn>
              <a:cxn ang="0">
                <a:pos x="77" y="182"/>
              </a:cxn>
              <a:cxn ang="0">
                <a:pos x="74" y="170"/>
              </a:cxn>
              <a:cxn ang="0">
                <a:pos x="74" y="166"/>
              </a:cxn>
              <a:cxn ang="0">
                <a:pos x="74" y="157"/>
              </a:cxn>
              <a:cxn ang="0">
                <a:pos x="64" y="157"/>
              </a:cxn>
              <a:cxn ang="0">
                <a:pos x="53" y="158"/>
              </a:cxn>
              <a:cxn ang="0">
                <a:pos x="35" y="160"/>
              </a:cxn>
              <a:cxn ang="0">
                <a:pos x="23" y="162"/>
              </a:cxn>
              <a:cxn ang="0">
                <a:pos x="13" y="162"/>
              </a:cxn>
              <a:cxn ang="0">
                <a:pos x="0" y="160"/>
              </a:cxn>
              <a:cxn ang="0">
                <a:pos x="15" y="136"/>
              </a:cxn>
              <a:cxn ang="0">
                <a:pos x="16" y="120"/>
              </a:cxn>
              <a:cxn ang="0">
                <a:pos x="15" y="109"/>
              </a:cxn>
              <a:cxn ang="0">
                <a:pos x="7" y="107"/>
              </a:cxn>
              <a:cxn ang="0">
                <a:pos x="3" y="101"/>
              </a:cxn>
              <a:cxn ang="0">
                <a:pos x="16" y="83"/>
              </a:cxn>
              <a:cxn ang="0">
                <a:pos x="18" y="58"/>
              </a:cxn>
              <a:cxn ang="0">
                <a:pos x="27" y="56"/>
              </a:cxn>
              <a:cxn ang="0">
                <a:pos x="50" y="61"/>
              </a:cxn>
              <a:cxn ang="0">
                <a:pos x="69" y="67"/>
              </a:cxn>
              <a:cxn ang="0">
                <a:pos x="69" y="54"/>
              </a:cxn>
              <a:cxn ang="0">
                <a:pos x="69" y="53"/>
              </a:cxn>
              <a:cxn ang="0">
                <a:pos x="69" y="38"/>
              </a:cxn>
              <a:cxn ang="0">
                <a:pos x="87" y="16"/>
              </a:cxn>
              <a:cxn ang="0">
                <a:pos x="107" y="5"/>
              </a:cxn>
              <a:cxn ang="0">
                <a:pos x="119" y="3"/>
              </a:cxn>
              <a:cxn ang="0">
                <a:pos x="147" y="22"/>
              </a:cxn>
            </a:cxnLst>
            <a:rect l="0" t="0" r="r" b="b"/>
            <a:pathLst>
              <a:path w="224" h="246">
                <a:moveTo>
                  <a:pt x="159" y="27"/>
                </a:moveTo>
                <a:lnTo>
                  <a:pt x="160" y="27"/>
                </a:lnTo>
                <a:lnTo>
                  <a:pt x="160" y="27"/>
                </a:lnTo>
                <a:lnTo>
                  <a:pt x="160" y="27"/>
                </a:lnTo>
                <a:lnTo>
                  <a:pt x="160" y="27"/>
                </a:lnTo>
                <a:lnTo>
                  <a:pt x="162" y="29"/>
                </a:lnTo>
                <a:lnTo>
                  <a:pt x="162" y="29"/>
                </a:lnTo>
                <a:lnTo>
                  <a:pt x="165" y="30"/>
                </a:lnTo>
                <a:lnTo>
                  <a:pt x="167" y="32"/>
                </a:lnTo>
                <a:lnTo>
                  <a:pt x="170" y="34"/>
                </a:lnTo>
                <a:lnTo>
                  <a:pt x="171" y="37"/>
                </a:lnTo>
                <a:lnTo>
                  <a:pt x="175" y="37"/>
                </a:lnTo>
                <a:lnTo>
                  <a:pt x="175" y="37"/>
                </a:lnTo>
                <a:lnTo>
                  <a:pt x="175" y="37"/>
                </a:lnTo>
                <a:lnTo>
                  <a:pt x="175" y="37"/>
                </a:lnTo>
                <a:lnTo>
                  <a:pt x="181" y="42"/>
                </a:lnTo>
                <a:lnTo>
                  <a:pt x="181" y="42"/>
                </a:lnTo>
                <a:lnTo>
                  <a:pt x="181" y="42"/>
                </a:lnTo>
                <a:lnTo>
                  <a:pt x="186" y="45"/>
                </a:lnTo>
                <a:lnTo>
                  <a:pt x="186" y="45"/>
                </a:lnTo>
                <a:lnTo>
                  <a:pt x="186" y="45"/>
                </a:lnTo>
                <a:lnTo>
                  <a:pt x="186" y="45"/>
                </a:lnTo>
                <a:lnTo>
                  <a:pt x="199" y="54"/>
                </a:lnTo>
                <a:lnTo>
                  <a:pt x="200" y="56"/>
                </a:lnTo>
                <a:lnTo>
                  <a:pt x="199" y="56"/>
                </a:lnTo>
                <a:lnTo>
                  <a:pt x="199" y="56"/>
                </a:lnTo>
                <a:lnTo>
                  <a:pt x="199" y="56"/>
                </a:lnTo>
                <a:lnTo>
                  <a:pt x="199" y="56"/>
                </a:lnTo>
                <a:lnTo>
                  <a:pt x="192" y="56"/>
                </a:lnTo>
                <a:lnTo>
                  <a:pt x="192" y="56"/>
                </a:lnTo>
                <a:lnTo>
                  <a:pt x="191" y="56"/>
                </a:lnTo>
                <a:lnTo>
                  <a:pt x="189" y="56"/>
                </a:lnTo>
                <a:lnTo>
                  <a:pt x="187" y="56"/>
                </a:lnTo>
                <a:lnTo>
                  <a:pt x="187" y="56"/>
                </a:lnTo>
                <a:lnTo>
                  <a:pt x="186" y="56"/>
                </a:lnTo>
                <a:lnTo>
                  <a:pt x="184" y="56"/>
                </a:lnTo>
                <a:lnTo>
                  <a:pt x="184" y="58"/>
                </a:lnTo>
                <a:lnTo>
                  <a:pt x="184" y="58"/>
                </a:lnTo>
                <a:lnTo>
                  <a:pt x="184" y="59"/>
                </a:lnTo>
                <a:lnTo>
                  <a:pt x="184" y="61"/>
                </a:lnTo>
                <a:lnTo>
                  <a:pt x="184" y="62"/>
                </a:lnTo>
                <a:lnTo>
                  <a:pt x="184" y="64"/>
                </a:lnTo>
                <a:lnTo>
                  <a:pt x="184" y="67"/>
                </a:lnTo>
                <a:lnTo>
                  <a:pt x="184" y="69"/>
                </a:lnTo>
                <a:lnTo>
                  <a:pt x="184" y="69"/>
                </a:lnTo>
                <a:lnTo>
                  <a:pt x="186" y="69"/>
                </a:lnTo>
                <a:lnTo>
                  <a:pt x="187" y="69"/>
                </a:lnTo>
                <a:lnTo>
                  <a:pt x="191" y="69"/>
                </a:lnTo>
                <a:lnTo>
                  <a:pt x="195" y="69"/>
                </a:lnTo>
                <a:lnTo>
                  <a:pt x="197" y="69"/>
                </a:lnTo>
                <a:lnTo>
                  <a:pt x="199" y="69"/>
                </a:lnTo>
                <a:lnTo>
                  <a:pt x="199" y="69"/>
                </a:lnTo>
                <a:lnTo>
                  <a:pt x="200" y="69"/>
                </a:lnTo>
                <a:lnTo>
                  <a:pt x="205" y="69"/>
                </a:lnTo>
                <a:lnTo>
                  <a:pt x="205" y="69"/>
                </a:lnTo>
                <a:lnTo>
                  <a:pt x="211" y="69"/>
                </a:lnTo>
                <a:lnTo>
                  <a:pt x="213" y="69"/>
                </a:lnTo>
                <a:lnTo>
                  <a:pt x="218" y="69"/>
                </a:lnTo>
                <a:lnTo>
                  <a:pt x="218" y="69"/>
                </a:lnTo>
                <a:lnTo>
                  <a:pt x="219" y="69"/>
                </a:lnTo>
                <a:lnTo>
                  <a:pt x="221" y="75"/>
                </a:lnTo>
                <a:lnTo>
                  <a:pt x="224" y="80"/>
                </a:lnTo>
                <a:lnTo>
                  <a:pt x="224" y="82"/>
                </a:lnTo>
                <a:lnTo>
                  <a:pt x="224" y="82"/>
                </a:lnTo>
                <a:lnTo>
                  <a:pt x="224" y="88"/>
                </a:lnTo>
                <a:lnTo>
                  <a:pt x="224" y="93"/>
                </a:lnTo>
                <a:lnTo>
                  <a:pt x="224" y="93"/>
                </a:lnTo>
                <a:lnTo>
                  <a:pt x="224" y="94"/>
                </a:lnTo>
                <a:lnTo>
                  <a:pt x="224" y="94"/>
                </a:lnTo>
                <a:lnTo>
                  <a:pt x="224" y="94"/>
                </a:lnTo>
                <a:lnTo>
                  <a:pt x="223" y="94"/>
                </a:lnTo>
                <a:lnTo>
                  <a:pt x="223" y="94"/>
                </a:lnTo>
                <a:lnTo>
                  <a:pt x="223" y="94"/>
                </a:lnTo>
                <a:lnTo>
                  <a:pt x="223" y="94"/>
                </a:lnTo>
                <a:lnTo>
                  <a:pt x="221" y="94"/>
                </a:lnTo>
                <a:lnTo>
                  <a:pt x="218" y="94"/>
                </a:lnTo>
                <a:lnTo>
                  <a:pt x="218" y="94"/>
                </a:lnTo>
                <a:lnTo>
                  <a:pt x="216" y="94"/>
                </a:lnTo>
                <a:lnTo>
                  <a:pt x="210" y="94"/>
                </a:lnTo>
                <a:lnTo>
                  <a:pt x="210" y="96"/>
                </a:lnTo>
                <a:lnTo>
                  <a:pt x="210" y="101"/>
                </a:lnTo>
                <a:lnTo>
                  <a:pt x="210" y="107"/>
                </a:lnTo>
                <a:lnTo>
                  <a:pt x="207" y="107"/>
                </a:lnTo>
                <a:lnTo>
                  <a:pt x="203" y="107"/>
                </a:lnTo>
                <a:lnTo>
                  <a:pt x="199" y="107"/>
                </a:lnTo>
                <a:lnTo>
                  <a:pt x="199" y="107"/>
                </a:lnTo>
                <a:lnTo>
                  <a:pt x="197" y="107"/>
                </a:lnTo>
                <a:lnTo>
                  <a:pt x="194" y="107"/>
                </a:lnTo>
                <a:lnTo>
                  <a:pt x="191" y="107"/>
                </a:lnTo>
                <a:lnTo>
                  <a:pt x="186" y="107"/>
                </a:lnTo>
                <a:lnTo>
                  <a:pt x="186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12"/>
                </a:lnTo>
                <a:lnTo>
                  <a:pt x="184" y="117"/>
                </a:lnTo>
                <a:lnTo>
                  <a:pt x="184" y="117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2"/>
                </a:lnTo>
                <a:lnTo>
                  <a:pt x="184" y="122"/>
                </a:lnTo>
                <a:lnTo>
                  <a:pt x="184" y="122"/>
                </a:lnTo>
                <a:lnTo>
                  <a:pt x="184" y="122"/>
                </a:lnTo>
                <a:lnTo>
                  <a:pt x="184" y="123"/>
                </a:lnTo>
                <a:lnTo>
                  <a:pt x="184" y="126"/>
                </a:lnTo>
                <a:lnTo>
                  <a:pt x="184" y="128"/>
                </a:lnTo>
                <a:lnTo>
                  <a:pt x="184" y="131"/>
                </a:lnTo>
                <a:lnTo>
                  <a:pt x="184" y="133"/>
                </a:lnTo>
                <a:lnTo>
                  <a:pt x="184" y="134"/>
                </a:lnTo>
                <a:lnTo>
                  <a:pt x="184" y="134"/>
                </a:lnTo>
                <a:lnTo>
                  <a:pt x="184" y="134"/>
                </a:lnTo>
                <a:lnTo>
                  <a:pt x="184" y="134"/>
                </a:lnTo>
                <a:lnTo>
                  <a:pt x="184" y="147"/>
                </a:lnTo>
                <a:lnTo>
                  <a:pt x="184" y="147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60"/>
                </a:lnTo>
                <a:lnTo>
                  <a:pt x="184" y="165"/>
                </a:lnTo>
                <a:lnTo>
                  <a:pt x="184" y="168"/>
                </a:lnTo>
                <a:lnTo>
                  <a:pt x="184" y="173"/>
                </a:lnTo>
                <a:lnTo>
                  <a:pt x="184" y="173"/>
                </a:lnTo>
                <a:lnTo>
                  <a:pt x="183" y="173"/>
                </a:lnTo>
                <a:lnTo>
                  <a:pt x="183" y="173"/>
                </a:lnTo>
                <a:lnTo>
                  <a:pt x="181" y="173"/>
                </a:lnTo>
                <a:lnTo>
                  <a:pt x="181" y="173"/>
                </a:lnTo>
                <a:lnTo>
                  <a:pt x="178" y="173"/>
                </a:lnTo>
                <a:lnTo>
                  <a:pt x="178" y="173"/>
                </a:lnTo>
                <a:lnTo>
                  <a:pt x="176" y="174"/>
                </a:lnTo>
                <a:lnTo>
                  <a:pt x="171" y="176"/>
                </a:lnTo>
                <a:lnTo>
                  <a:pt x="171" y="181"/>
                </a:lnTo>
                <a:lnTo>
                  <a:pt x="171" y="181"/>
                </a:lnTo>
                <a:lnTo>
                  <a:pt x="171" y="181"/>
                </a:lnTo>
                <a:lnTo>
                  <a:pt x="171" y="182"/>
                </a:lnTo>
                <a:lnTo>
                  <a:pt x="171" y="184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3" y="186"/>
                </a:lnTo>
                <a:lnTo>
                  <a:pt x="173" y="186"/>
                </a:lnTo>
                <a:lnTo>
                  <a:pt x="173" y="186"/>
                </a:lnTo>
                <a:lnTo>
                  <a:pt x="173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7"/>
                </a:lnTo>
                <a:lnTo>
                  <a:pt x="175" y="187"/>
                </a:lnTo>
                <a:lnTo>
                  <a:pt x="175" y="187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90"/>
                </a:lnTo>
                <a:lnTo>
                  <a:pt x="175" y="192"/>
                </a:lnTo>
                <a:lnTo>
                  <a:pt x="171" y="192"/>
                </a:lnTo>
                <a:lnTo>
                  <a:pt x="171" y="192"/>
                </a:lnTo>
                <a:lnTo>
                  <a:pt x="171" y="192"/>
                </a:lnTo>
                <a:lnTo>
                  <a:pt x="171" y="192"/>
                </a:lnTo>
                <a:lnTo>
                  <a:pt x="160" y="198"/>
                </a:lnTo>
                <a:lnTo>
                  <a:pt x="154" y="202"/>
                </a:lnTo>
                <a:lnTo>
                  <a:pt x="152" y="203"/>
                </a:lnTo>
                <a:lnTo>
                  <a:pt x="152" y="203"/>
                </a:lnTo>
                <a:lnTo>
                  <a:pt x="152" y="211"/>
                </a:lnTo>
                <a:lnTo>
                  <a:pt x="152" y="211"/>
                </a:lnTo>
                <a:lnTo>
                  <a:pt x="152" y="211"/>
                </a:lnTo>
                <a:lnTo>
                  <a:pt x="152" y="211"/>
                </a:lnTo>
                <a:lnTo>
                  <a:pt x="147" y="214"/>
                </a:lnTo>
                <a:lnTo>
                  <a:pt x="143" y="216"/>
                </a:lnTo>
                <a:lnTo>
                  <a:pt x="143" y="216"/>
                </a:lnTo>
                <a:lnTo>
                  <a:pt x="130" y="222"/>
                </a:lnTo>
                <a:lnTo>
                  <a:pt x="127" y="224"/>
                </a:lnTo>
                <a:lnTo>
                  <a:pt x="127" y="224"/>
                </a:lnTo>
                <a:lnTo>
                  <a:pt x="127" y="224"/>
                </a:lnTo>
                <a:lnTo>
                  <a:pt x="127" y="219"/>
                </a:lnTo>
                <a:lnTo>
                  <a:pt x="127" y="218"/>
                </a:lnTo>
                <a:lnTo>
                  <a:pt x="127" y="218"/>
                </a:lnTo>
                <a:lnTo>
                  <a:pt x="125" y="219"/>
                </a:lnTo>
                <a:lnTo>
                  <a:pt x="122" y="221"/>
                </a:lnTo>
                <a:lnTo>
                  <a:pt x="120" y="221"/>
                </a:lnTo>
                <a:lnTo>
                  <a:pt x="120" y="221"/>
                </a:lnTo>
                <a:lnTo>
                  <a:pt x="117" y="224"/>
                </a:lnTo>
                <a:lnTo>
                  <a:pt x="115" y="224"/>
                </a:lnTo>
                <a:lnTo>
                  <a:pt x="114" y="226"/>
                </a:lnTo>
                <a:lnTo>
                  <a:pt x="103" y="230"/>
                </a:lnTo>
                <a:lnTo>
                  <a:pt x="103" y="230"/>
                </a:lnTo>
                <a:lnTo>
                  <a:pt x="103" y="230"/>
                </a:lnTo>
                <a:lnTo>
                  <a:pt x="98" y="234"/>
                </a:lnTo>
                <a:lnTo>
                  <a:pt x="74" y="246"/>
                </a:lnTo>
                <a:lnTo>
                  <a:pt x="74" y="237"/>
                </a:lnTo>
                <a:lnTo>
                  <a:pt x="74" y="224"/>
                </a:lnTo>
                <a:lnTo>
                  <a:pt x="74" y="222"/>
                </a:lnTo>
                <a:lnTo>
                  <a:pt x="74" y="214"/>
                </a:lnTo>
                <a:lnTo>
                  <a:pt x="74" y="213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5" y="211"/>
                </a:lnTo>
                <a:lnTo>
                  <a:pt x="75" y="211"/>
                </a:lnTo>
                <a:lnTo>
                  <a:pt x="75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89"/>
                </a:lnTo>
                <a:lnTo>
                  <a:pt x="77" y="187"/>
                </a:lnTo>
                <a:lnTo>
                  <a:pt x="77" y="186"/>
                </a:lnTo>
                <a:lnTo>
                  <a:pt x="77" y="186"/>
                </a:lnTo>
                <a:lnTo>
                  <a:pt x="77" y="186"/>
                </a:lnTo>
                <a:lnTo>
                  <a:pt x="77" y="186"/>
                </a:lnTo>
                <a:lnTo>
                  <a:pt x="77" y="182"/>
                </a:lnTo>
                <a:lnTo>
                  <a:pt x="77" y="181"/>
                </a:lnTo>
                <a:lnTo>
                  <a:pt x="77" y="178"/>
                </a:lnTo>
                <a:lnTo>
                  <a:pt x="77" y="173"/>
                </a:lnTo>
                <a:lnTo>
                  <a:pt x="77" y="173"/>
                </a:lnTo>
                <a:lnTo>
                  <a:pt x="75" y="173"/>
                </a:lnTo>
                <a:lnTo>
                  <a:pt x="74" y="173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68"/>
                </a:lnTo>
                <a:lnTo>
                  <a:pt x="74" y="168"/>
                </a:lnTo>
                <a:lnTo>
                  <a:pt x="74" y="168"/>
                </a:lnTo>
                <a:lnTo>
                  <a:pt x="74" y="168"/>
                </a:lnTo>
                <a:lnTo>
                  <a:pt x="74" y="166"/>
                </a:lnTo>
                <a:lnTo>
                  <a:pt x="74" y="166"/>
                </a:lnTo>
                <a:lnTo>
                  <a:pt x="74" y="165"/>
                </a:lnTo>
                <a:lnTo>
                  <a:pt x="74" y="163"/>
                </a:lnTo>
                <a:lnTo>
                  <a:pt x="74" y="163"/>
                </a:lnTo>
                <a:lnTo>
                  <a:pt x="74" y="160"/>
                </a:lnTo>
                <a:lnTo>
                  <a:pt x="74" y="158"/>
                </a:lnTo>
                <a:lnTo>
                  <a:pt x="74" y="158"/>
                </a:lnTo>
                <a:lnTo>
                  <a:pt x="74" y="157"/>
                </a:lnTo>
                <a:lnTo>
                  <a:pt x="74" y="157"/>
                </a:lnTo>
                <a:lnTo>
                  <a:pt x="74" y="157"/>
                </a:lnTo>
                <a:lnTo>
                  <a:pt x="72" y="158"/>
                </a:lnTo>
                <a:lnTo>
                  <a:pt x="67" y="157"/>
                </a:lnTo>
                <a:lnTo>
                  <a:pt x="66" y="157"/>
                </a:lnTo>
                <a:lnTo>
                  <a:pt x="66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55" y="157"/>
                </a:lnTo>
                <a:lnTo>
                  <a:pt x="55" y="158"/>
                </a:lnTo>
                <a:lnTo>
                  <a:pt x="55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48" y="158"/>
                </a:lnTo>
                <a:lnTo>
                  <a:pt x="48" y="158"/>
                </a:lnTo>
                <a:lnTo>
                  <a:pt x="42" y="158"/>
                </a:lnTo>
                <a:lnTo>
                  <a:pt x="42" y="158"/>
                </a:lnTo>
                <a:lnTo>
                  <a:pt x="42" y="160"/>
                </a:lnTo>
                <a:lnTo>
                  <a:pt x="42" y="160"/>
                </a:lnTo>
                <a:lnTo>
                  <a:pt x="35" y="160"/>
                </a:lnTo>
                <a:lnTo>
                  <a:pt x="34" y="160"/>
                </a:lnTo>
                <a:lnTo>
                  <a:pt x="29" y="160"/>
                </a:lnTo>
                <a:lnTo>
                  <a:pt x="29" y="160"/>
                </a:lnTo>
                <a:lnTo>
                  <a:pt x="29" y="162"/>
                </a:lnTo>
                <a:lnTo>
                  <a:pt x="27" y="162"/>
                </a:lnTo>
                <a:lnTo>
                  <a:pt x="26" y="162"/>
                </a:lnTo>
                <a:lnTo>
                  <a:pt x="26" y="162"/>
                </a:lnTo>
                <a:lnTo>
                  <a:pt x="23" y="162"/>
                </a:lnTo>
                <a:lnTo>
                  <a:pt x="23" y="162"/>
                </a:lnTo>
                <a:lnTo>
                  <a:pt x="23" y="162"/>
                </a:lnTo>
                <a:lnTo>
                  <a:pt x="21" y="162"/>
                </a:lnTo>
                <a:lnTo>
                  <a:pt x="18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0" y="162"/>
                </a:lnTo>
                <a:lnTo>
                  <a:pt x="3" y="162"/>
                </a:lnTo>
                <a:lnTo>
                  <a:pt x="0" y="162"/>
                </a:lnTo>
                <a:lnTo>
                  <a:pt x="0" y="160"/>
                </a:lnTo>
                <a:lnTo>
                  <a:pt x="2" y="138"/>
                </a:lnTo>
                <a:lnTo>
                  <a:pt x="11" y="136"/>
                </a:lnTo>
                <a:lnTo>
                  <a:pt x="13" y="136"/>
                </a:lnTo>
                <a:lnTo>
                  <a:pt x="13" y="136"/>
                </a:lnTo>
                <a:lnTo>
                  <a:pt x="13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4"/>
                </a:lnTo>
                <a:lnTo>
                  <a:pt x="15" y="133"/>
                </a:lnTo>
                <a:lnTo>
                  <a:pt x="15" y="130"/>
                </a:lnTo>
                <a:lnTo>
                  <a:pt x="15" y="128"/>
                </a:lnTo>
                <a:lnTo>
                  <a:pt x="16" y="126"/>
                </a:lnTo>
                <a:lnTo>
                  <a:pt x="16" y="122"/>
                </a:lnTo>
                <a:lnTo>
                  <a:pt x="16" y="120"/>
                </a:lnTo>
                <a:lnTo>
                  <a:pt x="16" y="120"/>
                </a:lnTo>
                <a:lnTo>
                  <a:pt x="15" y="118"/>
                </a:lnTo>
                <a:lnTo>
                  <a:pt x="15" y="114"/>
                </a:lnTo>
                <a:lnTo>
                  <a:pt x="15" y="114"/>
                </a:lnTo>
                <a:lnTo>
                  <a:pt x="15" y="114"/>
                </a:lnTo>
                <a:lnTo>
                  <a:pt x="15" y="112"/>
                </a:lnTo>
                <a:lnTo>
                  <a:pt x="15" y="109"/>
                </a:lnTo>
                <a:lnTo>
                  <a:pt x="15" y="109"/>
                </a:lnTo>
                <a:lnTo>
                  <a:pt x="11" y="110"/>
                </a:lnTo>
                <a:lnTo>
                  <a:pt x="8" y="112"/>
                </a:lnTo>
                <a:lnTo>
                  <a:pt x="7" y="112"/>
                </a:lnTo>
                <a:lnTo>
                  <a:pt x="7" y="112"/>
                </a:lnTo>
                <a:lnTo>
                  <a:pt x="7" y="112"/>
                </a:lnTo>
                <a:lnTo>
                  <a:pt x="7" y="110"/>
                </a:lnTo>
                <a:lnTo>
                  <a:pt x="7" y="110"/>
                </a:lnTo>
                <a:lnTo>
                  <a:pt x="7" y="107"/>
                </a:lnTo>
                <a:lnTo>
                  <a:pt x="7" y="104"/>
                </a:lnTo>
                <a:lnTo>
                  <a:pt x="7" y="104"/>
                </a:lnTo>
                <a:lnTo>
                  <a:pt x="7" y="101"/>
                </a:lnTo>
                <a:lnTo>
                  <a:pt x="7" y="101"/>
                </a:lnTo>
                <a:lnTo>
                  <a:pt x="5" y="101"/>
                </a:lnTo>
                <a:lnTo>
                  <a:pt x="5" y="101"/>
                </a:lnTo>
                <a:lnTo>
                  <a:pt x="5" y="101"/>
                </a:lnTo>
                <a:lnTo>
                  <a:pt x="3" y="101"/>
                </a:lnTo>
                <a:lnTo>
                  <a:pt x="2" y="101"/>
                </a:lnTo>
                <a:lnTo>
                  <a:pt x="2" y="101"/>
                </a:lnTo>
                <a:lnTo>
                  <a:pt x="3" y="85"/>
                </a:lnTo>
                <a:lnTo>
                  <a:pt x="3" y="83"/>
                </a:lnTo>
                <a:lnTo>
                  <a:pt x="11" y="83"/>
                </a:lnTo>
                <a:lnTo>
                  <a:pt x="15" y="83"/>
                </a:lnTo>
                <a:lnTo>
                  <a:pt x="16" y="83"/>
                </a:lnTo>
                <a:lnTo>
                  <a:pt x="16" y="83"/>
                </a:lnTo>
                <a:lnTo>
                  <a:pt x="16" y="74"/>
                </a:lnTo>
                <a:lnTo>
                  <a:pt x="18" y="72"/>
                </a:lnTo>
                <a:lnTo>
                  <a:pt x="18" y="67"/>
                </a:lnTo>
                <a:lnTo>
                  <a:pt x="18" y="66"/>
                </a:lnTo>
                <a:lnTo>
                  <a:pt x="18" y="64"/>
                </a:lnTo>
                <a:lnTo>
                  <a:pt x="18" y="61"/>
                </a:lnTo>
                <a:lnTo>
                  <a:pt x="18" y="61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23" y="58"/>
                </a:lnTo>
                <a:lnTo>
                  <a:pt x="26" y="58"/>
                </a:lnTo>
                <a:lnTo>
                  <a:pt x="27" y="56"/>
                </a:lnTo>
                <a:lnTo>
                  <a:pt x="29" y="56"/>
                </a:lnTo>
                <a:lnTo>
                  <a:pt x="29" y="56"/>
                </a:lnTo>
                <a:lnTo>
                  <a:pt x="29" y="54"/>
                </a:lnTo>
                <a:lnTo>
                  <a:pt x="31" y="54"/>
                </a:lnTo>
                <a:lnTo>
                  <a:pt x="43" y="54"/>
                </a:lnTo>
                <a:lnTo>
                  <a:pt x="50" y="54"/>
                </a:lnTo>
                <a:lnTo>
                  <a:pt x="50" y="58"/>
                </a:lnTo>
                <a:lnTo>
                  <a:pt x="50" y="61"/>
                </a:lnTo>
                <a:lnTo>
                  <a:pt x="50" y="67"/>
                </a:lnTo>
                <a:lnTo>
                  <a:pt x="51" y="67"/>
                </a:lnTo>
                <a:lnTo>
                  <a:pt x="51" y="67"/>
                </a:lnTo>
                <a:lnTo>
                  <a:pt x="56" y="69"/>
                </a:lnTo>
                <a:lnTo>
                  <a:pt x="59" y="69"/>
                </a:lnTo>
                <a:lnTo>
                  <a:pt x="59" y="69"/>
                </a:lnTo>
                <a:lnTo>
                  <a:pt x="64" y="67"/>
                </a:lnTo>
                <a:lnTo>
                  <a:pt x="69" y="67"/>
                </a:lnTo>
                <a:lnTo>
                  <a:pt x="69" y="59"/>
                </a:lnTo>
                <a:lnTo>
                  <a:pt x="69" y="59"/>
                </a:lnTo>
                <a:lnTo>
                  <a:pt x="69" y="58"/>
                </a:lnTo>
                <a:lnTo>
                  <a:pt x="69" y="56"/>
                </a:lnTo>
                <a:lnTo>
                  <a:pt x="69" y="56"/>
                </a:lnTo>
                <a:lnTo>
                  <a:pt x="69" y="56"/>
                </a:lnTo>
                <a:lnTo>
                  <a:pt x="69" y="56"/>
                </a:lnTo>
                <a:lnTo>
                  <a:pt x="69" y="54"/>
                </a:lnTo>
                <a:lnTo>
                  <a:pt x="69" y="54"/>
                </a:lnTo>
                <a:lnTo>
                  <a:pt x="69" y="54"/>
                </a:lnTo>
                <a:lnTo>
                  <a:pt x="69" y="54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1"/>
                </a:lnTo>
                <a:lnTo>
                  <a:pt x="69" y="46"/>
                </a:lnTo>
                <a:lnTo>
                  <a:pt x="69" y="45"/>
                </a:lnTo>
                <a:lnTo>
                  <a:pt x="69" y="42"/>
                </a:lnTo>
                <a:lnTo>
                  <a:pt x="69" y="42"/>
                </a:lnTo>
                <a:lnTo>
                  <a:pt x="69" y="38"/>
                </a:lnTo>
                <a:lnTo>
                  <a:pt x="69" y="29"/>
                </a:lnTo>
                <a:lnTo>
                  <a:pt x="69" y="16"/>
                </a:lnTo>
                <a:lnTo>
                  <a:pt x="72" y="16"/>
                </a:lnTo>
                <a:lnTo>
                  <a:pt x="75" y="16"/>
                </a:lnTo>
                <a:lnTo>
                  <a:pt x="82" y="16"/>
                </a:lnTo>
                <a:lnTo>
                  <a:pt x="87" y="16"/>
                </a:lnTo>
                <a:lnTo>
                  <a:pt x="87" y="16"/>
                </a:lnTo>
                <a:lnTo>
                  <a:pt x="87" y="16"/>
                </a:lnTo>
                <a:lnTo>
                  <a:pt x="95" y="16"/>
                </a:lnTo>
                <a:lnTo>
                  <a:pt x="95" y="16"/>
                </a:lnTo>
                <a:lnTo>
                  <a:pt x="95" y="16"/>
                </a:lnTo>
                <a:lnTo>
                  <a:pt x="95" y="16"/>
                </a:lnTo>
                <a:lnTo>
                  <a:pt x="107" y="16"/>
                </a:lnTo>
                <a:lnTo>
                  <a:pt x="107" y="14"/>
                </a:lnTo>
                <a:lnTo>
                  <a:pt x="107" y="8"/>
                </a:lnTo>
                <a:lnTo>
                  <a:pt x="107" y="5"/>
                </a:lnTo>
                <a:lnTo>
                  <a:pt x="107" y="3"/>
                </a:lnTo>
                <a:lnTo>
                  <a:pt x="107" y="3"/>
                </a:lnTo>
                <a:lnTo>
                  <a:pt x="107" y="3"/>
                </a:lnTo>
                <a:lnTo>
                  <a:pt x="107" y="3"/>
                </a:lnTo>
                <a:lnTo>
                  <a:pt x="111" y="3"/>
                </a:lnTo>
                <a:lnTo>
                  <a:pt x="111" y="0"/>
                </a:lnTo>
                <a:lnTo>
                  <a:pt x="114" y="0"/>
                </a:lnTo>
                <a:lnTo>
                  <a:pt x="119" y="3"/>
                </a:lnTo>
                <a:lnTo>
                  <a:pt x="120" y="3"/>
                </a:lnTo>
                <a:lnTo>
                  <a:pt x="120" y="3"/>
                </a:lnTo>
                <a:lnTo>
                  <a:pt x="120" y="3"/>
                </a:lnTo>
                <a:lnTo>
                  <a:pt x="127" y="8"/>
                </a:lnTo>
                <a:lnTo>
                  <a:pt x="135" y="13"/>
                </a:lnTo>
                <a:lnTo>
                  <a:pt x="135" y="14"/>
                </a:lnTo>
                <a:lnTo>
                  <a:pt x="138" y="14"/>
                </a:lnTo>
                <a:lnTo>
                  <a:pt x="147" y="22"/>
                </a:lnTo>
                <a:lnTo>
                  <a:pt x="147" y="22"/>
                </a:lnTo>
                <a:lnTo>
                  <a:pt x="152" y="26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9" y="27"/>
                </a:lnTo>
                <a:close/>
              </a:path>
            </a:pathLst>
          </a:custGeom>
          <a:solidFill>
            <a:srgbClr val="4FD6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2"/>
          <p:cNvSpPr>
            <a:spLocks/>
          </p:cNvSpPr>
          <p:nvPr/>
        </p:nvSpPr>
        <p:spPr bwMode="auto">
          <a:xfrm>
            <a:off x="2066926" y="3627438"/>
            <a:ext cx="252413" cy="377825"/>
          </a:xfrm>
          <a:custGeom>
            <a:avLst/>
            <a:gdLst/>
            <a:ahLst/>
            <a:cxnLst>
              <a:cxn ang="0">
                <a:pos x="159" y="8"/>
              </a:cxn>
              <a:cxn ang="0">
                <a:pos x="159" y="24"/>
              </a:cxn>
              <a:cxn ang="0">
                <a:pos x="159" y="41"/>
              </a:cxn>
              <a:cxn ang="0">
                <a:pos x="159" y="51"/>
              </a:cxn>
              <a:cxn ang="0">
                <a:pos x="159" y="61"/>
              </a:cxn>
              <a:cxn ang="0">
                <a:pos x="159" y="70"/>
              </a:cxn>
              <a:cxn ang="0">
                <a:pos x="159" y="80"/>
              </a:cxn>
              <a:cxn ang="0">
                <a:pos x="159" y="89"/>
              </a:cxn>
              <a:cxn ang="0">
                <a:pos x="159" y="99"/>
              </a:cxn>
              <a:cxn ang="0">
                <a:pos x="159" y="109"/>
              </a:cxn>
              <a:cxn ang="0">
                <a:pos x="159" y="118"/>
              </a:cxn>
              <a:cxn ang="0">
                <a:pos x="151" y="120"/>
              </a:cxn>
              <a:cxn ang="0">
                <a:pos x="141" y="120"/>
              </a:cxn>
              <a:cxn ang="0">
                <a:pos x="133" y="133"/>
              </a:cxn>
              <a:cxn ang="0">
                <a:pos x="133" y="201"/>
              </a:cxn>
              <a:cxn ang="0">
                <a:pos x="159" y="214"/>
              </a:cxn>
              <a:cxn ang="0">
                <a:pos x="159" y="224"/>
              </a:cxn>
              <a:cxn ang="0">
                <a:pos x="159" y="233"/>
              </a:cxn>
              <a:cxn ang="0">
                <a:pos x="154" y="238"/>
              </a:cxn>
              <a:cxn ang="0">
                <a:pos x="144" y="238"/>
              </a:cxn>
              <a:cxn ang="0">
                <a:pos x="135" y="238"/>
              </a:cxn>
              <a:cxn ang="0">
                <a:pos x="125" y="238"/>
              </a:cxn>
              <a:cxn ang="0">
                <a:pos x="116" y="238"/>
              </a:cxn>
              <a:cxn ang="0">
                <a:pos x="106" y="238"/>
              </a:cxn>
              <a:cxn ang="0">
                <a:pos x="96" y="238"/>
              </a:cxn>
              <a:cxn ang="0">
                <a:pos x="87" y="238"/>
              </a:cxn>
              <a:cxn ang="0">
                <a:pos x="77" y="238"/>
              </a:cxn>
              <a:cxn ang="0">
                <a:pos x="68" y="238"/>
              </a:cxn>
              <a:cxn ang="0">
                <a:pos x="58" y="238"/>
              </a:cxn>
              <a:cxn ang="0">
                <a:pos x="48" y="238"/>
              </a:cxn>
              <a:cxn ang="0">
                <a:pos x="39" y="238"/>
              </a:cxn>
              <a:cxn ang="0">
                <a:pos x="29" y="238"/>
              </a:cxn>
              <a:cxn ang="0">
                <a:pos x="20" y="238"/>
              </a:cxn>
              <a:cxn ang="0">
                <a:pos x="10" y="238"/>
              </a:cxn>
              <a:cxn ang="0">
                <a:pos x="2" y="225"/>
              </a:cxn>
              <a:cxn ang="0">
                <a:pos x="2" y="165"/>
              </a:cxn>
              <a:cxn ang="0">
                <a:pos x="0" y="117"/>
              </a:cxn>
              <a:cxn ang="0">
                <a:pos x="0" y="107"/>
              </a:cxn>
              <a:cxn ang="0">
                <a:pos x="0" y="85"/>
              </a:cxn>
              <a:cxn ang="0">
                <a:pos x="0" y="72"/>
              </a:cxn>
              <a:cxn ang="0">
                <a:pos x="0" y="54"/>
              </a:cxn>
              <a:cxn ang="0">
                <a:pos x="0" y="33"/>
              </a:cxn>
              <a:cxn ang="0">
                <a:pos x="0" y="0"/>
              </a:cxn>
              <a:cxn ang="0">
                <a:pos x="8" y="1"/>
              </a:cxn>
              <a:cxn ang="0">
                <a:pos x="18" y="1"/>
              </a:cxn>
              <a:cxn ang="0">
                <a:pos x="28" y="1"/>
              </a:cxn>
              <a:cxn ang="0">
                <a:pos x="37" y="1"/>
              </a:cxn>
              <a:cxn ang="0">
                <a:pos x="47" y="1"/>
              </a:cxn>
              <a:cxn ang="0">
                <a:pos x="56" y="1"/>
              </a:cxn>
              <a:cxn ang="0">
                <a:pos x="64" y="0"/>
              </a:cxn>
              <a:cxn ang="0">
                <a:pos x="74" y="0"/>
              </a:cxn>
              <a:cxn ang="0">
                <a:pos x="84" y="0"/>
              </a:cxn>
              <a:cxn ang="0">
                <a:pos x="93" y="0"/>
              </a:cxn>
              <a:cxn ang="0">
                <a:pos x="138" y="0"/>
              </a:cxn>
            </a:cxnLst>
            <a:rect l="0" t="0" r="r" b="b"/>
            <a:pathLst>
              <a:path w="159" h="238">
                <a:moveTo>
                  <a:pt x="159" y="0"/>
                </a:moveTo>
                <a:lnTo>
                  <a:pt x="159" y="1"/>
                </a:lnTo>
                <a:lnTo>
                  <a:pt x="159" y="3"/>
                </a:lnTo>
                <a:lnTo>
                  <a:pt x="159" y="5"/>
                </a:lnTo>
                <a:lnTo>
                  <a:pt x="159" y="6"/>
                </a:lnTo>
                <a:lnTo>
                  <a:pt x="159" y="8"/>
                </a:lnTo>
                <a:lnTo>
                  <a:pt x="159" y="9"/>
                </a:lnTo>
                <a:lnTo>
                  <a:pt x="159" y="11"/>
                </a:lnTo>
                <a:lnTo>
                  <a:pt x="159" y="13"/>
                </a:lnTo>
                <a:lnTo>
                  <a:pt x="159" y="14"/>
                </a:lnTo>
                <a:lnTo>
                  <a:pt x="159" y="22"/>
                </a:lnTo>
                <a:lnTo>
                  <a:pt x="159" y="24"/>
                </a:lnTo>
                <a:lnTo>
                  <a:pt x="159" y="25"/>
                </a:lnTo>
                <a:lnTo>
                  <a:pt x="159" y="27"/>
                </a:lnTo>
                <a:lnTo>
                  <a:pt x="159" y="32"/>
                </a:lnTo>
                <a:lnTo>
                  <a:pt x="159" y="37"/>
                </a:lnTo>
                <a:lnTo>
                  <a:pt x="159" y="40"/>
                </a:lnTo>
                <a:lnTo>
                  <a:pt x="159" y="41"/>
                </a:lnTo>
                <a:lnTo>
                  <a:pt x="159" y="43"/>
                </a:lnTo>
                <a:lnTo>
                  <a:pt x="159" y="45"/>
                </a:lnTo>
                <a:lnTo>
                  <a:pt x="159" y="46"/>
                </a:lnTo>
                <a:lnTo>
                  <a:pt x="159" y="48"/>
                </a:lnTo>
                <a:lnTo>
                  <a:pt x="159" y="49"/>
                </a:lnTo>
                <a:lnTo>
                  <a:pt x="159" y="51"/>
                </a:lnTo>
                <a:lnTo>
                  <a:pt x="159" y="53"/>
                </a:lnTo>
                <a:lnTo>
                  <a:pt x="159" y="54"/>
                </a:lnTo>
                <a:lnTo>
                  <a:pt x="159" y="56"/>
                </a:lnTo>
                <a:lnTo>
                  <a:pt x="159" y="57"/>
                </a:lnTo>
                <a:lnTo>
                  <a:pt x="159" y="59"/>
                </a:lnTo>
                <a:lnTo>
                  <a:pt x="159" y="61"/>
                </a:lnTo>
                <a:lnTo>
                  <a:pt x="159" y="62"/>
                </a:lnTo>
                <a:lnTo>
                  <a:pt x="159" y="64"/>
                </a:lnTo>
                <a:lnTo>
                  <a:pt x="159" y="65"/>
                </a:lnTo>
                <a:lnTo>
                  <a:pt x="159" y="67"/>
                </a:lnTo>
                <a:lnTo>
                  <a:pt x="159" y="69"/>
                </a:lnTo>
                <a:lnTo>
                  <a:pt x="159" y="70"/>
                </a:lnTo>
                <a:lnTo>
                  <a:pt x="159" y="72"/>
                </a:lnTo>
                <a:lnTo>
                  <a:pt x="159" y="73"/>
                </a:lnTo>
                <a:lnTo>
                  <a:pt x="159" y="75"/>
                </a:lnTo>
                <a:lnTo>
                  <a:pt x="159" y="77"/>
                </a:lnTo>
                <a:lnTo>
                  <a:pt x="159" y="78"/>
                </a:lnTo>
                <a:lnTo>
                  <a:pt x="159" y="80"/>
                </a:lnTo>
                <a:lnTo>
                  <a:pt x="159" y="81"/>
                </a:lnTo>
                <a:lnTo>
                  <a:pt x="159" y="83"/>
                </a:lnTo>
                <a:lnTo>
                  <a:pt x="159" y="85"/>
                </a:lnTo>
                <a:lnTo>
                  <a:pt x="159" y="86"/>
                </a:lnTo>
                <a:lnTo>
                  <a:pt x="159" y="88"/>
                </a:lnTo>
                <a:lnTo>
                  <a:pt x="159" y="89"/>
                </a:lnTo>
                <a:lnTo>
                  <a:pt x="159" y="91"/>
                </a:lnTo>
                <a:lnTo>
                  <a:pt x="159" y="93"/>
                </a:lnTo>
                <a:lnTo>
                  <a:pt x="159" y="94"/>
                </a:lnTo>
                <a:lnTo>
                  <a:pt x="159" y="96"/>
                </a:lnTo>
                <a:lnTo>
                  <a:pt x="159" y="97"/>
                </a:lnTo>
                <a:lnTo>
                  <a:pt x="159" y="99"/>
                </a:lnTo>
                <a:lnTo>
                  <a:pt x="159" y="101"/>
                </a:lnTo>
                <a:lnTo>
                  <a:pt x="159" y="102"/>
                </a:lnTo>
                <a:lnTo>
                  <a:pt x="159" y="104"/>
                </a:lnTo>
                <a:lnTo>
                  <a:pt x="159" y="105"/>
                </a:lnTo>
                <a:lnTo>
                  <a:pt x="159" y="107"/>
                </a:lnTo>
                <a:lnTo>
                  <a:pt x="159" y="109"/>
                </a:lnTo>
                <a:lnTo>
                  <a:pt x="159" y="110"/>
                </a:lnTo>
                <a:lnTo>
                  <a:pt x="159" y="112"/>
                </a:lnTo>
                <a:lnTo>
                  <a:pt x="159" y="113"/>
                </a:lnTo>
                <a:lnTo>
                  <a:pt x="159" y="115"/>
                </a:lnTo>
                <a:lnTo>
                  <a:pt x="159" y="117"/>
                </a:lnTo>
                <a:lnTo>
                  <a:pt x="159" y="118"/>
                </a:lnTo>
                <a:lnTo>
                  <a:pt x="159" y="120"/>
                </a:lnTo>
                <a:lnTo>
                  <a:pt x="157" y="120"/>
                </a:lnTo>
                <a:lnTo>
                  <a:pt x="156" y="120"/>
                </a:lnTo>
                <a:lnTo>
                  <a:pt x="154" y="120"/>
                </a:lnTo>
                <a:lnTo>
                  <a:pt x="152" y="120"/>
                </a:lnTo>
                <a:lnTo>
                  <a:pt x="151" y="120"/>
                </a:lnTo>
                <a:lnTo>
                  <a:pt x="149" y="120"/>
                </a:lnTo>
                <a:lnTo>
                  <a:pt x="148" y="120"/>
                </a:lnTo>
                <a:lnTo>
                  <a:pt x="146" y="120"/>
                </a:lnTo>
                <a:lnTo>
                  <a:pt x="144" y="120"/>
                </a:lnTo>
                <a:lnTo>
                  <a:pt x="143" y="120"/>
                </a:lnTo>
                <a:lnTo>
                  <a:pt x="141" y="120"/>
                </a:lnTo>
                <a:lnTo>
                  <a:pt x="140" y="120"/>
                </a:lnTo>
                <a:lnTo>
                  <a:pt x="138" y="120"/>
                </a:lnTo>
                <a:lnTo>
                  <a:pt x="136" y="120"/>
                </a:lnTo>
                <a:lnTo>
                  <a:pt x="135" y="120"/>
                </a:lnTo>
                <a:lnTo>
                  <a:pt x="133" y="120"/>
                </a:lnTo>
                <a:lnTo>
                  <a:pt x="133" y="133"/>
                </a:lnTo>
                <a:lnTo>
                  <a:pt x="133" y="163"/>
                </a:lnTo>
                <a:lnTo>
                  <a:pt x="133" y="176"/>
                </a:lnTo>
                <a:lnTo>
                  <a:pt x="133" y="185"/>
                </a:lnTo>
                <a:lnTo>
                  <a:pt x="133" y="198"/>
                </a:lnTo>
                <a:lnTo>
                  <a:pt x="133" y="200"/>
                </a:lnTo>
                <a:lnTo>
                  <a:pt x="133" y="201"/>
                </a:lnTo>
                <a:lnTo>
                  <a:pt x="133" y="203"/>
                </a:lnTo>
                <a:lnTo>
                  <a:pt x="133" y="205"/>
                </a:lnTo>
                <a:lnTo>
                  <a:pt x="159" y="205"/>
                </a:lnTo>
                <a:lnTo>
                  <a:pt x="159" y="211"/>
                </a:lnTo>
                <a:lnTo>
                  <a:pt x="159" y="213"/>
                </a:lnTo>
                <a:lnTo>
                  <a:pt x="159" y="214"/>
                </a:lnTo>
                <a:lnTo>
                  <a:pt x="159" y="216"/>
                </a:lnTo>
                <a:lnTo>
                  <a:pt x="159" y="217"/>
                </a:lnTo>
                <a:lnTo>
                  <a:pt x="159" y="219"/>
                </a:lnTo>
                <a:lnTo>
                  <a:pt x="159" y="221"/>
                </a:lnTo>
                <a:lnTo>
                  <a:pt x="159" y="222"/>
                </a:lnTo>
                <a:lnTo>
                  <a:pt x="159" y="224"/>
                </a:lnTo>
                <a:lnTo>
                  <a:pt x="159" y="225"/>
                </a:lnTo>
                <a:lnTo>
                  <a:pt x="159" y="227"/>
                </a:lnTo>
                <a:lnTo>
                  <a:pt x="159" y="229"/>
                </a:lnTo>
                <a:lnTo>
                  <a:pt x="159" y="230"/>
                </a:lnTo>
                <a:lnTo>
                  <a:pt x="159" y="232"/>
                </a:lnTo>
                <a:lnTo>
                  <a:pt x="159" y="233"/>
                </a:lnTo>
                <a:lnTo>
                  <a:pt x="159" y="235"/>
                </a:lnTo>
                <a:lnTo>
                  <a:pt x="159" y="237"/>
                </a:lnTo>
                <a:lnTo>
                  <a:pt x="159" y="238"/>
                </a:lnTo>
                <a:lnTo>
                  <a:pt x="157" y="238"/>
                </a:lnTo>
                <a:lnTo>
                  <a:pt x="156" y="238"/>
                </a:lnTo>
                <a:lnTo>
                  <a:pt x="154" y="238"/>
                </a:lnTo>
                <a:lnTo>
                  <a:pt x="152" y="238"/>
                </a:lnTo>
                <a:lnTo>
                  <a:pt x="151" y="238"/>
                </a:lnTo>
                <a:lnTo>
                  <a:pt x="149" y="238"/>
                </a:lnTo>
                <a:lnTo>
                  <a:pt x="148" y="238"/>
                </a:lnTo>
                <a:lnTo>
                  <a:pt x="146" y="238"/>
                </a:lnTo>
                <a:lnTo>
                  <a:pt x="144" y="238"/>
                </a:lnTo>
                <a:lnTo>
                  <a:pt x="143" y="238"/>
                </a:lnTo>
                <a:lnTo>
                  <a:pt x="141" y="238"/>
                </a:lnTo>
                <a:lnTo>
                  <a:pt x="140" y="238"/>
                </a:lnTo>
                <a:lnTo>
                  <a:pt x="138" y="238"/>
                </a:lnTo>
                <a:lnTo>
                  <a:pt x="136" y="238"/>
                </a:lnTo>
                <a:lnTo>
                  <a:pt x="135" y="238"/>
                </a:lnTo>
                <a:lnTo>
                  <a:pt x="133" y="238"/>
                </a:lnTo>
                <a:lnTo>
                  <a:pt x="132" y="238"/>
                </a:lnTo>
                <a:lnTo>
                  <a:pt x="130" y="238"/>
                </a:lnTo>
                <a:lnTo>
                  <a:pt x="128" y="238"/>
                </a:lnTo>
                <a:lnTo>
                  <a:pt x="127" y="238"/>
                </a:lnTo>
                <a:lnTo>
                  <a:pt x="125" y="238"/>
                </a:lnTo>
                <a:lnTo>
                  <a:pt x="124" y="238"/>
                </a:lnTo>
                <a:lnTo>
                  <a:pt x="122" y="238"/>
                </a:lnTo>
                <a:lnTo>
                  <a:pt x="120" y="238"/>
                </a:lnTo>
                <a:lnTo>
                  <a:pt x="119" y="238"/>
                </a:lnTo>
                <a:lnTo>
                  <a:pt x="117" y="238"/>
                </a:lnTo>
                <a:lnTo>
                  <a:pt x="116" y="238"/>
                </a:lnTo>
                <a:lnTo>
                  <a:pt x="114" y="238"/>
                </a:lnTo>
                <a:lnTo>
                  <a:pt x="112" y="238"/>
                </a:lnTo>
                <a:lnTo>
                  <a:pt x="111" y="238"/>
                </a:lnTo>
                <a:lnTo>
                  <a:pt x="109" y="238"/>
                </a:lnTo>
                <a:lnTo>
                  <a:pt x="108" y="238"/>
                </a:lnTo>
                <a:lnTo>
                  <a:pt x="106" y="238"/>
                </a:lnTo>
                <a:lnTo>
                  <a:pt x="104" y="238"/>
                </a:lnTo>
                <a:lnTo>
                  <a:pt x="103" y="238"/>
                </a:lnTo>
                <a:lnTo>
                  <a:pt x="101" y="238"/>
                </a:lnTo>
                <a:lnTo>
                  <a:pt x="100" y="238"/>
                </a:lnTo>
                <a:lnTo>
                  <a:pt x="98" y="238"/>
                </a:lnTo>
                <a:lnTo>
                  <a:pt x="96" y="238"/>
                </a:lnTo>
                <a:lnTo>
                  <a:pt x="95" y="238"/>
                </a:lnTo>
                <a:lnTo>
                  <a:pt x="93" y="238"/>
                </a:lnTo>
                <a:lnTo>
                  <a:pt x="92" y="238"/>
                </a:lnTo>
                <a:lnTo>
                  <a:pt x="90" y="238"/>
                </a:lnTo>
                <a:lnTo>
                  <a:pt x="88" y="238"/>
                </a:lnTo>
                <a:lnTo>
                  <a:pt x="87" y="238"/>
                </a:lnTo>
                <a:lnTo>
                  <a:pt x="85" y="238"/>
                </a:lnTo>
                <a:lnTo>
                  <a:pt x="84" y="238"/>
                </a:lnTo>
                <a:lnTo>
                  <a:pt x="82" y="238"/>
                </a:lnTo>
                <a:lnTo>
                  <a:pt x="80" y="238"/>
                </a:lnTo>
                <a:lnTo>
                  <a:pt x="79" y="238"/>
                </a:lnTo>
                <a:lnTo>
                  <a:pt x="77" y="238"/>
                </a:lnTo>
                <a:lnTo>
                  <a:pt x="76" y="238"/>
                </a:lnTo>
                <a:lnTo>
                  <a:pt x="74" y="238"/>
                </a:lnTo>
                <a:lnTo>
                  <a:pt x="72" y="238"/>
                </a:lnTo>
                <a:lnTo>
                  <a:pt x="71" y="238"/>
                </a:lnTo>
                <a:lnTo>
                  <a:pt x="69" y="238"/>
                </a:lnTo>
                <a:lnTo>
                  <a:pt x="68" y="238"/>
                </a:lnTo>
                <a:lnTo>
                  <a:pt x="66" y="238"/>
                </a:lnTo>
                <a:lnTo>
                  <a:pt x="64" y="238"/>
                </a:lnTo>
                <a:lnTo>
                  <a:pt x="63" y="238"/>
                </a:lnTo>
                <a:lnTo>
                  <a:pt x="61" y="238"/>
                </a:lnTo>
                <a:lnTo>
                  <a:pt x="60" y="238"/>
                </a:lnTo>
                <a:lnTo>
                  <a:pt x="58" y="238"/>
                </a:lnTo>
                <a:lnTo>
                  <a:pt x="56" y="238"/>
                </a:lnTo>
                <a:lnTo>
                  <a:pt x="55" y="238"/>
                </a:lnTo>
                <a:lnTo>
                  <a:pt x="53" y="238"/>
                </a:lnTo>
                <a:lnTo>
                  <a:pt x="52" y="238"/>
                </a:lnTo>
                <a:lnTo>
                  <a:pt x="50" y="238"/>
                </a:lnTo>
                <a:lnTo>
                  <a:pt x="48" y="238"/>
                </a:lnTo>
                <a:lnTo>
                  <a:pt x="47" y="238"/>
                </a:lnTo>
                <a:lnTo>
                  <a:pt x="45" y="238"/>
                </a:lnTo>
                <a:lnTo>
                  <a:pt x="44" y="238"/>
                </a:lnTo>
                <a:lnTo>
                  <a:pt x="42" y="238"/>
                </a:lnTo>
                <a:lnTo>
                  <a:pt x="40" y="238"/>
                </a:lnTo>
                <a:lnTo>
                  <a:pt x="39" y="238"/>
                </a:lnTo>
                <a:lnTo>
                  <a:pt x="37" y="238"/>
                </a:lnTo>
                <a:lnTo>
                  <a:pt x="36" y="238"/>
                </a:lnTo>
                <a:lnTo>
                  <a:pt x="34" y="238"/>
                </a:lnTo>
                <a:lnTo>
                  <a:pt x="32" y="238"/>
                </a:lnTo>
                <a:lnTo>
                  <a:pt x="31" y="238"/>
                </a:lnTo>
                <a:lnTo>
                  <a:pt x="29" y="238"/>
                </a:lnTo>
                <a:lnTo>
                  <a:pt x="28" y="238"/>
                </a:lnTo>
                <a:lnTo>
                  <a:pt x="26" y="238"/>
                </a:lnTo>
                <a:lnTo>
                  <a:pt x="24" y="238"/>
                </a:lnTo>
                <a:lnTo>
                  <a:pt x="23" y="238"/>
                </a:lnTo>
                <a:lnTo>
                  <a:pt x="21" y="238"/>
                </a:lnTo>
                <a:lnTo>
                  <a:pt x="20" y="238"/>
                </a:lnTo>
                <a:lnTo>
                  <a:pt x="18" y="238"/>
                </a:lnTo>
                <a:lnTo>
                  <a:pt x="16" y="238"/>
                </a:lnTo>
                <a:lnTo>
                  <a:pt x="15" y="238"/>
                </a:lnTo>
                <a:lnTo>
                  <a:pt x="13" y="238"/>
                </a:lnTo>
                <a:lnTo>
                  <a:pt x="12" y="238"/>
                </a:lnTo>
                <a:lnTo>
                  <a:pt x="10" y="238"/>
                </a:lnTo>
                <a:lnTo>
                  <a:pt x="8" y="238"/>
                </a:lnTo>
                <a:lnTo>
                  <a:pt x="7" y="238"/>
                </a:lnTo>
                <a:lnTo>
                  <a:pt x="5" y="238"/>
                </a:lnTo>
                <a:lnTo>
                  <a:pt x="4" y="238"/>
                </a:lnTo>
                <a:lnTo>
                  <a:pt x="2" y="238"/>
                </a:lnTo>
                <a:lnTo>
                  <a:pt x="2" y="225"/>
                </a:lnTo>
                <a:lnTo>
                  <a:pt x="2" y="214"/>
                </a:lnTo>
                <a:lnTo>
                  <a:pt x="2" y="213"/>
                </a:lnTo>
                <a:lnTo>
                  <a:pt x="2" y="185"/>
                </a:lnTo>
                <a:lnTo>
                  <a:pt x="2" y="174"/>
                </a:lnTo>
                <a:lnTo>
                  <a:pt x="2" y="168"/>
                </a:lnTo>
                <a:lnTo>
                  <a:pt x="2" y="165"/>
                </a:lnTo>
                <a:lnTo>
                  <a:pt x="2" y="160"/>
                </a:lnTo>
                <a:lnTo>
                  <a:pt x="2" y="133"/>
                </a:lnTo>
                <a:lnTo>
                  <a:pt x="2" y="120"/>
                </a:lnTo>
                <a:lnTo>
                  <a:pt x="2" y="118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85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4"/>
                </a:lnTo>
                <a:lnTo>
                  <a:pt x="0" y="53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1"/>
                </a:lnTo>
                <a:lnTo>
                  <a:pt x="0" y="0"/>
                </a:lnTo>
                <a:lnTo>
                  <a:pt x="2" y="0"/>
                </a:lnTo>
                <a:lnTo>
                  <a:pt x="2" y="1"/>
                </a:lnTo>
                <a:lnTo>
                  <a:pt x="4" y="1"/>
                </a:lnTo>
                <a:lnTo>
                  <a:pt x="5" y="1"/>
                </a:lnTo>
                <a:lnTo>
                  <a:pt x="7" y="1"/>
                </a:lnTo>
                <a:lnTo>
                  <a:pt x="8" y="1"/>
                </a:lnTo>
                <a:lnTo>
                  <a:pt x="10" y="1"/>
                </a:lnTo>
                <a:lnTo>
                  <a:pt x="12" y="1"/>
                </a:lnTo>
                <a:lnTo>
                  <a:pt x="13" y="1"/>
                </a:lnTo>
                <a:lnTo>
                  <a:pt x="15" y="1"/>
                </a:lnTo>
                <a:lnTo>
                  <a:pt x="16" y="1"/>
                </a:lnTo>
                <a:lnTo>
                  <a:pt x="18" y="1"/>
                </a:lnTo>
                <a:lnTo>
                  <a:pt x="20" y="1"/>
                </a:lnTo>
                <a:lnTo>
                  <a:pt x="21" y="1"/>
                </a:lnTo>
                <a:lnTo>
                  <a:pt x="23" y="1"/>
                </a:lnTo>
                <a:lnTo>
                  <a:pt x="24" y="1"/>
                </a:lnTo>
                <a:lnTo>
                  <a:pt x="26" y="1"/>
                </a:lnTo>
                <a:lnTo>
                  <a:pt x="28" y="1"/>
                </a:lnTo>
                <a:lnTo>
                  <a:pt x="29" y="1"/>
                </a:lnTo>
                <a:lnTo>
                  <a:pt x="31" y="1"/>
                </a:lnTo>
                <a:lnTo>
                  <a:pt x="32" y="1"/>
                </a:lnTo>
                <a:lnTo>
                  <a:pt x="34" y="1"/>
                </a:lnTo>
                <a:lnTo>
                  <a:pt x="36" y="1"/>
                </a:lnTo>
                <a:lnTo>
                  <a:pt x="37" y="1"/>
                </a:lnTo>
                <a:lnTo>
                  <a:pt x="39" y="1"/>
                </a:lnTo>
                <a:lnTo>
                  <a:pt x="40" y="1"/>
                </a:lnTo>
                <a:lnTo>
                  <a:pt x="42" y="1"/>
                </a:lnTo>
                <a:lnTo>
                  <a:pt x="44" y="1"/>
                </a:lnTo>
                <a:lnTo>
                  <a:pt x="45" y="1"/>
                </a:lnTo>
                <a:lnTo>
                  <a:pt x="47" y="1"/>
                </a:lnTo>
                <a:lnTo>
                  <a:pt x="48" y="1"/>
                </a:lnTo>
                <a:lnTo>
                  <a:pt x="50" y="1"/>
                </a:lnTo>
                <a:lnTo>
                  <a:pt x="52" y="1"/>
                </a:lnTo>
                <a:lnTo>
                  <a:pt x="53" y="1"/>
                </a:lnTo>
                <a:lnTo>
                  <a:pt x="55" y="1"/>
                </a:lnTo>
                <a:lnTo>
                  <a:pt x="56" y="1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3" y="1"/>
                </a:lnTo>
                <a:lnTo>
                  <a:pt x="101" y="1"/>
                </a:lnTo>
                <a:lnTo>
                  <a:pt x="130" y="0"/>
                </a:lnTo>
                <a:lnTo>
                  <a:pt x="132" y="0"/>
                </a:lnTo>
                <a:lnTo>
                  <a:pt x="136" y="0"/>
                </a:lnTo>
                <a:lnTo>
                  <a:pt x="138" y="0"/>
                </a:lnTo>
                <a:lnTo>
                  <a:pt x="156" y="0"/>
                </a:lnTo>
                <a:lnTo>
                  <a:pt x="159" y="0"/>
                </a:lnTo>
                <a:close/>
              </a:path>
            </a:pathLst>
          </a:custGeom>
          <a:solidFill>
            <a:srgbClr val="99AD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3"/>
          <p:cNvSpPr>
            <a:spLocks/>
          </p:cNvSpPr>
          <p:nvPr/>
        </p:nvSpPr>
        <p:spPr bwMode="auto">
          <a:xfrm>
            <a:off x="4195763" y="4003676"/>
            <a:ext cx="315913" cy="500063"/>
          </a:xfrm>
          <a:custGeom>
            <a:avLst/>
            <a:gdLst/>
            <a:ahLst/>
            <a:cxnLst>
              <a:cxn ang="0">
                <a:pos x="159" y="313"/>
              </a:cxn>
              <a:cxn ang="0">
                <a:pos x="144" y="315"/>
              </a:cxn>
              <a:cxn ang="0">
                <a:pos x="135" y="315"/>
              </a:cxn>
              <a:cxn ang="0">
                <a:pos x="125" y="315"/>
              </a:cxn>
              <a:cxn ang="0">
                <a:pos x="115" y="315"/>
              </a:cxn>
              <a:cxn ang="0">
                <a:pos x="106" y="315"/>
              </a:cxn>
              <a:cxn ang="0">
                <a:pos x="96" y="315"/>
              </a:cxn>
              <a:cxn ang="0">
                <a:pos x="87" y="315"/>
              </a:cxn>
              <a:cxn ang="0">
                <a:pos x="77" y="315"/>
              </a:cxn>
              <a:cxn ang="0">
                <a:pos x="67" y="315"/>
              </a:cxn>
              <a:cxn ang="0">
                <a:pos x="58" y="315"/>
              </a:cxn>
              <a:cxn ang="0">
                <a:pos x="48" y="315"/>
              </a:cxn>
              <a:cxn ang="0">
                <a:pos x="39" y="315"/>
              </a:cxn>
              <a:cxn ang="0">
                <a:pos x="29" y="315"/>
              </a:cxn>
              <a:cxn ang="0">
                <a:pos x="2" y="307"/>
              </a:cxn>
              <a:cxn ang="0">
                <a:pos x="2" y="256"/>
              </a:cxn>
              <a:cxn ang="0">
                <a:pos x="0" y="238"/>
              </a:cxn>
              <a:cxn ang="0">
                <a:pos x="0" y="200"/>
              </a:cxn>
              <a:cxn ang="0">
                <a:pos x="0" y="147"/>
              </a:cxn>
              <a:cxn ang="0">
                <a:pos x="11" y="80"/>
              </a:cxn>
              <a:cxn ang="0">
                <a:pos x="21" y="80"/>
              </a:cxn>
              <a:cxn ang="0">
                <a:pos x="31" y="80"/>
              </a:cxn>
              <a:cxn ang="0">
                <a:pos x="40" y="80"/>
              </a:cxn>
              <a:cxn ang="0">
                <a:pos x="50" y="80"/>
              </a:cxn>
              <a:cxn ang="0">
                <a:pos x="58" y="78"/>
              </a:cxn>
              <a:cxn ang="0">
                <a:pos x="67" y="78"/>
              </a:cxn>
              <a:cxn ang="0">
                <a:pos x="77" y="78"/>
              </a:cxn>
              <a:cxn ang="0">
                <a:pos x="87" y="78"/>
              </a:cxn>
              <a:cxn ang="0">
                <a:pos x="93" y="40"/>
              </a:cxn>
              <a:cxn ang="0">
                <a:pos x="101" y="0"/>
              </a:cxn>
              <a:cxn ang="0">
                <a:pos x="111" y="0"/>
              </a:cxn>
              <a:cxn ang="0">
                <a:pos x="120" y="0"/>
              </a:cxn>
              <a:cxn ang="0">
                <a:pos x="128" y="1"/>
              </a:cxn>
              <a:cxn ang="0">
                <a:pos x="131" y="16"/>
              </a:cxn>
              <a:cxn ang="0">
                <a:pos x="147" y="28"/>
              </a:cxn>
              <a:cxn ang="0">
                <a:pos x="152" y="36"/>
              </a:cxn>
              <a:cxn ang="0">
                <a:pos x="154" y="51"/>
              </a:cxn>
              <a:cxn ang="0">
                <a:pos x="154" y="62"/>
              </a:cxn>
              <a:cxn ang="0">
                <a:pos x="157" y="75"/>
              </a:cxn>
              <a:cxn ang="0">
                <a:pos x="155" y="83"/>
              </a:cxn>
              <a:cxn ang="0">
                <a:pos x="155" y="86"/>
              </a:cxn>
              <a:cxn ang="0">
                <a:pos x="160" y="86"/>
              </a:cxn>
              <a:cxn ang="0">
                <a:pos x="163" y="97"/>
              </a:cxn>
              <a:cxn ang="0">
                <a:pos x="171" y="108"/>
              </a:cxn>
              <a:cxn ang="0">
                <a:pos x="176" y="120"/>
              </a:cxn>
              <a:cxn ang="0">
                <a:pos x="183" y="129"/>
              </a:cxn>
              <a:cxn ang="0">
                <a:pos x="191" y="145"/>
              </a:cxn>
              <a:cxn ang="0">
                <a:pos x="194" y="158"/>
              </a:cxn>
              <a:cxn ang="0">
                <a:pos x="197" y="168"/>
              </a:cxn>
              <a:cxn ang="0">
                <a:pos x="195" y="188"/>
              </a:cxn>
              <a:cxn ang="0">
                <a:pos x="187" y="195"/>
              </a:cxn>
              <a:cxn ang="0">
                <a:pos x="173" y="200"/>
              </a:cxn>
              <a:cxn ang="0">
                <a:pos x="165" y="208"/>
              </a:cxn>
              <a:cxn ang="0">
                <a:pos x="155" y="228"/>
              </a:cxn>
              <a:cxn ang="0">
                <a:pos x="154" y="248"/>
              </a:cxn>
              <a:cxn ang="0">
                <a:pos x="155" y="268"/>
              </a:cxn>
              <a:cxn ang="0">
                <a:pos x="159" y="286"/>
              </a:cxn>
              <a:cxn ang="0">
                <a:pos x="160" y="294"/>
              </a:cxn>
            </a:cxnLst>
            <a:rect l="0" t="0" r="r" b="b"/>
            <a:pathLst>
              <a:path w="199" h="315">
                <a:moveTo>
                  <a:pt x="162" y="304"/>
                </a:moveTo>
                <a:lnTo>
                  <a:pt x="160" y="305"/>
                </a:lnTo>
                <a:lnTo>
                  <a:pt x="160" y="307"/>
                </a:lnTo>
                <a:lnTo>
                  <a:pt x="160" y="308"/>
                </a:lnTo>
                <a:lnTo>
                  <a:pt x="160" y="310"/>
                </a:lnTo>
                <a:lnTo>
                  <a:pt x="159" y="313"/>
                </a:lnTo>
                <a:lnTo>
                  <a:pt x="160" y="315"/>
                </a:lnTo>
                <a:lnTo>
                  <a:pt x="151" y="315"/>
                </a:lnTo>
                <a:lnTo>
                  <a:pt x="149" y="315"/>
                </a:lnTo>
                <a:lnTo>
                  <a:pt x="147" y="315"/>
                </a:lnTo>
                <a:lnTo>
                  <a:pt x="146" y="315"/>
                </a:lnTo>
                <a:lnTo>
                  <a:pt x="144" y="315"/>
                </a:lnTo>
                <a:lnTo>
                  <a:pt x="143" y="315"/>
                </a:lnTo>
                <a:lnTo>
                  <a:pt x="141" y="315"/>
                </a:lnTo>
                <a:lnTo>
                  <a:pt x="139" y="315"/>
                </a:lnTo>
                <a:lnTo>
                  <a:pt x="138" y="315"/>
                </a:lnTo>
                <a:lnTo>
                  <a:pt x="136" y="315"/>
                </a:lnTo>
                <a:lnTo>
                  <a:pt x="135" y="315"/>
                </a:lnTo>
                <a:lnTo>
                  <a:pt x="133" y="315"/>
                </a:lnTo>
                <a:lnTo>
                  <a:pt x="131" y="315"/>
                </a:lnTo>
                <a:lnTo>
                  <a:pt x="130" y="315"/>
                </a:lnTo>
                <a:lnTo>
                  <a:pt x="128" y="315"/>
                </a:lnTo>
                <a:lnTo>
                  <a:pt x="127" y="315"/>
                </a:lnTo>
                <a:lnTo>
                  <a:pt x="125" y="315"/>
                </a:lnTo>
                <a:lnTo>
                  <a:pt x="123" y="315"/>
                </a:lnTo>
                <a:lnTo>
                  <a:pt x="122" y="315"/>
                </a:lnTo>
                <a:lnTo>
                  <a:pt x="120" y="315"/>
                </a:lnTo>
                <a:lnTo>
                  <a:pt x="119" y="315"/>
                </a:lnTo>
                <a:lnTo>
                  <a:pt x="117" y="315"/>
                </a:lnTo>
                <a:lnTo>
                  <a:pt x="115" y="315"/>
                </a:lnTo>
                <a:lnTo>
                  <a:pt x="114" y="315"/>
                </a:lnTo>
                <a:lnTo>
                  <a:pt x="112" y="315"/>
                </a:lnTo>
                <a:lnTo>
                  <a:pt x="111" y="315"/>
                </a:lnTo>
                <a:lnTo>
                  <a:pt x="109" y="315"/>
                </a:lnTo>
                <a:lnTo>
                  <a:pt x="107" y="315"/>
                </a:lnTo>
                <a:lnTo>
                  <a:pt x="106" y="315"/>
                </a:lnTo>
                <a:lnTo>
                  <a:pt x="104" y="315"/>
                </a:lnTo>
                <a:lnTo>
                  <a:pt x="103" y="315"/>
                </a:lnTo>
                <a:lnTo>
                  <a:pt x="101" y="315"/>
                </a:lnTo>
                <a:lnTo>
                  <a:pt x="99" y="315"/>
                </a:lnTo>
                <a:lnTo>
                  <a:pt x="98" y="315"/>
                </a:lnTo>
                <a:lnTo>
                  <a:pt x="96" y="315"/>
                </a:lnTo>
                <a:lnTo>
                  <a:pt x="95" y="315"/>
                </a:lnTo>
                <a:lnTo>
                  <a:pt x="93" y="315"/>
                </a:lnTo>
                <a:lnTo>
                  <a:pt x="91" y="315"/>
                </a:lnTo>
                <a:lnTo>
                  <a:pt x="90" y="315"/>
                </a:lnTo>
                <a:lnTo>
                  <a:pt x="88" y="315"/>
                </a:lnTo>
                <a:lnTo>
                  <a:pt x="87" y="315"/>
                </a:lnTo>
                <a:lnTo>
                  <a:pt x="85" y="315"/>
                </a:lnTo>
                <a:lnTo>
                  <a:pt x="83" y="315"/>
                </a:lnTo>
                <a:lnTo>
                  <a:pt x="82" y="315"/>
                </a:lnTo>
                <a:lnTo>
                  <a:pt x="80" y="315"/>
                </a:lnTo>
                <a:lnTo>
                  <a:pt x="79" y="315"/>
                </a:lnTo>
                <a:lnTo>
                  <a:pt x="77" y="315"/>
                </a:lnTo>
                <a:lnTo>
                  <a:pt x="75" y="315"/>
                </a:lnTo>
                <a:lnTo>
                  <a:pt x="74" y="315"/>
                </a:lnTo>
                <a:lnTo>
                  <a:pt x="72" y="315"/>
                </a:lnTo>
                <a:lnTo>
                  <a:pt x="71" y="315"/>
                </a:lnTo>
                <a:lnTo>
                  <a:pt x="69" y="315"/>
                </a:lnTo>
                <a:lnTo>
                  <a:pt x="67" y="315"/>
                </a:lnTo>
                <a:lnTo>
                  <a:pt x="66" y="315"/>
                </a:lnTo>
                <a:lnTo>
                  <a:pt x="64" y="315"/>
                </a:lnTo>
                <a:lnTo>
                  <a:pt x="63" y="315"/>
                </a:lnTo>
                <a:lnTo>
                  <a:pt x="61" y="315"/>
                </a:lnTo>
                <a:lnTo>
                  <a:pt x="59" y="315"/>
                </a:lnTo>
                <a:lnTo>
                  <a:pt x="58" y="315"/>
                </a:lnTo>
                <a:lnTo>
                  <a:pt x="56" y="315"/>
                </a:lnTo>
                <a:lnTo>
                  <a:pt x="55" y="315"/>
                </a:lnTo>
                <a:lnTo>
                  <a:pt x="53" y="315"/>
                </a:lnTo>
                <a:lnTo>
                  <a:pt x="51" y="315"/>
                </a:lnTo>
                <a:lnTo>
                  <a:pt x="50" y="315"/>
                </a:lnTo>
                <a:lnTo>
                  <a:pt x="48" y="315"/>
                </a:lnTo>
                <a:lnTo>
                  <a:pt x="47" y="315"/>
                </a:lnTo>
                <a:lnTo>
                  <a:pt x="45" y="315"/>
                </a:lnTo>
                <a:lnTo>
                  <a:pt x="43" y="315"/>
                </a:lnTo>
                <a:lnTo>
                  <a:pt x="42" y="315"/>
                </a:lnTo>
                <a:lnTo>
                  <a:pt x="40" y="315"/>
                </a:lnTo>
                <a:lnTo>
                  <a:pt x="39" y="315"/>
                </a:lnTo>
                <a:lnTo>
                  <a:pt x="37" y="315"/>
                </a:lnTo>
                <a:lnTo>
                  <a:pt x="35" y="315"/>
                </a:lnTo>
                <a:lnTo>
                  <a:pt x="34" y="315"/>
                </a:lnTo>
                <a:lnTo>
                  <a:pt x="32" y="315"/>
                </a:lnTo>
                <a:lnTo>
                  <a:pt x="31" y="315"/>
                </a:lnTo>
                <a:lnTo>
                  <a:pt x="29" y="315"/>
                </a:lnTo>
                <a:lnTo>
                  <a:pt x="27" y="315"/>
                </a:lnTo>
                <a:lnTo>
                  <a:pt x="26" y="315"/>
                </a:lnTo>
                <a:lnTo>
                  <a:pt x="19" y="315"/>
                </a:lnTo>
                <a:lnTo>
                  <a:pt x="7" y="315"/>
                </a:lnTo>
                <a:lnTo>
                  <a:pt x="2" y="315"/>
                </a:lnTo>
                <a:lnTo>
                  <a:pt x="2" y="307"/>
                </a:lnTo>
                <a:lnTo>
                  <a:pt x="2" y="299"/>
                </a:lnTo>
                <a:lnTo>
                  <a:pt x="0" y="289"/>
                </a:lnTo>
                <a:lnTo>
                  <a:pt x="0" y="281"/>
                </a:lnTo>
                <a:lnTo>
                  <a:pt x="0" y="280"/>
                </a:lnTo>
                <a:lnTo>
                  <a:pt x="0" y="276"/>
                </a:lnTo>
                <a:lnTo>
                  <a:pt x="2" y="256"/>
                </a:lnTo>
                <a:lnTo>
                  <a:pt x="0" y="251"/>
                </a:lnTo>
                <a:lnTo>
                  <a:pt x="0" y="248"/>
                </a:lnTo>
                <a:lnTo>
                  <a:pt x="0" y="246"/>
                </a:lnTo>
                <a:lnTo>
                  <a:pt x="0" y="244"/>
                </a:lnTo>
                <a:lnTo>
                  <a:pt x="0" y="240"/>
                </a:lnTo>
                <a:lnTo>
                  <a:pt x="0" y="238"/>
                </a:lnTo>
                <a:lnTo>
                  <a:pt x="0" y="232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06"/>
                </a:lnTo>
                <a:lnTo>
                  <a:pt x="0" y="200"/>
                </a:lnTo>
                <a:lnTo>
                  <a:pt x="0" y="196"/>
                </a:lnTo>
                <a:lnTo>
                  <a:pt x="0" y="187"/>
                </a:lnTo>
                <a:lnTo>
                  <a:pt x="0" y="184"/>
                </a:lnTo>
                <a:lnTo>
                  <a:pt x="0" y="166"/>
                </a:lnTo>
                <a:lnTo>
                  <a:pt x="0" y="158"/>
                </a:lnTo>
                <a:lnTo>
                  <a:pt x="0" y="147"/>
                </a:lnTo>
                <a:lnTo>
                  <a:pt x="0" y="144"/>
                </a:lnTo>
                <a:lnTo>
                  <a:pt x="0" y="96"/>
                </a:lnTo>
                <a:lnTo>
                  <a:pt x="0" y="84"/>
                </a:lnTo>
                <a:lnTo>
                  <a:pt x="0" y="80"/>
                </a:lnTo>
                <a:lnTo>
                  <a:pt x="8" y="80"/>
                </a:lnTo>
                <a:lnTo>
                  <a:pt x="11" y="80"/>
                </a:lnTo>
                <a:lnTo>
                  <a:pt x="13" y="80"/>
                </a:lnTo>
                <a:lnTo>
                  <a:pt x="15" y="80"/>
                </a:lnTo>
                <a:lnTo>
                  <a:pt x="16" y="80"/>
                </a:lnTo>
                <a:lnTo>
                  <a:pt x="18" y="80"/>
                </a:lnTo>
                <a:lnTo>
                  <a:pt x="19" y="80"/>
                </a:lnTo>
                <a:lnTo>
                  <a:pt x="21" y="80"/>
                </a:lnTo>
                <a:lnTo>
                  <a:pt x="23" y="80"/>
                </a:lnTo>
                <a:lnTo>
                  <a:pt x="24" y="80"/>
                </a:lnTo>
                <a:lnTo>
                  <a:pt x="26" y="80"/>
                </a:lnTo>
                <a:lnTo>
                  <a:pt x="27" y="80"/>
                </a:lnTo>
                <a:lnTo>
                  <a:pt x="29" y="80"/>
                </a:lnTo>
                <a:lnTo>
                  <a:pt x="31" y="80"/>
                </a:lnTo>
                <a:lnTo>
                  <a:pt x="32" y="80"/>
                </a:lnTo>
                <a:lnTo>
                  <a:pt x="34" y="80"/>
                </a:lnTo>
                <a:lnTo>
                  <a:pt x="35" y="80"/>
                </a:lnTo>
                <a:lnTo>
                  <a:pt x="37" y="80"/>
                </a:lnTo>
                <a:lnTo>
                  <a:pt x="39" y="80"/>
                </a:lnTo>
                <a:lnTo>
                  <a:pt x="40" y="80"/>
                </a:lnTo>
                <a:lnTo>
                  <a:pt x="42" y="80"/>
                </a:lnTo>
                <a:lnTo>
                  <a:pt x="43" y="80"/>
                </a:lnTo>
                <a:lnTo>
                  <a:pt x="45" y="80"/>
                </a:lnTo>
                <a:lnTo>
                  <a:pt x="47" y="80"/>
                </a:lnTo>
                <a:lnTo>
                  <a:pt x="48" y="80"/>
                </a:lnTo>
                <a:lnTo>
                  <a:pt x="50" y="80"/>
                </a:lnTo>
                <a:lnTo>
                  <a:pt x="51" y="80"/>
                </a:lnTo>
                <a:lnTo>
                  <a:pt x="53" y="80"/>
                </a:lnTo>
                <a:lnTo>
                  <a:pt x="55" y="80"/>
                </a:lnTo>
                <a:lnTo>
                  <a:pt x="56" y="80"/>
                </a:lnTo>
                <a:lnTo>
                  <a:pt x="58" y="80"/>
                </a:lnTo>
                <a:lnTo>
                  <a:pt x="58" y="78"/>
                </a:lnTo>
                <a:lnTo>
                  <a:pt x="59" y="78"/>
                </a:lnTo>
                <a:lnTo>
                  <a:pt x="61" y="78"/>
                </a:lnTo>
                <a:lnTo>
                  <a:pt x="63" y="78"/>
                </a:lnTo>
                <a:lnTo>
                  <a:pt x="64" y="78"/>
                </a:lnTo>
                <a:lnTo>
                  <a:pt x="66" y="78"/>
                </a:lnTo>
                <a:lnTo>
                  <a:pt x="67" y="78"/>
                </a:lnTo>
                <a:lnTo>
                  <a:pt x="69" y="78"/>
                </a:lnTo>
                <a:lnTo>
                  <a:pt x="71" y="78"/>
                </a:lnTo>
                <a:lnTo>
                  <a:pt x="72" y="78"/>
                </a:lnTo>
                <a:lnTo>
                  <a:pt x="74" y="78"/>
                </a:lnTo>
                <a:lnTo>
                  <a:pt x="75" y="78"/>
                </a:lnTo>
                <a:lnTo>
                  <a:pt x="77" y="78"/>
                </a:lnTo>
                <a:lnTo>
                  <a:pt x="79" y="78"/>
                </a:lnTo>
                <a:lnTo>
                  <a:pt x="80" y="78"/>
                </a:lnTo>
                <a:lnTo>
                  <a:pt x="82" y="78"/>
                </a:lnTo>
                <a:lnTo>
                  <a:pt x="83" y="78"/>
                </a:lnTo>
                <a:lnTo>
                  <a:pt x="85" y="78"/>
                </a:lnTo>
                <a:lnTo>
                  <a:pt x="87" y="78"/>
                </a:lnTo>
                <a:lnTo>
                  <a:pt x="88" y="78"/>
                </a:lnTo>
                <a:lnTo>
                  <a:pt x="90" y="78"/>
                </a:lnTo>
                <a:lnTo>
                  <a:pt x="91" y="78"/>
                </a:lnTo>
                <a:lnTo>
                  <a:pt x="93" y="78"/>
                </a:lnTo>
                <a:lnTo>
                  <a:pt x="93" y="48"/>
                </a:lnTo>
                <a:lnTo>
                  <a:pt x="93" y="4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30" y="0"/>
                </a:lnTo>
                <a:lnTo>
                  <a:pt x="128" y="0"/>
                </a:lnTo>
                <a:lnTo>
                  <a:pt x="128" y="1"/>
                </a:lnTo>
                <a:lnTo>
                  <a:pt x="128" y="3"/>
                </a:lnTo>
                <a:lnTo>
                  <a:pt x="128" y="8"/>
                </a:lnTo>
                <a:lnTo>
                  <a:pt x="128" y="9"/>
                </a:lnTo>
                <a:lnTo>
                  <a:pt x="130" y="12"/>
                </a:lnTo>
                <a:lnTo>
                  <a:pt x="131" y="14"/>
                </a:lnTo>
                <a:lnTo>
                  <a:pt x="131" y="16"/>
                </a:lnTo>
                <a:lnTo>
                  <a:pt x="133" y="17"/>
                </a:lnTo>
                <a:lnTo>
                  <a:pt x="141" y="24"/>
                </a:lnTo>
                <a:lnTo>
                  <a:pt x="143" y="24"/>
                </a:lnTo>
                <a:lnTo>
                  <a:pt x="144" y="24"/>
                </a:lnTo>
                <a:lnTo>
                  <a:pt x="144" y="25"/>
                </a:lnTo>
                <a:lnTo>
                  <a:pt x="147" y="28"/>
                </a:lnTo>
                <a:lnTo>
                  <a:pt x="149" y="30"/>
                </a:lnTo>
                <a:lnTo>
                  <a:pt x="151" y="32"/>
                </a:lnTo>
                <a:lnTo>
                  <a:pt x="151" y="33"/>
                </a:lnTo>
                <a:lnTo>
                  <a:pt x="151" y="35"/>
                </a:lnTo>
                <a:lnTo>
                  <a:pt x="152" y="35"/>
                </a:lnTo>
                <a:lnTo>
                  <a:pt x="152" y="36"/>
                </a:lnTo>
                <a:lnTo>
                  <a:pt x="152" y="43"/>
                </a:lnTo>
                <a:lnTo>
                  <a:pt x="152" y="46"/>
                </a:lnTo>
                <a:lnTo>
                  <a:pt x="154" y="48"/>
                </a:lnTo>
                <a:lnTo>
                  <a:pt x="152" y="49"/>
                </a:lnTo>
                <a:lnTo>
                  <a:pt x="154" y="49"/>
                </a:lnTo>
                <a:lnTo>
                  <a:pt x="154" y="51"/>
                </a:lnTo>
                <a:lnTo>
                  <a:pt x="154" y="52"/>
                </a:lnTo>
                <a:lnTo>
                  <a:pt x="152" y="54"/>
                </a:lnTo>
                <a:lnTo>
                  <a:pt x="154" y="54"/>
                </a:lnTo>
                <a:lnTo>
                  <a:pt x="152" y="56"/>
                </a:lnTo>
                <a:lnTo>
                  <a:pt x="152" y="59"/>
                </a:lnTo>
                <a:lnTo>
                  <a:pt x="154" y="62"/>
                </a:lnTo>
                <a:lnTo>
                  <a:pt x="155" y="62"/>
                </a:lnTo>
                <a:lnTo>
                  <a:pt x="157" y="64"/>
                </a:lnTo>
                <a:lnTo>
                  <a:pt x="157" y="65"/>
                </a:lnTo>
                <a:lnTo>
                  <a:pt x="157" y="67"/>
                </a:lnTo>
                <a:lnTo>
                  <a:pt x="157" y="68"/>
                </a:lnTo>
                <a:lnTo>
                  <a:pt x="157" y="75"/>
                </a:lnTo>
                <a:lnTo>
                  <a:pt x="157" y="76"/>
                </a:lnTo>
                <a:lnTo>
                  <a:pt x="157" y="78"/>
                </a:lnTo>
                <a:lnTo>
                  <a:pt x="157" y="80"/>
                </a:lnTo>
                <a:lnTo>
                  <a:pt x="157" y="81"/>
                </a:lnTo>
                <a:lnTo>
                  <a:pt x="157" y="83"/>
                </a:lnTo>
                <a:lnTo>
                  <a:pt x="155" y="83"/>
                </a:lnTo>
                <a:lnTo>
                  <a:pt x="154" y="83"/>
                </a:lnTo>
                <a:lnTo>
                  <a:pt x="155" y="83"/>
                </a:lnTo>
                <a:lnTo>
                  <a:pt x="155" y="84"/>
                </a:lnTo>
                <a:lnTo>
                  <a:pt x="154" y="84"/>
                </a:lnTo>
                <a:lnTo>
                  <a:pt x="155" y="84"/>
                </a:lnTo>
                <a:lnTo>
                  <a:pt x="155" y="86"/>
                </a:lnTo>
                <a:lnTo>
                  <a:pt x="157" y="86"/>
                </a:lnTo>
                <a:lnTo>
                  <a:pt x="157" y="84"/>
                </a:lnTo>
                <a:lnTo>
                  <a:pt x="157" y="83"/>
                </a:lnTo>
                <a:lnTo>
                  <a:pt x="159" y="83"/>
                </a:lnTo>
                <a:lnTo>
                  <a:pt x="159" y="84"/>
                </a:lnTo>
                <a:lnTo>
                  <a:pt x="160" y="86"/>
                </a:lnTo>
                <a:lnTo>
                  <a:pt x="162" y="88"/>
                </a:lnTo>
                <a:lnTo>
                  <a:pt x="163" y="89"/>
                </a:lnTo>
                <a:lnTo>
                  <a:pt x="163" y="91"/>
                </a:lnTo>
                <a:lnTo>
                  <a:pt x="162" y="92"/>
                </a:lnTo>
                <a:lnTo>
                  <a:pt x="162" y="94"/>
                </a:lnTo>
                <a:lnTo>
                  <a:pt x="163" y="97"/>
                </a:lnTo>
                <a:lnTo>
                  <a:pt x="163" y="99"/>
                </a:lnTo>
                <a:lnTo>
                  <a:pt x="163" y="100"/>
                </a:lnTo>
                <a:lnTo>
                  <a:pt x="163" y="102"/>
                </a:lnTo>
                <a:lnTo>
                  <a:pt x="167" y="104"/>
                </a:lnTo>
                <a:lnTo>
                  <a:pt x="170" y="107"/>
                </a:lnTo>
                <a:lnTo>
                  <a:pt x="171" y="108"/>
                </a:lnTo>
                <a:lnTo>
                  <a:pt x="175" y="110"/>
                </a:lnTo>
                <a:lnTo>
                  <a:pt x="176" y="112"/>
                </a:lnTo>
                <a:lnTo>
                  <a:pt x="175" y="115"/>
                </a:lnTo>
                <a:lnTo>
                  <a:pt x="176" y="116"/>
                </a:lnTo>
                <a:lnTo>
                  <a:pt x="176" y="118"/>
                </a:lnTo>
                <a:lnTo>
                  <a:pt x="176" y="120"/>
                </a:lnTo>
                <a:lnTo>
                  <a:pt x="176" y="121"/>
                </a:lnTo>
                <a:lnTo>
                  <a:pt x="178" y="123"/>
                </a:lnTo>
                <a:lnTo>
                  <a:pt x="179" y="126"/>
                </a:lnTo>
                <a:lnTo>
                  <a:pt x="181" y="126"/>
                </a:lnTo>
                <a:lnTo>
                  <a:pt x="181" y="128"/>
                </a:lnTo>
                <a:lnTo>
                  <a:pt x="183" y="129"/>
                </a:lnTo>
                <a:lnTo>
                  <a:pt x="183" y="131"/>
                </a:lnTo>
                <a:lnTo>
                  <a:pt x="187" y="139"/>
                </a:lnTo>
                <a:lnTo>
                  <a:pt x="189" y="140"/>
                </a:lnTo>
                <a:lnTo>
                  <a:pt x="189" y="142"/>
                </a:lnTo>
                <a:lnTo>
                  <a:pt x="189" y="144"/>
                </a:lnTo>
                <a:lnTo>
                  <a:pt x="191" y="145"/>
                </a:lnTo>
                <a:lnTo>
                  <a:pt x="191" y="147"/>
                </a:lnTo>
                <a:lnTo>
                  <a:pt x="192" y="148"/>
                </a:lnTo>
                <a:lnTo>
                  <a:pt x="194" y="152"/>
                </a:lnTo>
                <a:lnTo>
                  <a:pt x="194" y="155"/>
                </a:lnTo>
                <a:lnTo>
                  <a:pt x="194" y="156"/>
                </a:lnTo>
                <a:lnTo>
                  <a:pt x="194" y="158"/>
                </a:lnTo>
                <a:lnTo>
                  <a:pt x="194" y="160"/>
                </a:lnTo>
                <a:lnTo>
                  <a:pt x="195" y="163"/>
                </a:lnTo>
                <a:lnTo>
                  <a:pt x="195" y="164"/>
                </a:lnTo>
                <a:lnTo>
                  <a:pt x="197" y="164"/>
                </a:lnTo>
                <a:lnTo>
                  <a:pt x="197" y="166"/>
                </a:lnTo>
                <a:lnTo>
                  <a:pt x="197" y="168"/>
                </a:lnTo>
                <a:lnTo>
                  <a:pt x="199" y="171"/>
                </a:lnTo>
                <a:lnTo>
                  <a:pt x="199" y="172"/>
                </a:lnTo>
                <a:lnTo>
                  <a:pt x="199" y="174"/>
                </a:lnTo>
                <a:lnTo>
                  <a:pt x="197" y="179"/>
                </a:lnTo>
                <a:lnTo>
                  <a:pt x="197" y="184"/>
                </a:lnTo>
                <a:lnTo>
                  <a:pt x="195" y="188"/>
                </a:lnTo>
                <a:lnTo>
                  <a:pt x="194" y="190"/>
                </a:lnTo>
                <a:lnTo>
                  <a:pt x="194" y="193"/>
                </a:lnTo>
                <a:lnTo>
                  <a:pt x="192" y="195"/>
                </a:lnTo>
                <a:lnTo>
                  <a:pt x="191" y="195"/>
                </a:lnTo>
                <a:lnTo>
                  <a:pt x="189" y="195"/>
                </a:lnTo>
                <a:lnTo>
                  <a:pt x="187" y="195"/>
                </a:lnTo>
                <a:lnTo>
                  <a:pt x="186" y="195"/>
                </a:lnTo>
                <a:lnTo>
                  <a:pt x="183" y="196"/>
                </a:lnTo>
                <a:lnTo>
                  <a:pt x="179" y="198"/>
                </a:lnTo>
                <a:lnTo>
                  <a:pt x="178" y="198"/>
                </a:lnTo>
                <a:lnTo>
                  <a:pt x="176" y="198"/>
                </a:lnTo>
                <a:lnTo>
                  <a:pt x="173" y="200"/>
                </a:lnTo>
                <a:lnTo>
                  <a:pt x="171" y="201"/>
                </a:lnTo>
                <a:lnTo>
                  <a:pt x="170" y="203"/>
                </a:lnTo>
                <a:lnTo>
                  <a:pt x="168" y="204"/>
                </a:lnTo>
                <a:lnTo>
                  <a:pt x="167" y="204"/>
                </a:lnTo>
                <a:lnTo>
                  <a:pt x="165" y="206"/>
                </a:lnTo>
                <a:lnTo>
                  <a:pt x="165" y="208"/>
                </a:lnTo>
                <a:lnTo>
                  <a:pt x="163" y="209"/>
                </a:lnTo>
                <a:lnTo>
                  <a:pt x="163" y="211"/>
                </a:lnTo>
                <a:lnTo>
                  <a:pt x="160" y="214"/>
                </a:lnTo>
                <a:lnTo>
                  <a:pt x="159" y="219"/>
                </a:lnTo>
                <a:lnTo>
                  <a:pt x="157" y="225"/>
                </a:lnTo>
                <a:lnTo>
                  <a:pt x="155" y="228"/>
                </a:lnTo>
                <a:lnTo>
                  <a:pt x="155" y="230"/>
                </a:lnTo>
                <a:lnTo>
                  <a:pt x="155" y="236"/>
                </a:lnTo>
                <a:lnTo>
                  <a:pt x="155" y="240"/>
                </a:lnTo>
                <a:lnTo>
                  <a:pt x="155" y="241"/>
                </a:lnTo>
                <a:lnTo>
                  <a:pt x="154" y="243"/>
                </a:lnTo>
                <a:lnTo>
                  <a:pt x="154" y="248"/>
                </a:lnTo>
                <a:lnTo>
                  <a:pt x="154" y="251"/>
                </a:lnTo>
                <a:lnTo>
                  <a:pt x="152" y="254"/>
                </a:lnTo>
                <a:lnTo>
                  <a:pt x="152" y="256"/>
                </a:lnTo>
                <a:lnTo>
                  <a:pt x="152" y="257"/>
                </a:lnTo>
                <a:lnTo>
                  <a:pt x="154" y="262"/>
                </a:lnTo>
                <a:lnTo>
                  <a:pt x="155" y="268"/>
                </a:lnTo>
                <a:lnTo>
                  <a:pt x="155" y="272"/>
                </a:lnTo>
                <a:lnTo>
                  <a:pt x="155" y="275"/>
                </a:lnTo>
                <a:lnTo>
                  <a:pt x="157" y="276"/>
                </a:lnTo>
                <a:lnTo>
                  <a:pt x="157" y="278"/>
                </a:lnTo>
                <a:lnTo>
                  <a:pt x="157" y="283"/>
                </a:lnTo>
                <a:lnTo>
                  <a:pt x="159" y="286"/>
                </a:lnTo>
                <a:lnTo>
                  <a:pt x="159" y="288"/>
                </a:lnTo>
                <a:lnTo>
                  <a:pt x="159" y="289"/>
                </a:lnTo>
                <a:lnTo>
                  <a:pt x="159" y="291"/>
                </a:lnTo>
                <a:lnTo>
                  <a:pt x="159" y="292"/>
                </a:lnTo>
                <a:lnTo>
                  <a:pt x="160" y="292"/>
                </a:lnTo>
                <a:lnTo>
                  <a:pt x="160" y="294"/>
                </a:lnTo>
                <a:lnTo>
                  <a:pt x="160" y="296"/>
                </a:lnTo>
                <a:lnTo>
                  <a:pt x="160" y="297"/>
                </a:lnTo>
                <a:lnTo>
                  <a:pt x="162" y="300"/>
                </a:lnTo>
                <a:lnTo>
                  <a:pt x="162" y="302"/>
                </a:lnTo>
                <a:lnTo>
                  <a:pt x="162" y="304"/>
                </a:lnTo>
                <a:close/>
              </a:path>
            </a:pathLst>
          </a:custGeom>
          <a:solidFill>
            <a:srgbClr val="64FA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4"/>
          <p:cNvSpPr>
            <a:spLocks/>
          </p:cNvSpPr>
          <p:nvPr/>
        </p:nvSpPr>
        <p:spPr bwMode="auto">
          <a:xfrm>
            <a:off x="3967163" y="4127501"/>
            <a:ext cx="508000" cy="625475"/>
          </a:xfrm>
          <a:custGeom>
            <a:avLst/>
            <a:gdLst/>
            <a:ahLst/>
            <a:cxnLst>
              <a:cxn ang="0">
                <a:pos x="144" y="118"/>
              </a:cxn>
              <a:cxn ang="0">
                <a:pos x="144" y="168"/>
              </a:cxn>
              <a:cxn ang="0">
                <a:pos x="146" y="237"/>
              </a:cxn>
              <a:cxn ang="0">
                <a:pos x="181" y="237"/>
              </a:cxn>
              <a:cxn ang="0">
                <a:pos x="197" y="237"/>
              </a:cxn>
              <a:cxn ang="0">
                <a:pos x="213" y="237"/>
              </a:cxn>
              <a:cxn ang="0">
                <a:pos x="229" y="237"/>
              </a:cxn>
              <a:cxn ang="0">
                <a:pos x="245" y="237"/>
              </a:cxn>
              <a:cxn ang="0">
                <a:pos x="261" y="237"/>
              </a:cxn>
              <a:cxn ang="0">
                <a:pos x="277" y="237"/>
              </a:cxn>
              <a:cxn ang="0">
                <a:pos x="293" y="237"/>
              </a:cxn>
              <a:cxn ang="0">
                <a:pos x="309" y="227"/>
              </a:cxn>
              <a:cxn ang="0">
                <a:pos x="320" y="240"/>
              </a:cxn>
              <a:cxn ang="0">
                <a:pos x="320" y="272"/>
              </a:cxn>
              <a:cxn ang="0">
                <a:pos x="320" y="320"/>
              </a:cxn>
              <a:cxn ang="0">
                <a:pos x="320" y="366"/>
              </a:cxn>
              <a:cxn ang="0">
                <a:pos x="309" y="394"/>
              </a:cxn>
              <a:cxn ang="0">
                <a:pos x="293" y="394"/>
              </a:cxn>
              <a:cxn ang="0">
                <a:pos x="277" y="394"/>
              </a:cxn>
              <a:cxn ang="0">
                <a:pos x="261" y="394"/>
              </a:cxn>
              <a:cxn ang="0">
                <a:pos x="245" y="394"/>
              </a:cxn>
              <a:cxn ang="0">
                <a:pos x="229" y="394"/>
              </a:cxn>
              <a:cxn ang="0">
                <a:pos x="213" y="394"/>
              </a:cxn>
              <a:cxn ang="0">
                <a:pos x="197" y="394"/>
              </a:cxn>
              <a:cxn ang="0">
                <a:pos x="181" y="394"/>
              </a:cxn>
              <a:cxn ang="0">
                <a:pos x="141" y="394"/>
              </a:cxn>
              <a:cxn ang="0">
                <a:pos x="125" y="394"/>
              </a:cxn>
              <a:cxn ang="0">
                <a:pos x="109" y="394"/>
              </a:cxn>
              <a:cxn ang="0">
                <a:pos x="93" y="394"/>
              </a:cxn>
              <a:cxn ang="0">
                <a:pos x="77" y="394"/>
              </a:cxn>
              <a:cxn ang="0">
                <a:pos x="61" y="394"/>
              </a:cxn>
              <a:cxn ang="0">
                <a:pos x="45" y="394"/>
              </a:cxn>
              <a:cxn ang="0">
                <a:pos x="29" y="394"/>
              </a:cxn>
              <a:cxn ang="0">
                <a:pos x="13" y="394"/>
              </a:cxn>
              <a:cxn ang="0">
                <a:pos x="8" y="382"/>
              </a:cxn>
              <a:cxn ang="0">
                <a:pos x="8" y="366"/>
              </a:cxn>
              <a:cxn ang="0">
                <a:pos x="8" y="350"/>
              </a:cxn>
              <a:cxn ang="0">
                <a:pos x="8" y="334"/>
              </a:cxn>
              <a:cxn ang="0">
                <a:pos x="8" y="318"/>
              </a:cxn>
              <a:cxn ang="0">
                <a:pos x="8" y="302"/>
              </a:cxn>
              <a:cxn ang="0">
                <a:pos x="8" y="286"/>
              </a:cxn>
              <a:cxn ang="0">
                <a:pos x="8" y="270"/>
              </a:cxn>
              <a:cxn ang="0">
                <a:pos x="8" y="254"/>
              </a:cxn>
              <a:cxn ang="0">
                <a:pos x="3" y="237"/>
              </a:cxn>
              <a:cxn ang="0">
                <a:pos x="0" y="224"/>
              </a:cxn>
              <a:cxn ang="0">
                <a:pos x="0" y="208"/>
              </a:cxn>
              <a:cxn ang="0">
                <a:pos x="0" y="192"/>
              </a:cxn>
              <a:cxn ang="0">
                <a:pos x="0" y="176"/>
              </a:cxn>
              <a:cxn ang="0">
                <a:pos x="0" y="160"/>
              </a:cxn>
              <a:cxn ang="0">
                <a:pos x="0" y="144"/>
              </a:cxn>
              <a:cxn ang="0">
                <a:pos x="0" y="112"/>
              </a:cxn>
              <a:cxn ang="0">
                <a:pos x="0" y="14"/>
              </a:cxn>
              <a:cxn ang="0">
                <a:pos x="11" y="2"/>
              </a:cxn>
              <a:cxn ang="0">
                <a:pos x="27" y="2"/>
              </a:cxn>
              <a:cxn ang="0">
                <a:pos x="40" y="2"/>
              </a:cxn>
              <a:cxn ang="0">
                <a:pos x="55" y="0"/>
              </a:cxn>
              <a:cxn ang="0">
                <a:pos x="71" y="0"/>
              </a:cxn>
              <a:cxn ang="0">
                <a:pos x="87" y="0"/>
              </a:cxn>
              <a:cxn ang="0">
                <a:pos x="103" y="0"/>
              </a:cxn>
              <a:cxn ang="0">
                <a:pos x="117" y="2"/>
              </a:cxn>
            </a:cxnLst>
            <a:rect l="0" t="0" r="r" b="b"/>
            <a:pathLst>
              <a:path w="320" h="394">
                <a:moveTo>
                  <a:pt x="144" y="2"/>
                </a:moveTo>
                <a:lnTo>
                  <a:pt x="144" y="6"/>
                </a:lnTo>
                <a:lnTo>
                  <a:pt x="144" y="18"/>
                </a:lnTo>
                <a:lnTo>
                  <a:pt x="144" y="66"/>
                </a:lnTo>
                <a:lnTo>
                  <a:pt x="144" y="69"/>
                </a:lnTo>
                <a:lnTo>
                  <a:pt x="144" y="80"/>
                </a:lnTo>
                <a:lnTo>
                  <a:pt x="144" y="88"/>
                </a:lnTo>
                <a:lnTo>
                  <a:pt x="144" y="106"/>
                </a:lnTo>
                <a:lnTo>
                  <a:pt x="144" y="109"/>
                </a:lnTo>
                <a:lnTo>
                  <a:pt x="144" y="118"/>
                </a:lnTo>
                <a:lnTo>
                  <a:pt x="144" y="122"/>
                </a:lnTo>
                <a:lnTo>
                  <a:pt x="144" y="128"/>
                </a:lnTo>
                <a:lnTo>
                  <a:pt x="144" y="147"/>
                </a:lnTo>
                <a:lnTo>
                  <a:pt x="144" y="149"/>
                </a:lnTo>
                <a:lnTo>
                  <a:pt x="144" y="150"/>
                </a:lnTo>
                <a:lnTo>
                  <a:pt x="144" y="154"/>
                </a:lnTo>
                <a:lnTo>
                  <a:pt x="144" y="160"/>
                </a:lnTo>
                <a:lnTo>
                  <a:pt x="144" y="162"/>
                </a:lnTo>
                <a:lnTo>
                  <a:pt x="144" y="166"/>
                </a:lnTo>
                <a:lnTo>
                  <a:pt x="144" y="168"/>
                </a:lnTo>
                <a:lnTo>
                  <a:pt x="144" y="170"/>
                </a:lnTo>
                <a:lnTo>
                  <a:pt x="144" y="173"/>
                </a:lnTo>
                <a:lnTo>
                  <a:pt x="146" y="178"/>
                </a:lnTo>
                <a:lnTo>
                  <a:pt x="144" y="198"/>
                </a:lnTo>
                <a:lnTo>
                  <a:pt x="144" y="202"/>
                </a:lnTo>
                <a:lnTo>
                  <a:pt x="144" y="203"/>
                </a:lnTo>
                <a:lnTo>
                  <a:pt x="144" y="211"/>
                </a:lnTo>
                <a:lnTo>
                  <a:pt x="146" y="221"/>
                </a:lnTo>
                <a:lnTo>
                  <a:pt x="146" y="229"/>
                </a:lnTo>
                <a:lnTo>
                  <a:pt x="146" y="237"/>
                </a:lnTo>
                <a:lnTo>
                  <a:pt x="151" y="237"/>
                </a:lnTo>
                <a:lnTo>
                  <a:pt x="163" y="237"/>
                </a:lnTo>
                <a:lnTo>
                  <a:pt x="170" y="237"/>
                </a:lnTo>
                <a:lnTo>
                  <a:pt x="171" y="237"/>
                </a:lnTo>
                <a:lnTo>
                  <a:pt x="173" y="237"/>
                </a:lnTo>
                <a:lnTo>
                  <a:pt x="175" y="237"/>
                </a:lnTo>
                <a:lnTo>
                  <a:pt x="176" y="237"/>
                </a:lnTo>
                <a:lnTo>
                  <a:pt x="178" y="237"/>
                </a:lnTo>
                <a:lnTo>
                  <a:pt x="179" y="237"/>
                </a:lnTo>
                <a:lnTo>
                  <a:pt x="181" y="237"/>
                </a:lnTo>
                <a:lnTo>
                  <a:pt x="183" y="237"/>
                </a:lnTo>
                <a:lnTo>
                  <a:pt x="184" y="237"/>
                </a:lnTo>
                <a:lnTo>
                  <a:pt x="186" y="237"/>
                </a:lnTo>
                <a:lnTo>
                  <a:pt x="187" y="237"/>
                </a:lnTo>
                <a:lnTo>
                  <a:pt x="189" y="237"/>
                </a:lnTo>
                <a:lnTo>
                  <a:pt x="191" y="237"/>
                </a:lnTo>
                <a:lnTo>
                  <a:pt x="192" y="237"/>
                </a:lnTo>
                <a:lnTo>
                  <a:pt x="194" y="237"/>
                </a:lnTo>
                <a:lnTo>
                  <a:pt x="195" y="237"/>
                </a:lnTo>
                <a:lnTo>
                  <a:pt x="197" y="237"/>
                </a:lnTo>
                <a:lnTo>
                  <a:pt x="199" y="237"/>
                </a:lnTo>
                <a:lnTo>
                  <a:pt x="200" y="237"/>
                </a:lnTo>
                <a:lnTo>
                  <a:pt x="202" y="237"/>
                </a:lnTo>
                <a:lnTo>
                  <a:pt x="203" y="237"/>
                </a:lnTo>
                <a:lnTo>
                  <a:pt x="205" y="237"/>
                </a:lnTo>
                <a:lnTo>
                  <a:pt x="207" y="237"/>
                </a:lnTo>
                <a:lnTo>
                  <a:pt x="208" y="237"/>
                </a:lnTo>
                <a:lnTo>
                  <a:pt x="210" y="237"/>
                </a:lnTo>
                <a:lnTo>
                  <a:pt x="211" y="237"/>
                </a:lnTo>
                <a:lnTo>
                  <a:pt x="213" y="237"/>
                </a:lnTo>
                <a:lnTo>
                  <a:pt x="215" y="237"/>
                </a:lnTo>
                <a:lnTo>
                  <a:pt x="216" y="237"/>
                </a:lnTo>
                <a:lnTo>
                  <a:pt x="218" y="237"/>
                </a:lnTo>
                <a:lnTo>
                  <a:pt x="219" y="237"/>
                </a:lnTo>
                <a:lnTo>
                  <a:pt x="221" y="237"/>
                </a:lnTo>
                <a:lnTo>
                  <a:pt x="223" y="237"/>
                </a:lnTo>
                <a:lnTo>
                  <a:pt x="224" y="237"/>
                </a:lnTo>
                <a:lnTo>
                  <a:pt x="226" y="237"/>
                </a:lnTo>
                <a:lnTo>
                  <a:pt x="227" y="237"/>
                </a:lnTo>
                <a:lnTo>
                  <a:pt x="229" y="237"/>
                </a:lnTo>
                <a:lnTo>
                  <a:pt x="231" y="237"/>
                </a:lnTo>
                <a:lnTo>
                  <a:pt x="232" y="237"/>
                </a:lnTo>
                <a:lnTo>
                  <a:pt x="234" y="237"/>
                </a:lnTo>
                <a:lnTo>
                  <a:pt x="235" y="237"/>
                </a:lnTo>
                <a:lnTo>
                  <a:pt x="237" y="237"/>
                </a:lnTo>
                <a:lnTo>
                  <a:pt x="239" y="237"/>
                </a:lnTo>
                <a:lnTo>
                  <a:pt x="240" y="237"/>
                </a:lnTo>
                <a:lnTo>
                  <a:pt x="242" y="237"/>
                </a:lnTo>
                <a:lnTo>
                  <a:pt x="243" y="237"/>
                </a:lnTo>
                <a:lnTo>
                  <a:pt x="245" y="237"/>
                </a:lnTo>
                <a:lnTo>
                  <a:pt x="247" y="237"/>
                </a:lnTo>
                <a:lnTo>
                  <a:pt x="248" y="237"/>
                </a:lnTo>
                <a:lnTo>
                  <a:pt x="250" y="237"/>
                </a:lnTo>
                <a:lnTo>
                  <a:pt x="251" y="237"/>
                </a:lnTo>
                <a:lnTo>
                  <a:pt x="253" y="237"/>
                </a:lnTo>
                <a:lnTo>
                  <a:pt x="255" y="237"/>
                </a:lnTo>
                <a:lnTo>
                  <a:pt x="256" y="237"/>
                </a:lnTo>
                <a:lnTo>
                  <a:pt x="258" y="237"/>
                </a:lnTo>
                <a:lnTo>
                  <a:pt x="259" y="237"/>
                </a:lnTo>
                <a:lnTo>
                  <a:pt x="261" y="237"/>
                </a:lnTo>
                <a:lnTo>
                  <a:pt x="263" y="237"/>
                </a:lnTo>
                <a:lnTo>
                  <a:pt x="264" y="237"/>
                </a:lnTo>
                <a:lnTo>
                  <a:pt x="266" y="237"/>
                </a:lnTo>
                <a:lnTo>
                  <a:pt x="267" y="237"/>
                </a:lnTo>
                <a:lnTo>
                  <a:pt x="269" y="237"/>
                </a:lnTo>
                <a:lnTo>
                  <a:pt x="271" y="237"/>
                </a:lnTo>
                <a:lnTo>
                  <a:pt x="272" y="237"/>
                </a:lnTo>
                <a:lnTo>
                  <a:pt x="274" y="237"/>
                </a:lnTo>
                <a:lnTo>
                  <a:pt x="275" y="237"/>
                </a:lnTo>
                <a:lnTo>
                  <a:pt x="277" y="237"/>
                </a:lnTo>
                <a:lnTo>
                  <a:pt x="279" y="237"/>
                </a:lnTo>
                <a:lnTo>
                  <a:pt x="280" y="237"/>
                </a:lnTo>
                <a:lnTo>
                  <a:pt x="282" y="237"/>
                </a:lnTo>
                <a:lnTo>
                  <a:pt x="283" y="237"/>
                </a:lnTo>
                <a:lnTo>
                  <a:pt x="285" y="237"/>
                </a:lnTo>
                <a:lnTo>
                  <a:pt x="287" y="237"/>
                </a:lnTo>
                <a:lnTo>
                  <a:pt x="288" y="237"/>
                </a:lnTo>
                <a:lnTo>
                  <a:pt x="290" y="237"/>
                </a:lnTo>
                <a:lnTo>
                  <a:pt x="291" y="237"/>
                </a:lnTo>
                <a:lnTo>
                  <a:pt x="293" y="237"/>
                </a:lnTo>
                <a:lnTo>
                  <a:pt x="295" y="237"/>
                </a:lnTo>
                <a:lnTo>
                  <a:pt x="304" y="237"/>
                </a:lnTo>
                <a:lnTo>
                  <a:pt x="303" y="235"/>
                </a:lnTo>
                <a:lnTo>
                  <a:pt x="304" y="232"/>
                </a:lnTo>
                <a:lnTo>
                  <a:pt x="304" y="230"/>
                </a:lnTo>
                <a:lnTo>
                  <a:pt x="304" y="229"/>
                </a:lnTo>
                <a:lnTo>
                  <a:pt x="304" y="227"/>
                </a:lnTo>
                <a:lnTo>
                  <a:pt x="306" y="226"/>
                </a:lnTo>
                <a:lnTo>
                  <a:pt x="307" y="227"/>
                </a:lnTo>
                <a:lnTo>
                  <a:pt x="309" y="227"/>
                </a:lnTo>
                <a:lnTo>
                  <a:pt x="309" y="229"/>
                </a:lnTo>
                <a:lnTo>
                  <a:pt x="311" y="229"/>
                </a:lnTo>
                <a:lnTo>
                  <a:pt x="312" y="230"/>
                </a:lnTo>
                <a:lnTo>
                  <a:pt x="314" y="230"/>
                </a:lnTo>
                <a:lnTo>
                  <a:pt x="314" y="232"/>
                </a:lnTo>
                <a:lnTo>
                  <a:pt x="314" y="234"/>
                </a:lnTo>
                <a:lnTo>
                  <a:pt x="315" y="234"/>
                </a:lnTo>
                <a:lnTo>
                  <a:pt x="315" y="237"/>
                </a:lnTo>
                <a:lnTo>
                  <a:pt x="317" y="238"/>
                </a:lnTo>
                <a:lnTo>
                  <a:pt x="320" y="240"/>
                </a:lnTo>
                <a:lnTo>
                  <a:pt x="320" y="242"/>
                </a:lnTo>
                <a:lnTo>
                  <a:pt x="320" y="243"/>
                </a:lnTo>
                <a:lnTo>
                  <a:pt x="320" y="245"/>
                </a:lnTo>
                <a:lnTo>
                  <a:pt x="320" y="246"/>
                </a:lnTo>
                <a:lnTo>
                  <a:pt x="320" y="250"/>
                </a:lnTo>
                <a:lnTo>
                  <a:pt x="320" y="253"/>
                </a:lnTo>
                <a:lnTo>
                  <a:pt x="320" y="266"/>
                </a:lnTo>
                <a:lnTo>
                  <a:pt x="320" y="267"/>
                </a:lnTo>
                <a:lnTo>
                  <a:pt x="320" y="270"/>
                </a:lnTo>
                <a:lnTo>
                  <a:pt x="320" y="272"/>
                </a:lnTo>
                <a:lnTo>
                  <a:pt x="320" y="280"/>
                </a:lnTo>
                <a:lnTo>
                  <a:pt x="320" y="293"/>
                </a:lnTo>
                <a:lnTo>
                  <a:pt x="320" y="299"/>
                </a:lnTo>
                <a:lnTo>
                  <a:pt x="320" y="301"/>
                </a:lnTo>
                <a:lnTo>
                  <a:pt x="320" y="302"/>
                </a:lnTo>
                <a:lnTo>
                  <a:pt x="320" y="310"/>
                </a:lnTo>
                <a:lnTo>
                  <a:pt x="320" y="312"/>
                </a:lnTo>
                <a:lnTo>
                  <a:pt x="320" y="315"/>
                </a:lnTo>
                <a:lnTo>
                  <a:pt x="320" y="317"/>
                </a:lnTo>
                <a:lnTo>
                  <a:pt x="320" y="320"/>
                </a:lnTo>
                <a:lnTo>
                  <a:pt x="320" y="325"/>
                </a:lnTo>
                <a:lnTo>
                  <a:pt x="320" y="328"/>
                </a:lnTo>
                <a:lnTo>
                  <a:pt x="320" y="336"/>
                </a:lnTo>
                <a:lnTo>
                  <a:pt x="320" y="341"/>
                </a:lnTo>
                <a:lnTo>
                  <a:pt x="320" y="342"/>
                </a:lnTo>
                <a:lnTo>
                  <a:pt x="320" y="344"/>
                </a:lnTo>
                <a:lnTo>
                  <a:pt x="320" y="346"/>
                </a:lnTo>
                <a:lnTo>
                  <a:pt x="320" y="347"/>
                </a:lnTo>
                <a:lnTo>
                  <a:pt x="320" y="355"/>
                </a:lnTo>
                <a:lnTo>
                  <a:pt x="320" y="366"/>
                </a:lnTo>
                <a:lnTo>
                  <a:pt x="320" y="381"/>
                </a:lnTo>
                <a:lnTo>
                  <a:pt x="320" y="386"/>
                </a:lnTo>
                <a:lnTo>
                  <a:pt x="320" y="394"/>
                </a:lnTo>
                <a:lnTo>
                  <a:pt x="319" y="394"/>
                </a:lnTo>
                <a:lnTo>
                  <a:pt x="317" y="394"/>
                </a:lnTo>
                <a:lnTo>
                  <a:pt x="315" y="394"/>
                </a:lnTo>
                <a:lnTo>
                  <a:pt x="314" y="394"/>
                </a:lnTo>
                <a:lnTo>
                  <a:pt x="312" y="394"/>
                </a:lnTo>
                <a:lnTo>
                  <a:pt x="311" y="394"/>
                </a:lnTo>
                <a:lnTo>
                  <a:pt x="309" y="394"/>
                </a:lnTo>
                <a:lnTo>
                  <a:pt x="307" y="394"/>
                </a:lnTo>
                <a:lnTo>
                  <a:pt x="306" y="394"/>
                </a:lnTo>
                <a:lnTo>
                  <a:pt x="304" y="394"/>
                </a:lnTo>
                <a:lnTo>
                  <a:pt x="303" y="394"/>
                </a:lnTo>
                <a:lnTo>
                  <a:pt x="301" y="394"/>
                </a:lnTo>
                <a:lnTo>
                  <a:pt x="299" y="394"/>
                </a:lnTo>
                <a:lnTo>
                  <a:pt x="298" y="394"/>
                </a:lnTo>
                <a:lnTo>
                  <a:pt x="296" y="394"/>
                </a:lnTo>
                <a:lnTo>
                  <a:pt x="295" y="394"/>
                </a:lnTo>
                <a:lnTo>
                  <a:pt x="293" y="394"/>
                </a:lnTo>
                <a:lnTo>
                  <a:pt x="291" y="394"/>
                </a:lnTo>
                <a:lnTo>
                  <a:pt x="290" y="394"/>
                </a:lnTo>
                <a:lnTo>
                  <a:pt x="288" y="394"/>
                </a:lnTo>
                <a:lnTo>
                  <a:pt x="287" y="394"/>
                </a:lnTo>
                <a:lnTo>
                  <a:pt x="285" y="394"/>
                </a:lnTo>
                <a:lnTo>
                  <a:pt x="283" y="394"/>
                </a:lnTo>
                <a:lnTo>
                  <a:pt x="282" y="394"/>
                </a:lnTo>
                <a:lnTo>
                  <a:pt x="280" y="394"/>
                </a:lnTo>
                <a:lnTo>
                  <a:pt x="279" y="394"/>
                </a:lnTo>
                <a:lnTo>
                  <a:pt x="277" y="394"/>
                </a:lnTo>
                <a:lnTo>
                  <a:pt x="275" y="394"/>
                </a:lnTo>
                <a:lnTo>
                  <a:pt x="274" y="394"/>
                </a:lnTo>
                <a:lnTo>
                  <a:pt x="272" y="394"/>
                </a:lnTo>
                <a:lnTo>
                  <a:pt x="271" y="394"/>
                </a:lnTo>
                <a:lnTo>
                  <a:pt x="269" y="394"/>
                </a:lnTo>
                <a:lnTo>
                  <a:pt x="267" y="394"/>
                </a:lnTo>
                <a:lnTo>
                  <a:pt x="266" y="394"/>
                </a:lnTo>
                <a:lnTo>
                  <a:pt x="264" y="394"/>
                </a:lnTo>
                <a:lnTo>
                  <a:pt x="263" y="394"/>
                </a:lnTo>
                <a:lnTo>
                  <a:pt x="261" y="394"/>
                </a:lnTo>
                <a:lnTo>
                  <a:pt x="259" y="394"/>
                </a:lnTo>
                <a:lnTo>
                  <a:pt x="258" y="394"/>
                </a:lnTo>
                <a:lnTo>
                  <a:pt x="256" y="394"/>
                </a:lnTo>
                <a:lnTo>
                  <a:pt x="255" y="394"/>
                </a:lnTo>
                <a:lnTo>
                  <a:pt x="253" y="394"/>
                </a:lnTo>
                <a:lnTo>
                  <a:pt x="251" y="394"/>
                </a:lnTo>
                <a:lnTo>
                  <a:pt x="250" y="394"/>
                </a:lnTo>
                <a:lnTo>
                  <a:pt x="248" y="394"/>
                </a:lnTo>
                <a:lnTo>
                  <a:pt x="247" y="394"/>
                </a:lnTo>
                <a:lnTo>
                  <a:pt x="245" y="394"/>
                </a:lnTo>
                <a:lnTo>
                  <a:pt x="243" y="394"/>
                </a:lnTo>
                <a:lnTo>
                  <a:pt x="242" y="394"/>
                </a:lnTo>
                <a:lnTo>
                  <a:pt x="240" y="394"/>
                </a:lnTo>
                <a:lnTo>
                  <a:pt x="239" y="394"/>
                </a:lnTo>
                <a:lnTo>
                  <a:pt x="237" y="394"/>
                </a:lnTo>
                <a:lnTo>
                  <a:pt x="235" y="394"/>
                </a:lnTo>
                <a:lnTo>
                  <a:pt x="234" y="394"/>
                </a:lnTo>
                <a:lnTo>
                  <a:pt x="232" y="394"/>
                </a:lnTo>
                <a:lnTo>
                  <a:pt x="231" y="394"/>
                </a:lnTo>
                <a:lnTo>
                  <a:pt x="229" y="394"/>
                </a:lnTo>
                <a:lnTo>
                  <a:pt x="227" y="394"/>
                </a:lnTo>
                <a:lnTo>
                  <a:pt x="226" y="394"/>
                </a:lnTo>
                <a:lnTo>
                  <a:pt x="224" y="394"/>
                </a:lnTo>
                <a:lnTo>
                  <a:pt x="223" y="394"/>
                </a:lnTo>
                <a:lnTo>
                  <a:pt x="221" y="394"/>
                </a:lnTo>
                <a:lnTo>
                  <a:pt x="219" y="394"/>
                </a:lnTo>
                <a:lnTo>
                  <a:pt x="218" y="394"/>
                </a:lnTo>
                <a:lnTo>
                  <a:pt x="216" y="394"/>
                </a:lnTo>
                <a:lnTo>
                  <a:pt x="215" y="394"/>
                </a:lnTo>
                <a:lnTo>
                  <a:pt x="213" y="394"/>
                </a:lnTo>
                <a:lnTo>
                  <a:pt x="211" y="394"/>
                </a:lnTo>
                <a:lnTo>
                  <a:pt x="210" y="394"/>
                </a:lnTo>
                <a:lnTo>
                  <a:pt x="208" y="394"/>
                </a:lnTo>
                <a:lnTo>
                  <a:pt x="207" y="394"/>
                </a:lnTo>
                <a:lnTo>
                  <a:pt x="205" y="394"/>
                </a:lnTo>
                <a:lnTo>
                  <a:pt x="203" y="394"/>
                </a:lnTo>
                <a:lnTo>
                  <a:pt x="202" y="394"/>
                </a:lnTo>
                <a:lnTo>
                  <a:pt x="200" y="394"/>
                </a:lnTo>
                <a:lnTo>
                  <a:pt x="199" y="394"/>
                </a:lnTo>
                <a:lnTo>
                  <a:pt x="197" y="394"/>
                </a:lnTo>
                <a:lnTo>
                  <a:pt x="195" y="394"/>
                </a:lnTo>
                <a:lnTo>
                  <a:pt x="194" y="394"/>
                </a:lnTo>
                <a:lnTo>
                  <a:pt x="192" y="394"/>
                </a:lnTo>
                <a:lnTo>
                  <a:pt x="191" y="394"/>
                </a:lnTo>
                <a:lnTo>
                  <a:pt x="189" y="394"/>
                </a:lnTo>
                <a:lnTo>
                  <a:pt x="187" y="394"/>
                </a:lnTo>
                <a:lnTo>
                  <a:pt x="186" y="394"/>
                </a:lnTo>
                <a:lnTo>
                  <a:pt x="184" y="394"/>
                </a:lnTo>
                <a:lnTo>
                  <a:pt x="183" y="394"/>
                </a:lnTo>
                <a:lnTo>
                  <a:pt x="181" y="394"/>
                </a:lnTo>
                <a:lnTo>
                  <a:pt x="179" y="394"/>
                </a:lnTo>
                <a:lnTo>
                  <a:pt x="178" y="394"/>
                </a:lnTo>
                <a:lnTo>
                  <a:pt x="163" y="394"/>
                </a:lnTo>
                <a:lnTo>
                  <a:pt x="157" y="394"/>
                </a:lnTo>
                <a:lnTo>
                  <a:pt x="149" y="394"/>
                </a:lnTo>
                <a:lnTo>
                  <a:pt x="147" y="394"/>
                </a:lnTo>
                <a:lnTo>
                  <a:pt x="146" y="394"/>
                </a:lnTo>
                <a:lnTo>
                  <a:pt x="144" y="394"/>
                </a:lnTo>
                <a:lnTo>
                  <a:pt x="143" y="394"/>
                </a:lnTo>
                <a:lnTo>
                  <a:pt x="141" y="394"/>
                </a:lnTo>
                <a:lnTo>
                  <a:pt x="139" y="394"/>
                </a:lnTo>
                <a:lnTo>
                  <a:pt x="138" y="394"/>
                </a:lnTo>
                <a:lnTo>
                  <a:pt x="136" y="394"/>
                </a:lnTo>
                <a:lnTo>
                  <a:pt x="135" y="394"/>
                </a:lnTo>
                <a:lnTo>
                  <a:pt x="133" y="394"/>
                </a:lnTo>
                <a:lnTo>
                  <a:pt x="131" y="394"/>
                </a:lnTo>
                <a:lnTo>
                  <a:pt x="130" y="394"/>
                </a:lnTo>
                <a:lnTo>
                  <a:pt x="128" y="394"/>
                </a:lnTo>
                <a:lnTo>
                  <a:pt x="127" y="394"/>
                </a:lnTo>
                <a:lnTo>
                  <a:pt x="125" y="394"/>
                </a:lnTo>
                <a:lnTo>
                  <a:pt x="123" y="394"/>
                </a:lnTo>
                <a:lnTo>
                  <a:pt x="122" y="394"/>
                </a:lnTo>
                <a:lnTo>
                  <a:pt x="120" y="394"/>
                </a:lnTo>
                <a:lnTo>
                  <a:pt x="119" y="394"/>
                </a:lnTo>
                <a:lnTo>
                  <a:pt x="117" y="394"/>
                </a:lnTo>
                <a:lnTo>
                  <a:pt x="115" y="394"/>
                </a:lnTo>
                <a:lnTo>
                  <a:pt x="114" y="394"/>
                </a:lnTo>
                <a:lnTo>
                  <a:pt x="112" y="394"/>
                </a:lnTo>
                <a:lnTo>
                  <a:pt x="111" y="394"/>
                </a:lnTo>
                <a:lnTo>
                  <a:pt x="109" y="394"/>
                </a:lnTo>
                <a:lnTo>
                  <a:pt x="107" y="394"/>
                </a:lnTo>
                <a:lnTo>
                  <a:pt x="106" y="394"/>
                </a:lnTo>
                <a:lnTo>
                  <a:pt x="104" y="394"/>
                </a:lnTo>
                <a:lnTo>
                  <a:pt x="103" y="394"/>
                </a:lnTo>
                <a:lnTo>
                  <a:pt x="101" y="394"/>
                </a:lnTo>
                <a:lnTo>
                  <a:pt x="99" y="394"/>
                </a:lnTo>
                <a:lnTo>
                  <a:pt x="98" y="394"/>
                </a:lnTo>
                <a:lnTo>
                  <a:pt x="96" y="394"/>
                </a:lnTo>
                <a:lnTo>
                  <a:pt x="95" y="394"/>
                </a:lnTo>
                <a:lnTo>
                  <a:pt x="93" y="394"/>
                </a:lnTo>
                <a:lnTo>
                  <a:pt x="91" y="394"/>
                </a:lnTo>
                <a:lnTo>
                  <a:pt x="90" y="394"/>
                </a:lnTo>
                <a:lnTo>
                  <a:pt x="88" y="394"/>
                </a:lnTo>
                <a:lnTo>
                  <a:pt x="87" y="394"/>
                </a:lnTo>
                <a:lnTo>
                  <a:pt x="85" y="394"/>
                </a:lnTo>
                <a:lnTo>
                  <a:pt x="83" y="394"/>
                </a:lnTo>
                <a:lnTo>
                  <a:pt x="82" y="394"/>
                </a:lnTo>
                <a:lnTo>
                  <a:pt x="80" y="394"/>
                </a:lnTo>
                <a:lnTo>
                  <a:pt x="79" y="394"/>
                </a:lnTo>
                <a:lnTo>
                  <a:pt x="77" y="394"/>
                </a:lnTo>
                <a:lnTo>
                  <a:pt x="75" y="394"/>
                </a:lnTo>
                <a:lnTo>
                  <a:pt x="74" y="394"/>
                </a:lnTo>
                <a:lnTo>
                  <a:pt x="72" y="394"/>
                </a:lnTo>
                <a:lnTo>
                  <a:pt x="71" y="394"/>
                </a:lnTo>
                <a:lnTo>
                  <a:pt x="69" y="394"/>
                </a:lnTo>
                <a:lnTo>
                  <a:pt x="67" y="394"/>
                </a:lnTo>
                <a:lnTo>
                  <a:pt x="66" y="394"/>
                </a:lnTo>
                <a:lnTo>
                  <a:pt x="64" y="394"/>
                </a:lnTo>
                <a:lnTo>
                  <a:pt x="63" y="394"/>
                </a:lnTo>
                <a:lnTo>
                  <a:pt x="61" y="394"/>
                </a:lnTo>
                <a:lnTo>
                  <a:pt x="59" y="394"/>
                </a:lnTo>
                <a:lnTo>
                  <a:pt x="58" y="394"/>
                </a:lnTo>
                <a:lnTo>
                  <a:pt x="56" y="394"/>
                </a:lnTo>
                <a:lnTo>
                  <a:pt x="55" y="394"/>
                </a:lnTo>
                <a:lnTo>
                  <a:pt x="53" y="394"/>
                </a:lnTo>
                <a:lnTo>
                  <a:pt x="51" y="394"/>
                </a:lnTo>
                <a:lnTo>
                  <a:pt x="50" y="394"/>
                </a:lnTo>
                <a:lnTo>
                  <a:pt x="48" y="394"/>
                </a:lnTo>
                <a:lnTo>
                  <a:pt x="47" y="394"/>
                </a:lnTo>
                <a:lnTo>
                  <a:pt x="45" y="394"/>
                </a:lnTo>
                <a:lnTo>
                  <a:pt x="43" y="394"/>
                </a:lnTo>
                <a:lnTo>
                  <a:pt x="42" y="394"/>
                </a:lnTo>
                <a:lnTo>
                  <a:pt x="40" y="394"/>
                </a:lnTo>
                <a:lnTo>
                  <a:pt x="39" y="394"/>
                </a:lnTo>
                <a:lnTo>
                  <a:pt x="37" y="394"/>
                </a:lnTo>
                <a:lnTo>
                  <a:pt x="35" y="394"/>
                </a:lnTo>
                <a:lnTo>
                  <a:pt x="34" y="394"/>
                </a:lnTo>
                <a:lnTo>
                  <a:pt x="32" y="394"/>
                </a:lnTo>
                <a:lnTo>
                  <a:pt x="31" y="394"/>
                </a:lnTo>
                <a:lnTo>
                  <a:pt x="29" y="394"/>
                </a:lnTo>
                <a:lnTo>
                  <a:pt x="27" y="394"/>
                </a:lnTo>
                <a:lnTo>
                  <a:pt x="26" y="394"/>
                </a:lnTo>
                <a:lnTo>
                  <a:pt x="24" y="394"/>
                </a:lnTo>
                <a:lnTo>
                  <a:pt x="23" y="394"/>
                </a:lnTo>
                <a:lnTo>
                  <a:pt x="21" y="394"/>
                </a:lnTo>
                <a:lnTo>
                  <a:pt x="19" y="394"/>
                </a:lnTo>
                <a:lnTo>
                  <a:pt x="18" y="394"/>
                </a:lnTo>
                <a:lnTo>
                  <a:pt x="16" y="394"/>
                </a:lnTo>
                <a:lnTo>
                  <a:pt x="15" y="394"/>
                </a:lnTo>
                <a:lnTo>
                  <a:pt x="13" y="394"/>
                </a:lnTo>
                <a:lnTo>
                  <a:pt x="11" y="394"/>
                </a:lnTo>
                <a:lnTo>
                  <a:pt x="10" y="394"/>
                </a:lnTo>
                <a:lnTo>
                  <a:pt x="8" y="394"/>
                </a:lnTo>
                <a:lnTo>
                  <a:pt x="8" y="392"/>
                </a:lnTo>
                <a:lnTo>
                  <a:pt x="8" y="390"/>
                </a:lnTo>
                <a:lnTo>
                  <a:pt x="8" y="389"/>
                </a:lnTo>
                <a:lnTo>
                  <a:pt x="8" y="387"/>
                </a:lnTo>
                <a:lnTo>
                  <a:pt x="8" y="386"/>
                </a:lnTo>
                <a:lnTo>
                  <a:pt x="8" y="384"/>
                </a:lnTo>
                <a:lnTo>
                  <a:pt x="8" y="382"/>
                </a:lnTo>
                <a:lnTo>
                  <a:pt x="8" y="381"/>
                </a:lnTo>
                <a:lnTo>
                  <a:pt x="8" y="379"/>
                </a:lnTo>
                <a:lnTo>
                  <a:pt x="8" y="378"/>
                </a:lnTo>
                <a:lnTo>
                  <a:pt x="8" y="376"/>
                </a:lnTo>
                <a:lnTo>
                  <a:pt x="8" y="374"/>
                </a:lnTo>
                <a:lnTo>
                  <a:pt x="8" y="373"/>
                </a:lnTo>
                <a:lnTo>
                  <a:pt x="8" y="371"/>
                </a:lnTo>
                <a:lnTo>
                  <a:pt x="8" y="370"/>
                </a:lnTo>
                <a:lnTo>
                  <a:pt x="8" y="368"/>
                </a:lnTo>
                <a:lnTo>
                  <a:pt x="8" y="366"/>
                </a:lnTo>
                <a:lnTo>
                  <a:pt x="8" y="365"/>
                </a:lnTo>
                <a:lnTo>
                  <a:pt x="8" y="363"/>
                </a:lnTo>
                <a:lnTo>
                  <a:pt x="8" y="362"/>
                </a:lnTo>
                <a:lnTo>
                  <a:pt x="8" y="360"/>
                </a:lnTo>
                <a:lnTo>
                  <a:pt x="8" y="358"/>
                </a:lnTo>
                <a:lnTo>
                  <a:pt x="8" y="357"/>
                </a:lnTo>
                <a:lnTo>
                  <a:pt x="8" y="355"/>
                </a:lnTo>
                <a:lnTo>
                  <a:pt x="8" y="354"/>
                </a:lnTo>
                <a:lnTo>
                  <a:pt x="8" y="352"/>
                </a:lnTo>
                <a:lnTo>
                  <a:pt x="8" y="350"/>
                </a:lnTo>
                <a:lnTo>
                  <a:pt x="8" y="349"/>
                </a:lnTo>
                <a:lnTo>
                  <a:pt x="8" y="347"/>
                </a:lnTo>
                <a:lnTo>
                  <a:pt x="8" y="346"/>
                </a:lnTo>
                <a:lnTo>
                  <a:pt x="8" y="344"/>
                </a:lnTo>
                <a:lnTo>
                  <a:pt x="8" y="342"/>
                </a:lnTo>
                <a:lnTo>
                  <a:pt x="8" y="341"/>
                </a:lnTo>
                <a:lnTo>
                  <a:pt x="8" y="339"/>
                </a:lnTo>
                <a:lnTo>
                  <a:pt x="8" y="338"/>
                </a:lnTo>
                <a:lnTo>
                  <a:pt x="8" y="336"/>
                </a:lnTo>
                <a:lnTo>
                  <a:pt x="8" y="334"/>
                </a:lnTo>
                <a:lnTo>
                  <a:pt x="8" y="333"/>
                </a:lnTo>
                <a:lnTo>
                  <a:pt x="8" y="331"/>
                </a:lnTo>
                <a:lnTo>
                  <a:pt x="8" y="330"/>
                </a:lnTo>
                <a:lnTo>
                  <a:pt x="8" y="328"/>
                </a:lnTo>
                <a:lnTo>
                  <a:pt x="8" y="326"/>
                </a:lnTo>
                <a:lnTo>
                  <a:pt x="8" y="325"/>
                </a:lnTo>
                <a:lnTo>
                  <a:pt x="8" y="323"/>
                </a:lnTo>
                <a:lnTo>
                  <a:pt x="8" y="322"/>
                </a:lnTo>
                <a:lnTo>
                  <a:pt x="8" y="320"/>
                </a:lnTo>
                <a:lnTo>
                  <a:pt x="8" y="318"/>
                </a:lnTo>
                <a:lnTo>
                  <a:pt x="8" y="317"/>
                </a:lnTo>
                <a:lnTo>
                  <a:pt x="8" y="315"/>
                </a:lnTo>
                <a:lnTo>
                  <a:pt x="8" y="314"/>
                </a:lnTo>
                <a:lnTo>
                  <a:pt x="8" y="312"/>
                </a:lnTo>
                <a:lnTo>
                  <a:pt x="8" y="310"/>
                </a:lnTo>
                <a:lnTo>
                  <a:pt x="8" y="309"/>
                </a:lnTo>
                <a:lnTo>
                  <a:pt x="8" y="307"/>
                </a:lnTo>
                <a:lnTo>
                  <a:pt x="8" y="306"/>
                </a:lnTo>
                <a:lnTo>
                  <a:pt x="8" y="304"/>
                </a:lnTo>
                <a:lnTo>
                  <a:pt x="8" y="302"/>
                </a:lnTo>
                <a:lnTo>
                  <a:pt x="8" y="301"/>
                </a:lnTo>
                <a:lnTo>
                  <a:pt x="8" y="299"/>
                </a:lnTo>
                <a:lnTo>
                  <a:pt x="8" y="298"/>
                </a:lnTo>
                <a:lnTo>
                  <a:pt x="8" y="296"/>
                </a:lnTo>
                <a:lnTo>
                  <a:pt x="8" y="294"/>
                </a:lnTo>
                <a:lnTo>
                  <a:pt x="8" y="293"/>
                </a:lnTo>
                <a:lnTo>
                  <a:pt x="8" y="291"/>
                </a:lnTo>
                <a:lnTo>
                  <a:pt x="8" y="290"/>
                </a:lnTo>
                <a:lnTo>
                  <a:pt x="8" y="288"/>
                </a:lnTo>
                <a:lnTo>
                  <a:pt x="8" y="286"/>
                </a:lnTo>
                <a:lnTo>
                  <a:pt x="8" y="285"/>
                </a:lnTo>
                <a:lnTo>
                  <a:pt x="8" y="283"/>
                </a:lnTo>
                <a:lnTo>
                  <a:pt x="8" y="282"/>
                </a:lnTo>
                <a:lnTo>
                  <a:pt x="8" y="280"/>
                </a:lnTo>
                <a:lnTo>
                  <a:pt x="8" y="278"/>
                </a:lnTo>
                <a:lnTo>
                  <a:pt x="8" y="277"/>
                </a:lnTo>
                <a:lnTo>
                  <a:pt x="8" y="275"/>
                </a:lnTo>
                <a:lnTo>
                  <a:pt x="8" y="274"/>
                </a:lnTo>
                <a:lnTo>
                  <a:pt x="8" y="272"/>
                </a:lnTo>
                <a:lnTo>
                  <a:pt x="8" y="270"/>
                </a:lnTo>
                <a:lnTo>
                  <a:pt x="8" y="269"/>
                </a:lnTo>
                <a:lnTo>
                  <a:pt x="8" y="267"/>
                </a:lnTo>
                <a:lnTo>
                  <a:pt x="8" y="266"/>
                </a:lnTo>
                <a:lnTo>
                  <a:pt x="8" y="264"/>
                </a:lnTo>
                <a:lnTo>
                  <a:pt x="8" y="262"/>
                </a:lnTo>
                <a:lnTo>
                  <a:pt x="8" y="261"/>
                </a:lnTo>
                <a:lnTo>
                  <a:pt x="8" y="259"/>
                </a:lnTo>
                <a:lnTo>
                  <a:pt x="8" y="258"/>
                </a:lnTo>
                <a:lnTo>
                  <a:pt x="8" y="256"/>
                </a:lnTo>
                <a:lnTo>
                  <a:pt x="8" y="254"/>
                </a:lnTo>
                <a:lnTo>
                  <a:pt x="8" y="253"/>
                </a:lnTo>
                <a:lnTo>
                  <a:pt x="8" y="251"/>
                </a:lnTo>
                <a:lnTo>
                  <a:pt x="8" y="250"/>
                </a:lnTo>
                <a:lnTo>
                  <a:pt x="8" y="248"/>
                </a:lnTo>
                <a:lnTo>
                  <a:pt x="8" y="246"/>
                </a:lnTo>
                <a:lnTo>
                  <a:pt x="8" y="238"/>
                </a:lnTo>
                <a:lnTo>
                  <a:pt x="8" y="237"/>
                </a:lnTo>
                <a:lnTo>
                  <a:pt x="7" y="237"/>
                </a:lnTo>
                <a:lnTo>
                  <a:pt x="5" y="237"/>
                </a:lnTo>
                <a:lnTo>
                  <a:pt x="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5"/>
                </a:lnTo>
                <a:lnTo>
                  <a:pt x="0" y="234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26"/>
                </a:lnTo>
                <a:lnTo>
                  <a:pt x="0" y="120"/>
                </a:lnTo>
                <a:lnTo>
                  <a:pt x="0" y="112"/>
                </a:lnTo>
                <a:lnTo>
                  <a:pt x="0" y="110"/>
                </a:lnTo>
                <a:lnTo>
                  <a:pt x="0" y="107"/>
                </a:lnTo>
                <a:lnTo>
                  <a:pt x="0" y="106"/>
                </a:lnTo>
                <a:lnTo>
                  <a:pt x="0" y="93"/>
                </a:lnTo>
                <a:lnTo>
                  <a:pt x="0" y="86"/>
                </a:lnTo>
                <a:lnTo>
                  <a:pt x="0" y="80"/>
                </a:lnTo>
                <a:lnTo>
                  <a:pt x="0" y="67"/>
                </a:lnTo>
                <a:lnTo>
                  <a:pt x="0" y="54"/>
                </a:lnTo>
                <a:lnTo>
                  <a:pt x="0" y="27"/>
                </a:lnTo>
                <a:lnTo>
                  <a:pt x="0" y="14"/>
                </a:lnTo>
                <a:lnTo>
                  <a:pt x="0" y="11"/>
                </a:lnTo>
                <a:lnTo>
                  <a:pt x="0" y="6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5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3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29" y="2"/>
                </a:lnTo>
                <a:lnTo>
                  <a:pt x="31" y="2"/>
                </a:lnTo>
                <a:lnTo>
                  <a:pt x="32" y="2"/>
                </a:lnTo>
                <a:lnTo>
                  <a:pt x="34" y="2"/>
                </a:lnTo>
                <a:lnTo>
                  <a:pt x="35" y="2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0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7" y="2"/>
                </a:lnTo>
                <a:lnTo>
                  <a:pt x="48" y="2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7" y="2"/>
                </a:lnTo>
                <a:lnTo>
                  <a:pt x="109" y="2"/>
                </a:lnTo>
                <a:lnTo>
                  <a:pt x="111" y="2"/>
                </a:lnTo>
                <a:lnTo>
                  <a:pt x="112" y="2"/>
                </a:lnTo>
                <a:lnTo>
                  <a:pt x="114" y="2"/>
                </a:lnTo>
                <a:lnTo>
                  <a:pt x="115" y="2"/>
                </a:lnTo>
                <a:lnTo>
                  <a:pt x="117" y="2"/>
                </a:lnTo>
                <a:lnTo>
                  <a:pt x="119" y="2"/>
                </a:lnTo>
                <a:lnTo>
                  <a:pt x="131" y="2"/>
                </a:lnTo>
                <a:lnTo>
                  <a:pt x="133" y="2"/>
                </a:lnTo>
                <a:lnTo>
                  <a:pt x="144" y="2"/>
                </a:lnTo>
                <a:close/>
              </a:path>
            </a:pathLst>
          </a:custGeom>
          <a:solidFill>
            <a:srgbClr val="E366D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5"/>
          <p:cNvSpPr>
            <a:spLocks/>
          </p:cNvSpPr>
          <p:nvPr/>
        </p:nvSpPr>
        <p:spPr bwMode="auto">
          <a:xfrm>
            <a:off x="2968626" y="4378326"/>
            <a:ext cx="266700" cy="376238"/>
          </a:xfrm>
          <a:custGeom>
            <a:avLst/>
            <a:gdLst/>
            <a:ahLst/>
            <a:cxnLst>
              <a:cxn ang="0">
                <a:pos x="157" y="12"/>
              </a:cxn>
              <a:cxn ang="0">
                <a:pos x="157" y="23"/>
              </a:cxn>
              <a:cxn ang="0">
                <a:pos x="157" y="34"/>
              </a:cxn>
              <a:cxn ang="0">
                <a:pos x="157" y="45"/>
              </a:cxn>
              <a:cxn ang="0">
                <a:pos x="157" y="63"/>
              </a:cxn>
              <a:cxn ang="0">
                <a:pos x="164" y="80"/>
              </a:cxn>
              <a:cxn ang="0">
                <a:pos x="168" y="100"/>
              </a:cxn>
              <a:cxn ang="0">
                <a:pos x="168" y="111"/>
              </a:cxn>
              <a:cxn ang="0">
                <a:pos x="168" y="122"/>
              </a:cxn>
              <a:cxn ang="0">
                <a:pos x="168" y="133"/>
              </a:cxn>
              <a:cxn ang="0">
                <a:pos x="168" y="144"/>
              </a:cxn>
              <a:cxn ang="0">
                <a:pos x="168" y="156"/>
              </a:cxn>
              <a:cxn ang="0">
                <a:pos x="168" y="167"/>
              </a:cxn>
              <a:cxn ang="0">
                <a:pos x="168" y="178"/>
              </a:cxn>
              <a:cxn ang="0">
                <a:pos x="168" y="189"/>
              </a:cxn>
              <a:cxn ang="0">
                <a:pos x="168" y="200"/>
              </a:cxn>
              <a:cxn ang="0">
                <a:pos x="168" y="212"/>
              </a:cxn>
              <a:cxn ang="0">
                <a:pos x="168" y="223"/>
              </a:cxn>
              <a:cxn ang="0">
                <a:pos x="168" y="234"/>
              </a:cxn>
              <a:cxn ang="0">
                <a:pos x="159" y="236"/>
              </a:cxn>
              <a:cxn ang="0">
                <a:pos x="148" y="236"/>
              </a:cxn>
              <a:cxn ang="0">
                <a:pos x="136" y="236"/>
              </a:cxn>
              <a:cxn ang="0">
                <a:pos x="127" y="237"/>
              </a:cxn>
              <a:cxn ang="0">
                <a:pos x="116" y="237"/>
              </a:cxn>
              <a:cxn ang="0">
                <a:pos x="104" y="237"/>
              </a:cxn>
              <a:cxn ang="0">
                <a:pos x="95" y="236"/>
              </a:cxn>
              <a:cxn ang="0">
                <a:pos x="84" y="236"/>
              </a:cxn>
              <a:cxn ang="0">
                <a:pos x="72" y="236"/>
              </a:cxn>
              <a:cxn ang="0">
                <a:pos x="63" y="237"/>
              </a:cxn>
              <a:cxn ang="0">
                <a:pos x="52" y="237"/>
              </a:cxn>
              <a:cxn ang="0">
                <a:pos x="40" y="237"/>
              </a:cxn>
              <a:cxn ang="0">
                <a:pos x="31" y="236"/>
              </a:cxn>
              <a:cxn ang="0">
                <a:pos x="20" y="236"/>
              </a:cxn>
              <a:cxn ang="0">
                <a:pos x="12" y="232"/>
              </a:cxn>
              <a:cxn ang="0">
                <a:pos x="12" y="221"/>
              </a:cxn>
              <a:cxn ang="0">
                <a:pos x="13" y="212"/>
              </a:cxn>
              <a:cxn ang="0">
                <a:pos x="13" y="200"/>
              </a:cxn>
              <a:cxn ang="0">
                <a:pos x="12" y="191"/>
              </a:cxn>
              <a:cxn ang="0">
                <a:pos x="12" y="180"/>
              </a:cxn>
              <a:cxn ang="0">
                <a:pos x="12" y="168"/>
              </a:cxn>
              <a:cxn ang="0">
                <a:pos x="12" y="156"/>
              </a:cxn>
              <a:cxn ang="0">
                <a:pos x="12" y="144"/>
              </a:cxn>
              <a:cxn ang="0">
                <a:pos x="12" y="133"/>
              </a:cxn>
              <a:cxn ang="0">
                <a:pos x="13" y="124"/>
              </a:cxn>
              <a:cxn ang="0">
                <a:pos x="13" y="112"/>
              </a:cxn>
              <a:cxn ang="0">
                <a:pos x="13" y="101"/>
              </a:cxn>
              <a:cxn ang="0">
                <a:pos x="13" y="90"/>
              </a:cxn>
              <a:cxn ang="0">
                <a:pos x="12" y="80"/>
              </a:cxn>
              <a:cxn ang="0">
                <a:pos x="0" y="80"/>
              </a:cxn>
              <a:cxn ang="0">
                <a:pos x="0" y="69"/>
              </a:cxn>
              <a:cxn ang="0">
                <a:pos x="0" y="58"/>
              </a:cxn>
              <a:cxn ang="0">
                <a:pos x="0" y="47"/>
              </a:cxn>
              <a:cxn ang="0">
                <a:pos x="0" y="36"/>
              </a:cxn>
              <a:cxn ang="0">
                <a:pos x="0" y="24"/>
              </a:cxn>
              <a:cxn ang="0">
                <a:pos x="0" y="13"/>
              </a:cxn>
              <a:cxn ang="0">
                <a:pos x="0" y="2"/>
              </a:cxn>
              <a:cxn ang="0">
                <a:pos x="61" y="0"/>
              </a:cxn>
              <a:cxn ang="0">
                <a:pos x="119" y="2"/>
              </a:cxn>
            </a:cxnLst>
            <a:rect l="0" t="0" r="r" b="b"/>
            <a:pathLst>
              <a:path w="168" h="237">
                <a:moveTo>
                  <a:pt x="157" y="2"/>
                </a:moveTo>
                <a:lnTo>
                  <a:pt x="157" y="4"/>
                </a:lnTo>
                <a:lnTo>
                  <a:pt x="157" y="5"/>
                </a:lnTo>
                <a:lnTo>
                  <a:pt x="157" y="7"/>
                </a:lnTo>
                <a:lnTo>
                  <a:pt x="157" y="8"/>
                </a:lnTo>
                <a:lnTo>
                  <a:pt x="157" y="10"/>
                </a:lnTo>
                <a:lnTo>
                  <a:pt x="157" y="12"/>
                </a:lnTo>
                <a:lnTo>
                  <a:pt x="157" y="13"/>
                </a:lnTo>
                <a:lnTo>
                  <a:pt x="157" y="15"/>
                </a:lnTo>
                <a:lnTo>
                  <a:pt x="157" y="16"/>
                </a:lnTo>
                <a:lnTo>
                  <a:pt x="157" y="18"/>
                </a:lnTo>
                <a:lnTo>
                  <a:pt x="157" y="20"/>
                </a:lnTo>
                <a:lnTo>
                  <a:pt x="157" y="21"/>
                </a:lnTo>
                <a:lnTo>
                  <a:pt x="157" y="23"/>
                </a:lnTo>
                <a:lnTo>
                  <a:pt x="157" y="24"/>
                </a:lnTo>
                <a:lnTo>
                  <a:pt x="157" y="26"/>
                </a:lnTo>
                <a:lnTo>
                  <a:pt x="157" y="28"/>
                </a:lnTo>
                <a:lnTo>
                  <a:pt x="157" y="29"/>
                </a:lnTo>
                <a:lnTo>
                  <a:pt x="157" y="31"/>
                </a:lnTo>
                <a:lnTo>
                  <a:pt x="157" y="32"/>
                </a:lnTo>
                <a:lnTo>
                  <a:pt x="157" y="34"/>
                </a:lnTo>
                <a:lnTo>
                  <a:pt x="157" y="36"/>
                </a:lnTo>
                <a:lnTo>
                  <a:pt x="157" y="37"/>
                </a:lnTo>
                <a:lnTo>
                  <a:pt x="157" y="39"/>
                </a:lnTo>
                <a:lnTo>
                  <a:pt x="157" y="40"/>
                </a:lnTo>
                <a:lnTo>
                  <a:pt x="157" y="42"/>
                </a:lnTo>
                <a:lnTo>
                  <a:pt x="157" y="44"/>
                </a:lnTo>
                <a:lnTo>
                  <a:pt x="157" y="45"/>
                </a:lnTo>
                <a:lnTo>
                  <a:pt x="157" y="47"/>
                </a:lnTo>
                <a:lnTo>
                  <a:pt x="157" y="48"/>
                </a:lnTo>
                <a:lnTo>
                  <a:pt x="157" y="50"/>
                </a:lnTo>
                <a:lnTo>
                  <a:pt x="157" y="52"/>
                </a:lnTo>
                <a:lnTo>
                  <a:pt x="157" y="53"/>
                </a:lnTo>
                <a:lnTo>
                  <a:pt x="157" y="61"/>
                </a:lnTo>
                <a:lnTo>
                  <a:pt x="157" y="63"/>
                </a:lnTo>
                <a:lnTo>
                  <a:pt x="157" y="71"/>
                </a:lnTo>
                <a:lnTo>
                  <a:pt x="157" y="79"/>
                </a:lnTo>
                <a:lnTo>
                  <a:pt x="157" y="80"/>
                </a:lnTo>
                <a:lnTo>
                  <a:pt x="159" y="80"/>
                </a:lnTo>
                <a:lnTo>
                  <a:pt x="160" y="80"/>
                </a:lnTo>
                <a:lnTo>
                  <a:pt x="162" y="80"/>
                </a:lnTo>
                <a:lnTo>
                  <a:pt x="164" y="80"/>
                </a:lnTo>
                <a:lnTo>
                  <a:pt x="165" y="80"/>
                </a:lnTo>
                <a:lnTo>
                  <a:pt x="167" y="80"/>
                </a:lnTo>
                <a:lnTo>
                  <a:pt x="168" y="80"/>
                </a:lnTo>
                <a:lnTo>
                  <a:pt x="168" y="85"/>
                </a:lnTo>
                <a:lnTo>
                  <a:pt x="168" y="96"/>
                </a:lnTo>
                <a:lnTo>
                  <a:pt x="168" y="98"/>
                </a:lnTo>
                <a:lnTo>
                  <a:pt x="168" y="100"/>
                </a:lnTo>
                <a:lnTo>
                  <a:pt x="168" y="101"/>
                </a:lnTo>
                <a:lnTo>
                  <a:pt x="168" y="103"/>
                </a:lnTo>
                <a:lnTo>
                  <a:pt x="168" y="104"/>
                </a:lnTo>
                <a:lnTo>
                  <a:pt x="168" y="106"/>
                </a:lnTo>
                <a:lnTo>
                  <a:pt x="168" y="108"/>
                </a:lnTo>
                <a:lnTo>
                  <a:pt x="168" y="109"/>
                </a:lnTo>
                <a:lnTo>
                  <a:pt x="168" y="111"/>
                </a:lnTo>
                <a:lnTo>
                  <a:pt x="168" y="112"/>
                </a:lnTo>
                <a:lnTo>
                  <a:pt x="168" y="114"/>
                </a:lnTo>
                <a:lnTo>
                  <a:pt x="168" y="116"/>
                </a:lnTo>
                <a:lnTo>
                  <a:pt x="168" y="117"/>
                </a:lnTo>
                <a:lnTo>
                  <a:pt x="168" y="119"/>
                </a:lnTo>
                <a:lnTo>
                  <a:pt x="168" y="120"/>
                </a:lnTo>
                <a:lnTo>
                  <a:pt x="168" y="122"/>
                </a:lnTo>
                <a:lnTo>
                  <a:pt x="168" y="124"/>
                </a:lnTo>
                <a:lnTo>
                  <a:pt x="168" y="125"/>
                </a:lnTo>
                <a:lnTo>
                  <a:pt x="168" y="127"/>
                </a:lnTo>
                <a:lnTo>
                  <a:pt x="168" y="128"/>
                </a:lnTo>
                <a:lnTo>
                  <a:pt x="168" y="130"/>
                </a:lnTo>
                <a:lnTo>
                  <a:pt x="168" y="132"/>
                </a:lnTo>
                <a:lnTo>
                  <a:pt x="168" y="133"/>
                </a:lnTo>
                <a:lnTo>
                  <a:pt x="168" y="135"/>
                </a:lnTo>
                <a:lnTo>
                  <a:pt x="168" y="136"/>
                </a:lnTo>
                <a:lnTo>
                  <a:pt x="168" y="138"/>
                </a:lnTo>
                <a:lnTo>
                  <a:pt x="168" y="140"/>
                </a:lnTo>
                <a:lnTo>
                  <a:pt x="168" y="141"/>
                </a:lnTo>
                <a:lnTo>
                  <a:pt x="168" y="143"/>
                </a:lnTo>
                <a:lnTo>
                  <a:pt x="168" y="144"/>
                </a:lnTo>
                <a:lnTo>
                  <a:pt x="168" y="146"/>
                </a:lnTo>
                <a:lnTo>
                  <a:pt x="168" y="148"/>
                </a:lnTo>
                <a:lnTo>
                  <a:pt x="168" y="149"/>
                </a:lnTo>
                <a:lnTo>
                  <a:pt x="168" y="151"/>
                </a:lnTo>
                <a:lnTo>
                  <a:pt x="168" y="152"/>
                </a:lnTo>
                <a:lnTo>
                  <a:pt x="168" y="154"/>
                </a:lnTo>
                <a:lnTo>
                  <a:pt x="168" y="156"/>
                </a:lnTo>
                <a:lnTo>
                  <a:pt x="168" y="157"/>
                </a:lnTo>
                <a:lnTo>
                  <a:pt x="168" y="159"/>
                </a:lnTo>
                <a:lnTo>
                  <a:pt x="168" y="160"/>
                </a:lnTo>
                <a:lnTo>
                  <a:pt x="168" y="162"/>
                </a:lnTo>
                <a:lnTo>
                  <a:pt x="168" y="164"/>
                </a:lnTo>
                <a:lnTo>
                  <a:pt x="168" y="165"/>
                </a:lnTo>
                <a:lnTo>
                  <a:pt x="168" y="167"/>
                </a:lnTo>
                <a:lnTo>
                  <a:pt x="168" y="168"/>
                </a:lnTo>
                <a:lnTo>
                  <a:pt x="168" y="170"/>
                </a:lnTo>
                <a:lnTo>
                  <a:pt x="168" y="172"/>
                </a:lnTo>
                <a:lnTo>
                  <a:pt x="168" y="173"/>
                </a:lnTo>
                <a:lnTo>
                  <a:pt x="168" y="175"/>
                </a:lnTo>
                <a:lnTo>
                  <a:pt x="168" y="176"/>
                </a:lnTo>
                <a:lnTo>
                  <a:pt x="168" y="178"/>
                </a:lnTo>
                <a:lnTo>
                  <a:pt x="168" y="180"/>
                </a:lnTo>
                <a:lnTo>
                  <a:pt x="168" y="181"/>
                </a:lnTo>
                <a:lnTo>
                  <a:pt x="168" y="183"/>
                </a:lnTo>
                <a:lnTo>
                  <a:pt x="168" y="184"/>
                </a:lnTo>
                <a:lnTo>
                  <a:pt x="168" y="186"/>
                </a:lnTo>
                <a:lnTo>
                  <a:pt x="168" y="188"/>
                </a:lnTo>
                <a:lnTo>
                  <a:pt x="168" y="189"/>
                </a:lnTo>
                <a:lnTo>
                  <a:pt x="168" y="191"/>
                </a:lnTo>
                <a:lnTo>
                  <a:pt x="168" y="192"/>
                </a:lnTo>
                <a:lnTo>
                  <a:pt x="168" y="194"/>
                </a:lnTo>
                <a:lnTo>
                  <a:pt x="168" y="196"/>
                </a:lnTo>
                <a:lnTo>
                  <a:pt x="168" y="197"/>
                </a:lnTo>
                <a:lnTo>
                  <a:pt x="168" y="199"/>
                </a:lnTo>
                <a:lnTo>
                  <a:pt x="168" y="200"/>
                </a:lnTo>
                <a:lnTo>
                  <a:pt x="168" y="202"/>
                </a:lnTo>
                <a:lnTo>
                  <a:pt x="168" y="204"/>
                </a:lnTo>
                <a:lnTo>
                  <a:pt x="168" y="205"/>
                </a:lnTo>
                <a:lnTo>
                  <a:pt x="168" y="207"/>
                </a:lnTo>
                <a:lnTo>
                  <a:pt x="168" y="208"/>
                </a:lnTo>
                <a:lnTo>
                  <a:pt x="168" y="210"/>
                </a:lnTo>
                <a:lnTo>
                  <a:pt x="168" y="212"/>
                </a:lnTo>
                <a:lnTo>
                  <a:pt x="168" y="213"/>
                </a:lnTo>
                <a:lnTo>
                  <a:pt x="168" y="215"/>
                </a:lnTo>
                <a:lnTo>
                  <a:pt x="168" y="216"/>
                </a:lnTo>
                <a:lnTo>
                  <a:pt x="168" y="218"/>
                </a:lnTo>
                <a:lnTo>
                  <a:pt x="168" y="220"/>
                </a:lnTo>
                <a:lnTo>
                  <a:pt x="168" y="221"/>
                </a:lnTo>
                <a:lnTo>
                  <a:pt x="168" y="223"/>
                </a:lnTo>
                <a:lnTo>
                  <a:pt x="168" y="224"/>
                </a:lnTo>
                <a:lnTo>
                  <a:pt x="168" y="226"/>
                </a:lnTo>
                <a:lnTo>
                  <a:pt x="168" y="228"/>
                </a:lnTo>
                <a:lnTo>
                  <a:pt x="168" y="229"/>
                </a:lnTo>
                <a:lnTo>
                  <a:pt x="168" y="231"/>
                </a:lnTo>
                <a:lnTo>
                  <a:pt x="168" y="232"/>
                </a:lnTo>
                <a:lnTo>
                  <a:pt x="168" y="234"/>
                </a:lnTo>
                <a:lnTo>
                  <a:pt x="168" y="236"/>
                </a:lnTo>
                <a:lnTo>
                  <a:pt x="167" y="236"/>
                </a:lnTo>
                <a:lnTo>
                  <a:pt x="165" y="236"/>
                </a:lnTo>
                <a:lnTo>
                  <a:pt x="164" y="236"/>
                </a:lnTo>
                <a:lnTo>
                  <a:pt x="162" y="236"/>
                </a:lnTo>
                <a:lnTo>
                  <a:pt x="160" y="236"/>
                </a:lnTo>
                <a:lnTo>
                  <a:pt x="159" y="236"/>
                </a:lnTo>
                <a:lnTo>
                  <a:pt x="157" y="236"/>
                </a:lnTo>
                <a:lnTo>
                  <a:pt x="156" y="236"/>
                </a:lnTo>
                <a:lnTo>
                  <a:pt x="154" y="236"/>
                </a:lnTo>
                <a:lnTo>
                  <a:pt x="152" y="236"/>
                </a:lnTo>
                <a:lnTo>
                  <a:pt x="151" y="236"/>
                </a:lnTo>
                <a:lnTo>
                  <a:pt x="149" y="236"/>
                </a:lnTo>
                <a:lnTo>
                  <a:pt x="148" y="236"/>
                </a:lnTo>
                <a:lnTo>
                  <a:pt x="146" y="236"/>
                </a:lnTo>
                <a:lnTo>
                  <a:pt x="144" y="236"/>
                </a:lnTo>
                <a:lnTo>
                  <a:pt x="143" y="236"/>
                </a:lnTo>
                <a:lnTo>
                  <a:pt x="141" y="236"/>
                </a:lnTo>
                <a:lnTo>
                  <a:pt x="140" y="236"/>
                </a:lnTo>
                <a:lnTo>
                  <a:pt x="138" y="236"/>
                </a:lnTo>
                <a:lnTo>
                  <a:pt x="136" y="236"/>
                </a:lnTo>
                <a:lnTo>
                  <a:pt x="135" y="236"/>
                </a:lnTo>
                <a:lnTo>
                  <a:pt x="133" y="236"/>
                </a:lnTo>
                <a:lnTo>
                  <a:pt x="132" y="236"/>
                </a:lnTo>
                <a:lnTo>
                  <a:pt x="132" y="237"/>
                </a:lnTo>
                <a:lnTo>
                  <a:pt x="130" y="237"/>
                </a:lnTo>
                <a:lnTo>
                  <a:pt x="128" y="237"/>
                </a:lnTo>
                <a:lnTo>
                  <a:pt x="127" y="237"/>
                </a:lnTo>
                <a:lnTo>
                  <a:pt x="125" y="237"/>
                </a:lnTo>
                <a:lnTo>
                  <a:pt x="124" y="237"/>
                </a:lnTo>
                <a:lnTo>
                  <a:pt x="122" y="237"/>
                </a:lnTo>
                <a:lnTo>
                  <a:pt x="120" y="237"/>
                </a:lnTo>
                <a:lnTo>
                  <a:pt x="119" y="237"/>
                </a:lnTo>
                <a:lnTo>
                  <a:pt x="117" y="237"/>
                </a:lnTo>
                <a:lnTo>
                  <a:pt x="116" y="237"/>
                </a:lnTo>
                <a:lnTo>
                  <a:pt x="114" y="237"/>
                </a:lnTo>
                <a:lnTo>
                  <a:pt x="112" y="237"/>
                </a:lnTo>
                <a:lnTo>
                  <a:pt x="111" y="237"/>
                </a:lnTo>
                <a:lnTo>
                  <a:pt x="109" y="237"/>
                </a:lnTo>
                <a:lnTo>
                  <a:pt x="108" y="237"/>
                </a:lnTo>
                <a:lnTo>
                  <a:pt x="106" y="237"/>
                </a:lnTo>
                <a:lnTo>
                  <a:pt x="104" y="237"/>
                </a:lnTo>
                <a:lnTo>
                  <a:pt x="104" y="236"/>
                </a:lnTo>
                <a:lnTo>
                  <a:pt x="103" y="236"/>
                </a:lnTo>
                <a:lnTo>
                  <a:pt x="101" y="236"/>
                </a:lnTo>
                <a:lnTo>
                  <a:pt x="100" y="236"/>
                </a:lnTo>
                <a:lnTo>
                  <a:pt x="98" y="236"/>
                </a:lnTo>
                <a:lnTo>
                  <a:pt x="96" y="236"/>
                </a:lnTo>
                <a:lnTo>
                  <a:pt x="95" y="236"/>
                </a:lnTo>
                <a:lnTo>
                  <a:pt x="93" y="236"/>
                </a:lnTo>
                <a:lnTo>
                  <a:pt x="92" y="236"/>
                </a:lnTo>
                <a:lnTo>
                  <a:pt x="90" y="236"/>
                </a:lnTo>
                <a:lnTo>
                  <a:pt x="88" y="236"/>
                </a:lnTo>
                <a:lnTo>
                  <a:pt x="87" y="236"/>
                </a:lnTo>
                <a:lnTo>
                  <a:pt x="85" y="236"/>
                </a:lnTo>
                <a:lnTo>
                  <a:pt x="84" y="236"/>
                </a:lnTo>
                <a:lnTo>
                  <a:pt x="82" y="236"/>
                </a:lnTo>
                <a:lnTo>
                  <a:pt x="80" y="236"/>
                </a:lnTo>
                <a:lnTo>
                  <a:pt x="79" y="236"/>
                </a:lnTo>
                <a:lnTo>
                  <a:pt x="77" y="236"/>
                </a:lnTo>
                <a:lnTo>
                  <a:pt x="76" y="236"/>
                </a:lnTo>
                <a:lnTo>
                  <a:pt x="74" y="236"/>
                </a:lnTo>
                <a:lnTo>
                  <a:pt x="72" y="236"/>
                </a:lnTo>
                <a:lnTo>
                  <a:pt x="71" y="236"/>
                </a:lnTo>
                <a:lnTo>
                  <a:pt x="69" y="236"/>
                </a:lnTo>
                <a:lnTo>
                  <a:pt x="69" y="237"/>
                </a:lnTo>
                <a:lnTo>
                  <a:pt x="68" y="237"/>
                </a:lnTo>
                <a:lnTo>
                  <a:pt x="66" y="237"/>
                </a:lnTo>
                <a:lnTo>
                  <a:pt x="64" y="237"/>
                </a:lnTo>
                <a:lnTo>
                  <a:pt x="63" y="237"/>
                </a:lnTo>
                <a:lnTo>
                  <a:pt x="61" y="237"/>
                </a:lnTo>
                <a:lnTo>
                  <a:pt x="60" y="237"/>
                </a:lnTo>
                <a:lnTo>
                  <a:pt x="58" y="237"/>
                </a:lnTo>
                <a:lnTo>
                  <a:pt x="56" y="237"/>
                </a:lnTo>
                <a:lnTo>
                  <a:pt x="55" y="237"/>
                </a:lnTo>
                <a:lnTo>
                  <a:pt x="53" y="237"/>
                </a:lnTo>
                <a:lnTo>
                  <a:pt x="52" y="237"/>
                </a:lnTo>
                <a:lnTo>
                  <a:pt x="50" y="237"/>
                </a:lnTo>
                <a:lnTo>
                  <a:pt x="48" y="237"/>
                </a:lnTo>
                <a:lnTo>
                  <a:pt x="47" y="237"/>
                </a:lnTo>
                <a:lnTo>
                  <a:pt x="45" y="237"/>
                </a:lnTo>
                <a:lnTo>
                  <a:pt x="44" y="237"/>
                </a:lnTo>
                <a:lnTo>
                  <a:pt x="42" y="237"/>
                </a:lnTo>
                <a:lnTo>
                  <a:pt x="40" y="237"/>
                </a:lnTo>
                <a:lnTo>
                  <a:pt x="39" y="237"/>
                </a:lnTo>
                <a:lnTo>
                  <a:pt x="37" y="237"/>
                </a:lnTo>
                <a:lnTo>
                  <a:pt x="36" y="237"/>
                </a:lnTo>
                <a:lnTo>
                  <a:pt x="36" y="236"/>
                </a:lnTo>
                <a:lnTo>
                  <a:pt x="34" y="236"/>
                </a:lnTo>
                <a:lnTo>
                  <a:pt x="32" y="236"/>
                </a:lnTo>
                <a:lnTo>
                  <a:pt x="31" y="236"/>
                </a:lnTo>
                <a:lnTo>
                  <a:pt x="29" y="236"/>
                </a:lnTo>
                <a:lnTo>
                  <a:pt x="28" y="236"/>
                </a:lnTo>
                <a:lnTo>
                  <a:pt x="26" y="236"/>
                </a:lnTo>
                <a:lnTo>
                  <a:pt x="24" y="236"/>
                </a:lnTo>
                <a:lnTo>
                  <a:pt x="23" y="236"/>
                </a:lnTo>
                <a:lnTo>
                  <a:pt x="21" y="236"/>
                </a:lnTo>
                <a:lnTo>
                  <a:pt x="20" y="236"/>
                </a:lnTo>
                <a:lnTo>
                  <a:pt x="18" y="236"/>
                </a:lnTo>
                <a:lnTo>
                  <a:pt x="16" y="236"/>
                </a:lnTo>
                <a:lnTo>
                  <a:pt x="15" y="236"/>
                </a:lnTo>
                <a:lnTo>
                  <a:pt x="13" y="236"/>
                </a:lnTo>
                <a:lnTo>
                  <a:pt x="12" y="236"/>
                </a:lnTo>
                <a:lnTo>
                  <a:pt x="12" y="234"/>
                </a:lnTo>
                <a:lnTo>
                  <a:pt x="12" y="232"/>
                </a:lnTo>
                <a:lnTo>
                  <a:pt x="12" y="231"/>
                </a:lnTo>
                <a:lnTo>
                  <a:pt x="12" y="229"/>
                </a:lnTo>
                <a:lnTo>
                  <a:pt x="12" y="228"/>
                </a:lnTo>
                <a:lnTo>
                  <a:pt x="12" y="226"/>
                </a:lnTo>
                <a:lnTo>
                  <a:pt x="12" y="224"/>
                </a:lnTo>
                <a:lnTo>
                  <a:pt x="12" y="223"/>
                </a:lnTo>
                <a:lnTo>
                  <a:pt x="12" y="221"/>
                </a:lnTo>
                <a:lnTo>
                  <a:pt x="12" y="220"/>
                </a:lnTo>
                <a:lnTo>
                  <a:pt x="13" y="220"/>
                </a:lnTo>
                <a:lnTo>
                  <a:pt x="13" y="218"/>
                </a:lnTo>
                <a:lnTo>
                  <a:pt x="13" y="216"/>
                </a:lnTo>
                <a:lnTo>
                  <a:pt x="13" y="215"/>
                </a:lnTo>
                <a:lnTo>
                  <a:pt x="13" y="213"/>
                </a:lnTo>
                <a:lnTo>
                  <a:pt x="13" y="212"/>
                </a:lnTo>
                <a:lnTo>
                  <a:pt x="13" y="210"/>
                </a:lnTo>
                <a:lnTo>
                  <a:pt x="13" y="208"/>
                </a:lnTo>
                <a:lnTo>
                  <a:pt x="13" y="207"/>
                </a:lnTo>
                <a:lnTo>
                  <a:pt x="13" y="205"/>
                </a:lnTo>
                <a:lnTo>
                  <a:pt x="13" y="204"/>
                </a:lnTo>
                <a:lnTo>
                  <a:pt x="13" y="202"/>
                </a:lnTo>
                <a:lnTo>
                  <a:pt x="13" y="200"/>
                </a:lnTo>
                <a:lnTo>
                  <a:pt x="13" y="199"/>
                </a:lnTo>
                <a:lnTo>
                  <a:pt x="13" y="197"/>
                </a:lnTo>
                <a:lnTo>
                  <a:pt x="13" y="196"/>
                </a:lnTo>
                <a:lnTo>
                  <a:pt x="13" y="194"/>
                </a:lnTo>
                <a:lnTo>
                  <a:pt x="13" y="192"/>
                </a:lnTo>
                <a:lnTo>
                  <a:pt x="12" y="192"/>
                </a:lnTo>
                <a:lnTo>
                  <a:pt x="12" y="191"/>
                </a:lnTo>
                <a:lnTo>
                  <a:pt x="12" y="189"/>
                </a:lnTo>
                <a:lnTo>
                  <a:pt x="12" y="188"/>
                </a:lnTo>
                <a:lnTo>
                  <a:pt x="12" y="186"/>
                </a:lnTo>
                <a:lnTo>
                  <a:pt x="12" y="184"/>
                </a:lnTo>
                <a:lnTo>
                  <a:pt x="12" y="183"/>
                </a:lnTo>
                <a:lnTo>
                  <a:pt x="12" y="181"/>
                </a:lnTo>
                <a:lnTo>
                  <a:pt x="12" y="180"/>
                </a:lnTo>
                <a:lnTo>
                  <a:pt x="12" y="178"/>
                </a:lnTo>
                <a:lnTo>
                  <a:pt x="12" y="176"/>
                </a:lnTo>
                <a:lnTo>
                  <a:pt x="12" y="175"/>
                </a:lnTo>
                <a:lnTo>
                  <a:pt x="12" y="173"/>
                </a:lnTo>
                <a:lnTo>
                  <a:pt x="12" y="172"/>
                </a:lnTo>
                <a:lnTo>
                  <a:pt x="12" y="170"/>
                </a:lnTo>
                <a:lnTo>
                  <a:pt x="12" y="168"/>
                </a:lnTo>
                <a:lnTo>
                  <a:pt x="12" y="167"/>
                </a:lnTo>
                <a:lnTo>
                  <a:pt x="12" y="165"/>
                </a:lnTo>
                <a:lnTo>
                  <a:pt x="12" y="164"/>
                </a:lnTo>
                <a:lnTo>
                  <a:pt x="12" y="162"/>
                </a:lnTo>
                <a:lnTo>
                  <a:pt x="12" y="159"/>
                </a:lnTo>
                <a:lnTo>
                  <a:pt x="12" y="157"/>
                </a:lnTo>
                <a:lnTo>
                  <a:pt x="12" y="156"/>
                </a:lnTo>
                <a:lnTo>
                  <a:pt x="12" y="154"/>
                </a:lnTo>
                <a:lnTo>
                  <a:pt x="12" y="152"/>
                </a:lnTo>
                <a:lnTo>
                  <a:pt x="12" y="151"/>
                </a:lnTo>
                <a:lnTo>
                  <a:pt x="12" y="149"/>
                </a:lnTo>
                <a:lnTo>
                  <a:pt x="12" y="148"/>
                </a:lnTo>
                <a:lnTo>
                  <a:pt x="12" y="146"/>
                </a:lnTo>
                <a:lnTo>
                  <a:pt x="12" y="144"/>
                </a:lnTo>
                <a:lnTo>
                  <a:pt x="12" y="143"/>
                </a:lnTo>
                <a:lnTo>
                  <a:pt x="12" y="141"/>
                </a:lnTo>
                <a:lnTo>
                  <a:pt x="12" y="140"/>
                </a:lnTo>
                <a:lnTo>
                  <a:pt x="12" y="138"/>
                </a:lnTo>
                <a:lnTo>
                  <a:pt x="12" y="136"/>
                </a:lnTo>
                <a:lnTo>
                  <a:pt x="12" y="135"/>
                </a:lnTo>
                <a:lnTo>
                  <a:pt x="12" y="133"/>
                </a:lnTo>
                <a:lnTo>
                  <a:pt x="12" y="132"/>
                </a:lnTo>
                <a:lnTo>
                  <a:pt x="13" y="132"/>
                </a:lnTo>
                <a:lnTo>
                  <a:pt x="13" y="130"/>
                </a:lnTo>
                <a:lnTo>
                  <a:pt x="13" y="128"/>
                </a:lnTo>
                <a:lnTo>
                  <a:pt x="13" y="127"/>
                </a:lnTo>
                <a:lnTo>
                  <a:pt x="13" y="125"/>
                </a:lnTo>
                <a:lnTo>
                  <a:pt x="13" y="124"/>
                </a:lnTo>
                <a:lnTo>
                  <a:pt x="13" y="122"/>
                </a:lnTo>
                <a:lnTo>
                  <a:pt x="13" y="120"/>
                </a:lnTo>
                <a:lnTo>
                  <a:pt x="13" y="119"/>
                </a:lnTo>
                <a:lnTo>
                  <a:pt x="13" y="117"/>
                </a:lnTo>
                <a:lnTo>
                  <a:pt x="13" y="116"/>
                </a:lnTo>
                <a:lnTo>
                  <a:pt x="13" y="114"/>
                </a:lnTo>
                <a:lnTo>
                  <a:pt x="13" y="112"/>
                </a:lnTo>
                <a:lnTo>
                  <a:pt x="13" y="111"/>
                </a:lnTo>
                <a:lnTo>
                  <a:pt x="13" y="109"/>
                </a:lnTo>
                <a:lnTo>
                  <a:pt x="13" y="108"/>
                </a:lnTo>
                <a:lnTo>
                  <a:pt x="13" y="106"/>
                </a:lnTo>
                <a:lnTo>
                  <a:pt x="13" y="104"/>
                </a:lnTo>
                <a:lnTo>
                  <a:pt x="13" y="103"/>
                </a:lnTo>
                <a:lnTo>
                  <a:pt x="13" y="101"/>
                </a:lnTo>
                <a:lnTo>
                  <a:pt x="13" y="100"/>
                </a:lnTo>
                <a:lnTo>
                  <a:pt x="13" y="98"/>
                </a:lnTo>
                <a:lnTo>
                  <a:pt x="13" y="96"/>
                </a:lnTo>
                <a:lnTo>
                  <a:pt x="13" y="95"/>
                </a:lnTo>
                <a:lnTo>
                  <a:pt x="13" y="93"/>
                </a:lnTo>
                <a:lnTo>
                  <a:pt x="13" y="92"/>
                </a:lnTo>
                <a:lnTo>
                  <a:pt x="13" y="90"/>
                </a:lnTo>
                <a:lnTo>
                  <a:pt x="13" y="88"/>
                </a:lnTo>
                <a:lnTo>
                  <a:pt x="13" y="87"/>
                </a:lnTo>
                <a:lnTo>
                  <a:pt x="13" y="85"/>
                </a:lnTo>
                <a:lnTo>
                  <a:pt x="13" y="84"/>
                </a:lnTo>
                <a:lnTo>
                  <a:pt x="13" y="82"/>
                </a:lnTo>
                <a:lnTo>
                  <a:pt x="13" y="80"/>
                </a:lnTo>
                <a:lnTo>
                  <a:pt x="12" y="80"/>
                </a:lnTo>
                <a:lnTo>
                  <a:pt x="10" y="80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4" y="80"/>
                </a:lnTo>
                <a:lnTo>
                  <a:pt x="2" y="80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13" y="0"/>
                </a:lnTo>
                <a:lnTo>
                  <a:pt x="20" y="0"/>
                </a:lnTo>
                <a:lnTo>
                  <a:pt x="24" y="0"/>
                </a:lnTo>
                <a:lnTo>
                  <a:pt x="28" y="0"/>
                </a:lnTo>
                <a:lnTo>
                  <a:pt x="40" y="0"/>
                </a:lnTo>
                <a:lnTo>
                  <a:pt x="58" y="0"/>
                </a:lnTo>
                <a:lnTo>
                  <a:pt x="61" y="0"/>
                </a:lnTo>
                <a:lnTo>
                  <a:pt x="66" y="2"/>
                </a:lnTo>
                <a:lnTo>
                  <a:pt x="79" y="2"/>
                </a:lnTo>
                <a:lnTo>
                  <a:pt x="80" y="2"/>
                </a:lnTo>
                <a:lnTo>
                  <a:pt x="93" y="2"/>
                </a:lnTo>
                <a:lnTo>
                  <a:pt x="106" y="2"/>
                </a:lnTo>
                <a:lnTo>
                  <a:pt x="108" y="2"/>
                </a:lnTo>
                <a:lnTo>
                  <a:pt x="119" y="2"/>
                </a:lnTo>
                <a:lnTo>
                  <a:pt x="122" y="2"/>
                </a:lnTo>
                <a:lnTo>
                  <a:pt x="125" y="2"/>
                </a:lnTo>
                <a:lnTo>
                  <a:pt x="132" y="2"/>
                </a:lnTo>
                <a:lnTo>
                  <a:pt x="144" y="2"/>
                </a:lnTo>
                <a:lnTo>
                  <a:pt x="148" y="2"/>
                </a:lnTo>
                <a:lnTo>
                  <a:pt x="157" y="2"/>
                </a:lnTo>
                <a:close/>
              </a:path>
            </a:pathLst>
          </a:custGeom>
          <a:solidFill>
            <a:srgbClr val="A482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6"/>
          <p:cNvSpPr>
            <a:spLocks/>
          </p:cNvSpPr>
          <p:nvPr/>
        </p:nvSpPr>
        <p:spPr bwMode="auto">
          <a:xfrm>
            <a:off x="3632201" y="5859463"/>
            <a:ext cx="377825" cy="368300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26" y="2"/>
              </a:cxn>
              <a:cxn ang="0">
                <a:pos x="27" y="24"/>
              </a:cxn>
              <a:cxn ang="0">
                <a:pos x="51" y="26"/>
              </a:cxn>
              <a:cxn ang="0">
                <a:pos x="77" y="38"/>
              </a:cxn>
              <a:cxn ang="0">
                <a:pos x="125" y="38"/>
              </a:cxn>
              <a:cxn ang="0">
                <a:pos x="141" y="34"/>
              </a:cxn>
              <a:cxn ang="0">
                <a:pos x="160" y="45"/>
              </a:cxn>
              <a:cxn ang="0">
                <a:pos x="173" y="51"/>
              </a:cxn>
              <a:cxn ang="0">
                <a:pos x="232" y="53"/>
              </a:cxn>
              <a:cxn ang="0">
                <a:pos x="237" y="78"/>
              </a:cxn>
              <a:cxn ang="0">
                <a:pos x="237" y="96"/>
              </a:cxn>
              <a:cxn ang="0">
                <a:pos x="237" y="104"/>
              </a:cxn>
              <a:cxn ang="0">
                <a:pos x="237" y="112"/>
              </a:cxn>
              <a:cxn ang="0">
                <a:pos x="237" y="120"/>
              </a:cxn>
              <a:cxn ang="0">
                <a:pos x="237" y="128"/>
              </a:cxn>
              <a:cxn ang="0">
                <a:pos x="237" y="136"/>
              </a:cxn>
              <a:cxn ang="0">
                <a:pos x="237" y="144"/>
              </a:cxn>
              <a:cxn ang="0">
                <a:pos x="237" y="152"/>
              </a:cxn>
              <a:cxn ang="0">
                <a:pos x="237" y="160"/>
              </a:cxn>
              <a:cxn ang="0">
                <a:pos x="238" y="166"/>
              </a:cxn>
              <a:cxn ang="0">
                <a:pos x="238" y="174"/>
              </a:cxn>
              <a:cxn ang="0">
                <a:pos x="238" y="182"/>
              </a:cxn>
              <a:cxn ang="0">
                <a:pos x="238" y="190"/>
              </a:cxn>
              <a:cxn ang="0">
                <a:pos x="238" y="198"/>
              </a:cxn>
              <a:cxn ang="0">
                <a:pos x="238" y="206"/>
              </a:cxn>
              <a:cxn ang="0">
                <a:pos x="238" y="214"/>
              </a:cxn>
              <a:cxn ang="0">
                <a:pos x="238" y="232"/>
              </a:cxn>
              <a:cxn ang="0">
                <a:pos x="144" y="232"/>
              </a:cxn>
              <a:cxn ang="0">
                <a:pos x="91" y="232"/>
              </a:cxn>
              <a:cxn ang="0">
                <a:pos x="8" y="226"/>
              </a:cxn>
              <a:cxn ang="0">
                <a:pos x="8" y="218"/>
              </a:cxn>
              <a:cxn ang="0">
                <a:pos x="8" y="210"/>
              </a:cxn>
              <a:cxn ang="0">
                <a:pos x="8" y="202"/>
              </a:cxn>
              <a:cxn ang="0">
                <a:pos x="8" y="194"/>
              </a:cxn>
              <a:cxn ang="0">
                <a:pos x="8" y="186"/>
              </a:cxn>
              <a:cxn ang="0">
                <a:pos x="8" y="178"/>
              </a:cxn>
              <a:cxn ang="0">
                <a:pos x="8" y="170"/>
              </a:cxn>
              <a:cxn ang="0">
                <a:pos x="8" y="162"/>
              </a:cxn>
              <a:cxn ang="0">
                <a:pos x="8" y="154"/>
              </a:cxn>
              <a:cxn ang="0">
                <a:pos x="8" y="146"/>
              </a:cxn>
              <a:cxn ang="0">
                <a:pos x="8" y="138"/>
              </a:cxn>
              <a:cxn ang="0">
                <a:pos x="8" y="130"/>
              </a:cxn>
              <a:cxn ang="0">
                <a:pos x="8" y="122"/>
              </a:cxn>
              <a:cxn ang="0">
                <a:pos x="8" y="114"/>
              </a:cxn>
              <a:cxn ang="0">
                <a:pos x="8" y="106"/>
              </a:cxn>
              <a:cxn ang="0">
                <a:pos x="8" y="98"/>
              </a:cxn>
              <a:cxn ang="0">
                <a:pos x="8" y="90"/>
              </a:cxn>
              <a:cxn ang="0">
                <a:pos x="8" y="82"/>
              </a:cxn>
              <a:cxn ang="0">
                <a:pos x="2" y="77"/>
              </a:cxn>
              <a:cxn ang="0">
                <a:pos x="0" y="70"/>
              </a:cxn>
              <a:cxn ang="0">
                <a:pos x="0" y="62"/>
              </a:cxn>
              <a:cxn ang="0">
                <a:pos x="0" y="54"/>
              </a:cxn>
              <a:cxn ang="0">
                <a:pos x="0" y="13"/>
              </a:cxn>
              <a:cxn ang="0">
                <a:pos x="5" y="0"/>
              </a:cxn>
              <a:cxn ang="0">
                <a:pos x="13" y="0"/>
              </a:cxn>
            </a:cxnLst>
            <a:rect l="0" t="0" r="r" b="b"/>
            <a:pathLst>
              <a:path w="238" h="232">
                <a:moveTo>
                  <a:pt x="13" y="0"/>
                </a:move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2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6" y="2"/>
                </a:lnTo>
                <a:lnTo>
                  <a:pt x="26" y="14"/>
                </a:lnTo>
                <a:lnTo>
                  <a:pt x="26" y="16"/>
                </a:lnTo>
                <a:lnTo>
                  <a:pt x="26" y="21"/>
                </a:lnTo>
                <a:lnTo>
                  <a:pt x="26" y="22"/>
                </a:lnTo>
                <a:lnTo>
                  <a:pt x="27" y="24"/>
                </a:lnTo>
                <a:lnTo>
                  <a:pt x="29" y="26"/>
                </a:lnTo>
                <a:lnTo>
                  <a:pt x="30" y="26"/>
                </a:lnTo>
                <a:lnTo>
                  <a:pt x="38" y="26"/>
                </a:lnTo>
                <a:lnTo>
                  <a:pt x="42" y="26"/>
                </a:lnTo>
                <a:lnTo>
                  <a:pt x="51" y="26"/>
                </a:lnTo>
                <a:lnTo>
                  <a:pt x="51" y="30"/>
                </a:lnTo>
                <a:lnTo>
                  <a:pt x="51" y="38"/>
                </a:lnTo>
                <a:lnTo>
                  <a:pt x="62" y="38"/>
                </a:lnTo>
                <a:lnTo>
                  <a:pt x="75" y="38"/>
                </a:lnTo>
                <a:lnTo>
                  <a:pt x="77" y="38"/>
                </a:lnTo>
                <a:lnTo>
                  <a:pt x="88" y="38"/>
                </a:lnTo>
                <a:lnTo>
                  <a:pt x="90" y="38"/>
                </a:lnTo>
                <a:lnTo>
                  <a:pt x="93" y="38"/>
                </a:lnTo>
                <a:lnTo>
                  <a:pt x="110" y="38"/>
                </a:lnTo>
                <a:lnTo>
                  <a:pt x="125" y="38"/>
                </a:lnTo>
                <a:lnTo>
                  <a:pt x="128" y="38"/>
                </a:lnTo>
                <a:lnTo>
                  <a:pt x="131" y="38"/>
                </a:lnTo>
                <a:lnTo>
                  <a:pt x="134" y="38"/>
                </a:lnTo>
                <a:lnTo>
                  <a:pt x="134" y="34"/>
                </a:lnTo>
                <a:lnTo>
                  <a:pt x="141" y="34"/>
                </a:lnTo>
                <a:lnTo>
                  <a:pt x="141" y="40"/>
                </a:lnTo>
                <a:lnTo>
                  <a:pt x="154" y="40"/>
                </a:lnTo>
                <a:lnTo>
                  <a:pt x="154" y="45"/>
                </a:lnTo>
                <a:lnTo>
                  <a:pt x="158" y="45"/>
                </a:lnTo>
                <a:lnTo>
                  <a:pt x="160" y="45"/>
                </a:lnTo>
                <a:lnTo>
                  <a:pt x="163" y="46"/>
                </a:lnTo>
                <a:lnTo>
                  <a:pt x="165" y="46"/>
                </a:lnTo>
                <a:lnTo>
                  <a:pt x="165" y="48"/>
                </a:lnTo>
                <a:lnTo>
                  <a:pt x="166" y="48"/>
                </a:lnTo>
                <a:lnTo>
                  <a:pt x="173" y="51"/>
                </a:lnTo>
                <a:lnTo>
                  <a:pt x="205" y="51"/>
                </a:lnTo>
                <a:lnTo>
                  <a:pt x="210" y="51"/>
                </a:lnTo>
                <a:lnTo>
                  <a:pt x="227" y="51"/>
                </a:lnTo>
                <a:lnTo>
                  <a:pt x="232" y="51"/>
                </a:lnTo>
                <a:lnTo>
                  <a:pt x="232" y="53"/>
                </a:lnTo>
                <a:lnTo>
                  <a:pt x="232" y="59"/>
                </a:lnTo>
                <a:lnTo>
                  <a:pt x="232" y="64"/>
                </a:lnTo>
                <a:lnTo>
                  <a:pt x="232" y="75"/>
                </a:lnTo>
                <a:lnTo>
                  <a:pt x="232" y="78"/>
                </a:lnTo>
                <a:lnTo>
                  <a:pt x="237" y="78"/>
                </a:lnTo>
                <a:lnTo>
                  <a:pt x="237" y="90"/>
                </a:lnTo>
                <a:lnTo>
                  <a:pt x="237" y="91"/>
                </a:lnTo>
                <a:lnTo>
                  <a:pt x="237" y="93"/>
                </a:lnTo>
                <a:lnTo>
                  <a:pt x="237" y="94"/>
                </a:lnTo>
                <a:lnTo>
                  <a:pt x="237" y="96"/>
                </a:lnTo>
                <a:lnTo>
                  <a:pt x="237" y="98"/>
                </a:lnTo>
                <a:lnTo>
                  <a:pt x="237" y="99"/>
                </a:lnTo>
                <a:lnTo>
                  <a:pt x="237" y="101"/>
                </a:lnTo>
                <a:lnTo>
                  <a:pt x="237" y="102"/>
                </a:lnTo>
                <a:lnTo>
                  <a:pt x="237" y="104"/>
                </a:lnTo>
                <a:lnTo>
                  <a:pt x="237" y="106"/>
                </a:lnTo>
                <a:lnTo>
                  <a:pt x="237" y="107"/>
                </a:lnTo>
                <a:lnTo>
                  <a:pt x="237" y="109"/>
                </a:lnTo>
                <a:lnTo>
                  <a:pt x="237" y="110"/>
                </a:lnTo>
                <a:lnTo>
                  <a:pt x="237" y="112"/>
                </a:lnTo>
                <a:lnTo>
                  <a:pt x="237" y="114"/>
                </a:lnTo>
                <a:lnTo>
                  <a:pt x="237" y="115"/>
                </a:lnTo>
                <a:lnTo>
                  <a:pt x="237" y="117"/>
                </a:lnTo>
                <a:lnTo>
                  <a:pt x="237" y="118"/>
                </a:lnTo>
                <a:lnTo>
                  <a:pt x="237" y="120"/>
                </a:lnTo>
                <a:lnTo>
                  <a:pt x="237" y="122"/>
                </a:lnTo>
                <a:lnTo>
                  <a:pt x="237" y="123"/>
                </a:lnTo>
                <a:lnTo>
                  <a:pt x="237" y="125"/>
                </a:lnTo>
                <a:lnTo>
                  <a:pt x="237" y="126"/>
                </a:lnTo>
                <a:lnTo>
                  <a:pt x="237" y="128"/>
                </a:lnTo>
                <a:lnTo>
                  <a:pt x="237" y="130"/>
                </a:lnTo>
                <a:lnTo>
                  <a:pt x="237" y="131"/>
                </a:lnTo>
                <a:lnTo>
                  <a:pt x="237" y="133"/>
                </a:lnTo>
                <a:lnTo>
                  <a:pt x="237" y="134"/>
                </a:lnTo>
                <a:lnTo>
                  <a:pt x="237" y="136"/>
                </a:lnTo>
                <a:lnTo>
                  <a:pt x="237" y="138"/>
                </a:lnTo>
                <a:lnTo>
                  <a:pt x="237" y="139"/>
                </a:lnTo>
                <a:lnTo>
                  <a:pt x="237" y="141"/>
                </a:lnTo>
                <a:lnTo>
                  <a:pt x="237" y="142"/>
                </a:lnTo>
                <a:lnTo>
                  <a:pt x="237" y="144"/>
                </a:lnTo>
                <a:lnTo>
                  <a:pt x="237" y="146"/>
                </a:lnTo>
                <a:lnTo>
                  <a:pt x="237" y="147"/>
                </a:lnTo>
                <a:lnTo>
                  <a:pt x="237" y="149"/>
                </a:lnTo>
                <a:lnTo>
                  <a:pt x="237" y="150"/>
                </a:lnTo>
                <a:lnTo>
                  <a:pt x="237" y="152"/>
                </a:lnTo>
                <a:lnTo>
                  <a:pt x="237" y="154"/>
                </a:lnTo>
                <a:lnTo>
                  <a:pt x="237" y="155"/>
                </a:lnTo>
                <a:lnTo>
                  <a:pt x="237" y="157"/>
                </a:lnTo>
                <a:lnTo>
                  <a:pt x="237" y="158"/>
                </a:lnTo>
                <a:lnTo>
                  <a:pt x="237" y="160"/>
                </a:lnTo>
                <a:lnTo>
                  <a:pt x="237" y="162"/>
                </a:lnTo>
                <a:lnTo>
                  <a:pt x="238" y="162"/>
                </a:lnTo>
                <a:lnTo>
                  <a:pt x="238" y="163"/>
                </a:lnTo>
                <a:lnTo>
                  <a:pt x="238" y="165"/>
                </a:lnTo>
                <a:lnTo>
                  <a:pt x="238" y="166"/>
                </a:lnTo>
                <a:lnTo>
                  <a:pt x="238" y="168"/>
                </a:lnTo>
                <a:lnTo>
                  <a:pt x="238" y="170"/>
                </a:lnTo>
                <a:lnTo>
                  <a:pt x="238" y="171"/>
                </a:lnTo>
                <a:lnTo>
                  <a:pt x="238" y="173"/>
                </a:lnTo>
                <a:lnTo>
                  <a:pt x="238" y="174"/>
                </a:lnTo>
                <a:lnTo>
                  <a:pt x="238" y="176"/>
                </a:lnTo>
                <a:lnTo>
                  <a:pt x="238" y="178"/>
                </a:lnTo>
                <a:lnTo>
                  <a:pt x="238" y="179"/>
                </a:lnTo>
                <a:lnTo>
                  <a:pt x="238" y="181"/>
                </a:lnTo>
                <a:lnTo>
                  <a:pt x="238" y="182"/>
                </a:lnTo>
                <a:lnTo>
                  <a:pt x="238" y="184"/>
                </a:lnTo>
                <a:lnTo>
                  <a:pt x="238" y="186"/>
                </a:lnTo>
                <a:lnTo>
                  <a:pt x="238" y="187"/>
                </a:lnTo>
                <a:lnTo>
                  <a:pt x="238" y="189"/>
                </a:lnTo>
                <a:lnTo>
                  <a:pt x="238" y="190"/>
                </a:lnTo>
                <a:lnTo>
                  <a:pt x="238" y="192"/>
                </a:lnTo>
                <a:lnTo>
                  <a:pt x="238" y="194"/>
                </a:lnTo>
                <a:lnTo>
                  <a:pt x="238" y="195"/>
                </a:lnTo>
                <a:lnTo>
                  <a:pt x="238" y="197"/>
                </a:lnTo>
                <a:lnTo>
                  <a:pt x="238" y="198"/>
                </a:lnTo>
                <a:lnTo>
                  <a:pt x="238" y="200"/>
                </a:lnTo>
                <a:lnTo>
                  <a:pt x="238" y="202"/>
                </a:lnTo>
                <a:lnTo>
                  <a:pt x="238" y="203"/>
                </a:lnTo>
                <a:lnTo>
                  <a:pt x="238" y="205"/>
                </a:lnTo>
                <a:lnTo>
                  <a:pt x="238" y="206"/>
                </a:lnTo>
                <a:lnTo>
                  <a:pt x="238" y="208"/>
                </a:lnTo>
                <a:lnTo>
                  <a:pt x="238" y="210"/>
                </a:lnTo>
                <a:lnTo>
                  <a:pt x="238" y="211"/>
                </a:lnTo>
                <a:lnTo>
                  <a:pt x="238" y="213"/>
                </a:lnTo>
                <a:lnTo>
                  <a:pt x="238" y="214"/>
                </a:lnTo>
                <a:lnTo>
                  <a:pt x="238" y="216"/>
                </a:lnTo>
                <a:lnTo>
                  <a:pt x="238" y="218"/>
                </a:lnTo>
                <a:lnTo>
                  <a:pt x="238" y="219"/>
                </a:lnTo>
                <a:lnTo>
                  <a:pt x="238" y="222"/>
                </a:lnTo>
                <a:lnTo>
                  <a:pt x="238" y="232"/>
                </a:lnTo>
                <a:lnTo>
                  <a:pt x="187" y="232"/>
                </a:lnTo>
                <a:lnTo>
                  <a:pt x="158" y="232"/>
                </a:lnTo>
                <a:lnTo>
                  <a:pt x="157" y="232"/>
                </a:lnTo>
                <a:lnTo>
                  <a:pt x="146" y="232"/>
                </a:lnTo>
                <a:lnTo>
                  <a:pt x="144" y="232"/>
                </a:lnTo>
                <a:lnTo>
                  <a:pt x="136" y="232"/>
                </a:lnTo>
                <a:lnTo>
                  <a:pt x="125" y="232"/>
                </a:lnTo>
                <a:lnTo>
                  <a:pt x="122" y="232"/>
                </a:lnTo>
                <a:lnTo>
                  <a:pt x="109" y="232"/>
                </a:lnTo>
                <a:lnTo>
                  <a:pt x="91" y="232"/>
                </a:lnTo>
                <a:lnTo>
                  <a:pt x="83" y="232"/>
                </a:lnTo>
                <a:lnTo>
                  <a:pt x="70" y="232"/>
                </a:lnTo>
                <a:lnTo>
                  <a:pt x="13" y="232"/>
                </a:lnTo>
                <a:lnTo>
                  <a:pt x="8" y="232"/>
                </a:lnTo>
                <a:lnTo>
                  <a:pt x="8" y="226"/>
                </a:lnTo>
                <a:lnTo>
                  <a:pt x="8" y="224"/>
                </a:lnTo>
                <a:lnTo>
                  <a:pt x="8" y="222"/>
                </a:lnTo>
                <a:lnTo>
                  <a:pt x="8" y="221"/>
                </a:lnTo>
                <a:lnTo>
                  <a:pt x="8" y="219"/>
                </a:lnTo>
                <a:lnTo>
                  <a:pt x="8" y="218"/>
                </a:lnTo>
                <a:lnTo>
                  <a:pt x="8" y="216"/>
                </a:lnTo>
                <a:lnTo>
                  <a:pt x="8" y="214"/>
                </a:lnTo>
                <a:lnTo>
                  <a:pt x="8" y="213"/>
                </a:lnTo>
                <a:lnTo>
                  <a:pt x="8" y="211"/>
                </a:lnTo>
                <a:lnTo>
                  <a:pt x="8" y="210"/>
                </a:lnTo>
                <a:lnTo>
                  <a:pt x="8" y="208"/>
                </a:lnTo>
                <a:lnTo>
                  <a:pt x="8" y="206"/>
                </a:lnTo>
                <a:lnTo>
                  <a:pt x="8" y="205"/>
                </a:lnTo>
                <a:lnTo>
                  <a:pt x="8" y="203"/>
                </a:lnTo>
                <a:lnTo>
                  <a:pt x="8" y="202"/>
                </a:lnTo>
                <a:lnTo>
                  <a:pt x="8" y="200"/>
                </a:lnTo>
                <a:lnTo>
                  <a:pt x="8" y="198"/>
                </a:lnTo>
                <a:lnTo>
                  <a:pt x="8" y="197"/>
                </a:lnTo>
                <a:lnTo>
                  <a:pt x="8" y="195"/>
                </a:lnTo>
                <a:lnTo>
                  <a:pt x="8" y="194"/>
                </a:lnTo>
                <a:lnTo>
                  <a:pt x="8" y="192"/>
                </a:lnTo>
                <a:lnTo>
                  <a:pt x="8" y="190"/>
                </a:lnTo>
                <a:lnTo>
                  <a:pt x="8" y="189"/>
                </a:lnTo>
                <a:lnTo>
                  <a:pt x="8" y="187"/>
                </a:lnTo>
                <a:lnTo>
                  <a:pt x="8" y="186"/>
                </a:lnTo>
                <a:lnTo>
                  <a:pt x="8" y="184"/>
                </a:lnTo>
                <a:lnTo>
                  <a:pt x="8" y="182"/>
                </a:lnTo>
                <a:lnTo>
                  <a:pt x="8" y="181"/>
                </a:lnTo>
                <a:lnTo>
                  <a:pt x="8" y="179"/>
                </a:lnTo>
                <a:lnTo>
                  <a:pt x="8" y="178"/>
                </a:lnTo>
                <a:lnTo>
                  <a:pt x="8" y="176"/>
                </a:lnTo>
                <a:lnTo>
                  <a:pt x="8" y="174"/>
                </a:lnTo>
                <a:lnTo>
                  <a:pt x="8" y="173"/>
                </a:lnTo>
                <a:lnTo>
                  <a:pt x="8" y="171"/>
                </a:lnTo>
                <a:lnTo>
                  <a:pt x="8" y="170"/>
                </a:lnTo>
                <a:lnTo>
                  <a:pt x="8" y="168"/>
                </a:lnTo>
                <a:lnTo>
                  <a:pt x="8" y="166"/>
                </a:lnTo>
                <a:lnTo>
                  <a:pt x="8" y="165"/>
                </a:lnTo>
                <a:lnTo>
                  <a:pt x="8" y="163"/>
                </a:lnTo>
                <a:lnTo>
                  <a:pt x="8" y="162"/>
                </a:lnTo>
                <a:lnTo>
                  <a:pt x="8" y="160"/>
                </a:lnTo>
                <a:lnTo>
                  <a:pt x="8" y="158"/>
                </a:lnTo>
                <a:lnTo>
                  <a:pt x="8" y="157"/>
                </a:lnTo>
                <a:lnTo>
                  <a:pt x="8" y="155"/>
                </a:lnTo>
                <a:lnTo>
                  <a:pt x="8" y="154"/>
                </a:lnTo>
                <a:lnTo>
                  <a:pt x="8" y="152"/>
                </a:lnTo>
                <a:lnTo>
                  <a:pt x="8" y="150"/>
                </a:lnTo>
                <a:lnTo>
                  <a:pt x="8" y="149"/>
                </a:lnTo>
                <a:lnTo>
                  <a:pt x="8" y="147"/>
                </a:lnTo>
                <a:lnTo>
                  <a:pt x="8" y="146"/>
                </a:lnTo>
                <a:lnTo>
                  <a:pt x="8" y="144"/>
                </a:lnTo>
                <a:lnTo>
                  <a:pt x="8" y="142"/>
                </a:lnTo>
                <a:lnTo>
                  <a:pt x="8" y="141"/>
                </a:lnTo>
                <a:lnTo>
                  <a:pt x="8" y="139"/>
                </a:lnTo>
                <a:lnTo>
                  <a:pt x="8" y="138"/>
                </a:lnTo>
                <a:lnTo>
                  <a:pt x="8" y="136"/>
                </a:lnTo>
                <a:lnTo>
                  <a:pt x="8" y="134"/>
                </a:lnTo>
                <a:lnTo>
                  <a:pt x="8" y="133"/>
                </a:lnTo>
                <a:lnTo>
                  <a:pt x="8" y="131"/>
                </a:lnTo>
                <a:lnTo>
                  <a:pt x="8" y="130"/>
                </a:lnTo>
                <a:lnTo>
                  <a:pt x="8" y="128"/>
                </a:lnTo>
                <a:lnTo>
                  <a:pt x="8" y="126"/>
                </a:lnTo>
                <a:lnTo>
                  <a:pt x="8" y="125"/>
                </a:lnTo>
                <a:lnTo>
                  <a:pt x="8" y="123"/>
                </a:lnTo>
                <a:lnTo>
                  <a:pt x="8" y="122"/>
                </a:lnTo>
                <a:lnTo>
                  <a:pt x="8" y="120"/>
                </a:lnTo>
                <a:lnTo>
                  <a:pt x="8" y="118"/>
                </a:lnTo>
                <a:lnTo>
                  <a:pt x="8" y="117"/>
                </a:lnTo>
                <a:lnTo>
                  <a:pt x="8" y="115"/>
                </a:lnTo>
                <a:lnTo>
                  <a:pt x="8" y="114"/>
                </a:lnTo>
                <a:lnTo>
                  <a:pt x="8" y="112"/>
                </a:lnTo>
                <a:lnTo>
                  <a:pt x="8" y="110"/>
                </a:lnTo>
                <a:lnTo>
                  <a:pt x="8" y="109"/>
                </a:lnTo>
                <a:lnTo>
                  <a:pt x="8" y="107"/>
                </a:lnTo>
                <a:lnTo>
                  <a:pt x="8" y="106"/>
                </a:lnTo>
                <a:lnTo>
                  <a:pt x="8" y="104"/>
                </a:lnTo>
                <a:lnTo>
                  <a:pt x="8" y="102"/>
                </a:lnTo>
                <a:lnTo>
                  <a:pt x="8" y="101"/>
                </a:lnTo>
                <a:lnTo>
                  <a:pt x="8" y="99"/>
                </a:lnTo>
                <a:lnTo>
                  <a:pt x="8" y="98"/>
                </a:lnTo>
                <a:lnTo>
                  <a:pt x="8" y="96"/>
                </a:lnTo>
                <a:lnTo>
                  <a:pt x="8" y="94"/>
                </a:lnTo>
                <a:lnTo>
                  <a:pt x="8" y="93"/>
                </a:lnTo>
                <a:lnTo>
                  <a:pt x="8" y="91"/>
                </a:lnTo>
                <a:lnTo>
                  <a:pt x="8" y="90"/>
                </a:lnTo>
                <a:lnTo>
                  <a:pt x="8" y="88"/>
                </a:lnTo>
                <a:lnTo>
                  <a:pt x="8" y="86"/>
                </a:lnTo>
                <a:lnTo>
                  <a:pt x="8" y="85"/>
                </a:lnTo>
                <a:lnTo>
                  <a:pt x="8" y="83"/>
                </a:lnTo>
                <a:lnTo>
                  <a:pt x="8" y="82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3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5"/>
                </a:lnTo>
                <a:lnTo>
                  <a:pt x="0" y="14"/>
                </a:lnTo>
                <a:lnTo>
                  <a:pt x="0" y="13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close/>
              </a:path>
            </a:pathLst>
          </a:custGeom>
          <a:solidFill>
            <a:srgbClr val="914D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7"/>
          <p:cNvSpPr>
            <a:spLocks/>
          </p:cNvSpPr>
          <p:nvPr/>
        </p:nvSpPr>
        <p:spPr bwMode="auto">
          <a:xfrm>
            <a:off x="5222876" y="5100638"/>
            <a:ext cx="514350" cy="393700"/>
          </a:xfrm>
          <a:custGeom>
            <a:avLst/>
            <a:gdLst/>
            <a:ahLst/>
            <a:cxnLst>
              <a:cxn ang="0">
                <a:pos x="297" y="94"/>
              </a:cxn>
              <a:cxn ang="0">
                <a:pos x="324" y="94"/>
              </a:cxn>
              <a:cxn ang="0">
                <a:pos x="323" y="121"/>
              </a:cxn>
              <a:cxn ang="0">
                <a:pos x="320" y="144"/>
              </a:cxn>
              <a:cxn ang="0">
                <a:pos x="323" y="165"/>
              </a:cxn>
              <a:cxn ang="0">
                <a:pos x="310" y="190"/>
              </a:cxn>
              <a:cxn ang="0">
                <a:pos x="297" y="203"/>
              </a:cxn>
              <a:cxn ang="0">
                <a:pos x="288" y="222"/>
              </a:cxn>
              <a:cxn ang="0">
                <a:pos x="272" y="241"/>
              </a:cxn>
              <a:cxn ang="0">
                <a:pos x="256" y="248"/>
              </a:cxn>
              <a:cxn ang="0">
                <a:pos x="246" y="248"/>
              </a:cxn>
              <a:cxn ang="0">
                <a:pos x="236" y="248"/>
              </a:cxn>
              <a:cxn ang="0">
                <a:pos x="227" y="248"/>
              </a:cxn>
              <a:cxn ang="0">
                <a:pos x="217" y="248"/>
              </a:cxn>
              <a:cxn ang="0">
                <a:pos x="208" y="248"/>
              </a:cxn>
              <a:cxn ang="0">
                <a:pos x="198" y="248"/>
              </a:cxn>
              <a:cxn ang="0">
                <a:pos x="188" y="248"/>
              </a:cxn>
              <a:cxn ang="0">
                <a:pos x="179" y="248"/>
              </a:cxn>
              <a:cxn ang="0">
                <a:pos x="169" y="248"/>
              </a:cxn>
              <a:cxn ang="0">
                <a:pos x="160" y="248"/>
              </a:cxn>
              <a:cxn ang="0">
                <a:pos x="150" y="248"/>
              </a:cxn>
              <a:cxn ang="0">
                <a:pos x="140" y="248"/>
              </a:cxn>
              <a:cxn ang="0">
                <a:pos x="131" y="248"/>
              </a:cxn>
              <a:cxn ang="0">
                <a:pos x="121" y="248"/>
              </a:cxn>
              <a:cxn ang="0">
                <a:pos x="112" y="248"/>
              </a:cxn>
              <a:cxn ang="0">
                <a:pos x="102" y="248"/>
              </a:cxn>
              <a:cxn ang="0">
                <a:pos x="92" y="248"/>
              </a:cxn>
              <a:cxn ang="0">
                <a:pos x="83" y="248"/>
              </a:cxn>
              <a:cxn ang="0">
                <a:pos x="75" y="246"/>
              </a:cxn>
              <a:cxn ang="0">
                <a:pos x="67" y="248"/>
              </a:cxn>
              <a:cxn ang="0">
                <a:pos x="57" y="248"/>
              </a:cxn>
              <a:cxn ang="0">
                <a:pos x="48" y="248"/>
              </a:cxn>
              <a:cxn ang="0">
                <a:pos x="38" y="248"/>
              </a:cxn>
              <a:cxn ang="0">
                <a:pos x="30" y="246"/>
              </a:cxn>
              <a:cxn ang="0">
                <a:pos x="22" y="248"/>
              </a:cxn>
              <a:cxn ang="0">
                <a:pos x="0" y="248"/>
              </a:cxn>
              <a:cxn ang="0">
                <a:pos x="0" y="206"/>
              </a:cxn>
              <a:cxn ang="0">
                <a:pos x="0" y="197"/>
              </a:cxn>
              <a:cxn ang="0">
                <a:pos x="0" y="187"/>
              </a:cxn>
              <a:cxn ang="0">
                <a:pos x="0" y="158"/>
              </a:cxn>
              <a:cxn ang="0">
                <a:pos x="0" y="118"/>
              </a:cxn>
              <a:cxn ang="0">
                <a:pos x="0" y="78"/>
              </a:cxn>
              <a:cxn ang="0">
                <a:pos x="0" y="43"/>
              </a:cxn>
              <a:cxn ang="0">
                <a:pos x="12" y="14"/>
              </a:cxn>
              <a:cxn ang="0">
                <a:pos x="52" y="14"/>
              </a:cxn>
              <a:cxn ang="0">
                <a:pos x="104" y="14"/>
              </a:cxn>
              <a:cxn ang="0">
                <a:pos x="155" y="8"/>
              </a:cxn>
              <a:cxn ang="0">
                <a:pos x="182" y="6"/>
              </a:cxn>
              <a:cxn ang="0">
                <a:pos x="209" y="5"/>
              </a:cxn>
              <a:cxn ang="0">
                <a:pos x="235" y="5"/>
              </a:cxn>
              <a:cxn ang="0">
                <a:pos x="246" y="3"/>
              </a:cxn>
              <a:cxn ang="0">
                <a:pos x="270" y="1"/>
              </a:cxn>
              <a:cxn ang="0">
                <a:pos x="284" y="0"/>
              </a:cxn>
              <a:cxn ang="0">
                <a:pos x="291" y="8"/>
              </a:cxn>
              <a:cxn ang="0">
                <a:pos x="294" y="16"/>
              </a:cxn>
              <a:cxn ang="0">
                <a:pos x="294" y="32"/>
              </a:cxn>
              <a:cxn ang="0">
                <a:pos x="291" y="57"/>
              </a:cxn>
            </a:cxnLst>
            <a:rect l="0" t="0" r="r" b="b"/>
            <a:pathLst>
              <a:path w="324" h="248">
                <a:moveTo>
                  <a:pt x="291" y="89"/>
                </a:moveTo>
                <a:lnTo>
                  <a:pt x="291" y="91"/>
                </a:lnTo>
                <a:lnTo>
                  <a:pt x="291" y="93"/>
                </a:lnTo>
                <a:lnTo>
                  <a:pt x="294" y="93"/>
                </a:lnTo>
                <a:lnTo>
                  <a:pt x="297" y="93"/>
                </a:lnTo>
                <a:lnTo>
                  <a:pt x="297" y="94"/>
                </a:lnTo>
                <a:lnTo>
                  <a:pt x="297" y="97"/>
                </a:lnTo>
                <a:lnTo>
                  <a:pt x="297" y="105"/>
                </a:lnTo>
                <a:lnTo>
                  <a:pt x="310" y="97"/>
                </a:lnTo>
                <a:lnTo>
                  <a:pt x="312" y="97"/>
                </a:lnTo>
                <a:lnTo>
                  <a:pt x="318" y="94"/>
                </a:lnTo>
                <a:lnTo>
                  <a:pt x="324" y="94"/>
                </a:lnTo>
                <a:lnTo>
                  <a:pt x="324" y="96"/>
                </a:lnTo>
                <a:lnTo>
                  <a:pt x="324" y="101"/>
                </a:lnTo>
                <a:lnTo>
                  <a:pt x="324" y="104"/>
                </a:lnTo>
                <a:lnTo>
                  <a:pt x="323" y="105"/>
                </a:lnTo>
                <a:lnTo>
                  <a:pt x="323" y="118"/>
                </a:lnTo>
                <a:lnTo>
                  <a:pt x="323" y="121"/>
                </a:lnTo>
                <a:lnTo>
                  <a:pt x="323" y="131"/>
                </a:lnTo>
                <a:lnTo>
                  <a:pt x="320" y="131"/>
                </a:lnTo>
                <a:lnTo>
                  <a:pt x="320" y="134"/>
                </a:lnTo>
                <a:lnTo>
                  <a:pt x="320" y="137"/>
                </a:lnTo>
                <a:lnTo>
                  <a:pt x="320" y="141"/>
                </a:lnTo>
                <a:lnTo>
                  <a:pt x="320" y="144"/>
                </a:lnTo>
                <a:lnTo>
                  <a:pt x="323" y="144"/>
                </a:lnTo>
                <a:lnTo>
                  <a:pt x="323" y="147"/>
                </a:lnTo>
                <a:lnTo>
                  <a:pt x="323" y="150"/>
                </a:lnTo>
                <a:lnTo>
                  <a:pt x="323" y="155"/>
                </a:lnTo>
                <a:lnTo>
                  <a:pt x="323" y="158"/>
                </a:lnTo>
                <a:lnTo>
                  <a:pt x="323" y="165"/>
                </a:lnTo>
                <a:lnTo>
                  <a:pt x="323" y="171"/>
                </a:lnTo>
                <a:lnTo>
                  <a:pt x="318" y="171"/>
                </a:lnTo>
                <a:lnTo>
                  <a:pt x="313" y="171"/>
                </a:lnTo>
                <a:lnTo>
                  <a:pt x="313" y="184"/>
                </a:lnTo>
                <a:lnTo>
                  <a:pt x="310" y="184"/>
                </a:lnTo>
                <a:lnTo>
                  <a:pt x="310" y="190"/>
                </a:lnTo>
                <a:lnTo>
                  <a:pt x="307" y="190"/>
                </a:lnTo>
                <a:lnTo>
                  <a:pt x="307" y="197"/>
                </a:lnTo>
                <a:lnTo>
                  <a:pt x="305" y="197"/>
                </a:lnTo>
                <a:lnTo>
                  <a:pt x="304" y="197"/>
                </a:lnTo>
                <a:lnTo>
                  <a:pt x="304" y="203"/>
                </a:lnTo>
                <a:lnTo>
                  <a:pt x="297" y="203"/>
                </a:lnTo>
                <a:lnTo>
                  <a:pt x="296" y="203"/>
                </a:lnTo>
                <a:lnTo>
                  <a:pt x="294" y="203"/>
                </a:lnTo>
                <a:lnTo>
                  <a:pt x="294" y="209"/>
                </a:lnTo>
                <a:lnTo>
                  <a:pt x="289" y="209"/>
                </a:lnTo>
                <a:lnTo>
                  <a:pt x="288" y="209"/>
                </a:lnTo>
                <a:lnTo>
                  <a:pt x="288" y="222"/>
                </a:lnTo>
                <a:lnTo>
                  <a:pt x="281" y="222"/>
                </a:lnTo>
                <a:lnTo>
                  <a:pt x="281" y="228"/>
                </a:lnTo>
                <a:lnTo>
                  <a:pt x="275" y="228"/>
                </a:lnTo>
                <a:lnTo>
                  <a:pt x="275" y="235"/>
                </a:lnTo>
                <a:lnTo>
                  <a:pt x="272" y="235"/>
                </a:lnTo>
                <a:lnTo>
                  <a:pt x="272" y="241"/>
                </a:lnTo>
                <a:lnTo>
                  <a:pt x="272" y="248"/>
                </a:lnTo>
                <a:lnTo>
                  <a:pt x="265" y="248"/>
                </a:lnTo>
                <a:lnTo>
                  <a:pt x="260" y="248"/>
                </a:lnTo>
                <a:lnTo>
                  <a:pt x="259" y="248"/>
                </a:lnTo>
                <a:lnTo>
                  <a:pt x="257" y="248"/>
                </a:lnTo>
                <a:lnTo>
                  <a:pt x="256" y="248"/>
                </a:lnTo>
                <a:lnTo>
                  <a:pt x="254" y="248"/>
                </a:lnTo>
                <a:lnTo>
                  <a:pt x="252" y="248"/>
                </a:lnTo>
                <a:lnTo>
                  <a:pt x="251" y="248"/>
                </a:lnTo>
                <a:lnTo>
                  <a:pt x="249" y="248"/>
                </a:lnTo>
                <a:lnTo>
                  <a:pt x="248" y="248"/>
                </a:lnTo>
                <a:lnTo>
                  <a:pt x="246" y="248"/>
                </a:lnTo>
                <a:lnTo>
                  <a:pt x="244" y="248"/>
                </a:lnTo>
                <a:lnTo>
                  <a:pt x="243" y="248"/>
                </a:lnTo>
                <a:lnTo>
                  <a:pt x="241" y="248"/>
                </a:lnTo>
                <a:lnTo>
                  <a:pt x="240" y="248"/>
                </a:lnTo>
                <a:lnTo>
                  <a:pt x="238" y="248"/>
                </a:lnTo>
                <a:lnTo>
                  <a:pt x="236" y="248"/>
                </a:lnTo>
                <a:lnTo>
                  <a:pt x="235" y="248"/>
                </a:lnTo>
                <a:lnTo>
                  <a:pt x="233" y="248"/>
                </a:lnTo>
                <a:lnTo>
                  <a:pt x="232" y="248"/>
                </a:lnTo>
                <a:lnTo>
                  <a:pt x="230" y="248"/>
                </a:lnTo>
                <a:lnTo>
                  <a:pt x="228" y="248"/>
                </a:lnTo>
                <a:lnTo>
                  <a:pt x="227" y="248"/>
                </a:lnTo>
                <a:lnTo>
                  <a:pt x="225" y="248"/>
                </a:lnTo>
                <a:lnTo>
                  <a:pt x="224" y="248"/>
                </a:lnTo>
                <a:lnTo>
                  <a:pt x="222" y="248"/>
                </a:lnTo>
                <a:lnTo>
                  <a:pt x="220" y="248"/>
                </a:lnTo>
                <a:lnTo>
                  <a:pt x="219" y="248"/>
                </a:lnTo>
                <a:lnTo>
                  <a:pt x="217" y="248"/>
                </a:lnTo>
                <a:lnTo>
                  <a:pt x="216" y="248"/>
                </a:lnTo>
                <a:lnTo>
                  <a:pt x="214" y="248"/>
                </a:lnTo>
                <a:lnTo>
                  <a:pt x="212" y="248"/>
                </a:lnTo>
                <a:lnTo>
                  <a:pt x="211" y="248"/>
                </a:lnTo>
                <a:lnTo>
                  <a:pt x="209" y="248"/>
                </a:lnTo>
                <a:lnTo>
                  <a:pt x="208" y="248"/>
                </a:lnTo>
                <a:lnTo>
                  <a:pt x="206" y="248"/>
                </a:lnTo>
                <a:lnTo>
                  <a:pt x="204" y="248"/>
                </a:lnTo>
                <a:lnTo>
                  <a:pt x="203" y="248"/>
                </a:lnTo>
                <a:lnTo>
                  <a:pt x="201" y="248"/>
                </a:lnTo>
                <a:lnTo>
                  <a:pt x="200" y="248"/>
                </a:lnTo>
                <a:lnTo>
                  <a:pt x="198" y="248"/>
                </a:lnTo>
                <a:lnTo>
                  <a:pt x="196" y="248"/>
                </a:lnTo>
                <a:lnTo>
                  <a:pt x="195" y="248"/>
                </a:lnTo>
                <a:lnTo>
                  <a:pt x="193" y="248"/>
                </a:lnTo>
                <a:lnTo>
                  <a:pt x="192" y="248"/>
                </a:lnTo>
                <a:lnTo>
                  <a:pt x="190" y="248"/>
                </a:lnTo>
                <a:lnTo>
                  <a:pt x="188" y="248"/>
                </a:lnTo>
                <a:lnTo>
                  <a:pt x="187" y="248"/>
                </a:lnTo>
                <a:lnTo>
                  <a:pt x="185" y="248"/>
                </a:lnTo>
                <a:lnTo>
                  <a:pt x="184" y="248"/>
                </a:lnTo>
                <a:lnTo>
                  <a:pt x="182" y="248"/>
                </a:lnTo>
                <a:lnTo>
                  <a:pt x="180" y="248"/>
                </a:lnTo>
                <a:lnTo>
                  <a:pt x="179" y="248"/>
                </a:lnTo>
                <a:lnTo>
                  <a:pt x="177" y="248"/>
                </a:lnTo>
                <a:lnTo>
                  <a:pt x="176" y="248"/>
                </a:lnTo>
                <a:lnTo>
                  <a:pt x="174" y="248"/>
                </a:lnTo>
                <a:lnTo>
                  <a:pt x="172" y="248"/>
                </a:lnTo>
                <a:lnTo>
                  <a:pt x="171" y="248"/>
                </a:lnTo>
                <a:lnTo>
                  <a:pt x="169" y="248"/>
                </a:lnTo>
                <a:lnTo>
                  <a:pt x="168" y="248"/>
                </a:lnTo>
                <a:lnTo>
                  <a:pt x="166" y="248"/>
                </a:lnTo>
                <a:lnTo>
                  <a:pt x="164" y="248"/>
                </a:lnTo>
                <a:lnTo>
                  <a:pt x="163" y="248"/>
                </a:lnTo>
                <a:lnTo>
                  <a:pt x="161" y="248"/>
                </a:lnTo>
                <a:lnTo>
                  <a:pt x="160" y="248"/>
                </a:lnTo>
                <a:lnTo>
                  <a:pt x="158" y="248"/>
                </a:lnTo>
                <a:lnTo>
                  <a:pt x="156" y="248"/>
                </a:lnTo>
                <a:lnTo>
                  <a:pt x="155" y="248"/>
                </a:lnTo>
                <a:lnTo>
                  <a:pt x="153" y="248"/>
                </a:lnTo>
                <a:lnTo>
                  <a:pt x="152" y="248"/>
                </a:lnTo>
                <a:lnTo>
                  <a:pt x="150" y="248"/>
                </a:lnTo>
                <a:lnTo>
                  <a:pt x="148" y="248"/>
                </a:lnTo>
                <a:lnTo>
                  <a:pt x="147" y="248"/>
                </a:lnTo>
                <a:lnTo>
                  <a:pt x="145" y="248"/>
                </a:lnTo>
                <a:lnTo>
                  <a:pt x="144" y="248"/>
                </a:lnTo>
                <a:lnTo>
                  <a:pt x="142" y="248"/>
                </a:lnTo>
                <a:lnTo>
                  <a:pt x="140" y="248"/>
                </a:lnTo>
                <a:lnTo>
                  <a:pt x="139" y="248"/>
                </a:lnTo>
                <a:lnTo>
                  <a:pt x="137" y="248"/>
                </a:lnTo>
                <a:lnTo>
                  <a:pt x="136" y="248"/>
                </a:lnTo>
                <a:lnTo>
                  <a:pt x="134" y="248"/>
                </a:lnTo>
                <a:lnTo>
                  <a:pt x="132" y="248"/>
                </a:lnTo>
                <a:lnTo>
                  <a:pt x="131" y="248"/>
                </a:lnTo>
                <a:lnTo>
                  <a:pt x="129" y="248"/>
                </a:lnTo>
                <a:lnTo>
                  <a:pt x="128" y="248"/>
                </a:lnTo>
                <a:lnTo>
                  <a:pt x="126" y="248"/>
                </a:lnTo>
                <a:lnTo>
                  <a:pt x="124" y="248"/>
                </a:lnTo>
                <a:lnTo>
                  <a:pt x="123" y="248"/>
                </a:lnTo>
                <a:lnTo>
                  <a:pt x="121" y="248"/>
                </a:lnTo>
                <a:lnTo>
                  <a:pt x="120" y="248"/>
                </a:lnTo>
                <a:lnTo>
                  <a:pt x="118" y="248"/>
                </a:lnTo>
                <a:lnTo>
                  <a:pt x="116" y="248"/>
                </a:lnTo>
                <a:lnTo>
                  <a:pt x="115" y="248"/>
                </a:lnTo>
                <a:lnTo>
                  <a:pt x="113" y="248"/>
                </a:lnTo>
                <a:lnTo>
                  <a:pt x="112" y="248"/>
                </a:lnTo>
                <a:lnTo>
                  <a:pt x="110" y="248"/>
                </a:lnTo>
                <a:lnTo>
                  <a:pt x="108" y="248"/>
                </a:lnTo>
                <a:lnTo>
                  <a:pt x="107" y="248"/>
                </a:lnTo>
                <a:lnTo>
                  <a:pt x="105" y="248"/>
                </a:lnTo>
                <a:lnTo>
                  <a:pt x="104" y="248"/>
                </a:lnTo>
                <a:lnTo>
                  <a:pt x="102" y="248"/>
                </a:lnTo>
                <a:lnTo>
                  <a:pt x="100" y="248"/>
                </a:lnTo>
                <a:lnTo>
                  <a:pt x="99" y="248"/>
                </a:lnTo>
                <a:lnTo>
                  <a:pt x="97" y="248"/>
                </a:lnTo>
                <a:lnTo>
                  <a:pt x="96" y="248"/>
                </a:lnTo>
                <a:lnTo>
                  <a:pt x="94" y="248"/>
                </a:lnTo>
                <a:lnTo>
                  <a:pt x="92" y="248"/>
                </a:lnTo>
                <a:lnTo>
                  <a:pt x="91" y="248"/>
                </a:lnTo>
                <a:lnTo>
                  <a:pt x="89" y="248"/>
                </a:lnTo>
                <a:lnTo>
                  <a:pt x="88" y="248"/>
                </a:lnTo>
                <a:lnTo>
                  <a:pt x="86" y="248"/>
                </a:lnTo>
                <a:lnTo>
                  <a:pt x="84" y="248"/>
                </a:lnTo>
                <a:lnTo>
                  <a:pt x="83" y="248"/>
                </a:lnTo>
                <a:lnTo>
                  <a:pt x="83" y="246"/>
                </a:lnTo>
                <a:lnTo>
                  <a:pt x="81" y="246"/>
                </a:lnTo>
                <a:lnTo>
                  <a:pt x="80" y="246"/>
                </a:lnTo>
                <a:lnTo>
                  <a:pt x="78" y="246"/>
                </a:lnTo>
                <a:lnTo>
                  <a:pt x="76" y="246"/>
                </a:lnTo>
                <a:lnTo>
                  <a:pt x="75" y="246"/>
                </a:lnTo>
                <a:lnTo>
                  <a:pt x="73" y="246"/>
                </a:lnTo>
                <a:lnTo>
                  <a:pt x="72" y="246"/>
                </a:lnTo>
                <a:lnTo>
                  <a:pt x="70" y="246"/>
                </a:lnTo>
                <a:lnTo>
                  <a:pt x="70" y="248"/>
                </a:lnTo>
                <a:lnTo>
                  <a:pt x="68" y="248"/>
                </a:lnTo>
                <a:lnTo>
                  <a:pt x="67" y="248"/>
                </a:lnTo>
                <a:lnTo>
                  <a:pt x="65" y="248"/>
                </a:lnTo>
                <a:lnTo>
                  <a:pt x="64" y="248"/>
                </a:lnTo>
                <a:lnTo>
                  <a:pt x="62" y="248"/>
                </a:lnTo>
                <a:lnTo>
                  <a:pt x="60" y="248"/>
                </a:lnTo>
                <a:lnTo>
                  <a:pt x="59" y="248"/>
                </a:lnTo>
                <a:lnTo>
                  <a:pt x="57" y="248"/>
                </a:lnTo>
                <a:lnTo>
                  <a:pt x="56" y="248"/>
                </a:lnTo>
                <a:lnTo>
                  <a:pt x="54" y="248"/>
                </a:lnTo>
                <a:lnTo>
                  <a:pt x="52" y="248"/>
                </a:lnTo>
                <a:lnTo>
                  <a:pt x="51" y="248"/>
                </a:lnTo>
                <a:lnTo>
                  <a:pt x="49" y="248"/>
                </a:lnTo>
                <a:lnTo>
                  <a:pt x="48" y="248"/>
                </a:lnTo>
                <a:lnTo>
                  <a:pt x="46" y="248"/>
                </a:lnTo>
                <a:lnTo>
                  <a:pt x="44" y="248"/>
                </a:lnTo>
                <a:lnTo>
                  <a:pt x="43" y="248"/>
                </a:lnTo>
                <a:lnTo>
                  <a:pt x="41" y="248"/>
                </a:lnTo>
                <a:lnTo>
                  <a:pt x="40" y="248"/>
                </a:lnTo>
                <a:lnTo>
                  <a:pt x="38" y="248"/>
                </a:lnTo>
                <a:lnTo>
                  <a:pt x="36" y="248"/>
                </a:lnTo>
                <a:lnTo>
                  <a:pt x="35" y="248"/>
                </a:lnTo>
                <a:lnTo>
                  <a:pt x="33" y="248"/>
                </a:lnTo>
                <a:lnTo>
                  <a:pt x="33" y="246"/>
                </a:lnTo>
                <a:lnTo>
                  <a:pt x="32" y="246"/>
                </a:lnTo>
                <a:lnTo>
                  <a:pt x="30" y="246"/>
                </a:lnTo>
                <a:lnTo>
                  <a:pt x="28" y="246"/>
                </a:lnTo>
                <a:lnTo>
                  <a:pt x="27" y="246"/>
                </a:lnTo>
                <a:lnTo>
                  <a:pt x="25" y="246"/>
                </a:lnTo>
                <a:lnTo>
                  <a:pt x="24" y="246"/>
                </a:lnTo>
                <a:lnTo>
                  <a:pt x="22" y="246"/>
                </a:lnTo>
                <a:lnTo>
                  <a:pt x="22" y="248"/>
                </a:lnTo>
                <a:lnTo>
                  <a:pt x="20" y="248"/>
                </a:lnTo>
                <a:lnTo>
                  <a:pt x="19" y="248"/>
                </a:lnTo>
                <a:lnTo>
                  <a:pt x="17" y="248"/>
                </a:lnTo>
                <a:lnTo>
                  <a:pt x="16" y="248"/>
                </a:lnTo>
                <a:lnTo>
                  <a:pt x="14" y="248"/>
                </a:lnTo>
                <a:lnTo>
                  <a:pt x="0" y="248"/>
                </a:lnTo>
                <a:lnTo>
                  <a:pt x="0" y="235"/>
                </a:lnTo>
                <a:lnTo>
                  <a:pt x="0" y="228"/>
                </a:lnTo>
                <a:lnTo>
                  <a:pt x="0" y="222"/>
                </a:lnTo>
                <a:lnTo>
                  <a:pt x="0" y="211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69"/>
                </a:lnTo>
                <a:lnTo>
                  <a:pt x="0" y="158"/>
                </a:lnTo>
                <a:lnTo>
                  <a:pt x="0" y="157"/>
                </a:lnTo>
                <a:lnTo>
                  <a:pt x="0" y="144"/>
                </a:lnTo>
                <a:lnTo>
                  <a:pt x="0" y="142"/>
                </a:lnTo>
                <a:lnTo>
                  <a:pt x="0" y="131"/>
                </a:lnTo>
                <a:lnTo>
                  <a:pt x="0" y="126"/>
                </a:lnTo>
                <a:lnTo>
                  <a:pt x="0" y="118"/>
                </a:lnTo>
                <a:lnTo>
                  <a:pt x="0" y="105"/>
                </a:lnTo>
                <a:lnTo>
                  <a:pt x="0" y="101"/>
                </a:lnTo>
                <a:lnTo>
                  <a:pt x="0" y="97"/>
                </a:lnTo>
                <a:lnTo>
                  <a:pt x="0" y="96"/>
                </a:lnTo>
                <a:lnTo>
                  <a:pt x="0" y="93"/>
                </a:lnTo>
                <a:lnTo>
                  <a:pt x="0" y="78"/>
                </a:lnTo>
                <a:lnTo>
                  <a:pt x="0" y="67"/>
                </a:lnTo>
                <a:lnTo>
                  <a:pt x="0" y="64"/>
                </a:lnTo>
                <a:lnTo>
                  <a:pt x="0" y="57"/>
                </a:lnTo>
                <a:lnTo>
                  <a:pt x="0" y="54"/>
                </a:lnTo>
                <a:lnTo>
                  <a:pt x="0" y="5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29"/>
                </a:lnTo>
                <a:lnTo>
                  <a:pt x="0" y="16"/>
                </a:lnTo>
                <a:lnTo>
                  <a:pt x="0" y="14"/>
                </a:lnTo>
                <a:lnTo>
                  <a:pt x="12" y="14"/>
                </a:lnTo>
                <a:lnTo>
                  <a:pt x="20" y="14"/>
                </a:lnTo>
                <a:lnTo>
                  <a:pt x="24" y="14"/>
                </a:lnTo>
                <a:lnTo>
                  <a:pt x="25" y="14"/>
                </a:lnTo>
                <a:lnTo>
                  <a:pt x="38" y="14"/>
                </a:lnTo>
                <a:lnTo>
                  <a:pt x="51" y="14"/>
                </a:lnTo>
                <a:lnTo>
                  <a:pt x="52" y="14"/>
                </a:lnTo>
                <a:lnTo>
                  <a:pt x="56" y="14"/>
                </a:lnTo>
                <a:lnTo>
                  <a:pt x="65" y="14"/>
                </a:lnTo>
                <a:lnTo>
                  <a:pt x="78" y="14"/>
                </a:lnTo>
                <a:lnTo>
                  <a:pt x="86" y="14"/>
                </a:lnTo>
                <a:lnTo>
                  <a:pt x="91" y="14"/>
                </a:lnTo>
                <a:lnTo>
                  <a:pt x="104" y="14"/>
                </a:lnTo>
                <a:lnTo>
                  <a:pt x="116" y="14"/>
                </a:lnTo>
                <a:lnTo>
                  <a:pt x="129" y="14"/>
                </a:lnTo>
                <a:lnTo>
                  <a:pt x="132" y="14"/>
                </a:lnTo>
                <a:lnTo>
                  <a:pt x="142" y="14"/>
                </a:lnTo>
                <a:lnTo>
                  <a:pt x="155" y="14"/>
                </a:lnTo>
                <a:lnTo>
                  <a:pt x="155" y="8"/>
                </a:lnTo>
                <a:lnTo>
                  <a:pt x="158" y="8"/>
                </a:lnTo>
                <a:lnTo>
                  <a:pt x="168" y="8"/>
                </a:lnTo>
                <a:lnTo>
                  <a:pt x="172" y="8"/>
                </a:lnTo>
                <a:lnTo>
                  <a:pt x="180" y="8"/>
                </a:lnTo>
                <a:lnTo>
                  <a:pt x="180" y="6"/>
                </a:lnTo>
                <a:lnTo>
                  <a:pt x="182" y="6"/>
                </a:lnTo>
                <a:lnTo>
                  <a:pt x="184" y="6"/>
                </a:lnTo>
                <a:lnTo>
                  <a:pt x="187" y="6"/>
                </a:lnTo>
                <a:lnTo>
                  <a:pt x="206" y="6"/>
                </a:lnTo>
                <a:lnTo>
                  <a:pt x="208" y="6"/>
                </a:lnTo>
                <a:lnTo>
                  <a:pt x="208" y="5"/>
                </a:lnTo>
                <a:lnTo>
                  <a:pt x="209" y="5"/>
                </a:lnTo>
                <a:lnTo>
                  <a:pt x="214" y="5"/>
                </a:lnTo>
                <a:lnTo>
                  <a:pt x="217" y="5"/>
                </a:lnTo>
                <a:lnTo>
                  <a:pt x="220" y="5"/>
                </a:lnTo>
                <a:lnTo>
                  <a:pt x="227" y="5"/>
                </a:lnTo>
                <a:lnTo>
                  <a:pt x="230" y="5"/>
                </a:lnTo>
                <a:lnTo>
                  <a:pt x="235" y="5"/>
                </a:lnTo>
                <a:lnTo>
                  <a:pt x="238" y="5"/>
                </a:lnTo>
                <a:lnTo>
                  <a:pt x="240" y="5"/>
                </a:lnTo>
                <a:lnTo>
                  <a:pt x="243" y="5"/>
                </a:lnTo>
                <a:lnTo>
                  <a:pt x="244" y="5"/>
                </a:lnTo>
                <a:lnTo>
                  <a:pt x="246" y="5"/>
                </a:lnTo>
                <a:lnTo>
                  <a:pt x="246" y="3"/>
                </a:lnTo>
                <a:lnTo>
                  <a:pt x="251" y="3"/>
                </a:lnTo>
                <a:lnTo>
                  <a:pt x="252" y="3"/>
                </a:lnTo>
                <a:lnTo>
                  <a:pt x="259" y="3"/>
                </a:lnTo>
                <a:lnTo>
                  <a:pt x="259" y="1"/>
                </a:lnTo>
                <a:lnTo>
                  <a:pt x="265" y="1"/>
                </a:lnTo>
                <a:lnTo>
                  <a:pt x="270" y="1"/>
                </a:lnTo>
                <a:lnTo>
                  <a:pt x="272" y="1"/>
                </a:lnTo>
                <a:lnTo>
                  <a:pt x="272" y="0"/>
                </a:lnTo>
                <a:lnTo>
                  <a:pt x="280" y="0"/>
                </a:lnTo>
                <a:lnTo>
                  <a:pt x="281" y="0"/>
                </a:lnTo>
                <a:lnTo>
                  <a:pt x="283" y="0"/>
                </a:lnTo>
                <a:lnTo>
                  <a:pt x="284" y="0"/>
                </a:lnTo>
                <a:lnTo>
                  <a:pt x="289" y="1"/>
                </a:lnTo>
                <a:lnTo>
                  <a:pt x="291" y="0"/>
                </a:lnTo>
                <a:lnTo>
                  <a:pt x="291" y="1"/>
                </a:lnTo>
                <a:lnTo>
                  <a:pt x="291" y="3"/>
                </a:lnTo>
                <a:lnTo>
                  <a:pt x="291" y="6"/>
                </a:lnTo>
                <a:lnTo>
                  <a:pt x="291" y="8"/>
                </a:lnTo>
                <a:lnTo>
                  <a:pt x="291" y="9"/>
                </a:lnTo>
                <a:lnTo>
                  <a:pt x="291" y="11"/>
                </a:lnTo>
                <a:lnTo>
                  <a:pt x="291" y="13"/>
                </a:lnTo>
                <a:lnTo>
                  <a:pt x="291" y="16"/>
                </a:lnTo>
                <a:lnTo>
                  <a:pt x="292" y="16"/>
                </a:lnTo>
                <a:lnTo>
                  <a:pt x="294" y="16"/>
                </a:lnTo>
                <a:lnTo>
                  <a:pt x="294" y="21"/>
                </a:lnTo>
                <a:lnTo>
                  <a:pt x="294" y="24"/>
                </a:lnTo>
                <a:lnTo>
                  <a:pt x="294" y="25"/>
                </a:lnTo>
                <a:lnTo>
                  <a:pt x="294" y="29"/>
                </a:lnTo>
                <a:lnTo>
                  <a:pt x="294" y="30"/>
                </a:lnTo>
                <a:lnTo>
                  <a:pt x="294" y="32"/>
                </a:lnTo>
                <a:lnTo>
                  <a:pt x="294" y="41"/>
                </a:lnTo>
                <a:lnTo>
                  <a:pt x="294" y="54"/>
                </a:lnTo>
                <a:lnTo>
                  <a:pt x="292" y="54"/>
                </a:lnTo>
                <a:lnTo>
                  <a:pt x="291" y="54"/>
                </a:lnTo>
                <a:lnTo>
                  <a:pt x="291" y="56"/>
                </a:lnTo>
                <a:lnTo>
                  <a:pt x="291" y="57"/>
                </a:lnTo>
                <a:lnTo>
                  <a:pt x="291" y="65"/>
                </a:lnTo>
                <a:lnTo>
                  <a:pt x="291" y="67"/>
                </a:lnTo>
                <a:lnTo>
                  <a:pt x="291" y="80"/>
                </a:lnTo>
                <a:lnTo>
                  <a:pt x="291" y="89"/>
                </a:lnTo>
                <a:close/>
              </a:path>
            </a:pathLst>
          </a:custGeom>
          <a:solidFill>
            <a:srgbClr val="6FB0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8"/>
          <p:cNvSpPr>
            <a:spLocks/>
          </p:cNvSpPr>
          <p:nvPr/>
        </p:nvSpPr>
        <p:spPr bwMode="auto">
          <a:xfrm>
            <a:off x="3997326" y="5491163"/>
            <a:ext cx="615950" cy="288925"/>
          </a:xfrm>
          <a:custGeom>
            <a:avLst/>
            <a:gdLst/>
            <a:ahLst/>
            <a:cxnLst>
              <a:cxn ang="0">
                <a:pos x="212" y="2"/>
              </a:cxn>
              <a:cxn ang="0">
                <a:pos x="221" y="2"/>
              </a:cxn>
              <a:cxn ang="0">
                <a:pos x="231" y="2"/>
              </a:cxn>
              <a:cxn ang="0">
                <a:pos x="240" y="2"/>
              </a:cxn>
              <a:cxn ang="0">
                <a:pos x="268" y="2"/>
              </a:cxn>
              <a:cxn ang="0">
                <a:pos x="296" y="5"/>
              </a:cxn>
              <a:cxn ang="0">
                <a:pos x="309" y="3"/>
              </a:cxn>
              <a:cxn ang="0">
                <a:pos x="351" y="2"/>
              </a:cxn>
              <a:cxn ang="0">
                <a:pos x="384" y="2"/>
              </a:cxn>
              <a:cxn ang="0">
                <a:pos x="388" y="19"/>
              </a:cxn>
              <a:cxn ang="0">
                <a:pos x="388" y="40"/>
              </a:cxn>
              <a:cxn ang="0">
                <a:pos x="388" y="69"/>
              </a:cxn>
              <a:cxn ang="0">
                <a:pos x="388" y="78"/>
              </a:cxn>
              <a:cxn ang="0">
                <a:pos x="388" y="88"/>
              </a:cxn>
              <a:cxn ang="0">
                <a:pos x="388" y="98"/>
              </a:cxn>
              <a:cxn ang="0">
                <a:pos x="388" y="107"/>
              </a:cxn>
              <a:cxn ang="0">
                <a:pos x="388" y="117"/>
              </a:cxn>
              <a:cxn ang="0">
                <a:pos x="388" y="126"/>
              </a:cxn>
              <a:cxn ang="0">
                <a:pos x="362" y="155"/>
              </a:cxn>
              <a:cxn ang="0">
                <a:pos x="284" y="157"/>
              </a:cxn>
              <a:cxn ang="0">
                <a:pos x="232" y="157"/>
              </a:cxn>
              <a:cxn ang="0">
                <a:pos x="215" y="157"/>
              </a:cxn>
              <a:cxn ang="0">
                <a:pos x="194" y="157"/>
              </a:cxn>
              <a:cxn ang="0">
                <a:pos x="184" y="157"/>
              </a:cxn>
              <a:cxn ang="0">
                <a:pos x="175" y="157"/>
              </a:cxn>
              <a:cxn ang="0">
                <a:pos x="165" y="157"/>
              </a:cxn>
              <a:cxn ang="0">
                <a:pos x="149" y="157"/>
              </a:cxn>
              <a:cxn ang="0">
                <a:pos x="98" y="155"/>
              </a:cxn>
              <a:cxn ang="0">
                <a:pos x="87" y="160"/>
              </a:cxn>
              <a:cxn ang="0">
                <a:pos x="84" y="171"/>
              </a:cxn>
              <a:cxn ang="0">
                <a:pos x="79" y="182"/>
              </a:cxn>
              <a:cxn ang="0">
                <a:pos x="39" y="155"/>
              </a:cxn>
              <a:cxn ang="0">
                <a:pos x="0" y="139"/>
              </a:cxn>
              <a:cxn ang="0">
                <a:pos x="0" y="130"/>
              </a:cxn>
              <a:cxn ang="0">
                <a:pos x="0" y="120"/>
              </a:cxn>
              <a:cxn ang="0">
                <a:pos x="0" y="85"/>
              </a:cxn>
              <a:cxn ang="0">
                <a:pos x="0" y="70"/>
              </a:cxn>
              <a:cxn ang="0">
                <a:pos x="0" y="61"/>
              </a:cxn>
              <a:cxn ang="0">
                <a:pos x="0" y="51"/>
              </a:cxn>
              <a:cxn ang="0">
                <a:pos x="0" y="42"/>
              </a:cxn>
              <a:cxn ang="0">
                <a:pos x="0" y="32"/>
              </a:cxn>
              <a:cxn ang="0">
                <a:pos x="2" y="2"/>
              </a:cxn>
              <a:cxn ang="0">
                <a:pos x="53" y="2"/>
              </a:cxn>
              <a:cxn ang="0">
                <a:pos x="63" y="2"/>
              </a:cxn>
              <a:cxn ang="0">
                <a:pos x="72" y="2"/>
              </a:cxn>
              <a:cxn ang="0">
                <a:pos x="82" y="2"/>
              </a:cxn>
              <a:cxn ang="0">
                <a:pos x="101" y="2"/>
              </a:cxn>
              <a:cxn ang="0">
                <a:pos x="124" y="2"/>
              </a:cxn>
              <a:cxn ang="0">
                <a:pos x="133" y="2"/>
              </a:cxn>
              <a:cxn ang="0">
                <a:pos x="148" y="2"/>
              </a:cxn>
              <a:cxn ang="0">
                <a:pos x="157" y="2"/>
              </a:cxn>
              <a:cxn ang="0">
                <a:pos x="167" y="2"/>
              </a:cxn>
              <a:cxn ang="0">
                <a:pos x="178" y="2"/>
              </a:cxn>
              <a:cxn ang="0">
                <a:pos x="188" y="2"/>
              </a:cxn>
              <a:cxn ang="0">
                <a:pos x="197" y="2"/>
              </a:cxn>
            </a:cxnLst>
            <a:rect l="0" t="0" r="r" b="b"/>
            <a:pathLst>
              <a:path w="388" h="182">
                <a:moveTo>
                  <a:pt x="204" y="2"/>
                </a:moveTo>
                <a:lnTo>
                  <a:pt x="205" y="2"/>
                </a:lnTo>
                <a:lnTo>
                  <a:pt x="207" y="2"/>
                </a:lnTo>
                <a:lnTo>
                  <a:pt x="208" y="2"/>
                </a:lnTo>
                <a:lnTo>
                  <a:pt x="210" y="2"/>
                </a:lnTo>
                <a:lnTo>
                  <a:pt x="212" y="2"/>
                </a:lnTo>
                <a:lnTo>
                  <a:pt x="213" y="2"/>
                </a:lnTo>
                <a:lnTo>
                  <a:pt x="215" y="2"/>
                </a:lnTo>
                <a:lnTo>
                  <a:pt x="216" y="2"/>
                </a:lnTo>
                <a:lnTo>
                  <a:pt x="218" y="2"/>
                </a:lnTo>
                <a:lnTo>
                  <a:pt x="220" y="2"/>
                </a:lnTo>
                <a:lnTo>
                  <a:pt x="221" y="2"/>
                </a:lnTo>
                <a:lnTo>
                  <a:pt x="223" y="2"/>
                </a:lnTo>
                <a:lnTo>
                  <a:pt x="224" y="2"/>
                </a:lnTo>
                <a:lnTo>
                  <a:pt x="226" y="2"/>
                </a:lnTo>
                <a:lnTo>
                  <a:pt x="228" y="2"/>
                </a:lnTo>
                <a:lnTo>
                  <a:pt x="229" y="2"/>
                </a:lnTo>
                <a:lnTo>
                  <a:pt x="231" y="2"/>
                </a:lnTo>
                <a:lnTo>
                  <a:pt x="232" y="2"/>
                </a:lnTo>
                <a:lnTo>
                  <a:pt x="234" y="2"/>
                </a:lnTo>
                <a:lnTo>
                  <a:pt x="236" y="2"/>
                </a:lnTo>
                <a:lnTo>
                  <a:pt x="237" y="2"/>
                </a:lnTo>
                <a:lnTo>
                  <a:pt x="239" y="2"/>
                </a:lnTo>
                <a:lnTo>
                  <a:pt x="240" y="2"/>
                </a:lnTo>
                <a:lnTo>
                  <a:pt x="242" y="2"/>
                </a:lnTo>
                <a:lnTo>
                  <a:pt x="244" y="2"/>
                </a:lnTo>
                <a:lnTo>
                  <a:pt x="245" y="2"/>
                </a:lnTo>
                <a:lnTo>
                  <a:pt x="255" y="2"/>
                </a:lnTo>
                <a:lnTo>
                  <a:pt x="258" y="2"/>
                </a:lnTo>
                <a:lnTo>
                  <a:pt x="268" y="2"/>
                </a:lnTo>
                <a:lnTo>
                  <a:pt x="271" y="2"/>
                </a:lnTo>
                <a:lnTo>
                  <a:pt x="280" y="2"/>
                </a:lnTo>
                <a:lnTo>
                  <a:pt x="284" y="2"/>
                </a:lnTo>
                <a:lnTo>
                  <a:pt x="293" y="2"/>
                </a:lnTo>
                <a:lnTo>
                  <a:pt x="296" y="2"/>
                </a:lnTo>
                <a:lnTo>
                  <a:pt x="296" y="5"/>
                </a:lnTo>
                <a:lnTo>
                  <a:pt x="296" y="6"/>
                </a:lnTo>
                <a:lnTo>
                  <a:pt x="296" y="8"/>
                </a:lnTo>
                <a:lnTo>
                  <a:pt x="309" y="8"/>
                </a:lnTo>
                <a:lnTo>
                  <a:pt x="309" y="6"/>
                </a:lnTo>
                <a:lnTo>
                  <a:pt x="309" y="5"/>
                </a:lnTo>
                <a:lnTo>
                  <a:pt x="309" y="3"/>
                </a:lnTo>
                <a:lnTo>
                  <a:pt x="309" y="2"/>
                </a:lnTo>
                <a:lnTo>
                  <a:pt x="319" y="2"/>
                </a:lnTo>
                <a:lnTo>
                  <a:pt x="336" y="2"/>
                </a:lnTo>
                <a:lnTo>
                  <a:pt x="346" y="2"/>
                </a:lnTo>
                <a:lnTo>
                  <a:pt x="349" y="2"/>
                </a:lnTo>
                <a:lnTo>
                  <a:pt x="351" y="2"/>
                </a:lnTo>
                <a:lnTo>
                  <a:pt x="365" y="2"/>
                </a:lnTo>
                <a:lnTo>
                  <a:pt x="368" y="2"/>
                </a:lnTo>
                <a:lnTo>
                  <a:pt x="372" y="2"/>
                </a:lnTo>
                <a:lnTo>
                  <a:pt x="375" y="2"/>
                </a:lnTo>
                <a:lnTo>
                  <a:pt x="381" y="2"/>
                </a:lnTo>
                <a:lnTo>
                  <a:pt x="384" y="2"/>
                </a:lnTo>
                <a:lnTo>
                  <a:pt x="386" y="2"/>
                </a:lnTo>
                <a:lnTo>
                  <a:pt x="388" y="2"/>
                </a:lnTo>
                <a:lnTo>
                  <a:pt x="388" y="14"/>
                </a:lnTo>
                <a:lnTo>
                  <a:pt x="388" y="16"/>
                </a:lnTo>
                <a:lnTo>
                  <a:pt x="388" y="18"/>
                </a:lnTo>
                <a:lnTo>
                  <a:pt x="388" y="19"/>
                </a:lnTo>
                <a:lnTo>
                  <a:pt x="388" y="21"/>
                </a:lnTo>
                <a:lnTo>
                  <a:pt x="388" y="22"/>
                </a:lnTo>
                <a:lnTo>
                  <a:pt x="388" y="24"/>
                </a:lnTo>
                <a:lnTo>
                  <a:pt x="388" y="27"/>
                </a:lnTo>
                <a:lnTo>
                  <a:pt x="388" y="29"/>
                </a:lnTo>
                <a:lnTo>
                  <a:pt x="388" y="40"/>
                </a:lnTo>
                <a:lnTo>
                  <a:pt x="388" y="42"/>
                </a:lnTo>
                <a:lnTo>
                  <a:pt x="388" y="45"/>
                </a:lnTo>
                <a:lnTo>
                  <a:pt x="388" y="59"/>
                </a:lnTo>
                <a:lnTo>
                  <a:pt x="388" y="66"/>
                </a:lnTo>
                <a:lnTo>
                  <a:pt x="388" y="67"/>
                </a:lnTo>
                <a:lnTo>
                  <a:pt x="388" y="69"/>
                </a:lnTo>
                <a:lnTo>
                  <a:pt x="388" y="70"/>
                </a:lnTo>
                <a:lnTo>
                  <a:pt x="388" y="72"/>
                </a:lnTo>
                <a:lnTo>
                  <a:pt x="388" y="74"/>
                </a:lnTo>
                <a:lnTo>
                  <a:pt x="388" y="75"/>
                </a:lnTo>
                <a:lnTo>
                  <a:pt x="388" y="77"/>
                </a:lnTo>
                <a:lnTo>
                  <a:pt x="388" y="78"/>
                </a:lnTo>
                <a:lnTo>
                  <a:pt x="388" y="80"/>
                </a:lnTo>
                <a:lnTo>
                  <a:pt x="388" y="82"/>
                </a:lnTo>
                <a:lnTo>
                  <a:pt x="388" y="83"/>
                </a:lnTo>
                <a:lnTo>
                  <a:pt x="388" y="85"/>
                </a:lnTo>
                <a:lnTo>
                  <a:pt x="388" y="86"/>
                </a:lnTo>
                <a:lnTo>
                  <a:pt x="388" y="88"/>
                </a:lnTo>
                <a:lnTo>
                  <a:pt x="388" y="90"/>
                </a:lnTo>
                <a:lnTo>
                  <a:pt x="388" y="91"/>
                </a:lnTo>
                <a:lnTo>
                  <a:pt x="388" y="93"/>
                </a:lnTo>
                <a:lnTo>
                  <a:pt x="388" y="94"/>
                </a:lnTo>
                <a:lnTo>
                  <a:pt x="388" y="96"/>
                </a:lnTo>
                <a:lnTo>
                  <a:pt x="388" y="98"/>
                </a:lnTo>
                <a:lnTo>
                  <a:pt x="388" y="99"/>
                </a:lnTo>
                <a:lnTo>
                  <a:pt x="388" y="101"/>
                </a:lnTo>
                <a:lnTo>
                  <a:pt x="388" y="102"/>
                </a:lnTo>
                <a:lnTo>
                  <a:pt x="388" y="104"/>
                </a:lnTo>
                <a:lnTo>
                  <a:pt x="388" y="106"/>
                </a:lnTo>
                <a:lnTo>
                  <a:pt x="388" y="107"/>
                </a:lnTo>
                <a:lnTo>
                  <a:pt x="388" y="109"/>
                </a:lnTo>
                <a:lnTo>
                  <a:pt x="388" y="110"/>
                </a:lnTo>
                <a:lnTo>
                  <a:pt x="388" y="112"/>
                </a:lnTo>
                <a:lnTo>
                  <a:pt x="388" y="114"/>
                </a:lnTo>
                <a:lnTo>
                  <a:pt x="388" y="115"/>
                </a:lnTo>
                <a:lnTo>
                  <a:pt x="388" y="117"/>
                </a:lnTo>
                <a:lnTo>
                  <a:pt x="388" y="118"/>
                </a:lnTo>
                <a:lnTo>
                  <a:pt x="388" y="120"/>
                </a:lnTo>
                <a:lnTo>
                  <a:pt x="388" y="122"/>
                </a:lnTo>
                <a:lnTo>
                  <a:pt x="388" y="123"/>
                </a:lnTo>
                <a:lnTo>
                  <a:pt x="388" y="125"/>
                </a:lnTo>
                <a:lnTo>
                  <a:pt x="388" y="126"/>
                </a:lnTo>
                <a:lnTo>
                  <a:pt x="388" y="128"/>
                </a:lnTo>
                <a:lnTo>
                  <a:pt x="388" y="130"/>
                </a:lnTo>
                <a:lnTo>
                  <a:pt x="388" y="142"/>
                </a:lnTo>
                <a:lnTo>
                  <a:pt x="388" y="155"/>
                </a:lnTo>
                <a:lnTo>
                  <a:pt x="375" y="155"/>
                </a:lnTo>
                <a:lnTo>
                  <a:pt x="362" y="155"/>
                </a:lnTo>
                <a:lnTo>
                  <a:pt x="349" y="157"/>
                </a:lnTo>
                <a:lnTo>
                  <a:pt x="336" y="157"/>
                </a:lnTo>
                <a:lnTo>
                  <a:pt x="322" y="157"/>
                </a:lnTo>
                <a:lnTo>
                  <a:pt x="309" y="157"/>
                </a:lnTo>
                <a:lnTo>
                  <a:pt x="296" y="157"/>
                </a:lnTo>
                <a:lnTo>
                  <a:pt x="284" y="157"/>
                </a:lnTo>
                <a:lnTo>
                  <a:pt x="279" y="157"/>
                </a:lnTo>
                <a:lnTo>
                  <a:pt x="274" y="157"/>
                </a:lnTo>
                <a:lnTo>
                  <a:pt x="271" y="157"/>
                </a:lnTo>
                <a:lnTo>
                  <a:pt x="258" y="157"/>
                </a:lnTo>
                <a:lnTo>
                  <a:pt x="245" y="157"/>
                </a:lnTo>
                <a:lnTo>
                  <a:pt x="232" y="157"/>
                </a:lnTo>
                <a:lnTo>
                  <a:pt x="229" y="157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0" y="157"/>
                </a:lnTo>
                <a:lnTo>
                  <a:pt x="215" y="157"/>
                </a:lnTo>
                <a:lnTo>
                  <a:pt x="212" y="157"/>
                </a:lnTo>
                <a:lnTo>
                  <a:pt x="207" y="157"/>
                </a:lnTo>
                <a:lnTo>
                  <a:pt x="196" y="157"/>
                </a:lnTo>
                <a:lnTo>
                  <a:pt x="196" y="155"/>
                </a:lnTo>
                <a:lnTo>
                  <a:pt x="196" y="157"/>
                </a:lnTo>
                <a:lnTo>
                  <a:pt x="194" y="157"/>
                </a:lnTo>
                <a:lnTo>
                  <a:pt x="192" y="157"/>
                </a:lnTo>
                <a:lnTo>
                  <a:pt x="191" y="157"/>
                </a:lnTo>
                <a:lnTo>
                  <a:pt x="189" y="157"/>
                </a:lnTo>
                <a:lnTo>
                  <a:pt x="188" y="157"/>
                </a:lnTo>
                <a:lnTo>
                  <a:pt x="186" y="157"/>
                </a:lnTo>
                <a:lnTo>
                  <a:pt x="184" y="157"/>
                </a:lnTo>
                <a:lnTo>
                  <a:pt x="183" y="157"/>
                </a:lnTo>
                <a:lnTo>
                  <a:pt x="181" y="157"/>
                </a:lnTo>
                <a:lnTo>
                  <a:pt x="180" y="157"/>
                </a:lnTo>
                <a:lnTo>
                  <a:pt x="178" y="157"/>
                </a:lnTo>
                <a:lnTo>
                  <a:pt x="176" y="157"/>
                </a:lnTo>
                <a:lnTo>
                  <a:pt x="175" y="157"/>
                </a:lnTo>
                <a:lnTo>
                  <a:pt x="173" y="157"/>
                </a:lnTo>
                <a:lnTo>
                  <a:pt x="172" y="157"/>
                </a:lnTo>
                <a:lnTo>
                  <a:pt x="170" y="157"/>
                </a:lnTo>
                <a:lnTo>
                  <a:pt x="168" y="157"/>
                </a:lnTo>
                <a:lnTo>
                  <a:pt x="167" y="157"/>
                </a:lnTo>
                <a:lnTo>
                  <a:pt x="165" y="157"/>
                </a:lnTo>
                <a:lnTo>
                  <a:pt x="164" y="157"/>
                </a:lnTo>
                <a:lnTo>
                  <a:pt x="156" y="157"/>
                </a:lnTo>
                <a:lnTo>
                  <a:pt x="154" y="157"/>
                </a:lnTo>
                <a:lnTo>
                  <a:pt x="152" y="157"/>
                </a:lnTo>
                <a:lnTo>
                  <a:pt x="151" y="157"/>
                </a:lnTo>
                <a:lnTo>
                  <a:pt x="149" y="157"/>
                </a:lnTo>
                <a:lnTo>
                  <a:pt x="146" y="157"/>
                </a:lnTo>
                <a:lnTo>
                  <a:pt x="143" y="155"/>
                </a:lnTo>
                <a:lnTo>
                  <a:pt x="106" y="155"/>
                </a:lnTo>
                <a:lnTo>
                  <a:pt x="103" y="157"/>
                </a:lnTo>
                <a:lnTo>
                  <a:pt x="100" y="157"/>
                </a:lnTo>
                <a:lnTo>
                  <a:pt x="98" y="155"/>
                </a:lnTo>
                <a:lnTo>
                  <a:pt x="95" y="155"/>
                </a:lnTo>
                <a:lnTo>
                  <a:pt x="95" y="157"/>
                </a:lnTo>
                <a:lnTo>
                  <a:pt x="92" y="157"/>
                </a:lnTo>
                <a:lnTo>
                  <a:pt x="90" y="158"/>
                </a:lnTo>
                <a:lnTo>
                  <a:pt x="88" y="158"/>
                </a:lnTo>
                <a:lnTo>
                  <a:pt x="87" y="160"/>
                </a:lnTo>
                <a:lnTo>
                  <a:pt x="87" y="162"/>
                </a:lnTo>
                <a:lnTo>
                  <a:pt x="87" y="163"/>
                </a:lnTo>
                <a:lnTo>
                  <a:pt x="85" y="165"/>
                </a:lnTo>
                <a:lnTo>
                  <a:pt x="85" y="166"/>
                </a:lnTo>
                <a:lnTo>
                  <a:pt x="85" y="170"/>
                </a:lnTo>
                <a:lnTo>
                  <a:pt x="84" y="171"/>
                </a:lnTo>
                <a:lnTo>
                  <a:pt x="82" y="174"/>
                </a:lnTo>
                <a:lnTo>
                  <a:pt x="82" y="178"/>
                </a:lnTo>
                <a:lnTo>
                  <a:pt x="80" y="179"/>
                </a:lnTo>
                <a:lnTo>
                  <a:pt x="80" y="181"/>
                </a:lnTo>
                <a:lnTo>
                  <a:pt x="79" y="181"/>
                </a:lnTo>
                <a:lnTo>
                  <a:pt x="79" y="182"/>
                </a:lnTo>
                <a:lnTo>
                  <a:pt x="79" y="155"/>
                </a:lnTo>
                <a:lnTo>
                  <a:pt x="77" y="155"/>
                </a:lnTo>
                <a:lnTo>
                  <a:pt x="64" y="155"/>
                </a:lnTo>
                <a:lnTo>
                  <a:pt x="58" y="155"/>
                </a:lnTo>
                <a:lnTo>
                  <a:pt x="52" y="155"/>
                </a:lnTo>
                <a:lnTo>
                  <a:pt x="39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0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06"/>
                </a:lnTo>
                <a:lnTo>
                  <a:pt x="0" y="91"/>
                </a:lnTo>
                <a:lnTo>
                  <a:pt x="0" y="88"/>
                </a:lnTo>
                <a:lnTo>
                  <a:pt x="0" y="85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14"/>
                </a:lnTo>
                <a:lnTo>
                  <a:pt x="0" y="0"/>
                </a:lnTo>
                <a:lnTo>
                  <a:pt x="2" y="2"/>
                </a:lnTo>
                <a:lnTo>
                  <a:pt x="13" y="2"/>
                </a:lnTo>
                <a:lnTo>
                  <a:pt x="26" y="2"/>
                </a:lnTo>
                <a:lnTo>
                  <a:pt x="36" y="2"/>
                </a:lnTo>
                <a:lnTo>
                  <a:pt x="39" y="2"/>
                </a:lnTo>
                <a:lnTo>
                  <a:pt x="52" y="2"/>
                </a:lnTo>
                <a:lnTo>
                  <a:pt x="53" y="2"/>
                </a:lnTo>
                <a:lnTo>
                  <a:pt x="55" y="2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8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4" y="2"/>
                </a:lnTo>
                <a:lnTo>
                  <a:pt x="76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4" y="2"/>
                </a:lnTo>
                <a:lnTo>
                  <a:pt x="85" y="2"/>
                </a:lnTo>
                <a:lnTo>
                  <a:pt x="87" y="2"/>
                </a:lnTo>
                <a:lnTo>
                  <a:pt x="88" y="2"/>
                </a:lnTo>
                <a:lnTo>
                  <a:pt x="90" y="2"/>
                </a:lnTo>
                <a:lnTo>
                  <a:pt x="101" y="2"/>
                </a:lnTo>
                <a:lnTo>
                  <a:pt x="112" y="2"/>
                </a:lnTo>
                <a:lnTo>
                  <a:pt x="117" y="2"/>
                </a:lnTo>
                <a:lnTo>
                  <a:pt x="119" y="2"/>
                </a:lnTo>
                <a:lnTo>
                  <a:pt x="120" y="2"/>
                </a:lnTo>
                <a:lnTo>
                  <a:pt x="122" y="2"/>
                </a:lnTo>
                <a:lnTo>
                  <a:pt x="124" y="2"/>
                </a:lnTo>
                <a:lnTo>
                  <a:pt x="125" y="2"/>
                </a:lnTo>
                <a:lnTo>
                  <a:pt x="127" y="2"/>
                </a:lnTo>
                <a:lnTo>
                  <a:pt x="128" y="2"/>
                </a:lnTo>
                <a:lnTo>
                  <a:pt x="130" y="2"/>
                </a:lnTo>
                <a:lnTo>
                  <a:pt x="132" y="2"/>
                </a:lnTo>
                <a:lnTo>
                  <a:pt x="133" y="2"/>
                </a:lnTo>
                <a:lnTo>
                  <a:pt x="135" y="2"/>
                </a:lnTo>
                <a:lnTo>
                  <a:pt x="136" y="2"/>
                </a:lnTo>
                <a:lnTo>
                  <a:pt x="138" y="2"/>
                </a:lnTo>
                <a:lnTo>
                  <a:pt x="144" y="2"/>
                </a:lnTo>
                <a:lnTo>
                  <a:pt x="146" y="2"/>
                </a:lnTo>
                <a:lnTo>
                  <a:pt x="148" y="2"/>
                </a:lnTo>
                <a:lnTo>
                  <a:pt x="149" y="2"/>
                </a:lnTo>
                <a:lnTo>
                  <a:pt x="151" y="2"/>
                </a:lnTo>
                <a:lnTo>
                  <a:pt x="152" y="2"/>
                </a:lnTo>
                <a:lnTo>
                  <a:pt x="154" y="2"/>
                </a:lnTo>
                <a:lnTo>
                  <a:pt x="156" y="2"/>
                </a:lnTo>
                <a:lnTo>
                  <a:pt x="157" y="2"/>
                </a:lnTo>
                <a:lnTo>
                  <a:pt x="159" y="2"/>
                </a:lnTo>
                <a:lnTo>
                  <a:pt x="160" y="2"/>
                </a:lnTo>
                <a:lnTo>
                  <a:pt x="162" y="2"/>
                </a:lnTo>
                <a:lnTo>
                  <a:pt x="164" y="2"/>
                </a:lnTo>
                <a:lnTo>
                  <a:pt x="165" y="2"/>
                </a:lnTo>
                <a:lnTo>
                  <a:pt x="167" y="2"/>
                </a:lnTo>
                <a:lnTo>
                  <a:pt x="168" y="2"/>
                </a:lnTo>
                <a:lnTo>
                  <a:pt x="172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80" y="2"/>
                </a:lnTo>
                <a:lnTo>
                  <a:pt x="181" y="2"/>
                </a:lnTo>
                <a:lnTo>
                  <a:pt x="183" y="2"/>
                </a:lnTo>
                <a:lnTo>
                  <a:pt x="184" y="2"/>
                </a:lnTo>
                <a:lnTo>
                  <a:pt x="186" y="2"/>
                </a:lnTo>
                <a:lnTo>
                  <a:pt x="188" y="2"/>
                </a:lnTo>
                <a:lnTo>
                  <a:pt x="189" y="2"/>
                </a:lnTo>
                <a:lnTo>
                  <a:pt x="191" y="2"/>
                </a:lnTo>
                <a:lnTo>
                  <a:pt x="192" y="2"/>
                </a:lnTo>
                <a:lnTo>
                  <a:pt x="194" y="2"/>
                </a:lnTo>
                <a:lnTo>
                  <a:pt x="196" y="2"/>
                </a:lnTo>
                <a:lnTo>
                  <a:pt x="197" y="2"/>
                </a:lnTo>
                <a:lnTo>
                  <a:pt x="199" y="2"/>
                </a:lnTo>
                <a:lnTo>
                  <a:pt x="200" y="2"/>
                </a:lnTo>
                <a:lnTo>
                  <a:pt x="202" y="2"/>
                </a:lnTo>
                <a:lnTo>
                  <a:pt x="204" y="2"/>
                </a:lnTo>
                <a:close/>
              </a:path>
            </a:pathLst>
          </a:custGeom>
          <a:solidFill>
            <a:srgbClr val="5A80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9"/>
          <p:cNvSpPr>
            <a:spLocks/>
          </p:cNvSpPr>
          <p:nvPr/>
        </p:nvSpPr>
        <p:spPr bwMode="auto">
          <a:xfrm>
            <a:off x="4606926" y="5368926"/>
            <a:ext cx="617538" cy="249238"/>
          </a:xfrm>
          <a:custGeom>
            <a:avLst/>
            <a:gdLst/>
            <a:ahLst/>
            <a:cxnLst>
              <a:cxn ang="0">
                <a:pos x="388" y="21"/>
              </a:cxn>
              <a:cxn ang="0">
                <a:pos x="388" y="34"/>
              </a:cxn>
              <a:cxn ang="0">
                <a:pos x="388" y="79"/>
              </a:cxn>
              <a:cxn ang="0">
                <a:pos x="389" y="91"/>
              </a:cxn>
              <a:cxn ang="0">
                <a:pos x="389" y="104"/>
              </a:cxn>
              <a:cxn ang="0">
                <a:pos x="388" y="115"/>
              </a:cxn>
              <a:cxn ang="0">
                <a:pos x="389" y="127"/>
              </a:cxn>
              <a:cxn ang="0">
                <a:pos x="389" y="139"/>
              </a:cxn>
              <a:cxn ang="0">
                <a:pos x="381" y="155"/>
              </a:cxn>
              <a:cxn ang="0">
                <a:pos x="368" y="155"/>
              </a:cxn>
              <a:cxn ang="0">
                <a:pos x="311" y="157"/>
              </a:cxn>
              <a:cxn ang="0">
                <a:pos x="298" y="157"/>
              </a:cxn>
              <a:cxn ang="0">
                <a:pos x="285" y="157"/>
              </a:cxn>
              <a:cxn ang="0">
                <a:pos x="272" y="157"/>
              </a:cxn>
              <a:cxn ang="0">
                <a:pos x="260" y="157"/>
              </a:cxn>
              <a:cxn ang="0">
                <a:pos x="247" y="157"/>
              </a:cxn>
              <a:cxn ang="0">
                <a:pos x="232" y="157"/>
              </a:cxn>
              <a:cxn ang="0">
                <a:pos x="220" y="157"/>
              </a:cxn>
              <a:cxn ang="0">
                <a:pos x="208" y="155"/>
              </a:cxn>
              <a:cxn ang="0">
                <a:pos x="196" y="155"/>
              </a:cxn>
              <a:cxn ang="0">
                <a:pos x="183" y="155"/>
              </a:cxn>
              <a:cxn ang="0">
                <a:pos x="170" y="155"/>
              </a:cxn>
              <a:cxn ang="0">
                <a:pos x="157" y="155"/>
              </a:cxn>
              <a:cxn ang="0">
                <a:pos x="144" y="155"/>
              </a:cxn>
              <a:cxn ang="0">
                <a:pos x="132" y="155"/>
              </a:cxn>
              <a:cxn ang="0">
                <a:pos x="119" y="155"/>
              </a:cxn>
              <a:cxn ang="0">
                <a:pos x="106" y="155"/>
              </a:cxn>
              <a:cxn ang="0">
                <a:pos x="93" y="155"/>
              </a:cxn>
              <a:cxn ang="0">
                <a:pos x="80" y="155"/>
              </a:cxn>
              <a:cxn ang="0">
                <a:pos x="80" y="143"/>
              </a:cxn>
              <a:cxn ang="0">
                <a:pos x="80" y="130"/>
              </a:cxn>
              <a:cxn ang="0">
                <a:pos x="80" y="117"/>
              </a:cxn>
              <a:cxn ang="0">
                <a:pos x="8" y="117"/>
              </a:cxn>
              <a:cxn ang="0">
                <a:pos x="4" y="98"/>
              </a:cxn>
              <a:cxn ang="0">
                <a:pos x="0" y="77"/>
              </a:cxn>
              <a:cxn ang="0">
                <a:pos x="0" y="64"/>
              </a:cxn>
              <a:cxn ang="0">
                <a:pos x="0" y="51"/>
              </a:cxn>
              <a:cxn ang="0">
                <a:pos x="0" y="39"/>
              </a:cxn>
              <a:cxn ang="0">
                <a:pos x="0" y="21"/>
              </a:cxn>
              <a:cxn ang="0">
                <a:pos x="26" y="0"/>
              </a:cxn>
              <a:cxn ang="0">
                <a:pos x="39" y="0"/>
              </a:cxn>
              <a:cxn ang="0">
                <a:pos x="52" y="0"/>
              </a:cxn>
              <a:cxn ang="0">
                <a:pos x="64" y="0"/>
              </a:cxn>
              <a:cxn ang="0">
                <a:pos x="88" y="0"/>
              </a:cxn>
              <a:cxn ang="0">
                <a:pos x="133" y="0"/>
              </a:cxn>
              <a:cxn ang="0">
                <a:pos x="152" y="0"/>
              </a:cxn>
              <a:cxn ang="0">
                <a:pos x="165" y="0"/>
              </a:cxn>
              <a:cxn ang="0">
                <a:pos x="178" y="0"/>
              </a:cxn>
              <a:cxn ang="0">
                <a:pos x="212" y="0"/>
              </a:cxn>
              <a:cxn ang="0">
                <a:pos x="224" y="0"/>
              </a:cxn>
              <a:cxn ang="0">
                <a:pos x="258" y="2"/>
              </a:cxn>
              <a:cxn ang="0">
                <a:pos x="293" y="0"/>
              </a:cxn>
              <a:cxn ang="0">
                <a:pos x="306" y="0"/>
              </a:cxn>
              <a:cxn ang="0">
                <a:pos x="319" y="0"/>
              </a:cxn>
              <a:cxn ang="0">
                <a:pos x="332" y="0"/>
              </a:cxn>
              <a:cxn ang="0">
                <a:pos x="344" y="0"/>
              </a:cxn>
            </a:cxnLst>
            <a:rect l="0" t="0" r="r" b="b"/>
            <a:pathLst>
              <a:path w="389" h="157">
                <a:moveTo>
                  <a:pt x="388" y="0"/>
                </a:moveTo>
                <a:lnTo>
                  <a:pt x="388" y="12"/>
                </a:lnTo>
                <a:lnTo>
                  <a:pt x="388" y="13"/>
                </a:lnTo>
                <a:lnTo>
                  <a:pt x="388" y="15"/>
                </a:lnTo>
                <a:lnTo>
                  <a:pt x="388" y="16"/>
                </a:lnTo>
                <a:lnTo>
                  <a:pt x="388" y="18"/>
                </a:lnTo>
                <a:lnTo>
                  <a:pt x="388" y="20"/>
                </a:lnTo>
                <a:lnTo>
                  <a:pt x="388" y="21"/>
                </a:lnTo>
                <a:lnTo>
                  <a:pt x="388" y="23"/>
                </a:lnTo>
                <a:lnTo>
                  <a:pt x="388" y="24"/>
                </a:lnTo>
                <a:lnTo>
                  <a:pt x="388" y="26"/>
                </a:lnTo>
                <a:lnTo>
                  <a:pt x="388" y="28"/>
                </a:lnTo>
                <a:lnTo>
                  <a:pt x="388" y="29"/>
                </a:lnTo>
                <a:lnTo>
                  <a:pt x="388" y="31"/>
                </a:lnTo>
                <a:lnTo>
                  <a:pt x="388" y="32"/>
                </a:lnTo>
                <a:lnTo>
                  <a:pt x="388" y="34"/>
                </a:lnTo>
                <a:lnTo>
                  <a:pt x="388" y="36"/>
                </a:lnTo>
                <a:lnTo>
                  <a:pt x="388" y="37"/>
                </a:lnTo>
                <a:lnTo>
                  <a:pt x="388" y="39"/>
                </a:lnTo>
                <a:lnTo>
                  <a:pt x="388" y="42"/>
                </a:lnTo>
                <a:lnTo>
                  <a:pt x="388" y="53"/>
                </a:lnTo>
                <a:lnTo>
                  <a:pt x="388" y="59"/>
                </a:lnTo>
                <a:lnTo>
                  <a:pt x="388" y="66"/>
                </a:lnTo>
                <a:lnTo>
                  <a:pt x="388" y="79"/>
                </a:lnTo>
                <a:lnTo>
                  <a:pt x="388" y="80"/>
                </a:lnTo>
                <a:lnTo>
                  <a:pt x="388" y="82"/>
                </a:lnTo>
                <a:lnTo>
                  <a:pt x="388" y="83"/>
                </a:lnTo>
                <a:lnTo>
                  <a:pt x="388" y="85"/>
                </a:lnTo>
                <a:lnTo>
                  <a:pt x="388" y="87"/>
                </a:lnTo>
                <a:lnTo>
                  <a:pt x="389" y="88"/>
                </a:lnTo>
                <a:lnTo>
                  <a:pt x="389" y="90"/>
                </a:lnTo>
                <a:lnTo>
                  <a:pt x="389" y="91"/>
                </a:lnTo>
                <a:lnTo>
                  <a:pt x="389" y="93"/>
                </a:lnTo>
                <a:lnTo>
                  <a:pt x="389" y="95"/>
                </a:lnTo>
                <a:lnTo>
                  <a:pt x="389" y="96"/>
                </a:lnTo>
                <a:lnTo>
                  <a:pt x="389" y="98"/>
                </a:lnTo>
                <a:lnTo>
                  <a:pt x="389" y="99"/>
                </a:lnTo>
                <a:lnTo>
                  <a:pt x="389" y="101"/>
                </a:lnTo>
                <a:lnTo>
                  <a:pt x="389" y="103"/>
                </a:lnTo>
                <a:lnTo>
                  <a:pt x="389" y="104"/>
                </a:lnTo>
                <a:lnTo>
                  <a:pt x="389" y="106"/>
                </a:lnTo>
                <a:lnTo>
                  <a:pt x="389" y="107"/>
                </a:lnTo>
                <a:lnTo>
                  <a:pt x="389" y="109"/>
                </a:lnTo>
                <a:lnTo>
                  <a:pt x="389" y="111"/>
                </a:lnTo>
                <a:lnTo>
                  <a:pt x="389" y="112"/>
                </a:lnTo>
                <a:lnTo>
                  <a:pt x="388" y="112"/>
                </a:lnTo>
                <a:lnTo>
                  <a:pt x="388" y="114"/>
                </a:lnTo>
                <a:lnTo>
                  <a:pt x="388" y="115"/>
                </a:lnTo>
                <a:lnTo>
                  <a:pt x="388" y="117"/>
                </a:lnTo>
                <a:lnTo>
                  <a:pt x="388" y="119"/>
                </a:lnTo>
                <a:lnTo>
                  <a:pt x="388" y="120"/>
                </a:lnTo>
                <a:lnTo>
                  <a:pt x="388" y="122"/>
                </a:lnTo>
                <a:lnTo>
                  <a:pt x="388" y="123"/>
                </a:lnTo>
                <a:lnTo>
                  <a:pt x="388" y="125"/>
                </a:lnTo>
                <a:lnTo>
                  <a:pt x="389" y="125"/>
                </a:lnTo>
                <a:lnTo>
                  <a:pt x="389" y="127"/>
                </a:lnTo>
                <a:lnTo>
                  <a:pt x="389" y="128"/>
                </a:lnTo>
                <a:lnTo>
                  <a:pt x="389" y="130"/>
                </a:lnTo>
                <a:lnTo>
                  <a:pt x="389" y="131"/>
                </a:lnTo>
                <a:lnTo>
                  <a:pt x="389" y="133"/>
                </a:lnTo>
                <a:lnTo>
                  <a:pt x="389" y="135"/>
                </a:lnTo>
                <a:lnTo>
                  <a:pt x="389" y="136"/>
                </a:lnTo>
                <a:lnTo>
                  <a:pt x="389" y="138"/>
                </a:lnTo>
                <a:lnTo>
                  <a:pt x="389" y="139"/>
                </a:lnTo>
                <a:lnTo>
                  <a:pt x="389" y="141"/>
                </a:lnTo>
                <a:lnTo>
                  <a:pt x="389" y="143"/>
                </a:lnTo>
                <a:lnTo>
                  <a:pt x="389" y="155"/>
                </a:lnTo>
                <a:lnTo>
                  <a:pt x="388" y="155"/>
                </a:lnTo>
                <a:lnTo>
                  <a:pt x="386" y="155"/>
                </a:lnTo>
                <a:lnTo>
                  <a:pt x="384" y="155"/>
                </a:lnTo>
                <a:lnTo>
                  <a:pt x="383" y="155"/>
                </a:lnTo>
                <a:lnTo>
                  <a:pt x="381" y="155"/>
                </a:lnTo>
                <a:lnTo>
                  <a:pt x="380" y="155"/>
                </a:lnTo>
                <a:lnTo>
                  <a:pt x="378" y="155"/>
                </a:lnTo>
                <a:lnTo>
                  <a:pt x="376" y="155"/>
                </a:lnTo>
                <a:lnTo>
                  <a:pt x="375" y="155"/>
                </a:lnTo>
                <a:lnTo>
                  <a:pt x="373" y="155"/>
                </a:lnTo>
                <a:lnTo>
                  <a:pt x="372" y="155"/>
                </a:lnTo>
                <a:lnTo>
                  <a:pt x="370" y="155"/>
                </a:lnTo>
                <a:lnTo>
                  <a:pt x="368" y="155"/>
                </a:lnTo>
                <a:lnTo>
                  <a:pt x="367" y="155"/>
                </a:lnTo>
                <a:lnTo>
                  <a:pt x="365" y="155"/>
                </a:lnTo>
                <a:lnTo>
                  <a:pt x="364" y="155"/>
                </a:lnTo>
                <a:lnTo>
                  <a:pt x="351" y="155"/>
                </a:lnTo>
                <a:lnTo>
                  <a:pt x="338" y="155"/>
                </a:lnTo>
                <a:lnTo>
                  <a:pt x="324" y="157"/>
                </a:lnTo>
                <a:lnTo>
                  <a:pt x="312" y="157"/>
                </a:lnTo>
                <a:lnTo>
                  <a:pt x="311" y="157"/>
                </a:lnTo>
                <a:lnTo>
                  <a:pt x="309" y="157"/>
                </a:lnTo>
                <a:lnTo>
                  <a:pt x="308" y="157"/>
                </a:lnTo>
                <a:lnTo>
                  <a:pt x="306" y="157"/>
                </a:lnTo>
                <a:lnTo>
                  <a:pt x="304" y="157"/>
                </a:lnTo>
                <a:lnTo>
                  <a:pt x="303" y="157"/>
                </a:lnTo>
                <a:lnTo>
                  <a:pt x="301" y="157"/>
                </a:lnTo>
                <a:lnTo>
                  <a:pt x="300" y="157"/>
                </a:lnTo>
                <a:lnTo>
                  <a:pt x="298" y="157"/>
                </a:lnTo>
                <a:lnTo>
                  <a:pt x="296" y="157"/>
                </a:lnTo>
                <a:lnTo>
                  <a:pt x="295" y="157"/>
                </a:lnTo>
                <a:lnTo>
                  <a:pt x="293" y="157"/>
                </a:lnTo>
                <a:lnTo>
                  <a:pt x="292" y="157"/>
                </a:lnTo>
                <a:lnTo>
                  <a:pt x="290" y="157"/>
                </a:lnTo>
                <a:lnTo>
                  <a:pt x="288" y="157"/>
                </a:lnTo>
                <a:lnTo>
                  <a:pt x="287" y="157"/>
                </a:lnTo>
                <a:lnTo>
                  <a:pt x="285" y="157"/>
                </a:lnTo>
                <a:lnTo>
                  <a:pt x="284" y="157"/>
                </a:lnTo>
                <a:lnTo>
                  <a:pt x="282" y="157"/>
                </a:lnTo>
                <a:lnTo>
                  <a:pt x="280" y="157"/>
                </a:lnTo>
                <a:lnTo>
                  <a:pt x="279" y="157"/>
                </a:lnTo>
                <a:lnTo>
                  <a:pt x="277" y="157"/>
                </a:lnTo>
                <a:lnTo>
                  <a:pt x="276" y="157"/>
                </a:lnTo>
                <a:lnTo>
                  <a:pt x="274" y="157"/>
                </a:lnTo>
                <a:lnTo>
                  <a:pt x="272" y="157"/>
                </a:lnTo>
                <a:lnTo>
                  <a:pt x="271" y="157"/>
                </a:lnTo>
                <a:lnTo>
                  <a:pt x="269" y="157"/>
                </a:lnTo>
                <a:lnTo>
                  <a:pt x="268" y="157"/>
                </a:lnTo>
                <a:lnTo>
                  <a:pt x="266" y="157"/>
                </a:lnTo>
                <a:lnTo>
                  <a:pt x="264" y="157"/>
                </a:lnTo>
                <a:lnTo>
                  <a:pt x="263" y="157"/>
                </a:lnTo>
                <a:lnTo>
                  <a:pt x="261" y="157"/>
                </a:lnTo>
                <a:lnTo>
                  <a:pt x="260" y="157"/>
                </a:lnTo>
                <a:lnTo>
                  <a:pt x="258" y="157"/>
                </a:lnTo>
                <a:lnTo>
                  <a:pt x="256" y="157"/>
                </a:lnTo>
                <a:lnTo>
                  <a:pt x="255" y="157"/>
                </a:lnTo>
                <a:lnTo>
                  <a:pt x="253" y="157"/>
                </a:lnTo>
                <a:lnTo>
                  <a:pt x="252" y="157"/>
                </a:lnTo>
                <a:lnTo>
                  <a:pt x="250" y="157"/>
                </a:lnTo>
                <a:lnTo>
                  <a:pt x="248" y="157"/>
                </a:lnTo>
                <a:lnTo>
                  <a:pt x="247" y="157"/>
                </a:lnTo>
                <a:lnTo>
                  <a:pt x="245" y="157"/>
                </a:lnTo>
                <a:lnTo>
                  <a:pt x="244" y="157"/>
                </a:lnTo>
                <a:lnTo>
                  <a:pt x="242" y="157"/>
                </a:lnTo>
                <a:lnTo>
                  <a:pt x="240" y="157"/>
                </a:lnTo>
                <a:lnTo>
                  <a:pt x="239" y="157"/>
                </a:lnTo>
                <a:lnTo>
                  <a:pt x="236" y="157"/>
                </a:lnTo>
                <a:lnTo>
                  <a:pt x="234" y="157"/>
                </a:lnTo>
                <a:lnTo>
                  <a:pt x="232" y="157"/>
                </a:lnTo>
                <a:lnTo>
                  <a:pt x="231" y="157"/>
                </a:lnTo>
                <a:lnTo>
                  <a:pt x="229" y="157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3" y="157"/>
                </a:lnTo>
                <a:lnTo>
                  <a:pt x="221" y="157"/>
                </a:lnTo>
                <a:lnTo>
                  <a:pt x="220" y="157"/>
                </a:lnTo>
                <a:lnTo>
                  <a:pt x="218" y="157"/>
                </a:lnTo>
                <a:lnTo>
                  <a:pt x="216" y="157"/>
                </a:lnTo>
                <a:lnTo>
                  <a:pt x="215" y="157"/>
                </a:lnTo>
                <a:lnTo>
                  <a:pt x="213" y="157"/>
                </a:lnTo>
                <a:lnTo>
                  <a:pt x="213" y="155"/>
                </a:lnTo>
                <a:lnTo>
                  <a:pt x="212" y="155"/>
                </a:lnTo>
                <a:lnTo>
                  <a:pt x="210" y="155"/>
                </a:lnTo>
                <a:lnTo>
                  <a:pt x="208" y="155"/>
                </a:lnTo>
                <a:lnTo>
                  <a:pt x="207" y="155"/>
                </a:lnTo>
                <a:lnTo>
                  <a:pt x="205" y="155"/>
                </a:lnTo>
                <a:lnTo>
                  <a:pt x="204" y="155"/>
                </a:lnTo>
                <a:lnTo>
                  <a:pt x="202" y="155"/>
                </a:lnTo>
                <a:lnTo>
                  <a:pt x="200" y="155"/>
                </a:lnTo>
                <a:lnTo>
                  <a:pt x="199" y="155"/>
                </a:lnTo>
                <a:lnTo>
                  <a:pt x="197" y="155"/>
                </a:lnTo>
                <a:lnTo>
                  <a:pt x="196" y="155"/>
                </a:lnTo>
                <a:lnTo>
                  <a:pt x="194" y="155"/>
                </a:lnTo>
                <a:lnTo>
                  <a:pt x="192" y="155"/>
                </a:lnTo>
                <a:lnTo>
                  <a:pt x="191" y="155"/>
                </a:lnTo>
                <a:lnTo>
                  <a:pt x="189" y="155"/>
                </a:lnTo>
                <a:lnTo>
                  <a:pt x="188" y="155"/>
                </a:lnTo>
                <a:lnTo>
                  <a:pt x="186" y="155"/>
                </a:lnTo>
                <a:lnTo>
                  <a:pt x="184" y="155"/>
                </a:lnTo>
                <a:lnTo>
                  <a:pt x="183" y="155"/>
                </a:lnTo>
                <a:lnTo>
                  <a:pt x="181" y="155"/>
                </a:lnTo>
                <a:lnTo>
                  <a:pt x="180" y="155"/>
                </a:lnTo>
                <a:lnTo>
                  <a:pt x="178" y="155"/>
                </a:lnTo>
                <a:lnTo>
                  <a:pt x="176" y="155"/>
                </a:lnTo>
                <a:lnTo>
                  <a:pt x="175" y="155"/>
                </a:lnTo>
                <a:lnTo>
                  <a:pt x="173" y="155"/>
                </a:lnTo>
                <a:lnTo>
                  <a:pt x="172" y="155"/>
                </a:lnTo>
                <a:lnTo>
                  <a:pt x="170" y="155"/>
                </a:lnTo>
                <a:lnTo>
                  <a:pt x="168" y="155"/>
                </a:lnTo>
                <a:lnTo>
                  <a:pt x="167" y="155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59" y="155"/>
                </a:lnTo>
                <a:lnTo>
                  <a:pt x="157" y="155"/>
                </a:lnTo>
                <a:lnTo>
                  <a:pt x="156" y="155"/>
                </a:lnTo>
                <a:lnTo>
                  <a:pt x="154" y="155"/>
                </a:lnTo>
                <a:lnTo>
                  <a:pt x="152" y="155"/>
                </a:lnTo>
                <a:lnTo>
                  <a:pt x="151" y="155"/>
                </a:lnTo>
                <a:lnTo>
                  <a:pt x="149" y="155"/>
                </a:lnTo>
                <a:lnTo>
                  <a:pt x="148" y="155"/>
                </a:lnTo>
                <a:lnTo>
                  <a:pt x="146" y="155"/>
                </a:lnTo>
                <a:lnTo>
                  <a:pt x="144" y="155"/>
                </a:lnTo>
                <a:lnTo>
                  <a:pt x="143" y="155"/>
                </a:lnTo>
                <a:lnTo>
                  <a:pt x="141" y="155"/>
                </a:lnTo>
                <a:lnTo>
                  <a:pt x="140" y="155"/>
                </a:lnTo>
                <a:lnTo>
                  <a:pt x="138" y="155"/>
                </a:lnTo>
                <a:lnTo>
                  <a:pt x="136" y="155"/>
                </a:lnTo>
                <a:lnTo>
                  <a:pt x="135" y="155"/>
                </a:lnTo>
                <a:lnTo>
                  <a:pt x="133" y="155"/>
                </a:lnTo>
                <a:lnTo>
                  <a:pt x="132" y="155"/>
                </a:lnTo>
                <a:lnTo>
                  <a:pt x="130" y="155"/>
                </a:lnTo>
                <a:lnTo>
                  <a:pt x="128" y="155"/>
                </a:lnTo>
                <a:lnTo>
                  <a:pt x="127" y="155"/>
                </a:lnTo>
                <a:lnTo>
                  <a:pt x="125" y="155"/>
                </a:lnTo>
                <a:lnTo>
                  <a:pt x="124" y="155"/>
                </a:lnTo>
                <a:lnTo>
                  <a:pt x="122" y="155"/>
                </a:lnTo>
                <a:lnTo>
                  <a:pt x="120" y="155"/>
                </a:lnTo>
                <a:lnTo>
                  <a:pt x="119" y="155"/>
                </a:lnTo>
                <a:lnTo>
                  <a:pt x="117" y="155"/>
                </a:lnTo>
                <a:lnTo>
                  <a:pt x="116" y="155"/>
                </a:lnTo>
                <a:lnTo>
                  <a:pt x="114" y="155"/>
                </a:lnTo>
                <a:lnTo>
                  <a:pt x="112" y="155"/>
                </a:lnTo>
                <a:lnTo>
                  <a:pt x="111" y="155"/>
                </a:lnTo>
                <a:lnTo>
                  <a:pt x="109" y="155"/>
                </a:lnTo>
                <a:lnTo>
                  <a:pt x="108" y="155"/>
                </a:lnTo>
                <a:lnTo>
                  <a:pt x="106" y="155"/>
                </a:lnTo>
                <a:lnTo>
                  <a:pt x="104" y="155"/>
                </a:lnTo>
                <a:lnTo>
                  <a:pt x="103" y="155"/>
                </a:lnTo>
                <a:lnTo>
                  <a:pt x="101" y="155"/>
                </a:lnTo>
                <a:lnTo>
                  <a:pt x="100" y="155"/>
                </a:lnTo>
                <a:lnTo>
                  <a:pt x="98" y="155"/>
                </a:lnTo>
                <a:lnTo>
                  <a:pt x="96" y="155"/>
                </a:lnTo>
                <a:lnTo>
                  <a:pt x="95" y="155"/>
                </a:lnTo>
                <a:lnTo>
                  <a:pt x="93" y="155"/>
                </a:lnTo>
                <a:lnTo>
                  <a:pt x="92" y="155"/>
                </a:lnTo>
                <a:lnTo>
                  <a:pt x="90" y="155"/>
                </a:lnTo>
                <a:lnTo>
                  <a:pt x="88" y="155"/>
                </a:lnTo>
                <a:lnTo>
                  <a:pt x="87" y="155"/>
                </a:lnTo>
                <a:lnTo>
                  <a:pt x="85" y="155"/>
                </a:lnTo>
                <a:lnTo>
                  <a:pt x="84" y="155"/>
                </a:lnTo>
                <a:lnTo>
                  <a:pt x="82" y="155"/>
                </a:lnTo>
                <a:lnTo>
                  <a:pt x="80" y="155"/>
                </a:lnTo>
                <a:lnTo>
                  <a:pt x="80" y="154"/>
                </a:lnTo>
                <a:lnTo>
                  <a:pt x="80" y="152"/>
                </a:lnTo>
                <a:lnTo>
                  <a:pt x="80" y="151"/>
                </a:lnTo>
                <a:lnTo>
                  <a:pt x="80" y="149"/>
                </a:lnTo>
                <a:lnTo>
                  <a:pt x="80" y="147"/>
                </a:lnTo>
                <a:lnTo>
                  <a:pt x="80" y="146"/>
                </a:lnTo>
                <a:lnTo>
                  <a:pt x="80" y="144"/>
                </a:lnTo>
                <a:lnTo>
                  <a:pt x="80" y="143"/>
                </a:lnTo>
                <a:lnTo>
                  <a:pt x="80" y="141"/>
                </a:lnTo>
                <a:lnTo>
                  <a:pt x="80" y="139"/>
                </a:lnTo>
                <a:lnTo>
                  <a:pt x="80" y="138"/>
                </a:lnTo>
                <a:lnTo>
                  <a:pt x="80" y="136"/>
                </a:lnTo>
                <a:lnTo>
                  <a:pt x="80" y="135"/>
                </a:lnTo>
                <a:lnTo>
                  <a:pt x="80" y="133"/>
                </a:lnTo>
                <a:lnTo>
                  <a:pt x="80" y="131"/>
                </a:lnTo>
                <a:lnTo>
                  <a:pt x="80" y="130"/>
                </a:lnTo>
                <a:lnTo>
                  <a:pt x="80" y="128"/>
                </a:lnTo>
                <a:lnTo>
                  <a:pt x="80" y="127"/>
                </a:lnTo>
                <a:lnTo>
                  <a:pt x="80" y="125"/>
                </a:lnTo>
                <a:lnTo>
                  <a:pt x="80" y="123"/>
                </a:lnTo>
                <a:lnTo>
                  <a:pt x="80" y="122"/>
                </a:lnTo>
                <a:lnTo>
                  <a:pt x="80" y="120"/>
                </a:lnTo>
                <a:lnTo>
                  <a:pt x="80" y="119"/>
                </a:lnTo>
                <a:lnTo>
                  <a:pt x="80" y="117"/>
                </a:lnTo>
                <a:lnTo>
                  <a:pt x="68" y="117"/>
                </a:lnTo>
                <a:lnTo>
                  <a:pt x="55" y="117"/>
                </a:lnTo>
                <a:lnTo>
                  <a:pt x="53" y="117"/>
                </a:lnTo>
                <a:lnTo>
                  <a:pt x="47" y="117"/>
                </a:lnTo>
                <a:lnTo>
                  <a:pt x="42" y="117"/>
                </a:lnTo>
                <a:lnTo>
                  <a:pt x="39" y="117"/>
                </a:lnTo>
                <a:lnTo>
                  <a:pt x="29" y="117"/>
                </a:lnTo>
                <a:lnTo>
                  <a:pt x="8" y="117"/>
                </a:lnTo>
                <a:lnTo>
                  <a:pt x="7" y="117"/>
                </a:lnTo>
                <a:lnTo>
                  <a:pt x="5" y="117"/>
                </a:lnTo>
                <a:lnTo>
                  <a:pt x="4" y="117"/>
                </a:lnTo>
                <a:lnTo>
                  <a:pt x="4" y="106"/>
                </a:lnTo>
                <a:lnTo>
                  <a:pt x="4" y="104"/>
                </a:lnTo>
                <a:lnTo>
                  <a:pt x="4" y="101"/>
                </a:lnTo>
                <a:lnTo>
                  <a:pt x="4" y="99"/>
                </a:lnTo>
                <a:lnTo>
                  <a:pt x="4" y="98"/>
                </a:lnTo>
                <a:lnTo>
                  <a:pt x="4" y="96"/>
                </a:lnTo>
                <a:lnTo>
                  <a:pt x="4" y="95"/>
                </a:lnTo>
                <a:lnTo>
                  <a:pt x="4" y="93"/>
                </a:lnTo>
                <a:lnTo>
                  <a:pt x="4" y="91"/>
                </a:lnTo>
                <a:lnTo>
                  <a:pt x="4" y="79"/>
                </a:lnTo>
                <a:lnTo>
                  <a:pt x="2" y="79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1"/>
                </a:lnTo>
                <a:lnTo>
                  <a:pt x="0" y="0"/>
                </a:lnTo>
                <a:lnTo>
                  <a:pt x="13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0" y="2"/>
                </a:lnTo>
                <a:lnTo>
                  <a:pt x="92" y="2"/>
                </a:lnTo>
                <a:lnTo>
                  <a:pt x="93" y="2"/>
                </a:lnTo>
                <a:lnTo>
                  <a:pt x="103" y="0"/>
                </a:lnTo>
                <a:lnTo>
                  <a:pt x="116" y="0"/>
                </a:lnTo>
                <a:lnTo>
                  <a:pt x="130" y="0"/>
                </a:lnTo>
                <a:lnTo>
                  <a:pt x="133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1" y="0"/>
                </a:lnTo>
                <a:lnTo>
                  <a:pt x="194" y="0"/>
                </a:lnTo>
                <a:lnTo>
                  <a:pt x="196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6" y="0"/>
                </a:lnTo>
                <a:lnTo>
                  <a:pt x="245" y="2"/>
                </a:lnTo>
                <a:lnTo>
                  <a:pt x="258" y="2"/>
                </a:lnTo>
                <a:lnTo>
                  <a:pt x="271" y="0"/>
                </a:lnTo>
                <a:lnTo>
                  <a:pt x="284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2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7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5" y="0"/>
                </a:lnTo>
                <a:lnTo>
                  <a:pt x="327" y="0"/>
                </a:lnTo>
                <a:lnTo>
                  <a:pt x="328" y="0"/>
                </a:lnTo>
                <a:lnTo>
                  <a:pt x="330" y="0"/>
                </a:lnTo>
                <a:lnTo>
                  <a:pt x="332" y="0"/>
                </a:lnTo>
                <a:lnTo>
                  <a:pt x="333" y="0"/>
                </a:lnTo>
                <a:lnTo>
                  <a:pt x="335" y="0"/>
                </a:lnTo>
                <a:lnTo>
                  <a:pt x="336" y="0"/>
                </a:lnTo>
                <a:lnTo>
                  <a:pt x="338" y="0"/>
                </a:lnTo>
                <a:lnTo>
                  <a:pt x="340" y="0"/>
                </a:lnTo>
                <a:lnTo>
                  <a:pt x="341" y="0"/>
                </a:lnTo>
                <a:lnTo>
                  <a:pt x="343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49" y="0"/>
                </a:lnTo>
                <a:lnTo>
                  <a:pt x="351" y="0"/>
                </a:lnTo>
                <a:lnTo>
                  <a:pt x="362" y="0"/>
                </a:lnTo>
                <a:lnTo>
                  <a:pt x="375" y="0"/>
                </a:lnTo>
                <a:lnTo>
                  <a:pt x="388" y="0"/>
                </a:lnTo>
                <a:close/>
              </a:path>
            </a:pathLst>
          </a:custGeom>
          <a:solidFill>
            <a:srgbClr val="F0A1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70"/>
          <p:cNvSpPr>
            <a:spLocks/>
          </p:cNvSpPr>
          <p:nvPr/>
        </p:nvSpPr>
        <p:spPr bwMode="auto">
          <a:xfrm>
            <a:off x="1920876" y="5737226"/>
            <a:ext cx="268288" cy="490538"/>
          </a:xfrm>
          <a:custGeom>
            <a:avLst/>
            <a:gdLst/>
            <a:ahLst/>
            <a:cxnLst>
              <a:cxn ang="0">
                <a:pos x="44" y="309"/>
              </a:cxn>
              <a:cxn ang="0">
                <a:pos x="17" y="303"/>
              </a:cxn>
              <a:cxn ang="0">
                <a:pos x="17" y="295"/>
              </a:cxn>
              <a:cxn ang="0">
                <a:pos x="17" y="287"/>
              </a:cxn>
              <a:cxn ang="0">
                <a:pos x="17" y="266"/>
              </a:cxn>
              <a:cxn ang="0">
                <a:pos x="17" y="215"/>
              </a:cxn>
              <a:cxn ang="0">
                <a:pos x="17" y="207"/>
              </a:cxn>
              <a:cxn ang="0">
                <a:pos x="17" y="199"/>
              </a:cxn>
              <a:cxn ang="0">
                <a:pos x="17" y="191"/>
              </a:cxn>
              <a:cxn ang="0">
                <a:pos x="17" y="183"/>
              </a:cxn>
              <a:cxn ang="0">
                <a:pos x="17" y="175"/>
              </a:cxn>
              <a:cxn ang="0">
                <a:pos x="17" y="167"/>
              </a:cxn>
              <a:cxn ang="0">
                <a:pos x="17" y="159"/>
              </a:cxn>
              <a:cxn ang="0">
                <a:pos x="14" y="154"/>
              </a:cxn>
              <a:cxn ang="0">
                <a:pos x="6" y="154"/>
              </a:cxn>
              <a:cxn ang="0">
                <a:pos x="0" y="91"/>
              </a:cxn>
              <a:cxn ang="0">
                <a:pos x="0" y="34"/>
              </a:cxn>
              <a:cxn ang="0">
                <a:pos x="0" y="26"/>
              </a:cxn>
              <a:cxn ang="0">
                <a:pos x="0" y="18"/>
              </a:cxn>
              <a:cxn ang="0">
                <a:pos x="0" y="10"/>
              </a:cxn>
              <a:cxn ang="0">
                <a:pos x="0" y="2"/>
              </a:cxn>
              <a:cxn ang="0">
                <a:pos x="25" y="0"/>
              </a:cxn>
              <a:cxn ang="0">
                <a:pos x="76" y="0"/>
              </a:cxn>
              <a:cxn ang="0">
                <a:pos x="140" y="0"/>
              </a:cxn>
              <a:cxn ang="0">
                <a:pos x="153" y="0"/>
              </a:cxn>
              <a:cxn ang="0">
                <a:pos x="153" y="8"/>
              </a:cxn>
              <a:cxn ang="0">
                <a:pos x="153" y="16"/>
              </a:cxn>
              <a:cxn ang="0">
                <a:pos x="153" y="24"/>
              </a:cxn>
              <a:cxn ang="0">
                <a:pos x="153" y="32"/>
              </a:cxn>
              <a:cxn ang="0">
                <a:pos x="153" y="40"/>
              </a:cxn>
              <a:cxn ang="0">
                <a:pos x="153" y="48"/>
              </a:cxn>
              <a:cxn ang="0">
                <a:pos x="153" y="56"/>
              </a:cxn>
              <a:cxn ang="0">
                <a:pos x="153" y="64"/>
              </a:cxn>
              <a:cxn ang="0">
                <a:pos x="153" y="72"/>
              </a:cxn>
              <a:cxn ang="0">
                <a:pos x="153" y="80"/>
              </a:cxn>
              <a:cxn ang="0">
                <a:pos x="153" y="88"/>
              </a:cxn>
              <a:cxn ang="0">
                <a:pos x="153" y="96"/>
              </a:cxn>
              <a:cxn ang="0">
                <a:pos x="153" y="104"/>
              </a:cxn>
              <a:cxn ang="0">
                <a:pos x="153" y="112"/>
              </a:cxn>
              <a:cxn ang="0">
                <a:pos x="153" y="120"/>
              </a:cxn>
              <a:cxn ang="0">
                <a:pos x="153" y="128"/>
              </a:cxn>
              <a:cxn ang="0">
                <a:pos x="153" y="136"/>
              </a:cxn>
              <a:cxn ang="0">
                <a:pos x="153" y="144"/>
              </a:cxn>
              <a:cxn ang="0">
                <a:pos x="153" y="152"/>
              </a:cxn>
              <a:cxn ang="0">
                <a:pos x="160" y="154"/>
              </a:cxn>
              <a:cxn ang="0">
                <a:pos x="168" y="154"/>
              </a:cxn>
              <a:cxn ang="0">
                <a:pos x="169" y="160"/>
              </a:cxn>
              <a:cxn ang="0">
                <a:pos x="169" y="168"/>
              </a:cxn>
              <a:cxn ang="0">
                <a:pos x="169" y="176"/>
              </a:cxn>
              <a:cxn ang="0">
                <a:pos x="169" y="202"/>
              </a:cxn>
              <a:cxn ang="0">
                <a:pos x="169" y="245"/>
              </a:cxn>
              <a:cxn ang="0">
                <a:pos x="169" y="271"/>
              </a:cxn>
            </a:cxnLst>
            <a:rect l="0" t="0" r="r" b="b"/>
            <a:pathLst>
              <a:path w="169" h="309">
                <a:moveTo>
                  <a:pt x="169" y="309"/>
                </a:moveTo>
                <a:lnTo>
                  <a:pt x="108" y="309"/>
                </a:lnTo>
                <a:lnTo>
                  <a:pt x="105" y="309"/>
                </a:lnTo>
                <a:lnTo>
                  <a:pt x="78" y="309"/>
                </a:lnTo>
                <a:lnTo>
                  <a:pt x="44" y="309"/>
                </a:lnTo>
                <a:lnTo>
                  <a:pt x="17" y="309"/>
                </a:lnTo>
                <a:lnTo>
                  <a:pt x="17" y="307"/>
                </a:lnTo>
                <a:lnTo>
                  <a:pt x="17" y="306"/>
                </a:lnTo>
                <a:lnTo>
                  <a:pt x="17" y="304"/>
                </a:lnTo>
                <a:lnTo>
                  <a:pt x="17" y="303"/>
                </a:lnTo>
                <a:lnTo>
                  <a:pt x="17" y="301"/>
                </a:lnTo>
                <a:lnTo>
                  <a:pt x="17" y="299"/>
                </a:lnTo>
                <a:lnTo>
                  <a:pt x="17" y="298"/>
                </a:lnTo>
                <a:lnTo>
                  <a:pt x="17" y="296"/>
                </a:lnTo>
                <a:lnTo>
                  <a:pt x="17" y="295"/>
                </a:lnTo>
                <a:lnTo>
                  <a:pt x="17" y="293"/>
                </a:lnTo>
                <a:lnTo>
                  <a:pt x="17" y="291"/>
                </a:lnTo>
                <a:lnTo>
                  <a:pt x="17" y="290"/>
                </a:lnTo>
                <a:lnTo>
                  <a:pt x="17" y="288"/>
                </a:lnTo>
                <a:lnTo>
                  <a:pt x="17" y="287"/>
                </a:lnTo>
                <a:lnTo>
                  <a:pt x="17" y="285"/>
                </a:lnTo>
                <a:lnTo>
                  <a:pt x="17" y="283"/>
                </a:lnTo>
                <a:lnTo>
                  <a:pt x="17" y="271"/>
                </a:lnTo>
                <a:lnTo>
                  <a:pt x="17" y="269"/>
                </a:lnTo>
                <a:lnTo>
                  <a:pt x="17" y="266"/>
                </a:lnTo>
                <a:lnTo>
                  <a:pt x="17" y="234"/>
                </a:lnTo>
                <a:lnTo>
                  <a:pt x="17" y="232"/>
                </a:lnTo>
                <a:lnTo>
                  <a:pt x="17" y="218"/>
                </a:lnTo>
                <a:lnTo>
                  <a:pt x="17" y="216"/>
                </a:lnTo>
                <a:lnTo>
                  <a:pt x="17" y="215"/>
                </a:lnTo>
                <a:lnTo>
                  <a:pt x="17" y="213"/>
                </a:lnTo>
                <a:lnTo>
                  <a:pt x="17" y="211"/>
                </a:lnTo>
                <a:lnTo>
                  <a:pt x="17" y="210"/>
                </a:lnTo>
                <a:lnTo>
                  <a:pt x="17" y="208"/>
                </a:lnTo>
                <a:lnTo>
                  <a:pt x="17" y="207"/>
                </a:lnTo>
                <a:lnTo>
                  <a:pt x="17" y="205"/>
                </a:lnTo>
                <a:lnTo>
                  <a:pt x="17" y="203"/>
                </a:lnTo>
                <a:lnTo>
                  <a:pt x="17" y="202"/>
                </a:lnTo>
                <a:lnTo>
                  <a:pt x="17" y="200"/>
                </a:lnTo>
                <a:lnTo>
                  <a:pt x="17" y="199"/>
                </a:lnTo>
                <a:lnTo>
                  <a:pt x="17" y="197"/>
                </a:lnTo>
                <a:lnTo>
                  <a:pt x="17" y="195"/>
                </a:lnTo>
                <a:lnTo>
                  <a:pt x="17" y="194"/>
                </a:lnTo>
                <a:lnTo>
                  <a:pt x="17" y="192"/>
                </a:lnTo>
                <a:lnTo>
                  <a:pt x="17" y="191"/>
                </a:lnTo>
                <a:lnTo>
                  <a:pt x="17" y="189"/>
                </a:lnTo>
                <a:lnTo>
                  <a:pt x="17" y="187"/>
                </a:lnTo>
                <a:lnTo>
                  <a:pt x="17" y="186"/>
                </a:lnTo>
                <a:lnTo>
                  <a:pt x="17" y="184"/>
                </a:lnTo>
                <a:lnTo>
                  <a:pt x="17" y="183"/>
                </a:lnTo>
                <a:lnTo>
                  <a:pt x="17" y="181"/>
                </a:lnTo>
                <a:lnTo>
                  <a:pt x="17" y="179"/>
                </a:lnTo>
                <a:lnTo>
                  <a:pt x="17" y="178"/>
                </a:lnTo>
                <a:lnTo>
                  <a:pt x="17" y="176"/>
                </a:lnTo>
                <a:lnTo>
                  <a:pt x="17" y="175"/>
                </a:lnTo>
                <a:lnTo>
                  <a:pt x="17" y="173"/>
                </a:lnTo>
                <a:lnTo>
                  <a:pt x="17" y="171"/>
                </a:lnTo>
                <a:lnTo>
                  <a:pt x="17" y="170"/>
                </a:lnTo>
                <a:lnTo>
                  <a:pt x="17" y="168"/>
                </a:lnTo>
                <a:lnTo>
                  <a:pt x="17" y="167"/>
                </a:lnTo>
                <a:lnTo>
                  <a:pt x="17" y="165"/>
                </a:lnTo>
                <a:lnTo>
                  <a:pt x="17" y="163"/>
                </a:lnTo>
                <a:lnTo>
                  <a:pt x="17" y="162"/>
                </a:lnTo>
                <a:lnTo>
                  <a:pt x="17" y="160"/>
                </a:lnTo>
                <a:lnTo>
                  <a:pt x="17" y="159"/>
                </a:lnTo>
                <a:lnTo>
                  <a:pt x="17" y="157"/>
                </a:lnTo>
                <a:lnTo>
                  <a:pt x="17" y="155"/>
                </a:lnTo>
                <a:lnTo>
                  <a:pt x="17" y="154"/>
                </a:lnTo>
                <a:lnTo>
                  <a:pt x="16" y="154"/>
                </a:lnTo>
                <a:lnTo>
                  <a:pt x="14" y="154"/>
                </a:lnTo>
                <a:lnTo>
                  <a:pt x="12" y="154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4" y="154"/>
                </a:lnTo>
                <a:lnTo>
                  <a:pt x="3" y="154"/>
                </a:lnTo>
                <a:lnTo>
                  <a:pt x="1" y="154"/>
                </a:lnTo>
                <a:lnTo>
                  <a:pt x="0" y="154"/>
                </a:lnTo>
                <a:lnTo>
                  <a:pt x="0" y="91"/>
                </a:lnTo>
                <a:lnTo>
                  <a:pt x="0" y="77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1" y="0"/>
                </a:lnTo>
                <a:lnTo>
                  <a:pt x="12" y="0"/>
                </a:lnTo>
                <a:lnTo>
                  <a:pt x="19" y="2"/>
                </a:lnTo>
                <a:lnTo>
                  <a:pt x="25" y="0"/>
                </a:lnTo>
                <a:lnTo>
                  <a:pt x="36" y="0"/>
                </a:lnTo>
                <a:lnTo>
                  <a:pt x="38" y="0"/>
                </a:lnTo>
                <a:lnTo>
                  <a:pt x="51" y="0"/>
                </a:lnTo>
                <a:lnTo>
                  <a:pt x="64" y="0"/>
                </a:lnTo>
                <a:lnTo>
                  <a:pt x="76" y="0"/>
                </a:lnTo>
                <a:lnTo>
                  <a:pt x="89" y="0"/>
                </a:lnTo>
                <a:lnTo>
                  <a:pt x="113" y="0"/>
                </a:lnTo>
                <a:lnTo>
                  <a:pt x="115" y="0"/>
                </a:lnTo>
                <a:lnTo>
                  <a:pt x="137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8" y="0"/>
                </a:lnTo>
                <a:lnTo>
                  <a:pt x="153" y="0"/>
                </a:lnTo>
                <a:lnTo>
                  <a:pt x="153" y="2"/>
                </a:lnTo>
                <a:lnTo>
                  <a:pt x="153" y="3"/>
                </a:lnTo>
                <a:lnTo>
                  <a:pt x="153" y="5"/>
                </a:lnTo>
                <a:lnTo>
                  <a:pt x="153" y="7"/>
                </a:lnTo>
                <a:lnTo>
                  <a:pt x="153" y="8"/>
                </a:lnTo>
                <a:lnTo>
                  <a:pt x="153" y="10"/>
                </a:lnTo>
                <a:lnTo>
                  <a:pt x="153" y="11"/>
                </a:lnTo>
                <a:lnTo>
                  <a:pt x="153" y="13"/>
                </a:lnTo>
                <a:lnTo>
                  <a:pt x="153" y="15"/>
                </a:lnTo>
                <a:lnTo>
                  <a:pt x="153" y="16"/>
                </a:lnTo>
                <a:lnTo>
                  <a:pt x="153" y="18"/>
                </a:lnTo>
                <a:lnTo>
                  <a:pt x="153" y="19"/>
                </a:lnTo>
                <a:lnTo>
                  <a:pt x="153" y="21"/>
                </a:lnTo>
                <a:lnTo>
                  <a:pt x="153" y="23"/>
                </a:lnTo>
                <a:lnTo>
                  <a:pt x="153" y="24"/>
                </a:lnTo>
                <a:lnTo>
                  <a:pt x="153" y="26"/>
                </a:lnTo>
                <a:lnTo>
                  <a:pt x="153" y="27"/>
                </a:lnTo>
                <a:lnTo>
                  <a:pt x="153" y="29"/>
                </a:lnTo>
                <a:lnTo>
                  <a:pt x="153" y="31"/>
                </a:lnTo>
                <a:lnTo>
                  <a:pt x="153" y="32"/>
                </a:lnTo>
                <a:lnTo>
                  <a:pt x="153" y="34"/>
                </a:lnTo>
                <a:lnTo>
                  <a:pt x="153" y="35"/>
                </a:lnTo>
                <a:lnTo>
                  <a:pt x="153" y="37"/>
                </a:lnTo>
                <a:lnTo>
                  <a:pt x="153" y="39"/>
                </a:lnTo>
                <a:lnTo>
                  <a:pt x="153" y="40"/>
                </a:lnTo>
                <a:lnTo>
                  <a:pt x="153" y="42"/>
                </a:lnTo>
                <a:lnTo>
                  <a:pt x="153" y="43"/>
                </a:lnTo>
                <a:lnTo>
                  <a:pt x="153" y="45"/>
                </a:lnTo>
                <a:lnTo>
                  <a:pt x="153" y="47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3" y="55"/>
                </a:lnTo>
                <a:lnTo>
                  <a:pt x="153" y="56"/>
                </a:lnTo>
                <a:lnTo>
                  <a:pt x="153" y="58"/>
                </a:lnTo>
                <a:lnTo>
                  <a:pt x="153" y="59"/>
                </a:lnTo>
                <a:lnTo>
                  <a:pt x="153" y="61"/>
                </a:lnTo>
                <a:lnTo>
                  <a:pt x="153" y="63"/>
                </a:lnTo>
                <a:lnTo>
                  <a:pt x="153" y="64"/>
                </a:lnTo>
                <a:lnTo>
                  <a:pt x="153" y="66"/>
                </a:lnTo>
                <a:lnTo>
                  <a:pt x="153" y="67"/>
                </a:lnTo>
                <a:lnTo>
                  <a:pt x="153" y="69"/>
                </a:lnTo>
                <a:lnTo>
                  <a:pt x="153" y="71"/>
                </a:lnTo>
                <a:lnTo>
                  <a:pt x="153" y="72"/>
                </a:lnTo>
                <a:lnTo>
                  <a:pt x="153" y="74"/>
                </a:lnTo>
                <a:lnTo>
                  <a:pt x="153" y="75"/>
                </a:lnTo>
                <a:lnTo>
                  <a:pt x="153" y="77"/>
                </a:lnTo>
                <a:lnTo>
                  <a:pt x="153" y="79"/>
                </a:lnTo>
                <a:lnTo>
                  <a:pt x="153" y="80"/>
                </a:lnTo>
                <a:lnTo>
                  <a:pt x="153" y="82"/>
                </a:lnTo>
                <a:lnTo>
                  <a:pt x="153" y="83"/>
                </a:lnTo>
                <a:lnTo>
                  <a:pt x="153" y="85"/>
                </a:lnTo>
                <a:lnTo>
                  <a:pt x="153" y="87"/>
                </a:lnTo>
                <a:lnTo>
                  <a:pt x="153" y="88"/>
                </a:lnTo>
                <a:lnTo>
                  <a:pt x="153" y="90"/>
                </a:lnTo>
                <a:lnTo>
                  <a:pt x="153" y="91"/>
                </a:lnTo>
                <a:lnTo>
                  <a:pt x="153" y="93"/>
                </a:lnTo>
                <a:lnTo>
                  <a:pt x="153" y="95"/>
                </a:lnTo>
                <a:lnTo>
                  <a:pt x="153" y="96"/>
                </a:lnTo>
                <a:lnTo>
                  <a:pt x="153" y="98"/>
                </a:lnTo>
                <a:lnTo>
                  <a:pt x="153" y="99"/>
                </a:lnTo>
                <a:lnTo>
                  <a:pt x="153" y="101"/>
                </a:lnTo>
                <a:lnTo>
                  <a:pt x="153" y="103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09"/>
                </a:lnTo>
                <a:lnTo>
                  <a:pt x="153" y="111"/>
                </a:lnTo>
                <a:lnTo>
                  <a:pt x="153" y="112"/>
                </a:lnTo>
                <a:lnTo>
                  <a:pt x="153" y="114"/>
                </a:lnTo>
                <a:lnTo>
                  <a:pt x="153" y="115"/>
                </a:lnTo>
                <a:lnTo>
                  <a:pt x="153" y="117"/>
                </a:lnTo>
                <a:lnTo>
                  <a:pt x="153" y="119"/>
                </a:lnTo>
                <a:lnTo>
                  <a:pt x="153" y="120"/>
                </a:lnTo>
                <a:lnTo>
                  <a:pt x="153" y="122"/>
                </a:lnTo>
                <a:lnTo>
                  <a:pt x="153" y="123"/>
                </a:lnTo>
                <a:lnTo>
                  <a:pt x="153" y="125"/>
                </a:lnTo>
                <a:lnTo>
                  <a:pt x="153" y="127"/>
                </a:lnTo>
                <a:lnTo>
                  <a:pt x="153" y="128"/>
                </a:lnTo>
                <a:lnTo>
                  <a:pt x="153" y="130"/>
                </a:lnTo>
                <a:lnTo>
                  <a:pt x="153" y="131"/>
                </a:lnTo>
                <a:lnTo>
                  <a:pt x="153" y="133"/>
                </a:lnTo>
                <a:lnTo>
                  <a:pt x="153" y="135"/>
                </a:lnTo>
                <a:lnTo>
                  <a:pt x="153" y="136"/>
                </a:lnTo>
                <a:lnTo>
                  <a:pt x="153" y="138"/>
                </a:lnTo>
                <a:lnTo>
                  <a:pt x="153" y="139"/>
                </a:lnTo>
                <a:lnTo>
                  <a:pt x="153" y="141"/>
                </a:lnTo>
                <a:lnTo>
                  <a:pt x="153" y="143"/>
                </a:lnTo>
                <a:lnTo>
                  <a:pt x="153" y="144"/>
                </a:lnTo>
                <a:lnTo>
                  <a:pt x="153" y="146"/>
                </a:lnTo>
                <a:lnTo>
                  <a:pt x="153" y="147"/>
                </a:lnTo>
                <a:lnTo>
                  <a:pt x="153" y="149"/>
                </a:lnTo>
                <a:lnTo>
                  <a:pt x="153" y="151"/>
                </a:lnTo>
                <a:lnTo>
                  <a:pt x="153" y="152"/>
                </a:lnTo>
                <a:lnTo>
                  <a:pt x="153" y="154"/>
                </a:lnTo>
                <a:lnTo>
                  <a:pt x="155" y="154"/>
                </a:lnTo>
                <a:lnTo>
                  <a:pt x="156" y="154"/>
                </a:lnTo>
                <a:lnTo>
                  <a:pt x="158" y="154"/>
                </a:lnTo>
                <a:lnTo>
                  <a:pt x="160" y="154"/>
                </a:lnTo>
                <a:lnTo>
                  <a:pt x="161" y="154"/>
                </a:lnTo>
                <a:lnTo>
                  <a:pt x="163" y="154"/>
                </a:lnTo>
                <a:lnTo>
                  <a:pt x="164" y="154"/>
                </a:lnTo>
                <a:lnTo>
                  <a:pt x="166" y="154"/>
                </a:lnTo>
                <a:lnTo>
                  <a:pt x="168" y="154"/>
                </a:lnTo>
                <a:lnTo>
                  <a:pt x="169" y="154"/>
                </a:lnTo>
                <a:lnTo>
                  <a:pt x="169" y="155"/>
                </a:lnTo>
                <a:lnTo>
                  <a:pt x="169" y="157"/>
                </a:lnTo>
                <a:lnTo>
                  <a:pt x="169" y="159"/>
                </a:lnTo>
                <a:lnTo>
                  <a:pt x="169" y="160"/>
                </a:lnTo>
                <a:lnTo>
                  <a:pt x="169" y="162"/>
                </a:lnTo>
                <a:lnTo>
                  <a:pt x="169" y="163"/>
                </a:lnTo>
                <a:lnTo>
                  <a:pt x="169" y="165"/>
                </a:lnTo>
                <a:lnTo>
                  <a:pt x="169" y="167"/>
                </a:lnTo>
                <a:lnTo>
                  <a:pt x="169" y="168"/>
                </a:lnTo>
                <a:lnTo>
                  <a:pt x="169" y="170"/>
                </a:lnTo>
                <a:lnTo>
                  <a:pt x="169" y="171"/>
                </a:lnTo>
                <a:lnTo>
                  <a:pt x="169" y="173"/>
                </a:lnTo>
                <a:lnTo>
                  <a:pt x="169" y="175"/>
                </a:lnTo>
                <a:lnTo>
                  <a:pt x="169" y="176"/>
                </a:lnTo>
                <a:lnTo>
                  <a:pt x="169" y="178"/>
                </a:lnTo>
                <a:lnTo>
                  <a:pt x="169" y="179"/>
                </a:lnTo>
                <a:lnTo>
                  <a:pt x="169" y="181"/>
                </a:lnTo>
                <a:lnTo>
                  <a:pt x="169" y="194"/>
                </a:lnTo>
                <a:lnTo>
                  <a:pt x="169" y="202"/>
                </a:lnTo>
                <a:lnTo>
                  <a:pt x="169" y="207"/>
                </a:lnTo>
                <a:lnTo>
                  <a:pt x="169" y="219"/>
                </a:lnTo>
                <a:lnTo>
                  <a:pt x="169" y="232"/>
                </a:lnTo>
                <a:lnTo>
                  <a:pt x="169" y="239"/>
                </a:lnTo>
                <a:lnTo>
                  <a:pt x="169" y="245"/>
                </a:lnTo>
                <a:lnTo>
                  <a:pt x="169" y="256"/>
                </a:lnTo>
                <a:lnTo>
                  <a:pt x="169" y="258"/>
                </a:lnTo>
                <a:lnTo>
                  <a:pt x="169" y="266"/>
                </a:lnTo>
                <a:lnTo>
                  <a:pt x="169" y="269"/>
                </a:lnTo>
                <a:lnTo>
                  <a:pt x="169" y="271"/>
                </a:lnTo>
                <a:lnTo>
                  <a:pt x="169" y="283"/>
                </a:lnTo>
                <a:lnTo>
                  <a:pt x="169" y="296"/>
                </a:lnTo>
                <a:lnTo>
                  <a:pt x="169" y="309"/>
                </a:lnTo>
                <a:close/>
              </a:path>
            </a:pathLst>
          </a:custGeom>
          <a:solidFill>
            <a:srgbClr val="3F88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1"/>
          <p:cNvSpPr>
            <a:spLocks/>
          </p:cNvSpPr>
          <p:nvPr/>
        </p:nvSpPr>
        <p:spPr bwMode="auto">
          <a:xfrm>
            <a:off x="5781676" y="3687763"/>
            <a:ext cx="153988" cy="468313"/>
          </a:xfrm>
          <a:custGeom>
            <a:avLst/>
            <a:gdLst/>
            <a:ahLst/>
            <a:cxnLst>
              <a:cxn ang="0">
                <a:pos x="86" y="7"/>
              </a:cxn>
              <a:cxn ang="0">
                <a:pos x="80" y="13"/>
              </a:cxn>
              <a:cxn ang="0">
                <a:pos x="73" y="32"/>
              </a:cxn>
              <a:cxn ang="0">
                <a:pos x="75" y="48"/>
              </a:cxn>
              <a:cxn ang="0">
                <a:pos x="73" y="61"/>
              </a:cxn>
              <a:cxn ang="0">
                <a:pos x="73" y="71"/>
              </a:cxn>
              <a:cxn ang="0">
                <a:pos x="72" y="79"/>
              </a:cxn>
              <a:cxn ang="0">
                <a:pos x="73" y="85"/>
              </a:cxn>
              <a:cxn ang="0">
                <a:pos x="72" y="95"/>
              </a:cxn>
              <a:cxn ang="0">
                <a:pos x="72" y="101"/>
              </a:cxn>
              <a:cxn ang="0">
                <a:pos x="68" y="107"/>
              </a:cxn>
              <a:cxn ang="0">
                <a:pos x="65" y="114"/>
              </a:cxn>
              <a:cxn ang="0">
                <a:pos x="65" y="120"/>
              </a:cxn>
              <a:cxn ang="0">
                <a:pos x="67" y="128"/>
              </a:cxn>
              <a:cxn ang="0">
                <a:pos x="72" y="135"/>
              </a:cxn>
              <a:cxn ang="0">
                <a:pos x="76" y="143"/>
              </a:cxn>
              <a:cxn ang="0">
                <a:pos x="80" y="152"/>
              </a:cxn>
              <a:cxn ang="0">
                <a:pos x="75" y="159"/>
              </a:cxn>
              <a:cxn ang="0">
                <a:pos x="73" y="168"/>
              </a:cxn>
              <a:cxn ang="0">
                <a:pos x="72" y="176"/>
              </a:cxn>
              <a:cxn ang="0">
                <a:pos x="76" y="181"/>
              </a:cxn>
              <a:cxn ang="0">
                <a:pos x="81" y="186"/>
              </a:cxn>
              <a:cxn ang="0">
                <a:pos x="88" y="191"/>
              </a:cxn>
              <a:cxn ang="0">
                <a:pos x="96" y="194"/>
              </a:cxn>
              <a:cxn ang="0">
                <a:pos x="94" y="199"/>
              </a:cxn>
              <a:cxn ang="0">
                <a:pos x="92" y="205"/>
              </a:cxn>
              <a:cxn ang="0">
                <a:pos x="84" y="210"/>
              </a:cxn>
              <a:cxn ang="0">
                <a:pos x="76" y="213"/>
              </a:cxn>
              <a:cxn ang="0">
                <a:pos x="73" y="221"/>
              </a:cxn>
              <a:cxn ang="0">
                <a:pos x="70" y="226"/>
              </a:cxn>
              <a:cxn ang="0">
                <a:pos x="72" y="231"/>
              </a:cxn>
              <a:cxn ang="0">
                <a:pos x="73" y="239"/>
              </a:cxn>
              <a:cxn ang="0">
                <a:pos x="73" y="247"/>
              </a:cxn>
              <a:cxn ang="0">
                <a:pos x="76" y="253"/>
              </a:cxn>
              <a:cxn ang="0">
                <a:pos x="80" y="259"/>
              </a:cxn>
              <a:cxn ang="0">
                <a:pos x="84" y="275"/>
              </a:cxn>
              <a:cxn ang="0">
                <a:pos x="83" y="282"/>
              </a:cxn>
              <a:cxn ang="0">
                <a:pos x="89" y="291"/>
              </a:cxn>
              <a:cxn ang="0">
                <a:pos x="81" y="293"/>
              </a:cxn>
              <a:cxn ang="0">
                <a:pos x="78" y="293"/>
              </a:cxn>
              <a:cxn ang="0">
                <a:pos x="72" y="285"/>
              </a:cxn>
              <a:cxn ang="0">
                <a:pos x="64" y="279"/>
              </a:cxn>
              <a:cxn ang="0">
                <a:pos x="54" y="279"/>
              </a:cxn>
              <a:cxn ang="0">
                <a:pos x="44" y="279"/>
              </a:cxn>
              <a:cxn ang="0">
                <a:pos x="35" y="279"/>
              </a:cxn>
              <a:cxn ang="0">
                <a:pos x="25" y="279"/>
              </a:cxn>
              <a:cxn ang="0">
                <a:pos x="16" y="279"/>
              </a:cxn>
              <a:cxn ang="0">
                <a:pos x="6" y="279"/>
              </a:cxn>
              <a:cxn ang="0">
                <a:pos x="0" y="264"/>
              </a:cxn>
              <a:cxn ang="0">
                <a:pos x="0" y="199"/>
              </a:cxn>
              <a:cxn ang="0">
                <a:pos x="1" y="162"/>
              </a:cxn>
              <a:cxn ang="0">
                <a:pos x="1" y="106"/>
              </a:cxn>
              <a:cxn ang="0">
                <a:pos x="0" y="67"/>
              </a:cxn>
              <a:cxn ang="0">
                <a:pos x="1" y="24"/>
              </a:cxn>
              <a:cxn ang="0">
                <a:pos x="28" y="0"/>
              </a:cxn>
              <a:cxn ang="0">
                <a:pos x="67" y="0"/>
              </a:cxn>
              <a:cxn ang="0">
                <a:pos x="92" y="0"/>
              </a:cxn>
            </a:cxnLst>
            <a:rect l="0" t="0" r="r" b="b"/>
            <a:pathLst>
              <a:path w="97" h="295">
                <a:moveTo>
                  <a:pt x="92" y="0"/>
                </a:moveTo>
                <a:lnTo>
                  <a:pt x="92" y="2"/>
                </a:lnTo>
                <a:lnTo>
                  <a:pt x="91" y="3"/>
                </a:lnTo>
                <a:lnTo>
                  <a:pt x="89" y="3"/>
                </a:lnTo>
                <a:lnTo>
                  <a:pt x="88" y="7"/>
                </a:lnTo>
                <a:lnTo>
                  <a:pt x="86" y="7"/>
                </a:lnTo>
                <a:lnTo>
                  <a:pt x="86" y="8"/>
                </a:lnTo>
                <a:lnTo>
                  <a:pt x="84" y="8"/>
                </a:lnTo>
                <a:lnTo>
                  <a:pt x="83" y="10"/>
                </a:lnTo>
                <a:lnTo>
                  <a:pt x="83" y="11"/>
                </a:lnTo>
                <a:lnTo>
                  <a:pt x="81" y="13"/>
                </a:lnTo>
                <a:lnTo>
                  <a:pt x="80" y="13"/>
                </a:lnTo>
                <a:lnTo>
                  <a:pt x="80" y="15"/>
                </a:lnTo>
                <a:lnTo>
                  <a:pt x="78" y="16"/>
                </a:lnTo>
                <a:lnTo>
                  <a:pt x="78" y="21"/>
                </a:lnTo>
                <a:lnTo>
                  <a:pt x="76" y="26"/>
                </a:lnTo>
                <a:lnTo>
                  <a:pt x="75" y="27"/>
                </a:lnTo>
                <a:lnTo>
                  <a:pt x="73" y="32"/>
                </a:lnTo>
                <a:lnTo>
                  <a:pt x="73" y="34"/>
                </a:lnTo>
                <a:lnTo>
                  <a:pt x="73" y="35"/>
                </a:lnTo>
                <a:lnTo>
                  <a:pt x="73" y="39"/>
                </a:lnTo>
                <a:lnTo>
                  <a:pt x="73" y="40"/>
                </a:lnTo>
                <a:lnTo>
                  <a:pt x="73" y="42"/>
                </a:lnTo>
                <a:lnTo>
                  <a:pt x="75" y="48"/>
                </a:lnTo>
                <a:lnTo>
                  <a:pt x="75" y="50"/>
                </a:lnTo>
                <a:lnTo>
                  <a:pt x="75" y="53"/>
                </a:lnTo>
                <a:lnTo>
                  <a:pt x="75" y="55"/>
                </a:lnTo>
                <a:lnTo>
                  <a:pt x="75" y="56"/>
                </a:lnTo>
                <a:lnTo>
                  <a:pt x="73" y="59"/>
                </a:lnTo>
                <a:lnTo>
                  <a:pt x="73" y="61"/>
                </a:lnTo>
                <a:lnTo>
                  <a:pt x="73" y="63"/>
                </a:lnTo>
                <a:lnTo>
                  <a:pt x="73" y="64"/>
                </a:lnTo>
                <a:lnTo>
                  <a:pt x="73" y="66"/>
                </a:lnTo>
                <a:lnTo>
                  <a:pt x="73" y="67"/>
                </a:lnTo>
                <a:lnTo>
                  <a:pt x="73" y="69"/>
                </a:lnTo>
                <a:lnTo>
                  <a:pt x="73" y="71"/>
                </a:lnTo>
                <a:lnTo>
                  <a:pt x="72" y="71"/>
                </a:lnTo>
                <a:lnTo>
                  <a:pt x="72" y="72"/>
                </a:lnTo>
                <a:lnTo>
                  <a:pt x="72" y="74"/>
                </a:lnTo>
                <a:lnTo>
                  <a:pt x="72" y="75"/>
                </a:lnTo>
                <a:lnTo>
                  <a:pt x="72" y="77"/>
                </a:lnTo>
                <a:lnTo>
                  <a:pt x="72" y="79"/>
                </a:lnTo>
                <a:lnTo>
                  <a:pt x="73" y="79"/>
                </a:lnTo>
                <a:lnTo>
                  <a:pt x="73" y="80"/>
                </a:lnTo>
                <a:lnTo>
                  <a:pt x="73" y="82"/>
                </a:lnTo>
                <a:lnTo>
                  <a:pt x="75" y="83"/>
                </a:lnTo>
                <a:lnTo>
                  <a:pt x="75" y="85"/>
                </a:lnTo>
                <a:lnTo>
                  <a:pt x="73" y="85"/>
                </a:lnTo>
                <a:lnTo>
                  <a:pt x="73" y="87"/>
                </a:lnTo>
                <a:lnTo>
                  <a:pt x="72" y="88"/>
                </a:lnTo>
                <a:lnTo>
                  <a:pt x="72" y="90"/>
                </a:lnTo>
                <a:lnTo>
                  <a:pt x="72" y="91"/>
                </a:lnTo>
                <a:lnTo>
                  <a:pt x="72" y="93"/>
                </a:lnTo>
                <a:lnTo>
                  <a:pt x="72" y="95"/>
                </a:lnTo>
                <a:lnTo>
                  <a:pt x="73" y="95"/>
                </a:lnTo>
                <a:lnTo>
                  <a:pt x="73" y="96"/>
                </a:lnTo>
                <a:lnTo>
                  <a:pt x="72" y="96"/>
                </a:lnTo>
                <a:lnTo>
                  <a:pt x="72" y="98"/>
                </a:lnTo>
                <a:lnTo>
                  <a:pt x="72" y="99"/>
                </a:lnTo>
                <a:lnTo>
                  <a:pt x="72" y="101"/>
                </a:lnTo>
                <a:lnTo>
                  <a:pt x="72" y="103"/>
                </a:lnTo>
                <a:lnTo>
                  <a:pt x="72" y="104"/>
                </a:lnTo>
                <a:lnTo>
                  <a:pt x="70" y="104"/>
                </a:lnTo>
                <a:lnTo>
                  <a:pt x="70" y="106"/>
                </a:lnTo>
                <a:lnTo>
                  <a:pt x="68" y="106"/>
                </a:lnTo>
                <a:lnTo>
                  <a:pt x="68" y="107"/>
                </a:lnTo>
                <a:lnTo>
                  <a:pt x="68" y="109"/>
                </a:lnTo>
                <a:lnTo>
                  <a:pt x="67" y="109"/>
                </a:lnTo>
                <a:lnTo>
                  <a:pt x="67" y="111"/>
                </a:lnTo>
                <a:lnTo>
                  <a:pt x="67" y="112"/>
                </a:lnTo>
                <a:lnTo>
                  <a:pt x="65" y="112"/>
                </a:lnTo>
                <a:lnTo>
                  <a:pt x="65" y="114"/>
                </a:lnTo>
                <a:lnTo>
                  <a:pt x="65" y="115"/>
                </a:lnTo>
                <a:lnTo>
                  <a:pt x="65" y="117"/>
                </a:lnTo>
                <a:lnTo>
                  <a:pt x="67" y="117"/>
                </a:lnTo>
                <a:lnTo>
                  <a:pt x="67" y="119"/>
                </a:lnTo>
                <a:lnTo>
                  <a:pt x="67" y="120"/>
                </a:lnTo>
                <a:lnTo>
                  <a:pt x="65" y="120"/>
                </a:lnTo>
                <a:lnTo>
                  <a:pt x="65" y="122"/>
                </a:lnTo>
                <a:lnTo>
                  <a:pt x="65" y="123"/>
                </a:lnTo>
                <a:lnTo>
                  <a:pt x="65" y="125"/>
                </a:lnTo>
                <a:lnTo>
                  <a:pt x="67" y="125"/>
                </a:lnTo>
                <a:lnTo>
                  <a:pt x="67" y="127"/>
                </a:lnTo>
                <a:lnTo>
                  <a:pt x="67" y="128"/>
                </a:lnTo>
                <a:lnTo>
                  <a:pt x="67" y="130"/>
                </a:lnTo>
                <a:lnTo>
                  <a:pt x="68" y="130"/>
                </a:lnTo>
                <a:lnTo>
                  <a:pt x="68" y="131"/>
                </a:lnTo>
                <a:lnTo>
                  <a:pt x="70" y="133"/>
                </a:lnTo>
                <a:lnTo>
                  <a:pt x="70" y="135"/>
                </a:lnTo>
                <a:lnTo>
                  <a:pt x="72" y="135"/>
                </a:lnTo>
                <a:lnTo>
                  <a:pt x="72" y="136"/>
                </a:lnTo>
                <a:lnTo>
                  <a:pt x="73" y="138"/>
                </a:lnTo>
                <a:lnTo>
                  <a:pt x="73" y="139"/>
                </a:lnTo>
                <a:lnTo>
                  <a:pt x="75" y="139"/>
                </a:lnTo>
                <a:lnTo>
                  <a:pt x="75" y="141"/>
                </a:lnTo>
                <a:lnTo>
                  <a:pt x="76" y="143"/>
                </a:lnTo>
                <a:lnTo>
                  <a:pt x="76" y="144"/>
                </a:lnTo>
                <a:lnTo>
                  <a:pt x="78" y="146"/>
                </a:lnTo>
                <a:lnTo>
                  <a:pt x="78" y="147"/>
                </a:lnTo>
                <a:lnTo>
                  <a:pt x="78" y="149"/>
                </a:lnTo>
                <a:lnTo>
                  <a:pt x="80" y="151"/>
                </a:lnTo>
                <a:lnTo>
                  <a:pt x="80" y="152"/>
                </a:lnTo>
                <a:lnTo>
                  <a:pt x="78" y="154"/>
                </a:lnTo>
                <a:lnTo>
                  <a:pt x="76" y="154"/>
                </a:lnTo>
                <a:lnTo>
                  <a:pt x="76" y="155"/>
                </a:lnTo>
                <a:lnTo>
                  <a:pt x="75" y="155"/>
                </a:lnTo>
                <a:lnTo>
                  <a:pt x="75" y="157"/>
                </a:lnTo>
                <a:lnTo>
                  <a:pt x="75" y="159"/>
                </a:lnTo>
                <a:lnTo>
                  <a:pt x="73" y="160"/>
                </a:lnTo>
                <a:lnTo>
                  <a:pt x="73" y="162"/>
                </a:lnTo>
                <a:lnTo>
                  <a:pt x="73" y="163"/>
                </a:lnTo>
                <a:lnTo>
                  <a:pt x="73" y="165"/>
                </a:lnTo>
                <a:lnTo>
                  <a:pt x="73" y="167"/>
                </a:lnTo>
                <a:lnTo>
                  <a:pt x="73" y="168"/>
                </a:lnTo>
                <a:lnTo>
                  <a:pt x="72" y="168"/>
                </a:lnTo>
                <a:lnTo>
                  <a:pt x="72" y="170"/>
                </a:lnTo>
                <a:lnTo>
                  <a:pt x="72" y="171"/>
                </a:lnTo>
                <a:lnTo>
                  <a:pt x="72" y="173"/>
                </a:lnTo>
                <a:lnTo>
                  <a:pt x="72" y="175"/>
                </a:lnTo>
                <a:lnTo>
                  <a:pt x="72" y="176"/>
                </a:lnTo>
                <a:lnTo>
                  <a:pt x="72" y="178"/>
                </a:lnTo>
                <a:lnTo>
                  <a:pt x="73" y="178"/>
                </a:lnTo>
                <a:lnTo>
                  <a:pt x="73" y="179"/>
                </a:lnTo>
                <a:lnTo>
                  <a:pt x="75" y="179"/>
                </a:lnTo>
                <a:lnTo>
                  <a:pt x="75" y="181"/>
                </a:lnTo>
                <a:lnTo>
                  <a:pt x="76" y="181"/>
                </a:lnTo>
                <a:lnTo>
                  <a:pt x="76" y="183"/>
                </a:lnTo>
                <a:lnTo>
                  <a:pt x="78" y="183"/>
                </a:lnTo>
                <a:lnTo>
                  <a:pt x="78" y="184"/>
                </a:lnTo>
                <a:lnTo>
                  <a:pt x="80" y="184"/>
                </a:lnTo>
                <a:lnTo>
                  <a:pt x="81" y="184"/>
                </a:lnTo>
                <a:lnTo>
                  <a:pt x="81" y="186"/>
                </a:lnTo>
                <a:lnTo>
                  <a:pt x="83" y="186"/>
                </a:lnTo>
                <a:lnTo>
                  <a:pt x="83" y="187"/>
                </a:lnTo>
                <a:lnTo>
                  <a:pt x="84" y="187"/>
                </a:lnTo>
                <a:lnTo>
                  <a:pt x="86" y="189"/>
                </a:lnTo>
                <a:lnTo>
                  <a:pt x="88" y="189"/>
                </a:lnTo>
                <a:lnTo>
                  <a:pt x="88" y="191"/>
                </a:lnTo>
                <a:lnTo>
                  <a:pt x="89" y="191"/>
                </a:lnTo>
                <a:lnTo>
                  <a:pt x="91" y="192"/>
                </a:lnTo>
                <a:lnTo>
                  <a:pt x="92" y="192"/>
                </a:lnTo>
                <a:lnTo>
                  <a:pt x="92" y="194"/>
                </a:lnTo>
                <a:lnTo>
                  <a:pt x="94" y="194"/>
                </a:lnTo>
                <a:lnTo>
                  <a:pt x="96" y="194"/>
                </a:lnTo>
                <a:lnTo>
                  <a:pt x="96" y="195"/>
                </a:lnTo>
                <a:lnTo>
                  <a:pt x="97" y="195"/>
                </a:lnTo>
                <a:lnTo>
                  <a:pt x="97" y="197"/>
                </a:lnTo>
                <a:lnTo>
                  <a:pt x="96" y="197"/>
                </a:lnTo>
                <a:lnTo>
                  <a:pt x="96" y="199"/>
                </a:lnTo>
                <a:lnTo>
                  <a:pt x="94" y="199"/>
                </a:lnTo>
                <a:lnTo>
                  <a:pt x="96" y="200"/>
                </a:lnTo>
                <a:lnTo>
                  <a:pt x="94" y="200"/>
                </a:lnTo>
                <a:lnTo>
                  <a:pt x="94" y="202"/>
                </a:lnTo>
                <a:lnTo>
                  <a:pt x="92" y="202"/>
                </a:lnTo>
                <a:lnTo>
                  <a:pt x="92" y="203"/>
                </a:lnTo>
                <a:lnTo>
                  <a:pt x="92" y="205"/>
                </a:lnTo>
                <a:lnTo>
                  <a:pt x="91" y="205"/>
                </a:lnTo>
                <a:lnTo>
                  <a:pt x="92" y="205"/>
                </a:lnTo>
                <a:lnTo>
                  <a:pt x="91" y="205"/>
                </a:lnTo>
                <a:lnTo>
                  <a:pt x="86" y="208"/>
                </a:lnTo>
                <a:lnTo>
                  <a:pt x="84" y="208"/>
                </a:lnTo>
                <a:lnTo>
                  <a:pt x="84" y="210"/>
                </a:lnTo>
                <a:lnTo>
                  <a:pt x="83" y="210"/>
                </a:lnTo>
                <a:lnTo>
                  <a:pt x="81" y="210"/>
                </a:lnTo>
                <a:lnTo>
                  <a:pt x="80" y="211"/>
                </a:lnTo>
                <a:lnTo>
                  <a:pt x="78" y="211"/>
                </a:lnTo>
                <a:lnTo>
                  <a:pt x="78" y="213"/>
                </a:lnTo>
                <a:lnTo>
                  <a:pt x="76" y="213"/>
                </a:lnTo>
                <a:lnTo>
                  <a:pt x="76" y="215"/>
                </a:lnTo>
                <a:lnTo>
                  <a:pt x="75" y="215"/>
                </a:lnTo>
                <a:lnTo>
                  <a:pt x="75" y="216"/>
                </a:lnTo>
                <a:lnTo>
                  <a:pt x="73" y="218"/>
                </a:lnTo>
                <a:lnTo>
                  <a:pt x="73" y="219"/>
                </a:lnTo>
                <a:lnTo>
                  <a:pt x="73" y="221"/>
                </a:lnTo>
                <a:lnTo>
                  <a:pt x="72" y="221"/>
                </a:lnTo>
                <a:lnTo>
                  <a:pt x="72" y="223"/>
                </a:lnTo>
                <a:lnTo>
                  <a:pt x="70" y="224"/>
                </a:lnTo>
                <a:lnTo>
                  <a:pt x="72" y="224"/>
                </a:lnTo>
                <a:lnTo>
                  <a:pt x="70" y="224"/>
                </a:lnTo>
                <a:lnTo>
                  <a:pt x="70" y="226"/>
                </a:lnTo>
                <a:lnTo>
                  <a:pt x="70" y="224"/>
                </a:lnTo>
                <a:lnTo>
                  <a:pt x="70" y="226"/>
                </a:lnTo>
                <a:lnTo>
                  <a:pt x="70" y="227"/>
                </a:lnTo>
                <a:lnTo>
                  <a:pt x="70" y="229"/>
                </a:lnTo>
                <a:lnTo>
                  <a:pt x="70" y="231"/>
                </a:lnTo>
                <a:lnTo>
                  <a:pt x="72" y="231"/>
                </a:lnTo>
                <a:lnTo>
                  <a:pt x="72" y="232"/>
                </a:lnTo>
                <a:lnTo>
                  <a:pt x="72" y="234"/>
                </a:lnTo>
                <a:lnTo>
                  <a:pt x="72" y="235"/>
                </a:lnTo>
                <a:lnTo>
                  <a:pt x="72" y="237"/>
                </a:lnTo>
                <a:lnTo>
                  <a:pt x="73" y="237"/>
                </a:lnTo>
                <a:lnTo>
                  <a:pt x="73" y="239"/>
                </a:lnTo>
                <a:lnTo>
                  <a:pt x="73" y="240"/>
                </a:lnTo>
                <a:lnTo>
                  <a:pt x="75" y="242"/>
                </a:lnTo>
                <a:lnTo>
                  <a:pt x="75" y="243"/>
                </a:lnTo>
                <a:lnTo>
                  <a:pt x="75" y="245"/>
                </a:lnTo>
                <a:lnTo>
                  <a:pt x="75" y="247"/>
                </a:lnTo>
                <a:lnTo>
                  <a:pt x="73" y="247"/>
                </a:lnTo>
                <a:lnTo>
                  <a:pt x="73" y="248"/>
                </a:lnTo>
                <a:lnTo>
                  <a:pt x="73" y="250"/>
                </a:lnTo>
                <a:lnTo>
                  <a:pt x="75" y="250"/>
                </a:lnTo>
                <a:lnTo>
                  <a:pt x="75" y="251"/>
                </a:lnTo>
                <a:lnTo>
                  <a:pt x="75" y="253"/>
                </a:lnTo>
                <a:lnTo>
                  <a:pt x="76" y="253"/>
                </a:lnTo>
                <a:lnTo>
                  <a:pt x="76" y="255"/>
                </a:lnTo>
                <a:lnTo>
                  <a:pt x="76" y="256"/>
                </a:lnTo>
                <a:lnTo>
                  <a:pt x="78" y="256"/>
                </a:lnTo>
                <a:lnTo>
                  <a:pt x="78" y="258"/>
                </a:lnTo>
                <a:lnTo>
                  <a:pt x="78" y="259"/>
                </a:lnTo>
                <a:lnTo>
                  <a:pt x="80" y="259"/>
                </a:lnTo>
                <a:lnTo>
                  <a:pt x="80" y="263"/>
                </a:lnTo>
                <a:lnTo>
                  <a:pt x="81" y="264"/>
                </a:lnTo>
                <a:lnTo>
                  <a:pt x="81" y="269"/>
                </a:lnTo>
                <a:lnTo>
                  <a:pt x="83" y="271"/>
                </a:lnTo>
                <a:lnTo>
                  <a:pt x="83" y="274"/>
                </a:lnTo>
                <a:lnTo>
                  <a:pt x="84" y="275"/>
                </a:lnTo>
                <a:lnTo>
                  <a:pt x="84" y="277"/>
                </a:lnTo>
                <a:lnTo>
                  <a:pt x="86" y="279"/>
                </a:lnTo>
                <a:lnTo>
                  <a:pt x="84" y="279"/>
                </a:lnTo>
                <a:lnTo>
                  <a:pt x="83" y="280"/>
                </a:lnTo>
                <a:lnTo>
                  <a:pt x="81" y="280"/>
                </a:lnTo>
                <a:lnTo>
                  <a:pt x="83" y="282"/>
                </a:lnTo>
                <a:lnTo>
                  <a:pt x="83" y="283"/>
                </a:lnTo>
                <a:lnTo>
                  <a:pt x="83" y="285"/>
                </a:lnTo>
                <a:lnTo>
                  <a:pt x="84" y="288"/>
                </a:lnTo>
                <a:lnTo>
                  <a:pt x="88" y="290"/>
                </a:lnTo>
                <a:lnTo>
                  <a:pt x="91" y="291"/>
                </a:lnTo>
                <a:lnTo>
                  <a:pt x="89" y="291"/>
                </a:lnTo>
                <a:lnTo>
                  <a:pt x="88" y="291"/>
                </a:lnTo>
                <a:lnTo>
                  <a:pt x="86" y="291"/>
                </a:lnTo>
                <a:lnTo>
                  <a:pt x="84" y="291"/>
                </a:lnTo>
                <a:lnTo>
                  <a:pt x="83" y="291"/>
                </a:lnTo>
                <a:lnTo>
                  <a:pt x="81" y="291"/>
                </a:lnTo>
                <a:lnTo>
                  <a:pt x="81" y="293"/>
                </a:lnTo>
                <a:lnTo>
                  <a:pt x="83" y="293"/>
                </a:lnTo>
                <a:lnTo>
                  <a:pt x="83" y="295"/>
                </a:lnTo>
                <a:lnTo>
                  <a:pt x="81" y="295"/>
                </a:lnTo>
                <a:lnTo>
                  <a:pt x="80" y="295"/>
                </a:lnTo>
                <a:lnTo>
                  <a:pt x="78" y="295"/>
                </a:lnTo>
                <a:lnTo>
                  <a:pt x="78" y="293"/>
                </a:lnTo>
                <a:lnTo>
                  <a:pt x="78" y="291"/>
                </a:lnTo>
                <a:lnTo>
                  <a:pt x="76" y="291"/>
                </a:lnTo>
                <a:lnTo>
                  <a:pt x="75" y="291"/>
                </a:lnTo>
                <a:lnTo>
                  <a:pt x="73" y="291"/>
                </a:lnTo>
                <a:lnTo>
                  <a:pt x="72" y="291"/>
                </a:lnTo>
                <a:lnTo>
                  <a:pt x="72" y="285"/>
                </a:lnTo>
                <a:lnTo>
                  <a:pt x="72" y="283"/>
                </a:lnTo>
                <a:lnTo>
                  <a:pt x="72" y="282"/>
                </a:lnTo>
                <a:lnTo>
                  <a:pt x="72" y="280"/>
                </a:lnTo>
                <a:lnTo>
                  <a:pt x="72" y="279"/>
                </a:lnTo>
                <a:lnTo>
                  <a:pt x="65" y="279"/>
                </a:lnTo>
                <a:lnTo>
                  <a:pt x="64" y="279"/>
                </a:lnTo>
                <a:lnTo>
                  <a:pt x="62" y="279"/>
                </a:lnTo>
                <a:lnTo>
                  <a:pt x="60" y="279"/>
                </a:lnTo>
                <a:lnTo>
                  <a:pt x="59" y="279"/>
                </a:lnTo>
                <a:lnTo>
                  <a:pt x="57" y="279"/>
                </a:lnTo>
                <a:lnTo>
                  <a:pt x="56" y="279"/>
                </a:lnTo>
                <a:lnTo>
                  <a:pt x="54" y="279"/>
                </a:lnTo>
                <a:lnTo>
                  <a:pt x="52" y="279"/>
                </a:lnTo>
                <a:lnTo>
                  <a:pt x="51" y="279"/>
                </a:lnTo>
                <a:lnTo>
                  <a:pt x="49" y="279"/>
                </a:lnTo>
                <a:lnTo>
                  <a:pt x="48" y="279"/>
                </a:lnTo>
                <a:lnTo>
                  <a:pt x="46" y="279"/>
                </a:lnTo>
                <a:lnTo>
                  <a:pt x="44" y="279"/>
                </a:lnTo>
                <a:lnTo>
                  <a:pt x="43" y="279"/>
                </a:lnTo>
                <a:lnTo>
                  <a:pt x="41" y="279"/>
                </a:lnTo>
                <a:lnTo>
                  <a:pt x="40" y="279"/>
                </a:lnTo>
                <a:lnTo>
                  <a:pt x="38" y="279"/>
                </a:lnTo>
                <a:lnTo>
                  <a:pt x="36" y="279"/>
                </a:lnTo>
                <a:lnTo>
                  <a:pt x="35" y="279"/>
                </a:lnTo>
                <a:lnTo>
                  <a:pt x="33" y="279"/>
                </a:lnTo>
                <a:lnTo>
                  <a:pt x="32" y="279"/>
                </a:lnTo>
                <a:lnTo>
                  <a:pt x="30" y="279"/>
                </a:lnTo>
                <a:lnTo>
                  <a:pt x="28" y="279"/>
                </a:lnTo>
                <a:lnTo>
                  <a:pt x="27" y="279"/>
                </a:lnTo>
                <a:lnTo>
                  <a:pt x="25" y="279"/>
                </a:lnTo>
                <a:lnTo>
                  <a:pt x="24" y="279"/>
                </a:lnTo>
                <a:lnTo>
                  <a:pt x="22" y="279"/>
                </a:lnTo>
                <a:lnTo>
                  <a:pt x="20" y="279"/>
                </a:lnTo>
                <a:lnTo>
                  <a:pt x="19" y="279"/>
                </a:lnTo>
                <a:lnTo>
                  <a:pt x="17" y="279"/>
                </a:lnTo>
                <a:lnTo>
                  <a:pt x="16" y="279"/>
                </a:lnTo>
                <a:lnTo>
                  <a:pt x="14" y="279"/>
                </a:lnTo>
                <a:lnTo>
                  <a:pt x="12" y="279"/>
                </a:lnTo>
                <a:lnTo>
                  <a:pt x="11" y="279"/>
                </a:lnTo>
                <a:lnTo>
                  <a:pt x="9" y="279"/>
                </a:lnTo>
                <a:lnTo>
                  <a:pt x="8" y="279"/>
                </a:lnTo>
                <a:lnTo>
                  <a:pt x="6" y="279"/>
                </a:lnTo>
                <a:lnTo>
                  <a:pt x="4" y="279"/>
                </a:lnTo>
                <a:lnTo>
                  <a:pt x="3" y="279"/>
                </a:lnTo>
                <a:lnTo>
                  <a:pt x="1" y="279"/>
                </a:lnTo>
                <a:lnTo>
                  <a:pt x="0" y="279"/>
                </a:lnTo>
                <a:lnTo>
                  <a:pt x="0" y="277"/>
                </a:lnTo>
                <a:lnTo>
                  <a:pt x="0" y="264"/>
                </a:lnTo>
                <a:lnTo>
                  <a:pt x="0" y="251"/>
                </a:lnTo>
                <a:lnTo>
                  <a:pt x="0" y="239"/>
                </a:lnTo>
                <a:lnTo>
                  <a:pt x="0" y="226"/>
                </a:lnTo>
                <a:lnTo>
                  <a:pt x="0" y="215"/>
                </a:lnTo>
                <a:lnTo>
                  <a:pt x="0" y="211"/>
                </a:lnTo>
                <a:lnTo>
                  <a:pt x="0" y="199"/>
                </a:lnTo>
                <a:lnTo>
                  <a:pt x="1" y="199"/>
                </a:lnTo>
                <a:lnTo>
                  <a:pt x="1" y="197"/>
                </a:lnTo>
                <a:lnTo>
                  <a:pt x="1" y="186"/>
                </a:lnTo>
                <a:lnTo>
                  <a:pt x="1" y="173"/>
                </a:lnTo>
                <a:lnTo>
                  <a:pt x="1" y="171"/>
                </a:lnTo>
                <a:lnTo>
                  <a:pt x="1" y="162"/>
                </a:lnTo>
                <a:lnTo>
                  <a:pt x="1" y="159"/>
                </a:lnTo>
                <a:lnTo>
                  <a:pt x="1" y="147"/>
                </a:lnTo>
                <a:lnTo>
                  <a:pt x="1" y="146"/>
                </a:lnTo>
                <a:lnTo>
                  <a:pt x="1" y="133"/>
                </a:lnTo>
                <a:lnTo>
                  <a:pt x="1" y="119"/>
                </a:lnTo>
                <a:lnTo>
                  <a:pt x="1" y="106"/>
                </a:lnTo>
                <a:lnTo>
                  <a:pt x="1" y="104"/>
                </a:lnTo>
                <a:lnTo>
                  <a:pt x="1" y="93"/>
                </a:lnTo>
                <a:lnTo>
                  <a:pt x="0" y="93"/>
                </a:lnTo>
                <a:lnTo>
                  <a:pt x="0" y="80"/>
                </a:lnTo>
                <a:lnTo>
                  <a:pt x="0" y="79"/>
                </a:lnTo>
                <a:lnTo>
                  <a:pt x="0" y="67"/>
                </a:lnTo>
                <a:lnTo>
                  <a:pt x="1" y="61"/>
                </a:lnTo>
                <a:lnTo>
                  <a:pt x="1" y="53"/>
                </a:lnTo>
                <a:lnTo>
                  <a:pt x="1" y="40"/>
                </a:lnTo>
                <a:lnTo>
                  <a:pt x="1" y="27"/>
                </a:lnTo>
                <a:lnTo>
                  <a:pt x="1" y="26"/>
                </a:lnTo>
                <a:lnTo>
                  <a:pt x="1" y="24"/>
                </a:lnTo>
                <a:lnTo>
                  <a:pt x="1" y="23"/>
                </a:lnTo>
                <a:lnTo>
                  <a:pt x="1" y="15"/>
                </a:lnTo>
                <a:lnTo>
                  <a:pt x="1" y="2"/>
                </a:lnTo>
                <a:lnTo>
                  <a:pt x="14" y="0"/>
                </a:lnTo>
                <a:lnTo>
                  <a:pt x="16" y="0"/>
                </a:lnTo>
                <a:lnTo>
                  <a:pt x="28" y="0"/>
                </a:lnTo>
                <a:lnTo>
                  <a:pt x="41" y="0"/>
                </a:lnTo>
                <a:lnTo>
                  <a:pt x="52" y="0"/>
                </a:lnTo>
                <a:lnTo>
                  <a:pt x="54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75" y="0"/>
                </a:lnTo>
                <a:lnTo>
                  <a:pt x="78" y="0"/>
                </a:lnTo>
                <a:lnTo>
                  <a:pt x="80" y="0"/>
                </a:lnTo>
                <a:lnTo>
                  <a:pt x="84" y="0"/>
                </a:lnTo>
                <a:lnTo>
                  <a:pt x="86" y="0"/>
                </a:lnTo>
                <a:lnTo>
                  <a:pt x="92" y="0"/>
                </a:lnTo>
                <a:close/>
              </a:path>
            </a:pathLst>
          </a:custGeom>
          <a:solidFill>
            <a:srgbClr val="9B51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2"/>
          <p:cNvSpPr>
            <a:spLocks/>
          </p:cNvSpPr>
          <p:nvPr/>
        </p:nvSpPr>
        <p:spPr bwMode="auto">
          <a:xfrm>
            <a:off x="2387601" y="5122863"/>
            <a:ext cx="373063" cy="371475"/>
          </a:xfrm>
          <a:custGeom>
            <a:avLst/>
            <a:gdLst/>
            <a:ahLst/>
            <a:cxnLst>
              <a:cxn ang="0">
                <a:pos x="235" y="18"/>
              </a:cxn>
              <a:cxn ang="0">
                <a:pos x="234" y="53"/>
              </a:cxn>
              <a:cxn ang="0">
                <a:pos x="234" y="63"/>
              </a:cxn>
              <a:cxn ang="0">
                <a:pos x="234" y="72"/>
              </a:cxn>
              <a:cxn ang="0">
                <a:pos x="234" y="104"/>
              </a:cxn>
              <a:cxn ang="0">
                <a:pos x="234" y="168"/>
              </a:cxn>
              <a:cxn ang="0">
                <a:pos x="234" y="234"/>
              </a:cxn>
              <a:cxn ang="0">
                <a:pos x="218" y="234"/>
              </a:cxn>
              <a:cxn ang="0">
                <a:pos x="208" y="234"/>
              </a:cxn>
              <a:cxn ang="0">
                <a:pos x="198" y="234"/>
              </a:cxn>
              <a:cxn ang="0">
                <a:pos x="189" y="234"/>
              </a:cxn>
              <a:cxn ang="0">
                <a:pos x="179" y="234"/>
              </a:cxn>
              <a:cxn ang="0">
                <a:pos x="170" y="234"/>
              </a:cxn>
              <a:cxn ang="0">
                <a:pos x="160" y="234"/>
              </a:cxn>
              <a:cxn ang="0">
                <a:pos x="131" y="234"/>
              </a:cxn>
              <a:cxn ang="0">
                <a:pos x="70" y="234"/>
              </a:cxn>
              <a:cxn ang="0">
                <a:pos x="22" y="232"/>
              </a:cxn>
              <a:cxn ang="0">
                <a:pos x="8" y="232"/>
              </a:cxn>
              <a:cxn ang="0">
                <a:pos x="2" y="229"/>
              </a:cxn>
              <a:cxn ang="0">
                <a:pos x="2" y="219"/>
              </a:cxn>
              <a:cxn ang="0">
                <a:pos x="2" y="210"/>
              </a:cxn>
              <a:cxn ang="0">
                <a:pos x="2" y="200"/>
              </a:cxn>
              <a:cxn ang="0">
                <a:pos x="2" y="191"/>
              </a:cxn>
              <a:cxn ang="0">
                <a:pos x="2" y="181"/>
              </a:cxn>
              <a:cxn ang="0">
                <a:pos x="2" y="171"/>
              </a:cxn>
              <a:cxn ang="0">
                <a:pos x="2" y="162"/>
              </a:cxn>
              <a:cxn ang="0">
                <a:pos x="0" y="154"/>
              </a:cxn>
              <a:cxn ang="0">
                <a:pos x="2" y="146"/>
              </a:cxn>
              <a:cxn ang="0">
                <a:pos x="2" y="136"/>
              </a:cxn>
              <a:cxn ang="0">
                <a:pos x="2" y="127"/>
              </a:cxn>
              <a:cxn ang="0">
                <a:pos x="2" y="117"/>
              </a:cxn>
              <a:cxn ang="0">
                <a:pos x="2" y="107"/>
              </a:cxn>
              <a:cxn ang="0">
                <a:pos x="2" y="98"/>
              </a:cxn>
              <a:cxn ang="0">
                <a:pos x="2" y="77"/>
              </a:cxn>
              <a:cxn ang="0">
                <a:pos x="0" y="69"/>
              </a:cxn>
              <a:cxn ang="0">
                <a:pos x="0" y="59"/>
              </a:cxn>
              <a:cxn ang="0">
                <a:pos x="2" y="51"/>
              </a:cxn>
              <a:cxn ang="0">
                <a:pos x="2" y="42"/>
              </a:cxn>
              <a:cxn ang="0">
                <a:pos x="2" y="32"/>
              </a:cxn>
              <a:cxn ang="0">
                <a:pos x="2" y="23"/>
              </a:cxn>
              <a:cxn ang="0">
                <a:pos x="2" y="13"/>
              </a:cxn>
              <a:cxn ang="0">
                <a:pos x="2" y="3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61" y="0"/>
              </a:cxn>
              <a:cxn ang="0">
                <a:pos x="70" y="0"/>
              </a:cxn>
              <a:cxn ang="0">
                <a:pos x="80" y="0"/>
              </a:cxn>
              <a:cxn ang="0">
                <a:pos x="90" y="0"/>
              </a:cxn>
              <a:cxn ang="0">
                <a:pos x="99" y="0"/>
              </a:cxn>
              <a:cxn ang="0">
                <a:pos x="123" y="0"/>
              </a:cxn>
              <a:cxn ang="0">
                <a:pos x="142" y="0"/>
              </a:cxn>
              <a:cxn ang="0">
                <a:pos x="195" y="0"/>
              </a:cxn>
              <a:cxn ang="0">
                <a:pos x="203" y="7"/>
              </a:cxn>
              <a:cxn ang="0">
                <a:pos x="208" y="0"/>
              </a:cxn>
            </a:cxnLst>
            <a:rect l="0" t="0" r="r" b="b"/>
            <a:pathLst>
              <a:path w="235" h="234">
                <a:moveTo>
                  <a:pt x="235" y="0"/>
                </a:moveTo>
                <a:lnTo>
                  <a:pt x="235" y="11"/>
                </a:lnTo>
                <a:lnTo>
                  <a:pt x="235" y="13"/>
                </a:lnTo>
                <a:lnTo>
                  <a:pt x="235" y="15"/>
                </a:lnTo>
                <a:lnTo>
                  <a:pt x="235" y="16"/>
                </a:lnTo>
                <a:lnTo>
                  <a:pt x="235" y="18"/>
                </a:lnTo>
                <a:lnTo>
                  <a:pt x="235" y="19"/>
                </a:lnTo>
                <a:lnTo>
                  <a:pt x="235" y="26"/>
                </a:lnTo>
                <a:lnTo>
                  <a:pt x="235" y="39"/>
                </a:lnTo>
                <a:lnTo>
                  <a:pt x="234" y="43"/>
                </a:lnTo>
                <a:lnTo>
                  <a:pt x="234" y="51"/>
                </a:lnTo>
                <a:lnTo>
                  <a:pt x="234" y="53"/>
                </a:lnTo>
                <a:lnTo>
                  <a:pt x="234" y="55"/>
                </a:lnTo>
                <a:lnTo>
                  <a:pt x="234" y="56"/>
                </a:lnTo>
                <a:lnTo>
                  <a:pt x="234" y="58"/>
                </a:lnTo>
                <a:lnTo>
                  <a:pt x="234" y="59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4" y="66"/>
                </a:lnTo>
                <a:lnTo>
                  <a:pt x="234" y="67"/>
                </a:lnTo>
                <a:lnTo>
                  <a:pt x="234" y="69"/>
                </a:lnTo>
                <a:lnTo>
                  <a:pt x="234" y="71"/>
                </a:lnTo>
                <a:lnTo>
                  <a:pt x="234" y="72"/>
                </a:lnTo>
                <a:lnTo>
                  <a:pt x="234" y="74"/>
                </a:lnTo>
                <a:lnTo>
                  <a:pt x="234" y="75"/>
                </a:lnTo>
                <a:lnTo>
                  <a:pt x="234" y="77"/>
                </a:lnTo>
                <a:lnTo>
                  <a:pt x="234" y="79"/>
                </a:lnTo>
                <a:lnTo>
                  <a:pt x="234" y="91"/>
                </a:lnTo>
                <a:lnTo>
                  <a:pt x="234" y="104"/>
                </a:lnTo>
                <a:lnTo>
                  <a:pt x="234" y="107"/>
                </a:lnTo>
                <a:lnTo>
                  <a:pt x="234" y="117"/>
                </a:lnTo>
                <a:lnTo>
                  <a:pt x="234" y="123"/>
                </a:lnTo>
                <a:lnTo>
                  <a:pt x="234" y="143"/>
                </a:lnTo>
                <a:lnTo>
                  <a:pt x="234" y="155"/>
                </a:lnTo>
                <a:lnTo>
                  <a:pt x="234" y="168"/>
                </a:lnTo>
                <a:lnTo>
                  <a:pt x="234" y="181"/>
                </a:lnTo>
                <a:lnTo>
                  <a:pt x="234" y="194"/>
                </a:lnTo>
                <a:lnTo>
                  <a:pt x="234" y="206"/>
                </a:lnTo>
                <a:lnTo>
                  <a:pt x="234" y="219"/>
                </a:lnTo>
                <a:lnTo>
                  <a:pt x="234" y="232"/>
                </a:lnTo>
                <a:lnTo>
                  <a:pt x="234" y="234"/>
                </a:lnTo>
                <a:lnTo>
                  <a:pt x="229" y="234"/>
                </a:lnTo>
                <a:lnTo>
                  <a:pt x="227" y="234"/>
                </a:lnTo>
                <a:lnTo>
                  <a:pt x="224" y="234"/>
                </a:lnTo>
                <a:lnTo>
                  <a:pt x="221" y="234"/>
                </a:lnTo>
                <a:lnTo>
                  <a:pt x="219" y="234"/>
                </a:lnTo>
                <a:lnTo>
                  <a:pt x="218" y="234"/>
                </a:lnTo>
                <a:lnTo>
                  <a:pt x="216" y="234"/>
                </a:lnTo>
                <a:lnTo>
                  <a:pt x="214" y="234"/>
                </a:lnTo>
                <a:lnTo>
                  <a:pt x="213" y="234"/>
                </a:lnTo>
                <a:lnTo>
                  <a:pt x="211" y="234"/>
                </a:lnTo>
                <a:lnTo>
                  <a:pt x="210" y="234"/>
                </a:lnTo>
                <a:lnTo>
                  <a:pt x="208" y="234"/>
                </a:lnTo>
                <a:lnTo>
                  <a:pt x="206" y="234"/>
                </a:lnTo>
                <a:lnTo>
                  <a:pt x="205" y="234"/>
                </a:lnTo>
                <a:lnTo>
                  <a:pt x="203" y="234"/>
                </a:lnTo>
                <a:lnTo>
                  <a:pt x="202" y="234"/>
                </a:lnTo>
                <a:lnTo>
                  <a:pt x="200" y="234"/>
                </a:lnTo>
                <a:lnTo>
                  <a:pt x="198" y="234"/>
                </a:lnTo>
                <a:lnTo>
                  <a:pt x="197" y="234"/>
                </a:lnTo>
                <a:lnTo>
                  <a:pt x="195" y="234"/>
                </a:lnTo>
                <a:lnTo>
                  <a:pt x="194" y="234"/>
                </a:lnTo>
                <a:lnTo>
                  <a:pt x="192" y="234"/>
                </a:lnTo>
                <a:lnTo>
                  <a:pt x="190" y="234"/>
                </a:lnTo>
                <a:lnTo>
                  <a:pt x="189" y="234"/>
                </a:lnTo>
                <a:lnTo>
                  <a:pt x="187" y="234"/>
                </a:lnTo>
                <a:lnTo>
                  <a:pt x="186" y="234"/>
                </a:lnTo>
                <a:lnTo>
                  <a:pt x="184" y="234"/>
                </a:lnTo>
                <a:lnTo>
                  <a:pt x="182" y="234"/>
                </a:lnTo>
                <a:lnTo>
                  <a:pt x="181" y="234"/>
                </a:lnTo>
                <a:lnTo>
                  <a:pt x="179" y="234"/>
                </a:lnTo>
                <a:lnTo>
                  <a:pt x="178" y="234"/>
                </a:lnTo>
                <a:lnTo>
                  <a:pt x="176" y="234"/>
                </a:lnTo>
                <a:lnTo>
                  <a:pt x="174" y="234"/>
                </a:lnTo>
                <a:lnTo>
                  <a:pt x="173" y="234"/>
                </a:lnTo>
                <a:lnTo>
                  <a:pt x="171" y="234"/>
                </a:lnTo>
                <a:lnTo>
                  <a:pt x="170" y="234"/>
                </a:lnTo>
                <a:lnTo>
                  <a:pt x="168" y="234"/>
                </a:lnTo>
                <a:lnTo>
                  <a:pt x="166" y="234"/>
                </a:lnTo>
                <a:lnTo>
                  <a:pt x="165" y="234"/>
                </a:lnTo>
                <a:lnTo>
                  <a:pt x="163" y="234"/>
                </a:lnTo>
                <a:lnTo>
                  <a:pt x="162" y="234"/>
                </a:lnTo>
                <a:lnTo>
                  <a:pt x="160" y="234"/>
                </a:lnTo>
                <a:lnTo>
                  <a:pt x="158" y="234"/>
                </a:lnTo>
                <a:lnTo>
                  <a:pt x="157" y="234"/>
                </a:lnTo>
                <a:lnTo>
                  <a:pt x="155" y="234"/>
                </a:lnTo>
                <a:lnTo>
                  <a:pt x="144" y="234"/>
                </a:lnTo>
                <a:lnTo>
                  <a:pt x="141" y="234"/>
                </a:lnTo>
                <a:lnTo>
                  <a:pt x="131" y="234"/>
                </a:lnTo>
                <a:lnTo>
                  <a:pt x="130" y="234"/>
                </a:lnTo>
                <a:lnTo>
                  <a:pt x="104" y="234"/>
                </a:lnTo>
                <a:lnTo>
                  <a:pt x="91" y="234"/>
                </a:lnTo>
                <a:lnTo>
                  <a:pt x="90" y="234"/>
                </a:lnTo>
                <a:lnTo>
                  <a:pt x="78" y="234"/>
                </a:lnTo>
                <a:lnTo>
                  <a:pt x="70" y="234"/>
                </a:lnTo>
                <a:lnTo>
                  <a:pt x="67" y="234"/>
                </a:lnTo>
                <a:lnTo>
                  <a:pt x="66" y="234"/>
                </a:lnTo>
                <a:lnTo>
                  <a:pt x="64" y="234"/>
                </a:lnTo>
                <a:lnTo>
                  <a:pt x="51" y="232"/>
                </a:lnTo>
                <a:lnTo>
                  <a:pt x="42" y="232"/>
                </a:lnTo>
                <a:lnTo>
                  <a:pt x="22" y="232"/>
                </a:lnTo>
                <a:lnTo>
                  <a:pt x="19" y="232"/>
                </a:lnTo>
                <a:lnTo>
                  <a:pt x="14" y="232"/>
                </a:lnTo>
                <a:lnTo>
                  <a:pt x="13" y="232"/>
                </a:lnTo>
                <a:lnTo>
                  <a:pt x="11" y="232"/>
                </a:lnTo>
                <a:lnTo>
                  <a:pt x="10" y="232"/>
                </a:lnTo>
                <a:lnTo>
                  <a:pt x="8" y="232"/>
                </a:lnTo>
                <a:lnTo>
                  <a:pt x="6" y="232"/>
                </a:lnTo>
                <a:lnTo>
                  <a:pt x="5" y="232"/>
                </a:lnTo>
                <a:lnTo>
                  <a:pt x="3" y="232"/>
                </a:lnTo>
                <a:lnTo>
                  <a:pt x="2" y="232"/>
                </a:lnTo>
                <a:lnTo>
                  <a:pt x="2" y="230"/>
                </a:lnTo>
                <a:lnTo>
                  <a:pt x="2" y="229"/>
                </a:lnTo>
                <a:lnTo>
                  <a:pt x="2" y="227"/>
                </a:lnTo>
                <a:lnTo>
                  <a:pt x="2" y="226"/>
                </a:lnTo>
                <a:lnTo>
                  <a:pt x="2" y="224"/>
                </a:lnTo>
                <a:lnTo>
                  <a:pt x="2" y="222"/>
                </a:lnTo>
                <a:lnTo>
                  <a:pt x="2" y="221"/>
                </a:lnTo>
                <a:lnTo>
                  <a:pt x="2" y="219"/>
                </a:lnTo>
                <a:lnTo>
                  <a:pt x="2" y="218"/>
                </a:lnTo>
                <a:lnTo>
                  <a:pt x="2" y="216"/>
                </a:lnTo>
                <a:lnTo>
                  <a:pt x="2" y="214"/>
                </a:lnTo>
                <a:lnTo>
                  <a:pt x="2" y="213"/>
                </a:lnTo>
                <a:lnTo>
                  <a:pt x="2" y="211"/>
                </a:lnTo>
                <a:lnTo>
                  <a:pt x="2" y="210"/>
                </a:lnTo>
                <a:lnTo>
                  <a:pt x="2" y="208"/>
                </a:lnTo>
                <a:lnTo>
                  <a:pt x="2" y="206"/>
                </a:lnTo>
                <a:lnTo>
                  <a:pt x="2" y="205"/>
                </a:lnTo>
                <a:lnTo>
                  <a:pt x="2" y="203"/>
                </a:lnTo>
                <a:lnTo>
                  <a:pt x="2" y="202"/>
                </a:lnTo>
                <a:lnTo>
                  <a:pt x="2" y="200"/>
                </a:lnTo>
                <a:lnTo>
                  <a:pt x="2" y="199"/>
                </a:lnTo>
                <a:lnTo>
                  <a:pt x="2" y="197"/>
                </a:lnTo>
                <a:lnTo>
                  <a:pt x="2" y="195"/>
                </a:lnTo>
                <a:lnTo>
                  <a:pt x="2" y="194"/>
                </a:lnTo>
                <a:lnTo>
                  <a:pt x="2" y="192"/>
                </a:lnTo>
                <a:lnTo>
                  <a:pt x="2" y="191"/>
                </a:lnTo>
                <a:lnTo>
                  <a:pt x="2" y="189"/>
                </a:lnTo>
                <a:lnTo>
                  <a:pt x="2" y="187"/>
                </a:lnTo>
                <a:lnTo>
                  <a:pt x="2" y="186"/>
                </a:lnTo>
                <a:lnTo>
                  <a:pt x="2" y="184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2" y="171"/>
                </a:lnTo>
                <a:lnTo>
                  <a:pt x="2" y="170"/>
                </a:lnTo>
                <a:lnTo>
                  <a:pt x="2" y="168"/>
                </a:lnTo>
                <a:lnTo>
                  <a:pt x="2" y="167"/>
                </a:lnTo>
                <a:lnTo>
                  <a:pt x="2" y="165"/>
                </a:lnTo>
                <a:lnTo>
                  <a:pt x="2" y="163"/>
                </a:lnTo>
                <a:lnTo>
                  <a:pt x="2" y="162"/>
                </a:lnTo>
                <a:lnTo>
                  <a:pt x="2" y="160"/>
                </a:lnTo>
                <a:lnTo>
                  <a:pt x="2" y="159"/>
                </a:lnTo>
                <a:lnTo>
                  <a:pt x="0" y="159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2" y="154"/>
                </a:lnTo>
                <a:lnTo>
                  <a:pt x="2" y="152"/>
                </a:lnTo>
                <a:lnTo>
                  <a:pt x="2" y="151"/>
                </a:lnTo>
                <a:lnTo>
                  <a:pt x="2" y="149"/>
                </a:lnTo>
                <a:lnTo>
                  <a:pt x="2" y="147"/>
                </a:lnTo>
                <a:lnTo>
                  <a:pt x="2" y="146"/>
                </a:lnTo>
                <a:lnTo>
                  <a:pt x="2" y="144"/>
                </a:lnTo>
                <a:lnTo>
                  <a:pt x="2" y="143"/>
                </a:lnTo>
                <a:lnTo>
                  <a:pt x="2" y="141"/>
                </a:lnTo>
                <a:lnTo>
                  <a:pt x="2" y="139"/>
                </a:lnTo>
                <a:lnTo>
                  <a:pt x="2" y="138"/>
                </a:lnTo>
                <a:lnTo>
                  <a:pt x="2" y="136"/>
                </a:lnTo>
                <a:lnTo>
                  <a:pt x="2" y="135"/>
                </a:lnTo>
                <a:lnTo>
                  <a:pt x="2" y="133"/>
                </a:lnTo>
                <a:lnTo>
                  <a:pt x="2" y="131"/>
                </a:lnTo>
                <a:lnTo>
                  <a:pt x="2" y="130"/>
                </a:lnTo>
                <a:lnTo>
                  <a:pt x="2" y="128"/>
                </a:lnTo>
                <a:lnTo>
                  <a:pt x="2" y="127"/>
                </a:lnTo>
                <a:lnTo>
                  <a:pt x="2" y="125"/>
                </a:lnTo>
                <a:lnTo>
                  <a:pt x="2" y="123"/>
                </a:lnTo>
                <a:lnTo>
                  <a:pt x="2" y="122"/>
                </a:lnTo>
                <a:lnTo>
                  <a:pt x="2" y="120"/>
                </a:lnTo>
                <a:lnTo>
                  <a:pt x="2" y="119"/>
                </a:lnTo>
                <a:lnTo>
                  <a:pt x="2" y="117"/>
                </a:lnTo>
                <a:lnTo>
                  <a:pt x="2" y="115"/>
                </a:lnTo>
                <a:lnTo>
                  <a:pt x="2" y="114"/>
                </a:lnTo>
                <a:lnTo>
                  <a:pt x="2" y="112"/>
                </a:lnTo>
                <a:lnTo>
                  <a:pt x="2" y="111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3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85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3"/>
                </a:lnTo>
                <a:lnTo>
                  <a:pt x="2" y="51"/>
                </a:lnTo>
                <a:lnTo>
                  <a:pt x="2" y="50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2" y="26"/>
                </a:lnTo>
                <a:lnTo>
                  <a:pt x="2" y="24"/>
                </a:lnTo>
                <a:lnTo>
                  <a:pt x="2" y="23"/>
                </a:lnTo>
                <a:lnTo>
                  <a:pt x="2" y="21"/>
                </a:lnTo>
                <a:lnTo>
                  <a:pt x="2" y="19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7"/>
                </a:lnTo>
                <a:lnTo>
                  <a:pt x="2" y="5"/>
                </a:lnTo>
                <a:lnTo>
                  <a:pt x="2" y="3"/>
                </a:lnTo>
                <a:lnTo>
                  <a:pt x="2" y="2"/>
                </a:lnTo>
                <a:lnTo>
                  <a:pt x="2" y="0"/>
                </a:lnTo>
                <a:lnTo>
                  <a:pt x="21" y="0"/>
                </a:lnTo>
                <a:lnTo>
                  <a:pt x="27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22" y="0"/>
                </a:lnTo>
                <a:lnTo>
                  <a:pt x="123" y="0"/>
                </a:lnTo>
                <a:lnTo>
                  <a:pt x="126" y="0"/>
                </a:lnTo>
                <a:lnTo>
                  <a:pt x="131" y="0"/>
                </a:lnTo>
                <a:lnTo>
                  <a:pt x="133" y="0"/>
                </a:lnTo>
                <a:lnTo>
                  <a:pt x="136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54" y="0"/>
                </a:lnTo>
                <a:lnTo>
                  <a:pt x="155" y="0"/>
                </a:lnTo>
                <a:lnTo>
                  <a:pt x="170" y="0"/>
                </a:lnTo>
                <a:lnTo>
                  <a:pt x="195" y="0"/>
                </a:lnTo>
                <a:lnTo>
                  <a:pt x="195" y="8"/>
                </a:lnTo>
                <a:lnTo>
                  <a:pt x="197" y="10"/>
                </a:lnTo>
                <a:lnTo>
                  <a:pt x="198" y="8"/>
                </a:lnTo>
                <a:lnTo>
                  <a:pt x="200" y="7"/>
                </a:lnTo>
                <a:lnTo>
                  <a:pt x="202" y="7"/>
                </a:lnTo>
                <a:lnTo>
                  <a:pt x="203" y="7"/>
                </a:lnTo>
                <a:lnTo>
                  <a:pt x="205" y="5"/>
                </a:lnTo>
                <a:lnTo>
                  <a:pt x="203" y="3"/>
                </a:lnTo>
                <a:lnTo>
                  <a:pt x="205" y="2"/>
                </a:lnTo>
                <a:lnTo>
                  <a:pt x="206" y="2"/>
                </a:lnTo>
                <a:lnTo>
                  <a:pt x="208" y="2"/>
                </a:lnTo>
                <a:lnTo>
                  <a:pt x="208" y="0"/>
                </a:lnTo>
                <a:lnTo>
                  <a:pt x="213" y="0"/>
                </a:lnTo>
                <a:lnTo>
                  <a:pt x="221" y="0"/>
                </a:lnTo>
                <a:lnTo>
                  <a:pt x="235" y="0"/>
                </a:lnTo>
                <a:close/>
              </a:path>
            </a:pathLst>
          </a:custGeom>
          <a:solidFill>
            <a:srgbClr val="82662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3"/>
          <p:cNvSpPr>
            <a:spLocks/>
          </p:cNvSpPr>
          <p:nvPr/>
        </p:nvSpPr>
        <p:spPr bwMode="auto">
          <a:xfrm>
            <a:off x="1846263" y="4005263"/>
            <a:ext cx="249238" cy="376238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9" y="0"/>
              </a:cxn>
              <a:cxn ang="0">
                <a:pos x="154" y="0"/>
              </a:cxn>
              <a:cxn ang="0">
                <a:pos x="157" y="3"/>
              </a:cxn>
              <a:cxn ang="0">
                <a:pos x="157" y="13"/>
              </a:cxn>
              <a:cxn ang="0">
                <a:pos x="157" y="32"/>
              </a:cxn>
              <a:cxn ang="0">
                <a:pos x="157" y="53"/>
              </a:cxn>
              <a:cxn ang="0">
                <a:pos x="157" y="66"/>
              </a:cxn>
              <a:cxn ang="0">
                <a:pos x="157" y="82"/>
              </a:cxn>
              <a:cxn ang="0">
                <a:pos x="157" y="87"/>
              </a:cxn>
              <a:cxn ang="0">
                <a:pos x="157" y="91"/>
              </a:cxn>
              <a:cxn ang="0">
                <a:pos x="157" y="96"/>
              </a:cxn>
              <a:cxn ang="0">
                <a:pos x="157" y="101"/>
              </a:cxn>
              <a:cxn ang="0">
                <a:pos x="157" y="106"/>
              </a:cxn>
              <a:cxn ang="0">
                <a:pos x="157" y="130"/>
              </a:cxn>
              <a:cxn ang="0">
                <a:pos x="157" y="159"/>
              </a:cxn>
              <a:cxn ang="0">
                <a:pos x="157" y="186"/>
              </a:cxn>
              <a:cxn ang="0">
                <a:pos x="157" y="191"/>
              </a:cxn>
              <a:cxn ang="0">
                <a:pos x="157" y="195"/>
              </a:cxn>
              <a:cxn ang="0">
                <a:pos x="157" y="224"/>
              </a:cxn>
              <a:cxn ang="0">
                <a:pos x="155" y="237"/>
              </a:cxn>
              <a:cxn ang="0">
                <a:pos x="83" y="237"/>
              </a:cxn>
              <a:cxn ang="0">
                <a:pos x="53" y="237"/>
              </a:cxn>
              <a:cxn ang="0">
                <a:pos x="18" y="237"/>
              </a:cxn>
              <a:cxn ang="0">
                <a:pos x="0" y="226"/>
              </a:cxn>
              <a:cxn ang="0">
                <a:pos x="0" y="157"/>
              </a:cxn>
              <a:cxn ang="0">
                <a:pos x="0" y="99"/>
              </a:cxn>
              <a:cxn ang="0">
                <a:pos x="0" y="82"/>
              </a:cxn>
              <a:cxn ang="0">
                <a:pos x="0" y="64"/>
              </a:cxn>
              <a:cxn ang="0">
                <a:pos x="0" y="7"/>
              </a:cxn>
              <a:cxn ang="0">
                <a:pos x="13" y="0"/>
              </a:cxn>
              <a:cxn ang="0">
                <a:pos x="18" y="0"/>
              </a:cxn>
              <a:cxn ang="0">
                <a:pos x="34" y="0"/>
              </a:cxn>
              <a:cxn ang="0">
                <a:pos x="50" y="0"/>
              </a:cxn>
              <a:cxn ang="0">
                <a:pos x="63" y="0"/>
              </a:cxn>
              <a:cxn ang="0">
                <a:pos x="88" y="0"/>
              </a:cxn>
              <a:cxn ang="0">
                <a:pos x="107" y="0"/>
              </a:cxn>
              <a:cxn ang="0">
                <a:pos x="112" y="0"/>
              </a:cxn>
              <a:cxn ang="0">
                <a:pos x="117" y="0"/>
              </a:cxn>
              <a:cxn ang="0">
                <a:pos x="122" y="0"/>
              </a:cxn>
              <a:cxn ang="0">
                <a:pos x="127" y="0"/>
              </a:cxn>
              <a:cxn ang="0">
                <a:pos x="131" y="0"/>
              </a:cxn>
              <a:cxn ang="0">
                <a:pos x="136" y="0"/>
              </a:cxn>
              <a:cxn ang="0">
                <a:pos x="141" y="0"/>
              </a:cxn>
            </a:cxnLst>
            <a:rect l="0" t="0" r="r" b="b"/>
            <a:pathLst>
              <a:path w="157" h="237">
                <a:moveTo>
                  <a:pt x="141" y="0"/>
                </a:move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7" y="3"/>
                </a:lnTo>
                <a:lnTo>
                  <a:pt x="157" y="5"/>
                </a:lnTo>
                <a:lnTo>
                  <a:pt x="157" y="10"/>
                </a:lnTo>
                <a:lnTo>
                  <a:pt x="157" y="13"/>
                </a:lnTo>
                <a:lnTo>
                  <a:pt x="157" y="26"/>
                </a:lnTo>
                <a:lnTo>
                  <a:pt x="157" y="29"/>
                </a:lnTo>
                <a:lnTo>
                  <a:pt x="157" y="32"/>
                </a:lnTo>
                <a:lnTo>
                  <a:pt x="157" y="40"/>
                </a:lnTo>
                <a:lnTo>
                  <a:pt x="157" y="51"/>
                </a:lnTo>
                <a:lnTo>
                  <a:pt x="157" y="53"/>
                </a:lnTo>
                <a:lnTo>
                  <a:pt x="157" y="61"/>
                </a:lnTo>
                <a:lnTo>
                  <a:pt x="157" y="63"/>
                </a:lnTo>
                <a:lnTo>
                  <a:pt x="157" y="66"/>
                </a:lnTo>
                <a:lnTo>
                  <a:pt x="157" y="79"/>
                </a:lnTo>
                <a:lnTo>
                  <a:pt x="157" y="80"/>
                </a:lnTo>
                <a:lnTo>
                  <a:pt x="157" y="82"/>
                </a:lnTo>
                <a:lnTo>
                  <a:pt x="157" y="83"/>
                </a:lnTo>
                <a:lnTo>
                  <a:pt x="157" y="85"/>
                </a:lnTo>
                <a:lnTo>
                  <a:pt x="157" y="87"/>
                </a:lnTo>
                <a:lnTo>
                  <a:pt x="157" y="88"/>
                </a:lnTo>
                <a:lnTo>
                  <a:pt x="157" y="90"/>
                </a:lnTo>
                <a:lnTo>
                  <a:pt x="157" y="91"/>
                </a:lnTo>
                <a:lnTo>
                  <a:pt x="157" y="93"/>
                </a:lnTo>
                <a:lnTo>
                  <a:pt x="157" y="95"/>
                </a:lnTo>
                <a:lnTo>
                  <a:pt x="157" y="96"/>
                </a:lnTo>
                <a:lnTo>
                  <a:pt x="157" y="98"/>
                </a:lnTo>
                <a:lnTo>
                  <a:pt x="157" y="99"/>
                </a:lnTo>
                <a:lnTo>
                  <a:pt x="157" y="101"/>
                </a:lnTo>
                <a:lnTo>
                  <a:pt x="157" y="103"/>
                </a:lnTo>
                <a:lnTo>
                  <a:pt x="157" y="104"/>
                </a:lnTo>
                <a:lnTo>
                  <a:pt x="157" y="106"/>
                </a:lnTo>
                <a:lnTo>
                  <a:pt x="157" y="120"/>
                </a:lnTo>
                <a:lnTo>
                  <a:pt x="157" y="125"/>
                </a:lnTo>
                <a:lnTo>
                  <a:pt x="157" y="130"/>
                </a:lnTo>
                <a:lnTo>
                  <a:pt x="157" y="136"/>
                </a:lnTo>
                <a:lnTo>
                  <a:pt x="157" y="144"/>
                </a:lnTo>
                <a:lnTo>
                  <a:pt x="157" y="159"/>
                </a:lnTo>
                <a:lnTo>
                  <a:pt x="157" y="173"/>
                </a:lnTo>
                <a:lnTo>
                  <a:pt x="157" y="184"/>
                </a:lnTo>
                <a:lnTo>
                  <a:pt x="157" y="186"/>
                </a:lnTo>
                <a:lnTo>
                  <a:pt x="157" y="187"/>
                </a:lnTo>
                <a:lnTo>
                  <a:pt x="157" y="189"/>
                </a:lnTo>
                <a:lnTo>
                  <a:pt x="157" y="191"/>
                </a:lnTo>
                <a:lnTo>
                  <a:pt x="157" y="192"/>
                </a:lnTo>
                <a:lnTo>
                  <a:pt x="157" y="194"/>
                </a:lnTo>
                <a:lnTo>
                  <a:pt x="157" y="195"/>
                </a:lnTo>
                <a:lnTo>
                  <a:pt x="157" y="197"/>
                </a:lnTo>
                <a:lnTo>
                  <a:pt x="157" y="208"/>
                </a:lnTo>
                <a:lnTo>
                  <a:pt x="157" y="224"/>
                </a:lnTo>
                <a:lnTo>
                  <a:pt x="157" y="232"/>
                </a:lnTo>
                <a:lnTo>
                  <a:pt x="157" y="237"/>
                </a:lnTo>
                <a:lnTo>
                  <a:pt x="155" y="237"/>
                </a:lnTo>
                <a:lnTo>
                  <a:pt x="147" y="237"/>
                </a:lnTo>
                <a:lnTo>
                  <a:pt x="120" y="237"/>
                </a:lnTo>
                <a:lnTo>
                  <a:pt x="83" y="237"/>
                </a:lnTo>
                <a:lnTo>
                  <a:pt x="79" y="237"/>
                </a:lnTo>
                <a:lnTo>
                  <a:pt x="64" y="237"/>
                </a:lnTo>
                <a:lnTo>
                  <a:pt x="53" y="237"/>
                </a:lnTo>
                <a:lnTo>
                  <a:pt x="42" y="237"/>
                </a:lnTo>
                <a:lnTo>
                  <a:pt x="26" y="237"/>
                </a:lnTo>
                <a:lnTo>
                  <a:pt x="18" y="237"/>
                </a:lnTo>
                <a:lnTo>
                  <a:pt x="13" y="237"/>
                </a:lnTo>
                <a:lnTo>
                  <a:pt x="0" y="237"/>
                </a:lnTo>
                <a:lnTo>
                  <a:pt x="0" y="226"/>
                </a:lnTo>
                <a:lnTo>
                  <a:pt x="0" y="210"/>
                </a:lnTo>
                <a:lnTo>
                  <a:pt x="0" y="175"/>
                </a:lnTo>
                <a:lnTo>
                  <a:pt x="0" y="157"/>
                </a:lnTo>
                <a:lnTo>
                  <a:pt x="0" y="138"/>
                </a:lnTo>
                <a:lnTo>
                  <a:pt x="0" y="122"/>
                </a:lnTo>
                <a:lnTo>
                  <a:pt x="0" y="99"/>
                </a:lnTo>
                <a:lnTo>
                  <a:pt x="0" y="88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56"/>
                </a:lnTo>
                <a:lnTo>
                  <a:pt x="0" y="7"/>
                </a:lnTo>
                <a:lnTo>
                  <a:pt x="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34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74" y="0"/>
                </a:lnTo>
                <a:lnTo>
                  <a:pt x="88" y="0"/>
                </a:lnTo>
                <a:lnTo>
                  <a:pt x="99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close/>
              </a:path>
            </a:pathLst>
          </a:custGeom>
          <a:solidFill>
            <a:srgbClr val="5BA9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4"/>
          <p:cNvSpPr>
            <a:spLocks/>
          </p:cNvSpPr>
          <p:nvPr/>
        </p:nvSpPr>
        <p:spPr bwMode="auto">
          <a:xfrm>
            <a:off x="3990976" y="5122863"/>
            <a:ext cx="330200" cy="371475"/>
          </a:xfrm>
          <a:custGeom>
            <a:avLst/>
            <a:gdLst/>
            <a:ahLst/>
            <a:cxnLst>
              <a:cxn ang="0">
                <a:pos x="180" y="27"/>
              </a:cxn>
              <a:cxn ang="0">
                <a:pos x="180" y="50"/>
              </a:cxn>
              <a:cxn ang="0">
                <a:pos x="182" y="79"/>
              </a:cxn>
              <a:cxn ang="0">
                <a:pos x="182" y="130"/>
              </a:cxn>
              <a:cxn ang="0">
                <a:pos x="182" y="157"/>
              </a:cxn>
              <a:cxn ang="0">
                <a:pos x="201" y="163"/>
              </a:cxn>
              <a:cxn ang="0">
                <a:pos x="201" y="183"/>
              </a:cxn>
              <a:cxn ang="0">
                <a:pos x="208" y="208"/>
              </a:cxn>
              <a:cxn ang="0">
                <a:pos x="206" y="234"/>
              </a:cxn>
              <a:cxn ang="0">
                <a:pos x="201" y="234"/>
              </a:cxn>
              <a:cxn ang="0">
                <a:pos x="196" y="234"/>
              </a:cxn>
              <a:cxn ang="0">
                <a:pos x="192" y="234"/>
              </a:cxn>
              <a:cxn ang="0">
                <a:pos x="187" y="234"/>
              </a:cxn>
              <a:cxn ang="0">
                <a:pos x="182" y="234"/>
              </a:cxn>
              <a:cxn ang="0">
                <a:pos x="177" y="234"/>
              </a:cxn>
              <a:cxn ang="0">
                <a:pos x="171" y="234"/>
              </a:cxn>
              <a:cxn ang="0">
                <a:pos x="166" y="234"/>
              </a:cxn>
              <a:cxn ang="0">
                <a:pos x="161" y="234"/>
              </a:cxn>
              <a:cxn ang="0">
                <a:pos x="156" y="234"/>
              </a:cxn>
              <a:cxn ang="0">
                <a:pos x="152" y="234"/>
              </a:cxn>
              <a:cxn ang="0">
                <a:pos x="142" y="234"/>
              </a:cxn>
              <a:cxn ang="0">
                <a:pos x="137" y="234"/>
              </a:cxn>
              <a:cxn ang="0">
                <a:pos x="132" y="234"/>
              </a:cxn>
              <a:cxn ang="0">
                <a:pos x="128" y="234"/>
              </a:cxn>
              <a:cxn ang="0">
                <a:pos x="123" y="234"/>
              </a:cxn>
              <a:cxn ang="0">
                <a:pos x="105" y="234"/>
              </a:cxn>
              <a:cxn ang="0">
                <a:pos x="91" y="234"/>
              </a:cxn>
              <a:cxn ang="0">
                <a:pos x="86" y="234"/>
              </a:cxn>
              <a:cxn ang="0">
                <a:pos x="81" y="234"/>
              </a:cxn>
              <a:cxn ang="0">
                <a:pos x="76" y="234"/>
              </a:cxn>
              <a:cxn ang="0">
                <a:pos x="72" y="234"/>
              </a:cxn>
              <a:cxn ang="0">
                <a:pos x="67" y="234"/>
              </a:cxn>
              <a:cxn ang="0">
                <a:pos x="62" y="234"/>
              </a:cxn>
              <a:cxn ang="0">
                <a:pos x="57" y="234"/>
              </a:cxn>
              <a:cxn ang="0">
                <a:pos x="40" y="234"/>
              </a:cxn>
              <a:cxn ang="0">
                <a:pos x="6" y="234"/>
              </a:cxn>
              <a:cxn ang="0">
                <a:pos x="0" y="222"/>
              </a:cxn>
              <a:cxn ang="0">
                <a:pos x="0" y="211"/>
              </a:cxn>
              <a:cxn ang="0">
                <a:pos x="0" y="183"/>
              </a:cxn>
              <a:cxn ang="0">
                <a:pos x="0" y="103"/>
              </a:cxn>
              <a:cxn ang="0">
                <a:pos x="0" y="95"/>
              </a:cxn>
              <a:cxn ang="0">
                <a:pos x="0" y="90"/>
              </a:cxn>
              <a:cxn ang="0">
                <a:pos x="0" y="40"/>
              </a:cxn>
              <a:cxn ang="0">
                <a:pos x="52" y="0"/>
              </a:cxn>
              <a:cxn ang="0">
                <a:pos x="91" y="2"/>
              </a:cxn>
              <a:cxn ang="0">
                <a:pos x="105" y="0"/>
              </a:cxn>
              <a:cxn ang="0">
                <a:pos x="123" y="0"/>
              </a:cxn>
              <a:cxn ang="0">
                <a:pos x="168" y="0"/>
              </a:cxn>
            </a:cxnLst>
            <a:rect l="0" t="0" r="r" b="b"/>
            <a:pathLst>
              <a:path w="208" h="234">
                <a:moveTo>
                  <a:pt x="180" y="0"/>
                </a:moveTo>
                <a:lnTo>
                  <a:pt x="180" y="15"/>
                </a:lnTo>
                <a:lnTo>
                  <a:pt x="180" y="27"/>
                </a:lnTo>
                <a:lnTo>
                  <a:pt x="180" y="39"/>
                </a:lnTo>
                <a:lnTo>
                  <a:pt x="180" y="43"/>
                </a:lnTo>
                <a:lnTo>
                  <a:pt x="180" y="50"/>
                </a:lnTo>
                <a:lnTo>
                  <a:pt x="180" y="51"/>
                </a:lnTo>
                <a:lnTo>
                  <a:pt x="180" y="58"/>
                </a:lnTo>
                <a:lnTo>
                  <a:pt x="182" y="79"/>
                </a:lnTo>
                <a:lnTo>
                  <a:pt x="182" y="91"/>
                </a:lnTo>
                <a:lnTo>
                  <a:pt x="182" y="119"/>
                </a:lnTo>
                <a:lnTo>
                  <a:pt x="182" y="130"/>
                </a:lnTo>
                <a:lnTo>
                  <a:pt x="182" y="144"/>
                </a:lnTo>
                <a:lnTo>
                  <a:pt x="182" y="155"/>
                </a:lnTo>
                <a:lnTo>
                  <a:pt x="182" y="157"/>
                </a:lnTo>
                <a:lnTo>
                  <a:pt x="195" y="157"/>
                </a:lnTo>
                <a:lnTo>
                  <a:pt x="200" y="157"/>
                </a:lnTo>
                <a:lnTo>
                  <a:pt x="201" y="163"/>
                </a:lnTo>
                <a:lnTo>
                  <a:pt x="201" y="170"/>
                </a:lnTo>
                <a:lnTo>
                  <a:pt x="201" y="171"/>
                </a:lnTo>
                <a:lnTo>
                  <a:pt x="201" y="183"/>
                </a:lnTo>
                <a:lnTo>
                  <a:pt x="208" y="183"/>
                </a:lnTo>
                <a:lnTo>
                  <a:pt x="208" y="195"/>
                </a:lnTo>
                <a:lnTo>
                  <a:pt x="208" y="208"/>
                </a:lnTo>
                <a:lnTo>
                  <a:pt x="208" y="221"/>
                </a:lnTo>
                <a:lnTo>
                  <a:pt x="208" y="234"/>
                </a:lnTo>
                <a:lnTo>
                  <a:pt x="206" y="234"/>
                </a:lnTo>
                <a:lnTo>
                  <a:pt x="204" y="234"/>
                </a:lnTo>
                <a:lnTo>
                  <a:pt x="203" y="234"/>
                </a:lnTo>
                <a:lnTo>
                  <a:pt x="201" y="234"/>
                </a:lnTo>
                <a:lnTo>
                  <a:pt x="200" y="234"/>
                </a:lnTo>
                <a:lnTo>
                  <a:pt x="198" y="234"/>
                </a:lnTo>
                <a:lnTo>
                  <a:pt x="196" y="234"/>
                </a:lnTo>
                <a:lnTo>
                  <a:pt x="195" y="234"/>
                </a:lnTo>
                <a:lnTo>
                  <a:pt x="193" y="234"/>
                </a:lnTo>
                <a:lnTo>
                  <a:pt x="192" y="234"/>
                </a:lnTo>
                <a:lnTo>
                  <a:pt x="190" y="234"/>
                </a:lnTo>
                <a:lnTo>
                  <a:pt x="188" y="234"/>
                </a:lnTo>
                <a:lnTo>
                  <a:pt x="187" y="234"/>
                </a:lnTo>
                <a:lnTo>
                  <a:pt x="185" y="234"/>
                </a:lnTo>
                <a:lnTo>
                  <a:pt x="184" y="234"/>
                </a:lnTo>
                <a:lnTo>
                  <a:pt x="182" y="234"/>
                </a:lnTo>
                <a:lnTo>
                  <a:pt x="180" y="234"/>
                </a:lnTo>
                <a:lnTo>
                  <a:pt x="179" y="234"/>
                </a:lnTo>
                <a:lnTo>
                  <a:pt x="177" y="234"/>
                </a:lnTo>
                <a:lnTo>
                  <a:pt x="176" y="234"/>
                </a:lnTo>
                <a:lnTo>
                  <a:pt x="172" y="234"/>
                </a:lnTo>
                <a:lnTo>
                  <a:pt x="171" y="234"/>
                </a:lnTo>
                <a:lnTo>
                  <a:pt x="169" y="234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16" y="234"/>
                </a:lnTo>
                <a:lnTo>
                  <a:pt x="105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4" y="234"/>
                </a:lnTo>
                <a:lnTo>
                  <a:pt x="83" y="234"/>
                </a:lnTo>
                <a:lnTo>
                  <a:pt x="81" y="234"/>
                </a:lnTo>
                <a:lnTo>
                  <a:pt x="80" y="234"/>
                </a:lnTo>
                <a:lnTo>
                  <a:pt x="78" y="234"/>
                </a:lnTo>
                <a:lnTo>
                  <a:pt x="76" y="234"/>
                </a:lnTo>
                <a:lnTo>
                  <a:pt x="75" y="234"/>
                </a:lnTo>
                <a:lnTo>
                  <a:pt x="73" y="234"/>
                </a:lnTo>
                <a:lnTo>
                  <a:pt x="72" y="234"/>
                </a:lnTo>
                <a:lnTo>
                  <a:pt x="70" y="234"/>
                </a:lnTo>
                <a:lnTo>
                  <a:pt x="68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43" y="234"/>
                </a:lnTo>
                <a:lnTo>
                  <a:pt x="40" y="234"/>
                </a:lnTo>
                <a:lnTo>
                  <a:pt x="30" y="234"/>
                </a:lnTo>
                <a:lnTo>
                  <a:pt x="17" y="234"/>
                </a:lnTo>
                <a:lnTo>
                  <a:pt x="6" y="234"/>
                </a:lnTo>
                <a:lnTo>
                  <a:pt x="4" y="232"/>
                </a:lnTo>
                <a:lnTo>
                  <a:pt x="0" y="234"/>
                </a:lnTo>
                <a:lnTo>
                  <a:pt x="0" y="222"/>
                </a:lnTo>
                <a:lnTo>
                  <a:pt x="0" y="221"/>
                </a:lnTo>
                <a:lnTo>
                  <a:pt x="0" y="213"/>
                </a:lnTo>
                <a:lnTo>
                  <a:pt x="0" y="211"/>
                </a:lnTo>
                <a:lnTo>
                  <a:pt x="0" y="208"/>
                </a:lnTo>
                <a:lnTo>
                  <a:pt x="0" y="195"/>
                </a:lnTo>
                <a:lnTo>
                  <a:pt x="0" y="183"/>
                </a:lnTo>
                <a:lnTo>
                  <a:pt x="0" y="157"/>
                </a:lnTo>
                <a:lnTo>
                  <a:pt x="0" y="109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74"/>
                </a:lnTo>
                <a:lnTo>
                  <a:pt x="0" y="43"/>
                </a:lnTo>
                <a:lnTo>
                  <a:pt x="0" y="40"/>
                </a:lnTo>
                <a:lnTo>
                  <a:pt x="0" y="0"/>
                </a:lnTo>
                <a:lnTo>
                  <a:pt x="12" y="0"/>
                </a:lnTo>
                <a:lnTo>
                  <a:pt x="52" y="0"/>
                </a:lnTo>
                <a:lnTo>
                  <a:pt x="56" y="0"/>
                </a:lnTo>
                <a:lnTo>
                  <a:pt x="65" y="0"/>
                </a:lnTo>
                <a:lnTo>
                  <a:pt x="91" y="2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16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55" y="0"/>
                </a:lnTo>
                <a:lnTo>
                  <a:pt x="168" y="0"/>
                </a:lnTo>
                <a:lnTo>
                  <a:pt x="180" y="0"/>
                </a:lnTo>
                <a:close/>
              </a:path>
            </a:pathLst>
          </a:custGeom>
          <a:solidFill>
            <a:srgbClr val="86D4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5"/>
          <p:cNvSpPr>
            <a:spLocks/>
          </p:cNvSpPr>
          <p:nvPr/>
        </p:nvSpPr>
        <p:spPr bwMode="auto">
          <a:xfrm>
            <a:off x="1844676" y="4381501"/>
            <a:ext cx="276225" cy="371475"/>
          </a:xfrm>
          <a:custGeom>
            <a:avLst/>
            <a:gdLst/>
            <a:ahLst/>
            <a:cxnLst>
              <a:cxn ang="0">
                <a:pos x="158" y="18"/>
              </a:cxn>
              <a:cxn ang="0">
                <a:pos x="158" y="27"/>
              </a:cxn>
              <a:cxn ang="0">
                <a:pos x="156" y="30"/>
              </a:cxn>
              <a:cxn ang="0">
                <a:pos x="160" y="32"/>
              </a:cxn>
              <a:cxn ang="0">
                <a:pos x="156" y="35"/>
              </a:cxn>
              <a:cxn ang="0">
                <a:pos x="158" y="43"/>
              </a:cxn>
              <a:cxn ang="0">
                <a:pos x="156" y="69"/>
              </a:cxn>
              <a:cxn ang="0">
                <a:pos x="174" y="125"/>
              </a:cxn>
              <a:cxn ang="0">
                <a:pos x="174" y="134"/>
              </a:cxn>
              <a:cxn ang="0">
                <a:pos x="174" y="141"/>
              </a:cxn>
              <a:cxn ang="0">
                <a:pos x="174" y="186"/>
              </a:cxn>
              <a:cxn ang="0">
                <a:pos x="174" y="234"/>
              </a:cxn>
              <a:cxn ang="0">
                <a:pos x="156" y="234"/>
              </a:cxn>
              <a:cxn ang="0">
                <a:pos x="150" y="234"/>
              </a:cxn>
              <a:cxn ang="0">
                <a:pos x="144" y="234"/>
              </a:cxn>
              <a:cxn ang="0">
                <a:pos x="137" y="234"/>
              </a:cxn>
              <a:cxn ang="0">
                <a:pos x="131" y="234"/>
              </a:cxn>
              <a:cxn ang="0">
                <a:pos x="124" y="234"/>
              </a:cxn>
              <a:cxn ang="0">
                <a:pos x="118" y="234"/>
              </a:cxn>
              <a:cxn ang="0">
                <a:pos x="112" y="234"/>
              </a:cxn>
              <a:cxn ang="0">
                <a:pos x="105" y="234"/>
              </a:cxn>
              <a:cxn ang="0">
                <a:pos x="99" y="234"/>
              </a:cxn>
              <a:cxn ang="0">
                <a:pos x="62" y="234"/>
              </a:cxn>
              <a:cxn ang="0">
                <a:pos x="54" y="234"/>
              </a:cxn>
              <a:cxn ang="0">
                <a:pos x="48" y="234"/>
              </a:cxn>
              <a:cxn ang="0">
                <a:pos x="30" y="234"/>
              </a:cxn>
              <a:cxn ang="0">
                <a:pos x="19" y="232"/>
              </a:cxn>
              <a:cxn ang="0">
                <a:pos x="17" y="227"/>
              </a:cxn>
              <a:cxn ang="0">
                <a:pos x="17" y="221"/>
              </a:cxn>
              <a:cxn ang="0">
                <a:pos x="17" y="214"/>
              </a:cxn>
              <a:cxn ang="0">
                <a:pos x="19" y="210"/>
              </a:cxn>
              <a:cxn ang="0">
                <a:pos x="19" y="203"/>
              </a:cxn>
              <a:cxn ang="0">
                <a:pos x="19" y="197"/>
              </a:cxn>
              <a:cxn ang="0">
                <a:pos x="19" y="190"/>
              </a:cxn>
              <a:cxn ang="0">
                <a:pos x="17" y="186"/>
              </a:cxn>
              <a:cxn ang="0">
                <a:pos x="17" y="179"/>
              </a:cxn>
              <a:cxn ang="0">
                <a:pos x="17" y="173"/>
              </a:cxn>
              <a:cxn ang="0">
                <a:pos x="17" y="166"/>
              </a:cxn>
              <a:cxn ang="0">
                <a:pos x="17" y="160"/>
              </a:cxn>
              <a:cxn ang="0">
                <a:pos x="19" y="155"/>
              </a:cxn>
              <a:cxn ang="0">
                <a:pos x="17" y="150"/>
              </a:cxn>
              <a:cxn ang="0">
                <a:pos x="17" y="144"/>
              </a:cxn>
              <a:cxn ang="0">
                <a:pos x="17" y="138"/>
              </a:cxn>
              <a:cxn ang="0">
                <a:pos x="17" y="131"/>
              </a:cxn>
              <a:cxn ang="0">
                <a:pos x="17" y="82"/>
              </a:cxn>
              <a:cxn ang="0">
                <a:pos x="12" y="78"/>
              </a:cxn>
              <a:cxn ang="0">
                <a:pos x="6" y="78"/>
              </a:cxn>
              <a:cxn ang="0">
                <a:pos x="0" y="78"/>
              </a:cxn>
              <a:cxn ang="0">
                <a:pos x="1" y="32"/>
              </a:cxn>
              <a:cxn ang="0">
                <a:pos x="1" y="21"/>
              </a:cxn>
              <a:cxn ang="0">
                <a:pos x="1" y="14"/>
              </a:cxn>
              <a:cxn ang="0">
                <a:pos x="1" y="8"/>
              </a:cxn>
              <a:cxn ang="0">
                <a:pos x="1" y="2"/>
              </a:cxn>
              <a:cxn ang="0">
                <a:pos x="27" y="0"/>
              </a:cxn>
              <a:cxn ang="0">
                <a:pos x="80" y="0"/>
              </a:cxn>
              <a:cxn ang="0">
                <a:pos x="156" y="0"/>
              </a:cxn>
            </a:cxnLst>
            <a:rect l="0" t="0" r="r" b="b"/>
            <a:pathLst>
              <a:path w="174" h="234">
                <a:moveTo>
                  <a:pt x="158" y="0"/>
                </a:moveTo>
                <a:lnTo>
                  <a:pt x="158" y="10"/>
                </a:lnTo>
                <a:lnTo>
                  <a:pt x="158" y="16"/>
                </a:lnTo>
                <a:lnTo>
                  <a:pt x="158" y="18"/>
                </a:lnTo>
                <a:lnTo>
                  <a:pt x="158" y="24"/>
                </a:lnTo>
                <a:lnTo>
                  <a:pt x="156" y="26"/>
                </a:lnTo>
                <a:lnTo>
                  <a:pt x="156" y="27"/>
                </a:lnTo>
                <a:lnTo>
                  <a:pt x="158" y="27"/>
                </a:lnTo>
                <a:lnTo>
                  <a:pt x="158" y="29"/>
                </a:lnTo>
                <a:lnTo>
                  <a:pt x="158" y="30"/>
                </a:lnTo>
                <a:lnTo>
                  <a:pt x="156" y="32"/>
                </a:lnTo>
                <a:lnTo>
                  <a:pt x="156" y="30"/>
                </a:lnTo>
                <a:lnTo>
                  <a:pt x="155" y="32"/>
                </a:lnTo>
                <a:lnTo>
                  <a:pt x="156" y="34"/>
                </a:lnTo>
                <a:lnTo>
                  <a:pt x="158" y="32"/>
                </a:lnTo>
                <a:lnTo>
                  <a:pt x="160" y="32"/>
                </a:lnTo>
                <a:lnTo>
                  <a:pt x="160" y="34"/>
                </a:lnTo>
                <a:lnTo>
                  <a:pt x="160" y="35"/>
                </a:lnTo>
                <a:lnTo>
                  <a:pt x="158" y="35"/>
                </a:lnTo>
                <a:lnTo>
                  <a:pt x="156" y="35"/>
                </a:lnTo>
                <a:lnTo>
                  <a:pt x="156" y="37"/>
                </a:lnTo>
                <a:lnTo>
                  <a:pt x="156" y="38"/>
                </a:lnTo>
                <a:lnTo>
                  <a:pt x="158" y="38"/>
                </a:lnTo>
                <a:lnTo>
                  <a:pt x="158" y="43"/>
                </a:lnTo>
                <a:lnTo>
                  <a:pt x="158" y="46"/>
                </a:lnTo>
                <a:lnTo>
                  <a:pt x="156" y="51"/>
                </a:lnTo>
                <a:lnTo>
                  <a:pt x="156" y="66"/>
                </a:lnTo>
                <a:lnTo>
                  <a:pt x="156" y="69"/>
                </a:lnTo>
                <a:lnTo>
                  <a:pt x="156" y="78"/>
                </a:lnTo>
                <a:lnTo>
                  <a:pt x="158" y="78"/>
                </a:lnTo>
                <a:lnTo>
                  <a:pt x="174" y="77"/>
                </a:lnTo>
                <a:lnTo>
                  <a:pt x="174" y="125"/>
                </a:lnTo>
                <a:lnTo>
                  <a:pt x="174" y="130"/>
                </a:lnTo>
                <a:lnTo>
                  <a:pt x="174" y="131"/>
                </a:lnTo>
                <a:lnTo>
                  <a:pt x="174" y="133"/>
                </a:lnTo>
                <a:lnTo>
                  <a:pt x="174" y="134"/>
                </a:lnTo>
                <a:lnTo>
                  <a:pt x="174" y="136"/>
                </a:lnTo>
                <a:lnTo>
                  <a:pt x="174" y="138"/>
                </a:lnTo>
                <a:lnTo>
                  <a:pt x="174" y="139"/>
                </a:lnTo>
                <a:lnTo>
                  <a:pt x="174" y="141"/>
                </a:lnTo>
                <a:lnTo>
                  <a:pt x="174" y="142"/>
                </a:lnTo>
                <a:lnTo>
                  <a:pt x="174" y="171"/>
                </a:lnTo>
                <a:lnTo>
                  <a:pt x="174" y="178"/>
                </a:lnTo>
                <a:lnTo>
                  <a:pt x="174" y="186"/>
                </a:lnTo>
                <a:lnTo>
                  <a:pt x="174" y="203"/>
                </a:lnTo>
                <a:lnTo>
                  <a:pt x="174" y="208"/>
                </a:lnTo>
                <a:lnTo>
                  <a:pt x="174" y="222"/>
                </a:lnTo>
                <a:lnTo>
                  <a:pt x="174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73" y="234"/>
                </a:lnTo>
                <a:lnTo>
                  <a:pt x="62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36" y="234"/>
                </a:lnTo>
                <a:lnTo>
                  <a:pt x="30" y="234"/>
                </a:lnTo>
                <a:lnTo>
                  <a:pt x="24" y="234"/>
                </a:lnTo>
                <a:lnTo>
                  <a:pt x="20" y="234"/>
                </a:lnTo>
                <a:lnTo>
                  <a:pt x="19" y="234"/>
                </a:lnTo>
                <a:lnTo>
                  <a:pt x="19" y="232"/>
                </a:lnTo>
                <a:lnTo>
                  <a:pt x="17" y="232"/>
                </a:lnTo>
                <a:lnTo>
                  <a:pt x="17" y="230"/>
                </a:lnTo>
                <a:lnTo>
                  <a:pt x="17" y="229"/>
                </a:lnTo>
                <a:lnTo>
                  <a:pt x="17" y="227"/>
                </a:lnTo>
                <a:lnTo>
                  <a:pt x="17" y="226"/>
                </a:lnTo>
                <a:lnTo>
                  <a:pt x="17" y="224"/>
                </a:lnTo>
                <a:lnTo>
                  <a:pt x="17" y="222"/>
                </a:lnTo>
                <a:lnTo>
                  <a:pt x="17" y="221"/>
                </a:lnTo>
                <a:lnTo>
                  <a:pt x="17" y="219"/>
                </a:lnTo>
                <a:lnTo>
                  <a:pt x="17" y="218"/>
                </a:lnTo>
                <a:lnTo>
                  <a:pt x="17" y="216"/>
                </a:lnTo>
                <a:lnTo>
                  <a:pt x="17" y="214"/>
                </a:lnTo>
                <a:lnTo>
                  <a:pt x="17" y="213"/>
                </a:lnTo>
                <a:lnTo>
                  <a:pt x="17" y="211"/>
                </a:lnTo>
                <a:lnTo>
                  <a:pt x="19" y="211"/>
                </a:lnTo>
                <a:lnTo>
                  <a:pt x="19" y="210"/>
                </a:lnTo>
                <a:lnTo>
                  <a:pt x="19" y="208"/>
                </a:lnTo>
                <a:lnTo>
                  <a:pt x="19" y="206"/>
                </a:lnTo>
                <a:lnTo>
                  <a:pt x="19" y="205"/>
                </a:lnTo>
                <a:lnTo>
                  <a:pt x="19" y="203"/>
                </a:lnTo>
                <a:lnTo>
                  <a:pt x="19" y="202"/>
                </a:lnTo>
                <a:lnTo>
                  <a:pt x="19" y="200"/>
                </a:lnTo>
                <a:lnTo>
                  <a:pt x="19" y="198"/>
                </a:lnTo>
                <a:lnTo>
                  <a:pt x="19" y="197"/>
                </a:lnTo>
                <a:lnTo>
                  <a:pt x="19" y="195"/>
                </a:lnTo>
                <a:lnTo>
                  <a:pt x="19" y="194"/>
                </a:lnTo>
                <a:lnTo>
                  <a:pt x="19" y="192"/>
                </a:lnTo>
                <a:lnTo>
                  <a:pt x="19" y="190"/>
                </a:lnTo>
                <a:lnTo>
                  <a:pt x="19" y="189"/>
                </a:lnTo>
                <a:lnTo>
                  <a:pt x="19" y="187"/>
                </a:lnTo>
                <a:lnTo>
                  <a:pt x="19" y="186"/>
                </a:lnTo>
                <a:lnTo>
                  <a:pt x="17" y="186"/>
                </a:lnTo>
                <a:lnTo>
                  <a:pt x="17" y="184"/>
                </a:lnTo>
                <a:lnTo>
                  <a:pt x="17" y="182"/>
                </a:lnTo>
                <a:lnTo>
                  <a:pt x="17" y="181"/>
                </a:lnTo>
                <a:lnTo>
                  <a:pt x="17" y="179"/>
                </a:lnTo>
                <a:lnTo>
                  <a:pt x="17" y="178"/>
                </a:lnTo>
                <a:lnTo>
                  <a:pt x="17" y="176"/>
                </a:lnTo>
                <a:lnTo>
                  <a:pt x="17" y="174"/>
                </a:lnTo>
                <a:lnTo>
                  <a:pt x="17" y="173"/>
                </a:lnTo>
                <a:lnTo>
                  <a:pt x="17" y="171"/>
                </a:lnTo>
                <a:lnTo>
                  <a:pt x="17" y="170"/>
                </a:lnTo>
                <a:lnTo>
                  <a:pt x="17" y="168"/>
                </a:lnTo>
                <a:lnTo>
                  <a:pt x="17" y="166"/>
                </a:lnTo>
                <a:lnTo>
                  <a:pt x="17" y="165"/>
                </a:lnTo>
                <a:lnTo>
                  <a:pt x="17" y="163"/>
                </a:lnTo>
                <a:lnTo>
                  <a:pt x="17" y="162"/>
                </a:lnTo>
                <a:lnTo>
                  <a:pt x="17" y="160"/>
                </a:lnTo>
                <a:lnTo>
                  <a:pt x="17" y="158"/>
                </a:lnTo>
                <a:lnTo>
                  <a:pt x="17" y="157"/>
                </a:lnTo>
                <a:lnTo>
                  <a:pt x="19" y="157"/>
                </a:lnTo>
                <a:lnTo>
                  <a:pt x="19" y="155"/>
                </a:lnTo>
                <a:lnTo>
                  <a:pt x="19" y="154"/>
                </a:lnTo>
                <a:lnTo>
                  <a:pt x="19" y="152"/>
                </a:lnTo>
                <a:lnTo>
                  <a:pt x="17" y="152"/>
                </a:lnTo>
                <a:lnTo>
                  <a:pt x="17" y="150"/>
                </a:lnTo>
                <a:lnTo>
                  <a:pt x="17" y="149"/>
                </a:lnTo>
                <a:lnTo>
                  <a:pt x="17" y="147"/>
                </a:lnTo>
                <a:lnTo>
                  <a:pt x="17" y="146"/>
                </a:lnTo>
                <a:lnTo>
                  <a:pt x="17" y="144"/>
                </a:lnTo>
                <a:lnTo>
                  <a:pt x="17" y="142"/>
                </a:lnTo>
                <a:lnTo>
                  <a:pt x="17" y="141"/>
                </a:lnTo>
                <a:lnTo>
                  <a:pt x="17" y="139"/>
                </a:lnTo>
                <a:lnTo>
                  <a:pt x="17" y="138"/>
                </a:lnTo>
                <a:lnTo>
                  <a:pt x="17" y="136"/>
                </a:lnTo>
                <a:lnTo>
                  <a:pt x="17" y="134"/>
                </a:lnTo>
                <a:lnTo>
                  <a:pt x="17" y="133"/>
                </a:lnTo>
                <a:lnTo>
                  <a:pt x="17" y="131"/>
                </a:lnTo>
                <a:lnTo>
                  <a:pt x="17" y="130"/>
                </a:lnTo>
                <a:lnTo>
                  <a:pt x="17" y="106"/>
                </a:lnTo>
                <a:lnTo>
                  <a:pt x="17" y="104"/>
                </a:lnTo>
                <a:lnTo>
                  <a:pt x="17" y="82"/>
                </a:lnTo>
                <a:lnTo>
                  <a:pt x="17" y="78"/>
                </a:lnTo>
                <a:lnTo>
                  <a:pt x="16" y="78"/>
                </a:lnTo>
                <a:lnTo>
                  <a:pt x="14" y="78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77"/>
                </a:lnTo>
                <a:lnTo>
                  <a:pt x="0" y="69"/>
                </a:lnTo>
                <a:lnTo>
                  <a:pt x="1" y="38"/>
                </a:lnTo>
                <a:lnTo>
                  <a:pt x="1" y="32"/>
                </a:lnTo>
                <a:lnTo>
                  <a:pt x="1" y="26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8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1" y="10"/>
                </a:lnTo>
                <a:lnTo>
                  <a:pt x="1" y="8"/>
                </a:lnTo>
                <a:lnTo>
                  <a:pt x="1" y="6"/>
                </a:lnTo>
                <a:lnTo>
                  <a:pt x="1" y="5"/>
                </a:lnTo>
                <a:lnTo>
                  <a:pt x="1" y="3"/>
                </a:lnTo>
                <a:lnTo>
                  <a:pt x="1" y="2"/>
                </a:lnTo>
                <a:lnTo>
                  <a:pt x="1" y="0"/>
                </a:lnTo>
                <a:lnTo>
                  <a:pt x="14" y="0"/>
                </a:lnTo>
                <a:lnTo>
                  <a:pt x="19" y="0"/>
                </a:lnTo>
                <a:lnTo>
                  <a:pt x="27" y="0"/>
                </a:lnTo>
                <a:lnTo>
                  <a:pt x="43" y="0"/>
                </a:lnTo>
                <a:lnTo>
                  <a:pt x="54" y="0"/>
                </a:lnTo>
                <a:lnTo>
                  <a:pt x="65" y="0"/>
                </a:lnTo>
                <a:lnTo>
                  <a:pt x="80" y="0"/>
                </a:lnTo>
                <a:lnTo>
                  <a:pt x="84" y="0"/>
                </a:lnTo>
                <a:lnTo>
                  <a:pt x="121" y="0"/>
                </a:lnTo>
                <a:lnTo>
                  <a:pt x="148" y="0"/>
                </a:lnTo>
                <a:lnTo>
                  <a:pt x="156" y="0"/>
                </a:lnTo>
                <a:lnTo>
                  <a:pt x="158" y="0"/>
                </a:lnTo>
                <a:close/>
              </a:path>
            </a:pathLst>
          </a:custGeom>
          <a:solidFill>
            <a:srgbClr val="8BC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6"/>
          <p:cNvSpPr>
            <a:spLocks/>
          </p:cNvSpPr>
          <p:nvPr/>
        </p:nvSpPr>
        <p:spPr bwMode="auto">
          <a:xfrm>
            <a:off x="1897063" y="5122863"/>
            <a:ext cx="493713" cy="371475"/>
          </a:xfrm>
          <a:custGeom>
            <a:avLst/>
            <a:gdLst/>
            <a:ahLst/>
            <a:cxnLst>
              <a:cxn ang="0">
                <a:pos x="311" y="10"/>
              </a:cxn>
              <a:cxn ang="0">
                <a:pos x="311" y="21"/>
              </a:cxn>
              <a:cxn ang="0">
                <a:pos x="311" y="32"/>
              </a:cxn>
              <a:cxn ang="0">
                <a:pos x="311" y="43"/>
              </a:cxn>
              <a:cxn ang="0">
                <a:pos x="311" y="55"/>
              </a:cxn>
              <a:cxn ang="0">
                <a:pos x="309" y="64"/>
              </a:cxn>
              <a:cxn ang="0">
                <a:pos x="311" y="74"/>
              </a:cxn>
              <a:cxn ang="0">
                <a:pos x="311" y="96"/>
              </a:cxn>
              <a:cxn ang="0">
                <a:pos x="311" y="107"/>
              </a:cxn>
              <a:cxn ang="0">
                <a:pos x="311" y="119"/>
              </a:cxn>
              <a:cxn ang="0">
                <a:pos x="311" y="130"/>
              </a:cxn>
              <a:cxn ang="0">
                <a:pos x="311" y="141"/>
              </a:cxn>
              <a:cxn ang="0">
                <a:pos x="311" y="152"/>
              </a:cxn>
              <a:cxn ang="0">
                <a:pos x="311" y="160"/>
              </a:cxn>
              <a:cxn ang="0">
                <a:pos x="311" y="171"/>
              </a:cxn>
              <a:cxn ang="0">
                <a:pos x="311" y="183"/>
              </a:cxn>
              <a:cxn ang="0">
                <a:pos x="311" y="194"/>
              </a:cxn>
              <a:cxn ang="0">
                <a:pos x="311" y="205"/>
              </a:cxn>
              <a:cxn ang="0">
                <a:pos x="311" y="216"/>
              </a:cxn>
              <a:cxn ang="0">
                <a:pos x="311" y="227"/>
              </a:cxn>
              <a:cxn ang="0">
                <a:pos x="304" y="232"/>
              </a:cxn>
              <a:cxn ang="0">
                <a:pos x="295" y="234"/>
              </a:cxn>
              <a:cxn ang="0">
                <a:pos x="283" y="234"/>
              </a:cxn>
              <a:cxn ang="0">
                <a:pos x="272" y="234"/>
              </a:cxn>
              <a:cxn ang="0">
                <a:pos x="261" y="234"/>
              </a:cxn>
              <a:cxn ang="0">
                <a:pos x="250" y="234"/>
              </a:cxn>
              <a:cxn ang="0">
                <a:pos x="239" y="234"/>
              </a:cxn>
              <a:cxn ang="0">
                <a:pos x="227" y="234"/>
              </a:cxn>
              <a:cxn ang="0">
                <a:pos x="216" y="234"/>
              </a:cxn>
              <a:cxn ang="0">
                <a:pos x="205" y="234"/>
              </a:cxn>
              <a:cxn ang="0">
                <a:pos x="194" y="234"/>
              </a:cxn>
              <a:cxn ang="0">
                <a:pos x="171" y="234"/>
              </a:cxn>
              <a:cxn ang="0">
                <a:pos x="160" y="234"/>
              </a:cxn>
              <a:cxn ang="0">
                <a:pos x="112" y="234"/>
              </a:cxn>
              <a:cxn ang="0">
                <a:pos x="11" y="234"/>
              </a:cxn>
              <a:cxn ang="0">
                <a:pos x="0" y="234"/>
              </a:cxn>
              <a:cxn ang="0">
                <a:pos x="0" y="112"/>
              </a:cxn>
              <a:cxn ang="0">
                <a:pos x="0" y="0"/>
              </a:cxn>
              <a:cxn ang="0">
                <a:pos x="11" y="0"/>
              </a:cxn>
              <a:cxn ang="0">
                <a:pos x="23" y="0"/>
              </a:cxn>
              <a:cxn ang="0">
                <a:pos x="47" y="0"/>
              </a:cxn>
              <a:cxn ang="0">
                <a:pos x="61" y="0"/>
              </a:cxn>
              <a:cxn ang="0">
                <a:pos x="72" y="0"/>
              </a:cxn>
              <a:cxn ang="0">
                <a:pos x="83" y="0"/>
              </a:cxn>
              <a:cxn ang="0">
                <a:pos x="95" y="0"/>
              </a:cxn>
              <a:cxn ang="0">
                <a:pos x="106" y="0"/>
              </a:cxn>
              <a:cxn ang="0">
                <a:pos x="117" y="0"/>
              </a:cxn>
              <a:cxn ang="0">
                <a:pos x="128" y="0"/>
              </a:cxn>
              <a:cxn ang="0">
                <a:pos x="139" y="0"/>
              </a:cxn>
              <a:cxn ang="0">
                <a:pos x="151" y="0"/>
              </a:cxn>
              <a:cxn ang="0">
                <a:pos x="162" y="0"/>
              </a:cxn>
              <a:cxn ang="0">
                <a:pos x="173" y="0"/>
              </a:cxn>
              <a:cxn ang="0">
                <a:pos x="184" y="0"/>
              </a:cxn>
              <a:cxn ang="0">
                <a:pos x="219" y="0"/>
              </a:cxn>
              <a:cxn ang="0">
                <a:pos x="261" y="0"/>
              </a:cxn>
              <a:cxn ang="0">
                <a:pos x="272" y="0"/>
              </a:cxn>
              <a:cxn ang="0">
                <a:pos x="283" y="0"/>
              </a:cxn>
              <a:cxn ang="0">
                <a:pos x="304" y="0"/>
              </a:cxn>
            </a:cxnLst>
            <a:rect l="0" t="0" r="r" b="b"/>
            <a:pathLst>
              <a:path w="311" h="234">
                <a:moveTo>
                  <a:pt x="311" y="0"/>
                </a:moveTo>
                <a:lnTo>
                  <a:pt x="311" y="2"/>
                </a:lnTo>
                <a:lnTo>
                  <a:pt x="311" y="3"/>
                </a:lnTo>
                <a:lnTo>
                  <a:pt x="311" y="5"/>
                </a:lnTo>
                <a:lnTo>
                  <a:pt x="311" y="7"/>
                </a:lnTo>
                <a:lnTo>
                  <a:pt x="311" y="8"/>
                </a:lnTo>
                <a:lnTo>
                  <a:pt x="311" y="10"/>
                </a:lnTo>
                <a:lnTo>
                  <a:pt x="311" y="11"/>
                </a:lnTo>
                <a:lnTo>
                  <a:pt x="311" y="13"/>
                </a:lnTo>
                <a:lnTo>
                  <a:pt x="311" y="15"/>
                </a:lnTo>
                <a:lnTo>
                  <a:pt x="311" y="16"/>
                </a:lnTo>
                <a:lnTo>
                  <a:pt x="311" y="18"/>
                </a:lnTo>
                <a:lnTo>
                  <a:pt x="311" y="19"/>
                </a:lnTo>
                <a:lnTo>
                  <a:pt x="311" y="21"/>
                </a:lnTo>
                <a:lnTo>
                  <a:pt x="311" y="23"/>
                </a:lnTo>
                <a:lnTo>
                  <a:pt x="311" y="24"/>
                </a:lnTo>
                <a:lnTo>
                  <a:pt x="311" y="26"/>
                </a:lnTo>
                <a:lnTo>
                  <a:pt x="311" y="27"/>
                </a:lnTo>
                <a:lnTo>
                  <a:pt x="311" y="29"/>
                </a:lnTo>
                <a:lnTo>
                  <a:pt x="311" y="31"/>
                </a:lnTo>
                <a:lnTo>
                  <a:pt x="311" y="32"/>
                </a:lnTo>
                <a:lnTo>
                  <a:pt x="311" y="34"/>
                </a:lnTo>
                <a:lnTo>
                  <a:pt x="311" y="35"/>
                </a:lnTo>
                <a:lnTo>
                  <a:pt x="311" y="37"/>
                </a:lnTo>
                <a:lnTo>
                  <a:pt x="311" y="39"/>
                </a:lnTo>
                <a:lnTo>
                  <a:pt x="311" y="40"/>
                </a:lnTo>
                <a:lnTo>
                  <a:pt x="311" y="42"/>
                </a:lnTo>
                <a:lnTo>
                  <a:pt x="311" y="43"/>
                </a:lnTo>
                <a:lnTo>
                  <a:pt x="311" y="45"/>
                </a:lnTo>
                <a:lnTo>
                  <a:pt x="311" y="47"/>
                </a:lnTo>
                <a:lnTo>
                  <a:pt x="311" y="48"/>
                </a:lnTo>
                <a:lnTo>
                  <a:pt x="311" y="50"/>
                </a:lnTo>
                <a:lnTo>
                  <a:pt x="311" y="51"/>
                </a:lnTo>
                <a:lnTo>
                  <a:pt x="311" y="53"/>
                </a:lnTo>
                <a:lnTo>
                  <a:pt x="311" y="55"/>
                </a:lnTo>
                <a:lnTo>
                  <a:pt x="311" y="56"/>
                </a:lnTo>
                <a:lnTo>
                  <a:pt x="311" y="58"/>
                </a:lnTo>
                <a:lnTo>
                  <a:pt x="309" y="58"/>
                </a:lnTo>
                <a:lnTo>
                  <a:pt x="309" y="59"/>
                </a:lnTo>
                <a:lnTo>
                  <a:pt x="309" y="61"/>
                </a:lnTo>
                <a:lnTo>
                  <a:pt x="309" y="63"/>
                </a:lnTo>
                <a:lnTo>
                  <a:pt x="309" y="64"/>
                </a:lnTo>
                <a:lnTo>
                  <a:pt x="309" y="66"/>
                </a:lnTo>
                <a:lnTo>
                  <a:pt x="309" y="67"/>
                </a:lnTo>
                <a:lnTo>
                  <a:pt x="309" y="69"/>
                </a:lnTo>
                <a:lnTo>
                  <a:pt x="311" y="69"/>
                </a:lnTo>
                <a:lnTo>
                  <a:pt x="311" y="71"/>
                </a:lnTo>
                <a:lnTo>
                  <a:pt x="311" y="72"/>
                </a:lnTo>
                <a:lnTo>
                  <a:pt x="311" y="74"/>
                </a:lnTo>
                <a:lnTo>
                  <a:pt x="311" y="75"/>
                </a:lnTo>
                <a:lnTo>
                  <a:pt x="311" y="77"/>
                </a:lnTo>
                <a:lnTo>
                  <a:pt x="311" y="79"/>
                </a:lnTo>
                <a:lnTo>
                  <a:pt x="311" y="85"/>
                </a:lnTo>
                <a:lnTo>
                  <a:pt x="311" y="93"/>
                </a:lnTo>
                <a:lnTo>
                  <a:pt x="311" y="95"/>
                </a:lnTo>
                <a:lnTo>
                  <a:pt x="311" y="96"/>
                </a:lnTo>
                <a:lnTo>
                  <a:pt x="311" y="98"/>
                </a:lnTo>
                <a:lnTo>
                  <a:pt x="311" y="99"/>
                </a:lnTo>
                <a:lnTo>
                  <a:pt x="311" y="101"/>
                </a:lnTo>
                <a:lnTo>
                  <a:pt x="311" y="103"/>
                </a:lnTo>
                <a:lnTo>
                  <a:pt x="311" y="104"/>
                </a:lnTo>
                <a:lnTo>
                  <a:pt x="311" y="106"/>
                </a:lnTo>
                <a:lnTo>
                  <a:pt x="311" y="107"/>
                </a:lnTo>
                <a:lnTo>
                  <a:pt x="311" y="109"/>
                </a:lnTo>
                <a:lnTo>
                  <a:pt x="311" y="111"/>
                </a:lnTo>
                <a:lnTo>
                  <a:pt x="311" y="112"/>
                </a:lnTo>
                <a:lnTo>
                  <a:pt x="311" y="114"/>
                </a:lnTo>
                <a:lnTo>
                  <a:pt x="311" y="115"/>
                </a:lnTo>
                <a:lnTo>
                  <a:pt x="311" y="117"/>
                </a:lnTo>
                <a:lnTo>
                  <a:pt x="311" y="119"/>
                </a:lnTo>
                <a:lnTo>
                  <a:pt x="311" y="120"/>
                </a:lnTo>
                <a:lnTo>
                  <a:pt x="311" y="122"/>
                </a:lnTo>
                <a:lnTo>
                  <a:pt x="311" y="123"/>
                </a:lnTo>
                <a:lnTo>
                  <a:pt x="311" y="125"/>
                </a:lnTo>
                <a:lnTo>
                  <a:pt x="311" y="127"/>
                </a:lnTo>
                <a:lnTo>
                  <a:pt x="311" y="128"/>
                </a:lnTo>
                <a:lnTo>
                  <a:pt x="311" y="130"/>
                </a:lnTo>
                <a:lnTo>
                  <a:pt x="311" y="131"/>
                </a:lnTo>
                <a:lnTo>
                  <a:pt x="311" y="133"/>
                </a:lnTo>
                <a:lnTo>
                  <a:pt x="311" y="135"/>
                </a:lnTo>
                <a:lnTo>
                  <a:pt x="311" y="136"/>
                </a:lnTo>
                <a:lnTo>
                  <a:pt x="311" y="138"/>
                </a:lnTo>
                <a:lnTo>
                  <a:pt x="311" y="139"/>
                </a:lnTo>
                <a:lnTo>
                  <a:pt x="311" y="141"/>
                </a:lnTo>
                <a:lnTo>
                  <a:pt x="311" y="143"/>
                </a:lnTo>
                <a:lnTo>
                  <a:pt x="311" y="144"/>
                </a:lnTo>
                <a:lnTo>
                  <a:pt x="311" y="146"/>
                </a:lnTo>
                <a:lnTo>
                  <a:pt x="311" y="147"/>
                </a:lnTo>
                <a:lnTo>
                  <a:pt x="311" y="149"/>
                </a:lnTo>
                <a:lnTo>
                  <a:pt x="311" y="151"/>
                </a:lnTo>
                <a:lnTo>
                  <a:pt x="311" y="152"/>
                </a:lnTo>
                <a:lnTo>
                  <a:pt x="311" y="154"/>
                </a:lnTo>
                <a:lnTo>
                  <a:pt x="309" y="154"/>
                </a:lnTo>
                <a:lnTo>
                  <a:pt x="309" y="155"/>
                </a:lnTo>
                <a:lnTo>
                  <a:pt x="309" y="157"/>
                </a:lnTo>
                <a:lnTo>
                  <a:pt x="309" y="159"/>
                </a:lnTo>
                <a:lnTo>
                  <a:pt x="311" y="159"/>
                </a:lnTo>
                <a:lnTo>
                  <a:pt x="311" y="160"/>
                </a:lnTo>
                <a:lnTo>
                  <a:pt x="311" y="162"/>
                </a:lnTo>
                <a:lnTo>
                  <a:pt x="311" y="163"/>
                </a:lnTo>
                <a:lnTo>
                  <a:pt x="311" y="165"/>
                </a:lnTo>
                <a:lnTo>
                  <a:pt x="311" y="167"/>
                </a:lnTo>
                <a:lnTo>
                  <a:pt x="311" y="168"/>
                </a:lnTo>
                <a:lnTo>
                  <a:pt x="311" y="170"/>
                </a:lnTo>
                <a:lnTo>
                  <a:pt x="311" y="171"/>
                </a:lnTo>
                <a:lnTo>
                  <a:pt x="311" y="173"/>
                </a:lnTo>
                <a:lnTo>
                  <a:pt x="311" y="175"/>
                </a:lnTo>
                <a:lnTo>
                  <a:pt x="311" y="176"/>
                </a:lnTo>
                <a:lnTo>
                  <a:pt x="311" y="178"/>
                </a:lnTo>
                <a:lnTo>
                  <a:pt x="311" y="179"/>
                </a:lnTo>
                <a:lnTo>
                  <a:pt x="311" y="181"/>
                </a:lnTo>
                <a:lnTo>
                  <a:pt x="311" y="183"/>
                </a:lnTo>
                <a:lnTo>
                  <a:pt x="311" y="184"/>
                </a:lnTo>
                <a:lnTo>
                  <a:pt x="311" y="186"/>
                </a:lnTo>
                <a:lnTo>
                  <a:pt x="311" y="187"/>
                </a:lnTo>
                <a:lnTo>
                  <a:pt x="311" y="189"/>
                </a:lnTo>
                <a:lnTo>
                  <a:pt x="311" y="191"/>
                </a:lnTo>
                <a:lnTo>
                  <a:pt x="311" y="192"/>
                </a:lnTo>
                <a:lnTo>
                  <a:pt x="311" y="194"/>
                </a:lnTo>
                <a:lnTo>
                  <a:pt x="311" y="195"/>
                </a:lnTo>
                <a:lnTo>
                  <a:pt x="311" y="197"/>
                </a:lnTo>
                <a:lnTo>
                  <a:pt x="311" y="199"/>
                </a:lnTo>
                <a:lnTo>
                  <a:pt x="311" y="200"/>
                </a:lnTo>
                <a:lnTo>
                  <a:pt x="311" y="202"/>
                </a:lnTo>
                <a:lnTo>
                  <a:pt x="311" y="203"/>
                </a:lnTo>
                <a:lnTo>
                  <a:pt x="311" y="205"/>
                </a:lnTo>
                <a:lnTo>
                  <a:pt x="311" y="206"/>
                </a:lnTo>
                <a:lnTo>
                  <a:pt x="311" y="208"/>
                </a:lnTo>
                <a:lnTo>
                  <a:pt x="311" y="210"/>
                </a:lnTo>
                <a:lnTo>
                  <a:pt x="311" y="211"/>
                </a:lnTo>
                <a:lnTo>
                  <a:pt x="311" y="213"/>
                </a:lnTo>
                <a:lnTo>
                  <a:pt x="311" y="214"/>
                </a:lnTo>
                <a:lnTo>
                  <a:pt x="311" y="216"/>
                </a:lnTo>
                <a:lnTo>
                  <a:pt x="311" y="218"/>
                </a:lnTo>
                <a:lnTo>
                  <a:pt x="311" y="219"/>
                </a:lnTo>
                <a:lnTo>
                  <a:pt x="311" y="221"/>
                </a:lnTo>
                <a:lnTo>
                  <a:pt x="311" y="222"/>
                </a:lnTo>
                <a:lnTo>
                  <a:pt x="311" y="224"/>
                </a:lnTo>
                <a:lnTo>
                  <a:pt x="311" y="226"/>
                </a:lnTo>
                <a:lnTo>
                  <a:pt x="311" y="227"/>
                </a:lnTo>
                <a:lnTo>
                  <a:pt x="311" y="229"/>
                </a:lnTo>
                <a:lnTo>
                  <a:pt x="311" y="230"/>
                </a:lnTo>
                <a:lnTo>
                  <a:pt x="311" y="232"/>
                </a:lnTo>
                <a:lnTo>
                  <a:pt x="309" y="232"/>
                </a:lnTo>
                <a:lnTo>
                  <a:pt x="307" y="232"/>
                </a:lnTo>
                <a:lnTo>
                  <a:pt x="306" y="232"/>
                </a:lnTo>
                <a:lnTo>
                  <a:pt x="304" y="232"/>
                </a:lnTo>
                <a:lnTo>
                  <a:pt x="303" y="232"/>
                </a:lnTo>
                <a:lnTo>
                  <a:pt x="301" y="232"/>
                </a:lnTo>
                <a:lnTo>
                  <a:pt x="299" y="232"/>
                </a:lnTo>
                <a:lnTo>
                  <a:pt x="299" y="234"/>
                </a:lnTo>
                <a:lnTo>
                  <a:pt x="298" y="234"/>
                </a:lnTo>
                <a:lnTo>
                  <a:pt x="296" y="234"/>
                </a:lnTo>
                <a:lnTo>
                  <a:pt x="295" y="234"/>
                </a:lnTo>
                <a:lnTo>
                  <a:pt x="293" y="234"/>
                </a:lnTo>
                <a:lnTo>
                  <a:pt x="291" y="234"/>
                </a:lnTo>
                <a:lnTo>
                  <a:pt x="290" y="234"/>
                </a:lnTo>
                <a:lnTo>
                  <a:pt x="288" y="234"/>
                </a:lnTo>
                <a:lnTo>
                  <a:pt x="287" y="234"/>
                </a:lnTo>
                <a:lnTo>
                  <a:pt x="285" y="234"/>
                </a:lnTo>
                <a:lnTo>
                  <a:pt x="283" y="234"/>
                </a:lnTo>
                <a:lnTo>
                  <a:pt x="282" y="234"/>
                </a:lnTo>
                <a:lnTo>
                  <a:pt x="280" y="234"/>
                </a:lnTo>
                <a:lnTo>
                  <a:pt x="279" y="234"/>
                </a:lnTo>
                <a:lnTo>
                  <a:pt x="277" y="234"/>
                </a:lnTo>
                <a:lnTo>
                  <a:pt x="275" y="234"/>
                </a:lnTo>
                <a:lnTo>
                  <a:pt x="274" y="234"/>
                </a:lnTo>
                <a:lnTo>
                  <a:pt x="272" y="234"/>
                </a:lnTo>
                <a:lnTo>
                  <a:pt x="271" y="234"/>
                </a:lnTo>
                <a:lnTo>
                  <a:pt x="269" y="234"/>
                </a:lnTo>
                <a:lnTo>
                  <a:pt x="267" y="234"/>
                </a:lnTo>
                <a:lnTo>
                  <a:pt x="266" y="234"/>
                </a:lnTo>
                <a:lnTo>
                  <a:pt x="264" y="234"/>
                </a:lnTo>
                <a:lnTo>
                  <a:pt x="263" y="234"/>
                </a:lnTo>
                <a:lnTo>
                  <a:pt x="261" y="234"/>
                </a:lnTo>
                <a:lnTo>
                  <a:pt x="259" y="234"/>
                </a:lnTo>
                <a:lnTo>
                  <a:pt x="258" y="234"/>
                </a:lnTo>
                <a:lnTo>
                  <a:pt x="256" y="234"/>
                </a:lnTo>
                <a:lnTo>
                  <a:pt x="255" y="234"/>
                </a:lnTo>
                <a:lnTo>
                  <a:pt x="253" y="234"/>
                </a:lnTo>
                <a:lnTo>
                  <a:pt x="251" y="234"/>
                </a:lnTo>
                <a:lnTo>
                  <a:pt x="250" y="234"/>
                </a:lnTo>
                <a:lnTo>
                  <a:pt x="248" y="234"/>
                </a:lnTo>
                <a:lnTo>
                  <a:pt x="247" y="234"/>
                </a:lnTo>
                <a:lnTo>
                  <a:pt x="245" y="234"/>
                </a:lnTo>
                <a:lnTo>
                  <a:pt x="243" y="234"/>
                </a:lnTo>
                <a:lnTo>
                  <a:pt x="242" y="234"/>
                </a:lnTo>
                <a:lnTo>
                  <a:pt x="240" y="234"/>
                </a:lnTo>
                <a:lnTo>
                  <a:pt x="239" y="234"/>
                </a:lnTo>
                <a:lnTo>
                  <a:pt x="237" y="234"/>
                </a:lnTo>
                <a:lnTo>
                  <a:pt x="235" y="234"/>
                </a:lnTo>
                <a:lnTo>
                  <a:pt x="234" y="234"/>
                </a:lnTo>
                <a:lnTo>
                  <a:pt x="232" y="234"/>
                </a:lnTo>
                <a:lnTo>
                  <a:pt x="231" y="234"/>
                </a:lnTo>
                <a:lnTo>
                  <a:pt x="229" y="234"/>
                </a:lnTo>
                <a:lnTo>
                  <a:pt x="227" y="234"/>
                </a:lnTo>
                <a:lnTo>
                  <a:pt x="226" y="234"/>
                </a:lnTo>
                <a:lnTo>
                  <a:pt x="224" y="234"/>
                </a:lnTo>
                <a:lnTo>
                  <a:pt x="223" y="234"/>
                </a:lnTo>
                <a:lnTo>
                  <a:pt x="221" y="234"/>
                </a:lnTo>
                <a:lnTo>
                  <a:pt x="219" y="234"/>
                </a:lnTo>
                <a:lnTo>
                  <a:pt x="218" y="234"/>
                </a:lnTo>
                <a:lnTo>
                  <a:pt x="216" y="234"/>
                </a:lnTo>
                <a:lnTo>
                  <a:pt x="215" y="234"/>
                </a:lnTo>
                <a:lnTo>
                  <a:pt x="213" y="234"/>
                </a:lnTo>
                <a:lnTo>
                  <a:pt x="211" y="234"/>
                </a:lnTo>
                <a:lnTo>
                  <a:pt x="210" y="234"/>
                </a:lnTo>
                <a:lnTo>
                  <a:pt x="208" y="234"/>
                </a:lnTo>
                <a:lnTo>
                  <a:pt x="207" y="234"/>
                </a:lnTo>
                <a:lnTo>
                  <a:pt x="205" y="234"/>
                </a:lnTo>
                <a:lnTo>
                  <a:pt x="203" y="234"/>
                </a:lnTo>
                <a:lnTo>
                  <a:pt x="202" y="234"/>
                </a:lnTo>
                <a:lnTo>
                  <a:pt x="200" y="234"/>
                </a:lnTo>
                <a:lnTo>
                  <a:pt x="199" y="234"/>
                </a:lnTo>
                <a:lnTo>
                  <a:pt x="197" y="234"/>
                </a:lnTo>
                <a:lnTo>
                  <a:pt x="195" y="234"/>
                </a:lnTo>
                <a:lnTo>
                  <a:pt x="194" y="234"/>
                </a:lnTo>
                <a:lnTo>
                  <a:pt x="181" y="234"/>
                </a:lnTo>
                <a:lnTo>
                  <a:pt x="179" y="234"/>
                </a:lnTo>
                <a:lnTo>
                  <a:pt x="178" y="234"/>
                </a:lnTo>
                <a:lnTo>
                  <a:pt x="176" y="234"/>
                </a:lnTo>
                <a:lnTo>
                  <a:pt x="175" y="234"/>
                </a:lnTo>
                <a:lnTo>
                  <a:pt x="173" y="234"/>
                </a:lnTo>
                <a:lnTo>
                  <a:pt x="171" y="234"/>
                </a:lnTo>
                <a:lnTo>
                  <a:pt x="170" y="234"/>
                </a:lnTo>
                <a:lnTo>
                  <a:pt x="168" y="234"/>
                </a:lnTo>
                <a:lnTo>
                  <a:pt x="167" y="234"/>
                </a:lnTo>
                <a:lnTo>
                  <a:pt x="165" y="234"/>
                </a:lnTo>
                <a:lnTo>
                  <a:pt x="163" y="234"/>
                </a:lnTo>
                <a:lnTo>
                  <a:pt x="162" y="234"/>
                </a:lnTo>
                <a:lnTo>
                  <a:pt x="160" y="234"/>
                </a:lnTo>
                <a:lnTo>
                  <a:pt x="159" y="234"/>
                </a:lnTo>
                <a:lnTo>
                  <a:pt x="157" y="234"/>
                </a:lnTo>
                <a:lnTo>
                  <a:pt x="155" y="234"/>
                </a:lnTo>
                <a:lnTo>
                  <a:pt x="139" y="234"/>
                </a:lnTo>
                <a:lnTo>
                  <a:pt x="130" y="234"/>
                </a:lnTo>
                <a:lnTo>
                  <a:pt x="125" y="234"/>
                </a:lnTo>
                <a:lnTo>
                  <a:pt x="112" y="234"/>
                </a:lnTo>
                <a:lnTo>
                  <a:pt x="104" y="234"/>
                </a:lnTo>
                <a:lnTo>
                  <a:pt x="79" y="234"/>
                </a:lnTo>
                <a:lnTo>
                  <a:pt x="66" y="234"/>
                </a:lnTo>
                <a:lnTo>
                  <a:pt x="48" y="234"/>
                </a:lnTo>
                <a:lnTo>
                  <a:pt x="15" y="234"/>
                </a:lnTo>
                <a:lnTo>
                  <a:pt x="13" y="234"/>
                </a:lnTo>
                <a:lnTo>
                  <a:pt x="11" y="234"/>
                </a:lnTo>
                <a:lnTo>
                  <a:pt x="10" y="234"/>
                </a:lnTo>
                <a:lnTo>
                  <a:pt x="8" y="234"/>
                </a:lnTo>
                <a:lnTo>
                  <a:pt x="7" y="234"/>
                </a:lnTo>
                <a:lnTo>
                  <a:pt x="5" y="234"/>
                </a:lnTo>
                <a:lnTo>
                  <a:pt x="3" y="234"/>
                </a:lnTo>
                <a:lnTo>
                  <a:pt x="2" y="234"/>
                </a:lnTo>
                <a:lnTo>
                  <a:pt x="0" y="234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0"/>
                </a:lnTo>
                <a:lnTo>
                  <a:pt x="0" y="194"/>
                </a:lnTo>
                <a:lnTo>
                  <a:pt x="0" y="130"/>
                </a:lnTo>
                <a:lnTo>
                  <a:pt x="0" y="112"/>
                </a:lnTo>
                <a:lnTo>
                  <a:pt x="0" y="111"/>
                </a:lnTo>
                <a:lnTo>
                  <a:pt x="0" y="79"/>
                </a:lnTo>
                <a:lnTo>
                  <a:pt x="0" y="53"/>
                </a:lnTo>
                <a:lnTo>
                  <a:pt x="0" y="43"/>
                </a:lnTo>
                <a:lnTo>
                  <a:pt x="0" y="40"/>
                </a:lnTo>
                <a:lnTo>
                  <a:pt x="0" y="2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40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9" y="0"/>
                </a:lnTo>
                <a:lnTo>
                  <a:pt x="240" y="0"/>
                </a:lnTo>
                <a:lnTo>
                  <a:pt x="258" y="0"/>
                </a:lnTo>
                <a:lnTo>
                  <a:pt x="259" y="0"/>
                </a:lnTo>
                <a:lnTo>
                  <a:pt x="261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7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91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301" y="0"/>
                </a:lnTo>
                <a:lnTo>
                  <a:pt x="304" y="0"/>
                </a:lnTo>
                <a:lnTo>
                  <a:pt x="311" y="0"/>
                </a:lnTo>
                <a:close/>
              </a:path>
            </a:pathLst>
          </a:custGeom>
          <a:solidFill>
            <a:srgbClr val="CF5D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7"/>
          <p:cNvSpPr>
            <a:spLocks/>
          </p:cNvSpPr>
          <p:nvPr/>
        </p:nvSpPr>
        <p:spPr bwMode="auto">
          <a:xfrm>
            <a:off x="2163763" y="5737226"/>
            <a:ext cx="266700" cy="490538"/>
          </a:xfrm>
          <a:custGeom>
            <a:avLst/>
            <a:gdLst/>
            <a:ahLst/>
            <a:cxnLst>
              <a:cxn ang="0">
                <a:pos x="154" y="21"/>
              </a:cxn>
              <a:cxn ang="0">
                <a:pos x="154" y="31"/>
              </a:cxn>
              <a:cxn ang="0">
                <a:pos x="154" y="40"/>
              </a:cxn>
              <a:cxn ang="0">
                <a:pos x="154" y="50"/>
              </a:cxn>
              <a:cxn ang="0">
                <a:pos x="154" y="59"/>
              </a:cxn>
              <a:cxn ang="0">
                <a:pos x="154" y="69"/>
              </a:cxn>
              <a:cxn ang="0">
                <a:pos x="154" y="79"/>
              </a:cxn>
              <a:cxn ang="0">
                <a:pos x="154" y="88"/>
              </a:cxn>
              <a:cxn ang="0">
                <a:pos x="155" y="154"/>
              </a:cxn>
              <a:cxn ang="0">
                <a:pos x="165" y="154"/>
              </a:cxn>
              <a:cxn ang="0">
                <a:pos x="168" y="160"/>
              </a:cxn>
              <a:cxn ang="0">
                <a:pos x="168" y="170"/>
              </a:cxn>
              <a:cxn ang="0">
                <a:pos x="168" y="179"/>
              </a:cxn>
              <a:cxn ang="0">
                <a:pos x="168" y="189"/>
              </a:cxn>
              <a:cxn ang="0">
                <a:pos x="168" y="199"/>
              </a:cxn>
              <a:cxn ang="0">
                <a:pos x="168" y="208"/>
              </a:cxn>
              <a:cxn ang="0">
                <a:pos x="168" y="218"/>
              </a:cxn>
              <a:cxn ang="0">
                <a:pos x="168" y="237"/>
              </a:cxn>
              <a:cxn ang="0">
                <a:pos x="168" y="247"/>
              </a:cxn>
              <a:cxn ang="0">
                <a:pos x="168" y="256"/>
              </a:cxn>
              <a:cxn ang="0">
                <a:pos x="168" y="266"/>
              </a:cxn>
              <a:cxn ang="0">
                <a:pos x="168" y="275"/>
              </a:cxn>
              <a:cxn ang="0">
                <a:pos x="168" y="285"/>
              </a:cxn>
              <a:cxn ang="0">
                <a:pos x="168" y="295"/>
              </a:cxn>
              <a:cxn ang="0">
                <a:pos x="106" y="309"/>
              </a:cxn>
              <a:cxn ang="0">
                <a:pos x="16" y="309"/>
              </a:cxn>
              <a:cxn ang="0">
                <a:pos x="16" y="258"/>
              </a:cxn>
              <a:cxn ang="0">
                <a:pos x="16" y="207"/>
              </a:cxn>
              <a:cxn ang="0">
                <a:pos x="16" y="176"/>
              </a:cxn>
              <a:cxn ang="0">
                <a:pos x="16" y="167"/>
              </a:cxn>
              <a:cxn ang="0">
                <a:pos x="16" y="157"/>
              </a:cxn>
              <a:cxn ang="0">
                <a:pos x="10" y="154"/>
              </a:cxn>
              <a:cxn ang="0">
                <a:pos x="0" y="154"/>
              </a:cxn>
              <a:cxn ang="0">
                <a:pos x="0" y="144"/>
              </a:cxn>
              <a:cxn ang="0">
                <a:pos x="0" y="135"/>
              </a:cxn>
              <a:cxn ang="0">
                <a:pos x="0" y="125"/>
              </a:cxn>
              <a:cxn ang="0">
                <a:pos x="0" y="115"/>
              </a:cxn>
              <a:cxn ang="0">
                <a:pos x="0" y="106"/>
              </a:cxn>
              <a:cxn ang="0">
                <a:pos x="0" y="96"/>
              </a:cxn>
              <a:cxn ang="0">
                <a:pos x="0" y="87"/>
              </a:cxn>
              <a:cxn ang="0">
                <a:pos x="0" y="77"/>
              </a:cxn>
              <a:cxn ang="0">
                <a:pos x="0" y="67"/>
              </a:cxn>
              <a:cxn ang="0">
                <a:pos x="0" y="58"/>
              </a:cxn>
              <a:cxn ang="0">
                <a:pos x="0" y="48"/>
              </a:cxn>
              <a:cxn ang="0">
                <a:pos x="0" y="39"/>
              </a:cxn>
              <a:cxn ang="0">
                <a:pos x="0" y="29"/>
              </a:cxn>
              <a:cxn ang="0">
                <a:pos x="0" y="19"/>
              </a:cxn>
              <a:cxn ang="0">
                <a:pos x="0" y="10"/>
              </a:cxn>
              <a:cxn ang="0">
                <a:pos x="0" y="0"/>
              </a:cxn>
              <a:cxn ang="0">
                <a:pos x="10" y="0"/>
              </a:cxn>
              <a:cxn ang="0">
                <a:pos x="19" y="0"/>
              </a:cxn>
              <a:cxn ang="0">
                <a:pos x="29" y="0"/>
              </a:cxn>
              <a:cxn ang="0">
                <a:pos x="39" y="0"/>
              </a:cxn>
              <a:cxn ang="0">
                <a:pos x="48" y="0"/>
              </a:cxn>
              <a:cxn ang="0">
                <a:pos x="58" y="0"/>
              </a:cxn>
              <a:cxn ang="0">
                <a:pos x="66" y="2"/>
              </a:cxn>
              <a:cxn ang="0">
                <a:pos x="74" y="0"/>
              </a:cxn>
              <a:cxn ang="0">
                <a:pos x="85" y="0"/>
              </a:cxn>
              <a:cxn ang="0">
                <a:pos x="95" y="0"/>
              </a:cxn>
              <a:cxn ang="0">
                <a:pos x="103" y="2"/>
              </a:cxn>
              <a:cxn ang="0">
                <a:pos x="152" y="0"/>
              </a:cxn>
            </a:cxnLst>
            <a:rect l="0" t="0" r="r" b="b"/>
            <a:pathLst>
              <a:path w="168" h="309">
                <a:moveTo>
                  <a:pt x="154" y="0"/>
                </a:move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4" y="24"/>
                </a:lnTo>
                <a:lnTo>
                  <a:pt x="154" y="26"/>
                </a:lnTo>
                <a:lnTo>
                  <a:pt x="154" y="27"/>
                </a:lnTo>
                <a:lnTo>
                  <a:pt x="154" y="29"/>
                </a:lnTo>
                <a:lnTo>
                  <a:pt x="154" y="31"/>
                </a:lnTo>
                <a:lnTo>
                  <a:pt x="154" y="32"/>
                </a:lnTo>
                <a:lnTo>
                  <a:pt x="154" y="34"/>
                </a:lnTo>
                <a:lnTo>
                  <a:pt x="154" y="35"/>
                </a:lnTo>
                <a:lnTo>
                  <a:pt x="154" y="37"/>
                </a:lnTo>
                <a:lnTo>
                  <a:pt x="154" y="39"/>
                </a:lnTo>
                <a:lnTo>
                  <a:pt x="154" y="40"/>
                </a:lnTo>
                <a:lnTo>
                  <a:pt x="154" y="42"/>
                </a:lnTo>
                <a:lnTo>
                  <a:pt x="154" y="43"/>
                </a:lnTo>
                <a:lnTo>
                  <a:pt x="154" y="45"/>
                </a:lnTo>
                <a:lnTo>
                  <a:pt x="154" y="47"/>
                </a:lnTo>
                <a:lnTo>
                  <a:pt x="154" y="48"/>
                </a:lnTo>
                <a:lnTo>
                  <a:pt x="154" y="50"/>
                </a:lnTo>
                <a:lnTo>
                  <a:pt x="154" y="51"/>
                </a:lnTo>
                <a:lnTo>
                  <a:pt x="154" y="53"/>
                </a:lnTo>
                <a:lnTo>
                  <a:pt x="154" y="55"/>
                </a:lnTo>
                <a:lnTo>
                  <a:pt x="154" y="56"/>
                </a:lnTo>
                <a:lnTo>
                  <a:pt x="154" y="58"/>
                </a:lnTo>
                <a:lnTo>
                  <a:pt x="154" y="59"/>
                </a:lnTo>
                <a:lnTo>
                  <a:pt x="154" y="61"/>
                </a:lnTo>
                <a:lnTo>
                  <a:pt x="154" y="63"/>
                </a:lnTo>
                <a:lnTo>
                  <a:pt x="154" y="64"/>
                </a:lnTo>
                <a:lnTo>
                  <a:pt x="154" y="66"/>
                </a:lnTo>
                <a:lnTo>
                  <a:pt x="154" y="67"/>
                </a:lnTo>
                <a:lnTo>
                  <a:pt x="154" y="69"/>
                </a:lnTo>
                <a:lnTo>
                  <a:pt x="154" y="71"/>
                </a:lnTo>
                <a:lnTo>
                  <a:pt x="154" y="72"/>
                </a:lnTo>
                <a:lnTo>
                  <a:pt x="154" y="74"/>
                </a:lnTo>
                <a:lnTo>
                  <a:pt x="154" y="75"/>
                </a:lnTo>
                <a:lnTo>
                  <a:pt x="154" y="77"/>
                </a:lnTo>
                <a:lnTo>
                  <a:pt x="154" y="79"/>
                </a:lnTo>
                <a:lnTo>
                  <a:pt x="154" y="80"/>
                </a:lnTo>
                <a:lnTo>
                  <a:pt x="154" y="82"/>
                </a:lnTo>
                <a:lnTo>
                  <a:pt x="154" y="83"/>
                </a:lnTo>
                <a:lnTo>
                  <a:pt x="154" y="85"/>
                </a:lnTo>
                <a:lnTo>
                  <a:pt x="154" y="87"/>
                </a:lnTo>
                <a:lnTo>
                  <a:pt x="154" y="88"/>
                </a:lnTo>
                <a:lnTo>
                  <a:pt x="154" y="90"/>
                </a:lnTo>
                <a:lnTo>
                  <a:pt x="154" y="91"/>
                </a:lnTo>
                <a:lnTo>
                  <a:pt x="154" y="103"/>
                </a:lnTo>
                <a:lnTo>
                  <a:pt x="155" y="146"/>
                </a:lnTo>
                <a:lnTo>
                  <a:pt x="155" y="147"/>
                </a:lnTo>
                <a:lnTo>
                  <a:pt x="155" y="154"/>
                </a:lnTo>
                <a:lnTo>
                  <a:pt x="157" y="154"/>
                </a:lnTo>
                <a:lnTo>
                  <a:pt x="159" y="154"/>
                </a:lnTo>
                <a:lnTo>
                  <a:pt x="160" y="154"/>
                </a:lnTo>
                <a:lnTo>
                  <a:pt x="162" y="154"/>
                </a:lnTo>
                <a:lnTo>
                  <a:pt x="163" y="154"/>
                </a:lnTo>
                <a:lnTo>
                  <a:pt x="165" y="154"/>
                </a:lnTo>
                <a:lnTo>
                  <a:pt x="167" y="154"/>
                </a:lnTo>
                <a:lnTo>
                  <a:pt x="168" y="154"/>
                </a:lnTo>
                <a:lnTo>
                  <a:pt x="168" y="155"/>
                </a:lnTo>
                <a:lnTo>
                  <a:pt x="168" y="157"/>
                </a:lnTo>
                <a:lnTo>
                  <a:pt x="168" y="159"/>
                </a:lnTo>
                <a:lnTo>
                  <a:pt x="168" y="160"/>
                </a:lnTo>
                <a:lnTo>
                  <a:pt x="168" y="162"/>
                </a:lnTo>
                <a:lnTo>
                  <a:pt x="168" y="163"/>
                </a:lnTo>
                <a:lnTo>
                  <a:pt x="168" y="165"/>
                </a:lnTo>
                <a:lnTo>
                  <a:pt x="168" y="167"/>
                </a:lnTo>
                <a:lnTo>
                  <a:pt x="168" y="168"/>
                </a:lnTo>
                <a:lnTo>
                  <a:pt x="168" y="170"/>
                </a:lnTo>
                <a:lnTo>
                  <a:pt x="168" y="171"/>
                </a:lnTo>
                <a:lnTo>
                  <a:pt x="168" y="173"/>
                </a:lnTo>
                <a:lnTo>
                  <a:pt x="168" y="175"/>
                </a:lnTo>
                <a:lnTo>
                  <a:pt x="168" y="176"/>
                </a:lnTo>
                <a:lnTo>
                  <a:pt x="168" y="178"/>
                </a:lnTo>
                <a:lnTo>
                  <a:pt x="168" y="179"/>
                </a:lnTo>
                <a:lnTo>
                  <a:pt x="168" y="181"/>
                </a:lnTo>
                <a:lnTo>
                  <a:pt x="168" y="183"/>
                </a:lnTo>
                <a:lnTo>
                  <a:pt x="168" y="184"/>
                </a:lnTo>
                <a:lnTo>
                  <a:pt x="168" y="186"/>
                </a:lnTo>
                <a:lnTo>
                  <a:pt x="168" y="187"/>
                </a:lnTo>
                <a:lnTo>
                  <a:pt x="168" y="189"/>
                </a:lnTo>
                <a:lnTo>
                  <a:pt x="168" y="191"/>
                </a:lnTo>
                <a:lnTo>
                  <a:pt x="168" y="192"/>
                </a:lnTo>
                <a:lnTo>
                  <a:pt x="168" y="194"/>
                </a:lnTo>
                <a:lnTo>
                  <a:pt x="168" y="195"/>
                </a:lnTo>
                <a:lnTo>
                  <a:pt x="168" y="197"/>
                </a:lnTo>
                <a:lnTo>
                  <a:pt x="168" y="199"/>
                </a:lnTo>
                <a:lnTo>
                  <a:pt x="168" y="200"/>
                </a:lnTo>
                <a:lnTo>
                  <a:pt x="168" y="202"/>
                </a:lnTo>
                <a:lnTo>
                  <a:pt x="168" y="203"/>
                </a:lnTo>
                <a:lnTo>
                  <a:pt x="168" y="205"/>
                </a:lnTo>
                <a:lnTo>
                  <a:pt x="168" y="207"/>
                </a:lnTo>
                <a:lnTo>
                  <a:pt x="168" y="208"/>
                </a:lnTo>
                <a:lnTo>
                  <a:pt x="168" y="210"/>
                </a:lnTo>
                <a:lnTo>
                  <a:pt x="168" y="211"/>
                </a:lnTo>
                <a:lnTo>
                  <a:pt x="168" y="213"/>
                </a:lnTo>
                <a:lnTo>
                  <a:pt x="168" y="215"/>
                </a:lnTo>
                <a:lnTo>
                  <a:pt x="168" y="216"/>
                </a:lnTo>
                <a:lnTo>
                  <a:pt x="168" y="218"/>
                </a:lnTo>
                <a:lnTo>
                  <a:pt x="168" y="224"/>
                </a:lnTo>
                <a:lnTo>
                  <a:pt x="168" y="231"/>
                </a:lnTo>
                <a:lnTo>
                  <a:pt x="168" y="232"/>
                </a:lnTo>
                <a:lnTo>
                  <a:pt x="168" y="234"/>
                </a:lnTo>
                <a:lnTo>
                  <a:pt x="168" y="235"/>
                </a:lnTo>
                <a:lnTo>
                  <a:pt x="168" y="237"/>
                </a:lnTo>
                <a:lnTo>
                  <a:pt x="168" y="239"/>
                </a:lnTo>
                <a:lnTo>
                  <a:pt x="168" y="240"/>
                </a:lnTo>
                <a:lnTo>
                  <a:pt x="168" y="242"/>
                </a:lnTo>
                <a:lnTo>
                  <a:pt x="168" y="243"/>
                </a:lnTo>
                <a:lnTo>
                  <a:pt x="168" y="245"/>
                </a:lnTo>
                <a:lnTo>
                  <a:pt x="168" y="247"/>
                </a:lnTo>
                <a:lnTo>
                  <a:pt x="168" y="248"/>
                </a:lnTo>
                <a:lnTo>
                  <a:pt x="168" y="250"/>
                </a:lnTo>
                <a:lnTo>
                  <a:pt x="168" y="251"/>
                </a:lnTo>
                <a:lnTo>
                  <a:pt x="168" y="253"/>
                </a:lnTo>
                <a:lnTo>
                  <a:pt x="168" y="255"/>
                </a:lnTo>
                <a:lnTo>
                  <a:pt x="168" y="256"/>
                </a:lnTo>
                <a:lnTo>
                  <a:pt x="168" y="258"/>
                </a:lnTo>
                <a:lnTo>
                  <a:pt x="168" y="259"/>
                </a:lnTo>
                <a:lnTo>
                  <a:pt x="168" y="261"/>
                </a:lnTo>
                <a:lnTo>
                  <a:pt x="168" y="263"/>
                </a:lnTo>
                <a:lnTo>
                  <a:pt x="168" y="264"/>
                </a:lnTo>
                <a:lnTo>
                  <a:pt x="168" y="266"/>
                </a:lnTo>
                <a:lnTo>
                  <a:pt x="168" y="267"/>
                </a:lnTo>
                <a:lnTo>
                  <a:pt x="168" y="269"/>
                </a:lnTo>
                <a:lnTo>
                  <a:pt x="168" y="271"/>
                </a:lnTo>
                <a:lnTo>
                  <a:pt x="168" y="272"/>
                </a:lnTo>
                <a:lnTo>
                  <a:pt x="168" y="274"/>
                </a:lnTo>
                <a:lnTo>
                  <a:pt x="168" y="275"/>
                </a:lnTo>
                <a:lnTo>
                  <a:pt x="168" y="277"/>
                </a:lnTo>
                <a:lnTo>
                  <a:pt x="168" y="279"/>
                </a:lnTo>
                <a:lnTo>
                  <a:pt x="168" y="280"/>
                </a:lnTo>
                <a:lnTo>
                  <a:pt x="168" y="282"/>
                </a:lnTo>
                <a:lnTo>
                  <a:pt x="168" y="283"/>
                </a:lnTo>
                <a:lnTo>
                  <a:pt x="168" y="285"/>
                </a:lnTo>
                <a:lnTo>
                  <a:pt x="168" y="287"/>
                </a:lnTo>
                <a:lnTo>
                  <a:pt x="168" y="288"/>
                </a:lnTo>
                <a:lnTo>
                  <a:pt x="168" y="290"/>
                </a:lnTo>
                <a:lnTo>
                  <a:pt x="168" y="291"/>
                </a:lnTo>
                <a:lnTo>
                  <a:pt x="168" y="293"/>
                </a:lnTo>
                <a:lnTo>
                  <a:pt x="168" y="295"/>
                </a:lnTo>
                <a:lnTo>
                  <a:pt x="168" y="296"/>
                </a:lnTo>
                <a:lnTo>
                  <a:pt x="168" y="298"/>
                </a:lnTo>
                <a:lnTo>
                  <a:pt x="168" y="299"/>
                </a:lnTo>
                <a:lnTo>
                  <a:pt x="168" y="301"/>
                </a:lnTo>
                <a:lnTo>
                  <a:pt x="168" y="309"/>
                </a:lnTo>
                <a:lnTo>
                  <a:pt x="106" y="309"/>
                </a:lnTo>
                <a:lnTo>
                  <a:pt x="93" y="309"/>
                </a:lnTo>
                <a:lnTo>
                  <a:pt x="91" y="309"/>
                </a:lnTo>
                <a:lnTo>
                  <a:pt x="71" y="309"/>
                </a:lnTo>
                <a:lnTo>
                  <a:pt x="55" y="309"/>
                </a:lnTo>
                <a:lnTo>
                  <a:pt x="29" y="309"/>
                </a:lnTo>
                <a:lnTo>
                  <a:pt x="16" y="309"/>
                </a:lnTo>
                <a:lnTo>
                  <a:pt x="16" y="296"/>
                </a:lnTo>
                <a:lnTo>
                  <a:pt x="16" y="283"/>
                </a:lnTo>
                <a:lnTo>
                  <a:pt x="16" y="271"/>
                </a:lnTo>
                <a:lnTo>
                  <a:pt x="16" y="269"/>
                </a:lnTo>
                <a:lnTo>
                  <a:pt x="16" y="266"/>
                </a:lnTo>
                <a:lnTo>
                  <a:pt x="16" y="258"/>
                </a:lnTo>
                <a:lnTo>
                  <a:pt x="16" y="256"/>
                </a:lnTo>
                <a:lnTo>
                  <a:pt x="16" y="245"/>
                </a:lnTo>
                <a:lnTo>
                  <a:pt x="16" y="239"/>
                </a:lnTo>
                <a:lnTo>
                  <a:pt x="16" y="232"/>
                </a:lnTo>
                <a:lnTo>
                  <a:pt x="16" y="219"/>
                </a:lnTo>
                <a:lnTo>
                  <a:pt x="16" y="207"/>
                </a:lnTo>
                <a:lnTo>
                  <a:pt x="16" y="202"/>
                </a:lnTo>
                <a:lnTo>
                  <a:pt x="16" y="194"/>
                </a:lnTo>
                <a:lnTo>
                  <a:pt x="16" y="181"/>
                </a:lnTo>
                <a:lnTo>
                  <a:pt x="16" y="179"/>
                </a:lnTo>
                <a:lnTo>
                  <a:pt x="16" y="178"/>
                </a:lnTo>
                <a:lnTo>
                  <a:pt x="16" y="176"/>
                </a:lnTo>
                <a:lnTo>
                  <a:pt x="16" y="175"/>
                </a:lnTo>
                <a:lnTo>
                  <a:pt x="16" y="173"/>
                </a:lnTo>
                <a:lnTo>
                  <a:pt x="16" y="171"/>
                </a:lnTo>
                <a:lnTo>
                  <a:pt x="16" y="170"/>
                </a:lnTo>
                <a:lnTo>
                  <a:pt x="16" y="168"/>
                </a:lnTo>
                <a:lnTo>
                  <a:pt x="16" y="167"/>
                </a:lnTo>
                <a:lnTo>
                  <a:pt x="16" y="165"/>
                </a:lnTo>
                <a:lnTo>
                  <a:pt x="16" y="163"/>
                </a:lnTo>
                <a:lnTo>
                  <a:pt x="16" y="162"/>
                </a:lnTo>
                <a:lnTo>
                  <a:pt x="16" y="160"/>
                </a:lnTo>
                <a:lnTo>
                  <a:pt x="16" y="159"/>
                </a:lnTo>
                <a:lnTo>
                  <a:pt x="16" y="157"/>
                </a:lnTo>
                <a:lnTo>
                  <a:pt x="16" y="155"/>
                </a:lnTo>
                <a:lnTo>
                  <a:pt x="16" y="154"/>
                </a:lnTo>
                <a:lnTo>
                  <a:pt x="15" y="154"/>
                </a:lnTo>
                <a:lnTo>
                  <a:pt x="13" y="154"/>
                </a:lnTo>
                <a:lnTo>
                  <a:pt x="11" y="154"/>
                </a:lnTo>
                <a:lnTo>
                  <a:pt x="10" y="154"/>
                </a:lnTo>
                <a:lnTo>
                  <a:pt x="8" y="154"/>
                </a:lnTo>
                <a:lnTo>
                  <a:pt x="7" y="154"/>
                </a:lnTo>
                <a:lnTo>
                  <a:pt x="5" y="154"/>
                </a:lnTo>
                <a:lnTo>
                  <a:pt x="3" y="154"/>
                </a:lnTo>
                <a:lnTo>
                  <a:pt x="2" y="154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3" y="2"/>
                </a:lnTo>
                <a:lnTo>
                  <a:pt x="119" y="0"/>
                </a:lnTo>
                <a:lnTo>
                  <a:pt x="120" y="0"/>
                </a:lnTo>
                <a:lnTo>
                  <a:pt x="141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close/>
              </a:path>
            </a:pathLst>
          </a:custGeom>
          <a:solidFill>
            <a:srgbClr val="8A92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8"/>
          <p:cNvSpPr>
            <a:spLocks/>
          </p:cNvSpPr>
          <p:nvPr/>
        </p:nvSpPr>
        <p:spPr bwMode="auto">
          <a:xfrm>
            <a:off x="2720976" y="4005263"/>
            <a:ext cx="247650" cy="376238"/>
          </a:xfrm>
          <a:custGeom>
            <a:avLst/>
            <a:gdLst/>
            <a:ahLst/>
            <a:cxnLst>
              <a:cxn ang="0">
                <a:pos x="156" y="26"/>
              </a:cxn>
              <a:cxn ang="0">
                <a:pos x="156" y="50"/>
              </a:cxn>
              <a:cxn ang="0">
                <a:pos x="156" y="75"/>
              </a:cxn>
              <a:cxn ang="0">
                <a:pos x="156" y="82"/>
              </a:cxn>
              <a:cxn ang="0">
                <a:pos x="156" y="98"/>
              </a:cxn>
              <a:cxn ang="0">
                <a:pos x="156" y="115"/>
              </a:cxn>
              <a:cxn ang="0">
                <a:pos x="156" y="155"/>
              </a:cxn>
              <a:cxn ang="0">
                <a:pos x="156" y="184"/>
              </a:cxn>
              <a:cxn ang="0">
                <a:pos x="156" y="216"/>
              </a:cxn>
              <a:cxn ang="0">
                <a:pos x="156" y="227"/>
              </a:cxn>
              <a:cxn ang="0">
                <a:pos x="153" y="237"/>
              </a:cxn>
              <a:cxn ang="0">
                <a:pos x="148" y="237"/>
              </a:cxn>
              <a:cxn ang="0">
                <a:pos x="144" y="237"/>
              </a:cxn>
              <a:cxn ang="0">
                <a:pos x="139" y="237"/>
              </a:cxn>
              <a:cxn ang="0">
                <a:pos x="131" y="237"/>
              </a:cxn>
              <a:cxn ang="0">
                <a:pos x="126" y="237"/>
              </a:cxn>
              <a:cxn ang="0">
                <a:pos x="121" y="237"/>
              </a:cxn>
              <a:cxn ang="0">
                <a:pos x="116" y="237"/>
              </a:cxn>
              <a:cxn ang="0">
                <a:pos x="89" y="237"/>
              </a:cxn>
              <a:cxn ang="0">
                <a:pos x="84" y="237"/>
              </a:cxn>
              <a:cxn ang="0">
                <a:pos x="80" y="237"/>
              </a:cxn>
              <a:cxn ang="0">
                <a:pos x="75" y="237"/>
              </a:cxn>
              <a:cxn ang="0">
                <a:pos x="70" y="237"/>
              </a:cxn>
              <a:cxn ang="0">
                <a:pos x="65" y="237"/>
              </a:cxn>
              <a:cxn ang="0">
                <a:pos x="60" y="237"/>
              </a:cxn>
              <a:cxn ang="0">
                <a:pos x="56" y="237"/>
              </a:cxn>
              <a:cxn ang="0">
                <a:pos x="51" y="237"/>
              </a:cxn>
              <a:cxn ang="0">
                <a:pos x="46" y="237"/>
              </a:cxn>
              <a:cxn ang="0">
                <a:pos x="41" y="237"/>
              </a:cxn>
              <a:cxn ang="0">
                <a:pos x="30" y="237"/>
              </a:cxn>
              <a:cxn ang="0">
                <a:pos x="12" y="237"/>
              </a:cxn>
              <a:cxn ang="0">
                <a:pos x="3" y="237"/>
              </a:cxn>
              <a:cxn ang="0">
                <a:pos x="0" y="216"/>
              </a:cxn>
              <a:cxn ang="0">
                <a:pos x="0" y="197"/>
              </a:cxn>
              <a:cxn ang="0">
                <a:pos x="0" y="171"/>
              </a:cxn>
              <a:cxn ang="0">
                <a:pos x="0" y="152"/>
              </a:cxn>
              <a:cxn ang="0">
                <a:pos x="0" y="131"/>
              </a:cxn>
              <a:cxn ang="0">
                <a:pos x="0" y="83"/>
              </a:cxn>
              <a:cxn ang="0">
                <a:pos x="0" y="74"/>
              </a:cxn>
              <a:cxn ang="0">
                <a:pos x="0" y="51"/>
              </a:cxn>
              <a:cxn ang="0">
                <a:pos x="0" y="47"/>
              </a:cxn>
              <a:cxn ang="0">
                <a:pos x="0" y="13"/>
              </a:cxn>
              <a:cxn ang="0">
                <a:pos x="3" y="0"/>
              </a:cxn>
              <a:cxn ang="0">
                <a:pos x="24" y="0"/>
              </a:cxn>
              <a:cxn ang="0">
                <a:pos x="43" y="0"/>
              </a:cxn>
              <a:cxn ang="0">
                <a:pos x="5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  <a:cxn ang="0">
                <a:pos x="86" y="0"/>
              </a:cxn>
              <a:cxn ang="0">
                <a:pos x="100" y="0"/>
              </a:cxn>
              <a:cxn ang="0">
                <a:pos x="118" y="0"/>
              </a:cxn>
              <a:cxn ang="0">
                <a:pos x="131" y="0"/>
              </a:cxn>
              <a:cxn ang="0">
                <a:pos x="152" y="0"/>
              </a:cxn>
            </a:cxnLst>
            <a:rect l="0" t="0" r="r" b="b"/>
            <a:pathLst>
              <a:path w="156" h="237">
                <a:moveTo>
                  <a:pt x="156" y="0"/>
                </a:moveTo>
                <a:lnTo>
                  <a:pt x="156" y="13"/>
                </a:lnTo>
                <a:lnTo>
                  <a:pt x="156" y="26"/>
                </a:lnTo>
                <a:lnTo>
                  <a:pt x="156" y="39"/>
                </a:lnTo>
                <a:lnTo>
                  <a:pt x="156" y="48"/>
                </a:lnTo>
                <a:lnTo>
                  <a:pt x="156" y="50"/>
                </a:lnTo>
                <a:lnTo>
                  <a:pt x="156" y="66"/>
                </a:lnTo>
                <a:lnTo>
                  <a:pt x="156" y="74"/>
                </a:lnTo>
                <a:lnTo>
                  <a:pt x="156" y="75"/>
                </a:lnTo>
                <a:lnTo>
                  <a:pt x="156" y="79"/>
                </a:lnTo>
                <a:lnTo>
                  <a:pt x="156" y="80"/>
                </a:lnTo>
                <a:lnTo>
                  <a:pt x="156" y="82"/>
                </a:lnTo>
                <a:lnTo>
                  <a:pt x="156" y="83"/>
                </a:lnTo>
                <a:lnTo>
                  <a:pt x="156" y="96"/>
                </a:lnTo>
                <a:lnTo>
                  <a:pt x="156" y="98"/>
                </a:lnTo>
                <a:lnTo>
                  <a:pt x="156" y="106"/>
                </a:lnTo>
                <a:lnTo>
                  <a:pt x="156" y="109"/>
                </a:lnTo>
                <a:lnTo>
                  <a:pt x="156" y="115"/>
                </a:lnTo>
                <a:lnTo>
                  <a:pt x="156" y="131"/>
                </a:lnTo>
                <a:lnTo>
                  <a:pt x="156" y="144"/>
                </a:lnTo>
                <a:lnTo>
                  <a:pt x="156" y="155"/>
                </a:lnTo>
                <a:lnTo>
                  <a:pt x="156" y="159"/>
                </a:lnTo>
                <a:lnTo>
                  <a:pt x="156" y="160"/>
                </a:lnTo>
                <a:lnTo>
                  <a:pt x="156" y="184"/>
                </a:lnTo>
                <a:lnTo>
                  <a:pt x="156" y="210"/>
                </a:lnTo>
                <a:lnTo>
                  <a:pt x="156" y="211"/>
                </a:lnTo>
                <a:lnTo>
                  <a:pt x="156" y="216"/>
                </a:lnTo>
                <a:lnTo>
                  <a:pt x="156" y="224"/>
                </a:lnTo>
                <a:lnTo>
                  <a:pt x="156" y="226"/>
                </a:lnTo>
                <a:lnTo>
                  <a:pt x="156" y="227"/>
                </a:lnTo>
                <a:lnTo>
                  <a:pt x="156" y="237"/>
                </a:lnTo>
                <a:lnTo>
                  <a:pt x="155" y="237"/>
                </a:lnTo>
                <a:lnTo>
                  <a:pt x="153" y="237"/>
                </a:lnTo>
                <a:lnTo>
                  <a:pt x="152" y="237"/>
                </a:lnTo>
                <a:lnTo>
                  <a:pt x="150" y="237"/>
                </a:lnTo>
                <a:lnTo>
                  <a:pt x="148" y="237"/>
                </a:lnTo>
                <a:lnTo>
                  <a:pt x="147" y="237"/>
                </a:lnTo>
                <a:lnTo>
                  <a:pt x="145" y="237"/>
                </a:lnTo>
                <a:lnTo>
                  <a:pt x="144" y="237"/>
                </a:lnTo>
                <a:lnTo>
                  <a:pt x="142" y="237"/>
                </a:lnTo>
                <a:lnTo>
                  <a:pt x="140" y="237"/>
                </a:lnTo>
                <a:lnTo>
                  <a:pt x="139" y="237"/>
                </a:lnTo>
                <a:lnTo>
                  <a:pt x="137" y="237"/>
                </a:lnTo>
                <a:lnTo>
                  <a:pt x="132" y="237"/>
                </a:lnTo>
                <a:lnTo>
                  <a:pt x="131" y="237"/>
                </a:lnTo>
                <a:lnTo>
                  <a:pt x="129" y="237"/>
                </a:lnTo>
                <a:lnTo>
                  <a:pt x="128" y="237"/>
                </a:lnTo>
                <a:lnTo>
                  <a:pt x="126" y="237"/>
                </a:lnTo>
                <a:lnTo>
                  <a:pt x="124" y="237"/>
                </a:lnTo>
                <a:lnTo>
                  <a:pt x="123" y="237"/>
                </a:lnTo>
                <a:lnTo>
                  <a:pt x="121" y="237"/>
                </a:lnTo>
                <a:lnTo>
                  <a:pt x="120" y="237"/>
                </a:lnTo>
                <a:lnTo>
                  <a:pt x="118" y="237"/>
                </a:lnTo>
                <a:lnTo>
                  <a:pt x="116" y="237"/>
                </a:lnTo>
                <a:lnTo>
                  <a:pt x="113" y="237"/>
                </a:lnTo>
                <a:lnTo>
                  <a:pt x="91" y="237"/>
                </a:lnTo>
                <a:lnTo>
                  <a:pt x="89" y="237"/>
                </a:lnTo>
                <a:lnTo>
                  <a:pt x="88" y="237"/>
                </a:lnTo>
                <a:lnTo>
                  <a:pt x="86" y="237"/>
                </a:lnTo>
                <a:lnTo>
                  <a:pt x="84" y="237"/>
                </a:lnTo>
                <a:lnTo>
                  <a:pt x="83" y="237"/>
                </a:lnTo>
                <a:lnTo>
                  <a:pt x="81" y="237"/>
                </a:lnTo>
                <a:lnTo>
                  <a:pt x="80" y="237"/>
                </a:lnTo>
                <a:lnTo>
                  <a:pt x="78" y="237"/>
                </a:lnTo>
                <a:lnTo>
                  <a:pt x="76" y="237"/>
                </a:lnTo>
                <a:lnTo>
                  <a:pt x="75" y="237"/>
                </a:lnTo>
                <a:lnTo>
                  <a:pt x="73" y="237"/>
                </a:lnTo>
                <a:lnTo>
                  <a:pt x="72" y="237"/>
                </a:lnTo>
                <a:lnTo>
                  <a:pt x="70" y="237"/>
                </a:lnTo>
                <a:lnTo>
                  <a:pt x="68" y="237"/>
                </a:lnTo>
                <a:lnTo>
                  <a:pt x="67" y="237"/>
                </a:lnTo>
                <a:lnTo>
                  <a:pt x="65" y="237"/>
                </a:lnTo>
                <a:lnTo>
                  <a:pt x="64" y="237"/>
                </a:lnTo>
                <a:lnTo>
                  <a:pt x="62" y="237"/>
                </a:lnTo>
                <a:lnTo>
                  <a:pt x="60" y="237"/>
                </a:lnTo>
                <a:lnTo>
                  <a:pt x="59" y="237"/>
                </a:lnTo>
                <a:lnTo>
                  <a:pt x="57" y="237"/>
                </a:lnTo>
                <a:lnTo>
                  <a:pt x="56" y="237"/>
                </a:lnTo>
                <a:lnTo>
                  <a:pt x="54" y="237"/>
                </a:lnTo>
                <a:lnTo>
                  <a:pt x="52" y="237"/>
                </a:lnTo>
                <a:lnTo>
                  <a:pt x="51" y="237"/>
                </a:lnTo>
                <a:lnTo>
                  <a:pt x="49" y="237"/>
                </a:lnTo>
                <a:lnTo>
                  <a:pt x="48" y="237"/>
                </a:lnTo>
                <a:lnTo>
                  <a:pt x="46" y="237"/>
                </a:lnTo>
                <a:lnTo>
                  <a:pt x="44" y="237"/>
                </a:lnTo>
                <a:lnTo>
                  <a:pt x="43" y="237"/>
                </a:lnTo>
                <a:lnTo>
                  <a:pt x="41" y="237"/>
                </a:lnTo>
                <a:lnTo>
                  <a:pt x="40" y="237"/>
                </a:lnTo>
                <a:lnTo>
                  <a:pt x="38" y="237"/>
                </a:lnTo>
                <a:lnTo>
                  <a:pt x="30" y="237"/>
                </a:lnTo>
                <a:lnTo>
                  <a:pt x="27" y="237"/>
                </a:lnTo>
                <a:lnTo>
                  <a:pt x="25" y="237"/>
                </a:lnTo>
                <a:lnTo>
                  <a:pt x="12" y="237"/>
                </a:lnTo>
                <a:lnTo>
                  <a:pt x="9" y="237"/>
                </a:lnTo>
                <a:lnTo>
                  <a:pt x="4" y="237"/>
                </a:lnTo>
                <a:lnTo>
                  <a:pt x="3" y="237"/>
                </a:lnTo>
                <a:lnTo>
                  <a:pt x="0" y="237"/>
                </a:lnTo>
                <a:lnTo>
                  <a:pt x="0" y="219"/>
                </a:lnTo>
                <a:lnTo>
                  <a:pt x="0" y="216"/>
                </a:lnTo>
                <a:lnTo>
                  <a:pt x="0" y="211"/>
                </a:lnTo>
                <a:lnTo>
                  <a:pt x="0" y="207"/>
                </a:lnTo>
                <a:lnTo>
                  <a:pt x="0" y="197"/>
                </a:lnTo>
                <a:lnTo>
                  <a:pt x="0" y="189"/>
                </a:lnTo>
                <a:lnTo>
                  <a:pt x="0" y="184"/>
                </a:lnTo>
                <a:lnTo>
                  <a:pt x="0" y="171"/>
                </a:lnTo>
                <a:lnTo>
                  <a:pt x="0" y="159"/>
                </a:lnTo>
                <a:lnTo>
                  <a:pt x="0" y="154"/>
                </a:lnTo>
                <a:lnTo>
                  <a:pt x="0" y="152"/>
                </a:lnTo>
                <a:lnTo>
                  <a:pt x="0" y="146"/>
                </a:lnTo>
                <a:lnTo>
                  <a:pt x="0" y="133"/>
                </a:lnTo>
                <a:lnTo>
                  <a:pt x="0" y="131"/>
                </a:lnTo>
                <a:lnTo>
                  <a:pt x="0" y="127"/>
                </a:lnTo>
                <a:lnTo>
                  <a:pt x="0" y="119"/>
                </a:lnTo>
                <a:lnTo>
                  <a:pt x="0" y="83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66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3"/>
                </a:lnTo>
                <a:lnTo>
                  <a:pt x="0" y="26"/>
                </a:lnTo>
                <a:lnTo>
                  <a:pt x="0" y="13"/>
                </a:lnTo>
                <a:lnTo>
                  <a:pt x="0" y="10"/>
                </a:lnTo>
                <a:lnTo>
                  <a:pt x="0" y="0"/>
                </a:lnTo>
                <a:lnTo>
                  <a:pt x="3" y="0"/>
                </a:lnTo>
                <a:lnTo>
                  <a:pt x="9" y="0"/>
                </a:lnTo>
                <a:lnTo>
                  <a:pt x="12" y="0"/>
                </a:lnTo>
                <a:lnTo>
                  <a:pt x="24" y="0"/>
                </a:lnTo>
                <a:lnTo>
                  <a:pt x="25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6" y="0"/>
                </a:lnTo>
                <a:lnTo>
                  <a:pt x="89" y="0"/>
                </a:lnTo>
                <a:lnTo>
                  <a:pt x="97" y="0"/>
                </a:lnTo>
                <a:lnTo>
                  <a:pt x="100" y="0"/>
                </a:lnTo>
                <a:lnTo>
                  <a:pt x="112" y="0"/>
                </a:lnTo>
                <a:lnTo>
                  <a:pt x="113" y="0"/>
                </a:lnTo>
                <a:lnTo>
                  <a:pt x="118" y="0"/>
                </a:lnTo>
                <a:lnTo>
                  <a:pt x="120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50" y="0"/>
                </a:lnTo>
                <a:lnTo>
                  <a:pt x="152" y="0"/>
                </a:lnTo>
                <a:lnTo>
                  <a:pt x="156" y="0"/>
                </a:lnTo>
                <a:close/>
              </a:path>
            </a:pathLst>
          </a:custGeom>
          <a:solidFill>
            <a:srgbClr val="7C82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9"/>
          <p:cNvSpPr>
            <a:spLocks/>
          </p:cNvSpPr>
          <p:nvPr/>
        </p:nvSpPr>
        <p:spPr bwMode="auto">
          <a:xfrm>
            <a:off x="3111501" y="4752976"/>
            <a:ext cx="388938" cy="495300"/>
          </a:xfrm>
          <a:custGeom>
            <a:avLst/>
            <a:gdLst/>
            <a:ahLst/>
            <a:cxnLst>
              <a:cxn ang="0">
                <a:pos x="110" y="0"/>
              </a:cxn>
              <a:cxn ang="0">
                <a:pos x="120" y="0"/>
              </a:cxn>
              <a:cxn ang="0">
                <a:pos x="130" y="0"/>
              </a:cxn>
              <a:cxn ang="0">
                <a:pos x="139" y="0"/>
              </a:cxn>
              <a:cxn ang="0">
                <a:pos x="149" y="0"/>
              </a:cxn>
              <a:cxn ang="0">
                <a:pos x="158" y="0"/>
              </a:cxn>
              <a:cxn ang="0">
                <a:pos x="174" y="0"/>
              </a:cxn>
              <a:cxn ang="0">
                <a:pos x="184" y="0"/>
              </a:cxn>
              <a:cxn ang="0">
                <a:pos x="194" y="0"/>
              </a:cxn>
              <a:cxn ang="0">
                <a:pos x="202" y="1"/>
              </a:cxn>
              <a:cxn ang="0">
                <a:pos x="210" y="0"/>
              </a:cxn>
              <a:cxn ang="0">
                <a:pos x="219" y="0"/>
              </a:cxn>
              <a:cxn ang="0">
                <a:pos x="229" y="0"/>
              </a:cxn>
              <a:cxn ang="0">
                <a:pos x="235" y="3"/>
              </a:cxn>
              <a:cxn ang="0">
                <a:pos x="235" y="12"/>
              </a:cxn>
              <a:cxn ang="0">
                <a:pos x="235" y="22"/>
              </a:cxn>
              <a:cxn ang="0">
                <a:pos x="235" y="32"/>
              </a:cxn>
              <a:cxn ang="0">
                <a:pos x="235" y="41"/>
              </a:cxn>
              <a:cxn ang="0">
                <a:pos x="235" y="51"/>
              </a:cxn>
              <a:cxn ang="0">
                <a:pos x="235" y="60"/>
              </a:cxn>
              <a:cxn ang="0">
                <a:pos x="235" y="70"/>
              </a:cxn>
              <a:cxn ang="0">
                <a:pos x="235" y="80"/>
              </a:cxn>
              <a:cxn ang="0">
                <a:pos x="235" y="89"/>
              </a:cxn>
              <a:cxn ang="0">
                <a:pos x="235" y="99"/>
              </a:cxn>
              <a:cxn ang="0">
                <a:pos x="235" y="108"/>
              </a:cxn>
              <a:cxn ang="0">
                <a:pos x="235" y="118"/>
              </a:cxn>
              <a:cxn ang="0">
                <a:pos x="235" y="128"/>
              </a:cxn>
              <a:cxn ang="0">
                <a:pos x="235" y="137"/>
              </a:cxn>
              <a:cxn ang="0">
                <a:pos x="235" y="148"/>
              </a:cxn>
              <a:cxn ang="0">
                <a:pos x="243" y="216"/>
              </a:cxn>
              <a:cxn ang="0">
                <a:pos x="243" y="227"/>
              </a:cxn>
              <a:cxn ang="0">
                <a:pos x="243" y="240"/>
              </a:cxn>
              <a:cxn ang="0">
                <a:pos x="245" y="312"/>
              </a:cxn>
              <a:cxn ang="0">
                <a:pos x="192" y="312"/>
              </a:cxn>
              <a:cxn ang="0">
                <a:pos x="171" y="312"/>
              </a:cxn>
              <a:cxn ang="0">
                <a:pos x="162" y="312"/>
              </a:cxn>
              <a:cxn ang="0">
                <a:pos x="150" y="312"/>
              </a:cxn>
              <a:cxn ang="0">
                <a:pos x="74" y="312"/>
              </a:cxn>
              <a:cxn ang="0">
                <a:pos x="62" y="312"/>
              </a:cxn>
              <a:cxn ang="0">
                <a:pos x="53" y="312"/>
              </a:cxn>
              <a:cxn ang="0">
                <a:pos x="43" y="312"/>
              </a:cxn>
              <a:cxn ang="0">
                <a:pos x="34" y="312"/>
              </a:cxn>
              <a:cxn ang="0">
                <a:pos x="24" y="312"/>
              </a:cxn>
              <a:cxn ang="0">
                <a:pos x="11" y="291"/>
              </a:cxn>
              <a:cxn ang="0">
                <a:pos x="11" y="262"/>
              </a:cxn>
              <a:cxn ang="0">
                <a:pos x="11" y="195"/>
              </a:cxn>
              <a:cxn ang="0">
                <a:pos x="11" y="158"/>
              </a:cxn>
              <a:cxn ang="0">
                <a:pos x="0" y="156"/>
              </a:cxn>
              <a:cxn ang="0">
                <a:pos x="0" y="110"/>
              </a:cxn>
              <a:cxn ang="0">
                <a:pos x="0" y="99"/>
              </a:cxn>
              <a:cxn ang="0">
                <a:pos x="0" y="67"/>
              </a:cxn>
              <a:cxn ang="0">
                <a:pos x="0" y="49"/>
              </a:cxn>
              <a:cxn ang="0">
                <a:pos x="0" y="40"/>
              </a:cxn>
              <a:cxn ang="0">
                <a:pos x="0" y="30"/>
              </a:cxn>
              <a:cxn ang="0">
                <a:pos x="3" y="0"/>
              </a:cxn>
              <a:cxn ang="0">
                <a:pos x="13" y="0"/>
              </a:cxn>
              <a:cxn ang="0">
                <a:pos x="21" y="1"/>
              </a:cxn>
              <a:cxn ang="0">
                <a:pos x="30" y="1"/>
              </a:cxn>
              <a:cxn ang="0">
                <a:pos x="40" y="1"/>
              </a:cxn>
              <a:cxn ang="0">
                <a:pos x="48" y="0"/>
              </a:cxn>
              <a:cxn ang="0">
                <a:pos x="58" y="0"/>
              </a:cxn>
              <a:cxn ang="0">
                <a:pos x="67" y="0"/>
              </a:cxn>
              <a:cxn ang="0">
                <a:pos x="77" y="0"/>
              </a:cxn>
            </a:cxnLst>
            <a:rect l="0" t="0" r="r" b="b"/>
            <a:pathLst>
              <a:path w="245" h="312">
                <a:moveTo>
                  <a:pt x="78" y="0"/>
                </a:move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5" y="1"/>
                </a:lnTo>
                <a:lnTo>
                  <a:pt x="197" y="1"/>
                </a:lnTo>
                <a:lnTo>
                  <a:pt x="198" y="1"/>
                </a:lnTo>
                <a:lnTo>
                  <a:pt x="200" y="1"/>
                </a:lnTo>
                <a:lnTo>
                  <a:pt x="202" y="1"/>
                </a:lnTo>
                <a:lnTo>
                  <a:pt x="203" y="1"/>
                </a:lnTo>
                <a:lnTo>
                  <a:pt x="205" y="1"/>
                </a:lnTo>
                <a:lnTo>
                  <a:pt x="206" y="1"/>
                </a:lnTo>
                <a:lnTo>
                  <a:pt x="208" y="1"/>
                </a:lnTo>
                <a:lnTo>
                  <a:pt x="210" y="1"/>
                </a:lnTo>
                <a:lnTo>
                  <a:pt x="210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8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6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lnTo>
                  <a:pt x="234" y="0"/>
                </a:lnTo>
                <a:lnTo>
                  <a:pt x="235" y="0"/>
                </a:lnTo>
                <a:lnTo>
                  <a:pt x="235" y="1"/>
                </a:lnTo>
                <a:lnTo>
                  <a:pt x="235" y="3"/>
                </a:lnTo>
                <a:lnTo>
                  <a:pt x="235" y="4"/>
                </a:lnTo>
                <a:lnTo>
                  <a:pt x="235" y="6"/>
                </a:lnTo>
                <a:lnTo>
                  <a:pt x="235" y="8"/>
                </a:lnTo>
                <a:lnTo>
                  <a:pt x="235" y="9"/>
                </a:lnTo>
                <a:lnTo>
                  <a:pt x="235" y="11"/>
                </a:lnTo>
                <a:lnTo>
                  <a:pt x="235" y="12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0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8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6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4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2"/>
                </a:lnTo>
                <a:lnTo>
                  <a:pt x="235" y="54"/>
                </a:lnTo>
                <a:lnTo>
                  <a:pt x="235" y="56"/>
                </a:lnTo>
                <a:lnTo>
                  <a:pt x="235" y="57"/>
                </a:lnTo>
                <a:lnTo>
                  <a:pt x="235" y="59"/>
                </a:lnTo>
                <a:lnTo>
                  <a:pt x="235" y="60"/>
                </a:lnTo>
                <a:lnTo>
                  <a:pt x="235" y="62"/>
                </a:lnTo>
                <a:lnTo>
                  <a:pt x="235" y="64"/>
                </a:lnTo>
                <a:lnTo>
                  <a:pt x="235" y="65"/>
                </a:lnTo>
                <a:lnTo>
                  <a:pt x="235" y="67"/>
                </a:lnTo>
                <a:lnTo>
                  <a:pt x="235" y="68"/>
                </a:lnTo>
                <a:lnTo>
                  <a:pt x="235" y="70"/>
                </a:lnTo>
                <a:lnTo>
                  <a:pt x="235" y="72"/>
                </a:lnTo>
                <a:lnTo>
                  <a:pt x="235" y="73"/>
                </a:lnTo>
                <a:lnTo>
                  <a:pt x="235" y="75"/>
                </a:lnTo>
                <a:lnTo>
                  <a:pt x="235" y="76"/>
                </a:lnTo>
                <a:lnTo>
                  <a:pt x="235" y="78"/>
                </a:lnTo>
                <a:lnTo>
                  <a:pt x="235" y="80"/>
                </a:lnTo>
                <a:lnTo>
                  <a:pt x="235" y="81"/>
                </a:lnTo>
                <a:lnTo>
                  <a:pt x="235" y="83"/>
                </a:lnTo>
                <a:lnTo>
                  <a:pt x="235" y="84"/>
                </a:lnTo>
                <a:lnTo>
                  <a:pt x="235" y="86"/>
                </a:lnTo>
                <a:lnTo>
                  <a:pt x="235" y="88"/>
                </a:lnTo>
                <a:lnTo>
                  <a:pt x="235" y="89"/>
                </a:lnTo>
                <a:lnTo>
                  <a:pt x="235" y="91"/>
                </a:lnTo>
                <a:lnTo>
                  <a:pt x="235" y="92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0"/>
                </a:lnTo>
                <a:lnTo>
                  <a:pt x="235" y="102"/>
                </a:lnTo>
                <a:lnTo>
                  <a:pt x="235" y="104"/>
                </a:lnTo>
                <a:lnTo>
                  <a:pt x="235" y="105"/>
                </a:lnTo>
                <a:lnTo>
                  <a:pt x="235" y="107"/>
                </a:lnTo>
                <a:lnTo>
                  <a:pt x="235" y="108"/>
                </a:lnTo>
                <a:lnTo>
                  <a:pt x="235" y="110"/>
                </a:lnTo>
                <a:lnTo>
                  <a:pt x="235" y="112"/>
                </a:lnTo>
                <a:lnTo>
                  <a:pt x="235" y="113"/>
                </a:lnTo>
                <a:lnTo>
                  <a:pt x="235" y="115"/>
                </a:lnTo>
                <a:lnTo>
                  <a:pt x="235" y="116"/>
                </a:lnTo>
                <a:lnTo>
                  <a:pt x="235" y="118"/>
                </a:lnTo>
                <a:lnTo>
                  <a:pt x="235" y="120"/>
                </a:lnTo>
                <a:lnTo>
                  <a:pt x="235" y="121"/>
                </a:lnTo>
                <a:lnTo>
                  <a:pt x="235" y="123"/>
                </a:lnTo>
                <a:lnTo>
                  <a:pt x="235" y="124"/>
                </a:lnTo>
                <a:lnTo>
                  <a:pt x="235" y="126"/>
                </a:lnTo>
                <a:lnTo>
                  <a:pt x="235" y="128"/>
                </a:lnTo>
                <a:lnTo>
                  <a:pt x="235" y="129"/>
                </a:lnTo>
                <a:lnTo>
                  <a:pt x="235" y="131"/>
                </a:lnTo>
                <a:lnTo>
                  <a:pt x="235" y="132"/>
                </a:lnTo>
                <a:lnTo>
                  <a:pt x="235" y="134"/>
                </a:lnTo>
                <a:lnTo>
                  <a:pt x="235" y="136"/>
                </a:lnTo>
                <a:lnTo>
                  <a:pt x="235" y="137"/>
                </a:lnTo>
                <a:lnTo>
                  <a:pt x="235" y="139"/>
                </a:lnTo>
                <a:lnTo>
                  <a:pt x="235" y="140"/>
                </a:lnTo>
                <a:lnTo>
                  <a:pt x="235" y="142"/>
                </a:lnTo>
                <a:lnTo>
                  <a:pt x="235" y="144"/>
                </a:lnTo>
                <a:lnTo>
                  <a:pt x="235" y="145"/>
                </a:lnTo>
                <a:lnTo>
                  <a:pt x="235" y="148"/>
                </a:lnTo>
                <a:lnTo>
                  <a:pt x="235" y="156"/>
                </a:lnTo>
                <a:lnTo>
                  <a:pt x="243" y="156"/>
                </a:lnTo>
                <a:lnTo>
                  <a:pt x="243" y="179"/>
                </a:lnTo>
                <a:lnTo>
                  <a:pt x="243" y="208"/>
                </a:lnTo>
                <a:lnTo>
                  <a:pt x="243" y="214"/>
                </a:lnTo>
                <a:lnTo>
                  <a:pt x="243" y="216"/>
                </a:lnTo>
                <a:lnTo>
                  <a:pt x="243" y="217"/>
                </a:lnTo>
                <a:lnTo>
                  <a:pt x="243" y="220"/>
                </a:lnTo>
                <a:lnTo>
                  <a:pt x="243" y="222"/>
                </a:lnTo>
                <a:lnTo>
                  <a:pt x="243" y="224"/>
                </a:lnTo>
                <a:lnTo>
                  <a:pt x="243" y="225"/>
                </a:lnTo>
                <a:lnTo>
                  <a:pt x="243" y="227"/>
                </a:lnTo>
                <a:lnTo>
                  <a:pt x="243" y="228"/>
                </a:lnTo>
                <a:lnTo>
                  <a:pt x="243" y="230"/>
                </a:lnTo>
                <a:lnTo>
                  <a:pt x="243" y="232"/>
                </a:lnTo>
                <a:lnTo>
                  <a:pt x="243" y="233"/>
                </a:lnTo>
                <a:lnTo>
                  <a:pt x="243" y="235"/>
                </a:lnTo>
                <a:lnTo>
                  <a:pt x="243" y="240"/>
                </a:lnTo>
                <a:lnTo>
                  <a:pt x="243" y="246"/>
                </a:lnTo>
                <a:lnTo>
                  <a:pt x="243" y="254"/>
                </a:lnTo>
                <a:lnTo>
                  <a:pt x="243" y="267"/>
                </a:lnTo>
                <a:lnTo>
                  <a:pt x="243" y="276"/>
                </a:lnTo>
                <a:lnTo>
                  <a:pt x="245" y="299"/>
                </a:lnTo>
                <a:lnTo>
                  <a:pt x="245" y="312"/>
                </a:lnTo>
                <a:lnTo>
                  <a:pt x="227" y="312"/>
                </a:lnTo>
                <a:lnTo>
                  <a:pt x="226" y="312"/>
                </a:lnTo>
                <a:lnTo>
                  <a:pt x="224" y="312"/>
                </a:lnTo>
                <a:lnTo>
                  <a:pt x="218" y="312"/>
                </a:lnTo>
                <a:lnTo>
                  <a:pt x="206" y="312"/>
                </a:lnTo>
                <a:lnTo>
                  <a:pt x="192" y="312"/>
                </a:lnTo>
                <a:lnTo>
                  <a:pt x="179" y="312"/>
                </a:lnTo>
                <a:lnTo>
                  <a:pt x="178" y="312"/>
                </a:lnTo>
                <a:lnTo>
                  <a:pt x="176" y="312"/>
                </a:lnTo>
                <a:lnTo>
                  <a:pt x="174" y="312"/>
                </a:lnTo>
                <a:lnTo>
                  <a:pt x="173" y="312"/>
                </a:lnTo>
                <a:lnTo>
                  <a:pt x="171" y="312"/>
                </a:lnTo>
                <a:lnTo>
                  <a:pt x="170" y="312"/>
                </a:lnTo>
                <a:lnTo>
                  <a:pt x="168" y="312"/>
                </a:lnTo>
                <a:lnTo>
                  <a:pt x="166" y="312"/>
                </a:lnTo>
                <a:lnTo>
                  <a:pt x="165" y="312"/>
                </a:lnTo>
                <a:lnTo>
                  <a:pt x="163" y="312"/>
                </a:lnTo>
                <a:lnTo>
                  <a:pt x="162" y="312"/>
                </a:lnTo>
                <a:lnTo>
                  <a:pt x="160" y="312"/>
                </a:lnTo>
                <a:lnTo>
                  <a:pt x="158" y="312"/>
                </a:lnTo>
                <a:lnTo>
                  <a:pt x="157" y="312"/>
                </a:lnTo>
                <a:lnTo>
                  <a:pt x="155" y="312"/>
                </a:lnTo>
                <a:lnTo>
                  <a:pt x="154" y="312"/>
                </a:lnTo>
                <a:lnTo>
                  <a:pt x="150" y="312"/>
                </a:lnTo>
                <a:lnTo>
                  <a:pt x="144" y="312"/>
                </a:lnTo>
                <a:lnTo>
                  <a:pt x="141" y="312"/>
                </a:lnTo>
                <a:lnTo>
                  <a:pt x="123" y="312"/>
                </a:lnTo>
                <a:lnTo>
                  <a:pt x="98" y="312"/>
                </a:lnTo>
                <a:lnTo>
                  <a:pt x="90" y="312"/>
                </a:lnTo>
                <a:lnTo>
                  <a:pt x="74" y="312"/>
                </a:lnTo>
                <a:lnTo>
                  <a:pt x="70" y="312"/>
                </a:lnTo>
                <a:lnTo>
                  <a:pt x="69" y="312"/>
                </a:lnTo>
                <a:lnTo>
                  <a:pt x="67" y="312"/>
                </a:lnTo>
                <a:lnTo>
                  <a:pt x="66" y="312"/>
                </a:lnTo>
                <a:lnTo>
                  <a:pt x="64" y="312"/>
                </a:lnTo>
                <a:lnTo>
                  <a:pt x="62" y="312"/>
                </a:lnTo>
                <a:lnTo>
                  <a:pt x="61" y="312"/>
                </a:lnTo>
                <a:lnTo>
                  <a:pt x="59" y="312"/>
                </a:lnTo>
                <a:lnTo>
                  <a:pt x="58" y="312"/>
                </a:lnTo>
                <a:lnTo>
                  <a:pt x="56" y="312"/>
                </a:lnTo>
                <a:lnTo>
                  <a:pt x="54" y="312"/>
                </a:lnTo>
                <a:lnTo>
                  <a:pt x="53" y="312"/>
                </a:lnTo>
                <a:lnTo>
                  <a:pt x="51" y="312"/>
                </a:lnTo>
                <a:lnTo>
                  <a:pt x="50" y="312"/>
                </a:lnTo>
                <a:lnTo>
                  <a:pt x="48" y="312"/>
                </a:lnTo>
                <a:lnTo>
                  <a:pt x="46" y="312"/>
                </a:lnTo>
                <a:lnTo>
                  <a:pt x="45" y="312"/>
                </a:lnTo>
                <a:lnTo>
                  <a:pt x="43" y="312"/>
                </a:lnTo>
                <a:lnTo>
                  <a:pt x="42" y="312"/>
                </a:lnTo>
                <a:lnTo>
                  <a:pt x="40" y="312"/>
                </a:lnTo>
                <a:lnTo>
                  <a:pt x="38" y="312"/>
                </a:lnTo>
                <a:lnTo>
                  <a:pt x="37" y="312"/>
                </a:lnTo>
                <a:lnTo>
                  <a:pt x="35" y="312"/>
                </a:lnTo>
                <a:lnTo>
                  <a:pt x="34" y="312"/>
                </a:lnTo>
                <a:lnTo>
                  <a:pt x="32" y="312"/>
                </a:lnTo>
                <a:lnTo>
                  <a:pt x="30" y="312"/>
                </a:lnTo>
                <a:lnTo>
                  <a:pt x="29" y="312"/>
                </a:lnTo>
                <a:lnTo>
                  <a:pt x="27" y="312"/>
                </a:lnTo>
                <a:lnTo>
                  <a:pt x="26" y="312"/>
                </a:lnTo>
                <a:lnTo>
                  <a:pt x="24" y="312"/>
                </a:lnTo>
                <a:lnTo>
                  <a:pt x="13" y="312"/>
                </a:lnTo>
                <a:lnTo>
                  <a:pt x="11" y="312"/>
                </a:lnTo>
                <a:lnTo>
                  <a:pt x="11" y="305"/>
                </a:lnTo>
                <a:lnTo>
                  <a:pt x="11" y="297"/>
                </a:lnTo>
                <a:lnTo>
                  <a:pt x="11" y="296"/>
                </a:lnTo>
                <a:lnTo>
                  <a:pt x="11" y="291"/>
                </a:lnTo>
                <a:lnTo>
                  <a:pt x="11" y="289"/>
                </a:lnTo>
                <a:lnTo>
                  <a:pt x="11" y="284"/>
                </a:lnTo>
                <a:lnTo>
                  <a:pt x="11" y="281"/>
                </a:lnTo>
                <a:lnTo>
                  <a:pt x="11" y="276"/>
                </a:lnTo>
                <a:lnTo>
                  <a:pt x="11" y="272"/>
                </a:lnTo>
                <a:lnTo>
                  <a:pt x="11" y="262"/>
                </a:lnTo>
                <a:lnTo>
                  <a:pt x="11" y="249"/>
                </a:lnTo>
                <a:lnTo>
                  <a:pt x="11" y="246"/>
                </a:lnTo>
                <a:lnTo>
                  <a:pt x="11" y="233"/>
                </a:lnTo>
                <a:lnTo>
                  <a:pt x="11" y="220"/>
                </a:lnTo>
                <a:lnTo>
                  <a:pt x="11" y="208"/>
                </a:lnTo>
                <a:lnTo>
                  <a:pt x="11" y="195"/>
                </a:lnTo>
                <a:lnTo>
                  <a:pt x="11" y="192"/>
                </a:lnTo>
                <a:lnTo>
                  <a:pt x="11" y="185"/>
                </a:lnTo>
                <a:lnTo>
                  <a:pt x="11" y="180"/>
                </a:lnTo>
                <a:lnTo>
                  <a:pt x="11" y="177"/>
                </a:lnTo>
                <a:lnTo>
                  <a:pt x="11" y="163"/>
                </a:lnTo>
                <a:lnTo>
                  <a:pt x="11" y="158"/>
                </a:lnTo>
                <a:lnTo>
                  <a:pt x="11" y="156"/>
                </a:lnTo>
                <a:lnTo>
                  <a:pt x="10" y="156"/>
                </a:lnTo>
                <a:lnTo>
                  <a:pt x="8" y="156"/>
                </a:lnTo>
                <a:lnTo>
                  <a:pt x="6" y="156"/>
                </a:lnTo>
                <a:lnTo>
                  <a:pt x="5" y="156"/>
                </a:lnTo>
                <a:lnTo>
                  <a:pt x="0" y="156"/>
                </a:lnTo>
                <a:lnTo>
                  <a:pt x="0" y="144"/>
                </a:lnTo>
                <a:lnTo>
                  <a:pt x="0" y="131"/>
                </a:lnTo>
                <a:lnTo>
                  <a:pt x="0" y="128"/>
                </a:lnTo>
                <a:lnTo>
                  <a:pt x="0" y="118"/>
                </a:lnTo>
                <a:lnTo>
                  <a:pt x="0" y="113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1"/>
                </a:lnTo>
                <a:lnTo>
                  <a:pt x="0" y="89"/>
                </a:lnTo>
                <a:lnTo>
                  <a:pt x="0" y="78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56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14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4" y="1"/>
                </a:lnTo>
                <a:lnTo>
                  <a:pt x="16" y="1"/>
                </a:lnTo>
                <a:lnTo>
                  <a:pt x="18" y="1"/>
                </a:lnTo>
                <a:lnTo>
                  <a:pt x="19" y="1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6" y="1"/>
                </a:lnTo>
                <a:lnTo>
                  <a:pt x="27" y="1"/>
                </a:lnTo>
                <a:lnTo>
                  <a:pt x="29" y="1"/>
                </a:lnTo>
                <a:lnTo>
                  <a:pt x="30" y="1"/>
                </a:lnTo>
                <a:lnTo>
                  <a:pt x="32" y="1"/>
                </a:lnTo>
                <a:lnTo>
                  <a:pt x="34" y="1"/>
                </a:lnTo>
                <a:lnTo>
                  <a:pt x="35" y="1"/>
                </a:lnTo>
                <a:lnTo>
                  <a:pt x="37" y="1"/>
                </a:lnTo>
                <a:lnTo>
                  <a:pt x="38" y="1"/>
                </a:lnTo>
                <a:lnTo>
                  <a:pt x="40" y="1"/>
                </a:lnTo>
                <a:lnTo>
                  <a:pt x="42" y="1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close/>
              </a:path>
            </a:pathLst>
          </a:custGeom>
          <a:solidFill>
            <a:srgbClr val="BDB5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80"/>
          <p:cNvSpPr>
            <a:spLocks/>
          </p:cNvSpPr>
          <p:nvPr/>
        </p:nvSpPr>
        <p:spPr bwMode="auto">
          <a:xfrm>
            <a:off x="5465763" y="2992438"/>
            <a:ext cx="558800" cy="698500"/>
          </a:xfrm>
          <a:custGeom>
            <a:avLst/>
            <a:gdLst/>
            <a:ahLst/>
            <a:cxnLst>
              <a:cxn ang="0">
                <a:pos x="347" y="160"/>
              </a:cxn>
              <a:cxn ang="0">
                <a:pos x="349" y="171"/>
              </a:cxn>
              <a:cxn ang="0">
                <a:pos x="344" y="181"/>
              </a:cxn>
              <a:cxn ang="0">
                <a:pos x="341" y="181"/>
              </a:cxn>
              <a:cxn ang="0">
                <a:pos x="339" y="190"/>
              </a:cxn>
              <a:cxn ang="0">
                <a:pos x="339" y="203"/>
              </a:cxn>
              <a:cxn ang="0">
                <a:pos x="331" y="197"/>
              </a:cxn>
              <a:cxn ang="0">
                <a:pos x="319" y="197"/>
              </a:cxn>
              <a:cxn ang="0">
                <a:pos x="309" y="192"/>
              </a:cxn>
              <a:cxn ang="0">
                <a:pos x="307" y="195"/>
              </a:cxn>
              <a:cxn ang="0">
                <a:pos x="307" y="206"/>
              </a:cxn>
              <a:cxn ang="0">
                <a:pos x="304" y="217"/>
              </a:cxn>
              <a:cxn ang="0">
                <a:pos x="298" y="219"/>
              </a:cxn>
              <a:cxn ang="0">
                <a:pos x="291" y="221"/>
              </a:cxn>
              <a:cxn ang="0">
                <a:pos x="285" y="229"/>
              </a:cxn>
              <a:cxn ang="0">
                <a:pos x="285" y="243"/>
              </a:cxn>
              <a:cxn ang="0">
                <a:pos x="283" y="248"/>
              </a:cxn>
              <a:cxn ang="0">
                <a:pos x="288" y="261"/>
              </a:cxn>
              <a:cxn ang="0">
                <a:pos x="293" y="272"/>
              </a:cxn>
              <a:cxn ang="0">
                <a:pos x="304" y="285"/>
              </a:cxn>
              <a:cxn ang="0">
                <a:pos x="301" y="297"/>
              </a:cxn>
              <a:cxn ang="0">
                <a:pos x="295" y="312"/>
              </a:cxn>
              <a:cxn ang="0">
                <a:pos x="290" y="326"/>
              </a:cxn>
              <a:cxn ang="0">
                <a:pos x="280" y="344"/>
              </a:cxn>
              <a:cxn ang="0">
                <a:pos x="267" y="369"/>
              </a:cxn>
              <a:cxn ang="0">
                <a:pos x="271" y="393"/>
              </a:cxn>
              <a:cxn ang="0">
                <a:pos x="282" y="406"/>
              </a:cxn>
              <a:cxn ang="0">
                <a:pos x="291" y="417"/>
              </a:cxn>
              <a:cxn ang="0">
                <a:pos x="295" y="433"/>
              </a:cxn>
              <a:cxn ang="0">
                <a:pos x="277" y="438"/>
              </a:cxn>
              <a:cxn ang="0">
                <a:pos x="227" y="438"/>
              </a:cxn>
              <a:cxn ang="0">
                <a:pos x="167" y="400"/>
              </a:cxn>
              <a:cxn ang="0">
                <a:pos x="95" y="400"/>
              </a:cxn>
              <a:cxn ang="0">
                <a:pos x="0" y="387"/>
              </a:cxn>
              <a:cxn ang="0">
                <a:pos x="0" y="307"/>
              </a:cxn>
              <a:cxn ang="0">
                <a:pos x="0" y="273"/>
              </a:cxn>
              <a:cxn ang="0">
                <a:pos x="40" y="240"/>
              </a:cxn>
              <a:cxn ang="0">
                <a:pos x="47" y="213"/>
              </a:cxn>
              <a:cxn ang="0">
                <a:pos x="55" y="48"/>
              </a:cxn>
              <a:cxn ang="0">
                <a:pos x="287" y="0"/>
              </a:cxn>
              <a:cxn ang="0">
                <a:pos x="298" y="6"/>
              </a:cxn>
              <a:cxn ang="0">
                <a:pos x="295" y="17"/>
              </a:cxn>
              <a:cxn ang="0">
                <a:pos x="287" y="21"/>
              </a:cxn>
              <a:cxn ang="0">
                <a:pos x="279" y="37"/>
              </a:cxn>
              <a:cxn ang="0">
                <a:pos x="274" y="49"/>
              </a:cxn>
              <a:cxn ang="0">
                <a:pos x="267" y="56"/>
              </a:cxn>
              <a:cxn ang="0">
                <a:pos x="263" y="70"/>
              </a:cxn>
              <a:cxn ang="0">
                <a:pos x="261" y="85"/>
              </a:cxn>
              <a:cxn ang="0">
                <a:pos x="264" y="104"/>
              </a:cxn>
              <a:cxn ang="0">
                <a:pos x="266" y="97"/>
              </a:cxn>
              <a:cxn ang="0">
                <a:pos x="271" y="91"/>
              </a:cxn>
              <a:cxn ang="0">
                <a:pos x="274" y="104"/>
              </a:cxn>
              <a:cxn ang="0">
                <a:pos x="282" y="107"/>
              </a:cxn>
              <a:cxn ang="0">
                <a:pos x="293" y="101"/>
              </a:cxn>
              <a:cxn ang="0">
                <a:pos x="301" y="97"/>
              </a:cxn>
              <a:cxn ang="0">
                <a:pos x="311" y="96"/>
              </a:cxn>
              <a:cxn ang="0">
                <a:pos x="320" y="88"/>
              </a:cxn>
            </a:cxnLst>
            <a:rect l="0" t="0" r="r" b="b"/>
            <a:pathLst>
              <a:path w="352" h="440">
                <a:moveTo>
                  <a:pt x="320" y="88"/>
                </a:moveTo>
                <a:lnTo>
                  <a:pt x="320" y="147"/>
                </a:lnTo>
                <a:lnTo>
                  <a:pt x="320" y="149"/>
                </a:lnTo>
                <a:lnTo>
                  <a:pt x="320" y="150"/>
                </a:lnTo>
                <a:lnTo>
                  <a:pt x="320" y="152"/>
                </a:lnTo>
                <a:lnTo>
                  <a:pt x="320" y="153"/>
                </a:lnTo>
                <a:lnTo>
                  <a:pt x="320" y="160"/>
                </a:lnTo>
                <a:lnTo>
                  <a:pt x="347" y="160"/>
                </a:lnTo>
                <a:lnTo>
                  <a:pt x="347" y="161"/>
                </a:lnTo>
                <a:lnTo>
                  <a:pt x="349" y="163"/>
                </a:lnTo>
                <a:lnTo>
                  <a:pt x="349" y="165"/>
                </a:lnTo>
                <a:lnTo>
                  <a:pt x="351" y="166"/>
                </a:lnTo>
                <a:lnTo>
                  <a:pt x="352" y="168"/>
                </a:lnTo>
                <a:lnTo>
                  <a:pt x="351" y="169"/>
                </a:lnTo>
                <a:lnTo>
                  <a:pt x="351" y="171"/>
                </a:lnTo>
                <a:lnTo>
                  <a:pt x="349" y="171"/>
                </a:lnTo>
                <a:lnTo>
                  <a:pt x="349" y="173"/>
                </a:lnTo>
                <a:lnTo>
                  <a:pt x="349" y="176"/>
                </a:lnTo>
                <a:lnTo>
                  <a:pt x="347" y="176"/>
                </a:lnTo>
                <a:lnTo>
                  <a:pt x="346" y="176"/>
                </a:lnTo>
                <a:lnTo>
                  <a:pt x="344" y="176"/>
                </a:lnTo>
                <a:lnTo>
                  <a:pt x="344" y="177"/>
                </a:lnTo>
                <a:lnTo>
                  <a:pt x="344" y="179"/>
                </a:lnTo>
                <a:lnTo>
                  <a:pt x="344" y="181"/>
                </a:lnTo>
                <a:lnTo>
                  <a:pt x="344" y="182"/>
                </a:lnTo>
                <a:lnTo>
                  <a:pt x="344" y="184"/>
                </a:lnTo>
                <a:lnTo>
                  <a:pt x="344" y="185"/>
                </a:lnTo>
                <a:lnTo>
                  <a:pt x="343" y="185"/>
                </a:lnTo>
                <a:lnTo>
                  <a:pt x="343" y="184"/>
                </a:lnTo>
                <a:lnTo>
                  <a:pt x="343" y="182"/>
                </a:lnTo>
                <a:lnTo>
                  <a:pt x="341" y="182"/>
                </a:lnTo>
                <a:lnTo>
                  <a:pt x="341" y="181"/>
                </a:lnTo>
                <a:lnTo>
                  <a:pt x="339" y="181"/>
                </a:lnTo>
                <a:lnTo>
                  <a:pt x="338" y="181"/>
                </a:lnTo>
                <a:lnTo>
                  <a:pt x="339" y="182"/>
                </a:lnTo>
                <a:lnTo>
                  <a:pt x="339" y="184"/>
                </a:lnTo>
                <a:lnTo>
                  <a:pt x="341" y="184"/>
                </a:lnTo>
                <a:lnTo>
                  <a:pt x="341" y="185"/>
                </a:lnTo>
                <a:lnTo>
                  <a:pt x="339" y="187"/>
                </a:lnTo>
                <a:lnTo>
                  <a:pt x="339" y="190"/>
                </a:lnTo>
                <a:lnTo>
                  <a:pt x="339" y="192"/>
                </a:lnTo>
                <a:lnTo>
                  <a:pt x="341" y="193"/>
                </a:lnTo>
                <a:lnTo>
                  <a:pt x="343" y="197"/>
                </a:lnTo>
                <a:lnTo>
                  <a:pt x="343" y="198"/>
                </a:lnTo>
                <a:lnTo>
                  <a:pt x="344" y="200"/>
                </a:lnTo>
                <a:lnTo>
                  <a:pt x="343" y="201"/>
                </a:lnTo>
                <a:lnTo>
                  <a:pt x="341" y="201"/>
                </a:lnTo>
                <a:lnTo>
                  <a:pt x="339" y="203"/>
                </a:lnTo>
                <a:lnTo>
                  <a:pt x="338" y="203"/>
                </a:lnTo>
                <a:lnTo>
                  <a:pt x="338" y="201"/>
                </a:lnTo>
                <a:lnTo>
                  <a:pt x="336" y="201"/>
                </a:lnTo>
                <a:lnTo>
                  <a:pt x="336" y="200"/>
                </a:lnTo>
                <a:lnTo>
                  <a:pt x="335" y="200"/>
                </a:lnTo>
                <a:lnTo>
                  <a:pt x="335" y="198"/>
                </a:lnTo>
                <a:lnTo>
                  <a:pt x="333" y="197"/>
                </a:lnTo>
                <a:lnTo>
                  <a:pt x="331" y="197"/>
                </a:lnTo>
                <a:lnTo>
                  <a:pt x="330" y="197"/>
                </a:lnTo>
                <a:lnTo>
                  <a:pt x="328" y="197"/>
                </a:lnTo>
                <a:lnTo>
                  <a:pt x="327" y="197"/>
                </a:lnTo>
                <a:lnTo>
                  <a:pt x="325" y="197"/>
                </a:lnTo>
                <a:lnTo>
                  <a:pt x="323" y="197"/>
                </a:lnTo>
                <a:lnTo>
                  <a:pt x="322" y="197"/>
                </a:lnTo>
                <a:lnTo>
                  <a:pt x="320" y="197"/>
                </a:lnTo>
                <a:lnTo>
                  <a:pt x="319" y="197"/>
                </a:lnTo>
                <a:lnTo>
                  <a:pt x="317" y="197"/>
                </a:lnTo>
                <a:lnTo>
                  <a:pt x="314" y="192"/>
                </a:lnTo>
                <a:lnTo>
                  <a:pt x="314" y="190"/>
                </a:lnTo>
                <a:lnTo>
                  <a:pt x="312" y="190"/>
                </a:lnTo>
                <a:lnTo>
                  <a:pt x="311" y="190"/>
                </a:lnTo>
                <a:lnTo>
                  <a:pt x="309" y="189"/>
                </a:lnTo>
                <a:lnTo>
                  <a:pt x="309" y="190"/>
                </a:lnTo>
                <a:lnTo>
                  <a:pt x="309" y="192"/>
                </a:lnTo>
                <a:lnTo>
                  <a:pt x="311" y="193"/>
                </a:lnTo>
                <a:lnTo>
                  <a:pt x="311" y="195"/>
                </a:lnTo>
                <a:lnTo>
                  <a:pt x="311" y="197"/>
                </a:lnTo>
                <a:lnTo>
                  <a:pt x="309" y="197"/>
                </a:lnTo>
                <a:lnTo>
                  <a:pt x="309" y="195"/>
                </a:lnTo>
                <a:lnTo>
                  <a:pt x="309" y="193"/>
                </a:lnTo>
                <a:lnTo>
                  <a:pt x="307" y="193"/>
                </a:lnTo>
                <a:lnTo>
                  <a:pt x="307" y="195"/>
                </a:lnTo>
                <a:lnTo>
                  <a:pt x="307" y="197"/>
                </a:lnTo>
                <a:lnTo>
                  <a:pt x="307" y="198"/>
                </a:lnTo>
                <a:lnTo>
                  <a:pt x="309" y="200"/>
                </a:lnTo>
                <a:lnTo>
                  <a:pt x="309" y="201"/>
                </a:lnTo>
                <a:lnTo>
                  <a:pt x="309" y="203"/>
                </a:lnTo>
                <a:lnTo>
                  <a:pt x="309" y="205"/>
                </a:lnTo>
                <a:lnTo>
                  <a:pt x="309" y="206"/>
                </a:lnTo>
                <a:lnTo>
                  <a:pt x="307" y="206"/>
                </a:lnTo>
                <a:lnTo>
                  <a:pt x="307" y="208"/>
                </a:lnTo>
                <a:lnTo>
                  <a:pt x="306" y="208"/>
                </a:lnTo>
                <a:lnTo>
                  <a:pt x="306" y="209"/>
                </a:lnTo>
                <a:lnTo>
                  <a:pt x="304" y="209"/>
                </a:lnTo>
                <a:lnTo>
                  <a:pt x="303" y="213"/>
                </a:lnTo>
                <a:lnTo>
                  <a:pt x="303" y="214"/>
                </a:lnTo>
                <a:lnTo>
                  <a:pt x="304" y="216"/>
                </a:lnTo>
                <a:lnTo>
                  <a:pt x="304" y="217"/>
                </a:lnTo>
                <a:lnTo>
                  <a:pt x="303" y="217"/>
                </a:lnTo>
                <a:lnTo>
                  <a:pt x="303" y="216"/>
                </a:lnTo>
                <a:lnTo>
                  <a:pt x="301" y="214"/>
                </a:lnTo>
                <a:lnTo>
                  <a:pt x="299" y="214"/>
                </a:lnTo>
                <a:lnTo>
                  <a:pt x="298" y="214"/>
                </a:lnTo>
                <a:lnTo>
                  <a:pt x="298" y="216"/>
                </a:lnTo>
                <a:lnTo>
                  <a:pt x="298" y="217"/>
                </a:lnTo>
                <a:lnTo>
                  <a:pt x="298" y="219"/>
                </a:lnTo>
                <a:lnTo>
                  <a:pt x="298" y="221"/>
                </a:lnTo>
                <a:lnTo>
                  <a:pt x="296" y="222"/>
                </a:lnTo>
                <a:lnTo>
                  <a:pt x="295" y="221"/>
                </a:lnTo>
                <a:lnTo>
                  <a:pt x="293" y="219"/>
                </a:lnTo>
                <a:lnTo>
                  <a:pt x="291" y="219"/>
                </a:lnTo>
                <a:lnTo>
                  <a:pt x="291" y="221"/>
                </a:lnTo>
                <a:lnTo>
                  <a:pt x="291" y="222"/>
                </a:lnTo>
                <a:lnTo>
                  <a:pt x="291" y="221"/>
                </a:lnTo>
                <a:lnTo>
                  <a:pt x="293" y="221"/>
                </a:lnTo>
                <a:lnTo>
                  <a:pt x="293" y="222"/>
                </a:lnTo>
                <a:lnTo>
                  <a:pt x="293" y="224"/>
                </a:lnTo>
                <a:lnTo>
                  <a:pt x="291" y="225"/>
                </a:lnTo>
                <a:lnTo>
                  <a:pt x="290" y="225"/>
                </a:lnTo>
                <a:lnTo>
                  <a:pt x="288" y="225"/>
                </a:lnTo>
                <a:lnTo>
                  <a:pt x="287" y="225"/>
                </a:lnTo>
                <a:lnTo>
                  <a:pt x="285" y="229"/>
                </a:lnTo>
                <a:lnTo>
                  <a:pt x="283" y="230"/>
                </a:lnTo>
                <a:lnTo>
                  <a:pt x="283" y="232"/>
                </a:lnTo>
                <a:lnTo>
                  <a:pt x="283" y="233"/>
                </a:lnTo>
                <a:lnTo>
                  <a:pt x="283" y="237"/>
                </a:lnTo>
                <a:lnTo>
                  <a:pt x="283" y="238"/>
                </a:lnTo>
                <a:lnTo>
                  <a:pt x="285" y="240"/>
                </a:lnTo>
                <a:lnTo>
                  <a:pt x="285" y="241"/>
                </a:lnTo>
                <a:lnTo>
                  <a:pt x="285" y="243"/>
                </a:lnTo>
                <a:lnTo>
                  <a:pt x="283" y="243"/>
                </a:lnTo>
                <a:lnTo>
                  <a:pt x="282" y="241"/>
                </a:lnTo>
                <a:lnTo>
                  <a:pt x="280" y="241"/>
                </a:lnTo>
                <a:lnTo>
                  <a:pt x="280" y="243"/>
                </a:lnTo>
                <a:lnTo>
                  <a:pt x="282" y="246"/>
                </a:lnTo>
                <a:lnTo>
                  <a:pt x="283" y="245"/>
                </a:lnTo>
                <a:lnTo>
                  <a:pt x="283" y="246"/>
                </a:lnTo>
                <a:lnTo>
                  <a:pt x="283" y="248"/>
                </a:lnTo>
                <a:lnTo>
                  <a:pt x="285" y="248"/>
                </a:lnTo>
                <a:lnTo>
                  <a:pt x="285" y="249"/>
                </a:lnTo>
                <a:lnTo>
                  <a:pt x="287" y="249"/>
                </a:lnTo>
                <a:lnTo>
                  <a:pt x="287" y="251"/>
                </a:lnTo>
                <a:lnTo>
                  <a:pt x="287" y="254"/>
                </a:lnTo>
                <a:lnTo>
                  <a:pt x="287" y="257"/>
                </a:lnTo>
                <a:lnTo>
                  <a:pt x="287" y="259"/>
                </a:lnTo>
                <a:lnTo>
                  <a:pt x="288" y="261"/>
                </a:lnTo>
                <a:lnTo>
                  <a:pt x="288" y="262"/>
                </a:lnTo>
                <a:lnTo>
                  <a:pt x="290" y="264"/>
                </a:lnTo>
                <a:lnTo>
                  <a:pt x="290" y="265"/>
                </a:lnTo>
                <a:lnTo>
                  <a:pt x="291" y="265"/>
                </a:lnTo>
                <a:lnTo>
                  <a:pt x="291" y="267"/>
                </a:lnTo>
                <a:lnTo>
                  <a:pt x="291" y="269"/>
                </a:lnTo>
                <a:lnTo>
                  <a:pt x="293" y="269"/>
                </a:lnTo>
                <a:lnTo>
                  <a:pt x="293" y="272"/>
                </a:lnTo>
                <a:lnTo>
                  <a:pt x="295" y="272"/>
                </a:lnTo>
                <a:lnTo>
                  <a:pt x="296" y="273"/>
                </a:lnTo>
                <a:lnTo>
                  <a:pt x="296" y="275"/>
                </a:lnTo>
                <a:lnTo>
                  <a:pt x="298" y="275"/>
                </a:lnTo>
                <a:lnTo>
                  <a:pt x="298" y="278"/>
                </a:lnTo>
                <a:lnTo>
                  <a:pt x="301" y="283"/>
                </a:lnTo>
                <a:lnTo>
                  <a:pt x="303" y="285"/>
                </a:lnTo>
                <a:lnTo>
                  <a:pt x="304" y="285"/>
                </a:lnTo>
                <a:lnTo>
                  <a:pt x="303" y="286"/>
                </a:lnTo>
                <a:lnTo>
                  <a:pt x="303" y="288"/>
                </a:lnTo>
                <a:lnTo>
                  <a:pt x="301" y="291"/>
                </a:lnTo>
                <a:lnTo>
                  <a:pt x="301" y="293"/>
                </a:lnTo>
                <a:lnTo>
                  <a:pt x="301" y="294"/>
                </a:lnTo>
                <a:lnTo>
                  <a:pt x="303" y="296"/>
                </a:lnTo>
                <a:lnTo>
                  <a:pt x="303" y="297"/>
                </a:lnTo>
                <a:lnTo>
                  <a:pt x="301" y="297"/>
                </a:lnTo>
                <a:lnTo>
                  <a:pt x="301" y="299"/>
                </a:lnTo>
                <a:lnTo>
                  <a:pt x="301" y="301"/>
                </a:lnTo>
                <a:lnTo>
                  <a:pt x="301" y="302"/>
                </a:lnTo>
                <a:lnTo>
                  <a:pt x="301" y="304"/>
                </a:lnTo>
                <a:lnTo>
                  <a:pt x="299" y="305"/>
                </a:lnTo>
                <a:lnTo>
                  <a:pt x="299" y="307"/>
                </a:lnTo>
                <a:lnTo>
                  <a:pt x="296" y="310"/>
                </a:lnTo>
                <a:lnTo>
                  <a:pt x="295" y="312"/>
                </a:lnTo>
                <a:lnTo>
                  <a:pt x="295" y="313"/>
                </a:lnTo>
                <a:lnTo>
                  <a:pt x="291" y="317"/>
                </a:lnTo>
                <a:lnTo>
                  <a:pt x="291" y="318"/>
                </a:lnTo>
                <a:lnTo>
                  <a:pt x="290" y="320"/>
                </a:lnTo>
                <a:lnTo>
                  <a:pt x="290" y="321"/>
                </a:lnTo>
                <a:lnTo>
                  <a:pt x="290" y="323"/>
                </a:lnTo>
                <a:lnTo>
                  <a:pt x="290" y="325"/>
                </a:lnTo>
                <a:lnTo>
                  <a:pt x="290" y="326"/>
                </a:lnTo>
                <a:lnTo>
                  <a:pt x="290" y="328"/>
                </a:lnTo>
                <a:lnTo>
                  <a:pt x="288" y="329"/>
                </a:lnTo>
                <a:lnTo>
                  <a:pt x="288" y="331"/>
                </a:lnTo>
                <a:lnTo>
                  <a:pt x="288" y="333"/>
                </a:lnTo>
                <a:lnTo>
                  <a:pt x="287" y="334"/>
                </a:lnTo>
                <a:lnTo>
                  <a:pt x="285" y="336"/>
                </a:lnTo>
                <a:lnTo>
                  <a:pt x="283" y="341"/>
                </a:lnTo>
                <a:lnTo>
                  <a:pt x="280" y="344"/>
                </a:lnTo>
                <a:lnTo>
                  <a:pt x="277" y="347"/>
                </a:lnTo>
                <a:lnTo>
                  <a:pt x="275" y="350"/>
                </a:lnTo>
                <a:lnTo>
                  <a:pt x="274" y="353"/>
                </a:lnTo>
                <a:lnTo>
                  <a:pt x="272" y="355"/>
                </a:lnTo>
                <a:lnTo>
                  <a:pt x="271" y="357"/>
                </a:lnTo>
                <a:lnTo>
                  <a:pt x="269" y="361"/>
                </a:lnTo>
                <a:lnTo>
                  <a:pt x="267" y="365"/>
                </a:lnTo>
                <a:lnTo>
                  <a:pt x="267" y="369"/>
                </a:lnTo>
                <a:lnTo>
                  <a:pt x="266" y="371"/>
                </a:lnTo>
                <a:lnTo>
                  <a:pt x="266" y="373"/>
                </a:lnTo>
                <a:lnTo>
                  <a:pt x="266" y="376"/>
                </a:lnTo>
                <a:lnTo>
                  <a:pt x="267" y="379"/>
                </a:lnTo>
                <a:lnTo>
                  <a:pt x="267" y="382"/>
                </a:lnTo>
                <a:lnTo>
                  <a:pt x="267" y="387"/>
                </a:lnTo>
                <a:lnTo>
                  <a:pt x="269" y="390"/>
                </a:lnTo>
                <a:lnTo>
                  <a:pt x="271" y="393"/>
                </a:lnTo>
                <a:lnTo>
                  <a:pt x="272" y="397"/>
                </a:lnTo>
                <a:lnTo>
                  <a:pt x="274" y="398"/>
                </a:lnTo>
                <a:lnTo>
                  <a:pt x="274" y="401"/>
                </a:lnTo>
                <a:lnTo>
                  <a:pt x="275" y="401"/>
                </a:lnTo>
                <a:lnTo>
                  <a:pt x="277" y="403"/>
                </a:lnTo>
                <a:lnTo>
                  <a:pt x="279" y="405"/>
                </a:lnTo>
                <a:lnTo>
                  <a:pt x="280" y="406"/>
                </a:lnTo>
                <a:lnTo>
                  <a:pt x="282" y="406"/>
                </a:lnTo>
                <a:lnTo>
                  <a:pt x="283" y="408"/>
                </a:lnTo>
                <a:lnTo>
                  <a:pt x="285" y="408"/>
                </a:lnTo>
                <a:lnTo>
                  <a:pt x="287" y="409"/>
                </a:lnTo>
                <a:lnTo>
                  <a:pt x="288" y="411"/>
                </a:lnTo>
                <a:lnTo>
                  <a:pt x="290" y="413"/>
                </a:lnTo>
                <a:lnTo>
                  <a:pt x="290" y="414"/>
                </a:lnTo>
                <a:lnTo>
                  <a:pt x="291" y="416"/>
                </a:lnTo>
                <a:lnTo>
                  <a:pt x="291" y="417"/>
                </a:lnTo>
                <a:lnTo>
                  <a:pt x="293" y="419"/>
                </a:lnTo>
                <a:lnTo>
                  <a:pt x="293" y="421"/>
                </a:lnTo>
                <a:lnTo>
                  <a:pt x="293" y="422"/>
                </a:lnTo>
                <a:lnTo>
                  <a:pt x="293" y="425"/>
                </a:lnTo>
                <a:lnTo>
                  <a:pt x="293" y="427"/>
                </a:lnTo>
                <a:lnTo>
                  <a:pt x="295" y="430"/>
                </a:lnTo>
                <a:lnTo>
                  <a:pt x="295" y="432"/>
                </a:lnTo>
                <a:lnTo>
                  <a:pt x="295" y="433"/>
                </a:lnTo>
                <a:lnTo>
                  <a:pt x="293" y="435"/>
                </a:lnTo>
                <a:lnTo>
                  <a:pt x="293" y="437"/>
                </a:lnTo>
                <a:lnTo>
                  <a:pt x="293" y="438"/>
                </a:lnTo>
                <a:lnTo>
                  <a:pt x="291" y="438"/>
                </a:lnTo>
                <a:lnTo>
                  <a:pt x="285" y="438"/>
                </a:lnTo>
                <a:lnTo>
                  <a:pt x="283" y="438"/>
                </a:lnTo>
                <a:lnTo>
                  <a:pt x="279" y="438"/>
                </a:lnTo>
                <a:lnTo>
                  <a:pt x="277" y="438"/>
                </a:lnTo>
                <a:lnTo>
                  <a:pt x="274" y="438"/>
                </a:lnTo>
                <a:lnTo>
                  <a:pt x="266" y="438"/>
                </a:lnTo>
                <a:lnTo>
                  <a:pt x="264" y="438"/>
                </a:lnTo>
                <a:lnTo>
                  <a:pt x="263" y="438"/>
                </a:lnTo>
                <a:lnTo>
                  <a:pt x="253" y="438"/>
                </a:lnTo>
                <a:lnTo>
                  <a:pt x="251" y="438"/>
                </a:lnTo>
                <a:lnTo>
                  <a:pt x="240" y="438"/>
                </a:lnTo>
                <a:lnTo>
                  <a:pt x="227" y="438"/>
                </a:lnTo>
                <a:lnTo>
                  <a:pt x="215" y="438"/>
                </a:lnTo>
                <a:lnTo>
                  <a:pt x="213" y="438"/>
                </a:lnTo>
                <a:lnTo>
                  <a:pt x="200" y="440"/>
                </a:lnTo>
                <a:lnTo>
                  <a:pt x="200" y="413"/>
                </a:lnTo>
                <a:lnTo>
                  <a:pt x="200" y="400"/>
                </a:lnTo>
                <a:lnTo>
                  <a:pt x="187" y="400"/>
                </a:lnTo>
                <a:lnTo>
                  <a:pt x="173" y="400"/>
                </a:lnTo>
                <a:lnTo>
                  <a:pt x="167" y="400"/>
                </a:lnTo>
                <a:lnTo>
                  <a:pt x="160" y="400"/>
                </a:lnTo>
                <a:lnTo>
                  <a:pt x="152" y="400"/>
                </a:lnTo>
                <a:lnTo>
                  <a:pt x="147" y="400"/>
                </a:lnTo>
                <a:lnTo>
                  <a:pt x="139" y="400"/>
                </a:lnTo>
                <a:lnTo>
                  <a:pt x="138" y="400"/>
                </a:lnTo>
                <a:lnTo>
                  <a:pt x="133" y="400"/>
                </a:lnTo>
                <a:lnTo>
                  <a:pt x="120" y="400"/>
                </a:lnTo>
                <a:lnTo>
                  <a:pt x="95" y="400"/>
                </a:lnTo>
                <a:lnTo>
                  <a:pt x="53" y="400"/>
                </a:lnTo>
                <a:lnTo>
                  <a:pt x="40" y="400"/>
                </a:lnTo>
                <a:lnTo>
                  <a:pt x="26" y="400"/>
                </a:lnTo>
                <a:lnTo>
                  <a:pt x="19" y="400"/>
                </a:lnTo>
                <a:lnTo>
                  <a:pt x="13" y="400"/>
                </a:lnTo>
                <a:lnTo>
                  <a:pt x="0" y="400"/>
                </a:lnTo>
                <a:lnTo>
                  <a:pt x="0" y="389"/>
                </a:lnTo>
                <a:lnTo>
                  <a:pt x="0" y="387"/>
                </a:lnTo>
                <a:lnTo>
                  <a:pt x="0" y="373"/>
                </a:lnTo>
                <a:lnTo>
                  <a:pt x="0" y="360"/>
                </a:lnTo>
                <a:lnTo>
                  <a:pt x="0" y="347"/>
                </a:lnTo>
                <a:lnTo>
                  <a:pt x="0" y="339"/>
                </a:lnTo>
                <a:lnTo>
                  <a:pt x="0" y="334"/>
                </a:lnTo>
                <a:lnTo>
                  <a:pt x="0" y="321"/>
                </a:lnTo>
                <a:lnTo>
                  <a:pt x="0" y="320"/>
                </a:lnTo>
                <a:lnTo>
                  <a:pt x="0" y="307"/>
                </a:lnTo>
                <a:lnTo>
                  <a:pt x="0" y="305"/>
                </a:lnTo>
                <a:lnTo>
                  <a:pt x="0" y="294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80"/>
                </a:lnTo>
                <a:lnTo>
                  <a:pt x="0" y="278"/>
                </a:lnTo>
                <a:lnTo>
                  <a:pt x="0" y="273"/>
                </a:lnTo>
                <a:lnTo>
                  <a:pt x="0" y="265"/>
                </a:lnTo>
                <a:lnTo>
                  <a:pt x="0" y="259"/>
                </a:lnTo>
                <a:lnTo>
                  <a:pt x="0" y="253"/>
                </a:lnTo>
                <a:lnTo>
                  <a:pt x="0" y="249"/>
                </a:lnTo>
                <a:lnTo>
                  <a:pt x="0" y="240"/>
                </a:lnTo>
                <a:lnTo>
                  <a:pt x="15" y="240"/>
                </a:lnTo>
                <a:lnTo>
                  <a:pt x="27" y="240"/>
                </a:lnTo>
                <a:lnTo>
                  <a:pt x="40" y="240"/>
                </a:lnTo>
                <a:lnTo>
                  <a:pt x="40" y="238"/>
                </a:lnTo>
                <a:lnTo>
                  <a:pt x="40" y="227"/>
                </a:lnTo>
                <a:lnTo>
                  <a:pt x="40" y="225"/>
                </a:lnTo>
                <a:lnTo>
                  <a:pt x="40" y="214"/>
                </a:lnTo>
                <a:lnTo>
                  <a:pt x="40" y="213"/>
                </a:lnTo>
                <a:lnTo>
                  <a:pt x="42" y="213"/>
                </a:lnTo>
                <a:lnTo>
                  <a:pt x="43" y="213"/>
                </a:lnTo>
                <a:lnTo>
                  <a:pt x="47" y="213"/>
                </a:lnTo>
                <a:lnTo>
                  <a:pt x="55" y="213"/>
                </a:lnTo>
                <a:lnTo>
                  <a:pt x="55" y="203"/>
                </a:lnTo>
                <a:lnTo>
                  <a:pt x="55" y="200"/>
                </a:lnTo>
                <a:lnTo>
                  <a:pt x="55" y="160"/>
                </a:lnTo>
                <a:lnTo>
                  <a:pt x="55" y="129"/>
                </a:lnTo>
                <a:lnTo>
                  <a:pt x="55" y="73"/>
                </a:lnTo>
                <a:lnTo>
                  <a:pt x="55" y="72"/>
                </a:lnTo>
                <a:lnTo>
                  <a:pt x="55" y="48"/>
                </a:lnTo>
                <a:lnTo>
                  <a:pt x="53" y="0"/>
                </a:lnTo>
                <a:lnTo>
                  <a:pt x="79" y="1"/>
                </a:lnTo>
                <a:lnTo>
                  <a:pt x="80" y="1"/>
                </a:lnTo>
                <a:lnTo>
                  <a:pt x="152" y="0"/>
                </a:lnTo>
                <a:lnTo>
                  <a:pt x="242" y="0"/>
                </a:lnTo>
                <a:lnTo>
                  <a:pt x="263" y="0"/>
                </a:lnTo>
                <a:lnTo>
                  <a:pt x="285" y="0"/>
                </a:lnTo>
                <a:lnTo>
                  <a:pt x="287" y="0"/>
                </a:lnTo>
                <a:lnTo>
                  <a:pt x="295" y="0"/>
                </a:lnTo>
                <a:lnTo>
                  <a:pt x="296" y="0"/>
                </a:lnTo>
                <a:lnTo>
                  <a:pt x="304" y="0"/>
                </a:lnTo>
                <a:lnTo>
                  <a:pt x="303" y="1"/>
                </a:lnTo>
                <a:lnTo>
                  <a:pt x="301" y="3"/>
                </a:lnTo>
                <a:lnTo>
                  <a:pt x="299" y="3"/>
                </a:lnTo>
                <a:lnTo>
                  <a:pt x="298" y="5"/>
                </a:lnTo>
                <a:lnTo>
                  <a:pt x="298" y="6"/>
                </a:lnTo>
                <a:lnTo>
                  <a:pt x="298" y="8"/>
                </a:lnTo>
                <a:lnTo>
                  <a:pt x="298" y="9"/>
                </a:lnTo>
                <a:lnTo>
                  <a:pt x="296" y="9"/>
                </a:lnTo>
                <a:lnTo>
                  <a:pt x="296" y="11"/>
                </a:lnTo>
                <a:lnTo>
                  <a:pt x="295" y="11"/>
                </a:lnTo>
                <a:lnTo>
                  <a:pt x="295" y="13"/>
                </a:lnTo>
                <a:lnTo>
                  <a:pt x="296" y="16"/>
                </a:lnTo>
                <a:lnTo>
                  <a:pt x="295" y="17"/>
                </a:lnTo>
                <a:lnTo>
                  <a:pt x="293" y="17"/>
                </a:lnTo>
                <a:lnTo>
                  <a:pt x="293" y="19"/>
                </a:lnTo>
                <a:lnTo>
                  <a:pt x="291" y="19"/>
                </a:lnTo>
                <a:lnTo>
                  <a:pt x="290" y="19"/>
                </a:lnTo>
                <a:lnTo>
                  <a:pt x="290" y="21"/>
                </a:lnTo>
                <a:lnTo>
                  <a:pt x="288" y="21"/>
                </a:lnTo>
                <a:lnTo>
                  <a:pt x="288" y="19"/>
                </a:lnTo>
                <a:lnTo>
                  <a:pt x="287" y="21"/>
                </a:lnTo>
                <a:lnTo>
                  <a:pt x="287" y="24"/>
                </a:lnTo>
                <a:lnTo>
                  <a:pt x="287" y="27"/>
                </a:lnTo>
                <a:lnTo>
                  <a:pt x="285" y="29"/>
                </a:lnTo>
                <a:lnTo>
                  <a:pt x="283" y="30"/>
                </a:lnTo>
                <a:lnTo>
                  <a:pt x="283" y="32"/>
                </a:lnTo>
                <a:lnTo>
                  <a:pt x="282" y="33"/>
                </a:lnTo>
                <a:lnTo>
                  <a:pt x="280" y="35"/>
                </a:lnTo>
                <a:lnTo>
                  <a:pt x="279" y="37"/>
                </a:lnTo>
                <a:lnTo>
                  <a:pt x="279" y="38"/>
                </a:lnTo>
                <a:lnTo>
                  <a:pt x="279" y="40"/>
                </a:lnTo>
                <a:lnTo>
                  <a:pt x="279" y="41"/>
                </a:lnTo>
                <a:lnTo>
                  <a:pt x="277" y="43"/>
                </a:lnTo>
                <a:lnTo>
                  <a:pt x="277" y="46"/>
                </a:lnTo>
                <a:lnTo>
                  <a:pt x="275" y="48"/>
                </a:lnTo>
                <a:lnTo>
                  <a:pt x="274" y="48"/>
                </a:lnTo>
                <a:lnTo>
                  <a:pt x="274" y="49"/>
                </a:lnTo>
                <a:lnTo>
                  <a:pt x="274" y="48"/>
                </a:lnTo>
                <a:lnTo>
                  <a:pt x="272" y="48"/>
                </a:lnTo>
                <a:lnTo>
                  <a:pt x="272" y="49"/>
                </a:lnTo>
                <a:lnTo>
                  <a:pt x="271" y="51"/>
                </a:lnTo>
                <a:lnTo>
                  <a:pt x="269" y="53"/>
                </a:lnTo>
                <a:lnTo>
                  <a:pt x="269" y="54"/>
                </a:lnTo>
                <a:lnTo>
                  <a:pt x="269" y="56"/>
                </a:lnTo>
                <a:lnTo>
                  <a:pt x="267" y="56"/>
                </a:lnTo>
                <a:lnTo>
                  <a:pt x="266" y="59"/>
                </a:lnTo>
                <a:lnTo>
                  <a:pt x="266" y="61"/>
                </a:lnTo>
                <a:lnTo>
                  <a:pt x="266" y="62"/>
                </a:lnTo>
                <a:lnTo>
                  <a:pt x="266" y="64"/>
                </a:lnTo>
                <a:lnTo>
                  <a:pt x="264" y="64"/>
                </a:lnTo>
                <a:lnTo>
                  <a:pt x="263" y="65"/>
                </a:lnTo>
                <a:lnTo>
                  <a:pt x="263" y="67"/>
                </a:lnTo>
                <a:lnTo>
                  <a:pt x="263" y="70"/>
                </a:lnTo>
                <a:lnTo>
                  <a:pt x="263" y="73"/>
                </a:lnTo>
                <a:lnTo>
                  <a:pt x="261" y="75"/>
                </a:lnTo>
                <a:lnTo>
                  <a:pt x="261" y="77"/>
                </a:lnTo>
                <a:lnTo>
                  <a:pt x="261" y="78"/>
                </a:lnTo>
                <a:lnTo>
                  <a:pt x="259" y="80"/>
                </a:lnTo>
                <a:lnTo>
                  <a:pt x="259" y="81"/>
                </a:lnTo>
                <a:lnTo>
                  <a:pt x="259" y="85"/>
                </a:lnTo>
                <a:lnTo>
                  <a:pt x="261" y="85"/>
                </a:lnTo>
                <a:lnTo>
                  <a:pt x="263" y="86"/>
                </a:lnTo>
                <a:lnTo>
                  <a:pt x="263" y="88"/>
                </a:lnTo>
                <a:lnTo>
                  <a:pt x="263" y="91"/>
                </a:lnTo>
                <a:lnTo>
                  <a:pt x="263" y="94"/>
                </a:lnTo>
                <a:lnTo>
                  <a:pt x="263" y="97"/>
                </a:lnTo>
                <a:lnTo>
                  <a:pt x="263" y="102"/>
                </a:lnTo>
                <a:lnTo>
                  <a:pt x="263" y="104"/>
                </a:lnTo>
                <a:lnTo>
                  <a:pt x="264" y="104"/>
                </a:lnTo>
                <a:lnTo>
                  <a:pt x="264" y="105"/>
                </a:lnTo>
                <a:lnTo>
                  <a:pt x="264" y="104"/>
                </a:lnTo>
                <a:lnTo>
                  <a:pt x="264" y="102"/>
                </a:lnTo>
                <a:lnTo>
                  <a:pt x="264" y="101"/>
                </a:lnTo>
                <a:lnTo>
                  <a:pt x="264" y="99"/>
                </a:lnTo>
                <a:lnTo>
                  <a:pt x="264" y="97"/>
                </a:lnTo>
                <a:lnTo>
                  <a:pt x="266" y="99"/>
                </a:lnTo>
                <a:lnTo>
                  <a:pt x="266" y="97"/>
                </a:lnTo>
                <a:lnTo>
                  <a:pt x="266" y="96"/>
                </a:lnTo>
                <a:lnTo>
                  <a:pt x="267" y="96"/>
                </a:lnTo>
                <a:lnTo>
                  <a:pt x="267" y="94"/>
                </a:lnTo>
                <a:lnTo>
                  <a:pt x="267" y="93"/>
                </a:lnTo>
                <a:lnTo>
                  <a:pt x="267" y="89"/>
                </a:lnTo>
                <a:lnTo>
                  <a:pt x="269" y="89"/>
                </a:lnTo>
                <a:lnTo>
                  <a:pt x="269" y="91"/>
                </a:lnTo>
                <a:lnTo>
                  <a:pt x="271" y="91"/>
                </a:lnTo>
                <a:lnTo>
                  <a:pt x="271" y="93"/>
                </a:lnTo>
                <a:lnTo>
                  <a:pt x="271" y="94"/>
                </a:lnTo>
                <a:lnTo>
                  <a:pt x="271" y="96"/>
                </a:lnTo>
                <a:lnTo>
                  <a:pt x="271" y="97"/>
                </a:lnTo>
                <a:lnTo>
                  <a:pt x="272" y="97"/>
                </a:lnTo>
                <a:lnTo>
                  <a:pt x="272" y="101"/>
                </a:lnTo>
                <a:lnTo>
                  <a:pt x="272" y="102"/>
                </a:lnTo>
                <a:lnTo>
                  <a:pt x="274" y="104"/>
                </a:lnTo>
                <a:lnTo>
                  <a:pt x="274" y="105"/>
                </a:lnTo>
                <a:lnTo>
                  <a:pt x="275" y="107"/>
                </a:lnTo>
                <a:lnTo>
                  <a:pt x="277" y="107"/>
                </a:lnTo>
                <a:lnTo>
                  <a:pt x="277" y="109"/>
                </a:lnTo>
                <a:lnTo>
                  <a:pt x="279" y="109"/>
                </a:lnTo>
                <a:lnTo>
                  <a:pt x="280" y="109"/>
                </a:lnTo>
                <a:lnTo>
                  <a:pt x="280" y="107"/>
                </a:lnTo>
                <a:lnTo>
                  <a:pt x="282" y="107"/>
                </a:lnTo>
                <a:lnTo>
                  <a:pt x="282" y="105"/>
                </a:lnTo>
                <a:lnTo>
                  <a:pt x="282" y="102"/>
                </a:lnTo>
                <a:lnTo>
                  <a:pt x="283" y="102"/>
                </a:lnTo>
                <a:lnTo>
                  <a:pt x="287" y="102"/>
                </a:lnTo>
                <a:lnTo>
                  <a:pt x="288" y="101"/>
                </a:lnTo>
                <a:lnTo>
                  <a:pt x="290" y="101"/>
                </a:lnTo>
                <a:lnTo>
                  <a:pt x="291" y="101"/>
                </a:lnTo>
                <a:lnTo>
                  <a:pt x="293" y="101"/>
                </a:lnTo>
                <a:lnTo>
                  <a:pt x="295" y="101"/>
                </a:lnTo>
                <a:lnTo>
                  <a:pt x="293" y="101"/>
                </a:lnTo>
                <a:lnTo>
                  <a:pt x="293" y="102"/>
                </a:lnTo>
                <a:lnTo>
                  <a:pt x="295" y="102"/>
                </a:lnTo>
                <a:lnTo>
                  <a:pt x="296" y="101"/>
                </a:lnTo>
                <a:lnTo>
                  <a:pt x="298" y="101"/>
                </a:lnTo>
                <a:lnTo>
                  <a:pt x="301" y="99"/>
                </a:lnTo>
                <a:lnTo>
                  <a:pt x="301" y="97"/>
                </a:lnTo>
                <a:lnTo>
                  <a:pt x="303" y="97"/>
                </a:lnTo>
                <a:lnTo>
                  <a:pt x="304" y="97"/>
                </a:lnTo>
                <a:lnTo>
                  <a:pt x="304" y="96"/>
                </a:lnTo>
                <a:lnTo>
                  <a:pt x="306" y="96"/>
                </a:lnTo>
                <a:lnTo>
                  <a:pt x="306" y="97"/>
                </a:lnTo>
                <a:lnTo>
                  <a:pt x="307" y="96"/>
                </a:lnTo>
                <a:lnTo>
                  <a:pt x="309" y="96"/>
                </a:lnTo>
                <a:lnTo>
                  <a:pt x="311" y="96"/>
                </a:lnTo>
                <a:lnTo>
                  <a:pt x="311" y="94"/>
                </a:lnTo>
                <a:lnTo>
                  <a:pt x="312" y="94"/>
                </a:lnTo>
                <a:lnTo>
                  <a:pt x="314" y="94"/>
                </a:lnTo>
                <a:lnTo>
                  <a:pt x="314" y="93"/>
                </a:lnTo>
                <a:lnTo>
                  <a:pt x="315" y="93"/>
                </a:lnTo>
                <a:lnTo>
                  <a:pt x="319" y="91"/>
                </a:lnTo>
                <a:lnTo>
                  <a:pt x="319" y="89"/>
                </a:lnTo>
                <a:lnTo>
                  <a:pt x="320" y="88"/>
                </a:lnTo>
                <a:close/>
              </a:path>
            </a:pathLst>
          </a:custGeom>
          <a:solidFill>
            <a:srgbClr val="7254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1"/>
          <p:cNvSpPr>
            <a:spLocks/>
          </p:cNvSpPr>
          <p:nvPr/>
        </p:nvSpPr>
        <p:spPr bwMode="auto">
          <a:xfrm>
            <a:off x="3687763" y="2781301"/>
            <a:ext cx="722313" cy="1349375"/>
          </a:xfrm>
          <a:custGeom>
            <a:avLst/>
            <a:gdLst/>
            <a:ahLst/>
            <a:cxnLst>
              <a:cxn ang="0">
                <a:pos x="357" y="334"/>
              </a:cxn>
              <a:cxn ang="0">
                <a:pos x="330" y="355"/>
              </a:cxn>
              <a:cxn ang="0">
                <a:pos x="335" y="394"/>
              </a:cxn>
              <a:cxn ang="0">
                <a:pos x="339" y="395"/>
              </a:cxn>
              <a:cxn ang="0">
                <a:pos x="335" y="413"/>
              </a:cxn>
              <a:cxn ang="0">
                <a:pos x="341" y="440"/>
              </a:cxn>
              <a:cxn ang="0">
                <a:pos x="323" y="470"/>
              </a:cxn>
              <a:cxn ang="0">
                <a:pos x="322" y="506"/>
              </a:cxn>
              <a:cxn ang="0">
                <a:pos x="339" y="533"/>
              </a:cxn>
              <a:cxn ang="0">
                <a:pos x="355" y="552"/>
              </a:cxn>
              <a:cxn ang="0">
                <a:pos x="371" y="584"/>
              </a:cxn>
              <a:cxn ang="0">
                <a:pos x="395" y="616"/>
              </a:cxn>
              <a:cxn ang="0">
                <a:pos x="408" y="664"/>
              </a:cxn>
              <a:cxn ang="0">
                <a:pos x="440" y="717"/>
              </a:cxn>
              <a:cxn ang="0">
                <a:pos x="450" y="768"/>
              </a:cxn>
              <a:cxn ang="0">
                <a:pos x="416" y="770"/>
              </a:cxn>
              <a:cxn ang="0">
                <a:pos x="389" y="848"/>
              </a:cxn>
              <a:cxn ang="0">
                <a:pos x="359" y="850"/>
              </a:cxn>
              <a:cxn ang="0">
                <a:pos x="333" y="822"/>
              </a:cxn>
              <a:cxn ang="0">
                <a:pos x="309" y="797"/>
              </a:cxn>
              <a:cxn ang="0">
                <a:pos x="277" y="797"/>
              </a:cxn>
              <a:cxn ang="0">
                <a:pos x="248" y="731"/>
              </a:cxn>
              <a:cxn ang="0">
                <a:pos x="136" y="731"/>
              </a:cxn>
              <a:cxn ang="0">
                <a:pos x="90" y="622"/>
              </a:cxn>
              <a:cxn ang="0">
                <a:pos x="82" y="413"/>
              </a:cxn>
              <a:cxn ang="0">
                <a:pos x="16" y="294"/>
              </a:cxn>
              <a:cxn ang="0">
                <a:pos x="45" y="2"/>
              </a:cxn>
              <a:cxn ang="0">
                <a:pos x="178" y="10"/>
              </a:cxn>
              <a:cxn ang="0">
                <a:pos x="186" y="42"/>
              </a:cxn>
              <a:cxn ang="0">
                <a:pos x="186" y="67"/>
              </a:cxn>
              <a:cxn ang="0">
                <a:pos x="183" y="93"/>
              </a:cxn>
              <a:cxn ang="0">
                <a:pos x="192" y="117"/>
              </a:cxn>
              <a:cxn ang="0">
                <a:pos x="200" y="144"/>
              </a:cxn>
              <a:cxn ang="0">
                <a:pos x="208" y="171"/>
              </a:cxn>
              <a:cxn ang="0">
                <a:pos x="218" y="170"/>
              </a:cxn>
              <a:cxn ang="0">
                <a:pos x="224" y="154"/>
              </a:cxn>
              <a:cxn ang="0">
                <a:pos x="224" y="138"/>
              </a:cxn>
              <a:cxn ang="0">
                <a:pos x="231" y="166"/>
              </a:cxn>
              <a:cxn ang="0">
                <a:pos x="239" y="190"/>
              </a:cxn>
              <a:cxn ang="0">
                <a:pos x="250" y="214"/>
              </a:cxn>
              <a:cxn ang="0">
                <a:pos x="263" y="229"/>
              </a:cxn>
              <a:cxn ang="0">
                <a:pos x="275" y="251"/>
              </a:cxn>
              <a:cxn ang="0">
                <a:pos x="283" y="235"/>
              </a:cxn>
              <a:cxn ang="0">
                <a:pos x="271" y="210"/>
              </a:cxn>
              <a:cxn ang="0">
                <a:pos x="283" y="206"/>
              </a:cxn>
              <a:cxn ang="0">
                <a:pos x="296" y="189"/>
              </a:cxn>
              <a:cxn ang="0">
                <a:pos x="306" y="178"/>
              </a:cxn>
              <a:cxn ang="0">
                <a:pos x="319" y="178"/>
              </a:cxn>
              <a:cxn ang="0">
                <a:pos x="330" y="162"/>
              </a:cxn>
              <a:cxn ang="0">
                <a:pos x="331" y="176"/>
              </a:cxn>
              <a:cxn ang="0">
                <a:pos x="331" y="200"/>
              </a:cxn>
              <a:cxn ang="0">
                <a:pos x="331" y="226"/>
              </a:cxn>
              <a:cxn ang="0">
                <a:pos x="317" y="237"/>
              </a:cxn>
              <a:cxn ang="0">
                <a:pos x="319" y="248"/>
              </a:cxn>
              <a:cxn ang="0">
                <a:pos x="317" y="256"/>
              </a:cxn>
              <a:cxn ang="0">
                <a:pos x="320" y="280"/>
              </a:cxn>
              <a:cxn ang="0">
                <a:pos x="323" y="310"/>
              </a:cxn>
              <a:cxn ang="0">
                <a:pos x="323" y="331"/>
              </a:cxn>
              <a:cxn ang="0">
                <a:pos x="328" y="331"/>
              </a:cxn>
              <a:cxn ang="0">
                <a:pos x="344" y="315"/>
              </a:cxn>
              <a:cxn ang="0">
                <a:pos x="351" y="312"/>
              </a:cxn>
            </a:cxnLst>
            <a:rect l="0" t="0" r="r" b="b"/>
            <a:pathLst>
              <a:path w="455" h="850">
                <a:moveTo>
                  <a:pt x="367" y="314"/>
                </a:moveTo>
                <a:lnTo>
                  <a:pt x="368" y="314"/>
                </a:lnTo>
                <a:lnTo>
                  <a:pt x="370" y="315"/>
                </a:lnTo>
                <a:lnTo>
                  <a:pt x="370" y="317"/>
                </a:lnTo>
                <a:lnTo>
                  <a:pt x="370" y="318"/>
                </a:lnTo>
                <a:lnTo>
                  <a:pt x="371" y="318"/>
                </a:lnTo>
                <a:lnTo>
                  <a:pt x="371" y="320"/>
                </a:lnTo>
                <a:lnTo>
                  <a:pt x="370" y="322"/>
                </a:lnTo>
                <a:lnTo>
                  <a:pt x="370" y="323"/>
                </a:lnTo>
                <a:lnTo>
                  <a:pt x="370" y="325"/>
                </a:lnTo>
                <a:lnTo>
                  <a:pt x="368" y="326"/>
                </a:lnTo>
                <a:lnTo>
                  <a:pt x="368" y="330"/>
                </a:lnTo>
                <a:lnTo>
                  <a:pt x="367" y="330"/>
                </a:lnTo>
                <a:lnTo>
                  <a:pt x="367" y="331"/>
                </a:lnTo>
                <a:lnTo>
                  <a:pt x="365" y="331"/>
                </a:lnTo>
                <a:lnTo>
                  <a:pt x="365" y="333"/>
                </a:lnTo>
                <a:lnTo>
                  <a:pt x="363" y="333"/>
                </a:lnTo>
                <a:lnTo>
                  <a:pt x="360" y="333"/>
                </a:lnTo>
                <a:lnTo>
                  <a:pt x="359" y="334"/>
                </a:lnTo>
                <a:lnTo>
                  <a:pt x="357" y="334"/>
                </a:lnTo>
                <a:lnTo>
                  <a:pt x="354" y="336"/>
                </a:lnTo>
                <a:lnTo>
                  <a:pt x="347" y="341"/>
                </a:lnTo>
                <a:lnTo>
                  <a:pt x="346" y="342"/>
                </a:lnTo>
                <a:lnTo>
                  <a:pt x="344" y="346"/>
                </a:lnTo>
                <a:lnTo>
                  <a:pt x="344" y="347"/>
                </a:lnTo>
                <a:lnTo>
                  <a:pt x="344" y="349"/>
                </a:lnTo>
                <a:lnTo>
                  <a:pt x="343" y="349"/>
                </a:lnTo>
                <a:lnTo>
                  <a:pt x="343" y="350"/>
                </a:lnTo>
                <a:lnTo>
                  <a:pt x="341" y="350"/>
                </a:lnTo>
                <a:lnTo>
                  <a:pt x="339" y="350"/>
                </a:lnTo>
                <a:lnTo>
                  <a:pt x="339" y="352"/>
                </a:lnTo>
                <a:lnTo>
                  <a:pt x="338" y="352"/>
                </a:lnTo>
                <a:lnTo>
                  <a:pt x="336" y="352"/>
                </a:lnTo>
                <a:lnTo>
                  <a:pt x="335" y="350"/>
                </a:lnTo>
                <a:lnTo>
                  <a:pt x="333" y="350"/>
                </a:lnTo>
                <a:lnTo>
                  <a:pt x="333" y="352"/>
                </a:lnTo>
                <a:lnTo>
                  <a:pt x="331" y="352"/>
                </a:lnTo>
                <a:lnTo>
                  <a:pt x="331" y="354"/>
                </a:lnTo>
                <a:lnTo>
                  <a:pt x="330" y="354"/>
                </a:lnTo>
                <a:lnTo>
                  <a:pt x="330" y="355"/>
                </a:lnTo>
                <a:lnTo>
                  <a:pt x="331" y="357"/>
                </a:lnTo>
                <a:lnTo>
                  <a:pt x="331" y="360"/>
                </a:lnTo>
                <a:lnTo>
                  <a:pt x="331" y="362"/>
                </a:lnTo>
                <a:lnTo>
                  <a:pt x="333" y="363"/>
                </a:lnTo>
                <a:lnTo>
                  <a:pt x="333" y="365"/>
                </a:lnTo>
                <a:lnTo>
                  <a:pt x="336" y="368"/>
                </a:lnTo>
                <a:lnTo>
                  <a:pt x="336" y="370"/>
                </a:lnTo>
                <a:lnTo>
                  <a:pt x="335" y="371"/>
                </a:lnTo>
                <a:lnTo>
                  <a:pt x="335" y="373"/>
                </a:lnTo>
                <a:lnTo>
                  <a:pt x="335" y="374"/>
                </a:lnTo>
                <a:lnTo>
                  <a:pt x="335" y="376"/>
                </a:lnTo>
                <a:lnTo>
                  <a:pt x="335" y="378"/>
                </a:lnTo>
                <a:lnTo>
                  <a:pt x="335" y="379"/>
                </a:lnTo>
                <a:lnTo>
                  <a:pt x="333" y="379"/>
                </a:lnTo>
                <a:lnTo>
                  <a:pt x="333" y="381"/>
                </a:lnTo>
                <a:lnTo>
                  <a:pt x="331" y="382"/>
                </a:lnTo>
                <a:lnTo>
                  <a:pt x="331" y="384"/>
                </a:lnTo>
                <a:lnTo>
                  <a:pt x="333" y="387"/>
                </a:lnTo>
                <a:lnTo>
                  <a:pt x="335" y="392"/>
                </a:lnTo>
                <a:lnTo>
                  <a:pt x="335" y="394"/>
                </a:lnTo>
                <a:lnTo>
                  <a:pt x="336" y="394"/>
                </a:lnTo>
                <a:lnTo>
                  <a:pt x="336" y="395"/>
                </a:lnTo>
                <a:lnTo>
                  <a:pt x="338" y="395"/>
                </a:lnTo>
                <a:lnTo>
                  <a:pt x="339" y="394"/>
                </a:lnTo>
                <a:lnTo>
                  <a:pt x="339" y="392"/>
                </a:lnTo>
                <a:lnTo>
                  <a:pt x="339" y="390"/>
                </a:lnTo>
                <a:lnTo>
                  <a:pt x="341" y="390"/>
                </a:lnTo>
                <a:lnTo>
                  <a:pt x="341" y="389"/>
                </a:lnTo>
                <a:lnTo>
                  <a:pt x="341" y="387"/>
                </a:lnTo>
                <a:lnTo>
                  <a:pt x="343" y="387"/>
                </a:lnTo>
                <a:lnTo>
                  <a:pt x="343" y="389"/>
                </a:lnTo>
                <a:lnTo>
                  <a:pt x="343" y="390"/>
                </a:lnTo>
                <a:lnTo>
                  <a:pt x="344" y="390"/>
                </a:lnTo>
                <a:lnTo>
                  <a:pt x="344" y="392"/>
                </a:lnTo>
                <a:lnTo>
                  <a:pt x="346" y="392"/>
                </a:lnTo>
                <a:lnTo>
                  <a:pt x="346" y="394"/>
                </a:lnTo>
                <a:lnTo>
                  <a:pt x="344" y="394"/>
                </a:lnTo>
                <a:lnTo>
                  <a:pt x="343" y="394"/>
                </a:lnTo>
                <a:lnTo>
                  <a:pt x="341" y="394"/>
                </a:lnTo>
                <a:lnTo>
                  <a:pt x="339" y="395"/>
                </a:lnTo>
                <a:lnTo>
                  <a:pt x="339" y="397"/>
                </a:lnTo>
                <a:lnTo>
                  <a:pt x="339" y="398"/>
                </a:lnTo>
                <a:lnTo>
                  <a:pt x="341" y="402"/>
                </a:lnTo>
                <a:lnTo>
                  <a:pt x="343" y="403"/>
                </a:lnTo>
                <a:lnTo>
                  <a:pt x="344" y="403"/>
                </a:lnTo>
                <a:lnTo>
                  <a:pt x="344" y="405"/>
                </a:lnTo>
                <a:lnTo>
                  <a:pt x="346" y="406"/>
                </a:lnTo>
                <a:lnTo>
                  <a:pt x="347" y="406"/>
                </a:lnTo>
                <a:lnTo>
                  <a:pt x="346" y="408"/>
                </a:lnTo>
                <a:lnTo>
                  <a:pt x="346" y="410"/>
                </a:lnTo>
                <a:lnTo>
                  <a:pt x="346" y="411"/>
                </a:lnTo>
                <a:lnTo>
                  <a:pt x="344" y="411"/>
                </a:lnTo>
                <a:lnTo>
                  <a:pt x="343" y="410"/>
                </a:lnTo>
                <a:lnTo>
                  <a:pt x="341" y="410"/>
                </a:lnTo>
                <a:lnTo>
                  <a:pt x="339" y="408"/>
                </a:lnTo>
                <a:lnTo>
                  <a:pt x="338" y="408"/>
                </a:lnTo>
                <a:lnTo>
                  <a:pt x="336" y="408"/>
                </a:lnTo>
                <a:lnTo>
                  <a:pt x="335" y="408"/>
                </a:lnTo>
                <a:lnTo>
                  <a:pt x="335" y="410"/>
                </a:lnTo>
                <a:lnTo>
                  <a:pt x="335" y="413"/>
                </a:lnTo>
                <a:lnTo>
                  <a:pt x="335" y="414"/>
                </a:lnTo>
                <a:lnTo>
                  <a:pt x="335" y="416"/>
                </a:lnTo>
                <a:lnTo>
                  <a:pt x="335" y="418"/>
                </a:lnTo>
                <a:lnTo>
                  <a:pt x="336" y="418"/>
                </a:lnTo>
                <a:lnTo>
                  <a:pt x="336" y="416"/>
                </a:lnTo>
                <a:lnTo>
                  <a:pt x="338" y="418"/>
                </a:lnTo>
                <a:lnTo>
                  <a:pt x="339" y="418"/>
                </a:lnTo>
                <a:lnTo>
                  <a:pt x="341" y="418"/>
                </a:lnTo>
                <a:lnTo>
                  <a:pt x="341" y="419"/>
                </a:lnTo>
                <a:lnTo>
                  <a:pt x="341" y="421"/>
                </a:lnTo>
                <a:lnTo>
                  <a:pt x="341" y="426"/>
                </a:lnTo>
                <a:lnTo>
                  <a:pt x="341" y="427"/>
                </a:lnTo>
                <a:lnTo>
                  <a:pt x="341" y="429"/>
                </a:lnTo>
                <a:lnTo>
                  <a:pt x="341" y="430"/>
                </a:lnTo>
                <a:lnTo>
                  <a:pt x="339" y="430"/>
                </a:lnTo>
                <a:lnTo>
                  <a:pt x="339" y="432"/>
                </a:lnTo>
                <a:lnTo>
                  <a:pt x="339" y="434"/>
                </a:lnTo>
                <a:lnTo>
                  <a:pt x="338" y="434"/>
                </a:lnTo>
                <a:lnTo>
                  <a:pt x="339" y="437"/>
                </a:lnTo>
                <a:lnTo>
                  <a:pt x="341" y="440"/>
                </a:lnTo>
                <a:lnTo>
                  <a:pt x="339" y="445"/>
                </a:lnTo>
                <a:lnTo>
                  <a:pt x="339" y="448"/>
                </a:lnTo>
                <a:lnTo>
                  <a:pt x="339" y="450"/>
                </a:lnTo>
                <a:lnTo>
                  <a:pt x="338" y="450"/>
                </a:lnTo>
                <a:lnTo>
                  <a:pt x="336" y="450"/>
                </a:lnTo>
                <a:lnTo>
                  <a:pt x="335" y="448"/>
                </a:lnTo>
                <a:lnTo>
                  <a:pt x="333" y="446"/>
                </a:lnTo>
                <a:lnTo>
                  <a:pt x="331" y="446"/>
                </a:lnTo>
                <a:lnTo>
                  <a:pt x="330" y="448"/>
                </a:lnTo>
                <a:lnTo>
                  <a:pt x="330" y="450"/>
                </a:lnTo>
                <a:lnTo>
                  <a:pt x="328" y="451"/>
                </a:lnTo>
                <a:lnTo>
                  <a:pt x="327" y="453"/>
                </a:lnTo>
                <a:lnTo>
                  <a:pt x="323" y="454"/>
                </a:lnTo>
                <a:lnTo>
                  <a:pt x="322" y="456"/>
                </a:lnTo>
                <a:lnTo>
                  <a:pt x="322" y="458"/>
                </a:lnTo>
                <a:lnTo>
                  <a:pt x="320" y="459"/>
                </a:lnTo>
                <a:lnTo>
                  <a:pt x="320" y="461"/>
                </a:lnTo>
                <a:lnTo>
                  <a:pt x="320" y="462"/>
                </a:lnTo>
                <a:lnTo>
                  <a:pt x="322" y="466"/>
                </a:lnTo>
                <a:lnTo>
                  <a:pt x="323" y="470"/>
                </a:lnTo>
                <a:lnTo>
                  <a:pt x="325" y="472"/>
                </a:lnTo>
                <a:lnTo>
                  <a:pt x="325" y="474"/>
                </a:lnTo>
                <a:lnTo>
                  <a:pt x="325" y="475"/>
                </a:lnTo>
                <a:lnTo>
                  <a:pt x="323" y="477"/>
                </a:lnTo>
                <a:lnTo>
                  <a:pt x="323" y="478"/>
                </a:lnTo>
                <a:lnTo>
                  <a:pt x="323" y="480"/>
                </a:lnTo>
                <a:lnTo>
                  <a:pt x="323" y="482"/>
                </a:lnTo>
                <a:lnTo>
                  <a:pt x="325" y="485"/>
                </a:lnTo>
                <a:lnTo>
                  <a:pt x="325" y="488"/>
                </a:lnTo>
                <a:lnTo>
                  <a:pt x="325" y="490"/>
                </a:lnTo>
                <a:lnTo>
                  <a:pt x="325" y="491"/>
                </a:lnTo>
                <a:lnTo>
                  <a:pt x="327" y="491"/>
                </a:lnTo>
                <a:lnTo>
                  <a:pt x="327" y="493"/>
                </a:lnTo>
                <a:lnTo>
                  <a:pt x="327" y="494"/>
                </a:lnTo>
                <a:lnTo>
                  <a:pt x="325" y="494"/>
                </a:lnTo>
                <a:lnTo>
                  <a:pt x="325" y="498"/>
                </a:lnTo>
                <a:lnTo>
                  <a:pt x="325" y="501"/>
                </a:lnTo>
                <a:lnTo>
                  <a:pt x="323" y="502"/>
                </a:lnTo>
                <a:lnTo>
                  <a:pt x="322" y="504"/>
                </a:lnTo>
                <a:lnTo>
                  <a:pt x="322" y="506"/>
                </a:lnTo>
                <a:lnTo>
                  <a:pt x="322" y="507"/>
                </a:lnTo>
                <a:lnTo>
                  <a:pt x="322" y="509"/>
                </a:lnTo>
                <a:lnTo>
                  <a:pt x="323" y="510"/>
                </a:lnTo>
                <a:lnTo>
                  <a:pt x="323" y="512"/>
                </a:lnTo>
                <a:lnTo>
                  <a:pt x="323" y="514"/>
                </a:lnTo>
                <a:lnTo>
                  <a:pt x="323" y="515"/>
                </a:lnTo>
                <a:lnTo>
                  <a:pt x="325" y="517"/>
                </a:lnTo>
                <a:lnTo>
                  <a:pt x="325" y="520"/>
                </a:lnTo>
                <a:lnTo>
                  <a:pt x="327" y="522"/>
                </a:lnTo>
                <a:lnTo>
                  <a:pt x="328" y="522"/>
                </a:lnTo>
                <a:lnTo>
                  <a:pt x="330" y="523"/>
                </a:lnTo>
                <a:lnTo>
                  <a:pt x="331" y="523"/>
                </a:lnTo>
                <a:lnTo>
                  <a:pt x="333" y="523"/>
                </a:lnTo>
                <a:lnTo>
                  <a:pt x="333" y="525"/>
                </a:lnTo>
                <a:lnTo>
                  <a:pt x="335" y="528"/>
                </a:lnTo>
                <a:lnTo>
                  <a:pt x="335" y="530"/>
                </a:lnTo>
                <a:lnTo>
                  <a:pt x="336" y="530"/>
                </a:lnTo>
                <a:lnTo>
                  <a:pt x="336" y="531"/>
                </a:lnTo>
                <a:lnTo>
                  <a:pt x="338" y="531"/>
                </a:lnTo>
                <a:lnTo>
                  <a:pt x="339" y="533"/>
                </a:lnTo>
                <a:lnTo>
                  <a:pt x="338" y="533"/>
                </a:lnTo>
                <a:lnTo>
                  <a:pt x="339" y="533"/>
                </a:lnTo>
                <a:lnTo>
                  <a:pt x="339" y="534"/>
                </a:lnTo>
                <a:lnTo>
                  <a:pt x="339" y="536"/>
                </a:lnTo>
                <a:lnTo>
                  <a:pt x="341" y="536"/>
                </a:lnTo>
                <a:lnTo>
                  <a:pt x="341" y="538"/>
                </a:lnTo>
                <a:lnTo>
                  <a:pt x="343" y="538"/>
                </a:lnTo>
                <a:lnTo>
                  <a:pt x="344" y="538"/>
                </a:lnTo>
                <a:lnTo>
                  <a:pt x="346" y="538"/>
                </a:lnTo>
                <a:lnTo>
                  <a:pt x="347" y="538"/>
                </a:lnTo>
                <a:lnTo>
                  <a:pt x="347" y="536"/>
                </a:lnTo>
                <a:lnTo>
                  <a:pt x="349" y="536"/>
                </a:lnTo>
                <a:lnTo>
                  <a:pt x="349" y="538"/>
                </a:lnTo>
                <a:lnTo>
                  <a:pt x="351" y="541"/>
                </a:lnTo>
                <a:lnTo>
                  <a:pt x="351" y="542"/>
                </a:lnTo>
                <a:lnTo>
                  <a:pt x="351" y="546"/>
                </a:lnTo>
                <a:lnTo>
                  <a:pt x="352" y="547"/>
                </a:lnTo>
                <a:lnTo>
                  <a:pt x="354" y="549"/>
                </a:lnTo>
                <a:lnTo>
                  <a:pt x="354" y="550"/>
                </a:lnTo>
                <a:lnTo>
                  <a:pt x="355" y="552"/>
                </a:lnTo>
                <a:lnTo>
                  <a:pt x="355" y="554"/>
                </a:lnTo>
                <a:lnTo>
                  <a:pt x="355" y="555"/>
                </a:lnTo>
                <a:lnTo>
                  <a:pt x="355" y="557"/>
                </a:lnTo>
                <a:lnTo>
                  <a:pt x="355" y="558"/>
                </a:lnTo>
                <a:lnTo>
                  <a:pt x="355" y="560"/>
                </a:lnTo>
                <a:lnTo>
                  <a:pt x="355" y="562"/>
                </a:lnTo>
                <a:lnTo>
                  <a:pt x="357" y="563"/>
                </a:lnTo>
                <a:lnTo>
                  <a:pt x="360" y="565"/>
                </a:lnTo>
                <a:lnTo>
                  <a:pt x="360" y="566"/>
                </a:lnTo>
                <a:lnTo>
                  <a:pt x="362" y="568"/>
                </a:lnTo>
                <a:lnTo>
                  <a:pt x="362" y="570"/>
                </a:lnTo>
                <a:lnTo>
                  <a:pt x="362" y="571"/>
                </a:lnTo>
                <a:lnTo>
                  <a:pt x="363" y="571"/>
                </a:lnTo>
                <a:lnTo>
                  <a:pt x="365" y="573"/>
                </a:lnTo>
                <a:lnTo>
                  <a:pt x="365" y="574"/>
                </a:lnTo>
                <a:lnTo>
                  <a:pt x="365" y="576"/>
                </a:lnTo>
                <a:lnTo>
                  <a:pt x="367" y="576"/>
                </a:lnTo>
                <a:lnTo>
                  <a:pt x="368" y="578"/>
                </a:lnTo>
                <a:lnTo>
                  <a:pt x="368" y="581"/>
                </a:lnTo>
                <a:lnTo>
                  <a:pt x="371" y="584"/>
                </a:lnTo>
                <a:lnTo>
                  <a:pt x="371" y="586"/>
                </a:lnTo>
                <a:lnTo>
                  <a:pt x="373" y="587"/>
                </a:lnTo>
                <a:lnTo>
                  <a:pt x="373" y="589"/>
                </a:lnTo>
                <a:lnTo>
                  <a:pt x="373" y="590"/>
                </a:lnTo>
                <a:lnTo>
                  <a:pt x="375" y="592"/>
                </a:lnTo>
                <a:lnTo>
                  <a:pt x="376" y="594"/>
                </a:lnTo>
                <a:lnTo>
                  <a:pt x="378" y="597"/>
                </a:lnTo>
                <a:lnTo>
                  <a:pt x="379" y="598"/>
                </a:lnTo>
                <a:lnTo>
                  <a:pt x="379" y="600"/>
                </a:lnTo>
                <a:lnTo>
                  <a:pt x="381" y="603"/>
                </a:lnTo>
                <a:lnTo>
                  <a:pt x="383" y="605"/>
                </a:lnTo>
                <a:lnTo>
                  <a:pt x="384" y="606"/>
                </a:lnTo>
                <a:lnTo>
                  <a:pt x="386" y="608"/>
                </a:lnTo>
                <a:lnTo>
                  <a:pt x="389" y="608"/>
                </a:lnTo>
                <a:lnTo>
                  <a:pt x="392" y="608"/>
                </a:lnTo>
                <a:lnTo>
                  <a:pt x="394" y="610"/>
                </a:lnTo>
                <a:lnTo>
                  <a:pt x="395" y="611"/>
                </a:lnTo>
                <a:lnTo>
                  <a:pt x="395" y="613"/>
                </a:lnTo>
                <a:lnTo>
                  <a:pt x="395" y="614"/>
                </a:lnTo>
                <a:lnTo>
                  <a:pt x="395" y="616"/>
                </a:lnTo>
                <a:lnTo>
                  <a:pt x="394" y="618"/>
                </a:lnTo>
                <a:lnTo>
                  <a:pt x="395" y="619"/>
                </a:lnTo>
                <a:lnTo>
                  <a:pt x="395" y="622"/>
                </a:lnTo>
                <a:lnTo>
                  <a:pt x="395" y="624"/>
                </a:lnTo>
                <a:lnTo>
                  <a:pt x="397" y="626"/>
                </a:lnTo>
                <a:lnTo>
                  <a:pt x="399" y="627"/>
                </a:lnTo>
                <a:lnTo>
                  <a:pt x="402" y="630"/>
                </a:lnTo>
                <a:lnTo>
                  <a:pt x="402" y="632"/>
                </a:lnTo>
                <a:lnTo>
                  <a:pt x="402" y="635"/>
                </a:lnTo>
                <a:lnTo>
                  <a:pt x="403" y="637"/>
                </a:lnTo>
                <a:lnTo>
                  <a:pt x="403" y="638"/>
                </a:lnTo>
                <a:lnTo>
                  <a:pt x="405" y="642"/>
                </a:lnTo>
                <a:lnTo>
                  <a:pt x="405" y="643"/>
                </a:lnTo>
                <a:lnTo>
                  <a:pt x="407" y="648"/>
                </a:lnTo>
                <a:lnTo>
                  <a:pt x="407" y="651"/>
                </a:lnTo>
                <a:lnTo>
                  <a:pt x="408" y="654"/>
                </a:lnTo>
                <a:lnTo>
                  <a:pt x="407" y="658"/>
                </a:lnTo>
                <a:lnTo>
                  <a:pt x="407" y="659"/>
                </a:lnTo>
                <a:lnTo>
                  <a:pt x="408" y="662"/>
                </a:lnTo>
                <a:lnTo>
                  <a:pt x="408" y="664"/>
                </a:lnTo>
                <a:lnTo>
                  <a:pt x="408" y="667"/>
                </a:lnTo>
                <a:lnTo>
                  <a:pt x="411" y="672"/>
                </a:lnTo>
                <a:lnTo>
                  <a:pt x="413" y="674"/>
                </a:lnTo>
                <a:lnTo>
                  <a:pt x="415" y="677"/>
                </a:lnTo>
                <a:lnTo>
                  <a:pt x="415" y="678"/>
                </a:lnTo>
                <a:lnTo>
                  <a:pt x="418" y="683"/>
                </a:lnTo>
                <a:lnTo>
                  <a:pt x="419" y="685"/>
                </a:lnTo>
                <a:lnTo>
                  <a:pt x="419" y="686"/>
                </a:lnTo>
                <a:lnTo>
                  <a:pt x="421" y="691"/>
                </a:lnTo>
                <a:lnTo>
                  <a:pt x="421" y="693"/>
                </a:lnTo>
                <a:lnTo>
                  <a:pt x="423" y="694"/>
                </a:lnTo>
                <a:lnTo>
                  <a:pt x="424" y="698"/>
                </a:lnTo>
                <a:lnTo>
                  <a:pt x="427" y="701"/>
                </a:lnTo>
                <a:lnTo>
                  <a:pt x="432" y="704"/>
                </a:lnTo>
                <a:lnTo>
                  <a:pt x="434" y="706"/>
                </a:lnTo>
                <a:lnTo>
                  <a:pt x="435" y="709"/>
                </a:lnTo>
                <a:lnTo>
                  <a:pt x="437" y="709"/>
                </a:lnTo>
                <a:lnTo>
                  <a:pt x="437" y="712"/>
                </a:lnTo>
                <a:lnTo>
                  <a:pt x="439" y="714"/>
                </a:lnTo>
                <a:lnTo>
                  <a:pt x="440" y="717"/>
                </a:lnTo>
                <a:lnTo>
                  <a:pt x="442" y="720"/>
                </a:lnTo>
                <a:lnTo>
                  <a:pt x="442" y="722"/>
                </a:lnTo>
                <a:lnTo>
                  <a:pt x="443" y="723"/>
                </a:lnTo>
                <a:lnTo>
                  <a:pt x="443" y="725"/>
                </a:lnTo>
                <a:lnTo>
                  <a:pt x="445" y="728"/>
                </a:lnTo>
                <a:lnTo>
                  <a:pt x="445" y="730"/>
                </a:lnTo>
                <a:lnTo>
                  <a:pt x="445" y="731"/>
                </a:lnTo>
                <a:lnTo>
                  <a:pt x="447" y="731"/>
                </a:lnTo>
                <a:lnTo>
                  <a:pt x="448" y="736"/>
                </a:lnTo>
                <a:lnTo>
                  <a:pt x="450" y="742"/>
                </a:lnTo>
                <a:lnTo>
                  <a:pt x="451" y="744"/>
                </a:lnTo>
                <a:lnTo>
                  <a:pt x="453" y="747"/>
                </a:lnTo>
                <a:lnTo>
                  <a:pt x="453" y="749"/>
                </a:lnTo>
                <a:lnTo>
                  <a:pt x="455" y="752"/>
                </a:lnTo>
                <a:lnTo>
                  <a:pt x="455" y="754"/>
                </a:lnTo>
                <a:lnTo>
                  <a:pt x="455" y="755"/>
                </a:lnTo>
                <a:lnTo>
                  <a:pt x="453" y="758"/>
                </a:lnTo>
                <a:lnTo>
                  <a:pt x="450" y="765"/>
                </a:lnTo>
                <a:lnTo>
                  <a:pt x="450" y="766"/>
                </a:lnTo>
                <a:lnTo>
                  <a:pt x="450" y="768"/>
                </a:lnTo>
                <a:lnTo>
                  <a:pt x="450" y="770"/>
                </a:lnTo>
                <a:lnTo>
                  <a:pt x="445" y="770"/>
                </a:lnTo>
                <a:lnTo>
                  <a:pt x="443" y="770"/>
                </a:lnTo>
                <a:lnTo>
                  <a:pt x="442" y="770"/>
                </a:lnTo>
                <a:lnTo>
                  <a:pt x="440" y="770"/>
                </a:lnTo>
                <a:lnTo>
                  <a:pt x="439" y="770"/>
                </a:lnTo>
                <a:lnTo>
                  <a:pt x="437" y="770"/>
                </a:lnTo>
                <a:lnTo>
                  <a:pt x="435" y="770"/>
                </a:lnTo>
                <a:lnTo>
                  <a:pt x="434" y="770"/>
                </a:lnTo>
                <a:lnTo>
                  <a:pt x="432" y="770"/>
                </a:lnTo>
                <a:lnTo>
                  <a:pt x="431" y="770"/>
                </a:lnTo>
                <a:lnTo>
                  <a:pt x="429" y="770"/>
                </a:lnTo>
                <a:lnTo>
                  <a:pt x="427" y="770"/>
                </a:lnTo>
                <a:lnTo>
                  <a:pt x="426" y="770"/>
                </a:lnTo>
                <a:lnTo>
                  <a:pt x="424" y="770"/>
                </a:lnTo>
                <a:lnTo>
                  <a:pt x="423" y="770"/>
                </a:lnTo>
                <a:lnTo>
                  <a:pt x="421" y="770"/>
                </a:lnTo>
                <a:lnTo>
                  <a:pt x="419" y="770"/>
                </a:lnTo>
                <a:lnTo>
                  <a:pt x="418" y="770"/>
                </a:lnTo>
                <a:lnTo>
                  <a:pt x="416" y="770"/>
                </a:lnTo>
                <a:lnTo>
                  <a:pt x="415" y="770"/>
                </a:lnTo>
                <a:lnTo>
                  <a:pt x="413" y="770"/>
                </a:lnTo>
                <a:lnTo>
                  <a:pt x="413" y="810"/>
                </a:lnTo>
                <a:lnTo>
                  <a:pt x="413" y="818"/>
                </a:lnTo>
                <a:lnTo>
                  <a:pt x="413" y="848"/>
                </a:lnTo>
                <a:lnTo>
                  <a:pt x="411" y="848"/>
                </a:lnTo>
                <a:lnTo>
                  <a:pt x="410" y="848"/>
                </a:lnTo>
                <a:lnTo>
                  <a:pt x="408" y="848"/>
                </a:lnTo>
                <a:lnTo>
                  <a:pt x="407" y="848"/>
                </a:lnTo>
                <a:lnTo>
                  <a:pt x="405" y="848"/>
                </a:lnTo>
                <a:lnTo>
                  <a:pt x="403" y="848"/>
                </a:lnTo>
                <a:lnTo>
                  <a:pt x="402" y="848"/>
                </a:lnTo>
                <a:lnTo>
                  <a:pt x="400" y="848"/>
                </a:lnTo>
                <a:lnTo>
                  <a:pt x="399" y="848"/>
                </a:lnTo>
                <a:lnTo>
                  <a:pt x="397" y="848"/>
                </a:lnTo>
                <a:lnTo>
                  <a:pt x="395" y="848"/>
                </a:lnTo>
                <a:lnTo>
                  <a:pt x="394" y="848"/>
                </a:lnTo>
                <a:lnTo>
                  <a:pt x="392" y="848"/>
                </a:lnTo>
                <a:lnTo>
                  <a:pt x="391" y="848"/>
                </a:lnTo>
                <a:lnTo>
                  <a:pt x="389" y="848"/>
                </a:lnTo>
                <a:lnTo>
                  <a:pt x="387" y="848"/>
                </a:lnTo>
                <a:lnTo>
                  <a:pt x="386" y="848"/>
                </a:lnTo>
                <a:lnTo>
                  <a:pt x="384" y="848"/>
                </a:lnTo>
                <a:lnTo>
                  <a:pt x="383" y="848"/>
                </a:lnTo>
                <a:lnTo>
                  <a:pt x="381" y="848"/>
                </a:lnTo>
                <a:lnTo>
                  <a:pt x="379" y="848"/>
                </a:lnTo>
                <a:lnTo>
                  <a:pt x="378" y="848"/>
                </a:lnTo>
                <a:lnTo>
                  <a:pt x="378" y="850"/>
                </a:lnTo>
                <a:lnTo>
                  <a:pt x="376" y="850"/>
                </a:lnTo>
                <a:lnTo>
                  <a:pt x="375" y="850"/>
                </a:lnTo>
                <a:lnTo>
                  <a:pt x="373" y="850"/>
                </a:lnTo>
                <a:lnTo>
                  <a:pt x="371" y="850"/>
                </a:lnTo>
                <a:lnTo>
                  <a:pt x="370" y="850"/>
                </a:lnTo>
                <a:lnTo>
                  <a:pt x="368" y="850"/>
                </a:lnTo>
                <a:lnTo>
                  <a:pt x="367" y="850"/>
                </a:lnTo>
                <a:lnTo>
                  <a:pt x="365" y="850"/>
                </a:lnTo>
                <a:lnTo>
                  <a:pt x="363" y="850"/>
                </a:lnTo>
                <a:lnTo>
                  <a:pt x="362" y="850"/>
                </a:lnTo>
                <a:lnTo>
                  <a:pt x="360" y="850"/>
                </a:lnTo>
                <a:lnTo>
                  <a:pt x="359" y="850"/>
                </a:lnTo>
                <a:lnTo>
                  <a:pt x="357" y="850"/>
                </a:lnTo>
                <a:lnTo>
                  <a:pt x="355" y="850"/>
                </a:lnTo>
                <a:lnTo>
                  <a:pt x="354" y="850"/>
                </a:lnTo>
                <a:lnTo>
                  <a:pt x="352" y="850"/>
                </a:lnTo>
                <a:lnTo>
                  <a:pt x="351" y="850"/>
                </a:lnTo>
                <a:lnTo>
                  <a:pt x="349" y="850"/>
                </a:lnTo>
                <a:lnTo>
                  <a:pt x="347" y="850"/>
                </a:lnTo>
                <a:lnTo>
                  <a:pt x="346" y="850"/>
                </a:lnTo>
                <a:lnTo>
                  <a:pt x="344" y="850"/>
                </a:lnTo>
                <a:lnTo>
                  <a:pt x="343" y="850"/>
                </a:lnTo>
                <a:lnTo>
                  <a:pt x="341" y="850"/>
                </a:lnTo>
                <a:lnTo>
                  <a:pt x="339" y="850"/>
                </a:lnTo>
                <a:lnTo>
                  <a:pt x="338" y="850"/>
                </a:lnTo>
                <a:lnTo>
                  <a:pt x="336" y="850"/>
                </a:lnTo>
                <a:lnTo>
                  <a:pt x="335" y="850"/>
                </a:lnTo>
                <a:lnTo>
                  <a:pt x="333" y="850"/>
                </a:lnTo>
                <a:lnTo>
                  <a:pt x="333" y="848"/>
                </a:lnTo>
                <a:lnTo>
                  <a:pt x="333" y="843"/>
                </a:lnTo>
                <a:lnTo>
                  <a:pt x="333" y="830"/>
                </a:lnTo>
                <a:lnTo>
                  <a:pt x="333" y="822"/>
                </a:lnTo>
                <a:lnTo>
                  <a:pt x="333" y="811"/>
                </a:lnTo>
                <a:lnTo>
                  <a:pt x="333" y="810"/>
                </a:lnTo>
                <a:lnTo>
                  <a:pt x="333" y="806"/>
                </a:lnTo>
                <a:lnTo>
                  <a:pt x="333" y="802"/>
                </a:lnTo>
                <a:lnTo>
                  <a:pt x="333" y="797"/>
                </a:lnTo>
                <a:lnTo>
                  <a:pt x="331" y="797"/>
                </a:lnTo>
                <a:lnTo>
                  <a:pt x="330" y="797"/>
                </a:lnTo>
                <a:lnTo>
                  <a:pt x="328" y="797"/>
                </a:lnTo>
                <a:lnTo>
                  <a:pt x="327" y="797"/>
                </a:lnTo>
                <a:lnTo>
                  <a:pt x="325" y="797"/>
                </a:lnTo>
                <a:lnTo>
                  <a:pt x="323" y="797"/>
                </a:lnTo>
                <a:lnTo>
                  <a:pt x="322" y="797"/>
                </a:lnTo>
                <a:lnTo>
                  <a:pt x="320" y="797"/>
                </a:lnTo>
                <a:lnTo>
                  <a:pt x="319" y="797"/>
                </a:lnTo>
                <a:lnTo>
                  <a:pt x="317" y="797"/>
                </a:lnTo>
                <a:lnTo>
                  <a:pt x="315" y="797"/>
                </a:lnTo>
                <a:lnTo>
                  <a:pt x="314" y="797"/>
                </a:lnTo>
                <a:lnTo>
                  <a:pt x="312" y="797"/>
                </a:lnTo>
                <a:lnTo>
                  <a:pt x="311" y="797"/>
                </a:lnTo>
                <a:lnTo>
                  <a:pt x="309" y="797"/>
                </a:lnTo>
                <a:lnTo>
                  <a:pt x="307" y="797"/>
                </a:lnTo>
                <a:lnTo>
                  <a:pt x="306" y="797"/>
                </a:lnTo>
                <a:lnTo>
                  <a:pt x="304" y="797"/>
                </a:lnTo>
                <a:lnTo>
                  <a:pt x="303" y="797"/>
                </a:lnTo>
                <a:lnTo>
                  <a:pt x="301" y="797"/>
                </a:lnTo>
                <a:lnTo>
                  <a:pt x="299" y="797"/>
                </a:lnTo>
                <a:lnTo>
                  <a:pt x="298" y="797"/>
                </a:lnTo>
                <a:lnTo>
                  <a:pt x="296" y="797"/>
                </a:lnTo>
                <a:lnTo>
                  <a:pt x="295" y="797"/>
                </a:lnTo>
                <a:lnTo>
                  <a:pt x="293" y="797"/>
                </a:lnTo>
                <a:lnTo>
                  <a:pt x="291" y="797"/>
                </a:lnTo>
                <a:lnTo>
                  <a:pt x="290" y="797"/>
                </a:lnTo>
                <a:lnTo>
                  <a:pt x="288" y="797"/>
                </a:lnTo>
                <a:lnTo>
                  <a:pt x="287" y="797"/>
                </a:lnTo>
                <a:lnTo>
                  <a:pt x="285" y="797"/>
                </a:lnTo>
                <a:lnTo>
                  <a:pt x="283" y="797"/>
                </a:lnTo>
                <a:lnTo>
                  <a:pt x="282" y="797"/>
                </a:lnTo>
                <a:lnTo>
                  <a:pt x="280" y="797"/>
                </a:lnTo>
                <a:lnTo>
                  <a:pt x="279" y="797"/>
                </a:lnTo>
                <a:lnTo>
                  <a:pt x="277" y="797"/>
                </a:lnTo>
                <a:lnTo>
                  <a:pt x="275" y="797"/>
                </a:lnTo>
                <a:lnTo>
                  <a:pt x="274" y="797"/>
                </a:lnTo>
                <a:lnTo>
                  <a:pt x="272" y="797"/>
                </a:lnTo>
                <a:lnTo>
                  <a:pt x="271" y="797"/>
                </a:lnTo>
                <a:lnTo>
                  <a:pt x="269" y="797"/>
                </a:lnTo>
                <a:lnTo>
                  <a:pt x="267" y="797"/>
                </a:lnTo>
                <a:lnTo>
                  <a:pt x="266" y="797"/>
                </a:lnTo>
                <a:lnTo>
                  <a:pt x="264" y="797"/>
                </a:lnTo>
                <a:lnTo>
                  <a:pt x="263" y="797"/>
                </a:lnTo>
                <a:lnTo>
                  <a:pt x="261" y="797"/>
                </a:lnTo>
                <a:lnTo>
                  <a:pt x="259" y="797"/>
                </a:lnTo>
                <a:lnTo>
                  <a:pt x="258" y="797"/>
                </a:lnTo>
                <a:lnTo>
                  <a:pt x="256" y="797"/>
                </a:lnTo>
                <a:lnTo>
                  <a:pt x="255" y="797"/>
                </a:lnTo>
                <a:lnTo>
                  <a:pt x="255" y="770"/>
                </a:lnTo>
                <a:lnTo>
                  <a:pt x="253" y="770"/>
                </a:lnTo>
                <a:lnTo>
                  <a:pt x="251" y="770"/>
                </a:lnTo>
                <a:lnTo>
                  <a:pt x="250" y="770"/>
                </a:lnTo>
                <a:lnTo>
                  <a:pt x="248" y="770"/>
                </a:lnTo>
                <a:lnTo>
                  <a:pt x="248" y="731"/>
                </a:lnTo>
                <a:lnTo>
                  <a:pt x="247" y="731"/>
                </a:lnTo>
                <a:lnTo>
                  <a:pt x="239" y="730"/>
                </a:lnTo>
                <a:lnTo>
                  <a:pt x="224" y="731"/>
                </a:lnTo>
                <a:lnTo>
                  <a:pt x="223" y="731"/>
                </a:lnTo>
                <a:lnTo>
                  <a:pt x="210" y="731"/>
                </a:lnTo>
                <a:lnTo>
                  <a:pt x="179" y="731"/>
                </a:lnTo>
                <a:lnTo>
                  <a:pt x="170" y="731"/>
                </a:lnTo>
                <a:lnTo>
                  <a:pt x="155" y="731"/>
                </a:lnTo>
                <a:lnTo>
                  <a:pt x="154" y="731"/>
                </a:lnTo>
                <a:lnTo>
                  <a:pt x="152" y="731"/>
                </a:lnTo>
                <a:lnTo>
                  <a:pt x="151" y="731"/>
                </a:lnTo>
                <a:lnTo>
                  <a:pt x="149" y="731"/>
                </a:lnTo>
                <a:lnTo>
                  <a:pt x="147" y="731"/>
                </a:lnTo>
                <a:lnTo>
                  <a:pt x="146" y="731"/>
                </a:lnTo>
                <a:lnTo>
                  <a:pt x="144" y="731"/>
                </a:lnTo>
                <a:lnTo>
                  <a:pt x="143" y="731"/>
                </a:lnTo>
                <a:lnTo>
                  <a:pt x="141" y="731"/>
                </a:lnTo>
                <a:lnTo>
                  <a:pt x="139" y="731"/>
                </a:lnTo>
                <a:lnTo>
                  <a:pt x="138" y="731"/>
                </a:lnTo>
                <a:lnTo>
                  <a:pt x="136" y="731"/>
                </a:lnTo>
                <a:lnTo>
                  <a:pt x="135" y="731"/>
                </a:lnTo>
                <a:lnTo>
                  <a:pt x="133" y="731"/>
                </a:lnTo>
                <a:lnTo>
                  <a:pt x="131" y="731"/>
                </a:lnTo>
                <a:lnTo>
                  <a:pt x="130" y="731"/>
                </a:lnTo>
                <a:lnTo>
                  <a:pt x="128" y="731"/>
                </a:lnTo>
                <a:lnTo>
                  <a:pt x="127" y="731"/>
                </a:lnTo>
                <a:lnTo>
                  <a:pt x="125" y="731"/>
                </a:lnTo>
                <a:lnTo>
                  <a:pt x="123" y="731"/>
                </a:lnTo>
                <a:lnTo>
                  <a:pt x="122" y="731"/>
                </a:lnTo>
                <a:lnTo>
                  <a:pt x="120" y="731"/>
                </a:lnTo>
                <a:lnTo>
                  <a:pt x="119" y="731"/>
                </a:lnTo>
                <a:lnTo>
                  <a:pt x="117" y="731"/>
                </a:lnTo>
                <a:lnTo>
                  <a:pt x="109" y="731"/>
                </a:lnTo>
                <a:lnTo>
                  <a:pt x="90" y="731"/>
                </a:lnTo>
                <a:lnTo>
                  <a:pt x="90" y="717"/>
                </a:lnTo>
                <a:lnTo>
                  <a:pt x="90" y="691"/>
                </a:lnTo>
                <a:lnTo>
                  <a:pt x="90" y="666"/>
                </a:lnTo>
                <a:lnTo>
                  <a:pt x="90" y="653"/>
                </a:lnTo>
                <a:lnTo>
                  <a:pt x="90" y="632"/>
                </a:lnTo>
                <a:lnTo>
                  <a:pt x="90" y="622"/>
                </a:lnTo>
                <a:lnTo>
                  <a:pt x="90" y="618"/>
                </a:lnTo>
                <a:lnTo>
                  <a:pt x="90" y="611"/>
                </a:lnTo>
                <a:lnTo>
                  <a:pt x="90" y="573"/>
                </a:lnTo>
                <a:lnTo>
                  <a:pt x="90" y="568"/>
                </a:lnTo>
                <a:lnTo>
                  <a:pt x="90" y="539"/>
                </a:lnTo>
                <a:lnTo>
                  <a:pt x="90" y="536"/>
                </a:lnTo>
                <a:lnTo>
                  <a:pt x="90" y="533"/>
                </a:lnTo>
                <a:lnTo>
                  <a:pt x="90" y="520"/>
                </a:lnTo>
                <a:lnTo>
                  <a:pt x="90" y="504"/>
                </a:lnTo>
                <a:lnTo>
                  <a:pt x="90" y="486"/>
                </a:lnTo>
                <a:lnTo>
                  <a:pt x="90" y="472"/>
                </a:lnTo>
                <a:lnTo>
                  <a:pt x="90" y="467"/>
                </a:lnTo>
                <a:lnTo>
                  <a:pt x="90" y="458"/>
                </a:lnTo>
                <a:lnTo>
                  <a:pt x="90" y="453"/>
                </a:lnTo>
                <a:lnTo>
                  <a:pt x="87" y="453"/>
                </a:lnTo>
                <a:lnTo>
                  <a:pt x="83" y="453"/>
                </a:lnTo>
                <a:lnTo>
                  <a:pt x="82" y="453"/>
                </a:lnTo>
                <a:lnTo>
                  <a:pt x="82" y="442"/>
                </a:lnTo>
                <a:lnTo>
                  <a:pt x="82" y="426"/>
                </a:lnTo>
                <a:lnTo>
                  <a:pt x="82" y="413"/>
                </a:lnTo>
                <a:lnTo>
                  <a:pt x="82" y="410"/>
                </a:lnTo>
                <a:lnTo>
                  <a:pt x="82" y="406"/>
                </a:lnTo>
                <a:lnTo>
                  <a:pt x="82" y="405"/>
                </a:lnTo>
                <a:lnTo>
                  <a:pt x="82" y="379"/>
                </a:lnTo>
                <a:lnTo>
                  <a:pt x="82" y="374"/>
                </a:lnTo>
                <a:lnTo>
                  <a:pt x="72" y="374"/>
                </a:lnTo>
                <a:lnTo>
                  <a:pt x="53" y="374"/>
                </a:lnTo>
                <a:lnTo>
                  <a:pt x="42" y="374"/>
                </a:lnTo>
                <a:lnTo>
                  <a:pt x="42" y="360"/>
                </a:lnTo>
                <a:lnTo>
                  <a:pt x="42" y="347"/>
                </a:lnTo>
                <a:lnTo>
                  <a:pt x="42" y="334"/>
                </a:lnTo>
                <a:lnTo>
                  <a:pt x="42" y="331"/>
                </a:lnTo>
                <a:lnTo>
                  <a:pt x="42" y="320"/>
                </a:lnTo>
                <a:lnTo>
                  <a:pt x="42" y="318"/>
                </a:lnTo>
                <a:lnTo>
                  <a:pt x="42" y="314"/>
                </a:lnTo>
                <a:lnTo>
                  <a:pt x="42" y="306"/>
                </a:lnTo>
                <a:lnTo>
                  <a:pt x="42" y="293"/>
                </a:lnTo>
                <a:lnTo>
                  <a:pt x="29" y="293"/>
                </a:lnTo>
                <a:lnTo>
                  <a:pt x="16" y="293"/>
                </a:lnTo>
                <a:lnTo>
                  <a:pt x="16" y="294"/>
                </a:lnTo>
                <a:lnTo>
                  <a:pt x="3" y="293"/>
                </a:lnTo>
                <a:lnTo>
                  <a:pt x="2" y="293"/>
                </a:lnTo>
                <a:lnTo>
                  <a:pt x="2" y="267"/>
                </a:lnTo>
                <a:lnTo>
                  <a:pt x="2" y="240"/>
                </a:lnTo>
                <a:lnTo>
                  <a:pt x="2" y="214"/>
                </a:lnTo>
                <a:lnTo>
                  <a:pt x="2" y="200"/>
                </a:lnTo>
                <a:lnTo>
                  <a:pt x="2" y="195"/>
                </a:lnTo>
                <a:lnTo>
                  <a:pt x="3" y="186"/>
                </a:lnTo>
                <a:lnTo>
                  <a:pt x="2" y="181"/>
                </a:lnTo>
                <a:lnTo>
                  <a:pt x="2" y="174"/>
                </a:lnTo>
                <a:lnTo>
                  <a:pt x="2" y="134"/>
                </a:lnTo>
                <a:lnTo>
                  <a:pt x="0" y="134"/>
                </a:lnTo>
                <a:lnTo>
                  <a:pt x="0" y="107"/>
                </a:lnTo>
                <a:lnTo>
                  <a:pt x="0" y="80"/>
                </a:lnTo>
                <a:lnTo>
                  <a:pt x="0" y="5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45" y="2"/>
                </a:lnTo>
                <a:lnTo>
                  <a:pt x="59" y="2"/>
                </a:lnTo>
                <a:lnTo>
                  <a:pt x="61" y="2"/>
                </a:lnTo>
                <a:lnTo>
                  <a:pt x="71" y="2"/>
                </a:lnTo>
                <a:lnTo>
                  <a:pt x="77" y="2"/>
                </a:lnTo>
                <a:lnTo>
                  <a:pt x="80" y="2"/>
                </a:lnTo>
                <a:lnTo>
                  <a:pt x="85" y="2"/>
                </a:lnTo>
                <a:lnTo>
                  <a:pt x="91" y="2"/>
                </a:lnTo>
                <a:lnTo>
                  <a:pt x="99" y="2"/>
                </a:lnTo>
                <a:lnTo>
                  <a:pt x="106" y="2"/>
                </a:lnTo>
                <a:lnTo>
                  <a:pt x="120" y="0"/>
                </a:lnTo>
                <a:lnTo>
                  <a:pt x="144" y="0"/>
                </a:lnTo>
                <a:lnTo>
                  <a:pt x="149" y="0"/>
                </a:lnTo>
                <a:lnTo>
                  <a:pt x="157" y="0"/>
                </a:lnTo>
                <a:lnTo>
                  <a:pt x="176" y="0"/>
                </a:lnTo>
                <a:lnTo>
                  <a:pt x="178" y="0"/>
                </a:lnTo>
                <a:lnTo>
                  <a:pt x="178" y="2"/>
                </a:lnTo>
                <a:lnTo>
                  <a:pt x="178" y="3"/>
                </a:lnTo>
                <a:lnTo>
                  <a:pt x="178" y="5"/>
                </a:lnTo>
                <a:lnTo>
                  <a:pt x="178" y="8"/>
                </a:lnTo>
                <a:lnTo>
                  <a:pt x="178" y="10"/>
                </a:lnTo>
                <a:lnTo>
                  <a:pt x="178" y="11"/>
                </a:lnTo>
                <a:lnTo>
                  <a:pt x="179" y="13"/>
                </a:lnTo>
                <a:lnTo>
                  <a:pt x="179" y="14"/>
                </a:lnTo>
                <a:lnTo>
                  <a:pt x="179" y="16"/>
                </a:lnTo>
                <a:lnTo>
                  <a:pt x="179" y="18"/>
                </a:lnTo>
                <a:lnTo>
                  <a:pt x="179" y="19"/>
                </a:lnTo>
                <a:lnTo>
                  <a:pt x="179" y="21"/>
                </a:lnTo>
                <a:lnTo>
                  <a:pt x="179" y="22"/>
                </a:lnTo>
                <a:lnTo>
                  <a:pt x="179" y="24"/>
                </a:lnTo>
                <a:lnTo>
                  <a:pt x="181" y="27"/>
                </a:lnTo>
                <a:lnTo>
                  <a:pt x="183" y="27"/>
                </a:lnTo>
                <a:lnTo>
                  <a:pt x="183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2"/>
                </a:lnTo>
                <a:lnTo>
                  <a:pt x="181" y="35"/>
                </a:lnTo>
                <a:lnTo>
                  <a:pt x="183" y="37"/>
                </a:lnTo>
                <a:lnTo>
                  <a:pt x="186" y="38"/>
                </a:lnTo>
                <a:lnTo>
                  <a:pt x="186" y="40"/>
                </a:lnTo>
                <a:lnTo>
                  <a:pt x="186" y="42"/>
                </a:lnTo>
                <a:lnTo>
                  <a:pt x="186" y="43"/>
                </a:lnTo>
                <a:lnTo>
                  <a:pt x="184" y="43"/>
                </a:lnTo>
                <a:lnTo>
                  <a:pt x="184" y="45"/>
                </a:lnTo>
                <a:lnTo>
                  <a:pt x="186" y="46"/>
                </a:lnTo>
                <a:lnTo>
                  <a:pt x="184" y="48"/>
                </a:lnTo>
                <a:lnTo>
                  <a:pt x="181" y="46"/>
                </a:lnTo>
                <a:lnTo>
                  <a:pt x="179" y="48"/>
                </a:lnTo>
                <a:lnTo>
                  <a:pt x="181" y="50"/>
                </a:lnTo>
                <a:lnTo>
                  <a:pt x="181" y="51"/>
                </a:lnTo>
                <a:lnTo>
                  <a:pt x="181" y="53"/>
                </a:lnTo>
                <a:lnTo>
                  <a:pt x="183" y="54"/>
                </a:lnTo>
                <a:lnTo>
                  <a:pt x="184" y="54"/>
                </a:lnTo>
                <a:lnTo>
                  <a:pt x="184" y="56"/>
                </a:lnTo>
                <a:lnTo>
                  <a:pt x="184" y="58"/>
                </a:lnTo>
                <a:lnTo>
                  <a:pt x="184" y="59"/>
                </a:lnTo>
                <a:lnTo>
                  <a:pt x="186" y="61"/>
                </a:lnTo>
                <a:lnTo>
                  <a:pt x="187" y="62"/>
                </a:lnTo>
                <a:lnTo>
                  <a:pt x="187" y="64"/>
                </a:lnTo>
                <a:lnTo>
                  <a:pt x="187" y="66"/>
                </a:lnTo>
                <a:lnTo>
                  <a:pt x="186" y="67"/>
                </a:lnTo>
                <a:lnTo>
                  <a:pt x="186" y="69"/>
                </a:lnTo>
                <a:lnTo>
                  <a:pt x="186" y="70"/>
                </a:lnTo>
                <a:lnTo>
                  <a:pt x="186" y="72"/>
                </a:lnTo>
                <a:lnTo>
                  <a:pt x="186" y="74"/>
                </a:lnTo>
                <a:lnTo>
                  <a:pt x="186" y="75"/>
                </a:lnTo>
                <a:lnTo>
                  <a:pt x="184" y="75"/>
                </a:lnTo>
                <a:lnTo>
                  <a:pt x="183" y="75"/>
                </a:lnTo>
                <a:lnTo>
                  <a:pt x="183" y="77"/>
                </a:lnTo>
                <a:lnTo>
                  <a:pt x="183" y="78"/>
                </a:lnTo>
                <a:lnTo>
                  <a:pt x="181" y="78"/>
                </a:lnTo>
                <a:lnTo>
                  <a:pt x="179" y="80"/>
                </a:lnTo>
                <a:lnTo>
                  <a:pt x="179" y="82"/>
                </a:lnTo>
                <a:lnTo>
                  <a:pt x="179" y="85"/>
                </a:lnTo>
                <a:lnTo>
                  <a:pt x="179" y="86"/>
                </a:lnTo>
                <a:lnTo>
                  <a:pt x="181" y="88"/>
                </a:lnTo>
                <a:lnTo>
                  <a:pt x="181" y="86"/>
                </a:lnTo>
                <a:lnTo>
                  <a:pt x="183" y="88"/>
                </a:lnTo>
                <a:lnTo>
                  <a:pt x="183" y="90"/>
                </a:lnTo>
                <a:lnTo>
                  <a:pt x="183" y="91"/>
                </a:lnTo>
                <a:lnTo>
                  <a:pt x="183" y="93"/>
                </a:lnTo>
                <a:lnTo>
                  <a:pt x="184" y="94"/>
                </a:lnTo>
                <a:lnTo>
                  <a:pt x="184" y="96"/>
                </a:lnTo>
                <a:lnTo>
                  <a:pt x="184" y="98"/>
                </a:lnTo>
                <a:lnTo>
                  <a:pt x="184" y="99"/>
                </a:lnTo>
                <a:lnTo>
                  <a:pt x="186" y="99"/>
                </a:lnTo>
                <a:lnTo>
                  <a:pt x="187" y="99"/>
                </a:lnTo>
                <a:lnTo>
                  <a:pt x="189" y="99"/>
                </a:lnTo>
                <a:lnTo>
                  <a:pt x="187" y="101"/>
                </a:lnTo>
                <a:lnTo>
                  <a:pt x="189" y="101"/>
                </a:lnTo>
                <a:lnTo>
                  <a:pt x="189" y="102"/>
                </a:lnTo>
                <a:lnTo>
                  <a:pt x="189" y="104"/>
                </a:lnTo>
                <a:lnTo>
                  <a:pt x="189" y="106"/>
                </a:lnTo>
                <a:lnTo>
                  <a:pt x="189" y="107"/>
                </a:lnTo>
                <a:lnTo>
                  <a:pt x="191" y="109"/>
                </a:lnTo>
                <a:lnTo>
                  <a:pt x="191" y="110"/>
                </a:lnTo>
                <a:lnTo>
                  <a:pt x="191" y="114"/>
                </a:lnTo>
                <a:lnTo>
                  <a:pt x="191" y="117"/>
                </a:lnTo>
                <a:lnTo>
                  <a:pt x="192" y="117"/>
                </a:lnTo>
                <a:lnTo>
                  <a:pt x="192" y="118"/>
                </a:lnTo>
                <a:lnTo>
                  <a:pt x="192" y="117"/>
                </a:lnTo>
                <a:lnTo>
                  <a:pt x="192" y="115"/>
                </a:lnTo>
                <a:lnTo>
                  <a:pt x="192" y="114"/>
                </a:lnTo>
                <a:lnTo>
                  <a:pt x="192" y="112"/>
                </a:lnTo>
                <a:lnTo>
                  <a:pt x="194" y="110"/>
                </a:lnTo>
                <a:lnTo>
                  <a:pt x="194" y="112"/>
                </a:lnTo>
                <a:lnTo>
                  <a:pt x="195" y="115"/>
                </a:lnTo>
                <a:lnTo>
                  <a:pt x="195" y="117"/>
                </a:lnTo>
                <a:lnTo>
                  <a:pt x="195" y="120"/>
                </a:lnTo>
                <a:lnTo>
                  <a:pt x="195" y="122"/>
                </a:lnTo>
                <a:lnTo>
                  <a:pt x="199" y="128"/>
                </a:lnTo>
                <a:lnTo>
                  <a:pt x="199" y="130"/>
                </a:lnTo>
                <a:lnTo>
                  <a:pt x="199" y="133"/>
                </a:lnTo>
                <a:lnTo>
                  <a:pt x="200" y="134"/>
                </a:lnTo>
                <a:lnTo>
                  <a:pt x="200" y="136"/>
                </a:lnTo>
                <a:lnTo>
                  <a:pt x="202" y="136"/>
                </a:lnTo>
                <a:lnTo>
                  <a:pt x="200" y="138"/>
                </a:lnTo>
                <a:lnTo>
                  <a:pt x="200" y="139"/>
                </a:lnTo>
                <a:lnTo>
                  <a:pt x="200" y="141"/>
                </a:lnTo>
                <a:lnTo>
                  <a:pt x="200" y="142"/>
                </a:lnTo>
                <a:lnTo>
                  <a:pt x="200" y="144"/>
                </a:lnTo>
                <a:lnTo>
                  <a:pt x="200" y="146"/>
                </a:lnTo>
                <a:lnTo>
                  <a:pt x="200" y="147"/>
                </a:lnTo>
                <a:lnTo>
                  <a:pt x="202" y="149"/>
                </a:lnTo>
                <a:lnTo>
                  <a:pt x="202" y="150"/>
                </a:lnTo>
                <a:lnTo>
                  <a:pt x="203" y="152"/>
                </a:lnTo>
                <a:lnTo>
                  <a:pt x="205" y="152"/>
                </a:lnTo>
                <a:lnTo>
                  <a:pt x="205" y="154"/>
                </a:lnTo>
                <a:lnTo>
                  <a:pt x="203" y="154"/>
                </a:lnTo>
                <a:lnTo>
                  <a:pt x="203" y="155"/>
                </a:lnTo>
                <a:lnTo>
                  <a:pt x="203" y="157"/>
                </a:lnTo>
                <a:lnTo>
                  <a:pt x="205" y="157"/>
                </a:lnTo>
                <a:lnTo>
                  <a:pt x="205" y="158"/>
                </a:lnTo>
                <a:lnTo>
                  <a:pt x="205" y="160"/>
                </a:lnTo>
                <a:lnTo>
                  <a:pt x="205" y="162"/>
                </a:lnTo>
                <a:lnTo>
                  <a:pt x="207" y="162"/>
                </a:lnTo>
                <a:lnTo>
                  <a:pt x="207" y="165"/>
                </a:lnTo>
                <a:lnTo>
                  <a:pt x="208" y="166"/>
                </a:lnTo>
                <a:lnTo>
                  <a:pt x="208" y="168"/>
                </a:lnTo>
                <a:lnTo>
                  <a:pt x="208" y="170"/>
                </a:lnTo>
                <a:lnTo>
                  <a:pt x="208" y="171"/>
                </a:lnTo>
                <a:lnTo>
                  <a:pt x="210" y="171"/>
                </a:lnTo>
                <a:lnTo>
                  <a:pt x="210" y="170"/>
                </a:lnTo>
                <a:lnTo>
                  <a:pt x="210" y="168"/>
                </a:lnTo>
                <a:lnTo>
                  <a:pt x="210" y="170"/>
                </a:lnTo>
                <a:lnTo>
                  <a:pt x="210" y="171"/>
                </a:lnTo>
                <a:lnTo>
                  <a:pt x="211" y="171"/>
                </a:lnTo>
                <a:lnTo>
                  <a:pt x="211" y="173"/>
                </a:lnTo>
                <a:lnTo>
                  <a:pt x="211" y="174"/>
                </a:lnTo>
                <a:lnTo>
                  <a:pt x="213" y="174"/>
                </a:lnTo>
                <a:lnTo>
                  <a:pt x="213" y="173"/>
                </a:lnTo>
                <a:lnTo>
                  <a:pt x="213" y="174"/>
                </a:lnTo>
                <a:lnTo>
                  <a:pt x="215" y="174"/>
                </a:lnTo>
                <a:lnTo>
                  <a:pt x="215" y="173"/>
                </a:lnTo>
                <a:lnTo>
                  <a:pt x="215" y="171"/>
                </a:lnTo>
                <a:lnTo>
                  <a:pt x="216" y="170"/>
                </a:lnTo>
                <a:lnTo>
                  <a:pt x="216" y="171"/>
                </a:lnTo>
                <a:lnTo>
                  <a:pt x="216" y="174"/>
                </a:lnTo>
                <a:lnTo>
                  <a:pt x="216" y="171"/>
                </a:lnTo>
                <a:lnTo>
                  <a:pt x="218" y="171"/>
                </a:lnTo>
                <a:lnTo>
                  <a:pt x="218" y="170"/>
                </a:lnTo>
                <a:lnTo>
                  <a:pt x="218" y="168"/>
                </a:lnTo>
                <a:lnTo>
                  <a:pt x="219" y="168"/>
                </a:lnTo>
                <a:lnTo>
                  <a:pt x="219" y="170"/>
                </a:lnTo>
                <a:lnTo>
                  <a:pt x="219" y="168"/>
                </a:lnTo>
                <a:lnTo>
                  <a:pt x="219" y="166"/>
                </a:lnTo>
                <a:lnTo>
                  <a:pt x="219" y="165"/>
                </a:lnTo>
                <a:lnTo>
                  <a:pt x="221" y="165"/>
                </a:lnTo>
                <a:lnTo>
                  <a:pt x="219" y="163"/>
                </a:lnTo>
                <a:lnTo>
                  <a:pt x="221" y="162"/>
                </a:lnTo>
                <a:lnTo>
                  <a:pt x="219" y="160"/>
                </a:lnTo>
                <a:lnTo>
                  <a:pt x="218" y="160"/>
                </a:lnTo>
                <a:lnTo>
                  <a:pt x="218" y="162"/>
                </a:lnTo>
                <a:lnTo>
                  <a:pt x="218" y="160"/>
                </a:lnTo>
                <a:lnTo>
                  <a:pt x="216" y="158"/>
                </a:lnTo>
                <a:lnTo>
                  <a:pt x="218" y="157"/>
                </a:lnTo>
                <a:lnTo>
                  <a:pt x="219" y="157"/>
                </a:lnTo>
                <a:lnTo>
                  <a:pt x="223" y="157"/>
                </a:lnTo>
                <a:lnTo>
                  <a:pt x="224" y="157"/>
                </a:lnTo>
                <a:lnTo>
                  <a:pt x="224" y="155"/>
                </a:lnTo>
                <a:lnTo>
                  <a:pt x="224" y="154"/>
                </a:lnTo>
                <a:lnTo>
                  <a:pt x="224" y="152"/>
                </a:lnTo>
                <a:lnTo>
                  <a:pt x="223" y="150"/>
                </a:lnTo>
                <a:lnTo>
                  <a:pt x="221" y="150"/>
                </a:lnTo>
                <a:lnTo>
                  <a:pt x="219" y="149"/>
                </a:lnTo>
                <a:lnTo>
                  <a:pt x="218" y="147"/>
                </a:lnTo>
                <a:lnTo>
                  <a:pt x="218" y="146"/>
                </a:lnTo>
                <a:lnTo>
                  <a:pt x="218" y="144"/>
                </a:lnTo>
                <a:lnTo>
                  <a:pt x="216" y="142"/>
                </a:lnTo>
                <a:lnTo>
                  <a:pt x="218" y="142"/>
                </a:lnTo>
                <a:lnTo>
                  <a:pt x="219" y="141"/>
                </a:lnTo>
                <a:lnTo>
                  <a:pt x="219" y="139"/>
                </a:lnTo>
                <a:lnTo>
                  <a:pt x="221" y="139"/>
                </a:lnTo>
                <a:lnTo>
                  <a:pt x="219" y="138"/>
                </a:lnTo>
                <a:lnTo>
                  <a:pt x="219" y="136"/>
                </a:lnTo>
                <a:lnTo>
                  <a:pt x="221" y="134"/>
                </a:lnTo>
                <a:lnTo>
                  <a:pt x="221" y="133"/>
                </a:lnTo>
                <a:lnTo>
                  <a:pt x="223" y="133"/>
                </a:lnTo>
                <a:lnTo>
                  <a:pt x="223" y="134"/>
                </a:lnTo>
                <a:lnTo>
                  <a:pt x="224" y="136"/>
                </a:lnTo>
                <a:lnTo>
                  <a:pt x="224" y="138"/>
                </a:lnTo>
                <a:lnTo>
                  <a:pt x="224" y="139"/>
                </a:lnTo>
                <a:lnTo>
                  <a:pt x="226" y="139"/>
                </a:lnTo>
                <a:lnTo>
                  <a:pt x="226" y="141"/>
                </a:lnTo>
                <a:lnTo>
                  <a:pt x="226" y="142"/>
                </a:lnTo>
                <a:lnTo>
                  <a:pt x="226" y="147"/>
                </a:lnTo>
                <a:lnTo>
                  <a:pt x="226" y="149"/>
                </a:lnTo>
                <a:lnTo>
                  <a:pt x="226" y="152"/>
                </a:lnTo>
                <a:lnTo>
                  <a:pt x="226" y="154"/>
                </a:lnTo>
                <a:lnTo>
                  <a:pt x="226" y="155"/>
                </a:lnTo>
                <a:lnTo>
                  <a:pt x="226" y="158"/>
                </a:lnTo>
                <a:lnTo>
                  <a:pt x="227" y="160"/>
                </a:lnTo>
                <a:lnTo>
                  <a:pt x="229" y="160"/>
                </a:lnTo>
                <a:lnTo>
                  <a:pt x="227" y="160"/>
                </a:lnTo>
                <a:lnTo>
                  <a:pt x="227" y="162"/>
                </a:lnTo>
                <a:lnTo>
                  <a:pt x="229" y="162"/>
                </a:lnTo>
                <a:lnTo>
                  <a:pt x="231" y="162"/>
                </a:lnTo>
                <a:lnTo>
                  <a:pt x="231" y="163"/>
                </a:lnTo>
                <a:lnTo>
                  <a:pt x="229" y="163"/>
                </a:lnTo>
                <a:lnTo>
                  <a:pt x="231" y="165"/>
                </a:lnTo>
                <a:lnTo>
                  <a:pt x="231" y="166"/>
                </a:lnTo>
                <a:lnTo>
                  <a:pt x="231" y="168"/>
                </a:lnTo>
                <a:lnTo>
                  <a:pt x="231" y="170"/>
                </a:lnTo>
                <a:lnTo>
                  <a:pt x="231" y="171"/>
                </a:lnTo>
                <a:lnTo>
                  <a:pt x="232" y="173"/>
                </a:lnTo>
                <a:lnTo>
                  <a:pt x="232" y="174"/>
                </a:lnTo>
                <a:lnTo>
                  <a:pt x="234" y="174"/>
                </a:lnTo>
                <a:lnTo>
                  <a:pt x="234" y="176"/>
                </a:lnTo>
                <a:lnTo>
                  <a:pt x="235" y="176"/>
                </a:lnTo>
                <a:lnTo>
                  <a:pt x="235" y="178"/>
                </a:lnTo>
                <a:lnTo>
                  <a:pt x="234" y="178"/>
                </a:lnTo>
                <a:lnTo>
                  <a:pt x="235" y="178"/>
                </a:lnTo>
                <a:lnTo>
                  <a:pt x="237" y="181"/>
                </a:lnTo>
                <a:lnTo>
                  <a:pt x="237" y="182"/>
                </a:lnTo>
                <a:lnTo>
                  <a:pt x="237" y="184"/>
                </a:lnTo>
                <a:lnTo>
                  <a:pt x="239" y="186"/>
                </a:lnTo>
                <a:lnTo>
                  <a:pt x="237" y="186"/>
                </a:lnTo>
                <a:lnTo>
                  <a:pt x="237" y="187"/>
                </a:lnTo>
                <a:lnTo>
                  <a:pt x="239" y="187"/>
                </a:lnTo>
                <a:lnTo>
                  <a:pt x="239" y="189"/>
                </a:lnTo>
                <a:lnTo>
                  <a:pt x="239" y="190"/>
                </a:lnTo>
                <a:lnTo>
                  <a:pt x="240" y="194"/>
                </a:lnTo>
                <a:lnTo>
                  <a:pt x="240" y="195"/>
                </a:lnTo>
                <a:lnTo>
                  <a:pt x="242" y="195"/>
                </a:lnTo>
                <a:lnTo>
                  <a:pt x="242" y="194"/>
                </a:lnTo>
                <a:lnTo>
                  <a:pt x="243" y="194"/>
                </a:lnTo>
                <a:lnTo>
                  <a:pt x="243" y="195"/>
                </a:lnTo>
                <a:lnTo>
                  <a:pt x="243" y="197"/>
                </a:lnTo>
                <a:lnTo>
                  <a:pt x="243" y="198"/>
                </a:lnTo>
                <a:lnTo>
                  <a:pt x="245" y="198"/>
                </a:lnTo>
                <a:lnTo>
                  <a:pt x="245" y="200"/>
                </a:lnTo>
                <a:lnTo>
                  <a:pt x="245" y="202"/>
                </a:lnTo>
                <a:lnTo>
                  <a:pt x="245" y="203"/>
                </a:lnTo>
                <a:lnTo>
                  <a:pt x="247" y="205"/>
                </a:lnTo>
                <a:lnTo>
                  <a:pt x="247" y="206"/>
                </a:lnTo>
                <a:lnTo>
                  <a:pt x="247" y="208"/>
                </a:lnTo>
                <a:lnTo>
                  <a:pt x="248" y="208"/>
                </a:lnTo>
                <a:lnTo>
                  <a:pt x="248" y="210"/>
                </a:lnTo>
                <a:lnTo>
                  <a:pt x="248" y="211"/>
                </a:lnTo>
                <a:lnTo>
                  <a:pt x="248" y="214"/>
                </a:lnTo>
                <a:lnTo>
                  <a:pt x="250" y="214"/>
                </a:lnTo>
                <a:lnTo>
                  <a:pt x="250" y="218"/>
                </a:lnTo>
                <a:lnTo>
                  <a:pt x="250" y="219"/>
                </a:lnTo>
                <a:lnTo>
                  <a:pt x="251" y="221"/>
                </a:lnTo>
                <a:lnTo>
                  <a:pt x="253" y="219"/>
                </a:lnTo>
                <a:lnTo>
                  <a:pt x="255" y="221"/>
                </a:lnTo>
                <a:lnTo>
                  <a:pt x="255" y="222"/>
                </a:lnTo>
                <a:lnTo>
                  <a:pt x="255" y="224"/>
                </a:lnTo>
                <a:lnTo>
                  <a:pt x="255" y="226"/>
                </a:lnTo>
                <a:lnTo>
                  <a:pt x="256" y="226"/>
                </a:lnTo>
                <a:lnTo>
                  <a:pt x="258" y="227"/>
                </a:lnTo>
                <a:lnTo>
                  <a:pt x="258" y="229"/>
                </a:lnTo>
                <a:lnTo>
                  <a:pt x="258" y="230"/>
                </a:lnTo>
                <a:lnTo>
                  <a:pt x="259" y="232"/>
                </a:lnTo>
                <a:lnTo>
                  <a:pt x="259" y="234"/>
                </a:lnTo>
                <a:lnTo>
                  <a:pt x="261" y="232"/>
                </a:lnTo>
                <a:lnTo>
                  <a:pt x="263" y="232"/>
                </a:lnTo>
                <a:lnTo>
                  <a:pt x="264" y="232"/>
                </a:lnTo>
                <a:lnTo>
                  <a:pt x="264" y="230"/>
                </a:lnTo>
                <a:lnTo>
                  <a:pt x="263" y="230"/>
                </a:lnTo>
                <a:lnTo>
                  <a:pt x="263" y="229"/>
                </a:lnTo>
                <a:lnTo>
                  <a:pt x="264" y="229"/>
                </a:lnTo>
                <a:lnTo>
                  <a:pt x="266" y="229"/>
                </a:lnTo>
                <a:lnTo>
                  <a:pt x="267" y="227"/>
                </a:lnTo>
                <a:lnTo>
                  <a:pt x="271" y="227"/>
                </a:lnTo>
                <a:lnTo>
                  <a:pt x="271" y="229"/>
                </a:lnTo>
                <a:lnTo>
                  <a:pt x="271" y="230"/>
                </a:lnTo>
                <a:lnTo>
                  <a:pt x="269" y="230"/>
                </a:lnTo>
                <a:lnTo>
                  <a:pt x="269" y="232"/>
                </a:lnTo>
                <a:lnTo>
                  <a:pt x="269" y="234"/>
                </a:lnTo>
                <a:lnTo>
                  <a:pt x="271" y="235"/>
                </a:lnTo>
                <a:lnTo>
                  <a:pt x="271" y="237"/>
                </a:lnTo>
                <a:lnTo>
                  <a:pt x="272" y="238"/>
                </a:lnTo>
                <a:lnTo>
                  <a:pt x="272" y="240"/>
                </a:lnTo>
                <a:lnTo>
                  <a:pt x="272" y="242"/>
                </a:lnTo>
                <a:lnTo>
                  <a:pt x="274" y="243"/>
                </a:lnTo>
                <a:lnTo>
                  <a:pt x="274" y="245"/>
                </a:lnTo>
                <a:lnTo>
                  <a:pt x="274" y="246"/>
                </a:lnTo>
                <a:lnTo>
                  <a:pt x="274" y="248"/>
                </a:lnTo>
                <a:lnTo>
                  <a:pt x="275" y="250"/>
                </a:lnTo>
                <a:lnTo>
                  <a:pt x="275" y="251"/>
                </a:lnTo>
                <a:lnTo>
                  <a:pt x="277" y="253"/>
                </a:lnTo>
                <a:lnTo>
                  <a:pt x="279" y="253"/>
                </a:lnTo>
                <a:lnTo>
                  <a:pt x="280" y="253"/>
                </a:lnTo>
                <a:lnTo>
                  <a:pt x="282" y="253"/>
                </a:lnTo>
                <a:lnTo>
                  <a:pt x="283" y="251"/>
                </a:lnTo>
                <a:lnTo>
                  <a:pt x="285" y="253"/>
                </a:lnTo>
                <a:lnTo>
                  <a:pt x="285" y="251"/>
                </a:lnTo>
                <a:lnTo>
                  <a:pt x="283" y="250"/>
                </a:lnTo>
                <a:lnTo>
                  <a:pt x="285" y="250"/>
                </a:lnTo>
                <a:lnTo>
                  <a:pt x="287" y="248"/>
                </a:lnTo>
                <a:lnTo>
                  <a:pt x="288" y="248"/>
                </a:lnTo>
                <a:lnTo>
                  <a:pt x="288" y="246"/>
                </a:lnTo>
                <a:lnTo>
                  <a:pt x="288" y="245"/>
                </a:lnTo>
                <a:lnTo>
                  <a:pt x="288" y="243"/>
                </a:lnTo>
                <a:lnTo>
                  <a:pt x="287" y="242"/>
                </a:lnTo>
                <a:lnTo>
                  <a:pt x="287" y="240"/>
                </a:lnTo>
                <a:lnTo>
                  <a:pt x="285" y="238"/>
                </a:lnTo>
                <a:lnTo>
                  <a:pt x="285" y="237"/>
                </a:lnTo>
                <a:lnTo>
                  <a:pt x="283" y="237"/>
                </a:lnTo>
                <a:lnTo>
                  <a:pt x="283" y="235"/>
                </a:lnTo>
                <a:lnTo>
                  <a:pt x="283" y="234"/>
                </a:lnTo>
                <a:lnTo>
                  <a:pt x="283" y="230"/>
                </a:lnTo>
                <a:lnTo>
                  <a:pt x="283" y="229"/>
                </a:lnTo>
                <a:lnTo>
                  <a:pt x="283" y="227"/>
                </a:lnTo>
                <a:lnTo>
                  <a:pt x="282" y="226"/>
                </a:lnTo>
                <a:lnTo>
                  <a:pt x="280" y="218"/>
                </a:lnTo>
                <a:lnTo>
                  <a:pt x="280" y="216"/>
                </a:lnTo>
                <a:lnTo>
                  <a:pt x="280" y="214"/>
                </a:lnTo>
                <a:lnTo>
                  <a:pt x="279" y="214"/>
                </a:lnTo>
                <a:lnTo>
                  <a:pt x="279" y="213"/>
                </a:lnTo>
                <a:lnTo>
                  <a:pt x="279" y="211"/>
                </a:lnTo>
                <a:lnTo>
                  <a:pt x="277" y="211"/>
                </a:lnTo>
                <a:lnTo>
                  <a:pt x="277" y="210"/>
                </a:lnTo>
                <a:lnTo>
                  <a:pt x="275" y="210"/>
                </a:lnTo>
                <a:lnTo>
                  <a:pt x="274" y="211"/>
                </a:lnTo>
                <a:lnTo>
                  <a:pt x="275" y="213"/>
                </a:lnTo>
                <a:lnTo>
                  <a:pt x="274" y="213"/>
                </a:lnTo>
                <a:lnTo>
                  <a:pt x="274" y="211"/>
                </a:lnTo>
                <a:lnTo>
                  <a:pt x="272" y="210"/>
                </a:lnTo>
                <a:lnTo>
                  <a:pt x="271" y="210"/>
                </a:lnTo>
                <a:lnTo>
                  <a:pt x="271" y="208"/>
                </a:lnTo>
                <a:lnTo>
                  <a:pt x="269" y="208"/>
                </a:lnTo>
                <a:lnTo>
                  <a:pt x="269" y="206"/>
                </a:lnTo>
                <a:lnTo>
                  <a:pt x="269" y="205"/>
                </a:lnTo>
                <a:lnTo>
                  <a:pt x="269" y="203"/>
                </a:lnTo>
                <a:lnTo>
                  <a:pt x="271" y="205"/>
                </a:lnTo>
                <a:lnTo>
                  <a:pt x="272" y="205"/>
                </a:lnTo>
                <a:lnTo>
                  <a:pt x="272" y="203"/>
                </a:lnTo>
                <a:lnTo>
                  <a:pt x="272" y="202"/>
                </a:lnTo>
                <a:lnTo>
                  <a:pt x="272" y="200"/>
                </a:lnTo>
                <a:lnTo>
                  <a:pt x="274" y="200"/>
                </a:lnTo>
                <a:lnTo>
                  <a:pt x="274" y="198"/>
                </a:lnTo>
                <a:lnTo>
                  <a:pt x="275" y="200"/>
                </a:lnTo>
                <a:lnTo>
                  <a:pt x="277" y="200"/>
                </a:lnTo>
                <a:lnTo>
                  <a:pt x="277" y="202"/>
                </a:lnTo>
                <a:lnTo>
                  <a:pt x="277" y="203"/>
                </a:lnTo>
                <a:lnTo>
                  <a:pt x="279" y="205"/>
                </a:lnTo>
                <a:lnTo>
                  <a:pt x="280" y="206"/>
                </a:lnTo>
                <a:lnTo>
                  <a:pt x="282" y="206"/>
                </a:lnTo>
                <a:lnTo>
                  <a:pt x="283" y="206"/>
                </a:lnTo>
                <a:lnTo>
                  <a:pt x="285" y="205"/>
                </a:lnTo>
                <a:lnTo>
                  <a:pt x="287" y="205"/>
                </a:lnTo>
                <a:lnTo>
                  <a:pt x="287" y="203"/>
                </a:lnTo>
                <a:lnTo>
                  <a:pt x="288" y="203"/>
                </a:lnTo>
                <a:lnTo>
                  <a:pt x="288" y="202"/>
                </a:lnTo>
                <a:lnTo>
                  <a:pt x="288" y="200"/>
                </a:lnTo>
                <a:lnTo>
                  <a:pt x="291" y="200"/>
                </a:lnTo>
                <a:lnTo>
                  <a:pt x="293" y="200"/>
                </a:lnTo>
                <a:lnTo>
                  <a:pt x="295" y="200"/>
                </a:lnTo>
                <a:lnTo>
                  <a:pt x="295" y="198"/>
                </a:lnTo>
                <a:lnTo>
                  <a:pt x="295" y="200"/>
                </a:lnTo>
                <a:lnTo>
                  <a:pt x="296" y="200"/>
                </a:lnTo>
                <a:lnTo>
                  <a:pt x="296" y="198"/>
                </a:lnTo>
                <a:lnTo>
                  <a:pt x="296" y="197"/>
                </a:lnTo>
                <a:lnTo>
                  <a:pt x="296" y="195"/>
                </a:lnTo>
                <a:lnTo>
                  <a:pt x="298" y="195"/>
                </a:lnTo>
                <a:lnTo>
                  <a:pt x="298" y="194"/>
                </a:lnTo>
                <a:lnTo>
                  <a:pt x="298" y="192"/>
                </a:lnTo>
                <a:lnTo>
                  <a:pt x="298" y="189"/>
                </a:lnTo>
                <a:lnTo>
                  <a:pt x="296" y="189"/>
                </a:lnTo>
                <a:lnTo>
                  <a:pt x="296" y="187"/>
                </a:lnTo>
                <a:lnTo>
                  <a:pt x="295" y="186"/>
                </a:lnTo>
                <a:lnTo>
                  <a:pt x="296" y="186"/>
                </a:lnTo>
                <a:lnTo>
                  <a:pt x="296" y="184"/>
                </a:lnTo>
                <a:lnTo>
                  <a:pt x="298" y="184"/>
                </a:lnTo>
                <a:lnTo>
                  <a:pt x="298" y="182"/>
                </a:lnTo>
                <a:lnTo>
                  <a:pt x="298" y="181"/>
                </a:lnTo>
                <a:lnTo>
                  <a:pt x="299" y="181"/>
                </a:lnTo>
                <a:lnTo>
                  <a:pt x="299" y="179"/>
                </a:lnTo>
                <a:lnTo>
                  <a:pt x="299" y="181"/>
                </a:lnTo>
                <a:lnTo>
                  <a:pt x="301" y="181"/>
                </a:lnTo>
                <a:lnTo>
                  <a:pt x="301" y="179"/>
                </a:lnTo>
                <a:lnTo>
                  <a:pt x="299" y="179"/>
                </a:lnTo>
                <a:lnTo>
                  <a:pt x="301" y="178"/>
                </a:lnTo>
                <a:lnTo>
                  <a:pt x="301" y="179"/>
                </a:lnTo>
                <a:lnTo>
                  <a:pt x="303" y="179"/>
                </a:lnTo>
                <a:lnTo>
                  <a:pt x="303" y="178"/>
                </a:lnTo>
                <a:lnTo>
                  <a:pt x="304" y="176"/>
                </a:lnTo>
                <a:lnTo>
                  <a:pt x="306" y="176"/>
                </a:lnTo>
                <a:lnTo>
                  <a:pt x="306" y="178"/>
                </a:lnTo>
                <a:lnTo>
                  <a:pt x="307" y="176"/>
                </a:lnTo>
                <a:lnTo>
                  <a:pt x="309" y="176"/>
                </a:lnTo>
                <a:lnTo>
                  <a:pt x="309" y="178"/>
                </a:lnTo>
                <a:lnTo>
                  <a:pt x="311" y="178"/>
                </a:lnTo>
                <a:lnTo>
                  <a:pt x="309" y="176"/>
                </a:lnTo>
                <a:lnTo>
                  <a:pt x="311" y="176"/>
                </a:lnTo>
                <a:lnTo>
                  <a:pt x="311" y="178"/>
                </a:lnTo>
                <a:lnTo>
                  <a:pt x="311" y="179"/>
                </a:lnTo>
                <a:lnTo>
                  <a:pt x="311" y="181"/>
                </a:lnTo>
                <a:lnTo>
                  <a:pt x="312" y="181"/>
                </a:lnTo>
                <a:lnTo>
                  <a:pt x="312" y="179"/>
                </a:lnTo>
                <a:lnTo>
                  <a:pt x="314" y="179"/>
                </a:lnTo>
                <a:lnTo>
                  <a:pt x="314" y="178"/>
                </a:lnTo>
                <a:lnTo>
                  <a:pt x="312" y="178"/>
                </a:lnTo>
                <a:lnTo>
                  <a:pt x="312" y="176"/>
                </a:lnTo>
                <a:lnTo>
                  <a:pt x="314" y="176"/>
                </a:lnTo>
                <a:lnTo>
                  <a:pt x="315" y="176"/>
                </a:lnTo>
                <a:lnTo>
                  <a:pt x="317" y="179"/>
                </a:lnTo>
                <a:lnTo>
                  <a:pt x="317" y="178"/>
                </a:lnTo>
                <a:lnTo>
                  <a:pt x="319" y="178"/>
                </a:lnTo>
                <a:lnTo>
                  <a:pt x="320" y="178"/>
                </a:lnTo>
                <a:lnTo>
                  <a:pt x="319" y="178"/>
                </a:lnTo>
                <a:lnTo>
                  <a:pt x="319" y="176"/>
                </a:lnTo>
                <a:lnTo>
                  <a:pt x="319" y="174"/>
                </a:lnTo>
                <a:lnTo>
                  <a:pt x="320" y="174"/>
                </a:lnTo>
                <a:lnTo>
                  <a:pt x="322" y="173"/>
                </a:lnTo>
                <a:lnTo>
                  <a:pt x="323" y="173"/>
                </a:lnTo>
                <a:lnTo>
                  <a:pt x="323" y="171"/>
                </a:lnTo>
                <a:lnTo>
                  <a:pt x="325" y="168"/>
                </a:lnTo>
                <a:lnTo>
                  <a:pt x="327" y="166"/>
                </a:lnTo>
                <a:lnTo>
                  <a:pt x="327" y="165"/>
                </a:lnTo>
                <a:lnTo>
                  <a:pt x="325" y="163"/>
                </a:lnTo>
                <a:lnTo>
                  <a:pt x="325" y="162"/>
                </a:lnTo>
                <a:lnTo>
                  <a:pt x="327" y="162"/>
                </a:lnTo>
                <a:lnTo>
                  <a:pt x="327" y="160"/>
                </a:lnTo>
                <a:lnTo>
                  <a:pt x="327" y="158"/>
                </a:lnTo>
                <a:lnTo>
                  <a:pt x="328" y="158"/>
                </a:lnTo>
                <a:lnTo>
                  <a:pt x="328" y="160"/>
                </a:lnTo>
                <a:lnTo>
                  <a:pt x="330" y="160"/>
                </a:lnTo>
                <a:lnTo>
                  <a:pt x="330" y="162"/>
                </a:lnTo>
                <a:lnTo>
                  <a:pt x="330" y="163"/>
                </a:lnTo>
                <a:lnTo>
                  <a:pt x="330" y="165"/>
                </a:lnTo>
                <a:lnTo>
                  <a:pt x="330" y="166"/>
                </a:lnTo>
                <a:lnTo>
                  <a:pt x="331" y="168"/>
                </a:lnTo>
                <a:lnTo>
                  <a:pt x="331" y="171"/>
                </a:lnTo>
                <a:lnTo>
                  <a:pt x="331" y="173"/>
                </a:lnTo>
                <a:lnTo>
                  <a:pt x="331" y="174"/>
                </a:lnTo>
                <a:lnTo>
                  <a:pt x="333" y="176"/>
                </a:lnTo>
                <a:lnTo>
                  <a:pt x="333" y="179"/>
                </a:lnTo>
                <a:lnTo>
                  <a:pt x="333" y="181"/>
                </a:lnTo>
                <a:lnTo>
                  <a:pt x="335" y="184"/>
                </a:lnTo>
                <a:lnTo>
                  <a:pt x="335" y="186"/>
                </a:lnTo>
                <a:lnTo>
                  <a:pt x="333" y="186"/>
                </a:lnTo>
                <a:lnTo>
                  <a:pt x="331" y="186"/>
                </a:lnTo>
                <a:lnTo>
                  <a:pt x="333" y="186"/>
                </a:lnTo>
                <a:lnTo>
                  <a:pt x="333" y="184"/>
                </a:lnTo>
                <a:lnTo>
                  <a:pt x="333" y="181"/>
                </a:lnTo>
                <a:lnTo>
                  <a:pt x="331" y="179"/>
                </a:lnTo>
                <a:lnTo>
                  <a:pt x="331" y="178"/>
                </a:lnTo>
                <a:lnTo>
                  <a:pt x="331" y="176"/>
                </a:lnTo>
                <a:lnTo>
                  <a:pt x="330" y="176"/>
                </a:lnTo>
                <a:lnTo>
                  <a:pt x="330" y="174"/>
                </a:lnTo>
                <a:lnTo>
                  <a:pt x="330" y="173"/>
                </a:lnTo>
                <a:lnTo>
                  <a:pt x="328" y="174"/>
                </a:lnTo>
                <a:lnTo>
                  <a:pt x="328" y="176"/>
                </a:lnTo>
                <a:lnTo>
                  <a:pt x="330" y="178"/>
                </a:lnTo>
                <a:lnTo>
                  <a:pt x="330" y="179"/>
                </a:lnTo>
                <a:lnTo>
                  <a:pt x="330" y="181"/>
                </a:lnTo>
                <a:lnTo>
                  <a:pt x="330" y="182"/>
                </a:lnTo>
                <a:lnTo>
                  <a:pt x="330" y="184"/>
                </a:lnTo>
                <a:lnTo>
                  <a:pt x="331" y="186"/>
                </a:lnTo>
                <a:lnTo>
                  <a:pt x="331" y="187"/>
                </a:lnTo>
                <a:lnTo>
                  <a:pt x="331" y="189"/>
                </a:lnTo>
                <a:lnTo>
                  <a:pt x="331" y="190"/>
                </a:lnTo>
                <a:lnTo>
                  <a:pt x="331" y="192"/>
                </a:lnTo>
                <a:lnTo>
                  <a:pt x="331" y="194"/>
                </a:lnTo>
                <a:lnTo>
                  <a:pt x="331" y="195"/>
                </a:lnTo>
                <a:lnTo>
                  <a:pt x="331" y="197"/>
                </a:lnTo>
                <a:lnTo>
                  <a:pt x="331" y="198"/>
                </a:lnTo>
                <a:lnTo>
                  <a:pt x="331" y="200"/>
                </a:lnTo>
                <a:lnTo>
                  <a:pt x="333" y="202"/>
                </a:lnTo>
                <a:lnTo>
                  <a:pt x="333" y="200"/>
                </a:lnTo>
                <a:lnTo>
                  <a:pt x="335" y="200"/>
                </a:lnTo>
                <a:lnTo>
                  <a:pt x="336" y="198"/>
                </a:lnTo>
                <a:lnTo>
                  <a:pt x="335" y="200"/>
                </a:lnTo>
                <a:lnTo>
                  <a:pt x="333" y="202"/>
                </a:lnTo>
                <a:lnTo>
                  <a:pt x="333" y="203"/>
                </a:lnTo>
                <a:lnTo>
                  <a:pt x="331" y="206"/>
                </a:lnTo>
                <a:lnTo>
                  <a:pt x="331" y="208"/>
                </a:lnTo>
                <a:lnTo>
                  <a:pt x="331" y="210"/>
                </a:lnTo>
                <a:lnTo>
                  <a:pt x="331" y="211"/>
                </a:lnTo>
                <a:lnTo>
                  <a:pt x="331" y="213"/>
                </a:lnTo>
                <a:lnTo>
                  <a:pt x="331" y="214"/>
                </a:lnTo>
                <a:lnTo>
                  <a:pt x="331" y="216"/>
                </a:lnTo>
                <a:lnTo>
                  <a:pt x="331" y="218"/>
                </a:lnTo>
                <a:lnTo>
                  <a:pt x="331" y="219"/>
                </a:lnTo>
                <a:lnTo>
                  <a:pt x="331" y="221"/>
                </a:lnTo>
                <a:lnTo>
                  <a:pt x="333" y="221"/>
                </a:lnTo>
                <a:lnTo>
                  <a:pt x="333" y="222"/>
                </a:lnTo>
                <a:lnTo>
                  <a:pt x="331" y="226"/>
                </a:lnTo>
                <a:lnTo>
                  <a:pt x="331" y="227"/>
                </a:lnTo>
                <a:lnTo>
                  <a:pt x="333" y="232"/>
                </a:lnTo>
                <a:lnTo>
                  <a:pt x="331" y="235"/>
                </a:lnTo>
                <a:lnTo>
                  <a:pt x="330" y="235"/>
                </a:lnTo>
                <a:lnTo>
                  <a:pt x="330" y="237"/>
                </a:lnTo>
                <a:lnTo>
                  <a:pt x="328" y="237"/>
                </a:lnTo>
                <a:lnTo>
                  <a:pt x="328" y="238"/>
                </a:lnTo>
                <a:lnTo>
                  <a:pt x="328" y="240"/>
                </a:lnTo>
                <a:lnTo>
                  <a:pt x="327" y="243"/>
                </a:lnTo>
                <a:lnTo>
                  <a:pt x="327" y="245"/>
                </a:lnTo>
                <a:lnTo>
                  <a:pt x="327" y="246"/>
                </a:lnTo>
                <a:lnTo>
                  <a:pt x="327" y="248"/>
                </a:lnTo>
                <a:lnTo>
                  <a:pt x="325" y="248"/>
                </a:lnTo>
                <a:lnTo>
                  <a:pt x="323" y="248"/>
                </a:lnTo>
                <a:lnTo>
                  <a:pt x="322" y="245"/>
                </a:lnTo>
                <a:lnTo>
                  <a:pt x="320" y="242"/>
                </a:lnTo>
                <a:lnTo>
                  <a:pt x="320" y="238"/>
                </a:lnTo>
                <a:lnTo>
                  <a:pt x="319" y="237"/>
                </a:lnTo>
                <a:lnTo>
                  <a:pt x="315" y="235"/>
                </a:lnTo>
                <a:lnTo>
                  <a:pt x="317" y="237"/>
                </a:lnTo>
                <a:lnTo>
                  <a:pt x="319" y="238"/>
                </a:lnTo>
                <a:lnTo>
                  <a:pt x="319" y="240"/>
                </a:lnTo>
                <a:lnTo>
                  <a:pt x="319" y="242"/>
                </a:lnTo>
                <a:lnTo>
                  <a:pt x="319" y="240"/>
                </a:lnTo>
                <a:lnTo>
                  <a:pt x="317" y="238"/>
                </a:lnTo>
                <a:lnTo>
                  <a:pt x="315" y="237"/>
                </a:lnTo>
                <a:lnTo>
                  <a:pt x="314" y="237"/>
                </a:lnTo>
                <a:lnTo>
                  <a:pt x="314" y="235"/>
                </a:lnTo>
                <a:lnTo>
                  <a:pt x="312" y="234"/>
                </a:lnTo>
                <a:lnTo>
                  <a:pt x="312" y="235"/>
                </a:lnTo>
                <a:lnTo>
                  <a:pt x="314" y="237"/>
                </a:lnTo>
                <a:lnTo>
                  <a:pt x="315" y="238"/>
                </a:lnTo>
                <a:lnTo>
                  <a:pt x="315" y="240"/>
                </a:lnTo>
                <a:lnTo>
                  <a:pt x="317" y="240"/>
                </a:lnTo>
                <a:lnTo>
                  <a:pt x="317" y="242"/>
                </a:lnTo>
                <a:lnTo>
                  <a:pt x="317" y="243"/>
                </a:lnTo>
                <a:lnTo>
                  <a:pt x="317" y="245"/>
                </a:lnTo>
                <a:lnTo>
                  <a:pt x="317" y="246"/>
                </a:lnTo>
                <a:lnTo>
                  <a:pt x="319" y="246"/>
                </a:lnTo>
                <a:lnTo>
                  <a:pt x="319" y="248"/>
                </a:lnTo>
                <a:lnTo>
                  <a:pt x="317" y="248"/>
                </a:lnTo>
                <a:lnTo>
                  <a:pt x="317" y="250"/>
                </a:lnTo>
                <a:lnTo>
                  <a:pt x="319" y="250"/>
                </a:lnTo>
                <a:lnTo>
                  <a:pt x="319" y="251"/>
                </a:lnTo>
                <a:lnTo>
                  <a:pt x="317" y="253"/>
                </a:lnTo>
                <a:lnTo>
                  <a:pt x="317" y="254"/>
                </a:lnTo>
                <a:lnTo>
                  <a:pt x="317" y="256"/>
                </a:lnTo>
                <a:lnTo>
                  <a:pt x="317" y="254"/>
                </a:lnTo>
                <a:lnTo>
                  <a:pt x="319" y="253"/>
                </a:lnTo>
                <a:lnTo>
                  <a:pt x="319" y="251"/>
                </a:lnTo>
                <a:lnTo>
                  <a:pt x="320" y="251"/>
                </a:lnTo>
                <a:lnTo>
                  <a:pt x="320" y="253"/>
                </a:lnTo>
                <a:lnTo>
                  <a:pt x="320" y="251"/>
                </a:lnTo>
                <a:lnTo>
                  <a:pt x="322" y="250"/>
                </a:lnTo>
                <a:lnTo>
                  <a:pt x="322" y="251"/>
                </a:lnTo>
                <a:lnTo>
                  <a:pt x="322" y="253"/>
                </a:lnTo>
                <a:lnTo>
                  <a:pt x="320" y="253"/>
                </a:lnTo>
                <a:lnTo>
                  <a:pt x="319" y="254"/>
                </a:lnTo>
                <a:lnTo>
                  <a:pt x="319" y="256"/>
                </a:lnTo>
                <a:lnTo>
                  <a:pt x="317" y="256"/>
                </a:lnTo>
                <a:lnTo>
                  <a:pt x="315" y="258"/>
                </a:lnTo>
                <a:lnTo>
                  <a:pt x="315" y="261"/>
                </a:lnTo>
                <a:lnTo>
                  <a:pt x="317" y="261"/>
                </a:lnTo>
                <a:lnTo>
                  <a:pt x="317" y="262"/>
                </a:lnTo>
                <a:lnTo>
                  <a:pt x="315" y="264"/>
                </a:lnTo>
                <a:lnTo>
                  <a:pt x="317" y="267"/>
                </a:lnTo>
                <a:lnTo>
                  <a:pt x="317" y="269"/>
                </a:lnTo>
                <a:lnTo>
                  <a:pt x="319" y="270"/>
                </a:lnTo>
                <a:lnTo>
                  <a:pt x="317" y="272"/>
                </a:lnTo>
                <a:lnTo>
                  <a:pt x="317" y="274"/>
                </a:lnTo>
                <a:lnTo>
                  <a:pt x="317" y="275"/>
                </a:lnTo>
                <a:lnTo>
                  <a:pt x="319" y="275"/>
                </a:lnTo>
                <a:lnTo>
                  <a:pt x="319" y="277"/>
                </a:lnTo>
                <a:lnTo>
                  <a:pt x="320" y="278"/>
                </a:lnTo>
                <a:lnTo>
                  <a:pt x="319" y="278"/>
                </a:lnTo>
                <a:lnTo>
                  <a:pt x="320" y="280"/>
                </a:lnTo>
                <a:lnTo>
                  <a:pt x="320" y="278"/>
                </a:lnTo>
                <a:lnTo>
                  <a:pt x="322" y="278"/>
                </a:lnTo>
                <a:lnTo>
                  <a:pt x="322" y="280"/>
                </a:lnTo>
                <a:lnTo>
                  <a:pt x="320" y="280"/>
                </a:lnTo>
                <a:lnTo>
                  <a:pt x="320" y="282"/>
                </a:lnTo>
                <a:lnTo>
                  <a:pt x="322" y="283"/>
                </a:lnTo>
                <a:lnTo>
                  <a:pt x="322" y="285"/>
                </a:lnTo>
                <a:lnTo>
                  <a:pt x="323" y="285"/>
                </a:lnTo>
                <a:lnTo>
                  <a:pt x="325" y="286"/>
                </a:lnTo>
                <a:lnTo>
                  <a:pt x="325" y="288"/>
                </a:lnTo>
                <a:lnTo>
                  <a:pt x="327" y="290"/>
                </a:lnTo>
                <a:lnTo>
                  <a:pt x="325" y="291"/>
                </a:lnTo>
                <a:lnTo>
                  <a:pt x="327" y="293"/>
                </a:lnTo>
                <a:lnTo>
                  <a:pt x="325" y="294"/>
                </a:lnTo>
                <a:lnTo>
                  <a:pt x="327" y="294"/>
                </a:lnTo>
                <a:lnTo>
                  <a:pt x="327" y="296"/>
                </a:lnTo>
                <a:lnTo>
                  <a:pt x="325" y="296"/>
                </a:lnTo>
                <a:lnTo>
                  <a:pt x="325" y="298"/>
                </a:lnTo>
                <a:lnTo>
                  <a:pt x="325" y="299"/>
                </a:lnTo>
                <a:lnTo>
                  <a:pt x="325" y="301"/>
                </a:lnTo>
                <a:lnTo>
                  <a:pt x="323" y="304"/>
                </a:lnTo>
                <a:lnTo>
                  <a:pt x="323" y="306"/>
                </a:lnTo>
                <a:lnTo>
                  <a:pt x="322" y="309"/>
                </a:lnTo>
                <a:lnTo>
                  <a:pt x="323" y="310"/>
                </a:lnTo>
                <a:lnTo>
                  <a:pt x="323" y="312"/>
                </a:lnTo>
                <a:lnTo>
                  <a:pt x="325" y="314"/>
                </a:lnTo>
                <a:lnTo>
                  <a:pt x="323" y="315"/>
                </a:lnTo>
                <a:lnTo>
                  <a:pt x="323" y="317"/>
                </a:lnTo>
                <a:lnTo>
                  <a:pt x="325" y="317"/>
                </a:lnTo>
                <a:lnTo>
                  <a:pt x="325" y="318"/>
                </a:lnTo>
                <a:lnTo>
                  <a:pt x="323" y="318"/>
                </a:lnTo>
                <a:lnTo>
                  <a:pt x="323" y="320"/>
                </a:lnTo>
                <a:lnTo>
                  <a:pt x="322" y="320"/>
                </a:lnTo>
                <a:lnTo>
                  <a:pt x="320" y="320"/>
                </a:lnTo>
                <a:lnTo>
                  <a:pt x="320" y="322"/>
                </a:lnTo>
                <a:lnTo>
                  <a:pt x="320" y="323"/>
                </a:lnTo>
                <a:lnTo>
                  <a:pt x="320" y="325"/>
                </a:lnTo>
                <a:lnTo>
                  <a:pt x="322" y="326"/>
                </a:lnTo>
                <a:lnTo>
                  <a:pt x="322" y="328"/>
                </a:lnTo>
                <a:lnTo>
                  <a:pt x="322" y="330"/>
                </a:lnTo>
                <a:lnTo>
                  <a:pt x="323" y="330"/>
                </a:lnTo>
                <a:lnTo>
                  <a:pt x="323" y="331"/>
                </a:lnTo>
                <a:lnTo>
                  <a:pt x="323" y="333"/>
                </a:lnTo>
                <a:lnTo>
                  <a:pt x="323" y="331"/>
                </a:lnTo>
                <a:lnTo>
                  <a:pt x="322" y="331"/>
                </a:lnTo>
                <a:lnTo>
                  <a:pt x="322" y="330"/>
                </a:lnTo>
                <a:lnTo>
                  <a:pt x="322" y="331"/>
                </a:lnTo>
                <a:lnTo>
                  <a:pt x="322" y="333"/>
                </a:lnTo>
                <a:lnTo>
                  <a:pt x="322" y="334"/>
                </a:lnTo>
                <a:lnTo>
                  <a:pt x="322" y="336"/>
                </a:lnTo>
                <a:lnTo>
                  <a:pt x="322" y="338"/>
                </a:lnTo>
                <a:lnTo>
                  <a:pt x="322" y="339"/>
                </a:lnTo>
                <a:lnTo>
                  <a:pt x="323" y="339"/>
                </a:lnTo>
                <a:lnTo>
                  <a:pt x="323" y="341"/>
                </a:lnTo>
                <a:lnTo>
                  <a:pt x="323" y="342"/>
                </a:lnTo>
                <a:lnTo>
                  <a:pt x="325" y="342"/>
                </a:lnTo>
                <a:lnTo>
                  <a:pt x="327" y="341"/>
                </a:lnTo>
                <a:lnTo>
                  <a:pt x="327" y="339"/>
                </a:lnTo>
                <a:lnTo>
                  <a:pt x="327" y="338"/>
                </a:lnTo>
                <a:lnTo>
                  <a:pt x="327" y="336"/>
                </a:lnTo>
                <a:lnTo>
                  <a:pt x="328" y="336"/>
                </a:lnTo>
                <a:lnTo>
                  <a:pt x="328" y="334"/>
                </a:lnTo>
                <a:lnTo>
                  <a:pt x="328" y="333"/>
                </a:lnTo>
                <a:lnTo>
                  <a:pt x="328" y="331"/>
                </a:lnTo>
                <a:lnTo>
                  <a:pt x="330" y="331"/>
                </a:lnTo>
                <a:lnTo>
                  <a:pt x="330" y="330"/>
                </a:lnTo>
                <a:lnTo>
                  <a:pt x="330" y="328"/>
                </a:lnTo>
                <a:lnTo>
                  <a:pt x="331" y="326"/>
                </a:lnTo>
                <a:lnTo>
                  <a:pt x="331" y="325"/>
                </a:lnTo>
                <a:lnTo>
                  <a:pt x="333" y="325"/>
                </a:lnTo>
                <a:lnTo>
                  <a:pt x="333" y="323"/>
                </a:lnTo>
                <a:lnTo>
                  <a:pt x="333" y="322"/>
                </a:lnTo>
                <a:lnTo>
                  <a:pt x="333" y="320"/>
                </a:lnTo>
                <a:lnTo>
                  <a:pt x="335" y="320"/>
                </a:lnTo>
                <a:lnTo>
                  <a:pt x="335" y="318"/>
                </a:lnTo>
                <a:lnTo>
                  <a:pt x="335" y="317"/>
                </a:lnTo>
                <a:lnTo>
                  <a:pt x="336" y="317"/>
                </a:lnTo>
                <a:lnTo>
                  <a:pt x="338" y="317"/>
                </a:lnTo>
                <a:lnTo>
                  <a:pt x="338" y="315"/>
                </a:lnTo>
                <a:lnTo>
                  <a:pt x="339" y="315"/>
                </a:lnTo>
                <a:lnTo>
                  <a:pt x="341" y="317"/>
                </a:lnTo>
                <a:lnTo>
                  <a:pt x="343" y="317"/>
                </a:lnTo>
                <a:lnTo>
                  <a:pt x="344" y="317"/>
                </a:lnTo>
                <a:lnTo>
                  <a:pt x="344" y="315"/>
                </a:lnTo>
                <a:lnTo>
                  <a:pt x="346" y="315"/>
                </a:lnTo>
                <a:lnTo>
                  <a:pt x="346" y="314"/>
                </a:lnTo>
                <a:lnTo>
                  <a:pt x="346" y="312"/>
                </a:lnTo>
                <a:lnTo>
                  <a:pt x="346" y="314"/>
                </a:lnTo>
                <a:lnTo>
                  <a:pt x="347" y="312"/>
                </a:lnTo>
                <a:lnTo>
                  <a:pt x="347" y="310"/>
                </a:lnTo>
                <a:lnTo>
                  <a:pt x="347" y="309"/>
                </a:lnTo>
                <a:lnTo>
                  <a:pt x="349" y="307"/>
                </a:lnTo>
                <a:lnTo>
                  <a:pt x="347" y="306"/>
                </a:lnTo>
                <a:lnTo>
                  <a:pt x="347" y="304"/>
                </a:lnTo>
                <a:lnTo>
                  <a:pt x="347" y="302"/>
                </a:lnTo>
                <a:lnTo>
                  <a:pt x="349" y="302"/>
                </a:lnTo>
                <a:lnTo>
                  <a:pt x="351" y="302"/>
                </a:lnTo>
                <a:lnTo>
                  <a:pt x="351" y="304"/>
                </a:lnTo>
                <a:lnTo>
                  <a:pt x="349" y="304"/>
                </a:lnTo>
                <a:lnTo>
                  <a:pt x="349" y="306"/>
                </a:lnTo>
                <a:lnTo>
                  <a:pt x="349" y="307"/>
                </a:lnTo>
                <a:lnTo>
                  <a:pt x="349" y="309"/>
                </a:lnTo>
                <a:lnTo>
                  <a:pt x="351" y="309"/>
                </a:lnTo>
                <a:lnTo>
                  <a:pt x="351" y="312"/>
                </a:lnTo>
                <a:lnTo>
                  <a:pt x="352" y="312"/>
                </a:lnTo>
                <a:lnTo>
                  <a:pt x="354" y="312"/>
                </a:lnTo>
                <a:lnTo>
                  <a:pt x="355" y="312"/>
                </a:lnTo>
                <a:lnTo>
                  <a:pt x="357" y="312"/>
                </a:lnTo>
                <a:lnTo>
                  <a:pt x="359" y="310"/>
                </a:lnTo>
                <a:lnTo>
                  <a:pt x="360" y="310"/>
                </a:lnTo>
                <a:lnTo>
                  <a:pt x="362" y="310"/>
                </a:lnTo>
                <a:lnTo>
                  <a:pt x="363" y="310"/>
                </a:lnTo>
                <a:lnTo>
                  <a:pt x="365" y="312"/>
                </a:lnTo>
                <a:lnTo>
                  <a:pt x="367" y="312"/>
                </a:lnTo>
                <a:lnTo>
                  <a:pt x="367" y="314"/>
                </a:lnTo>
                <a:close/>
              </a:path>
            </a:pathLst>
          </a:custGeom>
          <a:solidFill>
            <a:srgbClr val="8A46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2"/>
          <p:cNvSpPr>
            <a:spLocks/>
          </p:cNvSpPr>
          <p:nvPr/>
        </p:nvSpPr>
        <p:spPr bwMode="auto">
          <a:xfrm>
            <a:off x="5778501" y="4130676"/>
            <a:ext cx="263525" cy="673100"/>
          </a:xfrm>
          <a:custGeom>
            <a:avLst/>
            <a:gdLst/>
            <a:ahLst/>
            <a:cxnLst>
              <a:cxn ang="0">
                <a:pos x="94" y="22"/>
              </a:cxn>
              <a:cxn ang="0">
                <a:pos x="93" y="33"/>
              </a:cxn>
              <a:cxn ang="0">
                <a:pos x="94" y="41"/>
              </a:cxn>
              <a:cxn ang="0">
                <a:pos x="93" y="54"/>
              </a:cxn>
              <a:cxn ang="0">
                <a:pos x="94" y="67"/>
              </a:cxn>
              <a:cxn ang="0">
                <a:pos x="102" y="75"/>
              </a:cxn>
              <a:cxn ang="0">
                <a:pos x="115" y="80"/>
              </a:cxn>
              <a:cxn ang="0">
                <a:pos x="123" y="86"/>
              </a:cxn>
              <a:cxn ang="0">
                <a:pos x="131" y="92"/>
              </a:cxn>
              <a:cxn ang="0">
                <a:pos x="139" y="97"/>
              </a:cxn>
              <a:cxn ang="0">
                <a:pos x="150" y="107"/>
              </a:cxn>
              <a:cxn ang="0">
                <a:pos x="154" y="128"/>
              </a:cxn>
              <a:cxn ang="0">
                <a:pos x="162" y="147"/>
              </a:cxn>
              <a:cxn ang="0">
                <a:pos x="160" y="174"/>
              </a:cxn>
              <a:cxn ang="0">
                <a:pos x="144" y="190"/>
              </a:cxn>
              <a:cxn ang="0">
                <a:pos x="154" y="216"/>
              </a:cxn>
              <a:cxn ang="0">
                <a:pos x="160" y="233"/>
              </a:cxn>
              <a:cxn ang="0">
                <a:pos x="162" y="248"/>
              </a:cxn>
              <a:cxn ang="0">
                <a:pos x="162" y="265"/>
              </a:cxn>
              <a:cxn ang="0">
                <a:pos x="155" y="281"/>
              </a:cxn>
              <a:cxn ang="0">
                <a:pos x="149" y="292"/>
              </a:cxn>
              <a:cxn ang="0">
                <a:pos x="149" y="307"/>
              </a:cxn>
              <a:cxn ang="0">
                <a:pos x="142" y="321"/>
              </a:cxn>
              <a:cxn ang="0">
                <a:pos x="149" y="334"/>
              </a:cxn>
              <a:cxn ang="0">
                <a:pos x="133" y="336"/>
              </a:cxn>
              <a:cxn ang="0">
                <a:pos x="122" y="342"/>
              </a:cxn>
              <a:cxn ang="0">
                <a:pos x="109" y="348"/>
              </a:cxn>
              <a:cxn ang="0">
                <a:pos x="101" y="360"/>
              </a:cxn>
              <a:cxn ang="0">
                <a:pos x="101" y="376"/>
              </a:cxn>
              <a:cxn ang="0">
                <a:pos x="94" y="387"/>
              </a:cxn>
              <a:cxn ang="0">
                <a:pos x="80" y="390"/>
              </a:cxn>
              <a:cxn ang="0">
                <a:pos x="74" y="404"/>
              </a:cxn>
              <a:cxn ang="0">
                <a:pos x="66" y="414"/>
              </a:cxn>
              <a:cxn ang="0">
                <a:pos x="51" y="419"/>
              </a:cxn>
              <a:cxn ang="0">
                <a:pos x="40" y="419"/>
              </a:cxn>
              <a:cxn ang="0">
                <a:pos x="0" y="392"/>
              </a:cxn>
              <a:cxn ang="0">
                <a:pos x="0" y="374"/>
              </a:cxn>
              <a:cxn ang="0">
                <a:pos x="0" y="358"/>
              </a:cxn>
              <a:cxn ang="0">
                <a:pos x="0" y="307"/>
              </a:cxn>
              <a:cxn ang="0">
                <a:pos x="2" y="235"/>
              </a:cxn>
              <a:cxn ang="0">
                <a:pos x="2" y="211"/>
              </a:cxn>
              <a:cxn ang="0">
                <a:pos x="2" y="195"/>
              </a:cxn>
              <a:cxn ang="0">
                <a:pos x="2" y="179"/>
              </a:cxn>
              <a:cxn ang="0">
                <a:pos x="2" y="163"/>
              </a:cxn>
              <a:cxn ang="0">
                <a:pos x="2" y="123"/>
              </a:cxn>
              <a:cxn ang="0">
                <a:pos x="2" y="107"/>
              </a:cxn>
              <a:cxn ang="0">
                <a:pos x="2" y="91"/>
              </a:cxn>
              <a:cxn ang="0">
                <a:pos x="2" y="51"/>
              </a:cxn>
              <a:cxn ang="0">
                <a:pos x="2" y="35"/>
              </a:cxn>
              <a:cxn ang="0">
                <a:pos x="2" y="19"/>
              </a:cxn>
              <a:cxn ang="0">
                <a:pos x="2" y="3"/>
              </a:cxn>
              <a:cxn ang="0">
                <a:pos x="14" y="0"/>
              </a:cxn>
              <a:cxn ang="0">
                <a:pos x="30" y="0"/>
              </a:cxn>
              <a:cxn ang="0">
                <a:pos x="46" y="0"/>
              </a:cxn>
              <a:cxn ang="0">
                <a:pos x="62" y="0"/>
              </a:cxn>
              <a:cxn ang="0">
                <a:pos x="75" y="12"/>
              </a:cxn>
              <a:cxn ang="0">
                <a:pos x="83" y="14"/>
              </a:cxn>
            </a:cxnLst>
            <a:rect l="0" t="0" r="r" b="b"/>
            <a:pathLst>
              <a:path w="166" h="424">
                <a:moveTo>
                  <a:pt x="93" y="12"/>
                </a:moveTo>
                <a:lnTo>
                  <a:pt x="93" y="14"/>
                </a:lnTo>
                <a:lnTo>
                  <a:pt x="93" y="16"/>
                </a:lnTo>
                <a:lnTo>
                  <a:pt x="94" y="16"/>
                </a:lnTo>
                <a:lnTo>
                  <a:pt x="94" y="17"/>
                </a:lnTo>
                <a:lnTo>
                  <a:pt x="94" y="19"/>
                </a:lnTo>
                <a:lnTo>
                  <a:pt x="96" y="19"/>
                </a:lnTo>
                <a:lnTo>
                  <a:pt x="94" y="19"/>
                </a:lnTo>
                <a:lnTo>
                  <a:pt x="94" y="20"/>
                </a:lnTo>
                <a:lnTo>
                  <a:pt x="94" y="22"/>
                </a:lnTo>
                <a:lnTo>
                  <a:pt x="94" y="24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6" y="28"/>
                </a:lnTo>
                <a:lnTo>
                  <a:pt x="94" y="28"/>
                </a:lnTo>
                <a:lnTo>
                  <a:pt x="94" y="30"/>
                </a:lnTo>
                <a:lnTo>
                  <a:pt x="93" y="30"/>
                </a:lnTo>
                <a:lnTo>
                  <a:pt x="93" y="32"/>
                </a:lnTo>
                <a:lnTo>
                  <a:pt x="93" y="33"/>
                </a:lnTo>
                <a:lnTo>
                  <a:pt x="93" y="35"/>
                </a:lnTo>
                <a:lnTo>
                  <a:pt x="93" y="36"/>
                </a:lnTo>
                <a:lnTo>
                  <a:pt x="94" y="36"/>
                </a:lnTo>
                <a:lnTo>
                  <a:pt x="93" y="36"/>
                </a:lnTo>
                <a:lnTo>
                  <a:pt x="93" y="38"/>
                </a:lnTo>
                <a:lnTo>
                  <a:pt x="94" y="38"/>
                </a:lnTo>
                <a:lnTo>
                  <a:pt x="93" y="38"/>
                </a:lnTo>
                <a:lnTo>
                  <a:pt x="93" y="40"/>
                </a:lnTo>
                <a:lnTo>
                  <a:pt x="94" y="40"/>
                </a:lnTo>
                <a:lnTo>
                  <a:pt x="94" y="41"/>
                </a:lnTo>
                <a:lnTo>
                  <a:pt x="94" y="43"/>
                </a:lnTo>
                <a:lnTo>
                  <a:pt x="93" y="43"/>
                </a:lnTo>
                <a:lnTo>
                  <a:pt x="94" y="44"/>
                </a:lnTo>
                <a:lnTo>
                  <a:pt x="94" y="46"/>
                </a:lnTo>
                <a:lnTo>
                  <a:pt x="94" y="48"/>
                </a:lnTo>
                <a:lnTo>
                  <a:pt x="94" y="49"/>
                </a:lnTo>
                <a:lnTo>
                  <a:pt x="94" y="51"/>
                </a:lnTo>
                <a:lnTo>
                  <a:pt x="94" y="52"/>
                </a:lnTo>
                <a:lnTo>
                  <a:pt x="93" y="52"/>
                </a:lnTo>
                <a:lnTo>
                  <a:pt x="93" y="54"/>
                </a:lnTo>
                <a:lnTo>
                  <a:pt x="91" y="54"/>
                </a:lnTo>
                <a:lnTo>
                  <a:pt x="91" y="56"/>
                </a:lnTo>
                <a:lnTo>
                  <a:pt x="91" y="57"/>
                </a:lnTo>
                <a:lnTo>
                  <a:pt x="93" y="59"/>
                </a:lnTo>
                <a:lnTo>
                  <a:pt x="93" y="60"/>
                </a:lnTo>
                <a:lnTo>
                  <a:pt x="93" y="62"/>
                </a:lnTo>
                <a:lnTo>
                  <a:pt x="94" y="62"/>
                </a:lnTo>
                <a:lnTo>
                  <a:pt x="94" y="64"/>
                </a:lnTo>
                <a:lnTo>
                  <a:pt x="94" y="65"/>
                </a:lnTo>
                <a:lnTo>
                  <a:pt x="94" y="67"/>
                </a:lnTo>
                <a:lnTo>
                  <a:pt x="96" y="67"/>
                </a:lnTo>
                <a:lnTo>
                  <a:pt x="96" y="68"/>
                </a:lnTo>
                <a:lnTo>
                  <a:pt x="98" y="68"/>
                </a:lnTo>
                <a:lnTo>
                  <a:pt x="98" y="70"/>
                </a:lnTo>
                <a:lnTo>
                  <a:pt x="98" y="72"/>
                </a:lnTo>
                <a:lnTo>
                  <a:pt x="99" y="72"/>
                </a:lnTo>
                <a:lnTo>
                  <a:pt x="101" y="72"/>
                </a:lnTo>
                <a:lnTo>
                  <a:pt x="101" y="73"/>
                </a:lnTo>
                <a:lnTo>
                  <a:pt x="102" y="73"/>
                </a:lnTo>
                <a:lnTo>
                  <a:pt x="102" y="75"/>
                </a:lnTo>
                <a:lnTo>
                  <a:pt x="104" y="75"/>
                </a:lnTo>
                <a:lnTo>
                  <a:pt x="106" y="75"/>
                </a:lnTo>
                <a:lnTo>
                  <a:pt x="106" y="76"/>
                </a:lnTo>
                <a:lnTo>
                  <a:pt x="107" y="76"/>
                </a:lnTo>
                <a:lnTo>
                  <a:pt x="109" y="76"/>
                </a:lnTo>
                <a:lnTo>
                  <a:pt x="110" y="78"/>
                </a:lnTo>
                <a:lnTo>
                  <a:pt x="112" y="78"/>
                </a:lnTo>
                <a:lnTo>
                  <a:pt x="114" y="78"/>
                </a:lnTo>
                <a:lnTo>
                  <a:pt x="114" y="80"/>
                </a:lnTo>
                <a:lnTo>
                  <a:pt x="115" y="80"/>
                </a:lnTo>
                <a:lnTo>
                  <a:pt x="117" y="80"/>
                </a:lnTo>
                <a:lnTo>
                  <a:pt x="115" y="81"/>
                </a:lnTo>
                <a:lnTo>
                  <a:pt x="115" y="83"/>
                </a:lnTo>
                <a:lnTo>
                  <a:pt x="117" y="83"/>
                </a:lnTo>
                <a:lnTo>
                  <a:pt x="117" y="84"/>
                </a:lnTo>
                <a:lnTo>
                  <a:pt x="118" y="84"/>
                </a:lnTo>
                <a:lnTo>
                  <a:pt x="118" y="86"/>
                </a:lnTo>
                <a:lnTo>
                  <a:pt x="120" y="86"/>
                </a:lnTo>
                <a:lnTo>
                  <a:pt x="122" y="86"/>
                </a:lnTo>
                <a:lnTo>
                  <a:pt x="123" y="86"/>
                </a:lnTo>
                <a:lnTo>
                  <a:pt x="123" y="88"/>
                </a:lnTo>
                <a:lnTo>
                  <a:pt x="125" y="88"/>
                </a:lnTo>
                <a:lnTo>
                  <a:pt x="126" y="88"/>
                </a:lnTo>
                <a:lnTo>
                  <a:pt x="128" y="88"/>
                </a:lnTo>
                <a:lnTo>
                  <a:pt x="128" y="89"/>
                </a:lnTo>
                <a:lnTo>
                  <a:pt x="130" y="89"/>
                </a:lnTo>
                <a:lnTo>
                  <a:pt x="130" y="91"/>
                </a:lnTo>
                <a:lnTo>
                  <a:pt x="128" y="91"/>
                </a:lnTo>
                <a:lnTo>
                  <a:pt x="130" y="92"/>
                </a:lnTo>
                <a:lnTo>
                  <a:pt x="131" y="92"/>
                </a:lnTo>
                <a:lnTo>
                  <a:pt x="131" y="91"/>
                </a:lnTo>
                <a:lnTo>
                  <a:pt x="133" y="91"/>
                </a:lnTo>
                <a:lnTo>
                  <a:pt x="134" y="91"/>
                </a:lnTo>
                <a:lnTo>
                  <a:pt x="136" y="91"/>
                </a:lnTo>
                <a:lnTo>
                  <a:pt x="136" y="92"/>
                </a:lnTo>
                <a:lnTo>
                  <a:pt x="138" y="92"/>
                </a:lnTo>
                <a:lnTo>
                  <a:pt x="138" y="94"/>
                </a:lnTo>
                <a:lnTo>
                  <a:pt x="139" y="94"/>
                </a:lnTo>
                <a:lnTo>
                  <a:pt x="139" y="96"/>
                </a:lnTo>
                <a:lnTo>
                  <a:pt x="139" y="97"/>
                </a:lnTo>
                <a:lnTo>
                  <a:pt x="139" y="99"/>
                </a:lnTo>
                <a:lnTo>
                  <a:pt x="141" y="100"/>
                </a:lnTo>
                <a:lnTo>
                  <a:pt x="141" y="102"/>
                </a:lnTo>
                <a:lnTo>
                  <a:pt x="142" y="104"/>
                </a:lnTo>
                <a:lnTo>
                  <a:pt x="144" y="104"/>
                </a:lnTo>
                <a:lnTo>
                  <a:pt x="146" y="105"/>
                </a:lnTo>
                <a:lnTo>
                  <a:pt x="147" y="105"/>
                </a:lnTo>
                <a:lnTo>
                  <a:pt x="149" y="105"/>
                </a:lnTo>
                <a:lnTo>
                  <a:pt x="150" y="105"/>
                </a:lnTo>
                <a:lnTo>
                  <a:pt x="150" y="107"/>
                </a:lnTo>
                <a:lnTo>
                  <a:pt x="150" y="108"/>
                </a:lnTo>
                <a:lnTo>
                  <a:pt x="149" y="110"/>
                </a:lnTo>
                <a:lnTo>
                  <a:pt x="147" y="112"/>
                </a:lnTo>
                <a:lnTo>
                  <a:pt x="147" y="113"/>
                </a:lnTo>
                <a:lnTo>
                  <a:pt x="147" y="115"/>
                </a:lnTo>
                <a:lnTo>
                  <a:pt x="149" y="116"/>
                </a:lnTo>
                <a:lnTo>
                  <a:pt x="150" y="120"/>
                </a:lnTo>
                <a:lnTo>
                  <a:pt x="150" y="121"/>
                </a:lnTo>
                <a:lnTo>
                  <a:pt x="152" y="124"/>
                </a:lnTo>
                <a:lnTo>
                  <a:pt x="154" y="128"/>
                </a:lnTo>
                <a:lnTo>
                  <a:pt x="154" y="129"/>
                </a:lnTo>
                <a:lnTo>
                  <a:pt x="154" y="132"/>
                </a:lnTo>
                <a:lnTo>
                  <a:pt x="154" y="134"/>
                </a:lnTo>
                <a:lnTo>
                  <a:pt x="154" y="136"/>
                </a:lnTo>
                <a:lnTo>
                  <a:pt x="155" y="137"/>
                </a:lnTo>
                <a:lnTo>
                  <a:pt x="157" y="139"/>
                </a:lnTo>
                <a:lnTo>
                  <a:pt x="158" y="142"/>
                </a:lnTo>
                <a:lnTo>
                  <a:pt x="158" y="144"/>
                </a:lnTo>
                <a:lnTo>
                  <a:pt x="162" y="145"/>
                </a:lnTo>
                <a:lnTo>
                  <a:pt x="162" y="147"/>
                </a:lnTo>
                <a:lnTo>
                  <a:pt x="163" y="148"/>
                </a:lnTo>
                <a:lnTo>
                  <a:pt x="165" y="150"/>
                </a:lnTo>
                <a:lnTo>
                  <a:pt x="165" y="152"/>
                </a:lnTo>
                <a:lnTo>
                  <a:pt x="166" y="155"/>
                </a:lnTo>
                <a:lnTo>
                  <a:pt x="166" y="158"/>
                </a:lnTo>
                <a:lnTo>
                  <a:pt x="166" y="161"/>
                </a:lnTo>
                <a:lnTo>
                  <a:pt x="166" y="164"/>
                </a:lnTo>
                <a:lnTo>
                  <a:pt x="165" y="166"/>
                </a:lnTo>
                <a:lnTo>
                  <a:pt x="163" y="169"/>
                </a:lnTo>
                <a:lnTo>
                  <a:pt x="160" y="174"/>
                </a:lnTo>
                <a:lnTo>
                  <a:pt x="160" y="176"/>
                </a:lnTo>
                <a:lnTo>
                  <a:pt x="158" y="179"/>
                </a:lnTo>
                <a:lnTo>
                  <a:pt x="157" y="180"/>
                </a:lnTo>
                <a:lnTo>
                  <a:pt x="155" y="182"/>
                </a:lnTo>
                <a:lnTo>
                  <a:pt x="152" y="184"/>
                </a:lnTo>
                <a:lnTo>
                  <a:pt x="149" y="185"/>
                </a:lnTo>
                <a:lnTo>
                  <a:pt x="146" y="185"/>
                </a:lnTo>
                <a:lnTo>
                  <a:pt x="146" y="187"/>
                </a:lnTo>
                <a:lnTo>
                  <a:pt x="144" y="188"/>
                </a:lnTo>
                <a:lnTo>
                  <a:pt x="144" y="190"/>
                </a:lnTo>
                <a:lnTo>
                  <a:pt x="144" y="192"/>
                </a:lnTo>
                <a:lnTo>
                  <a:pt x="144" y="193"/>
                </a:lnTo>
                <a:lnTo>
                  <a:pt x="147" y="196"/>
                </a:lnTo>
                <a:lnTo>
                  <a:pt x="149" y="198"/>
                </a:lnTo>
                <a:lnTo>
                  <a:pt x="152" y="201"/>
                </a:lnTo>
                <a:lnTo>
                  <a:pt x="152" y="203"/>
                </a:lnTo>
                <a:lnTo>
                  <a:pt x="154" y="206"/>
                </a:lnTo>
                <a:lnTo>
                  <a:pt x="154" y="208"/>
                </a:lnTo>
                <a:lnTo>
                  <a:pt x="154" y="209"/>
                </a:lnTo>
                <a:lnTo>
                  <a:pt x="154" y="216"/>
                </a:lnTo>
                <a:lnTo>
                  <a:pt x="154" y="217"/>
                </a:lnTo>
                <a:lnTo>
                  <a:pt x="154" y="219"/>
                </a:lnTo>
                <a:lnTo>
                  <a:pt x="154" y="220"/>
                </a:lnTo>
                <a:lnTo>
                  <a:pt x="155" y="224"/>
                </a:lnTo>
                <a:lnTo>
                  <a:pt x="155" y="225"/>
                </a:lnTo>
                <a:lnTo>
                  <a:pt x="157" y="227"/>
                </a:lnTo>
                <a:lnTo>
                  <a:pt x="157" y="228"/>
                </a:lnTo>
                <a:lnTo>
                  <a:pt x="158" y="230"/>
                </a:lnTo>
                <a:lnTo>
                  <a:pt x="158" y="232"/>
                </a:lnTo>
                <a:lnTo>
                  <a:pt x="160" y="233"/>
                </a:lnTo>
                <a:lnTo>
                  <a:pt x="160" y="235"/>
                </a:lnTo>
                <a:lnTo>
                  <a:pt x="160" y="236"/>
                </a:lnTo>
                <a:lnTo>
                  <a:pt x="162" y="236"/>
                </a:lnTo>
                <a:lnTo>
                  <a:pt x="162" y="238"/>
                </a:lnTo>
                <a:lnTo>
                  <a:pt x="162" y="240"/>
                </a:lnTo>
                <a:lnTo>
                  <a:pt x="162" y="241"/>
                </a:lnTo>
                <a:lnTo>
                  <a:pt x="162" y="243"/>
                </a:lnTo>
                <a:lnTo>
                  <a:pt x="162" y="244"/>
                </a:lnTo>
                <a:lnTo>
                  <a:pt x="162" y="246"/>
                </a:lnTo>
                <a:lnTo>
                  <a:pt x="162" y="248"/>
                </a:lnTo>
                <a:lnTo>
                  <a:pt x="162" y="249"/>
                </a:lnTo>
                <a:lnTo>
                  <a:pt x="162" y="251"/>
                </a:lnTo>
                <a:lnTo>
                  <a:pt x="162" y="252"/>
                </a:lnTo>
                <a:lnTo>
                  <a:pt x="162" y="254"/>
                </a:lnTo>
                <a:lnTo>
                  <a:pt x="160" y="256"/>
                </a:lnTo>
                <a:lnTo>
                  <a:pt x="160" y="257"/>
                </a:lnTo>
                <a:lnTo>
                  <a:pt x="160" y="259"/>
                </a:lnTo>
                <a:lnTo>
                  <a:pt x="160" y="260"/>
                </a:lnTo>
                <a:lnTo>
                  <a:pt x="160" y="262"/>
                </a:lnTo>
                <a:lnTo>
                  <a:pt x="162" y="265"/>
                </a:lnTo>
                <a:lnTo>
                  <a:pt x="162" y="267"/>
                </a:lnTo>
                <a:lnTo>
                  <a:pt x="162" y="268"/>
                </a:lnTo>
                <a:lnTo>
                  <a:pt x="162" y="270"/>
                </a:lnTo>
                <a:lnTo>
                  <a:pt x="162" y="272"/>
                </a:lnTo>
                <a:lnTo>
                  <a:pt x="160" y="273"/>
                </a:lnTo>
                <a:lnTo>
                  <a:pt x="157" y="275"/>
                </a:lnTo>
                <a:lnTo>
                  <a:pt x="157" y="276"/>
                </a:lnTo>
                <a:lnTo>
                  <a:pt x="155" y="278"/>
                </a:lnTo>
                <a:lnTo>
                  <a:pt x="155" y="280"/>
                </a:lnTo>
                <a:lnTo>
                  <a:pt x="155" y="281"/>
                </a:lnTo>
                <a:lnTo>
                  <a:pt x="155" y="283"/>
                </a:lnTo>
                <a:lnTo>
                  <a:pt x="157" y="283"/>
                </a:lnTo>
                <a:lnTo>
                  <a:pt x="157" y="284"/>
                </a:lnTo>
                <a:lnTo>
                  <a:pt x="157" y="286"/>
                </a:lnTo>
                <a:lnTo>
                  <a:pt x="155" y="288"/>
                </a:lnTo>
                <a:lnTo>
                  <a:pt x="154" y="289"/>
                </a:lnTo>
                <a:lnTo>
                  <a:pt x="152" y="289"/>
                </a:lnTo>
                <a:lnTo>
                  <a:pt x="152" y="291"/>
                </a:lnTo>
                <a:lnTo>
                  <a:pt x="150" y="291"/>
                </a:lnTo>
                <a:lnTo>
                  <a:pt x="149" y="292"/>
                </a:lnTo>
                <a:lnTo>
                  <a:pt x="149" y="294"/>
                </a:lnTo>
                <a:lnTo>
                  <a:pt x="147" y="294"/>
                </a:lnTo>
                <a:lnTo>
                  <a:pt x="147" y="296"/>
                </a:lnTo>
                <a:lnTo>
                  <a:pt x="146" y="297"/>
                </a:lnTo>
                <a:lnTo>
                  <a:pt x="146" y="300"/>
                </a:lnTo>
                <a:lnTo>
                  <a:pt x="146" y="302"/>
                </a:lnTo>
                <a:lnTo>
                  <a:pt x="147" y="302"/>
                </a:lnTo>
                <a:lnTo>
                  <a:pt x="147" y="304"/>
                </a:lnTo>
                <a:lnTo>
                  <a:pt x="147" y="305"/>
                </a:lnTo>
                <a:lnTo>
                  <a:pt x="149" y="307"/>
                </a:lnTo>
                <a:lnTo>
                  <a:pt x="150" y="308"/>
                </a:lnTo>
                <a:lnTo>
                  <a:pt x="150" y="310"/>
                </a:lnTo>
                <a:lnTo>
                  <a:pt x="150" y="312"/>
                </a:lnTo>
                <a:lnTo>
                  <a:pt x="150" y="313"/>
                </a:lnTo>
                <a:lnTo>
                  <a:pt x="150" y="315"/>
                </a:lnTo>
                <a:lnTo>
                  <a:pt x="149" y="316"/>
                </a:lnTo>
                <a:lnTo>
                  <a:pt x="147" y="318"/>
                </a:lnTo>
                <a:lnTo>
                  <a:pt x="146" y="320"/>
                </a:lnTo>
                <a:lnTo>
                  <a:pt x="144" y="320"/>
                </a:lnTo>
                <a:lnTo>
                  <a:pt x="142" y="321"/>
                </a:lnTo>
                <a:lnTo>
                  <a:pt x="141" y="323"/>
                </a:lnTo>
                <a:lnTo>
                  <a:pt x="141" y="324"/>
                </a:lnTo>
                <a:lnTo>
                  <a:pt x="139" y="324"/>
                </a:lnTo>
                <a:lnTo>
                  <a:pt x="139" y="326"/>
                </a:lnTo>
                <a:lnTo>
                  <a:pt x="141" y="328"/>
                </a:lnTo>
                <a:lnTo>
                  <a:pt x="142" y="329"/>
                </a:lnTo>
                <a:lnTo>
                  <a:pt x="144" y="329"/>
                </a:lnTo>
                <a:lnTo>
                  <a:pt x="147" y="331"/>
                </a:lnTo>
                <a:lnTo>
                  <a:pt x="149" y="332"/>
                </a:lnTo>
                <a:lnTo>
                  <a:pt x="149" y="334"/>
                </a:lnTo>
                <a:lnTo>
                  <a:pt x="147" y="336"/>
                </a:lnTo>
                <a:lnTo>
                  <a:pt x="147" y="337"/>
                </a:lnTo>
                <a:lnTo>
                  <a:pt x="146" y="337"/>
                </a:lnTo>
                <a:lnTo>
                  <a:pt x="144" y="337"/>
                </a:lnTo>
                <a:lnTo>
                  <a:pt x="142" y="337"/>
                </a:lnTo>
                <a:lnTo>
                  <a:pt x="139" y="337"/>
                </a:lnTo>
                <a:lnTo>
                  <a:pt x="138" y="337"/>
                </a:lnTo>
                <a:lnTo>
                  <a:pt x="136" y="337"/>
                </a:lnTo>
                <a:lnTo>
                  <a:pt x="134" y="336"/>
                </a:lnTo>
                <a:lnTo>
                  <a:pt x="133" y="336"/>
                </a:lnTo>
                <a:lnTo>
                  <a:pt x="131" y="336"/>
                </a:lnTo>
                <a:lnTo>
                  <a:pt x="130" y="336"/>
                </a:lnTo>
                <a:lnTo>
                  <a:pt x="130" y="337"/>
                </a:lnTo>
                <a:lnTo>
                  <a:pt x="128" y="337"/>
                </a:lnTo>
                <a:lnTo>
                  <a:pt x="128" y="339"/>
                </a:lnTo>
                <a:lnTo>
                  <a:pt x="126" y="340"/>
                </a:lnTo>
                <a:lnTo>
                  <a:pt x="125" y="340"/>
                </a:lnTo>
                <a:lnTo>
                  <a:pt x="123" y="340"/>
                </a:lnTo>
                <a:lnTo>
                  <a:pt x="123" y="342"/>
                </a:lnTo>
                <a:lnTo>
                  <a:pt x="122" y="342"/>
                </a:lnTo>
                <a:lnTo>
                  <a:pt x="122" y="344"/>
                </a:lnTo>
                <a:lnTo>
                  <a:pt x="120" y="345"/>
                </a:lnTo>
                <a:lnTo>
                  <a:pt x="118" y="345"/>
                </a:lnTo>
                <a:lnTo>
                  <a:pt x="117" y="345"/>
                </a:lnTo>
                <a:lnTo>
                  <a:pt x="115" y="345"/>
                </a:lnTo>
                <a:lnTo>
                  <a:pt x="114" y="345"/>
                </a:lnTo>
                <a:lnTo>
                  <a:pt x="112" y="347"/>
                </a:lnTo>
                <a:lnTo>
                  <a:pt x="110" y="347"/>
                </a:lnTo>
                <a:lnTo>
                  <a:pt x="109" y="347"/>
                </a:lnTo>
                <a:lnTo>
                  <a:pt x="109" y="348"/>
                </a:lnTo>
                <a:lnTo>
                  <a:pt x="107" y="348"/>
                </a:lnTo>
                <a:lnTo>
                  <a:pt x="107" y="350"/>
                </a:lnTo>
                <a:lnTo>
                  <a:pt x="106" y="350"/>
                </a:lnTo>
                <a:lnTo>
                  <a:pt x="106" y="352"/>
                </a:lnTo>
                <a:lnTo>
                  <a:pt x="106" y="353"/>
                </a:lnTo>
                <a:lnTo>
                  <a:pt x="104" y="353"/>
                </a:lnTo>
                <a:lnTo>
                  <a:pt x="104" y="355"/>
                </a:lnTo>
                <a:lnTo>
                  <a:pt x="102" y="356"/>
                </a:lnTo>
                <a:lnTo>
                  <a:pt x="102" y="358"/>
                </a:lnTo>
                <a:lnTo>
                  <a:pt x="101" y="360"/>
                </a:lnTo>
                <a:lnTo>
                  <a:pt x="101" y="361"/>
                </a:lnTo>
                <a:lnTo>
                  <a:pt x="101" y="363"/>
                </a:lnTo>
                <a:lnTo>
                  <a:pt x="101" y="364"/>
                </a:lnTo>
                <a:lnTo>
                  <a:pt x="101" y="366"/>
                </a:lnTo>
                <a:lnTo>
                  <a:pt x="101" y="368"/>
                </a:lnTo>
                <a:lnTo>
                  <a:pt x="102" y="369"/>
                </a:lnTo>
                <a:lnTo>
                  <a:pt x="101" y="371"/>
                </a:lnTo>
                <a:lnTo>
                  <a:pt x="101" y="372"/>
                </a:lnTo>
                <a:lnTo>
                  <a:pt x="101" y="374"/>
                </a:lnTo>
                <a:lnTo>
                  <a:pt x="101" y="376"/>
                </a:lnTo>
                <a:lnTo>
                  <a:pt x="102" y="376"/>
                </a:lnTo>
                <a:lnTo>
                  <a:pt x="101" y="377"/>
                </a:lnTo>
                <a:lnTo>
                  <a:pt x="101" y="379"/>
                </a:lnTo>
                <a:lnTo>
                  <a:pt x="99" y="379"/>
                </a:lnTo>
                <a:lnTo>
                  <a:pt x="98" y="379"/>
                </a:lnTo>
                <a:lnTo>
                  <a:pt x="96" y="380"/>
                </a:lnTo>
                <a:lnTo>
                  <a:pt x="94" y="382"/>
                </a:lnTo>
                <a:lnTo>
                  <a:pt x="94" y="384"/>
                </a:lnTo>
                <a:lnTo>
                  <a:pt x="94" y="385"/>
                </a:lnTo>
                <a:lnTo>
                  <a:pt x="94" y="387"/>
                </a:lnTo>
                <a:lnTo>
                  <a:pt x="93" y="388"/>
                </a:lnTo>
                <a:lnTo>
                  <a:pt x="91" y="388"/>
                </a:lnTo>
                <a:lnTo>
                  <a:pt x="91" y="390"/>
                </a:lnTo>
                <a:lnTo>
                  <a:pt x="90" y="390"/>
                </a:lnTo>
                <a:lnTo>
                  <a:pt x="88" y="392"/>
                </a:lnTo>
                <a:lnTo>
                  <a:pt x="86" y="392"/>
                </a:lnTo>
                <a:lnTo>
                  <a:pt x="85" y="392"/>
                </a:lnTo>
                <a:lnTo>
                  <a:pt x="83" y="392"/>
                </a:lnTo>
                <a:lnTo>
                  <a:pt x="82" y="390"/>
                </a:lnTo>
                <a:lnTo>
                  <a:pt x="80" y="390"/>
                </a:lnTo>
                <a:lnTo>
                  <a:pt x="78" y="392"/>
                </a:lnTo>
                <a:lnTo>
                  <a:pt x="78" y="393"/>
                </a:lnTo>
                <a:lnTo>
                  <a:pt x="77" y="393"/>
                </a:lnTo>
                <a:lnTo>
                  <a:pt x="77" y="396"/>
                </a:lnTo>
                <a:lnTo>
                  <a:pt x="75" y="396"/>
                </a:lnTo>
                <a:lnTo>
                  <a:pt x="75" y="398"/>
                </a:lnTo>
                <a:lnTo>
                  <a:pt x="74" y="400"/>
                </a:lnTo>
                <a:lnTo>
                  <a:pt x="74" y="401"/>
                </a:lnTo>
                <a:lnTo>
                  <a:pt x="74" y="403"/>
                </a:lnTo>
                <a:lnTo>
                  <a:pt x="74" y="404"/>
                </a:lnTo>
                <a:lnTo>
                  <a:pt x="74" y="406"/>
                </a:lnTo>
                <a:lnTo>
                  <a:pt x="74" y="408"/>
                </a:lnTo>
                <a:lnTo>
                  <a:pt x="74" y="411"/>
                </a:lnTo>
                <a:lnTo>
                  <a:pt x="74" y="412"/>
                </a:lnTo>
                <a:lnTo>
                  <a:pt x="72" y="412"/>
                </a:lnTo>
                <a:lnTo>
                  <a:pt x="72" y="414"/>
                </a:lnTo>
                <a:lnTo>
                  <a:pt x="70" y="414"/>
                </a:lnTo>
                <a:lnTo>
                  <a:pt x="69" y="414"/>
                </a:lnTo>
                <a:lnTo>
                  <a:pt x="67" y="414"/>
                </a:lnTo>
                <a:lnTo>
                  <a:pt x="66" y="414"/>
                </a:lnTo>
                <a:lnTo>
                  <a:pt x="64" y="416"/>
                </a:lnTo>
                <a:lnTo>
                  <a:pt x="64" y="417"/>
                </a:lnTo>
                <a:lnTo>
                  <a:pt x="62" y="419"/>
                </a:lnTo>
                <a:lnTo>
                  <a:pt x="61" y="419"/>
                </a:lnTo>
                <a:lnTo>
                  <a:pt x="59" y="420"/>
                </a:lnTo>
                <a:lnTo>
                  <a:pt x="58" y="419"/>
                </a:lnTo>
                <a:lnTo>
                  <a:pt x="56" y="419"/>
                </a:lnTo>
                <a:lnTo>
                  <a:pt x="54" y="419"/>
                </a:lnTo>
                <a:lnTo>
                  <a:pt x="53" y="419"/>
                </a:lnTo>
                <a:lnTo>
                  <a:pt x="51" y="419"/>
                </a:lnTo>
                <a:lnTo>
                  <a:pt x="50" y="419"/>
                </a:lnTo>
                <a:lnTo>
                  <a:pt x="50" y="420"/>
                </a:lnTo>
                <a:lnTo>
                  <a:pt x="48" y="420"/>
                </a:lnTo>
                <a:lnTo>
                  <a:pt x="48" y="424"/>
                </a:lnTo>
                <a:lnTo>
                  <a:pt x="46" y="422"/>
                </a:lnTo>
                <a:lnTo>
                  <a:pt x="45" y="422"/>
                </a:lnTo>
                <a:lnTo>
                  <a:pt x="45" y="420"/>
                </a:lnTo>
                <a:lnTo>
                  <a:pt x="43" y="420"/>
                </a:lnTo>
                <a:lnTo>
                  <a:pt x="42" y="419"/>
                </a:lnTo>
                <a:lnTo>
                  <a:pt x="40" y="419"/>
                </a:lnTo>
                <a:lnTo>
                  <a:pt x="40" y="417"/>
                </a:lnTo>
                <a:lnTo>
                  <a:pt x="38" y="416"/>
                </a:lnTo>
                <a:lnTo>
                  <a:pt x="37" y="416"/>
                </a:lnTo>
                <a:lnTo>
                  <a:pt x="26" y="408"/>
                </a:lnTo>
                <a:lnTo>
                  <a:pt x="21" y="404"/>
                </a:lnTo>
                <a:lnTo>
                  <a:pt x="5" y="393"/>
                </a:lnTo>
                <a:lnTo>
                  <a:pt x="5" y="392"/>
                </a:lnTo>
                <a:lnTo>
                  <a:pt x="3" y="392"/>
                </a:lnTo>
                <a:lnTo>
                  <a:pt x="2" y="392"/>
                </a:lnTo>
                <a:lnTo>
                  <a:pt x="0" y="392"/>
                </a:lnTo>
                <a:lnTo>
                  <a:pt x="0" y="388"/>
                </a:lnTo>
                <a:lnTo>
                  <a:pt x="0" y="387"/>
                </a:lnTo>
                <a:lnTo>
                  <a:pt x="0" y="385"/>
                </a:lnTo>
                <a:lnTo>
                  <a:pt x="0" y="384"/>
                </a:lnTo>
                <a:lnTo>
                  <a:pt x="0" y="382"/>
                </a:lnTo>
                <a:lnTo>
                  <a:pt x="0" y="380"/>
                </a:lnTo>
                <a:lnTo>
                  <a:pt x="0" y="379"/>
                </a:lnTo>
                <a:lnTo>
                  <a:pt x="0" y="377"/>
                </a:lnTo>
                <a:lnTo>
                  <a:pt x="0" y="376"/>
                </a:lnTo>
                <a:lnTo>
                  <a:pt x="0" y="374"/>
                </a:lnTo>
                <a:lnTo>
                  <a:pt x="0" y="372"/>
                </a:lnTo>
                <a:lnTo>
                  <a:pt x="0" y="371"/>
                </a:lnTo>
                <a:lnTo>
                  <a:pt x="0" y="369"/>
                </a:lnTo>
                <a:lnTo>
                  <a:pt x="0" y="368"/>
                </a:lnTo>
                <a:lnTo>
                  <a:pt x="0" y="366"/>
                </a:lnTo>
                <a:lnTo>
                  <a:pt x="0" y="364"/>
                </a:lnTo>
                <a:lnTo>
                  <a:pt x="0" y="363"/>
                </a:lnTo>
                <a:lnTo>
                  <a:pt x="0" y="361"/>
                </a:lnTo>
                <a:lnTo>
                  <a:pt x="0" y="360"/>
                </a:lnTo>
                <a:lnTo>
                  <a:pt x="0" y="358"/>
                </a:lnTo>
                <a:lnTo>
                  <a:pt x="0" y="356"/>
                </a:lnTo>
                <a:lnTo>
                  <a:pt x="0" y="355"/>
                </a:lnTo>
                <a:lnTo>
                  <a:pt x="0" y="353"/>
                </a:lnTo>
                <a:lnTo>
                  <a:pt x="0" y="340"/>
                </a:lnTo>
                <a:lnTo>
                  <a:pt x="0" y="328"/>
                </a:lnTo>
                <a:lnTo>
                  <a:pt x="0" y="326"/>
                </a:lnTo>
                <a:lnTo>
                  <a:pt x="0" y="313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0"/>
                </a:lnTo>
                <a:lnTo>
                  <a:pt x="0" y="299"/>
                </a:lnTo>
                <a:lnTo>
                  <a:pt x="0" y="296"/>
                </a:lnTo>
                <a:lnTo>
                  <a:pt x="0" y="280"/>
                </a:lnTo>
                <a:lnTo>
                  <a:pt x="0" y="275"/>
                </a:lnTo>
                <a:lnTo>
                  <a:pt x="0" y="273"/>
                </a:lnTo>
                <a:lnTo>
                  <a:pt x="0" y="268"/>
                </a:lnTo>
                <a:lnTo>
                  <a:pt x="0" y="235"/>
                </a:lnTo>
                <a:lnTo>
                  <a:pt x="2" y="235"/>
                </a:lnTo>
                <a:lnTo>
                  <a:pt x="2" y="232"/>
                </a:lnTo>
                <a:lnTo>
                  <a:pt x="2" y="227"/>
                </a:lnTo>
                <a:lnTo>
                  <a:pt x="2" y="222"/>
                </a:lnTo>
                <a:lnTo>
                  <a:pt x="2" y="220"/>
                </a:lnTo>
                <a:lnTo>
                  <a:pt x="2" y="219"/>
                </a:lnTo>
                <a:lnTo>
                  <a:pt x="2" y="217"/>
                </a:lnTo>
                <a:lnTo>
                  <a:pt x="2" y="216"/>
                </a:lnTo>
                <a:lnTo>
                  <a:pt x="2" y="214"/>
                </a:lnTo>
                <a:lnTo>
                  <a:pt x="2" y="212"/>
                </a:lnTo>
                <a:lnTo>
                  <a:pt x="2" y="211"/>
                </a:lnTo>
                <a:lnTo>
                  <a:pt x="2" y="209"/>
                </a:lnTo>
                <a:lnTo>
                  <a:pt x="2" y="208"/>
                </a:lnTo>
                <a:lnTo>
                  <a:pt x="2" y="206"/>
                </a:lnTo>
                <a:lnTo>
                  <a:pt x="2" y="204"/>
                </a:lnTo>
                <a:lnTo>
                  <a:pt x="2" y="203"/>
                </a:lnTo>
                <a:lnTo>
                  <a:pt x="2" y="201"/>
                </a:lnTo>
                <a:lnTo>
                  <a:pt x="2" y="200"/>
                </a:lnTo>
                <a:lnTo>
                  <a:pt x="2" y="198"/>
                </a:lnTo>
                <a:lnTo>
                  <a:pt x="2" y="196"/>
                </a:lnTo>
                <a:lnTo>
                  <a:pt x="2" y="195"/>
                </a:lnTo>
                <a:lnTo>
                  <a:pt x="2" y="193"/>
                </a:lnTo>
                <a:lnTo>
                  <a:pt x="2" y="192"/>
                </a:lnTo>
                <a:lnTo>
                  <a:pt x="2" y="190"/>
                </a:lnTo>
                <a:lnTo>
                  <a:pt x="2" y="188"/>
                </a:lnTo>
                <a:lnTo>
                  <a:pt x="2" y="187"/>
                </a:lnTo>
                <a:lnTo>
                  <a:pt x="2" y="185"/>
                </a:lnTo>
                <a:lnTo>
                  <a:pt x="2" y="184"/>
                </a:lnTo>
                <a:lnTo>
                  <a:pt x="2" y="182"/>
                </a:lnTo>
                <a:lnTo>
                  <a:pt x="2" y="180"/>
                </a:lnTo>
                <a:lnTo>
                  <a:pt x="2" y="179"/>
                </a:lnTo>
                <a:lnTo>
                  <a:pt x="2" y="177"/>
                </a:lnTo>
                <a:lnTo>
                  <a:pt x="2" y="176"/>
                </a:lnTo>
                <a:lnTo>
                  <a:pt x="2" y="174"/>
                </a:lnTo>
                <a:lnTo>
                  <a:pt x="2" y="172"/>
                </a:lnTo>
                <a:lnTo>
                  <a:pt x="2" y="171"/>
                </a:lnTo>
                <a:lnTo>
                  <a:pt x="2" y="169"/>
                </a:lnTo>
                <a:lnTo>
                  <a:pt x="2" y="168"/>
                </a:lnTo>
                <a:lnTo>
                  <a:pt x="2" y="166"/>
                </a:lnTo>
                <a:lnTo>
                  <a:pt x="2" y="164"/>
                </a:lnTo>
                <a:lnTo>
                  <a:pt x="2" y="163"/>
                </a:lnTo>
                <a:lnTo>
                  <a:pt x="2" y="161"/>
                </a:lnTo>
                <a:lnTo>
                  <a:pt x="2" y="160"/>
                </a:lnTo>
                <a:lnTo>
                  <a:pt x="2" y="158"/>
                </a:lnTo>
                <a:lnTo>
                  <a:pt x="2" y="156"/>
                </a:lnTo>
                <a:lnTo>
                  <a:pt x="2" y="142"/>
                </a:lnTo>
                <a:lnTo>
                  <a:pt x="2" y="129"/>
                </a:lnTo>
                <a:lnTo>
                  <a:pt x="2" y="128"/>
                </a:lnTo>
                <a:lnTo>
                  <a:pt x="2" y="126"/>
                </a:lnTo>
                <a:lnTo>
                  <a:pt x="2" y="124"/>
                </a:lnTo>
                <a:lnTo>
                  <a:pt x="2" y="123"/>
                </a:lnTo>
                <a:lnTo>
                  <a:pt x="2" y="121"/>
                </a:lnTo>
                <a:lnTo>
                  <a:pt x="2" y="120"/>
                </a:lnTo>
                <a:lnTo>
                  <a:pt x="2" y="118"/>
                </a:lnTo>
                <a:lnTo>
                  <a:pt x="2" y="116"/>
                </a:lnTo>
                <a:lnTo>
                  <a:pt x="2" y="115"/>
                </a:lnTo>
                <a:lnTo>
                  <a:pt x="2" y="113"/>
                </a:lnTo>
                <a:lnTo>
                  <a:pt x="2" y="112"/>
                </a:lnTo>
                <a:lnTo>
                  <a:pt x="2" y="110"/>
                </a:lnTo>
                <a:lnTo>
                  <a:pt x="2" y="108"/>
                </a:lnTo>
                <a:lnTo>
                  <a:pt x="2" y="107"/>
                </a:lnTo>
                <a:lnTo>
                  <a:pt x="2" y="105"/>
                </a:lnTo>
                <a:lnTo>
                  <a:pt x="2" y="104"/>
                </a:lnTo>
                <a:lnTo>
                  <a:pt x="2" y="102"/>
                </a:lnTo>
                <a:lnTo>
                  <a:pt x="2" y="100"/>
                </a:lnTo>
                <a:lnTo>
                  <a:pt x="2" y="99"/>
                </a:lnTo>
                <a:lnTo>
                  <a:pt x="2" y="97"/>
                </a:lnTo>
                <a:lnTo>
                  <a:pt x="2" y="96"/>
                </a:lnTo>
                <a:lnTo>
                  <a:pt x="2" y="94"/>
                </a:lnTo>
                <a:lnTo>
                  <a:pt x="2" y="92"/>
                </a:lnTo>
                <a:lnTo>
                  <a:pt x="2" y="91"/>
                </a:lnTo>
                <a:lnTo>
                  <a:pt x="2" y="89"/>
                </a:lnTo>
                <a:lnTo>
                  <a:pt x="2" y="88"/>
                </a:lnTo>
                <a:lnTo>
                  <a:pt x="2" y="86"/>
                </a:lnTo>
                <a:lnTo>
                  <a:pt x="2" y="84"/>
                </a:lnTo>
                <a:lnTo>
                  <a:pt x="2" y="83"/>
                </a:lnTo>
                <a:lnTo>
                  <a:pt x="2" y="81"/>
                </a:lnTo>
                <a:lnTo>
                  <a:pt x="2" y="80"/>
                </a:lnTo>
                <a:lnTo>
                  <a:pt x="2" y="78"/>
                </a:lnTo>
                <a:lnTo>
                  <a:pt x="2" y="65"/>
                </a:lnTo>
                <a:lnTo>
                  <a:pt x="2" y="51"/>
                </a:lnTo>
                <a:lnTo>
                  <a:pt x="2" y="49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43"/>
                </a:lnTo>
                <a:lnTo>
                  <a:pt x="2" y="41"/>
                </a:lnTo>
                <a:lnTo>
                  <a:pt x="2" y="40"/>
                </a:lnTo>
                <a:lnTo>
                  <a:pt x="2" y="38"/>
                </a:lnTo>
                <a:lnTo>
                  <a:pt x="2" y="36"/>
                </a:lnTo>
                <a:lnTo>
                  <a:pt x="2" y="35"/>
                </a:lnTo>
                <a:lnTo>
                  <a:pt x="2" y="33"/>
                </a:lnTo>
                <a:lnTo>
                  <a:pt x="2" y="32"/>
                </a:lnTo>
                <a:lnTo>
                  <a:pt x="2" y="30"/>
                </a:lnTo>
                <a:lnTo>
                  <a:pt x="2" y="28"/>
                </a:lnTo>
                <a:lnTo>
                  <a:pt x="2" y="27"/>
                </a:lnTo>
                <a:lnTo>
                  <a:pt x="2" y="25"/>
                </a:lnTo>
                <a:lnTo>
                  <a:pt x="2" y="24"/>
                </a:lnTo>
                <a:lnTo>
                  <a:pt x="2" y="22"/>
                </a:lnTo>
                <a:lnTo>
                  <a:pt x="2" y="20"/>
                </a:lnTo>
                <a:lnTo>
                  <a:pt x="2" y="19"/>
                </a:lnTo>
                <a:lnTo>
                  <a:pt x="2" y="17"/>
                </a:lnTo>
                <a:lnTo>
                  <a:pt x="2" y="16"/>
                </a:lnTo>
                <a:lnTo>
                  <a:pt x="2" y="14"/>
                </a:lnTo>
                <a:lnTo>
                  <a:pt x="2" y="12"/>
                </a:lnTo>
                <a:lnTo>
                  <a:pt x="2" y="11"/>
                </a:lnTo>
                <a:lnTo>
                  <a:pt x="2" y="9"/>
                </a:lnTo>
                <a:lnTo>
                  <a:pt x="2" y="8"/>
                </a:lnTo>
                <a:lnTo>
                  <a:pt x="2" y="6"/>
                </a:lnTo>
                <a:lnTo>
                  <a:pt x="2" y="4"/>
                </a:lnTo>
                <a:lnTo>
                  <a:pt x="2" y="3"/>
                </a:lnTo>
                <a:lnTo>
                  <a:pt x="2" y="1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74" y="0"/>
                </a:lnTo>
                <a:lnTo>
                  <a:pt x="74" y="1"/>
                </a:lnTo>
                <a:lnTo>
                  <a:pt x="74" y="3"/>
                </a:lnTo>
                <a:lnTo>
                  <a:pt x="74" y="4"/>
                </a:lnTo>
                <a:lnTo>
                  <a:pt x="74" y="6"/>
                </a:lnTo>
                <a:lnTo>
                  <a:pt x="74" y="12"/>
                </a:lnTo>
                <a:lnTo>
                  <a:pt x="75" y="12"/>
                </a:lnTo>
                <a:lnTo>
                  <a:pt x="77" y="12"/>
                </a:lnTo>
                <a:lnTo>
                  <a:pt x="78" y="12"/>
                </a:lnTo>
                <a:lnTo>
                  <a:pt x="80" y="12"/>
                </a:lnTo>
                <a:lnTo>
                  <a:pt x="80" y="14"/>
                </a:lnTo>
                <a:lnTo>
                  <a:pt x="80" y="16"/>
                </a:lnTo>
                <a:lnTo>
                  <a:pt x="82" y="16"/>
                </a:lnTo>
                <a:lnTo>
                  <a:pt x="83" y="16"/>
                </a:lnTo>
                <a:lnTo>
                  <a:pt x="85" y="16"/>
                </a:lnTo>
                <a:lnTo>
                  <a:pt x="85" y="14"/>
                </a:lnTo>
                <a:lnTo>
                  <a:pt x="83" y="14"/>
                </a:lnTo>
                <a:lnTo>
                  <a:pt x="83" y="12"/>
                </a:lnTo>
                <a:lnTo>
                  <a:pt x="85" y="12"/>
                </a:lnTo>
                <a:lnTo>
                  <a:pt x="86" y="12"/>
                </a:lnTo>
                <a:lnTo>
                  <a:pt x="88" y="12"/>
                </a:lnTo>
                <a:lnTo>
                  <a:pt x="90" y="12"/>
                </a:lnTo>
                <a:lnTo>
                  <a:pt x="91" y="12"/>
                </a:lnTo>
                <a:lnTo>
                  <a:pt x="93" y="12"/>
                </a:lnTo>
                <a:close/>
              </a:path>
            </a:pathLst>
          </a:custGeom>
          <a:solidFill>
            <a:srgbClr val="87F2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3"/>
          <p:cNvSpPr>
            <a:spLocks/>
          </p:cNvSpPr>
          <p:nvPr/>
        </p:nvSpPr>
        <p:spPr bwMode="auto">
          <a:xfrm>
            <a:off x="2928938" y="2781301"/>
            <a:ext cx="395288" cy="719138"/>
          </a:xfrm>
          <a:custGeom>
            <a:avLst/>
            <a:gdLst/>
            <a:ahLst/>
            <a:cxnLst>
              <a:cxn ang="0">
                <a:pos x="240" y="184"/>
              </a:cxn>
              <a:cxn ang="0">
                <a:pos x="240" y="197"/>
              </a:cxn>
              <a:cxn ang="0">
                <a:pos x="237" y="208"/>
              </a:cxn>
              <a:cxn ang="0">
                <a:pos x="241" y="219"/>
              </a:cxn>
              <a:cxn ang="0">
                <a:pos x="245" y="234"/>
              </a:cxn>
              <a:cxn ang="0">
                <a:pos x="249" y="240"/>
              </a:cxn>
              <a:cxn ang="0">
                <a:pos x="241" y="266"/>
              </a:cxn>
              <a:cxn ang="0">
                <a:pos x="240" y="274"/>
              </a:cxn>
              <a:cxn ang="0">
                <a:pos x="241" y="282"/>
              </a:cxn>
              <a:cxn ang="0">
                <a:pos x="241" y="291"/>
              </a:cxn>
              <a:cxn ang="0">
                <a:pos x="241" y="301"/>
              </a:cxn>
              <a:cxn ang="0">
                <a:pos x="241" y="310"/>
              </a:cxn>
              <a:cxn ang="0">
                <a:pos x="241" y="320"/>
              </a:cxn>
              <a:cxn ang="0">
                <a:pos x="241" y="330"/>
              </a:cxn>
              <a:cxn ang="0">
                <a:pos x="241" y="339"/>
              </a:cxn>
              <a:cxn ang="0">
                <a:pos x="241" y="349"/>
              </a:cxn>
              <a:cxn ang="0">
                <a:pos x="241" y="358"/>
              </a:cxn>
              <a:cxn ang="0">
                <a:pos x="241" y="368"/>
              </a:cxn>
              <a:cxn ang="0">
                <a:pos x="241" y="413"/>
              </a:cxn>
              <a:cxn ang="0">
                <a:pos x="133" y="453"/>
              </a:cxn>
              <a:cxn ang="0">
                <a:pos x="21" y="453"/>
              </a:cxn>
              <a:cxn ang="0">
                <a:pos x="1" y="437"/>
              </a:cxn>
              <a:cxn ang="0">
                <a:pos x="1" y="427"/>
              </a:cxn>
              <a:cxn ang="0">
                <a:pos x="1" y="374"/>
              </a:cxn>
              <a:cxn ang="0">
                <a:pos x="1" y="322"/>
              </a:cxn>
              <a:cxn ang="0">
                <a:pos x="1" y="258"/>
              </a:cxn>
              <a:cxn ang="0">
                <a:pos x="1" y="214"/>
              </a:cxn>
              <a:cxn ang="0">
                <a:pos x="1" y="176"/>
              </a:cxn>
              <a:cxn ang="0">
                <a:pos x="1" y="166"/>
              </a:cxn>
              <a:cxn ang="0">
                <a:pos x="1" y="157"/>
              </a:cxn>
              <a:cxn ang="0">
                <a:pos x="1" y="147"/>
              </a:cxn>
              <a:cxn ang="0">
                <a:pos x="1" y="141"/>
              </a:cxn>
              <a:cxn ang="0">
                <a:pos x="0" y="120"/>
              </a:cxn>
              <a:cxn ang="0">
                <a:pos x="0" y="43"/>
              </a:cxn>
              <a:cxn ang="0">
                <a:pos x="0" y="34"/>
              </a:cxn>
              <a:cxn ang="0">
                <a:pos x="0" y="24"/>
              </a:cxn>
              <a:cxn ang="0">
                <a:pos x="0" y="14"/>
              </a:cxn>
              <a:cxn ang="0">
                <a:pos x="0" y="5"/>
              </a:cxn>
              <a:cxn ang="0">
                <a:pos x="6" y="2"/>
              </a:cxn>
              <a:cxn ang="0">
                <a:pos x="16" y="2"/>
              </a:cxn>
              <a:cxn ang="0">
                <a:pos x="25" y="2"/>
              </a:cxn>
              <a:cxn ang="0">
                <a:pos x="35" y="2"/>
              </a:cxn>
              <a:cxn ang="0">
                <a:pos x="45" y="2"/>
              </a:cxn>
              <a:cxn ang="0">
                <a:pos x="54" y="2"/>
              </a:cxn>
              <a:cxn ang="0">
                <a:pos x="64" y="2"/>
              </a:cxn>
              <a:cxn ang="0">
                <a:pos x="73" y="2"/>
              </a:cxn>
              <a:cxn ang="0">
                <a:pos x="83" y="2"/>
              </a:cxn>
              <a:cxn ang="0">
                <a:pos x="96" y="2"/>
              </a:cxn>
              <a:cxn ang="0">
                <a:pos x="105" y="2"/>
              </a:cxn>
              <a:cxn ang="0">
                <a:pos x="115" y="2"/>
              </a:cxn>
              <a:cxn ang="0">
                <a:pos x="137" y="2"/>
              </a:cxn>
              <a:cxn ang="0">
                <a:pos x="147" y="2"/>
              </a:cxn>
              <a:cxn ang="0">
                <a:pos x="157" y="2"/>
              </a:cxn>
              <a:cxn ang="0">
                <a:pos x="165" y="0"/>
              </a:cxn>
              <a:cxn ang="0">
                <a:pos x="174" y="0"/>
              </a:cxn>
              <a:cxn ang="0">
                <a:pos x="192" y="0"/>
              </a:cxn>
              <a:cxn ang="0">
                <a:pos x="230" y="3"/>
              </a:cxn>
              <a:cxn ang="0">
                <a:pos x="235" y="10"/>
              </a:cxn>
              <a:cxn ang="0">
                <a:pos x="237" y="18"/>
              </a:cxn>
            </a:cxnLst>
            <a:rect l="0" t="0" r="r" b="b"/>
            <a:pathLst>
              <a:path w="249" h="453">
                <a:moveTo>
                  <a:pt x="238" y="26"/>
                </a:moveTo>
                <a:lnTo>
                  <a:pt x="240" y="181"/>
                </a:lnTo>
                <a:lnTo>
                  <a:pt x="241" y="181"/>
                </a:lnTo>
                <a:lnTo>
                  <a:pt x="241" y="182"/>
                </a:lnTo>
                <a:lnTo>
                  <a:pt x="241" y="184"/>
                </a:lnTo>
                <a:lnTo>
                  <a:pt x="240" y="184"/>
                </a:lnTo>
                <a:lnTo>
                  <a:pt x="240" y="187"/>
                </a:lnTo>
                <a:lnTo>
                  <a:pt x="240" y="189"/>
                </a:lnTo>
                <a:lnTo>
                  <a:pt x="240" y="192"/>
                </a:lnTo>
                <a:lnTo>
                  <a:pt x="238" y="194"/>
                </a:lnTo>
                <a:lnTo>
                  <a:pt x="238" y="195"/>
                </a:lnTo>
                <a:lnTo>
                  <a:pt x="240" y="197"/>
                </a:lnTo>
                <a:lnTo>
                  <a:pt x="240" y="198"/>
                </a:lnTo>
                <a:lnTo>
                  <a:pt x="237" y="200"/>
                </a:lnTo>
                <a:lnTo>
                  <a:pt x="237" y="203"/>
                </a:lnTo>
                <a:lnTo>
                  <a:pt x="237" y="205"/>
                </a:lnTo>
                <a:lnTo>
                  <a:pt x="237" y="206"/>
                </a:lnTo>
                <a:lnTo>
                  <a:pt x="237" y="208"/>
                </a:lnTo>
                <a:lnTo>
                  <a:pt x="237" y="210"/>
                </a:lnTo>
                <a:lnTo>
                  <a:pt x="238" y="211"/>
                </a:lnTo>
                <a:lnTo>
                  <a:pt x="240" y="214"/>
                </a:lnTo>
                <a:lnTo>
                  <a:pt x="240" y="216"/>
                </a:lnTo>
                <a:lnTo>
                  <a:pt x="241" y="218"/>
                </a:lnTo>
                <a:lnTo>
                  <a:pt x="241" y="219"/>
                </a:lnTo>
                <a:lnTo>
                  <a:pt x="243" y="221"/>
                </a:lnTo>
                <a:lnTo>
                  <a:pt x="243" y="222"/>
                </a:lnTo>
                <a:lnTo>
                  <a:pt x="243" y="226"/>
                </a:lnTo>
                <a:lnTo>
                  <a:pt x="243" y="230"/>
                </a:lnTo>
                <a:lnTo>
                  <a:pt x="243" y="232"/>
                </a:lnTo>
                <a:lnTo>
                  <a:pt x="245" y="234"/>
                </a:lnTo>
                <a:lnTo>
                  <a:pt x="246" y="235"/>
                </a:lnTo>
                <a:lnTo>
                  <a:pt x="248" y="235"/>
                </a:lnTo>
                <a:lnTo>
                  <a:pt x="248" y="237"/>
                </a:lnTo>
                <a:lnTo>
                  <a:pt x="249" y="237"/>
                </a:lnTo>
                <a:lnTo>
                  <a:pt x="249" y="238"/>
                </a:lnTo>
                <a:lnTo>
                  <a:pt x="249" y="240"/>
                </a:lnTo>
                <a:lnTo>
                  <a:pt x="249" y="242"/>
                </a:lnTo>
                <a:lnTo>
                  <a:pt x="249" y="245"/>
                </a:lnTo>
                <a:lnTo>
                  <a:pt x="249" y="248"/>
                </a:lnTo>
                <a:lnTo>
                  <a:pt x="246" y="254"/>
                </a:lnTo>
                <a:lnTo>
                  <a:pt x="243" y="261"/>
                </a:lnTo>
                <a:lnTo>
                  <a:pt x="241" y="266"/>
                </a:lnTo>
                <a:lnTo>
                  <a:pt x="241" y="267"/>
                </a:lnTo>
                <a:lnTo>
                  <a:pt x="240" y="267"/>
                </a:lnTo>
                <a:lnTo>
                  <a:pt x="240" y="269"/>
                </a:lnTo>
                <a:lnTo>
                  <a:pt x="240" y="270"/>
                </a:lnTo>
                <a:lnTo>
                  <a:pt x="240" y="272"/>
                </a:lnTo>
                <a:lnTo>
                  <a:pt x="240" y="274"/>
                </a:lnTo>
                <a:lnTo>
                  <a:pt x="240" y="275"/>
                </a:lnTo>
                <a:lnTo>
                  <a:pt x="240" y="277"/>
                </a:lnTo>
                <a:lnTo>
                  <a:pt x="241" y="277"/>
                </a:lnTo>
                <a:lnTo>
                  <a:pt x="241" y="278"/>
                </a:lnTo>
                <a:lnTo>
                  <a:pt x="241" y="280"/>
                </a:lnTo>
                <a:lnTo>
                  <a:pt x="241" y="282"/>
                </a:lnTo>
                <a:lnTo>
                  <a:pt x="241" y="283"/>
                </a:lnTo>
                <a:lnTo>
                  <a:pt x="241" y="285"/>
                </a:lnTo>
                <a:lnTo>
                  <a:pt x="241" y="286"/>
                </a:lnTo>
                <a:lnTo>
                  <a:pt x="241" y="288"/>
                </a:lnTo>
                <a:lnTo>
                  <a:pt x="241" y="290"/>
                </a:lnTo>
                <a:lnTo>
                  <a:pt x="241" y="291"/>
                </a:lnTo>
                <a:lnTo>
                  <a:pt x="241" y="293"/>
                </a:lnTo>
                <a:lnTo>
                  <a:pt x="241" y="294"/>
                </a:lnTo>
                <a:lnTo>
                  <a:pt x="241" y="296"/>
                </a:lnTo>
                <a:lnTo>
                  <a:pt x="241" y="298"/>
                </a:lnTo>
                <a:lnTo>
                  <a:pt x="241" y="299"/>
                </a:lnTo>
                <a:lnTo>
                  <a:pt x="241" y="301"/>
                </a:lnTo>
                <a:lnTo>
                  <a:pt x="241" y="302"/>
                </a:lnTo>
                <a:lnTo>
                  <a:pt x="241" y="304"/>
                </a:lnTo>
                <a:lnTo>
                  <a:pt x="241" y="306"/>
                </a:lnTo>
                <a:lnTo>
                  <a:pt x="241" y="307"/>
                </a:lnTo>
                <a:lnTo>
                  <a:pt x="241" y="309"/>
                </a:lnTo>
                <a:lnTo>
                  <a:pt x="241" y="310"/>
                </a:lnTo>
                <a:lnTo>
                  <a:pt x="241" y="312"/>
                </a:lnTo>
                <a:lnTo>
                  <a:pt x="241" y="314"/>
                </a:lnTo>
                <a:lnTo>
                  <a:pt x="241" y="315"/>
                </a:lnTo>
                <a:lnTo>
                  <a:pt x="241" y="317"/>
                </a:lnTo>
                <a:lnTo>
                  <a:pt x="241" y="318"/>
                </a:lnTo>
                <a:lnTo>
                  <a:pt x="241" y="320"/>
                </a:lnTo>
                <a:lnTo>
                  <a:pt x="241" y="322"/>
                </a:lnTo>
                <a:lnTo>
                  <a:pt x="241" y="323"/>
                </a:lnTo>
                <a:lnTo>
                  <a:pt x="241" y="325"/>
                </a:lnTo>
                <a:lnTo>
                  <a:pt x="241" y="326"/>
                </a:lnTo>
                <a:lnTo>
                  <a:pt x="241" y="328"/>
                </a:lnTo>
                <a:lnTo>
                  <a:pt x="241" y="330"/>
                </a:lnTo>
                <a:lnTo>
                  <a:pt x="241" y="331"/>
                </a:lnTo>
                <a:lnTo>
                  <a:pt x="241" y="333"/>
                </a:lnTo>
                <a:lnTo>
                  <a:pt x="241" y="334"/>
                </a:lnTo>
                <a:lnTo>
                  <a:pt x="241" y="336"/>
                </a:lnTo>
                <a:lnTo>
                  <a:pt x="241" y="338"/>
                </a:lnTo>
                <a:lnTo>
                  <a:pt x="241" y="339"/>
                </a:lnTo>
                <a:lnTo>
                  <a:pt x="241" y="341"/>
                </a:lnTo>
                <a:lnTo>
                  <a:pt x="241" y="342"/>
                </a:lnTo>
                <a:lnTo>
                  <a:pt x="241" y="344"/>
                </a:lnTo>
                <a:lnTo>
                  <a:pt x="241" y="346"/>
                </a:lnTo>
                <a:lnTo>
                  <a:pt x="241" y="347"/>
                </a:lnTo>
                <a:lnTo>
                  <a:pt x="241" y="349"/>
                </a:lnTo>
                <a:lnTo>
                  <a:pt x="241" y="350"/>
                </a:lnTo>
                <a:lnTo>
                  <a:pt x="241" y="352"/>
                </a:lnTo>
                <a:lnTo>
                  <a:pt x="241" y="354"/>
                </a:lnTo>
                <a:lnTo>
                  <a:pt x="241" y="355"/>
                </a:lnTo>
                <a:lnTo>
                  <a:pt x="241" y="357"/>
                </a:lnTo>
                <a:lnTo>
                  <a:pt x="241" y="358"/>
                </a:lnTo>
                <a:lnTo>
                  <a:pt x="241" y="360"/>
                </a:lnTo>
                <a:lnTo>
                  <a:pt x="241" y="362"/>
                </a:lnTo>
                <a:lnTo>
                  <a:pt x="241" y="363"/>
                </a:lnTo>
                <a:lnTo>
                  <a:pt x="241" y="365"/>
                </a:lnTo>
                <a:lnTo>
                  <a:pt x="241" y="366"/>
                </a:lnTo>
                <a:lnTo>
                  <a:pt x="241" y="368"/>
                </a:lnTo>
                <a:lnTo>
                  <a:pt x="241" y="370"/>
                </a:lnTo>
                <a:lnTo>
                  <a:pt x="241" y="371"/>
                </a:lnTo>
                <a:lnTo>
                  <a:pt x="241" y="373"/>
                </a:lnTo>
                <a:lnTo>
                  <a:pt x="240" y="400"/>
                </a:lnTo>
                <a:lnTo>
                  <a:pt x="241" y="406"/>
                </a:lnTo>
                <a:lnTo>
                  <a:pt x="241" y="413"/>
                </a:lnTo>
                <a:lnTo>
                  <a:pt x="240" y="453"/>
                </a:lnTo>
                <a:lnTo>
                  <a:pt x="217" y="453"/>
                </a:lnTo>
                <a:lnTo>
                  <a:pt x="195" y="453"/>
                </a:lnTo>
                <a:lnTo>
                  <a:pt x="157" y="453"/>
                </a:lnTo>
                <a:lnTo>
                  <a:pt x="149" y="453"/>
                </a:lnTo>
                <a:lnTo>
                  <a:pt x="133" y="453"/>
                </a:lnTo>
                <a:lnTo>
                  <a:pt x="125" y="453"/>
                </a:lnTo>
                <a:lnTo>
                  <a:pt x="102" y="453"/>
                </a:lnTo>
                <a:lnTo>
                  <a:pt x="93" y="453"/>
                </a:lnTo>
                <a:lnTo>
                  <a:pt x="91" y="453"/>
                </a:lnTo>
                <a:lnTo>
                  <a:pt x="85" y="453"/>
                </a:lnTo>
                <a:lnTo>
                  <a:pt x="21" y="453"/>
                </a:lnTo>
                <a:lnTo>
                  <a:pt x="9" y="453"/>
                </a:lnTo>
                <a:lnTo>
                  <a:pt x="1" y="453"/>
                </a:lnTo>
                <a:lnTo>
                  <a:pt x="1" y="446"/>
                </a:lnTo>
                <a:lnTo>
                  <a:pt x="1" y="440"/>
                </a:lnTo>
                <a:lnTo>
                  <a:pt x="1" y="438"/>
                </a:lnTo>
                <a:lnTo>
                  <a:pt x="1" y="437"/>
                </a:lnTo>
                <a:lnTo>
                  <a:pt x="1" y="435"/>
                </a:lnTo>
                <a:lnTo>
                  <a:pt x="1" y="434"/>
                </a:lnTo>
                <a:lnTo>
                  <a:pt x="1" y="432"/>
                </a:lnTo>
                <a:lnTo>
                  <a:pt x="1" y="430"/>
                </a:lnTo>
                <a:lnTo>
                  <a:pt x="1" y="429"/>
                </a:lnTo>
                <a:lnTo>
                  <a:pt x="1" y="427"/>
                </a:lnTo>
                <a:lnTo>
                  <a:pt x="1" y="414"/>
                </a:lnTo>
                <a:lnTo>
                  <a:pt x="1" y="406"/>
                </a:lnTo>
                <a:lnTo>
                  <a:pt x="1" y="402"/>
                </a:lnTo>
                <a:lnTo>
                  <a:pt x="1" y="387"/>
                </a:lnTo>
                <a:lnTo>
                  <a:pt x="1" y="376"/>
                </a:lnTo>
                <a:lnTo>
                  <a:pt x="1" y="374"/>
                </a:lnTo>
                <a:lnTo>
                  <a:pt x="1" y="362"/>
                </a:lnTo>
                <a:lnTo>
                  <a:pt x="1" y="354"/>
                </a:lnTo>
                <a:lnTo>
                  <a:pt x="1" y="347"/>
                </a:lnTo>
                <a:lnTo>
                  <a:pt x="1" y="341"/>
                </a:lnTo>
                <a:lnTo>
                  <a:pt x="1" y="334"/>
                </a:lnTo>
                <a:lnTo>
                  <a:pt x="1" y="322"/>
                </a:lnTo>
                <a:lnTo>
                  <a:pt x="1" y="314"/>
                </a:lnTo>
                <a:lnTo>
                  <a:pt x="1" y="307"/>
                </a:lnTo>
                <a:lnTo>
                  <a:pt x="1" y="294"/>
                </a:lnTo>
                <a:lnTo>
                  <a:pt x="1" y="282"/>
                </a:lnTo>
                <a:lnTo>
                  <a:pt x="1" y="267"/>
                </a:lnTo>
                <a:lnTo>
                  <a:pt x="1" y="258"/>
                </a:lnTo>
                <a:lnTo>
                  <a:pt x="1" y="254"/>
                </a:lnTo>
                <a:lnTo>
                  <a:pt x="1" y="248"/>
                </a:lnTo>
                <a:lnTo>
                  <a:pt x="1" y="242"/>
                </a:lnTo>
                <a:lnTo>
                  <a:pt x="1" y="227"/>
                </a:lnTo>
                <a:lnTo>
                  <a:pt x="1" y="222"/>
                </a:lnTo>
                <a:lnTo>
                  <a:pt x="1" y="214"/>
                </a:lnTo>
                <a:lnTo>
                  <a:pt x="1" y="202"/>
                </a:lnTo>
                <a:lnTo>
                  <a:pt x="1" y="187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6"/>
                </a:lnTo>
                <a:lnTo>
                  <a:pt x="1" y="165"/>
                </a:lnTo>
                <a:lnTo>
                  <a:pt x="1" y="163"/>
                </a:lnTo>
                <a:lnTo>
                  <a:pt x="1" y="162"/>
                </a:lnTo>
                <a:lnTo>
                  <a:pt x="1" y="160"/>
                </a:lnTo>
                <a:lnTo>
                  <a:pt x="1" y="158"/>
                </a:lnTo>
                <a:lnTo>
                  <a:pt x="1" y="157"/>
                </a:lnTo>
                <a:lnTo>
                  <a:pt x="1" y="155"/>
                </a:lnTo>
                <a:lnTo>
                  <a:pt x="1" y="154"/>
                </a:lnTo>
                <a:lnTo>
                  <a:pt x="1" y="152"/>
                </a:lnTo>
                <a:lnTo>
                  <a:pt x="1" y="150"/>
                </a:lnTo>
                <a:lnTo>
                  <a:pt x="1" y="149"/>
                </a:lnTo>
                <a:lnTo>
                  <a:pt x="1" y="147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1" y="138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20"/>
                </a:lnTo>
                <a:lnTo>
                  <a:pt x="0" y="107"/>
                </a:lnTo>
                <a:lnTo>
                  <a:pt x="0" y="80"/>
                </a:lnTo>
                <a:lnTo>
                  <a:pt x="0" y="67"/>
                </a:lnTo>
                <a:lnTo>
                  <a:pt x="0" y="54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1" y="2"/>
                </a:lnTo>
                <a:lnTo>
                  <a:pt x="3" y="2"/>
                </a:lnTo>
                <a:lnTo>
                  <a:pt x="5" y="2"/>
                </a:lnTo>
                <a:lnTo>
                  <a:pt x="6" y="2"/>
                </a:lnTo>
                <a:lnTo>
                  <a:pt x="8" y="2"/>
                </a:lnTo>
                <a:lnTo>
                  <a:pt x="9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1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9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7" y="2"/>
                </a:lnTo>
                <a:lnTo>
                  <a:pt x="38" y="2"/>
                </a:lnTo>
                <a:lnTo>
                  <a:pt x="40" y="2"/>
                </a:lnTo>
                <a:lnTo>
                  <a:pt x="41" y="2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1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5" y="2"/>
                </a:lnTo>
                <a:lnTo>
                  <a:pt x="77" y="2"/>
                </a:lnTo>
                <a:lnTo>
                  <a:pt x="78" y="2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5" y="2"/>
                </a:lnTo>
                <a:lnTo>
                  <a:pt x="86" y="2"/>
                </a:lnTo>
                <a:lnTo>
                  <a:pt x="89" y="2"/>
                </a:lnTo>
                <a:lnTo>
                  <a:pt x="93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1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9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8" y="2"/>
                </a:lnTo>
                <a:lnTo>
                  <a:pt x="128" y="2"/>
                </a:lnTo>
                <a:lnTo>
                  <a:pt x="133" y="2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2"/>
                </a:lnTo>
                <a:lnTo>
                  <a:pt x="141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7" y="2"/>
                </a:lnTo>
                <a:lnTo>
                  <a:pt x="158" y="2"/>
                </a:lnTo>
                <a:lnTo>
                  <a:pt x="160" y="2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81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7" y="0"/>
                </a:lnTo>
                <a:lnTo>
                  <a:pt x="198" y="0"/>
                </a:lnTo>
                <a:lnTo>
                  <a:pt x="229" y="0"/>
                </a:lnTo>
                <a:lnTo>
                  <a:pt x="230" y="2"/>
                </a:lnTo>
                <a:lnTo>
                  <a:pt x="230" y="3"/>
                </a:lnTo>
                <a:lnTo>
                  <a:pt x="230" y="5"/>
                </a:lnTo>
                <a:lnTo>
                  <a:pt x="232" y="5"/>
                </a:lnTo>
                <a:lnTo>
                  <a:pt x="232" y="6"/>
                </a:lnTo>
                <a:lnTo>
                  <a:pt x="233" y="8"/>
                </a:lnTo>
                <a:lnTo>
                  <a:pt x="233" y="10"/>
                </a:lnTo>
                <a:lnTo>
                  <a:pt x="235" y="10"/>
                </a:lnTo>
                <a:lnTo>
                  <a:pt x="235" y="11"/>
                </a:lnTo>
                <a:lnTo>
                  <a:pt x="237" y="11"/>
                </a:lnTo>
                <a:lnTo>
                  <a:pt x="237" y="13"/>
                </a:lnTo>
                <a:lnTo>
                  <a:pt x="238" y="14"/>
                </a:lnTo>
                <a:lnTo>
                  <a:pt x="237" y="16"/>
                </a:lnTo>
                <a:lnTo>
                  <a:pt x="237" y="18"/>
                </a:lnTo>
                <a:lnTo>
                  <a:pt x="238" y="19"/>
                </a:lnTo>
                <a:lnTo>
                  <a:pt x="238" y="22"/>
                </a:lnTo>
                <a:lnTo>
                  <a:pt x="238" y="24"/>
                </a:lnTo>
                <a:lnTo>
                  <a:pt x="238" y="26"/>
                </a:lnTo>
                <a:close/>
              </a:path>
            </a:pathLst>
          </a:custGeom>
          <a:solidFill>
            <a:srgbClr val="565A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4"/>
          <p:cNvSpPr>
            <a:spLocks/>
          </p:cNvSpPr>
          <p:nvPr/>
        </p:nvSpPr>
        <p:spPr bwMode="auto">
          <a:xfrm>
            <a:off x="3217863" y="4005263"/>
            <a:ext cx="252413" cy="252413"/>
          </a:xfrm>
          <a:custGeom>
            <a:avLst/>
            <a:gdLst/>
            <a:ahLst/>
            <a:cxnLst>
              <a:cxn ang="0">
                <a:pos x="77" y="0"/>
              </a:cxn>
              <a:cxn ang="0">
                <a:pos x="90" y="0"/>
              </a:cxn>
              <a:cxn ang="0">
                <a:pos x="127" y="0"/>
              </a:cxn>
              <a:cxn ang="0">
                <a:pos x="147" y="0"/>
              </a:cxn>
              <a:cxn ang="0">
                <a:pos x="157" y="23"/>
              </a:cxn>
              <a:cxn ang="0">
                <a:pos x="157" y="79"/>
              </a:cxn>
              <a:cxn ang="0">
                <a:pos x="157" y="82"/>
              </a:cxn>
              <a:cxn ang="0">
                <a:pos x="157" y="90"/>
              </a:cxn>
              <a:cxn ang="0">
                <a:pos x="157" y="106"/>
              </a:cxn>
              <a:cxn ang="0">
                <a:pos x="159" y="114"/>
              </a:cxn>
              <a:cxn ang="0">
                <a:pos x="159" y="131"/>
              </a:cxn>
              <a:cxn ang="0">
                <a:pos x="159" y="151"/>
              </a:cxn>
              <a:cxn ang="0">
                <a:pos x="144" y="159"/>
              </a:cxn>
              <a:cxn ang="0">
                <a:pos x="141" y="159"/>
              </a:cxn>
              <a:cxn ang="0">
                <a:pos x="119" y="157"/>
              </a:cxn>
              <a:cxn ang="0">
                <a:pos x="99" y="157"/>
              </a:cxn>
              <a:cxn ang="0">
                <a:pos x="85" y="157"/>
              </a:cxn>
              <a:cxn ang="0">
                <a:pos x="79" y="157"/>
              </a:cxn>
              <a:cxn ang="0">
                <a:pos x="75" y="157"/>
              </a:cxn>
              <a:cxn ang="0">
                <a:pos x="72" y="157"/>
              </a:cxn>
              <a:cxn ang="0">
                <a:pos x="69" y="157"/>
              </a:cxn>
              <a:cxn ang="0">
                <a:pos x="66" y="157"/>
              </a:cxn>
              <a:cxn ang="0">
                <a:pos x="63" y="157"/>
              </a:cxn>
              <a:cxn ang="0">
                <a:pos x="59" y="157"/>
              </a:cxn>
              <a:cxn ang="0">
                <a:pos x="56" y="157"/>
              </a:cxn>
              <a:cxn ang="0">
                <a:pos x="53" y="157"/>
              </a:cxn>
              <a:cxn ang="0">
                <a:pos x="50" y="157"/>
              </a:cxn>
              <a:cxn ang="0">
                <a:pos x="47" y="157"/>
              </a:cxn>
              <a:cxn ang="0">
                <a:pos x="43" y="157"/>
              </a:cxn>
              <a:cxn ang="0">
                <a:pos x="40" y="157"/>
              </a:cxn>
              <a:cxn ang="0">
                <a:pos x="27" y="157"/>
              </a:cxn>
              <a:cxn ang="0">
                <a:pos x="24" y="157"/>
              </a:cxn>
              <a:cxn ang="0">
                <a:pos x="21" y="157"/>
              </a:cxn>
              <a:cxn ang="0">
                <a:pos x="18" y="157"/>
              </a:cxn>
              <a:cxn ang="0">
                <a:pos x="15" y="157"/>
              </a:cxn>
              <a:cxn ang="0">
                <a:pos x="5" y="157"/>
              </a:cxn>
              <a:cxn ang="0">
                <a:pos x="2" y="155"/>
              </a:cxn>
              <a:cxn ang="0">
                <a:pos x="2" y="152"/>
              </a:cxn>
              <a:cxn ang="0">
                <a:pos x="2" y="149"/>
              </a:cxn>
              <a:cxn ang="0">
                <a:pos x="2" y="138"/>
              </a:cxn>
              <a:cxn ang="0">
                <a:pos x="0" y="119"/>
              </a:cxn>
              <a:cxn ang="0">
                <a:pos x="0" y="103"/>
              </a:cxn>
              <a:cxn ang="0">
                <a:pos x="0" y="99"/>
              </a:cxn>
              <a:cxn ang="0">
                <a:pos x="0" y="93"/>
              </a:cxn>
              <a:cxn ang="0">
                <a:pos x="0" y="87"/>
              </a:cxn>
              <a:cxn ang="0">
                <a:pos x="0" y="82"/>
              </a:cxn>
              <a:cxn ang="0">
                <a:pos x="0" y="77"/>
              </a:cxn>
              <a:cxn ang="0">
                <a:pos x="0" y="71"/>
              </a:cxn>
              <a:cxn ang="0">
                <a:pos x="0" y="63"/>
              </a:cxn>
              <a:cxn ang="0">
                <a:pos x="0" y="56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16"/>
              </a:cxn>
              <a:cxn ang="0">
                <a:pos x="0" y="8"/>
              </a:cxn>
              <a:cxn ang="0">
                <a:pos x="13" y="0"/>
              </a:cxn>
              <a:cxn ang="0">
                <a:pos x="37" y="0"/>
              </a:cxn>
              <a:cxn ang="0">
                <a:pos x="42" y="0"/>
              </a:cxn>
              <a:cxn ang="0">
                <a:pos x="56" y="0"/>
              </a:cxn>
              <a:cxn ang="0">
                <a:pos x="69" y="0"/>
              </a:cxn>
            </a:cxnLst>
            <a:rect l="0" t="0" r="r" b="b"/>
            <a:pathLst>
              <a:path w="159" h="159">
                <a:moveTo>
                  <a:pt x="69" y="0"/>
                </a:moveTo>
                <a:lnTo>
                  <a:pt x="77" y="0"/>
                </a:lnTo>
                <a:lnTo>
                  <a:pt x="79" y="0"/>
                </a:lnTo>
                <a:lnTo>
                  <a:pt x="90" y="0"/>
                </a:lnTo>
                <a:lnTo>
                  <a:pt x="99" y="0"/>
                </a:lnTo>
                <a:lnTo>
                  <a:pt x="127" y="0"/>
                </a:lnTo>
                <a:lnTo>
                  <a:pt x="128" y="0"/>
                </a:lnTo>
                <a:lnTo>
                  <a:pt x="147" y="0"/>
                </a:lnTo>
                <a:lnTo>
                  <a:pt x="157" y="0"/>
                </a:lnTo>
                <a:lnTo>
                  <a:pt x="157" y="23"/>
                </a:lnTo>
                <a:lnTo>
                  <a:pt x="157" y="55"/>
                </a:lnTo>
                <a:lnTo>
                  <a:pt x="157" y="79"/>
                </a:lnTo>
                <a:lnTo>
                  <a:pt x="157" y="80"/>
                </a:lnTo>
                <a:lnTo>
                  <a:pt x="157" y="82"/>
                </a:lnTo>
                <a:lnTo>
                  <a:pt x="157" y="83"/>
                </a:lnTo>
                <a:lnTo>
                  <a:pt x="157" y="90"/>
                </a:lnTo>
                <a:lnTo>
                  <a:pt x="157" y="95"/>
                </a:lnTo>
                <a:lnTo>
                  <a:pt x="157" y="106"/>
                </a:lnTo>
                <a:lnTo>
                  <a:pt x="159" y="106"/>
                </a:lnTo>
                <a:lnTo>
                  <a:pt x="159" y="114"/>
                </a:lnTo>
                <a:lnTo>
                  <a:pt x="159" y="119"/>
                </a:lnTo>
                <a:lnTo>
                  <a:pt x="159" y="131"/>
                </a:lnTo>
                <a:lnTo>
                  <a:pt x="159" y="147"/>
                </a:lnTo>
                <a:lnTo>
                  <a:pt x="159" y="151"/>
                </a:lnTo>
                <a:lnTo>
                  <a:pt x="159" y="159"/>
                </a:lnTo>
                <a:lnTo>
                  <a:pt x="144" y="159"/>
                </a:lnTo>
                <a:lnTo>
                  <a:pt x="143" y="159"/>
                </a:lnTo>
                <a:lnTo>
                  <a:pt x="141" y="159"/>
                </a:lnTo>
                <a:lnTo>
                  <a:pt x="131" y="157"/>
                </a:lnTo>
                <a:lnTo>
                  <a:pt x="119" y="157"/>
                </a:lnTo>
                <a:lnTo>
                  <a:pt x="106" y="157"/>
                </a:lnTo>
                <a:lnTo>
                  <a:pt x="99" y="157"/>
                </a:lnTo>
                <a:lnTo>
                  <a:pt x="98" y="157"/>
                </a:lnTo>
                <a:lnTo>
                  <a:pt x="85" y="157"/>
                </a:lnTo>
                <a:lnTo>
                  <a:pt x="80" y="157"/>
                </a:lnTo>
                <a:lnTo>
                  <a:pt x="79" y="157"/>
                </a:lnTo>
                <a:lnTo>
                  <a:pt x="77" y="157"/>
                </a:lnTo>
                <a:lnTo>
                  <a:pt x="75" y="157"/>
                </a:lnTo>
                <a:lnTo>
                  <a:pt x="74" y="157"/>
                </a:lnTo>
                <a:lnTo>
                  <a:pt x="72" y="157"/>
                </a:lnTo>
                <a:lnTo>
                  <a:pt x="71" y="157"/>
                </a:lnTo>
                <a:lnTo>
                  <a:pt x="69" y="157"/>
                </a:lnTo>
                <a:lnTo>
                  <a:pt x="67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59" y="157"/>
                </a:lnTo>
                <a:lnTo>
                  <a:pt x="58" y="157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1" y="157"/>
                </a:lnTo>
                <a:lnTo>
                  <a:pt x="50" y="157"/>
                </a:lnTo>
                <a:lnTo>
                  <a:pt x="48" y="157"/>
                </a:lnTo>
                <a:lnTo>
                  <a:pt x="47" y="157"/>
                </a:lnTo>
                <a:lnTo>
                  <a:pt x="45" y="157"/>
                </a:lnTo>
                <a:lnTo>
                  <a:pt x="43" y="157"/>
                </a:lnTo>
                <a:lnTo>
                  <a:pt x="42" y="157"/>
                </a:lnTo>
                <a:lnTo>
                  <a:pt x="40" y="157"/>
                </a:lnTo>
                <a:lnTo>
                  <a:pt x="37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3" y="157"/>
                </a:lnTo>
                <a:lnTo>
                  <a:pt x="21" y="157"/>
                </a:lnTo>
                <a:lnTo>
                  <a:pt x="19" y="157"/>
                </a:lnTo>
                <a:lnTo>
                  <a:pt x="18" y="157"/>
                </a:lnTo>
                <a:lnTo>
                  <a:pt x="16" y="157"/>
                </a:lnTo>
                <a:lnTo>
                  <a:pt x="15" y="157"/>
                </a:lnTo>
                <a:lnTo>
                  <a:pt x="7" y="157"/>
                </a:lnTo>
                <a:lnTo>
                  <a:pt x="5" y="157"/>
                </a:lnTo>
                <a:lnTo>
                  <a:pt x="2" y="157"/>
                </a:lnTo>
                <a:lnTo>
                  <a:pt x="2" y="155"/>
                </a:lnTo>
                <a:lnTo>
                  <a:pt x="2" y="154"/>
                </a:lnTo>
                <a:lnTo>
                  <a:pt x="2" y="152"/>
                </a:lnTo>
                <a:lnTo>
                  <a:pt x="2" y="151"/>
                </a:lnTo>
                <a:lnTo>
                  <a:pt x="2" y="149"/>
                </a:lnTo>
                <a:lnTo>
                  <a:pt x="2" y="147"/>
                </a:lnTo>
                <a:lnTo>
                  <a:pt x="2" y="138"/>
                </a:lnTo>
                <a:lnTo>
                  <a:pt x="0" y="131"/>
                </a:lnTo>
                <a:lnTo>
                  <a:pt x="0" y="119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5"/>
                </a:lnTo>
                <a:lnTo>
                  <a:pt x="0" y="93"/>
                </a:lnTo>
                <a:lnTo>
                  <a:pt x="0" y="90"/>
                </a:lnTo>
                <a:lnTo>
                  <a:pt x="0" y="87"/>
                </a:lnTo>
                <a:lnTo>
                  <a:pt x="0" y="83"/>
                </a:lnTo>
                <a:lnTo>
                  <a:pt x="0" y="82"/>
                </a:lnTo>
                <a:lnTo>
                  <a:pt x="0" y="79"/>
                </a:lnTo>
                <a:lnTo>
                  <a:pt x="0" y="77"/>
                </a:lnTo>
                <a:lnTo>
                  <a:pt x="0" y="74"/>
                </a:lnTo>
                <a:lnTo>
                  <a:pt x="0" y="71"/>
                </a:lnTo>
                <a:lnTo>
                  <a:pt x="0" y="66"/>
                </a:lnTo>
                <a:lnTo>
                  <a:pt x="0" y="63"/>
                </a:lnTo>
                <a:lnTo>
                  <a:pt x="0" y="61"/>
                </a:lnTo>
                <a:lnTo>
                  <a:pt x="0" y="56"/>
                </a:lnTo>
                <a:lnTo>
                  <a:pt x="0" y="53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16"/>
                </a:lnTo>
                <a:lnTo>
                  <a:pt x="0" y="11"/>
                </a:lnTo>
                <a:lnTo>
                  <a:pt x="0" y="8"/>
                </a:lnTo>
                <a:lnTo>
                  <a:pt x="0" y="0"/>
                </a:lnTo>
                <a:lnTo>
                  <a:pt x="13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5" y="0"/>
                </a:lnTo>
                <a:lnTo>
                  <a:pt x="56" y="0"/>
                </a:lnTo>
                <a:lnTo>
                  <a:pt x="67" y="0"/>
                </a:lnTo>
                <a:lnTo>
                  <a:pt x="69" y="0"/>
                </a:lnTo>
                <a:close/>
              </a:path>
            </a:pathLst>
          </a:custGeom>
          <a:solidFill>
            <a:srgbClr val="CA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5"/>
          <p:cNvSpPr>
            <a:spLocks/>
          </p:cNvSpPr>
          <p:nvPr/>
        </p:nvSpPr>
        <p:spPr bwMode="auto">
          <a:xfrm>
            <a:off x="1787526" y="3246438"/>
            <a:ext cx="531813" cy="382588"/>
          </a:xfrm>
          <a:custGeom>
            <a:avLst/>
            <a:gdLst/>
            <a:ahLst/>
            <a:cxnLst>
              <a:cxn ang="0">
                <a:pos x="194" y="1"/>
              </a:cxn>
              <a:cxn ang="0">
                <a:pos x="240" y="1"/>
              </a:cxn>
              <a:cxn ang="0">
                <a:pos x="261" y="1"/>
              </a:cxn>
              <a:cxn ang="0">
                <a:pos x="269" y="1"/>
              </a:cxn>
              <a:cxn ang="0">
                <a:pos x="277" y="1"/>
              </a:cxn>
              <a:cxn ang="0">
                <a:pos x="285" y="1"/>
              </a:cxn>
              <a:cxn ang="0">
                <a:pos x="293" y="1"/>
              </a:cxn>
              <a:cxn ang="0">
                <a:pos x="301" y="1"/>
              </a:cxn>
              <a:cxn ang="0">
                <a:pos x="309" y="1"/>
              </a:cxn>
              <a:cxn ang="0">
                <a:pos x="317" y="1"/>
              </a:cxn>
              <a:cxn ang="0">
                <a:pos x="320" y="6"/>
              </a:cxn>
              <a:cxn ang="0">
                <a:pos x="319" y="13"/>
              </a:cxn>
              <a:cxn ang="0">
                <a:pos x="320" y="19"/>
              </a:cxn>
              <a:cxn ang="0">
                <a:pos x="320" y="27"/>
              </a:cxn>
              <a:cxn ang="0">
                <a:pos x="320" y="35"/>
              </a:cxn>
              <a:cxn ang="0">
                <a:pos x="319" y="54"/>
              </a:cxn>
              <a:cxn ang="0">
                <a:pos x="320" y="117"/>
              </a:cxn>
              <a:cxn ang="0">
                <a:pos x="325" y="161"/>
              </a:cxn>
              <a:cxn ang="0">
                <a:pos x="335" y="208"/>
              </a:cxn>
              <a:cxn ang="0">
                <a:pos x="335" y="240"/>
              </a:cxn>
              <a:cxn ang="0">
                <a:pos x="306" y="240"/>
              </a:cxn>
              <a:cxn ang="0">
                <a:pos x="266" y="240"/>
              </a:cxn>
              <a:cxn ang="0">
                <a:pos x="258" y="240"/>
              </a:cxn>
              <a:cxn ang="0">
                <a:pos x="250" y="240"/>
              </a:cxn>
              <a:cxn ang="0">
                <a:pos x="242" y="240"/>
              </a:cxn>
              <a:cxn ang="0">
                <a:pos x="234" y="240"/>
              </a:cxn>
              <a:cxn ang="0">
                <a:pos x="228" y="241"/>
              </a:cxn>
              <a:cxn ang="0">
                <a:pos x="220" y="241"/>
              </a:cxn>
              <a:cxn ang="0">
                <a:pos x="212" y="241"/>
              </a:cxn>
              <a:cxn ang="0">
                <a:pos x="204" y="241"/>
              </a:cxn>
              <a:cxn ang="0">
                <a:pos x="196" y="241"/>
              </a:cxn>
              <a:cxn ang="0">
                <a:pos x="188" y="241"/>
              </a:cxn>
              <a:cxn ang="0">
                <a:pos x="180" y="241"/>
              </a:cxn>
              <a:cxn ang="0">
                <a:pos x="173" y="240"/>
              </a:cxn>
              <a:cxn ang="0">
                <a:pos x="167" y="241"/>
              </a:cxn>
              <a:cxn ang="0">
                <a:pos x="160" y="240"/>
              </a:cxn>
              <a:cxn ang="0">
                <a:pos x="152" y="240"/>
              </a:cxn>
              <a:cxn ang="0">
                <a:pos x="144" y="240"/>
              </a:cxn>
              <a:cxn ang="0">
                <a:pos x="136" y="240"/>
              </a:cxn>
              <a:cxn ang="0">
                <a:pos x="128" y="240"/>
              </a:cxn>
              <a:cxn ang="0">
                <a:pos x="120" y="240"/>
              </a:cxn>
              <a:cxn ang="0">
                <a:pos x="112" y="240"/>
              </a:cxn>
              <a:cxn ang="0">
                <a:pos x="104" y="240"/>
              </a:cxn>
              <a:cxn ang="0">
                <a:pos x="96" y="240"/>
              </a:cxn>
              <a:cxn ang="0">
                <a:pos x="88" y="240"/>
              </a:cxn>
              <a:cxn ang="0">
                <a:pos x="80" y="240"/>
              </a:cxn>
              <a:cxn ang="0">
                <a:pos x="72" y="240"/>
              </a:cxn>
              <a:cxn ang="0">
                <a:pos x="31" y="240"/>
              </a:cxn>
              <a:cxn ang="0">
                <a:pos x="23" y="240"/>
              </a:cxn>
              <a:cxn ang="0">
                <a:pos x="18" y="195"/>
              </a:cxn>
              <a:cxn ang="0">
                <a:pos x="18" y="171"/>
              </a:cxn>
              <a:cxn ang="0">
                <a:pos x="2" y="149"/>
              </a:cxn>
              <a:cxn ang="0">
                <a:pos x="0" y="109"/>
              </a:cxn>
              <a:cxn ang="0">
                <a:pos x="0" y="67"/>
              </a:cxn>
              <a:cxn ang="0">
                <a:pos x="0" y="48"/>
              </a:cxn>
              <a:cxn ang="0">
                <a:pos x="0" y="29"/>
              </a:cxn>
              <a:cxn ang="0">
                <a:pos x="0" y="0"/>
              </a:cxn>
              <a:cxn ang="0">
                <a:pos x="52" y="1"/>
              </a:cxn>
              <a:cxn ang="0">
                <a:pos x="74" y="1"/>
              </a:cxn>
              <a:cxn ang="0">
                <a:pos x="108" y="1"/>
              </a:cxn>
              <a:cxn ang="0">
                <a:pos x="154" y="1"/>
              </a:cxn>
            </a:cxnLst>
            <a:rect l="0" t="0" r="r" b="b"/>
            <a:pathLst>
              <a:path w="335" h="241">
                <a:moveTo>
                  <a:pt x="160" y="1"/>
                </a:moveTo>
                <a:lnTo>
                  <a:pt x="162" y="1"/>
                </a:lnTo>
                <a:lnTo>
                  <a:pt x="173" y="1"/>
                </a:lnTo>
                <a:lnTo>
                  <a:pt x="186" y="1"/>
                </a:lnTo>
                <a:lnTo>
                  <a:pt x="194" y="1"/>
                </a:lnTo>
                <a:lnTo>
                  <a:pt x="199" y="1"/>
                </a:lnTo>
                <a:lnTo>
                  <a:pt x="213" y="1"/>
                </a:lnTo>
                <a:lnTo>
                  <a:pt x="236" y="1"/>
                </a:lnTo>
                <a:lnTo>
                  <a:pt x="239" y="1"/>
                </a:lnTo>
                <a:lnTo>
                  <a:pt x="240" y="1"/>
                </a:lnTo>
                <a:lnTo>
                  <a:pt x="242" y="1"/>
                </a:lnTo>
                <a:lnTo>
                  <a:pt x="247" y="1"/>
                </a:lnTo>
                <a:lnTo>
                  <a:pt x="248" y="1"/>
                </a:lnTo>
                <a:lnTo>
                  <a:pt x="252" y="1"/>
                </a:lnTo>
                <a:lnTo>
                  <a:pt x="261" y="1"/>
                </a:lnTo>
                <a:lnTo>
                  <a:pt x="263" y="1"/>
                </a:lnTo>
                <a:lnTo>
                  <a:pt x="264" y="1"/>
                </a:lnTo>
                <a:lnTo>
                  <a:pt x="266" y="1"/>
                </a:lnTo>
                <a:lnTo>
                  <a:pt x="268" y="1"/>
                </a:lnTo>
                <a:lnTo>
                  <a:pt x="269" y="1"/>
                </a:lnTo>
                <a:lnTo>
                  <a:pt x="271" y="1"/>
                </a:lnTo>
                <a:lnTo>
                  <a:pt x="272" y="1"/>
                </a:lnTo>
                <a:lnTo>
                  <a:pt x="274" y="1"/>
                </a:lnTo>
                <a:lnTo>
                  <a:pt x="276" y="1"/>
                </a:lnTo>
                <a:lnTo>
                  <a:pt x="277" y="1"/>
                </a:lnTo>
                <a:lnTo>
                  <a:pt x="279" y="1"/>
                </a:lnTo>
                <a:lnTo>
                  <a:pt x="280" y="1"/>
                </a:lnTo>
                <a:lnTo>
                  <a:pt x="282" y="1"/>
                </a:lnTo>
                <a:lnTo>
                  <a:pt x="284" y="1"/>
                </a:lnTo>
                <a:lnTo>
                  <a:pt x="285" y="1"/>
                </a:lnTo>
                <a:lnTo>
                  <a:pt x="287" y="1"/>
                </a:lnTo>
                <a:lnTo>
                  <a:pt x="288" y="1"/>
                </a:lnTo>
                <a:lnTo>
                  <a:pt x="290" y="1"/>
                </a:lnTo>
                <a:lnTo>
                  <a:pt x="292" y="1"/>
                </a:lnTo>
                <a:lnTo>
                  <a:pt x="293" y="1"/>
                </a:lnTo>
                <a:lnTo>
                  <a:pt x="295" y="1"/>
                </a:lnTo>
                <a:lnTo>
                  <a:pt x="296" y="1"/>
                </a:lnTo>
                <a:lnTo>
                  <a:pt x="298" y="1"/>
                </a:lnTo>
                <a:lnTo>
                  <a:pt x="300" y="1"/>
                </a:lnTo>
                <a:lnTo>
                  <a:pt x="301" y="1"/>
                </a:lnTo>
                <a:lnTo>
                  <a:pt x="303" y="1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09" y="1"/>
                </a:lnTo>
                <a:lnTo>
                  <a:pt x="311" y="1"/>
                </a:lnTo>
                <a:lnTo>
                  <a:pt x="312" y="1"/>
                </a:lnTo>
                <a:lnTo>
                  <a:pt x="314" y="1"/>
                </a:lnTo>
                <a:lnTo>
                  <a:pt x="316" y="1"/>
                </a:lnTo>
                <a:lnTo>
                  <a:pt x="317" y="1"/>
                </a:lnTo>
                <a:lnTo>
                  <a:pt x="319" y="1"/>
                </a:lnTo>
                <a:lnTo>
                  <a:pt x="320" y="1"/>
                </a:lnTo>
                <a:lnTo>
                  <a:pt x="320" y="3"/>
                </a:lnTo>
                <a:lnTo>
                  <a:pt x="320" y="5"/>
                </a:lnTo>
                <a:lnTo>
                  <a:pt x="320" y="6"/>
                </a:lnTo>
                <a:lnTo>
                  <a:pt x="320" y="8"/>
                </a:lnTo>
                <a:lnTo>
                  <a:pt x="320" y="9"/>
                </a:lnTo>
                <a:lnTo>
                  <a:pt x="320" y="11"/>
                </a:lnTo>
                <a:lnTo>
                  <a:pt x="319" y="11"/>
                </a:lnTo>
                <a:lnTo>
                  <a:pt x="319" y="13"/>
                </a:lnTo>
                <a:lnTo>
                  <a:pt x="319" y="14"/>
                </a:lnTo>
                <a:lnTo>
                  <a:pt x="319" y="16"/>
                </a:lnTo>
                <a:lnTo>
                  <a:pt x="319" y="17"/>
                </a:lnTo>
                <a:lnTo>
                  <a:pt x="319" y="19"/>
                </a:lnTo>
                <a:lnTo>
                  <a:pt x="320" y="19"/>
                </a:lnTo>
                <a:lnTo>
                  <a:pt x="320" y="21"/>
                </a:lnTo>
                <a:lnTo>
                  <a:pt x="320" y="22"/>
                </a:lnTo>
                <a:lnTo>
                  <a:pt x="320" y="24"/>
                </a:lnTo>
                <a:lnTo>
                  <a:pt x="320" y="25"/>
                </a:lnTo>
                <a:lnTo>
                  <a:pt x="320" y="27"/>
                </a:lnTo>
                <a:lnTo>
                  <a:pt x="320" y="29"/>
                </a:lnTo>
                <a:lnTo>
                  <a:pt x="320" y="30"/>
                </a:lnTo>
                <a:lnTo>
                  <a:pt x="320" y="32"/>
                </a:lnTo>
                <a:lnTo>
                  <a:pt x="320" y="33"/>
                </a:lnTo>
                <a:lnTo>
                  <a:pt x="320" y="35"/>
                </a:lnTo>
                <a:lnTo>
                  <a:pt x="320" y="37"/>
                </a:lnTo>
                <a:lnTo>
                  <a:pt x="320" y="38"/>
                </a:lnTo>
                <a:lnTo>
                  <a:pt x="319" y="51"/>
                </a:lnTo>
                <a:lnTo>
                  <a:pt x="319" y="53"/>
                </a:lnTo>
                <a:lnTo>
                  <a:pt x="319" y="54"/>
                </a:lnTo>
                <a:lnTo>
                  <a:pt x="320" y="81"/>
                </a:lnTo>
                <a:lnTo>
                  <a:pt x="320" y="104"/>
                </a:lnTo>
                <a:lnTo>
                  <a:pt x="320" y="112"/>
                </a:lnTo>
                <a:lnTo>
                  <a:pt x="320" y="113"/>
                </a:lnTo>
                <a:lnTo>
                  <a:pt x="320" y="117"/>
                </a:lnTo>
                <a:lnTo>
                  <a:pt x="320" y="120"/>
                </a:lnTo>
                <a:lnTo>
                  <a:pt x="320" y="142"/>
                </a:lnTo>
                <a:lnTo>
                  <a:pt x="320" y="161"/>
                </a:lnTo>
                <a:lnTo>
                  <a:pt x="322" y="161"/>
                </a:lnTo>
                <a:lnTo>
                  <a:pt x="325" y="161"/>
                </a:lnTo>
                <a:lnTo>
                  <a:pt x="335" y="161"/>
                </a:lnTo>
                <a:lnTo>
                  <a:pt x="335" y="173"/>
                </a:lnTo>
                <a:lnTo>
                  <a:pt x="335" y="182"/>
                </a:lnTo>
                <a:lnTo>
                  <a:pt x="335" y="193"/>
                </a:lnTo>
                <a:lnTo>
                  <a:pt x="335" y="208"/>
                </a:lnTo>
                <a:lnTo>
                  <a:pt x="335" y="209"/>
                </a:lnTo>
                <a:lnTo>
                  <a:pt x="335" y="219"/>
                </a:lnTo>
                <a:lnTo>
                  <a:pt x="335" y="229"/>
                </a:lnTo>
                <a:lnTo>
                  <a:pt x="335" y="230"/>
                </a:lnTo>
                <a:lnTo>
                  <a:pt x="335" y="240"/>
                </a:lnTo>
                <a:lnTo>
                  <a:pt x="332" y="240"/>
                </a:lnTo>
                <a:lnTo>
                  <a:pt x="314" y="240"/>
                </a:lnTo>
                <a:lnTo>
                  <a:pt x="312" y="240"/>
                </a:lnTo>
                <a:lnTo>
                  <a:pt x="308" y="240"/>
                </a:lnTo>
                <a:lnTo>
                  <a:pt x="306" y="240"/>
                </a:lnTo>
                <a:lnTo>
                  <a:pt x="277" y="241"/>
                </a:lnTo>
                <a:lnTo>
                  <a:pt x="269" y="241"/>
                </a:lnTo>
                <a:lnTo>
                  <a:pt x="269" y="240"/>
                </a:lnTo>
                <a:lnTo>
                  <a:pt x="268" y="240"/>
                </a:lnTo>
                <a:lnTo>
                  <a:pt x="266" y="240"/>
                </a:lnTo>
                <a:lnTo>
                  <a:pt x="264" y="240"/>
                </a:lnTo>
                <a:lnTo>
                  <a:pt x="263" y="240"/>
                </a:lnTo>
                <a:lnTo>
                  <a:pt x="261" y="240"/>
                </a:lnTo>
                <a:lnTo>
                  <a:pt x="260" y="240"/>
                </a:lnTo>
                <a:lnTo>
                  <a:pt x="258" y="240"/>
                </a:lnTo>
                <a:lnTo>
                  <a:pt x="256" y="240"/>
                </a:lnTo>
                <a:lnTo>
                  <a:pt x="255" y="240"/>
                </a:lnTo>
                <a:lnTo>
                  <a:pt x="253" y="240"/>
                </a:lnTo>
                <a:lnTo>
                  <a:pt x="252" y="240"/>
                </a:lnTo>
                <a:lnTo>
                  <a:pt x="250" y="240"/>
                </a:lnTo>
                <a:lnTo>
                  <a:pt x="248" y="240"/>
                </a:lnTo>
                <a:lnTo>
                  <a:pt x="247" y="240"/>
                </a:lnTo>
                <a:lnTo>
                  <a:pt x="245" y="240"/>
                </a:lnTo>
                <a:lnTo>
                  <a:pt x="244" y="240"/>
                </a:lnTo>
                <a:lnTo>
                  <a:pt x="242" y="240"/>
                </a:lnTo>
                <a:lnTo>
                  <a:pt x="240" y="240"/>
                </a:lnTo>
                <a:lnTo>
                  <a:pt x="239" y="240"/>
                </a:lnTo>
                <a:lnTo>
                  <a:pt x="237" y="240"/>
                </a:lnTo>
                <a:lnTo>
                  <a:pt x="236" y="240"/>
                </a:lnTo>
                <a:lnTo>
                  <a:pt x="234" y="240"/>
                </a:lnTo>
                <a:lnTo>
                  <a:pt x="232" y="240"/>
                </a:lnTo>
                <a:lnTo>
                  <a:pt x="232" y="241"/>
                </a:lnTo>
                <a:lnTo>
                  <a:pt x="231" y="241"/>
                </a:lnTo>
                <a:lnTo>
                  <a:pt x="229" y="241"/>
                </a:lnTo>
                <a:lnTo>
                  <a:pt x="228" y="241"/>
                </a:lnTo>
                <a:lnTo>
                  <a:pt x="226" y="241"/>
                </a:lnTo>
                <a:lnTo>
                  <a:pt x="224" y="241"/>
                </a:lnTo>
                <a:lnTo>
                  <a:pt x="223" y="241"/>
                </a:lnTo>
                <a:lnTo>
                  <a:pt x="221" y="241"/>
                </a:lnTo>
                <a:lnTo>
                  <a:pt x="220" y="241"/>
                </a:lnTo>
                <a:lnTo>
                  <a:pt x="218" y="241"/>
                </a:lnTo>
                <a:lnTo>
                  <a:pt x="216" y="241"/>
                </a:lnTo>
                <a:lnTo>
                  <a:pt x="215" y="241"/>
                </a:lnTo>
                <a:lnTo>
                  <a:pt x="213" y="241"/>
                </a:lnTo>
                <a:lnTo>
                  <a:pt x="212" y="241"/>
                </a:lnTo>
                <a:lnTo>
                  <a:pt x="210" y="241"/>
                </a:lnTo>
                <a:lnTo>
                  <a:pt x="208" y="241"/>
                </a:lnTo>
                <a:lnTo>
                  <a:pt x="207" y="241"/>
                </a:lnTo>
                <a:lnTo>
                  <a:pt x="205" y="241"/>
                </a:lnTo>
                <a:lnTo>
                  <a:pt x="204" y="241"/>
                </a:lnTo>
                <a:lnTo>
                  <a:pt x="202" y="241"/>
                </a:lnTo>
                <a:lnTo>
                  <a:pt x="200" y="241"/>
                </a:lnTo>
                <a:lnTo>
                  <a:pt x="199" y="241"/>
                </a:lnTo>
                <a:lnTo>
                  <a:pt x="197" y="241"/>
                </a:lnTo>
                <a:lnTo>
                  <a:pt x="196" y="241"/>
                </a:lnTo>
                <a:lnTo>
                  <a:pt x="194" y="241"/>
                </a:lnTo>
                <a:lnTo>
                  <a:pt x="192" y="241"/>
                </a:lnTo>
                <a:lnTo>
                  <a:pt x="191" y="241"/>
                </a:lnTo>
                <a:lnTo>
                  <a:pt x="189" y="241"/>
                </a:lnTo>
                <a:lnTo>
                  <a:pt x="188" y="241"/>
                </a:lnTo>
                <a:lnTo>
                  <a:pt x="186" y="241"/>
                </a:lnTo>
                <a:lnTo>
                  <a:pt x="184" y="241"/>
                </a:lnTo>
                <a:lnTo>
                  <a:pt x="183" y="241"/>
                </a:lnTo>
                <a:lnTo>
                  <a:pt x="181" y="241"/>
                </a:lnTo>
                <a:lnTo>
                  <a:pt x="180" y="241"/>
                </a:lnTo>
                <a:lnTo>
                  <a:pt x="178" y="241"/>
                </a:lnTo>
                <a:lnTo>
                  <a:pt x="178" y="240"/>
                </a:lnTo>
                <a:lnTo>
                  <a:pt x="176" y="240"/>
                </a:lnTo>
                <a:lnTo>
                  <a:pt x="175" y="240"/>
                </a:lnTo>
                <a:lnTo>
                  <a:pt x="173" y="240"/>
                </a:lnTo>
                <a:lnTo>
                  <a:pt x="172" y="240"/>
                </a:lnTo>
                <a:lnTo>
                  <a:pt x="170" y="240"/>
                </a:lnTo>
                <a:lnTo>
                  <a:pt x="170" y="241"/>
                </a:lnTo>
                <a:lnTo>
                  <a:pt x="168" y="241"/>
                </a:lnTo>
                <a:lnTo>
                  <a:pt x="167" y="241"/>
                </a:lnTo>
                <a:lnTo>
                  <a:pt x="165" y="241"/>
                </a:lnTo>
                <a:lnTo>
                  <a:pt x="164" y="241"/>
                </a:lnTo>
                <a:lnTo>
                  <a:pt x="164" y="240"/>
                </a:lnTo>
                <a:lnTo>
                  <a:pt x="162" y="240"/>
                </a:lnTo>
                <a:lnTo>
                  <a:pt x="160" y="240"/>
                </a:lnTo>
                <a:lnTo>
                  <a:pt x="159" y="240"/>
                </a:lnTo>
                <a:lnTo>
                  <a:pt x="157" y="240"/>
                </a:lnTo>
                <a:lnTo>
                  <a:pt x="156" y="240"/>
                </a:lnTo>
                <a:lnTo>
                  <a:pt x="154" y="240"/>
                </a:lnTo>
                <a:lnTo>
                  <a:pt x="152" y="240"/>
                </a:lnTo>
                <a:lnTo>
                  <a:pt x="151" y="240"/>
                </a:lnTo>
                <a:lnTo>
                  <a:pt x="149" y="240"/>
                </a:lnTo>
                <a:lnTo>
                  <a:pt x="148" y="240"/>
                </a:lnTo>
                <a:lnTo>
                  <a:pt x="146" y="240"/>
                </a:lnTo>
                <a:lnTo>
                  <a:pt x="144" y="240"/>
                </a:lnTo>
                <a:lnTo>
                  <a:pt x="143" y="240"/>
                </a:lnTo>
                <a:lnTo>
                  <a:pt x="141" y="240"/>
                </a:lnTo>
                <a:lnTo>
                  <a:pt x="140" y="240"/>
                </a:lnTo>
                <a:lnTo>
                  <a:pt x="138" y="240"/>
                </a:lnTo>
                <a:lnTo>
                  <a:pt x="136" y="240"/>
                </a:lnTo>
                <a:lnTo>
                  <a:pt x="135" y="240"/>
                </a:lnTo>
                <a:lnTo>
                  <a:pt x="133" y="240"/>
                </a:lnTo>
                <a:lnTo>
                  <a:pt x="132" y="240"/>
                </a:lnTo>
                <a:lnTo>
                  <a:pt x="130" y="240"/>
                </a:lnTo>
                <a:lnTo>
                  <a:pt x="128" y="240"/>
                </a:lnTo>
                <a:lnTo>
                  <a:pt x="127" y="240"/>
                </a:lnTo>
                <a:lnTo>
                  <a:pt x="125" y="240"/>
                </a:lnTo>
                <a:lnTo>
                  <a:pt x="124" y="240"/>
                </a:lnTo>
                <a:lnTo>
                  <a:pt x="122" y="240"/>
                </a:lnTo>
                <a:lnTo>
                  <a:pt x="120" y="240"/>
                </a:lnTo>
                <a:lnTo>
                  <a:pt x="119" y="240"/>
                </a:lnTo>
                <a:lnTo>
                  <a:pt x="117" y="240"/>
                </a:lnTo>
                <a:lnTo>
                  <a:pt x="116" y="240"/>
                </a:lnTo>
                <a:lnTo>
                  <a:pt x="114" y="240"/>
                </a:lnTo>
                <a:lnTo>
                  <a:pt x="112" y="240"/>
                </a:lnTo>
                <a:lnTo>
                  <a:pt x="111" y="240"/>
                </a:lnTo>
                <a:lnTo>
                  <a:pt x="109" y="240"/>
                </a:lnTo>
                <a:lnTo>
                  <a:pt x="108" y="240"/>
                </a:lnTo>
                <a:lnTo>
                  <a:pt x="106" y="240"/>
                </a:lnTo>
                <a:lnTo>
                  <a:pt x="104" y="240"/>
                </a:lnTo>
                <a:lnTo>
                  <a:pt x="103" y="240"/>
                </a:lnTo>
                <a:lnTo>
                  <a:pt x="101" y="240"/>
                </a:lnTo>
                <a:lnTo>
                  <a:pt x="100" y="240"/>
                </a:lnTo>
                <a:lnTo>
                  <a:pt x="98" y="240"/>
                </a:lnTo>
                <a:lnTo>
                  <a:pt x="96" y="240"/>
                </a:lnTo>
                <a:lnTo>
                  <a:pt x="95" y="240"/>
                </a:lnTo>
                <a:lnTo>
                  <a:pt x="93" y="240"/>
                </a:lnTo>
                <a:lnTo>
                  <a:pt x="92" y="240"/>
                </a:lnTo>
                <a:lnTo>
                  <a:pt x="90" y="240"/>
                </a:lnTo>
                <a:lnTo>
                  <a:pt x="88" y="240"/>
                </a:lnTo>
                <a:lnTo>
                  <a:pt x="87" y="240"/>
                </a:lnTo>
                <a:lnTo>
                  <a:pt x="85" y="240"/>
                </a:lnTo>
                <a:lnTo>
                  <a:pt x="84" y="240"/>
                </a:lnTo>
                <a:lnTo>
                  <a:pt x="82" y="240"/>
                </a:lnTo>
                <a:lnTo>
                  <a:pt x="80" y="240"/>
                </a:lnTo>
                <a:lnTo>
                  <a:pt x="79" y="240"/>
                </a:lnTo>
                <a:lnTo>
                  <a:pt x="77" y="240"/>
                </a:lnTo>
                <a:lnTo>
                  <a:pt x="76" y="240"/>
                </a:lnTo>
                <a:lnTo>
                  <a:pt x="74" y="240"/>
                </a:lnTo>
                <a:lnTo>
                  <a:pt x="72" y="240"/>
                </a:lnTo>
                <a:lnTo>
                  <a:pt x="71" y="240"/>
                </a:lnTo>
                <a:lnTo>
                  <a:pt x="63" y="240"/>
                </a:lnTo>
                <a:lnTo>
                  <a:pt x="53" y="240"/>
                </a:lnTo>
                <a:lnTo>
                  <a:pt x="52" y="240"/>
                </a:lnTo>
                <a:lnTo>
                  <a:pt x="31" y="240"/>
                </a:lnTo>
                <a:lnTo>
                  <a:pt x="29" y="240"/>
                </a:lnTo>
                <a:lnTo>
                  <a:pt x="28" y="240"/>
                </a:lnTo>
                <a:lnTo>
                  <a:pt x="26" y="240"/>
                </a:lnTo>
                <a:lnTo>
                  <a:pt x="24" y="240"/>
                </a:lnTo>
                <a:lnTo>
                  <a:pt x="23" y="240"/>
                </a:lnTo>
                <a:lnTo>
                  <a:pt x="21" y="240"/>
                </a:lnTo>
                <a:lnTo>
                  <a:pt x="18" y="240"/>
                </a:lnTo>
                <a:lnTo>
                  <a:pt x="18" y="214"/>
                </a:lnTo>
                <a:lnTo>
                  <a:pt x="18" y="201"/>
                </a:lnTo>
                <a:lnTo>
                  <a:pt x="18" y="195"/>
                </a:lnTo>
                <a:lnTo>
                  <a:pt x="18" y="193"/>
                </a:lnTo>
                <a:lnTo>
                  <a:pt x="18" y="192"/>
                </a:lnTo>
                <a:lnTo>
                  <a:pt x="18" y="184"/>
                </a:lnTo>
                <a:lnTo>
                  <a:pt x="18" y="173"/>
                </a:lnTo>
                <a:lnTo>
                  <a:pt x="18" y="171"/>
                </a:lnTo>
                <a:lnTo>
                  <a:pt x="18" y="161"/>
                </a:lnTo>
                <a:lnTo>
                  <a:pt x="15" y="161"/>
                </a:lnTo>
                <a:lnTo>
                  <a:pt x="5" y="161"/>
                </a:lnTo>
                <a:lnTo>
                  <a:pt x="2" y="161"/>
                </a:lnTo>
                <a:lnTo>
                  <a:pt x="2" y="149"/>
                </a:lnTo>
                <a:lnTo>
                  <a:pt x="2" y="134"/>
                </a:lnTo>
                <a:lnTo>
                  <a:pt x="2" y="121"/>
                </a:lnTo>
                <a:lnTo>
                  <a:pt x="0" y="113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94"/>
                </a:lnTo>
                <a:lnTo>
                  <a:pt x="0" y="89"/>
                </a:lnTo>
                <a:lnTo>
                  <a:pt x="0" y="81"/>
                </a:lnTo>
                <a:lnTo>
                  <a:pt x="0" y="67"/>
                </a:lnTo>
                <a:lnTo>
                  <a:pt x="0" y="62"/>
                </a:lnTo>
                <a:lnTo>
                  <a:pt x="0" y="59"/>
                </a:lnTo>
                <a:lnTo>
                  <a:pt x="0" y="57"/>
                </a:lnTo>
                <a:lnTo>
                  <a:pt x="0" y="54"/>
                </a:lnTo>
                <a:lnTo>
                  <a:pt x="0" y="48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0"/>
                </a:lnTo>
                <a:lnTo>
                  <a:pt x="0" y="29"/>
                </a:lnTo>
                <a:lnTo>
                  <a:pt x="0" y="25"/>
                </a:lnTo>
                <a:lnTo>
                  <a:pt x="0" y="22"/>
                </a:lnTo>
                <a:lnTo>
                  <a:pt x="0" y="14"/>
                </a:lnTo>
                <a:lnTo>
                  <a:pt x="0" y="6"/>
                </a:lnTo>
                <a:lnTo>
                  <a:pt x="0" y="0"/>
                </a:lnTo>
                <a:lnTo>
                  <a:pt x="5" y="1"/>
                </a:lnTo>
                <a:lnTo>
                  <a:pt x="13" y="1"/>
                </a:lnTo>
                <a:lnTo>
                  <a:pt x="23" y="0"/>
                </a:lnTo>
                <a:lnTo>
                  <a:pt x="26" y="0"/>
                </a:lnTo>
                <a:lnTo>
                  <a:pt x="52" y="1"/>
                </a:lnTo>
                <a:lnTo>
                  <a:pt x="53" y="1"/>
                </a:lnTo>
                <a:lnTo>
                  <a:pt x="63" y="1"/>
                </a:lnTo>
                <a:lnTo>
                  <a:pt x="66" y="1"/>
                </a:lnTo>
                <a:lnTo>
                  <a:pt x="72" y="1"/>
                </a:lnTo>
                <a:lnTo>
                  <a:pt x="74" y="1"/>
                </a:lnTo>
                <a:lnTo>
                  <a:pt x="76" y="1"/>
                </a:lnTo>
                <a:lnTo>
                  <a:pt x="80" y="1"/>
                </a:lnTo>
                <a:lnTo>
                  <a:pt x="82" y="1"/>
                </a:lnTo>
                <a:lnTo>
                  <a:pt x="93" y="1"/>
                </a:lnTo>
                <a:lnTo>
                  <a:pt x="108" y="1"/>
                </a:lnTo>
                <a:lnTo>
                  <a:pt x="120" y="1"/>
                </a:lnTo>
                <a:lnTo>
                  <a:pt x="132" y="1"/>
                </a:lnTo>
                <a:lnTo>
                  <a:pt x="144" y="1"/>
                </a:lnTo>
                <a:lnTo>
                  <a:pt x="148" y="1"/>
                </a:lnTo>
                <a:lnTo>
                  <a:pt x="154" y="1"/>
                </a:lnTo>
                <a:lnTo>
                  <a:pt x="159" y="1"/>
                </a:lnTo>
                <a:lnTo>
                  <a:pt x="160" y="1"/>
                </a:lnTo>
                <a:close/>
              </a:path>
            </a:pathLst>
          </a:custGeom>
          <a:solidFill>
            <a:srgbClr val="3332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6"/>
          <p:cNvSpPr>
            <a:spLocks/>
          </p:cNvSpPr>
          <p:nvPr/>
        </p:nvSpPr>
        <p:spPr bwMode="auto">
          <a:xfrm>
            <a:off x="2468563" y="4381501"/>
            <a:ext cx="271463" cy="373063"/>
          </a:xfrm>
          <a:custGeom>
            <a:avLst/>
            <a:gdLst/>
            <a:ahLst/>
            <a:cxnLst>
              <a:cxn ang="0">
                <a:pos x="159" y="34"/>
              </a:cxn>
              <a:cxn ang="0">
                <a:pos x="159" y="58"/>
              </a:cxn>
              <a:cxn ang="0">
                <a:pos x="159" y="70"/>
              </a:cxn>
              <a:cxn ang="0">
                <a:pos x="159" y="77"/>
              </a:cxn>
              <a:cxn ang="0">
                <a:pos x="163" y="78"/>
              </a:cxn>
              <a:cxn ang="0">
                <a:pos x="170" y="78"/>
              </a:cxn>
              <a:cxn ang="0">
                <a:pos x="171" y="83"/>
              </a:cxn>
              <a:cxn ang="0">
                <a:pos x="171" y="90"/>
              </a:cxn>
              <a:cxn ang="0">
                <a:pos x="171" y="96"/>
              </a:cxn>
              <a:cxn ang="0">
                <a:pos x="171" y="102"/>
              </a:cxn>
              <a:cxn ang="0">
                <a:pos x="171" y="109"/>
              </a:cxn>
              <a:cxn ang="0">
                <a:pos x="171" y="115"/>
              </a:cxn>
              <a:cxn ang="0">
                <a:pos x="171" y="122"/>
              </a:cxn>
              <a:cxn ang="0">
                <a:pos x="171" y="130"/>
              </a:cxn>
              <a:cxn ang="0">
                <a:pos x="171" y="158"/>
              </a:cxn>
              <a:cxn ang="0">
                <a:pos x="171" y="184"/>
              </a:cxn>
              <a:cxn ang="0">
                <a:pos x="171" y="190"/>
              </a:cxn>
              <a:cxn ang="0">
                <a:pos x="171" y="197"/>
              </a:cxn>
              <a:cxn ang="0">
                <a:pos x="171" y="203"/>
              </a:cxn>
              <a:cxn ang="0">
                <a:pos x="171" y="226"/>
              </a:cxn>
              <a:cxn ang="0">
                <a:pos x="151" y="234"/>
              </a:cxn>
              <a:cxn ang="0">
                <a:pos x="123" y="234"/>
              </a:cxn>
              <a:cxn ang="0">
                <a:pos x="117" y="234"/>
              </a:cxn>
              <a:cxn ang="0">
                <a:pos x="111" y="234"/>
              </a:cxn>
              <a:cxn ang="0">
                <a:pos x="93" y="234"/>
              </a:cxn>
              <a:cxn ang="0">
                <a:pos x="39" y="234"/>
              </a:cxn>
              <a:cxn ang="0">
                <a:pos x="19" y="234"/>
              </a:cxn>
              <a:cxn ang="0">
                <a:pos x="15" y="227"/>
              </a:cxn>
              <a:cxn ang="0">
                <a:pos x="15" y="211"/>
              </a:cxn>
              <a:cxn ang="0">
                <a:pos x="15" y="194"/>
              </a:cxn>
              <a:cxn ang="0">
                <a:pos x="15" y="168"/>
              </a:cxn>
              <a:cxn ang="0">
                <a:pos x="15" y="130"/>
              </a:cxn>
              <a:cxn ang="0">
                <a:pos x="15" y="91"/>
              </a:cxn>
              <a:cxn ang="0">
                <a:pos x="11" y="78"/>
              </a:cxn>
              <a:cxn ang="0">
                <a:pos x="5" y="78"/>
              </a:cxn>
              <a:cxn ang="0">
                <a:pos x="0" y="77"/>
              </a:cxn>
              <a:cxn ang="0">
                <a:pos x="0" y="59"/>
              </a:cxn>
              <a:cxn ang="0">
                <a:pos x="0" y="38"/>
              </a:cxn>
              <a:cxn ang="0">
                <a:pos x="0" y="13"/>
              </a:cxn>
              <a:cxn ang="0">
                <a:pos x="5" y="0"/>
              </a:cxn>
              <a:cxn ang="0">
                <a:pos x="11" y="0"/>
              </a:cxn>
              <a:cxn ang="0">
                <a:pos x="18" y="0"/>
              </a:cxn>
              <a:cxn ang="0">
                <a:pos x="24" y="0"/>
              </a:cxn>
              <a:cxn ang="0">
                <a:pos x="31" y="0"/>
              </a:cxn>
              <a:cxn ang="0">
                <a:pos x="37" y="0"/>
              </a:cxn>
              <a:cxn ang="0">
                <a:pos x="43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69" y="0"/>
              </a:cxn>
              <a:cxn ang="0">
                <a:pos x="75" y="0"/>
              </a:cxn>
              <a:cxn ang="0">
                <a:pos x="82" y="0"/>
              </a:cxn>
              <a:cxn ang="0">
                <a:pos x="88" y="0"/>
              </a:cxn>
              <a:cxn ang="0">
                <a:pos x="95" y="0"/>
              </a:cxn>
              <a:cxn ang="0">
                <a:pos x="101" y="0"/>
              </a:cxn>
              <a:cxn ang="0">
                <a:pos x="112" y="0"/>
              </a:cxn>
              <a:cxn ang="0">
                <a:pos x="159" y="0"/>
              </a:cxn>
            </a:cxnLst>
            <a:rect l="0" t="0" r="r" b="b"/>
            <a:pathLst>
              <a:path w="171" h="235">
                <a:moveTo>
                  <a:pt x="159" y="0"/>
                </a:moveTo>
                <a:lnTo>
                  <a:pt x="159" y="13"/>
                </a:lnTo>
                <a:lnTo>
                  <a:pt x="159" y="30"/>
                </a:lnTo>
                <a:lnTo>
                  <a:pt x="159" y="34"/>
                </a:lnTo>
                <a:lnTo>
                  <a:pt x="159" y="38"/>
                </a:lnTo>
                <a:lnTo>
                  <a:pt x="159" y="50"/>
                </a:lnTo>
                <a:lnTo>
                  <a:pt x="159" y="53"/>
                </a:lnTo>
                <a:lnTo>
                  <a:pt x="159" y="58"/>
                </a:lnTo>
                <a:lnTo>
                  <a:pt x="159" y="66"/>
                </a:lnTo>
                <a:lnTo>
                  <a:pt x="159" y="67"/>
                </a:lnTo>
                <a:lnTo>
                  <a:pt x="159" y="69"/>
                </a:lnTo>
                <a:lnTo>
                  <a:pt x="159" y="70"/>
                </a:lnTo>
                <a:lnTo>
                  <a:pt x="159" y="72"/>
                </a:lnTo>
                <a:lnTo>
                  <a:pt x="159" y="74"/>
                </a:lnTo>
                <a:lnTo>
                  <a:pt x="159" y="75"/>
                </a:lnTo>
                <a:lnTo>
                  <a:pt x="159" y="77"/>
                </a:lnTo>
                <a:lnTo>
                  <a:pt x="159" y="78"/>
                </a:lnTo>
                <a:lnTo>
                  <a:pt x="160" y="78"/>
                </a:lnTo>
                <a:lnTo>
                  <a:pt x="162" y="78"/>
                </a:lnTo>
                <a:lnTo>
                  <a:pt x="163" y="78"/>
                </a:lnTo>
                <a:lnTo>
                  <a:pt x="165" y="78"/>
                </a:lnTo>
                <a:lnTo>
                  <a:pt x="167" y="78"/>
                </a:lnTo>
                <a:lnTo>
                  <a:pt x="168" y="78"/>
                </a:lnTo>
                <a:lnTo>
                  <a:pt x="170" y="78"/>
                </a:lnTo>
                <a:lnTo>
                  <a:pt x="171" y="78"/>
                </a:lnTo>
                <a:lnTo>
                  <a:pt x="171" y="80"/>
                </a:lnTo>
                <a:lnTo>
                  <a:pt x="171" y="82"/>
                </a:lnTo>
                <a:lnTo>
                  <a:pt x="171" y="83"/>
                </a:lnTo>
                <a:lnTo>
                  <a:pt x="171" y="85"/>
                </a:lnTo>
                <a:lnTo>
                  <a:pt x="171" y="86"/>
                </a:lnTo>
                <a:lnTo>
                  <a:pt x="171" y="88"/>
                </a:lnTo>
                <a:lnTo>
                  <a:pt x="171" y="90"/>
                </a:lnTo>
                <a:lnTo>
                  <a:pt x="171" y="91"/>
                </a:lnTo>
                <a:lnTo>
                  <a:pt x="171" y="93"/>
                </a:lnTo>
                <a:lnTo>
                  <a:pt x="171" y="94"/>
                </a:lnTo>
                <a:lnTo>
                  <a:pt x="171" y="96"/>
                </a:lnTo>
                <a:lnTo>
                  <a:pt x="171" y="98"/>
                </a:lnTo>
                <a:lnTo>
                  <a:pt x="171" y="99"/>
                </a:lnTo>
                <a:lnTo>
                  <a:pt x="171" y="101"/>
                </a:lnTo>
                <a:lnTo>
                  <a:pt x="171" y="102"/>
                </a:lnTo>
                <a:lnTo>
                  <a:pt x="171" y="104"/>
                </a:lnTo>
                <a:lnTo>
                  <a:pt x="171" y="106"/>
                </a:lnTo>
                <a:lnTo>
                  <a:pt x="171" y="107"/>
                </a:lnTo>
                <a:lnTo>
                  <a:pt x="171" y="109"/>
                </a:lnTo>
                <a:lnTo>
                  <a:pt x="171" y="110"/>
                </a:lnTo>
                <a:lnTo>
                  <a:pt x="171" y="112"/>
                </a:lnTo>
                <a:lnTo>
                  <a:pt x="171" y="114"/>
                </a:lnTo>
                <a:lnTo>
                  <a:pt x="171" y="115"/>
                </a:lnTo>
                <a:lnTo>
                  <a:pt x="171" y="117"/>
                </a:lnTo>
                <a:lnTo>
                  <a:pt x="171" y="118"/>
                </a:lnTo>
                <a:lnTo>
                  <a:pt x="171" y="120"/>
                </a:lnTo>
                <a:lnTo>
                  <a:pt x="171" y="122"/>
                </a:lnTo>
                <a:lnTo>
                  <a:pt x="171" y="123"/>
                </a:lnTo>
                <a:lnTo>
                  <a:pt x="171" y="126"/>
                </a:lnTo>
                <a:lnTo>
                  <a:pt x="171" y="128"/>
                </a:lnTo>
                <a:lnTo>
                  <a:pt x="171" y="130"/>
                </a:lnTo>
                <a:lnTo>
                  <a:pt x="171" y="144"/>
                </a:lnTo>
                <a:lnTo>
                  <a:pt x="171" y="146"/>
                </a:lnTo>
                <a:lnTo>
                  <a:pt x="171" y="150"/>
                </a:lnTo>
                <a:lnTo>
                  <a:pt x="171" y="158"/>
                </a:lnTo>
                <a:lnTo>
                  <a:pt x="171" y="168"/>
                </a:lnTo>
                <a:lnTo>
                  <a:pt x="171" y="179"/>
                </a:lnTo>
                <a:lnTo>
                  <a:pt x="171" y="182"/>
                </a:lnTo>
                <a:lnTo>
                  <a:pt x="171" y="184"/>
                </a:lnTo>
                <a:lnTo>
                  <a:pt x="171" y="186"/>
                </a:lnTo>
                <a:lnTo>
                  <a:pt x="171" y="187"/>
                </a:lnTo>
                <a:lnTo>
                  <a:pt x="171" y="189"/>
                </a:lnTo>
                <a:lnTo>
                  <a:pt x="171" y="190"/>
                </a:lnTo>
                <a:lnTo>
                  <a:pt x="171" y="192"/>
                </a:lnTo>
                <a:lnTo>
                  <a:pt x="171" y="194"/>
                </a:lnTo>
                <a:lnTo>
                  <a:pt x="171" y="195"/>
                </a:lnTo>
                <a:lnTo>
                  <a:pt x="171" y="197"/>
                </a:lnTo>
                <a:lnTo>
                  <a:pt x="171" y="198"/>
                </a:lnTo>
                <a:lnTo>
                  <a:pt x="171" y="200"/>
                </a:lnTo>
                <a:lnTo>
                  <a:pt x="171" y="202"/>
                </a:lnTo>
                <a:lnTo>
                  <a:pt x="171" y="203"/>
                </a:lnTo>
                <a:lnTo>
                  <a:pt x="171" y="205"/>
                </a:lnTo>
                <a:lnTo>
                  <a:pt x="171" y="206"/>
                </a:lnTo>
                <a:lnTo>
                  <a:pt x="171" y="208"/>
                </a:lnTo>
                <a:lnTo>
                  <a:pt x="171" y="226"/>
                </a:lnTo>
                <a:lnTo>
                  <a:pt x="171" y="227"/>
                </a:lnTo>
                <a:lnTo>
                  <a:pt x="171" y="235"/>
                </a:lnTo>
                <a:lnTo>
                  <a:pt x="162" y="235"/>
                </a:lnTo>
                <a:lnTo>
                  <a:pt x="151" y="234"/>
                </a:lnTo>
                <a:lnTo>
                  <a:pt x="144" y="234"/>
                </a:lnTo>
                <a:lnTo>
                  <a:pt x="138" y="234"/>
                </a:lnTo>
                <a:lnTo>
                  <a:pt x="135" y="234"/>
                </a:lnTo>
                <a:lnTo>
                  <a:pt x="123" y="234"/>
                </a:lnTo>
                <a:lnTo>
                  <a:pt x="122" y="234"/>
                </a:lnTo>
                <a:lnTo>
                  <a:pt x="120" y="234"/>
                </a:lnTo>
                <a:lnTo>
                  <a:pt x="119" y="234"/>
                </a:lnTo>
                <a:lnTo>
                  <a:pt x="117" y="234"/>
                </a:lnTo>
                <a:lnTo>
                  <a:pt x="115" y="234"/>
                </a:lnTo>
                <a:lnTo>
                  <a:pt x="114" y="234"/>
                </a:lnTo>
                <a:lnTo>
                  <a:pt x="112" y="234"/>
                </a:lnTo>
                <a:lnTo>
                  <a:pt x="111" y="234"/>
                </a:lnTo>
                <a:lnTo>
                  <a:pt x="109" y="234"/>
                </a:lnTo>
                <a:lnTo>
                  <a:pt x="107" y="234"/>
                </a:lnTo>
                <a:lnTo>
                  <a:pt x="106" y="234"/>
                </a:lnTo>
                <a:lnTo>
                  <a:pt x="93" y="234"/>
                </a:lnTo>
                <a:lnTo>
                  <a:pt x="69" y="234"/>
                </a:lnTo>
                <a:lnTo>
                  <a:pt x="66" y="234"/>
                </a:lnTo>
                <a:lnTo>
                  <a:pt x="42" y="234"/>
                </a:lnTo>
                <a:lnTo>
                  <a:pt x="39" y="234"/>
                </a:lnTo>
                <a:lnTo>
                  <a:pt x="34" y="234"/>
                </a:lnTo>
                <a:lnTo>
                  <a:pt x="27" y="234"/>
                </a:lnTo>
                <a:lnTo>
                  <a:pt x="21" y="234"/>
                </a:lnTo>
                <a:lnTo>
                  <a:pt x="19" y="234"/>
                </a:lnTo>
                <a:lnTo>
                  <a:pt x="18" y="234"/>
                </a:lnTo>
                <a:lnTo>
                  <a:pt x="16" y="234"/>
                </a:lnTo>
                <a:lnTo>
                  <a:pt x="15" y="234"/>
                </a:lnTo>
                <a:lnTo>
                  <a:pt x="15" y="227"/>
                </a:lnTo>
                <a:lnTo>
                  <a:pt x="15" y="226"/>
                </a:lnTo>
                <a:lnTo>
                  <a:pt x="15" y="221"/>
                </a:lnTo>
                <a:lnTo>
                  <a:pt x="15" y="213"/>
                </a:lnTo>
                <a:lnTo>
                  <a:pt x="15" y="211"/>
                </a:lnTo>
                <a:lnTo>
                  <a:pt x="15" y="206"/>
                </a:lnTo>
                <a:lnTo>
                  <a:pt x="15" y="200"/>
                </a:lnTo>
                <a:lnTo>
                  <a:pt x="15" y="195"/>
                </a:lnTo>
                <a:lnTo>
                  <a:pt x="15" y="194"/>
                </a:lnTo>
                <a:lnTo>
                  <a:pt x="15" y="186"/>
                </a:lnTo>
                <a:lnTo>
                  <a:pt x="15" y="182"/>
                </a:lnTo>
                <a:lnTo>
                  <a:pt x="15" y="178"/>
                </a:lnTo>
                <a:lnTo>
                  <a:pt x="15" y="168"/>
                </a:lnTo>
                <a:lnTo>
                  <a:pt x="15" y="155"/>
                </a:lnTo>
                <a:lnTo>
                  <a:pt x="15" y="154"/>
                </a:lnTo>
                <a:lnTo>
                  <a:pt x="15" y="142"/>
                </a:lnTo>
                <a:lnTo>
                  <a:pt x="15" y="130"/>
                </a:lnTo>
                <a:lnTo>
                  <a:pt x="15" y="106"/>
                </a:lnTo>
                <a:lnTo>
                  <a:pt x="15" y="104"/>
                </a:lnTo>
                <a:lnTo>
                  <a:pt x="15" y="93"/>
                </a:lnTo>
                <a:lnTo>
                  <a:pt x="15" y="91"/>
                </a:lnTo>
                <a:lnTo>
                  <a:pt x="15" y="86"/>
                </a:lnTo>
                <a:lnTo>
                  <a:pt x="15" y="78"/>
                </a:lnTo>
                <a:lnTo>
                  <a:pt x="13" y="78"/>
                </a:lnTo>
                <a:lnTo>
                  <a:pt x="11" y="78"/>
                </a:lnTo>
                <a:lnTo>
                  <a:pt x="10" y="78"/>
                </a:lnTo>
                <a:lnTo>
                  <a:pt x="8" y="78"/>
                </a:lnTo>
                <a:lnTo>
                  <a:pt x="7" y="78"/>
                </a:lnTo>
                <a:lnTo>
                  <a:pt x="5" y="78"/>
                </a:lnTo>
                <a:lnTo>
                  <a:pt x="3" y="78"/>
                </a:lnTo>
                <a:lnTo>
                  <a:pt x="2" y="78"/>
                </a:lnTo>
                <a:lnTo>
                  <a:pt x="0" y="78"/>
                </a:lnTo>
                <a:lnTo>
                  <a:pt x="0" y="77"/>
                </a:lnTo>
                <a:lnTo>
                  <a:pt x="0" y="69"/>
                </a:lnTo>
                <a:lnTo>
                  <a:pt x="0" y="66"/>
                </a:lnTo>
                <a:lnTo>
                  <a:pt x="0" y="61"/>
                </a:lnTo>
                <a:lnTo>
                  <a:pt x="0" y="59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38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12" y="0"/>
                </a:lnTo>
                <a:lnTo>
                  <a:pt x="117" y="0"/>
                </a:lnTo>
                <a:lnTo>
                  <a:pt x="128" y="0"/>
                </a:lnTo>
                <a:lnTo>
                  <a:pt x="144" y="0"/>
                </a:lnTo>
                <a:lnTo>
                  <a:pt x="159" y="0"/>
                </a:lnTo>
                <a:close/>
              </a:path>
            </a:pathLst>
          </a:custGeom>
          <a:solidFill>
            <a:srgbClr val="97AD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7"/>
          <p:cNvSpPr>
            <a:spLocks/>
          </p:cNvSpPr>
          <p:nvPr/>
        </p:nvSpPr>
        <p:spPr bwMode="auto">
          <a:xfrm>
            <a:off x="3979863" y="4752976"/>
            <a:ext cx="503238" cy="373063"/>
          </a:xfrm>
          <a:custGeom>
            <a:avLst/>
            <a:gdLst/>
            <a:ahLst/>
            <a:cxnLst>
              <a:cxn ang="0">
                <a:pos x="272" y="233"/>
              </a:cxn>
              <a:cxn ang="0">
                <a:pos x="187" y="233"/>
              </a:cxn>
              <a:cxn ang="0">
                <a:pos x="112" y="233"/>
              </a:cxn>
              <a:cxn ang="0">
                <a:pos x="19" y="233"/>
              </a:cxn>
              <a:cxn ang="0">
                <a:pos x="7" y="224"/>
              </a:cxn>
              <a:cxn ang="0">
                <a:pos x="7" y="212"/>
              </a:cxn>
              <a:cxn ang="0">
                <a:pos x="7" y="172"/>
              </a:cxn>
              <a:cxn ang="0">
                <a:pos x="0" y="144"/>
              </a:cxn>
              <a:cxn ang="0">
                <a:pos x="0" y="132"/>
              </a:cxn>
              <a:cxn ang="0">
                <a:pos x="0" y="121"/>
              </a:cxn>
              <a:cxn ang="0">
                <a:pos x="0" y="110"/>
              </a:cxn>
              <a:cxn ang="0">
                <a:pos x="0" y="99"/>
              </a:cxn>
              <a:cxn ang="0">
                <a:pos x="0" y="88"/>
              </a:cxn>
              <a:cxn ang="0">
                <a:pos x="0" y="76"/>
              </a:cxn>
              <a:cxn ang="0">
                <a:pos x="0" y="65"/>
              </a:cxn>
              <a:cxn ang="0">
                <a:pos x="0" y="54"/>
              </a:cxn>
              <a:cxn ang="0">
                <a:pos x="0" y="43"/>
              </a:cxn>
              <a:cxn ang="0">
                <a:pos x="0" y="24"/>
              </a:cxn>
              <a:cxn ang="0">
                <a:pos x="0" y="12"/>
              </a:cxn>
              <a:cxn ang="0">
                <a:pos x="8" y="0"/>
              </a:cxn>
              <a:cxn ang="0">
                <a:pos x="19" y="0"/>
              </a:cxn>
              <a:cxn ang="0">
                <a:pos x="31" y="0"/>
              </a:cxn>
              <a:cxn ang="0">
                <a:pos x="42" y="0"/>
              </a:cxn>
              <a:cxn ang="0">
                <a:pos x="53" y="0"/>
              </a:cxn>
              <a:cxn ang="0">
                <a:pos x="64" y="0"/>
              </a:cxn>
              <a:cxn ang="0">
                <a:pos x="75" y="0"/>
              </a:cxn>
              <a:cxn ang="0">
                <a:pos x="87" y="0"/>
              </a:cxn>
              <a:cxn ang="0">
                <a:pos x="98" y="0"/>
              </a:cxn>
              <a:cxn ang="0">
                <a:pos x="109" y="0"/>
              </a:cxn>
              <a:cxn ang="0">
                <a:pos x="120" y="0"/>
              </a:cxn>
              <a:cxn ang="0">
                <a:pos x="131" y="0"/>
              </a:cxn>
              <a:cxn ang="0">
                <a:pos x="149" y="0"/>
              </a:cxn>
              <a:cxn ang="0">
                <a:pos x="178" y="0"/>
              </a:cxn>
              <a:cxn ang="0">
                <a:pos x="189" y="0"/>
              </a:cxn>
              <a:cxn ang="0">
                <a:pos x="200" y="0"/>
              </a:cxn>
              <a:cxn ang="0">
                <a:pos x="211" y="0"/>
              </a:cxn>
              <a:cxn ang="0">
                <a:pos x="223" y="0"/>
              </a:cxn>
              <a:cxn ang="0">
                <a:pos x="234" y="0"/>
              </a:cxn>
              <a:cxn ang="0">
                <a:pos x="245" y="0"/>
              </a:cxn>
              <a:cxn ang="0">
                <a:pos x="256" y="0"/>
              </a:cxn>
              <a:cxn ang="0">
                <a:pos x="267" y="0"/>
              </a:cxn>
              <a:cxn ang="0">
                <a:pos x="279" y="0"/>
              </a:cxn>
              <a:cxn ang="0">
                <a:pos x="290" y="0"/>
              </a:cxn>
              <a:cxn ang="0">
                <a:pos x="301" y="0"/>
              </a:cxn>
              <a:cxn ang="0">
                <a:pos x="312" y="0"/>
              </a:cxn>
              <a:cxn ang="0">
                <a:pos x="312" y="44"/>
              </a:cxn>
              <a:cxn ang="0">
                <a:pos x="312" y="70"/>
              </a:cxn>
              <a:cxn ang="0">
                <a:pos x="312" y="88"/>
              </a:cxn>
              <a:cxn ang="0">
                <a:pos x="312" y="131"/>
              </a:cxn>
              <a:cxn ang="0">
                <a:pos x="312" y="150"/>
              </a:cxn>
              <a:cxn ang="0">
                <a:pos x="317" y="156"/>
              </a:cxn>
              <a:cxn ang="0">
                <a:pos x="317" y="190"/>
              </a:cxn>
              <a:cxn ang="0">
                <a:pos x="317" y="201"/>
              </a:cxn>
              <a:cxn ang="0">
                <a:pos x="317" y="224"/>
              </a:cxn>
            </a:cxnLst>
            <a:rect l="0" t="0" r="r" b="b"/>
            <a:pathLst>
              <a:path w="317" h="235">
                <a:moveTo>
                  <a:pt x="317" y="233"/>
                </a:moveTo>
                <a:lnTo>
                  <a:pt x="315" y="233"/>
                </a:lnTo>
                <a:lnTo>
                  <a:pt x="304" y="233"/>
                </a:lnTo>
                <a:lnTo>
                  <a:pt x="298" y="233"/>
                </a:lnTo>
                <a:lnTo>
                  <a:pt x="288" y="233"/>
                </a:lnTo>
                <a:lnTo>
                  <a:pt x="279" y="233"/>
                </a:lnTo>
                <a:lnTo>
                  <a:pt x="272" y="233"/>
                </a:lnTo>
                <a:lnTo>
                  <a:pt x="266" y="233"/>
                </a:lnTo>
                <a:lnTo>
                  <a:pt x="251" y="233"/>
                </a:lnTo>
                <a:lnTo>
                  <a:pt x="240" y="233"/>
                </a:lnTo>
                <a:lnTo>
                  <a:pt x="227" y="233"/>
                </a:lnTo>
                <a:lnTo>
                  <a:pt x="223" y="233"/>
                </a:lnTo>
                <a:lnTo>
                  <a:pt x="215" y="233"/>
                </a:lnTo>
                <a:lnTo>
                  <a:pt x="187" y="233"/>
                </a:lnTo>
                <a:lnTo>
                  <a:pt x="175" y="233"/>
                </a:lnTo>
                <a:lnTo>
                  <a:pt x="162" y="233"/>
                </a:lnTo>
                <a:lnTo>
                  <a:pt x="131" y="233"/>
                </a:lnTo>
                <a:lnTo>
                  <a:pt x="130" y="233"/>
                </a:lnTo>
                <a:lnTo>
                  <a:pt x="128" y="233"/>
                </a:lnTo>
                <a:lnTo>
                  <a:pt x="123" y="233"/>
                </a:lnTo>
                <a:lnTo>
                  <a:pt x="112" y="233"/>
                </a:lnTo>
                <a:lnTo>
                  <a:pt x="111" y="233"/>
                </a:lnTo>
                <a:lnTo>
                  <a:pt x="109" y="233"/>
                </a:lnTo>
                <a:lnTo>
                  <a:pt x="98" y="235"/>
                </a:lnTo>
                <a:lnTo>
                  <a:pt x="72" y="233"/>
                </a:lnTo>
                <a:lnTo>
                  <a:pt x="63" y="233"/>
                </a:lnTo>
                <a:lnTo>
                  <a:pt x="59" y="233"/>
                </a:lnTo>
                <a:lnTo>
                  <a:pt x="19" y="233"/>
                </a:lnTo>
                <a:lnTo>
                  <a:pt x="7" y="233"/>
                </a:lnTo>
                <a:lnTo>
                  <a:pt x="7" y="232"/>
                </a:lnTo>
                <a:lnTo>
                  <a:pt x="7" y="230"/>
                </a:lnTo>
                <a:lnTo>
                  <a:pt x="7" y="228"/>
                </a:lnTo>
                <a:lnTo>
                  <a:pt x="7" y="227"/>
                </a:lnTo>
                <a:lnTo>
                  <a:pt x="7" y="225"/>
                </a:lnTo>
                <a:lnTo>
                  <a:pt x="7" y="224"/>
                </a:lnTo>
                <a:lnTo>
                  <a:pt x="7" y="222"/>
                </a:lnTo>
                <a:lnTo>
                  <a:pt x="7" y="220"/>
                </a:lnTo>
                <a:lnTo>
                  <a:pt x="7" y="219"/>
                </a:lnTo>
                <a:lnTo>
                  <a:pt x="7" y="217"/>
                </a:lnTo>
                <a:lnTo>
                  <a:pt x="7" y="216"/>
                </a:lnTo>
                <a:lnTo>
                  <a:pt x="7" y="214"/>
                </a:lnTo>
                <a:lnTo>
                  <a:pt x="7" y="212"/>
                </a:lnTo>
                <a:lnTo>
                  <a:pt x="7" y="211"/>
                </a:lnTo>
                <a:lnTo>
                  <a:pt x="7" y="209"/>
                </a:lnTo>
                <a:lnTo>
                  <a:pt x="7" y="208"/>
                </a:lnTo>
                <a:lnTo>
                  <a:pt x="8" y="208"/>
                </a:lnTo>
                <a:lnTo>
                  <a:pt x="8" y="206"/>
                </a:lnTo>
                <a:lnTo>
                  <a:pt x="7" y="206"/>
                </a:lnTo>
                <a:lnTo>
                  <a:pt x="7" y="172"/>
                </a:lnTo>
                <a:lnTo>
                  <a:pt x="7" y="169"/>
                </a:lnTo>
                <a:lnTo>
                  <a:pt x="7" y="168"/>
                </a:lnTo>
                <a:lnTo>
                  <a:pt x="7" y="166"/>
                </a:lnTo>
                <a:lnTo>
                  <a:pt x="7" y="156"/>
                </a:lnTo>
                <a:lnTo>
                  <a:pt x="0" y="156"/>
                </a:lnTo>
                <a:lnTo>
                  <a:pt x="0" y="152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9" y="0"/>
                </a:lnTo>
                <a:lnTo>
                  <a:pt x="155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3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1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19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7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lnTo>
                  <a:pt x="235" y="0"/>
                </a:lnTo>
                <a:lnTo>
                  <a:pt x="237" y="0"/>
                </a:lnTo>
                <a:lnTo>
                  <a:pt x="239" y="0"/>
                </a:lnTo>
                <a:lnTo>
                  <a:pt x="240" y="0"/>
                </a:lnTo>
                <a:lnTo>
                  <a:pt x="242" y="0"/>
                </a:lnTo>
                <a:lnTo>
                  <a:pt x="243" y="0"/>
                </a:lnTo>
                <a:lnTo>
                  <a:pt x="245" y="0"/>
                </a:lnTo>
                <a:lnTo>
                  <a:pt x="247" y="0"/>
                </a:lnTo>
                <a:lnTo>
                  <a:pt x="248" y="0"/>
                </a:lnTo>
                <a:lnTo>
                  <a:pt x="250" y="0"/>
                </a:lnTo>
                <a:lnTo>
                  <a:pt x="251" y="0"/>
                </a:lnTo>
                <a:lnTo>
                  <a:pt x="253" y="0"/>
                </a:lnTo>
                <a:lnTo>
                  <a:pt x="255" y="0"/>
                </a:lnTo>
                <a:lnTo>
                  <a:pt x="256" y="0"/>
                </a:lnTo>
                <a:lnTo>
                  <a:pt x="258" y="0"/>
                </a:lnTo>
                <a:lnTo>
                  <a:pt x="259" y="0"/>
                </a:lnTo>
                <a:lnTo>
                  <a:pt x="261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7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1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299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2" y="12"/>
                </a:lnTo>
                <a:lnTo>
                  <a:pt x="312" y="27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4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6"/>
                </a:lnTo>
                <a:lnTo>
                  <a:pt x="312" y="65"/>
                </a:lnTo>
                <a:lnTo>
                  <a:pt x="312" y="70"/>
                </a:lnTo>
                <a:lnTo>
                  <a:pt x="312" y="78"/>
                </a:lnTo>
                <a:lnTo>
                  <a:pt x="312" y="80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118"/>
                </a:lnTo>
                <a:lnTo>
                  <a:pt x="312" y="120"/>
                </a:lnTo>
                <a:lnTo>
                  <a:pt x="312" y="129"/>
                </a:lnTo>
                <a:lnTo>
                  <a:pt x="312" y="131"/>
                </a:lnTo>
                <a:lnTo>
                  <a:pt x="312" y="139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47"/>
                </a:lnTo>
                <a:lnTo>
                  <a:pt x="312" y="148"/>
                </a:lnTo>
                <a:lnTo>
                  <a:pt x="312" y="150"/>
                </a:lnTo>
                <a:lnTo>
                  <a:pt x="312" y="152"/>
                </a:lnTo>
                <a:lnTo>
                  <a:pt x="312" y="153"/>
                </a:lnTo>
                <a:lnTo>
                  <a:pt x="312" y="155"/>
                </a:lnTo>
                <a:lnTo>
                  <a:pt x="312" y="156"/>
                </a:lnTo>
                <a:lnTo>
                  <a:pt x="314" y="156"/>
                </a:lnTo>
                <a:lnTo>
                  <a:pt x="315" y="156"/>
                </a:lnTo>
                <a:lnTo>
                  <a:pt x="317" y="156"/>
                </a:lnTo>
                <a:lnTo>
                  <a:pt x="317" y="169"/>
                </a:lnTo>
                <a:lnTo>
                  <a:pt x="317" y="182"/>
                </a:lnTo>
                <a:lnTo>
                  <a:pt x="317" y="184"/>
                </a:lnTo>
                <a:lnTo>
                  <a:pt x="317" y="185"/>
                </a:lnTo>
                <a:lnTo>
                  <a:pt x="317" y="187"/>
                </a:lnTo>
                <a:lnTo>
                  <a:pt x="317" y="188"/>
                </a:lnTo>
                <a:lnTo>
                  <a:pt x="317" y="190"/>
                </a:lnTo>
                <a:lnTo>
                  <a:pt x="317" y="192"/>
                </a:lnTo>
                <a:lnTo>
                  <a:pt x="317" y="193"/>
                </a:lnTo>
                <a:lnTo>
                  <a:pt x="317" y="195"/>
                </a:lnTo>
                <a:lnTo>
                  <a:pt x="317" y="196"/>
                </a:lnTo>
                <a:lnTo>
                  <a:pt x="317" y="198"/>
                </a:lnTo>
                <a:lnTo>
                  <a:pt x="317" y="200"/>
                </a:lnTo>
                <a:lnTo>
                  <a:pt x="317" y="201"/>
                </a:lnTo>
                <a:lnTo>
                  <a:pt x="317" y="203"/>
                </a:lnTo>
                <a:lnTo>
                  <a:pt x="317" y="204"/>
                </a:lnTo>
                <a:lnTo>
                  <a:pt x="317" y="206"/>
                </a:lnTo>
                <a:lnTo>
                  <a:pt x="317" y="208"/>
                </a:lnTo>
                <a:lnTo>
                  <a:pt x="317" y="220"/>
                </a:lnTo>
                <a:lnTo>
                  <a:pt x="317" y="222"/>
                </a:lnTo>
                <a:lnTo>
                  <a:pt x="317" y="224"/>
                </a:lnTo>
                <a:lnTo>
                  <a:pt x="317" y="225"/>
                </a:lnTo>
                <a:lnTo>
                  <a:pt x="317" y="227"/>
                </a:lnTo>
                <a:lnTo>
                  <a:pt x="317" y="228"/>
                </a:lnTo>
                <a:lnTo>
                  <a:pt x="317" y="230"/>
                </a:lnTo>
                <a:lnTo>
                  <a:pt x="317" y="232"/>
                </a:lnTo>
                <a:lnTo>
                  <a:pt x="317" y="233"/>
                </a:lnTo>
                <a:close/>
              </a:path>
            </a:pathLst>
          </a:custGeom>
          <a:solidFill>
            <a:srgbClr val="C76F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8"/>
          <p:cNvSpPr>
            <a:spLocks/>
          </p:cNvSpPr>
          <p:nvPr/>
        </p:nvSpPr>
        <p:spPr bwMode="auto">
          <a:xfrm>
            <a:off x="3754438" y="5491163"/>
            <a:ext cx="368300" cy="449263"/>
          </a:xfrm>
          <a:custGeom>
            <a:avLst/>
            <a:gdLst/>
            <a:ahLst/>
            <a:cxnLst>
              <a:cxn ang="0">
                <a:pos x="153" y="27"/>
              </a:cxn>
              <a:cxn ang="0">
                <a:pos x="153" y="34"/>
              </a:cxn>
              <a:cxn ang="0">
                <a:pos x="153" y="40"/>
              </a:cxn>
              <a:cxn ang="0">
                <a:pos x="153" y="46"/>
              </a:cxn>
              <a:cxn ang="0">
                <a:pos x="153" y="53"/>
              </a:cxn>
              <a:cxn ang="0">
                <a:pos x="153" y="59"/>
              </a:cxn>
              <a:cxn ang="0">
                <a:pos x="153" y="66"/>
              </a:cxn>
              <a:cxn ang="0">
                <a:pos x="153" y="72"/>
              </a:cxn>
              <a:cxn ang="0">
                <a:pos x="153" y="78"/>
              </a:cxn>
              <a:cxn ang="0">
                <a:pos x="153" y="106"/>
              </a:cxn>
              <a:cxn ang="0">
                <a:pos x="153" y="122"/>
              </a:cxn>
              <a:cxn ang="0">
                <a:pos x="153" y="128"/>
              </a:cxn>
              <a:cxn ang="0">
                <a:pos x="153" y="134"/>
              </a:cxn>
              <a:cxn ang="0">
                <a:pos x="153" y="141"/>
              </a:cxn>
              <a:cxn ang="0">
                <a:pos x="153" y="155"/>
              </a:cxn>
              <a:cxn ang="0">
                <a:pos x="217" y="155"/>
              </a:cxn>
              <a:cxn ang="0">
                <a:pos x="230" y="182"/>
              </a:cxn>
              <a:cxn ang="0">
                <a:pos x="224" y="208"/>
              </a:cxn>
              <a:cxn ang="0">
                <a:pos x="219" y="211"/>
              </a:cxn>
              <a:cxn ang="0">
                <a:pos x="213" y="221"/>
              </a:cxn>
              <a:cxn ang="0">
                <a:pos x="206" y="222"/>
              </a:cxn>
              <a:cxn ang="0">
                <a:pos x="205" y="234"/>
              </a:cxn>
              <a:cxn ang="0">
                <a:pos x="198" y="246"/>
              </a:cxn>
              <a:cxn ang="0">
                <a:pos x="193" y="253"/>
              </a:cxn>
              <a:cxn ang="0">
                <a:pos x="193" y="259"/>
              </a:cxn>
              <a:cxn ang="0">
                <a:pos x="192" y="278"/>
              </a:cxn>
              <a:cxn ang="0">
                <a:pos x="173" y="278"/>
              </a:cxn>
              <a:cxn ang="0">
                <a:pos x="168" y="283"/>
              </a:cxn>
              <a:cxn ang="0">
                <a:pos x="155" y="283"/>
              </a:cxn>
              <a:cxn ang="0">
                <a:pos x="96" y="283"/>
              </a:cxn>
              <a:cxn ang="0">
                <a:pos x="86" y="278"/>
              </a:cxn>
              <a:cxn ang="0">
                <a:pos x="77" y="272"/>
              </a:cxn>
              <a:cxn ang="0">
                <a:pos x="57" y="270"/>
              </a:cxn>
              <a:cxn ang="0">
                <a:pos x="33" y="270"/>
              </a:cxn>
              <a:cxn ang="0">
                <a:pos x="0" y="270"/>
              </a:cxn>
              <a:cxn ang="0">
                <a:pos x="0" y="246"/>
              </a:cxn>
              <a:cxn ang="0">
                <a:pos x="0" y="229"/>
              </a:cxn>
              <a:cxn ang="0">
                <a:pos x="0" y="222"/>
              </a:cxn>
              <a:cxn ang="0">
                <a:pos x="0" y="216"/>
              </a:cxn>
              <a:cxn ang="0">
                <a:pos x="0" y="210"/>
              </a:cxn>
              <a:cxn ang="0">
                <a:pos x="0" y="203"/>
              </a:cxn>
              <a:cxn ang="0">
                <a:pos x="0" y="197"/>
              </a:cxn>
              <a:cxn ang="0">
                <a:pos x="0" y="190"/>
              </a:cxn>
              <a:cxn ang="0">
                <a:pos x="0" y="184"/>
              </a:cxn>
              <a:cxn ang="0">
                <a:pos x="0" y="178"/>
              </a:cxn>
              <a:cxn ang="0">
                <a:pos x="0" y="171"/>
              </a:cxn>
              <a:cxn ang="0">
                <a:pos x="0" y="165"/>
              </a:cxn>
              <a:cxn ang="0">
                <a:pos x="0" y="158"/>
              </a:cxn>
              <a:cxn ang="0">
                <a:pos x="0" y="152"/>
              </a:cxn>
              <a:cxn ang="0">
                <a:pos x="0" y="146"/>
              </a:cxn>
              <a:cxn ang="0">
                <a:pos x="0" y="139"/>
              </a:cxn>
              <a:cxn ang="0">
                <a:pos x="0" y="133"/>
              </a:cxn>
              <a:cxn ang="0">
                <a:pos x="0" y="114"/>
              </a:cxn>
              <a:cxn ang="0">
                <a:pos x="0" y="104"/>
              </a:cxn>
              <a:cxn ang="0">
                <a:pos x="0" y="53"/>
              </a:cxn>
              <a:cxn ang="0">
                <a:pos x="0" y="13"/>
              </a:cxn>
              <a:cxn ang="0">
                <a:pos x="8" y="0"/>
              </a:cxn>
              <a:cxn ang="0">
                <a:pos x="35" y="0"/>
              </a:cxn>
              <a:cxn ang="0">
                <a:pos x="45" y="0"/>
              </a:cxn>
              <a:cxn ang="0">
                <a:pos x="89" y="0"/>
              </a:cxn>
              <a:cxn ang="0">
                <a:pos x="110" y="2"/>
              </a:cxn>
              <a:cxn ang="0">
                <a:pos x="120" y="2"/>
              </a:cxn>
              <a:cxn ang="0">
                <a:pos x="141" y="2"/>
              </a:cxn>
            </a:cxnLst>
            <a:rect l="0" t="0" r="r" b="b"/>
            <a:pathLst>
              <a:path w="232" h="283">
                <a:moveTo>
                  <a:pt x="149" y="2"/>
                </a:moveTo>
                <a:lnTo>
                  <a:pt x="153" y="0"/>
                </a:lnTo>
                <a:lnTo>
                  <a:pt x="153" y="14"/>
                </a:lnTo>
                <a:lnTo>
                  <a:pt x="153" y="27"/>
                </a:lnTo>
                <a:lnTo>
                  <a:pt x="153" y="29"/>
                </a:lnTo>
                <a:lnTo>
                  <a:pt x="153" y="30"/>
                </a:lnTo>
                <a:lnTo>
                  <a:pt x="153" y="32"/>
                </a:lnTo>
                <a:lnTo>
                  <a:pt x="153" y="34"/>
                </a:lnTo>
                <a:lnTo>
                  <a:pt x="153" y="35"/>
                </a:lnTo>
                <a:lnTo>
                  <a:pt x="153" y="37"/>
                </a:lnTo>
                <a:lnTo>
                  <a:pt x="153" y="38"/>
                </a:lnTo>
                <a:lnTo>
                  <a:pt x="153" y="40"/>
                </a:lnTo>
                <a:lnTo>
                  <a:pt x="153" y="42"/>
                </a:lnTo>
                <a:lnTo>
                  <a:pt x="153" y="43"/>
                </a:lnTo>
                <a:lnTo>
                  <a:pt x="153" y="45"/>
                </a:lnTo>
                <a:lnTo>
                  <a:pt x="153" y="46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3" y="54"/>
                </a:lnTo>
                <a:lnTo>
                  <a:pt x="153" y="56"/>
                </a:lnTo>
                <a:lnTo>
                  <a:pt x="153" y="58"/>
                </a:lnTo>
                <a:lnTo>
                  <a:pt x="153" y="59"/>
                </a:lnTo>
                <a:lnTo>
                  <a:pt x="153" y="61"/>
                </a:lnTo>
                <a:lnTo>
                  <a:pt x="153" y="62"/>
                </a:lnTo>
                <a:lnTo>
                  <a:pt x="153" y="64"/>
                </a:lnTo>
                <a:lnTo>
                  <a:pt x="153" y="66"/>
                </a:lnTo>
                <a:lnTo>
                  <a:pt x="153" y="67"/>
                </a:lnTo>
                <a:lnTo>
                  <a:pt x="153" y="69"/>
                </a:lnTo>
                <a:lnTo>
                  <a:pt x="153" y="70"/>
                </a:lnTo>
                <a:lnTo>
                  <a:pt x="153" y="72"/>
                </a:lnTo>
                <a:lnTo>
                  <a:pt x="153" y="74"/>
                </a:lnTo>
                <a:lnTo>
                  <a:pt x="153" y="75"/>
                </a:lnTo>
                <a:lnTo>
                  <a:pt x="153" y="77"/>
                </a:lnTo>
                <a:lnTo>
                  <a:pt x="153" y="78"/>
                </a:lnTo>
                <a:lnTo>
                  <a:pt x="153" y="85"/>
                </a:lnTo>
                <a:lnTo>
                  <a:pt x="153" y="88"/>
                </a:lnTo>
                <a:lnTo>
                  <a:pt x="153" y="91"/>
                </a:lnTo>
                <a:lnTo>
                  <a:pt x="153" y="106"/>
                </a:lnTo>
                <a:lnTo>
                  <a:pt x="153" y="117"/>
                </a:lnTo>
                <a:lnTo>
                  <a:pt x="153" y="118"/>
                </a:lnTo>
                <a:lnTo>
                  <a:pt x="153" y="120"/>
                </a:lnTo>
                <a:lnTo>
                  <a:pt x="153" y="122"/>
                </a:lnTo>
                <a:lnTo>
                  <a:pt x="153" y="123"/>
                </a:lnTo>
                <a:lnTo>
                  <a:pt x="153" y="125"/>
                </a:lnTo>
                <a:lnTo>
                  <a:pt x="153" y="126"/>
                </a:lnTo>
                <a:lnTo>
                  <a:pt x="153" y="128"/>
                </a:lnTo>
                <a:lnTo>
                  <a:pt x="153" y="130"/>
                </a:lnTo>
                <a:lnTo>
                  <a:pt x="153" y="131"/>
                </a:lnTo>
                <a:lnTo>
                  <a:pt x="153" y="133"/>
                </a:lnTo>
                <a:lnTo>
                  <a:pt x="153" y="134"/>
                </a:lnTo>
                <a:lnTo>
                  <a:pt x="153" y="136"/>
                </a:lnTo>
                <a:lnTo>
                  <a:pt x="153" y="138"/>
                </a:lnTo>
                <a:lnTo>
                  <a:pt x="153" y="139"/>
                </a:lnTo>
                <a:lnTo>
                  <a:pt x="153" y="141"/>
                </a:lnTo>
                <a:lnTo>
                  <a:pt x="153" y="142"/>
                </a:lnTo>
                <a:lnTo>
                  <a:pt x="153" y="150"/>
                </a:lnTo>
                <a:lnTo>
                  <a:pt x="153" y="154"/>
                </a:lnTo>
                <a:lnTo>
                  <a:pt x="153" y="155"/>
                </a:lnTo>
                <a:lnTo>
                  <a:pt x="192" y="155"/>
                </a:lnTo>
                <a:lnTo>
                  <a:pt x="205" y="155"/>
                </a:lnTo>
                <a:lnTo>
                  <a:pt x="211" y="155"/>
                </a:lnTo>
                <a:lnTo>
                  <a:pt x="217" y="155"/>
                </a:lnTo>
                <a:lnTo>
                  <a:pt x="230" y="155"/>
                </a:lnTo>
                <a:lnTo>
                  <a:pt x="232" y="155"/>
                </a:lnTo>
                <a:lnTo>
                  <a:pt x="232" y="182"/>
                </a:lnTo>
                <a:lnTo>
                  <a:pt x="230" y="182"/>
                </a:lnTo>
                <a:lnTo>
                  <a:pt x="227" y="182"/>
                </a:lnTo>
                <a:lnTo>
                  <a:pt x="225" y="182"/>
                </a:lnTo>
                <a:lnTo>
                  <a:pt x="224" y="198"/>
                </a:lnTo>
                <a:lnTo>
                  <a:pt x="224" y="208"/>
                </a:lnTo>
                <a:lnTo>
                  <a:pt x="222" y="208"/>
                </a:lnTo>
                <a:lnTo>
                  <a:pt x="221" y="208"/>
                </a:lnTo>
                <a:lnTo>
                  <a:pt x="219" y="208"/>
                </a:lnTo>
                <a:lnTo>
                  <a:pt x="219" y="211"/>
                </a:lnTo>
                <a:lnTo>
                  <a:pt x="219" y="213"/>
                </a:lnTo>
                <a:lnTo>
                  <a:pt x="219" y="221"/>
                </a:lnTo>
                <a:lnTo>
                  <a:pt x="214" y="221"/>
                </a:lnTo>
                <a:lnTo>
                  <a:pt x="213" y="221"/>
                </a:lnTo>
                <a:lnTo>
                  <a:pt x="211" y="221"/>
                </a:lnTo>
                <a:lnTo>
                  <a:pt x="208" y="221"/>
                </a:lnTo>
                <a:lnTo>
                  <a:pt x="206" y="221"/>
                </a:lnTo>
                <a:lnTo>
                  <a:pt x="206" y="222"/>
                </a:lnTo>
                <a:lnTo>
                  <a:pt x="206" y="226"/>
                </a:lnTo>
                <a:lnTo>
                  <a:pt x="206" y="227"/>
                </a:lnTo>
                <a:lnTo>
                  <a:pt x="206" y="234"/>
                </a:lnTo>
                <a:lnTo>
                  <a:pt x="205" y="234"/>
                </a:lnTo>
                <a:lnTo>
                  <a:pt x="203" y="234"/>
                </a:lnTo>
                <a:lnTo>
                  <a:pt x="198" y="234"/>
                </a:lnTo>
                <a:lnTo>
                  <a:pt x="198" y="240"/>
                </a:lnTo>
                <a:lnTo>
                  <a:pt x="198" y="246"/>
                </a:lnTo>
                <a:lnTo>
                  <a:pt x="197" y="246"/>
                </a:lnTo>
                <a:lnTo>
                  <a:pt x="193" y="246"/>
                </a:lnTo>
                <a:lnTo>
                  <a:pt x="193" y="251"/>
                </a:lnTo>
                <a:lnTo>
                  <a:pt x="193" y="253"/>
                </a:lnTo>
                <a:lnTo>
                  <a:pt x="197" y="253"/>
                </a:lnTo>
                <a:lnTo>
                  <a:pt x="198" y="253"/>
                </a:lnTo>
                <a:lnTo>
                  <a:pt x="198" y="259"/>
                </a:lnTo>
                <a:lnTo>
                  <a:pt x="193" y="259"/>
                </a:lnTo>
                <a:lnTo>
                  <a:pt x="193" y="264"/>
                </a:lnTo>
                <a:lnTo>
                  <a:pt x="193" y="272"/>
                </a:lnTo>
                <a:lnTo>
                  <a:pt x="193" y="278"/>
                </a:lnTo>
                <a:lnTo>
                  <a:pt x="192" y="278"/>
                </a:lnTo>
                <a:lnTo>
                  <a:pt x="189" y="278"/>
                </a:lnTo>
                <a:lnTo>
                  <a:pt x="179" y="278"/>
                </a:lnTo>
                <a:lnTo>
                  <a:pt x="177" y="278"/>
                </a:lnTo>
                <a:lnTo>
                  <a:pt x="173" y="278"/>
                </a:lnTo>
                <a:lnTo>
                  <a:pt x="168" y="277"/>
                </a:lnTo>
                <a:lnTo>
                  <a:pt x="168" y="278"/>
                </a:lnTo>
                <a:lnTo>
                  <a:pt x="168" y="280"/>
                </a:lnTo>
                <a:lnTo>
                  <a:pt x="168" y="283"/>
                </a:lnTo>
                <a:lnTo>
                  <a:pt x="165" y="283"/>
                </a:lnTo>
                <a:lnTo>
                  <a:pt x="161" y="283"/>
                </a:lnTo>
                <a:lnTo>
                  <a:pt x="157" y="283"/>
                </a:lnTo>
                <a:lnTo>
                  <a:pt x="155" y="283"/>
                </a:lnTo>
                <a:lnTo>
                  <a:pt x="150" y="283"/>
                </a:lnTo>
                <a:lnTo>
                  <a:pt x="133" y="283"/>
                </a:lnTo>
                <a:lnTo>
                  <a:pt x="128" y="283"/>
                </a:lnTo>
                <a:lnTo>
                  <a:pt x="96" y="283"/>
                </a:lnTo>
                <a:lnTo>
                  <a:pt x="89" y="280"/>
                </a:lnTo>
                <a:lnTo>
                  <a:pt x="88" y="280"/>
                </a:lnTo>
                <a:lnTo>
                  <a:pt x="88" y="278"/>
                </a:lnTo>
                <a:lnTo>
                  <a:pt x="86" y="278"/>
                </a:lnTo>
                <a:lnTo>
                  <a:pt x="83" y="277"/>
                </a:lnTo>
                <a:lnTo>
                  <a:pt x="81" y="277"/>
                </a:lnTo>
                <a:lnTo>
                  <a:pt x="77" y="277"/>
                </a:lnTo>
                <a:lnTo>
                  <a:pt x="77" y="272"/>
                </a:lnTo>
                <a:lnTo>
                  <a:pt x="64" y="272"/>
                </a:lnTo>
                <a:lnTo>
                  <a:pt x="64" y="266"/>
                </a:lnTo>
                <a:lnTo>
                  <a:pt x="57" y="266"/>
                </a:lnTo>
                <a:lnTo>
                  <a:pt x="57" y="270"/>
                </a:lnTo>
                <a:lnTo>
                  <a:pt x="54" y="270"/>
                </a:lnTo>
                <a:lnTo>
                  <a:pt x="51" y="270"/>
                </a:lnTo>
                <a:lnTo>
                  <a:pt x="48" y="270"/>
                </a:lnTo>
                <a:lnTo>
                  <a:pt x="33" y="270"/>
                </a:lnTo>
                <a:lnTo>
                  <a:pt x="16" y="270"/>
                </a:lnTo>
                <a:lnTo>
                  <a:pt x="13" y="270"/>
                </a:lnTo>
                <a:lnTo>
                  <a:pt x="11" y="270"/>
                </a:lnTo>
                <a:lnTo>
                  <a:pt x="0" y="270"/>
                </a:lnTo>
                <a:lnTo>
                  <a:pt x="0" y="269"/>
                </a:lnTo>
                <a:lnTo>
                  <a:pt x="0" y="267"/>
                </a:lnTo>
                <a:lnTo>
                  <a:pt x="0" y="259"/>
                </a:lnTo>
                <a:lnTo>
                  <a:pt x="0" y="246"/>
                </a:lnTo>
                <a:lnTo>
                  <a:pt x="0" y="245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14"/>
                </a:lnTo>
                <a:lnTo>
                  <a:pt x="0" y="112"/>
                </a:lnTo>
                <a:lnTo>
                  <a:pt x="0" y="109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75"/>
                </a:lnTo>
                <a:lnTo>
                  <a:pt x="0" y="74"/>
                </a:lnTo>
                <a:lnTo>
                  <a:pt x="0" y="53"/>
                </a:lnTo>
                <a:lnTo>
                  <a:pt x="0" y="40"/>
                </a:lnTo>
                <a:lnTo>
                  <a:pt x="0" y="37"/>
                </a:lnTo>
                <a:lnTo>
                  <a:pt x="0" y="29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8" y="0"/>
                </a:lnTo>
                <a:lnTo>
                  <a:pt x="13" y="0"/>
                </a:lnTo>
                <a:lnTo>
                  <a:pt x="27" y="0"/>
                </a:lnTo>
                <a:lnTo>
                  <a:pt x="33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5" y="0"/>
                </a:lnTo>
                <a:lnTo>
                  <a:pt x="56" y="0"/>
                </a:lnTo>
                <a:lnTo>
                  <a:pt x="64" y="0"/>
                </a:lnTo>
                <a:lnTo>
                  <a:pt x="72" y="0"/>
                </a:lnTo>
                <a:lnTo>
                  <a:pt x="89" y="0"/>
                </a:lnTo>
                <a:lnTo>
                  <a:pt x="102" y="0"/>
                </a:lnTo>
                <a:lnTo>
                  <a:pt x="104" y="0"/>
                </a:lnTo>
                <a:lnTo>
                  <a:pt x="107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20" y="2"/>
                </a:lnTo>
                <a:lnTo>
                  <a:pt x="123" y="2"/>
                </a:lnTo>
                <a:lnTo>
                  <a:pt x="128" y="2"/>
                </a:lnTo>
                <a:lnTo>
                  <a:pt x="136" y="2"/>
                </a:lnTo>
                <a:lnTo>
                  <a:pt x="141" y="2"/>
                </a:lnTo>
                <a:lnTo>
                  <a:pt x="142" y="2"/>
                </a:lnTo>
                <a:lnTo>
                  <a:pt x="145" y="2"/>
                </a:lnTo>
                <a:lnTo>
                  <a:pt x="149" y="2"/>
                </a:lnTo>
                <a:close/>
              </a:path>
            </a:pathLst>
          </a:custGeom>
          <a:solidFill>
            <a:srgbClr val="F5C0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9"/>
          <p:cNvSpPr>
            <a:spLocks/>
          </p:cNvSpPr>
          <p:nvPr/>
        </p:nvSpPr>
        <p:spPr bwMode="auto">
          <a:xfrm>
            <a:off x="4276726" y="5122863"/>
            <a:ext cx="330200" cy="381000"/>
          </a:xfrm>
          <a:custGeom>
            <a:avLst/>
            <a:gdLst/>
            <a:ahLst/>
            <a:cxnLst>
              <a:cxn ang="0">
                <a:pos x="208" y="184"/>
              </a:cxn>
              <a:cxn ang="0">
                <a:pos x="208" y="191"/>
              </a:cxn>
              <a:cxn ang="0">
                <a:pos x="208" y="197"/>
              </a:cxn>
              <a:cxn ang="0">
                <a:pos x="208" y="203"/>
              </a:cxn>
              <a:cxn ang="0">
                <a:pos x="208" y="210"/>
              </a:cxn>
              <a:cxn ang="0">
                <a:pos x="208" y="216"/>
              </a:cxn>
              <a:cxn ang="0">
                <a:pos x="208" y="222"/>
              </a:cxn>
              <a:cxn ang="0">
                <a:pos x="208" y="229"/>
              </a:cxn>
              <a:cxn ang="0">
                <a:pos x="205" y="234"/>
              </a:cxn>
              <a:cxn ang="0">
                <a:pos x="189" y="234"/>
              </a:cxn>
              <a:cxn ang="0">
                <a:pos x="160" y="234"/>
              </a:cxn>
              <a:cxn ang="0">
                <a:pos x="133" y="237"/>
              </a:cxn>
              <a:cxn ang="0">
                <a:pos x="120" y="238"/>
              </a:cxn>
              <a:cxn ang="0">
                <a:pos x="108" y="234"/>
              </a:cxn>
              <a:cxn ang="0">
                <a:pos x="82" y="234"/>
              </a:cxn>
              <a:cxn ang="0">
                <a:pos x="66" y="234"/>
              </a:cxn>
              <a:cxn ang="0">
                <a:pos x="60" y="234"/>
              </a:cxn>
              <a:cxn ang="0">
                <a:pos x="53" y="234"/>
              </a:cxn>
              <a:cxn ang="0">
                <a:pos x="47" y="234"/>
              </a:cxn>
              <a:cxn ang="0">
                <a:pos x="40" y="234"/>
              </a:cxn>
              <a:cxn ang="0">
                <a:pos x="34" y="234"/>
              </a:cxn>
              <a:cxn ang="0">
                <a:pos x="28" y="234"/>
              </a:cxn>
              <a:cxn ang="0">
                <a:pos x="28" y="183"/>
              </a:cxn>
              <a:cxn ang="0">
                <a:pos x="21" y="163"/>
              </a:cxn>
              <a:cxn ang="0">
                <a:pos x="2" y="155"/>
              </a:cxn>
              <a:cxn ang="0">
                <a:pos x="2" y="91"/>
              </a:cxn>
              <a:cxn ang="0">
                <a:pos x="0" y="50"/>
              </a:cxn>
              <a:cxn ang="0">
                <a:pos x="0" y="15"/>
              </a:cxn>
              <a:cxn ang="0">
                <a:pos x="40" y="0"/>
              </a:cxn>
              <a:cxn ang="0">
                <a:pos x="85" y="0"/>
              </a:cxn>
              <a:cxn ang="0">
                <a:pos x="117" y="0"/>
              </a:cxn>
              <a:cxn ang="0">
                <a:pos x="133" y="0"/>
              </a:cxn>
              <a:cxn ang="0">
                <a:pos x="140" y="0"/>
              </a:cxn>
              <a:cxn ang="0">
                <a:pos x="151" y="0"/>
              </a:cxn>
              <a:cxn ang="0">
                <a:pos x="165" y="2"/>
              </a:cxn>
              <a:cxn ang="0">
                <a:pos x="180" y="0"/>
              </a:cxn>
              <a:cxn ang="0">
                <a:pos x="196" y="0"/>
              </a:cxn>
              <a:cxn ang="0">
                <a:pos x="202" y="0"/>
              </a:cxn>
              <a:cxn ang="0">
                <a:pos x="208" y="0"/>
              </a:cxn>
              <a:cxn ang="0">
                <a:pos x="208" y="16"/>
              </a:cxn>
              <a:cxn ang="0">
                <a:pos x="208" y="23"/>
              </a:cxn>
              <a:cxn ang="0">
                <a:pos x="208" y="40"/>
              </a:cxn>
              <a:cxn ang="0">
                <a:pos x="208" y="47"/>
              </a:cxn>
              <a:cxn ang="0">
                <a:pos x="208" y="53"/>
              </a:cxn>
              <a:cxn ang="0">
                <a:pos x="208" y="82"/>
              </a:cxn>
              <a:cxn ang="0">
                <a:pos x="208" y="88"/>
              </a:cxn>
              <a:cxn ang="0">
                <a:pos x="208" y="117"/>
              </a:cxn>
              <a:cxn ang="0">
                <a:pos x="208" y="143"/>
              </a:cxn>
            </a:cxnLst>
            <a:rect l="0" t="0" r="r" b="b"/>
            <a:pathLst>
              <a:path w="208" h="240">
                <a:moveTo>
                  <a:pt x="208" y="155"/>
                </a:moveTo>
                <a:lnTo>
                  <a:pt x="208" y="176"/>
                </a:lnTo>
                <a:lnTo>
                  <a:pt x="208" y="183"/>
                </a:lnTo>
                <a:lnTo>
                  <a:pt x="208" y="184"/>
                </a:lnTo>
                <a:lnTo>
                  <a:pt x="208" y="186"/>
                </a:lnTo>
                <a:lnTo>
                  <a:pt x="208" y="187"/>
                </a:lnTo>
                <a:lnTo>
                  <a:pt x="208" y="189"/>
                </a:lnTo>
                <a:lnTo>
                  <a:pt x="208" y="191"/>
                </a:lnTo>
                <a:lnTo>
                  <a:pt x="208" y="192"/>
                </a:lnTo>
                <a:lnTo>
                  <a:pt x="208" y="194"/>
                </a:lnTo>
                <a:lnTo>
                  <a:pt x="208" y="195"/>
                </a:lnTo>
                <a:lnTo>
                  <a:pt x="208" y="197"/>
                </a:lnTo>
                <a:lnTo>
                  <a:pt x="208" y="199"/>
                </a:lnTo>
                <a:lnTo>
                  <a:pt x="208" y="200"/>
                </a:lnTo>
                <a:lnTo>
                  <a:pt x="208" y="202"/>
                </a:lnTo>
                <a:lnTo>
                  <a:pt x="208" y="203"/>
                </a:lnTo>
                <a:lnTo>
                  <a:pt x="208" y="205"/>
                </a:lnTo>
                <a:lnTo>
                  <a:pt x="208" y="206"/>
                </a:lnTo>
                <a:lnTo>
                  <a:pt x="208" y="208"/>
                </a:lnTo>
                <a:lnTo>
                  <a:pt x="208" y="210"/>
                </a:lnTo>
                <a:lnTo>
                  <a:pt x="208" y="211"/>
                </a:lnTo>
                <a:lnTo>
                  <a:pt x="208" y="213"/>
                </a:lnTo>
                <a:lnTo>
                  <a:pt x="208" y="214"/>
                </a:lnTo>
                <a:lnTo>
                  <a:pt x="208" y="216"/>
                </a:lnTo>
                <a:lnTo>
                  <a:pt x="208" y="218"/>
                </a:lnTo>
                <a:lnTo>
                  <a:pt x="208" y="219"/>
                </a:lnTo>
                <a:lnTo>
                  <a:pt x="208" y="221"/>
                </a:lnTo>
                <a:lnTo>
                  <a:pt x="208" y="222"/>
                </a:lnTo>
                <a:lnTo>
                  <a:pt x="208" y="224"/>
                </a:lnTo>
                <a:lnTo>
                  <a:pt x="208" y="226"/>
                </a:lnTo>
                <a:lnTo>
                  <a:pt x="208" y="227"/>
                </a:lnTo>
                <a:lnTo>
                  <a:pt x="208" y="229"/>
                </a:lnTo>
                <a:lnTo>
                  <a:pt x="208" y="230"/>
                </a:lnTo>
                <a:lnTo>
                  <a:pt x="208" y="232"/>
                </a:lnTo>
                <a:lnTo>
                  <a:pt x="208" y="234"/>
                </a:lnTo>
                <a:lnTo>
                  <a:pt x="205" y="234"/>
                </a:lnTo>
                <a:lnTo>
                  <a:pt x="199" y="234"/>
                </a:lnTo>
                <a:lnTo>
                  <a:pt x="196" y="234"/>
                </a:lnTo>
                <a:lnTo>
                  <a:pt x="192" y="234"/>
                </a:lnTo>
                <a:lnTo>
                  <a:pt x="189" y="234"/>
                </a:lnTo>
                <a:lnTo>
                  <a:pt x="175" y="234"/>
                </a:lnTo>
                <a:lnTo>
                  <a:pt x="173" y="234"/>
                </a:lnTo>
                <a:lnTo>
                  <a:pt x="170" y="234"/>
                </a:lnTo>
                <a:lnTo>
                  <a:pt x="160" y="234"/>
                </a:lnTo>
                <a:lnTo>
                  <a:pt x="143" y="234"/>
                </a:lnTo>
                <a:lnTo>
                  <a:pt x="133" y="234"/>
                </a:lnTo>
                <a:lnTo>
                  <a:pt x="133" y="235"/>
                </a:lnTo>
                <a:lnTo>
                  <a:pt x="133" y="237"/>
                </a:lnTo>
                <a:lnTo>
                  <a:pt x="133" y="238"/>
                </a:lnTo>
                <a:lnTo>
                  <a:pt x="133" y="240"/>
                </a:lnTo>
                <a:lnTo>
                  <a:pt x="120" y="240"/>
                </a:lnTo>
                <a:lnTo>
                  <a:pt x="120" y="238"/>
                </a:lnTo>
                <a:lnTo>
                  <a:pt x="120" y="237"/>
                </a:lnTo>
                <a:lnTo>
                  <a:pt x="120" y="234"/>
                </a:lnTo>
                <a:lnTo>
                  <a:pt x="117" y="234"/>
                </a:lnTo>
                <a:lnTo>
                  <a:pt x="108" y="234"/>
                </a:lnTo>
                <a:lnTo>
                  <a:pt x="104" y="234"/>
                </a:lnTo>
                <a:lnTo>
                  <a:pt x="95" y="234"/>
                </a:lnTo>
                <a:lnTo>
                  <a:pt x="92" y="234"/>
                </a:lnTo>
                <a:lnTo>
                  <a:pt x="82" y="234"/>
                </a:lnTo>
                <a:lnTo>
                  <a:pt x="79" y="234"/>
                </a:lnTo>
                <a:lnTo>
                  <a:pt x="69" y="234"/>
                </a:lnTo>
                <a:lnTo>
                  <a:pt x="68" y="234"/>
                </a:lnTo>
                <a:lnTo>
                  <a:pt x="66" y="234"/>
                </a:lnTo>
                <a:lnTo>
                  <a:pt x="64" y="234"/>
                </a:lnTo>
                <a:lnTo>
                  <a:pt x="63" y="234"/>
                </a:lnTo>
                <a:lnTo>
                  <a:pt x="61" y="234"/>
                </a:lnTo>
                <a:lnTo>
                  <a:pt x="60" y="234"/>
                </a:lnTo>
                <a:lnTo>
                  <a:pt x="58" y="234"/>
                </a:lnTo>
                <a:lnTo>
                  <a:pt x="56" y="234"/>
                </a:lnTo>
                <a:lnTo>
                  <a:pt x="55" y="234"/>
                </a:lnTo>
                <a:lnTo>
                  <a:pt x="53" y="234"/>
                </a:lnTo>
                <a:lnTo>
                  <a:pt x="52" y="234"/>
                </a:lnTo>
                <a:lnTo>
                  <a:pt x="50" y="234"/>
                </a:lnTo>
                <a:lnTo>
                  <a:pt x="48" y="234"/>
                </a:lnTo>
                <a:lnTo>
                  <a:pt x="47" y="234"/>
                </a:lnTo>
                <a:lnTo>
                  <a:pt x="45" y="234"/>
                </a:lnTo>
                <a:lnTo>
                  <a:pt x="44" y="234"/>
                </a:lnTo>
                <a:lnTo>
                  <a:pt x="42" y="234"/>
                </a:lnTo>
                <a:lnTo>
                  <a:pt x="40" y="234"/>
                </a:lnTo>
                <a:lnTo>
                  <a:pt x="39" y="234"/>
                </a:lnTo>
                <a:lnTo>
                  <a:pt x="37" y="234"/>
                </a:lnTo>
                <a:lnTo>
                  <a:pt x="36" y="234"/>
                </a:lnTo>
                <a:lnTo>
                  <a:pt x="34" y="234"/>
                </a:lnTo>
                <a:lnTo>
                  <a:pt x="32" y="234"/>
                </a:lnTo>
                <a:lnTo>
                  <a:pt x="31" y="234"/>
                </a:lnTo>
                <a:lnTo>
                  <a:pt x="29" y="234"/>
                </a:lnTo>
                <a:lnTo>
                  <a:pt x="28" y="234"/>
                </a:lnTo>
                <a:lnTo>
                  <a:pt x="28" y="221"/>
                </a:lnTo>
                <a:lnTo>
                  <a:pt x="28" y="208"/>
                </a:lnTo>
                <a:lnTo>
                  <a:pt x="28" y="195"/>
                </a:lnTo>
                <a:lnTo>
                  <a:pt x="28" y="183"/>
                </a:lnTo>
                <a:lnTo>
                  <a:pt x="21" y="183"/>
                </a:lnTo>
                <a:lnTo>
                  <a:pt x="21" y="171"/>
                </a:lnTo>
                <a:lnTo>
                  <a:pt x="21" y="170"/>
                </a:lnTo>
                <a:lnTo>
                  <a:pt x="21" y="163"/>
                </a:lnTo>
                <a:lnTo>
                  <a:pt x="20" y="157"/>
                </a:lnTo>
                <a:lnTo>
                  <a:pt x="15" y="157"/>
                </a:lnTo>
                <a:lnTo>
                  <a:pt x="2" y="157"/>
                </a:lnTo>
                <a:lnTo>
                  <a:pt x="2" y="155"/>
                </a:lnTo>
                <a:lnTo>
                  <a:pt x="2" y="144"/>
                </a:lnTo>
                <a:lnTo>
                  <a:pt x="2" y="130"/>
                </a:lnTo>
                <a:lnTo>
                  <a:pt x="2" y="119"/>
                </a:lnTo>
                <a:lnTo>
                  <a:pt x="2" y="91"/>
                </a:lnTo>
                <a:lnTo>
                  <a:pt x="2" y="79"/>
                </a:lnTo>
                <a:lnTo>
                  <a:pt x="0" y="58"/>
                </a:lnTo>
                <a:lnTo>
                  <a:pt x="0" y="51"/>
                </a:lnTo>
                <a:lnTo>
                  <a:pt x="0" y="50"/>
                </a:lnTo>
                <a:lnTo>
                  <a:pt x="0" y="43"/>
                </a:lnTo>
                <a:lnTo>
                  <a:pt x="0" y="39"/>
                </a:lnTo>
                <a:lnTo>
                  <a:pt x="0" y="27"/>
                </a:lnTo>
                <a:lnTo>
                  <a:pt x="0" y="15"/>
                </a:lnTo>
                <a:lnTo>
                  <a:pt x="0" y="0"/>
                </a:lnTo>
                <a:lnTo>
                  <a:pt x="28" y="0"/>
                </a:lnTo>
                <a:lnTo>
                  <a:pt x="36" y="0"/>
                </a:lnTo>
                <a:lnTo>
                  <a:pt x="40" y="0"/>
                </a:lnTo>
                <a:lnTo>
                  <a:pt x="53" y="0"/>
                </a:lnTo>
                <a:lnTo>
                  <a:pt x="64" y="0"/>
                </a:lnTo>
                <a:lnTo>
                  <a:pt x="79" y="0"/>
                </a:lnTo>
                <a:lnTo>
                  <a:pt x="85" y="0"/>
                </a:lnTo>
                <a:lnTo>
                  <a:pt x="92" y="0"/>
                </a:lnTo>
                <a:lnTo>
                  <a:pt x="101" y="0"/>
                </a:lnTo>
                <a:lnTo>
                  <a:pt x="111" y="0"/>
                </a:lnTo>
                <a:lnTo>
                  <a:pt x="11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9" y="0"/>
                </a:lnTo>
                <a:lnTo>
                  <a:pt x="151" y="0"/>
                </a:lnTo>
                <a:lnTo>
                  <a:pt x="156" y="0"/>
                </a:lnTo>
                <a:lnTo>
                  <a:pt x="160" y="0"/>
                </a:lnTo>
                <a:lnTo>
                  <a:pt x="164" y="0"/>
                </a:lnTo>
                <a:lnTo>
                  <a:pt x="165" y="2"/>
                </a:lnTo>
                <a:lnTo>
                  <a:pt x="168" y="0"/>
                </a:lnTo>
                <a:lnTo>
                  <a:pt x="175" y="0"/>
                </a:lnTo>
                <a:lnTo>
                  <a:pt x="176" y="0"/>
                </a:lnTo>
                <a:lnTo>
                  <a:pt x="180" y="0"/>
                </a:lnTo>
                <a:lnTo>
                  <a:pt x="184" y="0"/>
                </a:lnTo>
                <a:lnTo>
                  <a:pt x="186" y="0"/>
                </a:lnTo>
                <a:lnTo>
                  <a:pt x="189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08" y="7"/>
                </a:lnTo>
                <a:lnTo>
                  <a:pt x="208" y="13"/>
                </a:lnTo>
                <a:lnTo>
                  <a:pt x="208" y="15"/>
                </a:lnTo>
                <a:lnTo>
                  <a:pt x="208" y="16"/>
                </a:lnTo>
                <a:lnTo>
                  <a:pt x="208" y="18"/>
                </a:lnTo>
                <a:lnTo>
                  <a:pt x="208" y="19"/>
                </a:lnTo>
                <a:lnTo>
                  <a:pt x="208" y="21"/>
                </a:lnTo>
                <a:lnTo>
                  <a:pt x="208" y="23"/>
                </a:lnTo>
                <a:lnTo>
                  <a:pt x="208" y="24"/>
                </a:lnTo>
                <a:lnTo>
                  <a:pt x="208" y="26"/>
                </a:lnTo>
                <a:lnTo>
                  <a:pt x="208" y="32"/>
                </a:lnTo>
                <a:lnTo>
                  <a:pt x="208" y="40"/>
                </a:lnTo>
                <a:lnTo>
                  <a:pt x="208" y="42"/>
                </a:lnTo>
                <a:lnTo>
                  <a:pt x="208" y="43"/>
                </a:lnTo>
                <a:lnTo>
                  <a:pt x="208" y="45"/>
                </a:lnTo>
                <a:lnTo>
                  <a:pt x="208" y="47"/>
                </a:lnTo>
                <a:lnTo>
                  <a:pt x="208" y="48"/>
                </a:lnTo>
                <a:lnTo>
                  <a:pt x="208" y="50"/>
                </a:lnTo>
                <a:lnTo>
                  <a:pt x="208" y="51"/>
                </a:lnTo>
                <a:lnTo>
                  <a:pt x="208" y="53"/>
                </a:lnTo>
                <a:lnTo>
                  <a:pt x="208" y="64"/>
                </a:lnTo>
                <a:lnTo>
                  <a:pt x="208" y="79"/>
                </a:lnTo>
                <a:lnTo>
                  <a:pt x="208" y="80"/>
                </a:lnTo>
                <a:lnTo>
                  <a:pt x="208" y="82"/>
                </a:lnTo>
                <a:lnTo>
                  <a:pt x="208" y="83"/>
                </a:lnTo>
                <a:lnTo>
                  <a:pt x="208" y="85"/>
                </a:lnTo>
                <a:lnTo>
                  <a:pt x="208" y="87"/>
                </a:lnTo>
                <a:lnTo>
                  <a:pt x="208" y="88"/>
                </a:lnTo>
                <a:lnTo>
                  <a:pt x="208" y="90"/>
                </a:lnTo>
                <a:lnTo>
                  <a:pt x="208" y="91"/>
                </a:lnTo>
                <a:lnTo>
                  <a:pt x="208" y="104"/>
                </a:lnTo>
                <a:lnTo>
                  <a:pt x="208" y="117"/>
                </a:lnTo>
                <a:lnTo>
                  <a:pt x="208" y="127"/>
                </a:lnTo>
                <a:lnTo>
                  <a:pt x="208" y="128"/>
                </a:lnTo>
                <a:lnTo>
                  <a:pt x="208" y="130"/>
                </a:lnTo>
                <a:lnTo>
                  <a:pt x="208" y="143"/>
                </a:lnTo>
                <a:lnTo>
                  <a:pt x="208" y="155"/>
                </a:lnTo>
                <a:close/>
              </a:path>
            </a:pathLst>
          </a:custGeom>
          <a:solidFill>
            <a:srgbClr val="5D8C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90"/>
          <p:cNvSpPr>
            <a:spLocks/>
          </p:cNvSpPr>
          <p:nvPr/>
        </p:nvSpPr>
        <p:spPr bwMode="auto">
          <a:xfrm>
            <a:off x="3127376" y="5248276"/>
            <a:ext cx="373063" cy="242888"/>
          </a:xfrm>
          <a:custGeom>
            <a:avLst/>
            <a:gdLst/>
            <a:ahLst/>
            <a:cxnLst>
              <a:cxn ang="0">
                <a:pos x="233" y="20"/>
              </a:cxn>
              <a:cxn ang="0">
                <a:pos x="233" y="38"/>
              </a:cxn>
              <a:cxn ang="0">
                <a:pos x="233" y="84"/>
              </a:cxn>
              <a:cxn ang="0">
                <a:pos x="233" y="110"/>
              </a:cxn>
              <a:cxn ang="0">
                <a:pos x="233" y="120"/>
              </a:cxn>
              <a:cxn ang="0">
                <a:pos x="233" y="126"/>
              </a:cxn>
              <a:cxn ang="0">
                <a:pos x="233" y="142"/>
              </a:cxn>
              <a:cxn ang="0">
                <a:pos x="228" y="153"/>
              </a:cxn>
              <a:cxn ang="0">
                <a:pos x="222" y="153"/>
              </a:cxn>
              <a:cxn ang="0">
                <a:pos x="216" y="153"/>
              </a:cxn>
              <a:cxn ang="0">
                <a:pos x="209" y="153"/>
              </a:cxn>
              <a:cxn ang="0">
                <a:pos x="203" y="153"/>
              </a:cxn>
              <a:cxn ang="0">
                <a:pos x="171" y="153"/>
              </a:cxn>
              <a:cxn ang="0">
                <a:pos x="153" y="153"/>
              </a:cxn>
              <a:cxn ang="0">
                <a:pos x="115" y="153"/>
              </a:cxn>
              <a:cxn ang="0">
                <a:pos x="108" y="153"/>
              </a:cxn>
              <a:cxn ang="0">
                <a:pos x="102" y="153"/>
              </a:cxn>
              <a:cxn ang="0">
                <a:pos x="96" y="153"/>
              </a:cxn>
              <a:cxn ang="0">
                <a:pos x="89" y="153"/>
              </a:cxn>
              <a:cxn ang="0">
                <a:pos x="83" y="153"/>
              </a:cxn>
              <a:cxn ang="0">
                <a:pos x="76" y="153"/>
              </a:cxn>
              <a:cxn ang="0">
                <a:pos x="70" y="153"/>
              </a:cxn>
              <a:cxn ang="0">
                <a:pos x="64" y="153"/>
              </a:cxn>
              <a:cxn ang="0">
                <a:pos x="57" y="153"/>
              </a:cxn>
              <a:cxn ang="0">
                <a:pos x="51" y="153"/>
              </a:cxn>
              <a:cxn ang="0">
                <a:pos x="44" y="153"/>
              </a:cxn>
              <a:cxn ang="0">
                <a:pos x="38" y="153"/>
              </a:cxn>
              <a:cxn ang="0">
                <a:pos x="32" y="153"/>
              </a:cxn>
              <a:cxn ang="0">
                <a:pos x="25" y="153"/>
              </a:cxn>
              <a:cxn ang="0">
                <a:pos x="19" y="153"/>
              </a:cxn>
              <a:cxn ang="0">
                <a:pos x="12" y="153"/>
              </a:cxn>
              <a:cxn ang="0">
                <a:pos x="1" y="150"/>
              </a:cxn>
              <a:cxn ang="0">
                <a:pos x="1" y="118"/>
              </a:cxn>
              <a:cxn ang="0">
                <a:pos x="1" y="76"/>
              </a:cxn>
              <a:cxn ang="0">
                <a:pos x="1" y="51"/>
              </a:cxn>
              <a:cxn ang="0">
                <a:pos x="1" y="0"/>
              </a:cxn>
              <a:cxn ang="0">
                <a:pos x="17" y="0"/>
              </a:cxn>
              <a:cxn ang="0">
                <a:pos x="24" y="0"/>
              </a:cxn>
              <a:cxn ang="0">
                <a:pos x="30" y="0"/>
              </a:cxn>
              <a:cxn ang="0">
                <a:pos x="36" y="0"/>
              </a:cxn>
              <a:cxn ang="0">
                <a:pos x="43" y="0"/>
              </a:cxn>
              <a:cxn ang="0">
                <a:pos x="49" y="0"/>
              </a:cxn>
              <a:cxn ang="0">
                <a:pos x="56" y="0"/>
              </a:cxn>
              <a:cxn ang="0">
                <a:pos x="64" y="0"/>
              </a:cxn>
              <a:cxn ang="0">
                <a:pos x="131" y="0"/>
              </a:cxn>
              <a:cxn ang="0">
                <a:pos x="145" y="0"/>
              </a:cxn>
              <a:cxn ang="0">
                <a:pos x="152" y="0"/>
              </a:cxn>
              <a:cxn ang="0">
                <a:pos x="158" y="0"/>
              </a:cxn>
              <a:cxn ang="0">
                <a:pos x="164" y="0"/>
              </a:cxn>
              <a:cxn ang="0">
                <a:pos x="182" y="0"/>
              </a:cxn>
              <a:cxn ang="0">
                <a:pos x="216" y="0"/>
              </a:cxn>
            </a:cxnLst>
            <a:rect l="0" t="0" r="r" b="b"/>
            <a:pathLst>
              <a:path w="235" h="153">
                <a:moveTo>
                  <a:pt x="235" y="0"/>
                </a:moveTo>
                <a:lnTo>
                  <a:pt x="235" y="12"/>
                </a:lnTo>
                <a:lnTo>
                  <a:pt x="233" y="19"/>
                </a:lnTo>
                <a:lnTo>
                  <a:pt x="233" y="20"/>
                </a:lnTo>
                <a:lnTo>
                  <a:pt x="233" y="25"/>
                </a:lnTo>
                <a:lnTo>
                  <a:pt x="233" y="32"/>
                </a:lnTo>
                <a:lnTo>
                  <a:pt x="233" y="36"/>
                </a:lnTo>
                <a:lnTo>
                  <a:pt x="233" y="38"/>
                </a:lnTo>
                <a:lnTo>
                  <a:pt x="233" y="64"/>
                </a:lnTo>
                <a:lnTo>
                  <a:pt x="233" y="67"/>
                </a:lnTo>
                <a:lnTo>
                  <a:pt x="233" y="76"/>
                </a:lnTo>
                <a:lnTo>
                  <a:pt x="233" y="84"/>
                </a:lnTo>
                <a:lnTo>
                  <a:pt x="233" y="89"/>
                </a:lnTo>
                <a:lnTo>
                  <a:pt x="233" y="97"/>
                </a:lnTo>
                <a:lnTo>
                  <a:pt x="233" y="104"/>
                </a:lnTo>
                <a:lnTo>
                  <a:pt x="233" y="110"/>
                </a:lnTo>
                <a:lnTo>
                  <a:pt x="233" y="115"/>
                </a:lnTo>
                <a:lnTo>
                  <a:pt x="233" y="116"/>
                </a:lnTo>
                <a:lnTo>
                  <a:pt x="233" y="118"/>
                </a:lnTo>
                <a:lnTo>
                  <a:pt x="233" y="120"/>
                </a:lnTo>
                <a:lnTo>
                  <a:pt x="233" y="121"/>
                </a:lnTo>
                <a:lnTo>
                  <a:pt x="233" y="123"/>
                </a:lnTo>
                <a:lnTo>
                  <a:pt x="233" y="124"/>
                </a:lnTo>
                <a:lnTo>
                  <a:pt x="233" y="126"/>
                </a:lnTo>
                <a:lnTo>
                  <a:pt x="233" y="127"/>
                </a:lnTo>
                <a:lnTo>
                  <a:pt x="233" y="132"/>
                </a:lnTo>
                <a:lnTo>
                  <a:pt x="233" y="134"/>
                </a:lnTo>
                <a:lnTo>
                  <a:pt x="233" y="142"/>
                </a:lnTo>
                <a:lnTo>
                  <a:pt x="233" y="153"/>
                </a:lnTo>
                <a:lnTo>
                  <a:pt x="232" y="153"/>
                </a:lnTo>
                <a:lnTo>
                  <a:pt x="230" y="153"/>
                </a:lnTo>
                <a:lnTo>
                  <a:pt x="228" y="153"/>
                </a:lnTo>
                <a:lnTo>
                  <a:pt x="227" y="153"/>
                </a:lnTo>
                <a:lnTo>
                  <a:pt x="225" y="153"/>
                </a:lnTo>
                <a:lnTo>
                  <a:pt x="224" y="153"/>
                </a:lnTo>
                <a:lnTo>
                  <a:pt x="222" y="153"/>
                </a:lnTo>
                <a:lnTo>
                  <a:pt x="220" y="153"/>
                </a:lnTo>
                <a:lnTo>
                  <a:pt x="219" y="153"/>
                </a:lnTo>
                <a:lnTo>
                  <a:pt x="217" y="153"/>
                </a:lnTo>
                <a:lnTo>
                  <a:pt x="216" y="153"/>
                </a:lnTo>
                <a:lnTo>
                  <a:pt x="214" y="153"/>
                </a:lnTo>
                <a:lnTo>
                  <a:pt x="212" y="153"/>
                </a:lnTo>
                <a:lnTo>
                  <a:pt x="211" y="153"/>
                </a:lnTo>
                <a:lnTo>
                  <a:pt x="209" y="153"/>
                </a:lnTo>
                <a:lnTo>
                  <a:pt x="208" y="153"/>
                </a:lnTo>
                <a:lnTo>
                  <a:pt x="206" y="153"/>
                </a:lnTo>
                <a:lnTo>
                  <a:pt x="204" y="153"/>
                </a:lnTo>
                <a:lnTo>
                  <a:pt x="203" y="153"/>
                </a:lnTo>
                <a:lnTo>
                  <a:pt x="182" y="153"/>
                </a:lnTo>
                <a:lnTo>
                  <a:pt x="174" y="153"/>
                </a:lnTo>
                <a:lnTo>
                  <a:pt x="172" y="153"/>
                </a:lnTo>
                <a:lnTo>
                  <a:pt x="171" y="153"/>
                </a:lnTo>
                <a:lnTo>
                  <a:pt x="169" y="153"/>
                </a:lnTo>
                <a:lnTo>
                  <a:pt x="166" y="153"/>
                </a:lnTo>
                <a:lnTo>
                  <a:pt x="156" y="153"/>
                </a:lnTo>
                <a:lnTo>
                  <a:pt x="153" y="153"/>
                </a:lnTo>
                <a:lnTo>
                  <a:pt x="145" y="153"/>
                </a:lnTo>
                <a:lnTo>
                  <a:pt x="131" y="153"/>
                </a:lnTo>
                <a:lnTo>
                  <a:pt x="116" y="153"/>
                </a:lnTo>
                <a:lnTo>
                  <a:pt x="115" y="153"/>
                </a:lnTo>
                <a:lnTo>
                  <a:pt x="113" y="153"/>
                </a:lnTo>
                <a:lnTo>
                  <a:pt x="112" y="153"/>
                </a:lnTo>
                <a:lnTo>
                  <a:pt x="110" y="153"/>
                </a:lnTo>
                <a:lnTo>
                  <a:pt x="108" y="153"/>
                </a:lnTo>
                <a:lnTo>
                  <a:pt x="107" y="153"/>
                </a:lnTo>
                <a:lnTo>
                  <a:pt x="105" y="153"/>
                </a:lnTo>
                <a:lnTo>
                  <a:pt x="104" y="153"/>
                </a:lnTo>
                <a:lnTo>
                  <a:pt x="102" y="153"/>
                </a:lnTo>
                <a:lnTo>
                  <a:pt x="100" y="153"/>
                </a:lnTo>
                <a:lnTo>
                  <a:pt x="99" y="153"/>
                </a:lnTo>
                <a:lnTo>
                  <a:pt x="97" y="153"/>
                </a:lnTo>
                <a:lnTo>
                  <a:pt x="96" y="153"/>
                </a:lnTo>
                <a:lnTo>
                  <a:pt x="94" y="153"/>
                </a:lnTo>
                <a:lnTo>
                  <a:pt x="92" y="153"/>
                </a:lnTo>
                <a:lnTo>
                  <a:pt x="91" y="153"/>
                </a:lnTo>
                <a:lnTo>
                  <a:pt x="89" y="153"/>
                </a:lnTo>
                <a:lnTo>
                  <a:pt x="88" y="153"/>
                </a:lnTo>
                <a:lnTo>
                  <a:pt x="86" y="153"/>
                </a:lnTo>
                <a:lnTo>
                  <a:pt x="84" y="153"/>
                </a:lnTo>
                <a:lnTo>
                  <a:pt x="83" y="153"/>
                </a:lnTo>
                <a:lnTo>
                  <a:pt x="81" y="153"/>
                </a:lnTo>
                <a:lnTo>
                  <a:pt x="80" y="153"/>
                </a:lnTo>
                <a:lnTo>
                  <a:pt x="78" y="153"/>
                </a:lnTo>
                <a:lnTo>
                  <a:pt x="76" y="153"/>
                </a:lnTo>
                <a:lnTo>
                  <a:pt x="75" y="153"/>
                </a:lnTo>
                <a:lnTo>
                  <a:pt x="73" y="153"/>
                </a:lnTo>
                <a:lnTo>
                  <a:pt x="72" y="153"/>
                </a:lnTo>
                <a:lnTo>
                  <a:pt x="70" y="153"/>
                </a:lnTo>
                <a:lnTo>
                  <a:pt x="68" y="153"/>
                </a:lnTo>
                <a:lnTo>
                  <a:pt x="67" y="153"/>
                </a:lnTo>
                <a:lnTo>
                  <a:pt x="65" y="153"/>
                </a:lnTo>
                <a:lnTo>
                  <a:pt x="64" y="153"/>
                </a:lnTo>
                <a:lnTo>
                  <a:pt x="62" y="153"/>
                </a:lnTo>
                <a:lnTo>
                  <a:pt x="60" y="153"/>
                </a:lnTo>
                <a:lnTo>
                  <a:pt x="59" y="153"/>
                </a:lnTo>
                <a:lnTo>
                  <a:pt x="57" y="153"/>
                </a:lnTo>
                <a:lnTo>
                  <a:pt x="56" y="153"/>
                </a:lnTo>
                <a:lnTo>
                  <a:pt x="54" y="153"/>
                </a:lnTo>
                <a:lnTo>
                  <a:pt x="52" y="153"/>
                </a:lnTo>
                <a:lnTo>
                  <a:pt x="51" y="153"/>
                </a:lnTo>
                <a:lnTo>
                  <a:pt x="49" y="153"/>
                </a:lnTo>
                <a:lnTo>
                  <a:pt x="48" y="153"/>
                </a:lnTo>
                <a:lnTo>
                  <a:pt x="46" y="153"/>
                </a:lnTo>
                <a:lnTo>
                  <a:pt x="44" y="153"/>
                </a:lnTo>
                <a:lnTo>
                  <a:pt x="43" y="153"/>
                </a:lnTo>
                <a:lnTo>
                  <a:pt x="41" y="153"/>
                </a:lnTo>
                <a:lnTo>
                  <a:pt x="40" y="153"/>
                </a:lnTo>
                <a:lnTo>
                  <a:pt x="38" y="153"/>
                </a:lnTo>
                <a:lnTo>
                  <a:pt x="36" y="153"/>
                </a:lnTo>
                <a:lnTo>
                  <a:pt x="35" y="153"/>
                </a:lnTo>
                <a:lnTo>
                  <a:pt x="33" y="153"/>
                </a:lnTo>
                <a:lnTo>
                  <a:pt x="32" y="153"/>
                </a:lnTo>
                <a:lnTo>
                  <a:pt x="30" y="153"/>
                </a:lnTo>
                <a:lnTo>
                  <a:pt x="28" y="153"/>
                </a:lnTo>
                <a:lnTo>
                  <a:pt x="27" y="153"/>
                </a:lnTo>
                <a:lnTo>
                  <a:pt x="25" y="153"/>
                </a:lnTo>
                <a:lnTo>
                  <a:pt x="24" y="153"/>
                </a:lnTo>
                <a:lnTo>
                  <a:pt x="22" y="153"/>
                </a:lnTo>
                <a:lnTo>
                  <a:pt x="20" y="153"/>
                </a:lnTo>
                <a:lnTo>
                  <a:pt x="19" y="153"/>
                </a:lnTo>
                <a:lnTo>
                  <a:pt x="17" y="153"/>
                </a:lnTo>
                <a:lnTo>
                  <a:pt x="16" y="153"/>
                </a:lnTo>
                <a:lnTo>
                  <a:pt x="14" y="153"/>
                </a:lnTo>
                <a:lnTo>
                  <a:pt x="12" y="153"/>
                </a:lnTo>
                <a:lnTo>
                  <a:pt x="11" y="153"/>
                </a:lnTo>
                <a:lnTo>
                  <a:pt x="6" y="153"/>
                </a:lnTo>
                <a:lnTo>
                  <a:pt x="1" y="153"/>
                </a:lnTo>
                <a:lnTo>
                  <a:pt x="1" y="150"/>
                </a:lnTo>
                <a:lnTo>
                  <a:pt x="1" y="147"/>
                </a:lnTo>
                <a:lnTo>
                  <a:pt x="1" y="142"/>
                </a:lnTo>
                <a:lnTo>
                  <a:pt x="1" y="129"/>
                </a:lnTo>
                <a:lnTo>
                  <a:pt x="1" y="118"/>
                </a:lnTo>
                <a:lnTo>
                  <a:pt x="1" y="115"/>
                </a:lnTo>
                <a:lnTo>
                  <a:pt x="0" y="102"/>
                </a:lnTo>
                <a:lnTo>
                  <a:pt x="0" y="89"/>
                </a:lnTo>
                <a:lnTo>
                  <a:pt x="1" y="76"/>
                </a:lnTo>
                <a:lnTo>
                  <a:pt x="1" y="70"/>
                </a:lnTo>
                <a:lnTo>
                  <a:pt x="1" y="64"/>
                </a:lnTo>
                <a:lnTo>
                  <a:pt x="1" y="59"/>
                </a:lnTo>
                <a:lnTo>
                  <a:pt x="1" y="51"/>
                </a:lnTo>
                <a:lnTo>
                  <a:pt x="0" y="38"/>
                </a:lnTo>
                <a:lnTo>
                  <a:pt x="1" y="25"/>
                </a:lnTo>
                <a:lnTo>
                  <a:pt x="1" y="14"/>
                </a:lnTo>
                <a:lnTo>
                  <a:pt x="1" y="0"/>
                </a:lnTo>
                <a:lnTo>
                  <a:pt x="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4" y="0"/>
                </a:lnTo>
                <a:lnTo>
                  <a:pt x="80" y="0"/>
                </a:lnTo>
                <a:lnTo>
                  <a:pt x="88" y="0"/>
                </a:lnTo>
                <a:lnTo>
                  <a:pt x="113" y="0"/>
                </a:lnTo>
                <a:lnTo>
                  <a:pt x="131" y="0"/>
                </a:lnTo>
                <a:lnTo>
                  <a:pt x="134" y="0"/>
                </a:lnTo>
                <a:lnTo>
                  <a:pt x="140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82" y="0"/>
                </a:lnTo>
                <a:lnTo>
                  <a:pt x="196" y="0"/>
                </a:lnTo>
                <a:lnTo>
                  <a:pt x="208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35" y="0"/>
                </a:lnTo>
                <a:close/>
              </a:path>
            </a:pathLst>
          </a:custGeom>
          <a:solidFill>
            <a:srgbClr val="5370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1"/>
          <p:cNvSpPr>
            <a:spLocks/>
          </p:cNvSpPr>
          <p:nvPr/>
        </p:nvSpPr>
        <p:spPr bwMode="auto">
          <a:xfrm>
            <a:off x="4000501" y="5737226"/>
            <a:ext cx="373063" cy="490538"/>
          </a:xfrm>
          <a:custGeom>
            <a:avLst/>
            <a:gdLst/>
            <a:ahLst/>
            <a:cxnLst>
              <a:cxn ang="0">
                <a:pos x="160" y="15"/>
              </a:cxn>
              <a:cxn ang="0">
                <a:pos x="166" y="15"/>
              </a:cxn>
              <a:cxn ang="0">
                <a:pos x="166" y="21"/>
              </a:cxn>
              <a:cxn ang="0">
                <a:pos x="176" y="27"/>
              </a:cxn>
              <a:cxn ang="0">
                <a:pos x="179" y="40"/>
              </a:cxn>
              <a:cxn ang="0">
                <a:pos x="198" y="53"/>
              </a:cxn>
              <a:cxn ang="0">
                <a:pos x="205" y="88"/>
              </a:cxn>
              <a:cxn ang="0">
                <a:pos x="216" y="91"/>
              </a:cxn>
              <a:cxn ang="0">
                <a:pos x="218" y="98"/>
              </a:cxn>
              <a:cxn ang="0">
                <a:pos x="218" y="117"/>
              </a:cxn>
              <a:cxn ang="0">
                <a:pos x="230" y="136"/>
              </a:cxn>
              <a:cxn ang="0">
                <a:pos x="230" y="155"/>
              </a:cxn>
              <a:cxn ang="0">
                <a:pos x="235" y="168"/>
              </a:cxn>
              <a:cxn ang="0">
                <a:pos x="235" y="232"/>
              </a:cxn>
              <a:cxn ang="0">
                <a:pos x="235" y="282"/>
              </a:cxn>
              <a:cxn ang="0">
                <a:pos x="235" y="309"/>
              </a:cxn>
              <a:cxn ang="0">
                <a:pos x="190" y="309"/>
              </a:cxn>
              <a:cxn ang="0">
                <a:pos x="125" y="309"/>
              </a:cxn>
              <a:cxn ang="0">
                <a:pos x="83" y="309"/>
              </a:cxn>
              <a:cxn ang="0">
                <a:pos x="46" y="309"/>
              </a:cxn>
              <a:cxn ang="0">
                <a:pos x="6" y="299"/>
              </a:cxn>
              <a:cxn ang="0">
                <a:pos x="6" y="291"/>
              </a:cxn>
              <a:cxn ang="0">
                <a:pos x="6" y="285"/>
              </a:cxn>
              <a:cxn ang="0">
                <a:pos x="6" y="279"/>
              </a:cxn>
              <a:cxn ang="0">
                <a:pos x="6" y="272"/>
              </a:cxn>
              <a:cxn ang="0">
                <a:pos x="6" y="266"/>
              </a:cxn>
              <a:cxn ang="0">
                <a:pos x="6" y="259"/>
              </a:cxn>
              <a:cxn ang="0">
                <a:pos x="6" y="253"/>
              </a:cxn>
              <a:cxn ang="0">
                <a:pos x="6" y="247"/>
              </a:cxn>
              <a:cxn ang="0">
                <a:pos x="6" y="240"/>
              </a:cxn>
              <a:cxn ang="0">
                <a:pos x="5" y="235"/>
              </a:cxn>
              <a:cxn ang="0">
                <a:pos x="5" y="229"/>
              </a:cxn>
              <a:cxn ang="0">
                <a:pos x="5" y="223"/>
              </a:cxn>
              <a:cxn ang="0">
                <a:pos x="5" y="216"/>
              </a:cxn>
              <a:cxn ang="0">
                <a:pos x="5" y="210"/>
              </a:cxn>
              <a:cxn ang="0">
                <a:pos x="5" y="203"/>
              </a:cxn>
              <a:cxn ang="0">
                <a:pos x="5" y="197"/>
              </a:cxn>
              <a:cxn ang="0">
                <a:pos x="5" y="191"/>
              </a:cxn>
              <a:cxn ang="0">
                <a:pos x="5" y="184"/>
              </a:cxn>
              <a:cxn ang="0">
                <a:pos x="5" y="178"/>
              </a:cxn>
              <a:cxn ang="0">
                <a:pos x="5" y="171"/>
              </a:cxn>
              <a:cxn ang="0">
                <a:pos x="5" y="155"/>
              </a:cxn>
              <a:cxn ang="0">
                <a:pos x="0" y="136"/>
              </a:cxn>
              <a:cxn ang="0">
                <a:pos x="6" y="128"/>
              </a:cxn>
              <a:cxn ang="0">
                <a:pos x="13" y="123"/>
              </a:cxn>
              <a:cxn ang="0">
                <a:pos x="24" y="123"/>
              </a:cxn>
              <a:cxn ang="0">
                <a:pos x="38" y="117"/>
              </a:cxn>
              <a:cxn ang="0">
                <a:pos x="43" y="98"/>
              </a:cxn>
              <a:cxn ang="0">
                <a:pos x="38" y="91"/>
              </a:cxn>
              <a:cxn ang="0">
                <a:pos x="43" y="79"/>
              </a:cxn>
              <a:cxn ang="0">
                <a:pos x="51" y="72"/>
              </a:cxn>
              <a:cxn ang="0">
                <a:pos x="53" y="66"/>
              </a:cxn>
              <a:cxn ang="0">
                <a:pos x="64" y="66"/>
              </a:cxn>
              <a:cxn ang="0">
                <a:pos x="66" y="53"/>
              </a:cxn>
              <a:cxn ang="0">
                <a:pos x="70" y="27"/>
              </a:cxn>
              <a:cxn ang="0">
                <a:pos x="77" y="26"/>
              </a:cxn>
              <a:cxn ang="0">
                <a:pos x="80" y="19"/>
              </a:cxn>
              <a:cxn ang="0">
                <a:pos x="83" y="10"/>
              </a:cxn>
              <a:cxn ang="0">
                <a:pos x="86" y="3"/>
              </a:cxn>
              <a:cxn ang="0">
                <a:pos x="93" y="0"/>
              </a:cxn>
              <a:cxn ang="0">
                <a:pos x="104" y="0"/>
              </a:cxn>
              <a:cxn ang="0">
                <a:pos x="149" y="2"/>
              </a:cxn>
            </a:cxnLst>
            <a:rect l="0" t="0" r="r" b="b"/>
            <a:pathLst>
              <a:path w="235" h="309">
                <a:moveTo>
                  <a:pt x="154" y="2"/>
                </a:moveTo>
                <a:lnTo>
                  <a:pt x="154" y="8"/>
                </a:lnTo>
                <a:lnTo>
                  <a:pt x="154" y="15"/>
                </a:lnTo>
                <a:lnTo>
                  <a:pt x="160" y="15"/>
                </a:lnTo>
                <a:lnTo>
                  <a:pt x="162" y="15"/>
                </a:lnTo>
                <a:lnTo>
                  <a:pt x="163" y="15"/>
                </a:lnTo>
                <a:lnTo>
                  <a:pt x="165" y="15"/>
                </a:lnTo>
                <a:lnTo>
                  <a:pt x="166" y="15"/>
                </a:lnTo>
                <a:lnTo>
                  <a:pt x="166" y="16"/>
                </a:lnTo>
                <a:lnTo>
                  <a:pt x="166" y="18"/>
                </a:lnTo>
                <a:lnTo>
                  <a:pt x="166" y="19"/>
                </a:lnTo>
                <a:lnTo>
                  <a:pt x="166" y="21"/>
                </a:lnTo>
                <a:lnTo>
                  <a:pt x="166" y="23"/>
                </a:lnTo>
                <a:lnTo>
                  <a:pt x="166" y="27"/>
                </a:lnTo>
                <a:lnTo>
                  <a:pt x="174" y="27"/>
                </a:lnTo>
                <a:lnTo>
                  <a:pt x="176" y="27"/>
                </a:lnTo>
                <a:lnTo>
                  <a:pt x="179" y="27"/>
                </a:lnTo>
                <a:lnTo>
                  <a:pt x="179" y="29"/>
                </a:lnTo>
                <a:lnTo>
                  <a:pt x="179" y="31"/>
                </a:lnTo>
                <a:lnTo>
                  <a:pt x="179" y="40"/>
                </a:lnTo>
                <a:lnTo>
                  <a:pt x="190" y="40"/>
                </a:lnTo>
                <a:lnTo>
                  <a:pt x="198" y="40"/>
                </a:lnTo>
                <a:lnTo>
                  <a:pt x="198" y="45"/>
                </a:lnTo>
                <a:lnTo>
                  <a:pt x="198" y="53"/>
                </a:lnTo>
                <a:lnTo>
                  <a:pt x="205" y="53"/>
                </a:lnTo>
                <a:lnTo>
                  <a:pt x="205" y="85"/>
                </a:lnTo>
                <a:lnTo>
                  <a:pt x="205" y="87"/>
                </a:lnTo>
                <a:lnTo>
                  <a:pt x="205" y="88"/>
                </a:lnTo>
                <a:lnTo>
                  <a:pt x="205" y="91"/>
                </a:lnTo>
                <a:lnTo>
                  <a:pt x="213" y="91"/>
                </a:lnTo>
                <a:lnTo>
                  <a:pt x="214" y="91"/>
                </a:lnTo>
                <a:lnTo>
                  <a:pt x="216" y="91"/>
                </a:lnTo>
                <a:lnTo>
                  <a:pt x="218" y="91"/>
                </a:lnTo>
                <a:lnTo>
                  <a:pt x="218" y="93"/>
                </a:lnTo>
                <a:lnTo>
                  <a:pt x="218" y="96"/>
                </a:lnTo>
                <a:lnTo>
                  <a:pt x="218" y="98"/>
                </a:lnTo>
                <a:lnTo>
                  <a:pt x="218" y="104"/>
                </a:lnTo>
                <a:lnTo>
                  <a:pt x="218" y="109"/>
                </a:lnTo>
                <a:lnTo>
                  <a:pt x="218" y="112"/>
                </a:lnTo>
                <a:lnTo>
                  <a:pt x="218" y="117"/>
                </a:lnTo>
                <a:lnTo>
                  <a:pt x="218" y="130"/>
                </a:lnTo>
                <a:lnTo>
                  <a:pt x="219" y="130"/>
                </a:lnTo>
                <a:lnTo>
                  <a:pt x="218" y="136"/>
                </a:lnTo>
                <a:lnTo>
                  <a:pt x="230" y="136"/>
                </a:lnTo>
                <a:lnTo>
                  <a:pt x="230" y="143"/>
                </a:lnTo>
                <a:lnTo>
                  <a:pt x="230" y="147"/>
                </a:lnTo>
                <a:lnTo>
                  <a:pt x="230" y="152"/>
                </a:lnTo>
                <a:lnTo>
                  <a:pt x="230" y="155"/>
                </a:lnTo>
                <a:lnTo>
                  <a:pt x="234" y="155"/>
                </a:lnTo>
                <a:lnTo>
                  <a:pt x="235" y="155"/>
                </a:lnTo>
                <a:lnTo>
                  <a:pt x="235" y="159"/>
                </a:lnTo>
                <a:lnTo>
                  <a:pt x="235" y="168"/>
                </a:lnTo>
                <a:lnTo>
                  <a:pt x="235" y="181"/>
                </a:lnTo>
                <a:lnTo>
                  <a:pt x="235" y="194"/>
                </a:lnTo>
                <a:lnTo>
                  <a:pt x="235" y="207"/>
                </a:lnTo>
                <a:lnTo>
                  <a:pt x="235" y="232"/>
                </a:lnTo>
                <a:lnTo>
                  <a:pt x="235" y="245"/>
                </a:lnTo>
                <a:lnTo>
                  <a:pt x="235" y="259"/>
                </a:lnTo>
                <a:lnTo>
                  <a:pt x="235" y="269"/>
                </a:lnTo>
                <a:lnTo>
                  <a:pt x="235" y="282"/>
                </a:lnTo>
                <a:lnTo>
                  <a:pt x="235" y="295"/>
                </a:lnTo>
                <a:lnTo>
                  <a:pt x="235" y="296"/>
                </a:lnTo>
                <a:lnTo>
                  <a:pt x="235" y="307"/>
                </a:lnTo>
                <a:lnTo>
                  <a:pt x="235" y="309"/>
                </a:lnTo>
                <a:lnTo>
                  <a:pt x="222" y="309"/>
                </a:lnTo>
                <a:lnTo>
                  <a:pt x="200" y="309"/>
                </a:lnTo>
                <a:lnTo>
                  <a:pt x="198" y="309"/>
                </a:lnTo>
                <a:lnTo>
                  <a:pt x="190" y="309"/>
                </a:lnTo>
                <a:lnTo>
                  <a:pt x="189" y="309"/>
                </a:lnTo>
                <a:lnTo>
                  <a:pt x="187" y="309"/>
                </a:lnTo>
                <a:lnTo>
                  <a:pt x="134" y="309"/>
                </a:lnTo>
                <a:lnTo>
                  <a:pt x="125" y="309"/>
                </a:lnTo>
                <a:lnTo>
                  <a:pt x="123" y="309"/>
                </a:lnTo>
                <a:lnTo>
                  <a:pt x="96" y="309"/>
                </a:lnTo>
                <a:lnTo>
                  <a:pt x="91" y="309"/>
                </a:lnTo>
                <a:lnTo>
                  <a:pt x="83" y="309"/>
                </a:lnTo>
                <a:lnTo>
                  <a:pt x="66" y="309"/>
                </a:lnTo>
                <a:lnTo>
                  <a:pt x="56" y="309"/>
                </a:lnTo>
                <a:lnTo>
                  <a:pt x="50" y="309"/>
                </a:lnTo>
                <a:lnTo>
                  <a:pt x="46" y="309"/>
                </a:lnTo>
                <a:lnTo>
                  <a:pt x="45" y="309"/>
                </a:lnTo>
                <a:lnTo>
                  <a:pt x="43" y="309"/>
                </a:lnTo>
                <a:lnTo>
                  <a:pt x="6" y="309"/>
                </a:lnTo>
                <a:lnTo>
                  <a:pt x="6" y="299"/>
                </a:lnTo>
                <a:lnTo>
                  <a:pt x="6" y="296"/>
                </a:lnTo>
                <a:lnTo>
                  <a:pt x="6" y="295"/>
                </a:lnTo>
                <a:lnTo>
                  <a:pt x="6" y="293"/>
                </a:lnTo>
                <a:lnTo>
                  <a:pt x="6" y="291"/>
                </a:lnTo>
                <a:lnTo>
                  <a:pt x="6" y="290"/>
                </a:lnTo>
                <a:lnTo>
                  <a:pt x="6" y="288"/>
                </a:lnTo>
                <a:lnTo>
                  <a:pt x="6" y="287"/>
                </a:lnTo>
                <a:lnTo>
                  <a:pt x="6" y="285"/>
                </a:lnTo>
                <a:lnTo>
                  <a:pt x="6" y="283"/>
                </a:lnTo>
                <a:lnTo>
                  <a:pt x="6" y="282"/>
                </a:lnTo>
                <a:lnTo>
                  <a:pt x="6" y="280"/>
                </a:lnTo>
                <a:lnTo>
                  <a:pt x="6" y="279"/>
                </a:lnTo>
                <a:lnTo>
                  <a:pt x="6" y="277"/>
                </a:lnTo>
                <a:lnTo>
                  <a:pt x="6" y="275"/>
                </a:lnTo>
                <a:lnTo>
                  <a:pt x="6" y="274"/>
                </a:lnTo>
                <a:lnTo>
                  <a:pt x="6" y="272"/>
                </a:lnTo>
                <a:lnTo>
                  <a:pt x="6" y="271"/>
                </a:lnTo>
                <a:lnTo>
                  <a:pt x="6" y="269"/>
                </a:lnTo>
                <a:lnTo>
                  <a:pt x="6" y="267"/>
                </a:lnTo>
                <a:lnTo>
                  <a:pt x="6" y="266"/>
                </a:lnTo>
                <a:lnTo>
                  <a:pt x="6" y="264"/>
                </a:lnTo>
                <a:lnTo>
                  <a:pt x="6" y="263"/>
                </a:lnTo>
                <a:lnTo>
                  <a:pt x="6" y="261"/>
                </a:lnTo>
                <a:lnTo>
                  <a:pt x="6" y="259"/>
                </a:lnTo>
                <a:lnTo>
                  <a:pt x="6" y="258"/>
                </a:lnTo>
                <a:lnTo>
                  <a:pt x="6" y="256"/>
                </a:lnTo>
                <a:lnTo>
                  <a:pt x="6" y="255"/>
                </a:lnTo>
                <a:lnTo>
                  <a:pt x="6" y="253"/>
                </a:lnTo>
                <a:lnTo>
                  <a:pt x="6" y="251"/>
                </a:lnTo>
                <a:lnTo>
                  <a:pt x="6" y="250"/>
                </a:lnTo>
                <a:lnTo>
                  <a:pt x="6" y="248"/>
                </a:lnTo>
                <a:lnTo>
                  <a:pt x="6" y="247"/>
                </a:lnTo>
                <a:lnTo>
                  <a:pt x="6" y="245"/>
                </a:lnTo>
                <a:lnTo>
                  <a:pt x="6" y="243"/>
                </a:lnTo>
                <a:lnTo>
                  <a:pt x="6" y="242"/>
                </a:lnTo>
                <a:lnTo>
                  <a:pt x="6" y="240"/>
                </a:lnTo>
                <a:lnTo>
                  <a:pt x="6" y="239"/>
                </a:lnTo>
                <a:lnTo>
                  <a:pt x="5" y="239"/>
                </a:lnTo>
                <a:lnTo>
                  <a:pt x="5" y="237"/>
                </a:lnTo>
                <a:lnTo>
                  <a:pt x="5" y="235"/>
                </a:lnTo>
                <a:lnTo>
                  <a:pt x="5" y="234"/>
                </a:lnTo>
                <a:lnTo>
                  <a:pt x="5" y="232"/>
                </a:lnTo>
                <a:lnTo>
                  <a:pt x="5" y="231"/>
                </a:lnTo>
                <a:lnTo>
                  <a:pt x="5" y="229"/>
                </a:lnTo>
                <a:lnTo>
                  <a:pt x="5" y="227"/>
                </a:lnTo>
                <a:lnTo>
                  <a:pt x="5" y="226"/>
                </a:lnTo>
                <a:lnTo>
                  <a:pt x="5" y="224"/>
                </a:lnTo>
                <a:lnTo>
                  <a:pt x="5" y="223"/>
                </a:lnTo>
                <a:lnTo>
                  <a:pt x="5" y="221"/>
                </a:lnTo>
                <a:lnTo>
                  <a:pt x="5" y="219"/>
                </a:lnTo>
                <a:lnTo>
                  <a:pt x="5" y="218"/>
                </a:lnTo>
                <a:lnTo>
                  <a:pt x="5" y="216"/>
                </a:lnTo>
                <a:lnTo>
                  <a:pt x="5" y="215"/>
                </a:lnTo>
                <a:lnTo>
                  <a:pt x="5" y="213"/>
                </a:lnTo>
                <a:lnTo>
                  <a:pt x="5" y="211"/>
                </a:lnTo>
                <a:lnTo>
                  <a:pt x="5" y="210"/>
                </a:lnTo>
                <a:lnTo>
                  <a:pt x="5" y="208"/>
                </a:lnTo>
                <a:lnTo>
                  <a:pt x="5" y="207"/>
                </a:lnTo>
                <a:lnTo>
                  <a:pt x="5" y="205"/>
                </a:lnTo>
                <a:lnTo>
                  <a:pt x="5" y="203"/>
                </a:lnTo>
                <a:lnTo>
                  <a:pt x="5" y="202"/>
                </a:lnTo>
                <a:lnTo>
                  <a:pt x="5" y="200"/>
                </a:lnTo>
                <a:lnTo>
                  <a:pt x="5" y="199"/>
                </a:lnTo>
                <a:lnTo>
                  <a:pt x="5" y="197"/>
                </a:lnTo>
                <a:lnTo>
                  <a:pt x="5" y="195"/>
                </a:lnTo>
                <a:lnTo>
                  <a:pt x="5" y="194"/>
                </a:lnTo>
                <a:lnTo>
                  <a:pt x="5" y="192"/>
                </a:lnTo>
                <a:lnTo>
                  <a:pt x="5" y="191"/>
                </a:lnTo>
                <a:lnTo>
                  <a:pt x="5" y="189"/>
                </a:lnTo>
                <a:lnTo>
                  <a:pt x="5" y="187"/>
                </a:lnTo>
                <a:lnTo>
                  <a:pt x="5" y="186"/>
                </a:lnTo>
                <a:lnTo>
                  <a:pt x="5" y="184"/>
                </a:lnTo>
                <a:lnTo>
                  <a:pt x="5" y="183"/>
                </a:lnTo>
                <a:lnTo>
                  <a:pt x="5" y="181"/>
                </a:lnTo>
                <a:lnTo>
                  <a:pt x="5" y="179"/>
                </a:lnTo>
                <a:lnTo>
                  <a:pt x="5" y="178"/>
                </a:lnTo>
                <a:lnTo>
                  <a:pt x="5" y="176"/>
                </a:lnTo>
                <a:lnTo>
                  <a:pt x="5" y="175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5" y="168"/>
                </a:lnTo>
                <a:lnTo>
                  <a:pt x="5" y="167"/>
                </a:lnTo>
                <a:lnTo>
                  <a:pt x="5" y="155"/>
                </a:lnTo>
                <a:lnTo>
                  <a:pt x="0" y="155"/>
                </a:lnTo>
                <a:lnTo>
                  <a:pt x="0" y="152"/>
                </a:lnTo>
                <a:lnTo>
                  <a:pt x="0" y="141"/>
                </a:lnTo>
                <a:lnTo>
                  <a:pt x="0" y="136"/>
                </a:lnTo>
                <a:lnTo>
                  <a:pt x="0" y="130"/>
                </a:lnTo>
                <a:lnTo>
                  <a:pt x="0" y="128"/>
                </a:lnTo>
                <a:lnTo>
                  <a:pt x="2" y="128"/>
                </a:lnTo>
                <a:lnTo>
                  <a:pt x="6" y="128"/>
                </a:lnTo>
                <a:lnTo>
                  <a:pt x="10" y="128"/>
                </a:lnTo>
                <a:lnTo>
                  <a:pt x="13" y="128"/>
                </a:lnTo>
                <a:lnTo>
                  <a:pt x="13" y="125"/>
                </a:lnTo>
                <a:lnTo>
                  <a:pt x="13" y="123"/>
                </a:lnTo>
                <a:lnTo>
                  <a:pt x="13" y="122"/>
                </a:lnTo>
                <a:lnTo>
                  <a:pt x="18" y="123"/>
                </a:lnTo>
                <a:lnTo>
                  <a:pt x="22" y="123"/>
                </a:lnTo>
                <a:lnTo>
                  <a:pt x="24" y="123"/>
                </a:lnTo>
                <a:lnTo>
                  <a:pt x="34" y="123"/>
                </a:lnTo>
                <a:lnTo>
                  <a:pt x="37" y="123"/>
                </a:lnTo>
                <a:lnTo>
                  <a:pt x="38" y="123"/>
                </a:lnTo>
                <a:lnTo>
                  <a:pt x="38" y="117"/>
                </a:lnTo>
                <a:lnTo>
                  <a:pt x="38" y="109"/>
                </a:lnTo>
                <a:lnTo>
                  <a:pt x="38" y="104"/>
                </a:lnTo>
                <a:lnTo>
                  <a:pt x="43" y="104"/>
                </a:lnTo>
                <a:lnTo>
                  <a:pt x="43" y="98"/>
                </a:lnTo>
                <a:lnTo>
                  <a:pt x="42" y="98"/>
                </a:lnTo>
                <a:lnTo>
                  <a:pt x="38" y="98"/>
                </a:lnTo>
                <a:lnTo>
                  <a:pt x="38" y="96"/>
                </a:lnTo>
                <a:lnTo>
                  <a:pt x="38" y="91"/>
                </a:lnTo>
                <a:lnTo>
                  <a:pt x="42" y="91"/>
                </a:lnTo>
                <a:lnTo>
                  <a:pt x="43" y="91"/>
                </a:lnTo>
                <a:lnTo>
                  <a:pt x="43" y="85"/>
                </a:lnTo>
                <a:lnTo>
                  <a:pt x="43" y="79"/>
                </a:lnTo>
                <a:lnTo>
                  <a:pt x="48" y="79"/>
                </a:lnTo>
                <a:lnTo>
                  <a:pt x="50" y="79"/>
                </a:lnTo>
                <a:lnTo>
                  <a:pt x="51" y="79"/>
                </a:lnTo>
                <a:lnTo>
                  <a:pt x="51" y="72"/>
                </a:lnTo>
                <a:lnTo>
                  <a:pt x="51" y="71"/>
                </a:lnTo>
                <a:lnTo>
                  <a:pt x="51" y="67"/>
                </a:lnTo>
                <a:lnTo>
                  <a:pt x="51" y="66"/>
                </a:lnTo>
                <a:lnTo>
                  <a:pt x="53" y="66"/>
                </a:lnTo>
                <a:lnTo>
                  <a:pt x="56" y="66"/>
                </a:lnTo>
                <a:lnTo>
                  <a:pt x="58" y="66"/>
                </a:lnTo>
                <a:lnTo>
                  <a:pt x="59" y="66"/>
                </a:lnTo>
                <a:lnTo>
                  <a:pt x="64" y="66"/>
                </a:lnTo>
                <a:lnTo>
                  <a:pt x="64" y="58"/>
                </a:lnTo>
                <a:lnTo>
                  <a:pt x="64" y="56"/>
                </a:lnTo>
                <a:lnTo>
                  <a:pt x="64" y="53"/>
                </a:lnTo>
                <a:lnTo>
                  <a:pt x="66" y="53"/>
                </a:lnTo>
                <a:lnTo>
                  <a:pt x="67" y="53"/>
                </a:lnTo>
                <a:lnTo>
                  <a:pt x="69" y="53"/>
                </a:lnTo>
                <a:lnTo>
                  <a:pt x="69" y="43"/>
                </a:lnTo>
                <a:lnTo>
                  <a:pt x="70" y="27"/>
                </a:lnTo>
                <a:lnTo>
                  <a:pt x="72" y="27"/>
                </a:lnTo>
                <a:lnTo>
                  <a:pt x="75" y="27"/>
                </a:lnTo>
                <a:lnTo>
                  <a:pt x="77" y="27"/>
                </a:lnTo>
                <a:lnTo>
                  <a:pt x="77" y="26"/>
                </a:lnTo>
                <a:lnTo>
                  <a:pt x="78" y="26"/>
                </a:lnTo>
                <a:lnTo>
                  <a:pt x="78" y="24"/>
                </a:lnTo>
                <a:lnTo>
                  <a:pt x="80" y="23"/>
                </a:lnTo>
                <a:lnTo>
                  <a:pt x="80" y="19"/>
                </a:lnTo>
                <a:lnTo>
                  <a:pt x="82" y="16"/>
                </a:lnTo>
                <a:lnTo>
                  <a:pt x="83" y="15"/>
                </a:lnTo>
                <a:lnTo>
                  <a:pt x="83" y="11"/>
                </a:lnTo>
                <a:lnTo>
                  <a:pt x="83" y="10"/>
                </a:lnTo>
                <a:lnTo>
                  <a:pt x="85" y="8"/>
                </a:lnTo>
                <a:lnTo>
                  <a:pt x="85" y="7"/>
                </a:lnTo>
                <a:lnTo>
                  <a:pt x="85" y="5"/>
                </a:lnTo>
                <a:lnTo>
                  <a:pt x="86" y="3"/>
                </a:lnTo>
                <a:lnTo>
                  <a:pt x="88" y="3"/>
                </a:lnTo>
                <a:lnTo>
                  <a:pt x="90" y="2"/>
                </a:lnTo>
                <a:lnTo>
                  <a:pt x="93" y="2"/>
                </a:lnTo>
                <a:lnTo>
                  <a:pt x="93" y="0"/>
                </a:lnTo>
                <a:lnTo>
                  <a:pt x="96" y="0"/>
                </a:lnTo>
                <a:lnTo>
                  <a:pt x="98" y="2"/>
                </a:lnTo>
                <a:lnTo>
                  <a:pt x="101" y="2"/>
                </a:lnTo>
                <a:lnTo>
                  <a:pt x="104" y="0"/>
                </a:lnTo>
                <a:lnTo>
                  <a:pt x="141" y="0"/>
                </a:lnTo>
                <a:lnTo>
                  <a:pt x="144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4" y="2"/>
                </a:lnTo>
                <a:close/>
              </a:path>
            </a:pathLst>
          </a:custGeom>
          <a:solidFill>
            <a:srgbClr val="67EBC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2"/>
          <p:cNvSpPr>
            <a:spLocks/>
          </p:cNvSpPr>
          <p:nvPr/>
        </p:nvSpPr>
        <p:spPr bwMode="auto">
          <a:xfrm>
            <a:off x="2968626" y="4005263"/>
            <a:ext cx="252413" cy="376238"/>
          </a:xfrm>
          <a:custGeom>
            <a:avLst/>
            <a:gdLst/>
            <a:ahLst/>
            <a:cxnLst>
              <a:cxn ang="0">
                <a:pos x="157" y="24"/>
              </a:cxn>
              <a:cxn ang="0">
                <a:pos x="157" y="24"/>
              </a:cxn>
              <a:cxn ang="0">
                <a:pos x="157" y="24"/>
              </a:cxn>
              <a:cxn ang="0">
                <a:pos x="157" y="24"/>
              </a:cxn>
              <a:cxn ang="0">
                <a:pos x="157" y="26"/>
              </a:cxn>
              <a:cxn ang="0">
                <a:pos x="157" y="26"/>
              </a:cxn>
              <a:cxn ang="0">
                <a:pos x="157" y="27"/>
              </a:cxn>
              <a:cxn ang="0">
                <a:pos x="157" y="27"/>
              </a:cxn>
              <a:cxn ang="0">
                <a:pos x="157" y="27"/>
              </a:cxn>
              <a:cxn ang="0">
                <a:pos x="157" y="29"/>
              </a:cxn>
              <a:cxn ang="0">
                <a:pos x="157" y="29"/>
              </a:cxn>
              <a:cxn ang="0">
                <a:pos x="157" y="29"/>
              </a:cxn>
              <a:cxn ang="0">
                <a:pos x="157" y="31"/>
              </a:cxn>
              <a:cxn ang="0">
                <a:pos x="157" y="31"/>
              </a:cxn>
              <a:cxn ang="0">
                <a:pos x="157" y="31"/>
              </a:cxn>
              <a:cxn ang="0">
                <a:pos x="157" y="32"/>
              </a:cxn>
              <a:cxn ang="0">
                <a:pos x="157" y="32"/>
              </a:cxn>
              <a:cxn ang="0">
                <a:pos x="157" y="32"/>
              </a:cxn>
              <a:cxn ang="0">
                <a:pos x="157" y="34"/>
              </a:cxn>
              <a:cxn ang="0">
                <a:pos x="157" y="34"/>
              </a:cxn>
              <a:cxn ang="0">
                <a:pos x="157" y="34"/>
              </a:cxn>
              <a:cxn ang="0">
                <a:pos x="157" y="35"/>
              </a:cxn>
              <a:cxn ang="0">
                <a:pos x="157" y="35"/>
              </a:cxn>
              <a:cxn ang="0">
                <a:pos x="157" y="37"/>
              </a:cxn>
              <a:cxn ang="0">
                <a:pos x="157" y="37"/>
              </a:cxn>
              <a:cxn ang="0">
                <a:pos x="157" y="37"/>
              </a:cxn>
              <a:cxn ang="0">
                <a:pos x="157" y="39"/>
              </a:cxn>
              <a:cxn ang="0">
                <a:pos x="157" y="39"/>
              </a:cxn>
              <a:cxn ang="0">
                <a:pos x="157" y="56"/>
              </a:cxn>
              <a:cxn ang="0">
                <a:pos x="157" y="79"/>
              </a:cxn>
              <a:cxn ang="0">
                <a:pos x="157" y="95"/>
              </a:cxn>
              <a:cxn ang="0">
                <a:pos x="159" y="147"/>
              </a:cxn>
              <a:cxn ang="0">
                <a:pos x="159" y="160"/>
              </a:cxn>
              <a:cxn ang="0">
                <a:pos x="157" y="192"/>
              </a:cxn>
              <a:cxn ang="0">
                <a:pos x="144" y="237"/>
              </a:cxn>
              <a:cxn ang="0">
                <a:pos x="106" y="237"/>
              </a:cxn>
              <a:cxn ang="0">
                <a:pos x="58" y="235"/>
              </a:cxn>
              <a:cxn ang="0">
                <a:pos x="24" y="235"/>
              </a:cxn>
              <a:cxn ang="0">
                <a:pos x="0" y="211"/>
              </a:cxn>
              <a:cxn ang="0">
                <a:pos x="0" y="131"/>
              </a:cxn>
              <a:cxn ang="0">
                <a:pos x="0" y="82"/>
              </a:cxn>
              <a:cxn ang="0">
                <a:pos x="0" y="50"/>
              </a:cxn>
              <a:cxn ang="0">
                <a:pos x="28" y="0"/>
              </a:cxn>
              <a:cxn ang="0">
                <a:pos x="69" y="0"/>
              </a:cxn>
              <a:cxn ang="0">
                <a:pos x="71" y="0"/>
              </a:cxn>
              <a:cxn ang="0">
                <a:pos x="71" y="0"/>
              </a:cxn>
              <a:cxn ang="0">
                <a:pos x="72" y="0"/>
              </a:cxn>
              <a:cxn ang="0">
                <a:pos x="72" y="0"/>
              </a:cxn>
              <a:cxn ang="0">
                <a:pos x="72" y="0"/>
              </a:cxn>
              <a:cxn ang="0">
                <a:pos x="74" y="0"/>
              </a:cxn>
              <a:cxn ang="0">
                <a:pos x="74" y="0"/>
              </a:cxn>
              <a:cxn ang="0">
                <a:pos x="76" y="0"/>
              </a:cxn>
              <a:cxn ang="0">
                <a:pos x="76" y="0"/>
              </a:cxn>
              <a:cxn ang="0">
                <a:pos x="76" y="0"/>
              </a:cxn>
              <a:cxn ang="0">
                <a:pos x="77" y="0"/>
              </a:cxn>
              <a:cxn ang="0">
                <a:pos x="132" y="0"/>
              </a:cxn>
            </a:cxnLst>
            <a:rect l="0" t="0" r="r" b="b"/>
            <a:pathLst>
              <a:path w="159" h="237">
                <a:moveTo>
                  <a:pt x="157" y="0"/>
                </a:moveTo>
                <a:lnTo>
                  <a:pt x="157" y="8"/>
                </a:lnTo>
                <a:lnTo>
                  <a:pt x="157" y="11"/>
                </a:lnTo>
                <a:lnTo>
                  <a:pt x="157" y="16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53"/>
                </a:lnTo>
                <a:lnTo>
                  <a:pt x="157" y="53"/>
                </a:lnTo>
                <a:lnTo>
                  <a:pt x="157" y="56"/>
                </a:lnTo>
                <a:lnTo>
                  <a:pt x="157" y="56"/>
                </a:lnTo>
                <a:lnTo>
                  <a:pt x="157" y="61"/>
                </a:lnTo>
                <a:lnTo>
                  <a:pt x="157" y="63"/>
                </a:lnTo>
                <a:lnTo>
                  <a:pt x="157" y="66"/>
                </a:lnTo>
                <a:lnTo>
                  <a:pt x="157" y="71"/>
                </a:lnTo>
                <a:lnTo>
                  <a:pt x="157" y="74"/>
                </a:lnTo>
                <a:lnTo>
                  <a:pt x="157" y="77"/>
                </a:lnTo>
                <a:lnTo>
                  <a:pt x="157" y="79"/>
                </a:lnTo>
                <a:lnTo>
                  <a:pt x="157" y="82"/>
                </a:lnTo>
                <a:lnTo>
                  <a:pt x="157" y="83"/>
                </a:lnTo>
                <a:lnTo>
                  <a:pt x="157" y="83"/>
                </a:lnTo>
                <a:lnTo>
                  <a:pt x="157" y="87"/>
                </a:lnTo>
                <a:lnTo>
                  <a:pt x="157" y="90"/>
                </a:lnTo>
                <a:lnTo>
                  <a:pt x="157" y="93"/>
                </a:lnTo>
                <a:lnTo>
                  <a:pt x="157" y="93"/>
                </a:lnTo>
                <a:lnTo>
                  <a:pt x="157" y="95"/>
                </a:lnTo>
                <a:lnTo>
                  <a:pt x="157" y="99"/>
                </a:lnTo>
                <a:lnTo>
                  <a:pt x="157" y="101"/>
                </a:lnTo>
                <a:lnTo>
                  <a:pt x="157" y="103"/>
                </a:lnTo>
                <a:lnTo>
                  <a:pt x="157" y="106"/>
                </a:lnTo>
                <a:lnTo>
                  <a:pt x="157" y="119"/>
                </a:lnTo>
                <a:lnTo>
                  <a:pt x="157" y="131"/>
                </a:lnTo>
                <a:lnTo>
                  <a:pt x="159" y="138"/>
                </a:lnTo>
                <a:lnTo>
                  <a:pt x="159" y="147"/>
                </a:lnTo>
                <a:lnTo>
                  <a:pt x="159" y="149"/>
                </a:lnTo>
                <a:lnTo>
                  <a:pt x="159" y="151"/>
                </a:lnTo>
                <a:lnTo>
                  <a:pt x="159" y="152"/>
                </a:lnTo>
                <a:lnTo>
                  <a:pt x="159" y="154"/>
                </a:lnTo>
                <a:lnTo>
                  <a:pt x="159" y="155"/>
                </a:lnTo>
                <a:lnTo>
                  <a:pt x="159" y="155"/>
                </a:lnTo>
                <a:lnTo>
                  <a:pt x="159" y="157"/>
                </a:lnTo>
                <a:lnTo>
                  <a:pt x="159" y="160"/>
                </a:lnTo>
                <a:lnTo>
                  <a:pt x="159" y="162"/>
                </a:lnTo>
                <a:lnTo>
                  <a:pt x="159" y="165"/>
                </a:lnTo>
                <a:lnTo>
                  <a:pt x="157" y="165"/>
                </a:lnTo>
                <a:lnTo>
                  <a:pt x="157" y="168"/>
                </a:lnTo>
                <a:lnTo>
                  <a:pt x="157" y="170"/>
                </a:lnTo>
                <a:lnTo>
                  <a:pt x="157" y="176"/>
                </a:lnTo>
                <a:lnTo>
                  <a:pt x="157" y="184"/>
                </a:lnTo>
                <a:lnTo>
                  <a:pt x="157" y="192"/>
                </a:lnTo>
                <a:lnTo>
                  <a:pt x="157" y="194"/>
                </a:lnTo>
                <a:lnTo>
                  <a:pt x="157" y="223"/>
                </a:lnTo>
                <a:lnTo>
                  <a:pt x="157" y="232"/>
                </a:lnTo>
                <a:lnTo>
                  <a:pt x="157" y="235"/>
                </a:lnTo>
                <a:lnTo>
                  <a:pt x="157" y="237"/>
                </a:lnTo>
                <a:lnTo>
                  <a:pt x="157" y="237"/>
                </a:lnTo>
                <a:lnTo>
                  <a:pt x="148" y="237"/>
                </a:lnTo>
                <a:lnTo>
                  <a:pt x="144" y="237"/>
                </a:lnTo>
                <a:lnTo>
                  <a:pt x="132" y="237"/>
                </a:lnTo>
                <a:lnTo>
                  <a:pt x="125" y="237"/>
                </a:lnTo>
                <a:lnTo>
                  <a:pt x="125" y="237"/>
                </a:lnTo>
                <a:lnTo>
                  <a:pt x="122" y="237"/>
                </a:lnTo>
                <a:lnTo>
                  <a:pt x="122" y="237"/>
                </a:lnTo>
                <a:lnTo>
                  <a:pt x="119" y="237"/>
                </a:lnTo>
                <a:lnTo>
                  <a:pt x="108" y="237"/>
                </a:lnTo>
                <a:lnTo>
                  <a:pt x="106" y="237"/>
                </a:lnTo>
                <a:lnTo>
                  <a:pt x="93" y="237"/>
                </a:lnTo>
                <a:lnTo>
                  <a:pt x="93" y="237"/>
                </a:lnTo>
                <a:lnTo>
                  <a:pt x="93" y="237"/>
                </a:lnTo>
                <a:lnTo>
                  <a:pt x="80" y="237"/>
                </a:lnTo>
                <a:lnTo>
                  <a:pt x="79" y="237"/>
                </a:lnTo>
                <a:lnTo>
                  <a:pt x="66" y="237"/>
                </a:lnTo>
                <a:lnTo>
                  <a:pt x="61" y="235"/>
                </a:lnTo>
                <a:lnTo>
                  <a:pt x="58" y="235"/>
                </a:lnTo>
                <a:lnTo>
                  <a:pt x="40" y="235"/>
                </a:lnTo>
                <a:lnTo>
                  <a:pt x="40" y="235"/>
                </a:lnTo>
                <a:lnTo>
                  <a:pt x="28" y="235"/>
                </a:lnTo>
                <a:lnTo>
                  <a:pt x="28" y="235"/>
                </a:lnTo>
                <a:lnTo>
                  <a:pt x="24" y="235"/>
                </a:lnTo>
                <a:lnTo>
                  <a:pt x="24" y="235"/>
                </a:lnTo>
                <a:lnTo>
                  <a:pt x="24" y="235"/>
                </a:lnTo>
                <a:lnTo>
                  <a:pt x="24" y="235"/>
                </a:lnTo>
                <a:lnTo>
                  <a:pt x="20" y="235"/>
                </a:lnTo>
                <a:lnTo>
                  <a:pt x="13" y="235"/>
                </a:lnTo>
                <a:lnTo>
                  <a:pt x="0" y="237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16"/>
                </a:lnTo>
                <a:lnTo>
                  <a:pt x="0" y="211"/>
                </a:lnTo>
                <a:lnTo>
                  <a:pt x="0" y="211"/>
                </a:lnTo>
                <a:lnTo>
                  <a:pt x="0" y="210"/>
                </a:lnTo>
                <a:lnTo>
                  <a:pt x="0" y="184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0" y="144"/>
                </a:lnTo>
                <a:lnTo>
                  <a:pt x="0" y="131"/>
                </a:lnTo>
                <a:lnTo>
                  <a:pt x="0" y="115"/>
                </a:lnTo>
                <a:lnTo>
                  <a:pt x="0" y="109"/>
                </a:lnTo>
                <a:lnTo>
                  <a:pt x="0" y="106"/>
                </a:lnTo>
                <a:lnTo>
                  <a:pt x="0" y="98"/>
                </a:lnTo>
                <a:lnTo>
                  <a:pt x="0" y="98"/>
                </a:lnTo>
                <a:lnTo>
                  <a:pt x="0" y="96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66"/>
                </a:lnTo>
                <a:lnTo>
                  <a:pt x="0" y="50"/>
                </a:lnTo>
                <a:lnTo>
                  <a:pt x="0" y="48"/>
                </a:lnTo>
                <a:lnTo>
                  <a:pt x="0" y="39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13" y="0"/>
                </a:lnTo>
                <a:lnTo>
                  <a:pt x="15" y="0"/>
                </a:lnTo>
                <a:lnTo>
                  <a:pt x="28" y="0"/>
                </a:lnTo>
                <a:lnTo>
                  <a:pt x="40" y="0"/>
                </a:lnTo>
                <a:lnTo>
                  <a:pt x="50" y="0"/>
                </a:lnTo>
                <a:lnTo>
                  <a:pt x="53" y="0"/>
                </a:lnTo>
                <a:lnTo>
                  <a:pt x="53" y="0"/>
                </a:lnTo>
                <a:lnTo>
                  <a:pt x="5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9" y="0"/>
                </a:lnTo>
                <a:lnTo>
                  <a:pt x="90" y="0"/>
                </a:lnTo>
                <a:lnTo>
                  <a:pt x="93" y="0"/>
                </a:lnTo>
                <a:lnTo>
                  <a:pt x="106" y="0"/>
                </a:lnTo>
                <a:lnTo>
                  <a:pt x="106" y="0"/>
                </a:lnTo>
                <a:lnTo>
                  <a:pt x="108" y="0"/>
                </a:lnTo>
                <a:lnTo>
                  <a:pt x="119" y="0"/>
                </a:lnTo>
                <a:lnTo>
                  <a:pt x="132" y="0"/>
                </a:lnTo>
                <a:lnTo>
                  <a:pt x="132" y="0"/>
                </a:lnTo>
                <a:lnTo>
                  <a:pt x="136" y="0"/>
                </a:lnTo>
                <a:lnTo>
                  <a:pt x="146" y="0"/>
                </a:lnTo>
                <a:lnTo>
                  <a:pt x="154" y="0"/>
                </a:lnTo>
                <a:lnTo>
                  <a:pt x="157" y="0"/>
                </a:lnTo>
                <a:close/>
              </a:path>
            </a:pathLst>
          </a:custGeom>
          <a:solidFill>
            <a:srgbClr val="7861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3"/>
          <p:cNvSpPr>
            <a:spLocks/>
          </p:cNvSpPr>
          <p:nvPr/>
        </p:nvSpPr>
        <p:spPr bwMode="auto">
          <a:xfrm>
            <a:off x="5024438" y="2992438"/>
            <a:ext cx="528638" cy="635000"/>
          </a:xfrm>
          <a:custGeom>
            <a:avLst/>
            <a:gdLst/>
            <a:ahLst/>
            <a:cxnLst>
              <a:cxn ang="0">
                <a:pos x="333" y="72"/>
              </a:cxn>
              <a:cxn ang="0">
                <a:pos x="333" y="160"/>
              </a:cxn>
              <a:cxn ang="0">
                <a:pos x="333" y="203"/>
              </a:cxn>
              <a:cxn ang="0">
                <a:pos x="321" y="213"/>
              </a:cxn>
              <a:cxn ang="0">
                <a:pos x="318" y="214"/>
              </a:cxn>
              <a:cxn ang="0">
                <a:pos x="318" y="238"/>
              </a:cxn>
              <a:cxn ang="0">
                <a:pos x="305" y="240"/>
              </a:cxn>
              <a:cxn ang="0">
                <a:pos x="293" y="240"/>
              </a:cxn>
              <a:cxn ang="0">
                <a:pos x="278" y="253"/>
              </a:cxn>
              <a:cxn ang="0">
                <a:pos x="278" y="265"/>
              </a:cxn>
              <a:cxn ang="0">
                <a:pos x="278" y="278"/>
              </a:cxn>
              <a:cxn ang="0">
                <a:pos x="278" y="288"/>
              </a:cxn>
              <a:cxn ang="0">
                <a:pos x="278" y="305"/>
              </a:cxn>
              <a:cxn ang="0">
                <a:pos x="278" y="321"/>
              </a:cxn>
              <a:cxn ang="0">
                <a:pos x="278" y="347"/>
              </a:cxn>
              <a:cxn ang="0">
                <a:pos x="278" y="373"/>
              </a:cxn>
              <a:cxn ang="0">
                <a:pos x="278" y="400"/>
              </a:cxn>
              <a:cxn ang="0">
                <a:pos x="254" y="400"/>
              </a:cxn>
              <a:cxn ang="0">
                <a:pos x="208" y="400"/>
              </a:cxn>
              <a:cxn ang="0">
                <a:pos x="206" y="400"/>
              </a:cxn>
              <a:cxn ang="0">
                <a:pos x="198" y="400"/>
              </a:cxn>
              <a:cxn ang="0">
                <a:pos x="126" y="400"/>
              </a:cxn>
              <a:cxn ang="0">
                <a:pos x="101" y="400"/>
              </a:cxn>
              <a:cxn ang="0">
                <a:pos x="75" y="400"/>
              </a:cxn>
              <a:cxn ang="0">
                <a:pos x="65" y="400"/>
              </a:cxn>
              <a:cxn ang="0">
                <a:pos x="41" y="400"/>
              </a:cxn>
              <a:cxn ang="0">
                <a:pos x="38" y="281"/>
              </a:cxn>
              <a:cxn ang="0">
                <a:pos x="38" y="261"/>
              </a:cxn>
              <a:cxn ang="0">
                <a:pos x="0" y="240"/>
              </a:cxn>
              <a:cxn ang="0">
                <a:pos x="0" y="206"/>
              </a:cxn>
              <a:cxn ang="0">
                <a:pos x="0" y="200"/>
              </a:cxn>
              <a:cxn ang="0">
                <a:pos x="0" y="160"/>
              </a:cxn>
              <a:cxn ang="0">
                <a:pos x="38" y="155"/>
              </a:cxn>
              <a:cxn ang="0">
                <a:pos x="38" y="80"/>
              </a:cxn>
              <a:cxn ang="0">
                <a:pos x="38" y="48"/>
              </a:cxn>
              <a:cxn ang="0">
                <a:pos x="45" y="0"/>
              </a:cxn>
              <a:cxn ang="0">
                <a:pos x="77" y="0"/>
              </a:cxn>
              <a:cxn ang="0">
                <a:pos x="115" y="0"/>
              </a:cxn>
              <a:cxn ang="0">
                <a:pos x="120" y="13"/>
              </a:cxn>
              <a:cxn ang="0">
                <a:pos x="120" y="24"/>
              </a:cxn>
              <a:cxn ang="0">
                <a:pos x="120" y="33"/>
              </a:cxn>
              <a:cxn ang="0">
                <a:pos x="120" y="61"/>
              </a:cxn>
              <a:cxn ang="0">
                <a:pos x="120" y="80"/>
              </a:cxn>
              <a:cxn ang="0">
                <a:pos x="133" y="80"/>
              </a:cxn>
              <a:cxn ang="0">
                <a:pos x="153" y="80"/>
              </a:cxn>
              <a:cxn ang="0">
                <a:pos x="171" y="80"/>
              </a:cxn>
              <a:cxn ang="0">
                <a:pos x="174" y="80"/>
              </a:cxn>
              <a:cxn ang="0">
                <a:pos x="198" y="73"/>
              </a:cxn>
              <a:cxn ang="0">
                <a:pos x="205" y="80"/>
              </a:cxn>
              <a:cxn ang="0">
                <a:pos x="213" y="80"/>
              </a:cxn>
              <a:cxn ang="0">
                <a:pos x="216" y="80"/>
              </a:cxn>
              <a:cxn ang="0">
                <a:pos x="217" y="80"/>
              </a:cxn>
              <a:cxn ang="0">
                <a:pos x="225" y="80"/>
              </a:cxn>
              <a:cxn ang="0">
                <a:pos x="238" y="80"/>
              </a:cxn>
              <a:cxn ang="0">
                <a:pos x="257" y="80"/>
              </a:cxn>
              <a:cxn ang="0">
                <a:pos x="278" y="80"/>
              </a:cxn>
              <a:cxn ang="0">
                <a:pos x="278" y="0"/>
              </a:cxn>
            </a:cxnLst>
            <a:rect l="0" t="0" r="r" b="b"/>
            <a:pathLst>
              <a:path w="333" h="400">
                <a:moveTo>
                  <a:pt x="331" y="0"/>
                </a:moveTo>
                <a:lnTo>
                  <a:pt x="333" y="48"/>
                </a:lnTo>
                <a:lnTo>
                  <a:pt x="333" y="72"/>
                </a:lnTo>
                <a:lnTo>
                  <a:pt x="333" y="73"/>
                </a:lnTo>
                <a:lnTo>
                  <a:pt x="333" y="129"/>
                </a:lnTo>
                <a:lnTo>
                  <a:pt x="333" y="160"/>
                </a:lnTo>
                <a:lnTo>
                  <a:pt x="333" y="200"/>
                </a:lnTo>
                <a:lnTo>
                  <a:pt x="333" y="200"/>
                </a:lnTo>
                <a:lnTo>
                  <a:pt x="333" y="203"/>
                </a:lnTo>
                <a:lnTo>
                  <a:pt x="333" y="213"/>
                </a:lnTo>
                <a:lnTo>
                  <a:pt x="325" y="213"/>
                </a:lnTo>
                <a:lnTo>
                  <a:pt x="321" y="213"/>
                </a:lnTo>
                <a:lnTo>
                  <a:pt x="320" y="213"/>
                </a:lnTo>
                <a:lnTo>
                  <a:pt x="318" y="213"/>
                </a:lnTo>
                <a:lnTo>
                  <a:pt x="318" y="214"/>
                </a:lnTo>
                <a:lnTo>
                  <a:pt x="318" y="225"/>
                </a:lnTo>
                <a:lnTo>
                  <a:pt x="318" y="227"/>
                </a:lnTo>
                <a:lnTo>
                  <a:pt x="318" y="238"/>
                </a:lnTo>
                <a:lnTo>
                  <a:pt x="318" y="240"/>
                </a:lnTo>
                <a:lnTo>
                  <a:pt x="318" y="240"/>
                </a:lnTo>
                <a:lnTo>
                  <a:pt x="305" y="240"/>
                </a:lnTo>
                <a:lnTo>
                  <a:pt x="305" y="240"/>
                </a:lnTo>
                <a:lnTo>
                  <a:pt x="293" y="240"/>
                </a:lnTo>
                <a:lnTo>
                  <a:pt x="293" y="240"/>
                </a:lnTo>
                <a:lnTo>
                  <a:pt x="278" y="240"/>
                </a:lnTo>
                <a:lnTo>
                  <a:pt x="278" y="249"/>
                </a:lnTo>
                <a:lnTo>
                  <a:pt x="278" y="253"/>
                </a:lnTo>
                <a:lnTo>
                  <a:pt x="278" y="253"/>
                </a:lnTo>
                <a:lnTo>
                  <a:pt x="278" y="259"/>
                </a:lnTo>
                <a:lnTo>
                  <a:pt x="278" y="265"/>
                </a:lnTo>
                <a:lnTo>
                  <a:pt x="278" y="265"/>
                </a:lnTo>
                <a:lnTo>
                  <a:pt x="278" y="273"/>
                </a:lnTo>
                <a:lnTo>
                  <a:pt x="278" y="278"/>
                </a:lnTo>
                <a:lnTo>
                  <a:pt x="278" y="280"/>
                </a:lnTo>
                <a:lnTo>
                  <a:pt x="278" y="283"/>
                </a:lnTo>
                <a:lnTo>
                  <a:pt x="278" y="288"/>
                </a:lnTo>
                <a:lnTo>
                  <a:pt x="278" y="293"/>
                </a:lnTo>
                <a:lnTo>
                  <a:pt x="278" y="294"/>
                </a:lnTo>
                <a:lnTo>
                  <a:pt x="278" y="305"/>
                </a:lnTo>
                <a:lnTo>
                  <a:pt x="278" y="307"/>
                </a:lnTo>
                <a:lnTo>
                  <a:pt x="278" y="320"/>
                </a:lnTo>
                <a:lnTo>
                  <a:pt x="278" y="321"/>
                </a:lnTo>
                <a:lnTo>
                  <a:pt x="278" y="334"/>
                </a:lnTo>
                <a:lnTo>
                  <a:pt x="278" y="339"/>
                </a:lnTo>
                <a:lnTo>
                  <a:pt x="278" y="347"/>
                </a:lnTo>
                <a:lnTo>
                  <a:pt x="278" y="360"/>
                </a:lnTo>
                <a:lnTo>
                  <a:pt x="278" y="373"/>
                </a:lnTo>
                <a:lnTo>
                  <a:pt x="278" y="373"/>
                </a:lnTo>
                <a:lnTo>
                  <a:pt x="278" y="387"/>
                </a:lnTo>
                <a:lnTo>
                  <a:pt x="278" y="389"/>
                </a:lnTo>
                <a:lnTo>
                  <a:pt x="278" y="400"/>
                </a:lnTo>
                <a:lnTo>
                  <a:pt x="265" y="400"/>
                </a:lnTo>
                <a:lnTo>
                  <a:pt x="257" y="400"/>
                </a:lnTo>
                <a:lnTo>
                  <a:pt x="254" y="400"/>
                </a:lnTo>
                <a:lnTo>
                  <a:pt x="251" y="400"/>
                </a:lnTo>
                <a:lnTo>
                  <a:pt x="221" y="400"/>
                </a:lnTo>
                <a:lnTo>
                  <a:pt x="208" y="400"/>
                </a:lnTo>
                <a:lnTo>
                  <a:pt x="208" y="400"/>
                </a:lnTo>
                <a:lnTo>
                  <a:pt x="206" y="400"/>
                </a:lnTo>
                <a:lnTo>
                  <a:pt x="206" y="400"/>
                </a:lnTo>
                <a:lnTo>
                  <a:pt x="201" y="400"/>
                </a:lnTo>
                <a:lnTo>
                  <a:pt x="200" y="400"/>
                </a:lnTo>
                <a:lnTo>
                  <a:pt x="198" y="400"/>
                </a:lnTo>
                <a:lnTo>
                  <a:pt x="177" y="400"/>
                </a:lnTo>
                <a:lnTo>
                  <a:pt x="177" y="400"/>
                </a:lnTo>
                <a:lnTo>
                  <a:pt x="126" y="400"/>
                </a:lnTo>
                <a:lnTo>
                  <a:pt x="115" y="400"/>
                </a:lnTo>
                <a:lnTo>
                  <a:pt x="113" y="400"/>
                </a:lnTo>
                <a:lnTo>
                  <a:pt x="101" y="400"/>
                </a:lnTo>
                <a:lnTo>
                  <a:pt x="81" y="400"/>
                </a:lnTo>
                <a:lnTo>
                  <a:pt x="77" y="400"/>
                </a:lnTo>
                <a:lnTo>
                  <a:pt x="75" y="400"/>
                </a:lnTo>
                <a:lnTo>
                  <a:pt x="69" y="400"/>
                </a:lnTo>
                <a:lnTo>
                  <a:pt x="67" y="400"/>
                </a:lnTo>
                <a:lnTo>
                  <a:pt x="65" y="400"/>
                </a:lnTo>
                <a:lnTo>
                  <a:pt x="57" y="400"/>
                </a:lnTo>
                <a:lnTo>
                  <a:pt x="51" y="400"/>
                </a:lnTo>
                <a:lnTo>
                  <a:pt x="41" y="400"/>
                </a:lnTo>
                <a:lnTo>
                  <a:pt x="41" y="320"/>
                </a:lnTo>
                <a:lnTo>
                  <a:pt x="38" y="320"/>
                </a:lnTo>
                <a:lnTo>
                  <a:pt x="38" y="281"/>
                </a:lnTo>
                <a:lnTo>
                  <a:pt x="38" y="273"/>
                </a:lnTo>
                <a:lnTo>
                  <a:pt x="38" y="262"/>
                </a:lnTo>
                <a:lnTo>
                  <a:pt x="38" y="261"/>
                </a:lnTo>
                <a:lnTo>
                  <a:pt x="38" y="240"/>
                </a:lnTo>
                <a:lnTo>
                  <a:pt x="38" y="240"/>
                </a:lnTo>
                <a:lnTo>
                  <a:pt x="0" y="240"/>
                </a:lnTo>
                <a:lnTo>
                  <a:pt x="0" y="221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0"/>
                </a:lnTo>
                <a:lnTo>
                  <a:pt x="0" y="193"/>
                </a:lnTo>
                <a:lnTo>
                  <a:pt x="0" y="166"/>
                </a:lnTo>
                <a:lnTo>
                  <a:pt x="0" y="160"/>
                </a:lnTo>
                <a:lnTo>
                  <a:pt x="24" y="160"/>
                </a:lnTo>
                <a:lnTo>
                  <a:pt x="38" y="160"/>
                </a:lnTo>
                <a:lnTo>
                  <a:pt x="38" y="155"/>
                </a:lnTo>
                <a:lnTo>
                  <a:pt x="38" y="136"/>
                </a:lnTo>
                <a:lnTo>
                  <a:pt x="38" y="107"/>
                </a:lnTo>
                <a:lnTo>
                  <a:pt x="38" y="80"/>
                </a:lnTo>
                <a:lnTo>
                  <a:pt x="38" y="80"/>
                </a:lnTo>
                <a:lnTo>
                  <a:pt x="38" y="49"/>
                </a:lnTo>
                <a:lnTo>
                  <a:pt x="38" y="48"/>
                </a:lnTo>
                <a:lnTo>
                  <a:pt x="38" y="43"/>
                </a:lnTo>
                <a:lnTo>
                  <a:pt x="38" y="0"/>
                </a:lnTo>
                <a:lnTo>
                  <a:pt x="45" y="0"/>
                </a:lnTo>
                <a:lnTo>
                  <a:pt x="45" y="0"/>
                </a:lnTo>
                <a:lnTo>
                  <a:pt x="53" y="0"/>
                </a:lnTo>
                <a:lnTo>
                  <a:pt x="77" y="0"/>
                </a:lnTo>
                <a:lnTo>
                  <a:pt x="11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20" y="13"/>
                </a:lnTo>
                <a:lnTo>
                  <a:pt x="120" y="13"/>
                </a:lnTo>
                <a:lnTo>
                  <a:pt x="120" y="14"/>
                </a:lnTo>
                <a:lnTo>
                  <a:pt x="120" y="16"/>
                </a:lnTo>
                <a:lnTo>
                  <a:pt x="120" y="24"/>
                </a:lnTo>
                <a:lnTo>
                  <a:pt x="120" y="25"/>
                </a:lnTo>
                <a:lnTo>
                  <a:pt x="120" y="25"/>
                </a:lnTo>
                <a:lnTo>
                  <a:pt x="120" y="33"/>
                </a:lnTo>
                <a:lnTo>
                  <a:pt x="120" y="41"/>
                </a:lnTo>
                <a:lnTo>
                  <a:pt x="120" y="48"/>
                </a:lnTo>
                <a:lnTo>
                  <a:pt x="120" y="61"/>
                </a:lnTo>
                <a:lnTo>
                  <a:pt x="120" y="64"/>
                </a:lnTo>
                <a:lnTo>
                  <a:pt x="120" y="67"/>
                </a:lnTo>
                <a:lnTo>
                  <a:pt x="120" y="80"/>
                </a:lnTo>
                <a:lnTo>
                  <a:pt x="125" y="80"/>
                </a:lnTo>
                <a:lnTo>
                  <a:pt x="131" y="80"/>
                </a:lnTo>
                <a:lnTo>
                  <a:pt x="133" y="80"/>
                </a:lnTo>
                <a:lnTo>
                  <a:pt x="145" y="80"/>
                </a:lnTo>
                <a:lnTo>
                  <a:pt x="153" y="80"/>
                </a:lnTo>
                <a:lnTo>
                  <a:pt x="153" y="80"/>
                </a:lnTo>
                <a:lnTo>
                  <a:pt x="160" y="80"/>
                </a:lnTo>
                <a:lnTo>
                  <a:pt x="160" y="80"/>
                </a:lnTo>
                <a:lnTo>
                  <a:pt x="171" y="80"/>
                </a:lnTo>
                <a:lnTo>
                  <a:pt x="173" y="80"/>
                </a:lnTo>
                <a:lnTo>
                  <a:pt x="174" y="80"/>
                </a:lnTo>
                <a:lnTo>
                  <a:pt x="174" y="80"/>
                </a:lnTo>
                <a:lnTo>
                  <a:pt x="189" y="80"/>
                </a:lnTo>
                <a:lnTo>
                  <a:pt x="198" y="80"/>
                </a:lnTo>
                <a:lnTo>
                  <a:pt x="198" y="73"/>
                </a:lnTo>
                <a:lnTo>
                  <a:pt x="205" y="73"/>
                </a:lnTo>
                <a:lnTo>
                  <a:pt x="205" y="80"/>
                </a:lnTo>
                <a:lnTo>
                  <a:pt x="205" y="80"/>
                </a:lnTo>
                <a:lnTo>
                  <a:pt x="209" y="80"/>
                </a:lnTo>
                <a:lnTo>
                  <a:pt x="213" y="80"/>
                </a:lnTo>
                <a:lnTo>
                  <a:pt x="213" y="80"/>
                </a:lnTo>
                <a:lnTo>
                  <a:pt x="213" y="80"/>
                </a:lnTo>
                <a:lnTo>
                  <a:pt x="216" y="80"/>
                </a:lnTo>
                <a:lnTo>
                  <a:pt x="216" y="80"/>
                </a:lnTo>
                <a:lnTo>
                  <a:pt x="217" y="80"/>
                </a:lnTo>
                <a:lnTo>
                  <a:pt x="217" y="80"/>
                </a:lnTo>
                <a:lnTo>
                  <a:pt x="217" y="80"/>
                </a:lnTo>
                <a:lnTo>
                  <a:pt x="219" y="80"/>
                </a:lnTo>
                <a:lnTo>
                  <a:pt x="219" y="80"/>
                </a:lnTo>
                <a:lnTo>
                  <a:pt x="225" y="80"/>
                </a:lnTo>
                <a:lnTo>
                  <a:pt x="237" y="80"/>
                </a:lnTo>
                <a:lnTo>
                  <a:pt x="238" y="80"/>
                </a:lnTo>
                <a:lnTo>
                  <a:pt x="238" y="80"/>
                </a:lnTo>
                <a:lnTo>
                  <a:pt x="253" y="80"/>
                </a:lnTo>
                <a:lnTo>
                  <a:pt x="254" y="80"/>
                </a:lnTo>
                <a:lnTo>
                  <a:pt x="257" y="80"/>
                </a:lnTo>
                <a:lnTo>
                  <a:pt x="265" y="80"/>
                </a:lnTo>
                <a:lnTo>
                  <a:pt x="272" y="80"/>
                </a:lnTo>
                <a:lnTo>
                  <a:pt x="278" y="80"/>
                </a:lnTo>
                <a:lnTo>
                  <a:pt x="278" y="48"/>
                </a:lnTo>
                <a:lnTo>
                  <a:pt x="278" y="25"/>
                </a:lnTo>
                <a:lnTo>
                  <a:pt x="278" y="0"/>
                </a:lnTo>
                <a:lnTo>
                  <a:pt x="331" y="0"/>
                </a:lnTo>
                <a:close/>
              </a:path>
            </a:pathLst>
          </a:custGeom>
          <a:solidFill>
            <a:srgbClr val="7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4"/>
          <p:cNvSpPr>
            <a:spLocks/>
          </p:cNvSpPr>
          <p:nvPr/>
        </p:nvSpPr>
        <p:spPr bwMode="auto">
          <a:xfrm>
            <a:off x="3717926" y="4130676"/>
            <a:ext cx="261938" cy="622300"/>
          </a:xfrm>
          <a:custGeom>
            <a:avLst/>
            <a:gdLst/>
            <a:ahLst/>
            <a:cxnLst>
              <a:cxn ang="0">
                <a:pos x="156" y="392"/>
              </a:cxn>
              <a:cxn ang="0">
                <a:pos x="144" y="392"/>
              </a:cxn>
              <a:cxn ang="0">
                <a:pos x="133" y="392"/>
              </a:cxn>
              <a:cxn ang="0">
                <a:pos x="85" y="312"/>
              </a:cxn>
              <a:cxn ang="0">
                <a:pos x="87" y="238"/>
              </a:cxn>
              <a:cxn ang="0">
                <a:pos x="77" y="236"/>
              </a:cxn>
              <a:cxn ang="0">
                <a:pos x="68" y="235"/>
              </a:cxn>
              <a:cxn ang="0">
                <a:pos x="56" y="235"/>
              </a:cxn>
              <a:cxn ang="0">
                <a:pos x="45" y="235"/>
              </a:cxn>
              <a:cxn ang="0">
                <a:pos x="34" y="235"/>
              </a:cxn>
              <a:cxn ang="0">
                <a:pos x="23" y="235"/>
              </a:cxn>
              <a:cxn ang="0">
                <a:pos x="13" y="236"/>
              </a:cxn>
              <a:cxn ang="0">
                <a:pos x="2" y="236"/>
              </a:cxn>
              <a:cxn ang="0">
                <a:pos x="0" y="227"/>
              </a:cxn>
              <a:cxn ang="0">
                <a:pos x="0" y="211"/>
              </a:cxn>
              <a:cxn ang="0">
                <a:pos x="0" y="200"/>
              </a:cxn>
              <a:cxn ang="0">
                <a:pos x="0" y="188"/>
              </a:cxn>
              <a:cxn ang="0">
                <a:pos x="0" y="177"/>
              </a:cxn>
              <a:cxn ang="0">
                <a:pos x="0" y="166"/>
              </a:cxn>
              <a:cxn ang="0">
                <a:pos x="0" y="136"/>
              </a:cxn>
              <a:cxn ang="0">
                <a:pos x="0" y="60"/>
              </a:cxn>
              <a:cxn ang="0">
                <a:pos x="2" y="0"/>
              </a:cxn>
              <a:cxn ang="0">
                <a:pos x="13" y="0"/>
              </a:cxn>
              <a:cxn ang="0">
                <a:pos x="24" y="0"/>
              </a:cxn>
              <a:cxn ang="0">
                <a:pos x="36" y="0"/>
              </a:cxn>
              <a:cxn ang="0">
                <a:pos x="47" y="0"/>
              </a:cxn>
              <a:cxn ang="0">
                <a:pos x="72" y="0"/>
              </a:cxn>
              <a:cxn ang="0">
                <a:pos x="84" y="0"/>
              </a:cxn>
              <a:cxn ang="0">
                <a:pos x="95" y="0"/>
              </a:cxn>
              <a:cxn ang="0">
                <a:pos x="106" y="0"/>
              </a:cxn>
              <a:cxn ang="0">
                <a:pos x="117" y="0"/>
              </a:cxn>
              <a:cxn ang="0">
                <a:pos x="128" y="0"/>
              </a:cxn>
              <a:cxn ang="0">
                <a:pos x="140" y="0"/>
              </a:cxn>
              <a:cxn ang="0">
                <a:pos x="151" y="0"/>
              </a:cxn>
              <a:cxn ang="0">
                <a:pos x="157" y="12"/>
              </a:cxn>
              <a:cxn ang="0">
                <a:pos x="157" y="104"/>
              </a:cxn>
              <a:cxn ang="0">
                <a:pos x="157" y="132"/>
              </a:cxn>
              <a:cxn ang="0">
                <a:pos x="157" y="144"/>
              </a:cxn>
              <a:cxn ang="0">
                <a:pos x="157" y="155"/>
              </a:cxn>
              <a:cxn ang="0">
                <a:pos x="157" y="166"/>
              </a:cxn>
              <a:cxn ang="0">
                <a:pos x="157" y="177"/>
              </a:cxn>
              <a:cxn ang="0">
                <a:pos x="157" y="188"/>
              </a:cxn>
              <a:cxn ang="0">
                <a:pos x="157" y="200"/>
              </a:cxn>
              <a:cxn ang="0">
                <a:pos x="157" y="211"/>
              </a:cxn>
              <a:cxn ang="0">
                <a:pos x="157" y="222"/>
              </a:cxn>
              <a:cxn ang="0">
                <a:pos x="157" y="233"/>
              </a:cxn>
              <a:cxn ang="0">
                <a:pos x="165" y="236"/>
              </a:cxn>
              <a:cxn ang="0">
                <a:pos x="165" y="254"/>
              </a:cxn>
              <a:cxn ang="0">
                <a:pos x="165" y="265"/>
              </a:cxn>
              <a:cxn ang="0">
                <a:pos x="165" y="276"/>
              </a:cxn>
              <a:cxn ang="0">
                <a:pos x="165" y="288"/>
              </a:cxn>
              <a:cxn ang="0">
                <a:pos x="165" y="299"/>
              </a:cxn>
              <a:cxn ang="0">
                <a:pos x="165" y="310"/>
              </a:cxn>
              <a:cxn ang="0">
                <a:pos x="165" y="321"/>
              </a:cxn>
              <a:cxn ang="0">
                <a:pos x="165" y="332"/>
              </a:cxn>
              <a:cxn ang="0">
                <a:pos x="165" y="344"/>
              </a:cxn>
              <a:cxn ang="0">
                <a:pos x="165" y="355"/>
              </a:cxn>
              <a:cxn ang="0">
                <a:pos x="165" y="366"/>
              </a:cxn>
              <a:cxn ang="0">
                <a:pos x="165" y="377"/>
              </a:cxn>
              <a:cxn ang="0">
                <a:pos x="165" y="388"/>
              </a:cxn>
            </a:cxnLst>
            <a:rect l="0" t="0" r="r" b="b"/>
            <a:pathLst>
              <a:path w="165" h="392">
                <a:moveTo>
                  <a:pt x="165" y="392"/>
                </a:moveTo>
                <a:lnTo>
                  <a:pt x="164" y="392"/>
                </a:lnTo>
                <a:lnTo>
                  <a:pt x="162" y="392"/>
                </a:lnTo>
                <a:lnTo>
                  <a:pt x="160" y="392"/>
                </a:lnTo>
                <a:lnTo>
                  <a:pt x="159" y="392"/>
                </a:lnTo>
                <a:lnTo>
                  <a:pt x="157" y="392"/>
                </a:lnTo>
                <a:lnTo>
                  <a:pt x="156" y="392"/>
                </a:lnTo>
                <a:lnTo>
                  <a:pt x="154" y="392"/>
                </a:lnTo>
                <a:lnTo>
                  <a:pt x="152" y="392"/>
                </a:lnTo>
                <a:lnTo>
                  <a:pt x="151" y="392"/>
                </a:lnTo>
                <a:lnTo>
                  <a:pt x="149" y="392"/>
                </a:lnTo>
                <a:lnTo>
                  <a:pt x="148" y="392"/>
                </a:lnTo>
                <a:lnTo>
                  <a:pt x="146" y="392"/>
                </a:lnTo>
                <a:lnTo>
                  <a:pt x="144" y="392"/>
                </a:lnTo>
                <a:lnTo>
                  <a:pt x="143" y="392"/>
                </a:lnTo>
                <a:lnTo>
                  <a:pt x="141" y="392"/>
                </a:lnTo>
                <a:lnTo>
                  <a:pt x="140" y="392"/>
                </a:lnTo>
                <a:lnTo>
                  <a:pt x="138" y="392"/>
                </a:lnTo>
                <a:lnTo>
                  <a:pt x="136" y="392"/>
                </a:lnTo>
                <a:lnTo>
                  <a:pt x="135" y="392"/>
                </a:lnTo>
                <a:lnTo>
                  <a:pt x="133" y="392"/>
                </a:lnTo>
                <a:lnTo>
                  <a:pt x="132" y="392"/>
                </a:lnTo>
                <a:lnTo>
                  <a:pt x="130" y="392"/>
                </a:lnTo>
                <a:lnTo>
                  <a:pt x="128" y="392"/>
                </a:lnTo>
                <a:lnTo>
                  <a:pt x="87" y="392"/>
                </a:lnTo>
                <a:lnTo>
                  <a:pt x="87" y="356"/>
                </a:lnTo>
                <a:lnTo>
                  <a:pt x="87" y="345"/>
                </a:lnTo>
                <a:lnTo>
                  <a:pt x="85" y="312"/>
                </a:lnTo>
                <a:lnTo>
                  <a:pt x="87" y="310"/>
                </a:lnTo>
                <a:lnTo>
                  <a:pt x="87" y="300"/>
                </a:lnTo>
                <a:lnTo>
                  <a:pt x="87" y="288"/>
                </a:lnTo>
                <a:lnTo>
                  <a:pt x="87" y="275"/>
                </a:lnTo>
                <a:lnTo>
                  <a:pt x="87" y="262"/>
                </a:lnTo>
                <a:lnTo>
                  <a:pt x="87" y="249"/>
                </a:lnTo>
                <a:lnTo>
                  <a:pt x="87" y="238"/>
                </a:lnTo>
                <a:lnTo>
                  <a:pt x="87" y="236"/>
                </a:lnTo>
                <a:lnTo>
                  <a:pt x="85" y="236"/>
                </a:lnTo>
                <a:lnTo>
                  <a:pt x="84" y="236"/>
                </a:lnTo>
                <a:lnTo>
                  <a:pt x="82" y="236"/>
                </a:lnTo>
                <a:lnTo>
                  <a:pt x="80" y="236"/>
                </a:lnTo>
                <a:lnTo>
                  <a:pt x="79" y="236"/>
                </a:lnTo>
                <a:lnTo>
                  <a:pt x="77" y="236"/>
                </a:lnTo>
                <a:lnTo>
                  <a:pt x="76" y="236"/>
                </a:lnTo>
                <a:lnTo>
                  <a:pt x="74" y="236"/>
                </a:lnTo>
                <a:lnTo>
                  <a:pt x="72" y="236"/>
                </a:lnTo>
                <a:lnTo>
                  <a:pt x="71" y="236"/>
                </a:lnTo>
                <a:lnTo>
                  <a:pt x="71" y="235"/>
                </a:lnTo>
                <a:lnTo>
                  <a:pt x="69" y="235"/>
                </a:lnTo>
                <a:lnTo>
                  <a:pt x="68" y="235"/>
                </a:lnTo>
                <a:lnTo>
                  <a:pt x="66" y="235"/>
                </a:lnTo>
                <a:lnTo>
                  <a:pt x="64" y="235"/>
                </a:lnTo>
                <a:lnTo>
                  <a:pt x="63" y="235"/>
                </a:lnTo>
                <a:lnTo>
                  <a:pt x="61" y="235"/>
                </a:lnTo>
                <a:lnTo>
                  <a:pt x="60" y="235"/>
                </a:lnTo>
                <a:lnTo>
                  <a:pt x="58" y="235"/>
                </a:lnTo>
                <a:lnTo>
                  <a:pt x="56" y="235"/>
                </a:lnTo>
                <a:lnTo>
                  <a:pt x="55" y="235"/>
                </a:lnTo>
                <a:lnTo>
                  <a:pt x="53" y="235"/>
                </a:lnTo>
                <a:lnTo>
                  <a:pt x="52" y="235"/>
                </a:lnTo>
                <a:lnTo>
                  <a:pt x="50" y="235"/>
                </a:lnTo>
                <a:lnTo>
                  <a:pt x="48" y="235"/>
                </a:lnTo>
                <a:lnTo>
                  <a:pt x="47" y="235"/>
                </a:lnTo>
                <a:lnTo>
                  <a:pt x="45" y="235"/>
                </a:lnTo>
                <a:lnTo>
                  <a:pt x="44" y="235"/>
                </a:lnTo>
                <a:lnTo>
                  <a:pt x="42" y="235"/>
                </a:lnTo>
                <a:lnTo>
                  <a:pt x="40" y="235"/>
                </a:lnTo>
                <a:lnTo>
                  <a:pt x="39" y="235"/>
                </a:lnTo>
                <a:lnTo>
                  <a:pt x="37" y="235"/>
                </a:lnTo>
                <a:lnTo>
                  <a:pt x="36" y="235"/>
                </a:lnTo>
                <a:lnTo>
                  <a:pt x="34" y="235"/>
                </a:lnTo>
                <a:lnTo>
                  <a:pt x="32" y="235"/>
                </a:lnTo>
                <a:lnTo>
                  <a:pt x="31" y="235"/>
                </a:lnTo>
                <a:lnTo>
                  <a:pt x="29" y="235"/>
                </a:lnTo>
                <a:lnTo>
                  <a:pt x="28" y="235"/>
                </a:lnTo>
                <a:lnTo>
                  <a:pt x="26" y="235"/>
                </a:lnTo>
                <a:lnTo>
                  <a:pt x="24" y="235"/>
                </a:lnTo>
                <a:lnTo>
                  <a:pt x="23" y="235"/>
                </a:lnTo>
                <a:lnTo>
                  <a:pt x="23" y="236"/>
                </a:lnTo>
                <a:lnTo>
                  <a:pt x="21" y="236"/>
                </a:lnTo>
                <a:lnTo>
                  <a:pt x="20" y="236"/>
                </a:lnTo>
                <a:lnTo>
                  <a:pt x="18" y="236"/>
                </a:lnTo>
                <a:lnTo>
                  <a:pt x="16" y="236"/>
                </a:lnTo>
                <a:lnTo>
                  <a:pt x="15" y="236"/>
                </a:lnTo>
                <a:lnTo>
                  <a:pt x="13" y="236"/>
                </a:lnTo>
                <a:lnTo>
                  <a:pt x="12" y="236"/>
                </a:lnTo>
                <a:lnTo>
                  <a:pt x="10" y="236"/>
                </a:lnTo>
                <a:lnTo>
                  <a:pt x="8" y="236"/>
                </a:lnTo>
                <a:lnTo>
                  <a:pt x="7" y="236"/>
                </a:lnTo>
                <a:lnTo>
                  <a:pt x="5" y="236"/>
                </a:lnTo>
                <a:lnTo>
                  <a:pt x="4" y="236"/>
                </a:lnTo>
                <a:lnTo>
                  <a:pt x="2" y="236"/>
                </a:lnTo>
                <a:lnTo>
                  <a:pt x="0" y="236"/>
                </a:lnTo>
                <a:lnTo>
                  <a:pt x="0" y="235"/>
                </a:lnTo>
                <a:lnTo>
                  <a:pt x="0" y="233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36"/>
                </a:lnTo>
                <a:lnTo>
                  <a:pt x="0" y="131"/>
                </a:lnTo>
                <a:lnTo>
                  <a:pt x="0" y="112"/>
                </a:lnTo>
                <a:lnTo>
                  <a:pt x="0" y="104"/>
                </a:lnTo>
                <a:lnTo>
                  <a:pt x="0" y="91"/>
                </a:lnTo>
                <a:lnTo>
                  <a:pt x="0" y="89"/>
                </a:lnTo>
                <a:lnTo>
                  <a:pt x="0" y="80"/>
                </a:lnTo>
                <a:lnTo>
                  <a:pt x="0" y="60"/>
                </a:lnTo>
                <a:lnTo>
                  <a:pt x="0" y="52"/>
                </a:lnTo>
                <a:lnTo>
                  <a:pt x="0" y="33"/>
                </a:lnTo>
                <a:lnTo>
                  <a:pt x="0" y="25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7" y="4"/>
                </a:lnTo>
                <a:lnTo>
                  <a:pt x="157" y="9"/>
                </a:lnTo>
                <a:lnTo>
                  <a:pt x="157" y="12"/>
                </a:lnTo>
                <a:lnTo>
                  <a:pt x="157" y="25"/>
                </a:lnTo>
                <a:lnTo>
                  <a:pt x="157" y="52"/>
                </a:lnTo>
                <a:lnTo>
                  <a:pt x="157" y="65"/>
                </a:lnTo>
                <a:lnTo>
                  <a:pt x="157" y="78"/>
                </a:lnTo>
                <a:lnTo>
                  <a:pt x="157" y="84"/>
                </a:lnTo>
                <a:lnTo>
                  <a:pt x="157" y="91"/>
                </a:lnTo>
                <a:lnTo>
                  <a:pt x="157" y="104"/>
                </a:lnTo>
                <a:lnTo>
                  <a:pt x="157" y="105"/>
                </a:lnTo>
                <a:lnTo>
                  <a:pt x="157" y="108"/>
                </a:lnTo>
                <a:lnTo>
                  <a:pt x="157" y="110"/>
                </a:lnTo>
                <a:lnTo>
                  <a:pt x="157" y="118"/>
                </a:lnTo>
                <a:lnTo>
                  <a:pt x="157" y="124"/>
                </a:lnTo>
                <a:lnTo>
                  <a:pt x="157" y="131"/>
                </a:lnTo>
                <a:lnTo>
                  <a:pt x="157" y="132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0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8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6"/>
                </a:lnTo>
                <a:lnTo>
                  <a:pt x="157" y="158"/>
                </a:lnTo>
                <a:lnTo>
                  <a:pt x="157" y="160"/>
                </a:lnTo>
                <a:lnTo>
                  <a:pt x="157" y="161"/>
                </a:lnTo>
                <a:lnTo>
                  <a:pt x="157" y="163"/>
                </a:lnTo>
                <a:lnTo>
                  <a:pt x="157" y="164"/>
                </a:lnTo>
                <a:lnTo>
                  <a:pt x="157" y="166"/>
                </a:lnTo>
                <a:lnTo>
                  <a:pt x="157" y="168"/>
                </a:lnTo>
                <a:lnTo>
                  <a:pt x="157" y="169"/>
                </a:lnTo>
                <a:lnTo>
                  <a:pt x="157" y="171"/>
                </a:lnTo>
                <a:lnTo>
                  <a:pt x="157" y="172"/>
                </a:lnTo>
                <a:lnTo>
                  <a:pt x="157" y="174"/>
                </a:lnTo>
                <a:lnTo>
                  <a:pt x="157" y="176"/>
                </a:lnTo>
                <a:lnTo>
                  <a:pt x="157" y="177"/>
                </a:lnTo>
                <a:lnTo>
                  <a:pt x="157" y="179"/>
                </a:lnTo>
                <a:lnTo>
                  <a:pt x="157" y="180"/>
                </a:lnTo>
                <a:lnTo>
                  <a:pt x="157" y="182"/>
                </a:lnTo>
                <a:lnTo>
                  <a:pt x="157" y="184"/>
                </a:lnTo>
                <a:lnTo>
                  <a:pt x="157" y="185"/>
                </a:lnTo>
                <a:lnTo>
                  <a:pt x="157" y="187"/>
                </a:lnTo>
                <a:lnTo>
                  <a:pt x="157" y="188"/>
                </a:lnTo>
                <a:lnTo>
                  <a:pt x="157" y="190"/>
                </a:lnTo>
                <a:lnTo>
                  <a:pt x="157" y="192"/>
                </a:lnTo>
                <a:lnTo>
                  <a:pt x="157" y="193"/>
                </a:lnTo>
                <a:lnTo>
                  <a:pt x="157" y="195"/>
                </a:lnTo>
                <a:lnTo>
                  <a:pt x="157" y="196"/>
                </a:lnTo>
                <a:lnTo>
                  <a:pt x="157" y="198"/>
                </a:lnTo>
                <a:lnTo>
                  <a:pt x="157" y="200"/>
                </a:lnTo>
                <a:lnTo>
                  <a:pt x="157" y="201"/>
                </a:lnTo>
                <a:lnTo>
                  <a:pt x="157" y="203"/>
                </a:lnTo>
                <a:lnTo>
                  <a:pt x="157" y="204"/>
                </a:lnTo>
                <a:lnTo>
                  <a:pt x="157" y="206"/>
                </a:lnTo>
                <a:lnTo>
                  <a:pt x="157" y="208"/>
                </a:lnTo>
                <a:lnTo>
                  <a:pt x="157" y="209"/>
                </a:lnTo>
                <a:lnTo>
                  <a:pt x="157" y="211"/>
                </a:lnTo>
                <a:lnTo>
                  <a:pt x="157" y="212"/>
                </a:lnTo>
                <a:lnTo>
                  <a:pt x="157" y="214"/>
                </a:lnTo>
                <a:lnTo>
                  <a:pt x="157" y="216"/>
                </a:lnTo>
                <a:lnTo>
                  <a:pt x="157" y="217"/>
                </a:lnTo>
                <a:lnTo>
                  <a:pt x="157" y="219"/>
                </a:lnTo>
                <a:lnTo>
                  <a:pt x="157" y="220"/>
                </a:lnTo>
                <a:lnTo>
                  <a:pt x="157" y="222"/>
                </a:lnTo>
                <a:lnTo>
                  <a:pt x="157" y="224"/>
                </a:lnTo>
                <a:lnTo>
                  <a:pt x="157" y="225"/>
                </a:lnTo>
                <a:lnTo>
                  <a:pt x="157" y="227"/>
                </a:lnTo>
                <a:lnTo>
                  <a:pt x="157" y="228"/>
                </a:lnTo>
                <a:lnTo>
                  <a:pt x="157" y="230"/>
                </a:lnTo>
                <a:lnTo>
                  <a:pt x="157" y="232"/>
                </a:lnTo>
                <a:lnTo>
                  <a:pt x="157" y="233"/>
                </a:lnTo>
                <a:lnTo>
                  <a:pt x="157" y="235"/>
                </a:lnTo>
                <a:lnTo>
                  <a:pt x="159" y="235"/>
                </a:lnTo>
                <a:lnTo>
                  <a:pt x="160" y="235"/>
                </a:lnTo>
                <a:lnTo>
                  <a:pt x="162" y="235"/>
                </a:lnTo>
                <a:lnTo>
                  <a:pt x="164" y="235"/>
                </a:lnTo>
                <a:lnTo>
                  <a:pt x="165" y="235"/>
                </a:lnTo>
                <a:lnTo>
                  <a:pt x="165" y="236"/>
                </a:lnTo>
                <a:lnTo>
                  <a:pt x="165" y="244"/>
                </a:lnTo>
                <a:lnTo>
                  <a:pt x="165" y="246"/>
                </a:lnTo>
                <a:lnTo>
                  <a:pt x="165" y="248"/>
                </a:lnTo>
                <a:lnTo>
                  <a:pt x="165" y="249"/>
                </a:lnTo>
                <a:lnTo>
                  <a:pt x="165" y="251"/>
                </a:lnTo>
                <a:lnTo>
                  <a:pt x="165" y="252"/>
                </a:lnTo>
                <a:lnTo>
                  <a:pt x="165" y="254"/>
                </a:lnTo>
                <a:lnTo>
                  <a:pt x="165" y="256"/>
                </a:lnTo>
                <a:lnTo>
                  <a:pt x="165" y="257"/>
                </a:lnTo>
                <a:lnTo>
                  <a:pt x="165" y="259"/>
                </a:lnTo>
                <a:lnTo>
                  <a:pt x="165" y="260"/>
                </a:lnTo>
                <a:lnTo>
                  <a:pt x="165" y="262"/>
                </a:lnTo>
                <a:lnTo>
                  <a:pt x="165" y="264"/>
                </a:lnTo>
                <a:lnTo>
                  <a:pt x="165" y="265"/>
                </a:lnTo>
                <a:lnTo>
                  <a:pt x="165" y="267"/>
                </a:lnTo>
                <a:lnTo>
                  <a:pt x="165" y="268"/>
                </a:lnTo>
                <a:lnTo>
                  <a:pt x="165" y="270"/>
                </a:lnTo>
                <a:lnTo>
                  <a:pt x="165" y="272"/>
                </a:lnTo>
                <a:lnTo>
                  <a:pt x="165" y="273"/>
                </a:lnTo>
                <a:lnTo>
                  <a:pt x="165" y="275"/>
                </a:lnTo>
                <a:lnTo>
                  <a:pt x="165" y="276"/>
                </a:lnTo>
                <a:lnTo>
                  <a:pt x="165" y="278"/>
                </a:lnTo>
                <a:lnTo>
                  <a:pt x="165" y="280"/>
                </a:lnTo>
                <a:lnTo>
                  <a:pt x="165" y="281"/>
                </a:lnTo>
                <a:lnTo>
                  <a:pt x="165" y="283"/>
                </a:lnTo>
                <a:lnTo>
                  <a:pt x="165" y="284"/>
                </a:lnTo>
                <a:lnTo>
                  <a:pt x="165" y="286"/>
                </a:lnTo>
                <a:lnTo>
                  <a:pt x="165" y="288"/>
                </a:lnTo>
                <a:lnTo>
                  <a:pt x="165" y="289"/>
                </a:lnTo>
                <a:lnTo>
                  <a:pt x="165" y="291"/>
                </a:lnTo>
                <a:lnTo>
                  <a:pt x="165" y="292"/>
                </a:lnTo>
                <a:lnTo>
                  <a:pt x="165" y="294"/>
                </a:lnTo>
                <a:lnTo>
                  <a:pt x="165" y="296"/>
                </a:lnTo>
                <a:lnTo>
                  <a:pt x="165" y="297"/>
                </a:lnTo>
                <a:lnTo>
                  <a:pt x="165" y="299"/>
                </a:lnTo>
                <a:lnTo>
                  <a:pt x="165" y="300"/>
                </a:lnTo>
                <a:lnTo>
                  <a:pt x="165" y="302"/>
                </a:lnTo>
                <a:lnTo>
                  <a:pt x="165" y="304"/>
                </a:lnTo>
                <a:lnTo>
                  <a:pt x="165" y="305"/>
                </a:lnTo>
                <a:lnTo>
                  <a:pt x="165" y="307"/>
                </a:lnTo>
                <a:lnTo>
                  <a:pt x="165" y="308"/>
                </a:lnTo>
                <a:lnTo>
                  <a:pt x="165" y="310"/>
                </a:lnTo>
                <a:lnTo>
                  <a:pt x="165" y="312"/>
                </a:lnTo>
                <a:lnTo>
                  <a:pt x="165" y="313"/>
                </a:lnTo>
                <a:lnTo>
                  <a:pt x="165" y="315"/>
                </a:lnTo>
                <a:lnTo>
                  <a:pt x="165" y="316"/>
                </a:lnTo>
                <a:lnTo>
                  <a:pt x="165" y="318"/>
                </a:lnTo>
                <a:lnTo>
                  <a:pt x="165" y="320"/>
                </a:lnTo>
                <a:lnTo>
                  <a:pt x="165" y="321"/>
                </a:lnTo>
                <a:lnTo>
                  <a:pt x="165" y="323"/>
                </a:lnTo>
                <a:lnTo>
                  <a:pt x="165" y="324"/>
                </a:lnTo>
                <a:lnTo>
                  <a:pt x="165" y="326"/>
                </a:lnTo>
                <a:lnTo>
                  <a:pt x="165" y="328"/>
                </a:lnTo>
                <a:lnTo>
                  <a:pt x="165" y="329"/>
                </a:lnTo>
                <a:lnTo>
                  <a:pt x="165" y="331"/>
                </a:lnTo>
                <a:lnTo>
                  <a:pt x="165" y="332"/>
                </a:lnTo>
                <a:lnTo>
                  <a:pt x="165" y="334"/>
                </a:lnTo>
                <a:lnTo>
                  <a:pt x="165" y="336"/>
                </a:lnTo>
                <a:lnTo>
                  <a:pt x="165" y="337"/>
                </a:lnTo>
                <a:lnTo>
                  <a:pt x="165" y="339"/>
                </a:lnTo>
                <a:lnTo>
                  <a:pt x="165" y="340"/>
                </a:lnTo>
                <a:lnTo>
                  <a:pt x="165" y="342"/>
                </a:lnTo>
                <a:lnTo>
                  <a:pt x="165" y="344"/>
                </a:lnTo>
                <a:lnTo>
                  <a:pt x="165" y="345"/>
                </a:lnTo>
                <a:lnTo>
                  <a:pt x="165" y="347"/>
                </a:lnTo>
                <a:lnTo>
                  <a:pt x="165" y="348"/>
                </a:lnTo>
                <a:lnTo>
                  <a:pt x="165" y="350"/>
                </a:lnTo>
                <a:lnTo>
                  <a:pt x="165" y="352"/>
                </a:lnTo>
                <a:lnTo>
                  <a:pt x="165" y="353"/>
                </a:lnTo>
                <a:lnTo>
                  <a:pt x="165" y="355"/>
                </a:lnTo>
                <a:lnTo>
                  <a:pt x="165" y="356"/>
                </a:lnTo>
                <a:lnTo>
                  <a:pt x="165" y="358"/>
                </a:lnTo>
                <a:lnTo>
                  <a:pt x="165" y="360"/>
                </a:lnTo>
                <a:lnTo>
                  <a:pt x="165" y="361"/>
                </a:lnTo>
                <a:lnTo>
                  <a:pt x="165" y="363"/>
                </a:lnTo>
                <a:lnTo>
                  <a:pt x="165" y="364"/>
                </a:lnTo>
                <a:lnTo>
                  <a:pt x="165" y="366"/>
                </a:lnTo>
                <a:lnTo>
                  <a:pt x="165" y="368"/>
                </a:lnTo>
                <a:lnTo>
                  <a:pt x="165" y="369"/>
                </a:lnTo>
                <a:lnTo>
                  <a:pt x="165" y="371"/>
                </a:lnTo>
                <a:lnTo>
                  <a:pt x="165" y="372"/>
                </a:lnTo>
                <a:lnTo>
                  <a:pt x="165" y="374"/>
                </a:lnTo>
                <a:lnTo>
                  <a:pt x="165" y="376"/>
                </a:lnTo>
                <a:lnTo>
                  <a:pt x="165" y="377"/>
                </a:lnTo>
                <a:lnTo>
                  <a:pt x="165" y="379"/>
                </a:lnTo>
                <a:lnTo>
                  <a:pt x="165" y="380"/>
                </a:lnTo>
                <a:lnTo>
                  <a:pt x="165" y="382"/>
                </a:lnTo>
                <a:lnTo>
                  <a:pt x="165" y="384"/>
                </a:lnTo>
                <a:lnTo>
                  <a:pt x="165" y="385"/>
                </a:lnTo>
                <a:lnTo>
                  <a:pt x="165" y="387"/>
                </a:lnTo>
                <a:lnTo>
                  <a:pt x="165" y="388"/>
                </a:lnTo>
                <a:lnTo>
                  <a:pt x="165" y="390"/>
                </a:lnTo>
                <a:lnTo>
                  <a:pt x="165" y="392"/>
                </a:lnTo>
                <a:close/>
              </a:path>
            </a:pathLst>
          </a:custGeom>
          <a:solidFill>
            <a:srgbClr val="4159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5"/>
          <p:cNvSpPr>
            <a:spLocks/>
          </p:cNvSpPr>
          <p:nvPr/>
        </p:nvSpPr>
        <p:spPr bwMode="auto">
          <a:xfrm>
            <a:off x="3217863" y="4254501"/>
            <a:ext cx="252413" cy="261938"/>
          </a:xfrm>
          <a:custGeom>
            <a:avLst/>
            <a:gdLst/>
            <a:ahLst/>
            <a:cxnLst>
              <a:cxn ang="0">
                <a:pos x="157" y="53"/>
              </a:cxn>
              <a:cxn ang="0">
                <a:pos x="159" y="107"/>
              </a:cxn>
              <a:cxn ang="0">
                <a:pos x="159" y="149"/>
              </a:cxn>
              <a:cxn ang="0">
                <a:pos x="157" y="158"/>
              </a:cxn>
              <a:cxn ang="0">
                <a:pos x="151" y="158"/>
              </a:cxn>
              <a:cxn ang="0">
                <a:pos x="144" y="158"/>
              </a:cxn>
              <a:cxn ang="0">
                <a:pos x="138" y="158"/>
              </a:cxn>
              <a:cxn ang="0">
                <a:pos x="131" y="158"/>
              </a:cxn>
              <a:cxn ang="0">
                <a:pos x="125" y="158"/>
              </a:cxn>
              <a:cxn ang="0">
                <a:pos x="119" y="158"/>
              </a:cxn>
              <a:cxn ang="0">
                <a:pos x="112" y="158"/>
              </a:cxn>
              <a:cxn ang="0">
                <a:pos x="106" y="158"/>
              </a:cxn>
              <a:cxn ang="0">
                <a:pos x="99" y="158"/>
              </a:cxn>
              <a:cxn ang="0">
                <a:pos x="93" y="158"/>
              </a:cxn>
              <a:cxn ang="0">
                <a:pos x="87" y="158"/>
              </a:cxn>
              <a:cxn ang="0">
                <a:pos x="80" y="158"/>
              </a:cxn>
              <a:cxn ang="0">
                <a:pos x="75" y="160"/>
              </a:cxn>
              <a:cxn ang="0">
                <a:pos x="63" y="165"/>
              </a:cxn>
              <a:cxn ang="0">
                <a:pos x="42" y="157"/>
              </a:cxn>
              <a:cxn ang="0">
                <a:pos x="35" y="157"/>
              </a:cxn>
              <a:cxn ang="0">
                <a:pos x="29" y="157"/>
              </a:cxn>
              <a:cxn ang="0">
                <a:pos x="23" y="157"/>
              </a:cxn>
              <a:cxn ang="0">
                <a:pos x="8" y="158"/>
              </a:cxn>
              <a:cxn ang="0">
                <a:pos x="2" y="158"/>
              </a:cxn>
              <a:cxn ang="0">
                <a:pos x="0" y="141"/>
              </a:cxn>
              <a:cxn ang="0">
                <a:pos x="0" y="128"/>
              </a:cxn>
              <a:cxn ang="0">
                <a:pos x="0" y="122"/>
              </a:cxn>
              <a:cxn ang="0">
                <a:pos x="0" y="115"/>
              </a:cxn>
              <a:cxn ang="0">
                <a:pos x="0" y="109"/>
              </a:cxn>
              <a:cxn ang="0">
                <a:pos x="0" y="102"/>
              </a:cxn>
              <a:cxn ang="0">
                <a:pos x="0" y="96"/>
              </a:cxn>
              <a:cxn ang="0">
                <a:pos x="0" y="90"/>
              </a:cxn>
              <a:cxn ang="0">
                <a:pos x="0" y="83"/>
              </a:cxn>
              <a:cxn ang="0">
                <a:pos x="0" y="75"/>
              </a:cxn>
              <a:cxn ang="0">
                <a:pos x="0" y="27"/>
              </a:cxn>
              <a:cxn ang="0">
                <a:pos x="0" y="8"/>
              </a:cxn>
              <a:cxn ang="0">
                <a:pos x="2" y="0"/>
              </a:cxn>
              <a:cxn ang="0">
                <a:pos x="16" y="0"/>
              </a:cxn>
              <a:cxn ang="0">
                <a:pos x="23" y="0"/>
              </a:cxn>
              <a:cxn ang="0">
                <a:pos x="37" y="0"/>
              </a:cxn>
              <a:cxn ang="0">
                <a:pos x="45" y="0"/>
              </a:cxn>
              <a:cxn ang="0">
                <a:pos x="51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7" y="0"/>
              </a:cxn>
              <a:cxn ang="0">
                <a:pos x="98" y="0"/>
              </a:cxn>
              <a:cxn ang="0">
                <a:pos x="131" y="0"/>
              </a:cxn>
              <a:cxn ang="0">
                <a:pos x="159" y="2"/>
              </a:cxn>
            </a:cxnLst>
            <a:rect l="0" t="0" r="r" b="b"/>
            <a:pathLst>
              <a:path w="159" h="165">
                <a:moveTo>
                  <a:pt x="159" y="2"/>
                </a:moveTo>
                <a:lnTo>
                  <a:pt x="159" y="27"/>
                </a:lnTo>
                <a:lnTo>
                  <a:pt x="159" y="40"/>
                </a:lnTo>
                <a:lnTo>
                  <a:pt x="157" y="53"/>
                </a:lnTo>
                <a:lnTo>
                  <a:pt x="157" y="66"/>
                </a:lnTo>
                <a:lnTo>
                  <a:pt x="157" y="78"/>
                </a:lnTo>
                <a:lnTo>
                  <a:pt x="157" y="91"/>
                </a:lnTo>
                <a:lnTo>
                  <a:pt x="159" y="107"/>
                </a:lnTo>
                <a:lnTo>
                  <a:pt x="159" y="118"/>
                </a:lnTo>
                <a:lnTo>
                  <a:pt x="159" y="131"/>
                </a:lnTo>
                <a:lnTo>
                  <a:pt x="159" y="144"/>
                </a:lnTo>
                <a:lnTo>
                  <a:pt x="159" y="149"/>
                </a:lnTo>
                <a:lnTo>
                  <a:pt x="159" y="150"/>
                </a:lnTo>
                <a:lnTo>
                  <a:pt x="159" y="155"/>
                </a:lnTo>
                <a:lnTo>
                  <a:pt x="159" y="158"/>
                </a:lnTo>
                <a:lnTo>
                  <a:pt x="157" y="158"/>
                </a:lnTo>
                <a:lnTo>
                  <a:pt x="155" y="158"/>
                </a:lnTo>
                <a:lnTo>
                  <a:pt x="154" y="158"/>
                </a:lnTo>
                <a:lnTo>
                  <a:pt x="152" y="158"/>
                </a:lnTo>
                <a:lnTo>
                  <a:pt x="151" y="158"/>
                </a:lnTo>
                <a:lnTo>
                  <a:pt x="149" y="158"/>
                </a:lnTo>
                <a:lnTo>
                  <a:pt x="147" y="158"/>
                </a:lnTo>
                <a:lnTo>
                  <a:pt x="146" y="158"/>
                </a:lnTo>
                <a:lnTo>
                  <a:pt x="144" y="158"/>
                </a:lnTo>
                <a:lnTo>
                  <a:pt x="143" y="158"/>
                </a:lnTo>
                <a:lnTo>
                  <a:pt x="141" y="158"/>
                </a:lnTo>
                <a:lnTo>
                  <a:pt x="139" y="158"/>
                </a:lnTo>
                <a:lnTo>
                  <a:pt x="138" y="158"/>
                </a:lnTo>
                <a:lnTo>
                  <a:pt x="136" y="158"/>
                </a:lnTo>
                <a:lnTo>
                  <a:pt x="135" y="158"/>
                </a:lnTo>
                <a:lnTo>
                  <a:pt x="133" y="158"/>
                </a:lnTo>
                <a:lnTo>
                  <a:pt x="131" y="158"/>
                </a:lnTo>
                <a:lnTo>
                  <a:pt x="130" y="158"/>
                </a:lnTo>
                <a:lnTo>
                  <a:pt x="128" y="158"/>
                </a:lnTo>
                <a:lnTo>
                  <a:pt x="127" y="158"/>
                </a:lnTo>
                <a:lnTo>
                  <a:pt x="125" y="158"/>
                </a:lnTo>
                <a:lnTo>
                  <a:pt x="123" y="158"/>
                </a:lnTo>
                <a:lnTo>
                  <a:pt x="122" y="158"/>
                </a:lnTo>
                <a:lnTo>
                  <a:pt x="120" y="158"/>
                </a:lnTo>
                <a:lnTo>
                  <a:pt x="119" y="158"/>
                </a:lnTo>
                <a:lnTo>
                  <a:pt x="117" y="158"/>
                </a:lnTo>
                <a:lnTo>
                  <a:pt x="115" y="158"/>
                </a:lnTo>
                <a:lnTo>
                  <a:pt x="114" y="158"/>
                </a:lnTo>
                <a:lnTo>
                  <a:pt x="112" y="158"/>
                </a:lnTo>
                <a:lnTo>
                  <a:pt x="111" y="158"/>
                </a:lnTo>
                <a:lnTo>
                  <a:pt x="109" y="158"/>
                </a:lnTo>
                <a:lnTo>
                  <a:pt x="107" y="158"/>
                </a:lnTo>
                <a:lnTo>
                  <a:pt x="106" y="158"/>
                </a:lnTo>
                <a:lnTo>
                  <a:pt x="104" y="158"/>
                </a:lnTo>
                <a:lnTo>
                  <a:pt x="103" y="158"/>
                </a:lnTo>
                <a:lnTo>
                  <a:pt x="101" y="158"/>
                </a:lnTo>
                <a:lnTo>
                  <a:pt x="99" y="158"/>
                </a:lnTo>
                <a:lnTo>
                  <a:pt x="98" y="158"/>
                </a:lnTo>
                <a:lnTo>
                  <a:pt x="96" y="158"/>
                </a:lnTo>
                <a:lnTo>
                  <a:pt x="95" y="158"/>
                </a:lnTo>
                <a:lnTo>
                  <a:pt x="93" y="158"/>
                </a:lnTo>
                <a:lnTo>
                  <a:pt x="91" y="158"/>
                </a:lnTo>
                <a:lnTo>
                  <a:pt x="90" y="158"/>
                </a:lnTo>
                <a:lnTo>
                  <a:pt x="88" y="158"/>
                </a:lnTo>
                <a:lnTo>
                  <a:pt x="87" y="158"/>
                </a:lnTo>
                <a:lnTo>
                  <a:pt x="85" y="158"/>
                </a:lnTo>
                <a:lnTo>
                  <a:pt x="83" y="158"/>
                </a:lnTo>
                <a:lnTo>
                  <a:pt x="82" y="158"/>
                </a:lnTo>
                <a:lnTo>
                  <a:pt x="80" y="158"/>
                </a:lnTo>
                <a:lnTo>
                  <a:pt x="79" y="158"/>
                </a:lnTo>
                <a:lnTo>
                  <a:pt x="77" y="158"/>
                </a:lnTo>
                <a:lnTo>
                  <a:pt x="75" y="158"/>
                </a:lnTo>
                <a:lnTo>
                  <a:pt x="75" y="160"/>
                </a:lnTo>
                <a:lnTo>
                  <a:pt x="75" y="162"/>
                </a:lnTo>
                <a:lnTo>
                  <a:pt x="75" y="163"/>
                </a:lnTo>
                <a:lnTo>
                  <a:pt x="75" y="165"/>
                </a:lnTo>
                <a:lnTo>
                  <a:pt x="63" y="165"/>
                </a:lnTo>
                <a:lnTo>
                  <a:pt x="50" y="165"/>
                </a:lnTo>
                <a:lnTo>
                  <a:pt x="43" y="165"/>
                </a:lnTo>
                <a:lnTo>
                  <a:pt x="43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5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3" y="157"/>
                </a:lnTo>
                <a:lnTo>
                  <a:pt x="15" y="158"/>
                </a:lnTo>
                <a:lnTo>
                  <a:pt x="11" y="158"/>
                </a:lnTo>
                <a:lnTo>
                  <a:pt x="10" y="158"/>
                </a:lnTo>
                <a:lnTo>
                  <a:pt x="8" y="158"/>
                </a:lnTo>
                <a:lnTo>
                  <a:pt x="7" y="158"/>
                </a:lnTo>
                <a:lnTo>
                  <a:pt x="5" y="158"/>
                </a:lnTo>
                <a:lnTo>
                  <a:pt x="3" y="158"/>
                </a:lnTo>
                <a:lnTo>
                  <a:pt x="2" y="158"/>
                </a:lnTo>
                <a:lnTo>
                  <a:pt x="0" y="158"/>
                </a:lnTo>
                <a:lnTo>
                  <a:pt x="0" y="157"/>
                </a:lnTo>
                <a:lnTo>
                  <a:pt x="0" y="149"/>
                </a:lnTo>
                <a:lnTo>
                  <a:pt x="0" y="141"/>
                </a:lnTo>
                <a:lnTo>
                  <a:pt x="0" y="139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5"/>
                </a:lnTo>
                <a:lnTo>
                  <a:pt x="0" y="66"/>
                </a:lnTo>
                <a:lnTo>
                  <a:pt x="0" y="37"/>
                </a:lnTo>
                <a:lnTo>
                  <a:pt x="0" y="35"/>
                </a:lnTo>
                <a:lnTo>
                  <a:pt x="0" y="27"/>
                </a:lnTo>
                <a:lnTo>
                  <a:pt x="0" y="19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2" y="8"/>
                </a:lnTo>
                <a:lnTo>
                  <a:pt x="2" y="5"/>
                </a:lnTo>
                <a:lnTo>
                  <a:pt x="2" y="3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5" y="0"/>
                </a:lnTo>
                <a:lnTo>
                  <a:pt x="98" y="0"/>
                </a:lnTo>
                <a:lnTo>
                  <a:pt x="99" y="0"/>
                </a:lnTo>
                <a:lnTo>
                  <a:pt x="106" y="0"/>
                </a:lnTo>
                <a:lnTo>
                  <a:pt x="119" y="0"/>
                </a:lnTo>
                <a:lnTo>
                  <a:pt x="131" y="0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59" y="2"/>
                </a:lnTo>
                <a:close/>
              </a:path>
            </a:pathLst>
          </a:custGeom>
          <a:solidFill>
            <a:srgbClr val="E08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6"/>
          <p:cNvSpPr>
            <a:spLocks/>
          </p:cNvSpPr>
          <p:nvPr/>
        </p:nvSpPr>
        <p:spPr bwMode="auto">
          <a:xfrm>
            <a:off x="5465763" y="4127501"/>
            <a:ext cx="315913" cy="625475"/>
          </a:xfrm>
          <a:custGeom>
            <a:avLst/>
            <a:gdLst/>
            <a:ahLst/>
            <a:cxnLst>
              <a:cxn ang="0">
                <a:pos x="199" y="6"/>
              </a:cxn>
              <a:cxn ang="0">
                <a:pos x="199" y="13"/>
              </a:cxn>
              <a:cxn ang="0">
                <a:pos x="199" y="19"/>
              </a:cxn>
              <a:cxn ang="0">
                <a:pos x="199" y="26"/>
              </a:cxn>
              <a:cxn ang="0">
                <a:pos x="199" y="32"/>
              </a:cxn>
              <a:cxn ang="0">
                <a:pos x="199" y="38"/>
              </a:cxn>
              <a:cxn ang="0">
                <a:pos x="199" y="45"/>
              </a:cxn>
              <a:cxn ang="0">
                <a:pos x="199" y="51"/>
              </a:cxn>
              <a:cxn ang="0">
                <a:pos x="199" y="82"/>
              </a:cxn>
              <a:cxn ang="0">
                <a:pos x="199" y="88"/>
              </a:cxn>
              <a:cxn ang="0">
                <a:pos x="199" y="94"/>
              </a:cxn>
              <a:cxn ang="0">
                <a:pos x="199" y="101"/>
              </a:cxn>
              <a:cxn ang="0">
                <a:pos x="199" y="107"/>
              </a:cxn>
              <a:cxn ang="0">
                <a:pos x="199" y="114"/>
              </a:cxn>
              <a:cxn ang="0">
                <a:pos x="199" y="120"/>
              </a:cxn>
              <a:cxn ang="0">
                <a:pos x="199" y="126"/>
              </a:cxn>
              <a:cxn ang="0">
                <a:pos x="199" y="144"/>
              </a:cxn>
              <a:cxn ang="0">
                <a:pos x="199" y="163"/>
              </a:cxn>
              <a:cxn ang="0">
                <a:pos x="199" y="170"/>
              </a:cxn>
              <a:cxn ang="0">
                <a:pos x="199" y="176"/>
              </a:cxn>
              <a:cxn ang="0">
                <a:pos x="199" y="182"/>
              </a:cxn>
              <a:cxn ang="0">
                <a:pos x="199" y="189"/>
              </a:cxn>
              <a:cxn ang="0">
                <a:pos x="199" y="195"/>
              </a:cxn>
              <a:cxn ang="0">
                <a:pos x="199" y="202"/>
              </a:cxn>
              <a:cxn ang="0">
                <a:pos x="199" y="208"/>
              </a:cxn>
              <a:cxn ang="0">
                <a:pos x="199" y="214"/>
              </a:cxn>
              <a:cxn ang="0">
                <a:pos x="199" y="221"/>
              </a:cxn>
              <a:cxn ang="0">
                <a:pos x="199" y="234"/>
              </a:cxn>
              <a:cxn ang="0">
                <a:pos x="197" y="275"/>
              </a:cxn>
              <a:cxn ang="0">
                <a:pos x="197" y="301"/>
              </a:cxn>
              <a:cxn ang="0">
                <a:pos x="197" y="310"/>
              </a:cxn>
              <a:cxn ang="0">
                <a:pos x="197" y="330"/>
              </a:cxn>
              <a:cxn ang="0">
                <a:pos x="197" y="358"/>
              </a:cxn>
              <a:cxn ang="0">
                <a:pos x="197" y="365"/>
              </a:cxn>
              <a:cxn ang="0">
                <a:pos x="197" y="371"/>
              </a:cxn>
              <a:cxn ang="0">
                <a:pos x="197" y="378"/>
              </a:cxn>
              <a:cxn ang="0">
                <a:pos x="197" y="384"/>
              </a:cxn>
              <a:cxn ang="0">
                <a:pos x="197" y="390"/>
              </a:cxn>
              <a:cxn ang="0">
                <a:pos x="179" y="394"/>
              </a:cxn>
              <a:cxn ang="0">
                <a:pos x="159" y="394"/>
              </a:cxn>
              <a:cxn ang="0">
                <a:pos x="138" y="394"/>
              </a:cxn>
              <a:cxn ang="0">
                <a:pos x="106" y="394"/>
              </a:cxn>
              <a:cxn ang="0">
                <a:pos x="55" y="394"/>
              </a:cxn>
              <a:cxn ang="0">
                <a:pos x="19" y="394"/>
              </a:cxn>
              <a:cxn ang="0">
                <a:pos x="10" y="394"/>
              </a:cxn>
              <a:cxn ang="0">
                <a:pos x="2" y="381"/>
              </a:cxn>
              <a:cxn ang="0">
                <a:pos x="2" y="352"/>
              </a:cxn>
              <a:cxn ang="0">
                <a:pos x="2" y="334"/>
              </a:cxn>
              <a:cxn ang="0">
                <a:pos x="2" y="304"/>
              </a:cxn>
              <a:cxn ang="0">
                <a:pos x="2" y="283"/>
              </a:cxn>
              <a:cxn ang="0">
                <a:pos x="2" y="262"/>
              </a:cxn>
              <a:cxn ang="0">
                <a:pos x="2" y="237"/>
              </a:cxn>
              <a:cxn ang="0">
                <a:pos x="2" y="197"/>
              </a:cxn>
              <a:cxn ang="0">
                <a:pos x="2" y="112"/>
              </a:cxn>
              <a:cxn ang="0">
                <a:pos x="2" y="54"/>
              </a:cxn>
              <a:cxn ang="0">
                <a:pos x="0" y="10"/>
              </a:cxn>
              <a:cxn ang="0">
                <a:pos x="0" y="0"/>
              </a:cxn>
              <a:cxn ang="0">
                <a:pos x="53" y="0"/>
              </a:cxn>
              <a:cxn ang="0">
                <a:pos x="80" y="0"/>
              </a:cxn>
              <a:cxn ang="0">
                <a:pos x="125" y="2"/>
              </a:cxn>
              <a:cxn ang="0">
                <a:pos x="167" y="2"/>
              </a:cxn>
              <a:cxn ang="0">
                <a:pos x="199" y="2"/>
              </a:cxn>
            </a:cxnLst>
            <a:rect l="0" t="0" r="r" b="b"/>
            <a:pathLst>
              <a:path w="199" h="394">
                <a:moveTo>
                  <a:pt x="199" y="2"/>
                </a:moveTo>
                <a:lnTo>
                  <a:pt x="199" y="3"/>
                </a:lnTo>
                <a:lnTo>
                  <a:pt x="199" y="5"/>
                </a:lnTo>
                <a:lnTo>
                  <a:pt x="199" y="6"/>
                </a:lnTo>
                <a:lnTo>
                  <a:pt x="199" y="8"/>
                </a:lnTo>
                <a:lnTo>
                  <a:pt x="199" y="10"/>
                </a:lnTo>
                <a:lnTo>
                  <a:pt x="199" y="11"/>
                </a:lnTo>
                <a:lnTo>
                  <a:pt x="199" y="13"/>
                </a:lnTo>
                <a:lnTo>
                  <a:pt x="199" y="14"/>
                </a:lnTo>
                <a:lnTo>
                  <a:pt x="199" y="16"/>
                </a:lnTo>
                <a:lnTo>
                  <a:pt x="199" y="18"/>
                </a:lnTo>
                <a:lnTo>
                  <a:pt x="199" y="19"/>
                </a:lnTo>
                <a:lnTo>
                  <a:pt x="199" y="21"/>
                </a:lnTo>
                <a:lnTo>
                  <a:pt x="199" y="22"/>
                </a:lnTo>
                <a:lnTo>
                  <a:pt x="199" y="24"/>
                </a:lnTo>
                <a:lnTo>
                  <a:pt x="199" y="26"/>
                </a:lnTo>
                <a:lnTo>
                  <a:pt x="199" y="27"/>
                </a:lnTo>
                <a:lnTo>
                  <a:pt x="199" y="29"/>
                </a:lnTo>
                <a:lnTo>
                  <a:pt x="199" y="30"/>
                </a:lnTo>
                <a:lnTo>
                  <a:pt x="199" y="32"/>
                </a:lnTo>
                <a:lnTo>
                  <a:pt x="199" y="34"/>
                </a:lnTo>
                <a:lnTo>
                  <a:pt x="199" y="35"/>
                </a:lnTo>
                <a:lnTo>
                  <a:pt x="199" y="37"/>
                </a:lnTo>
                <a:lnTo>
                  <a:pt x="199" y="38"/>
                </a:lnTo>
                <a:lnTo>
                  <a:pt x="199" y="40"/>
                </a:lnTo>
                <a:lnTo>
                  <a:pt x="199" y="42"/>
                </a:lnTo>
                <a:lnTo>
                  <a:pt x="199" y="43"/>
                </a:lnTo>
                <a:lnTo>
                  <a:pt x="199" y="45"/>
                </a:lnTo>
                <a:lnTo>
                  <a:pt x="199" y="46"/>
                </a:lnTo>
                <a:lnTo>
                  <a:pt x="199" y="48"/>
                </a:lnTo>
                <a:lnTo>
                  <a:pt x="199" y="50"/>
                </a:lnTo>
                <a:lnTo>
                  <a:pt x="199" y="51"/>
                </a:lnTo>
                <a:lnTo>
                  <a:pt x="199" y="53"/>
                </a:lnTo>
                <a:lnTo>
                  <a:pt x="199" y="67"/>
                </a:lnTo>
                <a:lnTo>
                  <a:pt x="199" y="80"/>
                </a:lnTo>
                <a:lnTo>
                  <a:pt x="199" y="82"/>
                </a:lnTo>
                <a:lnTo>
                  <a:pt x="199" y="83"/>
                </a:lnTo>
                <a:lnTo>
                  <a:pt x="199" y="85"/>
                </a:lnTo>
                <a:lnTo>
                  <a:pt x="199" y="86"/>
                </a:lnTo>
                <a:lnTo>
                  <a:pt x="199" y="88"/>
                </a:lnTo>
                <a:lnTo>
                  <a:pt x="199" y="90"/>
                </a:lnTo>
                <a:lnTo>
                  <a:pt x="199" y="91"/>
                </a:lnTo>
                <a:lnTo>
                  <a:pt x="199" y="93"/>
                </a:lnTo>
                <a:lnTo>
                  <a:pt x="199" y="94"/>
                </a:lnTo>
                <a:lnTo>
                  <a:pt x="199" y="96"/>
                </a:lnTo>
                <a:lnTo>
                  <a:pt x="199" y="98"/>
                </a:lnTo>
                <a:lnTo>
                  <a:pt x="199" y="99"/>
                </a:lnTo>
                <a:lnTo>
                  <a:pt x="199" y="101"/>
                </a:lnTo>
                <a:lnTo>
                  <a:pt x="199" y="102"/>
                </a:lnTo>
                <a:lnTo>
                  <a:pt x="199" y="104"/>
                </a:lnTo>
                <a:lnTo>
                  <a:pt x="199" y="106"/>
                </a:lnTo>
                <a:lnTo>
                  <a:pt x="199" y="107"/>
                </a:lnTo>
                <a:lnTo>
                  <a:pt x="199" y="109"/>
                </a:lnTo>
                <a:lnTo>
                  <a:pt x="199" y="110"/>
                </a:lnTo>
                <a:lnTo>
                  <a:pt x="199" y="112"/>
                </a:lnTo>
                <a:lnTo>
                  <a:pt x="199" y="114"/>
                </a:lnTo>
                <a:lnTo>
                  <a:pt x="199" y="115"/>
                </a:lnTo>
                <a:lnTo>
                  <a:pt x="199" y="117"/>
                </a:lnTo>
                <a:lnTo>
                  <a:pt x="199" y="118"/>
                </a:lnTo>
                <a:lnTo>
                  <a:pt x="199" y="120"/>
                </a:lnTo>
                <a:lnTo>
                  <a:pt x="199" y="122"/>
                </a:lnTo>
                <a:lnTo>
                  <a:pt x="199" y="123"/>
                </a:lnTo>
                <a:lnTo>
                  <a:pt x="199" y="125"/>
                </a:lnTo>
                <a:lnTo>
                  <a:pt x="199" y="126"/>
                </a:lnTo>
                <a:lnTo>
                  <a:pt x="199" y="128"/>
                </a:lnTo>
                <a:lnTo>
                  <a:pt x="199" y="130"/>
                </a:lnTo>
                <a:lnTo>
                  <a:pt x="199" y="131"/>
                </a:lnTo>
                <a:lnTo>
                  <a:pt x="199" y="144"/>
                </a:lnTo>
                <a:lnTo>
                  <a:pt x="199" y="158"/>
                </a:lnTo>
                <a:lnTo>
                  <a:pt x="199" y="160"/>
                </a:lnTo>
                <a:lnTo>
                  <a:pt x="199" y="162"/>
                </a:lnTo>
                <a:lnTo>
                  <a:pt x="199" y="163"/>
                </a:lnTo>
                <a:lnTo>
                  <a:pt x="199" y="165"/>
                </a:lnTo>
                <a:lnTo>
                  <a:pt x="199" y="166"/>
                </a:lnTo>
                <a:lnTo>
                  <a:pt x="199" y="168"/>
                </a:lnTo>
                <a:lnTo>
                  <a:pt x="199" y="170"/>
                </a:lnTo>
                <a:lnTo>
                  <a:pt x="199" y="171"/>
                </a:lnTo>
                <a:lnTo>
                  <a:pt x="199" y="173"/>
                </a:lnTo>
                <a:lnTo>
                  <a:pt x="199" y="174"/>
                </a:lnTo>
                <a:lnTo>
                  <a:pt x="199" y="176"/>
                </a:lnTo>
                <a:lnTo>
                  <a:pt x="199" y="178"/>
                </a:lnTo>
                <a:lnTo>
                  <a:pt x="199" y="179"/>
                </a:lnTo>
                <a:lnTo>
                  <a:pt x="199" y="181"/>
                </a:lnTo>
                <a:lnTo>
                  <a:pt x="199" y="182"/>
                </a:lnTo>
                <a:lnTo>
                  <a:pt x="199" y="184"/>
                </a:lnTo>
                <a:lnTo>
                  <a:pt x="199" y="186"/>
                </a:lnTo>
                <a:lnTo>
                  <a:pt x="199" y="187"/>
                </a:lnTo>
                <a:lnTo>
                  <a:pt x="199" y="189"/>
                </a:lnTo>
                <a:lnTo>
                  <a:pt x="199" y="190"/>
                </a:lnTo>
                <a:lnTo>
                  <a:pt x="199" y="192"/>
                </a:lnTo>
                <a:lnTo>
                  <a:pt x="199" y="194"/>
                </a:lnTo>
                <a:lnTo>
                  <a:pt x="199" y="195"/>
                </a:lnTo>
                <a:lnTo>
                  <a:pt x="199" y="197"/>
                </a:lnTo>
                <a:lnTo>
                  <a:pt x="199" y="198"/>
                </a:lnTo>
                <a:lnTo>
                  <a:pt x="199" y="200"/>
                </a:lnTo>
                <a:lnTo>
                  <a:pt x="199" y="202"/>
                </a:lnTo>
                <a:lnTo>
                  <a:pt x="199" y="203"/>
                </a:lnTo>
                <a:lnTo>
                  <a:pt x="199" y="205"/>
                </a:lnTo>
                <a:lnTo>
                  <a:pt x="199" y="206"/>
                </a:lnTo>
                <a:lnTo>
                  <a:pt x="199" y="208"/>
                </a:lnTo>
                <a:lnTo>
                  <a:pt x="199" y="210"/>
                </a:lnTo>
                <a:lnTo>
                  <a:pt x="199" y="211"/>
                </a:lnTo>
                <a:lnTo>
                  <a:pt x="199" y="213"/>
                </a:lnTo>
                <a:lnTo>
                  <a:pt x="199" y="214"/>
                </a:lnTo>
                <a:lnTo>
                  <a:pt x="199" y="216"/>
                </a:lnTo>
                <a:lnTo>
                  <a:pt x="199" y="218"/>
                </a:lnTo>
                <a:lnTo>
                  <a:pt x="199" y="219"/>
                </a:lnTo>
                <a:lnTo>
                  <a:pt x="199" y="221"/>
                </a:lnTo>
                <a:lnTo>
                  <a:pt x="199" y="222"/>
                </a:lnTo>
                <a:lnTo>
                  <a:pt x="199" y="224"/>
                </a:lnTo>
                <a:lnTo>
                  <a:pt x="199" y="229"/>
                </a:lnTo>
                <a:lnTo>
                  <a:pt x="199" y="234"/>
                </a:lnTo>
                <a:lnTo>
                  <a:pt x="199" y="237"/>
                </a:lnTo>
                <a:lnTo>
                  <a:pt x="197" y="237"/>
                </a:lnTo>
                <a:lnTo>
                  <a:pt x="197" y="270"/>
                </a:lnTo>
                <a:lnTo>
                  <a:pt x="197" y="275"/>
                </a:lnTo>
                <a:lnTo>
                  <a:pt x="197" y="277"/>
                </a:lnTo>
                <a:lnTo>
                  <a:pt x="197" y="282"/>
                </a:lnTo>
                <a:lnTo>
                  <a:pt x="197" y="298"/>
                </a:lnTo>
                <a:lnTo>
                  <a:pt x="197" y="301"/>
                </a:lnTo>
                <a:lnTo>
                  <a:pt x="197" y="302"/>
                </a:lnTo>
                <a:lnTo>
                  <a:pt x="197" y="307"/>
                </a:lnTo>
                <a:lnTo>
                  <a:pt x="197" y="309"/>
                </a:lnTo>
                <a:lnTo>
                  <a:pt x="197" y="310"/>
                </a:lnTo>
                <a:lnTo>
                  <a:pt x="197" y="312"/>
                </a:lnTo>
                <a:lnTo>
                  <a:pt x="197" y="315"/>
                </a:lnTo>
                <a:lnTo>
                  <a:pt x="197" y="328"/>
                </a:lnTo>
                <a:lnTo>
                  <a:pt x="197" y="330"/>
                </a:lnTo>
                <a:lnTo>
                  <a:pt x="197" y="342"/>
                </a:lnTo>
                <a:lnTo>
                  <a:pt x="197" y="355"/>
                </a:lnTo>
                <a:lnTo>
                  <a:pt x="197" y="357"/>
                </a:lnTo>
                <a:lnTo>
                  <a:pt x="197" y="358"/>
                </a:lnTo>
                <a:lnTo>
                  <a:pt x="197" y="360"/>
                </a:lnTo>
                <a:lnTo>
                  <a:pt x="197" y="362"/>
                </a:lnTo>
                <a:lnTo>
                  <a:pt x="197" y="363"/>
                </a:lnTo>
                <a:lnTo>
                  <a:pt x="197" y="365"/>
                </a:lnTo>
                <a:lnTo>
                  <a:pt x="197" y="366"/>
                </a:lnTo>
                <a:lnTo>
                  <a:pt x="197" y="368"/>
                </a:lnTo>
                <a:lnTo>
                  <a:pt x="197" y="370"/>
                </a:lnTo>
                <a:lnTo>
                  <a:pt x="197" y="371"/>
                </a:lnTo>
                <a:lnTo>
                  <a:pt x="197" y="373"/>
                </a:lnTo>
                <a:lnTo>
                  <a:pt x="197" y="374"/>
                </a:lnTo>
                <a:lnTo>
                  <a:pt x="197" y="376"/>
                </a:lnTo>
                <a:lnTo>
                  <a:pt x="197" y="378"/>
                </a:lnTo>
                <a:lnTo>
                  <a:pt x="197" y="379"/>
                </a:lnTo>
                <a:lnTo>
                  <a:pt x="197" y="381"/>
                </a:lnTo>
                <a:lnTo>
                  <a:pt x="197" y="382"/>
                </a:lnTo>
                <a:lnTo>
                  <a:pt x="197" y="384"/>
                </a:lnTo>
                <a:lnTo>
                  <a:pt x="197" y="386"/>
                </a:lnTo>
                <a:lnTo>
                  <a:pt x="197" y="387"/>
                </a:lnTo>
                <a:lnTo>
                  <a:pt x="197" y="389"/>
                </a:lnTo>
                <a:lnTo>
                  <a:pt x="197" y="390"/>
                </a:lnTo>
                <a:lnTo>
                  <a:pt x="197" y="394"/>
                </a:lnTo>
                <a:lnTo>
                  <a:pt x="186" y="394"/>
                </a:lnTo>
                <a:lnTo>
                  <a:pt x="184" y="394"/>
                </a:lnTo>
                <a:lnTo>
                  <a:pt x="179" y="394"/>
                </a:lnTo>
                <a:lnTo>
                  <a:pt x="171" y="394"/>
                </a:lnTo>
                <a:lnTo>
                  <a:pt x="165" y="394"/>
                </a:lnTo>
                <a:lnTo>
                  <a:pt x="160" y="394"/>
                </a:lnTo>
                <a:lnTo>
                  <a:pt x="159" y="394"/>
                </a:lnTo>
                <a:lnTo>
                  <a:pt x="157" y="394"/>
                </a:lnTo>
                <a:lnTo>
                  <a:pt x="146" y="394"/>
                </a:lnTo>
                <a:lnTo>
                  <a:pt x="143" y="394"/>
                </a:lnTo>
                <a:lnTo>
                  <a:pt x="138" y="394"/>
                </a:lnTo>
                <a:lnTo>
                  <a:pt x="135" y="394"/>
                </a:lnTo>
                <a:lnTo>
                  <a:pt x="133" y="394"/>
                </a:lnTo>
                <a:lnTo>
                  <a:pt x="120" y="394"/>
                </a:lnTo>
                <a:lnTo>
                  <a:pt x="106" y="394"/>
                </a:lnTo>
                <a:lnTo>
                  <a:pt x="93" y="394"/>
                </a:lnTo>
                <a:lnTo>
                  <a:pt x="80" y="394"/>
                </a:lnTo>
                <a:lnTo>
                  <a:pt x="67" y="394"/>
                </a:lnTo>
                <a:lnTo>
                  <a:pt x="55" y="394"/>
                </a:lnTo>
                <a:lnTo>
                  <a:pt x="50" y="394"/>
                </a:lnTo>
                <a:lnTo>
                  <a:pt x="42" y="394"/>
                </a:lnTo>
                <a:lnTo>
                  <a:pt x="27" y="394"/>
                </a:lnTo>
                <a:lnTo>
                  <a:pt x="19" y="394"/>
                </a:lnTo>
                <a:lnTo>
                  <a:pt x="15" y="394"/>
                </a:lnTo>
                <a:lnTo>
                  <a:pt x="13" y="394"/>
                </a:lnTo>
                <a:lnTo>
                  <a:pt x="11" y="394"/>
                </a:lnTo>
                <a:lnTo>
                  <a:pt x="10" y="394"/>
                </a:lnTo>
                <a:lnTo>
                  <a:pt x="8" y="394"/>
                </a:lnTo>
                <a:lnTo>
                  <a:pt x="2" y="394"/>
                </a:lnTo>
                <a:lnTo>
                  <a:pt x="2" y="384"/>
                </a:lnTo>
                <a:lnTo>
                  <a:pt x="2" y="381"/>
                </a:lnTo>
                <a:lnTo>
                  <a:pt x="2" y="357"/>
                </a:lnTo>
                <a:lnTo>
                  <a:pt x="2" y="355"/>
                </a:lnTo>
                <a:lnTo>
                  <a:pt x="2" y="354"/>
                </a:lnTo>
                <a:lnTo>
                  <a:pt x="2" y="352"/>
                </a:lnTo>
                <a:lnTo>
                  <a:pt x="2" y="349"/>
                </a:lnTo>
                <a:lnTo>
                  <a:pt x="2" y="342"/>
                </a:lnTo>
                <a:lnTo>
                  <a:pt x="2" y="341"/>
                </a:lnTo>
                <a:lnTo>
                  <a:pt x="2" y="334"/>
                </a:lnTo>
                <a:lnTo>
                  <a:pt x="2" y="333"/>
                </a:lnTo>
                <a:lnTo>
                  <a:pt x="2" y="328"/>
                </a:lnTo>
                <a:lnTo>
                  <a:pt x="2" y="315"/>
                </a:lnTo>
                <a:lnTo>
                  <a:pt x="2" y="304"/>
                </a:lnTo>
                <a:lnTo>
                  <a:pt x="2" y="302"/>
                </a:lnTo>
                <a:lnTo>
                  <a:pt x="2" y="290"/>
                </a:lnTo>
                <a:lnTo>
                  <a:pt x="2" y="285"/>
                </a:lnTo>
                <a:lnTo>
                  <a:pt x="2" y="283"/>
                </a:lnTo>
                <a:lnTo>
                  <a:pt x="2" y="277"/>
                </a:lnTo>
                <a:lnTo>
                  <a:pt x="2" y="274"/>
                </a:lnTo>
                <a:lnTo>
                  <a:pt x="2" y="264"/>
                </a:lnTo>
                <a:lnTo>
                  <a:pt x="2" y="262"/>
                </a:lnTo>
                <a:lnTo>
                  <a:pt x="2" y="258"/>
                </a:lnTo>
                <a:lnTo>
                  <a:pt x="2" y="256"/>
                </a:lnTo>
                <a:lnTo>
                  <a:pt x="2" y="250"/>
                </a:lnTo>
                <a:lnTo>
                  <a:pt x="2" y="237"/>
                </a:lnTo>
                <a:lnTo>
                  <a:pt x="2" y="229"/>
                </a:lnTo>
                <a:lnTo>
                  <a:pt x="2" y="224"/>
                </a:lnTo>
                <a:lnTo>
                  <a:pt x="2" y="211"/>
                </a:lnTo>
                <a:lnTo>
                  <a:pt x="2" y="197"/>
                </a:lnTo>
                <a:lnTo>
                  <a:pt x="2" y="187"/>
                </a:lnTo>
                <a:lnTo>
                  <a:pt x="2" y="158"/>
                </a:lnTo>
                <a:lnTo>
                  <a:pt x="2" y="118"/>
                </a:lnTo>
                <a:lnTo>
                  <a:pt x="2" y="112"/>
                </a:lnTo>
                <a:lnTo>
                  <a:pt x="2" y="80"/>
                </a:lnTo>
                <a:lnTo>
                  <a:pt x="2" y="66"/>
                </a:lnTo>
                <a:lnTo>
                  <a:pt x="2" y="58"/>
                </a:lnTo>
                <a:lnTo>
                  <a:pt x="2" y="54"/>
                </a:lnTo>
                <a:lnTo>
                  <a:pt x="2" y="53"/>
                </a:lnTo>
                <a:lnTo>
                  <a:pt x="2" y="40"/>
                </a:lnTo>
                <a:lnTo>
                  <a:pt x="0" y="40"/>
                </a:lnTo>
                <a:lnTo>
                  <a:pt x="0" y="10"/>
                </a:lnTo>
                <a:lnTo>
                  <a:pt x="0" y="6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15" y="0"/>
                </a:lnTo>
                <a:lnTo>
                  <a:pt x="31" y="0"/>
                </a:lnTo>
                <a:lnTo>
                  <a:pt x="40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80" y="0"/>
                </a:lnTo>
                <a:lnTo>
                  <a:pt x="106" y="0"/>
                </a:lnTo>
                <a:lnTo>
                  <a:pt x="114" y="2"/>
                </a:lnTo>
                <a:lnTo>
                  <a:pt x="120" y="2"/>
                </a:lnTo>
                <a:lnTo>
                  <a:pt x="125" y="2"/>
                </a:lnTo>
                <a:lnTo>
                  <a:pt x="133" y="2"/>
                </a:lnTo>
                <a:lnTo>
                  <a:pt x="146" y="2"/>
                </a:lnTo>
                <a:lnTo>
                  <a:pt x="159" y="2"/>
                </a:lnTo>
                <a:lnTo>
                  <a:pt x="167" y="2"/>
                </a:lnTo>
                <a:lnTo>
                  <a:pt x="171" y="2"/>
                </a:lnTo>
                <a:lnTo>
                  <a:pt x="178" y="2"/>
                </a:lnTo>
                <a:lnTo>
                  <a:pt x="184" y="2"/>
                </a:lnTo>
                <a:lnTo>
                  <a:pt x="199" y="2"/>
                </a:lnTo>
                <a:close/>
              </a:path>
            </a:pathLst>
          </a:custGeom>
          <a:solidFill>
            <a:srgbClr val="E7F0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7"/>
          <p:cNvSpPr>
            <a:spLocks/>
          </p:cNvSpPr>
          <p:nvPr/>
        </p:nvSpPr>
        <p:spPr bwMode="auto">
          <a:xfrm>
            <a:off x="2740026" y="4752976"/>
            <a:ext cx="371475" cy="247650"/>
          </a:xfrm>
          <a:custGeom>
            <a:avLst/>
            <a:gdLst/>
            <a:ahLst/>
            <a:cxnLst>
              <a:cxn ang="0">
                <a:pos x="234" y="30"/>
              </a:cxn>
              <a:cxn ang="0">
                <a:pos x="234" y="38"/>
              </a:cxn>
              <a:cxn ang="0">
                <a:pos x="234" y="46"/>
              </a:cxn>
              <a:cxn ang="0">
                <a:pos x="234" y="56"/>
              </a:cxn>
              <a:cxn ang="0">
                <a:pos x="234" y="78"/>
              </a:cxn>
              <a:cxn ang="0">
                <a:pos x="234" y="100"/>
              </a:cxn>
              <a:cxn ang="0">
                <a:pos x="234" y="110"/>
              </a:cxn>
              <a:cxn ang="0">
                <a:pos x="234" y="144"/>
              </a:cxn>
              <a:cxn ang="0">
                <a:pos x="210" y="156"/>
              </a:cxn>
              <a:cxn ang="0">
                <a:pos x="168" y="156"/>
              </a:cxn>
              <a:cxn ang="0">
                <a:pos x="148" y="156"/>
              </a:cxn>
              <a:cxn ang="0">
                <a:pos x="116" y="156"/>
              </a:cxn>
              <a:cxn ang="0">
                <a:pos x="96" y="156"/>
              </a:cxn>
              <a:cxn ang="0">
                <a:pos x="60" y="156"/>
              </a:cxn>
              <a:cxn ang="0">
                <a:pos x="7" y="156"/>
              </a:cxn>
              <a:cxn ang="0">
                <a:pos x="0" y="132"/>
              </a:cxn>
              <a:cxn ang="0">
                <a:pos x="0" y="104"/>
              </a:cxn>
              <a:cxn ang="0">
                <a:pos x="0" y="94"/>
              </a:cxn>
              <a:cxn ang="0">
                <a:pos x="0" y="75"/>
              </a:cxn>
              <a:cxn ang="0">
                <a:pos x="0" y="52"/>
              </a:cxn>
              <a:cxn ang="0">
                <a:pos x="0" y="44"/>
              </a:cxn>
              <a:cxn ang="0">
                <a:pos x="0" y="36"/>
              </a:cxn>
              <a:cxn ang="0">
                <a:pos x="0" y="28"/>
              </a:cxn>
              <a:cxn ang="0">
                <a:pos x="0" y="20"/>
              </a:cxn>
              <a:cxn ang="0">
                <a:pos x="0" y="12"/>
              </a:cxn>
              <a:cxn ang="0">
                <a:pos x="0" y="4"/>
              </a:cxn>
              <a:cxn ang="0">
                <a:pos x="21" y="0"/>
              </a:cxn>
              <a:cxn ang="0">
                <a:pos x="32" y="0"/>
              </a:cxn>
              <a:cxn ang="0">
                <a:pos x="40" y="0"/>
              </a:cxn>
              <a:cxn ang="0">
                <a:pos x="48" y="0"/>
              </a:cxn>
              <a:cxn ang="0">
                <a:pos x="55" y="1"/>
              </a:cxn>
              <a:cxn ang="0">
                <a:pos x="63" y="1"/>
              </a:cxn>
              <a:cxn ang="0">
                <a:pos x="71" y="1"/>
              </a:cxn>
              <a:cxn ang="0">
                <a:pos x="77" y="0"/>
              </a:cxn>
              <a:cxn ang="0">
                <a:pos x="85" y="0"/>
              </a:cxn>
              <a:cxn ang="0">
                <a:pos x="93" y="0"/>
              </a:cxn>
              <a:cxn ang="0">
                <a:pos x="101" y="0"/>
              </a:cxn>
              <a:cxn ang="0">
                <a:pos x="109" y="0"/>
              </a:cxn>
              <a:cxn ang="0">
                <a:pos x="117" y="0"/>
              </a:cxn>
              <a:cxn ang="0">
                <a:pos x="125" y="0"/>
              </a:cxn>
              <a:cxn ang="0">
                <a:pos x="133" y="0"/>
              </a:cxn>
              <a:cxn ang="0">
                <a:pos x="141" y="0"/>
              </a:cxn>
              <a:cxn ang="0">
                <a:pos x="149" y="0"/>
              </a:cxn>
              <a:cxn ang="0">
                <a:pos x="157" y="0"/>
              </a:cxn>
              <a:cxn ang="0">
                <a:pos x="165" y="0"/>
              </a:cxn>
              <a:cxn ang="0">
                <a:pos x="173" y="0"/>
              </a:cxn>
              <a:cxn ang="0">
                <a:pos x="180" y="1"/>
              </a:cxn>
              <a:cxn ang="0">
                <a:pos x="188" y="1"/>
              </a:cxn>
              <a:cxn ang="0">
                <a:pos x="196" y="1"/>
              </a:cxn>
              <a:cxn ang="0">
                <a:pos x="204" y="1"/>
              </a:cxn>
              <a:cxn ang="0">
                <a:pos x="212" y="1"/>
              </a:cxn>
              <a:cxn ang="0">
                <a:pos x="218" y="0"/>
              </a:cxn>
              <a:cxn ang="0">
                <a:pos x="226" y="0"/>
              </a:cxn>
              <a:cxn ang="0">
                <a:pos x="234" y="0"/>
              </a:cxn>
            </a:cxnLst>
            <a:rect l="0" t="0" r="r" b="b"/>
            <a:pathLst>
              <a:path w="234" h="156">
                <a:moveTo>
                  <a:pt x="234" y="0"/>
                </a:moveTo>
                <a:lnTo>
                  <a:pt x="234" y="14"/>
                </a:lnTo>
                <a:lnTo>
                  <a:pt x="234" y="27"/>
                </a:lnTo>
                <a:lnTo>
                  <a:pt x="234" y="28"/>
                </a:lnTo>
                <a:lnTo>
                  <a:pt x="234" y="30"/>
                </a:lnTo>
                <a:lnTo>
                  <a:pt x="234" y="32"/>
                </a:lnTo>
                <a:lnTo>
                  <a:pt x="234" y="33"/>
                </a:lnTo>
                <a:lnTo>
                  <a:pt x="234" y="35"/>
                </a:lnTo>
                <a:lnTo>
                  <a:pt x="234" y="36"/>
                </a:lnTo>
                <a:lnTo>
                  <a:pt x="234" y="38"/>
                </a:lnTo>
                <a:lnTo>
                  <a:pt x="234" y="40"/>
                </a:lnTo>
                <a:lnTo>
                  <a:pt x="234" y="41"/>
                </a:lnTo>
                <a:lnTo>
                  <a:pt x="234" y="43"/>
                </a:lnTo>
                <a:lnTo>
                  <a:pt x="234" y="44"/>
                </a:lnTo>
                <a:lnTo>
                  <a:pt x="234" y="46"/>
                </a:lnTo>
                <a:lnTo>
                  <a:pt x="234" y="48"/>
                </a:lnTo>
                <a:lnTo>
                  <a:pt x="234" y="49"/>
                </a:lnTo>
                <a:lnTo>
                  <a:pt x="234" y="51"/>
                </a:lnTo>
                <a:lnTo>
                  <a:pt x="234" y="52"/>
                </a:lnTo>
                <a:lnTo>
                  <a:pt x="234" y="56"/>
                </a:lnTo>
                <a:lnTo>
                  <a:pt x="234" y="64"/>
                </a:lnTo>
                <a:lnTo>
                  <a:pt x="234" y="65"/>
                </a:lnTo>
                <a:lnTo>
                  <a:pt x="234" y="67"/>
                </a:lnTo>
                <a:lnTo>
                  <a:pt x="234" y="68"/>
                </a:lnTo>
                <a:lnTo>
                  <a:pt x="234" y="78"/>
                </a:lnTo>
                <a:lnTo>
                  <a:pt x="234" y="89"/>
                </a:lnTo>
                <a:lnTo>
                  <a:pt x="234" y="91"/>
                </a:lnTo>
                <a:lnTo>
                  <a:pt x="234" y="97"/>
                </a:lnTo>
                <a:lnTo>
                  <a:pt x="234" y="99"/>
                </a:lnTo>
                <a:lnTo>
                  <a:pt x="234" y="100"/>
                </a:lnTo>
                <a:lnTo>
                  <a:pt x="234" y="104"/>
                </a:lnTo>
                <a:lnTo>
                  <a:pt x="234" y="105"/>
                </a:lnTo>
                <a:lnTo>
                  <a:pt x="234" y="107"/>
                </a:lnTo>
                <a:lnTo>
                  <a:pt x="234" y="108"/>
                </a:lnTo>
                <a:lnTo>
                  <a:pt x="234" y="110"/>
                </a:lnTo>
                <a:lnTo>
                  <a:pt x="234" y="113"/>
                </a:lnTo>
                <a:lnTo>
                  <a:pt x="234" y="118"/>
                </a:lnTo>
                <a:lnTo>
                  <a:pt x="234" y="128"/>
                </a:lnTo>
                <a:lnTo>
                  <a:pt x="234" y="131"/>
                </a:lnTo>
                <a:lnTo>
                  <a:pt x="234" y="144"/>
                </a:lnTo>
                <a:lnTo>
                  <a:pt x="234" y="156"/>
                </a:lnTo>
                <a:lnTo>
                  <a:pt x="232" y="156"/>
                </a:lnTo>
                <a:lnTo>
                  <a:pt x="224" y="156"/>
                </a:lnTo>
                <a:lnTo>
                  <a:pt x="220" y="156"/>
                </a:lnTo>
                <a:lnTo>
                  <a:pt x="210" y="156"/>
                </a:lnTo>
                <a:lnTo>
                  <a:pt x="205" y="156"/>
                </a:lnTo>
                <a:lnTo>
                  <a:pt x="199" y="156"/>
                </a:lnTo>
                <a:lnTo>
                  <a:pt x="196" y="156"/>
                </a:lnTo>
                <a:lnTo>
                  <a:pt x="183" y="156"/>
                </a:lnTo>
                <a:lnTo>
                  <a:pt x="168" y="156"/>
                </a:lnTo>
                <a:lnTo>
                  <a:pt x="162" y="156"/>
                </a:lnTo>
                <a:lnTo>
                  <a:pt x="160" y="156"/>
                </a:lnTo>
                <a:lnTo>
                  <a:pt x="159" y="156"/>
                </a:lnTo>
                <a:lnTo>
                  <a:pt x="154" y="156"/>
                </a:lnTo>
                <a:lnTo>
                  <a:pt x="148" y="156"/>
                </a:lnTo>
                <a:lnTo>
                  <a:pt x="140" y="156"/>
                </a:lnTo>
                <a:lnTo>
                  <a:pt x="133" y="156"/>
                </a:lnTo>
                <a:lnTo>
                  <a:pt x="128" y="156"/>
                </a:lnTo>
                <a:lnTo>
                  <a:pt x="120" y="156"/>
                </a:lnTo>
                <a:lnTo>
                  <a:pt x="116" y="156"/>
                </a:lnTo>
                <a:lnTo>
                  <a:pt x="106" y="156"/>
                </a:lnTo>
                <a:lnTo>
                  <a:pt x="104" y="156"/>
                </a:lnTo>
                <a:lnTo>
                  <a:pt x="103" y="156"/>
                </a:lnTo>
                <a:lnTo>
                  <a:pt x="101" y="156"/>
                </a:lnTo>
                <a:lnTo>
                  <a:pt x="96" y="156"/>
                </a:lnTo>
                <a:lnTo>
                  <a:pt x="92" y="156"/>
                </a:lnTo>
                <a:lnTo>
                  <a:pt x="90" y="156"/>
                </a:lnTo>
                <a:lnTo>
                  <a:pt x="71" y="156"/>
                </a:lnTo>
                <a:lnTo>
                  <a:pt x="69" y="156"/>
                </a:lnTo>
                <a:lnTo>
                  <a:pt x="60" y="156"/>
                </a:lnTo>
                <a:lnTo>
                  <a:pt x="52" y="156"/>
                </a:lnTo>
                <a:lnTo>
                  <a:pt x="42" y="156"/>
                </a:lnTo>
                <a:lnTo>
                  <a:pt x="26" y="156"/>
                </a:lnTo>
                <a:lnTo>
                  <a:pt x="13" y="156"/>
                </a:lnTo>
                <a:lnTo>
                  <a:pt x="7" y="156"/>
                </a:lnTo>
                <a:lnTo>
                  <a:pt x="5" y="156"/>
                </a:lnTo>
                <a:lnTo>
                  <a:pt x="4" y="156"/>
                </a:lnTo>
                <a:lnTo>
                  <a:pt x="0" y="156"/>
                </a:lnTo>
                <a:lnTo>
                  <a:pt x="0" y="137"/>
                </a:lnTo>
                <a:lnTo>
                  <a:pt x="0" y="132"/>
                </a:lnTo>
                <a:lnTo>
                  <a:pt x="0" y="124"/>
                </a:lnTo>
                <a:lnTo>
                  <a:pt x="0" y="121"/>
                </a:lnTo>
                <a:lnTo>
                  <a:pt x="0" y="118"/>
                </a:lnTo>
                <a:lnTo>
                  <a:pt x="0" y="115"/>
                </a:lnTo>
                <a:lnTo>
                  <a:pt x="0" y="104"/>
                </a:lnTo>
                <a:lnTo>
                  <a:pt x="0" y="102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65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8" y="1"/>
                </a:lnTo>
                <a:lnTo>
                  <a:pt x="13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0" y="1"/>
                </a:lnTo>
                <a:lnTo>
                  <a:pt x="52" y="1"/>
                </a:lnTo>
                <a:lnTo>
                  <a:pt x="53" y="1"/>
                </a:lnTo>
                <a:lnTo>
                  <a:pt x="55" y="1"/>
                </a:lnTo>
                <a:lnTo>
                  <a:pt x="56" y="1"/>
                </a:lnTo>
                <a:lnTo>
                  <a:pt x="58" y="1"/>
                </a:lnTo>
                <a:lnTo>
                  <a:pt x="60" y="1"/>
                </a:lnTo>
                <a:lnTo>
                  <a:pt x="61" y="1"/>
                </a:lnTo>
                <a:lnTo>
                  <a:pt x="63" y="1"/>
                </a:lnTo>
                <a:lnTo>
                  <a:pt x="64" y="1"/>
                </a:lnTo>
                <a:lnTo>
                  <a:pt x="66" y="1"/>
                </a:lnTo>
                <a:lnTo>
                  <a:pt x="68" y="1"/>
                </a:lnTo>
                <a:lnTo>
                  <a:pt x="69" y="1"/>
                </a:lnTo>
                <a:lnTo>
                  <a:pt x="71" y="1"/>
                </a:lnTo>
                <a:lnTo>
                  <a:pt x="72" y="1"/>
                </a:lnTo>
                <a:lnTo>
                  <a:pt x="74" y="1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0" y="1"/>
                </a:lnTo>
                <a:lnTo>
                  <a:pt x="181" y="1"/>
                </a:lnTo>
                <a:lnTo>
                  <a:pt x="183" y="1"/>
                </a:lnTo>
                <a:lnTo>
                  <a:pt x="184" y="1"/>
                </a:lnTo>
                <a:lnTo>
                  <a:pt x="186" y="1"/>
                </a:lnTo>
                <a:lnTo>
                  <a:pt x="188" y="1"/>
                </a:lnTo>
                <a:lnTo>
                  <a:pt x="189" y="1"/>
                </a:lnTo>
                <a:lnTo>
                  <a:pt x="191" y="1"/>
                </a:lnTo>
                <a:lnTo>
                  <a:pt x="192" y="1"/>
                </a:lnTo>
                <a:lnTo>
                  <a:pt x="194" y="1"/>
                </a:lnTo>
                <a:lnTo>
                  <a:pt x="196" y="1"/>
                </a:lnTo>
                <a:lnTo>
                  <a:pt x="197" y="1"/>
                </a:lnTo>
                <a:lnTo>
                  <a:pt x="199" y="1"/>
                </a:lnTo>
                <a:lnTo>
                  <a:pt x="200" y="1"/>
                </a:lnTo>
                <a:lnTo>
                  <a:pt x="202" y="1"/>
                </a:lnTo>
                <a:lnTo>
                  <a:pt x="204" y="1"/>
                </a:lnTo>
                <a:lnTo>
                  <a:pt x="205" y="1"/>
                </a:lnTo>
                <a:lnTo>
                  <a:pt x="207" y="1"/>
                </a:lnTo>
                <a:lnTo>
                  <a:pt x="208" y="1"/>
                </a:lnTo>
                <a:lnTo>
                  <a:pt x="210" y="1"/>
                </a:lnTo>
                <a:lnTo>
                  <a:pt x="212" y="1"/>
                </a:lnTo>
                <a:lnTo>
                  <a:pt x="213" y="1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close/>
              </a:path>
            </a:pathLst>
          </a:custGeom>
          <a:solidFill>
            <a:srgbClr val="42BD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8"/>
          <p:cNvSpPr>
            <a:spLocks/>
          </p:cNvSpPr>
          <p:nvPr/>
        </p:nvSpPr>
        <p:spPr bwMode="auto">
          <a:xfrm>
            <a:off x="2720976" y="4381501"/>
            <a:ext cx="268288" cy="373063"/>
          </a:xfrm>
          <a:custGeom>
            <a:avLst/>
            <a:gdLst/>
            <a:ahLst/>
            <a:cxnLst>
              <a:cxn ang="0">
                <a:pos x="156" y="10"/>
              </a:cxn>
              <a:cxn ang="0">
                <a:pos x="156" y="21"/>
              </a:cxn>
              <a:cxn ang="0">
                <a:pos x="156" y="32"/>
              </a:cxn>
              <a:cxn ang="0">
                <a:pos x="156" y="43"/>
              </a:cxn>
              <a:cxn ang="0">
                <a:pos x="156" y="54"/>
              </a:cxn>
              <a:cxn ang="0">
                <a:pos x="156" y="66"/>
              </a:cxn>
              <a:cxn ang="0">
                <a:pos x="156" y="77"/>
              </a:cxn>
              <a:cxn ang="0">
                <a:pos x="166" y="78"/>
              </a:cxn>
              <a:cxn ang="0">
                <a:pos x="169" y="86"/>
              </a:cxn>
              <a:cxn ang="0">
                <a:pos x="169" y="98"/>
              </a:cxn>
              <a:cxn ang="0">
                <a:pos x="169" y="109"/>
              </a:cxn>
              <a:cxn ang="0">
                <a:pos x="169" y="120"/>
              </a:cxn>
              <a:cxn ang="0">
                <a:pos x="168" y="130"/>
              </a:cxn>
              <a:cxn ang="0">
                <a:pos x="168" y="141"/>
              </a:cxn>
              <a:cxn ang="0">
                <a:pos x="168" y="152"/>
              </a:cxn>
              <a:cxn ang="0">
                <a:pos x="168" y="165"/>
              </a:cxn>
              <a:cxn ang="0">
                <a:pos x="168" y="176"/>
              </a:cxn>
              <a:cxn ang="0">
                <a:pos x="168" y="187"/>
              </a:cxn>
              <a:cxn ang="0">
                <a:pos x="169" y="197"/>
              </a:cxn>
              <a:cxn ang="0">
                <a:pos x="169" y="208"/>
              </a:cxn>
              <a:cxn ang="0">
                <a:pos x="168" y="218"/>
              </a:cxn>
              <a:cxn ang="0">
                <a:pos x="168" y="229"/>
              </a:cxn>
              <a:cxn ang="0">
                <a:pos x="161" y="234"/>
              </a:cxn>
              <a:cxn ang="0">
                <a:pos x="150" y="234"/>
              </a:cxn>
              <a:cxn ang="0">
                <a:pos x="139" y="234"/>
              </a:cxn>
              <a:cxn ang="0">
                <a:pos x="128" y="234"/>
              </a:cxn>
              <a:cxn ang="0">
                <a:pos x="116" y="234"/>
              </a:cxn>
              <a:cxn ang="0">
                <a:pos x="105" y="234"/>
              </a:cxn>
              <a:cxn ang="0">
                <a:pos x="94" y="234"/>
              </a:cxn>
              <a:cxn ang="0">
                <a:pos x="84" y="235"/>
              </a:cxn>
              <a:cxn ang="0">
                <a:pos x="73" y="235"/>
              </a:cxn>
              <a:cxn ang="0">
                <a:pos x="62" y="235"/>
              </a:cxn>
              <a:cxn ang="0">
                <a:pos x="52" y="234"/>
              </a:cxn>
              <a:cxn ang="0">
                <a:pos x="41" y="234"/>
              </a:cxn>
              <a:cxn ang="0">
                <a:pos x="12" y="227"/>
              </a:cxn>
              <a:cxn ang="0">
                <a:pos x="12" y="200"/>
              </a:cxn>
              <a:cxn ang="0">
                <a:pos x="12" y="189"/>
              </a:cxn>
              <a:cxn ang="0">
                <a:pos x="12" y="158"/>
              </a:cxn>
              <a:cxn ang="0">
                <a:pos x="12" y="123"/>
              </a:cxn>
              <a:cxn ang="0">
                <a:pos x="12" y="112"/>
              </a:cxn>
              <a:cxn ang="0">
                <a:pos x="12" y="101"/>
              </a:cxn>
              <a:cxn ang="0">
                <a:pos x="12" y="90"/>
              </a:cxn>
              <a:cxn ang="0">
                <a:pos x="12" y="78"/>
              </a:cxn>
              <a:cxn ang="0">
                <a:pos x="1" y="78"/>
              </a:cxn>
              <a:cxn ang="0">
                <a:pos x="0" y="69"/>
              </a:cxn>
              <a:cxn ang="0">
                <a:pos x="0" y="34"/>
              </a:cxn>
              <a:cxn ang="0">
                <a:pos x="12" y="0"/>
              </a:cxn>
              <a:cxn ang="0">
                <a:pos x="43" y="0"/>
              </a:cxn>
              <a:cxn ang="0">
                <a:pos x="54" y="0"/>
              </a:cxn>
              <a:cxn ang="0">
                <a:pos x="65" y="0"/>
              </a:cxn>
              <a:cxn ang="0">
                <a:pos x="76" y="0"/>
              </a:cxn>
              <a:cxn ang="0">
                <a:pos x="88" y="0"/>
              </a:cxn>
              <a:cxn ang="0">
                <a:pos x="121" y="0"/>
              </a:cxn>
              <a:cxn ang="0">
                <a:pos x="132" y="0"/>
              </a:cxn>
              <a:cxn ang="0">
                <a:pos x="147" y="0"/>
              </a:cxn>
            </a:cxnLst>
            <a:rect l="0" t="0" r="r" b="b"/>
            <a:pathLst>
              <a:path w="169" h="235">
                <a:moveTo>
                  <a:pt x="156" y="0"/>
                </a:moveTo>
                <a:lnTo>
                  <a:pt x="156" y="2"/>
                </a:lnTo>
                <a:lnTo>
                  <a:pt x="156" y="3"/>
                </a:lnTo>
                <a:lnTo>
                  <a:pt x="156" y="5"/>
                </a:lnTo>
                <a:lnTo>
                  <a:pt x="156" y="6"/>
                </a:lnTo>
                <a:lnTo>
                  <a:pt x="156" y="8"/>
                </a:lnTo>
                <a:lnTo>
                  <a:pt x="156" y="10"/>
                </a:lnTo>
                <a:lnTo>
                  <a:pt x="156" y="11"/>
                </a:lnTo>
                <a:lnTo>
                  <a:pt x="156" y="13"/>
                </a:lnTo>
                <a:lnTo>
                  <a:pt x="156" y="14"/>
                </a:lnTo>
                <a:lnTo>
                  <a:pt x="156" y="16"/>
                </a:lnTo>
                <a:lnTo>
                  <a:pt x="156" y="18"/>
                </a:lnTo>
                <a:lnTo>
                  <a:pt x="156" y="19"/>
                </a:lnTo>
                <a:lnTo>
                  <a:pt x="156" y="21"/>
                </a:lnTo>
                <a:lnTo>
                  <a:pt x="156" y="22"/>
                </a:lnTo>
                <a:lnTo>
                  <a:pt x="156" y="24"/>
                </a:lnTo>
                <a:lnTo>
                  <a:pt x="156" y="26"/>
                </a:lnTo>
                <a:lnTo>
                  <a:pt x="156" y="27"/>
                </a:lnTo>
                <a:lnTo>
                  <a:pt x="156" y="29"/>
                </a:lnTo>
                <a:lnTo>
                  <a:pt x="156" y="30"/>
                </a:lnTo>
                <a:lnTo>
                  <a:pt x="156" y="32"/>
                </a:lnTo>
                <a:lnTo>
                  <a:pt x="156" y="34"/>
                </a:lnTo>
                <a:lnTo>
                  <a:pt x="156" y="35"/>
                </a:lnTo>
                <a:lnTo>
                  <a:pt x="156" y="37"/>
                </a:lnTo>
                <a:lnTo>
                  <a:pt x="156" y="38"/>
                </a:lnTo>
                <a:lnTo>
                  <a:pt x="156" y="40"/>
                </a:lnTo>
                <a:lnTo>
                  <a:pt x="156" y="42"/>
                </a:lnTo>
                <a:lnTo>
                  <a:pt x="156" y="43"/>
                </a:lnTo>
                <a:lnTo>
                  <a:pt x="156" y="45"/>
                </a:lnTo>
                <a:lnTo>
                  <a:pt x="156" y="46"/>
                </a:lnTo>
                <a:lnTo>
                  <a:pt x="156" y="48"/>
                </a:lnTo>
                <a:lnTo>
                  <a:pt x="156" y="50"/>
                </a:lnTo>
                <a:lnTo>
                  <a:pt x="156" y="51"/>
                </a:lnTo>
                <a:lnTo>
                  <a:pt x="156" y="53"/>
                </a:lnTo>
                <a:lnTo>
                  <a:pt x="156" y="54"/>
                </a:lnTo>
                <a:lnTo>
                  <a:pt x="156" y="56"/>
                </a:lnTo>
                <a:lnTo>
                  <a:pt x="156" y="58"/>
                </a:lnTo>
                <a:lnTo>
                  <a:pt x="156" y="59"/>
                </a:lnTo>
                <a:lnTo>
                  <a:pt x="156" y="61"/>
                </a:lnTo>
                <a:lnTo>
                  <a:pt x="156" y="62"/>
                </a:lnTo>
                <a:lnTo>
                  <a:pt x="156" y="64"/>
                </a:lnTo>
                <a:lnTo>
                  <a:pt x="156" y="66"/>
                </a:lnTo>
                <a:lnTo>
                  <a:pt x="156" y="67"/>
                </a:lnTo>
                <a:lnTo>
                  <a:pt x="156" y="69"/>
                </a:lnTo>
                <a:lnTo>
                  <a:pt x="156" y="70"/>
                </a:lnTo>
                <a:lnTo>
                  <a:pt x="156" y="72"/>
                </a:lnTo>
                <a:lnTo>
                  <a:pt x="156" y="74"/>
                </a:lnTo>
                <a:lnTo>
                  <a:pt x="156" y="75"/>
                </a:lnTo>
                <a:lnTo>
                  <a:pt x="156" y="77"/>
                </a:lnTo>
                <a:lnTo>
                  <a:pt x="156" y="78"/>
                </a:lnTo>
                <a:lnTo>
                  <a:pt x="158" y="78"/>
                </a:lnTo>
                <a:lnTo>
                  <a:pt x="160" y="78"/>
                </a:lnTo>
                <a:lnTo>
                  <a:pt x="161" y="78"/>
                </a:lnTo>
                <a:lnTo>
                  <a:pt x="163" y="78"/>
                </a:lnTo>
                <a:lnTo>
                  <a:pt x="164" y="78"/>
                </a:lnTo>
                <a:lnTo>
                  <a:pt x="166" y="78"/>
                </a:lnTo>
                <a:lnTo>
                  <a:pt x="168" y="78"/>
                </a:lnTo>
                <a:lnTo>
                  <a:pt x="169" y="78"/>
                </a:lnTo>
                <a:lnTo>
                  <a:pt x="169" y="80"/>
                </a:lnTo>
                <a:lnTo>
                  <a:pt x="169" y="82"/>
                </a:lnTo>
                <a:lnTo>
                  <a:pt x="169" y="83"/>
                </a:lnTo>
                <a:lnTo>
                  <a:pt x="169" y="85"/>
                </a:lnTo>
                <a:lnTo>
                  <a:pt x="169" y="86"/>
                </a:lnTo>
                <a:lnTo>
                  <a:pt x="169" y="88"/>
                </a:lnTo>
                <a:lnTo>
                  <a:pt x="169" y="90"/>
                </a:lnTo>
                <a:lnTo>
                  <a:pt x="169" y="91"/>
                </a:lnTo>
                <a:lnTo>
                  <a:pt x="169" y="93"/>
                </a:lnTo>
                <a:lnTo>
                  <a:pt x="169" y="94"/>
                </a:lnTo>
                <a:lnTo>
                  <a:pt x="169" y="96"/>
                </a:lnTo>
                <a:lnTo>
                  <a:pt x="169" y="98"/>
                </a:lnTo>
                <a:lnTo>
                  <a:pt x="169" y="99"/>
                </a:lnTo>
                <a:lnTo>
                  <a:pt x="169" y="101"/>
                </a:lnTo>
                <a:lnTo>
                  <a:pt x="169" y="102"/>
                </a:lnTo>
                <a:lnTo>
                  <a:pt x="169" y="104"/>
                </a:lnTo>
                <a:lnTo>
                  <a:pt x="169" y="106"/>
                </a:lnTo>
                <a:lnTo>
                  <a:pt x="169" y="107"/>
                </a:lnTo>
                <a:lnTo>
                  <a:pt x="169" y="109"/>
                </a:lnTo>
                <a:lnTo>
                  <a:pt x="169" y="110"/>
                </a:lnTo>
                <a:lnTo>
                  <a:pt x="169" y="112"/>
                </a:lnTo>
                <a:lnTo>
                  <a:pt x="169" y="114"/>
                </a:lnTo>
                <a:lnTo>
                  <a:pt x="169" y="115"/>
                </a:lnTo>
                <a:lnTo>
                  <a:pt x="169" y="117"/>
                </a:lnTo>
                <a:lnTo>
                  <a:pt x="169" y="118"/>
                </a:lnTo>
                <a:lnTo>
                  <a:pt x="169" y="120"/>
                </a:lnTo>
                <a:lnTo>
                  <a:pt x="169" y="122"/>
                </a:lnTo>
                <a:lnTo>
                  <a:pt x="169" y="123"/>
                </a:lnTo>
                <a:lnTo>
                  <a:pt x="169" y="125"/>
                </a:lnTo>
                <a:lnTo>
                  <a:pt x="169" y="126"/>
                </a:lnTo>
                <a:lnTo>
                  <a:pt x="169" y="128"/>
                </a:lnTo>
                <a:lnTo>
                  <a:pt x="169" y="130"/>
                </a:lnTo>
                <a:lnTo>
                  <a:pt x="168" y="130"/>
                </a:lnTo>
                <a:lnTo>
                  <a:pt x="168" y="131"/>
                </a:lnTo>
                <a:lnTo>
                  <a:pt x="168" y="133"/>
                </a:lnTo>
                <a:lnTo>
                  <a:pt x="168" y="134"/>
                </a:lnTo>
                <a:lnTo>
                  <a:pt x="168" y="136"/>
                </a:lnTo>
                <a:lnTo>
                  <a:pt x="168" y="138"/>
                </a:lnTo>
                <a:lnTo>
                  <a:pt x="168" y="139"/>
                </a:lnTo>
                <a:lnTo>
                  <a:pt x="168" y="141"/>
                </a:lnTo>
                <a:lnTo>
                  <a:pt x="168" y="142"/>
                </a:lnTo>
                <a:lnTo>
                  <a:pt x="168" y="144"/>
                </a:lnTo>
                <a:lnTo>
                  <a:pt x="168" y="146"/>
                </a:lnTo>
                <a:lnTo>
                  <a:pt x="168" y="147"/>
                </a:lnTo>
                <a:lnTo>
                  <a:pt x="168" y="149"/>
                </a:lnTo>
                <a:lnTo>
                  <a:pt x="168" y="150"/>
                </a:lnTo>
                <a:lnTo>
                  <a:pt x="168" y="152"/>
                </a:lnTo>
                <a:lnTo>
                  <a:pt x="168" y="154"/>
                </a:lnTo>
                <a:lnTo>
                  <a:pt x="168" y="155"/>
                </a:lnTo>
                <a:lnTo>
                  <a:pt x="168" y="157"/>
                </a:lnTo>
                <a:lnTo>
                  <a:pt x="168" y="160"/>
                </a:lnTo>
                <a:lnTo>
                  <a:pt x="168" y="162"/>
                </a:lnTo>
                <a:lnTo>
                  <a:pt x="168" y="163"/>
                </a:lnTo>
                <a:lnTo>
                  <a:pt x="168" y="165"/>
                </a:lnTo>
                <a:lnTo>
                  <a:pt x="168" y="166"/>
                </a:lnTo>
                <a:lnTo>
                  <a:pt x="168" y="168"/>
                </a:lnTo>
                <a:lnTo>
                  <a:pt x="168" y="170"/>
                </a:lnTo>
                <a:lnTo>
                  <a:pt x="168" y="171"/>
                </a:lnTo>
                <a:lnTo>
                  <a:pt x="168" y="173"/>
                </a:lnTo>
                <a:lnTo>
                  <a:pt x="168" y="174"/>
                </a:lnTo>
                <a:lnTo>
                  <a:pt x="168" y="176"/>
                </a:lnTo>
                <a:lnTo>
                  <a:pt x="168" y="178"/>
                </a:lnTo>
                <a:lnTo>
                  <a:pt x="168" y="179"/>
                </a:lnTo>
                <a:lnTo>
                  <a:pt x="168" y="181"/>
                </a:lnTo>
                <a:lnTo>
                  <a:pt x="168" y="182"/>
                </a:lnTo>
                <a:lnTo>
                  <a:pt x="168" y="184"/>
                </a:lnTo>
                <a:lnTo>
                  <a:pt x="168" y="186"/>
                </a:lnTo>
                <a:lnTo>
                  <a:pt x="168" y="187"/>
                </a:lnTo>
                <a:lnTo>
                  <a:pt x="168" y="189"/>
                </a:lnTo>
                <a:lnTo>
                  <a:pt x="168" y="190"/>
                </a:lnTo>
                <a:lnTo>
                  <a:pt x="169" y="190"/>
                </a:lnTo>
                <a:lnTo>
                  <a:pt x="169" y="192"/>
                </a:lnTo>
                <a:lnTo>
                  <a:pt x="169" y="194"/>
                </a:lnTo>
                <a:lnTo>
                  <a:pt x="169" y="195"/>
                </a:lnTo>
                <a:lnTo>
                  <a:pt x="169" y="197"/>
                </a:lnTo>
                <a:lnTo>
                  <a:pt x="169" y="198"/>
                </a:lnTo>
                <a:lnTo>
                  <a:pt x="169" y="200"/>
                </a:lnTo>
                <a:lnTo>
                  <a:pt x="169" y="202"/>
                </a:lnTo>
                <a:lnTo>
                  <a:pt x="169" y="203"/>
                </a:lnTo>
                <a:lnTo>
                  <a:pt x="169" y="205"/>
                </a:lnTo>
                <a:lnTo>
                  <a:pt x="169" y="206"/>
                </a:lnTo>
                <a:lnTo>
                  <a:pt x="169" y="208"/>
                </a:lnTo>
                <a:lnTo>
                  <a:pt x="169" y="210"/>
                </a:lnTo>
                <a:lnTo>
                  <a:pt x="169" y="211"/>
                </a:lnTo>
                <a:lnTo>
                  <a:pt x="169" y="213"/>
                </a:lnTo>
                <a:lnTo>
                  <a:pt x="169" y="214"/>
                </a:lnTo>
                <a:lnTo>
                  <a:pt x="169" y="216"/>
                </a:lnTo>
                <a:lnTo>
                  <a:pt x="169" y="218"/>
                </a:lnTo>
                <a:lnTo>
                  <a:pt x="168" y="218"/>
                </a:lnTo>
                <a:lnTo>
                  <a:pt x="168" y="219"/>
                </a:lnTo>
                <a:lnTo>
                  <a:pt x="168" y="221"/>
                </a:lnTo>
                <a:lnTo>
                  <a:pt x="168" y="222"/>
                </a:lnTo>
                <a:lnTo>
                  <a:pt x="168" y="224"/>
                </a:lnTo>
                <a:lnTo>
                  <a:pt x="168" y="226"/>
                </a:lnTo>
                <a:lnTo>
                  <a:pt x="168" y="227"/>
                </a:lnTo>
                <a:lnTo>
                  <a:pt x="168" y="229"/>
                </a:lnTo>
                <a:lnTo>
                  <a:pt x="168" y="230"/>
                </a:lnTo>
                <a:lnTo>
                  <a:pt x="168" y="232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6" y="235"/>
                </a:lnTo>
                <a:lnTo>
                  <a:pt x="84" y="235"/>
                </a:lnTo>
                <a:lnTo>
                  <a:pt x="83" y="235"/>
                </a:lnTo>
                <a:lnTo>
                  <a:pt x="81" y="235"/>
                </a:lnTo>
                <a:lnTo>
                  <a:pt x="80" y="235"/>
                </a:lnTo>
                <a:lnTo>
                  <a:pt x="78" y="235"/>
                </a:lnTo>
                <a:lnTo>
                  <a:pt x="76" y="235"/>
                </a:lnTo>
                <a:lnTo>
                  <a:pt x="75" y="235"/>
                </a:lnTo>
                <a:lnTo>
                  <a:pt x="73" y="235"/>
                </a:lnTo>
                <a:lnTo>
                  <a:pt x="72" y="235"/>
                </a:lnTo>
                <a:lnTo>
                  <a:pt x="70" y="235"/>
                </a:lnTo>
                <a:lnTo>
                  <a:pt x="68" y="235"/>
                </a:lnTo>
                <a:lnTo>
                  <a:pt x="67" y="235"/>
                </a:lnTo>
                <a:lnTo>
                  <a:pt x="65" y="235"/>
                </a:lnTo>
                <a:lnTo>
                  <a:pt x="64" y="235"/>
                </a:lnTo>
                <a:lnTo>
                  <a:pt x="62" y="235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3" y="234"/>
                </a:lnTo>
                <a:lnTo>
                  <a:pt x="25" y="234"/>
                </a:lnTo>
                <a:lnTo>
                  <a:pt x="20" y="235"/>
                </a:lnTo>
                <a:lnTo>
                  <a:pt x="12" y="235"/>
                </a:lnTo>
                <a:lnTo>
                  <a:pt x="12" y="227"/>
                </a:lnTo>
                <a:lnTo>
                  <a:pt x="12" y="226"/>
                </a:lnTo>
                <a:lnTo>
                  <a:pt x="12" y="208"/>
                </a:lnTo>
                <a:lnTo>
                  <a:pt x="12" y="206"/>
                </a:lnTo>
                <a:lnTo>
                  <a:pt x="12" y="205"/>
                </a:lnTo>
                <a:lnTo>
                  <a:pt x="12" y="203"/>
                </a:lnTo>
                <a:lnTo>
                  <a:pt x="12" y="202"/>
                </a:lnTo>
                <a:lnTo>
                  <a:pt x="12" y="200"/>
                </a:lnTo>
                <a:lnTo>
                  <a:pt x="12" y="198"/>
                </a:lnTo>
                <a:lnTo>
                  <a:pt x="12" y="197"/>
                </a:lnTo>
                <a:lnTo>
                  <a:pt x="12" y="195"/>
                </a:lnTo>
                <a:lnTo>
                  <a:pt x="12" y="194"/>
                </a:lnTo>
                <a:lnTo>
                  <a:pt x="12" y="192"/>
                </a:lnTo>
                <a:lnTo>
                  <a:pt x="12" y="190"/>
                </a:lnTo>
                <a:lnTo>
                  <a:pt x="12" y="189"/>
                </a:lnTo>
                <a:lnTo>
                  <a:pt x="12" y="187"/>
                </a:lnTo>
                <a:lnTo>
                  <a:pt x="12" y="186"/>
                </a:lnTo>
                <a:lnTo>
                  <a:pt x="12" y="184"/>
                </a:lnTo>
                <a:lnTo>
                  <a:pt x="12" y="182"/>
                </a:lnTo>
                <a:lnTo>
                  <a:pt x="12" y="179"/>
                </a:lnTo>
                <a:lnTo>
                  <a:pt x="12" y="168"/>
                </a:lnTo>
                <a:lnTo>
                  <a:pt x="12" y="158"/>
                </a:lnTo>
                <a:lnTo>
                  <a:pt x="12" y="150"/>
                </a:lnTo>
                <a:lnTo>
                  <a:pt x="12" y="146"/>
                </a:lnTo>
                <a:lnTo>
                  <a:pt x="12" y="144"/>
                </a:lnTo>
                <a:lnTo>
                  <a:pt x="12" y="130"/>
                </a:lnTo>
                <a:lnTo>
                  <a:pt x="12" y="128"/>
                </a:lnTo>
                <a:lnTo>
                  <a:pt x="12" y="126"/>
                </a:lnTo>
                <a:lnTo>
                  <a:pt x="12" y="123"/>
                </a:lnTo>
                <a:lnTo>
                  <a:pt x="12" y="122"/>
                </a:lnTo>
                <a:lnTo>
                  <a:pt x="12" y="120"/>
                </a:lnTo>
                <a:lnTo>
                  <a:pt x="12" y="118"/>
                </a:lnTo>
                <a:lnTo>
                  <a:pt x="12" y="117"/>
                </a:lnTo>
                <a:lnTo>
                  <a:pt x="12" y="115"/>
                </a:lnTo>
                <a:lnTo>
                  <a:pt x="12" y="114"/>
                </a:lnTo>
                <a:lnTo>
                  <a:pt x="12" y="112"/>
                </a:lnTo>
                <a:lnTo>
                  <a:pt x="12" y="110"/>
                </a:lnTo>
                <a:lnTo>
                  <a:pt x="12" y="109"/>
                </a:lnTo>
                <a:lnTo>
                  <a:pt x="12" y="107"/>
                </a:lnTo>
                <a:lnTo>
                  <a:pt x="12" y="106"/>
                </a:lnTo>
                <a:lnTo>
                  <a:pt x="12" y="104"/>
                </a:lnTo>
                <a:lnTo>
                  <a:pt x="12" y="102"/>
                </a:lnTo>
                <a:lnTo>
                  <a:pt x="12" y="101"/>
                </a:lnTo>
                <a:lnTo>
                  <a:pt x="12" y="99"/>
                </a:lnTo>
                <a:lnTo>
                  <a:pt x="12" y="98"/>
                </a:lnTo>
                <a:lnTo>
                  <a:pt x="12" y="96"/>
                </a:lnTo>
                <a:lnTo>
                  <a:pt x="12" y="94"/>
                </a:lnTo>
                <a:lnTo>
                  <a:pt x="12" y="93"/>
                </a:lnTo>
                <a:lnTo>
                  <a:pt x="12" y="91"/>
                </a:lnTo>
                <a:lnTo>
                  <a:pt x="12" y="90"/>
                </a:lnTo>
                <a:lnTo>
                  <a:pt x="12" y="88"/>
                </a:lnTo>
                <a:lnTo>
                  <a:pt x="12" y="86"/>
                </a:lnTo>
                <a:lnTo>
                  <a:pt x="12" y="85"/>
                </a:lnTo>
                <a:lnTo>
                  <a:pt x="12" y="83"/>
                </a:lnTo>
                <a:lnTo>
                  <a:pt x="12" y="82"/>
                </a:lnTo>
                <a:lnTo>
                  <a:pt x="12" y="80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58"/>
                </a:lnTo>
                <a:lnTo>
                  <a:pt x="0" y="53"/>
                </a:lnTo>
                <a:lnTo>
                  <a:pt x="0" y="50"/>
                </a:lnTo>
                <a:lnTo>
                  <a:pt x="0" y="38"/>
                </a:lnTo>
                <a:lnTo>
                  <a:pt x="0" y="34"/>
                </a:lnTo>
                <a:lnTo>
                  <a:pt x="0" y="30"/>
                </a:lnTo>
                <a:lnTo>
                  <a:pt x="0" y="13"/>
                </a:lnTo>
                <a:lnTo>
                  <a:pt x="0" y="0"/>
                </a:lnTo>
                <a:lnTo>
                  <a:pt x="3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25" y="0"/>
                </a:lnTo>
                <a:lnTo>
                  <a:pt x="27" y="0"/>
                </a:lnTo>
                <a:lnTo>
                  <a:pt x="30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113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close/>
              </a:path>
            </a:pathLst>
          </a:custGeom>
          <a:solidFill>
            <a:srgbClr val="A3966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9"/>
          <p:cNvSpPr>
            <a:spLocks/>
          </p:cNvSpPr>
          <p:nvPr/>
        </p:nvSpPr>
        <p:spPr bwMode="auto">
          <a:xfrm>
            <a:off x="1724026" y="1514476"/>
            <a:ext cx="414338" cy="895350"/>
          </a:xfrm>
          <a:custGeom>
            <a:avLst/>
            <a:gdLst/>
            <a:ahLst/>
            <a:cxnLst>
              <a:cxn ang="0">
                <a:pos x="231" y="27"/>
              </a:cxn>
              <a:cxn ang="0">
                <a:pos x="231" y="59"/>
              </a:cxn>
              <a:cxn ang="0">
                <a:pos x="231" y="65"/>
              </a:cxn>
              <a:cxn ang="0">
                <a:pos x="234" y="81"/>
              </a:cxn>
              <a:cxn ang="0">
                <a:pos x="231" y="105"/>
              </a:cxn>
              <a:cxn ang="0">
                <a:pos x="231" y="123"/>
              </a:cxn>
              <a:cxn ang="0">
                <a:pos x="231" y="129"/>
              </a:cxn>
              <a:cxn ang="0">
                <a:pos x="231" y="136"/>
              </a:cxn>
              <a:cxn ang="0">
                <a:pos x="231" y="142"/>
              </a:cxn>
              <a:cxn ang="0">
                <a:pos x="231" y="148"/>
              </a:cxn>
              <a:cxn ang="0">
                <a:pos x="231" y="155"/>
              </a:cxn>
              <a:cxn ang="0">
                <a:pos x="231" y="161"/>
              </a:cxn>
              <a:cxn ang="0">
                <a:pos x="231" y="169"/>
              </a:cxn>
              <a:cxn ang="0">
                <a:pos x="231" y="190"/>
              </a:cxn>
              <a:cxn ang="0">
                <a:pos x="231" y="225"/>
              </a:cxn>
              <a:cxn ang="0">
                <a:pos x="231" y="294"/>
              </a:cxn>
              <a:cxn ang="0">
                <a:pos x="231" y="302"/>
              </a:cxn>
              <a:cxn ang="0">
                <a:pos x="231" y="308"/>
              </a:cxn>
              <a:cxn ang="0">
                <a:pos x="237" y="323"/>
              </a:cxn>
              <a:cxn ang="0">
                <a:pos x="261" y="323"/>
              </a:cxn>
              <a:cxn ang="0">
                <a:pos x="261" y="345"/>
              </a:cxn>
              <a:cxn ang="0">
                <a:pos x="261" y="384"/>
              </a:cxn>
              <a:cxn ang="0">
                <a:pos x="255" y="403"/>
              </a:cxn>
              <a:cxn ang="0">
                <a:pos x="215" y="404"/>
              </a:cxn>
              <a:cxn ang="0">
                <a:pos x="180" y="404"/>
              </a:cxn>
              <a:cxn ang="0">
                <a:pos x="180" y="432"/>
              </a:cxn>
              <a:cxn ang="0">
                <a:pos x="180" y="457"/>
              </a:cxn>
              <a:cxn ang="0">
                <a:pos x="180" y="486"/>
              </a:cxn>
              <a:cxn ang="0">
                <a:pos x="180" y="524"/>
              </a:cxn>
              <a:cxn ang="0">
                <a:pos x="180" y="564"/>
              </a:cxn>
              <a:cxn ang="0">
                <a:pos x="144" y="564"/>
              </a:cxn>
              <a:cxn ang="0">
                <a:pos x="122" y="564"/>
              </a:cxn>
              <a:cxn ang="0">
                <a:pos x="82" y="564"/>
              </a:cxn>
              <a:cxn ang="0">
                <a:pos x="53" y="564"/>
              </a:cxn>
              <a:cxn ang="0">
                <a:pos x="20" y="564"/>
              </a:cxn>
              <a:cxn ang="0">
                <a:pos x="20" y="524"/>
              </a:cxn>
              <a:cxn ang="0">
                <a:pos x="20" y="484"/>
              </a:cxn>
              <a:cxn ang="0">
                <a:pos x="20" y="444"/>
              </a:cxn>
              <a:cxn ang="0">
                <a:pos x="20" y="417"/>
              </a:cxn>
              <a:cxn ang="0">
                <a:pos x="20" y="377"/>
              </a:cxn>
              <a:cxn ang="0">
                <a:pos x="20" y="347"/>
              </a:cxn>
              <a:cxn ang="0">
                <a:pos x="20" y="332"/>
              </a:cxn>
              <a:cxn ang="0">
                <a:pos x="0" y="324"/>
              </a:cxn>
              <a:cxn ang="0">
                <a:pos x="0" y="296"/>
              </a:cxn>
              <a:cxn ang="0">
                <a:pos x="0" y="256"/>
              </a:cxn>
              <a:cxn ang="0">
                <a:pos x="0" y="216"/>
              </a:cxn>
              <a:cxn ang="0">
                <a:pos x="0" y="184"/>
              </a:cxn>
              <a:cxn ang="0">
                <a:pos x="0" y="172"/>
              </a:cxn>
              <a:cxn ang="0">
                <a:pos x="0" y="147"/>
              </a:cxn>
              <a:cxn ang="0">
                <a:pos x="0" y="129"/>
              </a:cxn>
              <a:cxn ang="0">
                <a:pos x="0" y="108"/>
              </a:cxn>
              <a:cxn ang="0">
                <a:pos x="2" y="100"/>
              </a:cxn>
              <a:cxn ang="0">
                <a:pos x="2" y="86"/>
              </a:cxn>
              <a:cxn ang="0">
                <a:pos x="2" y="46"/>
              </a:cxn>
              <a:cxn ang="0">
                <a:pos x="52" y="1"/>
              </a:cxn>
              <a:cxn ang="0">
                <a:pos x="63" y="0"/>
              </a:cxn>
              <a:cxn ang="0">
                <a:pos x="90" y="0"/>
              </a:cxn>
              <a:cxn ang="0">
                <a:pos x="143" y="1"/>
              </a:cxn>
              <a:cxn ang="0">
                <a:pos x="189" y="1"/>
              </a:cxn>
              <a:cxn ang="0">
                <a:pos x="196" y="1"/>
              </a:cxn>
              <a:cxn ang="0">
                <a:pos x="200" y="0"/>
              </a:cxn>
              <a:cxn ang="0">
                <a:pos x="213" y="0"/>
              </a:cxn>
              <a:cxn ang="0">
                <a:pos x="229" y="1"/>
              </a:cxn>
            </a:cxnLst>
            <a:rect l="0" t="0" r="r" b="b"/>
            <a:pathLst>
              <a:path w="261" h="564">
                <a:moveTo>
                  <a:pt x="229" y="1"/>
                </a:moveTo>
                <a:lnTo>
                  <a:pt x="231" y="0"/>
                </a:lnTo>
                <a:lnTo>
                  <a:pt x="231" y="1"/>
                </a:lnTo>
                <a:lnTo>
                  <a:pt x="231" y="27"/>
                </a:lnTo>
                <a:lnTo>
                  <a:pt x="231" y="30"/>
                </a:lnTo>
                <a:lnTo>
                  <a:pt x="231" y="54"/>
                </a:lnTo>
                <a:lnTo>
                  <a:pt x="231" y="56"/>
                </a:lnTo>
                <a:lnTo>
                  <a:pt x="231" y="59"/>
                </a:lnTo>
                <a:lnTo>
                  <a:pt x="231" y="60"/>
                </a:lnTo>
                <a:lnTo>
                  <a:pt x="231" y="62"/>
                </a:lnTo>
                <a:lnTo>
                  <a:pt x="231" y="64"/>
                </a:lnTo>
                <a:lnTo>
                  <a:pt x="231" y="65"/>
                </a:lnTo>
                <a:lnTo>
                  <a:pt x="231" y="67"/>
                </a:lnTo>
                <a:lnTo>
                  <a:pt x="234" y="68"/>
                </a:lnTo>
                <a:lnTo>
                  <a:pt x="234" y="78"/>
                </a:lnTo>
                <a:lnTo>
                  <a:pt x="234" y="81"/>
                </a:lnTo>
                <a:lnTo>
                  <a:pt x="232" y="81"/>
                </a:lnTo>
                <a:lnTo>
                  <a:pt x="231" y="81"/>
                </a:lnTo>
                <a:lnTo>
                  <a:pt x="231" y="84"/>
                </a:lnTo>
                <a:lnTo>
                  <a:pt x="231" y="105"/>
                </a:lnTo>
                <a:lnTo>
                  <a:pt x="231" y="108"/>
                </a:lnTo>
                <a:lnTo>
                  <a:pt x="231" y="116"/>
                </a:lnTo>
                <a:lnTo>
                  <a:pt x="231" y="121"/>
                </a:lnTo>
                <a:lnTo>
                  <a:pt x="231" y="123"/>
                </a:lnTo>
                <a:lnTo>
                  <a:pt x="231" y="124"/>
                </a:lnTo>
                <a:lnTo>
                  <a:pt x="231" y="126"/>
                </a:lnTo>
                <a:lnTo>
                  <a:pt x="231" y="128"/>
                </a:lnTo>
                <a:lnTo>
                  <a:pt x="231" y="129"/>
                </a:lnTo>
                <a:lnTo>
                  <a:pt x="231" y="131"/>
                </a:lnTo>
                <a:lnTo>
                  <a:pt x="231" y="132"/>
                </a:lnTo>
                <a:lnTo>
                  <a:pt x="231" y="134"/>
                </a:lnTo>
                <a:lnTo>
                  <a:pt x="231" y="136"/>
                </a:lnTo>
                <a:lnTo>
                  <a:pt x="231" y="137"/>
                </a:lnTo>
                <a:lnTo>
                  <a:pt x="231" y="139"/>
                </a:lnTo>
                <a:lnTo>
                  <a:pt x="231" y="140"/>
                </a:lnTo>
                <a:lnTo>
                  <a:pt x="231" y="142"/>
                </a:lnTo>
                <a:lnTo>
                  <a:pt x="231" y="144"/>
                </a:lnTo>
                <a:lnTo>
                  <a:pt x="231" y="145"/>
                </a:lnTo>
                <a:lnTo>
                  <a:pt x="231" y="147"/>
                </a:lnTo>
                <a:lnTo>
                  <a:pt x="231" y="148"/>
                </a:lnTo>
                <a:lnTo>
                  <a:pt x="231" y="150"/>
                </a:lnTo>
                <a:lnTo>
                  <a:pt x="231" y="152"/>
                </a:lnTo>
                <a:lnTo>
                  <a:pt x="231" y="153"/>
                </a:lnTo>
                <a:lnTo>
                  <a:pt x="231" y="155"/>
                </a:lnTo>
                <a:lnTo>
                  <a:pt x="231" y="156"/>
                </a:lnTo>
                <a:lnTo>
                  <a:pt x="231" y="158"/>
                </a:lnTo>
                <a:lnTo>
                  <a:pt x="231" y="160"/>
                </a:lnTo>
                <a:lnTo>
                  <a:pt x="231" y="161"/>
                </a:lnTo>
                <a:lnTo>
                  <a:pt x="231" y="163"/>
                </a:lnTo>
                <a:lnTo>
                  <a:pt x="231" y="164"/>
                </a:lnTo>
                <a:lnTo>
                  <a:pt x="231" y="166"/>
                </a:lnTo>
                <a:lnTo>
                  <a:pt x="231" y="169"/>
                </a:lnTo>
                <a:lnTo>
                  <a:pt x="231" y="182"/>
                </a:lnTo>
                <a:lnTo>
                  <a:pt x="231" y="187"/>
                </a:lnTo>
                <a:lnTo>
                  <a:pt x="231" y="188"/>
                </a:lnTo>
                <a:lnTo>
                  <a:pt x="231" y="190"/>
                </a:lnTo>
                <a:lnTo>
                  <a:pt x="231" y="195"/>
                </a:lnTo>
                <a:lnTo>
                  <a:pt x="231" y="198"/>
                </a:lnTo>
                <a:lnTo>
                  <a:pt x="231" y="216"/>
                </a:lnTo>
                <a:lnTo>
                  <a:pt x="231" y="225"/>
                </a:lnTo>
                <a:lnTo>
                  <a:pt x="231" y="243"/>
                </a:lnTo>
                <a:lnTo>
                  <a:pt x="231" y="270"/>
                </a:lnTo>
                <a:lnTo>
                  <a:pt x="231" y="281"/>
                </a:lnTo>
                <a:lnTo>
                  <a:pt x="231" y="294"/>
                </a:lnTo>
                <a:lnTo>
                  <a:pt x="231" y="297"/>
                </a:lnTo>
                <a:lnTo>
                  <a:pt x="231" y="299"/>
                </a:lnTo>
                <a:lnTo>
                  <a:pt x="231" y="300"/>
                </a:lnTo>
                <a:lnTo>
                  <a:pt x="231" y="302"/>
                </a:lnTo>
                <a:lnTo>
                  <a:pt x="231" y="304"/>
                </a:lnTo>
                <a:lnTo>
                  <a:pt x="231" y="305"/>
                </a:lnTo>
                <a:lnTo>
                  <a:pt x="231" y="307"/>
                </a:lnTo>
                <a:lnTo>
                  <a:pt x="231" y="308"/>
                </a:lnTo>
                <a:lnTo>
                  <a:pt x="231" y="310"/>
                </a:lnTo>
                <a:lnTo>
                  <a:pt x="231" y="323"/>
                </a:lnTo>
                <a:lnTo>
                  <a:pt x="234" y="323"/>
                </a:lnTo>
                <a:lnTo>
                  <a:pt x="237" y="323"/>
                </a:lnTo>
                <a:lnTo>
                  <a:pt x="244" y="324"/>
                </a:lnTo>
                <a:lnTo>
                  <a:pt x="258" y="323"/>
                </a:lnTo>
                <a:lnTo>
                  <a:pt x="260" y="323"/>
                </a:lnTo>
                <a:lnTo>
                  <a:pt x="261" y="323"/>
                </a:lnTo>
                <a:lnTo>
                  <a:pt x="261" y="328"/>
                </a:lnTo>
                <a:lnTo>
                  <a:pt x="261" y="331"/>
                </a:lnTo>
                <a:lnTo>
                  <a:pt x="261" y="332"/>
                </a:lnTo>
                <a:lnTo>
                  <a:pt x="261" y="345"/>
                </a:lnTo>
                <a:lnTo>
                  <a:pt x="261" y="358"/>
                </a:lnTo>
                <a:lnTo>
                  <a:pt x="261" y="361"/>
                </a:lnTo>
                <a:lnTo>
                  <a:pt x="261" y="371"/>
                </a:lnTo>
                <a:lnTo>
                  <a:pt x="261" y="384"/>
                </a:lnTo>
                <a:lnTo>
                  <a:pt x="261" y="387"/>
                </a:lnTo>
                <a:lnTo>
                  <a:pt x="261" y="403"/>
                </a:lnTo>
                <a:lnTo>
                  <a:pt x="256" y="403"/>
                </a:lnTo>
                <a:lnTo>
                  <a:pt x="255" y="403"/>
                </a:lnTo>
                <a:lnTo>
                  <a:pt x="239" y="404"/>
                </a:lnTo>
                <a:lnTo>
                  <a:pt x="226" y="404"/>
                </a:lnTo>
                <a:lnTo>
                  <a:pt x="223" y="404"/>
                </a:lnTo>
                <a:lnTo>
                  <a:pt x="215" y="404"/>
                </a:lnTo>
                <a:lnTo>
                  <a:pt x="205" y="404"/>
                </a:lnTo>
                <a:lnTo>
                  <a:pt x="204" y="404"/>
                </a:lnTo>
                <a:lnTo>
                  <a:pt x="194" y="404"/>
                </a:lnTo>
                <a:lnTo>
                  <a:pt x="180" y="404"/>
                </a:lnTo>
                <a:lnTo>
                  <a:pt x="180" y="417"/>
                </a:lnTo>
                <a:lnTo>
                  <a:pt x="180" y="427"/>
                </a:lnTo>
                <a:lnTo>
                  <a:pt x="180" y="428"/>
                </a:lnTo>
                <a:lnTo>
                  <a:pt x="180" y="432"/>
                </a:lnTo>
                <a:lnTo>
                  <a:pt x="180" y="440"/>
                </a:lnTo>
                <a:lnTo>
                  <a:pt x="180" y="443"/>
                </a:lnTo>
                <a:lnTo>
                  <a:pt x="180" y="448"/>
                </a:lnTo>
                <a:lnTo>
                  <a:pt x="180" y="457"/>
                </a:lnTo>
                <a:lnTo>
                  <a:pt x="180" y="462"/>
                </a:lnTo>
                <a:lnTo>
                  <a:pt x="180" y="470"/>
                </a:lnTo>
                <a:lnTo>
                  <a:pt x="180" y="483"/>
                </a:lnTo>
                <a:lnTo>
                  <a:pt x="180" y="486"/>
                </a:lnTo>
                <a:lnTo>
                  <a:pt x="180" y="504"/>
                </a:lnTo>
                <a:lnTo>
                  <a:pt x="180" y="512"/>
                </a:lnTo>
                <a:lnTo>
                  <a:pt x="180" y="523"/>
                </a:lnTo>
                <a:lnTo>
                  <a:pt x="180" y="524"/>
                </a:lnTo>
                <a:lnTo>
                  <a:pt x="180" y="536"/>
                </a:lnTo>
                <a:lnTo>
                  <a:pt x="180" y="552"/>
                </a:lnTo>
                <a:lnTo>
                  <a:pt x="180" y="556"/>
                </a:lnTo>
                <a:lnTo>
                  <a:pt x="180" y="564"/>
                </a:lnTo>
                <a:lnTo>
                  <a:pt x="178" y="564"/>
                </a:lnTo>
                <a:lnTo>
                  <a:pt x="151" y="564"/>
                </a:lnTo>
                <a:lnTo>
                  <a:pt x="148" y="564"/>
                </a:lnTo>
                <a:lnTo>
                  <a:pt x="144" y="564"/>
                </a:lnTo>
                <a:lnTo>
                  <a:pt x="135" y="564"/>
                </a:lnTo>
                <a:lnTo>
                  <a:pt x="132" y="564"/>
                </a:lnTo>
                <a:lnTo>
                  <a:pt x="127" y="564"/>
                </a:lnTo>
                <a:lnTo>
                  <a:pt x="122" y="564"/>
                </a:lnTo>
                <a:lnTo>
                  <a:pt x="100" y="564"/>
                </a:lnTo>
                <a:lnTo>
                  <a:pt x="92" y="564"/>
                </a:lnTo>
                <a:lnTo>
                  <a:pt x="85" y="564"/>
                </a:lnTo>
                <a:lnTo>
                  <a:pt x="82" y="564"/>
                </a:lnTo>
                <a:lnTo>
                  <a:pt x="74" y="564"/>
                </a:lnTo>
                <a:lnTo>
                  <a:pt x="66" y="564"/>
                </a:lnTo>
                <a:lnTo>
                  <a:pt x="63" y="564"/>
                </a:lnTo>
                <a:lnTo>
                  <a:pt x="53" y="564"/>
                </a:lnTo>
                <a:lnTo>
                  <a:pt x="44" y="564"/>
                </a:lnTo>
                <a:lnTo>
                  <a:pt x="32" y="564"/>
                </a:lnTo>
                <a:lnTo>
                  <a:pt x="31" y="564"/>
                </a:lnTo>
                <a:lnTo>
                  <a:pt x="20" y="564"/>
                </a:lnTo>
                <a:lnTo>
                  <a:pt x="20" y="542"/>
                </a:lnTo>
                <a:lnTo>
                  <a:pt x="20" y="534"/>
                </a:lnTo>
                <a:lnTo>
                  <a:pt x="20" y="526"/>
                </a:lnTo>
                <a:lnTo>
                  <a:pt x="20" y="524"/>
                </a:lnTo>
                <a:lnTo>
                  <a:pt x="20" y="523"/>
                </a:lnTo>
                <a:lnTo>
                  <a:pt x="20" y="521"/>
                </a:lnTo>
                <a:lnTo>
                  <a:pt x="20" y="512"/>
                </a:lnTo>
                <a:lnTo>
                  <a:pt x="20" y="484"/>
                </a:lnTo>
                <a:lnTo>
                  <a:pt x="20" y="476"/>
                </a:lnTo>
                <a:lnTo>
                  <a:pt x="20" y="470"/>
                </a:lnTo>
                <a:lnTo>
                  <a:pt x="20" y="457"/>
                </a:lnTo>
                <a:lnTo>
                  <a:pt x="20" y="444"/>
                </a:lnTo>
                <a:lnTo>
                  <a:pt x="20" y="440"/>
                </a:lnTo>
                <a:lnTo>
                  <a:pt x="20" y="435"/>
                </a:lnTo>
                <a:lnTo>
                  <a:pt x="20" y="432"/>
                </a:lnTo>
                <a:lnTo>
                  <a:pt x="20" y="417"/>
                </a:lnTo>
                <a:lnTo>
                  <a:pt x="20" y="404"/>
                </a:lnTo>
                <a:lnTo>
                  <a:pt x="20" y="382"/>
                </a:lnTo>
                <a:lnTo>
                  <a:pt x="20" y="380"/>
                </a:lnTo>
                <a:lnTo>
                  <a:pt x="20" y="377"/>
                </a:lnTo>
                <a:lnTo>
                  <a:pt x="20" y="366"/>
                </a:lnTo>
                <a:lnTo>
                  <a:pt x="18" y="363"/>
                </a:lnTo>
                <a:lnTo>
                  <a:pt x="20" y="350"/>
                </a:lnTo>
                <a:lnTo>
                  <a:pt x="20" y="347"/>
                </a:lnTo>
                <a:lnTo>
                  <a:pt x="20" y="345"/>
                </a:lnTo>
                <a:lnTo>
                  <a:pt x="20" y="342"/>
                </a:lnTo>
                <a:lnTo>
                  <a:pt x="20" y="336"/>
                </a:lnTo>
                <a:lnTo>
                  <a:pt x="20" y="332"/>
                </a:lnTo>
                <a:lnTo>
                  <a:pt x="20" y="329"/>
                </a:lnTo>
                <a:lnTo>
                  <a:pt x="20" y="324"/>
                </a:lnTo>
                <a:lnTo>
                  <a:pt x="15" y="324"/>
                </a:lnTo>
                <a:lnTo>
                  <a:pt x="0" y="324"/>
                </a:lnTo>
                <a:lnTo>
                  <a:pt x="2" y="323"/>
                </a:lnTo>
                <a:lnTo>
                  <a:pt x="0" y="310"/>
                </a:lnTo>
                <a:lnTo>
                  <a:pt x="0" y="297"/>
                </a:lnTo>
                <a:lnTo>
                  <a:pt x="0" y="296"/>
                </a:lnTo>
                <a:lnTo>
                  <a:pt x="2" y="294"/>
                </a:lnTo>
                <a:lnTo>
                  <a:pt x="2" y="276"/>
                </a:lnTo>
                <a:lnTo>
                  <a:pt x="0" y="275"/>
                </a:lnTo>
                <a:lnTo>
                  <a:pt x="0" y="256"/>
                </a:lnTo>
                <a:lnTo>
                  <a:pt x="0" y="243"/>
                </a:lnTo>
                <a:lnTo>
                  <a:pt x="0" y="230"/>
                </a:lnTo>
                <a:lnTo>
                  <a:pt x="0" y="222"/>
                </a:lnTo>
                <a:lnTo>
                  <a:pt x="0" y="216"/>
                </a:lnTo>
                <a:lnTo>
                  <a:pt x="0" y="203"/>
                </a:lnTo>
                <a:lnTo>
                  <a:pt x="0" y="188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6"/>
                </a:lnTo>
                <a:lnTo>
                  <a:pt x="0" y="172"/>
                </a:lnTo>
                <a:lnTo>
                  <a:pt x="0" y="166"/>
                </a:lnTo>
                <a:lnTo>
                  <a:pt x="0" y="161"/>
                </a:lnTo>
                <a:lnTo>
                  <a:pt x="0" y="150"/>
                </a:lnTo>
                <a:lnTo>
                  <a:pt x="0" y="147"/>
                </a:lnTo>
                <a:lnTo>
                  <a:pt x="0" y="136"/>
                </a:lnTo>
                <a:lnTo>
                  <a:pt x="0" y="134"/>
                </a:lnTo>
                <a:lnTo>
                  <a:pt x="0" y="131"/>
                </a:lnTo>
                <a:lnTo>
                  <a:pt x="0" y="129"/>
                </a:lnTo>
                <a:lnTo>
                  <a:pt x="0" y="126"/>
                </a:lnTo>
                <a:lnTo>
                  <a:pt x="2" y="123"/>
                </a:lnTo>
                <a:lnTo>
                  <a:pt x="2" y="121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2"/>
                </a:lnTo>
                <a:lnTo>
                  <a:pt x="2" y="100"/>
                </a:lnTo>
                <a:lnTo>
                  <a:pt x="2" y="97"/>
                </a:lnTo>
                <a:lnTo>
                  <a:pt x="2" y="94"/>
                </a:lnTo>
                <a:lnTo>
                  <a:pt x="2" y="91"/>
                </a:lnTo>
                <a:lnTo>
                  <a:pt x="2" y="86"/>
                </a:lnTo>
                <a:lnTo>
                  <a:pt x="2" y="81"/>
                </a:lnTo>
                <a:lnTo>
                  <a:pt x="2" y="64"/>
                </a:lnTo>
                <a:lnTo>
                  <a:pt x="2" y="54"/>
                </a:lnTo>
                <a:lnTo>
                  <a:pt x="2" y="46"/>
                </a:lnTo>
                <a:lnTo>
                  <a:pt x="2" y="1"/>
                </a:lnTo>
                <a:lnTo>
                  <a:pt x="26" y="1"/>
                </a:lnTo>
                <a:lnTo>
                  <a:pt x="37" y="1"/>
                </a:lnTo>
                <a:lnTo>
                  <a:pt x="52" y="1"/>
                </a:lnTo>
                <a:lnTo>
                  <a:pt x="55" y="1"/>
                </a:lnTo>
                <a:lnTo>
                  <a:pt x="56" y="1"/>
                </a:lnTo>
                <a:lnTo>
                  <a:pt x="61" y="0"/>
                </a:lnTo>
                <a:lnTo>
                  <a:pt x="63" y="0"/>
                </a:lnTo>
                <a:lnTo>
                  <a:pt x="74" y="0"/>
                </a:lnTo>
                <a:lnTo>
                  <a:pt x="82" y="0"/>
                </a:lnTo>
                <a:lnTo>
                  <a:pt x="84" y="0"/>
                </a:lnTo>
                <a:lnTo>
                  <a:pt x="90" y="0"/>
                </a:lnTo>
                <a:lnTo>
                  <a:pt x="103" y="1"/>
                </a:lnTo>
                <a:lnTo>
                  <a:pt x="120" y="1"/>
                </a:lnTo>
                <a:lnTo>
                  <a:pt x="141" y="1"/>
                </a:lnTo>
                <a:lnTo>
                  <a:pt x="143" y="1"/>
                </a:lnTo>
                <a:lnTo>
                  <a:pt x="159" y="1"/>
                </a:lnTo>
                <a:lnTo>
                  <a:pt x="176" y="1"/>
                </a:lnTo>
                <a:lnTo>
                  <a:pt x="186" y="1"/>
                </a:lnTo>
                <a:lnTo>
                  <a:pt x="189" y="1"/>
                </a:lnTo>
                <a:lnTo>
                  <a:pt x="191" y="1"/>
                </a:lnTo>
                <a:lnTo>
                  <a:pt x="192" y="1"/>
                </a:lnTo>
                <a:lnTo>
                  <a:pt x="194" y="1"/>
                </a:lnTo>
                <a:lnTo>
                  <a:pt x="196" y="1"/>
                </a:lnTo>
                <a:lnTo>
                  <a:pt x="197" y="1"/>
                </a:lnTo>
                <a:lnTo>
                  <a:pt x="199" y="1"/>
                </a:lnTo>
                <a:lnTo>
                  <a:pt x="200" y="1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24" y="1"/>
                </a:lnTo>
                <a:lnTo>
                  <a:pt x="229" y="1"/>
                </a:lnTo>
                <a:close/>
              </a:path>
            </a:pathLst>
          </a:custGeom>
          <a:solidFill>
            <a:srgbClr val="7E7B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00"/>
          <p:cNvSpPr>
            <a:spLocks/>
          </p:cNvSpPr>
          <p:nvPr/>
        </p:nvSpPr>
        <p:spPr bwMode="auto">
          <a:xfrm>
            <a:off x="2497138" y="1643063"/>
            <a:ext cx="644525" cy="760413"/>
          </a:xfrm>
          <a:custGeom>
            <a:avLst/>
            <a:gdLst/>
            <a:ahLst/>
            <a:cxnLst>
              <a:cxn ang="0">
                <a:pos x="259" y="479"/>
              </a:cxn>
              <a:cxn ang="0">
                <a:pos x="201" y="479"/>
              </a:cxn>
              <a:cxn ang="0">
                <a:pos x="113" y="479"/>
              </a:cxn>
              <a:cxn ang="0">
                <a:pos x="57" y="466"/>
              </a:cxn>
              <a:cxn ang="0">
                <a:pos x="45" y="453"/>
              </a:cxn>
              <a:cxn ang="0">
                <a:pos x="57" y="411"/>
              </a:cxn>
              <a:cxn ang="0">
                <a:pos x="57" y="336"/>
              </a:cxn>
              <a:cxn ang="0">
                <a:pos x="17" y="319"/>
              </a:cxn>
              <a:cxn ang="0">
                <a:pos x="17" y="266"/>
              </a:cxn>
              <a:cxn ang="0">
                <a:pos x="1" y="218"/>
              </a:cxn>
              <a:cxn ang="0">
                <a:pos x="1" y="181"/>
              </a:cxn>
              <a:cxn ang="0">
                <a:pos x="1" y="154"/>
              </a:cxn>
              <a:cxn ang="0">
                <a:pos x="1" y="96"/>
              </a:cxn>
              <a:cxn ang="0">
                <a:pos x="19" y="0"/>
              </a:cxn>
              <a:cxn ang="0">
                <a:pos x="83" y="40"/>
              </a:cxn>
              <a:cxn ang="0">
                <a:pos x="144" y="162"/>
              </a:cxn>
              <a:cxn ang="0">
                <a:pos x="251" y="202"/>
              </a:cxn>
              <a:cxn ang="0">
                <a:pos x="299" y="210"/>
              </a:cxn>
              <a:cxn ang="0">
                <a:pos x="320" y="216"/>
              </a:cxn>
              <a:cxn ang="0">
                <a:pos x="334" y="240"/>
              </a:cxn>
              <a:cxn ang="0">
                <a:pos x="358" y="242"/>
              </a:cxn>
              <a:cxn ang="0">
                <a:pos x="365" y="237"/>
              </a:cxn>
              <a:cxn ang="0">
                <a:pos x="361" y="247"/>
              </a:cxn>
              <a:cxn ang="0">
                <a:pos x="357" y="259"/>
              </a:cxn>
              <a:cxn ang="0">
                <a:pos x="353" y="272"/>
              </a:cxn>
              <a:cxn ang="0">
                <a:pos x="352" y="287"/>
              </a:cxn>
              <a:cxn ang="0">
                <a:pos x="355" y="298"/>
              </a:cxn>
              <a:cxn ang="0">
                <a:pos x="349" y="295"/>
              </a:cxn>
              <a:cxn ang="0">
                <a:pos x="350" y="311"/>
              </a:cxn>
              <a:cxn ang="0">
                <a:pos x="355" y="314"/>
              </a:cxn>
              <a:cxn ang="0">
                <a:pos x="361" y="323"/>
              </a:cxn>
              <a:cxn ang="0">
                <a:pos x="365" y="333"/>
              </a:cxn>
              <a:cxn ang="0">
                <a:pos x="365" y="349"/>
              </a:cxn>
              <a:cxn ang="0">
                <a:pos x="376" y="346"/>
              </a:cxn>
              <a:cxn ang="0">
                <a:pos x="376" y="354"/>
              </a:cxn>
              <a:cxn ang="0">
                <a:pos x="377" y="365"/>
              </a:cxn>
              <a:cxn ang="0">
                <a:pos x="379" y="376"/>
              </a:cxn>
              <a:cxn ang="0">
                <a:pos x="374" y="384"/>
              </a:cxn>
              <a:cxn ang="0">
                <a:pos x="379" y="378"/>
              </a:cxn>
              <a:cxn ang="0">
                <a:pos x="379" y="392"/>
              </a:cxn>
              <a:cxn ang="0">
                <a:pos x="381" y="403"/>
              </a:cxn>
              <a:cxn ang="0">
                <a:pos x="382" y="405"/>
              </a:cxn>
              <a:cxn ang="0">
                <a:pos x="389" y="402"/>
              </a:cxn>
              <a:cxn ang="0">
                <a:pos x="385" y="418"/>
              </a:cxn>
              <a:cxn ang="0">
                <a:pos x="392" y="427"/>
              </a:cxn>
              <a:cxn ang="0">
                <a:pos x="397" y="424"/>
              </a:cxn>
              <a:cxn ang="0">
                <a:pos x="397" y="435"/>
              </a:cxn>
              <a:cxn ang="0">
                <a:pos x="400" y="435"/>
              </a:cxn>
              <a:cxn ang="0">
                <a:pos x="403" y="435"/>
              </a:cxn>
              <a:cxn ang="0">
                <a:pos x="401" y="443"/>
              </a:cxn>
              <a:cxn ang="0">
                <a:pos x="400" y="451"/>
              </a:cxn>
              <a:cxn ang="0">
                <a:pos x="397" y="459"/>
              </a:cxn>
              <a:cxn ang="0">
                <a:pos x="398" y="466"/>
              </a:cxn>
              <a:cxn ang="0">
                <a:pos x="398" y="471"/>
              </a:cxn>
              <a:cxn ang="0">
                <a:pos x="403" y="464"/>
              </a:cxn>
              <a:cxn ang="0">
                <a:pos x="405" y="472"/>
              </a:cxn>
            </a:cxnLst>
            <a:rect l="0" t="0" r="r" b="b"/>
            <a:pathLst>
              <a:path w="406" h="479">
                <a:moveTo>
                  <a:pt x="406" y="479"/>
                </a:moveTo>
                <a:lnTo>
                  <a:pt x="393" y="479"/>
                </a:lnTo>
                <a:lnTo>
                  <a:pt x="381" y="479"/>
                </a:lnTo>
                <a:lnTo>
                  <a:pt x="376" y="479"/>
                </a:lnTo>
                <a:lnTo>
                  <a:pt x="352" y="479"/>
                </a:lnTo>
                <a:lnTo>
                  <a:pt x="293" y="479"/>
                </a:lnTo>
                <a:lnTo>
                  <a:pt x="259" y="479"/>
                </a:lnTo>
                <a:lnTo>
                  <a:pt x="246" y="479"/>
                </a:lnTo>
                <a:lnTo>
                  <a:pt x="243" y="479"/>
                </a:lnTo>
                <a:lnTo>
                  <a:pt x="238" y="479"/>
                </a:lnTo>
                <a:lnTo>
                  <a:pt x="232" y="479"/>
                </a:lnTo>
                <a:lnTo>
                  <a:pt x="219" y="479"/>
                </a:lnTo>
                <a:lnTo>
                  <a:pt x="214" y="479"/>
                </a:lnTo>
                <a:lnTo>
                  <a:pt x="201" y="479"/>
                </a:lnTo>
                <a:lnTo>
                  <a:pt x="179" y="479"/>
                </a:lnTo>
                <a:lnTo>
                  <a:pt x="160" y="479"/>
                </a:lnTo>
                <a:lnTo>
                  <a:pt x="149" y="479"/>
                </a:lnTo>
                <a:lnTo>
                  <a:pt x="144" y="479"/>
                </a:lnTo>
                <a:lnTo>
                  <a:pt x="141" y="479"/>
                </a:lnTo>
                <a:lnTo>
                  <a:pt x="123" y="479"/>
                </a:lnTo>
                <a:lnTo>
                  <a:pt x="113" y="479"/>
                </a:lnTo>
                <a:lnTo>
                  <a:pt x="109" y="479"/>
                </a:lnTo>
                <a:lnTo>
                  <a:pt x="99" y="479"/>
                </a:lnTo>
                <a:lnTo>
                  <a:pt x="86" y="479"/>
                </a:lnTo>
                <a:lnTo>
                  <a:pt x="78" y="479"/>
                </a:lnTo>
                <a:lnTo>
                  <a:pt x="57" y="479"/>
                </a:lnTo>
                <a:lnTo>
                  <a:pt x="57" y="472"/>
                </a:lnTo>
                <a:lnTo>
                  <a:pt x="57" y="466"/>
                </a:lnTo>
                <a:lnTo>
                  <a:pt x="37" y="466"/>
                </a:lnTo>
                <a:lnTo>
                  <a:pt x="32" y="466"/>
                </a:lnTo>
                <a:lnTo>
                  <a:pt x="32" y="458"/>
                </a:lnTo>
                <a:lnTo>
                  <a:pt x="32" y="456"/>
                </a:lnTo>
                <a:lnTo>
                  <a:pt x="30" y="451"/>
                </a:lnTo>
                <a:lnTo>
                  <a:pt x="33" y="451"/>
                </a:lnTo>
                <a:lnTo>
                  <a:pt x="45" y="453"/>
                </a:lnTo>
                <a:lnTo>
                  <a:pt x="45" y="443"/>
                </a:lnTo>
                <a:lnTo>
                  <a:pt x="45" y="439"/>
                </a:lnTo>
                <a:lnTo>
                  <a:pt x="57" y="439"/>
                </a:lnTo>
                <a:lnTo>
                  <a:pt x="57" y="419"/>
                </a:lnTo>
                <a:lnTo>
                  <a:pt x="57" y="418"/>
                </a:lnTo>
                <a:lnTo>
                  <a:pt x="57" y="415"/>
                </a:lnTo>
                <a:lnTo>
                  <a:pt x="57" y="411"/>
                </a:lnTo>
                <a:lnTo>
                  <a:pt x="57" y="407"/>
                </a:lnTo>
                <a:lnTo>
                  <a:pt x="57" y="399"/>
                </a:lnTo>
                <a:lnTo>
                  <a:pt x="57" y="379"/>
                </a:lnTo>
                <a:lnTo>
                  <a:pt x="57" y="373"/>
                </a:lnTo>
                <a:lnTo>
                  <a:pt x="57" y="370"/>
                </a:lnTo>
                <a:lnTo>
                  <a:pt x="57" y="343"/>
                </a:lnTo>
                <a:lnTo>
                  <a:pt x="57" y="336"/>
                </a:lnTo>
                <a:lnTo>
                  <a:pt x="57" y="331"/>
                </a:lnTo>
                <a:lnTo>
                  <a:pt x="57" y="330"/>
                </a:lnTo>
                <a:lnTo>
                  <a:pt x="57" y="320"/>
                </a:lnTo>
                <a:lnTo>
                  <a:pt x="57" y="319"/>
                </a:lnTo>
                <a:lnTo>
                  <a:pt x="51" y="319"/>
                </a:lnTo>
                <a:lnTo>
                  <a:pt x="40" y="319"/>
                </a:lnTo>
                <a:lnTo>
                  <a:pt x="17" y="319"/>
                </a:lnTo>
                <a:lnTo>
                  <a:pt x="17" y="309"/>
                </a:lnTo>
                <a:lnTo>
                  <a:pt x="17" y="304"/>
                </a:lnTo>
                <a:lnTo>
                  <a:pt x="17" y="293"/>
                </a:lnTo>
                <a:lnTo>
                  <a:pt x="17" y="283"/>
                </a:lnTo>
                <a:lnTo>
                  <a:pt x="17" y="274"/>
                </a:lnTo>
                <a:lnTo>
                  <a:pt x="17" y="269"/>
                </a:lnTo>
                <a:lnTo>
                  <a:pt x="17" y="266"/>
                </a:lnTo>
                <a:lnTo>
                  <a:pt x="17" y="263"/>
                </a:lnTo>
                <a:lnTo>
                  <a:pt x="17" y="250"/>
                </a:lnTo>
                <a:lnTo>
                  <a:pt x="17" y="243"/>
                </a:lnTo>
                <a:lnTo>
                  <a:pt x="17" y="240"/>
                </a:lnTo>
                <a:lnTo>
                  <a:pt x="1" y="240"/>
                </a:lnTo>
                <a:lnTo>
                  <a:pt x="1" y="239"/>
                </a:lnTo>
                <a:lnTo>
                  <a:pt x="1" y="218"/>
                </a:lnTo>
                <a:lnTo>
                  <a:pt x="1" y="216"/>
                </a:lnTo>
                <a:lnTo>
                  <a:pt x="1" y="213"/>
                </a:lnTo>
                <a:lnTo>
                  <a:pt x="1" y="200"/>
                </a:lnTo>
                <a:lnTo>
                  <a:pt x="1" y="192"/>
                </a:lnTo>
                <a:lnTo>
                  <a:pt x="1" y="191"/>
                </a:lnTo>
                <a:lnTo>
                  <a:pt x="1" y="183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5"/>
                </a:lnTo>
                <a:lnTo>
                  <a:pt x="1" y="173"/>
                </a:lnTo>
                <a:lnTo>
                  <a:pt x="1" y="171"/>
                </a:lnTo>
                <a:lnTo>
                  <a:pt x="1" y="154"/>
                </a:lnTo>
                <a:lnTo>
                  <a:pt x="1" y="151"/>
                </a:lnTo>
                <a:lnTo>
                  <a:pt x="1" y="139"/>
                </a:lnTo>
                <a:lnTo>
                  <a:pt x="1" y="138"/>
                </a:lnTo>
                <a:lnTo>
                  <a:pt x="1" y="123"/>
                </a:lnTo>
                <a:lnTo>
                  <a:pt x="1" y="122"/>
                </a:lnTo>
                <a:lnTo>
                  <a:pt x="1" y="107"/>
                </a:lnTo>
                <a:lnTo>
                  <a:pt x="1" y="96"/>
                </a:lnTo>
                <a:lnTo>
                  <a:pt x="0" y="82"/>
                </a:lnTo>
                <a:lnTo>
                  <a:pt x="0" y="80"/>
                </a:lnTo>
                <a:lnTo>
                  <a:pt x="1" y="59"/>
                </a:lnTo>
                <a:lnTo>
                  <a:pt x="1" y="55"/>
                </a:lnTo>
                <a:lnTo>
                  <a:pt x="1" y="45"/>
                </a:lnTo>
                <a:lnTo>
                  <a:pt x="1" y="0"/>
                </a:lnTo>
                <a:lnTo>
                  <a:pt x="19" y="0"/>
                </a:lnTo>
                <a:lnTo>
                  <a:pt x="40" y="0"/>
                </a:lnTo>
                <a:lnTo>
                  <a:pt x="67" y="0"/>
                </a:lnTo>
                <a:lnTo>
                  <a:pt x="77" y="0"/>
                </a:lnTo>
                <a:lnTo>
                  <a:pt x="83" y="0"/>
                </a:lnTo>
                <a:lnTo>
                  <a:pt x="83" y="10"/>
                </a:lnTo>
                <a:lnTo>
                  <a:pt x="83" y="13"/>
                </a:lnTo>
                <a:lnTo>
                  <a:pt x="83" y="40"/>
                </a:lnTo>
                <a:lnTo>
                  <a:pt x="81" y="115"/>
                </a:lnTo>
                <a:lnTo>
                  <a:pt x="81" y="122"/>
                </a:lnTo>
                <a:lnTo>
                  <a:pt x="81" y="135"/>
                </a:lnTo>
                <a:lnTo>
                  <a:pt x="81" y="160"/>
                </a:lnTo>
                <a:lnTo>
                  <a:pt x="81" y="162"/>
                </a:lnTo>
                <a:lnTo>
                  <a:pt x="83" y="162"/>
                </a:lnTo>
                <a:lnTo>
                  <a:pt x="144" y="162"/>
                </a:lnTo>
                <a:lnTo>
                  <a:pt x="165" y="162"/>
                </a:lnTo>
                <a:lnTo>
                  <a:pt x="165" y="181"/>
                </a:lnTo>
                <a:lnTo>
                  <a:pt x="165" y="189"/>
                </a:lnTo>
                <a:lnTo>
                  <a:pt x="165" y="202"/>
                </a:lnTo>
                <a:lnTo>
                  <a:pt x="238" y="202"/>
                </a:lnTo>
                <a:lnTo>
                  <a:pt x="245" y="202"/>
                </a:lnTo>
                <a:lnTo>
                  <a:pt x="251" y="202"/>
                </a:lnTo>
                <a:lnTo>
                  <a:pt x="267" y="202"/>
                </a:lnTo>
                <a:lnTo>
                  <a:pt x="277" y="202"/>
                </a:lnTo>
                <a:lnTo>
                  <a:pt x="285" y="202"/>
                </a:lnTo>
                <a:lnTo>
                  <a:pt x="286" y="202"/>
                </a:lnTo>
                <a:lnTo>
                  <a:pt x="286" y="210"/>
                </a:lnTo>
                <a:lnTo>
                  <a:pt x="289" y="210"/>
                </a:lnTo>
                <a:lnTo>
                  <a:pt x="299" y="210"/>
                </a:lnTo>
                <a:lnTo>
                  <a:pt x="313" y="210"/>
                </a:lnTo>
                <a:lnTo>
                  <a:pt x="315" y="210"/>
                </a:lnTo>
                <a:lnTo>
                  <a:pt x="317" y="210"/>
                </a:lnTo>
                <a:lnTo>
                  <a:pt x="323" y="210"/>
                </a:lnTo>
                <a:lnTo>
                  <a:pt x="321" y="213"/>
                </a:lnTo>
                <a:lnTo>
                  <a:pt x="321" y="215"/>
                </a:lnTo>
                <a:lnTo>
                  <a:pt x="320" y="216"/>
                </a:lnTo>
                <a:lnTo>
                  <a:pt x="320" y="221"/>
                </a:lnTo>
                <a:lnTo>
                  <a:pt x="320" y="224"/>
                </a:lnTo>
                <a:lnTo>
                  <a:pt x="320" y="240"/>
                </a:lnTo>
                <a:lnTo>
                  <a:pt x="321" y="240"/>
                </a:lnTo>
                <a:lnTo>
                  <a:pt x="328" y="240"/>
                </a:lnTo>
                <a:lnTo>
                  <a:pt x="333" y="240"/>
                </a:lnTo>
                <a:lnTo>
                  <a:pt x="334" y="240"/>
                </a:lnTo>
                <a:lnTo>
                  <a:pt x="339" y="240"/>
                </a:lnTo>
                <a:lnTo>
                  <a:pt x="347" y="240"/>
                </a:lnTo>
                <a:lnTo>
                  <a:pt x="350" y="240"/>
                </a:lnTo>
                <a:lnTo>
                  <a:pt x="352" y="240"/>
                </a:lnTo>
                <a:lnTo>
                  <a:pt x="357" y="240"/>
                </a:lnTo>
                <a:lnTo>
                  <a:pt x="357" y="242"/>
                </a:lnTo>
                <a:lnTo>
                  <a:pt x="358" y="242"/>
                </a:lnTo>
                <a:lnTo>
                  <a:pt x="358" y="243"/>
                </a:lnTo>
                <a:lnTo>
                  <a:pt x="360" y="242"/>
                </a:lnTo>
                <a:lnTo>
                  <a:pt x="361" y="242"/>
                </a:lnTo>
                <a:lnTo>
                  <a:pt x="363" y="242"/>
                </a:lnTo>
                <a:lnTo>
                  <a:pt x="365" y="240"/>
                </a:lnTo>
                <a:lnTo>
                  <a:pt x="365" y="239"/>
                </a:lnTo>
                <a:lnTo>
                  <a:pt x="365" y="237"/>
                </a:lnTo>
                <a:lnTo>
                  <a:pt x="366" y="237"/>
                </a:lnTo>
                <a:lnTo>
                  <a:pt x="366" y="239"/>
                </a:lnTo>
                <a:lnTo>
                  <a:pt x="365" y="242"/>
                </a:lnTo>
                <a:lnTo>
                  <a:pt x="365" y="243"/>
                </a:lnTo>
                <a:lnTo>
                  <a:pt x="363" y="243"/>
                </a:lnTo>
                <a:lnTo>
                  <a:pt x="361" y="245"/>
                </a:lnTo>
                <a:lnTo>
                  <a:pt x="361" y="247"/>
                </a:lnTo>
                <a:lnTo>
                  <a:pt x="361" y="250"/>
                </a:lnTo>
                <a:lnTo>
                  <a:pt x="360" y="251"/>
                </a:lnTo>
                <a:lnTo>
                  <a:pt x="360" y="253"/>
                </a:lnTo>
                <a:lnTo>
                  <a:pt x="358" y="255"/>
                </a:lnTo>
                <a:lnTo>
                  <a:pt x="357" y="256"/>
                </a:lnTo>
                <a:lnTo>
                  <a:pt x="357" y="258"/>
                </a:lnTo>
                <a:lnTo>
                  <a:pt x="357" y="259"/>
                </a:lnTo>
                <a:lnTo>
                  <a:pt x="355" y="263"/>
                </a:lnTo>
                <a:lnTo>
                  <a:pt x="355" y="264"/>
                </a:lnTo>
                <a:lnTo>
                  <a:pt x="355" y="266"/>
                </a:lnTo>
                <a:lnTo>
                  <a:pt x="353" y="267"/>
                </a:lnTo>
                <a:lnTo>
                  <a:pt x="353" y="269"/>
                </a:lnTo>
                <a:lnTo>
                  <a:pt x="353" y="271"/>
                </a:lnTo>
                <a:lnTo>
                  <a:pt x="353" y="272"/>
                </a:lnTo>
                <a:lnTo>
                  <a:pt x="352" y="274"/>
                </a:lnTo>
                <a:lnTo>
                  <a:pt x="352" y="279"/>
                </a:lnTo>
                <a:lnTo>
                  <a:pt x="352" y="280"/>
                </a:lnTo>
                <a:lnTo>
                  <a:pt x="352" y="282"/>
                </a:lnTo>
                <a:lnTo>
                  <a:pt x="352" y="283"/>
                </a:lnTo>
                <a:lnTo>
                  <a:pt x="352" y="285"/>
                </a:lnTo>
                <a:lnTo>
                  <a:pt x="352" y="287"/>
                </a:lnTo>
                <a:lnTo>
                  <a:pt x="353" y="287"/>
                </a:lnTo>
                <a:lnTo>
                  <a:pt x="353" y="288"/>
                </a:lnTo>
                <a:lnTo>
                  <a:pt x="353" y="291"/>
                </a:lnTo>
                <a:lnTo>
                  <a:pt x="352" y="293"/>
                </a:lnTo>
                <a:lnTo>
                  <a:pt x="352" y="296"/>
                </a:lnTo>
                <a:lnTo>
                  <a:pt x="353" y="296"/>
                </a:lnTo>
                <a:lnTo>
                  <a:pt x="355" y="298"/>
                </a:lnTo>
                <a:lnTo>
                  <a:pt x="353" y="298"/>
                </a:lnTo>
                <a:lnTo>
                  <a:pt x="352" y="298"/>
                </a:lnTo>
                <a:lnTo>
                  <a:pt x="352" y="296"/>
                </a:lnTo>
                <a:lnTo>
                  <a:pt x="350" y="293"/>
                </a:lnTo>
                <a:lnTo>
                  <a:pt x="350" y="291"/>
                </a:lnTo>
                <a:lnTo>
                  <a:pt x="349" y="293"/>
                </a:lnTo>
                <a:lnTo>
                  <a:pt x="349" y="295"/>
                </a:lnTo>
                <a:lnTo>
                  <a:pt x="349" y="296"/>
                </a:lnTo>
                <a:lnTo>
                  <a:pt x="349" y="298"/>
                </a:lnTo>
                <a:lnTo>
                  <a:pt x="350" y="298"/>
                </a:lnTo>
                <a:lnTo>
                  <a:pt x="350" y="299"/>
                </a:lnTo>
                <a:lnTo>
                  <a:pt x="349" y="299"/>
                </a:lnTo>
                <a:lnTo>
                  <a:pt x="350" y="303"/>
                </a:lnTo>
                <a:lnTo>
                  <a:pt x="350" y="311"/>
                </a:lnTo>
                <a:lnTo>
                  <a:pt x="350" y="312"/>
                </a:lnTo>
                <a:lnTo>
                  <a:pt x="350" y="314"/>
                </a:lnTo>
                <a:lnTo>
                  <a:pt x="352" y="314"/>
                </a:lnTo>
                <a:lnTo>
                  <a:pt x="352" y="315"/>
                </a:lnTo>
                <a:lnTo>
                  <a:pt x="353" y="315"/>
                </a:lnTo>
                <a:lnTo>
                  <a:pt x="353" y="314"/>
                </a:lnTo>
                <a:lnTo>
                  <a:pt x="355" y="314"/>
                </a:lnTo>
                <a:lnTo>
                  <a:pt x="357" y="314"/>
                </a:lnTo>
                <a:lnTo>
                  <a:pt x="357" y="315"/>
                </a:lnTo>
                <a:lnTo>
                  <a:pt x="357" y="317"/>
                </a:lnTo>
                <a:lnTo>
                  <a:pt x="357" y="319"/>
                </a:lnTo>
                <a:lnTo>
                  <a:pt x="358" y="322"/>
                </a:lnTo>
                <a:lnTo>
                  <a:pt x="361" y="322"/>
                </a:lnTo>
                <a:lnTo>
                  <a:pt x="361" y="323"/>
                </a:lnTo>
                <a:lnTo>
                  <a:pt x="361" y="327"/>
                </a:lnTo>
                <a:lnTo>
                  <a:pt x="361" y="328"/>
                </a:lnTo>
                <a:lnTo>
                  <a:pt x="363" y="328"/>
                </a:lnTo>
                <a:lnTo>
                  <a:pt x="363" y="330"/>
                </a:lnTo>
                <a:lnTo>
                  <a:pt x="365" y="330"/>
                </a:lnTo>
                <a:lnTo>
                  <a:pt x="365" y="331"/>
                </a:lnTo>
                <a:lnTo>
                  <a:pt x="365" y="333"/>
                </a:lnTo>
                <a:lnTo>
                  <a:pt x="365" y="335"/>
                </a:lnTo>
                <a:lnTo>
                  <a:pt x="363" y="338"/>
                </a:lnTo>
                <a:lnTo>
                  <a:pt x="363" y="339"/>
                </a:lnTo>
                <a:lnTo>
                  <a:pt x="363" y="341"/>
                </a:lnTo>
                <a:lnTo>
                  <a:pt x="365" y="344"/>
                </a:lnTo>
                <a:lnTo>
                  <a:pt x="365" y="346"/>
                </a:lnTo>
                <a:lnTo>
                  <a:pt x="365" y="349"/>
                </a:lnTo>
                <a:lnTo>
                  <a:pt x="366" y="349"/>
                </a:lnTo>
                <a:lnTo>
                  <a:pt x="366" y="351"/>
                </a:lnTo>
                <a:lnTo>
                  <a:pt x="369" y="351"/>
                </a:lnTo>
                <a:lnTo>
                  <a:pt x="373" y="351"/>
                </a:lnTo>
                <a:lnTo>
                  <a:pt x="374" y="349"/>
                </a:lnTo>
                <a:lnTo>
                  <a:pt x="374" y="347"/>
                </a:lnTo>
                <a:lnTo>
                  <a:pt x="376" y="346"/>
                </a:lnTo>
                <a:lnTo>
                  <a:pt x="376" y="344"/>
                </a:lnTo>
                <a:lnTo>
                  <a:pt x="377" y="344"/>
                </a:lnTo>
                <a:lnTo>
                  <a:pt x="376" y="346"/>
                </a:lnTo>
                <a:lnTo>
                  <a:pt x="376" y="347"/>
                </a:lnTo>
                <a:lnTo>
                  <a:pt x="376" y="349"/>
                </a:lnTo>
                <a:lnTo>
                  <a:pt x="376" y="352"/>
                </a:lnTo>
                <a:lnTo>
                  <a:pt x="376" y="354"/>
                </a:lnTo>
                <a:lnTo>
                  <a:pt x="374" y="357"/>
                </a:lnTo>
                <a:lnTo>
                  <a:pt x="374" y="359"/>
                </a:lnTo>
                <a:lnTo>
                  <a:pt x="376" y="359"/>
                </a:lnTo>
                <a:lnTo>
                  <a:pt x="377" y="360"/>
                </a:lnTo>
                <a:lnTo>
                  <a:pt x="377" y="362"/>
                </a:lnTo>
                <a:lnTo>
                  <a:pt x="377" y="363"/>
                </a:lnTo>
                <a:lnTo>
                  <a:pt x="377" y="365"/>
                </a:lnTo>
                <a:lnTo>
                  <a:pt x="379" y="365"/>
                </a:lnTo>
                <a:lnTo>
                  <a:pt x="379" y="367"/>
                </a:lnTo>
                <a:lnTo>
                  <a:pt x="379" y="368"/>
                </a:lnTo>
                <a:lnTo>
                  <a:pt x="377" y="373"/>
                </a:lnTo>
                <a:lnTo>
                  <a:pt x="377" y="375"/>
                </a:lnTo>
                <a:lnTo>
                  <a:pt x="379" y="375"/>
                </a:lnTo>
                <a:lnTo>
                  <a:pt x="379" y="376"/>
                </a:lnTo>
                <a:lnTo>
                  <a:pt x="377" y="376"/>
                </a:lnTo>
                <a:lnTo>
                  <a:pt x="376" y="376"/>
                </a:lnTo>
                <a:lnTo>
                  <a:pt x="374" y="379"/>
                </a:lnTo>
                <a:lnTo>
                  <a:pt x="374" y="381"/>
                </a:lnTo>
                <a:lnTo>
                  <a:pt x="374" y="383"/>
                </a:lnTo>
                <a:lnTo>
                  <a:pt x="376" y="383"/>
                </a:lnTo>
                <a:lnTo>
                  <a:pt x="374" y="384"/>
                </a:lnTo>
                <a:lnTo>
                  <a:pt x="374" y="386"/>
                </a:lnTo>
                <a:lnTo>
                  <a:pt x="376" y="387"/>
                </a:lnTo>
                <a:lnTo>
                  <a:pt x="376" y="386"/>
                </a:lnTo>
                <a:lnTo>
                  <a:pt x="376" y="384"/>
                </a:lnTo>
                <a:lnTo>
                  <a:pt x="377" y="379"/>
                </a:lnTo>
                <a:lnTo>
                  <a:pt x="377" y="378"/>
                </a:lnTo>
                <a:lnTo>
                  <a:pt x="379" y="378"/>
                </a:lnTo>
                <a:lnTo>
                  <a:pt x="379" y="379"/>
                </a:lnTo>
                <a:lnTo>
                  <a:pt x="381" y="381"/>
                </a:lnTo>
                <a:lnTo>
                  <a:pt x="381" y="383"/>
                </a:lnTo>
                <a:lnTo>
                  <a:pt x="381" y="384"/>
                </a:lnTo>
                <a:lnTo>
                  <a:pt x="381" y="387"/>
                </a:lnTo>
                <a:lnTo>
                  <a:pt x="379" y="391"/>
                </a:lnTo>
                <a:lnTo>
                  <a:pt x="379" y="392"/>
                </a:lnTo>
                <a:lnTo>
                  <a:pt x="379" y="395"/>
                </a:lnTo>
                <a:lnTo>
                  <a:pt x="381" y="397"/>
                </a:lnTo>
                <a:lnTo>
                  <a:pt x="381" y="399"/>
                </a:lnTo>
                <a:lnTo>
                  <a:pt x="379" y="399"/>
                </a:lnTo>
                <a:lnTo>
                  <a:pt x="379" y="400"/>
                </a:lnTo>
                <a:lnTo>
                  <a:pt x="379" y="402"/>
                </a:lnTo>
                <a:lnTo>
                  <a:pt x="381" y="403"/>
                </a:lnTo>
                <a:lnTo>
                  <a:pt x="381" y="405"/>
                </a:lnTo>
                <a:lnTo>
                  <a:pt x="381" y="407"/>
                </a:lnTo>
                <a:lnTo>
                  <a:pt x="382" y="407"/>
                </a:lnTo>
                <a:lnTo>
                  <a:pt x="382" y="408"/>
                </a:lnTo>
                <a:lnTo>
                  <a:pt x="384" y="408"/>
                </a:lnTo>
                <a:lnTo>
                  <a:pt x="384" y="407"/>
                </a:lnTo>
                <a:lnTo>
                  <a:pt x="382" y="405"/>
                </a:lnTo>
                <a:lnTo>
                  <a:pt x="382" y="403"/>
                </a:lnTo>
                <a:lnTo>
                  <a:pt x="385" y="403"/>
                </a:lnTo>
                <a:lnTo>
                  <a:pt x="385" y="402"/>
                </a:lnTo>
                <a:lnTo>
                  <a:pt x="385" y="400"/>
                </a:lnTo>
                <a:lnTo>
                  <a:pt x="387" y="400"/>
                </a:lnTo>
                <a:lnTo>
                  <a:pt x="389" y="400"/>
                </a:lnTo>
                <a:lnTo>
                  <a:pt x="389" y="402"/>
                </a:lnTo>
                <a:lnTo>
                  <a:pt x="389" y="403"/>
                </a:lnTo>
                <a:lnTo>
                  <a:pt x="387" y="405"/>
                </a:lnTo>
                <a:lnTo>
                  <a:pt x="387" y="407"/>
                </a:lnTo>
                <a:lnTo>
                  <a:pt x="387" y="410"/>
                </a:lnTo>
                <a:lnTo>
                  <a:pt x="385" y="413"/>
                </a:lnTo>
                <a:lnTo>
                  <a:pt x="385" y="416"/>
                </a:lnTo>
                <a:lnTo>
                  <a:pt x="385" y="418"/>
                </a:lnTo>
                <a:lnTo>
                  <a:pt x="385" y="419"/>
                </a:lnTo>
                <a:lnTo>
                  <a:pt x="385" y="421"/>
                </a:lnTo>
                <a:lnTo>
                  <a:pt x="385" y="423"/>
                </a:lnTo>
                <a:lnTo>
                  <a:pt x="387" y="424"/>
                </a:lnTo>
                <a:lnTo>
                  <a:pt x="389" y="426"/>
                </a:lnTo>
                <a:lnTo>
                  <a:pt x="390" y="426"/>
                </a:lnTo>
                <a:lnTo>
                  <a:pt x="392" y="427"/>
                </a:lnTo>
                <a:lnTo>
                  <a:pt x="393" y="426"/>
                </a:lnTo>
                <a:lnTo>
                  <a:pt x="393" y="427"/>
                </a:lnTo>
                <a:lnTo>
                  <a:pt x="393" y="429"/>
                </a:lnTo>
                <a:lnTo>
                  <a:pt x="395" y="429"/>
                </a:lnTo>
                <a:lnTo>
                  <a:pt x="395" y="427"/>
                </a:lnTo>
                <a:lnTo>
                  <a:pt x="395" y="426"/>
                </a:lnTo>
                <a:lnTo>
                  <a:pt x="397" y="424"/>
                </a:lnTo>
                <a:lnTo>
                  <a:pt x="397" y="423"/>
                </a:lnTo>
                <a:lnTo>
                  <a:pt x="397" y="424"/>
                </a:lnTo>
                <a:lnTo>
                  <a:pt x="397" y="429"/>
                </a:lnTo>
                <a:lnTo>
                  <a:pt x="397" y="432"/>
                </a:lnTo>
                <a:lnTo>
                  <a:pt x="395" y="434"/>
                </a:lnTo>
                <a:lnTo>
                  <a:pt x="395" y="435"/>
                </a:lnTo>
                <a:lnTo>
                  <a:pt x="397" y="435"/>
                </a:lnTo>
                <a:lnTo>
                  <a:pt x="397" y="437"/>
                </a:lnTo>
                <a:lnTo>
                  <a:pt x="395" y="437"/>
                </a:lnTo>
                <a:lnTo>
                  <a:pt x="395" y="439"/>
                </a:lnTo>
                <a:lnTo>
                  <a:pt x="397" y="439"/>
                </a:lnTo>
                <a:lnTo>
                  <a:pt x="398" y="437"/>
                </a:lnTo>
                <a:lnTo>
                  <a:pt x="398" y="435"/>
                </a:lnTo>
                <a:lnTo>
                  <a:pt x="400" y="435"/>
                </a:lnTo>
                <a:lnTo>
                  <a:pt x="401" y="434"/>
                </a:lnTo>
                <a:lnTo>
                  <a:pt x="401" y="432"/>
                </a:lnTo>
                <a:lnTo>
                  <a:pt x="401" y="431"/>
                </a:lnTo>
                <a:lnTo>
                  <a:pt x="403" y="429"/>
                </a:lnTo>
                <a:lnTo>
                  <a:pt x="405" y="429"/>
                </a:lnTo>
                <a:lnTo>
                  <a:pt x="403" y="434"/>
                </a:lnTo>
                <a:lnTo>
                  <a:pt x="403" y="435"/>
                </a:lnTo>
                <a:lnTo>
                  <a:pt x="403" y="437"/>
                </a:lnTo>
                <a:lnTo>
                  <a:pt x="403" y="439"/>
                </a:lnTo>
                <a:lnTo>
                  <a:pt x="405" y="439"/>
                </a:lnTo>
                <a:lnTo>
                  <a:pt x="405" y="440"/>
                </a:lnTo>
                <a:lnTo>
                  <a:pt x="403" y="440"/>
                </a:lnTo>
                <a:lnTo>
                  <a:pt x="401" y="442"/>
                </a:lnTo>
                <a:lnTo>
                  <a:pt x="401" y="443"/>
                </a:lnTo>
                <a:lnTo>
                  <a:pt x="400" y="445"/>
                </a:lnTo>
                <a:lnTo>
                  <a:pt x="400" y="447"/>
                </a:lnTo>
                <a:lnTo>
                  <a:pt x="398" y="447"/>
                </a:lnTo>
                <a:lnTo>
                  <a:pt x="400" y="447"/>
                </a:lnTo>
                <a:lnTo>
                  <a:pt x="400" y="448"/>
                </a:lnTo>
                <a:lnTo>
                  <a:pt x="400" y="450"/>
                </a:lnTo>
                <a:lnTo>
                  <a:pt x="400" y="451"/>
                </a:lnTo>
                <a:lnTo>
                  <a:pt x="400" y="453"/>
                </a:lnTo>
                <a:lnTo>
                  <a:pt x="398" y="455"/>
                </a:lnTo>
                <a:lnTo>
                  <a:pt x="398" y="459"/>
                </a:lnTo>
                <a:lnTo>
                  <a:pt x="398" y="461"/>
                </a:lnTo>
                <a:lnTo>
                  <a:pt x="395" y="458"/>
                </a:lnTo>
                <a:lnTo>
                  <a:pt x="395" y="459"/>
                </a:lnTo>
                <a:lnTo>
                  <a:pt x="397" y="459"/>
                </a:lnTo>
                <a:lnTo>
                  <a:pt x="397" y="461"/>
                </a:lnTo>
                <a:lnTo>
                  <a:pt x="397" y="463"/>
                </a:lnTo>
                <a:lnTo>
                  <a:pt x="397" y="464"/>
                </a:lnTo>
                <a:lnTo>
                  <a:pt x="397" y="466"/>
                </a:lnTo>
                <a:lnTo>
                  <a:pt x="398" y="466"/>
                </a:lnTo>
                <a:lnTo>
                  <a:pt x="398" y="464"/>
                </a:lnTo>
                <a:lnTo>
                  <a:pt x="398" y="466"/>
                </a:lnTo>
                <a:lnTo>
                  <a:pt x="398" y="467"/>
                </a:lnTo>
                <a:lnTo>
                  <a:pt x="400" y="467"/>
                </a:lnTo>
                <a:lnTo>
                  <a:pt x="400" y="469"/>
                </a:lnTo>
                <a:lnTo>
                  <a:pt x="398" y="469"/>
                </a:lnTo>
                <a:lnTo>
                  <a:pt x="398" y="471"/>
                </a:lnTo>
                <a:lnTo>
                  <a:pt x="397" y="471"/>
                </a:lnTo>
                <a:lnTo>
                  <a:pt x="398" y="471"/>
                </a:lnTo>
                <a:lnTo>
                  <a:pt x="400" y="471"/>
                </a:lnTo>
                <a:lnTo>
                  <a:pt x="401" y="469"/>
                </a:lnTo>
                <a:lnTo>
                  <a:pt x="401" y="467"/>
                </a:lnTo>
                <a:lnTo>
                  <a:pt x="401" y="466"/>
                </a:lnTo>
                <a:lnTo>
                  <a:pt x="400" y="466"/>
                </a:lnTo>
                <a:lnTo>
                  <a:pt x="403" y="466"/>
                </a:lnTo>
                <a:lnTo>
                  <a:pt x="403" y="464"/>
                </a:lnTo>
                <a:lnTo>
                  <a:pt x="405" y="466"/>
                </a:lnTo>
                <a:lnTo>
                  <a:pt x="406" y="464"/>
                </a:lnTo>
                <a:lnTo>
                  <a:pt x="406" y="466"/>
                </a:lnTo>
                <a:lnTo>
                  <a:pt x="406" y="469"/>
                </a:lnTo>
                <a:lnTo>
                  <a:pt x="406" y="471"/>
                </a:lnTo>
                <a:lnTo>
                  <a:pt x="405" y="471"/>
                </a:lnTo>
                <a:lnTo>
                  <a:pt x="405" y="472"/>
                </a:lnTo>
                <a:lnTo>
                  <a:pt x="405" y="474"/>
                </a:lnTo>
                <a:lnTo>
                  <a:pt x="405" y="475"/>
                </a:lnTo>
                <a:lnTo>
                  <a:pt x="405" y="477"/>
                </a:lnTo>
                <a:lnTo>
                  <a:pt x="406" y="479"/>
                </a:lnTo>
                <a:close/>
              </a:path>
            </a:pathLst>
          </a:custGeom>
          <a:solidFill>
            <a:srgbClr val="57DC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1"/>
          <p:cNvSpPr>
            <a:spLocks/>
          </p:cNvSpPr>
          <p:nvPr/>
        </p:nvSpPr>
        <p:spPr bwMode="auto">
          <a:xfrm>
            <a:off x="2087563" y="739776"/>
            <a:ext cx="392113" cy="776288"/>
          </a:xfrm>
          <a:custGeom>
            <a:avLst/>
            <a:gdLst/>
            <a:ahLst/>
            <a:cxnLst>
              <a:cxn ang="0">
                <a:pos x="163" y="489"/>
              </a:cxn>
              <a:cxn ang="0">
                <a:pos x="146" y="489"/>
              </a:cxn>
              <a:cxn ang="0">
                <a:pos x="123" y="489"/>
              </a:cxn>
              <a:cxn ang="0">
                <a:pos x="95" y="489"/>
              </a:cxn>
              <a:cxn ang="0">
                <a:pos x="88" y="489"/>
              </a:cxn>
              <a:cxn ang="0">
                <a:pos x="82" y="489"/>
              </a:cxn>
              <a:cxn ang="0">
                <a:pos x="67" y="488"/>
              </a:cxn>
              <a:cxn ang="0">
                <a:pos x="61" y="488"/>
              </a:cxn>
              <a:cxn ang="0">
                <a:pos x="56" y="489"/>
              </a:cxn>
              <a:cxn ang="0">
                <a:pos x="37" y="488"/>
              </a:cxn>
              <a:cxn ang="0">
                <a:pos x="31" y="488"/>
              </a:cxn>
              <a:cxn ang="0">
                <a:pos x="24" y="488"/>
              </a:cxn>
              <a:cxn ang="0">
                <a:pos x="18" y="488"/>
              </a:cxn>
              <a:cxn ang="0">
                <a:pos x="11" y="488"/>
              </a:cxn>
              <a:cxn ang="0">
                <a:pos x="5" y="488"/>
              </a:cxn>
              <a:cxn ang="0">
                <a:pos x="0" y="488"/>
              </a:cxn>
              <a:cxn ang="0">
                <a:pos x="10" y="475"/>
              </a:cxn>
              <a:cxn ang="0">
                <a:pos x="27" y="462"/>
              </a:cxn>
              <a:cxn ang="0">
                <a:pos x="42" y="449"/>
              </a:cxn>
              <a:cxn ang="0">
                <a:pos x="40" y="432"/>
              </a:cxn>
              <a:cxn ang="0">
                <a:pos x="53" y="420"/>
              </a:cxn>
              <a:cxn ang="0">
                <a:pos x="55" y="411"/>
              </a:cxn>
              <a:cxn ang="0">
                <a:pos x="55" y="384"/>
              </a:cxn>
              <a:cxn ang="0">
                <a:pos x="55" y="372"/>
              </a:cxn>
              <a:cxn ang="0">
                <a:pos x="63" y="340"/>
              </a:cxn>
              <a:cxn ang="0">
                <a:pos x="69" y="320"/>
              </a:cxn>
              <a:cxn ang="0">
                <a:pos x="66" y="299"/>
              </a:cxn>
              <a:cxn ang="0">
                <a:pos x="67" y="286"/>
              </a:cxn>
              <a:cxn ang="0">
                <a:pos x="69" y="233"/>
              </a:cxn>
              <a:cxn ang="0">
                <a:pos x="69" y="190"/>
              </a:cxn>
              <a:cxn ang="0">
                <a:pos x="56" y="187"/>
              </a:cxn>
              <a:cxn ang="0">
                <a:pos x="31" y="163"/>
              </a:cxn>
              <a:cxn ang="0">
                <a:pos x="26" y="132"/>
              </a:cxn>
              <a:cxn ang="0">
                <a:pos x="15" y="102"/>
              </a:cxn>
              <a:cxn ang="0">
                <a:pos x="11" y="81"/>
              </a:cxn>
              <a:cxn ang="0">
                <a:pos x="53" y="70"/>
              </a:cxn>
              <a:cxn ang="0">
                <a:pos x="53" y="17"/>
              </a:cxn>
              <a:cxn ang="0">
                <a:pos x="71" y="0"/>
              </a:cxn>
              <a:cxn ang="0">
                <a:pos x="135" y="0"/>
              </a:cxn>
              <a:cxn ang="0">
                <a:pos x="149" y="36"/>
              </a:cxn>
              <a:cxn ang="0">
                <a:pos x="149" y="56"/>
              </a:cxn>
              <a:cxn ang="0">
                <a:pos x="149" y="118"/>
              </a:cxn>
              <a:cxn ang="0">
                <a:pos x="149" y="164"/>
              </a:cxn>
              <a:cxn ang="0">
                <a:pos x="245" y="192"/>
              </a:cxn>
              <a:cxn ang="0">
                <a:pos x="235" y="200"/>
              </a:cxn>
              <a:cxn ang="0">
                <a:pos x="226" y="211"/>
              </a:cxn>
              <a:cxn ang="0">
                <a:pos x="218" y="219"/>
              </a:cxn>
              <a:cxn ang="0">
                <a:pos x="213" y="228"/>
              </a:cxn>
              <a:cxn ang="0">
                <a:pos x="213" y="235"/>
              </a:cxn>
              <a:cxn ang="0">
                <a:pos x="197" y="252"/>
              </a:cxn>
              <a:cxn ang="0">
                <a:pos x="195" y="260"/>
              </a:cxn>
              <a:cxn ang="0">
                <a:pos x="194" y="268"/>
              </a:cxn>
              <a:cxn ang="0">
                <a:pos x="195" y="278"/>
              </a:cxn>
              <a:cxn ang="0">
                <a:pos x="197" y="283"/>
              </a:cxn>
              <a:cxn ang="0">
                <a:pos x="200" y="291"/>
              </a:cxn>
              <a:cxn ang="0">
                <a:pos x="197" y="292"/>
              </a:cxn>
              <a:cxn ang="0">
                <a:pos x="187" y="321"/>
              </a:cxn>
              <a:cxn ang="0">
                <a:pos x="203" y="321"/>
              </a:cxn>
              <a:cxn ang="0">
                <a:pos x="208" y="328"/>
              </a:cxn>
              <a:cxn ang="0">
                <a:pos x="219" y="369"/>
              </a:cxn>
              <a:cxn ang="0">
                <a:pos x="219" y="408"/>
              </a:cxn>
            </a:cxnLst>
            <a:rect l="0" t="0" r="r" b="b"/>
            <a:pathLst>
              <a:path w="247" h="489">
                <a:moveTo>
                  <a:pt x="219" y="489"/>
                </a:moveTo>
                <a:lnTo>
                  <a:pt x="178" y="489"/>
                </a:lnTo>
                <a:lnTo>
                  <a:pt x="176" y="489"/>
                </a:lnTo>
                <a:lnTo>
                  <a:pt x="163" y="489"/>
                </a:lnTo>
                <a:lnTo>
                  <a:pt x="162" y="489"/>
                </a:lnTo>
                <a:lnTo>
                  <a:pt x="151" y="489"/>
                </a:lnTo>
                <a:lnTo>
                  <a:pt x="147" y="489"/>
                </a:lnTo>
                <a:lnTo>
                  <a:pt x="146" y="489"/>
                </a:lnTo>
                <a:lnTo>
                  <a:pt x="144" y="489"/>
                </a:lnTo>
                <a:lnTo>
                  <a:pt x="139" y="489"/>
                </a:lnTo>
                <a:lnTo>
                  <a:pt x="136" y="489"/>
                </a:lnTo>
                <a:lnTo>
                  <a:pt x="123" y="489"/>
                </a:lnTo>
                <a:lnTo>
                  <a:pt x="119" y="489"/>
                </a:lnTo>
                <a:lnTo>
                  <a:pt x="109" y="489"/>
                </a:lnTo>
                <a:lnTo>
                  <a:pt x="96" y="489"/>
                </a:lnTo>
                <a:lnTo>
                  <a:pt x="95" y="489"/>
                </a:lnTo>
                <a:lnTo>
                  <a:pt x="93" y="489"/>
                </a:lnTo>
                <a:lnTo>
                  <a:pt x="91" y="489"/>
                </a:lnTo>
                <a:lnTo>
                  <a:pt x="90" y="489"/>
                </a:lnTo>
                <a:lnTo>
                  <a:pt x="88" y="489"/>
                </a:lnTo>
                <a:lnTo>
                  <a:pt x="87" y="489"/>
                </a:lnTo>
                <a:lnTo>
                  <a:pt x="85" y="489"/>
                </a:lnTo>
                <a:lnTo>
                  <a:pt x="83" y="489"/>
                </a:lnTo>
                <a:lnTo>
                  <a:pt x="82" y="489"/>
                </a:lnTo>
                <a:lnTo>
                  <a:pt x="77" y="489"/>
                </a:lnTo>
                <a:lnTo>
                  <a:pt x="77" y="488"/>
                </a:lnTo>
                <a:lnTo>
                  <a:pt x="69" y="488"/>
                </a:lnTo>
                <a:lnTo>
                  <a:pt x="67" y="488"/>
                </a:lnTo>
                <a:lnTo>
                  <a:pt x="66" y="488"/>
                </a:lnTo>
                <a:lnTo>
                  <a:pt x="64" y="488"/>
                </a:lnTo>
                <a:lnTo>
                  <a:pt x="63" y="488"/>
                </a:lnTo>
                <a:lnTo>
                  <a:pt x="61" y="488"/>
                </a:lnTo>
                <a:lnTo>
                  <a:pt x="59" y="488"/>
                </a:lnTo>
                <a:lnTo>
                  <a:pt x="58" y="488"/>
                </a:lnTo>
                <a:lnTo>
                  <a:pt x="58" y="489"/>
                </a:lnTo>
                <a:lnTo>
                  <a:pt x="56" y="489"/>
                </a:lnTo>
                <a:lnTo>
                  <a:pt x="42" y="488"/>
                </a:lnTo>
                <a:lnTo>
                  <a:pt x="40" y="488"/>
                </a:lnTo>
                <a:lnTo>
                  <a:pt x="39" y="488"/>
                </a:lnTo>
                <a:lnTo>
                  <a:pt x="37" y="488"/>
                </a:lnTo>
                <a:lnTo>
                  <a:pt x="35" y="488"/>
                </a:lnTo>
                <a:lnTo>
                  <a:pt x="34" y="488"/>
                </a:lnTo>
                <a:lnTo>
                  <a:pt x="32" y="488"/>
                </a:lnTo>
                <a:lnTo>
                  <a:pt x="31" y="488"/>
                </a:lnTo>
                <a:lnTo>
                  <a:pt x="29" y="488"/>
                </a:lnTo>
                <a:lnTo>
                  <a:pt x="27" y="488"/>
                </a:lnTo>
                <a:lnTo>
                  <a:pt x="26" y="488"/>
                </a:lnTo>
                <a:lnTo>
                  <a:pt x="24" y="488"/>
                </a:lnTo>
                <a:lnTo>
                  <a:pt x="23" y="488"/>
                </a:lnTo>
                <a:lnTo>
                  <a:pt x="21" y="488"/>
                </a:lnTo>
                <a:lnTo>
                  <a:pt x="19" y="488"/>
                </a:lnTo>
                <a:lnTo>
                  <a:pt x="18" y="488"/>
                </a:lnTo>
                <a:lnTo>
                  <a:pt x="16" y="488"/>
                </a:lnTo>
                <a:lnTo>
                  <a:pt x="15" y="488"/>
                </a:lnTo>
                <a:lnTo>
                  <a:pt x="13" y="488"/>
                </a:lnTo>
                <a:lnTo>
                  <a:pt x="11" y="488"/>
                </a:lnTo>
                <a:lnTo>
                  <a:pt x="10" y="488"/>
                </a:lnTo>
                <a:lnTo>
                  <a:pt x="8" y="488"/>
                </a:lnTo>
                <a:lnTo>
                  <a:pt x="7" y="488"/>
                </a:lnTo>
                <a:lnTo>
                  <a:pt x="5" y="488"/>
                </a:lnTo>
                <a:lnTo>
                  <a:pt x="3" y="488"/>
                </a:lnTo>
                <a:lnTo>
                  <a:pt x="2" y="488"/>
                </a:lnTo>
                <a:lnTo>
                  <a:pt x="0" y="489"/>
                </a:lnTo>
                <a:lnTo>
                  <a:pt x="0" y="488"/>
                </a:lnTo>
                <a:lnTo>
                  <a:pt x="0" y="481"/>
                </a:lnTo>
                <a:lnTo>
                  <a:pt x="0" y="475"/>
                </a:lnTo>
                <a:lnTo>
                  <a:pt x="7" y="475"/>
                </a:lnTo>
                <a:lnTo>
                  <a:pt x="10" y="475"/>
                </a:lnTo>
                <a:lnTo>
                  <a:pt x="15" y="475"/>
                </a:lnTo>
                <a:lnTo>
                  <a:pt x="24" y="475"/>
                </a:lnTo>
                <a:lnTo>
                  <a:pt x="27" y="475"/>
                </a:lnTo>
                <a:lnTo>
                  <a:pt x="27" y="462"/>
                </a:lnTo>
                <a:lnTo>
                  <a:pt x="42" y="462"/>
                </a:lnTo>
                <a:lnTo>
                  <a:pt x="42" y="460"/>
                </a:lnTo>
                <a:lnTo>
                  <a:pt x="42" y="457"/>
                </a:lnTo>
                <a:lnTo>
                  <a:pt x="42" y="449"/>
                </a:lnTo>
                <a:lnTo>
                  <a:pt x="40" y="441"/>
                </a:lnTo>
                <a:lnTo>
                  <a:pt x="40" y="438"/>
                </a:lnTo>
                <a:lnTo>
                  <a:pt x="42" y="436"/>
                </a:lnTo>
                <a:lnTo>
                  <a:pt x="40" y="432"/>
                </a:lnTo>
                <a:lnTo>
                  <a:pt x="40" y="420"/>
                </a:lnTo>
                <a:lnTo>
                  <a:pt x="42" y="420"/>
                </a:lnTo>
                <a:lnTo>
                  <a:pt x="47" y="420"/>
                </a:lnTo>
                <a:lnTo>
                  <a:pt x="53" y="420"/>
                </a:lnTo>
                <a:lnTo>
                  <a:pt x="55" y="420"/>
                </a:lnTo>
                <a:lnTo>
                  <a:pt x="55" y="414"/>
                </a:lnTo>
                <a:lnTo>
                  <a:pt x="55" y="412"/>
                </a:lnTo>
                <a:lnTo>
                  <a:pt x="55" y="411"/>
                </a:lnTo>
                <a:lnTo>
                  <a:pt x="55" y="408"/>
                </a:lnTo>
                <a:lnTo>
                  <a:pt x="55" y="401"/>
                </a:lnTo>
                <a:lnTo>
                  <a:pt x="55" y="395"/>
                </a:lnTo>
                <a:lnTo>
                  <a:pt x="55" y="384"/>
                </a:lnTo>
                <a:lnTo>
                  <a:pt x="55" y="382"/>
                </a:lnTo>
                <a:lnTo>
                  <a:pt x="55" y="379"/>
                </a:lnTo>
                <a:lnTo>
                  <a:pt x="55" y="377"/>
                </a:lnTo>
                <a:lnTo>
                  <a:pt x="55" y="372"/>
                </a:lnTo>
                <a:lnTo>
                  <a:pt x="55" y="356"/>
                </a:lnTo>
                <a:lnTo>
                  <a:pt x="55" y="342"/>
                </a:lnTo>
                <a:lnTo>
                  <a:pt x="55" y="340"/>
                </a:lnTo>
                <a:lnTo>
                  <a:pt x="63" y="340"/>
                </a:lnTo>
                <a:lnTo>
                  <a:pt x="69" y="340"/>
                </a:lnTo>
                <a:lnTo>
                  <a:pt x="69" y="326"/>
                </a:lnTo>
                <a:lnTo>
                  <a:pt x="69" y="324"/>
                </a:lnTo>
                <a:lnTo>
                  <a:pt x="69" y="320"/>
                </a:lnTo>
                <a:lnTo>
                  <a:pt x="69" y="308"/>
                </a:lnTo>
                <a:lnTo>
                  <a:pt x="69" y="299"/>
                </a:lnTo>
                <a:lnTo>
                  <a:pt x="67" y="299"/>
                </a:lnTo>
                <a:lnTo>
                  <a:pt x="66" y="299"/>
                </a:lnTo>
                <a:lnTo>
                  <a:pt x="63" y="299"/>
                </a:lnTo>
                <a:lnTo>
                  <a:pt x="63" y="286"/>
                </a:lnTo>
                <a:lnTo>
                  <a:pt x="66" y="286"/>
                </a:lnTo>
                <a:lnTo>
                  <a:pt x="67" y="286"/>
                </a:lnTo>
                <a:lnTo>
                  <a:pt x="69" y="286"/>
                </a:lnTo>
                <a:lnTo>
                  <a:pt x="69" y="267"/>
                </a:lnTo>
                <a:lnTo>
                  <a:pt x="69" y="238"/>
                </a:lnTo>
                <a:lnTo>
                  <a:pt x="69" y="233"/>
                </a:lnTo>
                <a:lnTo>
                  <a:pt x="69" y="228"/>
                </a:lnTo>
                <a:lnTo>
                  <a:pt x="69" y="227"/>
                </a:lnTo>
                <a:lnTo>
                  <a:pt x="69" y="192"/>
                </a:lnTo>
                <a:lnTo>
                  <a:pt x="69" y="190"/>
                </a:lnTo>
                <a:lnTo>
                  <a:pt x="63" y="190"/>
                </a:lnTo>
                <a:lnTo>
                  <a:pt x="61" y="190"/>
                </a:lnTo>
                <a:lnTo>
                  <a:pt x="56" y="190"/>
                </a:lnTo>
                <a:lnTo>
                  <a:pt x="56" y="187"/>
                </a:lnTo>
                <a:lnTo>
                  <a:pt x="56" y="177"/>
                </a:lnTo>
                <a:lnTo>
                  <a:pt x="40" y="177"/>
                </a:lnTo>
                <a:lnTo>
                  <a:pt x="39" y="163"/>
                </a:lnTo>
                <a:lnTo>
                  <a:pt x="31" y="163"/>
                </a:lnTo>
                <a:lnTo>
                  <a:pt x="26" y="163"/>
                </a:lnTo>
                <a:lnTo>
                  <a:pt x="26" y="142"/>
                </a:lnTo>
                <a:lnTo>
                  <a:pt x="26" y="136"/>
                </a:lnTo>
                <a:lnTo>
                  <a:pt x="26" y="132"/>
                </a:lnTo>
                <a:lnTo>
                  <a:pt x="26" y="131"/>
                </a:lnTo>
                <a:lnTo>
                  <a:pt x="26" y="124"/>
                </a:lnTo>
                <a:lnTo>
                  <a:pt x="26" y="102"/>
                </a:lnTo>
                <a:lnTo>
                  <a:pt x="15" y="102"/>
                </a:lnTo>
                <a:lnTo>
                  <a:pt x="11" y="102"/>
                </a:lnTo>
                <a:lnTo>
                  <a:pt x="11" y="96"/>
                </a:lnTo>
                <a:lnTo>
                  <a:pt x="11" y="86"/>
                </a:lnTo>
                <a:lnTo>
                  <a:pt x="11" y="81"/>
                </a:lnTo>
                <a:lnTo>
                  <a:pt x="19" y="81"/>
                </a:lnTo>
                <a:lnTo>
                  <a:pt x="24" y="81"/>
                </a:lnTo>
                <a:lnTo>
                  <a:pt x="53" y="83"/>
                </a:lnTo>
                <a:lnTo>
                  <a:pt x="53" y="70"/>
                </a:lnTo>
                <a:lnTo>
                  <a:pt x="53" y="36"/>
                </a:lnTo>
                <a:lnTo>
                  <a:pt x="53" y="35"/>
                </a:lnTo>
                <a:lnTo>
                  <a:pt x="53" y="28"/>
                </a:lnTo>
                <a:lnTo>
                  <a:pt x="53" y="17"/>
                </a:lnTo>
                <a:lnTo>
                  <a:pt x="53" y="8"/>
                </a:lnTo>
                <a:lnTo>
                  <a:pt x="53" y="0"/>
                </a:lnTo>
                <a:lnTo>
                  <a:pt x="59" y="0"/>
                </a:lnTo>
                <a:lnTo>
                  <a:pt x="71" y="0"/>
                </a:lnTo>
                <a:lnTo>
                  <a:pt x="91" y="0"/>
                </a:lnTo>
                <a:lnTo>
                  <a:pt x="95" y="0"/>
                </a:lnTo>
                <a:lnTo>
                  <a:pt x="119" y="0"/>
                </a:lnTo>
                <a:lnTo>
                  <a:pt x="135" y="0"/>
                </a:lnTo>
                <a:lnTo>
                  <a:pt x="136" y="0"/>
                </a:lnTo>
                <a:lnTo>
                  <a:pt x="149" y="0"/>
                </a:lnTo>
                <a:lnTo>
                  <a:pt x="149" y="32"/>
                </a:lnTo>
                <a:lnTo>
                  <a:pt x="149" y="36"/>
                </a:lnTo>
                <a:lnTo>
                  <a:pt x="149" y="48"/>
                </a:lnTo>
                <a:lnTo>
                  <a:pt x="149" y="51"/>
                </a:lnTo>
                <a:lnTo>
                  <a:pt x="149" y="52"/>
                </a:lnTo>
                <a:lnTo>
                  <a:pt x="149" y="56"/>
                </a:lnTo>
                <a:lnTo>
                  <a:pt x="149" y="86"/>
                </a:lnTo>
                <a:lnTo>
                  <a:pt x="149" y="108"/>
                </a:lnTo>
                <a:lnTo>
                  <a:pt x="149" y="112"/>
                </a:lnTo>
                <a:lnTo>
                  <a:pt x="149" y="118"/>
                </a:lnTo>
                <a:lnTo>
                  <a:pt x="149" y="137"/>
                </a:lnTo>
                <a:lnTo>
                  <a:pt x="149" y="142"/>
                </a:lnTo>
                <a:lnTo>
                  <a:pt x="149" y="155"/>
                </a:lnTo>
                <a:lnTo>
                  <a:pt x="149" y="164"/>
                </a:lnTo>
                <a:lnTo>
                  <a:pt x="155" y="164"/>
                </a:lnTo>
                <a:lnTo>
                  <a:pt x="160" y="164"/>
                </a:lnTo>
                <a:lnTo>
                  <a:pt x="247" y="163"/>
                </a:lnTo>
                <a:lnTo>
                  <a:pt x="245" y="192"/>
                </a:lnTo>
                <a:lnTo>
                  <a:pt x="242" y="193"/>
                </a:lnTo>
                <a:lnTo>
                  <a:pt x="240" y="196"/>
                </a:lnTo>
                <a:lnTo>
                  <a:pt x="239" y="198"/>
                </a:lnTo>
                <a:lnTo>
                  <a:pt x="235" y="200"/>
                </a:lnTo>
                <a:lnTo>
                  <a:pt x="234" y="201"/>
                </a:lnTo>
                <a:lnTo>
                  <a:pt x="231" y="206"/>
                </a:lnTo>
                <a:lnTo>
                  <a:pt x="227" y="208"/>
                </a:lnTo>
                <a:lnTo>
                  <a:pt x="226" y="211"/>
                </a:lnTo>
                <a:lnTo>
                  <a:pt x="223" y="212"/>
                </a:lnTo>
                <a:lnTo>
                  <a:pt x="221" y="214"/>
                </a:lnTo>
                <a:lnTo>
                  <a:pt x="219" y="216"/>
                </a:lnTo>
                <a:lnTo>
                  <a:pt x="218" y="219"/>
                </a:lnTo>
                <a:lnTo>
                  <a:pt x="218" y="220"/>
                </a:lnTo>
                <a:lnTo>
                  <a:pt x="215" y="224"/>
                </a:lnTo>
                <a:lnTo>
                  <a:pt x="213" y="227"/>
                </a:lnTo>
                <a:lnTo>
                  <a:pt x="213" y="228"/>
                </a:lnTo>
                <a:lnTo>
                  <a:pt x="211" y="232"/>
                </a:lnTo>
                <a:lnTo>
                  <a:pt x="213" y="232"/>
                </a:lnTo>
                <a:lnTo>
                  <a:pt x="213" y="233"/>
                </a:lnTo>
                <a:lnTo>
                  <a:pt x="213" y="235"/>
                </a:lnTo>
                <a:lnTo>
                  <a:pt x="213" y="236"/>
                </a:lnTo>
                <a:lnTo>
                  <a:pt x="207" y="243"/>
                </a:lnTo>
                <a:lnTo>
                  <a:pt x="203" y="246"/>
                </a:lnTo>
                <a:lnTo>
                  <a:pt x="197" y="252"/>
                </a:lnTo>
                <a:lnTo>
                  <a:pt x="197" y="256"/>
                </a:lnTo>
                <a:lnTo>
                  <a:pt x="195" y="257"/>
                </a:lnTo>
                <a:lnTo>
                  <a:pt x="195" y="259"/>
                </a:lnTo>
                <a:lnTo>
                  <a:pt x="195" y="260"/>
                </a:lnTo>
                <a:lnTo>
                  <a:pt x="195" y="262"/>
                </a:lnTo>
                <a:lnTo>
                  <a:pt x="194" y="262"/>
                </a:lnTo>
                <a:lnTo>
                  <a:pt x="194" y="265"/>
                </a:lnTo>
                <a:lnTo>
                  <a:pt x="194" y="268"/>
                </a:lnTo>
                <a:lnTo>
                  <a:pt x="194" y="270"/>
                </a:lnTo>
                <a:lnTo>
                  <a:pt x="195" y="272"/>
                </a:lnTo>
                <a:lnTo>
                  <a:pt x="195" y="275"/>
                </a:lnTo>
                <a:lnTo>
                  <a:pt x="195" y="278"/>
                </a:lnTo>
                <a:lnTo>
                  <a:pt x="195" y="280"/>
                </a:lnTo>
                <a:lnTo>
                  <a:pt x="195" y="281"/>
                </a:lnTo>
                <a:lnTo>
                  <a:pt x="197" y="281"/>
                </a:lnTo>
                <a:lnTo>
                  <a:pt x="197" y="283"/>
                </a:lnTo>
                <a:lnTo>
                  <a:pt x="199" y="283"/>
                </a:lnTo>
                <a:lnTo>
                  <a:pt x="200" y="284"/>
                </a:lnTo>
                <a:lnTo>
                  <a:pt x="200" y="289"/>
                </a:lnTo>
                <a:lnTo>
                  <a:pt x="200" y="291"/>
                </a:lnTo>
                <a:lnTo>
                  <a:pt x="200" y="292"/>
                </a:lnTo>
                <a:lnTo>
                  <a:pt x="202" y="292"/>
                </a:lnTo>
                <a:lnTo>
                  <a:pt x="203" y="292"/>
                </a:lnTo>
                <a:lnTo>
                  <a:pt x="197" y="292"/>
                </a:lnTo>
                <a:lnTo>
                  <a:pt x="187" y="308"/>
                </a:lnTo>
                <a:lnTo>
                  <a:pt x="187" y="316"/>
                </a:lnTo>
                <a:lnTo>
                  <a:pt x="187" y="320"/>
                </a:lnTo>
                <a:lnTo>
                  <a:pt x="187" y="321"/>
                </a:lnTo>
                <a:lnTo>
                  <a:pt x="191" y="321"/>
                </a:lnTo>
                <a:lnTo>
                  <a:pt x="192" y="321"/>
                </a:lnTo>
                <a:lnTo>
                  <a:pt x="195" y="321"/>
                </a:lnTo>
                <a:lnTo>
                  <a:pt x="203" y="321"/>
                </a:lnTo>
                <a:lnTo>
                  <a:pt x="205" y="321"/>
                </a:lnTo>
                <a:lnTo>
                  <a:pt x="207" y="323"/>
                </a:lnTo>
                <a:lnTo>
                  <a:pt x="208" y="326"/>
                </a:lnTo>
                <a:lnTo>
                  <a:pt x="208" y="328"/>
                </a:lnTo>
                <a:lnTo>
                  <a:pt x="211" y="331"/>
                </a:lnTo>
                <a:lnTo>
                  <a:pt x="216" y="336"/>
                </a:lnTo>
                <a:lnTo>
                  <a:pt x="219" y="339"/>
                </a:lnTo>
                <a:lnTo>
                  <a:pt x="219" y="369"/>
                </a:lnTo>
                <a:lnTo>
                  <a:pt x="219" y="379"/>
                </a:lnTo>
                <a:lnTo>
                  <a:pt x="219" y="395"/>
                </a:lnTo>
                <a:lnTo>
                  <a:pt x="219" y="396"/>
                </a:lnTo>
                <a:lnTo>
                  <a:pt x="219" y="408"/>
                </a:lnTo>
                <a:lnTo>
                  <a:pt x="219" y="411"/>
                </a:lnTo>
                <a:lnTo>
                  <a:pt x="219" y="414"/>
                </a:lnTo>
                <a:lnTo>
                  <a:pt x="219" y="489"/>
                </a:lnTo>
                <a:close/>
              </a:path>
            </a:pathLst>
          </a:custGeom>
          <a:solidFill>
            <a:srgbClr val="8070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2"/>
          <p:cNvSpPr>
            <a:spLocks/>
          </p:cNvSpPr>
          <p:nvPr/>
        </p:nvSpPr>
        <p:spPr bwMode="auto">
          <a:xfrm>
            <a:off x="1668463" y="784226"/>
            <a:ext cx="528638" cy="731838"/>
          </a:xfrm>
          <a:custGeom>
            <a:avLst/>
            <a:gdLst/>
            <a:ahLst/>
            <a:cxnLst>
              <a:cxn ang="0">
                <a:pos x="290" y="96"/>
              </a:cxn>
              <a:cxn ang="0">
                <a:pos x="303" y="135"/>
              </a:cxn>
              <a:cxn ang="0">
                <a:pos x="333" y="162"/>
              </a:cxn>
              <a:cxn ang="0">
                <a:pos x="333" y="239"/>
              </a:cxn>
              <a:cxn ang="0">
                <a:pos x="331" y="271"/>
              </a:cxn>
              <a:cxn ang="0">
                <a:pos x="327" y="312"/>
              </a:cxn>
              <a:cxn ang="0">
                <a:pos x="319" y="354"/>
              </a:cxn>
              <a:cxn ang="0">
                <a:pos x="319" y="384"/>
              </a:cxn>
              <a:cxn ang="0">
                <a:pos x="306" y="392"/>
              </a:cxn>
              <a:cxn ang="0">
                <a:pos x="306" y="421"/>
              </a:cxn>
              <a:cxn ang="0">
                <a:pos x="279" y="447"/>
              </a:cxn>
              <a:cxn ang="0">
                <a:pos x="259" y="461"/>
              </a:cxn>
              <a:cxn ang="0">
                <a:pos x="251" y="460"/>
              </a:cxn>
              <a:cxn ang="0">
                <a:pos x="250" y="460"/>
              </a:cxn>
              <a:cxn ang="0">
                <a:pos x="250" y="460"/>
              </a:cxn>
              <a:cxn ang="0">
                <a:pos x="250" y="460"/>
              </a:cxn>
              <a:cxn ang="0">
                <a:pos x="248" y="460"/>
              </a:cxn>
              <a:cxn ang="0">
                <a:pos x="248" y="460"/>
              </a:cxn>
              <a:cxn ang="0">
                <a:pos x="248" y="460"/>
              </a:cxn>
              <a:cxn ang="0">
                <a:pos x="247" y="460"/>
              </a:cxn>
              <a:cxn ang="0">
                <a:pos x="247" y="460"/>
              </a:cxn>
              <a:cxn ang="0">
                <a:pos x="237" y="460"/>
              </a:cxn>
              <a:cxn ang="0">
                <a:pos x="237" y="460"/>
              </a:cxn>
              <a:cxn ang="0">
                <a:pos x="237" y="460"/>
              </a:cxn>
              <a:cxn ang="0">
                <a:pos x="235" y="460"/>
              </a:cxn>
              <a:cxn ang="0">
                <a:pos x="235" y="460"/>
              </a:cxn>
              <a:cxn ang="0">
                <a:pos x="235" y="461"/>
              </a:cxn>
              <a:cxn ang="0">
                <a:pos x="234" y="461"/>
              </a:cxn>
              <a:cxn ang="0">
                <a:pos x="234" y="461"/>
              </a:cxn>
              <a:cxn ang="0">
                <a:pos x="234" y="461"/>
              </a:cxn>
              <a:cxn ang="0">
                <a:pos x="232" y="461"/>
              </a:cxn>
              <a:cxn ang="0">
                <a:pos x="232" y="461"/>
              </a:cxn>
              <a:cxn ang="0">
                <a:pos x="231" y="461"/>
              </a:cxn>
              <a:cxn ang="0">
                <a:pos x="231" y="461"/>
              </a:cxn>
              <a:cxn ang="0">
                <a:pos x="231" y="461"/>
              </a:cxn>
              <a:cxn ang="0">
                <a:pos x="229" y="461"/>
              </a:cxn>
              <a:cxn ang="0">
                <a:pos x="229" y="461"/>
              </a:cxn>
              <a:cxn ang="0">
                <a:pos x="229" y="461"/>
              </a:cxn>
              <a:cxn ang="0">
                <a:pos x="227" y="461"/>
              </a:cxn>
              <a:cxn ang="0">
                <a:pos x="227" y="461"/>
              </a:cxn>
              <a:cxn ang="0">
                <a:pos x="227" y="461"/>
              </a:cxn>
              <a:cxn ang="0">
                <a:pos x="226" y="461"/>
              </a:cxn>
              <a:cxn ang="0">
                <a:pos x="226" y="461"/>
              </a:cxn>
              <a:cxn ang="0">
                <a:pos x="224" y="461"/>
              </a:cxn>
              <a:cxn ang="0">
                <a:pos x="155" y="461"/>
              </a:cxn>
              <a:cxn ang="0">
                <a:pos x="98" y="460"/>
              </a:cxn>
              <a:cxn ang="0">
                <a:pos x="37" y="461"/>
              </a:cxn>
              <a:cxn ang="0">
                <a:pos x="19" y="407"/>
              </a:cxn>
              <a:cxn ang="0">
                <a:pos x="19" y="351"/>
              </a:cxn>
              <a:cxn ang="0">
                <a:pos x="19" y="303"/>
              </a:cxn>
              <a:cxn ang="0">
                <a:pos x="21" y="223"/>
              </a:cxn>
              <a:cxn ang="0">
                <a:pos x="21" y="136"/>
              </a:cxn>
              <a:cxn ang="0">
                <a:pos x="0" y="71"/>
              </a:cxn>
              <a:cxn ang="0">
                <a:pos x="27" y="13"/>
              </a:cxn>
              <a:cxn ang="0">
                <a:pos x="69" y="28"/>
              </a:cxn>
              <a:cxn ang="0">
                <a:pos x="98" y="13"/>
              </a:cxn>
              <a:cxn ang="0">
                <a:pos x="138" y="13"/>
              </a:cxn>
              <a:cxn ang="0">
                <a:pos x="175" y="0"/>
              </a:cxn>
              <a:cxn ang="0">
                <a:pos x="207" y="13"/>
              </a:cxn>
              <a:cxn ang="0">
                <a:pos x="234" y="37"/>
              </a:cxn>
              <a:cxn ang="0">
                <a:pos x="275" y="53"/>
              </a:cxn>
            </a:cxnLst>
            <a:rect l="0" t="0" r="r" b="b"/>
            <a:pathLst>
              <a:path w="333" h="461">
                <a:moveTo>
                  <a:pt x="275" y="53"/>
                </a:moveTo>
                <a:lnTo>
                  <a:pt x="275" y="58"/>
                </a:lnTo>
                <a:lnTo>
                  <a:pt x="275" y="68"/>
                </a:lnTo>
                <a:lnTo>
                  <a:pt x="275" y="74"/>
                </a:lnTo>
                <a:lnTo>
                  <a:pt x="279" y="74"/>
                </a:lnTo>
                <a:lnTo>
                  <a:pt x="290" y="74"/>
                </a:lnTo>
                <a:lnTo>
                  <a:pt x="290" y="96"/>
                </a:lnTo>
                <a:lnTo>
                  <a:pt x="290" y="103"/>
                </a:lnTo>
                <a:lnTo>
                  <a:pt x="290" y="104"/>
                </a:lnTo>
                <a:lnTo>
                  <a:pt x="290" y="108"/>
                </a:lnTo>
                <a:lnTo>
                  <a:pt x="290" y="114"/>
                </a:lnTo>
                <a:lnTo>
                  <a:pt x="290" y="135"/>
                </a:lnTo>
                <a:lnTo>
                  <a:pt x="295" y="135"/>
                </a:lnTo>
                <a:lnTo>
                  <a:pt x="303" y="135"/>
                </a:lnTo>
                <a:lnTo>
                  <a:pt x="304" y="149"/>
                </a:lnTo>
                <a:lnTo>
                  <a:pt x="320" y="149"/>
                </a:lnTo>
                <a:lnTo>
                  <a:pt x="320" y="159"/>
                </a:lnTo>
                <a:lnTo>
                  <a:pt x="320" y="162"/>
                </a:lnTo>
                <a:lnTo>
                  <a:pt x="325" y="162"/>
                </a:lnTo>
                <a:lnTo>
                  <a:pt x="327" y="162"/>
                </a:lnTo>
                <a:lnTo>
                  <a:pt x="333" y="162"/>
                </a:lnTo>
                <a:lnTo>
                  <a:pt x="333" y="162"/>
                </a:lnTo>
                <a:lnTo>
                  <a:pt x="333" y="164"/>
                </a:lnTo>
                <a:lnTo>
                  <a:pt x="333" y="199"/>
                </a:lnTo>
                <a:lnTo>
                  <a:pt x="333" y="200"/>
                </a:lnTo>
                <a:lnTo>
                  <a:pt x="333" y="205"/>
                </a:lnTo>
                <a:lnTo>
                  <a:pt x="333" y="210"/>
                </a:lnTo>
                <a:lnTo>
                  <a:pt x="333" y="239"/>
                </a:lnTo>
                <a:lnTo>
                  <a:pt x="333" y="258"/>
                </a:lnTo>
                <a:lnTo>
                  <a:pt x="331" y="258"/>
                </a:lnTo>
                <a:lnTo>
                  <a:pt x="330" y="258"/>
                </a:lnTo>
                <a:lnTo>
                  <a:pt x="327" y="258"/>
                </a:lnTo>
                <a:lnTo>
                  <a:pt x="327" y="271"/>
                </a:lnTo>
                <a:lnTo>
                  <a:pt x="330" y="271"/>
                </a:lnTo>
                <a:lnTo>
                  <a:pt x="331" y="271"/>
                </a:lnTo>
                <a:lnTo>
                  <a:pt x="333" y="271"/>
                </a:lnTo>
                <a:lnTo>
                  <a:pt x="333" y="280"/>
                </a:lnTo>
                <a:lnTo>
                  <a:pt x="333" y="292"/>
                </a:lnTo>
                <a:lnTo>
                  <a:pt x="333" y="296"/>
                </a:lnTo>
                <a:lnTo>
                  <a:pt x="333" y="298"/>
                </a:lnTo>
                <a:lnTo>
                  <a:pt x="333" y="312"/>
                </a:lnTo>
                <a:lnTo>
                  <a:pt x="327" y="312"/>
                </a:lnTo>
                <a:lnTo>
                  <a:pt x="319" y="312"/>
                </a:lnTo>
                <a:lnTo>
                  <a:pt x="319" y="314"/>
                </a:lnTo>
                <a:lnTo>
                  <a:pt x="319" y="328"/>
                </a:lnTo>
                <a:lnTo>
                  <a:pt x="319" y="344"/>
                </a:lnTo>
                <a:lnTo>
                  <a:pt x="319" y="349"/>
                </a:lnTo>
                <a:lnTo>
                  <a:pt x="319" y="351"/>
                </a:lnTo>
                <a:lnTo>
                  <a:pt x="319" y="354"/>
                </a:lnTo>
                <a:lnTo>
                  <a:pt x="319" y="356"/>
                </a:lnTo>
                <a:lnTo>
                  <a:pt x="319" y="367"/>
                </a:lnTo>
                <a:lnTo>
                  <a:pt x="319" y="373"/>
                </a:lnTo>
                <a:lnTo>
                  <a:pt x="319" y="380"/>
                </a:lnTo>
                <a:lnTo>
                  <a:pt x="319" y="380"/>
                </a:lnTo>
                <a:lnTo>
                  <a:pt x="319" y="383"/>
                </a:lnTo>
                <a:lnTo>
                  <a:pt x="319" y="384"/>
                </a:lnTo>
                <a:lnTo>
                  <a:pt x="319" y="386"/>
                </a:lnTo>
                <a:lnTo>
                  <a:pt x="319" y="386"/>
                </a:lnTo>
                <a:lnTo>
                  <a:pt x="319" y="386"/>
                </a:lnTo>
                <a:lnTo>
                  <a:pt x="319" y="392"/>
                </a:lnTo>
                <a:lnTo>
                  <a:pt x="317" y="392"/>
                </a:lnTo>
                <a:lnTo>
                  <a:pt x="311" y="392"/>
                </a:lnTo>
                <a:lnTo>
                  <a:pt x="306" y="392"/>
                </a:lnTo>
                <a:lnTo>
                  <a:pt x="304" y="392"/>
                </a:lnTo>
                <a:lnTo>
                  <a:pt x="304" y="392"/>
                </a:lnTo>
                <a:lnTo>
                  <a:pt x="304" y="404"/>
                </a:lnTo>
                <a:lnTo>
                  <a:pt x="306" y="408"/>
                </a:lnTo>
                <a:lnTo>
                  <a:pt x="304" y="410"/>
                </a:lnTo>
                <a:lnTo>
                  <a:pt x="304" y="413"/>
                </a:lnTo>
                <a:lnTo>
                  <a:pt x="306" y="421"/>
                </a:lnTo>
                <a:lnTo>
                  <a:pt x="306" y="429"/>
                </a:lnTo>
                <a:lnTo>
                  <a:pt x="306" y="432"/>
                </a:lnTo>
                <a:lnTo>
                  <a:pt x="306" y="434"/>
                </a:lnTo>
                <a:lnTo>
                  <a:pt x="291" y="434"/>
                </a:lnTo>
                <a:lnTo>
                  <a:pt x="291" y="447"/>
                </a:lnTo>
                <a:lnTo>
                  <a:pt x="288" y="447"/>
                </a:lnTo>
                <a:lnTo>
                  <a:pt x="279" y="447"/>
                </a:lnTo>
                <a:lnTo>
                  <a:pt x="274" y="447"/>
                </a:lnTo>
                <a:lnTo>
                  <a:pt x="271" y="447"/>
                </a:lnTo>
                <a:lnTo>
                  <a:pt x="264" y="447"/>
                </a:lnTo>
                <a:lnTo>
                  <a:pt x="264" y="453"/>
                </a:lnTo>
                <a:lnTo>
                  <a:pt x="264" y="460"/>
                </a:lnTo>
                <a:lnTo>
                  <a:pt x="264" y="461"/>
                </a:lnTo>
                <a:lnTo>
                  <a:pt x="259" y="461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39" y="460"/>
                </a:lnTo>
                <a:lnTo>
                  <a:pt x="239" y="460"/>
                </a:lnTo>
                <a:lnTo>
                  <a:pt x="239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4" y="461"/>
                </a:lnTo>
                <a:lnTo>
                  <a:pt x="224" y="461"/>
                </a:lnTo>
                <a:lnTo>
                  <a:pt x="224" y="461"/>
                </a:lnTo>
                <a:lnTo>
                  <a:pt x="221" y="461"/>
                </a:lnTo>
                <a:lnTo>
                  <a:pt x="211" y="461"/>
                </a:lnTo>
                <a:lnTo>
                  <a:pt x="194" y="461"/>
                </a:lnTo>
                <a:lnTo>
                  <a:pt x="178" y="461"/>
                </a:lnTo>
                <a:lnTo>
                  <a:pt x="176" y="461"/>
                </a:lnTo>
                <a:lnTo>
                  <a:pt x="155" y="461"/>
                </a:lnTo>
                <a:lnTo>
                  <a:pt x="138" y="461"/>
                </a:lnTo>
                <a:lnTo>
                  <a:pt x="125" y="460"/>
                </a:lnTo>
                <a:lnTo>
                  <a:pt x="119" y="460"/>
                </a:lnTo>
                <a:lnTo>
                  <a:pt x="117" y="460"/>
                </a:lnTo>
                <a:lnTo>
                  <a:pt x="109" y="460"/>
                </a:lnTo>
                <a:lnTo>
                  <a:pt x="109" y="460"/>
                </a:lnTo>
                <a:lnTo>
                  <a:pt x="98" y="460"/>
                </a:lnTo>
                <a:lnTo>
                  <a:pt x="96" y="460"/>
                </a:lnTo>
                <a:lnTo>
                  <a:pt x="91" y="461"/>
                </a:lnTo>
                <a:lnTo>
                  <a:pt x="90" y="461"/>
                </a:lnTo>
                <a:lnTo>
                  <a:pt x="87" y="461"/>
                </a:lnTo>
                <a:lnTo>
                  <a:pt x="72" y="461"/>
                </a:lnTo>
                <a:lnTo>
                  <a:pt x="61" y="461"/>
                </a:lnTo>
                <a:lnTo>
                  <a:pt x="37" y="461"/>
                </a:lnTo>
                <a:lnTo>
                  <a:pt x="35" y="461"/>
                </a:lnTo>
                <a:lnTo>
                  <a:pt x="19" y="461"/>
                </a:lnTo>
                <a:lnTo>
                  <a:pt x="19" y="461"/>
                </a:lnTo>
                <a:lnTo>
                  <a:pt x="19" y="450"/>
                </a:lnTo>
                <a:lnTo>
                  <a:pt x="19" y="447"/>
                </a:lnTo>
                <a:lnTo>
                  <a:pt x="19" y="426"/>
                </a:lnTo>
                <a:lnTo>
                  <a:pt x="19" y="407"/>
                </a:lnTo>
                <a:lnTo>
                  <a:pt x="19" y="386"/>
                </a:lnTo>
                <a:lnTo>
                  <a:pt x="19" y="376"/>
                </a:lnTo>
                <a:lnTo>
                  <a:pt x="19" y="375"/>
                </a:lnTo>
                <a:lnTo>
                  <a:pt x="19" y="373"/>
                </a:lnTo>
                <a:lnTo>
                  <a:pt x="19" y="365"/>
                </a:lnTo>
                <a:lnTo>
                  <a:pt x="19" y="354"/>
                </a:lnTo>
                <a:lnTo>
                  <a:pt x="19" y="351"/>
                </a:lnTo>
                <a:lnTo>
                  <a:pt x="19" y="338"/>
                </a:lnTo>
                <a:lnTo>
                  <a:pt x="19" y="333"/>
                </a:lnTo>
                <a:lnTo>
                  <a:pt x="19" y="314"/>
                </a:lnTo>
                <a:lnTo>
                  <a:pt x="19" y="311"/>
                </a:lnTo>
                <a:lnTo>
                  <a:pt x="19" y="309"/>
                </a:lnTo>
                <a:lnTo>
                  <a:pt x="19" y="308"/>
                </a:lnTo>
                <a:lnTo>
                  <a:pt x="19" y="303"/>
                </a:lnTo>
                <a:lnTo>
                  <a:pt x="19" y="292"/>
                </a:lnTo>
                <a:lnTo>
                  <a:pt x="19" y="290"/>
                </a:lnTo>
                <a:lnTo>
                  <a:pt x="19" y="252"/>
                </a:lnTo>
                <a:lnTo>
                  <a:pt x="19" y="248"/>
                </a:lnTo>
                <a:lnTo>
                  <a:pt x="21" y="236"/>
                </a:lnTo>
                <a:lnTo>
                  <a:pt x="21" y="234"/>
                </a:lnTo>
                <a:lnTo>
                  <a:pt x="21" y="223"/>
                </a:lnTo>
                <a:lnTo>
                  <a:pt x="21" y="212"/>
                </a:lnTo>
                <a:lnTo>
                  <a:pt x="21" y="199"/>
                </a:lnTo>
                <a:lnTo>
                  <a:pt x="21" y="192"/>
                </a:lnTo>
                <a:lnTo>
                  <a:pt x="21" y="170"/>
                </a:lnTo>
                <a:lnTo>
                  <a:pt x="21" y="170"/>
                </a:lnTo>
                <a:lnTo>
                  <a:pt x="21" y="149"/>
                </a:lnTo>
                <a:lnTo>
                  <a:pt x="21" y="136"/>
                </a:lnTo>
                <a:lnTo>
                  <a:pt x="15" y="136"/>
                </a:lnTo>
                <a:lnTo>
                  <a:pt x="2" y="136"/>
                </a:lnTo>
                <a:lnTo>
                  <a:pt x="2" y="106"/>
                </a:lnTo>
                <a:lnTo>
                  <a:pt x="2" y="104"/>
                </a:lnTo>
                <a:lnTo>
                  <a:pt x="2" y="101"/>
                </a:lnTo>
                <a:lnTo>
                  <a:pt x="2" y="95"/>
                </a:lnTo>
                <a:lnTo>
                  <a:pt x="0" y="71"/>
                </a:lnTo>
                <a:lnTo>
                  <a:pt x="0" y="71"/>
                </a:lnTo>
                <a:lnTo>
                  <a:pt x="0" y="58"/>
                </a:lnTo>
                <a:lnTo>
                  <a:pt x="0" y="34"/>
                </a:lnTo>
                <a:lnTo>
                  <a:pt x="0" y="24"/>
                </a:lnTo>
                <a:lnTo>
                  <a:pt x="0" y="13"/>
                </a:lnTo>
                <a:lnTo>
                  <a:pt x="0" y="13"/>
                </a:lnTo>
                <a:lnTo>
                  <a:pt x="27" y="13"/>
                </a:lnTo>
                <a:lnTo>
                  <a:pt x="27" y="23"/>
                </a:lnTo>
                <a:lnTo>
                  <a:pt x="27" y="28"/>
                </a:lnTo>
                <a:lnTo>
                  <a:pt x="37" y="28"/>
                </a:lnTo>
                <a:lnTo>
                  <a:pt x="40" y="28"/>
                </a:lnTo>
                <a:lnTo>
                  <a:pt x="43" y="28"/>
                </a:lnTo>
                <a:lnTo>
                  <a:pt x="61" y="28"/>
                </a:lnTo>
                <a:lnTo>
                  <a:pt x="69" y="28"/>
                </a:lnTo>
                <a:lnTo>
                  <a:pt x="74" y="28"/>
                </a:lnTo>
                <a:lnTo>
                  <a:pt x="80" y="28"/>
                </a:lnTo>
                <a:lnTo>
                  <a:pt x="83" y="28"/>
                </a:lnTo>
                <a:lnTo>
                  <a:pt x="83" y="13"/>
                </a:lnTo>
                <a:lnTo>
                  <a:pt x="87" y="13"/>
                </a:lnTo>
                <a:lnTo>
                  <a:pt x="91" y="13"/>
                </a:lnTo>
                <a:lnTo>
                  <a:pt x="98" y="13"/>
                </a:lnTo>
                <a:lnTo>
                  <a:pt x="99" y="13"/>
                </a:lnTo>
                <a:lnTo>
                  <a:pt x="119" y="13"/>
                </a:lnTo>
                <a:lnTo>
                  <a:pt x="119" y="13"/>
                </a:lnTo>
                <a:lnTo>
                  <a:pt x="125" y="13"/>
                </a:lnTo>
                <a:lnTo>
                  <a:pt x="131" y="13"/>
                </a:lnTo>
                <a:lnTo>
                  <a:pt x="138" y="13"/>
                </a:lnTo>
                <a:lnTo>
                  <a:pt x="138" y="13"/>
                </a:lnTo>
                <a:lnTo>
                  <a:pt x="138" y="8"/>
                </a:lnTo>
                <a:lnTo>
                  <a:pt x="138" y="0"/>
                </a:lnTo>
                <a:lnTo>
                  <a:pt x="143" y="0"/>
                </a:lnTo>
                <a:lnTo>
                  <a:pt x="159" y="0"/>
                </a:lnTo>
                <a:lnTo>
                  <a:pt x="170" y="0"/>
                </a:lnTo>
                <a:lnTo>
                  <a:pt x="170" y="0"/>
                </a:lnTo>
                <a:lnTo>
                  <a:pt x="175" y="0"/>
                </a:lnTo>
                <a:lnTo>
                  <a:pt x="187" y="0"/>
                </a:lnTo>
                <a:lnTo>
                  <a:pt x="191" y="0"/>
                </a:lnTo>
                <a:lnTo>
                  <a:pt x="202" y="0"/>
                </a:lnTo>
                <a:lnTo>
                  <a:pt x="203" y="0"/>
                </a:lnTo>
                <a:lnTo>
                  <a:pt x="207" y="0"/>
                </a:lnTo>
                <a:lnTo>
                  <a:pt x="207" y="0"/>
                </a:lnTo>
                <a:lnTo>
                  <a:pt x="207" y="13"/>
                </a:lnTo>
                <a:lnTo>
                  <a:pt x="223" y="13"/>
                </a:lnTo>
                <a:lnTo>
                  <a:pt x="227" y="13"/>
                </a:lnTo>
                <a:lnTo>
                  <a:pt x="232" y="13"/>
                </a:lnTo>
                <a:lnTo>
                  <a:pt x="234" y="13"/>
                </a:lnTo>
                <a:lnTo>
                  <a:pt x="234" y="15"/>
                </a:lnTo>
                <a:lnTo>
                  <a:pt x="234" y="23"/>
                </a:lnTo>
                <a:lnTo>
                  <a:pt x="234" y="37"/>
                </a:lnTo>
                <a:lnTo>
                  <a:pt x="234" y="53"/>
                </a:lnTo>
                <a:lnTo>
                  <a:pt x="237" y="53"/>
                </a:lnTo>
                <a:lnTo>
                  <a:pt x="243" y="53"/>
                </a:lnTo>
                <a:lnTo>
                  <a:pt x="259" y="53"/>
                </a:lnTo>
                <a:lnTo>
                  <a:pt x="263" y="53"/>
                </a:lnTo>
                <a:lnTo>
                  <a:pt x="264" y="53"/>
                </a:lnTo>
                <a:lnTo>
                  <a:pt x="275" y="53"/>
                </a:lnTo>
                <a:lnTo>
                  <a:pt x="275" y="53"/>
                </a:lnTo>
                <a:close/>
              </a:path>
            </a:pathLst>
          </a:custGeom>
          <a:solidFill>
            <a:srgbClr val="9ACF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3"/>
          <p:cNvSpPr>
            <a:spLocks/>
          </p:cNvSpPr>
          <p:nvPr/>
        </p:nvSpPr>
        <p:spPr bwMode="auto">
          <a:xfrm>
            <a:off x="2090738" y="1514476"/>
            <a:ext cx="407988" cy="514350"/>
          </a:xfrm>
          <a:custGeom>
            <a:avLst/>
            <a:gdLst/>
            <a:ahLst/>
            <a:cxnLst>
              <a:cxn ang="0">
                <a:pos x="257" y="52"/>
              </a:cxn>
              <a:cxn ang="0">
                <a:pos x="257" y="60"/>
              </a:cxn>
              <a:cxn ang="0">
                <a:pos x="257" y="67"/>
              </a:cxn>
              <a:cxn ang="0">
                <a:pos x="257" y="73"/>
              </a:cxn>
              <a:cxn ang="0">
                <a:pos x="257" y="80"/>
              </a:cxn>
              <a:cxn ang="0">
                <a:pos x="257" y="140"/>
              </a:cxn>
              <a:cxn ang="0">
                <a:pos x="257" y="188"/>
              </a:cxn>
              <a:cxn ang="0">
                <a:pos x="257" y="220"/>
              </a:cxn>
              <a:cxn ang="0">
                <a:pos x="257" y="254"/>
              </a:cxn>
              <a:cxn ang="0">
                <a:pos x="257" y="260"/>
              </a:cxn>
              <a:cxn ang="0">
                <a:pos x="257" y="273"/>
              </a:cxn>
              <a:cxn ang="0">
                <a:pos x="257" y="299"/>
              </a:cxn>
              <a:cxn ang="0">
                <a:pos x="237" y="321"/>
              </a:cxn>
              <a:cxn ang="0">
                <a:pos x="213" y="321"/>
              </a:cxn>
              <a:cxn ang="0">
                <a:pos x="200" y="323"/>
              </a:cxn>
              <a:cxn ang="0">
                <a:pos x="176" y="323"/>
              </a:cxn>
              <a:cxn ang="0">
                <a:pos x="137" y="323"/>
              </a:cxn>
              <a:cxn ang="0">
                <a:pos x="115" y="323"/>
              </a:cxn>
              <a:cxn ang="0">
                <a:pos x="93" y="323"/>
              </a:cxn>
              <a:cxn ang="0">
                <a:pos x="65" y="323"/>
              </a:cxn>
              <a:cxn ang="0">
                <a:pos x="30" y="323"/>
              </a:cxn>
              <a:cxn ang="0">
                <a:pos x="6" y="323"/>
              </a:cxn>
              <a:cxn ang="0">
                <a:pos x="0" y="308"/>
              </a:cxn>
              <a:cxn ang="0">
                <a:pos x="0" y="302"/>
              </a:cxn>
              <a:cxn ang="0">
                <a:pos x="0" y="294"/>
              </a:cxn>
              <a:cxn ang="0">
                <a:pos x="0" y="225"/>
              </a:cxn>
              <a:cxn ang="0">
                <a:pos x="0" y="190"/>
              </a:cxn>
              <a:cxn ang="0">
                <a:pos x="0" y="169"/>
              </a:cxn>
              <a:cxn ang="0">
                <a:pos x="0" y="161"/>
              </a:cxn>
              <a:cxn ang="0">
                <a:pos x="0" y="155"/>
              </a:cxn>
              <a:cxn ang="0">
                <a:pos x="0" y="148"/>
              </a:cxn>
              <a:cxn ang="0">
                <a:pos x="0" y="142"/>
              </a:cxn>
              <a:cxn ang="0">
                <a:pos x="0" y="136"/>
              </a:cxn>
              <a:cxn ang="0">
                <a:pos x="0" y="129"/>
              </a:cxn>
              <a:cxn ang="0">
                <a:pos x="0" y="123"/>
              </a:cxn>
              <a:cxn ang="0">
                <a:pos x="0" y="105"/>
              </a:cxn>
              <a:cxn ang="0">
                <a:pos x="3" y="81"/>
              </a:cxn>
              <a:cxn ang="0">
                <a:pos x="0" y="65"/>
              </a:cxn>
              <a:cxn ang="0">
                <a:pos x="0" y="59"/>
              </a:cxn>
              <a:cxn ang="0">
                <a:pos x="0" y="27"/>
              </a:cxn>
              <a:cxn ang="0">
                <a:pos x="3" y="0"/>
              </a:cxn>
              <a:cxn ang="0">
                <a:pos x="9" y="0"/>
              </a:cxn>
              <a:cxn ang="0">
                <a:pos x="16" y="0"/>
              </a:cxn>
              <a:cxn ang="0">
                <a:pos x="22" y="0"/>
              </a:cxn>
              <a:cxn ang="0">
                <a:pos x="29" y="0"/>
              </a:cxn>
              <a:cxn ang="0">
                <a:pos x="35" y="0"/>
              </a:cxn>
              <a:cxn ang="0">
                <a:pos x="54" y="1"/>
              </a:cxn>
              <a:cxn ang="0">
                <a:pos x="59" y="0"/>
              </a:cxn>
              <a:cxn ang="0">
                <a:pos x="65" y="0"/>
              </a:cxn>
              <a:cxn ang="0">
                <a:pos x="80" y="1"/>
              </a:cxn>
              <a:cxn ang="0">
                <a:pos x="86" y="1"/>
              </a:cxn>
              <a:cxn ang="0">
                <a:pos x="93" y="1"/>
              </a:cxn>
              <a:cxn ang="0">
                <a:pos x="121" y="1"/>
              </a:cxn>
              <a:cxn ang="0">
                <a:pos x="144" y="1"/>
              </a:cxn>
              <a:cxn ang="0">
                <a:pos x="161" y="1"/>
              </a:cxn>
            </a:cxnLst>
            <a:rect l="0" t="0" r="r" b="b"/>
            <a:pathLst>
              <a:path w="257" h="324">
                <a:moveTo>
                  <a:pt x="217" y="1"/>
                </a:moveTo>
                <a:lnTo>
                  <a:pt x="256" y="1"/>
                </a:lnTo>
                <a:lnTo>
                  <a:pt x="257" y="44"/>
                </a:lnTo>
                <a:lnTo>
                  <a:pt x="257" y="52"/>
                </a:lnTo>
                <a:lnTo>
                  <a:pt x="257" y="56"/>
                </a:lnTo>
                <a:lnTo>
                  <a:pt x="257" y="57"/>
                </a:lnTo>
                <a:lnTo>
                  <a:pt x="257" y="59"/>
                </a:lnTo>
                <a:lnTo>
                  <a:pt x="257" y="60"/>
                </a:lnTo>
                <a:lnTo>
                  <a:pt x="257" y="62"/>
                </a:lnTo>
                <a:lnTo>
                  <a:pt x="257" y="64"/>
                </a:lnTo>
                <a:lnTo>
                  <a:pt x="257" y="65"/>
                </a:lnTo>
                <a:lnTo>
                  <a:pt x="257" y="67"/>
                </a:lnTo>
                <a:lnTo>
                  <a:pt x="257" y="68"/>
                </a:lnTo>
                <a:lnTo>
                  <a:pt x="257" y="70"/>
                </a:lnTo>
                <a:lnTo>
                  <a:pt x="257" y="72"/>
                </a:lnTo>
                <a:lnTo>
                  <a:pt x="257" y="73"/>
                </a:lnTo>
                <a:lnTo>
                  <a:pt x="257" y="75"/>
                </a:lnTo>
                <a:lnTo>
                  <a:pt x="257" y="76"/>
                </a:lnTo>
                <a:lnTo>
                  <a:pt x="257" y="78"/>
                </a:lnTo>
                <a:lnTo>
                  <a:pt x="257" y="80"/>
                </a:lnTo>
                <a:lnTo>
                  <a:pt x="257" y="81"/>
                </a:lnTo>
                <a:lnTo>
                  <a:pt x="257" y="126"/>
                </a:lnTo>
                <a:lnTo>
                  <a:pt x="257" y="136"/>
                </a:lnTo>
                <a:lnTo>
                  <a:pt x="257" y="140"/>
                </a:lnTo>
                <a:lnTo>
                  <a:pt x="256" y="161"/>
                </a:lnTo>
                <a:lnTo>
                  <a:pt x="256" y="163"/>
                </a:lnTo>
                <a:lnTo>
                  <a:pt x="257" y="177"/>
                </a:lnTo>
                <a:lnTo>
                  <a:pt x="257" y="188"/>
                </a:lnTo>
                <a:lnTo>
                  <a:pt x="257" y="203"/>
                </a:lnTo>
                <a:lnTo>
                  <a:pt x="257" y="204"/>
                </a:lnTo>
                <a:lnTo>
                  <a:pt x="257" y="219"/>
                </a:lnTo>
                <a:lnTo>
                  <a:pt x="257" y="220"/>
                </a:lnTo>
                <a:lnTo>
                  <a:pt x="257" y="232"/>
                </a:lnTo>
                <a:lnTo>
                  <a:pt x="257" y="235"/>
                </a:lnTo>
                <a:lnTo>
                  <a:pt x="257" y="252"/>
                </a:lnTo>
                <a:lnTo>
                  <a:pt x="257" y="254"/>
                </a:lnTo>
                <a:lnTo>
                  <a:pt x="257" y="256"/>
                </a:lnTo>
                <a:lnTo>
                  <a:pt x="257" y="257"/>
                </a:lnTo>
                <a:lnTo>
                  <a:pt x="257" y="259"/>
                </a:lnTo>
                <a:lnTo>
                  <a:pt x="257" y="260"/>
                </a:lnTo>
                <a:lnTo>
                  <a:pt x="257" y="262"/>
                </a:lnTo>
                <a:lnTo>
                  <a:pt x="257" y="264"/>
                </a:lnTo>
                <a:lnTo>
                  <a:pt x="257" y="272"/>
                </a:lnTo>
                <a:lnTo>
                  <a:pt x="257" y="273"/>
                </a:lnTo>
                <a:lnTo>
                  <a:pt x="257" y="281"/>
                </a:lnTo>
                <a:lnTo>
                  <a:pt x="257" y="294"/>
                </a:lnTo>
                <a:lnTo>
                  <a:pt x="257" y="297"/>
                </a:lnTo>
                <a:lnTo>
                  <a:pt x="257" y="299"/>
                </a:lnTo>
                <a:lnTo>
                  <a:pt x="257" y="320"/>
                </a:lnTo>
                <a:lnTo>
                  <a:pt x="257" y="321"/>
                </a:lnTo>
                <a:lnTo>
                  <a:pt x="251" y="321"/>
                </a:lnTo>
                <a:lnTo>
                  <a:pt x="237" y="321"/>
                </a:lnTo>
                <a:lnTo>
                  <a:pt x="232" y="321"/>
                </a:lnTo>
                <a:lnTo>
                  <a:pt x="230" y="321"/>
                </a:lnTo>
                <a:lnTo>
                  <a:pt x="217" y="321"/>
                </a:lnTo>
                <a:lnTo>
                  <a:pt x="213" y="321"/>
                </a:lnTo>
                <a:lnTo>
                  <a:pt x="211" y="321"/>
                </a:lnTo>
                <a:lnTo>
                  <a:pt x="211" y="323"/>
                </a:lnTo>
                <a:lnTo>
                  <a:pt x="209" y="323"/>
                </a:lnTo>
                <a:lnTo>
                  <a:pt x="200" y="323"/>
                </a:lnTo>
                <a:lnTo>
                  <a:pt x="198" y="323"/>
                </a:lnTo>
                <a:lnTo>
                  <a:pt x="193" y="323"/>
                </a:lnTo>
                <a:lnTo>
                  <a:pt x="192" y="323"/>
                </a:lnTo>
                <a:lnTo>
                  <a:pt x="176" y="323"/>
                </a:lnTo>
                <a:lnTo>
                  <a:pt x="163" y="323"/>
                </a:lnTo>
                <a:lnTo>
                  <a:pt x="160" y="323"/>
                </a:lnTo>
                <a:lnTo>
                  <a:pt x="155" y="323"/>
                </a:lnTo>
                <a:lnTo>
                  <a:pt x="137" y="323"/>
                </a:lnTo>
                <a:lnTo>
                  <a:pt x="134" y="323"/>
                </a:lnTo>
                <a:lnTo>
                  <a:pt x="126" y="323"/>
                </a:lnTo>
                <a:lnTo>
                  <a:pt x="117" y="323"/>
                </a:lnTo>
                <a:lnTo>
                  <a:pt x="115" y="323"/>
                </a:lnTo>
                <a:lnTo>
                  <a:pt x="112" y="323"/>
                </a:lnTo>
                <a:lnTo>
                  <a:pt x="105" y="323"/>
                </a:lnTo>
                <a:lnTo>
                  <a:pt x="96" y="323"/>
                </a:lnTo>
                <a:lnTo>
                  <a:pt x="93" y="323"/>
                </a:lnTo>
                <a:lnTo>
                  <a:pt x="85" y="323"/>
                </a:lnTo>
                <a:lnTo>
                  <a:pt x="78" y="323"/>
                </a:lnTo>
                <a:lnTo>
                  <a:pt x="67" y="323"/>
                </a:lnTo>
                <a:lnTo>
                  <a:pt x="65" y="323"/>
                </a:lnTo>
                <a:lnTo>
                  <a:pt x="56" y="323"/>
                </a:lnTo>
                <a:lnTo>
                  <a:pt x="49" y="323"/>
                </a:lnTo>
                <a:lnTo>
                  <a:pt x="37" y="323"/>
                </a:lnTo>
                <a:lnTo>
                  <a:pt x="30" y="323"/>
                </a:lnTo>
                <a:lnTo>
                  <a:pt x="29" y="323"/>
                </a:lnTo>
                <a:lnTo>
                  <a:pt x="27" y="323"/>
                </a:lnTo>
                <a:lnTo>
                  <a:pt x="13" y="324"/>
                </a:lnTo>
                <a:lnTo>
                  <a:pt x="6" y="323"/>
                </a:lnTo>
                <a:lnTo>
                  <a:pt x="3" y="323"/>
                </a:lnTo>
                <a:lnTo>
                  <a:pt x="0" y="323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4"/>
                </a:lnTo>
                <a:lnTo>
                  <a:pt x="0" y="302"/>
                </a:lnTo>
                <a:lnTo>
                  <a:pt x="0" y="300"/>
                </a:lnTo>
                <a:lnTo>
                  <a:pt x="0" y="299"/>
                </a:lnTo>
                <a:lnTo>
                  <a:pt x="0" y="297"/>
                </a:lnTo>
                <a:lnTo>
                  <a:pt x="0" y="294"/>
                </a:lnTo>
                <a:lnTo>
                  <a:pt x="0" y="281"/>
                </a:lnTo>
                <a:lnTo>
                  <a:pt x="0" y="270"/>
                </a:lnTo>
                <a:lnTo>
                  <a:pt x="0" y="243"/>
                </a:lnTo>
                <a:lnTo>
                  <a:pt x="0" y="225"/>
                </a:lnTo>
                <a:lnTo>
                  <a:pt x="0" y="216"/>
                </a:lnTo>
                <a:lnTo>
                  <a:pt x="0" y="198"/>
                </a:lnTo>
                <a:lnTo>
                  <a:pt x="0" y="195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2"/>
                </a:lnTo>
                <a:lnTo>
                  <a:pt x="0" y="169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8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16"/>
                </a:lnTo>
                <a:lnTo>
                  <a:pt x="0" y="108"/>
                </a:lnTo>
                <a:lnTo>
                  <a:pt x="0" y="105"/>
                </a:lnTo>
                <a:lnTo>
                  <a:pt x="0" y="84"/>
                </a:lnTo>
                <a:lnTo>
                  <a:pt x="0" y="81"/>
                </a:lnTo>
                <a:lnTo>
                  <a:pt x="1" y="81"/>
                </a:lnTo>
                <a:lnTo>
                  <a:pt x="3" y="81"/>
                </a:lnTo>
                <a:lnTo>
                  <a:pt x="3" y="78"/>
                </a:lnTo>
                <a:lnTo>
                  <a:pt x="3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30"/>
                </a:lnTo>
                <a:lnTo>
                  <a:pt x="0" y="27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54" y="1"/>
                </a:lnTo>
                <a:lnTo>
                  <a:pt x="56" y="1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75" y="0"/>
                </a:lnTo>
                <a:lnTo>
                  <a:pt x="75" y="1"/>
                </a:lnTo>
                <a:lnTo>
                  <a:pt x="80" y="1"/>
                </a:lnTo>
                <a:lnTo>
                  <a:pt x="81" y="1"/>
                </a:lnTo>
                <a:lnTo>
                  <a:pt x="83" y="1"/>
                </a:lnTo>
                <a:lnTo>
                  <a:pt x="85" y="1"/>
                </a:lnTo>
                <a:lnTo>
                  <a:pt x="86" y="1"/>
                </a:lnTo>
                <a:lnTo>
                  <a:pt x="88" y="1"/>
                </a:lnTo>
                <a:lnTo>
                  <a:pt x="89" y="1"/>
                </a:lnTo>
                <a:lnTo>
                  <a:pt x="91" y="1"/>
                </a:lnTo>
                <a:lnTo>
                  <a:pt x="93" y="1"/>
                </a:lnTo>
                <a:lnTo>
                  <a:pt x="94" y="1"/>
                </a:lnTo>
                <a:lnTo>
                  <a:pt x="107" y="1"/>
                </a:lnTo>
                <a:lnTo>
                  <a:pt x="117" y="1"/>
                </a:lnTo>
                <a:lnTo>
                  <a:pt x="121" y="1"/>
                </a:lnTo>
                <a:lnTo>
                  <a:pt x="134" y="1"/>
                </a:lnTo>
                <a:lnTo>
                  <a:pt x="137" y="1"/>
                </a:lnTo>
                <a:lnTo>
                  <a:pt x="142" y="1"/>
                </a:lnTo>
                <a:lnTo>
                  <a:pt x="144" y="1"/>
                </a:lnTo>
                <a:lnTo>
                  <a:pt x="145" y="1"/>
                </a:lnTo>
                <a:lnTo>
                  <a:pt x="149" y="1"/>
                </a:lnTo>
                <a:lnTo>
                  <a:pt x="160" y="1"/>
                </a:lnTo>
                <a:lnTo>
                  <a:pt x="161" y="1"/>
                </a:lnTo>
                <a:lnTo>
                  <a:pt x="174" y="1"/>
                </a:lnTo>
                <a:lnTo>
                  <a:pt x="176" y="1"/>
                </a:lnTo>
                <a:lnTo>
                  <a:pt x="217" y="1"/>
                </a:lnTo>
                <a:close/>
              </a:path>
            </a:pathLst>
          </a:custGeom>
          <a:solidFill>
            <a:srgbClr val="44AD9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4"/>
          <p:cNvSpPr>
            <a:spLocks/>
          </p:cNvSpPr>
          <p:nvPr/>
        </p:nvSpPr>
        <p:spPr bwMode="auto">
          <a:xfrm>
            <a:off x="6446838" y="4694238"/>
            <a:ext cx="873125" cy="962025"/>
          </a:xfrm>
          <a:custGeom>
            <a:avLst/>
            <a:gdLst/>
            <a:ahLst/>
            <a:cxnLst>
              <a:cxn ang="0">
                <a:pos x="313" y="606"/>
              </a:cxn>
              <a:cxn ang="0">
                <a:pos x="142" y="606"/>
              </a:cxn>
              <a:cxn ang="0">
                <a:pos x="102" y="606"/>
              </a:cxn>
              <a:cxn ang="0">
                <a:pos x="56" y="606"/>
              </a:cxn>
              <a:cxn ang="0">
                <a:pos x="19" y="606"/>
              </a:cxn>
              <a:cxn ang="0">
                <a:pos x="0" y="588"/>
              </a:cxn>
              <a:cxn ang="0">
                <a:pos x="0" y="516"/>
              </a:cxn>
              <a:cxn ang="0">
                <a:pos x="5" y="451"/>
              </a:cxn>
              <a:cxn ang="0">
                <a:pos x="5" y="389"/>
              </a:cxn>
              <a:cxn ang="0">
                <a:pos x="5" y="304"/>
              </a:cxn>
              <a:cxn ang="0">
                <a:pos x="6" y="285"/>
              </a:cxn>
              <a:cxn ang="0">
                <a:pos x="6" y="208"/>
              </a:cxn>
              <a:cxn ang="0">
                <a:pos x="11" y="195"/>
              </a:cxn>
              <a:cxn ang="0">
                <a:pos x="8" y="123"/>
              </a:cxn>
              <a:cxn ang="0">
                <a:pos x="8" y="73"/>
              </a:cxn>
              <a:cxn ang="0">
                <a:pos x="8" y="57"/>
              </a:cxn>
              <a:cxn ang="0">
                <a:pos x="8" y="49"/>
              </a:cxn>
              <a:cxn ang="0">
                <a:pos x="8" y="41"/>
              </a:cxn>
              <a:cxn ang="0">
                <a:pos x="43" y="38"/>
              </a:cxn>
              <a:cxn ang="0">
                <a:pos x="110" y="38"/>
              </a:cxn>
              <a:cxn ang="0">
                <a:pos x="165" y="38"/>
              </a:cxn>
              <a:cxn ang="0">
                <a:pos x="165" y="93"/>
              </a:cxn>
              <a:cxn ang="0">
                <a:pos x="165" y="129"/>
              </a:cxn>
              <a:cxn ang="0">
                <a:pos x="161" y="201"/>
              </a:cxn>
              <a:cxn ang="0">
                <a:pos x="217" y="272"/>
              </a:cxn>
              <a:cxn ang="0">
                <a:pos x="225" y="272"/>
              </a:cxn>
              <a:cxn ang="0">
                <a:pos x="233" y="272"/>
              </a:cxn>
              <a:cxn ang="0">
                <a:pos x="241" y="272"/>
              </a:cxn>
              <a:cxn ang="0">
                <a:pos x="249" y="272"/>
              </a:cxn>
              <a:cxn ang="0">
                <a:pos x="257" y="272"/>
              </a:cxn>
              <a:cxn ang="0">
                <a:pos x="265" y="272"/>
              </a:cxn>
              <a:cxn ang="0">
                <a:pos x="273" y="272"/>
              </a:cxn>
              <a:cxn ang="0">
                <a:pos x="281" y="272"/>
              </a:cxn>
              <a:cxn ang="0">
                <a:pos x="289" y="272"/>
              </a:cxn>
              <a:cxn ang="0">
                <a:pos x="299" y="272"/>
              </a:cxn>
              <a:cxn ang="0">
                <a:pos x="315" y="193"/>
              </a:cxn>
              <a:cxn ang="0">
                <a:pos x="315" y="158"/>
              </a:cxn>
              <a:cxn ang="0">
                <a:pos x="315" y="93"/>
              </a:cxn>
              <a:cxn ang="0">
                <a:pos x="315" y="0"/>
              </a:cxn>
              <a:cxn ang="0">
                <a:pos x="392" y="0"/>
              </a:cxn>
              <a:cxn ang="0">
                <a:pos x="392" y="80"/>
              </a:cxn>
              <a:cxn ang="0">
                <a:pos x="392" y="121"/>
              </a:cxn>
              <a:cxn ang="0">
                <a:pos x="417" y="181"/>
              </a:cxn>
              <a:cxn ang="0">
                <a:pos x="470" y="195"/>
              </a:cxn>
              <a:cxn ang="0">
                <a:pos x="473" y="198"/>
              </a:cxn>
              <a:cxn ang="0">
                <a:pos x="477" y="195"/>
              </a:cxn>
              <a:cxn ang="0">
                <a:pos x="477" y="189"/>
              </a:cxn>
              <a:cxn ang="0">
                <a:pos x="481" y="182"/>
              </a:cxn>
              <a:cxn ang="0">
                <a:pos x="497" y="181"/>
              </a:cxn>
              <a:cxn ang="0">
                <a:pos x="499" y="246"/>
              </a:cxn>
              <a:cxn ang="0">
                <a:pos x="472" y="293"/>
              </a:cxn>
              <a:cxn ang="0">
                <a:pos x="537" y="387"/>
              </a:cxn>
              <a:cxn ang="0">
                <a:pos x="550" y="504"/>
              </a:cxn>
              <a:cxn ang="0">
                <a:pos x="425" y="504"/>
              </a:cxn>
              <a:cxn ang="0">
                <a:pos x="385" y="577"/>
              </a:cxn>
            </a:cxnLst>
            <a:rect l="0" t="0" r="r" b="b"/>
            <a:pathLst>
              <a:path w="550" h="606">
                <a:moveTo>
                  <a:pt x="385" y="606"/>
                </a:moveTo>
                <a:lnTo>
                  <a:pt x="376" y="606"/>
                </a:lnTo>
                <a:lnTo>
                  <a:pt x="369" y="606"/>
                </a:lnTo>
                <a:lnTo>
                  <a:pt x="350" y="606"/>
                </a:lnTo>
                <a:lnTo>
                  <a:pt x="313" y="606"/>
                </a:lnTo>
                <a:lnTo>
                  <a:pt x="277" y="606"/>
                </a:lnTo>
                <a:lnTo>
                  <a:pt x="213" y="606"/>
                </a:lnTo>
                <a:lnTo>
                  <a:pt x="206" y="606"/>
                </a:lnTo>
                <a:lnTo>
                  <a:pt x="171" y="606"/>
                </a:lnTo>
                <a:lnTo>
                  <a:pt x="142" y="606"/>
                </a:lnTo>
                <a:lnTo>
                  <a:pt x="115" y="606"/>
                </a:lnTo>
                <a:lnTo>
                  <a:pt x="113" y="606"/>
                </a:lnTo>
                <a:lnTo>
                  <a:pt x="105" y="606"/>
                </a:lnTo>
                <a:lnTo>
                  <a:pt x="104" y="606"/>
                </a:lnTo>
                <a:lnTo>
                  <a:pt x="102" y="606"/>
                </a:lnTo>
                <a:lnTo>
                  <a:pt x="89" y="606"/>
                </a:lnTo>
                <a:lnTo>
                  <a:pt x="77" y="606"/>
                </a:lnTo>
                <a:lnTo>
                  <a:pt x="75" y="606"/>
                </a:lnTo>
                <a:lnTo>
                  <a:pt x="72" y="606"/>
                </a:lnTo>
                <a:lnTo>
                  <a:pt x="56" y="606"/>
                </a:lnTo>
                <a:lnTo>
                  <a:pt x="49" y="606"/>
                </a:lnTo>
                <a:lnTo>
                  <a:pt x="43" y="606"/>
                </a:lnTo>
                <a:lnTo>
                  <a:pt x="40" y="606"/>
                </a:lnTo>
                <a:lnTo>
                  <a:pt x="30" y="606"/>
                </a:lnTo>
                <a:lnTo>
                  <a:pt x="19" y="606"/>
                </a:lnTo>
                <a:lnTo>
                  <a:pt x="17" y="606"/>
                </a:lnTo>
                <a:lnTo>
                  <a:pt x="8" y="606"/>
                </a:lnTo>
                <a:lnTo>
                  <a:pt x="1" y="606"/>
                </a:lnTo>
                <a:lnTo>
                  <a:pt x="0" y="606"/>
                </a:lnTo>
                <a:lnTo>
                  <a:pt x="0" y="588"/>
                </a:lnTo>
                <a:lnTo>
                  <a:pt x="0" y="587"/>
                </a:lnTo>
                <a:lnTo>
                  <a:pt x="0" y="580"/>
                </a:lnTo>
                <a:lnTo>
                  <a:pt x="0" y="579"/>
                </a:lnTo>
                <a:lnTo>
                  <a:pt x="0" y="531"/>
                </a:lnTo>
                <a:lnTo>
                  <a:pt x="0" y="516"/>
                </a:lnTo>
                <a:lnTo>
                  <a:pt x="0" y="504"/>
                </a:lnTo>
                <a:lnTo>
                  <a:pt x="5" y="504"/>
                </a:lnTo>
                <a:lnTo>
                  <a:pt x="5" y="502"/>
                </a:lnTo>
                <a:lnTo>
                  <a:pt x="5" y="478"/>
                </a:lnTo>
                <a:lnTo>
                  <a:pt x="5" y="451"/>
                </a:lnTo>
                <a:lnTo>
                  <a:pt x="5" y="429"/>
                </a:lnTo>
                <a:lnTo>
                  <a:pt x="5" y="421"/>
                </a:lnTo>
                <a:lnTo>
                  <a:pt x="5" y="403"/>
                </a:lnTo>
                <a:lnTo>
                  <a:pt x="5" y="392"/>
                </a:lnTo>
                <a:lnTo>
                  <a:pt x="5" y="389"/>
                </a:lnTo>
                <a:lnTo>
                  <a:pt x="6" y="382"/>
                </a:lnTo>
                <a:lnTo>
                  <a:pt x="5" y="369"/>
                </a:lnTo>
                <a:lnTo>
                  <a:pt x="5" y="350"/>
                </a:lnTo>
                <a:lnTo>
                  <a:pt x="5" y="313"/>
                </a:lnTo>
                <a:lnTo>
                  <a:pt x="5" y="304"/>
                </a:lnTo>
                <a:lnTo>
                  <a:pt x="5" y="301"/>
                </a:lnTo>
                <a:lnTo>
                  <a:pt x="5" y="297"/>
                </a:lnTo>
                <a:lnTo>
                  <a:pt x="6" y="293"/>
                </a:lnTo>
                <a:lnTo>
                  <a:pt x="6" y="291"/>
                </a:lnTo>
                <a:lnTo>
                  <a:pt x="6" y="285"/>
                </a:lnTo>
                <a:lnTo>
                  <a:pt x="6" y="272"/>
                </a:lnTo>
                <a:lnTo>
                  <a:pt x="6" y="259"/>
                </a:lnTo>
                <a:lnTo>
                  <a:pt x="6" y="257"/>
                </a:lnTo>
                <a:lnTo>
                  <a:pt x="6" y="213"/>
                </a:lnTo>
                <a:lnTo>
                  <a:pt x="6" y="208"/>
                </a:lnTo>
                <a:lnTo>
                  <a:pt x="6" y="198"/>
                </a:lnTo>
                <a:lnTo>
                  <a:pt x="6" y="197"/>
                </a:lnTo>
                <a:lnTo>
                  <a:pt x="6" y="195"/>
                </a:lnTo>
                <a:lnTo>
                  <a:pt x="9" y="195"/>
                </a:lnTo>
                <a:lnTo>
                  <a:pt x="11" y="195"/>
                </a:lnTo>
                <a:lnTo>
                  <a:pt x="9" y="182"/>
                </a:lnTo>
                <a:lnTo>
                  <a:pt x="9" y="166"/>
                </a:lnTo>
                <a:lnTo>
                  <a:pt x="9" y="157"/>
                </a:lnTo>
                <a:lnTo>
                  <a:pt x="9" y="155"/>
                </a:lnTo>
                <a:lnTo>
                  <a:pt x="8" y="123"/>
                </a:lnTo>
                <a:lnTo>
                  <a:pt x="8" y="117"/>
                </a:lnTo>
                <a:lnTo>
                  <a:pt x="8" y="115"/>
                </a:lnTo>
                <a:lnTo>
                  <a:pt x="8" y="99"/>
                </a:lnTo>
                <a:lnTo>
                  <a:pt x="8" y="93"/>
                </a:lnTo>
                <a:lnTo>
                  <a:pt x="8" y="73"/>
                </a:lnTo>
                <a:lnTo>
                  <a:pt x="8" y="64"/>
                </a:lnTo>
                <a:lnTo>
                  <a:pt x="8" y="62"/>
                </a:lnTo>
                <a:lnTo>
                  <a:pt x="8" y="61"/>
                </a:lnTo>
                <a:lnTo>
                  <a:pt x="8" y="59"/>
                </a:lnTo>
                <a:lnTo>
                  <a:pt x="8" y="57"/>
                </a:lnTo>
                <a:lnTo>
                  <a:pt x="8" y="56"/>
                </a:lnTo>
                <a:lnTo>
                  <a:pt x="8" y="54"/>
                </a:lnTo>
                <a:lnTo>
                  <a:pt x="8" y="53"/>
                </a:lnTo>
                <a:lnTo>
                  <a:pt x="8" y="51"/>
                </a:lnTo>
                <a:lnTo>
                  <a:pt x="8" y="49"/>
                </a:lnTo>
                <a:lnTo>
                  <a:pt x="8" y="48"/>
                </a:lnTo>
                <a:lnTo>
                  <a:pt x="8" y="46"/>
                </a:lnTo>
                <a:lnTo>
                  <a:pt x="8" y="45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8" y="38"/>
                </a:lnTo>
                <a:lnTo>
                  <a:pt x="24" y="38"/>
                </a:lnTo>
                <a:lnTo>
                  <a:pt x="33" y="38"/>
                </a:lnTo>
                <a:lnTo>
                  <a:pt x="43" y="38"/>
                </a:lnTo>
                <a:lnTo>
                  <a:pt x="48" y="38"/>
                </a:lnTo>
                <a:lnTo>
                  <a:pt x="51" y="38"/>
                </a:lnTo>
                <a:lnTo>
                  <a:pt x="73" y="38"/>
                </a:lnTo>
                <a:lnTo>
                  <a:pt x="88" y="38"/>
                </a:lnTo>
                <a:lnTo>
                  <a:pt x="110" y="38"/>
                </a:lnTo>
                <a:lnTo>
                  <a:pt x="125" y="38"/>
                </a:lnTo>
                <a:lnTo>
                  <a:pt x="144" y="38"/>
                </a:lnTo>
                <a:lnTo>
                  <a:pt x="152" y="38"/>
                </a:lnTo>
                <a:lnTo>
                  <a:pt x="163" y="38"/>
                </a:lnTo>
                <a:lnTo>
                  <a:pt x="165" y="38"/>
                </a:lnTo>
                <a:lnTo>
                  <a:pt x="165" y="45"/>
                </a:lnTo>
                <a:lnTo>
                  <a:pt x="165" y="48"/>
                </a:lnTo>
                <a:lnTo>
                  <a:pt x="165" y="51"/>
                </a:lnTo>
                <a:lnTo>
                  <a:pt x="165" y="75"/>
                </a:lnTo>
                <a:lnTo>
                  <a:pt x="165" y="93"/>
                </a:lnTo>
                <a:lnTo>
                  <a:pt x="165" y="96"/>
                </a:lnTo>
                <a:lnTo>
                  <a:pt x="165" y="102"/>
                </a:lnTo>
                <a:lnTo>
                  <a:pt x="165" y="104"/>
                </a:lnTo>
                <a:lnTo>
                  <a:pt x="165" y="113"/>
                </a:lnTo>
                <a:lnTo>
                  <a:pt x="165" y="129"/>
                </a:lnTo>
                <a:lnTo>
                  <a:pt x="165" y="192"/>
                </a:lnTo>
                <a:lnTo>
                  <a:pt x="165" y="195"/>
                </a:lnTo>
                <a:lnTo>
                  <a:pt x="161" y="195"/>
                </a:lnTo>
                <a:lnTo>
                  <a:pt x="161" y="200"/>
                </a:lnTo>
                <a:lnTo>
                  <a:pt x="161" y="201"/>
                </a:lnTo>
                <a:lnTo>
                  <a:pt x="161" y="208"/>
                </a:lnTo>
                <a:lnTo>
                  <a:pt x="161" y="221"/>
                </a:lnTo>
                <a:lnTo>
                  <a:pt x="161" y="273"/>
                </a:lnTo>
                <a:lnTo>
                  <a:pt x="213" y="272"/>
                </a:lnTo>
                <a:lnTo>
                  <a:pt x="217" y="272"/>
                </a:lnTo>
                <a:lnTo>
                  <a:pt x="219" y="272"/>
                </a:lnTo>
                <a:lnTo>
                  <a:pt x="221" y="272"/>
                </a:lnTo>
                <a:lnTo>
                  <a:pt x="222" y="272"/>
                </a:lnTo>
                <a:lnTo>
                  <a:pt x="224" y="272"/>
                </a:lnTo>
                <a:lnTo>
                  <a:pt x="225" y="272"/>
                </a:lnTo>
                <a:lnTo>
                  <a:pt x="227" y="272"/>
                </a:lnTo>
                <a:lnTo>
                  <a:pt x="229" y="272"/>
                </a:lnTo>
                <a:lnTo>
                  <a:pt x="230" y="272"/>
                </a:lnTo>
                <a:lnTo>
                  <a:pt x="232" y="272"/>
                </a:lnTo>
                <a:lnTo>
                  <a:pt x="233" y="272"/>
                </a:lnTo>
                <a:lnTo>
                  <a:pt x="235" y="272"/>
                </a:lnTo>
                <a:lnTo>
                  <a:pt x="237" y="272"/>
                </a:lnTo>
                <a:lnTo>
                  <a:pt x="238" y="272"/>
                </a:lnTo>
                <a:lnTo>
                  <a:pt x="240" y="272"/>
                </a:lnTo>
                <a:lnTo>
                  <a:pt x="241" y="272"/>
                </a:lnTo>
                <a:lnTo>
                  <a:pt x="243" y="272"/>
                </a:lnTo>
                <a:lnTo>
                  <a:pt x="245" y="272"/>
                </a:lnTo>
                <a:lnTo>
                  <a:pt x="246" y="272"/>
                </a:lnTo>
                <a:lnTo>
                  <a:pt x="248" y="272"/>
                </a:lnTo>
                <a:lnTo>
                  <a:pt x="249" y="272"/>
                </a:lnTo>
                <a:lnTo>
                  <a:pt x="251" y="272"/>
                </a:lnTo>
                <a:lnTo>
                  <a:pt x="253" y="272"/>
                </a:lnTo>
                <a:lnTo>
                  <a:pt x="254" y="272"/>
                </a:lnTo>
                <a:lnTo>
                  <a:pt x="256" y="272"/>
                </a:lnTo>
                <a:lnTo>
                  <a:pt x="257" y="272"/>
                </a:lnTo>
                <a:lnTo>
                  <a:pt x="259" y="272"/>
                </a:lnTo>
                <a:lnTo>
                  <a:pt x="261" y="272"/>
                </a:lnTo>
                <a:lnTo>
                  <a:pt x="262" y="272"/>
                </a:lnTo>
                <a:lnTo>
                  <a:pt x="264" y="272"/>
                </a:lnTo>
                <a:lnTo>
                  <a:pt x="265" y="272"/>
                </a:lnTo>
                <a:lnTo>
                  <a:pt x="267" y="272"/>
                </a:lnTo>
                <a:lnTo>
                  <a:pt x="269" y="272"/>
                </a:lnTo>
                <a:lnTo>
                  <a:pt x="270" y="272"/>
                </a:lnTo>
                <a:lnTo>
                  <a:pt x="272" y="272"/>
                </a:lnTo>
                <a:lnTo>
                  <a:pt x="273" y="272"/>
                </a:lnTo>
                <a:lnTo>
                  <a:pt x="275" y="272"/>
                </a:lnTo>
                <a:lnTo>
                  <a:pt x="277" y="272"/>
                </a:lnTo>
                <a:lnTo>
                  <a:pt x="278" y="272"/>
                </a:lnTo>
                <a:lnTo>
                  <a:pt x="280" y="272"/>
                </a:lnTo>
                <a:lnTo>
                  <a:pt x="281" y="272"/>
                </a:lnTo>
                <a:lnTo>
                  <a:pt x="283" y="272"/>
                </a:lnTo>
                <a:lnTo>
                  <a:pt x="285" y="272"/>
                </a:lnTo>
                <a:lnTo>
                  <a:pt x="286" y="272"/>
                </a:lnTo>
                <a:lnTo>
                  <a:pt x="288" y="272"/>
                </a:lnTo>
                <a:lnTo>
                  <a:pt x="289" y="272"/>
                </a:lnTo>
                <a:lnTo>
                  <a:pt x="291" y="272"/>
                </a:lnTo>
                <a:lnTo>
                  <a:pt x="293" y="272"/>
                </a:lnTo>
                <a:lnTo>
                  <a:pt x="294" y="272"/>
                </a:lnTo>
                <a:lnTo>
                  <a:pt x="296" y="272"/>
                </a:lnTo>
                <a:lnTo>
                  <a:pt x="299" y="272"/>
                </a:lnTo>
                <a:lnTo>
                  <a:pt x="318" y="272"/>
                </a:lnTo>
                <a:lnTo>
                  <a:pt x="318" y="243"/>
                </a:lnTo>
                <a:lnTo>
                  <a:pt x="318" y="205"/>
                </a:lnTo>
                <a:lnTo>
                  <a:pt x="318" y="193"/>
                </a:lnTo>
                <a:lnTo>
                  <a:pt x="315" y="193"/>
                </a:lnTo>
                <a:lnTo>
                  <a:pt x="315" y="177"/>
                </a:lnTo>
                <a:lnTo>
                  <a:pt x="315" y="176"/>
                </a:lnTo>
                <a:lnTo>
                  <a:pt x="315" y="166"/>
                </a:lnTo>
                <a:lnTo>
                  <a:pt x="315" y="160"/>
                </a:lnTo>
                <a:lnTo>
                  <a:pt x="315" y="158"/>
                </a:lnTo>
                <a:lnTo>
                  <a:pt x="315" y="137"/>
                </a:lnTo>
                <a:lnTo>
                  <a:pt x="315" y="129"/>
                </a:lnTo>
                <a:lnTo>
                  <a:pt x="315" y="117"/>
                </a:lnTo>
                <a:lnTo>
                  <a:pt x="315" y="113"/>
                </a:lnTo>
                <a:lnTo>
                  <a:pt x="315" y="93"/>
                </a:lnTo>
                <a:lnTo>
                  <a:pt x="315" y="64"/>
                </a:lnTo>
                <a:lnTo>
                  <a:pt x="315" y="54"/>
                </a:lnTo>
                <a:lnTo>
                  <a:pt x="315" y="53"/>
                </a:lnTo>
                <a:lnTo>
                  <a:pt x="315" y="51"/>
                </a:lnTo>
                <a:lnTo>
                  <a:pt x="315" y="0"/>
                </a:lnTo>
                <a:lnTo>
                  <a:pt x="377" y="0"/>
                </a:lnTo>
                <a:lnTo>
                  <a:pt x="382" y="0"/>
                </a:lnTo>
                <a:lnTo>
                  <a:pt x="387" y="0"/>
                </a:lnTo>
                <a:lnTo>
                  <a:pt x="390" y="0"/>
                </a:lnTo>
                <a:lnTo>
                  <a:pt x="392" y="0"/>
                </a:lnTo>
                <a:lnTo>
                  <a:pt x="392" y="5"/>
                </a:lnTo>
                <a:lnTo>
                  <a:pt x="392" y="9"/>
                </a:lnTo>
                <a:lnTo>
                  <a:pt x="392" y="17"/>
                </a:lnTo>
                <a:lnTo>
                  <a:pt x="392" y="75"/>
                </a:lnTo>
                <a:lnTo>
                  <a:pt x="392" y="80"/>
                </a:lnTo>
                <a:lnTo>
                  <a:pt x="392" y="88"/>
                </a:lnTo>
                <a:lnTo>
                  <a:pt x="392" y="91"/>
                </a:lnTo>
                <a:lnTo>
                  <a:pt x="392" y="93"/>
                </a:lnTo>
                <a:lnTo>
                  <a:pt x="392" y="104"/>
                </a:lnTo>
                <a:lnTo>
                  <a:pt x="392" y="121"/>
                </a:lnTo>
                <a:lnTo>
                  <a:pt x="392" y="129"/>
                </a:lnTo>
                <a:lnTo>
                  <a:pt x="392" y="168"/>
                </a:lnTo>
                <a:lnTo>
                  <a:pt x="405" y="168"/>
                </a:lnTo>
                <a:lnTo>
                  <a:pt x="405" y="181"/>
                </a:lnTo>
                <a:lnTo>
                  <a:pt x="417" y="181"/>
                </a:lnTo>
                <a:lnTo>
                  <a:pt x="417" y="193"/>
                </a:lnTo>
                <a:lnTo>
                  <a:pt x="467" y="193"/>
                </a:lnTo>
                <a:lnTo>
                  <a:pt x="469" y="193"/>
                </a:lnTo>
                <a:lnTo>
                  <a:pt x="469" y="195"/>
                </a:lnTo>
                <a:lnTo>
                  <a:pt x="470" y="195"/>
                </a:lnTo>
                <a:lnTo>
                  <a:pt x="470" y="197"/>
                </a:lnTo>
                <a:lnTo>
                  <a:pt x="470" y="195"/>
                </a:lnTo>
                <a:lnTo>
                  <a:pt x="472" y="195"/>
                </a:lnTo>
                <a:lnTo>
                  <a:pt x="472" y="197"/>
                </a:lnTo>
                <a:lnTo>
                  <a:pt x="473" y="198"/>
                </a:lnTo>
                <a:lnTo>
                  <a:pt x="473" y="200"/>
                </a:lnTo>
                <a:lnTo>
                  <a:pt x="475" y="200"/>
                </a:lnTo>
                <a:lnTo>
                  <a:pt x="475" y="198"/>
                </a:lnTo>
                <a:lnTo>
                  <a:pt x="477" y="197"/>
                </a:lnTo>
                <a:lnTo>
                  <a:pt x="477" y="195"/>
                </a:lnTo>
                <a:lnTo>
                  <a:pt x="478" y="195"/>
                </a:lnTo>
                <a:lnTo>
                  <a:pt x="478" y="193"/>
                </a:lnTo>
                <a:lnTo>
                  <a:pt x="477" y="192"/>
                </a:lnTo>
                <a:lnTo>
                  <a:pt x="477" y="190"/>
                </a:lnTo>
                <a:lnTo>
                  <a:pt x="477" y="189"/>
                </a:lnTo>
                <a:lnTo>
                  <a:pt x="478" y="189"/>
                </a:lnTo>
                <a:lnTo>
                  <a:pt x="480" y="185"/>
                </a:lnTo>
                <a:lnTo>
                  <a:pt x="480" y="184"/>
                </a:lnTo>
                <a:lnTo>
                  <a:pt x="481" y="184"/>
                </a:lnTo>
                <a:lnTo>
                  <a:pt x="481" y="182"/>
                </a:lnTo>
                <a:lnTo>
                  <a:pt x="483" y="182"/>
                </a:lnTo>
                <a:lnTo>
                  <a:pt x="483" y="181"/>
                </a:lnTo>
                <a:lnTo>
                  <a:pt x="481" y="181"/>
                </a:lnTo>
                <a:lnTo>
                  <a:pt x="483" y="181"/>
                </a:lnTo>
                <a:lnTo>
                  <a:pt x="497" y="181"/>
                </a:lnTo>
                <a:lnTo>
                  <a:pt x="497" y="193"/>
                </a:lnTo>
                <a:lnTo>
                  <a:pt x="497" y="198"/>
                </a:lnTo>
                <a:lnTo>
                  <a:pt x="499" y="222"/>
                </a:lnTo>
                <a:lnTo>
                  <a:pt x="499" y="224"/>
                </a:lnTo>
                <a:lnTo>
                  <a:pt x="499" y="246"/>
                </a:lnTo>
                <a:lnTo>
                  <a:pt x="499" y="259"/>
                </a:lnTo>
                <a:lnTo>
                  <a:pt x="497" y="259"/>
                </a:lnTo>
                <a:lnTo>
                  <a:pt x="472" y="259"/>
                </a:lnTo>
                <a:lnTo>
                  <a:pt x="472" y="272"/>
                </a:lnTo>
                <a:lnTo>
                  <a:pt x="472" y="293"/>
                </a:lnTo>
                <a:lnTo>
                  <a:pt x="472" y="313"/>
                </a:lnTo>
                <a:lnTo>
                  <a:pt x="472" y="349"/>
                </a:lnTo>
                <a:lnTo>
                  <a:pt x="472" y="387"/>
                </a:lnTo>
                <a:lnTo>
                  <a:pt x="497" y="387"/>
                </a:lnTo>
                <a:lnTo>
                  <a:pt x="537" y="387"/>
                </a:lnTo>
                <a:lnTo>
                  <a:pt x="550" y="387"/>
                </a:lnTo>
                <a:lnTo>
                  <a:pt x="550" y="393"/>
                </a:lnTo>
                <a:lnTo>
                  <a:pt x="550" y="430"/>
                </a:lnTo>
                <a:lnTo>
                  <a:pt x="550" y="432"/>
                </a:lnTo>
                <a:lnTo>
                  <a:pt x="550" y="504"/>
                </a:lnTo>
                <a:lnTo>
                  <a:pt x="497" y="504"/>
                </a:lnTo>
                <a:lnTo>
                  <a:pt x="461" y="504"/>
                </a:lnTo>
                <a:lnTo>
                  <a:pt x="438" y="504"/>
                </a:lnTo>
                <a:lnTo>
                  <a:pt x="433" y="504"/>
                </a:lnTo>
                <a:lnTo>
                  <a:pt x="425" y="504"/>
                </a:lnTo>
                <a:lnTo>
                  <a:pt x="385" y="504"/>
                </a:lnTo>
                <a:lnTo>
                  <a:pt x="385" y="531"/>
                </a:lnTo>
                <a:lnTo>
                  <a:pt x="385" y="544"/>
                </a:lnTo>
                <a:lnTo>
                  <a:pt x="385" y="566"/>
                </a:lnTo>
                <a:lnTo>
                  <a:pt x="385" y="577"/>
                </a:lnTo>
                <a:lnTo>
                  <a:pt x="385" y="606"/>
                </a:lnTo>
                <a:close/>
              </a:path>
            </a:pathLst>
          </a:custGeom>
          <a:solidFill>
            <a:srgbClr val="8B78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5"/>
          <p:cNvSpPr>
            <a:spLocks noEditPoints="1"/>
          </p:cNvSpPr>
          <p:nvPr/>
        </p:nvSpPr>
        <p:spPr bwMode="auto">
          <a:xfrm>
            <a:off x="6459538" y="4257676"/>
            <a:ext cx="496888" cy="496888"/>
          </a:xfrm>
          <a:custGeom>
            <a:avLst/>
            <a:gdLst/>
            <a:ahLst/>
            <a:cxnLst>
              <a:cxn ang="0">
                <a:pos x="136" y="1"/>
              </a:cxn>
              <a:cxn ang="0">
                <a:pos x="200" y="17"/>
              </a:cxn>
              <a:cxn ang="0">
                <a:pos x="277" y="17"/>
              </a:cxn>
              <a:cxn ang="0">
                <a:pos x="313" y="68"/>
              </a:cxn>
              <a:cxn ang="0">
                <a:pos x="313" y="94"/>
              </a:cxn>
              <a:cxn ang="0">
                <a:pos x="307" y="198"/>
              </a:cxn>
              <a:cxn ang="0">
                <a:pos x="304" y="259"/>
              </a:cxn>
              <a:cxn ang="0">
                <a:pos x="294" y="272"/>
              </a:cxn>
              <a:cxn ang="0">
                <a:pos x="288" y="268"/>
              </a:cxn>
              <a:cxn ang="0">
                <a:pos x="281" y="272"/>
              </a:cxn>
              <a:cxn ang="0">
                <a:pos x="280" y="276"/>
              </a:cxn>
              <a:cxn ang="0">
                <a:pos x="273" y="276"/>
              </a:cxn>
              <a:cxn ang="0">
                <a:pos x="280" y="268"/>
              </a:cxn>
              <a:cxn ang="0">
                <a:pos x="285" y="259"/>
              </a:cxn>
              <a:cxn ang="0">
                <a:pos x="278" y="257"/>
              </a:cxn>
              <a:cxn ang="0">
                <a:pos x="262" y="249"/>
              </a:cxn>
              <a:cxn ang="0">
                <a:pos x="265" y="246"/>
              </a:cxn>
              <a:cxn ang="0">
                <a:pos x="256" y="246"/>
              </a:cxn>
              <a:cxn ang="0">
                <a:pos x="245" y="246"/>
              </a:cxn>
              <a:cxn ang="0">
                <a:pos x="240" y="249"/>
              </a:cxn>
              <a:cxn ang="0">
                <a:pos x="221" y="249"/>
              </a:cxn>
              <a:cxn ang="0">
                <a:pos x="195" y="260"/>
              </a:cxn>
              <a:cxn ang="0">
                <a:pos x="190" y="262"/>
              </a:cxn>
              <a:cxn ang="0">
                <a:pos x="184" y="260"/>
              </a:cxn>
              <a:cxn ang="0">
                <a:pos x="169" y="249"/>
              </a:cxn>
              <a:cxn ang="0">
                <a:pos x="155" y="284"/>
              </a:cxn>
              <a:cxn ang="0">
                <a:pos x="144" y="313"/>
              </a:cxn>
              <a:cxn ang="0">
                <a:pos x="35" y="313"/>
              </a:cxn>
              <a:cxn ang="0">
                <a:pos x="0" y="305"/>
              </a:cxn>
              <a:cxn ang="0">
                <a:pos x="0" y="292"/>
              </a:cxn>
              <a:cxn ang="0">
                <a:pos x="0" y="280"/>
              </a:cxn>
              <a:cxn ang="0">
                <a:pos x="0" y="267"/>
              </a:cxn>
              <a:cxn ang="0">
                <a:pos x="0" y="233"/>
              </a:cxn>
              <a:cxn ang="0">
                <a:pos x="0" y="220"/>
              </a:cxn>
              <a:cxn ang="0">
                <a:pos x="0" y="208"/>
              </a:cxn>
              <a:cxn ang="0">
                <a:pos x="0" y="195"/>
              </a:cxn>
              <a:cxn ang="0">
                <a:pos x="0" y="182"/>
              </a:cxn>
              <a:cxn ang="0">
                <a:pos x="0" y="169"/>
              </a:cxn>
              <a:cxn ang="0">
                <a:pos x="0" y="156"/>
              </a:cxn>
              <a:cxn ang="0">
                <a:pos x="5" y="148"/>
              </a:cxn>
              <a:cxn ang="0">
                <a:pos x="5" y="136"/>
              </a:cxn>
              <a:cxn ang="0">
                <a:pos x="5" y="123"/>
              </a:cxn>
              <a:cxn ang="0">
                <a:pos x="5" y="110"/>
              </a:cxn>
              <a:cxn ang="0">
                <a:pos x="5" y="97"/>
              </a:cxn>
              <a:cxn ang="0">
                <a:pos x="5" y="84"/>
              </a:cxn>
              <a:cxn ang="0">
                <a:pos x="5" y="72"/>
              </a:cxn>
              <a:cxn ang="0">
                <a:pos x="5" y="59"/>
              </a:cxn>
              <a:cxn ang="0">
                <a:pos x="5" y="46"/>
              </a:cxn>
              <a:cxn ang="0">
                <a:pos x="5" y="33"/>
              </a:cxn>
              <a:cxn ang="0">
                <a:pos x="6" y="0"/>
              </a:cxn>
              <a:cxn ang="0">
                <a:pos x="19" y="0"/>
              </a:cxn>
              <a:cxn ang="0">
                <a:pos x="32" y="0"/>
              </a:cxn>
              <a:cxn ang="0">
                <a:pos x="43" y="1"/>
              </a:cxn>
              <a:cxn ang="0">
                <a:pos x="56" y="1"/>
              </a:cxn>
              <a:cxn ang="0">
                <a:pos x="69" y="1"/>
              </a:cxn>
              <a:cxn ang="0">
                <a:pos x="81" y="1"/>
              </a:cxn>
            </a:cxnLst>
            <a:rect l="0" t="0" r="r" b="b"/>
            <a:pathLst>
              <a:path w="313" h="313">
                <a:moveTo>
                  <a:pt x="251" y="248"/>
                </a:moveTo>
                <a:lnTo>
                  <a:pt x="253" y="249"/>
                </a:lnTo>
                <a:lnTo>
                  <a:pt x="254" y="249"/>
                </a:lnTo>
                <a:lnTo>
                  <a:pt x="256" y="249"/>
                </a:lnTo>
                <a:lnTo>
                  <a:pt x="249" y="249"/>
                </a:lnTo>
                <a:lnTo>
                  <a:pt x="251" y="248"/>
                </a:lnTo>
                <a:close/>
                <a:moveTo>
                  <a:pt x="83" y="1"/>
                </a:moveTo>
                <a:lnTo>
                  <a:pt x="136" y="1"/>
                </a:lnTo>
                <a:lnTo>
                  <a:pt x="150" y="1"/>
                </a:lnTo>
                <a:lnTo>
                  <a:pt x="153" y="1"/>
                </a:lnTo>
                <a:lnTo>
                  <a:pt x="163" y="1"/>
                </a:lnTo>
                <a:lnTo>
                  <a:pt x="163" y="17"/>
                </a:lnTo>
                <a:lnTo>
                  <a:pt x="165" y="17"/>
                </a:lnTo>
                <a:lnTo>
                  <a:pt x="193" y="17"/>
                </a:lnTo>
                <a:lnTo>
                  <a:pt x="198" y="17"/>
                </a:lnTo>
                <a:lnTo>
                  <a:pt x="200" y="17"/>
                </a:lnTo>
                <a:lnTo>
                  <a:pt x="203" y="17"/>
                </a:lnTo>
                <a:lnTo>
                  <a:pt x="205" y="17"/>
                </a:lnTo>
                <a:lnTo>
                  <a:pt x="219" y="17"/>
                </a:lnTo>
                <a:lnTo>
                  <a:pt x="224" y="17"/>
                </a:lnTo>
                <a:lnTo>
                  <a:pt x="235" y="17"/>
                </a:lnTo>
                <a:lnTo>
                  <a:pt x="256" y="17"/>
                </a:lnTo>
                <a:lnTo>
                  <a:pt x="269" y="17"/>
                </a:lnTo>
                <a:lnTo>
                  <a:pt x="277" y="17"/>
                </a:lnTo>
                <a:lnTo>
                  <a:pt x="285" y="17"/>
                </a:lnTo>
                <a:lnTo>
                  <a:pt x="313" y="17"/>
                </a:lnTo>
                <a:lnTo>
                  <a:pt x="313" y="30"/>
                </a:lnTo>
                <a:lnTo>
                  <a:pt x="313" y="40"/>
                </a:lnTo>
                <a:lnTo>
                  <a:pt x="313" y="43"/>
                </a:lnTo>
                <a:lnTo>
                  <a:pt x="313" y="60"/>
                </a:lnTo>
                <a:lnTo>
                  <a:pt x="313" y="62"/>
                </a:lnTo>
                <a:lnTo>
                  <a:pt x="313" y="68"/>
                </a:lnTo>
                <a:lnTo>
                  <a:pt x="313" y="70"/>
                </a:lnTo>
                <a:lnTo>
                  <a:pt x="313" y="72"/>
                </a:lnTo>
                <a:lnTo>
                  <a:pt x="313" y="75"/>
                </a:lnTo>
                <a:lnTo>
                  <a:pt x="313" y="76"/>
                </a:lnTo>
                <a:lnTo>
                  <a:pt x="313" y="81"/>
                </a:lnTo>
                <a:lnTo>
                  <a:pt x="313" y="86"/>
                </a:lnTo>
                <a:lnTo>
                  <a:pt x="313" y="92"/>
                </a:lnTo>
                <a:lnTo>
                  <a:pt x="313" y="94"/>
                </a:lnTo>
                <a:lnTo>
                  <a:pt x="313" y="96"/>
                </a:lnTo>
                <a:lnTo>
                  <a:pt x="313" y="116"/>
                </a:lnTo>
                <a:lnTo>
                  <a:pt x="313" y="126"/>
                </a:lnTo>
                <a:lnTo>
                  <a:pt x="313" y="134"/>
                </a:lnTo>
                <a:lnTo>
                  <a:pt x="313" y="147"/>
                </a:lnTo>
                <a:lnTo>
                  <a:pt x="313" y="172"/>
                </a:lnTo>
                <a:lnTo>
                  <a:pt x="307" y="172"/>
                </a:lnTo>
                <a:lnTo>
                  <a:pt x="307" y="198"/>
                </a:lnTo>
                <a:lnTo>
                  <a:pt x="307" y="233"/>
                </a:lnTo>
                <a:lnTo>
                  <a:pt x="307" y="244"/>
                </a:lnTo>
                <a:lnTo>
                  <a:pt x="307" y="254"/>
                </a:lnTo>
                <a:lnTo>
                  <a:pt x="305" y="254"/>
                </a:lnTo>
                <a:lnTo>
                  <a:pt x="307" y="257"/>
                </a:lnTo>
                <a:lnTo>
                  <a:pt x="307" y="259"/>
                </a:lnTo>
                <a:lnTo>
                  <a:pt x="305" y="259"/>
                </a:lnTo>
                <a:lnTo>
                  <a:pt x="304" y="259"/>
                </a:lnTo>
                <a:lnTo>
                  <a:pt x="302" y="260"/>
                </a:lnTo>
                <a:lnTo>
                  <a:pt x="301" y="262"/>
                </a:lnTo>
                <a:lnTo>
                  <a:pt x="301" y="264"/>
                </a:lnTo>
                <a:lnTo>
                  <a:pt x="299" y="265"/>
                </a:lnTo>
                <a:lnTo>
                  <a:pt x="297" y="267"/>
                </a:lnTo>
                <a:lnTo>
                  <a:pt x="296" y="268"/>
                </a:lnTo>
                <a:lnTo>
                  <a:pt x="296" y="270"/>
                </a:lnTo>
                <a:lnTo>
                  <a:pt x="294" y="272"/>
                </a:lnTo>
                <a:lnTo>
                  <a:pt x="294" y="270"/>
                </a:lnTo>
                <a:lnTo>
                  <a:pt x="294" y="268"/>
                </a:lnTo>
                <a:lnTo>
                  <a:pt x="293" y="268"/>
                </a:lnTo>
                <a:lnTo>
                  <a:pt x="293" y="270"/>
                </a:lnTo>
                <a:lnTo>
                  <a:pt x="291" y="270"/>
                </a:lnTo>
                <a:lnTo>
                  <a:pt x="289" y="270"/>
                </a:lnTo>
                <a:lnTo>
                  <a:pt x="289" y="268"/>
                </a:lnTo>
                <a:lnTo>
                  <a:pt x="288" y="268"/>
                </a:lnTo>
                <a:lnTo>
                  <a:pt x="286" y="267"/>
                </a:lnTo>
                <a:lnTo>
                  <a:pt x="285" y="265"/>
                </a:lnTo>
                <a:lnTo>
                  <a:pt x="285" y="267"/>
                </a:lnTo>
                <a:lnTo>
                  <a:pt x="283" y="267"/>
                </a:lnTo>
                <a:lnTo>
                  <a:pt x="281" y="267"/>
                </a:lnTo>
                <a:lnTo>
                  <a:pt x="281" y="268"/>
                </a:lnTo>
                <a:lnTo>
                  <a:pt x="281" y="270"/>
                </a:lnTo>
                <a:lnTo>
                  <a:pt x="281" y="272"/>
                </a:lnTo>
                <a:lnTo>
                  <a:pt x="280" y="272"/>
                </a:lnTo>
                <a:lnTo>
                  <a:pt x="280" y="273"/>
                </a:lnTo>
                <a:lnTo>
                  <a:pt x="278" y="273"/>
                </a:lnTo>
                <a:lnTo>
                  <a:pt x="278" y="275"/>
                </a:lnTo>
                <a:lnTo>
                  <a:pt x="277" y="275"/>
                </a:lnTo>
                <a:lnTo>
                  <a:pt x="278" y="275"/>
                </a:lnTo>
                <a:lnTo>
                  <a:pt x="280" y="275"/>
                </a:lnTo>
                <a:lnTo>
                  <a:pt x="280" y="276"/>
                </a:lnTo>
                <a:lnTo>
                  <a:pt x="280" y="278"/>
                </a:lnTo>
                <a:lnTo>
                  <a:pt x="278" y="278"/>
                </a:lnTo>
                <a:lnTo>
                  <a:pt x="278" y="276"/>
                </a:lnTo>
                <a:lnTo>
                  <a:pt x="277" y="276"/>
                </a:lnTo>
                <a:lnTo>
                  <a:pt x="275" y="278"/>
                </a:lnTo>
                <a:lnTo>
                  <a:pt x="273" y="280"/>
                </a:lnTo>
                <a:lnTo>
                  <a:pt x="273" y="278"/>
                </a:lnTo>
                <a:lnTo>
                  <a:pt x="273" y="276"/>
                </a:lnTo>
                <a:lnTo>
                  <a:pt x="275" y="275"/>
                </a:lnTo>
                <a:lnTo>
                  <a:pt x="277" y="275"/>
                </a:lnTo>
                <a:lnTo>
                  <a:pt x="277" y="273"/>
                </a:lnTo>
                <a:lnTo>
                  <a:pt x="278" y="273"/>
                </a:lnTo>
                <a:lnTo>
                  <a:pt x="280" y="273"/>
                </a:lnTo>
                <a:lnTo>
                  <a:pt x="280" y="272"/>
                </a:lnTo>
                <a:lnTo>
                  <a:pt x="280" y="270"/>
                </a:lnTo>
                <a:lnTo>
                  <a:pt x="280" y="268"/>
                </a:lnTo>
                <a:lnTo>
                  <a:pt x="280" y="267"/>
                </a:lnTo>
                <a:lnTo>
                  <a:pt x="281" y="267"/>
                </a:lnTo>
                <a:lnTo>
                  <a:pt x="281" y="265"/>
                </a:lnTo>
                <a:lnTo>
                  <a:pt x="283" y="265"/>
                </a:lnTo>
                <a:lnTo>
                  <a:pt x="285" y="264"/>
                </a:lnTo>
                <a:lnTo>
                  <a:pt x="285" y="262"/>
                </a:lnTo>
                <a:lnTo>
                  <a:pt x="285" y="260"/>
                </a:lnTo>
                <a:lnTo>
                  <a:pt x="285" y="259"/>
                </a:lnTo>
                <a:lnTo>
                  <a:pt x="285" y="257"/>
                </a:lnTo>
                <a:lnTo>
                  <a:pt x="285" y="256"/>
                </a:lnTo>
                <a:lnTo>
                  <a:pt x="283" y="257"/>
                </a:lnTo>
                <a:lnTo>
                  <a:pt x="281" y="257"/>
                </a:lnTo>
                <a:lnTo>
                  <a:pt x="280" y="257"/>
                </a:lnTo>
                <a:lnTo>
                  <a:pt x="280" y="259"/>
                </a:lnTo>
                <a:lnTo>
                  <a:pt x="278" y="259"/>
                </a:lnTo>
                <a:lnTo>
                  <a:pt x="278" y="257"/>
                </a:lnTo>
                <a:lnTo>
                  <a:pt x="278" y="256"/>
                </a:lnTo>
                <a:lnTo>
                  <a:pt x="278" y="254"/>
                </a:lnTo>
                <a:lnTo>
                  <a:pt x="277" y="252"/>
                </a:lnTo>
                <a:lnTo>
                  <a:pt x="278" y="251"/>
                </a:lnTo>
                <a:lnTo>
                  <a:pt x="278" y="249"/>
                </a:lnTo>
                <a:lnTo>
                  <a:pt x="269" y="249"/>
                </a:lnTo>
                <a:lnTo>
                  <a:pt x="261" y="249"/>
                </a:lnTo>
                <a:lnTo>
                  <a:pt x="262" y="249"/>
                </a:lnTo>
                <a:lnTo>
                  <a:pt x="264" y="249"/>
                </a:lnTo>
                <a:lnTo>
                  <a:pt x="265" y="249"/>
                </a:lnTo>
                <a:lnTo>
                  <a:pt x="267" y="248"/>
                </a:lnTo>
                <a:lnTo>
                  <a:pt x="269" y="246"/>
                </a:lnTo>
                <a:lnTo>
                  <a:pt x="269" y="244"/>
                </a:lnTo>
                <a:lnTo>
                  <a:pt x="267" y="244"/>
                </a:lnTo>
                <a:lnTo>
                  <a:pt x="267" y="246"/>
                </a:lnTo>
                <a:lnTo>
                  <a:pt x="265" y="246"/>
                </a:lnTo>
                <a:lnTo>
                  <a:pt x="265" y="248"/>
                </a:lnTo>
                <a:lnTo>
                  <a:pt x="264" y="248"/>
                </a:lnTo>
                <a:lnTo>
                  <a:pt x="262" y="246"/>
                </a:lnTo>
                <a:lnTo>
                  <a:pt x="261" y="246"/>
                </a:lnTo>
                <a:lnTo>
                  <a:pt x="261" y="248"/>
                </a:lnTo>
                <a:lnTo>
                  <a:pt x="257" y="248"/>
                </a:lnTo>
                <a:lnTo>
                  <a:pt x="256" y="248"/>
                </a:lnTo>
                <a:lnTo>
                  <a:pt x="256" y="246"/>
                </a:lnTo>
                <a:lnTo>
                  <a:pt x="254" y="248"/>
                </a:lnTo>
                <a:lnTo>
                  <a:pt x="253" y="246"/>
                </a:lnTo>
                <a:lnTo>
                  <a:pt x="249" y="246"/>
                </a:lnTo>
                <a:lnTo>
                  <a:pt x="249" y="244"/>
                </a:lnTo>
                <a:lnTo>
                  <a:pt x="248" y="244"/>
                </a:lnTo>
                <a:lnTo>
                  <a:pt x="246" y="244"/>
                </a:lnTo>
                <a:lnTo>
                  <a:pt x="245" y="244"/>
                </a:lnTo>
                <a:lnTo>
                  <a:pt x="245" y="246"/>
                </a:lnTo>
                <a:lnTo>
                  <a:pt x="243" y="244"/>
                </a:lnTo>
                <a:lnTo>
                  <a:pt x="243" y="246"/>
                </a:lnTo>
                <a:lnTo>
                  <a:pt x="241" y="246"/>
                </a:lnTo>
                <a:lnTo>
                  <a:pt x="243" y="246"/>
                </a:lnTo>
                <a:lnTo>
                  <a:pt x="241" y="246"/>
                </a:lnTo>
                <a:lnTo>
                  <a:pt x="240" y="248"/>
                </a:lnTo>
                <a:lnTo>
                  <a:pt x="238" y="249"/>
                </a:lnTo>
                <a:lnTo>
                  <a:pt x="240" y="249"/>
                </a:lnTo>
                <a:lnTo>
                  <a:pt x="241" y="249"/>
                </a:lnTo>
                <a:lnTo>
                  <a:pt x="229" y="249"/>
                </a:lnTo>
                <a:lnTo>
                  <a:pt x="227" y="249"/>
                </a:lnTo>
                <a:lnTo>
                  <a:pt x="225" y="249"/>
                </a:lnTo>
                <a:lnTo>
                  <a:pt x="224" y="249"/>
                </a:lnTo>
                <a:lnTo>
                  <a:pt x="222" y="249"/>
                </a:lnTo>
                <a:lnTo>
                  <a:pt x="221" y="251"/>
                </a:lnTo>
                <a:lnTo>
                  <a:pt x="221" y="249"/>
                </a:lnTo>
                <a:lnTo>
                  <a:pt x="219" y="249"/>
                </a:lnTo>
                <a:lnTo>
                  <a:pt x="217" y="249"/>
                </a:lnTo>
                <a:lnTo>
                  <a:pt x="217" y="248"/>
                </a:lnTo>
                <a:lnTo>
                  <a:pt x="214" y="249"/>
                </a:lnTo>
                <a:lnTo>
                  <a:pt x="206" y="252"/>
                </a:lnTo>
                <a:lnTo>
                  <a:pt x="205" y="252"/>
                </a:lnTo>
                <a:lnTo>
                  <a:pt x="203" y="252"/>
                </a:lnTo>
                <a:lnTo>
                  <a:pt x="195" y="260"/>
                </a:lnTo>
                <a:lnTo>
                  <a:pt x="195" y="262"/>
                </a:lnTo>
                <a:lnTo>
                  <a:pt x="195" y="264"/>
                </a:lnTo>
                <a:lnTo>
                  <a:pt x="193" y="262"/>
                </a:lnTo>
                <a:lnTo>
                  <a:pt x="193" y="264"/>
                </a:lnTo>
                <a:lnTo>
                  <a:pt x="192" y="264"/>
                </a:lnTo>
                <a:lnTo>
                  <a:pt x="190" y="265"/>
                </a:lnTo>
                <a:lnTo>
                  <a:pt x="190" y="264"/>
                </a:lnTo>
                <a:lnTo>
                  <a:pt x="190" y="262"/>
                </a:lnTo>
                <a:lnTo>
                  <a:pt x="189" y="260"/>
                </a:lnTo>
                <a:lnTo>
                  <a:pt x="189" y="262"/>
                </a:lnTo>
                <a:lnTo>
                  <a:pt x="189" y="260"/>
                </a:lnTo>
                <a:lnTo>
                  <a:pt x="187" y="260"/>
                </a:lnTo>
                <a:lnTo>
                  <a:pt x="185" y="260"/>
                </a:lnTo>
                <a:lnTo>
                  <a:pt x="185" y="262"/>
                </a:lnTo>
                <a:lnTo>
                  <a:pt x="184" y="262"/>
                </a:lnTo>
                <a:lnTo>
                  <a:pt x="184" y="260"/>
                </a:lnTo>
                <a:lnTo>
                  <a:pt x="184" y="259"/>
                </a:lnTo>
                <a:lnTo>
                  <a:pt x="184" y="257"/>
                </a:lnTo>
                <a:lnTo>
                  <a:pt x="182" y="252"/>
                </a:lnTo>
                <a:lnTo>
                  <a:pt x="182" y="251"/>
                </a:lnTo>
                <a:lnTo>
                  <a:pt x="181" y="251"/>
                </a:lnTo>
                <a:lnTo>
                  <a:pt x="181" y="249"/>
                </a:lnTo>
                <a:lnTo>
                  <a:pt x="177" y="249"/>
                </a:lnTo>
                <a:lnTo>
                  <a:pt x="169" y="249"/>
                </a:lnTo>
                <a:lnTo>
                  <a:pt x="155" y="249"/>
                </a:lnTo>
                <a:lnTo>
                  <a:pt x="155" y="275"/>
                </a:lnTo>
                <a:lnTo>
                  <a:pt x="155" y="276"/>
                </a:lnTo>
                <a:lnTo>
                  <a:pt x="155" y="278"/>
                </a:lnTo>
                <a:lnTo>
                  <a:pt x="155" y="280"/>
                </a:lnTo>
                <a:lnTo>
                  <a:pt x="155" y="281"/>
                </a:lnTo>
                <a:lnTo>
                  <a:pt x="155" y="283"/>
                </a:lnTo>
                <a:lnTo>
                  <a:pt x="155" y="284"/>
                </a:lnTo>
                <a:lnTo>
                  <a:pt x="155" y="286"/>
                </a:lnTo>
                <a:lnTo>
                  <a:pt x="155" y="288"/>
                </a:lnTo>
                <a:lnTo>
                  <a:pt x="155" y="291"/>
                </a:lnTo>
                <a:lnTo>
                  <a:pt x="155" y="294"/>
                </a:lnTo>
                <a:lnTo>
                  <a:pt x="157" y="305"/>
                </a:lnTo>
                <a:lnTo>
                  <a:pt x="157" y="313"/>
                </a:lnTo>
                <a:lnTo>
                  <a:pt x="155" y="313"/>
                </a:lnTo>
                <a:lnTo>
                  <a:pt x="144" y="313"/>
                </a:lnTo>
                <a:lnTo>
                  <a:pt x="136" y="313"/>
                </a:lnTo>
                <a:lnTo>
                  <a:pt x="117" y="313"/>
                </a:lnTo>
                <a:lnTo>
                  <a:pt x="102" y="313"/>
                </a:lnTo>
                <a:lnTo>
                  <a:pt x="80" y="313"/>
                </a:lnTo>
                <a:lnTo>
                  <a:pt x="65" y="313"/>
                </a:lnTo>
                <a:lnTo>
                  <a:pt x="43" y="313"/>
                </a:lnTo>
                <a:lnTo>
                  <a:pt x="40" y="313"/>
                </a:lnTo>
                <a:lnTo>
                  <a:pt x="35" y="313"/>
                </a:lnTo>
                <a:lnTo>
                  <a:pt x="25" y="313"/>
                </a:lnTo>
                <a:lnTo>
                  <a:pt x="16" y="313"/>
                </a:lnTo>
                <a:lnTo>
                  <a:pt x="0" y="313"/>
                </a:lnTo>
                <a:lnTo>
                  <a:pt x="0" y="312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4"/>
                </a:lnTo>
                <a:lnTo>
                  <a:pt x="0" y="302"/>
                </a:lnTo>
                <a:lnTo>
                  <a:pt x="0" y="300"/>
                </a:lnTo>
                <a:lnTo>
                  <a:pt x="0" y="299"/>
                </a:lnTo>
                <a:lnTo>
                  <a:pt x="0" y="297"/>
                </a:lnTo>
                <a:lnTo>
                  <a:pt x="0" y="296"/>
                </a:lnTo>
                <a:lnTo>
                  <a:pt x="0" y="294"/>
                </a:lnTo>
                <a:lnTo>
                  <a:pt x="0" y="292"/>
                </a:lnTo>
                <a:lnTo>
                  <a:pt x="0" y="291"/>
                </a:lnTo>
                <a:lnTo>
                  <a:pt x="0" y="289"/>
                </a:lnTo>
                <a:lnTo>
                  <a:pt x="0" y="288"/>
                </a:lnTo>
                <a:lnTo>
                  <a:pt x="0" y="286"/>
                </a:lnTo>
                <a:lnTo>
                  <a:pt x="0" y="284"/>
                </a:lnTo>
                <a:lnTo>
                  <a:pt x="0" y="283"/>
                </a:lnTo>
                <a:lnTo>
                  <a:pt x="0" y="281"/>
                </a:lnTo>
                <a:lnTo>
                  <a:pt x="0" y="280"/>
                </a:lnTo>
                <a:lnTo>
                  <a:pt x="0" y="278"/>
                </a:lnTo>
                <a:lnTo>
                  <a:pt x="0" y="276"/>
                </a:lnTo>
                <a:lnTo>
                  <a:pt x="0" y="275"/>
                </a:lnTo>
                <a:lnTo>
                  <a:pt x="0" y="273"/>
                </a:lnTo>
                <a:lnTo>
                  <a:pt x="0" y="272"/>
                </a:lnTo>
                <a:lnTo>
                  <a:pt x="0" y="270"/>
                </a:lnTo>
                <a:lnTo>
                  <a:pt x="0" y="268"/>
                </a:lnTo>
                <a:lnTo>
                  <a:pt x="0" y="267"/>
                </a:lnTo>
                <a:lnTo>
                  <a:pt x="0" y="265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0" y="248"/>
                </a:lnTo>
                <a:lnTo>
                  <a:pt x="0" y="236"/>
                </a:lnTo>
                <a:lnTo>
                  <a:pt x="0" y="235"/>
                </a:lnTo>
                <a:lnTo>
                  <a:pt x="0" y="233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1" y="156"/>
                </a:lnTo>
                <a:lnTo>
                  <a:pt x="3" y="156"/>
                </a:lnTo>
                <a:lnTo>
                  <a:pt x="5" y="156"/>
                </a:lnTo>
                <a:lnTo>
                  <a:pt x="5" y="155"/>
                </a:lnTo>
                <a:lnTo>
                  <a:pt x="5" y="153"/>
                </a:lnTo>
                <a:lnTo>
                  <a:pt x="5" y="152"/>
                </a:lnTo>
                <a:lnTo>
                  <a:pt x="5" y="150"/>
                </a:lnTo>
                <a:lnTo>
                  <a:pt x="5" y="148"/>
                </a:lnTo>
                <a:lnTo>
                  <a:pt x="5" y="147"/>
                </a:lnTo>
                <a:lnTo>
                  <a:pt x="5" y="145"/>
                </a:lnTo>
                <a:lnTo>
                  <a:pt x="5" y="144"/>
                </a:lnTo>
                <a:lnTo>
                  <a:pt x="5" y="142"/>
                </a:lnTo>
                <a:lnTo>
                  <a:pt x="5" y="140"/>
                </a:lnTo>
                <a:lnTo>
                  <a:pt x="5" y="139"/>
                </a:lnTo>
                <a:lnTo>
                  <a:pt x="5" y="137"/>
                </a:lnTo>
                <a:lnTo>
                  <a:pt x="5" y="136"/>
                </a:lnTo>
                <a:lnTo>
                  <a:pt x="5" y="134"/>
                </a:lnTo>
                <a:lnTo>
                  <a:pt x="5" y="132"/>
                </a:lnTo>
                <a:lnTo>
                  <a:pt x="5" y="131"/>
                </a:lnTo>
                <a:lnTo>
                  <a:pt x="5" y="129"/>
                </a:lnTo>
                <a:lnTo>
                  <a:pt x="5" y="128"/>
                </a:lnTo>
                <a:lnTo>
                  <a:pt x="5" y="126"/>
                </a:lnTo>
                <a:lnTo>
                  <a:pt x="5" y="124"/>
                </a:lnTo>
                <a:lnTo>
                  <a:pt x="5" y="123"/>
                </a:lnTo>
                <a:lnTo>
                  <a:pt x="5" y="121"/>
                </a:lnTo>
                <a:lnTo>
                  <a:pt x="5" y="120"/>
                </a:lnTo>
                <a:lnTo>
                  <a:pt x="5" y="118"/>
                </a:lnTo>
                <a:lnTo>
                  <a:pt x="5" y="116"/>
                </a:lnTo>
                <a:lnTo>
                  <a:pt x="5" y="115"/>
                </a:lnTo>
                <a:lnTo>
                  <a:pt x="5" y="113"/>
                </a:lnTo>
                <a:lnTo>
                  <a:pt x="5" y="112"/>
                </a:lnTo>
                <a:lnTo>
                  <a:pt x="5" y="110"/>
                </a:lnTo>
                <a:lnTo>
                  <a:pt x="5" y="108"/>
                </a:lnTo>
                <a:lnTo>
                  <a:pt x="5" y="107"/>
                </a:lnTo>
                <a:lnTo>
                  <a:pt x="5" y="105"/>
                </a:lnTo>
                <a:lnTo>
                  <a:pt x="5" y="104"/>
                </a:lnTo>
                <a:lnTo>
                  <a:pt x="5" y="102"/>
                </a:lnTo>
                <a:lnTo>
                  <a:pt x="5" y="100"/>
                </a:lnTo>
                <a:lnTo>
                  <a:pt x="5" y="99"/>
                </a:lnTo>
                <a:lnTo>
                  <a:pt x="5" y="97"/>
                </a:lnTo>
                <a:lnTo>
                  <a:pt x="5" y="96"/>
                </a:lnTo>
                <a:lnTo>
                  <a:pt x="5" y="94"/>
                </a:lnTo>
                <a:lnTo>
                  <a:pt x="5" y="92"/>
                </a:lnTo>
                <a:lnTo>
                  <a:pt x="5" y="91"/>
                </a:lnTo>
                <a:lnTo>
                  <a:pt x="5" y="89"/>
                </a:lnTo>
                <a:lnTo>
                  <a:pt x="5" y="88"/>
                </a:lnTo>
                <a:lnTo>
                  <a:pt x="5" y="86"/>
                </a:lnTo>
                <a:lnTo>
                  <a:pt x="5" y="84"/>
                </a:lnTo>
                <a:lnTo>
                  <a:pt x="5" y="83"/>
                </a:lnTo>
                <a:lnTo>
                  <a:pt x="5" y="81"/>
                </a:lnTo>
                <a:lnTo>
                  <a:pt x="5" y="80"/>
                </a:lnTo>
                <a:lnTo>
                  <a:pt x="5" y="78"/>
                </a:lnTo>
                <a:lnTo>
                  <a:pt x="5" y="76"/>
                </a:lnTo>
                <a:lnTo>
                  <a:pt x="5" y="75"/>
                </a:lnTo>
                <a:lnTo>
                  <a:pt x="5" y="73"/>
                </a:lnTo>
                <a:lnTo>
                  <a:pt x="5" y="72"/>
                </a:lnTo>
                <a:lnTo>
                  <a:pt x="5" y="70"/>
                </a:lnTo>
                <a:lnTo>
                  <a:pt x="5" y="68"/>
                </a:lnTo>
                <a:lnTo>
                  <a:pt x="5" y="67"/>
                </a:lnTo>
                <a:lnTo>
                  <a:pt x="5" y="65"/>
                </a:lnTo>
                <a:lnTo>
                  <a:pt x="5" y="64"/>
                </a:lnTo>
                <a:lnTo>
                  <a:pt x="5" y="62"/>
                </a:lnTo>
                <a:lnTo>
                  <a:pt x="5" y="60"/>
                </a:lnTo>
                <a:lnTo>
                  <a:pt x="5" y="59"/>
                </a:lnTo>
                <a:lnTo>
                  <a:pt x="5" y="57"/>
                </a:lnTo>
                <a:lnTo>
                  <a:pt x="5" y="56"/>
                </a:lnTo>
                <a:lnTo>
                  <a:pt x="5" y="54"/>
                </a:lnTo>
                <a:lnTo>
                  <a:pt x="5" y="52"/>
                </a:lnTo>
                <a:lnTo>
                  <a:pt x="5" y="51"/>
                </a:lnTo>
                <a:lnTo>
                  <a:pt x="5" y="49"/>
                </a:lnTo>
                <a:lnTo>
                  <a:pt x="5" y="48"/>
                </a:lnTo>
                <a:lnTo>
                  <a:pt x="5" y="46"/>
                </a:lnTo>
                <a:lnTo>
                  <a:pt x="5" y="44"/>
                </a:lnTo>
                <a:lnTo>
                  <a:pt x="5" y="43"/>
                </a:lnTo>
                <a:lnTo>
                  <a:pt x="5" y="41"/>
                </a:lnTo>
                <a:lnTo>
                  <a:pt x="5" y="40"/>
                </a:lnTo>
                <a:lnTo>
                  <a:pt x="5" y="38"/>
                </a:lnTo>
                <a:lnTo>
                  <a:pt x="5" y="36"/>
                </a:lnTo>
                <a:lnTo>
                  <a:pt x="5" y="35"/>
                </a:lnTo>
                <a:lnTo>
                  <a:pt x="5" y="33"/>
                </a:lnTo>
                <a:lnTo>
                  <a:pt x="5" y="32"/>
                </a:lnTo>
                <a:lnTo>
                  <a:pt x="5" y="30"/>
                </a:lnTo>
                <a:lnTo>
                  <a:pt x="5" y="28"/>
                </a:lnTo>
                <a:lnTo>
                  <a:pt x="5" y="27"/>
                </a:lnTo>
                <a:lnTo>
                  <a:pt x="5" y="25"/>
                </a:lnTo>
                <a:lnTo>
                  <a:pt x="5" y="12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38" y="1"/>
                </a:lnTo>
                <a:lnTo>
                  <a:pt x="40" y="1"/>
                </a:lnTo>
                <a:lnTo>
                  <a:pt x="41" y="1"/>
                </a:lnTo>
                <a:lnTo>
                  <a:pt x="43" y="1"/>
                </a:lnTo>
                <a:lnTo>
                  <a:pt x="45" y="1"/>
                </a:lnTo>
                <a:lnTo>
                  <a:pt x="46" y="1"/>
                </a:lnTo>
                <a:lnTo>
                  <a:pt x="48" y="1"/>
                </a:lnTo>
                <a:lnTo>
                  <a:pt x="49" y="1"/>
                </a:lnTo>
                <a:lnTo>
                  <a:pt x="51" y="1"/>
                </a:lnTo>
                <a:lnTo>
                  <a:pt x="53" y="1"/>
                </a:lnTo>
                <a:lnTo>
                  <a:pt x="54" y="1"/>
                </a:lnTo>
                <a:lnTo>
                  <a:pt x="56" y="1"/>
                </a:lnTo>
                <a:lnTo>
                  <a:pt x="57" y="1"/>
                </a:lnTo>
                <a:lnTo>
                  <a:pt x="59" y="1"/>
                </a:lnTo>
                <a:lnTo>
                  <a:pt x="61" y="1"/>
                </a:lnTo>
                <a:lnTo>
                  <a:pt x="62" y="1"/>
                </a:lnTo>
                <a:lnTo>
                  <a:pt x="64" y="1"/>
                </a:lnTo>
                <a:lnTo>
                  <a:pt x="65" y="1"/>
                </a:lnTo>
                <a:lnTo>
                  <a:pt x="67" y="1"/>
                </a:lnTo>
                <a:lnTo>
                  <a:pt x="69" y="1"/>
                </a:lnTo>
                <a:lnTo>
                  <a:pt x="70" y="1"/>
                </a:lnTo>
                <a:lnTo>
                  <a:pt x="72" y="1"/>
                </a:lnTo>
                <a:lnTo>
                  <a:pt x="73" y="1"/>
                </a:lnTo>
                <a:lnTo>
                  <a:pt x="75" y="1"/>
                </a:lnTo>
                <a:lnTo>
                  <a:pt x="77" y="1"/>
                </a:lnTo>
                <a:lnTo>
                  <a:pt x="78" y="1"/>
                </a:lnTo>
                <a:lnTo>
                  <a:pt x="80" y="1"/>
                </a:lnTo>
                <a:lnTo>
                  <a:pt x="81" y="1"/>
                </a:lnTo>
                <a:lnTo>
                  <a:pt x="83" y="1"/>
                </a:lnTo>
                <a:close/>
              </a:path>
            </a:pathLst>
          </a:custGeom>
          <a:solidFill>
            <a:srgbClr val="4552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6"/>
          <p:cNvSpPr>
            <a:spLocks/>
          </p:cNvSpPr>
          <p:nvPr/>
        </p:nvSpPr>
        <p:spPr bwMode="auto">
          <a:xfrm>
            <a:off x="6138863" y="4441826"/>
            <a:ext cx="328613" cy="438150"/>
          </a:xfrm>
          <a:custGeom>
            <a:avLst/>
            <a:gdLst/>
            <a:ahLst/>
            <a:cxnLst>
              <a:cxn ang="0">
                <a:pos x="202" y="205"/>
              </a:cxn>
              <a:cxn ang="0">
                <a:pos x="202" y="215"/>
              </a:cxn>
              <a:cxn ang="0">
                <a:pos x="202" y="232"/>
              </a:cxn>
              <a:cxn ang="0">
                <a:pos x="197" y="276"/>
              </a:cxn>
              <a:cxn ang="0">
                <a:pos x="162" y="276"/>
              </a:cxn>
              <a:cxn ang="0">
                <a:pos x="130" y="276"/>
              </a:cxn>
              <a:cxn ang="0">
                <a:pos x="85" y="276"/>
              </a:cxn>
              <a:cxn ang="0">
                <a:pos x="47" y="252"/>
              </a:cxn>
              <a:cxn ang="0">
                <a:pos x="47" y="210"/>
              </a:cxn>
              <a:cxn ang="0">
                <a:pos x="19" y="197"/>
              </a:cxn>
              <a:cxn ang="0">
                <a:pos x="0" y="181"/>
              </a:cxn>
              <a:cxn ang="0">
                <a:pos x="7" y="159"/>
              </a:cxn>
              <a:cxn ang="0">
                <a:pos x="8" y="144"/>
              </a:cxn>
              <a:cxn ang="0">
                <a:pos x="8" y="128"/>
              </a:cxn>
              <a:cxn ang="0">
                <a:pos x="10" y="119"/>
              </a:cxn>
              <a:cxn ang="0">
                <a:pos x="19" y="119"/>
              </a:cxn>
              <a:cxn ang="0">
                <a:pos x="21" y="111"/>
              </a:cxn>
              <a:cxn ang="0">
                <a:pos x="21" y="101"/>
              </a:cxn>
              <a:cxn ang="0">
                <a:pos x="21" y="92"/>
              </a:cxn>
              <a:cxn ang="0">
                <a:pos x="21" y="82"/>
              </a:cxn>
              <a:cxn ang="0">
                <a:pos x="21" y="72"/>
              </a:cxn>
              <a:cxn ang="0">
                <a:pos x="21" y="63"/>
              </a:cxn>
              <a:cxn ang="0">
                <a:pos x="21" y="53"/>
              </a:cxn>
              <a:cxn ang="0">
                <a:pos x="21" y="44"/>
              </a:cxn>
              <a:cxn ang="0">
                <a:pos x="27" y="40"/>
              </a:cxn>
              <a:cxn ang="0">
                <a:pos x="37" y="40"/>
              </a:cxn>
              <a:cxn ang="0">
                <a:pos x="50" y="15"/>
              </a:cxn>
              <a:cxn ang="0">
                <a:pos x="50" y="5"/>
              </a:cxn>
              <a:cxn ang="0">
                <a:pos x="56" y="2"/>
              </a:cxn>
              <a:cxn ang="0">
                <a:pos x="117" y="4"/>
              </a:cxn>
              <a:cxn ang="0">
                <a:pos x="141" y="2"/>
              </a:cxn>
              <a:cxn ang="0">
                <a:pos x="151" y="2"/>
              </a:cxn>
              <a:cxn ang="0">
                <a:pos x="160" y="2"/>
              </a:cxn>
              <a:cxn ang="0">
                <a:pos x="170" y="2"/>
              </a:cxn>
              <a:cxn ang="0">
                <a:pos x="179" y="2"/>
              </a:cxn>
              <a:cxn ang="0">
                <a:pos x="189" y="2"/>
              </a:cxn>
              <a:cxn ang="0">
                <a:pos x="199" y="2"/>
              </a:cxn>
              <a:cxn ang="0">
                <a:pos x="207" y="0"/>
              </a:cxn>
              <a:cxn ang="0">
                <a:pos x="207" y="10"/>
              </a:cxn>
              <a:cxn ang="0">
                <a:pos x="207" y="20"/>
              </a:cxn>
              <a:cxn ang="0">
                <a:pos x="207" y="29"/>
              </a:cxn>
              <a:cxn ang="0">
                <a:pos x="207" y="39"/>
              </a:cxn>
              <a:cxn ang="0">
                <a:pos x="202" y="44"/>
              </a:cxn>
              <a:cxn ang="0">
                <a:pos x="202" y="53"/>
              </a:cxn>
              <a:cxn ang="0">
                <a:pos x="202" y="63"/>
              </a:cxn>
              <a:cxn ang="0">
                <a:pos x="202" y="72"/>
              </a:cxn>
              <a:cxn ang="0">
                <a:pos x="202" y="82"/>
              </a:cxn>
              <a:cxn ang="0">
                <a:pos x="202" y="92"/>
              </a:cxn>
              <a:cxn ang="0">
                <a:pos x="202" y="101"/>
              </a:cxn>
              <a:cxn ang="0">
                <a:pos x="202" y="111"/>
              </a:cxn>
              <a:cxn ang="0">
                <a:pos x="202" y="120"/>
              </a:cxn>
              <a:cxn ang="0">
                <a:pos x="202" y="151"/>
              </a:cxn>
              <a:cxn ang="0">
                <a:pos x="202" y="160"/>
              </a:cxn>
              <a:cxn ang="0">
                <a:pos x="202" y="170"/>
              </a:cxn>
              <a:cxn ang="0">
                <a:pos x="202" y="180"/>
              </a:cxn>
              <a:cxn ang="0">
                <a:pos x="202" y="189"/>
              </a:cxn>
            </a:cxnLst>
            <a:rect l="0" t="0" r="r" b="b"/>
            <a:pathLst>
              <a:path w="207" h="276">
                <a:moveTo>
                  <a:pt x="202" y="197"/>
                </a:moveTo>
                <a:lnTo>
                  <a:pt x="202" y="199"/>
                </a:lnTo>
                <a:lnTo>
                  <a:pt x="202" y="200"/>
                </a:lnTo>
                <a:lnTo>
                  <a:pt x="202" y="202"/>
                </a:lnTo>
                <a:lnTo>
                  <a:pt x="202" y="204"/>
                </a:lnTo>
                <a:lnTo>
                  <a:pt x="202" y="205"/>
                </a:lnTo>
                <a:lnTo>
                  <a:pt x="202" y="207"/>
                </a:lnTo>
                <a:lnTo>
                  <a:pt x="202" y="208"/>
                </a:lnTo>
                <a:lnTo>
                  <a:pt x="202" y="210"/>
                </a:lnTo>
                <a:lnTo>
                  <a:pt x="202" y="212"/>
                </a:lnTo>
                <a:lnTo>
                  <a:pt x="202" y="213"/>
                </a:lnTo>
                <a:lnTo>
                  <a:pt x="202" y="215"/>
                </a:lnTo>
                <a:lnTo>
                  <a:pt x="202" y="216"/>
                </a:lnTo>
                <a:lnTo>
                  <a:pt x="202" y="218"/>
                </a:lnTo>
                <a:lnTo>
                  <a:pt x="202" y="220"/>
                </a:lnTo>
                <a:lnTo>
                  <a:pt x="202" y="221"/>
                </a:lnTo>
                <a:lnTo>
                  <a:pt x="202" y="223"/>
                </a:lnTo>
                <a:lnTo>
                  <a:pt x="202" y="232"/>
                </a:lnTo>
                <a:lnTo>
                  <a:pt x="202" y="252"/>
                </a:lnTo>
                <a:lnTo>
                  <a:pt x="202" y="258"/>
                </a:lnTo>
                <a:lnTo>
                  <a:pt x="202" y="274"/>
                </a:lnTo>
                <a:lnTo>
                  <a:pt x="202" y="276"/>
                </a:lnTo>
                <a:lnTo>
                  <a:pt x="199" y="276"/>
                </a:lnTo>
                <a:lnTo>
                  <a:pt x="197" y="276"/>
                </a:lnTo>
                <a:lnTo>
                  <a:pt x="195" y="276"/>
                </a:lnTo>
                <a:lnTo>
                  <a:pt x="189" y="276"/>
                </a:lnTo>
                <a:lnTo>
                  <a:pt x="167" y="276"/>
                </a:lnTo>
                <a:lnTo>
                  <a:pt x="165" y="276"/>
                </a:lnTo>
                <a:lnTo>
                  <a:pt x="163" y="276"/>
                </a:lnTo>
                <a:lnTo>
                  <a:pt x="162" y="276"/>
                </a:lnTo>
                <a:lnTo>
                  <a:pt x="151" y="276"/>
                </a:lnTo>
                <a:lnTo>
                  <a:pt x="149" y="276"/>
                </a:lnTo>
                <a:lnTo>
                  <a:pt x="138" y="276"/>
                </a:lnTo>
                <a:lnTo>
                  <a:pt x="133" y="276"/>
                </a:lnTo>
                <a:lnTo>
                  <a:pt x="131" y="276"/>
                </a:lnTo>
                <a:lnTo>
                  <a:pt x="130" y="276"/>
                </a:lnTo>
                <a:lnTo>
                  <a:pt x="123" y="276"/>
                </a:lnTo>
                <a:lnTo>
                  <a:pt x="115" y="276"/>
                </a:lnTo>
                <a:lnTo>
                  <a:pt x="111" y="276"/>
                </a:lnTo>
                <a:lnTo>
                  <a:pt x="109" y="276"/>
                </a:lnTo>
                <a:lnTo>
                  <a:pt x="98" y="276"/>
                </a:lnTo>
                <a:lnTo>
                  <a:pt x="85" y="276"/>
                </a:lnTo>
                <a:lnTo>
                  <a:pt x="72" y="276"/>
                </a:lnTo>
                <a:lnTo>
                  <a:pt x="59" y="276"/>
                </a:lnTo>
                <a:lnTo>
                  <a:pt x="45" y="276"/>
                </a:lnTo>
                <a:lnTo>
                  <a:pt x="45" y="272"/>
                </a:lnTo>
                <a:lnTo>
                  <a:pt x="47" y="263"/>
                </a:lnTo>
                <a:lnTo>
                  <a:pt x="47" y="252"/>
                </a:lnTo>
                <a:lnTo>
                  <a:pt x="47" y="250"/>
                </a:lnTo>
                <a:lnTo>
                  <a:pt x="47" y="236"/>
                </a:lnTo>
                <a:lnTo>
                  <a:pt x="47" y="232"/>
                </a:lnTo>
                <a:lnTo>
                  <a:pt x="47" y="228"/>
                </a:lnTo>
                <a:lnTo>
                  <a:pt x="47" y="223"/>
                </a:lnTo>
                <a:lnTo>
                  <a:pt x="47" y="210"/>
                </a:lnTo>
                <a:lnTo>
                  <a:pt x="47" y="199"/>
                </a:lnTo>
                <a:lnTo>
                  <a:pt x="47" y="197"/>
                </a:lnTo>
                <a:lnTo>
                  <a:pt x="45" y="197"/>
                </a:lnTo>
                <a:lnTo>
                  <a:pt x="34" y="197"/>
                </a:lnTo>
                <a:lnTo>
                  <a:pt x="29" y="197"/>
                </a:lnTo>
                <a:lnTo>
                  <a:pt x="19" y="197"/>
                </a:lnTo>
                <a:lnTo>
                  <a:pt x="7" y="197"/>
                </a:lnTo>
                <a:lnTo>
                  <a:pt x="7" y="196"/>
                </a:lnTo>
                <a:lnTo>
                  <a:pt x="7" y="191"/>
                </a:lnTo>
                <a:lnTo>
                  <a:pt x="0" y="191"/>
                </a:lnTo>
                <a:lnTo>
                  <a:pt x="0" y="184"/>
                </a:lnTo>
                <a:lnTo>
                  <a:pt x="0" y="181"/>
                </a:lnTo>
                <a:lnTo>
                  <a:pt x="2" y="172"/>
                </a:lnTo>
                <a:lnTo>
                  <a:pt x="3" y="172"/>
                </a:lnTo>
                <a:lnTo>
                  <a:pt x="3" y="170"/>
                </a:lnTo>
                <a:lnTo>
                  <a:pt x="8" y="170"/>
                </a:lnTo>
                <a:lnTo>
                  <a:pt x="7" y="168"/>
                </a:lnTo>
                <a:lnTo>
                  <a:pt x="7" y="159"/>
                </a:lnTo>
                <a:lnTo>
                  <a:pt x="8" y="157"/>
                </a:lnTo>
                <a:lnTo>
                  <a:pt x="7" y="157"/>
                </a:lnTo>
                <a:lnTo>
                  <a:pt x="7" y="156"/>
                </a:lnTo>
                <a:lnTo>
                  <a:pt x="7" y="152"/>
                </a:lnTo>
                <a:lnTo>
                  <a:pt x="8" y="151"/>
                </a:lnTo>
                <a:lnTo>
                  <a:pt x="8" y="144"/>
                </a:lnTo>
                <a:lnTo>
                  <a:pt x="8" y="143"/>
                </a:lnTo>
                <a:lnTo>
                  <a:pt x="8" y="138"/>
                </a:lnTo>
                <a:lnTo>
                  <a:pt x="8" y="136"/>
                </a:lnTo>
                <a:lnTo>
                  <a:pt x="8" y="135"/>
                </a:lnTo>
                <a:lnTo>
                  <a:pt x="8" y="132"/>
                </a:lnTo>
                <a:lnTo>
                  <a:pt x="8" y="128"/>
                </a:lnTo>
                <a:lnTo>
                  <a:pt x="8" y="127"/>
                </a:lnTo>
                <a:lnTo>
                  <a:pt x="8" y="124"/>
                </a:lnTo>
                <a:lnTo>
                  <a:pt x="8" y="122"/>
                </a:lnTo>
                <a:lnTo>
                  <a:pt x="8" y="120"/>
                </a:lnTo>
                <a:lnTo>
                  <a:pt x="8" y="119"/>
                </a:lnTo>
                <a:lnTo>
                  <a:pt x="10" y="119"/>
                </a:lnTo>
                <a:lnTo>
                  <a:pt x="11" y="119"/>
                </a:lnTo>
                <a:lnTo>
                  <a:pt x="13" y="119"/>
                </a:lnTo>
                <a:lnTo>
                  <a:pt x="15" y="119"/>
                </a:lnTo>
                <a:lnTo>
                  <a:pt x="16" y="119"/>
                </a:lnTo>
                <a:lnTo>
                  <a:pt x="18" y="119"/>
                </a:lnTo>
                <a:lnTo>
                  <a:pt x="19" y="119"/>
                </a:lnTo>
                <a:lnTo>
                  <a:pt x="21" y="119"/>
                </a:lnTo>
                <a:lnTo>
                  <a:pt x="21" y="117"/>
                </a:lnTo>
                <a:lnTo>
                  <a:pt x="21" y="116"/>
                </a:lnTo>
                <a:lnTo>
                  <a:pt x="21" y="114"/>
                </a:lnTo>
                <a:lnTo>
                  <a:pt x="21" y="112"/>
                </a:lnTo>
                <a:lnTo>
                  <a:pt x="21" y="111"/>
                </a:lnTo>
                <a:lnTo>
                  <a:pt x="21" y="109"/>
                </a:lnTo>
                <a:lnTo>
                  <a:pt x="21" y="108"/>
                </a:lnTo>
                <a:lnTo>
                  <a:pt x="21" y="106"/>
                </a:lnTo>
                <a:lnTo>
                  <a:pt x="21" y="104"/>
                </a:lnTo>
                <a:lnTo>
                  <a:pt x="21" y="103"/>
                </a:lnTo>
                <a:lnTo>
                  <a:pt x="21" y="101"/>
                </a:lnTo>
                <a:lnTo>
                  <a:pt x="21" y="100"/>
                </a:lnTo>
                <a:lnTo>
                  <a:pt x="21" y="98"/>
                </a:lnTo>
                <a:lnTo>
                  <a:pt x="21" y="96"/>
                </a:lnTo>
                <a:lnTo>
                  <a:pt x="21" y="95"/>
                </a:lnTo>
                <a:lnTo>
                  <a:pt x="21" y="93"/>
                </a:lnTo>
                <a:lnTo>
                  <a:pt x="21" y="92"/>
                </a:lnTo>
                <a:lnTo>
                  <a:pt x="21" y="90"/>
                </a:lnTo>
                <a:lnTo>
                  <a:pt x="21" y="88"/>
                </a:lnTo>
                <a:lnTo>
                  <a:pt x="21" y="87"/>
                </a:lnTo>
                <a:lnTo>
                  <a:pt x="21" y="85"/>
                </a:lnTo>
                <a:lnTo>
                  <a:pt x="21" y="84"/>
                </a:lnTo>
                <a:lnTo>
                  <a:pt x="21" y="82"/>
                </a:lnTo>
                <a:lnTo>
                  <a:pt x="21" y="80"/>
                </a:lnTo>
                <a:lnTo>
                  <a:pt x="21" y="79"/>
                </a:lnTo>
                <a:lnTo>
                  <a:pt x="21" y="77"/>
                </a:lnTo>
                <a:lnTo>
                  <a:pt x="21" y="76"/>
                </a:lnTo>
                <a:lnTo>
                  <a:pt x="21" y="74"/>
                </a:lnTo>
                <a:lnTo>
                  <a:pt x="21" y="72"/>
                </a:lnTo>
                <a:lnTo>
                  <a:pt x="21" y="71"/>
                </a:lnTo>
                <a:lnTo>
                  <a:pt x="21" y="69"/>
                </a:lnTo>
                <a:lnTo>
                  <a:pt x="21" y="68"/>
                </a:lnTo>
                <a:lnTo>
                  <a:pt x="21" y="66"/>
                </a:lnTo>
                <a:lnTo>
                  <a:pt x="21" y="64"/>
                </a:lnTo>
                <a:lnTo>
                  <a:pt x="21" y="63"/>
                </a:lnTo>
                <a:lnTo>
                  <a:pt x="21" y="61"/>
                </a:lnTo>
                <a:lnTo>
                  <a:pt x="21" y="60"/>
                </a:lnTo>
                <a:lnTo>
                  <a:pt x="21" y="58"/>
                </a:lnTo>
                <a:lnTo>
                  <a:pt x="21" y="56"/>
                </a:lnTo>
                <a:lnTo>
                  <a:pt x="21" y="55"/>
                </a:lnTo>
                <a:lnTo>
                  <a:pt x="21" y="53"/>
                </a:lnTo>
                <a:lnTo>
                  <a:pt x="21" y="52"/>
                </a:lnTo>
                <a:lnTo>
                  <a:pt x="21" y="50"/>
                </a:lnTo>
                <a:lnTo>
                  <a:pt x="21" y="48"/>
                </a:lnTo>
                <a:lnTo>
                  <a:pt x="21" y="47"/>
                </a:lnTo>
                <a:lnTo>
                  <a:pt x="21" y="45"/>
                </a:lnTo>
                <a:lnTo>
                  <a:pt x="21" y="44"/>
                </a:lnTo>
                <a:lnTo>
                  <a:pt x="21" y="42"/>
                </a:lnTo>
                <a:lnTo>
                  <a:pt x="21" y="40"/>
                </a:lnTo>
                <a:lnTo>
                  <a:pt x="23" y="40"/>
                </a:lnTo>
                <a:lnTo>
                  <a:pt x="24" y="40"/>
                </a:lnTo>
                <a:lnTo>
                  <a:pt x="26" y="40"/>
                </a:lnTo>
                <a:lnTo>
                  <a:pt x="27" y="40"/>
                </a:lnTo>
                <a:lnTo>
                  <a:pt x="29" y="40"/>
                </a:lnTo>
                <a:lnTo>
                  <a:pt x="31" y="40"/>
                </a:lnTo>
                <a:lnTo>
                  <a:pt x="32" y="40"/>
                </a:lnTo>
                <a:lnTo>
                  <a:pt x="34" y="40"/>
                </a:lnTo>
                <a:lnTo>
                  <a:pt x="35" y="40"/>
                </a:lnTo>
                <a:lnTo>
                  <a:pt x="37" y="40"/>
                </a:lnTo>
                <a:lnTo>
                  <a:pt x="47" y="40"/>
                </a:lnTo>
                <a:lnTo>
                  <a:pt x="50" y="40"/>
                </a:lnTo>
                <a:lnTo>
                  <a:pt x="51" y="40"/>
                </a:lnTo>
                <a:lnTo>
                  <a:pt x="51" y="31"/>
                </a:lnTo>
                <a:lnTo>
                  <a:pt x="50" y="18"/>
                </a:lnTo>
                <a:lnTo>
                  <a:pt x="50" y="15"/>
                </a:lnTo>
                <a:lnTo>
                  <a:pt x="50" y="13"/>
                </a:lnTo>
                <a:lnTo>
                  <a:pt x="50" y="12"/>
                </a:lnTo>
                <a:lnTo>
                  <a:pt x="50" y="10"/>
                </a:lnTo>
                <a:lnTo>
                  <a:pt x="50" y="8"/>
                </a:lnTo>
                <a:lnTo>
                  <a:pt x="50" y="7"/>
                </a:lnTo>
                <a:lnTo>
                  <a:pt x="50" y="5"/>
                </a:lnTo>
                <a:lnTo>
                  <a:pt x="50" y="4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5" y="2"/>
                </a:lnTo>
                <a:lnTo>
                  <a:pt x="56" y="2"/>
                </a:lnTo>
                <a:lnTo>
                  <a:pt x="58" y="2"/>
                </a:lnTo>
                <a:lnTo>
                  <a:pt x="64" y="4"/>
                </a:lnTo>
                <a:lnTo>
                  <a:pt x="85" y="4"/>
                </a:lnTo>
                <a:lnTo>
                  <a:pt x="103" y="4"/>
                </a:lnTo>
                <a:lnTo>
                  <a:pt x="115" y="4"/>
                </a:lnTo>
                <a:lnTo>
                  <a:pt x="117" y="4"/>
                </a:lnTo>
                <a:lnTo>
                  <a:pt x="120" y="4"/>
                </a:lnTo>
                <a:lnTo>
                  <a:pt x="122" y="4"/>
                </a:lnTo>
                <a:lnTo>
                  <a:pt x="123" y="4"/>
                </a:lnTo>
                <a:lnTo>
                  <a:pt x="128" y="2"/>
                </a:lnTo>
                <a:lnTo>
                  <a:pt x="131" y="2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46" y="2"/>
                </a:lnTo>
                <a:lnTo>
                  <a:pt x="147" y="2"/>
                </a:lnTo>
                <a:lnTo>
                  <a:pt x="149" y="2"/>
                </a:lnTo>
                <a:lnTo>
                  <a:pt x="151" y="2"/>
                </a:lnTo>
                <a:lnTo>
                  <a:pt x="152" y="2"/>
                </a:lnTo>
                <a:lnTo>
                  <a:pt x="154" y="2"/>
                </a:lnTo>
                <a:lnTo>
                  <a:pt x="155" y="2"/>
                </a:lnTo>
                <a:lnTo>
                  <a:pt x="157" y="2"/>
                </a:lnTo>
                <a:lnTo>
                  <a:pt x="159" y="2"/>
                </a:lnTo>
                <a:lnTo>
                  <a:pt x="160" y="2"/>
                </a:lnTo>
                <a:lnTo>
                  <a:pt x="162" y="2"/>
                </a:lnTo>
                <a:lnTo>
                  <a:pt x="163" y="2"/>
                </a:lnTo>
                <a:lnTo>
                  <a:pt x="165" y="2"/>
                </a:lnTo>
                <a:lnTo>
                  <a:pt x="167" y="2"/>
                </a:lnTo>
                <a:lnTo>
                  <a:pt x="168" y="2"/>
                </a:lnTo>
                <a:lnTo>
                  <a:pt x="170" y="2"/>
                </a:lnTo>
                <a:lnTo>
                  <a:pt x="171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79" y="2"/>
                </a:lnTo>
                <a:lnTo>
                  <a:pt x="181" y="2"/>
                </a:lnTo>
                <a:lnTo>
                  <a:pt x="183" y="2"/>
                </a:lnTo>
                <a:lnTo>
                  <a:pt x="184" y="2"/>
                </a:lnTo>
                <a:lnTo>
                  <a:pt x="186" y="2"/>
                </a:lnTo>
                <a:lnTo>
                  <a:pt x="187" y="2"/>
                </a:lnTo>
                <a:lnTo>
                  <a:pt x="189" y="2"/>
                </a:lnTo>
                <a:lnTo>
                  <a:pt x="191" y="2"/>
                </a:lnTo>
                <a:lnTo>
                  <a:pt x="192" y="2"/>
                </a:lnTo>
                <a:lnTo>
                  <a:pt x="194" y="2"/>
                </a:lnTo>
                <a:lnTo>
                  <a:pt x="195" y="2"/>
                </a:lnTo>
                <a:lnTo>
                  <a:pt x="197" y="2"/>
                </a:lnTo>
                <a:lnTo>
                  <a:pt x="199" y="2"/>
                </a:lnTo>
                <a:lnTo>
                  <a:pt x="200" y="2"/>
                </a:lnTo>
                <a:lnTo>
                  <a:pt x="202" y="2"/>
                </a:lnTo>
                <a:lnTo>
                  <a:pt x="203" y="2"/>
                </a:lnTo>
                <a:lnTo>
                  <a:pt x="203" y="0"/>
                </a:lnTo>
                <a:lnTo>
                  <a:pt x="205" y="0"/>
                </a:lnTo>
                <a:lnTo>
                  <a:pt x="207" y="0"/>
                </a:lnTo>
                <a:lnTo>
                  <a:pt x="207" y="2"/>
                </a:lnTo>
                <a:lnTo>
                  <a:pt x="207" y="4"/>
                </a:lnTo>
                <a:lnTo>
                  <a:pt x="207" y="5"/>
                </a:lnTo>
                <a:lnTo>
                  <a:pt x="207" y="7"/>
                </a:lnTo>
                <a:lnTo>
                  <a:pt x="207" y="8"/>
                </a:lnTo>
                <a:lnTo>
                  <a:pt x="207" y="10"/>
                </a:lnTo>
                <a:lnTo>
                  <a:pt x="207" y="12"/>
                </a:lnTo>
                <a:lnTo>
                  <a:pt x="207" y="13"/>
                </a:lnTo>
                <a:lnTo>
                  <a:pt x="207" y="15"/>
                </a:lnTo>
                <a:lnTo>
                  <a:pt x="207" y="16"/>
                </a:lnTo>
                <a:lnTo>
                  <a:pt x="207" y="18"/>
                </a:lnTo>
                <a:lnTo>
                  <a:pt x="207" y="20"/>
                </a:lnTo>
                <a:lnTo>
                  <a:pt x="207" y="21"/>
                </a:lnTo>
                <a:lnTo>
                  <a:pt x="207" y="23"/>
                </a:lnTo>
                <a:lnTo>
                  <a:pt x="207" y="24"/>
                </a:lnTo>
                <a:lnTo>
                  <a:pt x="207" y="26"/>
                </a:lnTo>
                <a:lnTo>
                  <a:pt x="207" y="28"/>
                </a:lnTo>
                <a:lnTo>
                  <a:pt x="207" y="29"/>
                </a:lnTo>
                <a:lnTo>
                  <a:pt x="207" y="31"/>
                </a:lnTo>
                <a:lnTo>
                  <a:pt x="207" y="32"/>
                </a:lnTo>
                <a:lnTo>
                  <a:pt x="207" y="34"/>
                </a:lnTo>
                <a:lnTo>
                  <a:pt x="207" y="36"/>
                </a:lnTo>
                <a:lnTo>
                  <a:pt x="207" y="37"/>
                </a:lnTo>
                <a:lnTo>
                  <a:pt x="207" y="39"/>
                </a:lnTo>
                <a:lnTo>
                  <a:pt x="207" y="40"/>
                </a:lnTo>
                <a:lnTo>
                  <a:pt x="205" y="40"/>
                </a:lnTo>
                <a:lnTo>
                  <a:pt x="203" y="40"/>
                </a:lnTo>
                <a:lnTo>
                  <a:pt x="202" y="40"/>
                </a:lnTo>
                <a:lnTo>
                  <a:pt x="202" y="42"/>
                </a:lnTo>
                <a:lnTo>
                  <a:pt x="202" y="44"/>
                </a:lnTo>
                <a:lnTo>
                  <a:pt x="202" y="45"/>
                </a:lnTo>
                <a:lnTo>
                  <a:pt x="202" y="47"/>
                </a:lnTo>
                <a:lnTo>
                  <a:pt x="202" y="48"/>
                </a:lnTo>
                <a:lnTo>
                  <a:pt x="202" y="50"/>
                </a:lnTo>
                <a:lnTo>
                  <a:pt x="202" y="52"/>
                </a:lnTo>
                <a:lnTo>
                  <a:pt x="202" y="53"/>
                </a:lnTo>
                <a:lnTo>
                  <a:pt x="202" y="55"/>
                </a:lnTo>
                <a:lnTo>
                  <a:pt x="202" y="56"/>
                </a:lnTo>
                <a:lnTo>
                  <a:pt x="202" y="58"/>
                </a:lnTo>
                <a:lnTo>
                  <a:pt x="202" y="60"/>
                </a:lnTo>
                <a:lnTo>
                  <a:pt x="202" y="61"/>
                </a:lnTo>
                <a:lnTo>
                  <a:pt x="202" y="63"/>
                </a:lnTo>
                <a:lnTo>
                  <a:pt x="202" y="64"/>
                </a:lnTo>
                <a:lnTo>
                  <a:pt x="202" y="66"/>
                </a:lnTo>
                <a:lnTo>
                  <a:pt x="202" y="68"/>
                </a:lnTo>
                <a:lnTo>
                  <a:pt x="202" y="69"/>
                </a:lnTo>
                <a:lnTo>
                  <a:pt x="202" y="71"/>
                </a:lnTo>
                <a:lnTo>
                  <a:pt x="202" y="72"/>
                </a:lnTo>
                <a:lnTo>
                  <a:pt x="202" y="74"/>
                </a:lnTo>
                <a:lnTo>
                  <a:pt x="202" y="76"/>
                </a:lnTo>
                <a:lnTo>
                  <a:pt x="202" y="77"/>
                </a:lnTo>
                <a:lnTo>
                  <a:pt x="202" y="79"/>
                </a:lnTo>
                <a:lnTo>
                  <a:pt x="202" y="80"/>
                </a:lnTo>
                <a:lnTo>
                  <a:pt x="202" y="82"/>
                </a:lnTo>
                <a:lnTo>
                  <a:pt x="202" y="84"/>
                </a:lnTo>
                <a:lnTo>
                  <a:pt x="202" y="85"/>
                </a:lnTo>
                <a:lnTo>
                  <a:pt x="202" y="87"/>
                </a:lnTo>
                <a:lnTo>
                  <a:pt x="202" y="88"/>
                </a:lnTo>
                <a:lnTo>
                  <a:pt x="202" y="90"/>
                </a:lnTo>
                <a:lnTo>
                  <a:pt x="202" y="92"/>
                </a:lnTo>
                <a:lnTo>
                  <a:pt x="202" y="93"/>
                </a:lnTo>
                <a:lnTo>
                  <a:pt x="202" y="95"/>
                </a:lnTo>
                <a:lnTo>
                  <a:pt x="202" y="96"/>
                </a:lnTo>
                <a:lnTo>
                  <a:pt x="202" y="98"/>
                </a:lnTo>
                <a:lnTo>
                  <a:pt x="202" y="100"/>
                </a:lnTo>
                <a:lnTo>
                  <a:pt x="202" y="101"/>
                </a:lnTo>
                <a:lnTo>
                  <a:pt x="202" y="103"/>
                </a:lnTo>
                <a:lnTo>
                  <a:pt x="202" y="104"/>
                </a:lnTo>
                <a:lnTo>
                  <a:pt x="202" y="106"/>
                </a:lnTo>
                <a:lnTo>
                  <a:pt x="202" y="108"/>
                </a:lnTo>
                <a:lnTo>
                  <a:pt x="202" y="109"/>
                </a:lnTo>
                <a:lnTo>
                  <a:pt x="202" y="111"/>
                </a:lnTo>
                <a:lnTo>
                  <a:pt x="202" y="112"/>
                </a:lnTo>
                <a:lnTo>
                  <a:pt x="202" y="114"/>
                </a:lnTo>
                <a:lnTo>
                  <a:pt x="202" y="116"/>
                </a:lnTo>
                <a:lnTo>
                  <a:pt x="202" y="117"/>
                </a:lnTo>
                <a:lnTo>
                  <a:pt x="202" y="119"/>
                </a:lnTo>
                <a:lnTo>
                  <a:pt x="202" y="120"/>
                </a:lnTo>
                <a:lnTo>
                  <a:pt x="202" y="132"/>
                </a:lnTo>
                <a:lnTo>
                  <a:pt x="202" y="144"/>
                </a:lnTo>
                <a:lnTo>
                  <a:pt x="202" y="146"/>
                </a:lnTo>
                <a:lnTo>
                  <a:pt x="202" y="148"/>
                </a:lnTo>
                <a:lnTo>
                  <a:pt x="202" y="149"/>
                </a:lnTo>
                <a:lnTo>
                  <a:pt x="202" y="151"/>
                </a:lnTo>
                <a:lnTo>
                  <a:pt x="202" y="152"/>
                </a:lnTo>
                <a:lnTo>
                  <a:pt x="202" y="154"/>
                </a:lnTo>
                <a:lnTo>
                  <a:pt x="202" y="156"/>
                </a:lnTo>
                <a:lnTo>
                  <a:pt x="202" y="157"/>
                </a:lnTo>
                <a:lnTo>
                  <a:pt x="202" y="159"/>
                </a:lnTo>
                <a:lnTo>
                  <a:pt x="202" y="160"/>
                </a:lnTo>
                <a:lnTo>
                  <a:pt x="202" y="162"/>
                </a:lnTo>
                <a:lnTo>
                  <a:pt x="202" y="164"/>
                </a:lnTo>
                <a:lnTo>
                  <a:pt x="202" y="165"/>
                </a:lnTo>
                <a:lnTo>
                  <a:pt x="202" y="167"/>
                </a:lnTo>
                <a:lnTo>
                  <a:pt x="202" y="168"/>
                </a:lnTo>
                <a:lnTo>
                  <a:pt x="202" y="170"/>
                </a:lnTo>
                <a:lnTo>
                  <a:pt x="202" y="172"/>
                </a:lnTo>
                <a:lnTo>
                  <a:pt x="202" y="173"/>
                </a:lnTo>
                <a:lnTo>
                  <a:pt x="202" y="175"/>
                </a:lnTo>
                <a:lnTo>
                  <a:pt x="202" y="176"/>
                </a:lnTo>
                <a:lnTo>
                  <a:pt x="202" y="178"/>
                </a:lnTo>
                <a:lnTo>
                  <a:pt x="202" y="180"/>
                </a:lnTo>
                <a:lnTo>
                  <a:pt x="202" y="181"/>
                </a:lnTo>
                <a:lnTo>
                  <a:pt x="202" y="183"/>
                </a:lnTo>
                <a:lnTo>
                  <a:pt x="202" y="184"/>
                </a:lnTo>
                <a:lnTo>
                  <a:pt x="202" y="186"/>
                </a:lnTo>
                <a:lnTo>
                  <a:pt x="202" y="188"/>
                </a:lnTo>
                <a:lnTo>
                  <a:pt x="202" y="189"/>
                </a:lnTo>
                <a:lnTo>
                  <a:pt x="202" y="191"/>
                </a:lnTo>
                <a:lnTo>
                  <a:pt x="202" y="192"/>
                </a:lnTo>
                <a:lnTo>
                  <a:pt x="202" y="194"/>
                </a:lnTo>
                <a:lnTo>
                  <a:pt x="202" y="196"/>
                </a:lnTo>
                <a:lnTo>
                  <a:pt x="202" y="197"/>
                </a:lnTo>
                <a:close/>
              </a:path>
            </a:pathLst>
          </a:custGeom>
          <a:solidFill>
            <a:srgbClr val="EB54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7"/>
          <p:cNvSpPr>
            <a:spLocks/>
          </p:cNvSpPr>
          <p:nvPr/>
        </p:nvSpPr>
        <p:spPr bwMode="auto">
          <a:xfrm>
            <a:off x="6086476" y="5248276"/>
            <a:ext cx="369888" cy="246063"/>
          </a:xfrm>
          <a:custGeom>
            <a:avLst/>
            <a:gdLst/>
            <a:ahLst/>
            <a:cxnLst>
              <a:cxn ang="0">
                <a:pos x="233" y="33"/>
              </a:cxn>
              <a:cxn ang="0">
                <a:pos x="232" y="54"/>
              </a:cxn>
              <a:cxn ang="0">
                <a:pos x="232" y="102"/>
              </a:cxn>
              <a:cxn ang="0">
                <a:pos x="232" y="155"/>
              </a:cxn>
              <a:cxn ang="0">
                <a:pos x="214" y="155"/>
              </a:cxn>
              <a:cxn ang="0">
                <a:pos x="184" y="155"/>
              </a:cxn>
              <a:cxn ang="0">
                <a:pos x="156" y="155"/>
              </a:cxn>
              <a:cxn ang="0">
                <a:pos x="152" y="155"/>
              </a:cxn>
              <a:cxn ang="0">
                <a:pos x="147" y="155"/>
              </a:cxn>
              <a:cxn ang="0">
                <a:pos x="142" y="155"/>
              </a:cxn>
              <a:cxn ang="0">
                <a:pos x="137" y="155"/>
              </a:cxn>
              <a:cxn ang="0">
                <a:pos x="132" y="155"/>
              </a:cxn>
              <a:cxn ang="0">
                <a:pos x="128" y="155"/>
              </a:cxn>
              <a:cxn ang="0">
                <a:pos x="123" y="155"/>
              </a:cxn>
              <a:cxn ang="0">
                <a:pos x="118" y="155"/>
              </a:cxn>
              <a:cxn ang="0">
                <a:pos x="113" y="155"/>
              </a:cxn>
              <a:cxn ang="0">
                <a:pos x="108" y="155"/>
              </a:cxn>
              <a:cxn ang="0">
                <a:pos x="104" y="155"/>
              </a:cxn>
              <a:cxn ang="0">
                <a:pos x="99" y="155"/>
              </a:cxn>
              <a:cxn ang="0">
                <a:pos x="94" y="155"/>
              </a:cxn>
              <a:cxn ang="0">
                <a:pos x="89" y="155"/>
              </a:cxn>
              <a:cxn ang="0">
                <a:pos x="84" y="155"/>
              </a:cxn>
              <a:cxn ang="0">
                <a:pos x="80" y="155"/>
              </a:cxn>
              <a:cxn ang="0">
                <a:pos x="75" y="155"/>
              </a:cxn>
              <a:cxn ang="0">
                <a:pos x="75" y="137"/>
              </a:cxn>
              <a:cxn ang="0">
                <a:pos x="75" y="105"/>
              </a:cxn>
              <a:cxn ang="0">
                <a:pos x="75" y="80"/>
              </a:cxn>
              <a:cxn ang="0">
                <a:pos x="70" y="80"/>
              </a:cxn>
              <a:cxn ang="0">
                <a:pos x="65" y="80"/>
              </a:cxn>
              <a:cxn ang="0">
                <a:pos x="60" y="80"/>
              </a:cxn>
              <a:cxn ang="0">
                <a:pos x="56" y="80"/>
              </a:cxn>
              <a:cxn ang="0">
                <a:pos x="51" y="80"/>
              </a:cxn>
              <a:cxn ang="0">
                <a:pos x="46" y="80"/>
              </a:cxn>
              <a:cxn ang="0">
                <a:pos x="41" y="78"/>
              </a:cxn>
              <a:cxn ang="0">
                <a:pos x="36" y="78"/>
              </a:cxn>
              <a:cxn ang="0">
                <a:pos x="32" y="78"/>
              </a:cxn>
              <a:cxn ang="0">
                <a:pos x="27" y="78"/>
              </a:cxn>
              <a:cxn ang="0">
                <a:pos x="22" y="78"/>
              </a:cxn>
              <a:cxn ang="0">
                <a:pos x="17" y="78"/>
              </a:cxn>
              <a:cxn ang="0">
                <a:pos x="12" y="78"/>
              </a:cxn>
              <a:cxn ang="0">
                <a:pos x="8" y="78"/>
              </a:cxn>
              <a:cxn ang="0">
                <a:pos x="3" y="78"/>
              </a:cxn>
              <a:cxn ang="0">
                <a:pos x="0" y="65"/>
              </a:cxn>
              <a:cxn ang="0">
                <a:pos x="0" y="52"/>
              </a:cxn>
              <a:cxn ang="0">
                <a:pos x="0" y="33"/>
              </a:cxn>
              <a:cxn ang="0">
                <a:pos x="0" y="12"/>
              </a:cxn>
              <a:cxn ang="0">
                <a:pos x="25" y="1"/>
              </a:cxn>
              <a:cxn ang="0">
                <a:pos x="46" y="1"/>
              </a:cxn>
              <a:cxn ang="0">
                <a:pos x="64" y="1"/>
              </a:cxn>
              <a:cxn ang="0">
                <a:pos x="76" y="1"/>
              </a:cxn>
              <a:cxn ang="0">
                <a:pos x="129" y="1"/>
              </a:cxn>
              <a:cxn ang="0">
                <a:pos x="155" y="1"/>
              </a:cxn>
              <a:cxn ang="0">
                <a:pos x="180" y="1"/>
              </a:cxn>
              <a:cxn ang="0">
                <a:pos x="214" y="1"/>
              </a:cxn>
            </a:cxnLst>
            <a:rect l="0" t="0" r="r" b="b"/>
            <a:pathLst>
              <a:path w="233" h="155">
                <a:moveTo>
                  <a:pt x="232" y="1"/>
                </a:moveTo>
                <a:lnTo>
                  <a:pt x="232" y="20"/>
                </a:lnTo>
                <a:lnTo>
                  <a:pt x="233" y="33"/>
                </a:lnTo>
                <a:lnTo>
                  <a:pt x="232" y="40"/>
                </a:lnTo>
                <a:lnTo>
                  <a:pt x="232" y="43"/>
                </a:lnTo>
                <a:lnTo>
                  <a:pt x="232" y="54"/>
                </a:lnTo>
                <a:lnTo>
                  <a:pt x="232" y="72"/>
                </a:lnTo>
                <a:lnTo>
                  <a:pt x="232" y="80"/>
                </a:lnTo>
                <a:lnTo>
                  <a:pt x="232" y="102"/>
                </a:lnTo>
                <a:lnTo>
                  <a:pt x="232" y="129"/>
                </a:lnTo>
                <a:lnTo>
                  <a:pt x="232" y="153"/>
                </a:lnTo>
                <a:lnTo>
                  <a:pt x="232" y="155"/>
                </a:lnTo>
                <a:lnTo>
                  <a:pt x="227" y="155"/>
                </a:lnTo>
                <a:lnTo>
                  <a:pt x="219" y="155"/>
                </a:lnTo>
                <a:lnTo>
                  <a:pt x="214" y="155"/>
                </a:lnTo>
                <a:lnTo>
                  <a:pt x="201" y="155"/>
                </a:lnTo>
                <a:lnTo>
                  <a:pt x="193" y="155"/>
                </a:lnTo>
                <a:lnTo>
                  <a:pt x="184" y="155"/>
                </a:lnTo>
                <a:lnTo>
                  <a:pt x="176" y="155"/>
                </a:lnTo>
                <a:lnTo>
                  <a:pt x="163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8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9" y="155"/>
                </a:lnTo>
                <a:lnTo>
                  <a:pt x="137" y="155"/>
                </a:lnTo>
                <a:lnTo>
                  <a:pt x="136" y="155"/>
                </a:lnTo>
                <a:lnTo>
                  <a:pt x="134" y="155"/>
                </a:lnTo>
                <a:lnTo>
                  <a:pt x="132" y="155"/>
                </a:lnTo>
                <a:lnTo>
                  <a:pt x="131" y="155"/>
                </a:lnTo>
                <a:lnTo>
                  <a:pt x="129" y="155"/>
                </a:lnTo>
                <a:lnTo>
                  <a:pt x="128" y="155"/>
                </a:lnTo>
                <a:lnTo>
                  <a:pt x="126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20" y="155"/>
                </a:lnTo>
                <a:lnTo>
                  <a:pt x="118" y="155"/>
                </a:lnTo>
                <a:lnTo>
                  <a:pt x="116" y="155"/>
                </a:lnTo>
                <a:lnTo>
                  <a:pt x="115" y="155"/>
                </a:lnTo>
                <a:lnTo>
                  <a:pt x="113" y="155"/>
                </a:lnTo>
                <a:lnTo>
                  <a:pt x="112" y="155"/>
                </a:lnTo>
                <a:lnTo>
                  <a:pt x="110" y="155"/>
                </a:lnTo>
                <a:lnTo>
                  <a:pt x="108" y="155"/>
                </a:lnTo>
                <a:lnTo>
                  <a:pt x="107" y="155"/>
                </a:lnTo>
                <a:lnTo>
                  <a:pt x="105" y="155"/>
                </a:lnTo>
                <a:lnTo>
                  <a:pt x="104" y="155"/>
                </a:lnTo>
                <a:lnTo>
                  <a:pt x="102" y="155"/>
                </a:lnTo>
                <a:lnTo>
                  <a:pt x="100" y="155"/>
                </a:lnTo>
                <a:lnTo>
                  <a:pt x="99" y="155"/>
                </a:lnTo>
                <a:lnTo>
                  <a:pt x="97" y="155"/>
                </a:lnTo>
                <a:lnTo>
                  <a:pt x="96" y="155"/>
                </a:lnTo>
                <a:lnTo>
                  <a:pt x="94" y="155"/>
                </a:lnTo>
                <a:lnTo>
                  <a:pt x="92" y="155"/>
                </a:lnTo>
                <a:lnTo>
                  <a:pt x="91" y="155"/>
                </a:lnTo>
                <a:lnTo>
                  <a:pt x="89" y="155"/>
                </a:lnTo>
                <a:lnTo>
                  <a:pt x="88" y="155"/>
                </a:lnTo>
                <a:lnTo>
                  <a:pt x="86" y="155"/>
                </a:lnTo>
                <a:lnTo>
                  <a:pt x="84" y="155"/>
                </a:lnTo>
                <a:lnTo>
                  <a:pt x="83" y="155"/>
                </a:lnTo>
                <a:lnTo>
                  <a:pt x="81" y="155"/>
                </a:lnTo>
                <a:lnTo>
                  <a:pt x="80" y="155"/>
                </a:lnTo>
                <a:lnTo>
                  <a:pt x="78" y="155"/>
                </a:lnTo>
                <a:lnTo>
                  <a:pt x="76" y="155"/>
                </a:lnTo>
                <a:lnTo>
                  <a:pt x="75" y="155"/>
                </a:lnTo>
                <a:lnTo>
                  <a:pt x="75" y="143"/>
                </a:lnTo>
                <a:lnTo>
                  <a:pt x="75" y="139"/>
                </a:lnTo>
                <a:lnTo>
                  <a:pt x="75" y="137"/>
                </a:lnTo>
                <a:lnTo>
                  <a:pt x="75" y="131"/>
                </a:lnTo>
                <a:lnTo>
                  <a:pt x="75" y="118"/>
                </a:lnTo>
                <a:lnTo>
                  <a:pt x="75" y="105"/>
                </a:lnTo>
                <a:lnTo>
                  <a:pt x="76" y="92"/>
                </a:lnTo>
                <a:lnTo>
                  <a:pt x="76" y="80"/>
                </a:lnTo>
                <a:lnTo>
                  <a:pt x="75" y="80"/>
                </a:lnTo>
                <a:lnTo>
                  <a:pt x="73" y="80"/>
                </a:lnTo>
                <a:lnTo>
                  <a:pt x="72" y="80"/>
                </a:lnTo>
                <a:lnTo>
                  <a:pt x="70" y="80"/>
                </a:lnTo>
                <a:lnTo>
                  <a:pt x="68" y="80"/>
                </a:lnTo>
                <a:lnTo>
                  <a:pt x="67" y="80"/>
                </a:lnTo>
                <a:lnTo>
                  <a:pt x="65" y="80"/>
                </a:lnTo>
                <a:lnTo>
                  <a:pt x="64" y="80"/>
                </a:lnTo>
                <a:lnTo>
                  <a:pt x="62" y="80"/>
                </a:lnTo>
                <a:lnTo>
                  <a:pt x="60" y="80"/>
                </a:lnTo>
                <a:lnTo>
                  <a:pt x="59" y="80"/>
                </a:lnTo>
                <a:lnTo>
                  <a:pt x="57" y="80"/>
                </a:lnTo>
                <a:lnTo>
                  <a:pt x="56" y="80"/>
                </a:lnTo>
                <a:lnTo>
                  <a:pt x="54" y="80"/>
                </a:lnTo>
                <a:lnTo>
                  <a:pt x="52" y="80"/>
                </a:lnTo>
                <a:lnTo>
                  <a:pt x="51" y="80"/>
                </a:lnTo>
                <a:lnTo>
                  <a:pt x="49" y="80"/>
                </a:lnTo>
                <a:lnTo>
                  <a:pt x="48" y="80"/>
                </a:lnTo>
                <a:lnTo>
                  <a:pt x="46" y="80"/>
                </a:lnTo>
                <a:lnTo>
                  <a:pt x="44" y="80"/>
                </a:lnTo>
                <a:lnTo>
                  <a:pt x="43" y="78"/>
                </a:lnTo>
                <a:lnTo>
                  <a:pt x="41" y="78"/>
                </a:lnTo>
                <a:lnTo>
                  <a:pt x="40" y="78"/>
                </a:lnTo>
                <a:lnTo>
                  <a:pt x="38" y="78"/>
                </a:lnTo>
                <a:lnTo>
                  <a:pt x="36" y="78"/>
                </a:lnTo>
                <a:lnTo>
                  <a:pt x="35" y="78"/>
                </a:lnTo>
                <a:lnTo>
                  <a:pt x="33" y="78"/>
                </a:lnTo>
                <a:lnTo>
                  <a:pt x="32" y="78"/>
                </a:lnTo>
                <a:lnTo>
                  <a:pt x="30" y="78"/>
                </a:lnTo>
                <a:lnTo>
                  <a:pt x="28" y="78"/>
                </a:lnTo>
                <a:lnTo>
                  <a:pt x="27" y="78"/>
                </a:lnTo>
                <a:lnTo>
                  <a:pt x="25" y="78"/>
                </a:lnTo>
                <a:lnTo>
                  <a:pt x="24" y="78"/>
                </a:lnTo>
                <a:lnTo>
                  <a:pt x="22" y="78"/>
                </a:lnTo>
                <a:lnTo>
                  <a:pt x="20" y="78"/>
                </a:lnTo>
                <a:lnTo>
                  <a:pt x="19" y="78"/>
                </a:lnTo>
                <a:lnTo>
                  <a:pt x="17" y="78"/>
                </a:lnTo>
                <a:lnTo>
                  <a:pt x="16" y="78"/>
                </a:lnTo>
                <a:lnTo>
                  <a:pt x="14" y="78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65"/>
                </a:lnTo>
                <a:lnTo>
                  <a:pt x="0" y="64"/>
                </a:lnTo>
                <a:lnTo>
                  <a:pt x="0" y="59"/>
                </a:lnTo>
                <a:lnTo>
                  <a:pt x="0" y="52"/>
                </a:lnTo>
                <a:lnTo>
                  <a:pt x="0" y="40"/>
                </a:lnTo>
                <a:lnTo>
                  <a:pt x="0" y="35"/>
                </a:lnTo>
                <a:lnTo>
                  <a:pt x="0" y="33"/>
                </a:lnTo>
                <a:lnTo>
                  <a:pt x="0" y="27"/>
                </a:lnTo>
                <a:lnTo>
                  <a:pt x="0" y="22"/>
                </a:lnTo>
                <a:lnTo>
                  <a:pt x="0" y="12"/>
                </a:lnTo>
                <a:lnTo>
                  <a:pt x="0" y="0"/>
                </a:lnTo>
                <a:lnTo>
                  <a:pt x="12" y="1"/>
                </a:lnTo>
                <a:lnTo>
                  <a:pt x="25" y="1"/>
                </a:lnTo>
                <a:lnTo>
                  <a:pt x="33" y="1"/>
                </a:lnTo>
                <a:lnTo>
                  <a:pt x="38" y="1"/>
                </a:lnTo>
                <a:lnTo>
                  <a:pt x="46" y="1"/>
                </a:lnTo>
                <a:lnTo>
                  <a:pt x="48" y="1"/>
                </a:lnTo>
                <a:lnTo>
                  <a:pt x="51" y="1"/>
                </a:lnTo>
                <a:lnTo>
                  <a:pt x="64" y="1"/>
                </a:lnTo>
                <a:lnTo>
                  <a:pt x="65" y="1"/>
                </a:lnTo>
                <a:lnTo>
                  <a:pt x="75" y="1"/>
                </a:lnTo>
                <a:lnTo>
                  <a:pt x="76" y="1"/>
                </a:lnTo>
                <a:lnTo>
                  <a:pt x="89" y="1"/>
                </a:lnTo>
                <a:lnTo>
                  <a:pt x="102" y="1"/>
                </a:lnTo>
                <a:lnTo>
                  <a:pt x="129" y="1"/>
                </a:lnTo>
                <a:lnTo>
                  <a:pt x="142" y="1"/>
                </a:lnTo>
                <a:lnTo>
                  <a:pt x="152" y="1"/>
                </a:lnTo>
                <a:lnTo>
                  <a:pt x="155" y="1"/>
                </a:lnTo>
                <a:lnTo>
                  <a:pt x="156" y="1"/>
                </a:lnTo>
                <a:lnTo>
                  <a:pt x="168" y="1"/>
                </a:lnTo>
                <a:lnTo>
                  <a:pt x="180" y="1"/>
                </a:lnTo>
                <a:lnTo>
                  <a:pt x="193" y="1"/>
                </a:lnTo>
                <a:lnTo>
                  <a:pt x="201" y="1"/>
                </a:lnTo>
                <a:lnTo>
                  <a:pt x="214" y="1"/>
                </a:lnTo>
                <a:lnTo>
                  <a:pt x="227" y="1"/>
                </a:lnTo>
                <a:lnTo>
                  <a:pt x="232" y="1"/>
                </a:lnTo>
                <a:close/>
              </a:path>
            </a:pathLst>
          </a:custGeom>
          <a:solidFill>
            <a:srgbClr val="F26B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8"/>
          <p:cNvSpPr>
            <a:spLocks/>
          </p:cNvSpPr>
          <p:nvPr/>
        </p:nvSpPr>
        <p:spPr bwMode="auto">
          <a:xfrm>
            <a:off x="6446838" y="5656263"/>
            <a:ext cx="965200" cy="571500"/>
          </a:xfrm>
          <a:custGeom>
            <a:avLst/>
            <a:gdLst/>
            <a:ahLst/>
            <a:cxnLst>
              <a:cxn ang="0">
                <a:pos x="385" y="14"/>
              </a:cxn>
              <a:cxn ang="0">
                <a:pos x="385" y="75"/>
              </a:cxn>
              <a:cxn ang="0">
                <a:pos x="385" y="128"/>
              </a:cxn>
              <a:cxn ang="0">
                <a:pos x="385" y="142"/>
              </a:cxn>
              <a:cxn ang="0">
                <a:pos x="385" y="206"/>
              </a:cxn>
              <a:cxn ang="0">
                <a:pos x="531" y="205"/>
              </a:cxn>
              <a:cxn ang="0">
                <a:pos x="531" y="264"/>
              </a:cxn>
              <a:cxn ang="0">
                <a:pos x="568" y="283"/>
              </a:cxn>
              <a:cxn ang="0">
                <a:pos x="606" y="339"/>
              </a:cxn>
              <a:cxn ang="0">
                <a:pos x="608" y="344"/>
              </a:cxn>
              <a:cxn ang="0">
                <a:pos x="566" y="360"/>
              </a:cxn>
              <a:cxn ang="0">
                <a:pos x="381" y="360"/>
              </a:cxn>
              <a:cxn ang="0">
                <a:pos x="347" y="360"/>
              </a:cxn>
              <a:cxn ang="0">
                <a:pos x="225" y="360"/>
              </a:cxn>
              <a:cxn ang="0">
                <a:pos x="189" y="360"/>
              </a:cxn>
              <a:cxn ang="0">
                <a:pos x="72" y="349"/>
              </a:cxn>
              <a:cxn ang="0">
                <a:pos x="72" y="333"/>
              </a:cxn>
              <a:cxn ang="0">
                <a:pos x="73" y="299"/>
              </a:cxn>
              <a:cxn ang="0">
                <a:pos x="72" y="275"/>
              </a:cxn>
              <a:cxn ang="0">
                <a:pos x="73" y="205"/>
              </a:cxn>
              <a:cxn ang="0">
                <a:pos x="77" y="198"/>
              </a:cxn>
              <a:cxn ang="0">
                <a:pos x="77" y="142"/>
              </a:cxn>
              <a:cxn ang="0">
                <a:pos x="38" y="130"/>
              </a:cxn>
              <a:cxn ang="0">
                <a:pos x="33" y="130"/>
              </a:cxn>
              <a:cxn ang="0">
                <a:pos x="29" y="130"/>
              </a:cxn>
              <a:cxn ang="0">
                <a:pos x="24" y="130"/>
              </a:cxn>
              <a:cxn ang="0">
                <a:pos x="19" y="130"/>
              </a:cxn>
              <a:cxn ang="0">
                <a:pos x="14" y="130"/>
              </a:cxn>
              <a:cxn ang="0">
                <a:pos x="6" y="130"/>
              </a:cxn>
              <a:cxn ang="0">
                <a:pos x="1" y="130"/>
              </a:cxn>
              <a:cxn ang="0">
                <a:pos x="0" y="126"/>
              </a:cxn>
              <a:cxn ang="0">
                <a:pos x="0" y="122"/>
              </a:cxn>
              <a:cxn ang="0">
                <a:pos x="0" y="117"/>
              </a:cxn>
              <a:cxn ang="0">
                <a:pos x="0" y="112"/>
              </a:cxn>
              <a:cxn ang="0">
                <a:pos x="0" y="107"/>
              </a:cxn>
              <a:cxn ang="0">
                <a:pos x="0" y="102"/>
              </a:cxn>
              <a:cxn ang="0">
                <a:pos x="0" y="98"/>
              </a:cxn>
              <a:cxn ang="0">
                <a:pos x="0" y="93"/>
              </a:cxn>
              <a:cxn ang="0">
                <a:pos x="0" y="88"/>
              </a:cxn>
              <a:cxn ang="0">
                <a:pos x="0" y="83"/>
              </a:cxn>
              <a:cxn ang="0">
                <a:pos x="0" y="78"/>
              </a:cxn>
              <a:cxn ang="0">
                <a:pos x="0" y="74"/>
              </a:cxn>
              <a:cxn ang="0">
                <a:pos x="0" y="69"/>
              </a:cxn>
              <a:cxn ang="0">
                <a:pos x="0" y="64"/>
              </a:cxn>
              <a:cxn ang="0">
                <a:pos x="0" y="59"/>
              </a:cxn>
              <a:cxn ang="0">
                <a:pos x="0" y="54"/>
              </a:cxn>
              <a:cxn ang="0">
                <a:pos x="0" y="46"/>
              </a:cxn>
              <a:cxn ang="0">
                <a:pos x="0" y="0"/>
              </a:cxn>
              <a:cxn ang="0">
                <a:pos x="17" y="0"/>
              </a:cxn>
              <a:cxn ang="0">
                <a:pos x="40" y="0"/>
              </a:cxn>
              <a:cxn ang="0">
                <a:pos x="56" y="0"/>
              </a:cxn>
              <a:cxn ang="0">
                <a:pos x="77" y="0"/>
              </a:cxn>
              <a:cxn ang="0">
                <a:pos x="104" y="0"/>
              </a:cxn>
              <a:cxn ang="0">
                <a:pos x="115" y="0"/>
              </a:cxn>
              <a:cxn ang="0">
                <a:pos x="206" y="0"/>
              </a:cxn>
              <a:cxn ang="0">
                <a:pos x="313" y="0"/>
              </a:cxn>
              <a:cxn ang="0">
                <a:pos x="376" y="0"/>
              </a:cxn>
            </a:cxnLst>
            <a:rect l="0" t="0" r="r" b="b"/>
            <a:pathLst>
              <a:path w="608" h="360">
                <a:moveTo>
                  <a:pt x="385" y="0"/>
                </a:moveTo>
                <a:lnTo>
                  <a:pt x="385" y="2"/>
                </a:lnTo>
                <a:lnTo>
                  <a:pt x="385" y="14"/>
                </a:lnTo>
                <a:lnTo>
                  <a:pt x="385" y="38"/>
                </a:lnTo>
                <a:lnTo>
                  <a:pt x="385" y="42"/>
                </a:lnTo>
                <a:lnTo>
                  <a:pt x="385" y="75"/>
                </a:lnTo>
                <a:lnTo>
                  <a:pt x="385" y="117"/>
                </a:lnTo>
                <a:lnTo>
                  <a:pt x="385" y="118"/>
                </a:lnTo>
                <a:lnTo>
                  <a:pt x="385" y="128"/>
                </a:lnTo>
                <a:lnTo>
                  <a:pt x="385" y="130"/>
                </a:lnTo>
                <a:lnTo>
                  <a:pt x="385" y="139"/>
                </a:lnTo>
                <a:lnTo>
                  <a:pt x="385" y="142"/>
                </a:lnTo>
                <a:lnTo>
                  <a:pt x="385" y="173"/>
                </a:lnTo>
                <a:lnTo>
                  <a:pt x="385" y="181"/>
                </a:lnTo>
                <a:lnTo>
                  <a:pt x="385" y="206"/>
                </a:lnTo>
                <a:lnTo>
                  <a:pt x="497" y="205"/>
                </a:lnTo>
                <a:lnTo>
                  <a:pt x="523" y="205"/>
                </a:lnTo>
                <a:lnTo>
                  <a:pt x="531" y="205"/>
                </a:lnTo>
                <a:lnTo>
                  <a:pt x="531" y="237"/>
                </a:lnTo>
                <a:lnTo>
                  <a:pt x="531" y="262"/>
                </a:lnTo>
                <a:lnTo>
                  <a:pt x="531" y="264"/>
                </a:lnTo>
                <a:lnTo>
                  <a:pt x="531" y="283"/>
                </a:lnTo>
                <a:lnTo>
                  <a:pt x="537" y="283"/>
                </a:lnTo>
                <a:lnTo>
                  <a:pt x="568" y="283"/>
                </a:lnTo>
                <a:lnTo>
                  <a:pt x="608" y="283"/>
                </a:lnTo>
                <a:lnTo>
                  <a:pt x="608" y="339"/>
                </a:lnTo>
                <a:lnTo>
                  <a:pt x="606" y="339"/>
                </a:lnTo>
                <a:lnTo>
                  <a:pt x="606" y="342"/>
                </a:lnTo>
                <a:lnTo>
                  <a:pt x="606" y="344"/>
                </a:lnTo>
                <a:lnTo>
                  <a:pt x="608" y="344"/>
                </a:lnTo>
                <a:lnTo>
                  <a:pt x="608" y="346"/>
                </a:lnTo>
                <a:lnTo>
                  <a:pt x="608" y="360"/>
                </a:lnTo>
                <a:lnTo>
                  <a:pt x="566" y="360"/>
                </a:lnTo>
                <a:lnTo>
                  <a:pt x="497" y="360"/>
                </a:lnTo>
                <a:lnTo>
                  <a:pt x="416" y="360"/>
                </a:lnTo>
                <a:lnTo>
                  <a:pt x="381" y="360"/>
                </a:lnTo>
                <a:lnTo>
                  <a:pt x="355" y="360"/>
                </a:lnTo>
                <a:lnTo>
                  <a:pt x="353" y="360"/>
                </a:lnTo>
                <a:lnTo>
                  <a:pt x="347" y="360"/>
                </a:lnTo>
                <a:lnTo>
                  <a:pt x="301" y="360"/>
                </a:lnTo>
                <a:lnTo>
                  <a:pt x="251" y="360"/>
                </a:lnTo>
                <a:lnTo>
                  <a:pt x="225" y="360"/>
                </a:lnTo>
                <a:lnTo>
                  <a:pt x="213" y="360"/>
                </a:lnTo>
                <a:lnTo>
                  <a:pt x="200" y="360"/>
                </a:lnTo>
                <a:lnTo>
                  <a:pt x="189" y="360"/>
                </a:lnTo>
                <a:lnTo>
                  <a:pt x="149" y="360"/>
                </a:lnTo>
                <a:lnTo>
                  <a:pt x="72" y="360"/>
                </a:lnTo>
                <a:lnTo>
                  <a:pt x="72" y="349"/>
                </a:lnTo>
                <a:lnTo>
                  <a:pt x="72" y="346"/>
                </a:lnTo>
                <a:lnTo>
                  <a:pt x="73" y="341"/>
                </a:lnTo>
                <a:lnTo>
                  <a:pt x="72" y="333"/>
                </a:lnTo>
                <a:lnTo>
                  <a:pt x="73" y="318"/>
                </a:lnTo>
                <a:lnTo>
                  <a:pt x="72" y="306"/>
                </a:lnTo>
                <a:lnTo>
                  <a:pt x="73" y="299"/>
                </a:lnTo>
                <a:lnTo>
                  <a:pt x="73" y="294"/>
                </a:lnTo>
                <a:lnTo>
                  <a:pt x="72" y="277"/>
                </a:lnTo>
                <a:lnTo>
                  <a:pt x="72" y="275"/>
                </a:lnTo>
                <a:lnTo>
                  <a:pt x="72" y="269"/>
                </a:lnTo>
                <a:lnTo>
                  <a:pt x="73" y="221"/>
                </a:lnTo>
                <a:lnTo>
                  <a:pt x="73" y="205"/>
                </a:lnTo>
                <a:lnTo>
                  <a:pt x="77" y="205"/>
                </a:lnTo>
                <a:lnTo>
                  <a:pt x="77" y="202"/>
                </a:lnTo>
                <a:lnTo>
                  <a:pt x="77" y="198"/>
                </a:lnTo>
                <a:lnTo>
                  <a:pt x="77" y="192"/>
                </a:lnTo>
                <a:lnTo>
                  <a:pt x="77" y="173"/>
                </a:lnTo>
                <a:lnTo>
                  <a:pt x="77" y="142"/>
                </a:lnTo>
                <a:lnTo>
                  <a:pt x="77" y="130"/>
                </a:lnTo>
                <a:lnTo>
                  <a:pt x="51" y="130"/>
                </a:lnTo>
                <a:lnTo>
                  <a:pt x="38" y="130"/>
                </a:lnTo>
                <a:lnTo>
                  <a:pt x="37" y="130"/>
                </a:lnTo>
                <a:lnTo>
                  <a:pt x="35" y="130"/>
                </a:lnTo>
                <a:lnTo>
                  <a:pt x="33" y="130"/>
                </a:lnTo>
                <a:lnTo>
                  <a:pt x="32" y="130"/>
                </a:lnTo>
                <a:lnTo>
                  <a:pt x="30" y="130"/>
                </a:lnTo>
                <a:lnTo>
                  <a:pt x="29" y="130"/>
                </a:lnTo>
                <a:lnTo>
                  <a:pt x="27" y="130"/>
                </a:lnTo>
                <a:lnTo>
                  <a:pt x="25" y="130"/>
                </a:lnTo>
                <a:lnTo>
                  <a:pt x="24" y="130"/>
                </a:lnTo>
                <a:lnTo>
                  <a:pt x="22" y="130"/>
                </a:lnTo>
                <a:lnTo>
                  <a:pt x="21" y="130"/>
                </a:lnTo>
                <a:lnTo>
                  <a:pt x="19" y="130"/>
                </a:lnTo>
                <a:lnTo>
                  <a:pt x="17" y="130"/>
                </a:lnTo>
                <a:lnTo>
                  <a:pt x="16" y="130"/>
                </a:lnTo>
                <a:lnTo>
                  <a:pt x="14" y="130"/>
                </a:lnTo>
                <a:lnTo>
                  <a:pt x="13" y="130"/>
                </a:lnTo>
                <a:lnTo>
                  <a:pt x="11" y="130"/>
                </a:lnTo>
                <a:lnTo>
                  <a:pt x="6" y="130"/>
                </a:lnTo>
                <a:lnTo>
                  <a:pt x="5" y="130"/>
                </a:lnTo>
                <a:lnTo>
                  <a:pt x="3" y="130"/>
                </a:lnTo>
                <a:lnTo>
                  <a:pt x="1" y="130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6"/>
                </a:lnTo>
                <a:lnTo>
                  <a:pt x="0" y="24"/>
                </a:lnTo>
                <a:lnTo>
                  <a:pt x="0" y="13"/>
                </a:lnTo>
                <a:lnTo>
                  <a:pt x="0" y="0"/>
                </a:lnTo>
                <a:lnTo>
                  <a:pt x="1" y="0"/>
                </a:lnTo>
                <a:lnTo>
                  <a:pt x="8" y="0"/>
                </a:lnTo>
                <a:lnTo>
                  <a:pt x="17" y="0"/>
                </a:lnTo>
                <a:lnTo>
                  <a:pt x="19" y="0"/>
                </a:lnTo>
                <a:lnTo>
                  <a:pt x="30" y="0"/>
                </a:lnTo>
                <a:lnTo>
                  <a:pt x="40" y="0"/>
                </a:lnTo>
                <a:lnTo>
                  <a:pt x="43" y="0"/>
                </a:lnTo>
                <a:lnTo>
                  <a:pt x="49" y="0"/>
                </a:lnTo>
                <a:lnTo>
                  <a:pt x="56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89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13" y="0"/>
                </a:lnTo>
                <a:lnTo>
                  <a:pt x="115" y="0"/>
                </a:lnTo>
                <a:lnTo>
                  <a:pt x="142" y="0"/>
                </a:lnTo>
                <a:lnTo>
                  <a:pt x="171" y="0"/>
                </a:lnTo>
                <a:lnTo>
                  <a:pt x="206" y="0"/>
                </a:lnTo>
                <a:lnTo>
                  <a:pt x="213" y="0"/>
                </a:lnTo>
                <a:lnTo>
                  <a:pt x="277" y="0"/>
                </a:lnTo>
                <a:lnTo>
                  <a:pt x="313" y="0"/>
                </a:lnTo>
                <a:lnTo>
                  <a:pt x="350" y="0"/>
                </a:lnTo>
                <a:lnTo>
                  <a:pt x="369" y="0"/>
                </a:lnTo>
                <a:lnTo>
                  <a:pt x="376" y="0"/>
                </a:lnTo>
                <a:lnTo>
                  <a:pt x="385" y="0"/>
                </a:lnTo>
                <a:close/>
              </a:path>
            </a:pathLst>
          </a:custGeom>
          <a:solidFill>
            <a:srgbClr val="58AD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9"/>
          <p:cNvSpPr>
            <a:spLocks/>
          </p:cNvSpPr>
          <p:nvPr/>
        </p:nvSpPr>
        <p:spPr bwMode="auto">
          <a:xfrm>
            <a:off x="6240463" y="3746501"/>
            <a:ext cx="965200" cy="825500"/>
          </a:xfrm>
          <a:custGeom>
            <a:avLst/>
            <a:gdLst/>
            <a:ahLst/>
            <a:cxnLst>
              <a:cxn ang="0">
                <a:pos x="568" y="414"/>
              </a:cxn>
              <a:cxn ang="0">
                <a:pos x="533" y="520"/>
              </a:cxn>
              <a:cxn ang="0">
                <a:pos x="451" y="438"/>
              </a:cxn>
              <a:cxn ang="0">
                <a:pos x="451" y="384"/>
              </a:cxn>
              <a:cxn ang="0">
                <a:pos x="362" y="339"/>
              </a:cxn>
              <a:cxn ang="0">
                <a:pos x="288" y="323"/>
              </a:cxn>
              <a:cxn ang="0">
                <a:pos x="207" y="323"/>
              </a:cxn>
              <a:cxn ang="0">
                <a:pos x="189" y="323"/>
              </a:cxn>
              <a:cxn ang="0">
                <a:pos x="173" y="322"/>
              </a:cxn>
              <a:cxn ang="0">
                <a:pos x="155" y="322"/>
              </a:cxn>
              <a:cxn ang="0">
                <a:pos x="143" y="349"/>
              </a:cxn>
              <a:cxn ang="0">
                <a:pos x="143" y="366"/>
              </a:cxn>
              <a:cxn ang="0">
                <a:pos x="143" y="384"/>
              </a:cxn>
              <a:cxn ang="0">
                <a:pos x="133" y="400"/>
              </a:cxn>
              <a:cxn ang="0">
                <a:pos x="90" y="349"/>
              </a:cxn>
              <a:cxn ang="0">
                <a:pos x="79" y="322"/>
              </a:cxn>
              <a:cxn ang="0">
                <a:pos x="53" y="322"/>
              </a:cxn>
              <a:cxn ang="0">
                <a:pos x="37" y="285"/>
              </a:cxn>
              <a:cxn ang="0">
                <a:pos x="39" y="232"/>
              </a:cxn>
              <a:cxn ang="0">
                <a:pos x="11" y="206"/>
              </a:cxn>
              <a:cxn ang="0">
                <a:pos x="11" y="181"/>
              </a:cxn>
              <a:cxn ang="0">
                <a:pos x="11" y="165"/>
              </a:cxn>
              <a:cxn ang="0">
                <a:pos x="8" y="152"/>
              </a:cxn>
              <a:cxn ang="0">
                <a:pos x="7" y="139"/>
              </a:cxn>
              <a:cxn ang="0">
                <a:pos x="3" y="125"/>
              </a:cxn>
              <a:cxn ang="0">
                <a:pos x="0" y="109"/>
              </a:cxn>
              <a:cxn ang="0">
                <a:pos x="8" y="98"/>
              </a:cxn>
              <a:cxn ang="0">
                <a:pos x="18" y="91"/>
              </a:cxn>
              <a:cxn ang="0">
                <a:pos x="32" y="86"/>
              </a:cxn>
              <a:cxn ang="0">
                <a:pos x="32" y="86"/>
              </a:cxn>
              <a:cxn ang="0">
                <a:pos x="29" y="94"/>
              </a:cxn>
              <a:cxn ang="0">
                <a:pos x="31" y="93"/>
              </a:cxn>
              <a:cxn ang="0">
                <a:pos x="37" y="90"/>
              </a:cxn>
              <a:cxn ang="0">
                <a:pos x="39" y="80"/>
              </a:cxn>
              <a:cxn ang="0">
                <a:pos x="31" y="72"/>
              </a:cxn>
              <a:cxn ang="0">
                <a:pos x="24" y="69"/>
              </a:cxn>
              <a:cxn ang="0">
                <a:pos x="26" y="58"/>
              </a:cxn>
              <a:cxn ang="0">
                <a:pos x="35" y="48"/>
              </a:cxn>
              <a:cxn ang="0">
                <a:pos x="29" y="32"/>
              </a:cxn>
              <a:cxn ang="0">
                <a:pos x="16" y="29"/>
              </a:cxn>
              <a:cxn ang="0">
                <a:pos x="31" y="8"/>
              </a:cxn>
              <a:cxn ang="0">
                <a:pos x="48" y="5"/>
              </a:cxn>
              <a:cxn ang="0">
                <a:pos x="42" y="24"/>
              </a:cxn>
              <a:cxn ang="0">
                <a:pos x="37" y="38"/>
              </a:cxn>
              <a:cxn ang="0">
                <a:pos x="47" y="48"/>
              </a:cxn>
              <a:cxn ang="0">
                <a:pos x="47" y="62"/>
              </a:cxn>
              <a:cxn ang="0">
                <a:pos x="45" y="77"/>
              </a:cxn>
              <a:cxn ang="0">
                <a:pos x="59" y="86"/>
              </a:cxn>
              <a:cxn ang="0">
                <a:pos x="74" y="107"/>
              </a:cxn>
              <a:cxn ang="0">
                <a:pos x="104" y="126"/>
              </a:cxn>
              <a:cxn ang="0">
                <a:pos x="120" y="134"/>
              </a:cxn>
              <a:cxn ang="0">
                <a:pos x="107" y="128"/>
              </a:cxn>
              <a:cxn ang="0">
                <a:pos x="115" y="134"/>
              </a:cxn>
              <a:cxn ang="0">
                <a:pos x="130" y="160"/>
              </a:cxn>
              <a:cxn ang="0">
                <a:pos x="211" y="192"/>
              </a:cxn>
              <a:cxn ang="0">
                <a:pos x="223" y="165"/>
              </a:cxn>
              <a:cxn ang="0">
                <a:pos x="258" y="165"/>
              </a:cxn>
              <a:cxn ang="0">
                <a:pos x="275" y="165"/>
              </a:cxn>
              <a:cxn ang="0">
                <a:pos x="343" y="184"/>
              </a:cxn>
              <a:cxn ang="0">
                <a:pos x="416" y="262"/>
              </a:cxn>
              <a:cxn ang="0">
                <a:pos x="514" y="262"/>
              </a:cxn>
              <a:cxn ang="0">
                <a:pos x="608" y="314"/>
              </a:cxn>
            </a:cxnLst>
            <a:rect l="0" t="0" r="r" b="b"/>
            <a:pathLst>
              <a:path w="608" h="520">
                <a:moveTo>
                  <a:pt x="608" y="368"/>
                </a:moveTo>
                <a:lnTo>
                  <a:pt x="608" y="370"/>
                </a:lnTo>
                <a:lnTo>
                  <a:pt x="608" y="390"/>
                </a:lnTo>
                <a:lnTo>
                  <a:pt x="608" y="392"/>
                </a:lnTo>
                <a:lnTo>
                  <a:pt x="607" y="392"/>
                </a:lnTo>
                <a:lnTo>
                  <a:pt x="603" y="392"/>
                </a:lnTo>
                <a:lnTo>
                  <a:pt x="586" y="392"/>
                </a:lnTo>
                <a:lnTo>
                  <a:pt x="568" y="392"/>
                </a:lnTo>
                <a:lnTo>
                  <a:pt x="568" y="394"/>
                </a:lnTo>
                <a:lnTo>
                  <a:pt x="568" y="405"/>
                </a:lnTo>
                <a:lnTo>
                  <a:pt x="568" y="414"/>
                </a:lnTo>
                <a:lnTo>
                  <a:pt x="568" y="427"/>
                </a:lnTo>
                <a:lnTo>
                  <a:pt x="568" y="437"/>
                </a:lnTo>
                <a:lnTo>
                  <a:pt x="568" y="458"/>
                </a:lnTo>
                <a:lnTo>
                  <a:pt x="568" y="469"/>
                </a:lnTo>
                <a:lnTo>
                  <a:pt x="568" y="480"/>
                </a:lnTo>
                <a:lnTo>
                  <a:pt x="568" y="494"/>
                </a:lnTo>
                <a:lnTo>
                  <a:pt x="567" y="494"/>
                </a:lnTo>
                <a:lnTo>
                  <a:pt x="547" y="494"/>
                </a:lnTo>
                <a:lnTo>
                  <a:pt x="547" y="498"/>
                </a:lnTo>
                <a:lnTo>
                  <a:pt x="547" y="520"/>
                </a:lnTo>
                <a:lnTo>
                  <a:pt x="533" y="520"/>
                </a:lnTo>
                <a:lnTo>
                  <a:pt x="515" y="520"/>
                </a:lnTo>
                <a:lnTo>
                  <a:pt x="514" y="520"/>
                </a:lnTo>
                <a:lnTo>
                  <a:pt x="496" y="520"/>
                </a:lnTo>
                <a:lnTo>
                  <a:pt x="477" y="520"/>
                </a:lnTo>
                <a:lnTo>
                  <a:pt x="445" y="520"/>
                </a:lnTo>
                <a:lnTo>
                  <a:pt x="445" y="494"/>
                </a:lnTo>
                <a:lnTo>
                  <a:pt x="451" y="494"/>
                </a:lnTo>
                <a:lnTo>
                  <a:pt x="451" y="469"/>
                </a:lnTo>
                <a:lnTo>
                  <a:pt x="451" y="456"/>
                </a:lnTo>
                <a:lnTo>
                  <a:pt x="451" y="448"/>
                </a:lnTo>
                <a:lnTo>
                  <a:pt x="451" y="438"/>
                </a:lnTo>
                <a:lnTo>
                  <a:pt x="451" y="418"/>
                </a:lnTo>
                <a:lnTo>
                  <a:pt x="451" y="416"/>
                </a:lnTo>
                <a:lnTo>
                  <a:pt x="451" y="414"/>
                </a:lnTo>
                <a:lnTo>
                  <a:pt x="451" y="408"/>
                </a:lnTo>
                <a:lnTo>
                  <a:pt x="451" y="403"/>
                </a:lnTo>
                <a:lnTo>
                  <a:pt x="451" y="398"/>
                </a:lnTo>
                <a:lnTo>
                  <a:pt x="451" y="397"/>
                </a:lnTo>
                <a:lnTo>
                  <a:pt x="451" y="394"/>
                </a:lnTo>
                <a:lnTo>
                  <a:pt x="451" y="392"/>
                </a:lnTo>
                <a:lnTo>
                  <a:pt x="451" y="390"/>
                </a:lnTo>
                <a:lnTo>
                  <a:pt x="451" y="384"/>
                </a:lnTo>
                <a:lnTo>
                  <a:pt x="451" y="382"/>
                </a:lnTo>
                <a:lnTo>
                  <a:pt x="451" y="365"/>
                </a:lnTo>
                <a:lnTo>
                  <a:pt x="451" y="362"/>
                </a:lnTo>
                <a:lnTo>
                  <a:pt x="451" y="352"/>
                </a:lnTo>
                <a:lnTo>
                  <a:pt x="451" y="339"/>
                </a:lnTo>
                <a:lnTo>
                  <a:pt x="423" y="339"/>
                </a:lnTo>
                <a:lnTo>
                  <a:pt x="415" y="339"/>
                </a:lnTo>
                <a:lnTo>
                  <a:pt x="407" y="339"/>
                </a:lnTo>
                <a:lnTo>
                  <a:pt x="394" y="339"/>
                </a:lnTo>
                <a:lnTo>
                  <a:pt x="373" y="339"/>
                </a:lnTo>
                <a:lnTo>
                  <a:pt x="362" y="339"/>
                </a:lnTo>
                <a:lnTo>
                  <a:pt x="357" y="339"/>
                </a:lnTo>
                <a:lnTo>
                  <a:pt x="343" y="339"/>
                </a:lnTo>
                <a:lnTo>
                  <a:pt x="341" y="339"/>
                </a:lnTo>
                <a:lnTo>
                  <a:pt x="338" y="339"/>
                </a:lnTo>
                <a:lnTo>
                  <a:pt x="336" y="339"/>
                </a:lnTo>
                <a:lnTo>
                  <a:pt x="331" y="339"/>
                </a:lnTo>
                <a:lnTo>
                  <a:pt x="303" y="339"/>
                </a:lnTo>
                <a:lnTo>
                  <a:pt x="301" y="339"/>
                </a:lnTo>
                <a:lnTo>
                  <a:pt x="301" y="323"/>
                </a:lnTo>
                <a:lnTo>
                  <a:pt x="291" y="323"/>
                </a:lnTo>
                <a:lnTo>
                  <a:pt x="288" y="323"/>
                </a:lnTo>
                <a:lnTo>
                  <a:pt x="274" y="323"/>
                </a:lnTo>
                <a:lnTo>
                  <a:pt x="221" y="323"/>
                </a:lnTo>
                <a:lnTo>
                  <a:pt x="219" y="323"/>
                </a:lnTo>
                <a:lnTo>
                  <a:pt x="218" y="323"/>
                </a:lnTo>
                <a:lnTo>
                  <a:pt x="216" y="323"/>
                </a:lnTo>
                <a:lnTo>
                  <a:pt x="215" y="323"/>
                </a:lnTo>
                <a:lnTo>
                  <a:pt x="213" y="323"/>
                </a:lnTo>
                <a:lnTo>
                  <a:pt x="211" y="323"/>
                </a:lnTo>
                <a:lnTo>
                  <a:pt x="210" y="323"/>
                </a:lnTo>
                <a:lnTo>
                  <a:pt x="208" y="323"/>
                </a:lnTo>
                <a:lnTo>
                  <a:pt x="207" y="323"/>
                </a:lnTo>
                <a:lnTo>
                  <a:pt x="205" y="323"/>
                </a:lnTo>
                <a:lnTo>
                  <a:pt x="203" y="323"/>
                </a:lnTo>
                <a:lnTo>
                  <a:pt x="202" y="323"/>
                </a:lnTo>
                <a:lnTo>
                  <a:pt x="200" y="323"/>
                </a:lnTo>
                <a:lnTo>
                  <a:pt x="199" y="323"/>
                </a:lnTo>
                <a:lnTo>
                  <a:pt x="197" y="323"/>
                </a:lnTo>
                <a:lnTo>
                  <a:pt x="195" y="323"/>
                </a:lnTo>
                <a:lnTo>
                  <a:pt x="194" y="323"/>
                </a:lnTo>
                <a:lnTo>
                  <a:pt x="192" y="323"/>
                </a:lnTo>
                <a:lnTo>
                  <a:pt x="191" y="323"/>
                </a:lnTo>
                <a:lnTo>
                  <a:pt x="189" y="323"/>
                </a:lnTo>
                <a:lnTo>
                  <a:pt x="187" y="323"/>
                </a:lnTo>
                <a:lnTo>
                  <a:pt x="186" y="323"/>
                </a:lnTo>
                <a:lnTo>
                  <a:pt x="184" y="323"/>
                </a:lnTo>
                <a:lnTo>
                  <a:pt x="183" y="323"/>
                </a:lnTo>
                <a:lnTo>
                  <a:pt x="181" y="323"/>
                </a:lnTo>
                <a:lnTo>
                  <a:pt x="179" y="323"/>
                </a:lnTo>
                <a:lnTo>
                  <a:pt x="178" y="323"/>
                </a:lnTo>
                <a:lnTo>
                  <a:pt x="176" y="323"/>
                </a:lnTo>
                <a:lnTo>
                  <a:pt x="176" y="322"/>
                </a:lnTo>
                <a:lnTo>
                  <a:pt x="175" y="322"/>
                </a:lnTo>
                <a:lnTo>
                  <a:pt x="173" y="322"/>
                </a:lnTo>
                <a:lnTo>
                  <a:pt x="171" y="322"/>
                </a:lnTo>
                <a:lnTo>
                  <a:pt x="170" y="322"/>
                </a:lnTo>
                <a:lnTo>
                  <a:pt x="168" y="322"/>
                </a:lnTo>
                <a:lnTo>
                  <a:pt x="167" y="322"/>
                </a:lnTo>
                <a:lnTo>
                  <a:pt x="165" y="322"/>
                </a:lnTo>
                <a:lnTo>
                  <a:pt x="163" y="322"/>
                </a:lnTo>
                <a:lnTo>
                  <a:pt x="162" y="322"/>
                </a:lnTo>
                <a:lnTo>
                  <a:pt x="160" y="322"/>
                </a:lnTo>
                <a:lnTo>
                  <a:pt x="159" y="322"/>
                </a:lnTo>
                <a:lnTo>
                  <a:pt x="157" y="322"/>
                </a:lnTo>
                <a:lnTo>
                  <a:pt x="155" y="322"/>
                </a:lnTo>
                <a:lnTo>
                  <a:pt x="154" y="322"/>
                </a:lnTo>
                <a:lnTo>
                  <a:pt x="152" y="322"/>
                </a:lnTo>
                <a:lnTo>
                  <a:pt x="151" y="322"/>
                </a:lnTo>
                <a:lnTo>
                  <a:pt x="149" y="322"/>
                </a:lnTo>
                <a:lnTo>
                  <a:pt x="147" y="322"/>
                </a:lnTo>
                <a:lnTo>
                  <a:pt x="146" y="322"/>
                </a:lnTo>
                <a:lnTo>
                  <a:pt x="144" y="322"/>
                </a:lnTo>
                <a:lnTo>
                  <a:pt x="143" y="322"/>
                </a:lnTo>
                <a:lnTo>
                  <a:pt x="143" y="334"/>
                </a:lnTo>
                <a:lnTo>
                  <a:pt x="143" y="347"/>
                </a:lnTo>
                <a:lnTo>
                  <a:pt x="143" y="349"/>
                </a:lnTo>
                <a:lnTo>
                  <a:pt x="143" y="350"/>
                </a:lnTo>
                <a:lnTo>
                  <a:pt x="143" y="352"/>
                </a:lnTo>
                <a:lnTo>
                  <a:pt x="143" y="354"/>
                </a:lnTo>
                <a:lnTo>
                  <a:pt x="143" y="355"/>
                </a:lnTo>
                <a:lnTo>
                  <a:pt x="143" y="357"/>
                </a:lnTo>
                <a:lnTo>
                  <a:pt x="143" y="358"/>
                </a:lnTo>
                <a:lnTo>
                  <a:pt x="143" y="360"/>
                </a:lnTo>
                <a:lnTo>
                  <a:pt x="143" y="362"/>
                </a:lnTo>
                <a:lnTo>
                  <a:pt x="143" y="363"/>
                </a:lnTo>
                <a:lnTo>
                  <a:pt x="143" y="365"/>
                </a:lnTo>
                <a:lnTo>
                  <a:pt x="143" y="366"/>
                </a:lnTo>
                <a:lnTo>
                  <a:pt x="143" y="368"/>
                </a:lnTo>
                <a:lnTo>
                  <a:pt x="143" y="370"/>
                </a:lnTo>
                <a:lnTo>
                  <a:pt x="143" y="371"/>
                </a:lnTo>
                <a:lnTo>
                  <a:pt x="143" y="373"/>
                </a:lnTo>
                <a:lnTo>
                  <a:pt x="143" y="374"/>
                </a:lnTo>
                <a:lnTo>
                  <a:pt x="143" y="376"/>
                </a:lnTo>
                <a:lnTo>
                  <a:pt x="143" y="378"/>
                </a:lnTo>
                <a:lnTo>
                  <a:pt x="143" y="379"/>
                </a:lnTo>
                <a:lnTo>
                  <a:pt x="143" y="381"/>
                </a:lnTo>
                <a:lnTo>
                  <a:pt x="143" y="382"/>
                </a:lnTo>
                <a:lnTo>
                  <a:pt x="143" y="384"/>
                </a:lnTo>
                <a:lnTo>
                  <a:pt x="143" y="386"/>
                </a:lnTo>
                <a:lnTo>
                  <a:pt x="143" y="387"/>
                </a:lnTo>
                <a:lnTo>
                  <a:pt x="143" y="389"/>
                </a:lnTo>
                <a:lnTo>
                  <a:pt x="143" y="390"/>
                </a:lnTo>
                <a:lnTo>
                  <a:pt x="143" y="392"/>
                </a:lnTo>
                <a:lnTo>
                  <a:pt x="143" y="394"/>
                </a:lnTo>
                <a:lnTo>
                  <a:pt x="143" y="395"/>
                </a:lnTo>
                <a:lnTo>
                  <a:pt x="143" y="397"/>
                </a:lnTo>
                <a:lnTo>
                  <a:pt x="143" y="398"/>
                </a:lnTo>
                <a:lnTo>
                  <a:pt x="143" y="400"/>
                </a:lnTo>
                <a:lnTo>
                  <a:pt x="133" y="400"/>
                </a:lnTo>
                <a:lnTo>
                  <a:pt x="130" y="400"/>
                </a:lnTo>
                <a:lnTo>
                  <a:pt x="128" y="400"/>
                </a:lnTo>
                <a:lnTo>
                  <a:pt x="115" y="400"/>
                </a:lnTo>
                <a:lnTo>
                  <a:pt x="103" y="402"/>
                </a:lnTo>
                <a:lnTo>
                  <a:pt x="90" y="402"/>
                </a:lnTo>
                <a:lnTo>
                  <a:pt x="90" y="387"/>
                </a:lnTo>
                <a:lnTo>
                  <a:pt x="90" y="378"/>
                </a:lnTo>
                <a:lnTo>
                  <a:pt x="90" y="374"/>
                </a:lnTo>
                <a:lnTo>
                  <a:pt x="90" y="368"/>
                </a:lnTo>
                <a:lnTo>
                  <a:pt x="90" y="362"/>
                </a:lnTo>
                <a:lnTo>
                  <a:pt x="90" y="349"/>
                </a:lnTo>
                <a:lnTo>
                  <a:pt x="90" y="341"/>
                </a:lnTo>
                <a:lnTo>
                  <a:pt x="90" y="336"/>
                </a:lnTo>
                <a:lnTo>
                  <a:pt x="90" y="334"/>
                </a:lnTo>
                <a:lnTo>
                  <a:pt x="90" y="322"/>
                </a:lnTo>
                <a:lnTo>
                  <a:pt x="88" y="322"/>
                </a:lnTo>
                <a:lnTo>
                  <a:pt x="87" y="322"/>
                </a:lnTo>
                <a:lnTo>
                  <a:pt x="85" y="322"/>
                </a:lnTo>
                <a:lnTo>
                  <a:pt x="83" y="322"/>
                </a:lnTo>
                <a:lnTo>
                  <a:pt x="82" y="322"/>
                </a:lnTo>
                <a:lnTo>
                  <a:pt x="80" y="322"/>
                </a:lnTo>
                <a:lnTo>
                  <a:pt x="79" y="322"/>
                </a:lnTo>
                <a:lnTo>
                  <a:pt x="77" y="322"/>
                </a:lnTo>
                <a:lnTo>
                  <a:pt x="75" y="322"/>
                </a:lnTo>
                <a:lnTo>
                  <a:pt x="74" y="322"/>
                </a:lnTo>
                <a:lnTo>
                  <a:pt x="72" y="322"/>
                </a:lnTo>
                <a:lnTo>
                  <a:pt x="71" y="322"/>
                </a:lnTo>
                <a:lnTo>
                  <a:pt x="69" y="322"/>
                </a:lnTo>
                <a:lnTo>
                  <a:pt x="67" y="322"/>
                </a:lnTo>
                <a:lnTo>
                  <a:pt x="66" y="322"/>
                </a:lnTo>
                <a:lnTo>
                  <a:pt x="64" y="322"/>
                </a:lnTo>
                <a:lnTo>
                  <a:pt x="59" y="322"/>
                </a:lnTo>
                <a:lnTo>
                  <a:pt x="53" y="322"/>
                </a:lnTo>
                <a:lnTo>
                  <a:pt x="51" y="322"/>
                </a:lnTo>
                <a:lnTo>
                  <a:pt x="48" y="322"/>
                </a:lnTo>
                <a:lnTo>
                  <a:pt x="47" y="322"/>
                </a:lnTo>
                <a:lnTo>
                  <a:pt x="43" y="322"/>
                </a:lnTo>
                <a:lnTo>
                  <a:pt x="39" y="322"/>
                </a:lnTo>
                <a:lnTo>
                  <a:pt x="39" y="312"/>
                </a:lnTo>
                <a:lnTo>
                  <a:pt x="37" y="312"/>
                </a:lnTo>
                <a:lnTo>
                  <a:pt x="37" y="310"/>
                </a:lnTo>
                <a:lnTo>
                  <a:pt x="37" y="306"/>
                </a:lnTo>
                <a:lnTo>
                  <a:pt x="37" y="296"/>
                </a:lnTo>
                <a:lnTo>
                  <a:pt x="37" y="285"/>
                </a:lnTo>
                <a:lnTo>
                  <a:pt x="37" y="282"/>
                </a:lnTo>
                <a:lnTo>
                  <a:pt x="37" y="278"/>
                </a:lnTo>
                <a:lnTo>
                  <a:pt x="37" y="270"/>
                </a:lnTo>
                <a:lnTo>
                  <a:pt x="37" y="269"/>
                </a:lnTo>
                <a:lnTo>
                  <a:pt x="37" y="267"/>
                </a:lnTo>
                <a:lnTo>
                  <a:pt x="37" y="256"/>
                </a:lnTo>
                <a:lnTo>
                  <a:pt x="37" y="246"/>
                </a:lnTo>
                <a:lnTo>
                  <a:pt x="37" y="243"/>
                </a:lnTo>
                <a:lnTo>
                  <a:pt x="39" y="235"/>
                </a:lnTo>
                <a:lnTo>
                  <a:pt x="39" y="234"/>
                </a:lnTo>
                <a:lnTo>
                  <a:pt x="39" y="232"/>
                </a:lnTo>
                <a:lnTo>
                  <a:pt x="39" y="229"/>
                </a:lnTo>
                <a:lnTo>
                  <a:pt x="39" y="221"/>
                </a:lnTo>
                <a:lnTo>
                  <a:pt x="39" y="218"/>
                </a:lnTo>
                <a:lnTo>
                  <a:pt x="35" y="218"/>
                </a:lnTo>
                <a:lnTo>
                  <a:pt x="27" y="218"/>
                </a:lnTo>
                <a:lnTo>
                  <a:pt x="24" y="218"/>
                </a:lnTo>
                <a:lnTo>
                  <a:pt x="23" y="218"/>
                </a:lnTo>
                <a:lnTo>
                  <a:pt x="11" y="218"/>
                </a:lnTo>
                <a:lnTo>
                  <a:pt x="11" y="216"/>
                </a:lnTo>
                <a:lnTo>
                  <a:pt x="11" y="210"/>
                </a:lnTo>
                <a:lnTo>
                  <a:pt x="11" y="206"/>
                </a:lnTo>
                <a:lnTo>
                  <a:pt x="11" y="205"/>
                </a:lnTo>
                <a:lnTo>
                  <a:pt x="11" y="203"/>
                </a:lnTo>
                <a:lnTo>
                  <a:pt x="11" y="202"/>
                </a:lnTo>
                <a:lnTo>
                  <a:pt x="11" y="200"/>
                </a:lnTo>
                <a:lnTo>
                  <a:pt x="11" y="198"/>
                </a:lnTo>
                <a:lnTo>
                  <a:pt x="11" y="197"/>
                </a:lnTo>
                <a:lnTo>
                  <a:pt x="11" y="194"/>
                </a:lnTo>
                <a:lnTo>
                  <a:pt x="11" y="190"/>
                </a:lnTo>
                <a:lnTo>
                  <a:pt x="11" y="189"/>
                </a:lnTo>
                <a:lnTo>
                  <a:pt x="11" y="186"/>
                </a:lnTo>
                <a:lnTo>
                  <a:pt x="11" y="181"/>
                </a:lnTo>
                <a:lnTo>
                  <a:pt x="11" y="178"/>
                </a:lnTo>
                <a:lnTo>
                  <a:pt x="11" y="176"/>
                </a:lnTo>
                <a:lnTo>
                  <a:pt x="11" y="174"/>
                </a:lnTo>
                <a:lnTo>
                  <a:pt x="11" y="173"/>
                </a:lnTo>
                <a:lnTo>
                  <a:pt x="13" y="173"/>
                </a:lnTo>
                <a:lnTo>
                  <a:pt x="13" y="171"/>
                </a:lnTo>
                <a:lnTo>
                  <a:pt x="15" y="170"/>
                </a:lnTo>
                <a:lnTo>
                  <a:pt x="15" y="168"/>
                </a:lnTo>
                <a:lnTo>
                  <a:pt x="13" y="168"/>
                </a:lnTo>
                <a:lnTo>
                  <a:pt x="13" y="166"/>
                </a:lnTo>
                <a:lnTo>
                  <a:pt x="11" y="165"/>
                </a:lnTo>
                <a:lnTo>
                  <a:pt x="11" y="163"/>
                </a:lnTo>
                <a:lnTo>
                  <a:pt x="10" y="162"/>
                </a:lnTo>
                <a:lnTo>
                  <a:pt x="10" y="160"/>
                </a:lnTo>
                <a:lnTo>
                  <a:pt x="10" y="158"/>
                </a:lnTo>
                <a:lnTo>
                  <a:pt x="10" y="157"/>
                </a:lnTo>
                <a:lnTo>
                  <a:pt x="8" y="157"/>
                </a:lnTo>
                <a:lnTo>
                  <a:pt x="8" y="155"/>
                </a:lnTo>
                <a:lnTo>
                  <a:pt x="8" y="154"/>
                </a:lnTo>
                <a:lnTo>
                  <a:pt x="7" y="154"/>
                </a:lnTo>
                <a:lnTo>
                  <a:pt x="7" y="152"/>
                </a:lnTo>
                <a:lnTo>
                  <a:pt x="8" y="152"/>
                </a:lnTo>
                <a:lnTo>
                  <a:pt x="8" y="150"/>
                </a:lnTo>
                <a:lnTo>
                  <a:pt x="7" y="150"/>
                </a:lnTo>
                <a:lnTo>
                  <a:pt x="7" y="149"/>
                </a:lnTo>
                <a:lnTo>
                  <a:pt x="7" y="147"/>
                </a:lnTo>
                <a:lnTo>
                  <a:pt x="7" y="146"/>
                </a:lnTo>
                <a:lnTo>
                  <a:pt x="5" y="144"/>
                </a:lnTo>
                <a:lnTo>
                  <a:pt x="7" y="144"/>
                </a:lnTo>
                <a:lnTo>
                  <a:pt x="5" y="144"/>
                </a:lnTo>
                <a:lnTo>
                  <a:pt x="5" y="142"/>
                </a:lnTo>
                <a:lnTo>
                  <a:pt x="5" y="141"/>
                </a:lnTo>
                <a:lnTo>
                  <a:pt x="7" y="139"/>
                </a:lnTo>
                <a:lnTo>
                  <a:pt x="5" y="139"/>
                </a:lnTo>
                <a:lnTo>
                  <a:pt x="5" y="138"/>
                </a:lnTo>
                <a:lnTo>
                  <a:pt x="5" y="136"/>
                </a:lnTo>
                <a:lnTo>
                  <a:pt x="7" y="134"/>
                </a:lnTo>
                <a:lnTo>
                  <a:pt x="7" y="133"/>
                </a:lnTo>
                <a:lnTo>
                  <a:pt x="7" y="131"/>
                </a:lnTo>
                <a:lnTo>
                  <a:pt x="5" y="131"/>
                </a:lnTo>
                <a:lnTo>
                  <a:pt x="5" y="130"/>
                </a:lnTo>
                <a:lnTo>
                  <a:pt x="5" y="128"/>
                </a:lnTo>
                <a:lnTo>
                  <a:pt x="5" y="126"/>
                </a:lnTo>
                <a:lnTo>
                  <a:pt x="3" y="125"/>
                </a:lnTo>
                <a:lnTo>
                  <a:pt x="3" y="123"/>
                </a:lnTo>
                <a:lnTo>
                  <a:pt x="3" y="122"/>
                </a:lnTo>
                <a:lnTo>
                  <a:pt x="3" y="120"/>
                </a:lnTo>
                <a:lnTo>
                  <a:pt x="3" y="118"/>
                </a:lnTo>
                <a:lnTo>
                  <a:pt x="3" y="115"/>
                </a:lnTo>
                <a:lnTo>
                  <a:pt x="3" y="114"/>
                </a:lnTo>
                <a:lnTo>
                  <a:pt x="3" y="112"/>
                </a:lnTo>
                <a:lnTo>
                  <a:pt x="2" y="112"/>
                </a:lnTo>
                <a:lnTo>
                  <a:pt x="2" y="110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2" y="102"/>
                </a:lnTo>
                <a:lnTo>
                  <a:pt x="2" y="101"/>
                </a:lnTo>
                <a:lnTo>
                  <a:pt x="3" y="101"/>
                </a:lnTo>
                <a:lnTo>
                  <a:pt x="5" y="101"/>
                </a:lnTo>
                <a:lnTo>
                  <a:pt x="5" y="99"/>
                </a:lnTo>
                <a:lnTo>
                  <a:pt x="7" y="99"/>
                </a:lnTo>
                <a:lnTo>
                  <a:pt x="8" y="98"/>
                </a:lnTo>
                <a:lnTo>
                  <a:pt x="10" y="98"/>
                </a:lnTo>
                <a:lnTo>
                  <a:pt x="10" y="96"/>
                </a:lnTo>
                <a:lnTo>
                  <a:pt x="10" y="94"/>
                </a:lnTo>
                <a:lnTo>
                  <a:pt x="10" y="93"/>
                </a:lnTo>
                <a:lnTo>
                  <a:pt x="10" y="91"/>
                </a:lnTo>
                <a:lnTo>
                  <a:pt x="11" y="90"/>
                </a:lnTo>
                <a:lnTo>
                  <a:pt x="13" y="90"/>
                </a:lnTo>
                <a:lnTo>
                  <a:pt x="15" y="90"/>
                </a:lnTo>
                <a:lnTo>
                  <a:pt x="16" y="90"/>
                </a:lnTo>
                <a:lnTo>
                  <a:pt x="16" y="91"/>
                </a:lnTo>
                <a:lnTo>
                  <a:pt x="18" y="91"/>
                </a:lnTo>
                <a:lnTo>
                  <a:pt x="18" y="93"/>
                </a:lnTo>
                <a:lnTo>
                  <a:pt x="19" y="93"/>
                </a:lnTo>
                <a:lnTo>
                  <a:pt x="21" y="94"/>
                </a:lnTo>
                <a:lnTo>
                  <a:pt x="23" y="94"/>
                </a:lnTo>
                <a:lnTo>
                  <a:pt x="24" y="94"/>
                </a:lnTo>
                <a:lnTo>
                  <a:pt x="26" y="93"/>
                </a:lnTo>
                <a:lnTo>
                  <a:pt x="27" y="91"/>
                </a:lnTo>
                <a:lnTo>
                  <a:pt x="29" y="90"/>
                </a:lnTo>
                <a:lnTo>
                  <a:pt x="31" y="88"/>
                </a:lnTo>
                <a:lnTo>
                  <a:pt x="31" y="86"/>
                </a:lnTo>
                <a:lnTo>
                  <a:pt x="32" y="86"/>
                </a:lnTo>
                <a:lnTo>
                  <a:pt x="32" y="85"/>
                </a:lnTo>
                <a:lnTo>
                  <a:pt x="32" y="83"/>
                </a:lnTo>
                <a:lnTo>
                  <a:pt x="34" y="83"/>
                </a:lnTo>
                <a:lnTo>
                  <a:pt x="34" y="82"/>
                </a:lnTo>
                <a:lnTo>
                  <a:pt x="35" y="82"/>
                </a:lnTo>
                <a:lnTo>
                  <a:pt x="35" y="83"/>
                </a:lnTo>
                <a:lnTo>
                  <a:pt x="34" y="85"/>
                </a:lnTo>
                <a:lnTo>
                  <a:pt x="34" y="83"/>
                </a:lnTo>
                <a:lnTo>
                  <a:pt x="34" y="85"/>
                </a:lnTo>
                <a:lnTo>
                  <a:pt x="34" y="86"/>
                </a:lnTo>
                <a:lnTo>
                  <a:pt x="32" y="86"/>
                </a:lnTo>
                <a:lnTo>
                  <a:pt x="32" y="88"/>
                </a:lnTo>
                <a:lnTo>
                  <a:pt x="32" y="90"/>
                </a:lnTo>
                <a:lnTo>
                  <a:pt x="31" y="90"/>
                </a:lnTo>
                <a:lnTo>
                  <a:pt x="31" y="91"/>
                </a:lnTo>
                <a:lnTo>
                  <a:pt x="29" y="91"/>
                </a:lnTo>
                <a:lnTo>
                  <a:pt x="27" y="91"/>
                </a:lnTo>
                <a:lnTo>
                  <a:pt x="27" y="93"/>
                </a:lnTo>
                <a:lnTo>
                  <a:pt x="26" y="93"/>
                </a:lnTo>
                <a:lnTo>
                  <a:pt x="26" y="94"/>
                </a:lnTo>
                <a:lnTo>
                  <a:pt x="27" y="94"/>
                </a:lnTo>
                <a:lnTo>
                  <a:pt x="29" y="94"/>
                </a:lnTo>
                <a:lnTo>
                  <a:pt x="29" y="93"/>
                </a:lnTo>
                <a:lnTo>
                  <a:pt x="29" y="94"/>
                </a:lnTo>
                <a:lnTo>
                  <a:pt x="31" y="94"/>
                </a:lnTo>
                <a:lnTo>
                  <a:pt x="31" y="93"/>
                </a:lnTo>
                <a:lnTo>
                  <a:pt x="29" y="93"/>
                </a:lnTo>
                <a:lnTo>
                  <a:pt x="31" y="93"/>
                </a:lnTo>
                <a:lnTo>
                  <a:pt x="31" y="91"/>
                </a:lnTo>
                <a:lnTo>
                  <a:pt x="31" y="93"/>
                </a:lnTo>
                <a:lnTo>
                  <a:pt x="32" y="91"/>
                </a:lnTo>
                <a:lnTo>
                  <a:pt x="32" y="93"/>
                </a:lnTo>
                <a:lnTo>
                  <a:pt x="31" y="93"/>
                </a:lnTo>
                <a:lnTo>
                  <a:pt x="32" y="93"/>
                </a:lnTo>
                <a:lnTo>
                  <a:pt x="34" y="93"/>
                </a:lnTo>
                <a:lnTo>
                  <a:pt x="34" y="91"/>
                </a:lnTo>
                <a:lnTo>
                  <a:pt x="32" y="91"/>
                </a:lnTo>
                <a:lnTo>
                  <a:pt x="34" y="90"/>
                </a:lnTo>
                <a:lnTo>
                  <a:pt x="34" y="88"/>
                </a:lnTo>
                <a:lnTo>
                  <a:pt x="35" y="88"/>
                </a:lnTo>
                <a:lnTo>
                  <a:pt x="34" y="88"/>
                </a:lnTo>
                <a:lnTo>
                  <a:pt x="34" y="90"/>
                </a:lnTo>
                <a:lnTo>
                  <a:pt x="35" y="90"/>
                </a:lnTo>
                <a:lnTo>
                  <a:pt x="37" y="90"/>
                </a:lnTo>
                <a:lnTo>
                  <a:pt x="39" y="90"/>
                </a:lnTo>
                <a:lnTo>
                  <a:pt x="40" y="90"/>
                </a:lnTo>
                <a:lnTo>
                  <a:pt x="40" y="88"/>
                </a:lnTo>
                <a:lnTo>
                  <a:pt x="40" y="86"/>
                </a:lnTo>
                <a:lnTo>
                  <a:pt x="42" y="86"/>
                </a:lnTo>
                <a:lnTo>
                  <a:pt x="42" y="85"/>
                </a:lnTo>
                <a:lnTo>
                  <a:pt x="43" y="83"/>
                </a:lnTo>
                <a:lnTo>
                  <a:pt x="42" y="82"/>
                </a:lnTo>
                <a:lnTo>
                  <a:pt x="40" y="82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5" y="80"/>
                </a:lnTo>
                <a:lnTo>
                  <a:pt x="35" y="82"/>
                </a:lnTo>
                <a:lnTo>
                  <a:pt x="34" y="82"/>
                </a:lnTo>
                <a:lnTo>
                  <a:pt x="34" y="80"/>
                </a:lnTo>
                <a:lnTo>
                  <a:pt x="34" y="78"/>
                </a:lnTo>
                <a:lnTo>
                  <a:pt x="34" y="77"/>
                </a:lnTo>
                <a:lnTo>
                  <a:pt x="32" y="77"/>
                </a:lnTo>
                <a:lnTo>
                  <a:pt x="32" y="75"/>
                </a:lnTo>
                <a:lnTo>
                  <a:pt x="32" y="74"/>
                </a:lnTo>
                <a:lnTo>
                  <a:pt x="31" y="72"/>
                </a:lnTo>
                <a:lnTo>
                  <a:pt x="29" y="70"/>
                </a:lnTo>
                <a:lnTo>
                  <a:pt x="29" y="72"/>
                </a:lnTo>
                <a:lnTo>
                  <a:pt x="27" y="72"/>
                </a:lnTo>
                <a:lnTo>
                  <a:pt x="27" y="70"/>
                </a:lnTo>
                <a:lnTo>
                  <a:pt x="26" y="70"/>
                </a:lnTo>
                <a:lnTo>
                  <a:pt x="24" y="70"/>
                </a:lnTo>
                <a:lnTo>
                  <a:pt x="24" y="72"/>
                </a:lnTo>
                <a:lnTo>
                  <a:pt x="23" y="72"/>
                </a:lnTo>
                <a:lnTo>
                  <a:pt x="23" y="70"/>
                </a:lnTo>
                <a:lnTo>
                  <a:pt x="24" y="70"/>
                </a:lnTo>
                <a:lnTo>
                  <a:pt x="24" y="69"/>
                </a:lnTo>
                <a:lnTo>
                  <a:pt x="24" y="67"/>
                </a:lnTo>
                <a:lnTo>
                  <a:pt x="23" y="67"/>
                </a:lnTo>
                <a:lnTo>
                  <a:pt x="23" y="66"/>
                </a:lnTo>
                <a:lnTo>
                  <a:pt x="23" y="64"/>
                </a:lnTo>
                <a:lnTo>
                  <a:pt x="21" y="64"/>
                </a:lnTo>
                <a:lnTo>
                  <a:pt x="21" y="62"/>
                </a:lnTo>
                <a:lnTo>
                  <a:pt x="23" y="61"/>
                </a:lnTo>
                <a:lnTo>
                  <a:pt x="23" y="59"/>
                </a:lnTo>
                <a:lnTo>
                  <a:pt x="24" y="59"/>
                </a:lnTo>
                <a:lnTo>
                  <a:pt x="24" y="58"/>
                </a:lnTo>
                <a:lnTo>
                  <a:pt x="26" y="58"/>
                </a:lnTo>
                <a:lnTo>
                  <a:pt x="27" y="56"/>
                </a:lnTo>
                <a:lnTo>
                  <a:pt x="27" y="54"/>
                </a:lnTo>
                <a:lnTo>
                  <a:pt x="29" y="54"/>
                </a:lnTo>
                <a:lnTo>
                  <a:pt x="29" y="53"/>
                </a:lnTo>
                <a:lnTo>
                  <a:pt x="31" y="53"/>
                </a:lnTo>
                <a:lnTo>
                  <a:pt x="31" y="51"/>
                </a:lnTo>
                <a:lnTo>
                  <a:pt x="32" y="51"/>
                </a:lnTo>
                <a:lnTo>
                  <a:pt x="32" y="50"/>
                </a:lnTo>
                <a:lnTo>
                  <a:pt x="34" y="50"/>
                </a:lnTo>
                <a:lnTo>
                  <a:pt x="34" y="48"/>
                </a:lnTo>
                <a:lnTo>
                  <a:pt x="35" y="48"/>
                </a:lnTo>
                <a:lnTo>
                  <a:pt x="35" y="46"/>
                </a:lnTo>
                <a:lnTo>
                  <a:pt x="35" y="45"/>
                </a:lnTo>
                <a:lnTo>
                  <a:pt x="35" y="43"/>
                </a:lnTo>
                <a:lnTo>
                  <a:pt x="35" y="42"/>
                </a:lnTo>
                <a:lnTo>
                  <a:pt x="34" y="37"/>
                </a:lnTo>
                <a:lnTo>
                  <a:pt x="34" y="35"/>
                </a:lnTo>
                <a:lnTo>
                  <a:pt x="32" y="35"/>
                </a:lnTo>
                <a:lnTo>
                  <a:pt x="32" y="34"/>
                </a:lnTo>
                <a:lnTo>
                  <a:pt x="31" y="34"/>
                </a:lnTo>
                <a:lnTo>
                  <a:pt x="31" y="32"/>
                </a:lnTo>
                <a:lnTo>
                  <a:pt x="29" y="32"/>
                </a:lnTo>
                <a:lnTo>
                  <a:pt x="29" y="30"/>
                </a:lnTo>
                <a:lnTo>
                  <a:pt x="27" y="30"/>
                </a:lnTo>
                <a:lnTo>
                  <a:pt x="27" y="29"/>
                </a:lnTo>
                <a:lnTo>
                  <a:pt x="26" y="29"/>
                </a:lnTo>
                <a:lnTo>
                  <a:pt x="24" y="27"/>
                </a:lnTo>
                <a:lnTo>
                  <a:pt x="23" y="27"/>
                </a:lnTo>
                <a:lnTo>
                  <a:pt x="23" y="29"/>
                </a:lnTo>
                <a:lnTo>
                  <a:pt x="21" y="29"/>
                </a:lnTo>
                <a:lnTo>
                  <a:pt x="19" y="29"/>
                </a:lnTo>
                <a:lnTo>
                  <a:pt x="18" y="29"/>
                </a:lnTo>
                <a:lnTo>
                  <a:pt x="16" y="29"/>
                </a:lnTo>
                <a:lnTo>
                  <a:pt x="16" y="27"/>
                </a:lnTo>
                <a:lnTo>
                  <a:pt x="16" y="26"/>
                </a:lnTo>
                <a:lnTo>
                  <a:pt x="18" y="24"/>
                </a:lnTo>
                <a:lnTo>
                  <a:pt x="18" y="22"/>
                </a:lnTo>
                <a:lnTo>
                  <a:pt x="18" y="21"/>
                </a:lnTo>
                <a:lnTo>
                  <a:pt x="19" y="18"/>
                </a:lnTo>
                <a:lnTo>
                  <a:pt x="21" y="16"/>
                </a:lnTo>
                <a:lnTo>
                  <a:pt x="24" y="13"/>
                </a:lnTo>
                <a:lnTo>
                  <a:pt x="26" y="11"/>
                </a:lnTo>
                <a:lnTo>
                  <a:pt x="29" y="10"/>
                </a:lnTo>
                <a:lnTo>
                  <a:pt x="31" y="8"/>
                </a:lnTo>
                <a:lnTo>
                  <a:pt x="34" y="8"/>
                </a:lnTo>
                <a:lnTo>
                  <a:pt x="35" y="5"/>
                </a:lnTo>
                <a:lnTo>
                  <a:pt x="37" y="3"/>
                </a:lnTo>
                <a:lnTo>
                  <a:pt x="39" y="2"/>
                </a:lnTo>
                <a:lnTo>
                  <a:pt x="40" y="2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8" y="2"/>
                </a:lnTo>
                <a:lnTo>
                  <a:pt x="48" y="3"/>
                </a:lnTo>
                <a:lnTo>
                  <a:pt x="48" y="5"/>
                </a:lnTo>
                <a:lnTo>
                  <a:pt x="50" y="5"/>
                </a:lnTo>
                <a:lnTo>
                  <a:pt x="50" y="8"/>
                </a:lnTo>
                <a:lnTo>
                  <a:pt x="50" y="10"/>
                </a:lnTo>
                <a:lnTo>
                  <a:pt x="50" y="11"/>
                </a:lnTo>
                <a:lnTo>
                  <a:pt x="48" y="14"/>
                </a:lnTo>
                <a:lnTo>
                  <a:pt x="48" y="18"/>
                </a:lnTo>
                <a:lnTo>
                  <a:pt x="47" y="19"/>
                </a:lnTo>
                <a:lnTo>
                  <a:pt x="47" y="21"/>
                </a:lnTo>
                <a:lnTo>
                  <a:pt x="45" y="22"/>
                </a:lnTo>
                <a:lnTo>
                  <a:pt x="43" y="22"/>
                </a:lnTo>
                <a:lnTo>
                  <a:pt x="42" y="24"/>
                </a:lnTo>
                <a:lnTo>
                  <a:pt x="40" y="26"/>
                </a:lnTo>
                <a:lnTo>
                  <a:pt x="39" y="27"/>
                </a:lnTo>
                <a:lnTo>
                  <a:pt x="39" y="29"/>
                </a:lnTo>
                <a:lnTo>
                  <a:pt x="37" y="29"/>
                </a:lnTo>
                <a:lnTo>
                  <a:pt x="35" y="30"/>
                </a:lnTo>
                <a:lnTo>
                  <a:pt x="34" y="32"/>
                </a:lnTo>
                <a:lnTo>
                  <a:pt x="34" y="34"/>
                </a:lnTo>
                <a:lnTo>
                  <a:pt x="34" y="35"/>
                </a:lnTo>
                <a:lnTo>
                  <a:pt x="35" y="35"/>
                </a:lnTo>
                <a:lnTo>
                  <a:pt x="35" y="37"/>
                </a:lnTo>
                <a:lnTo>
                  <a:pt x="37" y="38"/>
                </a:lnTo>
                <a:lnTo>
                  <a:pt x="37" y="40"/>
                </a:lnTo>
                <a:lnTo>
                  <a:pt x="37" y="42"/>
                </a:lnTo>
                <a:lnTo>
                  <a:pt x="37" y="43"/>
                </a:lnTo>
                <a:lnTo>
                  <a:pt x="39" y="43"/>
                </a:lnTo>
                <a:lnTo>
                  <a:pt x="39" y="45"/>
                </a:lnTo>
                <a:lnTo>
                  <a:pt x="39" y="46"/>
                </a:lnTo>
                <a:lnTo>
                  <a:pt x="40" y="46"/>
                </a:lnTo>
                <a:lnTo>
                  <a:pt x="42" y="48"/>
                </a:lnTo>
                <a:lnTo>
                  <a:pt x="43" y="48"/>
                </a:lnTo>
                <a:lnTo>
                  <a:pt x="45" y="48"/>
                </a:lnTo>
                <a:lnTo>
                  <a:pt x="47" y="48"/>
                </a:lnTo>
                <a:lnTo>
                  <a:pt x="48" y="48"/>
                </a:lnTo>
                <a:lnTo>
                  <a:pt x="48" y="50"/>
                </a:lnTo>
                <a:lnTo>
                  <a:pt x="50" y="50"/>
                </a:lnTo>
                <a:lnTo>
                  <a:pt x="50" y="51"/>
                </a:lnTo>
                <a:lnTo>
                  <a:pt x="50" y="53"/>
                </a:lnTo>
                <a:lnTo>
                  <a:pt x="48" y="53"/>
                </a:lnTo>
                <a:lnTo>
                  <a:pt x="48" y="54"/>
                </a:lnTo>
                <a:lnTo>
                  <a:pt x="48" y="56"/>
                </a:lnTo>
                <a:lnTo>
                  <a:pt x="47" y="58"/>
                </a:lnTo>
                <a:lnTo>
                  <a:pt x="47" y="59"/>
                </a:lnTo>
                <a:lnTo>
                  <a:pt x="47" y="62"/>
                </a:lnTo>
                <a:lnTo>
                  <a:pt x="47" y="64"/>
                </a:lnTo>
                <a:lnTo>
                  <a:pt x="47" y="66"/>
                </a:lnTo>
                <a:lnTo>
                  <a:pt x="47" y="67"/>
                </a:lnTo>
                <a:lnTo>
                  <a:pt x="45" y="67"/>
                </a:lnTo>
                <a:lnTo>
                  <a:pt x="45" y="69"/>
                </a:lnTo>
                <a:lnTo>
                  <a:pt x="43" y="69"/>
                </a:lnTo>
                <a:lnTo>
                  <a:pt x="43" y="70"/>
                </a:lnTo>
                <a:lnTo>
                  <a:pt x="43" y="72"/>
                </a:lnTo>
                <a:lnTo>
                  <a:pt x="43" y="74"/>
                </a:lnTo>
                <a:lnTo>
                  <a:pt x="45" y="75"/>
                </a:lnTo>
                <a:lnTo>
                  <a:pt x="45" y="77"/>
                </a:lnTo>
                <a:lnTo>
                  <a:pt x="45" y="78"/>
                </a:lnTo>
                <a:lnTo>
                  <a:pt x="47" y="80"/>
                </a:lnTo>
                <a:lnTo>
                  <a:pt x="50" y="82"/>
                </a:lnTo>
                <a:lnTo>
                  <a:pt x="50" y="83"/>
                </a:lnTo>
                <a:lnTo>
                  <a:pt x="51" y="83"/>
                </a:lnTo>
                <a:lnTo>
                  <a:pt x="53" y="83"/>
                </a:lnTo>
                <a:lnTo>
                  <a:pt x="53" y="85"/>
                </a:lnTo>
                <a:lnTo>
                  <a:pt x="55" y="85"/>
                </a:lnTo>
                <a:lnTo>
                  <a:pt x="56" y="85"/>
                </a:lnTo>
                <a:lnTo>
                  <a:pt x="58" y="85"/>
                </a:lnTo>
                <a:lnTo>
                  <a:pt x="59" y="86"/>
                </a:lnTo>
                <a:lnTo>
                  <a:pt x="61" y="86"/>
                </a:lnTo>
                <a:lnTo>
                  <a:pt x="64" y="88"/>
                </a:lnTo>
                <a:lnTo>
                  <a:pt x="66" y="88"/>
                </a:lnTo>
                <a:lnTo>
                  <a:pt x="67" y="90"/>
                </a:lnTo>
                <a:lnTo>
                  <a:pt x="69" y="93"/>
                </a:lnTo>
                <a:lnTo>
                  <a:pt x="71" y="94"/>
                </a:lnTo>
                <a:lnTo>
                  <a:pt x="72" y="98"/>
                </a:lnTo>
                <a:lnTo>
                  <a:pt x="72" y="101"/>
                </a:lnTo>
                <a:lnTo>
                  <a:pt x="72" y="104"/>
                </a:lnTo>
                <a:lnTo>
                  <a:pt x="72" y="106"/>
                </a:lnTo>
                <a:lnTo>
                  <a:pt x="74" y="107"/>
                </a:lnTo>
                <a:lnTo>
                  <a:pt x="74" y="109"/>
                </a:lnTo>
                <a:lnTo>
                  <a:pt x="77" y="112"/>
                </a:lnTo>
                <a:lnTo>
                  <a:pt x="82" y="115"/>
                </a:lnTo>
                <a:lnTo>
                  <a:pt x="83" y="117"/>
                </a:lnTo>
                <a:lnTo>
                  <a:pt x="91" y="120"/>
                </a:lnTo>
                <a:lnTo>
                  <a:pt x="93" y="120"/>
                </a:lnTo>
                <a:lnTo>
                  <a:pt x="95" y="122"/>
                </a:lnTo>
                <a:lnTo>
                  <a:pt x="96" y="123"/>
                </a:lnTo>
                <a:lnTo>
                  <a:pt x="99" y="125"/>
                </a:lnTo>
                <a:lnTo>
                  <a:pt x="103" y="125"/>
                </a:lnTo>
                <a:lnTo>
                  <a:pt x="104" y="126"/>
                </a:lnTo>
                <a:lnTo>
                  <a:pt x="109" y="128"/>
                </a:lnTo>
                <a:lnTo>
                  <a:pt x="111" y="130"/>
                </a:lnTo>
                <a:lnTo>
                  <a:pt x="112" y="130"/>
                </a:lnTo>
                <a:lnTo>
                  <a:pt x="115" y="130"/>
                </a:lnTo>
                <a:lnTo>
                  <a:pt x="117" y="130"/>
                </a:lnTo>
                <a:lnTo>
                  <a:pt x="119" y="131"/>
                </a:lnTo>
                <a:lnTo>
                  <a:pt x="120" y="131"/>
                </a:lnTo>
                <a:lnTo>
                  <a:pt x="120" y="133"/>
                </a:lnTo>
                <a:lnTo>
                  <a:pt x="119" y="131"/>
                </a:lnTo>
                <a:lnTo>
                  <a:pt x="119" y="133"/>
                </a:lnTo>
                <a:lnTo>
                  <a:pt x="120" y="134"/>
                </a:lnTo>
                <a:lnTo>
                  <a:pt x="119" y="134"/>
                </a:lnTo>
                <a:lnTo>
                  <a:pt x="119" y="133"/>
                </a:lnTo>
                <a:lnTo>
                  <a:pt x="117" y="133"/>
                </a:lnTo>
                <a:lnTo>
                  <a:pt x="117" y="131"/>
                </a:lnTo>
                <a:lnTo>
                  <a:pt x="115" y="131"/>
                </a:lnTo>
                <a:lnTo>
                  <a:pt x="114" y="131"/>
                </a:lnTo>
                <a:lnTo>
                  <a:pt x="112" y="130"/>
                </a:lnTo>
                <a:lnTo>
                  <a:pt x="111" y="130"/>
                </a:lnTo>
                <a:lnTo>
                  <a:pt x="111" y="131"/>
                </a:lnTo>
                <a:lnTo>
                  <a:pt x="109" y="130"/>
                </a:lnTo>
                <a:lnTo>
                  <a:pt x="107" y="128"/>
                </a:lnTo>
                <a:lnTo>
                  <a:pt x="106" y="128"/>
                </a:lnTo>
                <a:lnTo>
                  <a:pt x="106" y="130"/>
                </a:lnTo>
                <a:lnTo>
                  <a:pt x="106" y="131"/>
                </a:lnTo>
                <a:lnTo>
                  <a:pt x="107" y="131"/>
                </a:lnTo>
                <a:lnTo>
                  <a:pt x="107" y="133"/>
                </a:lnTo>
                <a:lnTo>
                  <a:pt x="109" y="133"/>
                </a:lnTo>
                <a:lnTo>
                  <a:pt x="107" y="130"/>
                </a:lnTo>
                <a:lnTo>
                  <a:pt x="109" y="131"/>
                </a:lnTo>
                <a:lnTo>
                  <a:pt x="111" y="133"/>
                </a:lnTo>
                <a:lnTo>
                  <a:pt x="112" y="133"/>
                </a:lnTo>
                <a:lnTo>
                  <a:pt x="115" y="134"/>
                </a:lnTo>
                <a:lnTo>
                  <a:pt x="122" y="138"/>
                </a:lnTo>
                <a:lnTo>
                  <a:pt x="125" y="139"/>
                </a:lnTo>
                <a:lnTo>
                  <a:pt x="127" y="139"/>
                </a:lnTo>
                <a:lnTo>
                  <a:pt x="130" y="138"/>
                </a:lnTo>
                <a:lnTo>
                  <a:pt x="130" y="139"/>
                </a:lnTo>
                <a:lnTo>
                  <a:pt x="130" y="141"/>
                </a:lnTo>
                <a:lnTo>
                  <a:pt x="130" y="144"/>
                </a:lnTo>
                <a:lnTo>
                  <a:pt x="130" y="146"/>
                </a:lnTo>
                <a:lnTo>
                  <a:pt x="130" y="147"/>
                </a:lnTo>
                <a:lnTo>
                  <a:pt x="130" y="155"/>
                </a:lnTo>
                <a:lnTo>
                  <a:pt x="130" y="160"/>
                </a:lnTo>
                <a:lnTo>
                  <a:pt x="144" y="160"/>
                </a:lnTo>
                <a:lnTo>
                  <a:pt x="146" y="160"/>
                </a:lnTo>
                <a:lnTo>
                  <a:pt x="155" y="162"/>
                </a:lnTo>
                <a:lnTo>
                  <a:pt x="155" y="200"/>
                </a:lnTo>
                <a:lnTo>
                  <a:pt x="203" y="200"/>
                </a:lnTo>
                <a:lnTo>
                  <a:pt x="221" y="200"/>
                </a:lnTo>
                <a:lnTo>
                  <a:pt x="221" y="198"/>
                </a:lnTo>
                <a:lnTo>
                  <a:pt x="221" y="194"/>
                </a:lnTo>
                <a:lnTo>
                  <a:pt x="213" y="194"/>
                </a:lnTo>
                <a:lnTo>
                  <a:pt x="211" y="194"/>
                </a:lnTo>
                <a:lnTo>
                  <a:pt x="211" y="192"/>
                </a:lnTo>
                <a:lnTo>
                  <a:pt x="211" y="187"/>
                </a:lnTo>
                <a:lnTo>
                  <a:pt x="211" y="186"/>
                </a:lnTo>
                <a:lnTo>
                  <a:pt x="211" y="181"/>
                </a:lnTo>
                <a:lnTo>
                  <a:pt x="211" y="179"/>
                </a:lnTo>
                <a:lnTo>
                  <a:pt x="211" y="178"/>
                </a:lnTo>
                <a:lnTo>
                  <a:pt x="216" y="179"/>
                </a:lnTo>
                <a:lnTo>
                  <a:pt x="221" y="179"/>
                </a:lnTo>
                <a:lnTo>
                  <a:pt x="221" y="178"/>
                </a:lnTo>
                <a:lnTo>
                  <a:pt x="221" y="166"/>
                </a:lnTo>
                <a:lnTo>
                  <a:pt x="221" y="165"/>
                </a:lnTo>
                <a:lnTo>
                  <a:pt x="223" y="165"/>
                </a:lnTo>
                <a:lnTo>
                  <a:pt x="229" y="165"/>
                </a:lnTo>
                <a:lnTo>
                  <a:pt x="237" y="165"/>
                </a:lnTo>
                <a:lnTo>
                  <a:pt x="245" y="165"/>
                </a:lnTo>
                <a:lnTo>
                  <a:pt x="247" y="165"/>
                </a:lnTo>
                <a:lnTo>
                  <a:pt x="248" y="165"/>
                </a:lnTo>
                <a:lnTo>
                  <a:pt x="250" y="165"/>
                </a:lnTo>
                <a:lnTo>
                  <a:pt x="251" y="165"/>
                </a:lnTo>
                <a:lnTo>
                  <a:pt x="253" y="165"/>
                </a:lnTo>
                <a:lnTo>
                  <a:pt x="255" y="165"/>
                </a:lnTo>
                <a:lnTo>
                  <a:pt x="256" y="165"/>
                </a:lnTo>
                <a:lnTo>
                  <a:pt x="258" y="165"/>
                </a:lnTo>
                <a:lnTo>
                  <a:pt x="259" y="165"/>
                </a:lnTo>
                <a:lnTo>
                  <a:pt x="261" y="165"/>
                </a:lnTo>
                <a:lnTo>
                  <a:pt x="263" y="165"/>
                </a:lnTo>
                <a:lnTo>
                  <a:pt x="264" y="165"/>
                </a:lnTo>
                <a:lnTo>
                  <a:pt x="266" y="165"/>
                </a:lnTo>
                <a:lnTo>
                  <a:pt x="267" y="165"/>
                </a:lnTo>
                <a:lnTo>
                  <a:pt x="269" y="165"/>
                </a:lnTo>
                <a:lnTo>
                  <a:pt x="271" y="165"/>
                </a:lnTo>
                <a:lnTo>
                  <a:pt x="272" y="165"/>
                </a:lnTo>
                <a:lnTo>
                  <a:pt x="274" y="165"/>
                </a:lnTo>
                <a:lnTo>
                  <a:pt x="275" y="165"/>
                </a:lnTo>
                <a:lnTo>
                  <a:pt x="277" y="165"/>
                </a:lnTo>
                <a:lnTo>
                  <a:pt x="301" y="165"/>
                </a:lnTo>
                <a:lnTo>
                  <a:pt x="301" y="182"/>
                </a:lnTo>
                <a:lnTo>
                  <a:pt x="307" y="184"/>
                </a:lnTo>
                <a:lnTo>
                  <a:pt x="315" y="184"/>
                </a:lnTo>
                <a:lnTo>
                  <a:pt x="317" y="184"/>
                </a:lnTo>
                <a:lnTo>
                  <a:pt x="322" y="184"/>
                </a:lnTo>
                <a:lnTo>
                  <a:pt x="323" y="184"/>
                </a:lnTo>
                <a:lnTo>
                  <a:pt x="335" y="184"/>
                </a:lnTo>
                <a:lnTo>
                  <a:pt x="339" y="184"/>
                </a:lnTo>
                <a:lnTo>
                  <a:pt x="343" y="184"/>
                </a:lnTo>
                <a:lnTo>
                  <a:pt x="344" y="184"/>
                </a:lnTo>
                <a:lnTo>
                  <a:pt x="346" y="184"/>
                </a:lnTo>
                <a:lnTo>
                  <a:pt x="375" y="184"/>
                </a:lnTo>
                <a:lnTo>
                  <a:pt x="373" y="206"/>
                </a:lnTo>
                <a:lnTo>
                  <a:pt x="373" y="211"/>
                </a:lnTo>
                <a:lnTo>
                  <a:pt x="373" y="213"/>
                </a:lnTo>
                <a:lnTo>
                  <a:pt x="373" y="234"/>
                </a:lnTo>
                <a:lnTo>
                  <a:pt x="373" y="246"/>
                </a:lnTo>
                <a:lnTo>
                  <a:pt x="373" y="253"/>
                </a:lnTo>
                <a:lnTo>
                  <a:pt x="373" y="262"/>
                </a:lnTo>
                <a:lnTo>
                  <a:pt x="416" y="262"/>
                </a:lnTo>
                <a:lnTo>
                  <a:pt x="424" y="262"/>
                </a:lnTo>
                <a:lnTo>
                  <a:pt x="440" y="262"/>
                </a:lnTo>
                <a:lnTo>
                  <a:pt x="451" y="262"/>
                </a:lnTo>
                <a:lnTo>
                  <a:pt x="475" y="262"/>
                </a:lnTo>
                <a:lnTo>
                  <a:pt x="479" y="262"/>
                </a:lnTo>
                <a:lnTo>
                  <a:pt x="487" y="262"/>
                </a:lnTo>
                <a:lnTo>
                  <a:pt x="488" y="262"/>
                </a:lnTo>
                <a:lnTo>
                  <a:pt x="491" y="262"/>
                </a:lnTo>
                <a:lnTo>
                  <a:pt x="496" y="262"/>
                </a:lnTo>
                <a:lnTo>
                  <a:pt x="498" y="262"/>
                </a:lnTo>
                <a:lnTo>
                  <a:pt x="514" y="262"/>
                </a:lnTo>
                <a:lnTo>
                  <a:pt x="523" y="262"/>
                </a:lnTo>
                <a:lnTo>
                  <a:pt x="544" y="262"/>
                </a:lnTo>
                <a:lnTo>
                  <a:pt x="597" y="262"/>
                </a:lnTo>
                <a:lnTo>
                  <a:pt x="608" y="262"/>
                </a:lnTo>
                <a:lnTo>
                  <a:pt x="608" y="266"/>
                </a:lnTo>
                <a:lnTo>
                  <a:pt x="608" y="272"/>
                </a:lnTo>
                <a:lnTo>
                  <a:pt x="608" y="277"/>
                </a:lnTo>
                <a:lnTo>
                  <a:pt x="608" y="282"/>
                </a:lnTo>
                <a:lnTo>
                  <a:pt x="608" y="301"/>
                </a:lnTo>
                <a:lnTo>
                  <a:pt x="608" y="304"/>
                </a:lnTo>
                <a:lnTo>
                  <a:pt x="608" y="314"/>
                </a:lnTo>
                <a:lnTo>
                  <a:pt x="608" y="317"/>
                </a:lnTo>
                <a:lnTo>
                  <a:pt x="608" y="341"/>
                </a:lnTo>
                <a:lnTo>
                  <a:pt x="608" y="342"/>
                </a:lnTo>
                <a:lnTo>
                  <a:pt x="608" y="360"/>
                </a:lnTo>
                <a:lnTo>
                  <a:pt x="608" y="368"/>
                </a:lnTo>
                <a:close/>
              </a:path>
            </a:pathLst>
          </a:custGeom>
          <a:solidFill>
            <a:srgbClr val="B08D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10"/>
          <p:cNvSpPr>
            <a:spLocks/>
          </p:cNvSpPr>
          <p:nvPr/>
        </p:nvSpPr>
        <p:spPr bwMode="auto">
          <a:xfrm>
            <a:off x="6075363" y="5859463"/>
            <a:ext cx="493713" cy="368300"/>
          </a:xfrm>
          <a:custGeom>
            <a:avLst/>
            <a:gdLst/>
            <a:ahLst/>
            <a:cxnLst>
              <a:cxn ang="0">
                <a:pos x="234" y="2"/>
              </a:cxn>
              <a:cxn ang="0">
                <a:pos x="235" y="2"/>
              </a:cxn>
              <a:cxn ang="0">
                <a:pos x="235" y="2"/>
              </a:cxn>
              <a:cxn ang="0">
                <a:pos x="235" y="2"/>
              </a:cxn>
              <a:cxn ang="0">
                <a:pos x="237" y="2"/>
              </a:cxn>
              <a:cxn ang="0">
                <a:pos x="237" y="2"/>
              </a:cxn>
              <a:cxn ang="0">
                <a:pos x="239" y="2"/>
              </a:cxn>
              <a:cxn ang="0">
                <a:pos x="247" y="2"/>
              </a:cxn>
              <a:cxn ang="0">
                <a:pos x="247" y="2"/>
              </a:cxn>
              <a:cxn ang="0">
                <a:pos x="247" y="2"/>
              </a:cxn>
              <a:cxn ang="0">
                <a:pos x="248" y="2"/>
              </a:cxn>
              <a:cxn ang="0">
                <a:pos x="248" y="2"/>
              </a:cxn>
              <a:cxn ang="0">
                <a:pos x="248" y="2"/>
              </a:cxn>
              <a:cxn ang="0">
                <a:pos x="250" y="2"/>
              </a:cxn>
              <a:cxn ang="0">
                <a:pos x="250" y="2"/>
              </a:cxn>
              <a:cxn ang="0">
                <a:pos x="251" y="2"/>
              </a:cxn>
              <a:cxn ang="0">
                <a:pos x="251" y="2"/>
              </a:cxn>
              <a:cxn ang="0">
                <a:pos x="251" y="2"/>
              </a:cxn>
              <a:cxn ang="0">
                <a:pos x="253" y="2"/>
              </a:cxn>
              <a:cxn ang="0">
                <a:pos x="253" y="2"/>
              </a:cxn>
              <a:cxn ang="0">
                <a:pos x="255" y="2"/>
              </a:cxn>
              <a:cxn ang="0">
                <a:pos x="255" y="2"/>
              </a:cxn>
              <a:cxn ang="0">
                <a:pos x="255" y="2"/>
              </a:cxn>
              <a:cxn ang="0">
                <a:pos x="256" y="2"/>
              </a:cxn>
              <a:cxn ang="0">
                <a:pos x="256" y="2"/>
              </a:cxn>
              <a:cxn ang="0">
                <a:pos x="258" y="2"/>
              </a:cxn>
              <a:cxn ang="0">
                <a:pos x="258" y="2"/>
              </a:cxn>
              <a:cxn ang="0">
                <a:pos x="258" y="2"/>
              </a:cxn>
              <a:cxn ang="0">
                <a:pos x="259" y="2"/>
              </a:cxn>
              <a:cxn ang="0">
                <a:pos x="259" y="2"/>
              </a:cxn>
              <a:cxn ang="0">
                <a:pos x="259" y="2"/>
              </a:cxn>
              <a:cxn ang="0">
                <a:pos x="261" y="2"/>
              </a:cxn>
              <a:cxn ang="0">
                <a:pos x="261" y="2"/>
              </a:cxn>
              <a:cxn ang="0">
                <a:pos x="263" y="2"/>
              </a:cxn>
              <a:cxn ang="0">
                <a:pos x="263" y="2"/>
              </a:cxn>
              <a:cxn ang="0">
                <a:pos x="263" y="2"/>
              </a:cxn>
              <a:cxn ang="0">
                <a:pos x="264" y="2"/>
              </a:cxn>
              <a:cxn ang="0">
                <a:pos x="264" y="2"/>
              </a:cxn>
              <a:cxn ang="0">
                <a:pos x="266" y="2"/>
              </a:cxn>
              <a:cxn ang="0">
                <a:pos x="266" y="2"/>
              </a:cxn>
              <a:cxn ang="0">
                <a:pos x="266" y="2"/>
              </a:cxn>
              <a:cxn ang="0">
                <a:pos x="267" y="2"/>
              </a:cxn>
              <a:cxn ang="0">
                <a:pos x="267" y="2"/>
              </a:cxn>
              <a:cxn ang="0">
                <a:pos x="269" y="2"/>
              </a:cxn>
              <a:cxn ang="0">
                <a:pos x="269" y="2"/>
              </a:cxn>
              <a:cxn ang="0">
                <a:pos x="269" y="2"/>
              </a:cxn>
              <a:cxn ang="0">
                <a:pos x="271" y="2"/>
              </a:cxn>
              <a:cxn ang="0">
                <a:pos x="271" y="2"/>
              </a:cxn>
              <a:cxn ang="0">
                <a:pos x="272" y="2"/>
              </a:cxn>
              <a:cxn ang="0">
                <a:pos x="311" y="70"/>
              </a:cxn>
              <a:cxn ang="0">
                <a:pos x="306" y="147"/>
              </a:cxn>
              <a:cxn ang="0">
                <a:pos x="306" y="218"/>
              </a:cxn>
              <a:cxn ang="0">
                <a:pos x="163" y="232"/>
              </a:cxn>
              <a:cxn ang="0">
                <a:pos x="2" y="194"/>
              </a:cxn>
              <a:cxn ang="0">
                <a:pos x="2" y="115"/>
              </a:cxn>
              <a:cxn ang="0">
                <a:pos x="3" y="26"/>
              </a:cxn>
              <a:cxn ang="0">
                <a:pos x="144" y="0"/>
              </a:cxn>
              <a:cxn ang="0">
                <a:pos x="197" y="0"/>
              </a:cxn>
            </a:cxnLst>
            <a:rect l="0" t="0" r="r" b="b"/>
            <a:pathLst>
              <a:path w="311" h="232">
                <a:moveTo>
                  <a:pt x="234" y="2"/>
                </a:move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40" y="2"/>
                </a:lnTo>
                <a:lnTo>
                  <a:pt x="245" y="2"/>
                </a:lnTo>
                <a:lnTo>
                  <a:pt x="245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2" y="2"/>
                </a:lnTo>
                <a:lnTo>
                  <a:pt x="272" y="2"/>
                </a:lnTo>
                <a:lnTo>
                  <a:pt x="285" y="2"/>
                </a:lnTo>
                <a:lnTo>
                  <a:pt x="311" y="2"/>
                </a:lnTo>
                <a:lnTo>
                  <a:pt x="311" y="2"/>
                </a:lnTo>
                <a:lnTo>
                  <a:pt x="311" y="14"/>
                </a:lnTo>
                <a:lnTo>
                  <a:pt x="311" y="45"/>
                </a:lnTo>
                <a:lnTo>
                  <a:pt x="311" y="64"/>
                </a:lnTo>
                <a:lnTo>
                  <a:pt x="311" y="70"/>
                </a:lnTo>
                <a:lnTo>
                  <a:pt x="311" y="70"/>
                </a:lnTo>
                <a:lnTo>
                  <a:pt x="311" y="74"/>
                </a:lnTo>
                <a:lnTo>
                  <a:pt x="311" y="77"/>
                </a:lnTo>
                <a:lnTo>
                  <a:pt x="307" y="77"/>
                </a:lnTo>
                <a:lnTo>
                  <a:pt x="307" y="77"/>
                </a:lnTo>
                <a:lnTo>
                  <a:pt x="307" y="93"/>
                </a:lnTo>
                <a:lnTo>
                  <a:pt x="306" y="141"/>
                </a:lnTo>
                <a:lnTo>
                  <a:pt x="306" y="147"/>
                </a:lnTo>
                <a:lnTo>
                  <a:pt x="306" y="149"/>
                </a:lnTo>
                <a:lnTo>
                  <a:pt x="307" y="166"/>
                </a:lnTo>
                <a:lnTo>
                  <a:pt x="307" y="171"/>
                </a:lnTo>
                <a:lnTo>
                  <a:pt x="306" y="178"/>
                </a:lnTo>
                <a:lnTo>
                  <a:pt x="307" y="190"/>
                </a:lnTo>
                <a:lnTo>
                  <a:pt x="306" y="205"/>
                </a:lnTo>
                <a:lnTo>
                  <a:pt x="307" y="213"/>
                </a:lnTo>
                <a:lnTo>
                  <a:pt x="306" y="218"/>
                </a:lnTo>
                <a:lnTo>
                  <a:pt x="306" y="221"/>
                </a:lnTo>
                <a:lnTo>
                  <a:pt x="306" y="232"/>
                </a:lnTo>
                <a:lnTo>
                  <a:pt x="296" y="232"/>
                </a:lnTo>
                <a:lnTo>
                  <a:pt x="231" y="232"/>
                </a:lnTo>
                <a:lnTo>
                  <a:pt x="192" y="232"/>
                </a:lnTo>
                <a:lnTo>
                  <a:pt x="165" y="232"/>
                </a:lnTo>
                <a:lnTo>
                  <a:pt x="163" y="232"/>
                </a:lnTo>
                <a:lnTo>
                  <a:pt x="163" y="232"/>
                </a:lnTo>
                <a:lnTo>
                  <a:pt x="160" y="232"/>
                </a:lnTo>
                <a:lnTo>
                  <a:pt x="149" y="232"/>
                </a:lnTo>
                <a:lnTo>
                  <a:pt x="2" y="232"/>
                </a:lnTo>
                <a:lnTo>
                  <a:pt x="2" y="227"/>
                </a:lnTo>
                <a:lnTo>
                  <a:pt x="2" y="221"/>
                </a:lnTo>
                <a:lnTo>
                  <a:pt x="0" y="218"/>
                </a:lnTo>
                <a:lnTo>
                  <a:pt x="2" y="205"/>
                </a:lnTo>
                <a:lnTo>
                  <a:pt x="2" y="194"/>
                </a:lnTo>
                <a:lnTo>
                  <a:pt x="2" y="181"/>
                </a:lnTo>
                <a:lnTo>
                  <a:pt x="2" y="168"/>
                </a:lnTo>
                <a:lnTo>
                  <a:pt x="2" y="168"/>
                </a:lnTo>
                <a:lnTo>
                  <a:pt x="2" y="166"/>
                </a:lnTo>
                <a:lnTo>
                  <a:pt x="2" y="154"/>
                </a:lnTo>
                <a:lnTo>
                  <a:pt x="2" y="154"/>
                </a:lnTo>
                <a:lnTo>
                  <a:pt x="2" y="141"/>
                </a:lnTo>
                <a:lnTo>
                  <a:pt x="2" y="115"/>
                </a:lnTo>
                <a:lnTo>
                  <a:pt x="2" y="98"/>
                </a:lnTo>
                <a:lnTo>
                  <a:pt x="2" y="90"/>
                </a:lnTo>
                <a:lnTo>
                  <a:pt x="2" y="78"/>
                </a:lnTo>
                <a:lnTo>
                  <a:pt x="2" y="77"/>
                </a:lnTo>
                <a:lnTo>
                  <a:pt x="3" y="77"/>
                </a:lnTo>
                <a:lnTo>
                  <a:pt x="3" y="64"/>
                </a:lnTo>
                <a:lnTo>
                  <a:pt x="3" y="30"/>
                </a:lnTo>
                <a:lnTo>
                  <a:pt x="3" y="26"/>
                </a:lnTo>
                <a:lnTo>
                  <a:pt x="3" y="14"/>
                </a:lnTo>
                <a:lnTo>
                  <a:pt x="3" y="2"/>
                </a:lnTo>
                <a:lnTo>
                  <a:pt x="80" y="0"/>
                </a:lnTo>
                <a:lnTo>
                  <a:pt x="80" y="0"/>
                </a:lnTo>
                <a:lnTo>
                  <a:pt x="106" y="0"/>
                </a:lnTo>
                <a:lnTo>
                  <a:pt x="106" y="0"/>
                </a:lnTo>
                <a:lnTo>
                  <a:pt x="117" y="0"/>
                </a:lnTo>
                <a:lnTo>
                  <a:pt x="144" y="0"/>
                </a:lnTo>
                <a:lnTo>
                  <a:pt x="157" y="0"/>
                </a:lnTo>
                <a:lnTo>
                  <a:pt x="163" y="0"/>
                </a:lnTo>
                <a:lnTo>
                  <a:pt x="163" y="0"/>
                </a:lnTo>
                <a:lnTo>
                  <a:pt x="170" y="0"/>
                </a:lnTo>
                <a:lnTo>
                  <a:pt x="178" y="0"/>
                </a:lnTo>
                <a:lnTo>
                  <a:pt x="184" y="0"/>
                </a:lnTo>
                <a:lnTo>
                  <a:pt x="187" y="0"/>
                </a:lnTo>
                <a:lnTo>
                  <a:pt x="197" y="0"/>
                </a:lnTo>
                <a:lnTo>
                  <a:pt x="202" y="0"/>
                </a:lnTo>
                <a:lnTo>
                  <a:pt x="202" y="0"/>
                </a:lnTo>
                <a:lnTo>
                  <a:pt x="210" y="0"/>
                </a:lnTo>
                <a:lnTo>
                  <a:pt x="234" y="2"/>
                </a:lnTo>
                <a:close/>
              </a:path>
            </a:pathLst>
          </a:custGeom>
          <a:solidFill>
            <a:srgbClr val="F078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1"/>
          <p:cNvSpPr>
            <a:spLocks noEditPoints="1"/>
          </p:cNvSpPr>
          <p:nvPr/>
        </p:nvSpPr>
        <p:spPr bwMode="auto">
          <a:xfrm>
            <a:off x="6946901" y="4284663"/>
            <a:ext cx="604838" cy="1943100"/>
          </a:xfrm>
          <a:custGeom>
            <a:avLst/>
            <a:gdLst/>
            <a:ahLst/>
            <a:cxnLst>
              <a:cxn ang="0">
                <a:pos x="379" y="680"/>
              </a:cxn>
              <a:cxn ang="0">
                <a:pos x="379" y="669"/>
              </a:cxn>
              <a:cxn ang="0">
                <a:pos x="379" y="669"/>
              </a:cxn>
              <a:cxn ang="0">
                <a:pos x="379" y="155"/>
              </a:cxn>
              <a:cxn ang="0">
                <a:pos x="379" y="347"/>
              </a:cxn>
              <a:cxn ang="0">
                <a:pos x="379" y="411"/>
              </a:cxn>
              <a:cxn ang="0">
                <a:pos x="379" y="451"/>
              </a:cxn>
              <a:cxn ang="0">
                <a:pos x="379" y="581"/>
              </a:cxn>
              <a:cxn ang="0">
                <a:pos x="371" y="663"/>
              </a:cxn>
              <a:cxn ang="0">
                <a:pos x="368" y="672"/>
              </a:cxn>
              <a:cxn ang="0">
                <a:pos x="362" y="679"/>
              </a:cxn>
              <a:cxn ang="0">
                <a:pos x="354" y="685"/>
              </a:cxn>
              <a:cxn ang="0">
                <a:pos x="349" y="690"/>
              </a:cxn>
              <a:cxn ang="0">
                <a:pos x="344" y="698"/>
              </a:cxn>
              <a:cxn ang="0">
                <a:pos x="354" y="696"/>
              </a:cxn>
              <a:cxn ang="0">
                <a:pos x="366" y="695"/>
              </a:cxn>
              <a:cxn ang="0">
                <a:pos x="378" y="690"/>
              </a:cxn>
              <a:cxn ang="0">
                <a:pos x="370" y="699"/>
              </a:cxn>
              <a:cxn ang="0">
                <a:pos x="358" y="701"/>
              </a:cxn>
              <a:cxn ang="0">
                <a:pos x="354" y="711"/>
              </a:cxn>
              <a:cxn ang="0">
                <a:pos x="370" y="712"/>
              </a:cxn>
              <a:cxn ang="0">
                <a:pos x="379" y="728"/>
              </a:cxn>
              <a:cxn ang="0">
                <a:pos x="376" y="816"/>
              </a:cxn>
              <a:cxn ang="0">
                <a:pos x="379" y="832"/>
              </a:cxn>
              <a:cxn ang="0">
                <a:pos x="378" y="886"/>
              </a:cxn>
              <a:cxn ang="0">
                <a:pos x="379" y="917"/>
              </a:cxn>
              <a:cxn ang="0">
                <a:pos x="379" y="1010"/>
              </a:cxn>
              <a:cxn ang="0">
                <a:pos x="368" y="1069"/>
              </a:cxn>
              <a:cxn ang="0">
                <a:pos x="344" y="1074"/>
              </a:cxn>
              <a:cxn ang="0">
                <a:pos x="330" y="1080"/>
              </a:cxn>
              <a:cxn ang="0">
                <a:pos x="317" y="1093"/>
              </a:cxn>
              <a:cxn ang="0">
                <a:pos x="307" y="1106"/>
              </a:cxn>
              <a:cxn ang="0">
                <a:pos x="304" y="1118"/>
              </a:cxn>
              <a:cxn ang="0">
                <a:pos x="302" y="1146"/>
              </a:cxn>
              <a:cxn ang="0">
                <a:pos x="309" y="1163"/>
              </a:cxn>
              <a:cxn ang="0">
                <a:pos x="315" y="1184"/>
              </a:cxn>
              <a:cxn ang="0">
                <a:pos x="326" y="1190"/>
              </a:cxn>
              <a:cxn ang="0">
                <a:pos x="341" y="1192"/>
              </a:cxn>
              <a:cxn ang="0">
                <a:pos x="341" y="1208"/>
              </a:cxn>
              <a:cxn ang="0">
                <a:pos x="334" y="1224"/>
              </a:cxn>
              <a:cxn ang="0">
                <a:pos x="293" y="1224"/>
              </a:cxn>
              <a:cxn ang="0">
                <a:pos x="222" y="1147"/>
              </a:cxn>
              <a:cxn ang="0">
                <a:pos x="70" y="1045"/>
              </a:cxn>
              <a:cxn ang="0">
                <a:pos x="70" y="906"/>
              </a:cxn>
              <a:cxn ang="0">
                <a:pos x="70" y="762"/>
              </a:cxn>
              <a:cxn ang="0">
                <a:pos x="235" y="651"/>
              </a:cxn>
              <a:cxn ang="0">
                <a:pos x="157" y="517"/>
              </a:cxn>
              <a:cxn ang="0">
                <a:pos x="168" y="439"/>
              </a:cxn>
              <a:cxn ang="0">
                <a:pos x="162" y="447"/>
              </a:cxn>
              <a:cxn ang="0">
                <a:pos x="158" y="458"/>
              </a:cxn>
              <a:cxn ang="0">
                <a:pos x="152" y="451"/>
              </a:cxn>
              <a:cxn ang="0">
                <a:pos x="77" y="351"/>
              </a:cxn>
              <a:cxn ang="0">
                <a:pos x="75" y="258"/>
              </a:cxn>
              <a:cxn ang="0">
                <a:pos x="0" y="181"/>
              </a:cxn>
              <a:cxn ang="0">
                <a:pos x="122" y="155"/>
              </a:cxn>
              <a:cxn ang="0">
                <a:pos x="123" y="55"/>
              </a:cxn>
              <a:cxn ang="0">
                <a:pos x="182" y="27"/>
              </a:cxn>
              <a:cxn ang="0">
                <a:pos x="278" y="26"/>
              </a:cxn>
              <a:cxn ang="0">
                <a:pos x="379" y="0"/>
              </a:cxn>
            </a:cxnLst>
            <a:rect l="0" t="0" r="r" b="b"/>
            <a:pathLst>
              <a:path w="381" h="1224">
                <a:moveTo>
                  <a:pt x="378" y="709"/>
                </a:moveTo>
                <a:lnTo>
                  <a:pt x="376" y="709"/>
                </a:lnTo>
                <a:lnTo>
                  <a:pt x="378" y="709"/>
                </a:lnTo>
                <a:lnTo>
                  <a:pt x="378" y="707"/>
                </a:lnTo>
                <a:lnTo>
                  <a:pt x="379" y="709"/>
                </a:lnTo>
                <a:lnTo>
                  <a:pt x="378" y="709"/>
                </a:lnTo>
                <a:close/>
                <a:moveTo>
                  <a:pt x="379" y="677"/>
                </a:moveTo>
                <a:lnTo>
                  <a:pt x="379" y="679"/>
                </a:lnTo>
                <a:lnTo>
                  <a:pt x="379" y="680"/>
                </a:lnTo>
                <a:lnTo>
                  <a:pt x="378" y="680"/>
                </a:lnTo>
                <a:lnTo>
                  <a:pt x="376" y="680"/>
                </a:lnTo>
                <a:lnTo>
                  <a:pt x="378" y="680"/>
                </a:lnTo>
                <a:lnTo>
                  <a:pt x="378" y="679"/>
                </a:lnTo>
                <a:lnTo>
                  <a:pt x="376" y="679"/>
                </a:lnTo>
                <a:lnTo>
                  <a:pt x="376" y="677"/>
                </a:lnTo>
                <a:lnTo>
                  <a:pt x="378" y="679"/>
                </a:lnTo>
                <a:lnTo>
                  <a:pt x="379" y="677"/>
                </a:lnTo>
                <a:close/>
                <a:moveTo>
                  <a:pt x="379" y="669"/>
                </a:moveTo>
                <a:lnTo>
                  <a:pt x="379" y="672"/>
                </a:lnTo>
                <a:lnTo>
                  <a:pt x="378" y="672"/>
                </a:lnTo>
                <a:lnTo>
                  <a:pt x="376" y="671"/>
                </a:lnTo>
                <a:lnTo>
                  <a:pt x="374" y="671"/>
                </a:lnTo>
                <a:lnTo>
                  <a:pt x="374" y="672"/>
                </a:lnTo>
                <a:lnTo>
                  <a:pt x="374" y="671"/>
                </a:lnTo>
                <a:lnTo>
                  <a:pt x="376" y="671"/>
                </a:lnTo>
                <a:lnTo>
                  <a:pt x="378" y="669"/>
                </a:lnTo>
                <a:lnTo>
                  <a:pt x="379" y="669"/>
                </a:lnTo>
                <a:close/>
                <a:moveTo>
                  <a:pt x="379" y="48"/>
                </a:moveTo>
                <a:lnTo>
                  <a:pt x="379" y="61"/>
                </a:lnTo>
                <a:lnTo>
                  <a:pt x="379" y="120"/>
                </a:lnTo>
                <a:lnTo>
                  <a:pt x="379" y="130"/>
                </a:lnTo>
                <a:lnTo>
                  <a:pt x="379" y="133"/>
                </a:lnTo>
                <a:lnTo>
                  <a:pt x="379" y="136"/>
                </a:lnTo>
                <a:lnTo>
                  <a:pt x="379" y="138"/>
                </a:lnTo>
                <a:lnTo>
                  <a:pt x="379" y="154"/>
                </a:lnTo>
                <a:lnTo>
                  <a:pt x="379" y="155"/>
                </a:lnTo>
                <a:lnTo>
                  <a:pt x="379" y="183"/>
                </a:lnTo>
                <a:lnTo>
                  <a:pt x="379" y="245"/>
                </a:lnTo>
                <a:lnTo>
                  <a:pt x="379" y="247"/>
                </a:lnTo>
                <a:lnTo>
                  <a:pt x="379" y="248"/>
                </a:lnTo>
                <a:lnTo>
                  <a:pt x="379" y="253"/>
                </a:lnTo>
                <a:lnTo>
                  <a:pt x="379" y="293"/>
                </a:lnTo>
                <a:lnTo>
                  <a:pt x="379" y="315"/>
                </a:lnTo>
                <a:lnTo>
                  <a:pt x="379" y="327"/>
                </a:lnTo>
                <a:lnTo>
                  <a:pt x="379" y="347"/>
                </a:lnTo>
                <a:lnTo>
                  <a:pt x="379" y="351"/>
                </a:lnTo>
                <a:lnTo>
                  <a:pt x="379" y="354"/>
                </a:lnTo>
                <a:lnTo>
                  <a:pt x="379" y="359"/>
                </a:lnTo>
                <a:lnTo>
                  <a:pt x="379" y="362"/>
                </a:lnTo>
                <a:lnTo>
                  <a:pt x="379" y="376"/>
                </a:lnTo>
                <a:lnTo>
                  <a:pt x="379" y="383"/>
                </a:lnTo>
                <a:lnTo>
                  <a:pt x="379" y="392"/>
                </a:lnTo>
                <a:lnTo>
                  <a:pt x="379" y="407"/>
                </a:lnTo>
                <a:lnTo>
                  <a:pt x="379" y="411"/>
                </a:lnTo>
                <a:lnTo>
                  <a:pt x="379" y="426"/>
                </a:lnTo>
                <a:lnTo>
                  <a:pt x="379" y="429"/>
                </a:lnTo>
                <a:lnTo>
                  <a:pt x="379" y="432"/>
                </a:lnTo>
                <a:lnTo>
                  <a:pt x="379" y="437"/>
                </a:lnTo>
                <a:lnTo>
                  <a:pt x="379" y="442"/>
                </a:lnTo>
                <a:lnTo>
                  <a:pt x="379" y="450"/>
                </a:lnTo>
                <a:lnTo>
                  <a:pt x="379" y="451"/>
                </a:lnTo>
                <a:lnTo>
                  <a:pt x="381" y="451"/>
                </a:lnTo>
                <a:lnTo>
                  <a:pt x="379" y="451"/>
                </a:lnTo>
                <a:lnTo>
                  <a:pt x="379" y="482"/>
                </a:lnTo>
                <a:lnTo>
                  <a:pt x="379" y="496"/>
                </a:lnTo>
                <a:lnTo>
                  <a:pt x="379" y="498"/>
                </a:lnTo>
                <a:lnTo>
                  <a:pt x="379" y="514"/>
                </a:lnTo>
                <a:lnTo>
                  <a:pt x="379" y="528"/>
                </a:lnTo>
                <a:lnTo>
                  <a:pt x="379" y="530"/>
                </a:lnTo>
                <a:lnTo>
                  <a:pt x="379" y="531"/>
                </a:lnTo>
                <a:lnTo>
                  <a:pt x="379" y="575"/>
                </a:lnTo>
                <a:lnTo>
                  <a:pt x="379" y="581"/>
                </a:lnTo>
                <a:lnTo>
                  <a:pt x="379" y="607"/>
                </a:lnTo>
                <a:lnTo>
                  <a:pt x="379" y="640"/>
                </a:lnTo>
                <a:lnTo>
                  <a:pt x="379" y="655"/>
                </a:lnTo>
                <a:lnTo>
                  <a:pt x="379" y="663"/>
                </a:lnTo>
                <a:lnTo>
                  <a:pt x="378" y="663"/>
                </a:lnTo>
                <a:lnTo>
                  <a:pt x="376" y="663"/>
                </a:lnTo>
                <a:lnTo>
                  <a:pt x="374" y="663"/>
                </a:lnTo>
                <a:lnTo>
                  <a:pt x="373" y="663"/>
                </a:lnTo>
                <a:lnTo>
                  <a:pt x="371" y="663"/>
                </a:lnTo>
                <a:lnTo>
                  <a:pt x="370" y="664"/>
                </a:lnTo>
                <a:lnTo>
                  <a:pt x="370" y="666"/>
                </a:lnTo>
                <a:lnTo>
                  <a:pt x="370" y="667"/>
                </a:lnTo>
                <a:lnTo>
                  <a:pt x="368" y="669"/>
                </a:lnTo>
                <a:lnTo>
                  <a:pt x="366" y="671"/>
                </a:lnTo>
                <a:lnTo>
                  <a:pt x="365" y="671"/>
                </a:lnTo>
                <a:lnTo>
                  <a:pt x="365" y="672"/>
                </a:lnTo>
                <a:lnTo>
                  <a:pt x="366" y="672"/>
                </a:lnTo>
                <a:lnTo>
                  <a:pt x="368" y="672"/>
                </a:lnTo>
                <a:lnTo>
                  <a:pt x="366" y="672"/>
                </a:lnTo>
                <a:lnTo>
                  <a:pt x="366" y="674"/>
                </a:lnTo>
                <a:lnTo>
                  <a:pt x="365" y="674"/>
                </a:lnTo>
                <a:lnTo>
                  <a:pt x="365" y="672"/>
                </a:lnTo>
                <a:lnTo>
                  <a:pt x="363" y="672"/>
                </a:lnTo>
                <a:lnTo>
                  <a:pt x="363" y="675"/>
                </a:lnTo>
                <a:lnTo>
                  <a:pt x="362" y="675"/>
                </a:lnTo>
                <a:lnTo>
                  <a:pt x="362" y="677"/>
                </a:lnTo>
                <a:lnTo>
                  <a:pt x="362" y="679"/>
                </a:lnTo>
                <a:lnTo>
                  <a:pt x="360" y="679"/>
                </a:lnTo>
                <a:lnTo>
                  <a:pt x="360" y="680"/>
                </a:lnTo>
                <a:lnTo>
                  <a:pt x="362" y="680"/>
                </a:lnTo>
                <a:lnTo>
                  <a:pt x="360" y="680"/>
                </a:lnTo>
                <a:lnTo>
                  <a:pt x="358" y="680"/>
                </a:lnTo>
                <a:lnTo>
                  <a:pt x="357" y="680"/>
                </a:lnTo>
                <a:lnTo>
                  <a:pt x="355" y="683"/>
                </a:lnTo>
                <a:lnTo>
                  <a:pt x="355" y="685"/>
                </a:lnTo>
                <a:lnTo>
                  <a:pt x="354" y="685"/>
                </a:lnTo>
                <a:lnTo>
                  <a:pt x="354" y="683"/>
                </a:lnTo>
                <a:lnTo>
                  <a:pt x="354" y="682"/>
                </a:lnTo>
                <a:lnTo>
                  <a:pt x="352" y="682"/>
                </a:lnTo>
                <a:lnTo>
                  <a:pt x="350" y="682"/>
                </a:lnTo>
                <a:lnTo>
                  <a:pt x="349" y="683"/>
                </a:lnTo>
                <a:lnTo>
                  <a:pt x="349" y="685"/>
                </a:lnTo>
                <a:lnTo>
                  <a:pt x="349" y="687"/>
                </a:lnTo>
                <a:lnTo>
                  <a:pt x="349" y="688"/>
                </a:lnTo>
                <a:lnTo>
                  <a:pt x="349" y="690"/>
                </a:lnTo>
                <a:lnTo>
                  <a:pt x="349" y="691"/>
                </a:lnTo>
                <a:lnTo>
                  <a:pt x="347" y="693"/>
                </a:lnTo>
                <a:lnTo>
                  <a:pt x="346" y="693"/>
                </a:lnTo>
                <a:lnTo>
                  <a:pt x="344" y="693"/>
                </a:lnTo>
                <a:lnTo>
                  <a:pt x="342" y="693"/>
                </a:lnTo>
                <a:lnTo>
                  <a:pt x="341" y="695"/>
                </a:lnTo>
                <a:lnTo>
                  <a:pt x="341" y="696"/>
                </a:lnTo>
                <a:lnTo>
                  <a:pt x="344" y="696"/>
                </a:lnTo>
                <a:lnTo>
                  <a:pt x="344" y="698"/>
                </a:lnTo>
                <a:lnTo>
                  <a:pt x="346" y="698"/>
                </a:lnTo>
                <a:lnTo>
                  <a:pt x="346" y="699"/>
                </a:lnTo>
                <a:lnTo>
                  <a:pt x="347" y="699"/>
                </a:lnTo>
                <a:lnTo>
                  <a:pt x="349" y="698"/>
                </a:lnTo>
                <a:lnTo>
                  <a:pt x="350" y="698"/>
                </a:lnTo>
                <a:lnTo>
                  <a:pt x="352" y="698"/>
                </a:lnTo>
                <a:lnTo>
                  <a:pt x="352" y="696"/>
                </a:lnTo>
                <a:lnTo>
                  <a:pt x="352" y="695"/>
                </a:lnTo>
                <a:lnTo>
                  <a:pt x="354" y="696"/>
                </a:lnTo>
                <a:lnTo>
                  <a:pt x="355" y="696"/>
                </a:lnTo>
                <a:lnTo>
                  <a:pt x="357" y="696"/>
                </a:lnTo>
                <a:lnTo>
                  <a:pt x="358" y="696"/>
                </a:lnTo>
                <a:lnTo>
                  <a:pt x="358" y="698"/>
                </a:lnTo>
                <a:lnTo>
                  <a:pt x="360" y="698"/>
                </a:lnTo>
                <a:lnTo>
                  <a:pt x="362" y="698"/>
                </a:lnTo>
                <a:lnTo>
                  <a:pt x="363" y="696"/>
                </a:lnTo>
                <a:lnTo>
                  <a:pt x="365" y="696"/>
                </a:lnTo>
                <a:lnTo>
                  <a:pt x="366" y="695"/>
                </a:lnTo>
                <a:lnTo>
                  <a:pt x="368" y="695"/>
                </a:lnTo>
                <a:lnTo>
                  <a:pt x="370" y="695"/>
                </a:lnTo>
                <a:lnTo>
                  <a:pt x="370" y="693"/>
                </a:lnTo>
                <a:lnTo>
                  <a:pt x="371" y="693"/>
                </a:lnTo>
                <a:lnTo>
                  <a:pt x="373" y="693"/>
                </a:lnTo>
                <a:lnTo>
                  <a:pt x="373" y="691"/>
                </a:lnTo>
                <a:lnTo>
                  <a:pt x="374" y="691"/>
                </a:lnTo>
                <a:lnTo>
                  <a:pt x="376" y="691"/>
                </a:lnTo>
                <a:lnTo>
                  <a:pt x="378" y="690"/>
                </a:lnTo>
                <a:lnTo>
                  <a:pt x="379" y="690"/>
                </a:lnTo>
                <a:lnTo>
                  <a:pt x="379" y="688"/>
                </a:lnTo>
                <a:lnTo>
                  <a:pt x="379" y="699"/>
                </a:lnTo>
                <a:lnTo>
                  <a:pt x="378" y="699"/>
                </a:lnTo>
                <a:lnTo>
                  <a:pt x="376" y="701"/>
                </a:lnTo>
                <a:lnTo>
                  <a:pt x="374" y="701"/>
                </a:lnTo>
                <a:lnTo>
                  <a:pt x="373" y="701"/>
                </a:lnTo>
                <a:lnTo>
                  <a:pt x="371" y="701"/>
                </a:lnTo>
                <a:lnTo>
                  <a:pt x="370" y="699"/>
                </a:lnTo>
                <a:lnTo>
                  <a:pt x="368" y="699"/>
                </a:lnTo>
                <a:lnTo>
                  <a:pt x="368" y="701"/>
                </a:lnTo>
                <a:lnTo>
                  <a:pt x="366" y="701"/>
                </a:lnTo>
                <a:lnTo>
                  <a:pt x="366" y="699"/>
                </a:lnTo>
                <a:lnTo>
                  <a:pt x="365" y="699"/>
                </a:lnTo>
                <a:lnTo>
                  <a:pt x="363" y="701"/>
                </a:lnTo>
                <a:lnTo>
                  <a:pt x="362" y="701"/>
                </a:lnTo>
                <a:lnTo>
                  <a:pt x="360" y="701"/>
                </a:lnTo>
                <a:lnTo>
                  <a:pt x="358" y="701"/>
                </a:lnTo>
                <a:lnTo>
                  <a:pt x="357" y="701"/>
                </a:lnTo>
                <a:lnTo>
                  <a:pt x="355" y="703"/>
                </a:lnTo>
                <a:lnTo>
                  <a:pt x="354" y="704"/>
                </a:lnTo>
                <a:lnTo>
                  <a:pt x="352" y="706"/>
                </a:lnTo>
                <a:lnTo>
                  <a:pt x="350" y="706"/>
                </a:lnTo>
                <a:lnTo>
                  <a:pt x="350" y="707"/>
                </a:lnTo>
                <a:lnTo>
                  <a:pt x="352" y="707"/>
                </a:lnTo>
                <a:lnTo>
                  <a:pt x="352" y="709"/>
                </a:lnTo>
                <a:lnTo>
                  <a:pt x="354" y="711"/>
                </a:lnTo>
                <a:lnTo>
                  <a:pt x="355" y="711"/>
                </a:lnTo>
                <a:lnTo>
                  <a:pt x="357" y="712"/>
                </a:lnTo>
                <a:lnTo>
                  <a:pt x="358" y="712"/>
                </a:lnTo>
                <a:lnTo>
                  <a:pt x="358" y="714"/>
                </a:lnTo>
                <a:lnTo>
                  <a:pt x="360" y="714"/>
                </a:lnTo>
                <a:lnTo>
                  <a:pt x="363" y="714"/>
                </a:lnTo>
                <a:lnTo>
                  <a:pt x="365" y="714"/>
                </a:lnTo>
                <a:lnTo>
                  <a:pt x="368" y="712"/>
                </a:lnTo>
                <a:lnTo>
                  <a:pt x="370" y="712"/>
                </a:lnTo>
                <a:lnTo>
                  <a:pt x="370" y="714"/>
                </a:lnTo>
                <a:lnTo>
                  <a:pt x="371" y="714"/>
                </a:lnTo>
                <a:lnTo>
                  <a:pt x="373" y="714"/>
                </a:lnTo>
                <a:lnTo>
                  <a:pt x="374" y="714"/>
                </a:lnTo>
                <a:lnTo>
                  <a:pt x="376" y="714"/>
                </a:lnTo>
                <a:lnTo>
                  <a:pt x="378" y="712"/>
                </a:lnTo>
                <a:lnTo>
                  <a:pt x="379" y="712"/>
                </a:lnTo>
                <a:lnTo>
                  <a:pt x="379" y="723"/>
                </a:lnTo>
                <a:lnTo>
                  <a:pt x="379" y="728"/>
                </a:lnTo>
                <a:lnTo>
                  <a:pt x="379" y="738"/>
                </a:lnTo>
                <a:lnTo>
                  <a:pt x="379" y="762"/>
                </a:lnTo>
                <a:lnTo>
                  <a:pt x="379" y="789"/>
                </a:lnTo>
                <a:lnTo>
                  <a:pt x="381" y="797"/>
                </a:lnTo>
                <a:lnTo>
                  <a:pt x="379" y="803"/>
                </a:lnTo>
                <a:lnTo>
                  <a:pt x="379" y="816"/>
                </a:lnTo>
                <a:lnTo>
                  <a:pt x="378" y="814"/>
                </a:lnTo>
                <a:lnTo>
                  <a:pt x="378" y="816"/>
                </a:lnTo>
                <a:lnTo>
                  <a:pt x="376" y="816"/>
                </a:lnTo>
                <a:lnTo>
                  <a:pt x="374" y="818"/>
                </a:lnTo>
                <a:lnTo>
                  <a:pt x="374" y="819"/>
                </a:lnTo>
                <a:lnTo>
                  <a:pt x="374" y="821"/>
                </a:lnTo>
                <a:lnTo>
                  <a:pt x="374" y="822"/>
                </a:lnTo>
                <a:lnTo>
                  <a:pt x="374" y="824"/>
                </a:lnTo>
                <a:lnTo>
                  <a:pt x="376" y="826"/>
                </a:lnTo>
                <a:lnTo>
                  <a:pt x="376" y="827"/>
                </a:lnTo>
                <a:lnTo>
                  <a:pt x="379" y="830"/>
                </a:lnTo>
                <a:lnTo>
                  <a:pt x="379" y="832"/>
                </a:lnTo>
                <a:lnTo>
                  <a:pt x="379" y="834"/>
                </a:lnTo>
                <a:lnTo>
                  <a:pt x="379" y="870"/>
                </a:lnTo>
                <a:lnTo>
                  <a:pt x="379" y="878"/>
                </a:lnTo>
                <a:lnTo>
                  <a:pt x="379" y="880"/>
                </a:lnTo>
                <a:lnTo>
                  <a:pt x="378" y="880"/>
                </a:lnTo>
                <a:lnTo>
                  <a:pt x="378" y="882"/>
                </a:lnTo>
                <a:lnTo>
                  <a:pt x="378" y="883"/>
                </a:lnTo>
                <a:lnTo>
                  <a:pt x="378" y="885"/>
                </a:lnTo>
                <a:lnTo>
                  <a:pt x="378" y="886"/>
                </a:lnTo>
                <a:lnTo>
                  <a:pt x="379" y="886"/>
                </a:lnTo>
                <a:lnTo>
                  <a:pt x="378" y="888"/>
                </a:lnTo>
                <a:lnTo>
                  <a:pt x="378" y="890"/>
                </a:lnTo>
                <a:lnTo>
                  <a:pt x="379" y="890"/>
                </a:lnTo>
                <a:lnTo>
                  <a:pt x="379" y="891"/>
                </a:lnTo>
                <a:lnTo>
                  <a:pt x="379" y="899"/>
                </a:lnTo>
                <a:lnTo>
                  <a:pt x="379" y="906"/>
                </a:lnTo>
                <a:lnTo>
                  <a:pt x="379" y="910"/>
                </a:lnTo>
                <a:lnTo>
                  <a:pt x="379" y="917"/>
                </a:lnTo>
                <a:lnTo>
                  <a:pt x="379" y="923"/>
                </a:lnTo>
                <a:lnTo>
                  <a:pt x="379" y="926"/>
                </a:lnTo>
                <a:lnTo>
                  <a:pt x="379" y="930"/>
                </a:lnTo>
                <a:lnTo>
                  <a:pt x="379" y="936"/>
                </a:lnTo>
                <a:lnTo>
                  <a:pt x="379" y="944"/>
                </a:lnTo>
                <a:lnTo>
                  <a:pt x="379" y="962"/>
                </a:lnTo>
                <a:lnTo>
                  <a:pt x="379" y="976"/>
                </a:lnTo>
                <a:lnTo>
                  <a:pt x="379" y="1006"/>
                </a:lnTo>
                <a:lnTo>
                  <a:pt x="379" y="1010"/>
                </a:lnTo>
                <a:lnTo>
                  <a:pt x="379" y="1072"/>
                </a:lnTo>
                <a:lnTo>
                  <a:pt x="378" y="1074"/>
                </a:lnTo>
                <a:lnTo>
                  <a:pt x="376" y="1072"/>
                </a:lnTo>
                <a:lnTo>
                  <a:pt x="374" y="1072"/>
                </a:lnTo>
                <a:lnTo>
                  <a:pt x="373" y="1072"/>
                </a:lnTo>
                <a:lnTo>
                  <a:pt x="371" y="1070"/>
                </a:lnTo>
                <a:lnTo>
                  <a:pt x="370" y="1070"/>
                </a:lnTo>
                <a:lnTo>
                  <a:pt x="368" y="1070"/>
                </a:lnTo>
                <a:lnTo>
                  <a:pt x="368" y="1069"/>
                </a:lnTo>
                <a:lnTo>
                  <a:pt x="363" y="1070"/>
                </a:lnTo>
                <a:lnTo>
                  <a:pt x="362" y="1069"/>
                </a:lnTo>
                <a:lnTo>
                  <a:pt x="362" y="1070"/>
                </a:lnTo>
                <a:lnTo>
                  <a:pt x="357" y="1070"/>
                </a:lnTo>
                <a:lnTo>
                  <a:pt x="352" y="1070"/>
                </a:lnTo>
                <a:lnTo>
                  <a:pt x="349" y="1072"/>
                </a:lnTo>
                <a:lnTo>
                  <a:pt x="347" y="1072"/>
                </a:lnTo>
                <a:lnTo>
                  <a:pt x="346" y="1074"/>
                </a:lnTo>
                <a:lnTo>
                  <a:pt x="344" y="1074"/>
                </a:lnTo>
                <a:lnTo>
                  <a:pt x="342" y="1074"/>
                </a:lnTo>
                <a:lnTo>
                  <a:pt x="341" y="1075"/>
                </a:lnTo>
                <a:lnTo>
                  <a:pt x="339" y="1075"/>
                </a:lnTo>
                <a:lnTo>
                  <a:pt x="338" y="1077"/>
                </a:lnTo>
                <a:lnTo>
                  <a:pt x="336" y="1078"/>
                </a:lnTo>
                <a:lnTo>
                  <a:pt x="334" y="1078"/>
                </a:lnTo>
                <a:lnTo>
                  <a:pt x="333" y="1080"/>
                </a:lnTo>
                <a:lnTo>
                  <a:pt x="331" y="1080"/>
                </a:lnTo>
                <a:lnTo>
                  <a:pt x="330" y="1080"/>
                </a:lnTo>
                <a:lnTo>
                  <a:pt x="328" y="1082"/>
                </a:lnTo>
                <a:lnTo>
                  <a:pt x="325" y="1083"/>
                </a:lnTo>
                <a:lnTo>
                  <a:pt x="323" y="1085"/>
                </a:lnTo>
                <a:lnTo>
                  <a:pt x="323" y="1086"/>
                </a:lnTo>
                <a:lnTo>
                  <a:pt x="322" y="1088"/>
                </a:lnTo>
                <a:lnTo>
                  <a:pt x="320" y="1088"/>
                </a:lnTo>
                <a:lnTo>
                  <a:pt x="320" y="1090"/>
                </a:lnTo>
                <a:lnTo>
                  <a:pt x="318" y="1091"/>
                </a:lnTo>
                <a:lnTo>
                  <a:pt x="317" y="1093"/>
                </a:lnTo>
                <a:lnTo>
                  <a:pt x="315" y="1096"/>
                </a:lnTo>
                <a:lnTo>
                  <a:pt x="314" y="1096"/>
                </a:lnTo>
                <a:lnTo>
                  <a:pt x="314" y="1098"/>
                </a:lnTo>
                <a:lnTo>
                  <a:pt x="314" y="1099"/>
                </a:lnTo>
                <a:lnTo>
                  <a:pt x="312" y="1099"/>
                </a:lnTo>
                <a:lnTo>
                  <a:pt x="310" y="1101"/>
                </a:lnTo>
                <a:lnTo>
                  <a:pt x="309" y="1102"/>
                </a:lnTo>
                <a:lnTo>
                  <a:pt x="309" y="1104"/>
                </a:lnTo>
                <a:lnTo>
                  <a:pt x="307" y="1106"/>
                </a:lnTo>
                <a:lnTo>
                  <a:pt x="307" y="1107"/>
                </a:lnTo>
                <a:lnTo>
                  <a:pt x="306" y="1109"/>
                </a:lnTo>
                <a:lnTo>
                  <a:pt x="306" y="1110"/>
                </a:lnTo>
                <a:lnTo>
                  <a:pt x="306" y="1112"/>
                </a:lnTo>
                <a:lnTo>
                  <a:pt x="307" y="1114"/>
                </a:lnTo>
                <a:lnTo>
                  <a:pt x="306" y="1115"/>
                </a:lnTo>
                <a:lnTo>
                  <a:pt x="306" y="1117"/>
                </a:lnTo>
                <a:lnTo>
                  <a:pt x="306" y="1118"/>
                </a:lnTo>
                <a:lnTo>
                  <a:pt x="304" y="1118"/>
                </a:lnTo>
                <a:lnTo>
                  <a:pt x="302" y="1122"/>
                </a:lnTo>
                <a:lnTo>
                  <a:pt x="301" y="1130"/>
                </a:lnTo>
                <a:lnTo>
                  <a:pt x="301" y="1131"/>
                </a:lnTo>
                <a:lnTo>
                  <a:pt x="301" y="1133"/>
                </a:lnTo>
                <a:lnTo>
                  <a:pt x="301" y="1134"/>
                </a:lnTo>
                <a:lnTo>
                  <a:pt x="301" y="1139"/>
                </a:lnTo>
                <a:lnTo>
                  <a:pt x="301" y="1141"/>
                </a:lnTo>
                <a:lnTo>
                  <a:pt x="301" y="1142"/>
                </a:lnTo>
                <a:lnTo>
                  <a:pt x="302" y="1146"/>
                </a:lnTo>
                <a:lnTo>
                  <a:pt x="304" y="1149"/>
                </a:lnTo>
                <a:lnTo>
                  <a:pt x="304" y="1150"/>
                </a:lnTo>
                <a:lnTo>
                  <a:pt x="304" y="1154"/>
                </a:lnTo>
                <a:lnTo>
                  <a:pt x="304" y="1155"/>
                </a:lnTo>
                <a:lnTo>
                  <a:pt x="306" y="1157"/>
                </a:lnTo>
                <a:lnTo>
                  <a:pt x="307" y="1157"/>
                </a:lnTo>
                <a:lnTo>
                  <a:pt x="307" y="1158"/>
                </a:lnTo>
                <a:lnTo>
                  <a:pt x="307" y="1160"/>
                </a:lnTo>
                <a:lnTo>
                  <a:pt x="309" y="1163"/>
                </a:lnTo>
                <a:lnTo>
                  <a:pt x="309" y="1165"/>
                </a:lnTo>
                <a:lnTo>
                  <a:pt x="309" y="1170"/>
                </a:lnTo>
                <a:lnTo>
                  <a:pt x="309" y="1174"/>
                </a:lnTo>
                <a:lnTo>
                  <a:pt x="310" y="1174"/>
                </a:lnTo>
                <a:lnTo>
                  <a:pt x="310" y="1176"/>
                </a:lnTo>
                <a:lnTo>
                  <a:pt x="314" y="1179"/>
                </a:lnTo>
                <a:lnTo>
                  <a:pt x="314" y="1181"/>
                </a:lnTo>
                <a:lnTo>
                  <a:pt x="314" y="1182"/>
                </a:lnTo>
                <a:lnTo>
                  <a:pt x="315" y="1184"/>
                </a:lnTo>
                <a:lnTo>
                  <a:pt x="317" y="1186"/>
                </a:lnTo>
                <a:lnTo>
                  <a:pt x="318" y="1187"/>
                </a:lnTo>
                <a:lnTo>
                  <a:pt x="318" y="1189"/>
                </a:lnTo>
                <a:lnTo>
                  <a:pt x="320" y="1189"/>
                </a:lnTo>
                <a:lnTo>
                  <a:pt x="322" y="1189"/>
                </a:lnTo>
                <a:lnTo>
                  <a:pt x="322" y="1190"/>
                </a:lnTo>
                <a:lnTo>
                  <a:pt x="323" y="1190"/>
                </a:lnTo>
                <a:lnTo>
                  <a:pt x="325" y="1190"/>
                </a:lnTo>
                <a:lnTo>
                  <a:pt x="326" y="1190"/>
                </a:lnTo>
                <a:lnTo>
                  <a:pt x="328" y="1190"/>
                </a:lnTo>
                <a:lnTo>
                  <a:pt x="330" y="1190"/>
                </a:lnTo>
                <a:lnTo>
                  <a:pt x="331" y="1190"/>
                </a:lnTo>
                <a:lnTo>
                  <a:pt x="333" y="1192"/>
                </a:lnTo>
                <a:lnTo>
                  <a:pt x="333" y="1194"/>
                </a:lnTo>
                <a:lnTo>
                  <a:pt x="334" y="1194"/>
                </a:lnTo>
                <a:lnTo>
                  <a:pt x="338" y="1192"/>
                </a:lnTo>
                <a:lnTo>
                  <a:pt x="339" y="1192"/>
                </a:lnTo>
                <a:lnTo>
                  <a:pt x="341" y="1192"/>
                </a:lnTo>
                <a:lnTo>
                  <a:pt x="342" y="1192"/>
                </a:lnTo>
                <a:lnTo>
                  <a:pt x="342" y="1194"/>
                </a:lnTo>
                <a:lnTo>
                  <a:pt x="342" y="1195"/>
                </a:lnTo>
                <a:lnTo>
                  <a:pt x="344" y="1197"/>
                </a:lnTo>
                <a:lnTo>
                  <a:pt x="342" y="1200"/>
                </a:lnTo>
                <a:lnTo>
                  <a:pt x="342" y="1202"/>
                </a:lnTo>
                <a:lnTo>
                  <a:pt x="342" y="1203"/>
                </a:lnTo>
                <a:lnTo>
                  <a:pt x="342" y="1205"/>
                </a:lnTo>
                <a:lnTo>
                  <a:pt x="341" y="1208"/>
                </a:lnTo>
                <a:lnTo>
                  <a:pt x="341" y="1213"/>
                </a:lnTo>
                <a:lnTo>
                  <a:pt x="339" y="1214"/>
                </a:lnTo>
                <a:lnTo>
                  <a:pt x="339" y="1216"/>
                </a:lnTo>
                <a:lnTo>
                  <a:pt x="338" y="1216"/>
                </a:lnTo>
                <a:lnTo>
                  <a:pt x="338" y="1218"/>
                </a:lnTo>
                <a:lnTo>
                  <a:pt x="336" y="1221"/>
                </a:lnTo>
                <a:lnTo>
                  <a:pt x="336" y="1222"/>
                </a:lnTo>
                <a:lnTo>
                  <a:pt x="334" y="1222"/>
                </a:lnTo>
                <a:lnTo>
                  <a:pt x="334" y="1224"/>
                </a:lnTo>
                <a:lnTo>
                  <a:pt x="333" y="1224"/>
                </a:lnTo>
                <a:lnTo>
                  <a:pt x="325" y="1224"/>
                </a:lnTo>
                <a:lnTo>
                  <a:pt x="320" y="1224"/>
                </a:lnTo>
                <a:lnTo>
                  <a:pt x="318" y="1224"/>
                </a:lnTo>
                <a:lnTo>
                  <a:pt x="317" y="1224"/>
                </a:lnTo>
                <a:lnTo>
                  <a:pt x="307" y="1224"/>
                </a:lnTo>
                <a:lnTo>
                  <a:pt x="306" y="1224"/>
                </a:lnTo>
                <a:lnTo>
                  <a:pt x="298" y="1224"/>
                </a:lnTo>
                <a:lnTo>
                  <a:pt x="293" y="1224"/>
                </a:lnTo>
                <a:lnTo>
                  <a:pt x="293" y="1210"/>
                </a:lnTo>
                <a:lnTo>
                  <a:pt x="293" y="1208"/>
                </a:lnTo>
                <a:lnTo>
                  <a:pt x="291" y="1208"/>
                </a:lnTo>
                <a:lnTo>
                  <a:pt x="291" y="1206"/>
                </a:lnTo>
                <a:lnTo>
                  <a:pt x="291" y="1203"/>
                </a:lnTo>
                <a:lnTo>
                  <a:pt x="293" y="1203"/>
                </a:lnTo>
                <a:lnTo>
                  <a:pt x="293" y="1147"/>
                </a:lnTo>
                <a:lnTo>
                  <a:pt x="253" y="1147"/>
                </a:lnTo>
                <a:lnTo>
                  <a:pt x="222" y="1147"/>
                </a:lnTo>
                <a:lnTo>
                  <a:pt x="216" y="1147"/>
                </a:lnTo>
                <a:lnTo>
                  <a:pt x="216" y="1128"/>
                </a:lnTo>
                <a:lnTo>
                  <a:pt x="216" y="1126"/>
                </a:lnTo>
                <a:lnTo>
                  <a:pt x="216" y="1101"/>
                </a:lnTo>
                <a:lnTo>
                  <a:pt x="216" y="1069"/>
                </a:lnTo>
                <a:lnTo>
                  <a:pt x="208" y="1069"/>
                </a:lnTo>
                <a:lnTo>
                  <a:pt x="182" y="1069"/>
                </a:lnTo>
                <a:lnTo>
                  <a:pt x="70" y="1070"/>
                </a:lnTo>
                <a:lnTo>
                  <a:pt x="70" y="1045"/>
                </a:lnTo>
                <a:lnTo>
                  <a:pt x="70" y="1037"/>
                </a:lnTo>
                <a:lnTo>
                  <a:pt x="70" y="1006"/>
                </a:lnTo>
                <a:lnTo>
                  <a:pt x="70" y="1003"/>
                </a:lnTo>
                <a:lnTo>
                  <a:pt x="70" y="994"/>
                </a:lnTo>
                <a:lnTo>
                  <a:pt x="70" y="992"/>
                </a:lnTo>
                <a:lnTo>
                  <a:pt x="70" y="982"/>
                </a:lnTo>
                <a:lnTo>
                  <a:pt x="70" y="981"/>
                </a:lnTo>
                <a:lnTo>
                  <a:pt x="70" y="939"/>
                </a:lnTo>
                <a:lnTo>
                  <a:pt x="70" y="906"/>
                </a:lnTo>
                <a:lnTo>
                  <a:pt x="70" y="902"/>
                </a:lnTo>
                <a:lnTo>
                  <a:pt x="70" y="878"/>
                </a:lnTo>
                <a:lnTo>
                  <a:pt x="70" y="866"/>
                </a:lnTo>
                <a:lnTo>
                  <a:pt x="70" y="864"/>
                </a:lnTo>
                <a:lnTo>
                  <a:pt x="70" y="835"/>
                </a:lnTo>
                <a:lnTo>
                  <a:pt x="70" y="824"/>
                </a:lnTo>
                <a:lnTo>
                  <a:pt x="70" y="802"/>
                </a:lnTo>
                <a:lnTo>
                  <a:pt x="70" y="789"/>
                </a:lnTo>
                <a:lnTo>
                  <a:pt x="70" y="762"/>
                </a:lnTo>
                <a:lnTo>
                  <a:pt x="110" y="762"/>
                </a:lnTo>
                <a:lnTo>
                  <a:pt x="118" y="762"/>
                </a:lnTo>
                <a:lnTo>
                  <a:pt x="123" y="762"/>
                </a:lnTo>
                <a:lnTo>
                  <a:pt x="146" y="762"/>
                </a:lnTo>
                <a:lnTo>
                  <a:pt x="182" y="762"/>
                </a:lnTo>
                <a:lnTo>
                  <a:pt x="235" y="762"/>
                </a:lnTo>
                <a:lnTo>
                  <a:pt x="235" y="690"/>
                </a:lnTo>
                <a:lnTo>
                  <a:pt x="235" y="688"/>
                </a:lnTo>
                <a:lnTo>
                  <a:pt x="235" y="651"/>
                </a:lnTo>
                <a:lnTo>
                  <a:pt x="235" y="645"/>
                </a:lnTo>
                <a:lnTo>
                  <a:pt x="222" y="645"/>
                </a:lnTo>
                <a:lnTo>
                  <a:pt x="182" y="645"/>
                </a:lnTo>
                <a:lnTo>
                  <a:pt x="157" y="645"/>
                </a:lnTo>
                <a:lnTo>
                  <a:pt x="157" y="607"/>
                </a:lnTo>
                <a:lnTo>
                  <a:pt x="157" y="571"/>
                </a:lnTo>
                <a:lnTo>
                  <a:pt x="157" y="551"/>
                </a:lnTo>
                <a:lnTo>
                  <a:pt x="157" y="530"/>
                </a:lnTo>
                <a:lnTo>
                  <a:pt x="157" y="517"/>
                </a:lnTo>
                <a:lnTo>
                  <a:pt x="182" y="517"/>
                </a:lnTo>
                <a:lnTo>
                  <a:pt x="184" y="517"/>
                </a:lnTo>
                <a:lnTo>
                  <a:pt x="184" y="504"/>
                </a:lnTo>
                <a:lnTo>
                  <a:pt x="184" y="482"/>
                </a:lnTo>
                <a:lnTo>
                  <a:pt x="184" y="480"/>
                </a:lnTo>
                <a:lnTo>
                  <a:pt x="182" y="456"/>
                </a:lnTo>
                <a:lnTo>
                  <a:pt x="182" y="451"/>
                </a:lnTo>
                <a:lnTo>
                  <a:pt x="182" y="439"/>
                </a:lnTo>
                <a:lnTo>
                  <a:pt x="168" y="439"/>
                </a:lnTo>
                <a:lnTo>
                  <a:pt x="166" y="439"/>
                </a:lnTo>
                <a:lnTo>
                  <a:pt x="168" y="439"/>
                </a:lnTo>
                <a:lnTo>
                  <a:pt x="168" y="440"/>
                </a:lnTo>
                <a:lnTo>
                  <a:pt x="166" y="440"/>
                </a:lnTo>
                <a:lnTo>
                  <a:pt x="166" y="442"/>
                </a:lnTo>
                <a:lnTo>
                  <a:pt x="165" y="442"/>
                </a:lnTo>
                <a:lnTo>
                  <a:pt x="165" y="443"/>
                </a:lnTo>
                <a:lnTo>
                  <a:pt x="163" y="447"/>
                </a:lnTo>
                <a:lnTo>
                  <a:pt x="162" y="447"/>
                </a:lnTo>
                <a:lnTo>
                  <a:pt x="162" y="448"/>
                </a:lnTo>
                <a:lnTo>
                  <a:pt x="162" y="450"/>
                </a:lnTo>
                <a:lnTo>
                  <a:pt x="163" y="451"/>
                </a:lnTo>
                <a:lnTo>
                  <a:pt x="163" y="453"/>
                </a:lnTo>
                <a:lnTo>
                  <a:pt x="162" y="453"/>
                </a:lnTo>
                <a:lnTo>
                  <a:pt x="162" y="455"/>
                </a:lnTo>
                <a:lnTo>
                  <a:pt x="160" y="456"/>
                </a:lnTo>
                <a:lnTo>
                  <a:pt x="160" y="458"/>
                </a:lnTo>
                <a:lnTo>
                  <a:pt x="158" y="458"/>
                </a:lnTo>
                <a:lnTo>
                  <a:pt x="158" y="456"/>
                </a:lnTo>
                <a:lnTo>
                  <a:pt x="157" y="455"/>
                </a:lnTo>
                <a:lnTo>
                  <a:pt x="157" y="453"/>
                </a:lnTo>
                <a:lnTo>
                  <a:pt x="155" y="453"/>
                </a:lnTo>
                <a:lnTo>
                  <a:pt x="155" y="455"/>
                </a:lnTo>
                <a:lnTo>
                  <a:pt x="155" y="453"/>
                </a:lnTo>
                <a:lnTo>
                  <a:pt x="154" y="453"/>
                </a:lnTo>
                <a:lnTo>
                  <a:pt x="154" y="451"/>
                </a:lnTo>
                <a:lnTo>
                  <a:pt x="152" y="451"/>
                </a:lnTo>
                <a:lnTo>
                  <a:pt x="102" y="451"/>
                </a:lnTo>
                <a:lnTo>
                  <a:pt x="102" y="439"/>
                </a:lnTo>
                <a:lnTo>
                  <a:pt x="90" y="439"/>
                </a:lnTo>
                <a:lnTo>
                  <a:pt x="90" y="426"/>
                </a:lnTo>
                <a:lnTo>
                  <a:pt x="77" y="426"/>
                </a:lnTo>
                <a:lnTo>
                  <a:pt x="77" y="387"/>
                </a:lnTo>
                <a:lnTo>
                  <a:pt x="77" y="379"/>
                </a:lnTo>
                <a:lnTo>
                  <a:pt x="77" y="362"/>
                </a:lnTo>
                <a:lnTo>
                  <a:pt x="77" y="351"/>
                </a:lnTo>
                <a:lnTo>
                  <a:pt x="77" y="349"/>
                </a:lnTo>
                <a:lnTo>
                  <a:pt x="77" y="346"/>
                </a:lnTo>
                <a:lnTo>
                  <a:pt x="77" y="338"/>
                </a:lnTo>
                <a:lnTo>
                  <a:pt x="77" y="333"/>
                </a:lnTo>
                <a:lnTo>
                  <a:pt x="77" y="275"/>
                </a:lnTo>
                <a:lnTo>
                  <a:pt x="77" y="267"/>
                </a:lnTo>
                <a:lnTo>
                  <a:pt x="77" y="263"/>
                </a:lnTo>
                <a:lnTo>
                  <a:pt x="77" y="258"/>
                </a:lnTo>
                <a:lnTo>
                  <a:pt x="75" y="258"/>
                </a:lnTo>
                <a:lnTo>
                  <a:pt x="72" y="258"/>
                </a:lnTo>
                <a:lnTo>
                  <a:pt x="67" y="258"/>
                </a:lnTo>
                <a:lnTo>
                  <a:pt x="62" y="258"/>
                </a:lnTo>
                <a:lnTo>
                  <a:pt x="0" y="258"/>
                </a:lnTo>
                <a:lnTo>
                  <a:pt x="0" y="242"/>
                </a:lnTo>
                <a:lnTo>
                  <a:pt x="0" y="237"/>
                </a:lnTo>
                <a:lnTo>
                  <a:pt x="0" y="227"/>
                </a:lnTo>
                <a:lnTo>
                  <a:pt x="0" y="216"/>
                </a:lnTo>
                <a:lnTo>
                  <a:pt x="0" y="181"/>
                </a:lnTo>
                <a:lnTo>
                  <a:pt x="32" y="181"/>
                </a:lnTo>
                <a:lnTo>
                  <a:pt x="51" y="181"/>
                </a:lnTo>
                <a:lnTo>
                  <a:pt x="69" y="181"/>
                </a:lnTo>
                <a:lnTo>
                  <a:pt x="70" y="181"/>
                </a:lnTo>
                <a:lnTo>
                  <a:pt x="88" y="181"/>
                </a:lnTo>
                <a:lnTo>
                  <a:pt x="102" y="181"/>
                </a:lnTo>
                <a:lnTo>
                  <a:pt x="102" y="159"/>
                </a:lnTo>
                <a:lnTo>
                  <a:pt x="102" y="155"/>
                </a:lnTo>
                <a:lnTo>
                  <a:pt x="122" y="155"/>
                </a:lnTo>
                <a:lnTo>
                  <a:pt x="123" y="155"/>
                </a:lnTo>
                <a:lnTo>
                  <a:pt x="123" y="141"/>
                </a:lnTo>
                <a:lnTo>
                  <a:pt x="123" y="130"/>
                </a:lnTo>
                <a:lnTo>
                  <a:pt x="123" y="119"/>
                </a:lnTo>
                <a:lnTo>
                  <a:pt x="123" y="98"/>
                </a:lnTo>
                <a:lnTo>
                  <a:pt x="123" y="88"/>
                </a:lnTo>
                <a:lnTo>
                  <a:pt x="123" y="75"/>
                </a:lnTo>
                <a:lnTo>
                  <a:pt x="123" y="66"/>
                </a:lnTo>
                <a:lnTo>
                  <a:pt x="123" y="55"/>
                </a:lnTo>
                <a:lnTo>
                  <a:pt x="123" y="53"/>
                </a:lnTo>
                <a:lnTo>
                  <a:pt x="141" y="53"/>
                </a:lnTo>
                <a:lnTo>
                  <a:pt x="158" y="53"/>
                </a:lnTo>
                <a:lnTo>
                  <a:pt x="162" y="53"/>
                </a:lnTo>
                <a:lnTo>
                  <a:pt x="163" y="53"/>
                </a:lnTo>
                <a:lnTo>
                  <a:pt x="163" y="51"/>
                </a:lnTo>
                <a:lnTo>
                  <a:pt x="163" y="31"/>
                </a:lnTo>
                <a:lnTo>
                  <a:pt x="163" y="29"/>
                </a:lnTo>
                <a:lnTo>
                  <a:pt x="182" y="27"/>
                </a:lnTo>
                <a:lnTo>
                  <a:pt x="186" y="27"/>
                </a:lnTo>
                <a:lnTo>
                  <a:pt x="211" y="27"/>
                </a:lnTo>
                <a:lnTo>
                  <a:pt x="218" y="27"/>
                </a:lnTo>
                <a:lnTo>
                  <a:pt x="221" y="27"/>
                </a:lnTo>
                <a:lnTo>
                  <a:pt x="226" y="27"/>
                </a:lnTo>
                <a:lnTo>
                  <a:pt x="259" y="26"/>
                </a:lnTo>
                <a:lnTo>
                  <a:pt x="267" y="26"/>
                </a:lnTo>
                <a:lnTo>
                  <a:pt x="274" y="26"/>
                </a:lnTo>
                <a:lnTo>
                  <a:pt x="278" y="26"/>
                </a:lnTo>
                <a:lnTo>
                  <a:pt x="309" y="24"/>
                </a:lnTo>
                <a:lnTo>
                  <a:pt x="318" y="24"/>
                </a:lnTo>
                <a:lnTo>
                  <a:pt x="318" y="0"/>
                </a:lnTo>
                <a:lnTo>
                  <a:pt x="354" y="0"/>
                </a:lnTo>
                <a:lnTo>
                  <a:pt x="355" y="0"/>
                </a:lnTo>
                <a:lnTo>
                  <a:pt x="366" y="0"/>
                </a:lnTo>
                <a:lnTo>
                  <a:pt x="370" y="0"/>
                </a:lnTo>
                <a:lnTo>
                  <a:pt x="374" y="0"/>
                </a:lnTo>
                <a:lnTo>
                  <a:pt x="379" y="0"/>
                </a:lnTo>
                <a:lnTo>
                  <a:pt x="379" y="7"/>
                </a:lnTo>
                <a:lnTo>
                  <a:pt x="379" y="11"/>
                </a:lnTo>
                <a:lnTo>
                  <a:pt x="379" y="15"/>
                </a:lnTo>
                <a:lnTo>
                  <a:pt x="379" y="18"/>
                </a:lnTo>
                <a:lnTo>
                  <a:pt x="379" y="24"/>
                </a:lnTo>
                <a:lnTo>
                  <a:pt x="379" y="48"/>
                </a:lnTo>
                <a:close/>
              </a:path>
            </a:pathLst>
          </a:custGeom>
          <a:solidFill>
            <a:srgbClr val="F2E2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2"/>
          <p:cNvSpPr>
            <a:spLocks/>
          </p:cNvSpPr>
          <p:nvPr/>
        </p:nvSpPr>
        <p:spPr bwMode="auto">
          <a:xfrm>
            <a:off x="6202363" y="5494338"/>
            <a:ext cx="244475" cy="368300"/>
          </a:xfrm>
          <a:custGeom>
            <a:avLst/>
            <a:gdLst/>
            <a:ahLst/>
            <a:cxnLst>
              <a:cxn ang="0">
                <a:pos x="154" y="27"/>
              </a:cxn>
              <a:cxn ang="0">
                <a:pos x="154" y="83"/>
              </a:cxn>
              <a:cxn ang="0">
                <a:pos x="154" y="115"/>
              </a:cxn>
              <a:cxn ang="0">
                <a:pos x="154" y="153"/>
              </a:cxn>
              <a:cxn ang="0">
                <a:pos x="154" y="158"/>
              </a:cxn>
              <a:cxn ang="0">
                <a:pos x="154" y="163"/>
              </a:cxn>
              <a:cxn ang="0">
                <a:pos x="154" y="168"/>
              </a:cxn>
              <a:cxn ang="0">
                <a:pos x="154" y="172"/>
              </a:cxn>
              <a:cxn ang="0">
                <a:pos x="154" y="177"/>
              </a:cxn>
              <a:cxn ang="0">
                <a:pos x="154" y="182"/>
              </a:cxn>
              <a:cxn ang="0">
                <a:pos x="154" y="187"/>
              </a:cxn>
              <a:cxn ang="0">
                <a:pos x="154" y="192"/>
              </a:cxn>
              <a:cxn ang="0">
                <a:pos x="154" y="196"/>
              </a:cxn>
              <a:cxn ang="0">
                <a:pos x="154" y="201"/>
              </a:cxn>
              <a:cxn ang="0">
                <a:pos x="154" y="206"/>
              </a:cxn>
              <a:cxn ang="0">
                <a:pos x="154" y="211"/>
              </a:cxn>
              <a:cxn ang="0">
                <a:pos x="154" y="216"/>
              </a:cxn>
              <a:cxn ang="0">
                <a:pos x="154" y="220"/>
              </a:cxn>
              <a:cxn ang="0">
                <a:pos x="154" y="225"/>
              </a:cxn>
              <a:cxn ang="0">
                <a:pos x="154" y="230"/>
              </a:cxn>
              <a:cxn ang="0">
                <a:pos x="122" y="230"/>
              </a:cxn>
              <a:cxn ang="0">
                <a:pos x="104" y="230"/>
              </a:cxn>
              <a:cxn ang="0">
                <a:pos x="83" y="230"/>
              </a:cxn>
              <a:cxn ang="0">
                <a:pos x="37" y="230"/>
              </a:cxn>
              <a:cxn ang="0">
                <a:pos x="0" y="219"/>
              </a:cxn>
              <a:cxn ang="0">
                <a:pos x="0" y="201"/>
              </a:cxn>
              <a:cxn ang="0">
                <a:pos x="0" y="196"/>
              </a:cxn>
              <a:cxn ang="0">
                <a:pos x="0" y="192"/>
              </a:cxn>
              <a:cxn ang="0">
                <a:pos x="0" y="140"/>
              </a:cxn>
              <a:cxn ang="0">
                <a:pos x="0" y="102"/>
              </a:cxn>
              <a:cxn ang="0">
                <a:pos x="0" y="97"/>
              </a:cxn>
              <a:cxn ang="0">
                <a:pos x="0" y="91"/>
              </a:cxn>
              <a:cxn ang="0">
                <a:pos x="0" y="75"/>
              </a:cxn>
              <a:cxn ang="0">
                <a:pos x="0" y="36"/>
              </a:cxn>
              <a:cxn ang="0">
                <a:pos x="0" y="24"/>
              </a:cxn>
              <a:cxn ang="0">
                <a:pos x="0" y="19"/>
              </a:cxn>
              <a:cxn ang="0">
                <a:pos x="0" y="14"/>
              </a:cxn>
              <a:cxn ang="0">
                <a:pos x="0" y="9"/>
              </a:cxn>
              <a:cxn ang="0">
                <a:pos x="0" y="3"/>
              </a:cxn>
              <a:cxn ang="0">
                <a:pos x="3" y="0"/>
              </a:cxn>
              <a:cxn ang="0">
                <a:pos x="8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7" y="0"/>
              </a:cxn>
              <a:cxn ang="0">
                <a:pos x="32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  <a:cxn ang="0">
                <a:pos x="75" y="0"/>
              </a:cxn>
              <a:cxn ang="0">
                <a:pos x="80" y="0"/>
              </a:cxn>
              <a:cxn ang="0">
                <a:pos x="90" y="0"/>
              </a:cxn>
              <a:cxn ang="0">
                <a:pos x="120" y="0"/>
              </a:cxn>
              <a:cxn ang="0">
                <a:pos x="146" y="0"/>
              </a:cxn>
            </a:cxnLst>
            <a:rect l="0" t="0" r="r" b="b"/>
            <a:pathLst>
              <a:path w="154" h="232">
                <a:moveTo>
                  <a:pt x="154" y="0"/>
                </a:moveTo>
                <a:lnTo>
                  <a:pt x="154" y="12"/>
                </a:lnTo>
                <a:lnTo>
                  <a:pt x="154" y="27"/>
                </a:lnTo>
                <a:lnTo>
                  <a:pt x="154" y="75"/>
                </a:lnTo>
                <a:lnTo>
                  <a:pt x="154" y="76"/>
                </a:lnTo>
                <a:lnTo>
                  <a:pt x="154" y="83"/>
                </a:lnTo>
                <a:lnTo>
                  <a:pt x="154" y="84"/>
                </a:lnTo>
                <a:lnTo>
                  <a:pt x="154" y="102"/>
                </a:lnTo>
                <a:lnTo>
                  <a:pt x="154" y="115"/>
                </a:lnTo>
                <a:lnTo>
                  <a:pt x="154" y="126"/>
                </a:lnTo>
                <a:lnTo>
                  <a:pt x="154" y="148"/>
                </a:lnTo>
                <a:lnTo>
                  <a:pt x="154" y="153"/>
                </a:lnTo>
                <a:lnTo>
                  <a:pt x="154" y="155"/>
                </a:lnTo>
                <a:lnTo>
                  <a:pt x="154" y="156"/>
                </a:lnTo>
                <a:lnTo>
                  <a:pt x="154" y="158"/>
                </a:lnTo>
                <a:lnTo>
                  <a:pt x="154" y="160"/>
                </a:lnTo>
                <a:lnTo>
                  <a:pt x="154" y="161"/>
                </a:lnTo>
                <a:lnTo>
                  <a:pt x="154" y="163"/>
                </a:lnTo>
                <a:lnTo>
                  <a:pt x="154" y="164"/>
                </a:lnTo>
                <a:lnTo>
                  <a:pt x="154" y="166"/>
                </a:lnTo>
                <a:lnTo>
                  <a:pt x="154" y="168"/>
                </a:lnTo>
                <a:lnTo>
                  <a:pt x="154" y="169"/>
                </a:lnTo>
                <a:lnTo>
                  <a:pt x="154" y="171"/>
                </a:lnTo>
                <a:lnTo>
                  <a:pt x="154" y="172"/>
                </a:lnTo>
                <a:lnTo>
                  <a:pt x="154" y="174"/>
                </a:lnTo>
                <a:lnTo>
                  <a:pt x="154" y="176"/>
                </a:lnTo>
                <a:lnTo>
                  <a:pt x="154" y="177"/>
                </a:lnTo>
                <a:lnTo>
                  <a:pt x="154" y="179"/>
                </a:lnTo>
                <a:lnTo>
                  <a:pt x="154" y="180"/>
                </a:lnTo>
                <a:lnTo>
                  <a:pt x="154" y="182"/>
                </a:lnTo>
                <a:lnTo>
                  <a:pt x="154" y="184"/>
                </a:lnTo>
                <a:lnTo>
                  <a:pt x="154" y="185"/>
                </a:lnTo>
                <a:lnTo>
                  <a:pt x="154" y="187"/>
                </a:lnTo>
                <a:lnTo>
                  <a:pt x="154" y="188"/>
                </a:lnTo>
                <a:lnTo>
                  <a:pt x="154" y="190"/>
                </a:lnTo>
                <a:lnTo>
                  <a:pt x="154" y="192"/>
                </a:lnTo>
                <a:lnTo>
                  <a:pt x="154" y="193"/>
                </a:lnTo>
                <a:lnTo>
                  <a:pt x="154" y="195"/>
                </a:lnTo>
                <a:lnTo>
                  <a:pt x="154" y="196"/>
                </a:lnTo>
                <a:lnTo>
                  <a:pt x="154" y="198"/>
                </a:lnTo>
                <a:lnTo>
                  <a:pt x="154" y="200"/>
                </a:lnTo>
                <a:lnTo>
                  <a:pt x="154" y="201"/>
                </a:lnTo>
                <a:lnTo>
                  <a:pt x="154" y="203"/>
                </a:lnTo>
                <a:lnTo>
                  <a:pt x="154" y="204"/>
                </a:lnTo>
                <a:lnTo>
                  <a:pt x="154" y="206"/>
                </a:lnTo>
                <a:lnTo>
                  <a:pt x="154" y="208"/>
                </a:lnTo>
                <a:lnTo>
                  <a:pt x="154" y="209"/>
                </a:lnTo>
                <a:lnTo>
                  <a:pt x="154" y="211"/>
                </a:lnTo>
                <a:lnTo>
                  <a:pt x="154" y="212"/>
                </a:lnTo>
                <a:lnTo>
                  <a:pt x="154" y="214"/>
                </a:lnTo>
                <a:lnTo>
                  <a:pt x="154" y="216"/>
                </a:lnTo>
                <a:lnTo>
                  <a:pt x="154" y="217"/>
                </a:lnTo>
                <a:lnTo>
                  <a:pt x="154" y="219"/>
                </a:lnTo>
                <a:lnTo>
                  <a:pt x="154" y="220"/>
                </a:lnTo>
                <a:lnTo>
                  <a:pt x="154" y="222"/>
                </a:lnTo>
                <a:lnTo>
                  <a:pt x="154" y="224"/>
                </a:lnTo>
                <a:lnTo>
                  <a:pt x="154" y="225"/>
                </a:lnTo>
                <a:lnTo>
                  <a:pt x="154" y="227"/>
                </a:lnTo>
                <a:lnTo>
                  <a:pt x="154" y="228"/>
                </a:lnTo>
                <a:lnTo>
                  <a:pt x="154" y="230"/>
                </a:lnTo>
                <a:lnTo>
                  <a:pt x="154" y="232"/>
                </a:lnTo>
                <a:lnTo>
                  <a:pt x="130" y="230"/>
                </a:lnTo>
                <a:lnTo>
                  <a:pt x="122" y="230"/>
                </a:lnTo>
                <a:lnTo>
                  <a:pt x="117" y="230"/>
                </a:lnTo>
                <a:lnTo>
                  <a:pt x="107" y="230"/>
                </a:lnTo>
                <a:lnTo>
                  <a:pt x="104" y="230"/>
                </a:lnTo>
                <a:lnTo>
                  <a:pt x="98" y="230"/>
                </a:lnTo>
                <a:lnTo>
                  <a:pt x="90" y="230"/>
                </a:lnTo>
                <a:lnTo>
                  <a:pt x="83" y="230"/>
                </a:lnTo>
                <a:lnTo>
                  <a:pt x="77" y="230"/>
                </a:lnTo>
                <a:lnTo>
                  <a:pt x="64" y="230"/>
                </a:lnTo>
                <a:lnTo>
                  <a:pt x="37" y="230"/>
                </a:lnTo>
                <a:lnTo>
                  <a:pt x="26" y="230"/>
                </a:lnTo>
                <a:lnTo>
                  <a:pt x="0" y="230"/>
                </a:lnTo>
                <a:lnTo>
                  <a:pt x="0" y="219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60"/>
                </a:lnTo>
                <a:lnTo>
                  <a:pt x="0" y="142"/>
                </a:lnTo>
                <a:lnTo>
                  <a:pt x="0" y="140"/>
                </a:lnTo>
                <a:lnTo>
                  <a:pt x="0" y="128"/>
                </a:lnTo>
                <a:lnTo>
                  <a:pt x="0" y="115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1"/>
                </a:lnTo>
                <a:lnTo>
                  <a:pt x="0" y="89"/>
                </a:lnTo>
                <a:lnTo>
                  <a:pt x="0" y="76"/>
                </a:lnTo>
                <a:lnTo>
                  <a:pt x="0" y="75"/>
                </a:lnTo>
                <a:lnTo>
                  <a:pt x="0" y="64"/>
                </a:lnTo>
                <a:lnTo>
                  <a:pt x="0" y="49"/>
                </a:lnTo>
                <a:lnTo>
                  <a:pt x="0" y="36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90" y="0"/>
                </a:lnTo>
                <a:lnTo>
                  <a:pt x="103" y="0"/>
                </a:lnTo>
                <a:lnTo>
                  <a:pt x="111" y="0"/>
                </a:lnTo>
                <a:lnTo>
                  <a:pt x="120" y="0"/>
                </a:lnTo>
                <a:lnTo>
                  <a:pt x="128" y="0"/>
                </a:lnTo>
                <a:lnTo>
                  <a:pt x="141" y="0"/>
                </a:lnTo>
                <a:lnTo>
                  <a:pt x="146" y="0"/>
                </a:lnTo>
                <a:lnTo>
                  <a:pt x="154" y="0"/>
                </a:lnTo>
                <a:close/>
              </a:path>
            </a:pathLst>
          </a:custGeom>
          <a:solidFill>
            <a:srgbClr val="E0B8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3"/>
          <p:cNvSpPr>
            <a:spLocks noEditPoints="1"/>
          </p:cNvSpPr>
          <p:nvPr/>
        </p:nvSpPr>
        <p:spPr bwMode="auto">
          <a:xfrm>
            <a:off x="6702426" y="4645026"/>
            <a:ext cx="249238" cy="482600"/>
          </a:xfrm>
          <a:custGeom>
            <a:avLst/>
            <a:gdLst/>
            <a:ahLst/>
            <a:cxnLst>
              <a:cxn ang="0">
                <a:pos x="154" y="84"/>
              </a:cxn>
              <a:cxn ang="0">
                <a:pos x="154" y="148"/>
              </a:cxn>
              <a:cxn ang="0">
                <a:pos x="154" y="197"/>
              </a:cxn>
              <a:cxn ang="0">
                <a:pos x="157" y="236"/>
              </a:cxn>
              <a:cxn ang="0">
                <a:pos x="133" y="303"/>
              </a:cxn>
              <a:cxn ang="0">
                <a:pos x="125" y="303"/>
              </a:cxn>
              <a:cxn ang="0">
                <a:pos x="117" y="303"/>
              </a:cxn>
              <a:cxn ang="0">
                <a:pos x="109" y="303"/>
              </a:cxn>
              <a:cxn ang="0">
                <a:pos x="101" y="303"/>
              </a:cxn>
              <a:cxn ang="0">
                <a:pos x="93" y="303"/>
              </a:cxn>
              <a:cxn ang="0">
                <a:pos x="85" y="303"/>
              </a:cxn>
              <a:cxn ang="0">
                <a:pos x="77" y="303"/>
              </a:cxn>
              <a:cxn ang="0">
                <a:pos x="69" y="303"/>
              </a:cxn>
              <a:cxn ang="0">
                <a:pos x="61" y="303"/>
              </a:cxn>
              <a:cxn ang="0">
                <a:pos x="0" y="304"/>
              </a:cxn>
              <a:cxn ang="0">
                <a:pos x="0" y="226"/>
              </a:cxn>
              <a:cxn ang="0">
                <a:pos x="4" y="135"/>
              </a:cxn>
              <a:cxn ang="0">
                <a:pos x="4" y="82"/>
              </a:cxn>
              <a:cxn ang="0">
                <a:pos x="2" y="50"/>
              </a:cxn>
              <a:cxn ang="0">
                <a:pos x="2" y="39"/>
              </a:cxn>
              <a:cxn ang="0">
                <a:pos x="2" y="31"/>
              </a:cxn>
              <a:cxn ang="0">
                <a:pos x="28" y="7"/>
              </a:cxn>
              <a:cxn ang="0">
                <a:pos x="31" y="16"/>
              </a:cxn>
              <a:cxn ang="0">
                <a:pos x="36" y="16"/>
              </a:cxn>
              <a:cxn ang="0">
                <a:pos x="37" y="21"/>
              </a:cxn>
              <a:cxn ang="0">
                <a:pos x="42" y="18"/>
              </a:cxn>
              <a:cxn ang="0">
                <a:pos x="61" y="5"/>
              </a:cxn>
              <a:cxn ang="0">
                <a:pos x="68" y="7"/>
              </a:cxn>
              <a:cxn ang="0">
                <a:pos x="76" y="5"/>
              </a:cxn>
              <a:cxn ang="0">
                <a:pos x="88" y="2"/>
              </a:cxn>
              <a:cxn ang="0">
                <a:pos x="92" y="2"/>
              </a:cxn>
              <a:cxn ang="0">
                <a:pos x="96" y="2"/>
              </a:cxn>
              <a:cxn ang="0">
                <a:pos x="104" y="4"/>
              </a:cxn>
              <a:cxn ang="0">
                <a:pos x="112" y="4"/>
              </a:cxn>
              <a:cxn ang="0">
                <a:pos x="116" y="2"/>
              </a:cxn>
              <a:cxn ang="0">
                <a:pos x="108" y="5"/>
              </a:cxn>
              <a:cxn ang="0">
                <a:pos x="125" y="10"/>
              </a:cxn>
              <a:cxn ang="0">
                <a:pos x="127" y="13"/>
              </a:cxn>
              <a:cxn ang="0">
                <a:pos x="132" y="15"/>
              </a:cxn>
              <a:cxn ang="0">
                <a:pos x="128" y="21"/>
              </a:cxn>
              <a:cxn ang="0">
                <a:pos x="127" y="28"/>
              </a:cxn>
              <a:cxn ang="0">
                <a:pos x="122" y="31"/>
              </a:cxn>
              <a:cxn ang="0">
                <a:pos x="124" y="32"/>
              </a:cxn>
              <a:cxn ang="0">
                <a:pos x="127" y="31"/>
              </a:cxn>
              <a:cxn ang="0">
                <a:pos x="127" y="29"/>
              </a:cxn>
              <a:cxn ang="0">
                <a:pos x="128" y="23"/>
              </a:cxn>
              <a:cxn ang="0">
                <a:pos x="135" y="24"/>
              </a:cxn>
              <a:cxn ang="0">
                <a:pos x="140" y="24"/>
              </a:cxn>
              <a:cxn ang="0">
                <a:pos x="143" y="24"/>
              </a:cxn>
              <a:cxn ang="0">
                <a:pos x="149" y="16"/>
              </a:cxn>
              <a:cxn ang="0">
                <a:pos x="152" y="10"/>
              </a:cxn>
              <a:cxn ang="0">
                <a:pos x="101" y="5"/>
              </a:cxn>
            </a:cxnLst>
            <a:rect l="0" t="0" r="r" b="b"/>
            <a:pathLst>
              <a:path w="157" h="304">
                <a:moveTo>
                  <a:pt x="154" y="10"/>
                </a:moveTo>
                <a:lnTo>
                  <a:pt x="154" y="15"/>
                </a:lnTo>
                <a:lnTo>
                  <a:pt x="154" y="31"/>
                </a:lnTo>
                <a:lnTo>
                  <a:pt x="154" y="82"/>
                </a:lnTo>
                <a:lnTo>
                  <a:pt x="154" y="84"/>
                </a:lnTo>
                <a:lnTo>
                  <a:pt x="154" y="85"/>
                </a:lnTo>
                <a:lnTo>
                  <a:pt x="154" y="95"/>
                </a:lnTo>
                <a:lnTo>
                  <a:pt x="154" y="124"/>
                </a:lnTo>
                <a:lnTo>
                  <a:pt x="154" y="144"/>
                </a:lnTo>
                <a:lnTo>
                  <a:pt x="154" y="148"/>
                </a:lnTo>
                <a:lnTo>
                  <a:pt x="154" y="160"/>
                </a:lnTo>
                <a:lnTo>
                  <a:pt x="154" y="168"/>
                </a:lnTo>
                <a:lnTo>
                  <a:pt x="154" y="189"/>
                </a:lnTo>
                <a:lnTo>
                  <a:pt x="154" y="191"/>
                </a:lnTo>
                <a:lnTo>
                  <a:pt x="154" y="197"/>
                </a:lnTo>
                <a:lnTo>
                  <a:pt x="154" y="207"/>
                </a:lnTo>
                <a:lnTo>
                  <a:pt x="154" y="208"/>
                </a:lnTo>
                <a:lnTo>
                  <a:pt x="154" y="224"/>
                </a:lnTo>
                <a:lnTo>
                  <a:pt x="157" y="224"/>
                </a:lnTo>
                <a:lnTo>
                  <a:pt x="157" y="236"/>
                </a:lnTo>
                <a:lnTo>
                  <a:pt x="157" y="274"/>
                </a:lnTo>
                <a:lnTo>
                  <a:pt x="157" y="303"/>
                </a:lnTo>
                <a:lnTo>
                  <a:pt x="138" y="303"/>
                </a:lnTo>
                <a:lnTo>
                  <a:pt x="135" y="303"/>
                </a:lnTo>
                <a:lnTo>
                  <a:pt x="133" y="303"/>
                </a:lnTo>
                <a:lnTo>
                  <a:pt x="132" y="303"/>
                </a:lnTo>
                <a:lnTo>
                  <a:pt x="130" y="303"/>
                </a:lnTo>
                <a:lnTo>
                  <a:pt x="128" y="303"/>
                </a:lnTo>
                <a:lnTo>
                  <a:pt x="127" y="303"/>
                </a:lnTo>
                <a:lnTo>
                  <a:pt x="125" y="303"/>
                </a:lnTo>
                <a:lnTo>
                  <a:pt x="124" y="303"/>
                </a:lnTo>
                <a:lnTo>
                  <a:pt x="122" y="303"/>
                </a:lnTo>
                <a:lnTo>
                  <a:pt x="120" y="303"/>
                </a:lnTo>
                <a:lnTo>
                  <a:pt x="119" y="303"/>
                </a:lnTo>
                <a:lnTo>
                  <a:pt x="117" y="303"/>
                </a:lnTo>
                <a:lnTo>
                  <a:pt x="116" y="303"/>
                </a:lnTo>
                <a:lnTo>
                  <a:pt x="114" y="303"/>
                </a:lnTo>
                <a:lnTo>
                  <a:pt x="112" y="303"/>
                </a:lnTo>
                <a:lnTo>
                  <a:pt x="111" y="303"/>
                </a:lnTo>
                <a:lnTo>
                  <a:pt x="109" y="303"/>
                </a:lnTo>
                <a:lnTo>
                  <a:pt x="108" y="303"/>
                </a:lnTo>
                <a:lnTo>
                  <a:pt x="106" y="303"/>
                </a:lnTo>
                <a:lnTo>
                  <a:pt x="104" y="303"/>
                </a:lnTo>
                <a:lnTo>
                  <a:pt x="103" y="303"/>
                </a:lnTo>
                <a:lnTo>
                  <a:pt x="101" y="303"/>
                </a:lnTo>
                <a:lnTo>
                  <a:pt x="100" y="303"/>
                </a:lnTo>
                <a:lnTo>
                  <a:pt x="98" y="303"/>
                </a:lnTo>
                <a:lnTo>
                  <a:pt x="96" y="303"/>
                </a:lnTo>
                <a:lnTo>
                  <a:pt x="95" y="303"/>
                </a:lnTo>
                <a:lnTo>
                  <a:pt x="93" y="303"/>
                </a:lnTo>
                <a:lnTo>
                  <a:pt x="92" y="303"/>
                </a:lnTo>
                <a:lnTo>
                  <a:pt x="90" y="303"/>
                </a:lnTo>
                <a:lnTo>
                  <a:pt x="88" y="303"/>
                </a:lnTo>
                <a:lnTo>
                  <a:pt x="87" y="303"/>
                </a:lnTo>
                <a:lnTo>
                  <a:pt x="85" y="303"/>
                </a:lnTo>
                <a:lnTo>
                  <a:pt x="84" y="303"/>
                </a:lnTo>
                <a:lnTo>
                  <a:pt x="82" y="303"/>
                </a:lnTo>
                <a:lnTo>
                  <a:pt x="80" y="303"/>
                </a:lnTo>
                <a:lnTo>
                  <a:pt x="79" y="303"/>
                </a:lnTo>
                <a:lnTo>
                  <a:pt x="77" y="303"/>
                </a:lnTo>
                <a:lnTo>
                  <a:pt x="76" y="303"/>
                </a:lnTo>
                <a:lnTo>
                  <a:pt x="74" y="303"/>
                </a:lnTo>
                <a:lnTo>
                  <a:pt x="72" y="303"/>
                </a:lnTo>
                <a:lnTo>
                  <a:pt x="71" y="303"/>
                </a:lnTo>
                <a:lnTo>
                  <a:pt x="69" y="303"/>
                </a:lnTo>
                <a:lnTo>
                  <a:pt x="68" y="303"/>
                </a:lnTo>
                <a:lnTo>
                  <a:pt x="66" y="303"/>
                </a:lnTo>
                <a:lnTo>
                  <a:pt x="64" y="303"/>
                </a:lnTo>
                <a:lnTo>
                  <a:pt x="63" y="303"/>
                </a:lnTo>
                <a:lnTo>
                  <a:pt x="61" y="303"/>
                </a:lnTo>
                <a:lnTo>
                  <a:pt x="60" y="303"/>
                </a:lnTo>
                <a:lnTo>
                  <a:pt x="58" y="303"/>
                </a:lnTo>
                <a:lnTo>
                  <a:pt x="56" y="303"/>
                </a:lnTo>
                <a:lnTo>
                  <a:pt x="52" y="303"/>
                </a:lnTo>
                <a:lnTo>
                  <a:pt x="0" y="304"/>
                </a:lnTo>
                <a:lnTo>
                  <a:pt x="0" y="252"/>
                </a:lnTo>
                <a:lnTo>
                  <a:pt x="0" y="239"/>
                </a:lnTo>
                <a:lnTo>
                  <a:pt x="0" y="232"/>
                </a:lnTo>
                <a:lnTo>
                  <a:pt x="0" y="231"/>
                </a:lnTo>
                <a:lnTo>
                  <a:pt x="0" y="226"/>
                </a:lnTo>
                <a:lnTo>
                  <a:pt x="4" y="226"/>
                </a:lnTo>
                <a:lnTo>
                  <a:pt x="4" y="223"/>
                </a:lnTo>
                <a:lnTo>
                  <a:pt x="4" y="160"/>
                </a:lnTo>
                <a:lnTo>
                  <a:pt x="4" y="144"/>
                </a:lnTo>
                <a:lnTo>
                  <a:pt x="4" y="135"/>
                </a:lnTo>
                <a:lnTo>
                  <a:pt x="4" y="133"/>
                </a:lnTo>
                <a:lnTo>
                  <a:pt x="4" y="127"/>
                </a:lnTo>
                <a:lnTo>
                  <a:pt x="4" y="124"/>
                </a:lnTo>
                <a:lnTo>
                  <a:pt x="4" y="106"/>
                </a:lnTo>
                <a:lnTo>
                  <a:pt x="4" y="82"/>
                </a:lnTo>
                <a:lnTo>
                  <a:pt x="4" y="79"/>
                </a:lnTo>
                <a:lnTo>
                  <a:pt x="4" y="76"/>
                </a:lnTo>
                <a:lnTo>
                  <a:pt x="4" y="69"/>
                </a:lnTo>
                <a:lnTo>
                  <a:pt x="4" y="61"/>
                </a:lnTo>
                <a:lnTo>
                  <a:pt x="2" y="50"/>
                </a:lnTo>
                <a:lnTo>
                  <a:pt x="2" y="47"/>
                </a:lnTo>
                <a:lnTo>
                  <a:pt x="2" y="44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2" y="36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5"/>
                </a:lnTo>
                <a:lnTo>
                  <a:pt x="16" y="5"/>
                </a:lnTo>
                <a:lnTo>
                  <a:pt x="24" y="5"/>
                </a:lnTo>
                <a:lnTo>
                  <a:pt x="28" y="5"/>
                </a:lnTo>
                <a:lnTo>
                  <a:pt x="28" y="7"/>
                </a:lnTo>
                <a:lnTo>
                  <a:pt x="29" y="7"/>
                </a:lnTo>
                <a:lnTo>
                  <a:pt x="29" y="8"/>
                </a:lnTo>
                <a:lnTo>
                  <a:pt x="31" y="13"/>
                </a:lnTo>
                <a:lnTo>
                  <a:pt x="31" y="15"/>
                </a:lnTo>
                <a:lnTo>
                  <a:pt x="31" y="16"/>
                </a:lnTo>
                <a:lnTo>
                  <a:pt x="31" y="18"/>
                </a:lnTo>
                <a:lnTo>
                  <a:pt x="32" y="18"/>
                </a:lnTo>
                <a:lnTo>
                  <a:pt x="32" y="16"/>
                </a:lnTo>
                <a:lnTo>
                  <a:pt x="34" y="16"/>
                </a:lnTo>
                <a:lnTo>
                  <a:pt x="36" y="16"/>
                </a:lnTo>
                <a:lnTo>
                  <a:pt x="36" y="18"/>
                </a:lnTo>
                <a:lnTo>
                  <a:pt x="36" y="16"/>
                </a:lnTo>
                <a:lnTo>
                  <a:pt x="37" y="18"/>
                </a:lnTo>
                <a:lnTo>
                  <a:pt x="37" y="20"/>
                </a:lnTo>
                <a:lnTo>
                  <a:pt x="37" y="21"/>
                </a:lnTo>
                <a:lnTo>
                  <a:pt x="39" y="20"/>
                </a:lnTo>
                <a:lnTo>
                  <a:pt x="40" y="20"/>
                </a:lnTo>
                <a:lnTo>
                  <a:pt x="40" y="18"/>
                </a:lnTo>
                <a:lnTo>
                  <a:pt x="42" y="20"/>
                </a:lnTo>
                <a:lnTo>
                  <a:pt x="42" y="18"/>
                </a:lnTo>
                <a:lnTo>
                  <a:pt x="42" y="16"/>
                </a:lnTo>
                <a:lnTo>
                  <a:pt x="50" y="8"/>
                </a:lnTo>
                <a:lnTo>
                  <a:pt x="52" y="8"/>
                </a:lnTo>
                <a:lnTo>
                  <a:pt x="53" y="8"/>
                </a:lnTo>
                <a:lnTo>
                  <a:pt x="61" y="5"/>
                </a:lnTo>
                <a:lnTo>
                  <a:pt x="64" y="4"/>
                </a:lnTo>
                <a:lnTo>
                  <a:pt x="64" y="5"/>
                </a:lnTo>
                <a:lnTo>
                  <a:pt x="66" y="5"/>
                </a:lnTo>
                <a:lnTo>
                  <a:pt x="68" y="5"/>
                </a:lnTo>
                <a:lnTo>
                  <a:pt x="68" y="7"/>
                </a:lnTo>
                <a:lnTo>
                  <a:pt x="69" y="5"/>
                </a:lnTo>
                <a:lnTo>
                  <a:pt x="71" y="5"/>
                </a:lnTo>
                <a:lnTo>
                  <a:pt x="72" y="5"/>
                </a:lnTo>
                <a:lnTo>
                  <a:pt x="74" y="5"/>
                </a:lnTo>
                <a:lnTo>
                  <a:pt x="76" y="5"/>
                </a:lnTo>
                <a:lnTo>
                  <a:pt x="88" y="5"/>
                </a:lnTo>
                <a:lnTo>
                  <a:pt x="87" y="5"/>
                </a:lnTo>
                <a:lnTo>
                  <a:pt x="85" y="5"/>
                </a:lnTo>
                <a:lnTo>
                  <a:pt x="87" y="4"/>
                </a:lnTo>
                <a:lnTo>
                  <a:pt x="88" y="2"/>
                </a:lnTo>
                <a:lnTo>
                  <a:pt x="90" y="2"/>
                </a:lnTo>
                <a:lnTo>
                  <a:pt x="88" y="2"/>
                </a:lnTo>
                <a:lnTo>
                  <a:pt x="90" y="2"/>
                </a:lnTo>
                <a:lnTo>
                  <a:pt x="90" y="0"/>
                </a:lnTo>
                <a:lnTo>
                  <a:pt x="92" y="2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6" y="2"/>
                </a:lnTo>
                <a:lnTo>
                  <a:pt x="100" y="2"/>
                </a:lnTo>
                <a:lnTo>
                  <a:pt x="101" y="4"/>
                </a:lnTo>
                <a:lnTo>
                  <a:pt x="103" y="2"/>
                </a:lnTo>
                <a:lnTo>
                  <a:pt x="103" y="4"/>
                </a:lnTo>
                <a:lnTo>
                  <a:pt x="104" y="4"/>
                </a:lnTo>
                <a:lnTo>
                  <a:pt x="108" y="4"/>
                </a:lnTo>
                <a:lnTo>
                  <a:pt x="108" y="2"/>
                </a:lnTo>
                <a:lnTo>
                  <a:pt x="109" y="2"/>
                </a:lnTo>
                <a:lnTo>
                  <a:pt x="111" y="4"/>
                </a:lnTo>
                <a:lnTo>
                  <a:pt x="112" y="4"/>
                </a:lnTo>
                <a:lnTo>
                  <a:pt x="112" y="2"/>
                </a:lnTo>
                <a:lnTo>
                  <a:pt x="114" y="2"/>
                </a:lnTo>
                <a:lnTo>
                  <a:pt x="114" y="0"/>
                </a:lnTo>
                <a:lnTo>
                  <a:pt x="116" y="0"/>
                </a:lnTo>
                <a:lnTo>
                  <a:pt x="116" y="2"/>
                </a:lnTo>
                <a:lnTo>
                  <a:pt x="114" y="4"/>
                </a:lnTo>
                <a:lnTo>
                  <a:pt x="112" y="5"/>
                </a:lnTo>
                <a:lnTo>
                  <a:pt x="111" y="5"/>
                </a:lnTo>
                <a:lnTo>
                  <a:pt x="109" y="5"/>
                </a:lnTo>
                <a:lnTo>
                  <a:pt x="108" y="5"/>
                </a:lnTo>
                <a:lnTo>
                  <a:pt x="116" y="5"/>
                </a:lnTo>
                <a:lnTo>
                  <a:pt x="125" y="5"/>
                </a:lnTo>
                <a:lnTo>
                  <a:pt x="125" y="7"/>
                </a:lnTo>
                <a:lnTo>
                  <a:pt x="124" y="8"/>
                </a:lnTo>
                <a:lnTo>
                  <a:pt x="125" y="10"/>
                </a:lnTo>
                <a:lnTo>
                  <a:pt x="125" y="12"/>
                </a:lnTo>
                <a:lnTo>
                  <a:pt x="125" y="13"/>
                </a:lnTo>
                <a:lnTo>
                  <a:pt x="125" y="15"/>
                </a:lnTo>
                <a:lnTo>
                  <a:pt x="127" y="15"/>
                </a:lnTo>
                <a:lnTo>
                  <a:pt x="127" y="13"/>
                </a:lnTo>
                <a:lnTo>
                  <a:pt x="128" y="13"/>
                </a:lnTo>
                <a:lnTo>
                  <a:pt x="130" y="13"/>
                </a:lnTo>
                <a:lnTo>
                  <a:pt x="132" y="12"/>
                </a:lnTo>
                <a:lnTo>
                  <a:pt x="132" y="13"/>
                </a:lnTo>
                <a:lnTo>
                  <a:pt x="132" y="15"/>
                </a:lnTo>
                <a:lnTo>
                  <a:pt x="132" y="16"/>
                </a:lnTo>
                <a:lnTo>
                  <a:pt x="132" y="18"/>
                </a:lnTo>
                <a:lnTo>
                  <a:pt x="132" y="20"/>
                </a:lnTo>
                <a:lnTo>
                  <a:pt x="130" y="21"/>
                </a:lnTo>
                <a:lnTo>
                  <a:pt x="128" y="21"/>
                </a:lnTo>
                <a:lnTo>
                  <a:pt x="128" y="23"/>
                </a:lnTo>
                <a:lnTo>
                  <a:pt x="127" y="23"/>
                </a:lnTo>
                <a:lnTo>
                  <a:pt x="127" y="24"/>
                </a:lnTo>
                <a:lnTo>
                  <a:pt x="127" y="26"/>
                </a:lnTo>
                <a:lnTo>
                  <a:pt x="127" y="28"/>
                </a:lnTo>
                <a:lnTo>
                  <a:pt x="127" y="29"/>
                </a:lnTo>
                <a:lnTo>
                  <a:pt x="125" y="29"/>
                </a:lnTo>
                <a:lnTo>
                  <a:pt x="124" y="29"/>
                </a:lnTo>
                <a:lnTo>
                  <a:pt x="124" y="31"/>
                </a:lnTo>
                <a:lnTo>
                  <a:pt x="122" y="31"/>
                </a:lnTo>
                <a:lnTo>
                  <a:pt x="120" y="32"/>
                </a:lnTo>
                <a:lnTo>
                  <a:pt x="120" y="34"/>
                </a:lnTo>
                <a:lnTo>
                  <a:pt x="120" y="36"/>
                </a:lnTo>
                <a:lnTo>
                  <a:pt x="122" y="34"/>
                </a:lnTo>
                <a:lnTo>
                  <a:pt x="124" y="32"/>
                </a:lnTo>
                <a:lnTo>
                  <a:pt x="125" y="32"/>
                </a:lnTo>
                <a:lnTo>
                  <a:pt x="125" y="34"/>
                </a:lnTo>
                <a:lnTo>
                  <a:pt x="127" y="34"/>
                </a:lnTo>
                <a:lnTo>
                  <a:pt x="127" y="32"/>
                </a:lnTo>
                <a:lnTo>
                  <a:pt x="127" y="31"/>
                </a:lnTo>
                <a:lnTo>
                  <a:pt x="125" y="31"/>
                </a:lnTo>
                <a:lnTo>
                  <a:pt x="124" y="31"/>
                </a:lnTo>
                <a:lnTo>
                  <a:pt x="125" y="31"/>
                </a:lnTo>
                <a:lnTo>
                  <a:pt x="125" y="29"/>
                </a:lnTo>
                <a:lnTo>
                  <a:pt x="127" y="29"/>
                </a:lnTo>
                <a:lnTo>
                  <a:pt x="127" y="28"/>
                </a:lnTo>
                <a:lnTo>
                  <a:pt x="128" y="28"/>
                </a:lnTo>
                <a:lnTo>
                  <a:pt x="128" y="26"/>
                </a:lnTo>
                <a:lnTo>
                  <a:pt x="128" y="24"/>
                </a:lnTo>
                <a:lnTo>
                  <a:pt x="128" y="23"/>
                </a:lnTo>
                <a:lnTo>
                  <a:pt x="130" y="23"/>
                </a:lnTo>
                <a:lnTo>
                  <a:pt x="132" y="23"/>
                </a:lnTo>
                <a:lnTo>
                  <a:pt x="132" y="21"/>
                </a:lnTo>
                <a:lnTo>
                  <a:pt x="133" y="23"/>
                </a:lnTo>
                <a:lnTo>
                  <a:pt x="135" y="24"/>
                </a:lnTo>
                <a:lnTo>
                  <a:pt x="136" y="24"/>
                </a:lnTo>
                <a:lnTo>
                  <a:pt x="136" y="26"/>
                </a:lnTo>
                <a:lnTo>
                  <a:pt x="138" y="26"/>
                </a:lnTo>
                <a:lnTo>
                  <a:pt x="140" y="26"/>
                </a:lnTo>
                <a:lnTo>
                  <a:pt x="140" y="24"/>
                </a:lnTo>
                <a:lnTo>
                  <a:pt x="141" y="24"/>
                </a:lnTo>
                <a:lnTo>
                  <a:pt x="141" y="26"/>
                </a:lnTo>
                <a:lnTo>
                  <a:pt x="141" y="28"/>
                </a:lnTo>
                <a:lnTo>
                  <a:pt x="143" y="26"/>
                </a:lnTo>
                <a:lnTo>
                  <a:pt x="143" y="24"/>
                </a:lnTo>
                <a:lnTo>
                  <a:pt x="144" y="23"/>
                </a:lnTo>
                <a:lnTo>
                  <a:pt x="146" y="21"/>
                </a:lnTo>
                <a:lnTo>
                  <a:pt x="148" y="20"/>
                </a:lnTo>
                <a:lnTo>
                  <a:pt x="148" y="18"/>
                </a:lnTo>
                <a:lnTo>
                  <a:pt x="149" y="16"/>
                </a:lnTo>
                <a:lnTo>
                  <a:pt x="151" y="15"/>
                </a:lnTo>
                <a:lnTo>
                  <a:pt x="152" y="15"/>
                </a:lnTo>
                <a:lnTo>
                  <a:pt x="154" y="15"/>
                </a:lnTo>
                <a:lnTo>
                  <a:pt x="154" y="13"/>
                </a:lnTo>
                <a:lnTo>
                  <a:pt x="152" y="10"/>
                </a:lnTo>
                <a:lnTo>
                  <a:pt x="154" y="10"/>
                </a:lnTo>
                <a:close/>
                <a:moveTo>
                  <a:pt x="98" y="4"/>
                </a:moveTo>
                <a:lnTo>
                  <a:pt x="96" y="5"/>
                </a:lnTo>
                <a:lnTo>
                  <a:pt x="103" y="5"/>
                </a:lnTo>
                <a:lnTo>
                  <a:pt x="101" y="5"/>
                </a:lnTo>
                <a:lnTo>
                  <a:pt x="100" y="5"/>
                </a:lnTo>
                <a:lnTo>
                  <a:pt x="98" y="4"/>
                </a:lnTo>
                <a:close/>
              </a:path>
            </a:pathLst>
          </a:custGeom>
          <a:solidFill>
            <a:srgbClr val="8030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4"/>
          <p:cNvSpPr>
            <a:spLocks noEditPoints="1"/>
          </p:cNvSpPr>
          <p:nvPr/>
        </p:nvSpPr>
        <p:spPr bwMode="auto">
          <a:xfrm>
            <a:off x="4187826" y="2149476"/>
            <a:ext cx="896938" cy="1350963"/>
          </a:xfrm>
          <a:custGeom>
            <a:avLst/>
            <a:gdLst/>
            <a:ahLst/>
            <a:cxnLst>
              <a:cxn ang="0">
                <a:pos x="184" y="284"/>
              </a:cxn>
              <a:cxn ang="0">
                <a:pos x="204" y="268"/>
              </a:cxn>
              <a:cxn ang="0">
                <a:pos x="189" y="262"/>
              </a:cxn>
              <a:cxn ang="0">
                <a:pos x="189" y="52"/>
              </a:cxn>
              <a:cxn ang="0">
                <a:pos x="300" y="70"/>
              </a:cxn>
              <a:cxn ang="0">
                <a:pos x="295" y="91"/>
              </a:cxn>
              <a:cxn ang="0">
                <a:pos x="320" y="97"/>
              </a:cxn>
              <a:cxn ang="0">
                <a:pos x="312" y="99"/>
              </a:cxn>
              <a:cxn ang="0">
                <a:pos x="290" y="108"/>
              </a:cxn>
              <a:cxn ang="0">
                <a:pos x="199" y="156"/>
              </a:cxn>
              <a:cxn ang="0">
                <a:pos x="183" y="185"/>
              </a:cxn>
              <a:cxn ang="0">
                <a:pos x="170" y="195"/>
              </a:cxn>
              <a:cxn ang="0">
                <a:pos x="184" y="219"/>
              </a:cxn>
              <a:cxn ang="0">
                <a:pos x="175" y="236"/>
              </a:cxn>
              <a:cxn ang="0">
                <a:pos x="168" y="256"/>
              </a:cxn>
              <a:cxn ang="0">
                <a:pos x="149" y="244"/>
              </a:cxn>
              <a:cxn ang="0">
                <a:pos x="141" y="216"/>
              </a:cxn>
              <a:cxn ang="0">
                <a:pos x="132" y="193"/>
              </a:cxn>
              <a:cxn ang="0">
                <a:pos x="125" y="179"/>
              </a:cxn>
              <a:cxn ang="0">
                <a:pos x="108" y="187"/>
              </a:cxn>
              <a:cxn ang="0">
                <a:pos x="119" y="203"/>
              </a:cxn>
              <a:cxn ang="0">
                <a:pos x="135" y="216"/>
              </a:cxn>
              <a:cxn ang="0">
                <a:pos x="144" y="243"/>
              </a:cxn>
              <a:cxn ang="0">
                <a:pos x="168" y="273"/>
              </a:cxn>
              <a:cxn ang="0">
                <a:pos x="165" y="276"/>
              </a:cxn>
              <a:cxn ang="0">
                <a:pos x="159" y="288"/>
              </a:cxn>
              <a:cxn ang="0">
                <a:pos x="164" y="313"/>
              </a:cxn>
              <a:cxn ang="0">
                <a:pos x="184" y="336"/>
              </a:cxn>
              <a:cxn ang="0">
                <a:pos x="196" y="328"/>
              </a:cxn>
              <a:cxn ang="0">
                <a:pos x="212" y="369"/>
              </a:cxn>
              <a:cxn ang="0">
                <a:pos x="218" y="347"/>
              </a:cxn>
              <a:cxn ang="0">
                <a:pos x="231" y="324"/>
              </a:cxn>
              <a:cxn ang="0">
                <a:pos x="247" y="291"/>
              </a:cxn>
              <a:cxn ang="0">
                <a:pos x="420" y="532"/>
              </a:cxn>
              <a:cxn ang="0">
                <a:pos x="527" y="724"/>
              </a:cxn>
              <a:cxn ang="0">
                <a:pos x="450" y="851"/>
              </a:cxn>
              <a:cxn ang="0">
                <a:pos x="328" y="806"/>
              </a:cxn>
              <a:cxn ang="0">
                <a:pos x="354" y="588"/>
              </a:cxn>
              <a:cxn ang="0">
                <a:pos x="170" y="577"/>
              </a:cxn>
              <a:cxn ang="0">
                <a:pos x="173" y="547"/>
              </a:cxn>
              <a:cxn ang="0">
                <a:pos x="151" y="547"/>
              </a:cxn>
              <a:cxn ang="0">
                <a:pos x="136" y="529"/>
              </a:cxn>
              <a:cxn ang="0">
                <a:pos x="127" y="544"/>
              </a:cxn>
              <a:cxn ang="0">
                <a:pos x="90" y="540"/>
              </a:cxn>
              <a:cxn ang="0">
                <a:pos x="72" y="512"/>
              </a:cxn>
              <a:cxn ang="0">
                <a:pos x="60" y="475"/>
              </a:cxn>
              <a:cxn ang="0">
                <a:pos x="48" y="448"/>
              </a:cxn>
              <a:cxn ang="0">
                <a:pos x="34" y="436"/>
              </a:cxn>
              <a:cxn ang="0">
                <a:pos x="40" y="408"/>
              </a:cxn>
              <a:cxn ang="0">
                <a:pos x="66" y="384"/>
              </a:cxn>
              <a:cxn ang="0">
                <a:pos x="53" y="332"/>
              </a:cxn>
              <a:cxn ang="0">
                <a:pos x="68" y="307"/>
              </a:cxn>
              <a:cxn ang="0">
                <a:pos x="84" y="283"/>
              </a:cxn>
              <a:cxn ang="0">
                <a:pos x="63" y="267"/>
              </a:cxn>
              <a:cxn ang="0">
                <a:pos x="50" y="235"/>
              </a:cxn>
              <a:cxn ang="0">
                <a:pos x="40" y="224"/>
              </a:cxn>
              <a:cxn ang="0">
                <a:pos x="37" y="208"/>
              </a:cxn>
              <a:cxn ang="0">
                <a:pos x="37" y="190"/>
              </a:cxn>
              <a:cxn ang="0">
                <a:pos x="23" y="169"/>
              </a:cxn>
              <a:cxn ang="0">
                <a:pos x="12" y="156"/>
              </a:cxn>
              <a:cxn ang="0">
                <a:pos x="82" y="107"/>
              </a:cxn>
            </a:cxnLst>
            <a:rect l="0" t="0" r="r" b="b"/>
            <a:pathLst>
              <a:path w="565" h="851">
                <a:moveTo>
                  <a:pt x="184" y="292"/>
                </a:moveTo>
                <a:lnTo>
                  <a:pt x="184" y="300"/>
                </a:lnTo>
                <a:lnTo>
                  <a:pt x="183" y="300"/>
                </a:lnTo>
                <a:lnTo>
                  <a:pt x="181" y="300"/>
                </a:lnTo>
                <a:lnTo>
                  <a:pt x="181" y="299"/>
                </a:lnTo>
                <a:lnTo>
                  <a:pt x="183" y="297"/>
                </a:lnTo>
                <a:lnTo>
                  <a:pt x="181" y="296"/>
                </a:lnTo>
                <a:lnTo>
                  <a:pt x="181" y="294"/>
                </a:lnTo>
                <a:lnTo>
                  <a:pt x="180" y="292"/>
                </a:lnTo>
                <a:lnTo>
                  <a:pt x="180" y="291"/>
                </a:lnTo>
                <a:lnTo>
                  <a:pt x="180" y="289"/>
                </a:lnTo>
                <a:lnTo>
                  <a:pt x="180" y="288"/>
                </a:lnTo>
                <a:lnTo>
                  <a:pt x="180" y="286"/>
                </a:lnTo>
                <a:lnTo>
                  <a:pt x="180" y="284"/>
                </a:lnTo>
                <a:lnTo>
                  <a:pt x="180" y="283"/>
                </a:lnTo>
                <a:lnTo>
                  <a:pt x="180" y="281"/>
                </a:lnTo>
                <a:lnTo>
                  <a:pt x="181" y="280"/>
                </a:lnTo>
                <a:lnTo>
                  <a:pt x="181" y="278"/>
                </a:lnTo>
                <a:lnTo>
                  <a:pt x="183" y="278"/>
                </a:lnTo>
                <a:lnTo>
                  <a:pt x="183" y="280"/>
                </a:lnTo>
                <a:lnTo>
                  <a:pt x="184" y="283"/>
                </a:lnTo>
                <a:lnTo>
                  <a:pt x="184" y="284"/>
                </a:lnTo>
                <a:lnTo>
                  <a:pt x="184" y="286"/>
                </a:lnTo>
                <a:lnTo>
                  <a:pt x="184" y="288"/>
                </a:lnTo>
                <a:lnTo>
                  <a:pt x="184" y="291"/>
                </a:lnTo>
                <a:lnTo>
                  <a:pt x="184" y="292"/>
                </a:lnTo>
                <a:close/>
                <a:moveTo>
                  <a:pt x="197" y="257"/>
                </a:moveTo>
                <a:lnTo>
                  <a:pt x="199" y="257"/>
                </a:lnTo>
                <a:lnTo>
                  <a:pt x="199" y="259"/>
                </a:lnTo>
                <a:lnTo>
                  <a:pt x="199" y="260"/>
                </a:lnTo>
                <a:lnTo>
                  <a:pt x="200" y="260"/>
                </a:lnTo>
                <a:lnTo>
                  <a:pt x="199" y="262"/>
                </a:lnTo>
                <a:lnTo>
                  <a:pt x="200" y="262"/>
                </a:lnTo>
                <a:lnTo>
                  <a:pt x="200" y="264"/>
                </a:lnTo>
                <a:lnTo>
                  <a:pt x="202" y="264"/>
                </a:lnTo>
                <a:lnTo>
                  <a:pt x="202" y="262"/>
                </a:lnTo>
                <a:lnTo>
                  <a:pt x="202" y="260"/>
                </a:lnTo>
                <a:lnTo>
                  <a:pt x="204" y="260"/>
                </a:lnTo>
                <a:lnTo>
                  <a:pt x="205" y="262"/>
                </a:lnTo>
                <a:lnTo>
                  <a:pt x="205" y="265"/>
                </a:lnTo>
                <a:lnTo>
                  <a:pt x="207" y="267"/>
                </a:lnTo>
                <a:lnTo>
                  <a:pt x="207" y="268"/>
                </a:lnTo>
                <a:lnTo>
                  <a:pt x="205" y="268"/>
                </a:lnTo>
                <a:lnTo>
                  <a:pt x="204" y="268"/>
                </a:lnTo>
                <a:lnTo>
                  <a:pt x="202" y="268"/>
                </a:lnTo>
                <a:lnTo>
                  <a:pt x="202" y="270"/>
                </a:lnTo>
                <a:lnTo>
                  <a:pt x="202" y="272"/>
                </a:lnTo>
                <a:lnTo>
                  <a:pt x="200" y="273"/>
                </a:lnTo>
                <a:lnTo>
                  <a:pt x="199" y="275"/>
                </a:lnTo>
                <a:lnTo>
                  <a:pt x="199" y="276"/>
                </a:lnTo>
                <a:lnTo>
                  <a:pt x="199" y="280"/>
                </a:lnTo>
                <a:lnTo>
                  <a:pt x="199" y="281"/>
                </a:lnTo>
                <a:lnTo>
                  <a:pt x="199" y="283"/>
                </a:lnTo>
                <a:lnTo>
                  <a:pt x="199" y="281"/>
                </a:lnTo>
                <a:lnTo>
                  <a:pt x="197" y="280"/>
                </a:lnTo>
                <a:lnTo>
                  <a:pt x="196" y="280"/>
                </a:lnTo>
                <a:lnTo>
                  <a:pt x="194" y="278"/>
                </a:lnTo>
                <a:lnTo>
                  <a:pt x="196" y="276"/>
                </a:lnTo>
                <a:lnTo>
                  <a:pt x="194" y="273"/>
                </a:lnTo>
                <a:lnTo>
                  <a:pt x="194" y="272"/>
                </a:lnTo>
                <a:lnTo>
                  <a:pt x="194" y="268"/>
                </a:lnTo>
                <a:lnTo>
                  <a:pt x="192" y="267"/>
                </a:lnTo>
                <a:lnTo>
                  <a:pt x="192" y="265"/>
                </a:lnTo>
                <a:lnTo>
                  <a:pt x="191" y="265"/>
                </a:lnTo>
                <a:lnTo>
                  <a:pt x="191" y="262"/>
                </a:lnTo>
                <a:lnTo>
                  <a:pt x="189" y="262"/>
                </a:lnTo>
                <a:lnTo>
                  <a:pt x="189" y="260"/>
                </a:lnTo>
                <a:lnTo>
                  <a:pt x="189" y="259"/>
                </a:lnTo>
                <a:lnTo>
                  <a:pt x="189" y="257"/>
                </a:lnTo>
                <a:lnTo>
                  <a:pt x="189" y="256"/>
                </a:lnTo>
                <a:lnTo>
                  <a:pt x="189" y="252"/>
                </a:lnTo>
                <a:lnTo>
                  <a:pt x="191" y="252"/>
                </a:lnTo>
                <a:lnTo>
                  <a:pt x="191" y="251"/>
                </a:lnTo>
                <a:lnTo>
                  <a:pt x="191" y="249"/>
                </a:lnTo>
                <a:lnTo>
                  <a:pt x="192" y="249"/>
                </a:lnTo>
                <a:lnTo>
                  <a:pt x="194" y="249"/>
                </a:lnTo>
                <a:lnTo>
                  <a:pt x="196" y="249"/>
                </a:lnTo>
                <a:lnTo>
                  <a:pt x="197" y="249"/>
                </a:lnTo>
                <a:lnTo>
                  <a:pt x="197" y="251"/>
                </a:lnTo>
                <a:lnTo>
                  <a:pt x="199" y="251"/>
                </a:lnTo>
                <a:lnTo>
                  <a:pt x="199" y="252"/>
                </a:lnTo>
                <a:lnTo>
                  <a:pt x="197" y="252"/>
                </a:lnTo>
                <a:lnTo>
                  <a:pt x="199" y="256"/>
                </a:lnTo>
                <a:lnTo>
                  <a:pt x="197" y="257"/>
                </a:lnTo>
                <a:close/>
                <a:moveTo>
                  <a:pt x="162" y="0"/>
                </a:moveTo>
                <a:lnTo>
                  <a:pt x="162" y="52"/>
                </a:lnTo>
                <a:lnTo>
                  <a:pt x="188" y="52"/>
                </a:lnTo>
                <a:lnTo>
                  <a:pt x="189" y="52"/>
                </a:lnTo>
                <a:lnTo>
                  <a:pt x="216" y="52"/>
                </a:lnTo>
                <a:lnTo>
                  <a:pt x="223" y="52"/>
                </a:lnTo>
                <a:lnTo>
                  <a:pt x="287" y="52"/>
                </a:lnTo>
                <a:lnTo>
                  <a:pt x="295" y="52"/>
                </a:lnTo>
                <a:lnTo>
                  <a:pt x="295" y="54"/>
                </a:lnTo>
                <a:lnTo>
                  <a:pt x="295" y="56"/>
                </a:lnTo>
                <a:lnTo>
                  <a:pt x="295" y="57"/>
                </a:lnTo>
                <a:lnTo>
                  <a:pt x="295" y="59"/>
                </a:lnTo>
                <a:lnTo>
                  <a:pt x="296" y="60"/>
                </a:lnTo>
                <a:lnTo>
                  <a:pt x="295" y="62"/>
                </a:lnTo>
                <a:lnTo>
                  <a:pt x="295" y="64"/>
                </a:lnTo>
                <a:lnTo>
                  <a:pt x="295" y="65"/>
                </a:lnTo>
                <a:lnTo>
                  <a:pt x="296" y="65"/>
                </a:lnTo>
                <a:lnTo>
                  <a:pt x="296" y="67"/>
                </a:lnTo>
                <a:lnTo>
                  <a:pt x="298" y="67"/>
                </a:lnTo>
                <a:lnTo>
                  <a:pt x="300" y="67"/>
                </a:lnTo>
                <a:lnTo>
                  <a:pt x="303" y="67"/>
                </a:lnTo>
                <a:lnTo>
                  <a:pt x="304" y="68"/>
                </a:lnTo>
                <a:lnTo>
                  <a:pt x="303" y="68"/>
                </a:lnTo>
                <a:lnTo>
                  <a:pt x="301" y="68"/>
                </a:lnTo>
                <a:lnTo>
                  <a:pt x="300" y="68"/>
                </a:lnTo>
                <a:lnTo>
                  <a:pt x="300" y="70"/>
                </a:lnTo>
                <a:lnTo>
                  <a:pt x="298" y="70"/>
                </a:lnTo>
                <a:lnTo>
                  <a:pt x="296" y="70"/>
                </a:lnTo>
                <a:lnTo>
                  <a:pt x="295" y="70"/>
                </a:lnTo>
                <a:lnTo>
                  <a:pt x="295" y="68"/>
                </a:lnTo>
                <a:lnTo>
                  <a:pt x="293" y="68"/>
                </a:lnTo>
                <a:lnTo>
                  <a:pt x="293" y="70"/>
                </a:lnTo>
                <a:lnTo>
                  <a:pt x="292" y="72"/>
                </a:lnTo>
                <a:lnTo>
                  <a:pt x="292" y="73"/>
                </a:lnTo>
                <a:lnTo>
                  <a:pt x="290" y="75"/>
                </a:lnTo>
                <a:lnTo>
                  <a:pt x="292" y="76"/>
                </a:lnTo>
                <a:lnTo>
                  <a:pt x="293" y="78"/>
                </a:lnTo>
                <a:lnTo>
                  <a:pt x="295" y="80"/>
                </a:lnTo>
                <a:lnTo>
                  <a:pt x="295" y="81"/>
                </a:lnTo>
                <a:lnTo>
                  <a:pt x="293" y="81"/>
                </a:lnTo>
                <a:lnTo>
                  <a:pt x="293" y="83"/>
                </a:lnTo>
                <a:lnTo>
                  <a:pt x="295" y="84"/>
                </a:lnTo>
                <a:lnTo>
                  <a:pt x="295" y="86"/>
                </a:lnTo>
                <a:lnTo>
                  <a:pt x="293" y="86"/>
                </a:lnTo>
                <a:lnTo>
                  <a:pt x="293" y="88"/>
                </a:lnTo>
                <a:lnTo>
                  <a:pt x="293" y="89"/>
                </a:lnTo>
                <a:lnTo>
                  <a:pt x="295" y="89"/>
                </a:lnTo>
                <a:lnTo>
                  <a:pt x="295" y="91"/>
                </a:lnTo>
                <a:lnTo>
                  <a:pt x="296" y="92"/>
                </a:lnTo>
                <a:lnTo>
                  <a:pt x="296" y="91"/>
                </a:lnTo>
                <a:lnTo>
                  <a:pt x="298" y="91"/>
                </a:lnTo>
                <a:lnTo>
                  <a:pt x="298" y="89"/>
                </a:lnTo>
                <a:lnTo>
                  <a:pt x="300" y="89"/>
                </a:lnTo>
                <a:lnTo>
                  <a:pt x="300" y="91"/>
                </a:lnTo>
                <a:lnTo>
                  <a:pt x="301" y="91"/>
                </a:lnTo>
                <a:lnTo>
                  <a:pt x="303" y="89"/>
                </a:lnTo>
                <a:lnTo>
                  <a:pt x="304" y="89"/>
                </a:lnTo>
                <a:lnTo>
                  <a:pt x="306" y="89"/>
                </a:lnTo>
                <a:lnTo>
                  <a:pt x="308" y="89"/>
                </a:lnTo>
                <a:lnTo>
                  <a:pt x="309" y="89"/>
                </a:lnTo>
                <a:lnTo>
                  <a:pt x="309" y="88"/>
                </a:lnTo>
                <a:lnTo>
                  <a:pt x="311" y="89"/>
                </a:lnTo>
                <a:lnTo>
                  <a:pt x="312" y="91"/>
                </a:lnTo>
                <a:lnTo>
                  <a:pt x="314" y="91"/>
                </a:lnTo>
                <a:lnTo>
                  <a:pt x="316" y="92"/>
                </a:lnTo>
                <a:lnTo>
                  <a:pt x="316" y="94"/>
                </a:lnTo>
                <a:lnTo>
                  <a:pt x="317" y="94"/>
                </a:lnTo>
                <a:lnTo>
                  <a:pt x="317" y="96"/>
                </a:lnTo>
                <a:lnTo>
                  <a:pt x="319" y="96"/>
                </a:lnTo>
                <a:lnTo>
                  <a:pt x="320" y="97"/>
                </a:lnTo>
                <a:lnTo>
                  <a:pt x="322" y="97"/>
                </a:lnTo>
                <a:lnTo>
                  <a:pt x="324" y="99"/>
                </a:lnTo>
                <a:lnTo>
                  <a:pt x="324" y="100"/>
                </a:lnTo>
                <a:lnTo>
                  <a:pt x="322" y="100"/>
                </a:lnTo>
                <a:lnTo>
                  <a:pt x="320" y="100"/>
                </a:lnTo>
                <a:lnTo>
                  <a:pt x="320" y="102"/>
                </a:lnTo>
                <a:lnTo>
                  <a:pt x="320" y="104"/>
                </a:lnTo>
                <a:lnTo>
                  <a:pt x="320" y="105"/>
                </a:lnTo>
                <a:lnTo>
                  <a:pt x="322" y="107"/>
                </a:lnTo>
                <a:lnTo>
                  <a:pt x="322" y="108"/>
                </a:lnTo>
                <a:lnTo>
                  <a:pt x="322" y="110"/>
                </a:lnTo>
                <a:lnTo>
                  <a:pt x="322" y="112"/>
                </a:lnTo>
                <a:lnTo>
                  <a:pt x="320" y="113"/>
                </a:lnTo>
                <a:lnTo>
                  <a:pt x="320" y="112"/>
                </a:lnTo>
                <a:lnTo>
                  <a:pt x="320" y="110"/>
                </a:lnTo>
                <a:lnTo>
                  <a:pt x="319" y="108"/>
                </a:lnTo>
                <a:lnTo>
                  <a:pt x="319" y="107"/>
                </a:lnTo>
                <a:lnTo>
                  <a:pt x="312" y="102"/>
                </a:lnTo>
                <a:lnTo>
                  <a:pt x="312" y="100"/>
                </a:lnTo>
                <a:lnTo>
                  <a:pt x="311" y="100"/>
                </a:lnTo>
                <a:lnTo>
                  <a:pt x="312" y="100"/>
                </a:lnTo>
                <a:lnTo>
                  <a:pt x="312" y="99"/>
                </a:lnTo>
                <a:lnTo>
                  <a:pt x="312" y="97"/>
                </a:lnTo>
                <a:lnTo>
                  <a:pt x="312" y="96"/>
                </a:lnTo>
                <a:lnTo>
                  <a:pt x="311" y="96"/>
                </a:lnTo>
                <a:lnTo>
                  <a:pt x="309" y="96"/>
                </a:lnTo>
                <a:lnTo>
                  <a:pt x="308" y="97"/>
                </a:lnTo>
                <a:lnTo>
                  <a:pt x="306" y="99"/>
                </a:lnTo>
                <a:lnTo>
                  <a:pt x="304" y="99"/>
                </a:lnTo>
                <a:lnTo>
                  <a:pt x="304" y="100"/>
                </a:lnTo>
                <a:lnTo>
                  <a:pt x="303" y="102"/>
                </a:lnTo>
                <a:lnTo>
                  <a:pt x="301" y="104"/>
                </a:lnTo>
                <a:lnTo>
                  <a:pt x="301" y="105"/>
                </a:lnTo>
                <a:lnTo>
                  <a:pt x="303" y="105"/>
                </a:lnTo>
                <a:lnTo>
                  <a:pt x="301" y="107"/>
                </a:lnTo>
                <a:lnTo>
                  <a:pt x="301" y="108"/>
                </a:lnTo>
                <a:lnTo>
                  <a:pt x="300" y="110"/>
                </a:lnTo>
                <a:lnTo>
                  <a:pt x="298" y="110"/>
                </a:lnTo>
                <a:lnTo>
                  <a:pt x="296" y="110"/>
                </a:lnTo>
                <a:lnTo>
                  <a:pt x="295" y="108"/>
                </a:lnTo>
                <a:lnTo>
                  <a:pt x="293" y="108"/>
                </a:lnTo>
                <a:lnTo>
                  <a:pt x="292" y="108"/>
                </a:lnTo>
                <a:lnTo>
                  <a:pt x="290" y="107"/>
                </a:lnTo>
                <a:lnTo>
                  <a:pt x="290" y="108"/>
                </a:lnTo>
                <a:lnTo>
                  <a:pt x="288" y="108"/>
                </a:lnTo>
                <a:lnTo>
                  <a:pt x="288" y="112"/>
                </a:lnTo>
                <a:lnTo>
                  <a:pt x="284" y="112"/>
                </a:lnTo>
                <a:lnTo>
                  <a:pt x="284" y="107"/>
                </a:lnTo>
                <a:lnTo>
                  <a:pt x="282" y="107"/>
                </a:lnTo>
                <a:lnTo>
                  <a:pt x="277" y="107"/>
                </a:lnTo>
                <a:lnTo>
                  <a:pt x="277" y="112"/>
                </a:lnTo>
                <a:lnTo>
                  <a:pt x="269" y="112"/>
                </a:lnTo>
                <a:lnTo>
                  <a:pt x="263" y="110"/>
                </a:lnTo>
                <a:lnTo>
                  <a:pt x="242" y="124"/>
                </a:lnTo>
                <a:lnTo>
                  <a:pt x="244" y="113"/>
                </a:lnTo>
                <a:lnTo>
                  <a:pt x="216" y="113"/>
                </a:lnTo>
                <a:lnTo>
                  <a:pt x="216" y="124"/>
                </a:lnTo>
                <a:lnTo>
                  <a:pt x="216" y="132"/>
                </a:lnTo>
                <a:lnTo>
                  <a:pt x="216" y="140"/>
                </a:lnTo>
                <a:lnTo>
                  <a:pt x="216" y="150"/>
                </a:lnTo>
                <a:lnTo>
                  <a:pt x="215" y="150"/>
                </a:lnTo>
                <a:lnTo>
                  <a:pt x="212" y="150"/>
                </a:lnTo>
                <a:lnTo>
                  <a:pt x="205" y="150"/>
                </a:lnTo>
                <a:lnTo>
                  <a:pt x="205" y="152"/>
                </a:lnTo>
                <a:lnTo>
                  <a:pt x="202" y="155"/>
                </a:lnTo>
                <a:lnTo>
                  <a:pt x="199" y="156"/>
                </a:lnTo>
                <a:lnTo>
                  <a:pt x="197" y="156"/>
                </a:lnTo>
                <a:lnTo>
                  <a:pt x="196" y="158"/>
                </a:lnTo>
                <a:lnTo>
                  <a:pt x="194" y="160"/>
                </a:lnTo>
                <a:lnTo>
                  <a:pt x="194" y="161"/>
                </a:lnTo>
                <a:lnTo>
                  <a:pt x="194" y="163"/>
                </a:lnTo>
                <a:lnTo>
                  <a:pt x="194" y="164"/>
                </a:lnTo>
                <a:lnTo>
                  <a:pt x="192" y="164"/>
                </a:lnTo>
                <a:lnTo>
                  <a:pt x="191" y="164"/>
                </a:lnTo>
                <a:lnTo>
                  <a:pt x="189" y="166"/>
                </a:lnTo>
                <a:lnTo>
                  <a:pt x="188" y="166"/>
                </a:lnTo>
                <a:lnTo>
                  <a:pt x="186" y="166"/>
                </a:lnTo>
                <a:lnTo>
                  <a:pt x="186" y="168"/>
                </a:lnTo>
                <a:lnTo>
                  <a:pt x="186" y="171"/>
                </a:lnTo>
                <a:lnTo>
                  <a:pt x="184" y="171"/>
                </a:lnTo>
                <a:lnTo>
                  <a:pt x="184" y="174"/>
                </a:lnTo>
                <a:lnTo>
                  <a:pt x="184" y="176"/>
                </a:lnTo>
                <a:lnTo>
                  <a:pt x="184" y="179"/>
                </a:lnTo>
                <a:lnTo>
                  <a:pt x="186" y="180"/>
                </a:lnTo>
                <a:lnTo>
                  <a:pt x="186" y="182"/>
                </a:lnTo>
                <a:lnTo>
                  <a:pt x="184" y="184"/>
                </a:lnTo>
                <a:lnTo>
                  <a:pt x="184" y="185"/>
                </a:lnTo>
                <a:lnTo>
                  <a:pt x="183" y="185"/>
                </a:lnTo>
                <a:lnTo>
                  <a:pt x="183" y="187"/>
                </a:lnTo>
                <a:lnTo>
                  <a:pt x="183" y="192"/>
                </a:lnTo>
                <a:lnTo>
                  <a:pt x="183" y="195"/>
                </a:lnTo>
                <a:lnTo>
                  <a:pt x="183" y="196"/>
                </a:lnTo>
                <a:lnTo>
                  <a:pt x="183" y="198"/>
                </a:lnTo>
                <a:lnTo>
                  <a:pt x="181" y="200"/>
                </a:lnTo>
                <a:lnTo>
                  <a:pt x="181" y="201"/>
                </a:lnTo>
                <a:lnTo>
                  <a:pt x="180" y="201"/>
                </a:lnTo>
                <a:lnTo>
                  <a:pt x="178" y="201"/>
                </a:lnTo>
                <a:lnTo>
                  <a:pt x="176" y="200"/>
                </a:lnTo>
                <a:lnTo>
                  <a:pt x="176" y="201"/>
                </a:lnTo>
                <a:lnTo>
                  <a:pt x="176" y="203"/>
                </a:lnTo>
                <a:lnTo>
                  <a:pt x="175" y="203"/>
                </a:lnTo>
                <a:lnTo>
                  <a:pt x="175" y="201"/>
                </a:lnTo>
                <a:lnTo>
                  <a:pt x="175" y="200"/>
                </a:lnTo>
                <a:lnTo>
                  <a:pt x="175" y="198"/>
                </a:lnTo>
                <a:lnTo>
                  <a:pt x="173" y="198"/>
                </a:lnTo>
                <a:lnTo>
                  <a:pt x="173" y="196"/>
                </a:lnTo>
                <a:lnTo>
                  <a:pt x="173" y="198"/>
                </a:lnTo>
                <a:lnTo>
                  <a:pt x="172" y="198"/>
                </a:lnTo>
                <a:lnTo>
                  <a:pt x="172" y="196"/>
                </a:lnTo>
                <a:lnTo>
                  <a:pt x="170" y="195"/>
                </a:lnTo>
                <a:lnTo>
                  <a:pt x="170" y="193"/>
                </a:lnTo>
                <a:lnTo>
                  <a:pt x="168" y="193"/>
                </a:lnTo>
                <a:lnTo>
                  <a:pt x="168" y="195"/>
                </a:lnTo>
                <a:lnTo>
                  <a:pt x="170" y="196"/>
                </a:lnTo>
                <a:lnTo>
                  <a:pt x="170" y="200"/>
                </a:lnTo>
                <a:lnTo>
                  <a:pt x="170" y="201"/>
                </a:lnTo>
                <a:lnTo>
                  <a:pt x="170" y="203"/>
                </a:lnTo>
                <a:lnTo>
                  <a:pt x="170" y="204"/>
                </a:lnTo>
                <a:lnTo>
                  <a:pt x="170" y="206"/>
                </a:lnTo>
                <a:lnTo>
                  <a:pt x="172" y="208"/>
                </a:lnTo>
                <a:lnTo>
                  <a:pt x="172" y="209"/>
                </a:lnTo>
                <a:lnTo>
                  <a:pt x="172" y="212"/>
                </a:lnTo>
                <a:lnTo>
                  <a:pt x="173" y="214"/>
                </a:lnTo>
                <a:lnTo>
                  <a:pt x="173" y="216"/>
                </a:lnTo>
                <a:lnTo>
                  <a:pt x="175" y="217"/>
                </a:lnTo>
                <a:lnTo>
                  <a:pt x="176" y="219"/>
                </a:lnTo>
                <a:lnTo>
                  <a:pt x="178" y="219"/>
                </a:lnTo>
                <a:lnTo>
                  <a:pt x="180" y="219"/>
                </a:lnTo>
                <a:lnTo>
                  <a:pt x="181" y="219"/>
                </a:lnTo>
                <a:lnTo>
                  <a:pt x="183" y="217"/>
                </a:lnTo>
                <a:lnTo>
                  <a:pt x="184" y="217"/>
                </a:lnTo>
                <a:lnTo>
                  <a:pt x="184" y="219"/>
                </a:lnTo>
                <a:lnTo>
                  <a:pt x="183" y="219"/>
                </a:lnTo>
                <a:lnTo>
                  <a:pt x="184" y="220"/>
                </a:lnTo>
                <a:lnTo>
                  <a:pt x="183" y="220"/>
                </a:lnTo>
                <a:lnTo>
                  <a:pt x="181" y="220"/>
                </a:lnTo>
                <a:lnTo>
                  <a:pt x="180" y="220"/>
                </a:lnTo>
                <a:lnTo>
                  <a:pt x="178" y="219"/>
                </a:lnTo>
                <a:lnTo>
                  <a:pt x="176" y="220"/>
                </a:lnTo>
                <a:lnTo>
                  <a:pt x="175" y="220"/>
                </a:lnTo>
                <a:lnTo>
                  <a:pt x="173" y="219"/>
                </a:lnTo>
                <a:lnTo>
                  <a:pt x="172" y="219"/>
                </a:lnTo>
                <a:lnTo>
                  <a:pt x="170" y="219"/>
                </a:lnTo>
                <a:lnTo>
                  <a:pt x="172" y="220"/>
                </a:lnTo>
                <a:lnTo>
                  <a:pt x="172" y="222"/>
                </a:lnTo>
                <a:lnTo>
                  <a:pt x="172" y="224"/>
                </a:lnTo>
                <a:lnTo>
                  <a:pt x="172" y="225"/>
                </a:lnTo>
                <a:lnTo>
                  <a:pt x="173" y="227"/>
                </a:lnTo>
                <a:lnTo>
                  <a:pt x="173" y="228"/>
                </a:lnTo>
                <a:lnTo>
                  <a:pt x="175" y="230"/>
                </a:lnTo>
                <a:lnTo>
                  <a:pt x="175" y="232"/>
                </a:lnTo>
                <a:lnTo>
                  <a:pt x="173" y="233"/>
                </a:lnTo>
                <a:lnTo>
                  <a:pt x="173" y="235"/>
                </a:lnTo>
                <a:lnTo>
                  <a:pt x="175" y="236"/>
                </a:lnTo>
                <a:lnTo>
                  <a:pt x="173" y="236"/>
                </a:lnTo>
                <a:lnTo>
                  <a:pt x="173" y="235"/>
                </a:lnTo>
                <a:lnTo>
                  <a:pt x="172" y="236"/>
                </a:lnTo>
                <a:lnTo>
                  <a:pt x="172" y="238"/>
                </a:lnTo>
                <a:lnTo>
                  <a:pt x="172" y="241"/>
                </a:lnTo>
                <a:lnTo>
                  <a:pt x="172" y="243"/>
                </a:lnTo>
                <a:lnTo>
                  <a:pt x="173" y="243"/>
                </a:lnTo>
                <a:lnTo>
                  <a:pt x="173" y="244"/>
                </a:lnTo>
                <a:lnTo>
                  <a:pt x="173" y="246"/>
                </a:lnTo>
                <a:lnTo>
                  <a:pt x="172" y="244"/>
                </a:lnTo>
                <a:lnTo>
                  <a:pt x="172" y="246"/>
                </a:lnTo>
                <a:lnTo>
                  <a:pt x="170" y="246"/>
                </a:lnTo>
                <a:lnTo>
                  <a:pt x="170" y="248"/>
                </a:lnTo>
                <a:lnTo>
                  <a:pt x="170" y="249"/>
                </a:lnTo>
                <a:lnTo>
                  <a:pt x="172" y="249"/>
                </a:lnTo>
                <a:lnTo>
                  <a:pt x="170" y="251"/>
                </a:lnTo>
                <a:lnTo>
                  <a:pt x="170" y="249"/>
                </a:lnTo>
                <a:lnTo>
                  <a:pt x="168" y="249"/>
                </a:lnTo>
                <a:lnTo>
                  <a:pt x="168" y="251"/>
                </a:lnTo>
                <a:lnTo>
                  <a:pt x="170" y="252"/>
                </a:lnTo>
                <a:lnTo>
                  <a:pt x="168" y="254"/>
                </a:lnTo>
                <a:lnTo>
                  <a:pt x="168" y="256"/>
                </a:lnTo>
                <a:lnTo>
                  <a:pt x="167" y="256"/>
                </a:lnTo>
                <a:lnTo>
                  <a:pt x="168" y="256"/>
                </a:lnTo>
                <a:lnTo>
                  <a:pt x="168" y="257"/>
                </a:lnTo>
                <a:lnTo>
                  <a:pt x="167" y="257"/>
                </a:lnTo>
                <a:lnTo>
                  <a:pt x="167" y="256"/>
                </a:lnTo>
                <a:lnTo>
                  <a:pt x="165" y="256"/>
                </a:lnTo>
                <a:lnTo>
                  <a:pt x="165" y="257"/>
                </a:lnTo>
                <a:lnTo>
                  <a:pt x="165" y="259"/>
                </a:lnTo>
                <a:lnTo>
                  <a:pt x="165" y="260"/>
                </a:lnTo>
                <a:lnTo>
                  <a:pt x="164" y="260"/>
                </a:lnTo>
                <a:lnTo>
                  <a:pt x="164" y="259"/>
                </a:lnTo>
                <a:lnTo>
                  <a:pt x="162" y="259"/>
                </a:lnTo>
                <a:lnTo>
                  <a:pt x="159" y="259"/>
                </a:lnTo>
                <a:lnTo>
                  <a:pt x="159" y="257"/>
                </a:lnTo>
                <a:lnTo>
                  <a:pt x="157" y="257"/>
                </a:lnTo>
                <a:lnTo>
                  <a:pt x="156" y="254"/>
                </a:lnTo>
                <a:lnTo>
                  <a:pt x="156" y="252"/>
                </a:lnTo>
                <a:lnTo>
                  <a:pt x="154" y="252"/>
                </a:lnTo>
                <a:lnTo>
                  <a:pt x="154" y="251"/>
                </a:lnTo>
                <a:lnTo>
                  <a:pt x="151" y="248"/>
                </a:lnTo>
                <a:lnTo>
                  <a:pt x="149" y="246"/>
                </a:lnTo>
                <a:lnTo>
                  <a:pt x="149" y="244"/>
                </a:lnTo>
                <a:lnTo>
                  <a:pt x="152" y="241"/>
                </a:lnTo>
                <a:lnTo>
                  <a:pt x="156" y="238"/>
                </a:lnTo>
                <a:lnTo>
                  <a:pt x="154" y="236"/>
                </a:lnTo>
                <a:lnTo>
                  <a:pt x="151" y="240"/>
                </a:lnTo>
                <a:lnTo>
                  <a:pt x="148" y="243"/>
                </a:lnTo>
                <a:lnTo>
                  <a:pt x="146" y="240"/>
                </a:lnTo>
                <a:lnTo>
                  <a:pt x="144" y="240"/>
                </a:lnTo>
                <a:lnTo>
                  <a:pt x="144" y="238"/>
                </a:lnTo>
                <a:lnTo>
                  <a:pt x="143" y="236"/>
                </a:lnTo>
                <a:lnTo>
                  <a:pt x="141" y="236"/>
                </a:lnTo>
                <a:lnTo>
                  <a:pt x="140" y="235"/>
                </a:lnTo>
                <a:lnTo>
                  <a:pt x="140" y="233"/>
                </a:lnTo>
                <a:lnTo>
                  <a:pt x="140" y="232"/>
                </a:lnTo>
                <a:lnTo>
                  <a:pt x="141" y="230"/>
                </a:lnTo>
                <a:lnTo>
                  <a:pt x="143" y="228"/>
                </a:lnTo>
                <a:lnTo>
                  <a:pt x="143" y="227"/>
                </a:lnTo>
                <a:lnTo>
                  <a:pt x="143" y="224"/>
                </a:lnTo>
                <a:lnTo>
                  <a:pt x="143" y="222"/>
                </a:lnTo>
                <a:lnTo>
                  <a:pt x="143" y="220"/>
                </a:lnTo>
                <a:lnTo>
                  <a:pt x="143" y="219"/>
                </a:lnTo>
                <a:lnTo>
                  <a:pt x="141" y="217"/>
                </a:lnTo>
                <a:lnTo>
                  <a:pt x="141" y="216"/>
                </a:lnTo>
                <a:lnTo>
                  <a:pt x="141" y="214"/>
                </a:lnTo>
                <a:lnTo>
                  <a:pt x="140" y="214"/>
                </a:lnTo>
                <a:lnTo>
                  <a:pt x="140" y="212"/>
                </a:lnTo>
                <a:lnTo>
                  <a:pt x="140" y="211"/>
                </a:lnTo>
                <a:lnTo>
                  <a:pt x="138" y="211"/>
                </a:lnTo>
                <a:lnTo>
                  <a:pt x="138" y="209"/>
                </a:lnTo>
                <a:lnTo>
                  <a:pt x="138" y="208"/>
                </a:lnTo>
                <a:lnTo>
                  <a:pt x="138" y="206"/>
                </a:lnTo>
                <a:lnTo>
                  <a:pt x="136" y="206"/>
                </a:lnTo>
                <a:lnTo>
                  <a:pt x="136" y="204"/>
                </a:lnTo>
                <a:lnTo>
                  <a:pt x="135" y="203"/>
                </a:lnTo>
                <a:lnTo>
                  <a:pt x="133" y="201"/>
                </a:lnTo>
                <a:lnTo>
                  <a:pt x="133" y="200"/>
                </a:lnTo>
                <a:lnTo>
                  <a:pt x="132" y="200"/>
                </a:lnTo>
                <a:lnTo>
                  <a:pt x="132" y="198"/>
                </a:lnTo>
                <a:lnTo>
                  <a:pt x="132" y="196"/>
                </a:lnTo>
                <a:lnTo>
                  <a:pt x="133" y="196"/>
                </a:lnTo>
                <a:lnTo>
                  <a:pt x="133" y="195"/>
                </a:lnTo>
                <a:lnTo>
                  <a:pt x="132" y="195"/>
                </a:lnTo>
                <a:lnTo>
                  <a:pt x="130" y="195"/>
                </a:lnTo>
                <a:lnTo>
                  <a:pt x="130" y="193"/>
                </a:lnTo>
                <a:lnTo>
                  <a:pt x="132" y="193"/>
                </a:lnTo>
                <a:lnTo>
                  <a:pt x="133" y="193"/>
                </a:lnTo>
                <a:lnTo>
                  <a:pt x="135" y="193"/>
                </a:lnTo>
                <a:lnTo>
                  <a:pt x="135" y="192"/>
                </a:lnTo>
                <a:lnTo>
                  <a:pt x="133" y="190"/>
                </a:lnTo>
                <a:lnTo>
                  <a:pt x="133" y="188"/>
                </a:lnTo>
                <a:lnTo>
                  <a:pt x="132" y="185"/>
                </a:lnTo>
                <a:lnTo>
                  <a:pt x="132" y="187"/>
                </a:lnTo>
                <a:lnTo>
                  <a:pt x="132" y="188"/>
                </a:lnTo>
                <a:lnTo>
                  <a:pt x="130" y="188"/>
                </a:lnTo>
                <a:lnTo>
                  <a:pt x="130" y="187"/>
                </a:lnTo>
                <a:lnTo>
                  <a:pt x="130" y="185"/>
                </a:lnTo>
                <a:lnTo>
                  <a:pt x="128" y="185"/>
                </a:lnTo>
                <a:lnTo>
                  <a:pt x="130" y="184"/>
                </a:lnTo>
                <a:lnTo>
                  <a:pt x="128" y="184"/>
                </a:lnTo>
                <a:lnTo>
                  <a:pt x="128" y="182"/>
                </a:lnTo>
                <a:lnTo>
                  <a:pt x="130" y="180"/>
                </a:lnTo>
                <a:lnTo>
                  <a:pt x="128" y="179"/>
                </a:lnTo>
                <a:lnTo>
                  <a:pt x="130" y="179"/>
                </a:lnTo>
                <a:lnTo>
                  <a:pt x="128" y="177"/>
                </a:lnTo>
                <a:lnTo>
                  <a:pt x="127" y="177"/>
                </a:lnTo>
                <a:lnTo>
                  <a:pt x="127" y="179"/>
                </a:lnTo>
                <a:lnTo>
                  <a:pt x="125" y="179"/>
                </a:lnTo>
                <a:lnTo>
                  <a:pt x="125" y="177"/>
                </a:lnTo>
                <a:lnTo>
                  <a:pt x="124" y="177"/>
                </a:lnTo>
                <a:lnTo>
                  <a:pt x="124" y="176"/>
                </a:lnTo>
                <a:lnTo>
                  <a:pt x="122" y="174"/>
                </a:lnTo>
                <a:lnTo>
                  <a:pt x="120" y="174"/>
                </a:lnTo>
                <a:lnTo>
                  <a:pt x="117" y="174"/>
                </a:lnTo>
                <a:lnTo>
                  <a:pt x="117" y="176"/>
                </a:lnTo>
                <a:lnTo>
                  <a:pt x="116" y="176"/>
                </a:lnTo>
                <a:lnTo>
                  <a:pt x="114" y="177"/>
                </a:lnTo>
                <a:lnTo>
                  <a:pt x="116" y="179"/>
                </a:lnTo>
                <a:lnTo>
                  <a:pt x="116" y="180"/>
                </a:lnTo>
                <a:lnTo>
                  <a:pt x="114" y="180"/>
                </a:lnTo>
                <a:lnTo>
                  <a:pt x="114" y="179"/>
                </a:lnTo>
                <a:lnTo>
                  <a:pt x="112" y="179"/>
                </a:lnTo>
                <a:lnTo>
                  <a:pt x="111" y="179"/>
                </a:lnTo>
                <a:lnTo>
                  <a:pt x="111" y="180"/>
                </a:lnTo>
                <a:lnTo>
                  <a:pt x="111" y="182"/>
                </a:lnTo>
                <a:lnTo>
                  <a:pt x="109" y="180"/>
                </a:lnTo>
                <a:lnTo>
                  <a:pt x="108" y="182"/>
                </a:lnTo>
                <a:lnTo>
                  <a:pt x="108" y="184"/>
                </a:lnTo>
                <a:lnTo>
                  <a:pt x="108" y="185"/>
                </a:lnTo>
                <a:lnTo>
                  <a:pt x="108" y="187"/>
                </a:lnTo>
                <a:lnTo>
                  <a:pt x="108" y="188"/>
                </a:lnTo>
                <a:lnTo>
                  <a:pt x="108" y="190"/>
                </a:lnTo>
                <a:lnTo>
                  <a:pt x="109" y="190"/>
                </a:lnTo>
                <a:lnTo>
                  <a:pt x="111" y="190"/>
                </a:lnTo>
                <a:lnTo>
                  <a:pt x="111" y="188"/>
                </a:lnTo>
                <a:lnTo>
                  <a:pt x="112" y="188"/>
                </a:lnTo>
                <a:lnTo>
                  <a:pt x="112" y="190"/>
                </a:lnTo>
                <a:lnTo>
                  <a:pt x="111" y="190"/>
                </a:lnTo>
                <a:lnTo>
                  <a:pt x="111" y="192"/>
                </a:lnTo>
                <a:lnTo>
                  <a:pt x="112" y="193"/>
                </a:lnTo>
                <a:lnTo>
                  <a:pt x="112" y="195"/>
                </a:lnTo>
                <a:lnTo>
                  <a:pt x="114" y="195"/>
                </a:lnTo>
                <a:lnTo>
                  <a:pt x="116" y="195"/>
                </a:lnTo>
                <a:lnTo>
                  <a:pt x="114" y="195"/>
                </a:lnTo>
                <a:lnTo>
                  <a:pt x="114" y="196"/>
                </a:lnTo>
                <a:lnTo>
                  <a:pt x="116" y="196"/>
                </a:lnTo>
                <a:lnTo>
                  <a:pt x="116" y="198"/>
                </a:lnTo>
                <a:lnTo>
                  <a:pt x="117" y="198"/>
                </a:lnTo>
                <a:lnTo>
                  <a:pt x="117" y="200"/>
                </a:lnTo>
                <a:lnTo>
                  <a:pt x="117" y="201"/>
                </a:lnTo>
                <a:lnTo>
                  <a:pt x="119" y="201"/>
                </a:lnTo>
                <a:lnTo>
                  <a:pt x="119" y="203"/>
                </a:lnTo>
                <a:lnTo>
                  <a:pt x="117" y="203"/>
                </a:lnTo>
                <a:lnTo>
                  <a:pt x="119" y="204"/>
                </a:lnTo>
                <a:lnTo>
                  <a:pt x="119" y="206"/>
                </a:lnTo>
                <a:lnTo>
                  <a:pt x="120" y="206"/>
                </a:lnTo>
                <a:lnTo>
                  <a:pt x="120" y="204"/>
                </a:lnTo>
                <a:lnTo>
                  <a:pt x="122" y="204"/>
                </a:lnTo>
                <a:lnTo>
                  <a:pt x="124" y="204"/>
                </a:lnTo>
                <a:lnTo>
                  <a:pt x="124" y="206"/>
                </a:lnTo>
                <a:lnTo>
                  <a:pt x="125" y="206"/>
                </a:lnTo>
                <a:lnTo>
                  <a:pt x="127" y="206"/>
                </a:lnTo>
                <a:lnTo>
                  <a:pt x="128" y="206"/>
                </a:lnTo>
                <a:lnTo>
                  <a:pt x="128" y="208"/>
                </a:lnTo>
                <a:lnTo>
                  <a:pt x="127" y="208"/>
                </a:lnTo>
                <a:lnTo>
                  <a:pt x="127" y="209"/>
                </a:lnTo>
                <a:lnTo>
                  <a:pt x="128" y="209"/>
                </a:lnTo>
                <a:lnTo>
                  <a:pt x="128" y="212"/>
                </a:lnTo>
                <a:lnTo>
                  <a:pt x="130" y="212"/>
                </a:lnTo>
                <a:lnTo>
                  <a:pt x="130" y="214"/>
                </a:lnTo>
                <a:lnTo>
                  <a:pt x="130" y="216"/>
                </a:lnTo>
                <a:lnTo>
                  <a:pt x="132" y="217"/>
                </a:lnTo>
                <a:lnTo>
                  <a:pt x="133" y="216"/>
                </a:lnTo>
                <a:lnTo>
                  <a:pt x="135" y="216"/>
                </a:lnTo>
                <a:lnTo>
                  <a:pt x="135" y="217"/>
                </a:lnTo>
                <a:lnTo>
                  <a:pt x="135" y="219"/>
                </a:lnTo>
                <a:lnTo>
                  <a:pt x="138" y="220"/>
                </a:lnTo>
                <a:lnTo>
                  <a:pt x="140" y="222"/>
                </a:lnTo>
                <a:lnTo>
                  <a:pt x="140" y="224"/>
                </a:lnTo>
                <a:lnTo>
                  <a:pt x="140" y="225"/>
                </a:lnTo>
                <a:lnTo>
                  <a:pt x="140" y="227"/>
                </a:lnTo>
                <a:lnTo>
                  <a:pt x="140" y="228"/>
                </a:lnTo>
                <a:lnTo>
                  <a:pt x="138" y="230"/>
                </a:lnTo>
                <a:lnTo>
                  <a:pt x="138" y="233"/>
                </a:lnTo>
                <a:lnTo>
                  <a:pt x="138" y="235"/>
                </a:lnTo>
                <a:lnTo>
                  <a:pt x="138" y="236"/>
                </a:lnTo>
                <a:lnTo>
                  <a:pt x="136" y="235"/>
                </a:lnTo>
                <a:lnTo>
                  <a:pt x="135" y="235"/>
                </a:lnTo>
                <a:lnTo>
                  <a:pt x="135" y="236"/>
                </a:lnTo>
                <a:lnTo>
                  <a:pt x="136" y="236"/>
                </a:lnTo>
                <a:lnTo>
                  <a:pt x="138" y="236"/>
                </a:lnTo>
                <a:lnTo>
                  <a:pt x="140" y="236"/>
                </a:lnTo>
                <a:lnTo>
                  <a:pt x="140" y="238"/>
                </a:lnTo>
                <a:lnTo>
                  <a:pt x="143" y="240"/>
                </a:lnTo>
                <a:lnTo>
                  <a:pt x="144" y="241"/>
                </a:lnTo>
                <a:lnTo>
                  <a:pt x="144" y="243"/>
                </a:lnTo>
                <a:lnTo>
                  <a:pt x="146" y="244"/>
                </a:lnTo>
                <a:lnTo>
                  <a:pt x="149" y="246"/>
                </a:lnTo>
                <a:lnTo>
                  <a:pt x="149" y="248"/>
                </a:lnTo>
                <a:lnTo>
                  <a:pt x="151" y="248"/>
                </a:lnTo>
                <a:lnTo>
                  <a:pt x="151" y="249"/>
                </a:lnTo>
                <a:lnTo>
                  <a:pt x="151" y="251"/>
                </a:lnTo>
                <a:lnTo>
                  <a:pt x="152" y="252"/>
                </a:lnTo>
                <a:lnTo>
                  <a:pt x="156" y="257"/>
                </a:lnTo>
                <a:lnTo>
                  <a:pt x="157" y="259"/>
                </a:lnTo>
                <a:lnTo>
                  <a:pt x="159" y="260"/>
                </a:lnTo>
                <a:lnTo>
                  <a:pt x="160" y="260"/>
                </a:lnTo>
                <a:lnTo>
                  <a:pt x="162" y="262"/>
                </a:lnTo>
                <a:lnTo>
                  <a:pt x="162" y="264"/>
                </a:lnTo>
                <a:lnTo>
                  <a:pt x="164" y="264"/>
                </a:lnTo>
                <a:lnTo>
                  <a:pt x="162" y="265"/>
                </a:lnTo>
                <a:lnTo>
                  <a:pt x="162" y="268"/>
                </a:lnTo>
                <a:lnTo>
                  <a:pt x="164" y="268"/>
                </a:lnTo>
                <a:lnTo>
                  <a:pt x="165" y="270"/>
                </a:lnTo>
                <a:lnTo>
                  <a:pt x="167" y="270"/>
                </a:lnTo>
                <a:lnTo>
                  <a:pt x="167" y="272"/>
                </a:lnTo>
                <a:lnTo>
                  <a:pt x="167" y="273"/>
                </a:lnTo>
                <a:lnTo>
                  <a:pt x="168" y="273"/>
                </a:lnTo>
                <a:lnTo>
                  <a:pt x="168" y="275"/>
                </a:lnTo>
                <a:lnTo>
                  <a:pt x="170" y="275"/>
                </a:lnTo>
                <a:lnTo>
                  <a:pt x="170" y="276"/>
                </a:lnTo>
                <a:lnTo>
                  <a:pt x="172" y="276"/>
                </a:lnTo>
                <a:lnTo>
                  <a:pt x="173" y="276"/>
                </a:lnTo>
                <a:lnTo>
                  <a:pt x="173" y="278"/>
                </a:lnTo>
                <a:lnTo>
                  <a:pt x="175" y="280"/>
                </a:lnTo>
                <a:lnTo>
                  <a:pt x="175" y="281"/>
                </a:lnTo>
                <a:lnTo>
                  <a:pt x="175" y="283"/>
                </a:lnTo>
                <a:lnTo>
                  <a:pt x="175" y="284"/>
                </a:lnTo>
                <a:lnTo>
                  <a:pt x="175" y="286"/>
                </a:lnTo>
                <a:lnTo>
                  <a:pt x="175" y="288"/>
                </a:lnTo>
                <a:lnTo>
                  <a:pt x="173" y="288"/>
                </a:lnTo>
                <a:lnTo>
                  <a:pt x="173" y="286"/>
                </a:lnTo>
                <a:lnTo>
                  <a:pt x="172" y="284"/>
                </a:lnTo>
                <a:lnTo>
                  <a:pt x="170" y="283"/>
                </a:lnTo>
                <a:lnTo>
                  <a:pt x="170" y="281"/>
                </a:lnTo>
                <a:lnTo>
                  <a:pt x="168" y="280"/>
                </a:lnTo>
                <a:lnTo>
                  <a:pt x="167" y="280"/>
                </a:lnTo>
                <a:lnTo>
                  <a:pt x="167" y="278"/>
                </a:lnTo>
                <a:lnTo>
                  <a:pt x="167" y="276"/>
                </a:lnTo>
                <a:lnTo>
                  <a:pt x="165" y="276"/>
                </a:lnTo>
                <a:lnTo>
                  <a:pt x="164" y="275"/>
                </a:lnTo>
                <a:lnTo>
                  <a:pt x="162" y="275"/>
                </a:lnTo>
                <a:lnTo>
                  <a:pt x="162" y="273"/>
                </a:lnTo>
                <a:lnTo>
                  <a:pt x="160" y="273"/>
                </a:lnTo>
                <a:lnTo>
                  <a:pt x="159" y="273"/>
                </a:lnTo>
                <a:lnTo>
                  <a:pt x="157" y="272"/>
                </a:lnTo>
                <a:lnTo>
                  <a:pt x="156" y="272"/>
                </a:lnTo>
                <a:lnTo>
                  <a:pt x="156" y="273"/>
                </a:lnTo>
                <a:lnTo>
                  <a:pt x="157" y="273"/>
                </a:lnTo>
                <a:lnTo>
                  <a:pt x="157" y="275"/>
                </a:lnTo>
                <a:lnTo>
                  <a:pt x="157" y="276"/>
                </a:lnTo>
                <a:lnTo>
                  <a:pt x="157" y="278"/>
                </a:lnTo>
                <a:lnTo>
                  <a:pt x="156" y="278"/>
                </a:lnTo>
                <a:lnTo>
                  <a:pt x="157" y="278"/>
                </a:lnTo>
                <a:lnTo>
                  <a:pt x="157" y="280"/>
                </a:lnTo>
                <a:lnTo>
                  <a:pt x="159" y="281"/>
                </a:lnTo>
                <a:lnTo>
                  <a:pt x="159" y="283"/>
                </a:lnTo>
                <a:lnTo>
                  <a:pt x="157" y="283"/>
                </a:lnTo>
                <a:lnTo>
                  <a:pt x="157" y="284"/>
                </a:lnTo>
                <a:lnTo>
                  <a:pt x="159" y="284"/>
                </a:lnTo>
                <a:lnTo>
                  <a:pt x="159" y="286"/>
                </a:lnTo>
                <a:lnTo>
                  <a:pt x="159" y="288"/>
                </a:lnTo>
                <a:lnTo>
                  <a:pt x="160" y="288"/>
                </a:lnTo>
                <a:lnTo>
                  <a:pt x="159" y="289"/>
                </a:lnTo>
                <a:lnTo>
                  <a:pt x="159" y="291"/>
                </a:lnTo>
                <a:lnTo>
                  <a:pt x="160" y="291"/>
                </a:lnTo>
                <a:lnTo>
                  <a:pt x="159" y="292"/>
                </a:lnTo>
                <a:lnTo>
                  <a:pt x="159" y="294"/>
                </a:lnTo>
                <a:lnTo>
                  <a:pt x="160" y="294"/>
                </a:lnTo>
                <a:lnTo>
                  <a:pt x="162" y="296"/>
                </a:lnTo>
                <a:lnTo>
                  <a:pt x="164" y="294"/>
                </a:lnTo>
                <a:lnTo>
                  <a:pt x="162" y="297"/>
                </a:lnTo>
                <a:lnTo>
                  <a:pt x="162" y="299"/>
                </a:lnTo>
                <a:lnTo>
                  <a:pt x="164" y="299"/>
                </a:lnTo>
                <a:lnTo>
                  <a:pt x="164" y="300"/>
                </a:lnTo>
                <a:lnTo>
                  <a:pt x="165" y="302"/>
                </a:lnTo>
                <a:lnTo>
                  <a:pt x="167" y="302"/>
                </a:lnTo>
                <a:lnTo>
                  <a:pt x="165" y="304"/>
                </a:lnTo>
                <a:lnTo>
                  <a:pt x="165" y="307"/>
                </a:lnTo>
                <a:lnTo>
                  <a:pt x="164" y="307"/>
                </a:lnTo>
                <a:lnTo>
                  <a:pt x="164" y="308"/>
                </a:lnTo>
                <a:lnTo>
                  <a:pt x="165" y="312"/>
                </a:lnTo>
                <a:lnTo>
                  <a:pt x="164" y="312"/>
                </a:lnTo>
                <a:lnTo>
                  <a:pt x="164" y="313"/>
                </a:lnTo>
                <a:lnTo>
                  <a:pt x="165" y="313"/>
                </a:lnTo>
                <a:lnTo>
                  <a:pt x="165" y="315"/>
                </a:lnTo>
                <a:lnTo>
                  <a:pt x="165" y="316"/>
                </a:lnTo>
                <a:lnTo>
                  <a:pt x="167" y="316"/>
                </a:lnTo>
                <a:lnTo>
                  <a:pt x="170" y="321"/>
                </a:lnTo>
                <a:lnTo>
                  <a:pt x="170" y="323"/>
                </a:lnTo>
                <a:lnTo>
                  <a:pt x="172" y="324"/>
                </a:lnTo>
                <a:lnTo>
                  <a:pt x="173" y="324"/>
                </a:lnTo>
                <a:lnTo>
                  <a:pt x="173" y="326"/>
                </a:lnTo>
                <a:lnTo>
                  <a:pt x="172" y="326"/>
                </a:lnTo>
                <a:lnTo>
                  <a:pt x="173" y="328"/>
                </a:lnTo>
                <a:lnTo>
                  <a:pt x="173" y="329"/>
                </a:lnTo>
                <a:lnTo>
                  <a:pt x="175" y="331"/>
                </a:lnTo>
                <a:lnTo>
                  <a:pt x="175" y="332"/>
                </a:lnTo>
                <a:lnTo>
                  <a:pt x="175" y="334"/>
                </a:lnTo>
                <a:lnTo>
                  <a:pt x="176" y="336"/>
                </a:lnTo>
                <a:lnTo>
                  <a:pt x="176" y="337"/>
                </a:lnTo>
                <a:lnTo>
                  <a:pt x="180" y="337"/>
                </a:lnTo>
                <a:lnTo>
                  <a:pt x="181" y="337"/>
                </a:lnTo>
                <a:lnTo>
                  <a:pt x="183" y="337"/>
                </a:lnTo>
                <a:lnTo>
                  <a:pt x="184" y="337"/>
                </a:lnTo>
                <a:lnTo>
                  <a:pt x="184" y="336"/>
                </a:lnTo>
                <a:lnTo>
                  <a:pt x="184" y="334"/>
                </a:lnTo>
                <a:lnTo>
                  <a:pt x="186" y="334"/>
                </a:lnTo>
                <a:lnTo>
                  <a:pt x="189" y="332"/>
                </a:lnTo>
                <a:lnTo>
                  <a:pt x="191" y="332"/>
                </a:lnTo>
                <a:lnTo>
                  <a:pt x="192" y="331"/>
                </a:lnTo>
                <a:lnTo>
                  <a:pt x="194" y="331"/>
                </a:lnTo>
                <a:lnTo>
                  <a:pt x="194" y="329"/>
                </a:lnTo>
                <a:lnTo>
                  <a:pt x="194" y="328"/>
                </a:lnTo>
                <a:lnTo>
                  <a:pt x="192" y="326"/>
                </a:lnTo>
                <a:lnTo>
                  <a:pt x="191" y="324"/>
                </a:lnTo>
                <a:lnTo>
                  <a:pt x="191" y="323"/>
                </a:lnTo>
                <a:lnTo>
                  <a:pt x="191" y="321"/>
                </a:lnTo>
                <a:lnTo>
                  <a:pt x="191" y="320"/>
                </a:lnTo>
                <a:lnTo>
                  <a:pt x="191" y="318"/>
                </a:lnTo>
                <a:lnTo>
                  <a:pt x="191" y="316"/>
                </a:lnTo>
                <a:lnTo>
                  <a:pt x="192" y="318"/>
                </a:lnTo>
                <a:lnTo>
                  <a:pt x="192" y="320"/>
                </a:lnTo>
                <a:lnTo>
                  <a:pt x="194" y="320"/>
                </a:lnTo>
                <a:lnTo>
                  <a:pt x="196" y="321"/>
                </a:lnTo>
                <a:lnTo>
                  <a:pt x="196" y="323"/>
                </a:lnTo>
                <a:lnTo>
                  <a:pt x="196" y="324"/>
                </a:lnTo>
                <a:lnTo>
                  <a:pt x="196" y="328"/>
                </a:lnTo>
                <a:lnTo>
                  <a:pt x="197" y="334"/>
                </a:lnTo>
                <a:lnTo>
                  <a:pt x="199" y="337"/>
                </a:lnTo>
                <a:lnTo>
                  <a:pt x="199" y="339"/>
                </a:lnTo>
                <a:lnTo>
                  <a:pt x="199" y="344"/>
                </a:lnTo>
                <a:lnTo>
                  <a:pt x="200" y="345"/>
                </a:lnTo>
                <a:lnTo>
                  <a:pt x="200" y="347"/>
                </a:lnTo>
                <a:lnTo>
                  <a:pt x="200" y="348"/>
                </a:lnTo>
                <a:lnTo>
                  <a:pt x="200" y="352"/>
                </a:lnTo>
                <a:lnTo>
                  <a:pt x="202" y="352"/>
                </a:lnTo>
                <a:lnTo>
                  <a:pt x="204" y="352"/>
                </a:lnTo>
                <a:lnTo>
                  <a:pt x="204" y="353"/>
                </a:lnTo>
                <a:lnTo>
                  <a:pt x="204" y="355"/>
                </a:lnTo>
                <a:lnTo>
                  <a:pt x="205" y="355"/>
                </a:lnTo>
                <a:lnTo>
                  <a:pt x="205" y="356"/>
                </a:lnTo>
                <a:lnTo>
                  <a:pt x="205" y="358"/>
                </a:lnTo>
                <a:lnTo>
                  <a:pt x="207" y="360"/>
                </a:lnTo>
                <a:lnTo>
                  <a:pt x="208" y="361"/>
                </a:lnTo>
                <a:lnTo>
                  <a:pt x="210" y="363"/>
                </a:lnTo>
                <a:lnTo>
                  <a:pt x="210" y="364"/>
                </a:lnTo>
                <a:lnTo>
                  <a:pt x="210" y="366"/>
                </a:lnTo>
                <a:lnTo>
                  <a:pt x="210" y="368"/>
                </a:lnTo>
                <a:lnTo>
                  <a:pt x="212" y="369"/>
                </a:lnTo>
                <a:lnTo>
                  <a:pt x="212" y="371"/>
                </a:lnTo>
                <a:lnTo>
                  <a:pt x="213" y="372"/>
                </a:lnTo>
                <a:lnTo>
                  <a:pt x="215" y="372"/>
                </a:lnTo>
                <a:lnTo>
                  <a:pt x="215" y="374"/>
                </a:lnTo>
                <a:lnTo>
                  <a:pt x="216" y="374"/>
                </a:lnTo>
                <a:lnTo>
                  <a:pt x="216" y="372"/>
                </a:lnTo>
                <a:lnTo>
                  <a:pt x="220" y="371"/>
                </a:lnTo>
                <a:lnTo>
                  <a:pt x="220" y="369"/>
                </a:lnTo>
                <a:lnTo>
                  <a:pt x="220" y="368"/>
                </a:lnTo>
                <a:lnTo>
                  <a:pt x="218" y="368"/>
                </a:lnTo>
                <a:lnTo>
                  <a:pt x="218" y="366"/>
                </a:lnTo>
                <a:lnTo>
                  <a:pt x="216" y="364"/>
                </a:lnTo>
                <a:lnTo>
                  <a:pt x="218" y="363"/>
                </a:lnTo>
                <a:lnTo>
                  <a:pt x="220" y="363"/>
                </a:lnTo>
                <a:lnTo>
                  <a:pt x="220" y="361"/>
                </a:lnTo>
                <a:lnTo>
                  <a:pt x="220" y="360"/>
                </a:lnTo>
                <a:lnTo>
                  <a:pt x="218" y="356"/>
                </a:lnTo>
                <a:lnTo>
                  <a:pt x="218" y="355"/>
                </a:lnTo>
                <a:lnTo>
                  <a:pt x="218" y="353"/>
                </a:lnTo>
                <a:lnTo>
                  <a:pt x="218" y="352"/>
                </a:lnTo>
                <a:lnTo>
                  <a:pt x="218" y="348"/>
                </a:lnTo>
                <a:lnTo>
                  <a:pt x="218" y="347"/>
                </a:lnTo>
                <a:lnTo>
                  <a:pt x="218" y="345"/>
                </a:lnTo>
                <a:lnTo>
                  <a:pt x="216" y="344"/>
                </a:lnTo>
                <a:lnTo>
                  <a:pt x="218" y="342"/>
                </a:lnTo>
                <a:lnTo>
                  <a:pt x="218" y="340"/>
                </a:lnTo>
                <a:lnTo>
                  <a:pt x="218" y="339"/>
                </a:lnTo>
                <a:lnTo>
                  <a:pt x="220" y="336"/>
                </a:lnTo>
                <a:lnTo>
                  <a:pt x="220" y="334"/>
                </a:lnTo>
                <a:lnTo>
                  <a:pt x="220" y="332"/>
                </a:lnTo>
                <a:lnTo>
                  <a:pt x="221" y="331"/>
                </a:lnTo>
                <a:lnTo>
                  <a:pt x="223" y="331"/>
                </a:lnTo>
                <a:lnTo>
                  <a:pt x="224" y="331"/>
                </a:lnTo>
                <a:lnTo>
                  <a:pt x="224" y="329"/>
                </a:lnTo>
                <a:lnTo>
                  <a:pt x="226" y="331"/>
                </a:lnTo>
                <a:lnTo>
                  <a:pt x="226" y="329"/>
                </a:lnTo>
                <a:lnTo>
                  <a:pt x="224" y="329"/>
                </a:lnTo>
                <a:lnTo>
                  <a:pt x="224" y="328"/>
                </a:lnTo>
                <a:lnTo>
                  <a:pt x="226" y="328"/>
                </a:lnTo>
                <a:lnTo>
                  <a:pt x="228" y="328"/>
                </a:lnTo>
                <a:lnTo>
                  <a:pt x="229" y="328"/>
                </a:lnTo>
                <a:lnTo>
                  <a:pt x="229" y="326"/>
                </a:lnTo>
                <a:lnTo>
                  <a:pt x="231" y="326"/>
                </a:lnTo>
                <a:lnTo>
                  <a:pt x="231" y="324"/>
                </a:lnTo>
                <a:lnTo>
                  <a:pt x="231" y="323"/>
                </a:lnTo>
                <a:lnTo>
                  <a:pt x="231" y="321"/>
                </a:lnTo>
                <a:lnTo>
                  <a:pt x="231" y="320"/>
                </a:lnTo>
                <a:lnTo>
                  <a:pt x="232" y="318"/>
                </a:lnTo>
                <a:lnTo>
                  <a:pt x="232" y="316"/>
                </a:lnTo>
                <a:lnTo>
                  <a:pt x="234" y="315"/>
                </a:lnTo>
                <a:lnTo>
                  <a:pt x="232" y="313"/>
                </a:lnTo>
                <a:lnTo>
                  <a:pt x="232" y="312"/>
                </a:lnTo>
                <a:lnTo>
                  <a:pt x="234" y="312"/>
                </a:lnTo>
                <a:lnTo>
                  <a:pt x="236" y="310"/>
                </a:lnTo>
                <a:lnTo>
                  <a:pt x="236" y="308"/>
                </a:lnTo>
                <a:lnTo>
                  <a:pt x="237" y="307"/>
                </a:lnTo>
                <a:lnTo>
                  <a:pt x="237" y="304"/>
                </a:lnTo>
                <a:lnTo>
                  <a:pt x="239" y="300"/>
                </a:lnTo>
                <a:lnTo>
                  <a:pt x="240" y="299"/>
                </a:lnTo>
                <a:lnTo>
                  <a:pt x="240" y="297"/>
                </a:lnTo>
                <a:lnTo>
                  <a:pt x="240" y="296"/>
                </a:lnTo>
                <a:lnTo>
                  <a:pt x="242" y="296"/>
                </a:lnTo>
                <a:lnTo>
                  <a:pt x="242" y="294"/>
                </a:lnTo>
                <a:lnTo>
                  <a:pt x="244" y="294"/>
                </a:lnTo>
                <a:lnTo>
                  <a:pt x="245" y="292"/>
                </a:lnTo>
                <a:lnTo>
                  <a:pt x="247" y="291"/>
                </a:lnTo>
                <a:lnTo>
                  <a:pt x="247" y="308"/>
                </a:lnTo>
                <a:lnTo>
                  <a:pt x="247" y="320"/>
                </a:lnTo>
                <a:lnTo>
                  <a:pt x="247" y="328"/>
                </a:lnTo>
                <a:lnTo>
                  <a:pt x="247" y="353"/>
                </a:lnTo>
                <a:lnTo>
                  <a:pt x="247" y="355"/>
                </a:lnTo>
                <a:lnTo>
                  <a:pt x="247" y="363"/>
                </a:lnTo>
                <a:lnTo>
                  <a:pt x="247" y="400"/>
                </a:lnTo>
                <a:lnTo>
                  <a:pt x="258" y="400"/>
                </a:lnTo>
                <a:lnTo>
                  <a:pt x="304" y="400"/>
                </a:lnTo>
                <a:lnTo>
                  <a:pt x="327" y="400"/>
                </a:lnTo>
                <a:lnTo>
                  <a:pt x="327" y="440"/>
                </a:lnTo>
                <a:lnTo>
                  <a:pt x="327" y="478"/>
                </a:lnTo>
                <a:lnTo>
                  <a:pt x="364" y="478"/>
                </a:lnTo>
                <a:lnTo>
                  <a:pt x="410" y="478"/>
                </a:lnTo>
                <a:lnTo>
                  <a:pt x="410" y="484"/>
                </a:lnTo>
                <a:lnTo>
                  <a:pt x="408" y="504"/>
                </a:lnTo>
                <a:lnTo>
                  <a:pt x="408" y="515"/>
                </a:lnTo>
                <a:lnTo>
                  <a:pt x="408" y="518"/>
                </a:lnTo>
                <a:lnTo>
                  <a:pt x="408" y="524"/>
                </a:lnTo>
                <a:lnTo>
                  <a:pt x="408" y="526"/>
                </a:lnTo>
                <a:lnTo>
                  <a:pt x="408" y="531"/>
                </a:lnTo>
                <a:lnTo>
                  <a:pt x="420" y="532"/>
                </a:lnTo>
                <a:lnTo>
                  <a:pt x="421" y="571"/>
                </a:lnTo>
                <a:lnTo>
                  <a:pt x="421" y="579"/>
                </a:lnTo>
                <a:lnTo>
                  <a:pt x="421" y="585"/>
                </a:lnTo>
                <a:lnTo>
                  <a:pt x="434" y="585"/>
                </a:lnTo>
                <a:lnTo>
                  <a:pt x="434" y="598"/>
                </a:lnTo>
                <a:lnTo>
                  <a:pt x="421" y="598"/>
                </a:lnTo>
                <a:lnTo>
                  <a:pt x="421" y="611"/>
                </a:lnTo>
                <a:lnTo>
                  <a:pt x="428" y="612"/>
                </a:lnTo>
                <a:lnTo>
                  <a:pt x="452" y="611"/>
                </a:lnTo>
                <a:lnTo>
                  <a:pt x="456" y="611"/>
                </a:lnTo>
                <a:lnTo>
                  <a:pt x="474" y="611"/>
                </a:lnTo>
                <a:lnTo>
                  <a:pt x="500" y="611"/>
                </a:lnTo>
                <a:lnTo>
                  <a:pt x="520" y="611"/>
                </a:lnTo>
                <a:lnTo>
                  <a:pt x="565" y="611"/>
                </a:lnTo>
                <a:lnTo>
                  <a:pt x="565" y="638"/>
                </a:lnTo>
                <a:lnTo>
                  <a:pt x="565" y="667"/>
                </a:lnTo>
                <a:lnTo>
                  <a:pt x="565" y="686"/>
                </a:lnTo>
                <a:lnTo>
                  <a:pt x="565" y="691"/>
                </a:lnTo>
                <a:lnTo>
                  <a:pt x="551" y="691"/>
                </a:lnTo>
                <a:lnTo>
                  <a:pt x="527" y="691"/>
                </a:lnTo>
                <a:lnTo>
                  <a:pt x="527" y="697"/>
                </a:lnTo>
                <a:lnTo>
                  <a:pt x="527" y="724"/>
                </a:lnTo>
                <a:lnTo>
                  <a:pt x="527" y="731"/>
                </a:lnTo>
                <a:lnTo>
                  <a:pt x="527" y="734"/>
                </a:lnTo>
                <a:lnTo>
                  <a:pt x="527" y="736"/>
                </a:lnTo>
                <a:lnTo>
                  <a:pt x="527" y="737"/>
                </a:lnTo>
                <a:lnTo>
                  <a:pt x="527" y="739"/>
                </a:lnTo>
                <a:lnTo>
                  <a:pt x="527" y="752"/>
                </a:lnTo>
                <a:lnTo>
                  <a:pt x="527" y="771"/>
                </a:lnTo>
                <a:lnTo>
                  <a:pt x="565" y="771"/>
                </a:lnTo>
                <a:lnTo>
                  <a:pt x="565" y="792"/>
                </a:lnTo>
                <a:lnTo>
                  <a:pt x="565" y="793"/>
                </a:lnTo>
                <a:lnTo>
                  <a:pt x="565" y="804"/>
                </a:lnTo>
                <a:lnTo>
                  <a:pt x="565" y="812"/>
                </a:lnTo>
                <a:lnTo>
                  <a:pt x="565" y="851"/>
                </a:lnTo>
                <a:lnTo>
                  <a:pt x="548" y="851"/>
                </a:lnTo>
                <a:lnTo>
                  <a:pt x="530" y="851"/>
                </a:lnTo>
                <a:lnTo>
                  <a:pt x="514" y="851"/>
                </a:lnTo>
                <a:lnTo>
                  <a:pt x="500" y="851"/>
                </a:lnTo>
                <a:lnTo>
                  <a:pt x="496" y="851"/>
                </a:lnTo>
                <a:lnTo>
                  <a:pt x="492" y="851"/>
                </a:lnTo>
                <a:lnTo>
                  <a:pt x="487" y="851"/>
                </a:lnTo>
                <a:lnTo>
                  <a:pt x="477" y="851"/>
                </a:lnTo>
                <a:lnTo>
                  <a:pt x="450" y="851"/>
                </a:lnTo>
                <a:lnTo>
                  <a:pt x="447" y="851"/>
                </a:lnTo>
                <a:lnTo>
                  <a:pt x="436" y="851"/>
                </a:lnTo>
                <a:lnTo>
                  <a:pt x="424" y="851"/>
                </a:lnTo>
                <a:lnTo>
                  <a:pt x="421" y="851"/>
                </a:lnTo>
                <a:lnTo>
                  <a:pt x="412" y="851"/>
                </a:lnTo>
                <a:lnTo>
                  <a:pt x="407" y="851"/>
                </a:lnTo>
                <a:lnTo>
                  <a:pt x="405" y="851"/>
                </a:lnTo>
                <a:lnTo>
                  <a:pt x="404" y="851"/>
                </a:lnTo>
                <a:lnTo>
                  <a:pt x="397" y="851"/>
                </a:lnTo>
                <a:lnTo>
                  <a:pt x="394" y="851"/>
                </a:lnTo>
                <a:lnTo>
                  <a:pt x="392" y="851"/>
                </a:lnTo>
                <a:lnTo>
                  <a:pt x="384" y="851"/>
                </a:lnTo>
                <a:lnTo>
                  <a:pt x="381" y="851"/>
                </a:lnTo>
                <a:lnTo>
                  <a:pt x="372" y="851"/>
                </a:lnTo>
                <a:lnTo>
                  <a:pt x="344" y="851"/>
                </a:lnTo>
                <a:lnTo>
                  <a:pt x="332" y="851"/>
                </a:lnTo>
                <a:lnTo>
                  <a:pt x="327" y="851"/>
                </a:lnTo>
                <a:lnTo>
                  <a:pt x="327" y="844"/>
                </a:lnTo>
                <a:lnTo>
                  <a:pt x="327" y="832"/>
                </a:lnTo>
                <a:lnTo>
                  <a:pt x="327" y="820"/>
                </a:lnTo>
                <a:lnTo>
                  <a:pt x="327" y="819"/>
                </a:lnTo>
                <a:lnTo>
                  <a:pt x="328" y="806"/>
                </a:lnTo>
                <a:lnTo>
                  <a:pt x="328" y="804"/>
                </a:lnTo>
                <a:lnTo>
                  <a:pt x="328" y="798"/>
                </a:lnTo>
                <a:lnTo>
                  <a:pt x="328" y="793"/>
                </a:lnTo>
                <a:lnTo>
                  <a:pt x="328" y="784"/>
                </a:lnTo>
                <a:lnTo>
                  <a:pt x="328" y="771"/>
                </a:lnTo>
                <a:lnTo>
                  <a:pt x="328" y="758"/>
                </a:lnTo>
                <a:lnTo>
                  <a:pt x="328" y="744"/>
                </a:lnTo>
                <a:lnTo>
                  <a:pt x="328" y="731"/>
                </a:lnTo>
                <a:lnTo>
                  <a:pt x="328" y="718"/>
                </a:lnTo>
                <a:lnTo>
                  <a:pt x="328" y="710"/>
                </a:lnTo>
                <a:lnTo>
                  <a:pt x="328" y="702"/>
                </a:lnTo>
                <a:lnTo>
                  <a:pt x="328" y="691"/>
                </a:lnTo>
                <a:lnTo>
                  <a:pt x="330" y="691"/>
                </a:lnTo>
                <a:lnTo>
                  <a:pt x="348" y="691"/>
                </a:lnTo>
                <a:lnTo>
                  <a:pt x="354" y="691"/>
                </a:lnTo>
                <a:lnTo>
                  <a:pt x="354" y="678"/>
                </a:lnTo>
                <a:lnTo>
                  <a:pt x="354" y="662"/>
                </a:lnTo>
                <a:lnTo>
                  <a:pt x="354" y="638"/>
                </a:lnTo>
                <a:lnTo>
                  <a:pt x="354" y="624"/>
                </a:lnTo>
                <a:lnTo>
                  <a:pt x="354" y="616"/>
                </a:lnTo>
                <a:lnTo>
                  <a:pt x="354" y="614"/>
                </a:lnTo>
                <a:lnTo>
                  <a:pt x="354" y="588"/>
                </a:lnTo>
                <a:lnTo>
                  <a:pt x="354" y="585"/>
                </a:lnTo>
                <a:lnTo>
                  <a:pt x="341" y="585"/>
                </a:lnTo>
                <a:lnTo>
                  <a:pt x="328" y="585"/>
                </a:lnTo>
                <a:lnTo>
                  <a:pt x="301" y="585"/>
                </a:lnTo>
                <a:lnTo>
                  <a:pt x="287" y="585"/>
                </a:lnTo>
                <a:lnTo>
                  <a:pt x="279" y="585"/>
                </a:lnTo>
                <a:lnTo>
                  <a:pt x="261" y="585"/>
                </a:lnTo>
                <a:lnTo>
                  <a:pt x="247" y="585"/>
                </a:lnTo>
                <a:lnTo>
                  <a:pt x="234" y="585"/>
                </a:lnTo>
                <a:lnTo>
                  <a:pt x="223" y="585"/>
                </a:lnTo>
                <a:lnTo>
                  <a:pt x="221" y="585"/>
                </a:lnTo>
                <a:lnTo>
                  <a:pt x="216" y="585"/>
                </a:lnTo>
                <a:lnTo>
                  <a:pt x="194" y="584"/>
                </a:lnTo>
                <a:lnTo>
                  <a:pt x="172" y="584"/>
                </a:lnTo>
                <a:lnTo>
                  <a:pt x="167" y="584"/>
                </a:lnTo>
                <a:lnTo>
                  <a:pt x="165" y="584"/>
                </a:lnTo>
                <a:lnTo>
                  <a:pt x="167" y="584"/>
                </a:lnTo>
                <a:lnTo>
                  <a:pt x="167" y="582"/>
                </a:lnTo>
                <a:lnTo>
                  <a:pt x="168" y="582"/>
                </a:lnTo>
                <a:lnTo>
                  <a:pt x="168" y="580"/>
                </a:lnTo>
                <a:lnTo>
                  <a:pt x="170" y="579"/>
                </a:lnTo>
                <a:lnTo>
                  <a:pt x="170" y="577"/>
                </a:lnTo>
                <a:lnTo>
                  <a:pt x="172" y="577"/>
                </a:lnTo>
                <a:lnTo>
                  <a:pt x="173" y="576"/>
                </a:lnTo>
                <a:lnTo>
                  <a:pt x="173" y="574"/>
                </a:lnTo>
                <a:lnTo>
                  <a:pt x="175" y="572"/>
                </a:lnTo>
                <a:lnTo>
                  <a:pt x="175" y="571"/>
                </a:lnTo>
                <a:lnTo>
                  <a:pt x="176" y="571"/>
                </a:lnTo>
                <a:lnTo>
                  <a:pt x="176" y="569"/>
                </a:lnTo>
                <a:lnTo>
                  <a:pt x="176" y="566"/>
                </a:lnTo>
                <a:lnTo>
                  <a:pt x="178" y="564"/>
                </a:lnTo>
                <a:lnTo>
                  <a:pt x="180" y="564"/>
                </a:lnTo>
                <a:lnTo>
                  <a:pt x="180" y="561"/>
                </a:lnTo>
                <a:lnTo>
                  <a:pt x="180" y="560"/>
                </a:lnTo>
                <a:lnTo>
                  <a:pt x="180" y="558"/>
                </a:lnTo>
                <a:lnTo>
                  <a:pt x="180" y="556"/>
                </a:lnTo>
                <a:lnTo>
                  <a:pt x="180" y="555"/>
                </a:lnTo>
                <a:lnTo>
                  <a:pt x="180" y="553"/>
                </a:lnTo>
                <a:lnTo>
                  <a:pt x="180" y="552"/>
                </a:lnTo>
                <a:lnTo>
                  <a:pt x="178" y="552"/>
                </a:lnTo>
                <a:lnTo>
                  <a:pt x="176" y="552"/>
                </a:lnTo>
                <a:lnTo>
                  <a:pt x="176" y="550"/>
                </a:lnTo>
                <a:lnTo>
                  <a:pt x="175" y="548"/>
                </a:lnTo>
                <a:lnTo>
                  <a:pt x="173" y="547"/>
                </a:lnTo>
                <a:lnTo>
                  <a:pt x="172" y="545"/>
                </a:lnTo>
                <a:lnTo>
                  <a:pt x="170" y="544"/>
                </a:lnTo>
                <a:lnTo>
                  <a:pt x="168" y="544"/>
                </a:lnTo>
                <a:lnTo>
                  <a:pt x="167" y="544"/>
                </a:lnTo>
                <a:lnTo>
                  <a:pt x="165" y="544"/>
                </a:lnTo>
                <a:lnTo>
                  <a:pt x="165" y="545"/>
                </a:lnTo>
                <a:lnTo>
                  <a:pt x="164" y="545"/>
                </a:lnTo>
                <a:lnTo>
                  <a:pt x="164" y="547"/>
                </a:lnTo>
                <a:lnTo>
                  <a:pt x="162" y="547"/>
                </a:lnTo>
                <a:lnTo>
                  <a:pt x="160" y="547"/>
                </a:lnTo>
                <a:lnTo>
                  <a:pt x="159" y="545"/>
                </a:lnTo>
                <a:lnTo>
                  <a:pt x="157" y="544"/>
                </a:lnTo>
                <a:lnTo>
                  <a:pt x="157" y="545"/>
                </a:lnTo>
                <a:lnTo>
                  <a:pt x="156" y="547"/>
                </a:lnTo>
                <a:lnTo>
                  <a:pt x="154" y="547"/>
                </a:lnTo>
                <a:lnTo>
                  <a:pt x="154" y="545"/>
                </a:lnTo>
                <a:lnTo>
                  <a:pt x="152" y="544"/>
                </a:lnTo>
                <a:lnTo>
                  <a:pt x="151" y="542"/>
                </a:lnTo>
                <a:lnTo>
                  <a:pt x="151" y="544"/>
                </a:lnTo>
                <a:lnTo>
                  <a:pt x="152" y="545"/>
                </a:lnTo>
                <a:lnTo>
                  <a:pt x="152" y="547"/>
                </a:lnTo>
                <a:lnTo>
                  <a:pt x="151" y="547"/>
                </a:lnTo>
                <a:lnTo>
                  <a:pt x="149" y="547"/>
                </a:lnTo>
                <a:lnTo>
                  <a:pt x="149" y="545"/>
                </a:lnTo>
                <a:lnTo>
                  <a:pt x="148" y="545"/>
                </a:lnTo>
                <a:lnTo>
                  <a:pt x="148" y="547"/>
                </a:lnTo>
                <a:lnTo>
                  <a:pt x="146" y="547"/>
                </a:lnTo>
                <a:lnTo>
                  <a:pt x="146" y="545"/>
                </a:lnTo>
                <a:lnTo>
                  <a:pt x="144" y="544"/>
                </a:lnTo>
                <a:lnTo>
                  <a:pt x="144" y="542"/>
                </a:lnTo>
                <a:lnTo>
                  <a:pt x="144" y="540"/>
                </a:lnTo>
                <a:lnTo>
                  <a:pt x="143" y="539"/>
                </a:lnTo>
                <a:lnTo>
                  <a:pt x="141" y="537"/>
                </a:lnTo>
                <a:lnTo>
                  <a:pt x="143" y="537"/>
                </a:lnTo>
                <a:lnTo>
                  <a:pt x="141" y="536"/>
                </a:lnTo>
                <a:lnTo>
                  <a:pt x="141" y="534"/>
                </a:lnTo>
                <a:lnTo>
                  <a:pt x="140" y="532"/>
                </a:lnTo>
                <a:lnTo>
                  <a:pt x="140" y="531"/>
                </a:lnTo>
                <a:lnTo>
                  <a:pt x="138" y="529"/>
                </a:lnTo>
                <a:lnTo>
                  <a:pt x="138" y="528"/>
                </a:lnTo>
                <a:lnTo>
                  <a:pt x="136" y="528"/>
                </a:lnTo>
                <a:lnTo>
                  <a:pt x="136" y="526"/>
                </a:lnTo>
                <a:lnTo>
                  <a:pt x="135" y="526"/>
                </a:lnTo>
                <a:lnTo>
                  <a:pt x="136" y="529"/>
                </a:lnTo>
                <a:lnTo>
                  <a:pt x="136" y="531"/>
                </a:lnTo>
                <a:lnTo>
                  <a:pt x="138" y="539"/>
                </a:lnTo>
                <a:lnTo>
                  <a:pt x="140" y="539"/>
                </a:lnTo>
                <a:lnTo>
                  <a:pt x="140" y="540"/>
                </a:lnTo>
                <a:lnTo>
                  <a:pt x="140" y="542"/>
                </a:lnTo>
                <a:lnTo>
                  <a:pt x="141" y="544"/>
                </a:lnTo>
                <a:lnTo>
                  <a:pt x="143" y="545"/>
                </a:lnTo>
                <a:lnTo>
                  <a:pt x="143" y="547"/>
                </a:lnTo>
                <a:lnTo>
                  <a:pt x="143" y="548"/>
                </a:lnTo>
                <a:lnTo>
                  <a:pt x="141" y="545"/>
                </a:lnTo>
                <a:lnTo>
                  <a:pt x="138" y="542"/>
                </a:lnTo>
                <a:lnTo>
                  <a:pt x="136" y="542"/>
                </a:lnTo>
                <a:lnTo>
                  <a:pt x="136" y="540"/>
                </a:lnTo>
                <a:lnTo>
                  <a:pt x="135" y="540"/>
                </a:lnTo>
                <a:lnTo>
                  <a:pt x="133" y="540"/>
                </a:lnTo>
                <a:lnTo>
                  <a:pt x="132" y="540"/>
                </a:lnTo>
                <a:lnTo>
                  <a:pt x="130" y="542"/>
                </a:lnTo>
                <a:lnTo>
                  <a:pt x="130" y="544"/>
                </a:lnTo>
                <a:lnTo>
                  <a:pt x="130" y="545"/>
                </a:lnTo>
                <a:lnTo>
                  <a:pt x="128" y="545"/>
                </a:lnTo>
                <a:lnTo>
                  <a:pt x="128" y="544"/>
                </a:lnTo>
                <a:lnTo>
                  <a:pt x="127" y="544"/>
                </a:lnTo>
                <a:lnTo>
                  <a:pt x="124" y="542"/>
                </a:lnTo>
                <a:lnTo>
                  <a:pt x="120" y="542"/>
                </a:lnTo>
                <a:lnTo>
                  <a:pt x="119" y="544"/>
                </a:lnTo>
                <a:lnTo>
                  <a:pt x="117" y="544"/>
                </a:lnTo>
                <a:lnTo>
                  <a:pt x="114" y="545"/>
                </a:lnTo>
                <a:lnTo>
                  <a:pt x="112" y="545"/>
                </a:lnTo>
                <a:lnTo>
                  <a:pt x="112" y="547"/>
                </a:lnTo>
                <a:lnTo>
                  <a:pt x="111" y="545"/>
                </a:lnTo>
                <a:lnTo>
                  <a:pt x="109" y="545"/>
                </a:lnTo>
                <a:lnTo>
                  <a:pt x="108" y="545"/>
                </a:lnTo>
                <a:lnTo>
                  <a:pt x="108" y="547"/>
                </a:lnTo>
                <a:lnTo>
                  <a:pt x="106" y="547"/>
                </a:lnTo>
                <a:lnTo>
                  <a:pt x="104" y="544"/>
                </a:lnTo>
                <a:lnTo>
                  <a:pt x="104" y="542"/>
                </a:lnTo>
                <a:lnTo>
                  <a:pt x="103" y="540"/>
                </a:lnTo>
                <a:lnTo>
                  <a:pt x="101" y="540"/>
                </a:lnTo>
                <a:lnTo>
                  <a:pt x="100" y="540"/>
                </a:lnTo>
                <a:lnTo>
                  <a:pt x="96" y="539"/>
                </a:lnTo>
                <a:lnTo>
                  <a:pt x="95" y="539"/>
                </a:lnTo>
                <a:lnTo>
                  <a:pt x="92" y="539"/>
                </a:lnTo>
                <a:lnTo>
                  <a:pt x="90" y="539"/>
                </a:lnTo>
                <a:lnTo>
                  <a:pt x="90" y="540"/>
                </a:lnTo>
                <a:lnTo>
                  <a:pt x="87" y="540"/>
                </a:lnTo>
                <a:lnTo>
                  <a:pt x="85" y="539"/>
                </a:lnTo>
                <a:lnTo>
                  <a:pt x="87" y="539"/>
                </a:lnTo>
                <a:lnTo>
                  <a:pt x="87" y="537"/>
                </a:lnTo>
                <a:lnTo>
                  <a:pt x="87" y="536"/>
                </a:lnTo>
                <a:lnTo>
                  <a:pt x="87" y="534"/>
                </a:lnTo>
                <a:lnTo>
                  <a:pt x="87" y="532"/>
                </a:lnTo>
                <a:lnTo>
                  <a:pt x="85" y="531"/>
                </a:lnTo>
                <a:lnTo>
                  <a:pt x="85" y="529"/>
                </a:lnTo>
                <a:lnTo>
                  <a:pt x="84" y="529"/>
                </a:lnTo>
                <a:lnTo>
                  <a:pt x="84" y="528"/>
                </a:lnTo>
                <a:lnTo>
                  <a:pt x="82" y="528"/>
                </a:lnTo>
                <a:lnTo>
                  <a:pt x="80" y="526"/>
                </a:lnTo>
                <a:lnTo>
                  <a:pt x="79" y="524"/>
                </a:lnTo>
                <a:lnTo>
                  <a:pt x="77" y="524"/>
                </a:lnTo>
                <a:lnTo>
                  <a:pt x="76" y="523"/>
                </a:lnTo>
                <a:lnTo>
                  <a:pt x="72" y="521"/>
                </a:lnTo>
                <a:lnTo>
                  <a:pt x="71" y="521"/>
                </a:lnTo>
                <a:lnTo>
                  <a:pt x="72" y="518"/>
                </a:lnTo>
                <a:lnTo>
                  <a:pt x="71" y="516"/>
                </a:lnTo>
                <a:lnTo>
                  <a:pt x="71" y="515"/>
                </a:lnTo>
                <a:lnTo>
                  <a:pt x="72" y="512"/>
                </a:lnTo>
                <a:lnTo>
                  <a:pt x="72" y="510"/>
                </a:lnTo>
                <a:lnTo>
                  <a:pt x="72" y="508"/>
                </a:lnTo>
                <a:lnTo>
                  <a:pt x="74" y="507"/>
                </a:lnTo>
                <a:lnTo>
                  <a:pt x="74" y="505"/>
                </a:lnTo>
                <a:lnTo>
                  <a:pt x="72" y="504"/>
                </a:lnTo>
                <a:lnTo>
                  <a:pt x="72" y="500"/>
                </a:lnTo>
                <a:lnTo>
                  <a:pt x="72" y="499"/>
                </a:lnTo>
                <a:lnTo>
                  <a:pt x="72" y="497"/>
                </a:lnTo>
                <a:lnTo>
                  <a:pt x="71" y="494"/>
                </a:lnTo>
                <a:lnTo>
                  <a:pt x="71" y="492"/>
                </a:lnTo>
                <a:lnTo>
                  <a:pt x="69" y="491"/>
                </a:lnTo>
                <a:lnTo>
                  <a:pt x="68" y="489"/>
                </a:lnTo>
                <a:lnTo>
                  <a:pt x="68" y="488"/>
                </a:lnTo>
                <a:lnTo>
                  <a:pt x="68" y="486"/>
                </a:lnTo>
                <a:lnTo>
                  <a:pt x="66" y="484"/>
                </a:lnTo>
                <a:lnTo>
                  <a:pt x="64" y="483"/>
                </a:lnTo>
                <a:lnTo>
                  <a:pt x="64" y="481"/>
                </a:lnTo>
                <a:lnTo>
                  <a:pt x="63" y="481"/>
                </a:lnTo>
                <a:lnTo>
                  <a:pt x="63" y="480"/>
                </a:lnTo>
                <a:lnTo>
                  <a:pt x="61" y="478"/>
                </a:lnTo>
                <a:lnTo>
                  <a:pt x="60" y="476"/>
                </a:lnTo>
                <a:lnTo>
                  <a:pt x="60" y="475"/>
                </a:lnTo>
                <a:lnTo>
                  <a:pt x="58" y="473"/>
                </a:lnTo>
                <a:lnTo>
                  <a:pt x="58" y="472"/>
                </a:lnTo>
                <a:lnTo>
                  <a:pt x="58" y="470"/>
                </a:lnTo>
                <a:lnTo>
                  <a:pt x="58" y="468"/>
                </a:lnTo>
                <a:lnTo>
                  <a:pt x="58" y="465"/>
                </a:lnTo>
                <a:lnTo>
                  <a:pt x="58" y="464"/>
                </a:lnTo>
                <a:lnTo>
                  <a:pt x="60" y="464"/>
                </a:lnTo>
                <a:lnTo>
                  <a:pt x="60" y="462"/>
                </a:lnTo>
                <a:lnTo>
                  <a:pt x="58" y="460"/>
                </a:lnTo>
                <a:lnTo>
                  <a:pt x="58" y="459"/>
                </a:lnTo>
                <a:lnTo>
                  <a:pt x="56" y="456"/>
                </a:lnTo>
                <a:lnTo>
                  <a:pt x="56" y="454"/>
                </a:lnTo>
                <a:lnTo>
                  <a:pt x="55" y="452"/>
                </a:lnTo>
                <a:lnTo>
                  <a:pt x="53" y="449"/>
                </a:lnTo>
                <a:lnTo>
                  <a:pt x="52" y="449"/>
                </a:lnTo>
                <a:lnTo>
                  <a:pt x="53" y="449"/>
                </a:lnTo>
                <a:lnTo>
                  <a:pt x="53" y="448"/>
                </a:lnTo>
                <a:lnTo>
                  <a:pt x="52" y="448"/>
                </a:lnTo>
                <a:lnTo>
                  <a:pt x="52" y="446"/>
                </a:lnTo>
                <a:lnTo>
                  <a:pt x="50" y="446"/>
                </a:lnTo>
                <a:lnTo>
                  <a:pt x="48" y="446"/>
                </a:lnTo>
                <a:lnTo>
                  <a:pt x="48" y="448"/>
                </a:lnTo>
                <a:lnTo>
                  <a:pt x="47" y="449"/>
                </a:lnTo>
                <a:lnTo>
                  <a:pt x="45" y="449"/>
                </a:lnTo>
                <a:lnTo>
                  <a:pt x="45" y="452"/>
                </a:lnTo>
                <a:lnTo>
                  <a:pt x="44" y="452"/>
                </a:lnTo>
                <a:lnTo>
                  <a:pt x="45" y="454"/>
                </a:lnTo>
                <a:lnTo>
                  <a:pt x="45" y="456"/>
                </a:lnTo>
                <a:lnTo>
                  <a:pt x="44" y="456"/>
                </a:lnTo>
                <a:lnTo>
                  <a:pt x="44" y="459"/>
                </a:lnTo>
                <a:lnTo>
                  <a:pt x="42" y="460"/>
                </a:lnTo>
                <a:lnTo>
                  <a:pt x="40" y="460"/>
                </a:lnTo>
                <a:lnTo>
                  <a:pt x="37" y="460"/>
                </a:lnTo>
                <a:lnTo>
                  <a:pt x="37" y="457"/>
                </a:lnTo>
                <a:lnTo>
                  <a:pt x="36" y="454"/>
                </a:lnTo>
                <a:lnTo>
                  <a:pt x="36" y="452"/>
                </a:lnTo>
                <a:lnTo>
                  <a:pt x="37" y="451"/>
                </a:lnTo>
                <a:lnTo>
                  <a:pt x="37" y="449"/>
                </a:lnTo>
                <a:lnTo>
                  <a:pt x="37" y="448"/>
                </a:lnTo>
                <a:lnTo>
                  <a:pt x="37" y="446"/>
                </a:lnTo>
                <a:lnTo>
                  <a:pt x="36" y="444"/>
                </a:lnTo>
                <a:lnTo>
                  <a:pt x="34" y="443"/>
                </a:lnTo>
                <a:lnTo>
                  <a:pt x="34" y="438"/>
                </a:lnTo>
                <a:lnTo>
                  <a:pt x="34" y="436"/>
                </a:lnTo>
                <a:lnTo>
                  <a:pt x="34" y="435"/>
                </a:lnTo>
                <a:lnTo>
                  <a:pt x="36" y="435"/>
                </a:lnTo>
                <a:lnTo>
                  <a:pt x="37" y="433"/>
                </a:lnTo>
                <a:lnTo>
                  <a:pt x="39" y="433"/>
                </a:lnTo>
                <a:lnTo>
                  <a:pt x="39" y="432"/>
                </a:lnTo>
                <a:lnTo>
                  <a:pt x="39" y="430"/>
                </a:lnTo>
                <a:lnTo>
                  <a:pt x="40" y="428"/>
                </a:lnTo>
                <a:lnTo>
                  <a:pt x="39" y="427"/>
                </a:lnTo>
                <a:lnTo>
                  <a:pt x="39" y="425"/>
                </a:lnTo>
                <a:lnTo>
                  <a:pt x="40" y="422"/>
                </a:lnTo>
                <a:lnTo>
                  <a:pt x="39" y="422"/>
                </a:lnTo>
                <a:lnTo>
                  <a:pt x="39" y="420"/>
                </a:lnTo>
                <a:lnTo>
                  <a:pt x="39" y="417"/>
                </a:lnTo>
                <a:lnTo>
                  <a:pt x="39" y="416"/>
                </a:lnTo>
                <a:lnTo>
                  <a:pt x="39" y="414"/>
                </a:lnTo>
                <a:lnTo>
                  <a:pt x="40" y="414"/>
                </a:lnTo>
                <a:lnTo>
                  <a:pt x="40" y="412"/>
                </a:lnTo>
                <a:lnTo>
                  <a:pt x="39" y="412"/>
                </a:lnTo>
                <a:lnTo>
                  <a:pt x="40" y="411"/>
                </a:lnTo>
                <a:lnTo>
                  <a:pt x="42" y="409"/>
                </a:lnTo>
                <a:lnTo>
                  <a:pt x="42" y="408"/>
                </a:lnTo>
                <a:lnTo>
                  <a:pt x="40" y="408"/>
                </a:lnTo>
                <a:lnTo>
                  <a:pt x="42" y="408"/>
                </a:lnTo>
                <a:lnTo>
                  <a:pt x="42" y="406"/>
                </a:lnTo>
                <a:lnTo>
                  <a:pt x="42" y="404"/>
                </a:lnTo>
                <a:lnTo>
                  <a:pt x="44" y="404"/>
                </a:lnTo>
                <a:lnTo>
                  <a:pt x="44" y="403"/>
                </a:lnTo>
                <a:lnTo>
                  <a:pt x="44" y="401"/>
                </a:lnTo>
                <a:lnTo>
                  <a:pt x="44" y="400"/>
                </a:lnTo>
                <a:lnTo>
                  <a:pt x="45" y="398"/>
                </a:lnTo>
                <a:lnTo>
                  <a:pt x="47" y="396"/>
                </a:lnTo>
                <a:lnTo>
                  <a:pt x="47" y="395"/>
                </a:lnTo>
                <a:lnTo>
                  <a:pt x="50" y="393"/>
                </a:lnTo>
                <a:lnTo>
                  <a:pt x="52" y="393"/>
                </a:lnTo>
                <a:lnTo>
                  <a:pt x="53" y="392"/>
                </a:lnTo>
                <a:lnTo>
                  <a:pt x="56" y="390"/>
                </a:lnTo>
                <a:lnTo>
                  <a:pt x="56" y="388"/>
                </a:lnTo>
                <a:lnTo>
                  <a:pt x="58" y="388"/>
                </a:lnTo>
                <a:lnTo>
                  <a:pt x="60" y="388"/>
                </a:lnTo>
                <a:lnTo>
                  <a:pt x="61" y="388"/>
                </a:lnTo>
                <a:lnTo>
                  <a:pt x="63" y="388"/>
                </a:lnTo>
                <a:lnTo>
                  <a:pt x="64" y="387"/>
                </a:lnTo>
                <a:lnTo>
                  <a:pt x="66" y="385"/>
                </a:lnTo>
                <a:lnTo>
                  <a:pt x="66" y="384"/>
                </a:lnTo>
                <a:lnTo>
                  <a:pt x="64" y="382"/>
                </a:lnTo>
                <a:lnTo>
                  <a:pt x="64" y="380"/>
                </a:lnTo>
                <a:lnTo>
                  <a:pt x="64" y="379"/>
                </a:lnTo>
                <a:lnTo>
                  <a:pt x="64" y="377"/>
                </a:lnTo>
                <a:lnTo>
                  <a:pt x="63" y="376"/>
                </a:lnTo>
                <a:lnTo>
                  <a:pt x="63" y="374"/>
                </a:lnTo>
                <a:lnTo>
                  <a:pt x="61" y="364"/>
                </a:lnTo>
                <a:lnTo>
                  <a:pt x="60" y="361"/>
                </a:lnTo>
                <a:lnTo>
                  <a:pt x="58" y="358"/>
                </a:lnTo>
                <a:lnTo>
                  <a:pt x="56" y="358"/>
                </a:lnTo>
                <a:lnTo>
                  <a:pt x="56" y="356"/>
                </a:lnTo>
                <a:lnTo>
                  <a:pt x="56" y="355"/>
                </a:lnTo>
                <a:lnTo>
                  <a:pt x="58" y="353"/>
                </a:lnTo>
                <a:lnTo>
                  <a:pt x="58" y="352"/>
                </a:lnTo>
                <a:lnTo>
                  <a:pt x="58" y="350"/>
                </a:lnTo>
                <a:lnTo>
                  <a:pt x="58" y="347"/>
                </a:lnTo>
                <a:lnTo>
                  <a:pt x="56" y="345"/>
                </a:lnTo>
                <a:lnTo>
                  <a:pt x="56" y="342"/>
                </a:lnTo>
                <a:lnTo>
                  <a:pt x="55" y="340"/>
                </a:lnTo>
                <a:lnTo>
                  <a:pt x="53" y="337"/>
                </a:lnTo>
                <a:lnTo>
                  <a:pt x="53" y="336"/>
                </a:lnTo>
                <a:lnTo>
                  <a:pt x="53" y="332"/>
                </a:lnTo>
                <a:lnTo>
                  <a:pt x="53" y="329"/>
                </a:lnTo>
                <a:lnTo>
                  <a:pt x="53" y="328"/>
                </a:lnTo>
                <a:lnTo>
                  <a:pt x="53" y="326"/>
                </a:lnTo>
                <a:lnTo>
                  <a:pt x="53" y="324"/>
                </a:lnTo>
                <a:lnTo>
                  <a:pt x="55" y="323"/>
                </a:lnTo>
                <a:lnTo>
                  <a:pt x="55" y="324"/>
                </a:lnTo>
                <a:lnTo>
                  <a:pt x="56" y="324"/>
                </a:lnTo>
                <a:lnTo>
                  <a:pt x="56" y="326"/>
                </a:lnTo>
                <a:lnTo>
                  <a:pt x="58" y="324"/>
                </a:lnTo>
                <a:lnTo>
                  <a:pt x="58" y="323"/>
                </a:lnTo>
                <a:lnTo>
                  <a:pt x="60" y="321"/>
                </a:lnTo>
                <a:lnTo>
                  <a:pt x="61" y="321"/>
                </a:lnTo>
                <a:lnTo>
                  <a:pt x="61" y="320"/>
                </a:lnTo>
                <a:lnTo>
                  <a:pt x="63" y="318"/>
                </a:lnTo>
                <a:lnTo>
                  <a:pt x="63" y="316"/>
                </a:lnTo>
                <a:lnTo>
                  <a:pt x="63" y="313"/>
                </a:lnTo>
                <a:lnTo>
                  <a:pt x="61" y="312"/>
                </a:lnTo>
                <a:lnTo>
                  <a:pt x="63" y="310"/>
                </a:lnTo>
                <a:lnTo>
                  <a:pt x="63" y="308"/>
                </a:lnTo>
                <a:lnTo>
                  <a:pt x="64" y="307"/>
                </a:lnTo>
                <a:lnTo>
                  <a:pt x="66" y="305"/>
                </a:lnTo>
                <a:lnTo>
                  <a:pt x="68" y="307"/>
                </a:lnTo>
                <a:lnTo>
                  <a:pt x="71" y="308"/>
                </a:lnTo>
                <a:lnTo>
                  <a:pt x="72" y="308"/>
                </a:lnTo>
                <a:lnTo>
                  <a:pt x="74" y="307"/>
                </a:lnTo>
                <a:lnTo>
                  <a:pt x="74" y="305"/>
                </a:lnTo>
                <a:lnTo>
                  <a:pt x="74" y="302"/>
                </a:lnTo>
                <a:lnTo>
                  <a:pt x="74" y="300"/>
                </a:lnTo>
                <a:lnTo>
                  <a:pt x="76" y="299"/>
                </a:lnTo>
                <a:lnTo>
                  <a:pt x="77" y="299"/>
                </a:lnTo>
                <a:lnTo>
                  <a:pt x="79" y="297"/>
                </a:lnTo>
                <a:lnTo>
                  <a:pt x="80" y="297"/>
                </a:lnTo>
                <a:lnTo>
                  <a:pt x="82" y="296"/>
                </a:lnTo>
                <a:lnTo>
                  <a:pt x="82" y="297"/>
                </a:lnTo>
                <a:lnTo>
                  <a:pt x="84" y="297"/>
                </a:lnTo>
                <a:lnTo>
                  <a:pt x="84" y="296"/>
                </a:lnTo>
                <a:lnTo>
                  <a:pt x="85" y="294"/>
                </a:lnTo>
                <a:lnTo>
                  <a:pt x="85" y="292"/>
                </a:lnTo>
                <a:lnTo>
                  <a:pt x="85" y="291"/>
                </a:lnTo>
                <a:lnTo>
                  <a:pt x="85" y="289"/>
                </a:lnTo>
                <a:lnTo>
                  <a:pt x="85" y="288"/>
                </a:lnTo>
                <a:lnTo>
                  <a:pt x="84" y="286"/>
                </a:lnTo>
                <a:lnTo>
                  <a:pt x="84" y="284"/>
                </a:lnTo>
                <a:lnTo>
                  <a:pt x="84" y="283"/>
                </a:lnTo>
                <a:lnTo>
                  <a:pt x="84" y="281"/>
                </a:lnTo>
                <a:lnTo>
                  <a:pt x="84" y="280"/>
                </a:lnTo>
                <a:lnTo>
                  <a:pt x="82" y="276"/>
                </a:lnTo>
                <a:lnTo>
                  <a:pt x="80" y="276"/>
                </a:lnTo>
                <a:lnTo>
                  <a:pt x="79" y="276"/>
                </a:lnTo>
                <a:lnTo>
                  <a:pt x="77" y="276"/>
                </a:lnTo>
                <a:lnTo>
                  <a:pt x="76" y="276"/>
                </a:lnTo>
                <a:lnTo>
                  <a:pt x="76" y="278"/>
                </a:lnTo>
                <a:lnTo>
                  <a:pt x="74" y="278"/>
                </a:lnTo>
                <a:lnTo>
                  <a:pt x="72" y="278"/>
                </a:lnTo>
                <a:lnTo>
                  <a:pt x="72" y="276"/>
                </a:lnTo>
                <a:lnTo>
                  <a:pt x="72" y="275"/>
                </a:lnTo>
                <a:lnTo>
                  <a:pt x="72" y="273"/>
                </a:lnTo>
                <a:lnTo>
                  <a:pt x="71" y="273"/>
                </a:lnTo>
                <a:lnTo>
                  <a:pt x="71" y="272"/>
                </a:lnTo>
                <a:lnTo>
                  <a:pt x="69" y="270"/>
                </a:lnTo>
                <a:lnTo>
                  <a:pt x="68" y="268"/>
                </a:lnTo>
                <a:lnTo>
                  <a:pt x="68" y="270"/>
                </a:lnTo>
                <a:lnTo>
                  <a:pt x="66" y="270"/>
                </a:lnTo>
                <a:lnTo>
                  <a:pt x="66" y="268"/>
                </a:lnTo>
                <a:lnTo>
                  <a:pt x="64" y="267"/>
                </a:lnTo>
                <a:lnTo>
                  <a:pt x="63" y="267"/>
                </a:lnTo>
                <a:lnTo>
                  <a:pt x="61" y="267"/>
                </a:lnTo>
                <a:lnTo>
                  <a:pt x="58" y="270"/>
                </a:lnTo>
                <a:lnTo>
                  <a:pt x="56" y="268"/>
                </a:lnTo>
                <a:lnTo>
                  <a:pt x="56" y="267"/>
                </a:lnTo>
                <a:lnTo>
                  <a:pt x="53" y="265"/>
                </a:lnTo>
                <a:lnTo>
                  <a:pt x="53" y="264"/>
                </a:lnTo>
                <a:lnTo>
                  <a:pt x="52" y="262"/>
                </a:lnTo>
                <a:lnTo>
                  <a:pt x="52" y="260"/>
                </a:lnTo>
                <a:lnTo>
                  <a:pt x="52" y="259"/>
                </a:lnTo>
                <a:lnTo>
                  <a:pt x="48" y="254"/>
                </a:lnTo>
                <a:lnTo>
                  <a:pt x="47" y="252"/>
                </a:lnTo>
                <a:lnTo>
                  <a:pt x="47" y="249"/>
                </a:lnTo>
                <a:lnTo>
                  <a:pt x="47" y="248"/>
                </a:lnTo>
                <a:lnTo>
                  <a:pt x="45" y="243"/>
                </a:lnTo>
                <a:lnTo>
                  <a:pt x="45" y="241"/>
                </a:lnTo>
                <a:lnTo>
                  <a:pt x="45" y="240"/>
                </a:lnTo>
                <a:lnTo>
                  <a:pt x="45" y="238"/>
                </a:lnTo>
                <a:lnTo>
                  <a:pt x="47" y="238"/>
                </a:lnTo>
                <a:lnTo>
                  <a:pt x="48" y="238"/>
                </a:lnTo>
                <a:lnTo>
                  <a:pt x="50" y="238"/>
                </a:lnTo>
                <a:lnTo>
                  <a:pt x="50" y="236"/>
                </a:lnTo>
                <a:lnTo>
                  <a:pt x="50" y="235"/>
                </a:lnTo>
                <a:lnTo>
                  <a:pt x="48" y="233"/>
                </a:lnTo>
                <a:lnTo>
                  <a:pt x="48" y="232"/>
                </a:lnTo>
                <a:lnTo>
                  <a:pt x="47" y="232"/>
                </a:lnTo>
                <a:lnTo>
                  <a:pt x="47" y="233"/>
                </a:lnTo>
                <a:lnTo>
                  <a:pt x="45" y="233"/>
                </a:lnTo>
                <a:lnTo>
                  <a:pt x="45" y="232"/>
                </a:lnTo>
                <a:lnTo>
                  <a:pt x="45" y="230"/>
                </a:lnTo>
                <a:lnTo>
                  <a:pt x="44" y="228"/>
                </a:lnTo>
                <a:lnTo>
                  <a:pt x="44" y="227"/>
                </a:lnTo>
                <a:lnTo>
                  <a:pt x="42" y="227"/>
                </a:lnTo>
                <a:lnTo>
                  <a:pt x="42" y="225"/>
                </a:lnTo>
                <a:lnTo>
                  <a:pt x="42" y="224"/>
                </a:lnTo>
                <a:lnTo>
                  <a:pt x="44" y="225"/>
                </a:lnTo>
                <a:lnTo>
                  <a:pt x="44" y="224"/>
                </a:lnTo>
                <a:lnTo>
                  <a:pt x="45" y="224"/>
                </a:lnTo>
                <a:lnTo>
                  <a:pt x="45" y="222"/>
                </a:lnTo>
                <a:lnTo>
                  <a:pt x="44" y="222"/>
                </a:lnTo>
                <a:lnTo>
                  <a:pt x="44" y="220"/>
                </a:lnTo>
                <a:lnTo>
                  <a:pt x="42" y="220"/>
                </a:lnTo>
                <a:lnTo>
                  <a:pt x="40" y="220"/>
                </a:lnTo>
                <a:lnTo>
                  <a:pt x="40" y="222"/>
                </a:lnTo>
                <a:lnTo>
                  <a:pt x="40" y="224"/>
                </a:lnTo>
                <a:lnTo>
                  <a:pt x="40" y="222"/>
                </a:lnTo>
                <a:lnTo>
                  <a:pt x="40" y="220"/>
                </a:lnTo>
                <a:lnTo>
                  <a:pt x="39" y="220"/>
                </a:lnTo>
                <a:lnTo>
                  <a:pt x="39" y="222"/>
                </a:lnTo>
                <a:lnTo>
                  <a:pt x="39" y="220"/>
                </a:lnTo>
                <a:lnTo>
                  <a:pt x="37" y="217"/>
                </a:lnTo>
                <a:lnTo>
                  <a:pt x="36" y="216"/>
                </a:lnTo>
                <a:lnTo>
                  <a:pt x="36" y="212"/>
                </a:lnTo>
                <a:lnTo>
                  <a:pt x="37" y="214"/>
                </a:lnTo>
                <a:lnTo>
                  <a:pt x="39" y="216"/>
                </a:lnTo>
                <a:lnTo>
                  <a:pt x="39" y="217"/>
                </a:lnTo>
                <a:lnTo>
                  <a:pt x="40" y="217"/>
                </a:lnTo>
                <a:lnTo>
                  <a:pt x="42" y="217"/>
                </a:lnTo>
                <a:lnTo>
                  <a:pt x="42" y="216"/>
                </a:lnTo>
                <a:lnTo>
                  <a:pt x="42" y="214"/>
                </a:lnTo>
                <a:lnTo>
                  <a:pt x="42" y="212"/>
                </a:lnTo>
                <a:lnTo>
                  <a:pt x="42" y="211"/>
                </a:lnTo>
                <a:lnTo>
                  <a:pt x="40" y="211"/>
                </a:lnTo>
                <a:lnTo>
                  <a:pt x="40" y="209"/>
                </a:lnTo>
                <a:lnTo>
                  <a:pt x="40" y="208"/>
                </a:lnTo>
                <a:lnTo>
                  <a:pt x="39" y="208"/>
                </a:lnTo>
                <a:lnTo>
                  <a:pt x="37" y="208"/>
                </a:lnTo>
                <a:lnTo>
                  <a:pt x="37" y="206"/>
                </a:lnTo>
                <a:lnTo>
                  <a:pt x="36" y="208"/>
                </a:lnTo>
                <a:lnTo>
                  <a:pt x="34" y="208"/>
                </a:lnTo>
                <a:lnTo>
                  <a:pt x="34" y="206"/>
                </a:lnTo>
                <a:lnTo>
                  <a:pt x="32" y="206"/>
                </a:lnTo>
                <a:lnTo>
                  <a:pt x="31" y="203"/>
                </a:lnTo>
                <a:lnTo>
                  <a:pt x="31" y="200"/>
                </a:lnTo>
                <a:lnTo>
                  <a:pt x="29" y="196"/>
                </a:lnTo>
                <a:lnTo>
                  <a:pt x="29" y="195"/>
                </a:lnTo>
                <a:lnTo>
                  <a:pt x="29" y="193"/>
                </a:lnTo>
                <a:lnTo>
                  <a:pt x="29" y="192"/>
                </a:lnTo>
                <a:lnTo>
                  <a:pt x="31" y="192"/>
                </a:lnTo>
                <a:lnTo>
                  <a:pt x="32" y="193"/>
                </a:lnTo>
                <a:lnTo>
                  <a:pt x="34" y="193"/>
                </a:lnTo>
                <a:lnTo>
                  <a:pt x="34" y="195"/>
                </a:lnTo>
                <a:lnTo>
                  <a:pt x="36" y="195"/>
                </a:lnTo>
                <a:lnTo>
                  <a:pt x="37" y="195"/>
                </a:lnTo>
                <a:lnTo>
                  <a:pt x="39" y="195"/>
                </a:lnTo>
                <a:lnTo>
                  <a:pt x="39" y="193"/>
                </a:lnTo>
                <a:lnTo>
                  <a:pt x="39" y="192"/>
                </a:lnTo>
                <a:lnTo>
                  <a:pt x="37" y="192"/>
                </a:lnTo>
                <a:lnTo>
                  <a:pt x="37" y="190"/>
                </a:lnTo>
                <a:lnTo>
                  <a:pt x="36" y="188"/>
                </a:lnTo>
                <a:lnTo>
                  <a:pt x="36" y="185"/>
                </a:lnTo>
                <a:lnTo>
                  <a:pt x="34" y="185"/>
                </a:lnTo>
                <a:lnTo>
                  <a:pt x="34" y="184"/>
                </a:lnTo>
                <a:lnTo>
                  <a:pt x="34" y="182"/>
                </a:lnTo>
                <a:lnTo>
                  <a:pt x="34" y="180"/>
                </a:lnTo>
                <a:lnTo>
                  <a:pt x="34" y="179"/>
                </a:lnTo>
                <a:lnTo>
                  <a:pt x="32" y="179"/>
                </a:lnTo>
                <a:lnTo>
                  <a:pt x="32" y="176"/>
                </a:lnTo>
                <a:lnTo>
                  <a:pt x="32" y="174"/>
                </a:lnTo>
                <a:lnTo>
                  <a:pt x="31" y="174"/>
                </a:lnTo>
                <a:lnTo>
                  <a:pt x="29" y="172"/>
                </a:lnTo>
                <a:lnTo>
                  <a:pt x="28" y="171"/>
                </a:lnTo>
                <a:lnTo>
                  <a:pt x="26" y="168"/>
                </a:lnTo>
                <a:lnTo>
                  <a:pt x="26" y="169"/>
                </a:lnTo>
                <a:lnTo>
                  <a:pt x="26" y="171"/>
                </a:lnTo>
                <a:lnTo>
                  <a:pt x="24" y="172"/>
                </a:lnTo>
                <a:lnTo>
                  <a:pt x="23" y="172"/>
                </a:lnTo>
                <a:lnTo>
                  <a:pt x="23" y="171"/>
                </a:lnTo>
                <a:lnTo>
                  <a:pt x="24" y="171"/>
                </a:lnTo>
                <a:lnTo>
                  <a:pt x="24" y="169"/>
                </a:lnTo>
                <a:lnTo>
                  <a:pt x="23" y="169"/>
                </a:lnTo>
                <a:lnTo>
                  <a:pt x="23" y="168"/>
                </a:lnTo>
                <a:lnTo>
                  <a:pt x="23" y="166"/>
                </a:lnTo>
                <a:lnTo>
                  <a:pt x="23" y="164"/>
                </a:lnTo>
                <a:lnTo>
                  <a:pt x="23" y="163"/>
                </a:lnTo>
                <a:lnTo>
                  <a:pt x="21" y="163"/>
                </a:lnTo>
                <a:lnTo>
                  <a:pt x="20" y="163"/>
                </a:lnTo>
                <a:lnTo>
                  <a:pt x="20" y="161"/>
                </a:lnTo>
                <a:lnTo>
                  <a:pt x="21" y="161"/>
                </a:lnTo>
                <a:lnTo>
                  <a:pt x="21" y="160"/>
                </a:lnTo>
                <a:lnTo>
                  <a:pt x="20" y="160"/>
                </a:lnTo>
                <a:lnTo>
                  <a:pt x="20" y="158"/>
                </a:lnTo>
                <a:lnTo>
                  <a:pt x="20" y="156"/>
                </a:lnTo>
                <a:lnTo>
                  <a:pt x="18" y="156"/>
                </a:lnTo>
                <a:lnTo>
                  <a:pt x="18" y="155"/>
                </a:lnTo>
                <a:lnTo>
                  <a:pt x="16" y="156"/>
                </a:lnTo>
                <a:lnTo>
                  <a:pt x="15" y="156"/>
                </a:lnTo>
                <a:lnTo>
                  <a:pt x="15" y="158"/>
                </a:lnTo>
                <a:lnTo>
                  <a:pt x="15" y="160"/>
                </a:lnTo>
                <a:lnTo>
                  <a:pt x="13" y="158"/>
                </a:lnTo>
                <a:lnTo>
                  <a:pt x="12" y="158"/>
                </a:lnTo>
                <a:lnTo>
                  <a:pt x="13" y="158"/>
                </a:lnTo>
                <a:lnTo>
                  <a:pt x="12" y="156"/>
                </a:lnTo>
                <a:lnTo>
                  <a:pt x="10" y="156"/>
                </a:lnTo>
                <a:lnTo>
                  <a:pt x="10" y="158"/>
                </a:lnTo>
                <a:lnTo>
                  <a:pt x="8" y="158"/>
                </a:lnTo>
                <a:lnTo>
                  <a:pt x="8" y="160"/>
                </a:lnTo>
                <a:lnTo>
                  <a:pt x="8" y="158"/>
                </a:lnTo>
                <a:lnTo>
                  <a:pt x="8" y="156"/>
                </a:lnTo>
                <a:lnTo>
                  <a:pt x="7" y="156"/>
                </a:lnTo>
                <a:lnTo>
                  <a:pt x="7" y="158"/>
                </a:lnTo>
                <a:lnTo>
                  <a:pt x="5" y="158"/>
                </a:lnTo>
                <a:lnTo>
                  <a:pt x="5" y="156"/>
                </a:lnTo>
                <a:lnTo>
                  <a:pt x="4" y="155"/>
                </a:lnTo>
                <a:lnTo>
                  <a:pt x="4" y="156"/>
                </a:lnTo>
                <a:lnTo>
                  <a:pt x="2" y="158"/>
                </a:lnTo>
                <a:lnTo>
                  <a:pt x="2" y="160"/>
                </a:lnTo>
                <a:lnTo>
                  <a:pt x="2" y="158"/>
                </a:lnTo>
                <a:lnTo>
                  <a:pt x="2" y="145"/>
                </a:lnTo>
                <a:lnTo>
                  <a:pt x="0" y="132"/>
                </a:lnTo>
                <a:lnTo>
                  <a:pt x="0" y="124"/>
                </a:lnTo>
                <a:lnTo>
                  <a:pt x="0" y="120"/>
                </a:lnTo>
                <a:lnTo>
                  <a:pt x="64" y="120"/>
                </a:lnTo>
                <a:lnTo>
                  <a:pt x="82" y="120"/>
                </a:lnTo>
                <a:lnTo>
                  <a:pt x="82" y="107"/>
                </a:lnTo>
                <a:lnTo>
                  <a:pt x="82" y="78"/>
                </a:lnTo>
                <a:lnTo>
                  <a:pt x="82" y="60"/>
                </a:lnTo>
                <a:lnTo>
                  <a:pt x="82" y="0"/>
                </a:lnTo>
                <a:lnTo>
                  <a:pt x="162" y="0"/>
                </a:lnTo>
                <a:close/>
              </a:path>
            </a:pathLst>
          </a:custGeom>
          <a:solidFill>
            <a:srgbClr val="8BD9A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5"/>
          <p:cNvSpPr>
            <a:spLocks/>
          </p:cNvSpPr>
          <p:nvPr/>
        </p:nvSpPr>
        <p:spPr bwMode="auto">
          <a:xfrm>
            <a:off x="1752601" y="2024063"/>
            <a:ext cx="835025" cy="884238"/>
          </a:xfrm>
          <a:custGeom>
            <a:avLst/>
            <a:gdLst/>
            <a:ahLst/>
            <a:cxnLst>
              <a:cxn ang="0">
                <a:pos x="486" y="29"/>
              </a:cxn>
              <a:cxn ang="0">
                <a:pos x="486" y="79"/>
              </a:cxn>
              <a:cxn ang="0">
                <a:pos x="526" y="91"/>
              </a:cxn>
              <a:cxn ang="0">
                <a:pos x="526" y="159"/>
              </a:cxn>
              <a:cxn ang="0">
                <a:pos x="526" y="199"/>
              </a:cxn>
              <a:cxn ang="0">
                <a:pos x="501" y="216"/>
              </a:cxn>
              <a:cxn ang="0">
                <a:pos x="526" y="239"/>
              </a:cxn>
              <a:cxn ang="0">
                <a:pos x="486" y="250"/>
              </a:cxn>
              <a:cxn ang="0">
                <a:pos x="486" y="309"/>
              </a:cxn>
              <a:cxn ang="0">
                <a:pos x="501" y="351"/>
              </a:cxn>
              <a:cxn ang="0">
                <a:pos x="501" y="402"/>
              </a:cxn>
              <a:cxn ang="0">
                <a:pos x="501" y="439"/>
              </a:cxn>
              <a:cxn ang="0">
                <a:pos x="501" y="477"/>
              </a:cxn>
              <a:cxn ang="0">
                <a:pos x="501" y="511"/>
              </a:cxn>
              <a:cxn ang="0">
                <a:pos x="466" y="557"/>
              </a:cxn>
              <a:cxn ang="0">
                <a:pos x="411" y="557"/>
              </a:cxn>
              <a:cxn ang="0">
                <a:pos x="376" y="557"/>
              </a:cxn>
              <a:cxn ang="0">
                <a:pos x="355" y="557"/>
              </a:cxn>
              <a:cxn ang="0">
                <a:pos x="341" y="551"/>
              </a:cxn>
              <a:cxn ang="0">
                <a:pos x="341" y="523"/>
              </a:cxn>
              <a:cxn ang="0">
                <a:pos x="331" y="477"/>
              </a:cxn>
              <a:cxn ang="0">
                <a:pos x="307" y="477"/>
              </a:cxn>
              <a:cxn ang="0">
                <a:pos x="272" y="477"/>
              </a:cxn>
              <a:cxn ang="0">
                <a:pos x="237" y="477"/>
              </a:cxn>
              <a:cxn ang="0">
                <a:pos x="181" y="477"/>
              </a:cxn>
              <a:cxn ang="0">
                <a:pos x="181" y="463"/>
              </a:cxn>
              <a:cxn ang="0">
                <a:pos x="181" y="451"/>
              </a:cxn>
              <a:cxn ang="0">
                <a:pos x="181" y="432"/>
              </a:cxn>
              <a:cxn ang="0">
                <a:pos x="181" y="391"/>
              </a:cxn>
              <a:cxn ang="0">
                <a:pos x="181" y="363"/>
              </a:cxn>
              <a:cxn ang="0">
                <a:pos x="182" y="320"/>
              </a:cxn>
              <a:cxn ang="0">
                <a:pos x="102" y="322"/>
              </a:cxn>
              <a:cxn ang="0">
                <a:pos x="101" y="373"/>
              </a:cxn>
              <a:cxn ang="0">
                <a:pos x="72" y="370"/>
              </a:cxn>
              <a:cxn ang="0">
                <a:pos x="48" y="370"/>
              </a:cxn>
              <a:cxn ang="0">
                <a:pos x="14" y="371"/>
              </a:cxn>
              <a:cxn ang="0">
                <a:pos x="5" y="346"/>
              </a:cxn>
              <a:cxn ang="0">
                <a:pos x="5" y="327"/>
              </a:cxn>
              <a:cxn ang="0">
                <a:pos x="2" y="290"/>
              </a:cxn>
              <a:cxn ang="0">
                <a:pos x="2" y="258"/>
              </a:cxn>
              <a:cxn ang="0">
                <a:pos x="35" y="243"/>
              </a:cxn>
              <a:cxn ang="0">
                <a:pos x="74" y="243"/>
              </a:cxn>
              <a:cxn ang="0">
                <a:pos x="126" y="243"/>
              </a:cxn>
              <a:cxn ang="0">
                <a:pos x="162" y="231"/>
              </a:cxn>
              <a:cxn ang="0">
                <a:pos x="162" y="165"/>
              </a:cxn>
              <a:cxn ang="0">
                <a:pos x="162" y="122"/>
              </a:cxn>
              <a:cxn ang="0">
                <a:pos x="162" y="83"/>
              </a:cxn>
              <a:cxn ang="0">
                <a:pos x="208" y="83"/>
              </a:cxn>
              <a:cxn ang="0">
                <a:pos x="243" y="63"/>
              </a:cxn>
              <a:cxn ang="0">
                <a:pos x="243" y="10"/>
              </a:cxn>
              <a:cxn ang="0">
                <a:pos x="278" y="2"/>
              </a:cxn>
              <a:cxn ang="0">
                <a:pos x="318" y="2"/>
              </a:cxn>
              <a:cxn ang="0">
                <a:pos x="350" y="2"/>
              </a:cxn>
              <a:cxn ang="0">
                <a:pos x="406" y="2"/>
              </a:cxn>
              <a:cxn ang="0">
                <a:pos x="426" y="0"/>
              </a:cxn>
              <a:cxn ang="0">
                <a:pos x="470" y="0"/>
              </a:cxn>
            </a:cxnLst>
            <a:rect l="0" t="0" r="r" b="b"/>
            <a:pathLst>
              <a:path w="526" h="557">
                <a:moveTo>
                  <a:pt x="486" y="0"/>
                </a:moveTo>
                <a:lnTo>
                  <a:pt x="486" y="3"/>
                </a:lnTo>
                <a:lnTo>
                  <a:pt x="486" y="10"/>
                </a:lnTo>
                <a:lnTo>
                  <a:pt x="486" y="23"/>
                </a:lnTo>
                <a:lnTo>
                  <a:pt x="486" y="26"/>
                </a:lnTo>
                <a:lnTo>
                  <a:pt x="486" y="29"/>
                </a:lnTo>
                <a:lnTo>
                  <a:pt x="486" y="34"/>
                </a:lnTo>
                <a:lnTo>
                  <a:pt x="486" y="43"/>
                </a:lnTo>
                <a:lnTo>
                  <a:pt x="486" y="53"/>
                </a:lnTo>
                <a:lnTo>
                  <a:pt x="486" y="64"/>
                </a:lnTo>
                <a:lnTo>
                  <a:pt x="486" y="69"/>
                </a:lnTo>
                <a:lnTo>
                  <a:pt x="486" y="79"/>
                </a:lnTo>
                <a:lnTo>
                  <a:pt x="509" y="79"/>
                </a:lnTo>
                <a:lnTo>
                  <a:pt x="520" y="79"/>
                </a:lnTo>
                <a:lnTo>
                  <a:pt x="526" y="79"/>
                </a:lnTo>
                <a:lnTo>
                  <a:pt x="526" y="80"/>
                </a:lnTo>
                <a:lnTo>
                  <a:pt x="526" y="90"/>
                </a:lnTo>
                <a:lnTo>
                  <a:pt x="526" y="91"/>
                </a:lnTo>
                <a:lnTo>
                  <a:pt x="526" y="96"/>
                </a:lnTo>
                <a:lnTo>
                  <a:pt x="526" y="103"/>
                </a:lnTo>
                <a:lnTo>
                  <a:pt x="526" y="130"/>
                </a:lnTo>
                <a:lnTo>
                  <a:pt x="526" y="133"/>
                </a:lnTo>
                <a:lnTo>
                  <a:pt x="526" y="139"/>
                </a:lnTo>
                <a:lnTo>
                  <a:pt x="526" y="159"/>
                </a:lnTo>
                <a:lnTo>
                  <a:pt x="526" y="167"/>
                </a:lnTo>
                <a:lnTo>
                  <a:pt x="526" y="171"/>
                </a:lnTo>
                <a:lnTo>
                  <a:pt x="526" y="175"/>
                </a:lnTo>
                <a:lnTo>
                  <a:pt x="526" y="178"/>
                </a:lnTo>
                <a:lnTo>
                  <a:pt x="526" y="179"/>
                </a:lnTo>
                <a:lnTo>
                  <a:pt x="526" y="199"/>
                </a:lnTo>
                <a:lnTo>
                  <a:pt x="514" y="199"/>
                </a:lnTo>
                <a:lnTo>
                  <a:pt x="514" y="203"/>
                </a:lnTo>
                <a:lnTo>
                  <a:pt x="514" y="213"/>
                </a:lnTo>
                <a:lnTo>
                  <a:pt x="502" y="211"/>
                </a:lnTo>
                <a:lnTo>
                  <a:pt x="499" y="211"/>
                </a:lnTo>
                <a:lnTo>
                  <a:pt x="501" y="216"/>
                </a:lnTo>
                <a:lnTo>
                  <a:pt x="501" y="218"/>
                </a:lnTo>
                <a:lnTo>
                  <a:pt x="501" y="226"/>
                </a:lnTo>
                <a:lnTo>
                  <a:pt x="506" y="226"/>
                </a:lnTo>
                <a:lnTo>
                  <a:pt x="526" y="226"/>
                </a:lnTo>
                <a:lnTo>
                  <a:pt x="526" y="232"/>
                </a:lnTo>
                <a:lnTo>
                  <a:pt x="526" y="239"/>
                </a:lnTo>
                <a:lnTo>
                  <a:pt x="525" y="239"/>
                </a:lnTo>
                <a:lnTo>
                  <a:pt x="510" y="239"/>
                </a:lnTo>
                <a:lnTo>
                  <a:pt x="499" y="239"/>
                </a:lnTo>
                <a:lnTo>
                  <a:pt x="494" y="239"/>
                </a:lnTo>
                <a:lnTo>
                  <a:pt x="486" y="239"/>
                </a:lnTo>
                <a:lnTo>
                  <a:pt x="486" y="250"/>
                </a:lnTo>
                <a:lnTo>
                  <a:pt x="486" y="258"/>
                </a:lnTo>
                <a:lnTo>
                  <a:pt x="486" y="263"/>
                </a:lnTo>
                <a:lnTo>
                  <a:pt x="486" y="271"/>
                </a:lnTo>
                <a:lnTo>
                  <a:pt x="486" y="275"/>
                </a:lnTo>
                <a:lnTo>
                  <a:pt x="486" y="304"/>
                </a:lnTo>
                <a:lnTo>
                  <a:pt x="486" y="309"/>
                </a:lnTo>
                <a:lnTo>
                  <a:pt x="486" y="315"/>
                </a:lnTo>
                <a:lnTo>
                  <a:pt x="486" y="319"/>
                </a:lnTo>
                <a:lnTo>
                  <a:pt x="496" y="319"/>
                </a:lnTo>
                <a:lnTo>
                  <a:pt x="501" y="319"/>
                </a:lnTo>
                <a:lnTo>
                  <a:pt x="501" y="330"/>
                </a:lnTo>
                <a:lnTo>
                  <a:pt x="501" y="351"/>
                </a:lnTo>
                <a:lnTo>
                  <a:pt x="501" y="359"/>
                </a:lnTo>
                <a:lnTo>
                  <a:pt x="501" y="387"/>
                </a:lnTo>
                <a:lnTo>
                  <a:pt x="501" y="389"/>
                </a:lnTo>
                <a:lnTo>
                  <a:pt x="501" y="397"/>
                </a:lnTo>
                <a:lnTo>
                  <a:pt x="501" y="399"/>
                </a:lnTo>
                <a:lnTo>
                  <a:pt x="501" y="402"/>
                </a:lnTo>
                <a:lnTo>
                  <a:pt x="501" y="407"/>
                </a:lnTo>
                <a:lnTo>
                  <a:pt x="501" y="418"/>
                </a:lnTo>
                <a:lnTo>
                  <a:pt x="501" y="424"/>
                </a:lnTo>
                <a:lnTo>
                  <a:pt x="501" y="432"/>
                </a:lnTo>
                <a:lnTo>
                  <a:pt x="501" y="437"/>
                </a:lnTo>
                <a:lnTo>
                  <a:pt x="501" y="439"/>
                </a:lnTo>
                <a:lnTo>
                  <a:pt x="501" y="447"/>
                </a:lnTo>
                <a:lnTo>
                  <a:pt x="501" y="450"/>
                </a:lnTo>
                <a:lnTo>
                  <a:pt x="501" y="458"/>
                </a:lnTo>
                <a:lnTo>
                  <a:pt x="501" y="461"/>
                </a:lnTo>
                <a:lnTo>
                  <a:pt x="501" y="469"/>
                </a:lnTo>
                <a:lnTo>
                  <a:pt x="501" y="477"/>
                </a:lnTo>
                <a:lnTo>
                  <a:pt x="501" y="483"/>
                </a:lnTo>
                <a:lnTo>
                  <a:pt x="501" y="491"/>
                </a:lnTo>
                <a:lnTo>
                  <a:pt x="501" y="493"/>
                </a:lnTo>
                <a:lnTo>
                  <a:pt x="501" y="496"/>
                </a:lnTo>
                <a:lnTo>
                  <a:pt x="501" y="509"/>
                </a:lnTo>
                <a:lnTo>
                  <a:pt x="501" y="511"/>
                </a:lnTo>
                <a:lnTo>
                  <a:pt x="501" y="531"/>
                </a:lnTo>
                <a:lnTo>
                  <a:pt x="501" y="557"/>
                </a:lnTo>
                <a:lnTo>
                  <a:pt x="491" y="557"/>
                </a:lnTo>
                <a:lnTo>
                  <a:pt x="485" y="557"/>
                </a:lnTo>
                <a:lnTo>
                  <a:pt x="478" y="557"/>
                </a:lnTo>
                <a:lnTo>
                  <a:pt x="466" y="557"/>
                </a:lnTo>
                <a:lnTo>
                  <a:pt x="453" y="557"/>
                </a:lnTo>
                <a:lnTo>
                  <a:pt x="440" y="557"/>
                </a:lnTo>
                <a:lnTo>
                  <a:pt x="429" y="557"/>
                </a:lnTo>
                <a:lnTo>
                  <a:pt x="427" y="557"/>
                </a:lnTo>
                <a:lnTo>
                  <a:pt x="414" y="557"/>
                </a:lnTo>
                <a:lnTo>
                  <a:pt x="411" y="557"/>
                </a:lnTo>
                <a:lnTo>
                  <a:pt x="402" y="557"/>
                </a:lnTo>
                <a:lnTo>
                  <a:pt x="394" y="557"/>
                </a:lnTo>
                <a:lnTo>
                  <a:pt x="390" y="557"/>
                </a:lnTo>
                <a:lnTo>
                  <a:pt x="384" y="557"/>
                </a:lnTo>
                <a:lnTo>
                  <a:pt x="378" y="557"/>
                </a:lnTo>
                <a:lnTo>
                  <a:pt x="376" y="557"/>
                </a:lnTo>
                <a:lnTo>
                  <a:pt x="374" y="557"/>
                </a:lnTo>
                <a:lnTo>
                  <a:pt x="373" y="557"/>
                </a:lnTo>
                <a:lnTo>
                  <a:pt x="371" y="557"/>
                </a:lnTo>
                <a:lnTo>
                  <a:pt x="365" y="557"/>
                </a:lnTo>
                <a:lnTo>
                  <a:pt x="357" y="557"/>
                </a:lnTo>
                <a:lnTo>
                  <a:pt x="355" y="557"/>
                </a:lnTo>
                <a:lnTo>
                  <a:pt x="354" y="557"/>
                </a:lnTo>
                <a:lnTo>
                  <a:pt x="350" y="557"/>
                </a:lnTo>
                <a:lnTo>
                  <a:pt x="344" y="557"/>
                </a:lnTo>
                <a:lnTo>
                  <a:pt x="342" y="557"/>
                </a:lnTo>
                <a:lnTo>
                  <a:pt x="341" y="557"/>
                </a:lnTo>
                <a:lnTo>
                  <a:pt x="341" y="551"/>
                </a:lnTo>
                <a:lnTo>
                  <a:pt x="341" y="539"/>
                </a:lnTo>
                <a:lnTo>
                  <a:pt x="341" y="533"/>
                </a:lnTo>
                <a:lnTo>
                  <a:pt x="341" y="530"/>
                </a:lnTo>
                <a:lnTo>
                  <a:pt x="341" y="527"/>
                </a:lnTo>
                <a:lnTo>
                  <a:pt x="341" y="525"/>
                </a:lnTo>
                <a:lnTo>
                  <a:pt x="341" y="523"/>
                </a:lnTo>
                <a:lnTo>
                  <a:pt x="341" y="519"/>
                </a:lnTo>
                <a:lnTo>
                  <a:pt x="341" y="501"/>
                </a:lnTo>
                <a:lnTo>
                  <a:pt x="341" y="498"/>
                </a:lnTo>
                <a:lnTo>
                  <a:pt x="341" y="496"/>
                </a:lnTo>
                <a:lnTo>
                  <a:pt x="341" y="477"/>
                </a:lnTo>
                <a:lnTo>
                  <a:pt x="331" y="477"/>
                </a:lnTo>
                <a:lnTo>
                  <a:pt x="330" y="477"/>
                </a:lnTo>
                <a:lnTo>
                  <a:pt x="328" y="477"/>
                </a:lnTo>
                <a:lnTo>
                  <a:pt x="315" y="477"/>
                </a:lnTo>
                <a:lnTo>
                  <a:pt x="310" y="477"/>
                </a:lnTo>
                <a:lnTo>
                  <a:pt x="309" y="477"/>
                </a:lnTo>
                <a:lnTo>
                  <a:pt x="307" y="477"/>
                </a:lnTo>
                <a:lnTo>
                  <a:pt x="306" y="477"/>
                </a:lnTo>
                <a:lnTo>
                  <a:pt x="286" y="477"/>
                </a:lnTo>
                <a:lnTo>
                  <a:pt x="283" y="477"/>
                </a:lnTo>
                <a:lnTo>
                  <a:pt x="282" y="477"/>
                </a:lnTo>
                <a:lnTo>
                  <a:pt x="278" y="477"/>
                </a:lnTo>
                <a:lnTo>
                  <a:pt x="272" y="477"/>
                </a:lnTo>
                <a:lnTo>
                  <a:pt x="269" y="477"/>
                </a:lnTo>
                <a:lnTo>
                  <a:pt x="267" y="477"/>
                </a:lnTo>
                <a:lnTo>
                  <a:pt x="261" y="477"/>
                </a:lnTo>
                <a:lnTo>
                  <a:pt x="254" y="477"/>
                </a:lnTo>
                <a:lnTo>
                  <a:pt x="253" y="477"/>
                </a:lnTo>
                <a:lnTo>
                  <a:pt x="237" y="477"/>
                </a:lnTo>
                <a:lnTo>
                  <a:pt x="227" y="477"/>
                </a:lnTo>
                <a:lnTo>
                  <a:pt x="224" y="477"/>
                </a:lnTo>
                <a:lnTo>
                  <a:pt x="221" y="477"/>
                </a:lnTo>
                <a:lnTo>
                  <a:pt x="216" y="477"/>
                </a:lnTo>
                <a:lnTo>
                  <a:pt x="208" y="477"/>
                </a:lnTo>
                <a:lnTo>
                  <a:pt x="181" y="477"/>
                </a:lnTo>
                <a:lnTo>
                  <a:pt x="181" y="475"/>
                </a:lnTo>
                <a:lnTo>
                  <a:pt x="181" y="474"/>
                </a:lnTo>
                <a:lnTo>
                  <a:pt x="181" y="472"/>
                </a:lnTo>
                <a:lnTo>
                  <a:pt x="181" y="471"/>
                </a:lnTo>
                <a:lnTo>
                  <a:pt x="181" y="469"/>
                </a:lnTo>
                <a:lnTo>
                  <a:pt x="181" y="463"/>
                </a:lnTo>
                <a:lnTo>
                  <a:pt x="181" y="459"/>
                </a:lnTo>
                <a:lnTo>
                  <a:pt x="181" y="458"/>
                </a:lnTo>
                <a:lnTo>
                  <a:pt x="181" y="456"/>
                </a:lnTo>
                <a:lnTo>
                  <a:pt x="181" y="455"/>
                </a:lnTo>
                <a:lnTo>
                  <a:pt x="181" y="453"/>
                </a:lnTo>
                <a:lnTo>
                  <a:pt x="181" y="451"/>
                </a:lnTo>
                <a:lnTo>
                  <a:pt x="181" y="450"/>
                </a:lnTo>
                <a:lnTo>
                  <a:pt x="181" y="447"/>
                </a:lnTo>
                <a:lnTo>
                  <a:pt x="181" y="445"/>
                </a:lnTo>
                <a:lnTo>
                  <a:pt x="181" y="442"/>
                </a:lnTo>
                <a:lnTo>
                  <a:pt x="181" y="437"/>
                </a:lnTo>
                <a:lnTo>
                  <a:pt x="181" y="432"/>
                </a:lnTo>
                <a:lnTo>
                  <a:pt x="181" y="423"/>
                </a:lnTo>
                <a:lnTo>
                  <a:pt x="181" y="418"/>
                </a:lnTo>
                <a:lnTo>
                  <a:pt x="181" y="413"/>
                </a:lnTo>
                <a:lnTo>
                  <a:pt x="182" y="407"/>
                </a:lnTo>
                <a:lnTo>
                  <a:pt x="181" y="397"/>
                </a:lnTo>
                <a:lnTo>
                  <a:pt x="181" y="391"/>
                </a:lnTo>
                <a:lnTo>
                  <a:pt x="181" y="387"/>
                </a:lnTo>
                <a:lnTo>
                  <a:pt x="181" y="384"/>
                </a:lnTo>
                <a:lnTo>
                  <a:pt x="181" y="383"/>
                </a:lnTo>
                <a:lnTo>
                  <a:pt x="181" y="378"/>
                </a:lnTo>
                <a:lnTo>
                  <a:pt x="181" y="368"/>
                </a:lnTo>
                <a:lnTo>
                  <a:pt x="181" y="363"/>
                </a:lnTo>
                <a:lnTo>
                  <a:pt x="181" y="346"/>
                </a:lnTo>
                <a:lnTo>
                  <a:pt x="181" y="344"/>
                </a:lnTo>
                <a:lnTo>
                  <a:pt x="181" y="341"/>
                </a:lnTo>
                <a:lnTo>
                  <a:pt x="181" y="328"/>
                </a:lnTo>
                <a:lnTo>
                  <a:pt x="182" y="327"/>
                </a:lnTo>
                <a:lnTo>
                  <a:pt x="182" y="320"/>
                </a:lnTo>
                <a:lnTo>
                  <a:pt x="181" y="320"/>
                </a:lnTo>
                <a:lnTo>
                  <a:pt x="178" y="320"/>
                </a:lnTo>
                <a:lnTo>
                  <a:pt x="130" y="320"/>
                </a:lnTo>
                <a:lnTo>
                  <a:pt x="128" y="320"/>
                </a:lnTo>
                <a:lnTo>
                  <a:pt x="123" y="320"/>
                </a:lnTo>
                <a:lnTo>
                  <a:pt x="102" y="322"/>
                </a:lnTo>
                <a:lnTo>
                  <a:pt x="102" y="327"/>
                </a:lnTo>
                <a:lnTo>
                  <a:pt x="102" y="346"/>
                </a:lnTo>
                <a:lnTo>
                  <a:pt x="102" y="351"/>
                </a:lnTo>
                <a:lnTo>
                  <a:pt x="102" y="371"/>
                </a:lnTo>
                <a:lnTo>
                  <a:pt x="102" y="373"/>
                </a:lnTo>
                <a:lnTo>
                  <a:pt x="101" y="373"/>
                </a:lnTo>
                <a:lnTo>
                  <a:pt x="99" y="373"/>
                </a:lnTo>
                <a:lnTo>
                  <a:pt x="94" y="373"/>
                </a:lnTo>
                <a:lnTo>
                  <a:pt x="85" y="373"/>
                </a:lnTo>
                <a:lnTo>
                  <a:pt x="85" y="370"/>
                </a:lnTo>
                <a:lnTo>
                  <a:pt x="77" y="370"/>
                </a:lnTo>
                <a:lnTo>
                  <a:pt x="72" y="370"/>
                </a:lnTo>
                <a:lnTo>
                  <a:pt x="70" y="370"/>
                </a:lnTo>
                <a:lnTo>
                  <a:pt x="69" y="370"/>
                </a:lnTo>
                <a:lnTo>
                  <a:pt x="66" y="370"/>
                </a:lnTo>
                <a:lnTo>
                  <a:pt x="62" y="370"/>
                </a:lnTo>
                <a:lnTo>
                  <a:pt x="58" y="370"/>
                </a:lnTo>
                <a:lnTo>
                  <a:pt x="48" y="370"/>
                </a:lnTo>
                <a:lnTo>
                  <a:pt x="46" y="370"/>
                </a:lnTo>
                <a:lnTo>
                  <a:pt x="45" y="370"/>
                </a:lnTo>
                <a:lnTo>
                  <a:pt x="38" y="370"/>
                </a:lnTo>
                <a:lnTo>
                  <a:pt x="26" y="370"/>
                </a:lnTo>
                <a:lnTo>
                  <a:pt x="24" y="370"/>
                </a:lnTo>
                <a:lnTo>
                  <a:pt x="14" y="371"/>
                </a:lnTo>
                <a:lnTo>
                  <a:pt x="11" y="371"/>
                </a:lnTo>
                <a:lnTo>
                  <a:pt x="5" y="371"/>
                </a:lnTo>
                <a:lnTo>
                  <a:pt x="5" y="359"/>
                </a:lnTo>
                <a:lnTo>
                  <a:pt x="5" y="357"/>
                </a:lnTo>
                <a:lnTo>
                  <a:pt x="5" y="351"/>
                </a:lnTo>
                <a:lnTo>
                  <a:pt x="5" y="346"/>
                </a:lnTo>
                <a:lnTo>
                  <a:pt x="5" y="343"/>
                </a:lnTo>
                <a:lnTo>
                  <a:pt x="5" y="336"/>
                </a:lnTo>
                <a:lnTo>
                  <a:pt x="5" y="335"/>
                </a:lnTo>
                <a:lnTo>
                  <a:pt x="5" y="331"/>
                </a:lnTo>
                <a:lnTo>
                  <a:pt x="5" y="328"/>
                </a:lnTo>
                <a:lnTo>
                  <a:pt x="5" y="327"/>
                </a:lnTo>
                <a:lnTo>
                  <a:pt x="5" y="319"/>
                </a:lnTo>
                <a:lnTo>
                  <a:pt x="5" y="311"/>
                </a:lnTo>
                <a:lnTo>
                  <a:pt x="5" y="293"/>
                </a:lnTo>
                <a:lnTo>
                  <a:pt x="5" y="291"/>
                </a:lnTo>
                <a:lnTo>
                  <a:pt x="5" y="290"/>
                </a:lnTo>
                <a:lnTo>
                  <a:pt x="2" y="290"/>
                </a:lnTo>
                <a:lnTo>
                  <a:pt x="0" y="290"/>
                </a:lnTo>
                <a:lnTo>
                  <a:pt x="2" y="285"/>
                </a:lnTo>
                <a:lnTo>
                  <a:pt x="2" y="275"/>
                </a:lnTo>
                <a:lnTo>
                  <a:pt x="2" y="274"/>
                </a:lnTo>
                <a:lnTo>
                  <a:pt x="2" y="271"/>
                </a:lnTo>
                <a:lnTo>
                  <a:pt x="2" y="258"/>
                </a:lnTo>
                <a:lnTo>
                  <a:pt x="2" y="253"/>
                </a:lnTo>
                <a:lnTo>
                  <a:pt x="2" y="243"/>
                </a:lnTo>
                <a:lnTo>
                  <a:pt x="13" y="243"/>
                </a:lnTo>
                <a:lnTo>
                  <a:pt x="14" y="243"/>
                </a:lnTo>
                <a:lnTo>
                  <a:pt x="26" y="243"/>
                </a:lnTo>
                <a:lnTo>
                  <a:pt x="35" y="243"/>
                </a:lnTo>
                <a:lnTo>
                  <a:pt x="45" y="243"/>
                </a:lnTo>
                <a:lnTo>
                  <a:pt x="48" y="243"/>
                </a:lnTo>
                <a:lnTo>
                  <a:pt x="56" y="243"/>
                </a:lnTo>
                <a:lnTo>
                  <a:pt x="64" y="243"/>
                </a:lnTo>
                <a:lnTo>
                  <a:pt x="67" y="243"/>
                </a:lnTo>
                <a:lnTo>
                  <a:pt x="74" y="243"/>
                </a:lnTo>
                <a:lnTo>
                  <a:pt x="82" y="243"/>
                </a:lnTo>
                <a:lnTo>
                  <a:pt x="104" y="243"/>
                </a:lnTo>
                <a:lnTo>
                  <a:pt x="109" y="243"/>
                </a:lnTo>
                <a:lnTo>
                  <a:pt x="114" y="243"/>
                </a:lnTo>
                <a:lnTo>
                  <a:pt x="117" y="243"/>
                </a:lnTo>
                <a:lnTo>
                  <a:pt x="126" y="243"/>
                </a:lnTo>
                <a:lnTo>
                  <a:pt x="130" y="243"/>
                </a:lnTo>
                <a:lnTo>
                  <a:pt x="133" y="243"/>
                </a:lnTo>
                <a:lnTo>
                  <a:pt x="160" y="243"/>
                </a:lnTo>
                <a:lnTo>
                  <a:pt x="162" y="243"/>
                </a:lnTo>
                <a:lnTo>
                  <a:pt x="162" y="235"/>
                </a:lnTo>
                <a:lnTo>
                  <a:pt x="162" y="231"/>
                </a:lnTo>
                <a:lnTo>
                  <a:pt x="162" y="215"/>
                </a:lnTo>
                <a:lnTo>
                  <a:pt x="162" y="203"/>
                </a:lnTo>
                <a:lnTo>
                  <a:pt x="162" y="202"/>
                </a:lnTo>
                <a:lnTo>
                  <a:pt x="162" y="191"/>
                </a:lnTo>
                <a:lnTo>
                  <a:pt x="162" y="183"/>
                </a:lnTo>
                <a:lnTo>
                  <a:pt x="162" y="165"/>
                </a:lnTo>
                <a:lnTo>
                  <a:pt x="162" y="162"/>
                </a:lnTo>
                <a:lnTo>
                  <a:pt x="162" y="149"/>
                </a:lnTo>
                <a:lnTo>
                  <a:pt x="162" y="141"/>
                </a:lnTo>
                <a:lnTo>
                  <a:pt x="162" y="136"/>
                </a:lnTo>
                <a:lnTo>
                  <a:pt x="162" y="127"/>
                </a:lnTo>
                <a:lnTo>
                  <a:pt x="162" y="122"/>
                </a:lnTo>
                <a:lnTo>
                  <a:pt x="162" y="119"/>
                </a:lnTo>
                <a:lnTo>
                  <a:pt x="162" y="111"/>
                </a:lnTo>
                <a:lnTo>
                  <a:pt x="162" y="107"/>
                </a:lnTo>
                <a:lnTo>
                  <a:pt x="162" y="106"/>
                </a:lnTo>
                <a:lnTo>
                  <a:pt x="162" y="96"/>
                </a:lnTo>
                <a:lnTo>
                  <a:pt x="162" y="83"/>
                </a:lnTo>
                <a:lnTo>
                  <a:pt x="176" y="83"/>
                </a:lnTo>
                <a:lnTo>
                  <a:pt x="186" y="83"/>
                </a:lnTo>
                <a:lnTo>
                  <a:pt x="187" y="83"/>
                </a:lnTo>
                <a:lnTo>
                  <a:pt x="197" y="83"/>
                </a:lnTo>
                <a:lnTo>
                  <a:pt x="205" y="83"/>
                </a:lnTo>
                <a:lnTo>
                  <a:pt x="208" y="83"/>
                </a:lnTo>
                <a:lnTo>
                  <a:pt x="221" y="83"/>
                </a:lnTo>
                <a:lnTo>
                  <a:pt x="237" y="82"/>
                </a:lnTo>
                <a:lnTo>
                  <a:pt x="238" y="82"/>
                </a:lnTo>
                <a:lnTo>
                  <a:pt x="243" y="82"/>
                </a:lnTo>
                <a:lnTo>
                  <a:pt x="243" y="66"/>
                </a:lnTo>
                <a:lnTo>
                  <a:pt x="243" y="63"/>
                </a:lnTo>
                <a:lnTo>
                  <a:pt x="243" y="50"/>
                </a:lnTo>
                <a:lnTo>
                  <a:pt x="243" y="40"/>
                </a:lnTo>
                <a:lnTo>
                  <a:pt x="243" y="37"/>
                </a:lnTo>
                <a:lnTo>
                  <a:pt x="243" y="24"/>
                </a:lnTo>
                <a:lnTo>
                  <a:pt x="243" y="11"/>
                </a:lnTo>
                <a:lnTo>
                  <a:pt x="243" y="10"/>
                </a:lnTo>
                <a:lnTo>
                  <a:pt x="243" y="7"/>
                </a:lnTo>
                <a:lnTo>
                  <a:pt x="243" y="2"/>
                </a:lnTo>
                <a:lnTo>
                  <a:pt x="250" y="2"/>
                </a:lnTo>
                <a:lnTo>
                  <a:pt x="262" y="2"/>
                </a:lnTo>
                <a:lnTo>
                  <a:pt x="269" y="2"/>
                </a:lnTo>
                <a:lnTo>
                  <a:pt x="278" y="2"/>
                </a:lnTo>
                <a:lnTo>
                  <a:pt x="280" y="2"/>
                </a:lnTo>
                <a:lnTo>
                  <a:pt x="291" y="2"/>
                </a:lnTo>
                <a:lnTo>
                  <a:pt x="298" y="2"/>
                </a:lnTo>
                <a:lnTo>
                  <a:pt x="306" y="2"/>
                </a:lnTo>
                <a:lnTo>
                  <a:pt x="309" y="2"/>
                </a:lnTo>
                <a:lnTo>
                  <a:pt x="318" y="2"/>
                </a:lnTo>
                <a:lnTo>
                  <a:pt x="325" y="2"/>
                </a:lnTo>
                <a:lnTo>
                  <a:pt x="328" y="2"/>
                </a:lnTo>
                <a:lnTo>
                  <a:pt x="330" y="2"/>
                </a:lnTo>
                <a:lnTo>
                  <a:pt x="339" y="2"/>
                </a:lnTo>
                <a:lnTo>
                  <a:pt x="347" y="2"/>
                </a:lnTo>
                <a:lnTo>
                  <a:pt x="350" y="2"/>
                </a:lnTo>
                <a:lnTo>
                  <a:pt x="368" y="2"/>
                </a:lnTo>
                <a:lnTo>
                  <a:pt x="373" y="2"/>
                </a:lnTo>
                <a:lnTo>
                  <a:pt x="376" y="2"/>
                </a:lnTo>
                <a:lnTo>
                  <a:pt x="389" y="2"/>
                </a:lnTo>
                <a:lnTo>
                  <a:pt x="405" y="2"/>
                </a:lnTo>
                <a:lnTo>
                  <a:pt x="406" y="2"/>
                </a:lnTo>
                <a:lnTo>
                  <a:pt x="411" y="2"/>
                </a:lnTo>
                <a:lnTo>
                  <a:pt x="413" y="2"/>
                </a:lnTo>
                <a:lnTo>
                  <a:pt x="422" y="2"/>
                </a:lnTo>
                <a:lnTo>
                  <a:pt x="424" y="2"/>
                </a:lnTo>
                <a:lnTo>
                  <a:pt x="424" y="0"/>
                </a:lnTo>
                <a:lnTo>
                  <a:pt x="426" y="0"/>
                </a:lnTo>
                <a:lnTo>
                  <a:pt x="430" y="0"/>
                </a:lnTo>
                <a:lnTo>
                  <a:pt x="443" y="0"/>
                </a:lnTo>
                <a:lnTo>
                  <a:pt x="445" y="0"/>
                </a:lnTo>
                <a:lnTo>
                  <a:pt x="450" y="0"/>
                </a:lnTo>
                <a:lnTo>
                  <a:pt x="464" y="0"/>
                </a:lnTo>
                <a:lnTo>
                  <a:pt x="470" y="0"/>
                </a:lnTo>
                <a:lnTo>
                  <a:pt x="486" y="0"/>
                </a:lnTo>
                <a:close/>
              </a:path>
            </a:pathLst>
          </a:custGeom>
          <a:solidFill>
            <a:srgbClr val="968F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6"/>
          <p:cNvSpPr>
            <a:spLocks/>
          </p:cNvSpPr>
          <p:nvPr/>
        </p:nvSpPr>
        <p:spPr bwMode="auto">
          <a:xfrm>
            <a:off x="2524126" y="2403476"/>
            <a:ext cx="404813" cy="504825"/>
          </a:xfrm>
          <a:custGeom>
            <a:avLst/>
            <a:gdLst/>
            <a:ahLst/>
            <a:cxnLst>
              <a:cxn ang="0">
                <a:pos x="202" y="0"/>
              </a:cxn>
              <a:cxn ang="0">
                <a:pos x="229" y="0"/>
              </a:cxn>
              <a:cxn ang="0">
                <a:pos x="242" y="76"/>
              </a:cxn>
              <a:cxn ang="0">
                <a:pos x="255" y="105"/>
              </a:cxn>
              <a:cxn ang="0">
                <a:pos x="255" y="145"/>
              </a:cxn>
              <a:cxn ang="0">
                <a:pos x="255" y="166"/>
              </a:cxn>
              <a:cxn ang="0">
                <a:pos x="255" y="185"/>
              </a:cxn>
              <a:cxn ang="0">
                <a:pos x="255" y="203"/>
              </a:cxn>
              <a:cxn ang="0">
                <a:pos x="255" y="217"/>
              </a:cxn>
              <a:cxn ang="0">
                <a:pos x="255" y="241"/>
              </a:cxn>
              <a:cxn ang="0">
                <a:pos x="255" y="248"/>
              </a:cxn>
              <a:cxn ang="0">
                <a:pos x="255" y="254"/>
              </a:cxn>
              <a:cxn ang="0">
                <a:pos x="255" y="260"/>
              </a:cxn>
              <a:cxn ang="0">
                <a:pos x="255" y="267"/>
              </a:cxn>
              <a:cxn ang="0">
                <a:pos x="255" y="273"/>
              </a:cxn>
              <a:cxn ang="0">
                <a:pos x="255" y="280"/>
              </a:cxn>
              <a:cxn ang="0">
                <a:pos x="255" y="305"/>
              </a:cxn>
              <a:cxn ang="0">
                <a:pos x="215" y="318"/>
              </a:cxn>
              <a:cxn ang="0">
                <a:pos x="208" y="318"/>
              </a:cxn>
              <a:cxn ang="0">
                <a:pos x="202" y="318"/>
              </a:cxn>
              <a:cxn ang="0">
                <a:pos x="196" y="318"/>
              </a:cxn>
              <a:cxn ang="0">
                <a:pos x="189" y="318"/>
              </a:cxn>
              <a:cxn ang="0">
                <a:pos x="183" y="318"/>
              </a:cxn>
              <a:cxn ang="0">
                <a:pos x="176" y="318"/>
              </a:cxn>
              <a:cxn ang="0">
                <a:pos x="170" y="318"/>
              </a:cxn>
              <a:cxn ang="0">
                <a:pos x="164" y="318"/>
              </a:cxn>
              <a:cxn ang="0">
                <a:pos x="157" y="318"/>
              </a:cxn>
              <a:cxn ang="0">
                <a:pos x="151" y="318"/>
              </a:cxn>
              <a:cxn ang="0">
                <a:pos x="144" y="318"/>
              </a:cxn>
              <a:cxn ang="0">
                <a:pos x="138" y="318"/>
              </a:cxn>
              <a:cxn ang="0">
                <a:pos x="132" y="318"/>
              </a:cxn>
              <a:cxn ang="0">
                <a:pos x="127" y="316"/>
              </a:cxn>
              <a:cxn ang="0">
                <a:pos x="119" y="318"/>
              </a:cxn>
              <a:cxn ang="0">
                <a:pos x="112" y="318"/>
              </a:cxn>
              <a:cxn ang="0">
                <a:pos x="106" y="318"/>
              </a:cxn>
              <a:cxn ang="0">
                <a:pos x="100" y="318"/>
              </a:cxn>
              <a:cxn ang="0">
                <a:pos x="93" y="318"/>
              </a:cxn>
              <a:cxn ang="0">
                <a:pos x="87" y="318"/>
              </a:cxn>
              <a:cxn ang="0">
                <a:pos x="80" y="318"/>
              </a:cxn>
              <a:cxn ang="0">
                <a:pos x="74" y="318"/>
              </a:cxn>
              <a:cxn ang="0">
                <a:pos x="68" y="318"/>
              </a:cxn>
              <a:cxn ang="0">
                <a:pos x="61" y="318"/>
              </a:cxn>
              <a:cxn ang="0">
                <a:pos x="40" y="318"/>
              </a:cxn>
              <a:cxn ang="0">
                <a:pos x="15" y="272"/>
              </a:cxn>
              <a:cxn ang="0">
                <a:pos x="15" y="252"/>
              </a:cxn>
              <a:cxn ang="0">
                <a:pos x="15" y="222"/>
              </a:cxn>
              <a:cxn ang="0">
                <a:pos x="15" y="200"/>
              </a:cxn>
              <a:cxn ang="0">
                <a:pos x="15" y="179"/>
              </a:cxn>
              <a:cxn ang="0">
                <a:pos x="15" y="158"/>
              </a:cxn>
              <a:cxn ang="0">
                <a:pos x="15" y="112"/>
              </a:cxn>
              <a:cxn ang="0">
                <a:pos x="0" y="80"/>
              </a:cxn>
              <a:cxn ang="0">
                <a:pos x="0" y="36"/>
              </a:cxn>
              <a:cxn ang="0">
                <a:pos x="0" y="11"/>
              </a:cxn>
              <a:cxn ang="0">
                <a:pos x="24" y="0"/>
              </a:cxn>
              <a:cxn ang="0">
                <a:pos x="69" y="0"/>
              </a:cxn>
              <a:cxn ang="0">
                <a:pos x="106" y="0"/>
              </a:cxn>
              <a:cxn ang="0">
                <a:pos x="143" y="0"/>
              </a:cxn>
            </a:cxnLst>
            <a:rect l="0" t="0" r="r" b="b"/>
            <a:pathLst>
              <a:path w="255" h="318">
                <a:moveTo>
                  <a:pt x="162" y="0"/>
                </a:moveTo>
                <a:lnTo>
                  <a:pt x="184" y="0"/>
                </a:lnTo>
                <a:lnTo>
                  <a:pt x="197" y="0"/>
                </a:lnTo>
                <a:lnTo>
                  <a:pt x="202" y="0"/>
                </a:lnTo>
                <a:lnTo>
                  <a:pt x="215" y="0"/>
                </a:lnTo>
                <a:lnTo>
                  <a:pt x="221" y="0"/>
                </a:lnTo>
                <a:lnTo>
                  <a:pt x="226" y="0"/>
                </a:lnTo>
                <a:lnTo>
                  <a:pt x="229" y="0"/>
                </a:lnTo>
                <a:lnTo>
                  <a:pt x="242" y="0"/>
                </a:lnTo>
                <a:lnTo>
                  <a:pt x="242" y="9"/>
                </a:lnTo>
                <a:lnTo>
                  <a:pt x="242" y="12"/>
                </a:lnTo>
                <a:lnTo>
                  <a:pt x="242" y="76"/>
                </a:lnTo>
                <a:lnTo>
                  <a:pt x="242" y="80"/>
                </a:lnTo>
                <a:lnTo>
                  <a:pt x="244" y="80"/>
                </a:lnTo>
                <a:lnTo>
                  <a:pt x="255" y="80"/>
                </a:lnTo>
                <a:lnTo>
                  <a:pt x="255" y="105"/>
                </a:lnTo>
                <a:lnTo>
                  <a:pt x="255" y="126"/>
                </a:lnTo>
                <a:lnTo>
                  <a:pt x="255" y="128"/>
                </a:lnTo>
                <a:lnTo>
                  <a:pt x="255" y="132"/>
                </a:lnTo>
                <a:lnTo>
                  <a:pt x="255" y="145"/>
                </a:lnTo>
                <a:lnTo>
                  <a:pt x="255" y="148"/>
                </a:lnTo>
                <a:lnTo>
                  <a:pt x="255" y="152"/>
                </a:lnTo>
                <a:lnTo>
                  <a:pt x="255" y="158"/>
                </a:lnTo>
                <a:lnTo>
                  <a:pt x="255" y="166"/>
                </a:lnTo>
                <a:lnTo>
                  <a:pt x="255" y="168"/>
                </a:lnTo>
                <a:lnTo>
                  <a:pt x="255" y="172"/>
                </a:lnTo>
                <a:lnTo>
                  <a:pt x="255" y="180"/>
                </a:lnTo>
                <a:lnTo>
                  <a:pt x="255" y="185"/>
                </a:lnTo>
                <a:lnTo>
                  <a:pt x="255" y="188"/>
                </a:lnTo>
                <a:lnTo>
                  <a:pt x="255" y="193"/>
                </a:lnTo>
                <a:lnTo>
                  <a:pt x="255" y="200"/>
                </a:lnTo>
                <a:lnTo>
                  <a:pt x="255" y="203"/>
                </a:lnTo>
                <a:lnTo>
                  <a:pt x="255" y="206"/>
                </a:lnTo>
                <a:lnTo>
                  <a:pt x="255" y="208"/>
                </a:lnTo>
                <a:lnTo>
                  <a:pt x="255" y="212"/>
                </a:lnTo>
                <a:lnTo>
                  <a:pt x="255" y="217"/>
                </a:lnTo>
                <a:lnTo>
                  <a:pt x="255" y="222"/>
                </a:lnTo>
                <a:lnTo>
                  <a:pt x="255" y="230"/>
                </a:lnTo>
                <a:lnTo>
                  <a:pt x="255" y="240"/>
                </a:lnTo>
                <a:lnTo>
                  <a:pt x="255" y="241"/>
                </a:lnTo>
                <a:lnTo>
                  <a:pt x="255" y="243"/>
                </a:lnTo>
                <a:lnTo>
                  <a:pt x="255" y="244"/>
                </a:lnTo>
                <a:lnTo>
                  <a:pt x="255" y="246"/>
                </a:lnTo>
                <a:lnTo>
                  <a:pt x="255" y="248"/>
                </a:lnTo>
                <a:lnTo>
                  <a:pt x="255" y="249"/>
                </a:lnTo>
                <a:lnTo>
                  <a:pt x="255" y="251"/>
                </a:lnTo>
                <a:lnTo>
                  <a:pt x="255" y="252"/>
                </a:lnTo>
                <a:lnTo>
                  <a:pt x="255" y="254"/>
                </a:lnTo>
                <a:lnTo>
                  <a:pt x="255" y="256"/>
                </a:lnTo>
                <a:lnTo>
                  <a:pt x="255" y="257"/>
                </a:lnTo>
                <a:lnTo>
                  <a:pt x="255" y="259"/>
                </a:lnTo>
                <a:lnTo>
                  <a:pt x="255" y="260"/>
                </a:lnTo>
                <a:lnTo>
                  <a:pt x="255" y="262"/>
                </a:lnTo>
                <a:lnTo>
                  <a:pt x="255" y="264"/>
                </a:lnTo>
                <a:lnTo>
                  <a:pt x="255" y="265"/>
                </a:lnTo>
                <a:lnTo>
                  <a:pt x="255" y="267"/>
                </a:lnTo>
                <a:lnTo>
                  <a:pt x="255" y="268"/>
                </a:lnTo>
                <a:lnTo>
                  <a:pt x="255" y="270"/>
                </a:lnTo>
                <a:lnTo>
                  <a:pt x="255" y="272"/>
                </a:lnTo>
                <a:lnTo>
                  <a:pt x="255" y="273"/>
                </a:lnTo>
                <a:lnTo>
                  <a:pt x="255" y="275"/>
                </a:lnTo>
                <a:lnTo>
                  <a:pt x="255" y="276"/>
                </a:lnTo>
                <a:lnTo>
                  <a:pt x="255" y="278"/>
                </a:lnTo>
                <a:lnTo>
                  <a:pt x="255" y="280"/>
                </a:lnTo>
                <a:lnTo>
                  <a:pt x="255" y="281"/>
                </a:lnTo>
                <a:lnTo>
                  <a:pt x="255" y="283"/>
                </a:lnTo>
                <a:lnTo>
                  <a:pt x="255" y="292"/>
                </a:lnTo>
                <a:lnTo>
                  <a:pt x="255" y="305"/>
                </a:lnTo>
                <a:lnTo>
                  <a:pt x="255" y="318"/>
                </a:lnTo>
                <a:lnTo>
                  <a:pt x="240" y="318"/>
                </a:lnTo>
                <a:lnTo>
                  <a:pt x="228" y="318"/>
                </a:lnTo>
                <a:lnTo>
                  <a:pt x="215" y="318"/>
                </a:lnTo>
                <a:lnTo>
                  <a:pt x="213" y="318"/>
                </a:lnTo>
                <a:lnTo>
                  <a:pt x="212" y="318"/>
                </a:lnTo>
                <a:lnTo>
                  <a:pt x="210" y="318"/>
                </a:lnTo>
                <a:lnTo>
                  <a:pt x="208" y="318"/>
                </a:lnTo>
                <a:lnTo>
                  <a:pt x="207" y="318"/>
                </a:lnTo>
                <a:lnTo>
                  <a:pt x="205" y="318"/>
                </a:lnTo>
                <a:lnTo>
                  <a:pt x="204" y="318"/>
                </a:lnTo>
                <a:lnTo>
                  <a:pt x="202" y="318"/>
                </a:lnTo>
                <a:lnTo>
                  <a:pt x="200" y="318"/>
                </a:lnTo>
                <a:lnTo>
                  <a:pt x="199" y="318"/>
                </a:lnTo>
                <a:lnTo>
                  <a:pt x="197" y="318"/>
                </a:lnTo>
                <a:lnTo>
                  <a:pt x="196" y="318"/>
                </a:lnTo>
                <a:lnTo>
                  <a:pt x="194" y="318"/>
                </a:lnTo>
                <a:lnTo>
                  <a:pt x="192" y="318"/>
                </a:lnTo>
                <a:lnTo>
                  <a:pt x="191" y="318"/>
                </a:lnTo>
                <a:lnTo>
                  <a:pt x="189" y="318"/>
                </a:lnTo>
                <a:lnTo>
                  <a:pt x="188" y="318"/>
                </a:lnTo>
                <a:lnTo>
                  <a:pt x="186" y="318"/>
                </a:lnTo>
                <a:lnTo>
                  <a:pt x="184" y="318"/>
                </a:lnTo>
                <a:lnTo>
                  <a:pt x="183" y="318"/>
                </a:lnTo>
                <a:lnTo>
                  <a:pt x="181" y="318"/>
                </a:lnTo>
                <a:lnTo>
                  <a:pt x="180" y="318"/>
                </a:lnTo>
                <a:lnTo>
                  <a:pt x="178" y="318"/>
                </a:lnTo>
                <a:lnTo>
                  <a:pt x="176" y="318"/>
                </a:lnTo>
                <a:lnTo>
                  <a:pt x="175" y="318"/>
                </a:lnTo>
                <a:lnTo>
                  <a:pt x="173" y="318"/>
                </a:lnTo>
                <a:lnTo>
                  <a:pt x="172" y="318"/>
                </a:lnTo>
                <a:lnTo>
                  <a:pt x="170" y="318"/>
                </a:lnTo>
                <a:lnTo>
                  <a:pt x="168" y="318"/>
                </a:lnTo>
                <a:lnTo>
                  <a:pt x="167" y="318"/>
                </a:lnTo>
                <a:lnTo>
                  <a:pt x="165" y="318"/>
                </a:lnTo>
                <a:lnTo>
                  <a:pt x="164" y="318"/>
                </a:lnTo>
                <a:lnTo>
                  <a:pt x="162" y="318"/>
                </a:lnTo>
                <a:lnTo>
                  <a:pt x="160" y="318"/>
                </a:lnTo>
                <a:lnTo>
                  <a:pt x="159" y="318"/>
                </a:lnTo>
                <a:lnTo>
                  <a:pt x="157" y="318"/>
                </a:lnTo>
                <a:lnTo>
                  <a:pt x="156" y="318"/>
                </a:lnTo>
                <a:lnTo>
                  <a:pt x="154" y="318"/>
                </a:lnTo>
                <a:lnTo>
                  <a:pt x="152" y="318"/>
                </a:lnTo>
                <a:lnTo>
                  <a:pt x="151" y="318"/>
                </a:lnTo>
                <a:lnTo>
                  <a:pt x="149" y="318"/>
                </a:lnTo>
                <a:lnTo>
                  <a:pt x="148" y="318"/>
                </a:lnTo>
                <a:lnTo>
                  <a:pt x="146" y="318"/>
                </a:lnTo>
                <a:lnTo>
                  <a:pt x="144" y="318"/>
                </a:lnTo>
                <a:lnTo>
                  <a:pt x="143" y="318"/>
                </a:lnTo>
                <a:lnTo>
                  <a:pt x="141" y="318"/>
                </a:lnTo>
                <a:lnTo>
                  <a:pt x="140" y="318"/>
                </a:lnTo>
                <a:lnTo>
                  <a:pt x="138" y="318"/>
                </a:lnTo>
                <a:lnTo>
                  <a:pt x="136" y="318"/>
                </a:lnTo>
                <a:lnTo>
                  <a:pt x="135" y="318"/>
                </a:lnTo>
                <a:lnTo>
                  <a:pt x="133" y="318"/>
                </a:lnTo>
                <a:lnTo>
                  <a:pt x="132" y="318"/>
                </a:lnTo>
                <a:lnTo>
                  <a:pt x="130" y="318"/>
                </a:lnTo>
                <a:lnTo>
                  <a:pt x="128" y="318"/>
                </a:lnTo>
                <a:lnTo>
                  <a:pt x="127" y="318"/>
                </a:lnTo>
                <a:lnTo>
                  <a:pt x="127" y="316"/>
                </a:lnTo>
                <a:lnTo>
                  <a:pt x="124" y="318"/>
                </a:lnTo>
                <a:lnTo>
                  <a:pt x="122" y="318"/>
                </a:lnTo>
                <a:lnTo>
                  <a:pt x="120" y="318"/>
                </a:lnTo>
                <a:lnTo>
                  <a:pt x="119" y="318"/>
                </a:lnTo>
                <a:lnTo>
                  <a:pt x="117" y="318"/>
                </a:lnTo>
                <a:lnTo>
                  <a:pt x="116" y="318"/>
                </a:lnTo>
                <a:lnTo>
                  <a:pt x="114" y="318"/>
                </a:lnTo>
                <a:lnTo>
                  <a:pt x="112" y="318"/>
                </a:lnTo>
                <a:lnTo>
                  <a:pt x="111" y="318"/>
                </a:lnTo>
                <a:lnTo>
                  <a:pt x="109" y="318"/>
                </a:lnTo>
                <a:lnTo>
                  <a:pt x="108" y="318"/>
                </a:lnTo>
                <a:lnTo>
                  <a:pt x="106" y="318"/>
                </a:lnTo>
                <a:lnTo>
                  <a:pt x="104" y="318"/>
                </a:lnTo>
                <a:lnTo>
                  <a:pt x="103" y="318"/>
                </a:lnTo>
                <a:lnTo>
                  <a:pt x="101" y="318"/>
                </a:lnTo>
                <a:lnTo>
                  <a:pt x="100" y="318"/>
                </a:lnTo>
                <a:lnTo>
                  <a:pt x="98" y="318"/>
                </a:lnTo>
                <a:lnTo>
                  <a:pt x="96" y="318"/>
                </a:lnTo>
                <a:lnTo>
                  <a:pt x="95" y="318"/>
                </a:lnTo>
                <a:lnTo>
                  <a:pt x="93" y="318"/>
                </a:lnTo>
                <a:lnTo>
                  <a:pt x="92" y="318"/>
                </a:lnTo>
                <a:lnTo>
                  <a:pt x="90" y="318"/>
                </a:lnTo>
                <a:lnTo>
                  <a:pt x="88" y="318"/>
                </a:lnTo>
                <a:lnTo>
                  <a:pt x="87" y="318"/>
                </a:lnTo>
                <a:lnTo>
                  <a:pt x="85" y="318"/>
                </a:lnTo>
                <a:lnTo>
                  <a:pt x="84" y="318"/>
                </a:lnTo>
                <a:lnTo>
                  <a:pt x="82" y="318"/>
                </a:lnTo>
                <a:lnTo>
                  <a:pt x="80" y="318"/>
                </a:lnTo>
                <a:lnTo>
                  <a:pt x="79" y="318"/>
                </a:lnTo>
                <a:lnTo>
                  <a:pt x="77" y="318"/>
                </a:lnTo>
                <a:lnTo>
                  <a:pt x="76" y="318"/>
                </a:lnTo>
                <a:lnTo>
                  <a:pt x="74" y="318"/>
                </a:lnTo>
                <a:lnTo>
                  <a:pt x="72" y="318"/>
                </a:lnTo>
                <a:lnTo>
                  <a:pt x="71" y="318"/>
                </a:lnTo>
                <a:lnTo>
                  <a:pt x="69" y="318"/>
                </a:lnTo>
                <a:lnTo>
                  <a:pt x="68" y="318"/>
                </a:lnTo>
                <a:lnTo>
                  <a:pt x="66" y="318"/>
                </a:lnTo>
                <a:lnTo>
                  <a:pt x="64" y="318"/>
                </a:lnTo>
                <a:lnTo>
                  <a:pt x="63" y="318"/>
                </a:lnTo>
                <a:lnTo>
                  <a:pt x="61" y="318"/>
                </a:lnTo>
                <a:lnTo>
                  <a:pt x="60" y="318"/>
                </a:lnTo>
                <a:lnTo>
                  <a:pt x="58" y="318"/>
                </a:lnTo>
                <a:lnTo>
                  <a:pt x="56" y="318"/>
                </a:lnTo>
                <a:lnTo>
                  <a:pt x="40" y="318"/>
                </a:lnTo>
                <a:lnTo>
                  <a:pt x="32" y="318"/>
                </a:lnTo>
                <a:lnTo>
                  <a:pt x="15" y="318"/>
                </a:lnTo>
                <a:lnTo>
                  <a:pt x="15" y="292"/>
                </a:lnTo>
                <a:lnTo>
                  <a:pt x="15" y="272"/>
                </a:lnTo>
                <a:lnTo>
                  <a:pt x="15" y="270"/>
                </a:lnTo>
                <a:lnTo>
                  <a:pt x="15" y="257"/>
                </a:lnTo>
                <a:lnTo>
                  <a:pt x="15" y="254"/>
                </a:lnTo>
                <a:lnTo>
                  <a:pt x="15" y="252"/>
                </a:lnTo>
                <a:lnTo>
                  <a:pt x="15" y="244"/>
                </a:lnTo>
                <a:lnTo>
                  <a:pt x="15" y="238"/>
                </a:lnTo>
                <a:lnTo>
                  <a:pt x="15" y="230"/>
                </a:lnTo>
                <a:lnTo>
                  <a:pt x="15" y="222"/>
                </a:lnTo>
                <a:lnTo>
                  <a:pt x="15" y="219"/>
                </a:lnTo>
                <a:lnTo>
                  <a:pt x="15" y="211"/>
                </a:lnTo>
                <a:lnTo>
                  <a:pt x="15" y="208"/>
                </a:lnTo>
                <a:lnTo>
                  <a:pt x="15" y="200"/>
                </a:lnTo>
                <a:lnTo>
                  <a:pt x="15" y="198"/>
                </a:lnTo>
                <a:lnTo>
                  <a:pt x="15" y="193"/>
                </a:lnTo>
                <a:lnTo>
                  <a:pt x="15" y="185"/>
                </a:lnTo>
                <a:lnTo>
                  <a:pt x="15" y="179"/>
                </a:lnTo>
                <a:lnTo>
                  <a:pt x="15" y="168"/>
                </a:lnTo>
                <a:lnTo>
                  <a:pt x="15" y="163"/>
                </a:lnTo>
                <a:lnTo>
                  <a:pt x="15" y="160"/>
                </a:lnTo>
                <a:lnTo>
                  <a:pt x="15" y="158"/>
                </a:lnTo>
                <a:lnTo>
                  <a:pt x="15" y="150"/>
                </a:lnTo>
                <a:lnTo>
                  <a:pt x="15" y="148"/>
                </a:lnTo>
                <a:lnTo>
                  <a:pt x="15" y="120"/>
                </a:lnTo>
                <a:lnTo>
                  <a:pt x="15" y="112"/>
                </a:lnTo>
                <a:lnTo>
                  <a:pt x="15" y="91"/>
                </a:lnTo>
                <a:lnTo>
                  <a:pt x="15" y="80"/>
                </a:lnTo>
                <a:lnTo>
                  <a:pt x="10" y="80"/>
                </a:lnTo>
                <a:lnTo>
                  <a:pt x="0" y="80"/>
                </a:lnTo>
                <a:lnTo>
                  <a:pt x="0" y="76"/>
                </a:lnTo>
                <a:lnTo>
                  <a:pt x="0" y="70"/>
                </a:lnTo>
                <a:lnTo>
                  <a:pt x="0" y="65"/>
                </a:lnTo>
                <a:lnTo>
                  <a:pt x="0" y="36"/>
                </a:lnTo>
                <a:lnTo>
                  <a:pt x="0" y="32"/>
                </a:lnTo>
                <a:lnTo>
                  <a:pt x="0" y="24"/>
                </a:lnTo>
                <a:lnTo>
                  <a:pt x="0" y="19"/>
                </a:lnTo>
                <a:lnTo>
                  <a:pt x="0" y="11"/>
                </a:lnTo>
                <a:lnTo>
                  <a:pt x="0" y="0"/>
                </a:lnTo>
                <a:lnTo>
                  <a:pt x="8" y="0"/>
                </a:lnTo>
                <a:lnTo>
                  <a:pt x="13" y="0"/>
                </a:lnTo>
                <a:lnTo>
                  <a:pt x="24" y="0"/>
                </a:lnTo>
                <a:lnTo>
                  <a:pt x="39" y="0"/>
                </a:lnTo>
                <a:lnTo>
                  <a:pt x="40" y="0"/>
                </a:lnTo>
                <a:lnTo>
                  <a:pt x="61" y="0"/>
                </a:lnTo>
                <a:lnTo>
                  <a:pt x="69" y="0"/>
                </a:lnTo>
                <a:lnTo>
                  <a:pt x="82" y="0"/>
                </a:lnTo>
                <a:lnTo>
                  <a:pt x="92" y="0"/>
                </a:lnTo>
                <a:lnTo>
                  <a:pt x="96" y="0"/>
                </a:lnTo>
                <a:lnTo>
                  <a:pt x="106" y="0"/>
                </a:lnTo>
                <a:lnTo>
                  <a:pt x="124" y="0"/>
                </a:lnTo>
                <a:lnTo>
                  <a:pt x="127" y="0"/>
                </a:lnTo>
                <a:lnTo>
                  <a:pt x="132" y="0"/>
                </a:lnTo>
                <a:lnTo>
                  <a:pt x="143" y="0"/>
                </a:lnTo>
                <a:lnTo>
                  <a:pt x="162" y="0"/>
                </a:lnTo>
                <a:close/>
              </a:path>
            </a:pathLst>
          </a:custGeom>
          <a:solidFill>
            <a:srgbClr val="8758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7"/>
          <p:cNvSpPr>
            <a:spLocks/>
          </p:cNvSpPr>
          <p:nvPr/>
        </p:nvSpPr>
        <p:spPr bwMode="auto">
          <a:xfrm>
            <a:off x="2908301" y="1897063"/>
            <a:ext cx="528638" cy="887413"/>
          </a:xfrm>
          <a:custGeom>
            <a:avLst/>
            <a:gdLst/>
            <a:ahLst/>
            <a:cxnLst>
              <a:cxn ang="0">
                <a:pos x="192" y="40"/>
              </a:cxn>
              <a:cxn ang="0">
                <a:pos x="198" y="63"/>
              </a:cxn>
              <a:cxn ang="0">
                <a:pos x="203" y="77"/>
              </a:cxn>
              <a:cxn ang="0">
                <a:pos x="200" y="119"/>
              </a:cxn>
              <a:cxn ang="0">
                <a:pos x="202" y="149"/>
              </a:cxn>
              <a:cxn ang="0">
                <a:pos x="213" y="131"/>
              </a:cxn>
              <a:cxn ang="0">
                <a:pos x="219" y="127"/>
              </a:cxn>
              <a:cxn ang="0">
                <a:pos x="213" y="154"/>
              </a:cxn>
              <a:cxn ang="0">
                <a:pos x="216" y="171"/>
              </a:cxn>
              <a:cxn ang="0">
                <a:pos x="229" y="171"/>
              </a:cxn>
              <a:cxn ang="0">
                <a:pos x="227" y="186"/>
              </a:cxn>
              <a:cxn ang="0">
                <a:pos x="226" y="203"/>
              </a:cxn>
              <a:cxn ang="0">
                <a:pos x="221" y="229"/>
              </a:cxn>
              <a:cxn ang="0">
                <a:pos x="206" y="239"/>
              </a:cxn>
              <a:cxn ang="0">
                <a:pos x="200" y="221"/>
              </a:cxn>
              <a:cxn ang="0">
                <a:pos x="190" y="259"/>
              </a:cxn>
              <a:cxn ang="0">
                <a:pos x="200" y="256"/>
              </a:cxn>
              <a:cxn ang="0">
                <a:pos x="202" y="285"/>
              </a:cxn>
              <a:cxn ang="0">
                <a:pos x="198" y="317"/>
              </a:cxn>
              <a:cxn ang="0">
                <a:pos x="200" y="349"/>
              </a:cxn>
              <a:cxn ang="0">
                <a:pos x="210" y="360"/>
              </a:cxn>
              <a:cxn ang="0">
                <a:pos x="227" y="371"/>
              </a:cxn>
              <a:cxn ang="0">
                <a:pos x="245" y="376"/>
              </a:cxn>
              <a:cxn ang="0">
                <a:pos x="253" y="394"/>
              </a:cxn>
              <a:cxn ang="0">
                <a:pos x="264" y="416"/>
              </a:cxn>
              <a:cxn ang="0">
                <a:pos x="280" y="424"/>
              </a:cxn>
              <a:cxn ang="0">
                <a:pos x="272" y="442"/>
              </a:cxn>
              <a:cxn ang="0">
                <a:pos x="290" y="443"/>
              </a:cxn>
              <a:cxn ang="0">
                <a:pos x="306" y="432"/>
              </a:cxn>
              <a:cxn ang="0">
                <a:pos x="317" y="418"/>
              </a:cxn>
              <a:cxn ang="0">
                <a:pos x="326" y="399"/>
              </a:cxn>
              <a:cxn ang="0">
                <a:pos x="333" y="527"/>
              </a:cxn>
              <a:cxn ang="0">
                <a:pos x="211" y="557"/>
              </a:cxn>
              <a:cxn ang="0">
                <a:pos x="173" y="557"/>
              </a:cxn>
              <a:cxn ang="0">
                <a:pos x="146" y="559"/>
              </a:cxn>
              <a:cxn ang="0">
                <a:pos x="102" y="559"/>
              </a:cxn>
              <a:cxn ang="0">
                <a:pos x="72" y="559"/>
              </a:cxn>
              <a:cxn ang="0">
                <a:pos x="43" y="559"/>
              </a:cxn>
              <a:cxn ang="0">
                <a:pos x="14" y="559"/>
              </a:cxn>
              <a:cxn ang="0">
                <a:pos x="13" y="471"/>
              </a:cxn>
              <a:cxn ang="0">
                <a:pos x="134" y="319"/>
              </a:cxn>
              <a:cxn ang="0">
                <a:pos x="174" y="317"/>
              </a:cxn>
              <a:cxn ang="0">
                <a:pos x="181" y="290"/>
              </a:cxn>
              <a:cxn ang="0">
                <a:pos x="178" y="279"/>
              </a:cxn>
              <a:cxn ang="0">
                <a:pos x="170" y="251"/>
              </a:cxn>
              <a:cxn ang="0">
                <a:pos x="171" y="227"/>
              </a:cxn>
              <a:cxn ang="0">
                <a:pos x="178" y="208"/>
              </a:cxn>
              <a:cxn ang="0">
                <a:pos x="186" y="186"/>
              </a:cxn>
              <a:cxn ang="0">
                <a:pos x="181" y="163"/>
              </a:cxn>
              <a:cxn ang="0">
                <a:pos x="190" y="143"/>
              </a:cxn>
              <a:cxn ang="0">
                <a:pos x="181" y="131"/>
              </a:cxn>
              <a:cxn ang="0">
                <a:pos x="176" y="170"/>
              </a:cxn>
              <a:cxn ang="0">
                <a:pos x="170" y="149"/>
              </a:cxn>
              <a:cxn ang="0">
                <a:pos x="170" y="130"/>
              </a:cxn>
              <a:cxn ang="0">
                <a:pos x="166" y="133"/>
              </a:cxn>
              <a:cxn ang="0">
                <a:pos x="162" y="91"/>
              </a:cxn>
              <a:cxn ang="0">
                <a:pos x="163" y="53"/>
              </a:cxn>
              <a:cxn ang="0">
                <a:pos x="154" y="61"/>
              </a:cxn>
              <a:cxn ang="0">
                <a:pos x="147" y="56"/>
              </a:cxn>
              <a:cxn ang="0">
                <a:pos x="152" y="24"/>
              </a:cxn>
              <a:cxn ang="0">
                <a:pos x="157" y="37"/>
              </a:cxn>
              <a:cxn ang="0">
                <a:pos x="173" y="7"/>
              </a:cxn>
            </a:cxnLst>
            <a:rect l="0" t="0" r="r" b="b"/>
            <a:pathLst>
              <a:path w="333" h="559">
                <a:moveTo>
                  <a:pt x="179" y="0"/>
                </a:moveTo>
                <a:lnTo>
                  <a:pt x="181" y="0"/>
                </a:lnTo>
                <a:lnTo>
                  <a:pt x="184" y="2"/>
                </a:lnTo>
                <a:lnTo>
                  <a:pt x="184" y="8"/>
                </a:lnTo>
                <a:lnTo>
                  <a:pt x="182" y="15"/>
                </a:lnTo>
                <a:lnTo>
                  <a:pt x="182" y="16"/>
                </a:lnTo>
                <a:lnTo>
                  <a:pt x="182" y="19"/>
                </a:lnTo>
                <a:lnTo>
                  <a:pt x="182" y="23"/>
                </a:lnTo>
                <a:lnTo>
                  <a:pt x="186" y="26"/>
                </a:lnTo>
                <a:lnTo>
                  <a:pt x="186" y="29"/>
                </a:lnTo>
                <a:lnTo>
                  <a:pt x="186" y="31"/>
                </a:lnTo>
                <a:lnTo>
                  <a:pt x="186" y="32"/>
                </a:lnTo>
                <a:lnTo>
                  <a:pt x="186" y="34"/>
                </a:lnTo>
                <a:lnTo>
                  <a:pt x="189" y="34"/>
                </a:lnTo>
                <a:lnTo>
                  <a:pt x="189" y="35"/>
                </a:lnTo>
                <a:lnTo>
                  <a:pt x="190" y="37"/>
                </a:lnTo>
                <a:lnTo>
                  <a:pt x="192" y="39"/>
                </a:lnTo>
                <a:lnTo>
                  <a:pt x="192" y="40"/>
                </a:lnTo>
                <a:lnTo>
                  <a:pt x="194" y="42"/>
                </a:lnTo>
                <a:lnTo>
                  <a:pt x="194" y="45"/>
                </a:lnTo>
                <a:lnTo>
                  <a:pt x="192" y="47"/>
                </a:lnTo>
                <a:lnTo>
                  <a:pt x="192" y="53"/>
                </a:lnTo>
                <a:lnTo>
                  <a:pt x="192" y="55"/>
                </a:lnTo>
                <a:lnTo>
                  <a:pt x="192" y="58"/>
                </a:lnTo>
                <a:lnTo>
                  <a:pt x="195" y="58"/>
                </a:lnTo>
                <a:lnTo>
                  <a:pt x="195" y="56"/>
                </a:lnTo>
                <a:lnTo>
                  <a:pt x="195" y="55"/>
                </a:lnTo>
                <a:lnTo>
                  <a:pt x="197" y="55"/>
                </a:lnTo>
                <a:lnTo>
                  <a:pt x="198" y="55"/>
                </a:lnTo>
                <a:lnTo>
                  <a:pt x="198" y="53"/>
                </a:lnTo>
                <a:lnTo>
                  <a:pt x="198" y="55"/>
                </a:lnTo>
                <a:lnTo>
                  <a:pt x="198" y="56"/>
                </a:lnTo>
                <a:lnTo>
                  <a:pt x="198" y="58"/>
                </a:lnTo>
                <a:lnTo>
                  <a:pt x="198" y="59"/>
                </a:lnTo>
                <a:lnTo>
                  <a:pt x="198" y="61"/>
                </a:lnTo>
                <a:lnTo>
                  <a:pt x="198" y="63"/>
                </a:lnTo>
                <a:lnTo>
                  <a:pt x="198" y="64"/>
                </a:lnTo>
                <a:lnTo>
                  <a:pt x="198" y="66"/>
                </a:lnTo>
                <a:lnTo>
                  <a:pt x="200" y="66"/>
                </a:lnTo>
                <a:lnTo>
                  <a:pt x="202" y="64"/>
                </a:lnTo>
                <a:lnTo>
                  <a:pt x="202" y="66"/>
                </a:lnTo>
                <a:lnTo>
                  <a:pt x="203" y="67"/>
                </a:lnTo>
                <a:lnTo>
                  <a:pt x="203" y="71"/>
                </a:lnTo>
                <a:lnTo>
                  <a:pt x="205" y="72"/>
                </a:lnTo>
                <a:lnTo>
                  <a:pt x="205" y="74"/>
                </a:lnTo>
                <a:lnTo>
                  <a:pt x="203" y="77"/>
                </a:lnTo>
                <a:lnTo>
                  <a:pt x="205" y="79"/>
                </a:lnTo>
                <a:lnTo>
                  <a:pt x="206" y="79"/>
                </a:lnTo>
                <a:lnTo>
                  <a:pt x="208" y="77"/>
                </a:lnTo>
                <a:lnTo>
                  <a:pt x="208" y="79"/>
                </a:lnTo>
                <a:lnTo>
                  <a:pt x="206" y="79"/>
                </a:lnTo>
                <a:lnTo>
                  <a:pt x="205" y="79"/>
                </a:lnTo>
                <a:lnTo>
                  <a:pt x="203" y="79"/>
                </a:lnTo>
                <a:lnTo>
                  <a:pt x="203" y="77"/>
                </a:lnTo>
                <a:lnTo>
                  <a:pt x="202" y="77"/>
                </a:lnTo>
                <a:lnTo>
                  <a:pt x="200" y="79"/>
                </a:lnTo>
                <a:lnTo>
                  <a:pt x="200" y="80"/>
                </a:lnTo>
                <a:lnTo>
                  <a:pt x="200" y="82"/>
                </a:lnTo>
                <a:lnTo>
                  <a:pt x="200" y="83"/>
                </a:lnTo>
                <a:lnTo>
                  <a:pt x="198" y="85"/>
                </a:lnTo>
                <a:lnTo>
                  <a:pt x="197" y="85"/>
                </a:lnTo>
                <a:lnTo>
                  <a:pt x="197" y="87"/>
                </a:lnTo>
                <a:lnTo>
                  <a:pt x="197" y="91"/>
                </a:lnTo>
                <a:lnTo>
                  <a:pt x="197" y="93"/>
                </a:lnTo>
                <a:lnTo>
                  <a:pt x="197" y="98"/>
                </a:lnTo>
                <a:lnTo>
                  <a:pt x="197" y="99"/>
                </a:lnTo>
                <a:lnTo>
                  <a:pt x="198" y="103"/>
                </a:lnTo>
                <a:lnTo>
                  <a:pt x="198" y="106"/>
                </a:lnTo>
                <a:lnTo>
                  <a:pt x="197" y="109"/>
                </a:lnTo>
                <a:lnTo>
                  <a:pt x="198" y="111"/>
                </a:lnTo>
                <a:lnTo>
                  <a:pt x="200" y="115"/>
                </a:lnTo>
                <a:lnTo>
                  <a:pt x="200" y="119"/>
                </a:lnTo>
                <a:lnTo>
                  <a:pt x="200" y="120"/>
                </a:lnTo>
                <a:lnTo>
                  <a:pt x="200" y="123"/>
                </a:lnTo>
                <a:lnTo>
                  <a:pt x="198" y="125"/>
                </a:lnTo>
                <a:lnTo>
                  <a:pt x="200" y="127"/>
                </a:lnTo>
                <a:lnTo>
                  <a:pt x="200" y="128"/>
                </a:lnTo>
                <a:lnTo>
                  <a:pt x="200" y="130"/>
                </a:lnTo>
                <a:lnTo>
                  <a:pt x="200" y="131"/>
                </a:lnTo>
                <a:lnTo>
                  <a:pt x="200" y="133"/>
                </a:lnTo>
                <a:lnTo>
                  <a:pt x="202" y="136"/>
                </a:lnTo>
                <a:lnTo>
                  <a:pt x="202" y="138"/>
                </a:lnTo>
                <a:lnTo>
                  <a:pt x="202" y="139"/>
                </a:lnTo>
                <a:lnTo>
                  <a:pt x="202" y="141"/>
                </a:lnTo>
                <a:lnTo>
                  <a:pt x="202" y="143"/>
                </a:lnTo>
                <a:lnTo>
                  <a:pt x="202" y="144"/>
                </a:lnTo>
                <a:lnTo>
                  <a:pt x="202" y="146"/>
                </a:lnTo>
                <a:lnTo>
                  <a:pt x="202" y="147"/>
                </a:lnTo>
                <a:lnTo>
                  <a:pt x="203" y="149"/>
                </a:lnTo>
                <a:lnTo>
                  <a:pt x="202" y="149"/>
                </a:lnTo>
                <a:lnTo>
                  <a:pt x="202" y="151"/>
                </a:lnTo>
                <a:lnTo>
                  <a:pt x="203" y="154"/>
                </a:lnTo>
                <a:lnTo>
                  <a:pt x="205" y="154"/>
                </a:lnTo>
                <a:lnTo>
                  <a:pt x="206" y="154"/>
                </a:lnTo>
                <a:lnTo>
                  <a:pt x="206" y="152"/>
                </a:lnTo>
                <a:lnTo>
                  <a:pt x="206" y="151"/>
                </a:lnTo>
                <a:lnTo>
                  <a:pt x="206" y="149"/>
                </a:lnTo>
                <a:lnTo>
                  <a:pt x="208" y="147"/>
                </a:lnTo>
                <a:lnTo>
                  <a:pt x="208" y="144"/>
                </a:lnTo>
                <a:lnTo>
                  <a:pt x="210" y="143"/>
                </a:lnTo>
                <a:lnTo>
                  <a:pt x="210" y="141"/>
                </a:lnTo>
                <a:lnTo>
                  <a:pt x="210" y="139"/>
                </a:lnTo>
                <a:lnTo>
                  <a:pt x="210" y="138"/>
                </a:lnTo>
                <a:lnTo>
                  <a:pt x="211" y="138"/>
                </a:lnTo>
                <a:lnTo>
                  <a:pt x="211" y="136"/>
                </a:lnTo>
                <a:lnTo>
                  <a:pt x="213" y="135"/>
                </a:lnTo>
                <a:lnTo>
                  <a:pt x="213" y="133"/>
                </a:lnTo>
                <a:lnTo>
                  <a:pt x="213" y="131"/>
                </a:lnTo>
                <a:lnTo>
                  <a:pt x="213" y="130"/>
                </a:lnTo>
                <a:lnTo>
                  <a:pt x="214" y="128"/>
                </a:lnTo>
                <a:lnTo>
                  <a:pt x="214" y="127"/>
                </a:lnTo>
                <a:lnTo>
                  <a:pt x="213" y="127"/>
                </a:lnTo>
                <a:lnTo>
                  <a:pt x="213" y="125"/>
                </a:lnTo>
                <a:lnTo>
                  <a:pt x="214" y="125"/>
                </a:lnTo>
                <a:lnTo>
                  <a:pt x="214" y="123"/>
                </a:lnTo>
                <a:lnTo>
                  <a:pt x="214" y="122"/>
                </a:lnTo>
                <a:lnTo>
                  <a:pt x="214" y="120"/>
                </a:lnTo>
                <a:lnTo>
                  <a:pt x="216" y="119"/>
                </a:lnTo>
                <a:lnTo>
                  <a:pt x="216" y="117"/>
                </a:lnTo>
                <a:lnTo>
                  <a:pt x="216" y="115"/>
                </a:lnTo>
                <a:lnTo>
                  <a:pt x="218" y="119"/>
                </a:lnTo>
                <a:lnTo>
                  <a:pt x="218" y="120"/>
                </a:lnTo>
                <a:lnTo>
                  <a:pt x="219" y="122"/>
                </a:lnTo>
                <a:lnTo>
                  <a:pt x="219" y="123"/>
                </a:lnTo>
                <a:lnTo>
                  <a:pt x="219" y="125"/>
                </a:lnTo>
                <a:lnTo>
                  <a:pt x="219" y="127"/>
                </a:lnTo>
                <a:lnTo>
                  <a:pt x="219" y="131"/>
                </a:lnTo>
                <a:lnTo>
                  <a:pt x="218" y="131"/>
                </a:lnTo>
                <a:lnTo>
                  <a:pt x="218" y="133"/>
                </a:lnTo>
                <a:lnTo>
                  <a:pt x="219" y="133"/>
                </a:lnTo>
                <a:lnTo>
                  <a:pt x="219" y="135"/>
                </a:lnTo>
                <a:lnTo>
                  <a:pt x="219" y="136"/>
                </a:lnTo>
                <a:lnTo>
                  <a:pt x="219" y="138"/>
                </a:lnTo>
                <a:lnTo>
                  <a:pt x="219" y="143"/>
                </a:lnTo>
                <a:lnTo>
                  <a:pt x="219" y="144"/>
                </a:lnTo>
                <a:lnTo>
                  <a:pt x="218" y="144"/>
                </a:lnTo>
                <a:lnTo>
                  <a:pt x="216" y="144"/>
                </a:lnTo>
                <a:lnTo>
                  <a:pt x="214" y="144"/>
                </a:lnTo>
                <a:lnTo>
                  <a:pt x="213" y="144"/>
                </a:lnTo>
                <a:lnTo>
                  <a:pt x="211" y="146"/>
                </a:lnTo>
                <a:lnTo>
                  <a:pt x="213" y="147"/>
                </a:lnTo>
                <a:lnTo>
                  <a:pt x="211" y="149"/>
                </a:lnTo>
                <a:lnTo>
                  <a:pt x="211" y="152"/>
                </a:lnTo>
                <a:lnTo>
                  <a:pt x="213" y="154"/>
                </a:lnTo>
                <a:lnTo>
                  <a:pt x="213" y="155"/>
                </a:lnTo>
                <a:lnTo>
                  <a:pt x="213" y="157"/>
                </a:lnTo>
                <a:lnTo>
                  <a:pt x="214" y="157"/>
                </a:lnTo>
                <a:lnTo>
                  <a:pt x="214" y="154"/>
                </a:lnTo>
                <a:lnTo>
                  <a:pt x="216" y="152"/>
                </a:lnTo>
                <a:lnTo>
                  <a:pt x="216" y="154"/>
                </a:lnTo>
                <a:lnTo>
                  <a:pt x="218" y="154"/>
                </a:lnTo>
                <a:lnTo>
                  <a:pt x="218" y="155"/>
                </a:lnTo>
                <a:lnTo>
                  <a:pt x="218" y="157"/>
                </a:lnTo>
                <a:lnTo>
                  <a:pt x="218" y="159"/>
                </a:lnTo>
                <a:lnTo>
                  <a:pt x="218" y="160"/>
                </a:lnTo>
                <a:lnTo>
                  <a:pt x="218" y="162"/>
                </a:lnTo>
                <a:lnTo>
                  <a:pt x="218" y="163"/>
                </a:lnTo>
                <a:lnTo>
                  <a:pt x="218" y="165"/>
                </a:lnTo>
                <a:lnTo>
                  <a:pt x="218" y="167"/>
                </a:lnTo>
                <a:lnTo>
                  <a:pt x="218" y="168"/>
                </a:lnTo>
                <a:lnTo>
                  <a:pt x="218" y="170"/>
                </a:lnTo>
                <a:lnTo>
                  <a:pt x="216" y="171"/>
                </a:lnTo>
                <a:lnTo>
                  <a:pt x="216" y="173"/>
                </a:lnTo>
                <a:lnTo>
                  <a:pt x="218" y="173"/>
                </a:lnTo>
                <a:lnTo>
                  <a:pt x="219" y="175"/>
                </a:lnTo>
                <a:lnTo>
                  <a:pt x="221" y="175"/>
                </a:lnTo>
                <a:lnTo>
                  <a:pt x="221" y="176"/>
                </a:lnTo>
                <a:lnTo>
                  <a:pt x="219" y="178"/>
                </a:lnTo>
                <a:lnTo>
                  <a:pt x="219" y="179"/>
                </a:lnTo>
                <a:lnTo>
                  <a:pt x="219" y="181"/>
                </a:lnTo>
                <a:lnTo>
                  <a:pt x="221" y="181"/>
                </a:lnTo>
                <a:lnTo>
                  <a:pt x="221" y="183"/>
                </a:lnTo>
                <a:lnTo>
                  <a:pt x="221" y="184"/>
                </a:lnTo>
                <a:lnTo>
                  <a:pt x="222" y="184"/>
                </a:lnTo>
                <a:lnTo>
                  <a:pt x="226" y="184"/>
                </a:lnTo>
                <a:lnTo>
                  <a:pt x="227" y="183"/>
                </a:lnTo>
                <a:lnTo>
                  <a:pt x="227" y="181"/>
                </a:lnTo>
                <a:lnTo>
                  <a:pt x="229" y="176"/>
                </a:lnTo>
                <a:lnTo>
                  <a:pt x="229" y="173"/>
                </a:lnTo>
                <a:lnTo>
                  <a:pt x="229" y="171"/>
                </a:lnTo>
                <a:lnTo>
                  <a:pt x="229" y="170"/>
                </a:lnTo>
                <a:lnTo>
                  <a:pt x="229" y="168"/>
                </a:lnTo>
                <a:lnTo>
                  <a:pt x="229" y="167"/>
                </a:lnTo>
                <a:lnTo>
                  <a:pt x="229" y="165"/>
                </a:lnTo>
                <a:lnTo>
                  <a:pt x="229" y="163"/>
                </a:lnTo>
                <a:lnTo>
                  <a:pt x="230" y="160"/>
                </a:lnTo>
                <a:lnTo>
                  <a:pt x="230" y="159"/>
                </a:lnTo>
                <a:lnTo>
                  <a:pt x="230" y="160"/>
                </a:lnTo>
                <a:lnTo>
                  <a:pt x="230" y="163"/>
                </a:lnTo>
                <a:lnTo>
                  <a:pt x="230" y="168"/>
                </a:lnTo>
                <a:lnTo>
                  <a:pt x="229" y="171"/>
                </a:lnTo>
                <a:lnTo>
                  <a:pt x="229" y="175"/>
                </a:lnTo>
                <a:lnTo>
                  <a:pt x="229" y="178"/>
                </a:lnTo>
                <a:lnTo>
                  <a:pt x="229" y="179"/>
                </a:lnTo>
                <a:lnTo>
                  <a:pt x="229" y="181"/>
                </a:lnTo>
                <a:lnTo>
                  <a:pt x="229" y="183"/>
                </a:lnTo>
                <a:lnTo>
                  <a:pt x="227" y="184"/>
                </a:lnTo>
                <a:lnTo>
                  <a:pt x="227" y="186"/>
                </a:lnTo>
                <a:lnTo>
                  <a:pt x="227" y="187"/>
                </a:lnTo>
                <a:lnTo>
                  <a:pt x="227" y="189"/>
                </a:lnTo>
                <a:lnTo>
                  <a:pt x="227" y="191"/>
                </a:lnTo>
                <a:lnTo>
                  <a:pt x="226" y="192"/>
                </a:lnTo>
                <a:lnTo>
                  <a:pt x="226" y="194"/>
                </a:lnTo>
                <a:lnTo>
                  <a:pt x="224" y="194"/>
                </a:lnTo>
                <a:lnTo>
                  <a:pt x="224" y="195"/>
                </a:lnTo>
                <a:lnTo>
                  <a:pt x="224" y="197"/>
                </a:lnTo>
                <a:lnTo>
                  <a:pt x="224" y="199"/>
                </a:lnTo>
                <a:lnTo>
                  <a:pt x="222" y="199"/>
                </a:lnTo>
                <a:lnTo>
                  <a:pt x="221" y="200"/>
                </a:lnTo>
                <a:lnTo>
                  <a:pt x="221" y="203"/>
                </a:lnTo>
                <a:lnTo>
                  <a:pt x="221" y="205"/>
                </a:lnTo>
                <a:lnTo>
                  <a:pt x="222" y="205"/>
                </a:lnTo>
                <a:lnTo>
                  <a:pt x="222" y="203"/>
                </a:lnTo>
                <a:lnTo>
                  <a:pt x="224" y="200"/>
                </a:lnTo>
                <a:lnTo>
                  <a:pt x="226" y="202"/>
                </a:lnTo>
                <a:lnTo>
                  <a:pt x="226" y="203"/>
                </a:lnTo>
                <a:lnTo>
                  <a:pt x="226" y="205"/>
                </a:lnTo>
                <a:lnTo>
                  <a:pt x="227" y="205"/>
                </a:lnTo>
                <a:lnTo>
                  <a:pt x="230" y="207"/>
                </a:lnTo>
                <a:lnTo>
                  <a:pt x="229" y="207"/>
                </a:lnTo>
                <a:lnTo>
                  <a:pt x="227" y="208"/>
                </a:lnTo>
                <a:lnTo>
                  <a:pt x="227" y="210"/>
                </a:lnTo>
                <a:lnTo>
                  <a:pt x="229" y="210"/>
                </a:lnTo>
                <a:lnTo>
                  <a:pt x="229" y="211"/>
                </a:lnTo>
                <a:lnTo>
                  <a:pt x="226" y="211"/>
                </a:lnTo>
                <a:lnTo>
                  <a:pt x="224" y="213"/>
                </a:lnTo>
                <a:lnTo>
                  <a:pt x="222" y="215"/>
                </a:lnTo>
                <a:lnTo>
                  <a:pt x="222" y="218"/>
                </a:lnTo>
                <a:lnTo>
                  <a:pt x="221" y="219"/>
                </a:lnTo>
                <a:lnTo>
                  <a:pt x="221" y="223"/>
                </a:lnTo>
                <a:lnTo>
                  <a:pt x="221" y="224"/>
                </a:lnTo>
                <a:lnTo>
                  <a:pt x="222" y="226"/>
                </a:lnTo>
                <a:lnTo>
                  <a:pt x="222" y="227"/>
                </a:lnTo>
                <a:lnTo>
                  <a:pt x="221" y="229"/>
                </a:lnTo>
                <a:lnTo>
                  <a:pt x="221" y="231"/>
                </a:lnTo>
                <a:lnTo>
                  <a:pt x="219" y="234"/>
                </a:lnTo>
                <a:lnTo>
                  <a:pt x="219" y="237"/>
                </a:lnTo>
                <a:lnTo>
                  <a:pt x="219" y="239"/>
                </a:lnTo>
                <a:lnTo>
                  <a:pt x="218" y="242"/>
                </a:lnTo>
                <a:lnTo>
                  <a:pt x="216" y="243"/>
                </a:lnTo>
                <a:lnTo>
                  <a:pt x="213" y="245"/>
                </a:lnTo>
                <a:lnTo>
                  <a:pt x="213" y="247"/>
                </a:lnTo>
                <a:lnTo>
                  <a:pt x="211" y="247"/>
                </a:lnTo>
                <a:lnTo>
                  <a:pt x="211" y="245"/>
                </a:lnTo>
                <a:lnTo>
                  <a:pt x="210" y="245"/>
                </a:lnTo>
                <a:lnTo>
                  <a:pt x="208" y="247"/>
                </a:lnTo>
                <a:lnTo>
                  <a:pt x="208" y="245"/>
                </a:lnTo>
                <a:lnTo>
                  <a:pt x="208" y="243"/>
                </a:lnTo>
                <a:lnTo>
                  <a:pt x="208" y="242"/>
                </a:lnTo>
                <a:lnTo>
                  <a:pt x="206" y="240"/>
                </a:lnTo>
                <a:lnTo>
                  <a:pt x="205" y="239"/>
                </a:lnTo>
                <a:lnTo>
                  <a:pt x="206" y="239"/>
                </a:lnTo>
                <a:lnTo>
                  <a:pt x="206" y="237"/>
                </a:lnTo>
                <a:lnTo>
                  <a:pt x="206" y="235"/>
                </a:lnTo>
                <a:lnTo>
                  <a:pt x="206" y="234"/>
                </a:lnTo>
                <a:lnTo>
                  <a:pt x="205" y="234"/>
                </a:lnTo>
                <a:lnTo>
                  <a:pt x="205" y="232"/>
                </a:lnTo>
                <a:lnTo>
                  <a:pt x="205" y="231"/>
                </a:lnTo>
                <a:lnTo>
                  <a:pt x="205" y="229"/>
                </a:lnTo>
                <a:lnTo>
                  <a:pt x="205" y="226"/>
                </a:lnTo>
                <a:lnTo>
                  <a:pt x="205" y="224"/>
                </a:lnTo>
                <a:lnTo>
                  <a:pt x="205" y="223"/>
                </a:lnTo>
                <a:lnTo>
                  <a:pt x="206" y="221"/>
                </a:lnTo>
                <a:lnTo>
                  <a:pt x="205" y="219"/>
                </a:lnTo>
                <a:lnTo>
                  <a:pt x="205" y="218"/>
                </a:lnTo>
                <a:lnTo>
                  <a:pt x="203" y="218"/>
                </a:lnTo>
                <a:lnTo>
                  <a:pt x="202" y="218"/>
                </a:lnTo>
                <a:lnTo>
                  <a:pt x="202" y="219"/>
                </a:lnTo>
                <a:lnTo>
                  <a:pt x="200" y="219"/>
                </a:lnTo>
                <a:lnTo>
                  <a:pt x="200" y="221"/>
                </a:lnTo>
                <a:lnTo>
                  <a:pt x="200" y="224"/>
                </a:lnTo>
                <a:lnTo>
                  <a:pt x="198" y="224"/>
                </a:lnTo>
                <a:lnTo>
                  <a:pt x="198" y="226"/>
                </a:lnTo>
                <a:lnTo>
                  <a:pt x="198" y="227"/>
                </a:lnTo>
                <a:lnTo>
                  <a:pt x="198" y="229"/>
                </a:lnTo>
                <a:lnTo>
                  <a:pt x="197" y="231"/>
                </a:lnTo>
                <a:lnTo>
                  <a:pt x="197" y="232"/>
                </a:lnTo>
                <a:lnTo>
                  <a:pt x="195" y="234"/>
                </a:lnTo>
                <a:lnTo>
                  <a:pt x="195" y="237"/>
                </a:lnTo>
                <a:lnTo>
                  <a:pt x="194" y="240"/>
                </a:lnTo>
                <a:lnTo>
                  <a:pt x="194" y="242"/>
                </a:lnTo>
                <a:lnTo>
                  <a:pt x="194" y="243"/>
                </a:lnTo>
                <a:lnTo>
                  <a:pt x="194" y="245"/>
                </a:lnTo>
                <a:lnTo>
                  <a:pt x="194" y="247"/>
                </a:lnTo>
                <a:lnTo>
                  <a:pt x="195" y="247"/>
                </a:lnTo>
                <a:lnTo>
                  <a:pt x="194" y="248"/>
                </a:lnTo>
                <a:lnTo>
                  <a:pt x="194" y="251"/>
                </a:lnTo>
                <a:lnTo>
                  <a:pt x="190" y="259"/>
                </a:lnTo>
                <a:lnTo>
                  <a:pt x="189" y="264"/>
                </a:lnTo>
                <a:lnTo>
                  <a:pt x="189" y="266"/>
                </a:lnTo>
                <a:lnTo>
                  <a:pt x="190" y="266"/>
                </a:lnTo>
                <a:lnTo>
                  <a:pt x="192" y="266"/>
                </a:lnTo>
                <a:lnTo>
                  <a:pt x="194" y="263"/>
                </a:lnTo>
                <a:lnTo>
                  <a:pt x="195" y="263"/>
                </a:lnTo>
                <a:lnTo>
                  <a:pt x="195" y="261"/>
                </a:lnTo>
                <a:lnTo>
                  <a:pt x="197" y="256"/>
                </a:lnTo>
                <a:lnTo>
                  <a:pt x="197" y="255"/>
                </a:lnTo>
                <a:lnTo>
                  <a:pt x="197" y="253"/>
                </a:lnTo>
                <a:lnTo>
                  <a:pt x="198" y="253"/>
                </a:lnTo>
                <a:lnTo>
                  <a:pt x="198" y="251"/>
                </a:lnTo>
                <a:lnTo>
                  <a:pt x="200" y="251"/>
                </a:lnTo>
                <a:lnTo>
                  <a:pt x="200" y="250"/>
                </a:lnTo>
                <a:lnTo>
                  <a:pt x="202" y="250"/>
                </a:lnTo>
                <a:lnTo>
                  <a:pt x="200" y="253"/>
                </a:lnTo>
                <a:lnTo>
                  <a:pt x="200" y="255"/>
                </a:lnTo>
                <a:lnTo>
                  <a:pt x="200" y="256"/>
                </a:lnTo>
                <a:lnTo>
                  <a:pt x="198" y="258"/>
                </a:lnTo>
                <a:lnTo>
                  <a:pt x="198" y="261"/>
                </a:lnTo>
                <a:lnTo>
                  <a:pt x="198" y="263"/>
                </a:lnTo>
                <a:lnTo>
                  <a:pt x="200" y="263"/>
                </a:lnTo>
                <a:lnTo>
                  <a:pt x="200" y="264"/>
                </a:lnTo>
                <a:lnTo>
                  <a:pt x="202" y="264"/>
                </a:lnTo>
                <a:lnTo>
                  <a:pt x="202" y="267"/>
                </a:lnTo>
                <a:lnTo>
                  <a:pt x="203" y="267"/>
                </a:lnTo>
                <a:lnTo>
                  <a:pt x="203" y="269"/>
                </a:lnTo>
                <a:lnTo>
                  <a:pt x="203" y="271"/>
                </a:lnTo>
                <a:lnTo>
                  <a:pt x="205" y="274"/>
                </a:lnTo>
                <a:lnTo>
                  <a:pt x="205" y="275"/>
                </a:lnTo>
                <a:lnTo>
                  <a:pt x="205" y="277"/>
                </a:lnTo>
                <a:lnTo>
                  <a:pt x="203" y="279"/>
                </a:lnTo>
                <a:lnTo>
                  <a:pt x="203" y="282"/>
                </a:lnTo>
                <a:lnTo>
                  <a:pt x="203" y="283"/>
                </a:lnTo>
                <a:lnTo>
                  <a:pt x="203" y="285"/>
                </a:lnTo>
                <a:lnTo>
                  <a:pt x="202" y="285"/>
                </a:lnTo>
                <a:lnTo>
                  <a:pt x="202" y="288"/>
                </a:lnTo>
                <a:lnTo>
                  <a:pt x="202" y="290"/>
                </a:lnTo>
                <a:lnTo>
                  <a:pt x="202" y="291"/>
                </a:lnTo>
                <a:lnTo>
                  <a:pt x="200" y="295"/>
                </a:lnTo>
                <a:lnTo>
                  <a:pt x="198" y="298"/>
                </a:lnTo>
                <a:lnTo>
                  <a:pt x="198" y="299"/>
                </a:lnTo>
                <a:lnTo>
                  <a:pt x="198" y="301"/>
                </a:lnTo>
                <a:lnTo>
                  <a:pt x="198" y="304"/>
                </a:lnTo>
                <a:lnTo>
                  <a:pt x="198" y="306"/>
                </a:lnTo>
                <a:lnTo>
                  <a:pt x="197" y="306"/>
                </a:lnTo>
                <a:lnTo>
                  <a:pt x="197" y="307"/>
                </a:lnTo>
                <a:lnTo>
                  <a:pt x="197" y="309"/>
                </a:lnTo>
                <a:lnTo>
                  <a:pt x="195" y="311"/>
                </a:lnTo>
                <a:lnTo>
                  <a:pt x="195" y="312"/>
                </a:lnTo>
                <a:lnTo>
                  <a:pt x="197" y="312"/>
                </a:lnTo>
                <a:lnTo>
                  <a:pt x="198" y="314"/>
                </a:lnTo>
                <a:lnTo>
                  <a:pt x="198" y="315"/>
                </a:lnTo>
                <a:lnTo>
                  <a:pt x="198" y="317"/>
                </a:lnTo>
                <a:lnTo>
                  <a:pt x="198" y="320"/>
                </a:lnTo>
                <a:lnTo>
                  <a:pt x="197" y="322"/>
                </a:lnTo>
                <a:lnTo>
                  <a:pt x="197" y="325"/>
                </a:lnTo>
                <a:lnTo>
                  <a:pt x="195" y="327"/>
                </a:lnTo>
                <a:lnTo>
                  <a:pt x="195" y="328"/>
                </a:lnTo>
                <a:lnTo>
                  <a:pt x="194" y="330"/>
                </a:lnTo>
                <a:lnTo>
                  <a:pt x="195" y="331"/>
                </a:lnTo>
                <a:lnTo>
                  <a:pt x="195" y="333"/>
                </a:lnTo>
                <a:lnTo>
                  <a:pt x="195" y="335"/>
                </a:lnTo>
                <a:lnTo>
                  <a:pt x="195" y="338"/>
                </a:lnTo>
                <a:lnTo>
                  <a:pt x="195" y="341"/>
                </a:lnTo>
                <a:lnTo>
                  <a:pt x="197" y="344"/>
                </a:lnTo>
                <a:lnTo>
                  <a:pt x="197" y="346"/>
                </a:lnTo>
                <a:lnTo>
                  <a:pt x="197" y="347"/>
                </a:lnTo>
                <a:lnTo>
                  <a:pt x="197" y="349"/>
                </a:lnTo>
                <a:lnTo>
                  <a:pt x="198" y="349"/>
                </a:lnTo>
                <a:lnTo>
                  <a:pt x="198" y="351"/>
                </a:lnTo>
                <a:lnTo>
                  <a:pt x="200" y="349"/>
                </a:lnTo>
                <a:lnTo>
                  <a:pt x="200" y="347"/>
                </a:lnTo>
                <a:lnTo>
                  <a:pt x="200" y="346"/>
                </a:lnTo>
                <a:lnTo>
                  <a:pt x="202" y="344"/>
                </a:lnTo>
                <a:lnTo>
                  <a:pt x="202" y="343"/>
                </a:lnTo>
                <a:lnTo>
                  <a:pt x="203" y="343"/>
                </a:lnTo>
                <a:lnTo>
                  <a:pt x="205" y="341"/>
                </a:lnTo>
                <a:lnTo>
                  <a:pt x="205" y="344"/>
                </a:lnTo>
                <a:lnTo>
                  <a:pt x="205" y="346"/>
                </a:lnTo>
                <a:lnTo>
                  <a:pt x="205" y="347"/>
                </a:lnTo>
                <a:lnTo>
                  <a:pt x="206" y="347"/>
                </a:lnTo>
                <a:lnTo>
                  <a:pt x="208" y="349"/>
                </a:lnTo>
                <a:lnTo>
                  <a:pt x="210" y="351"/>
                </a:lnTo>
                <a:lnTo>
                  <a:pt x="210" y="352"/>
                </a:lnTo>
                <a:lnTo>
                  <a:pt x="210" y="354"/>
                </a:lnTo>
                <a:lnTo>
                  <a:pt x="210" y="355"/>
                </a:lnTo>
                <a:lnTo>
                  <a:pt x="210" y="357"/>
                </a:lnTo>
                <a:lnTo>
                  <a:pt x="208" y="359"/>
                </a:lnTo>
                <a:lnTo>
                  <a:pt x="210" y="360"/>
                </a:lnTo>
                <a:lnTo>
                  <a:pt x="210" y="362"/>
                </a:lnTo>
                <a:lnTo>
                  <a:pt x="210" y="363"/>
                </a:lnTo>
                <a:lnTo>
                  <a:pt x="211" y="365"/>
                </a:lnTo>
                <a:lnTo>
                  <a:pt x="213" y="365"/>
                </a:lnTo>
                <a:lnTo>
                  <a:pt x="214" y="367"/>
                </a:lnTo>
                <a:lnTo>
                  <a:pt x="214" y="368"/>
                </a:lnTo>
                <a:lnTo>
                  <a:pt x="214" y="370"/>
                </a:lnTo>
                <a:lnTo>
                  <a:pt x="216" y="371"/>
                </a:lnTo>
                <a:lnTo>
                  <a:pt x="216" y="373"/>
                </a:lnTo>
                <a:lnTo>
                  <a:pt x="218" y="371"/>
                </a:lnTo>
                <a:lnTo>
                  <a:pt x="219" y="371"/>
                </a:lnTo>
                <a:lnTo>
                  <a:pt x="221" y="371"/>
                </a:lnTo>
                <a:lnTo>
                  <a:pt x="222" y="371"/>
                </a:lnTo>
                <a:lnTo>
                  <a:pt x="224" y="371"/>
                </a:lnTo>
                <a:lnTo>
                  <a:pt x="226" y="371"/>
                </a:lnTo>
                <a:lnTo>
                  <a:pt x="226" y="370"/>
                </a:lnTo>
                <a:lnTo>
                  <a:pt x="227" y="370"/>
                </a:lnTo>
                <a:lnTo>
                  <a:pt x="227" y="371"/>
                </a:lnTo>
                <a:lnTo>
                  <a:pt x="227" y="373"/>
                </a:lnTo>
                <a:lnTo>
                  <a:pt x="227" y="375"/>
                </a:lnTo>
                <a:lnTo>
                  <a:pt x="227" y="376"/>
                </a:lnTo>
                <a:lnTo>
                  <a:pt x="229" y="378"/>
                </a:lnTo>
                <a:lnTo>
                  <a:pt x="230" y="378"/>
                </a:lnTo>
                <a:lnTo>
                  <a:pt x="232" y="376"/>
                </a:lnTo>
                <a:lnTo>
                  <a:pt x="232" y="378"/>
                </a:lnTo>
                <a:lnTo>
                  <a:pt x="234" y="379"/>
                </a:lnTo>
                <a:lnTo>
                  <a:pt x="235" y="379"/>
                </a:lnTo>
                <a:lnTo>
                  <a:pt x="237" y="379"/>
                </a:lnTo>
                <a:lnTo>
                  <a:pt x="238" y="379"/>
                </a:lnTo>
                <a:lnTo>
                  <a:pt x="240" y="379"/>
                </a:lnTo>
                <a:lnTo>
                  <a:pt x="242" y="376"/>
                </a:lnTo>
                <a:lnTo>
                  <a:pt x="243" y="375"/>
                </a:lnTo>
                <a:lnTo>
                  <a:pt x="245" y="375"/>
                </a:lnTo>
                <a:lnTo>
                  <a:pt x="245" y="376"/>
                </a:lnTo>
                <a:lnTo>
                  <a:pt x="245" y="378"/>
                </a:lnTo>
                <a:lnTo>
                  <a:pt x="245" y="376"/>
                </a:lnTo>
                <a:lnTo>
                  <a:pt x="246" y="376"/>
                </a:lnTo>
                <a:lnTo>
                  <a:pt x="246" y="375"/>
                </a:lnTo>
                <a:lnTo>
                  <a:pt x="246" y="371"/>
                </a:lnTo>
                <a:lnTo>
                  <a:pt x="248" y="371"/>
                </a:lnTo>
                <a:lnTo>
                  <a:pt x="248" y="373"/>
                </a:lnTo>
                <a:lnTo>
                  <a:pt x="246" y="378"/>
                </a:lnTo>
                <a:lnTo>
                  <a:pt x="246" y="381"/>
                </a:lnTo>
                <a:lnTo>
                  <a:pt x="245" y="383"/>
                </a:lnTo>
                <a:lnTo>
                  <a:pt x="245" y="384"/>
                </a:lnTo>
                <a:lnTo>
                  <a:pt x="245" y="386"/>
                </a:lnTo>
                <a:lnTo>
                  <a:pt x="245" y="389"/>
                </a:lnTo>
                <a:lnTo>
                  <a:pt x="246" y="389"/>
                </a:lnTo>
                <a:lnTo>
                  <a:pt x="246" y="391"/>
                </a:lnTo>
                <a:lnTo>
                  <a:pt x="246" y="392"/>
                </a:lnTo>
                <a:lnTo>
                  <a:pt x="248" y="392"/>
                </a:lnTo>
                <a:lnTo>
                  <a:pt x="250" y="392"/>
                </a:lnTo>
                <a:lnTo>
                  <a:pt x="251" y="394"/>
                </a:lnTo>
                <a:lnTo>
                  <a:pt x="253" y="394"/>
                </a:lnTo>
                <a:lnTo>
                  <a:pt x="253" y="395"/>
                </a:lnTo>
                <a:lnTo>
                  <a:pt x="253" y="397"/>
                </a:lnTo>
                <a:lnTo>
                  <a:pt x="254" y="397"/>
                </a:lnTo>
                <a:lnTo>
                  <a:pt x="256" y="397"/>
                </a:lnTo>
                <a:lnTo>
                  <a:pt x="256" y="399"/>
                </a:lnTo>
                <a:lnTo>
                  <a:pt x="258" y="399"/>
                </a:lnTo>
                <a:lnTo>
                  <a:pt x="258" y="400"/>
                </a:lnTo>
                <a:lnTo>
                  <a:pt x="259" y="402"/>
                </a:lnTo>
                <a:lnTo>
                  <a:pt x="259" y="405"/>
                </a:lnTo>
                <a:lnTo>
                  <a:pt x="261" y="407"/>
                </a:lnTo>
                <a:lnTo>
                  <a:pt x="261" y="408"/>
                </a:lnTo>
                <a:lnTo>
                  <a:pt x="262" y="408"/>
                </a:lnTo>
                <a:lnTo>
                  <a:pt x="262" y="410"/>
                </a:lnTo>
                <a:lnTo>
                  <a:pt x="262" y="411"/>
                </a:lnTo>
                <a:lnTo>
                  <a:pt x="262" y="413"/>
                </a:lnTo>
                <a:lnTo>
                  <a:pt x="262" y="415"/>
                </a:lnTo>
                <a:lnTo>
                  <a:pt x="262" y="416"/>
                </a:lnTo>
                <a:lnTo>
                  <a:pt x="264" y="416"/>
                </a:lnTo>
                <a:lnTo>
                  <a:pt x="264" y="418"/>
                </a:lnTo>
                <a:lnTo>
                  <a:pt x="266" y="418"/>
                </a:lnTo>
                <a:lnTo>
                  <a:pt x="267" y="418"/>
                </a:lnTo>
                <a:lnTo>
                  <a:pt x="269" y="418"/>
                </a:lnTo>
                <a:lnTo>
                  <a:pt x="270" y="418"/>
                </a:lnTo>
                <a:lnTo>
                  <a:pt x="272" y="416"/>
                </a:lnTo>
                <a:lnTo>
                  <a:pt x="272" y="413"/>
                </a:lnTo>
                <a:lnTo>
                  <a:pt x="274" y="413"/>
                </a:lnTo>
                <a:lnTo>
                  <a:pt x="275" y="413"/>
                </a:lnTo>
                <a:lnTo>
                  <a:pt x="277" y="413"/>
                </a:lnTo>
                <a:lnTo>
                  <a:pt x="278" y="415"/>
                </a:lnTo>
                <a:lnTo>
                  <a:pt x="278" y="416"/>
                </a:lnTo>
                <a:lnTo>
                  <a:pt x="280" y="416"/>
                </a:lnTo>
                <a:lnTo>
                  <a:pt x="280" y="418"/>
                </a:lnTo>
                <a:lnTo>
                  <a:pt x="280" y="419"/>
                </a:lnTo>
                <a:lnTo>
                  <a:pt x="282" y="419"/>
                </a:lnTo>
                <a:lnTo>
                  <a:pt x="280" y="421"/>
                </a:lnTo>
                <a:lnTo>
                  <a:pt x="280" y="424"/>
                </a:lnTo>
                <a:lnTo>
                  <a:pt x="280" y="426"/>
                </a:lnTo>
                <a:lnTo>
                  <a:pt x="280" y="427"/>
                </a:lnTo>
                <a:lnTo>
                  <a:pt x="282" y="427"/>
                </a:lnTo>
                <a:lnTo>
                  <a:pt x="282" y="429"/>
                </a:lnTo>
                <a:lnTo>
                  <a:pt x="280" y="431"/>
                </a:lnTo>
                <a:lnTo>
                  <a:pt x="280" y="432"/>
                </a:lnTo>
                <a:lnTo>
                  <a:pt x="280" y="435"/>
                </a:lnTo>
                <a:lnTo>
                  <a:pt x="280" y="437"/>
                </a:lnTo>
                <a:lnTo>
                  <a:pt x="280" y="439"/>
                </a:lnTo>
                <a:lnTo>
                  <a:pt x="280" y="440"/>
                </a:lnTo>
                <a:lnTo>
                  <a:pt x="278" y="440"/>
                </a:lnTo>
                <a:lnTo>
                  <a:pt x="275" y="440"/>
                </a:lnTo>
                <a:lnTo>
                  <a:pt x="275" y="442"/>
                </a:lnTo>
                <a:lnTo>
                  <a:pt x="274" y="442"/>
                </a:lnTo>
                <a:lnTo>
                  <a:pt x="272" y="442"/>
                </a:lnTo>
                <a:lnTo>
                  <a:pt x="270" y="442"/>
                </a:lnTo>
                <a:lnTo>
                  <a:pt x="270" y="443"/>
                </a:lnTo>
                <a:lnTo>
                  <a:pt x="272" y="442"/>
                </a:lnTo>
                <a:lnTo>
                  <a:pt x="274" y="442"/>
                </a:lnTo>
                <a:lnTo>
                  <a:pt x="275" y="442"/>
                </a:lnTo>
                <a:lnTo>
                  <a:pt x="277" y="442"/>
                </a:lnTo>
                <a:lnTo>
                  <a:pt x="278" y="443"/>
                </a:lnTo>
                <a:lnTo>
                  <a:pt x="278" y="445"/>
                </a:lnTo>
                <a:lnTo>
                  <a:pt x="278" y="447"/>
                </a:lnTo>
                <a:lnTo>
                  <a:pt x="280" y="448"/>
                </a:lnTo>
                <a:lnTo>
                  <a:pt x="282" y="448"/>
                </a:lnTo>
                <a:lnTo>
                  <a:pt x="283" y="447"/>
                </a:lnTo>
                <a:lnTo>
                  <a:pt x="283" y="445"/>
                </a:lnTo>
                <a:lnTo>
                  <a:pt x="285" y="445"/>
                </a:lnTo>
                <a:lnTo>
                  <a:pt x="286" y="443"/>
                </a:lnTo>
                <a:lnTo>
                  <a:pt x="288" y="443"/>
                </a:lnTo>
                <a:lnTo>
                  <a:pt x="288" y="442"/>
                </a:lnTo>
                <a:lnTo>
                  <a:pt x="290" y="440"/>
                </a:lnTo>
                <a:lnTo>
                  <a:pt x="291" y="442"/>
                </a:lnTo>
                <a:lnTo>
                  <a:pt x="290" y="442"/>
                </a:lnTo>
                <a:lnTo>
                  <a:pt x="290" y="443"/>
                </a:lnTo>
                <a:lnTo>
                  <a:pt x="291" y="443"/>
                </a:lnTo>
                <a:lnTo>
                  <a:pt x="291" y="445"/>
                </a:lnTo>
                <a:lnTo>
                  <a:pt x="293" y="445"/>
                </a:lnTo>
                <a:lnTo>
                  <a:pt x="294" y="445"/>
                </a:lnTo>
                <a:lnTo>
                  <a:pt x="296" y="443"/>
                </a:lnTo>
                <a:lnTo>
                  <a:pt x="298" y="443"/>
                </a:lnTo>
                <a:lnTo>
                  <a:pt x="299" y="443"/>
                </a:lnTo>
                <a:lnTo>
                  <a:pt x="301" y="443"/>
                </a:lnTo>
                <a:lnTo>
                  <a:pt x="302" y="443"/>
                </a:lnTo>
                <a:lnTo>
                  <a:pt x="302" y="442"/>
                </a:lnTo>
                <a:lnTo>
                  <a:pt x="304" y="442"/>
                </a:lnTo>
                <a:lnTo>
                  <a:pt x="304" y="440"/>
                </a:lnTo>
                <a:lnTo>
                  <a:pt x="302" y="439"/>
                </a:lnTo>
                <a:lnTo>
                  <a:pt x="302" y="437"/>
                </a:lnTo>
                <a:lnTo>
                  <a:pt x="304" y="434"/>
                </a:lnTo>
                <a:lnTo>
                  <a:pt x="304" y="432"/>
                </a:lnTo>
                <a:lnTo>
                  <a:pt x="304" y="431"/>
                </a:lnTo>
                <a:lnTo>
                  <a:pt x="306" y="432"/>
                </a:lnTo>
                <a:lnTo>
                  <a:pt x="304" y="434"/>
                </a:lnTo>
                <a:lnTo>
                  <a:pt x="306" y="434"/>
                </a:lnTo>
                <a:lnTo>
                  <a:pt x="306" y="432"/>
                </a:lnTo>
                <a:lnTo>
                  <a:pt x="307" y="432"/>
                </a:lnTo>
                <a:lnTo>
                  <a:pt x="309" y="432"/>
                </a:lnTo>
                <a:lnTo>
                  <a:pt x="310" y="432"/>
                </a:lnTo>
                <a:lnTo>
                  <a:pt x="310" y="434"/>
                </a:lnTo>
                <a:lnTo>
                  <a:pt x="312" y="434"/>
                </a:lnTo>
                <a:lnTo>
                  <a:pt x="314" y="432"/>
                </a:lnTo>
                <a:lnTo>
                  <a:pt x="314" y="431"/>
                </a:lnTo>
                <a:lnTo>
                  <a:pt x="315" y="429"/>
                </a:lnTo>
                <a:lnTo>
                  <a:pt x="317" y="427"/>
                </a:lnTo>
                <a:lnTo>
                  <a:pt x="317" y="426"/>
                </a:lnTo>
                <a:lnTo>
                  <a:pt x="317" y="424"/>
                </a:lnTo>
                <a:lnTo>
                  <a:pt x="317" y="423"/>
                </a:lnTo>
                <a:lnTo>
                  <a:pt x="317" y="421"/>
                </a:lnTo>
                <a:lnTo>
                  <a:pt x="317" y="419"/>
                </a:lnTo>
                <a:lnTo>
                  <a:pt x="317" y="418"/>
                </a:lnTo>
                <a:lnTo>
                  <a:pt x="317" y="416"/>
                </a:lnTo>
                <a:lnTo>
                  <a:pt x="318" y="416"/>
                </a:lnTo>
                <a:lnTo>
                  <a:pt x="318" y="418"/>
                </a:lnTo>
                <a:lnTo>
                  <a:pt x="318" y="419"/>
                </a:lnTo>
                <a:lnTo>
                  <a:pt x="320" y="419"/>
                </a:lnTo>
                <a:lnTo>
                  <a:pt x="323" y="418"/>
                </a:lnTo>
                <a:lnTo>
                  <a:pt x="325" y="418"/>
                </a:lnTo>
                <a:lnTo>
                  <a:pt x="325" y="416"/>
                </a:lnTo>
                <a:lnTo>
                  <a:pt x="326" y="416"/>
                </a:lnTo>
                <a:lnTo>
                  <a:pt x="325" y="415"/>
                </a:lnTo>
                <a:lnTo>
                  <a:pt x="325" y="413"/>
                </a:lnTo>
                <a:lnTo>
                  <a:pt x="325" y="411"/>
                </a:lnTo>
                <a:lnTo>
                  <a:pt x="325" y="408"/>
                </a:lnTo>
                <a:lnTo>
                  <a:pt x="325" y="407"/>
                </a:lnTo>
                <a:lnTo>
                  <a:pt x="325" y="405"/>
                </a:lnTo>
                <a:lnTo>
                  <a:pt x="325" y="402"/>
                </a:lnTo>
                <a:lnTo>
                  <a:pt x="326" y="400"/>
                </a:lnTo>
                <a:lnTo>
                  <a:pt x="326" y="399"/>
                </a:lnTo>
                <a:lnTo>
                  <a:pt x="328" y="399"/>
                </a:lnTo>
                <a:lnTo>
                  <a:pt x="328" y="400"/>
                </a:lnTo>
                <a:lnTo>
                  <a:pt x="328" y="403"/>
                </a:lnTo>
                <a:lnTo>
                  <a:pt x="330" y="405"/>
                </a:lnTo>
                <a:lnTo>
                  <a:pt x="331" y="405"/>
                </a:lnTo>
                <a:lnTo>
                  <a:pt x="331" y="407"/>
                </a:lnTo>
                <a:lnTo>
                  <a:pt x="331" y="408"/>
                </a:lnTo>
                <a:lnTo>
                  <a:pt x="333" y="408"/>
                </a:lnTo>
                <a:lnTo>
                  <a:pt x="333" y="413"/>
                </a:lnTo>
                <a:lnTo>
                  <a:pt x="333" y="429"/>
                </a:lnTo>
                <a:lnTo>
                  <a:pt x="333" y="435"/>
                </a:lnTo>
                <a:lnTo>
                  <a:pt x="333" y="448"/>
                </a:lnTo>
                <a:lnTo>
                  <a:pt x="333" y="451"/>
                </a:lnTo>
                <a:lnTo>
                  <a:pt x="333" y="477"/>
                </a:lnTo>
                <a:lnTo>
                  <a:pt x="333" y="487"/>
                </a:lnTo>
                <a:lnTo>
                  <a:pt x="333" y="512"/>
                </a:lnTo>
                <a:lnTo>
                  <a:pt x="333" y="523"/>
                </a:lnTo>
                <a:lnTo>
                  <a:pt x="333" y="527"/>
                </a:lnTo>
                <a:lnTo>
                  <a:pt x="333" y="531"/>
                </a:lnTo>
                <a:lnTo>
                  <a:pt x="333" y="536"/>
                </a:lnTo>
                <a:lnTo>
                  <a:pt x="333" y="551"/>
                </a:lnTo>
                <a:lnTo>
                  <a:pt x="331" y="557"/>
                </a:lnTo>
                <a:lnTo>
                  <a:pt x="318" y="557"/>
                </a:lnTo>
                <a:lnTo>
                  <a:pt x="306" y="557"/>
                </a:lnTo>
                <a:lnTo>
                  <a:pt x="298" y="557"/>
                </a:lnTo>
                <a:lnTo>
                  <a:pt x="286" y="557"/>
                </a:lnTo>
                <a:lnTo>
                  <a:pt x="283" y="557"/>
                </a:lnTo>
                <a:lnTo>
                  <a:pt x="269" y="557"/>
                </a:lnTo>
                <a:lnTo>
                  <a:pt x="253" y="557"/>
                </a:lnTo>
                <a:lnTo>
                  <a:pt x="251" y="557"/>
                </a:lnTo>
                <a:lnTo>
                  <a:pt x="250" y="557"/>
                </a:lnTo>
                <a:lnTo>
                  <a:pt x="248" y="557"/>
                </a:lnTo>
                <a:lnTo>
                  <a:pt x="246" y="557"/>
                </a:lnTo>
                <a:lnTo>
                  <a:pt x="245" y="557"/>
                </a:lnTo>
                <a:lnTo>
                  <a:pt x="242" y="557"/>
                </a:lnTo>
                <a:lnTo>
                  <a:pt x="211" y="557"/>
                </a:lnTo>
                <a:lnTo>
                  <a:pt x="210" y="557"/>
                </a:lnTo>
                <a:lnTo>
                  <a:pt x="206" y="557"/>
                </a:lnTo>
                <a:lnTo>
                  <a:pt x="205" y="557"/>
                </a:lnTo>
                <a:lnTo>
                  <a:pt x="203" y="557"/>
                </a:lnTo>
                <a:lnTo>
                  <a:pt x="202" y="557"/>
                </a:lnTo>
                <a:lnTo>
                  <a:pt x="200" y="557"/>
                </a:lnTo>
                <a:lnTo>
                  <a:pt x="198" y="557"/>
                </a:lnTo>
                <a:lnTo>
                  <a:pt x="194" y="557"/>
                </a:lnTo>
                <a:lnTo>
                  <a:pt x="187" y="557"/>
                </a:lnTo>
                <a:lnTo>
                  <a:pt x="186" y="557"/>
                </a:lnTo>
                <a:lnTo>
                  <a:pt x="184" y="557"/>
                </a:lnTo>
                <a:lnTo>
                  <a:pt x="182" y="557"/>
                </a:lnTo>
                <a:lnTo>
                  <a:pt x="181" y="557"/>
                </a:lnTo>
                <a:lnTo>
                  <a:pt x="179" y="557"/>
                </a:lnTo>
                <a:lnTo>
                  <a:pt x="178" y="557"/>
                </a:lnTo>
                <a:lnTo>
                  <a:pt x="176" y="557"/>
                </a:lnTo>
                <a:lnTo>
                  <a:pt x="174" y="557"/>
                </a:lnTo>
                <a:lnTo>
                  <a:pt x="173" y="557"/>
                </a:lnTo>
                <a:lnTo>
                  <a:pt x="173" y="559"/>
                </a:lnTo>
                <a:lnTo>
                  <a:pt x="171" y="559"/>
                </a:lnTo>
                <a:lnTo>
                  <a:pt x="170" y="559"/>
                </a:lnTo>
                <a:lnTo>
                  <a:pt x="168" y="559"/>
                </a:lnTo>
                <a:lnTo>
                  <a:pt x="166" y="559"/>
                </a:lnTo>
                <a:lnTo>
                  <a:pt x="165" y="559"/>
                </a:lnTo>
                <a:lnTo>
                  <a:pt x="163" y="559"/>
                </a:lnTo>
                <a:lnTo>
                  <a:pt x="162" y="559"/>
                </a:lnTo>
                <a:lnTo>
                  <a:pt x="160" y="559"/>
                </a:lnTo>
                <a:lnTo>
                  <a:pt x="158" y="559"/>
                </a:lnTo>
                <a:lnTo>
                  <a:pt x="157" y="559"/>
                </a:lnTo>
                <a:lnTo>
                  <a:pt x="155" y="559"/>
                </a:lnTo>
                <a:lnTo>
                  <a:pt x="154" y="559"/>
                </a:lnTo>
                <a:lnTo>
                  <a:pt x="152" y="559"/>
                </a:lnTo>
                <a:lnTo>
                  <a:pt x="150" y="559"/>
                </a:lnTo>
                <a:lnTo>
                  <a:pt x="149" y="559"/>
                </a:lnTo>
                <a:lnTo>
                  <a:pt x="147" y="559"/>
                </a:lnTo>
                <a:lnTo>
                  <a:pt x="146" y="559"/>
                </a:lnTo>
                <a:lnTo>
                  <a:pt x="141" y="559"/>
                </a:lnTo>
                <a:lnTo>
                  <a:pt x="131" y="559"/>
                </a:lnTo>
                <a:lnTo>
                  <a:pt x="128" y="559"/>
                </a:lnTo>
                <a:lnTo>
                  <a:pt x="126" y="559"/>
                </a:lnTo>
                <a:lnTo>
                  <a:pt x="125" y="559"/>
                </a:lnTo>
                <a:lnTo>
                  <a:pt x="123" y="559"/>
                </a:lnTo>
                <a:lnTo>
                  <a:pt x="122" y="559"/>
                </a:lnTo>
                <a:lnTo>
                  <a:pt x="120" y="559"/>
                </a:lnTo>
                <a:lnTo>
                  <a:pt x="118" y="559"/>
                </a:lnTo>
                <a:lnTo>
                  <a:pt x="117" y="559"/>
                </a:lnTo>
                <a:lnTo>
                  <a:pt x="115" y="559"/>
                </a:lnTo>
                <a:lnTo>
                  <a:pt x="114" y="559"/>
                </a:lnTo>
                <a:lnTo>
                  <a:pt x="112" y="559"/>
                </a:lnTo>
                <a:lnTo>
                  <a:pt x="110" y="559"/>
                </a:lnTo>
                <a:lnTo>
                  <a:pt x="109" y="559"/>
                </a:lnTo>
                <a:lnTo>
                  <a:pt x="107" y="559"/>
                </a:lnTo>
                <a:lnTo>
                  <a:pt x="106" y="559"/>
                </a:lnTo>
                <a:lnTo>
                  <a:pt x="102" y="559"/>
                </a:lnTo>
                <a:lnTo>
                  <a:pt x="99" y="559"/>
                </a:lnTo>
                <a:lnTo>
                  <a:pt x="98" y="559"/>
                </a:lnTo>
                <a:lnTo>
                  <a:pt x="96" y="559"/>
                </a:lnTo>
                <a:lnTo>
                  <a:pt x="94" y="559"/>
                </a:lnTo>
                <a:lnTo>
                  <a:pt x="93" y="559"/>
                </a:lnTo>
                <a:lnTo>
                  <a:pt x="91" y="559"/>
                </a:lnTo>
                <a:lnTo>
                  <a:pt x="90" y="559"/>
                </a:lnTo>
                <a:lnTo>
                  <a:pt x="88" y="559"/>
                </a:lnTo>
                <a:lnTo>
                  <a:pt x="86" y="559"/>
                </a:lnTo>
                <a:lnTo>
                  <a:pt x="85" y="559"/>
                </a:lnTo>
                <a:lnTo>
                  <a:pt x="83" y="559"/>
                </a:lnTo>
                <a:lnTo>
                  <a:pt x="82" y="559"/>
                </a:lnTo>
                <a:lnTo>
                  <a:pt x="80" y="559"/>
                </a:lnTo>
                <a:lnTo>
                  <a:pt x="78" y="559"/>
                </a:lnTo>
                <a:lnTo>
                  <a:pt x="77" y="559"/>
                </a:lnTo>
                <a:lnTo>
                  <a:pt x="75" y="559"/>
                </a:lnTo>
                <a:lnTo>
                  <a:pt x="74" y="559"/>
                </a:lnTo>
                <a:lnTo>
                  <a:pt x="72" y="559"/>
                </a:lnTo>
                <a:lnTo>
                  <a:pt x="70" y="559"/>
                </a:lnTo>
                <a:lnTo>
                  <a:pt x="69" y="559"/>
                </a:lnTo>
                <a:lnTo>
                  <a:pt x="67" y="559"/>
                </a:lnTo>
                <a:lnTo>
                  <a:pt x="66" y="559"/>
                </a:lnTo>
                <a:lnTo>
                  <a:pt x="64" y="559"/>
                </a:lnTo>
                <a:lnTo>
                  <a:pt x="62" y="559"/>
                </a:lnTo>
                <a:lnTo>
                  <a:pt x="61" y="559"/>
                </a:lnTo>
                <a:lnTo>
                  <a:pt x="59" y="559"/>
                </a:lnTo>
                <a:lnTo>
                  <a:pt x="58" y="559"/>
                </a:lnTo>
                <a:lnTo>
                  <a:pt x="56" y="559"/>
                </a:lnTo>
                <a:lnTo>
                  <a:pt x="54" y="559"/>
                </a:lnTo>
                <a:lnTo>
                  <a:pt x="53" y="559"/>
                </a:lnTo>
                <a:lnTo>
                  <a:pt x="51" y="559"/>
                </a:lnTo>
                <a:lnTo>
                  <a:pt x="50" y="559"/>
                </a:lnTo>
                <a:lnTo>
                  <a:pt x="48" y="559"/>
                </a:lnTo>
                <a:lnTo>
                  <a:pt x="46" y="559"/>
                </a:lnTo>
                <a:lnTo>
                  <a:pt x="45" y="559"/>
                </a:lnTo>
                <a:lnTo>
                  <a:pt x="43" y="559"/>
                </a:lnTo>
                <a:lnTo>
                  <a:pt x="42" y="559"/>
                </a:lnTo>
                <a:lnTo>
                  <a:pt x="40" y="559"/>
                </a:lnTo>
                <a:lnTo>
                  <a:pt x="38" y="559"/>
                </a:lnTo>
                <a:lnTo>
                  <a:pt x="37" y="559"/>
                </a:lnTo>
                <a:lnTo>
                  <a:pt x="35" y="559"/>
                </a:lnTo>
                <a:lnTo>
                  <a:pt x="34" y="559"/>
                </a:lnTo>
                <a:lnTo>
                  <a:pt x="32" y="559"/>
                </a:lnTo>
                <a:lnTo>
                  <a:pt x="30" y="559"/>
                </a:lnTo>
                <a:lnTo>
                  <a:pt x="29" y="559"/>
                </a:lnTo>
                <a:lnTo>
                  <a:pt x="27" y="559"/>
                </a:lnTo>
                <a:lnTo>
                  <a:pt x="26" y="559"/>
                </a:lnTo>
                <a:lnTo>
                  <a:pt x="24" y="559"/>
                </a:lnTo>
                <a:lnTo>
                  <a:pt x="22" y="559"/>
                </a:lnTo>
                <a:lnTo>
                  <a:pt x="21" y="559"/>
                </a:lnTo>
                <a:lnTo>
                  <a:pt x="19" y="559"/>
                </a:lnTo>
                <a:lnTo>
                  <a:pt x="18" y="559"/>
                </a:lnTo>
                <a:lnTo>
                  <a:pt x="16" y="559"/>
                </a:lnTo>
                <a:lnTo>
                  <a:pt x="14" y="559"/>
                </a:lnTo>
                <a:lnTo>
                  <a:pt x="13" y="559"/>
                </a:lnTo>
                <a:lnTo>
                  <a:pt x="13" y="549"/>
                </a:lnTo>
                <a:lnTo>
                  <a:pt x="13" y="541"/>
                </a:lnTo>
                <a:lnTo>
                  <a:pt x="13" y="536"/>
                </a:lnTo>
                <a:lnTo>
                  <a:pt x="13" y="531"/>
                </a:lnTo>
                <a:lnTo>
                  <a:pt x="13" y="527"/>
                </a:lnTo>
                <a:lnTo>
                  <a:pt x="13" y="525"/>
                </a:lnTo>
                <a:lnTo>
                  <a:pt x="13" y="522"/>
                </a:lnTo>
                <a:lnTo>
                  <a:pt x="13" y="519"/>
                </a:lnTo>
                <a:lnTo>
                  <a:pt x="13" y="512"/>
                </a:lnTo>
                <a:lnTo>
                  <a:pt x="13" y="507"/>
                </a:lnTo>
                <a:lnTo>
                  <a:pt x="13" y="504"/>
                </a:lnTo>
                <a:lnTo>
                  <a:pt x="13" y="499"/>
                </a:lnTo>
                <a:lnTo>
                  <a:pt x="13" y="491"/>
                </a:lnTo>
                <a:lnTo>
                  <a:pt x="13" y="487"/>
                </a:lnTo>
                <a:lnTo>
                  <a:pt x="13" y="485"/>
                </a:lnTo>
                <a:lnTo>
                  <a:pt x="13" y="477"/>
                </a:lnTo>
                <a:lnTo>
                  <a:pt x="13" y="471"/>
                </a:lnTo>
                <a:lnTo>
                  <a:pt x="13" y="467"/>
                </a:lnTo>
                <a:lnTo>
                  <a:pt x="13" y="464"/>
                </a:lnTo>
                <a:lnTo>
                  <a:pt x="13" y="451"/>
                </a:lnTo>
                <a:lnTo>
                  <a:pt x="13" y="447"/>
                </a:lnTo>
                <a:lnTo>
                  <a:pt x="13" y="445"/>
                </a:lnTo>
                <a:lnTo>
                  <a:pt x="13" y="424"/>
                </a:lnTo>
                <a:lnTo>
                  <a:pt x="13" y="399"/>
                </a:lnTo>
                <a:lnTo>
                  <a:pt x="2" y="399"/>
                </a:lnTo>
                <a:lnTo>
                  <a:pt x="0" y="399"/>
                </a:lnTo>
                <a:lnTo>
                  <a:pt x="0" y="395"/>
                </a:lnTo>
                <a:lnTo>
                  <a:pt x="0" y="331"/>
                </a:lnTo>
                <a:lnTo>
                  <a:pt x="0" y="328"/>
                </a:lnTo>
                <a:lnTo>
                  <a:pt x="0" y="319"/>
                </a:lnTo>
                <a:lnTo>
                  <a:pt x="34" y="319"/>
                </a:lnTo>
                <a:lnTo>
                  <a:pt x="93" y="319"/>
                </a:lnTo>
                <a:lnTo>
                  <a:pt x="117" y="319"/>
                </a:lnTo>
                <a:lnTo>
                  <a:pt x="122" y="319"/>
                </a:lnTo>
                <a:lnTo>
                  <a:pt x="134" y="319"/>
                </a:lnTo>
                <a:lnTo>
                  <a:pt x="147" y="319"/>
                </a:lnTo>
                <a:lnTo>
                  <a:pt x="149" y="320"/>
                </a:lnTo>
                <a:lnTo>
                  <a:pt x="149" y="322"/>
                </a:lnTo>
                <a:lnTo>
                  <a:pt x="150" y="322"/>
                </a:lnTo>
                <a:lnTo>
                  <a:pt x="155" y="322"/>
                </a:lnTo>
                <a:lnTo>
                  <a:pt x="157" y="323"/>
                </a:lnTo>
                <a:lnTo>
                  <a:pt x="158" y="323"/>
                </a:lnTo>
                <a:lnTo>
                  <a:pt x="158" y="322"/>
                </a:lnTo>
                <a:lnTo>
                  <a:pt x="160" y="322"/>
                </a:lnTo>
                <a:lnTo>
                  <a:pt x="163" y="322"/>
                </a:lnTo>
                <a:lnTo>
                  <a:pt x="168" y="320"/>
                </a:lnTo>
                <a:lnTo>
                  <a:pt x="170" y="320"/>
                </a:lnTo>
                <a:lnTo>
                  <a:pt x="170" y="319"/>
                </a:lnTo>
                <a:lnTo>
                  <a:pt x="171" y="319"/>
                </a:lnTo>
                <a:lnTo>
                  <a:pt x="171" y="317"/>
                </a:lnTo>
                <a:lnTo>
                  <a:pt x="173" y="317"/>
                </a:lnTo>
                <a:lnTo>
                  <a:pt x="173" y="315"/>
                </a:lnTo>
                <a:lnTo>
                  <a:pt x="174" y="317"/>
                </a:lnTo>
                <a:lnTo>
                  <a:pt x="174" y="315"/>
                </a:lnTo>
                <a:lnTo>
                  <a:pt x="176" y="315"/>
                </a:lnTo>
                <a:lnTo>
                  <a:pt x="178" y="315"/>
                </a:lnTo>
                <a:lnTo>
                  <a:pt x="178" y="314"/>
                </a:lnTo>
                <a:lnTo>
                  <a:pt x="179" y="312"/>
                </a:lnTo>
                <a:lnTo>
                  <a:pt x="179" y="311"/>
                </a:lnTo>
                <a:lnTo>
                  <a:pt x="179" y="309"/>
                </a:lnTo>
                <a:lnTo>
                  <a:pt x="179" y="307"/>
                </a:lnTo>
                <a:lnTo>
                  <a:pt x="178" y="304"/>
                </a:lnTo>
                <a:lnTo>
                  <a:pt x="178" y="303"/>
                </a:lnTo>
                <a:lnTo>
                  <a:pt x="178" y="301"/>
                </a:lnTo>
                <a:lnTo>
                  <a:pt x="179" y="298"/>
                </a:lnTo>
                <a:lnTo>
                  <a:pt x="179" y="296"/>
                </a:lnTo>
                <a:lnTo>
                  <a:pt x="179" y="295"/>
                </a:lnTo>
                <a:lnTo>
                  <a:pt x="181" y="295"/>
                </a:lnTo>
                <a:lnTo>
                  <a:pt x="181" y="293"/>
                </a:lnTo>
                <a:lnTo>
                  <a:pt x="181" y="291"/>
                </a:lnTo>
                <a:lnTo>
                  <a:pt x="181" y="290"/>
                </a:lnTo>
                <a:lnTo>
                  <a:pt x="181" y="288"/>
                </a:lnTo>
                <a:lnTo>
                  <a:pt x="181" y="287"/>
                </a:lnTo>
                <a:lnTo>
                  <a:pt x="179" y="287"/>
                </a:lnTo>
                <a:lnTo>
                  <a:pt x="178" y="287"/>
                </a:lnTo>
                <a:lnTo>
                  <a:pt x="178" y="288"/>
                </a:lnTo>
                <a:lnTo>
                  <a:pt x="178" y="290"/>
                </a:lnTo>
                <a:lnTo>
                  <a:pt x="178" y="291"/>
                </a:lnTo>
                <a:lnTo>
                  <a:pt x="179" y="291"/>
                </a:lnTo>
                <a:lnTo>
                  <a:pt x="178" y="293"/>
                </a:lnTo>
                <a:lnTo>
                  <a:pt x="176" y="293"/>
                </a:lnTo>
                <a:lnTo>
                  <a:pt x="178" y="291"/>
                </a:lnTo>
                <a:lnTo>
                  <a:pt x="176" y="290"/>
                </a:lnTo>
                <a:lnTo>
                  <a:pt x="176" y="288"/>
                </a:lnTo>
                <a:lnTo>
                  <a:pt x="176" y="285"/>
                </a:lnTo>
                <a:lnTo>
                  <a:pt x="176" y="283"/>
                </a:lnTo>
                <a:lnTo>
                  <a:pt x="178" y="282"/>
                </a:lnTo>
                <a:lnTo>
                  <a:pt x="178" y="280"/>
                </a:lnTo>
                <a:lnTo>
                  <a:pt x="178" y="279"/>
                </a:lnTo>
                <a:lnTo>
                  <a:pt x="179" y="274"/>
                </a:lnTo>
                <a:lnTo>
                  <a:pt x="179" y="272"/>
                </a:lnTo>
                <a:lnTo>
                  <a:pt x="178" y="269"/>
                </a:lnTo>
                <a:lnTo>
                  <a:pt x="178" y="267"/>
                </a:lnTo>
                <a:lnTo>
                  <a:pt x="178" y="266"/>
                </a:lnTo>
                <a:lnTo>
                  <a:pt x="176" y="264"/>
                </a:lnTo>
                <a:lnTo>
                  <a:pt x="176" y="263"/>
                </a:lnTo>
                <a:lnTo>
                  <a:pt x="178" y="261"/>
                </a:lnTo>
                <a:lnTo>
                  <a:pt x="178" y="259"/>
                </a:lnTo>
                <a:lnTo>
                  <a:pt x="178" y="258"/>
                </a:lnTo>
                <a:lnTo>
                  <a:pt x="176" y="256"/>
                </a:lnTo>
                <a:lnTo>
                  <a:pt x="174" y="256"/>
                </a:lnTo>
                <a:lnTo>
                  <a:pt x="173" y="256"/>
                </a:lnTo>
                <a:lnTo>
                  <a:pt x="171" y="256"/>
                </a:lnTo>
                <a:lnTo>
                  <a:pt x="170" y="256"/>
                </a:lnTo>
                <a:lnTo>
                  <a:pt x="170" y="255"/>
                </a:lnTo>
                <a:lnTo>
                  <a:pt x="170" y="253"/>
                </a:lnTo>
                <a:lnTo>
                  <a:pt x="170" y="251"/>
                </a:lnTo>
                <a:lnTo>
                  <a:pt x="168" y="251"/>
                </a:lnTo>
                <a:lnTo>
                  <a:pt x="166" y="253"/>
                </a:lnTo>
                <a:lnTo>
                  <a:pt x="166" y="251"/>
                </a:lnTo>
                <a:lnTo>
                  <a:pt x="166" y="250"/>
                </a:lnTo>
                <a:lnTo>
                  <a:pt x="166" y="245"/>
                </a:lnTo>
                <a:lnTo>
                  <a:pt x="168" y="245"/>
                </a:lnTo>
                <a:lnTo>
                  <a:pt x="168" y="240"/>
                </a:lnTo>
                <a:lnTo>
                  <a:pt x="170" y="240"/>
                </a:lnTo>
                <a:lnTo>
                  <a:pt x="171" y="239"/>
                </a:lnTo>
                <a:lnTo>
                  <a:pt x="171" y="237"/>
                </a:lnTo>
                <a:lnTo>
                  <a:pt x="171" y="235"/>
                </a:lnTo>
                <a:lnTo>
                  <a:pt x="173" y="235"/>
                </a:lnTo>
                <a:lnTo>
                  <a:pt x="174" y="235"/>
                </a:lnTo>
                <a:lnTo>
                  <a:pt x="174" y="234"/>
                </a:lnTo>
                <a:lnTo>
                  <a:pt x="173" y="232"/>
                </a:lnTo>
                <a:lnTo>
                  <a:pt x="173" y="231"/>
                </a:lnTo>
                <a:lnTo>
                  <a:pt x="173" y="229"/>
                </a:lnTo>
                <a:lnTo>
                  <a:pt x="171" y="227"/>
                </a:lnTo>
                <a:lnTo>
                  <a:pt x="170" y="227"/>
                </a:lnTo>
                <a:lnTo>
                  <a:pt x="170" y="226"/>
                </a:lnTo>
                <a:lnTo>
                  <a:pt x="171" y="226"/>
                </a:lnTo>
                <a:lnTo>
                  <a:pt x="171" y="224"/>
                </a:lnTo>
                <a:lnTo>
                  <a:pt x="171" y="223"/>
                </a:lnTo>
                <a:lnTo>
                  <a:pt x="171" y="221"/>
                </a:lnTo>
                <a:lnTo>
                  <a:pt x="173" y="216"/>
                </a:lnTo>
                <a:lnTo>
                  <a:pt x="173" y="215"/>
                </a:lnTo>
                <a:lnTo>
                  <a:pt x="174" y="213"/>
                </a:lnTo>
                <a:lnTo>
                  <a:pt x="174" y="211"/>
                </a:lnTo>
                <a:lnTo>
                  <a:pt x="174" y="208"/>
                </a:lnTo>
                <a:lnTo>
                  <a:pt x="176" y="207"/>
                </a:lnTo>
                <a:lnTo>
                  <a:pt x="176" y="203"/>
                </a:lnTo>
                <a:lnTo>
                  <a:pt x="178" y="202"/>
                </a:lnTo>
                <a:lnTo>
                  <a:pt x="179" y="205"/>
                </a:lnTo>
                <a:lnTo>
                  <a:pt x="178" y="205"/>
                </a:lnTo>
                <a:lnTo>
                  <a:pt x="178" y="207"/>
                </a:lnTo>
                <a:lnTo>
                  <a:pt x="178" y="208"/>
                </a:lnTo>
                <a:lnTo>
                  <a:pt x="178" y="210"/>
                </a:lnTo>
                <a:lnTo>
                  <a:pt x="178" y="211"/>
                </a:lnTo>
                <a:lnTo>
                  <a:pt x="179" y="213"/>
                </a:lnTo>
                <a:lnTo>
                  <a:pt x="181" y="211"/>
                </a:lnTo>
                <a:lnTo>
                  <a:pt x="182" y="211"/>
                </a:lnTo>
                <a:lnTo>
                  <a:pt x="182" y="210"/>
                </a:lnTo>
                <a:lnTo>
                  <a:pt x="184" y="207"/>
                </a:lnTo>
                <a:lnTo>
                  <a:pt x="184" y="205"/>
                </a:lnTo>
                <a:lnTo>
                  <a:pt x="184" y="202"/>
                </a:lnTo>
                <a:lnTo>
                  <a:pt x="186" y="202"/>
                </a:lnTo>
                <a:lnTo>
                  <a:pt x="184" y="200"/>
                </a:lnTo>
                <a:lnTo>
                  <a:pt x="182" y="199"/>
                </a:lnTo>
                <a:lnTo>
                  <a:pt x="182" y="197"/>
                </a:lnTo>
                <a:lnTo>
                  <a:pt x="184" y="195"/>
                </a:lnTo>
                <a:lnTo>
                  <a:pt x="184" y="192"/>
                </a:lnTo>
                <a:lnTo>
                  <a:pt x="184" y="191"/>
                </a:lnTo>
                <a:lnTo>
                  <a:pt x="184" y="189"/>
                </a:lnTo>
                <a:lnTo>
                  <a:pt x="186" y="186"/>
                </a:lnTo>
                <a:lnTo>
                  <a:pt x="184" y="186"/>
                </a:lnTo>
                <a:lnTo>
                  <a:pt x="184" y="184"/>
                </a:lnTo>
                <a:lnTo>
                  <a:pt x="182" y="184"/>
                </a:lnTo>
                <a:lnTo>
                  <a:pt x="181" y="184"/>
                </a:lnTo>
                <a:lnTo>
                  <a:pt x="179" y="184"/>
                </a:lnTo>
                <a:lnTo>
                  <a:pt x="179" y="183"/>
                </a:lnTo>
                <a:lnTo>
                  <a:pt x="178" y="181"/>
                </a:lnTo>
                <a:lnTo>
                  <a:pt x="178" y="179"/>
                </a:lnTo>
                <a:lnTo>
                  <a:pt x="178" y="178"/>
                </a:lnTo>
                <a:lnTo>
                  <a:pt x="178" y="176"/>
                </a:lnTo>
                <a:lnTo>
                  <a:pt x="179" y="175"/>
                </a:lnTo>
                <a:lnTo>
                  <a:pt x="179" y="173"/>
                </a:lnTo>
                <a:lnTo>
                  <a:pt x="179" y="171"/>
                </a:lnTo>
                <a:lnTo>
                  <a:pt x="179" y="170"/>
                </a:lnTo>
                <a:lnTo>
                  <a:pt x="179" y="167"/>
                </a:lnTo>
                <a:lnTo>
                  <a:pt x="179" y="165"/>
                </a:lnTo>
                <a:lnTo>
                  <a:pt x="179" y="163"/>
                </a:lnTo>
                <a:lnTo>
                  <a:pt x="181" y="163"/>
                </a:lnTo>
                <a:lnTo>
                  <a:pt x="181" y="162"/>
                </a:lnTo>
                <a:lnTo>
                  <a:pt x="182" y="162"/>
                </a:lnTo>
                <a:lnTo>
                  <a:pt x="182" y="159"/>
                </a:lnTo>
                <a:lnTo>
                  <a:pt x="182" y="157"/>
                </a:lnTo>
                <a:lnTo>
                  <a:pt x="184" y="157"/>
                </a:lnTo>
                <a:lnTo>
                  <a:pt x="184" y="155"/>
                </a:lnTo>
                <a:lnTo>
                  <a:pt x="184" y="154"/>
                </a:lnTo>
                <a:lnTo>
                  <a:pt x="186" y="155"/>
                </a:lnTo>
                <a:lnTo>
                  <a:pt x="187" y="157"/>
                </a:lnTo>
                <a:lnTo>
                  <a:pt x="187" y="155"/>
                </a:lnTo>
                <a:lnTo>
                  <a:pt x="189" y="154"/>
                </a:lnTo>
                <a:lnTo>
                  <a:pt x="190" y="154"/>
                </a:lnTo>
                <a:lnTo>
                  <a:pt x="190" y="152"/>
                </a:lnTo>
                <a:lnTo>
                  <a:pt x="189" y="151"/>
                </a:lnTo>
                <a:lnTo>
                  <a:pt x="190" y="147"/>
                </a:lnTo>
                <a:lnTo>
                  <a:pt x="190" y="146"/>
                </a:lnTo>
                <a:lnTo>
                  <a:pt x="190" y="144"/>
                </a:lnTo>
                <a:lnTo>
                  <a:pt x="190" y="143"/>
                </a:lnTo>
                <a:lnTo>
                  <a:pt x="189" y="141"/>
                </a:lnTo>
                <a:lnTo>
                  <a:pt x="189" y="139"/>
                </a:lnTo>
                <a:lnTo>
                  <a:pt x="189" y="133"/>
                </a:lnTo>
                <a:lnTo>
                  <a:pt x="189" y="131"/>
                </a:lnTo>
                <a:lnTo>
                  <a:pt x="187" y="131"/>
                </a:lnTo>
                <a:lnTo>
                  <a:pt x="187" y="130"/>
                </a:lnTo>
                <a:lnTo>
                  <a:pt x="186" y="128"/>
                </a:lnTo>
                <a:lnTo>
                  <a:pt x="186" y="127"/>
                </a:lnTo>
                <a:lnTo>
                  <a:pt x="187" y="127"/>
                </a:lnTo>
                <a:lnTo>
                  <a:pt x="187" y="125"/>
                </a:lnTo>
                <a:lnTo>
                  <a:pt x="186" y="122"/>
                </a:lnTo>
                <a:lnTo>
                  <a:pt x="184" y="125"/>
                </a:lnTo>
                <a:lnTo>
                  <a:pt x="182" y="125"/>
                </a:lnTo>
                <a:lnTo>
                  <a:pt x="182" y="127"/>
                </a:lnTo>
                <a:lnTo>
                  <a:pt x="182" y="128"/>
                </a:lnTo>
                <a:lnTo>
                  <a:pt x="181" y="128"/>
                </a:lnTo>
                <a:lnTo>
                  <a:pt x="181" y="130"/>
                </a:lnTo>
                <a:lnTo>
                  <a:pt x="181" y="131"/>
                </a:lnTo>
                <a:lnTo>
                  <a:pt x="179" y="133"/>
                </a:lnTo>
                <a:lnTo>
                  <a:pt x="179" y="136"/>
                </a:lnTo>
                <a:lnTo>
                  <a:pt x="179" y="138"/>
                </a:lnTo>
                <a:lnTo>
                  <a:pt x="179" y="139"/>
                </a:lnTo>
                <a:lnTo>
                  <a:pt x="178" y="143"/>
                </a:lnTo>
                <a:lnTo>
                  <a:pt x="176" y="144"/>
                </a:lnTo>
                <a:lnTo>
                  <a:pt x="176" y="146"/>
                </a:lnTo>
                <a:lnTo>
                  <a:pt x="176" y="149"/>
                </a:lnTo>
                <a:lnTo>
                  <a:pt x="176" y="151"/>
                </a:lnTo>
                <a:lnTo>
                  <a:pt x="178" y="152"/>
                </a:lnTo>
                <a:lnTo>
                  <a:pt x="178" y="154"/>
                </a:lnTo>
                <a:lnTo>
                  <a:pt x="178" y="157"/>
                </a:lnTo>
                <a:lnTo>
                  <a:pt x="176" y="160"/>
                </a:lnTo>
                <a:lnTo>
                  <a:pt x="176" y="163"/>
                </a:lnTo>
                <a:lnTo>
                  <a:pt x="176" y="167"/>
                </a:lnTo>
                <a:lnTo>
                  <a:pt x="176" y="168"/>
                </a:lnTo>
                <a:lnTo>
                  <a:pt x="178" y="170"/>
                </a:lnTo>
                <a:lnTo>
                  <a:pt x="176" y="170"/>
                </a:lnTo>
                <a:lnTo>
                  <a:pt x="174" y="171"/>
                </a:lnTo>
                <a:lnTo>
                  <a:pt x="174" y="173"/>
                </a:lnTo>
                <a:lnTo>
                  <a:pt x="174" y="171"/>
                </a:lnTo>
                <a:lnTo>
                  <a:pt x="174" y="168"/>
                </a:lnTo>
                <a:lnTo>
                  <a:pt x="173" y="167"/>
                </a:lnTo>
                <a:lnTo>
                  <a:pt x="171" y="165"/>
                </a:lnTo>
                <a:lnTo>
                  <a:pt x="171" y="162"/>
                </a:lnTo>
                <a:lnTo>
                  <a:pt x="170" y="163"/>
                </a:lnTo>
                <a:lnTo>
                  <a:pt x="170" y="165"/>
                </a:lnTo>
                <a:lnTo>
                  <a:pt x="170" y="167"/>
                </a:lnTo>
                <a:lnTo>
                  <a:pt x="168" y="165"/>
                </a:lnTo>
                <a:lnTo>
                  <a:pt x="168" y="163"/>
                </a:lnTo>
                <a:lnTo>
                  <a:pt x="168" y="162"/>
                </a:lnTo>
                <a:lnTo>
                  <a:pt x="168" y="159"/>
                </a:lnTo>
                <a:lnTo>
                  <a:pt x="168" y="157"/>
                </a:lnTo>
                <a:lnTo>
                  <a:pt x="170" y="155"/>
                </a:lnTo>
                <a:lnTo>
                  <a:pt x="170" y="151"/>
                </a:lnTo>
                <a:lnTo>
                  <a:pt x="170" y="149"/>
                </a:lnTo>
                <a:lnTo>
                  <a:pt x="171" y="147"/>
                </a:lnTo>
                <a:lnTo>
                  <a:pt x="171" y="146"/>
                </a:lnTo>
                <a:lnTo>
                  <a:pt x="173" y="143"/>
                </a:lnTo>
                <a:lnTo>
                  <a:pt x="173" y="141"/>
                </a:lnTo>
                <a:lnTo>
                  <a:pt x="173" y="139"/>
                </a:lnTo>
                <a:lnTo>
                  <a:pt x="174" y="138"/>
                </a:lnTo>
                <a:lnTo>
                  <a:pt x="174" y="136"/>
                </a:lnTo>
                <a:lnTo>
                  <a:pt x="174" y="135"/>
                </a:lnTo>
                <a:lnTo>
                  <a:pt x="173" y="131"/>
                </a:lnTo>
                <a:lnTo>
                  <a:pt x="173" y="128"/>
                </a:lnTo>
                <a:lnTo>
                  <a:pt x="171" y="125"/>
                </a:lnTo>
                <a:lnTo>
                  <a:pt x="170" y="120"/>
                </a:lnTo>
                <a:lnTo>
                  <a:pt x="168" y="120"/>
                </a:lnTo>
                <a:lnTo>
                  <a:pt x="168" y="122"/>
                </a:lnTo>
                <a:lnTo>
                  <a:pt x="168" y="125"/>
                </a:lnTo>
                <a:lnTo>
                  <a:pt x="170" y="127"/>
                </a:lnTo>
                <a:lnTo>
                  <a:pt x="170" y="128"/>
                </a:lnTo>
                <a:lnTo>
                  <a:pt x="170" y="130"/>
                </a:lnTo>
                <a:lnTo>
                  <a:pt x="170" y="131"/>
                </a:lnTo>
                <a:lnTo>
                  <a:pt x="170" y="133"/>
                </a:lnTo>
                <a:lnTo>
                  <a:pt x="171" y="135"/>
                </a:lnTo>
                <a:lnTo>
                  <a:pt x="171" y="136"/>
                </a:lnTo>
                <a:lnTo>
                  <a:pt x="171" y="138"/>
                </a:lnTo>
                <a:lnTo>
                  <a:pt x="171" y="139"/>
                </a:lnTo>
                <a:lnTo>
                  <a:pt x="170" y="141"/>
                </a:lnTo>
                <a:lnTo>
                  <a:pt x="168" y="141"/>
                </a:lnTo>
                <a:lnTo>
                  <a:pt x="168" y="143"/>
                </a:lnTo>
                <a:lnTo>
                  <a:pt x="168" y="144"/>
                </a:lnTo>
                <a:lnTo>
                  <a:pt x="168" y="146"/>
                </a:lnTo>
                <a:lnTo>
                  <a:pt x="168" y="147"/>
                </a:lnTo>
                <a:lnTo>
                  <a:pt x="168" y="149"/>
                </a:lnTo>
                <a:lnTo>
                  <a:pt x="166" y="147"/>
                </a:lnTo>
                <a:lnTo>
                  <a:pt x="166" y="146"/>
                </a:lnTo>
                <a:lnTo>
                  <a:pt x="166" y="143"/>
                </a:lnTo>
                <a:lnTo>
                  <a:pt x="166" y="138"/>
                </a:lnTo>
                <a:lnTo>
                  <a:pt x="166" y="133"/>
                </a:lnTo>
                <a:lnTo>
                  <a:pt x="166" y="130"/>
                </a:lnTo>
                <a:lnTo>
                  <a:pt x="166" y="128"/>
                </a:lnTo>
                <a:lnTo>
                  <a:pt x="166" y="127"/>
                </a:lnTo>
                <a:lnTo>
                  <a:pt x="166" y="125"/>
                </a:lnTo>
                <a:lnTo>
                  <a:pt x="166" y="123"/>
                </a:lnTo>
                <a:lnTo>
                  <a:pt x="165" y="122"/>
                </a:lnTo>
                <a:lnTo>
                  <a:pt x="163" y="120"/>
                </a:lnTo>
                <a:lnTo>
                  <a:pt x="162" y="119"/>
                </a:lnTo>
                <a:lnTo>
                  <a:pt x="163" y="117"/>
                </a:lnTo>
                <a:lnTo>
                  <a:pt x="163" y="114"/>
                </a:lnTo>
                <a:lnTo>
                  <a:pt x="163" y="112"/>
                </a:lnTo>
                <a:lnTo>
                  <a:pt x="163" y="107"/>
                </a:lnTo>
                <a:lnTo>
                  <a:pt x="163" y="106"/>
                </a:lnTo>
                <a:lnTo>
                  <a:pt x="163" y="104"/>
                </a:lnTo>
                <a:lnTo>
                  <a:pt x="163" y="101"/>
                </a:lnTo>
                <a:lnTo>
                  <a:pt x="163" y="99"/>
                </a:lnTo>
                <a:lnTo>
                  <a:pt x="162" y="96"/>
                </a:lnTo>
                <a:lnTo>
                  <a:pt x="162" y="91"/>
                </a:lnTo>
                <a:lnTo>
                  <a:pt x="162" y="90"/>
                </a:lnTo>
                <a:lnTo>
                  <a:pt x="160" y="88"/>
                </a:lnTo>
                <a:lnTo>
                  <a:pt x="160" y="87"/>
                </a:lnTo>
                <a:lnTo>
                  <a:pt x="160" y="83"/>
                </a:lnTo>
                <a:lnTo>
                  <a:pt x="160" y="80"/>
                </a:lnTo>
                <a:lnTo>
                  <a:pt x="160" y="79"/>
                </a:lnTo>
                <a:lnTo>
                  <a:pt x="160" y="77"/>
                </a:lnTo>
                <a:lnTo>
                  <a:pt x="158" y="75"/>
                </a:lnTo>
                <a:lnTo>
                  <a:pt x="158" y="74"/>
                </a:lnTo>
                <a:lnTo>
                  <a:pt x="160" y="71"/>
                </a:lnTo>
                <a:lnTo>
                  <a:pt x="160" y="69"/>
                </a:lnTo>
                <a:lnTo>
                  <a:pt x="162" y="64"/>
                </a:lnTo>
                <a:lnTo>
                  <a:pt x="162" y="63"/>
                </a:lnTo>
                <a:lnTo>
                  <a:pt x="162" y="61"/>
                </a:lnTo>
                <a:lnTo>
                  <a:pt x="162" y="59"/>
                </a:lnTo>
                <a:lnTo>
                  <a:pt x="163" y="56"/>
                </a:lnTo>
                <a:lnTo>
                  <a:pt x="163" y="55"/>
                </a:lnTo>
                <a:lnTo>
                  <a:pt x="163" y="53"/>
                </a:lnTo>
                <a:lnTo>
                  <a:pt x="163" y="51"/>
                </a:lnTo>
                <a:lnTo>
                  <a:pt x="165" y="50"/>
                </a:lnTo>
                <a:lnTo>
                  <a:pt x="165" y="48"/>
                </a:lnTo>
                <a:lnTo>
                  <a:pt x="163" y="47"/>
                </a:lnTo>
                <a:lnTo>
                  <a:pt x="163" y="45"/>
                </a:lnTo>
                <a:lnTo>
                  <a:pt x="162" y="45"/>
                </a:lnTo>
                <a:lnTo>
                  <a:pt x="162" y="47"/>
                </a:lnTo>
                <a:lnTo>
                  <a:pt x="162" y="48"/>
                </a:lnTo>
                <a:lnTo>
                  <a:pt x="160" y="50"/>
                </a:lnTo>
                <a:lnTo>
                  <a:pt x="158" y="53"/>
                </a:lnTo>
                <a:lnTo>
                  <a:pt x="158" y="55"/>
                </a:lnTo>
                <a:lnTo>
                  <a:pt x="158" y="56"/>
                </a:lnTo>
                <a:lnTo>
                  <a:pt x="158" y="58"/>
                </a:lnTo>
                <a:lnTo>
                  <a:pt x="158" y="61"/>
                </a:lnTo>
                <a:lnTo>
                  <a:pt x="157" y="59"/>
                </a:lnTo>
                <a:lnTo>
                  <a:pt x="157" y="58"/>
                </a:lnTo>
                <a:lnTo>
                  <a:pt x="155" y="58"/>
                </a:lnTo>
                <a:lnTo>
                  <a:pt x="154" y="61"/>
                </a:lnTo>
                <a:lnTo>
                  <a:pt x="154" y="63"/>
                </a:lnTo>
                <a:lnTo>
                  <a:pt x="154" y="67"/>
                </a:lnTo>
                <a:lnTo>
                  <a:pt x="154" y="72"/>
                </a:lnTo>
                <a:lnTo>
                  <a:pt x="152" y="77"/>
                </a:lnTo>
                <a:lnTo>
                  <a:pt x="150" y="77"/>
                </a:lnTo>
                <a:lnTo>
                  <a:pt x="150" y="74"/>
                </a:lnTo>
                <a:lnTo>
                  <a:pt x="152" y="72"/>
                </a:lnTo>
                <a:lnTo>
                  <a:pt x="152" y="71"/>
                </a:lnTo>
                <a:lnTo>
                  <a:pt x="150" y="71"/>
                </a:lnTo>
                <a:lnTo>
                  <a:pt x="150" y="69"/>
                </a:lnTo>
                <a:lnTo>
                  <a:pt x="149" y="67"/>
                </a:lnTo>
                <a:lnTo>
                  <a:pt x="149" y="66"/>
                </a:lnTo>
                <a:lnTo>
                  <a:pt x="147" y="66"/>
                </a:lnTo>
                <a:lnTo>
                  <a:pt x="147" y="64"/>
                </a:lnTo>
                <a:lnTo>
                  <a:pt x="149" y="63"/>
                </a:lnTo>
                <a:lnTo>
                  <a:pt x="149" y="59"/>
                </a:lnTo>
                <a:lnTo>
                  <a:pt x="147" y="59"/>
                </a:lnTo>
                <a:lnTo>
                  <a:pt x="147" y="56"/>
                </a:lnTo>
                <a:lnTo>
                  <a:pt x="147" y="55"/>
                </a:lnTo>
                <a:lnTo>
                  <a:pt x="147" y="56"/>
                </a:lnTo>
                <a:lnTo>
                  <a:pt x="146" y="56"/>
                </a:lnTo>
                <a:lnTo>
                  <a:pt x="146" y="55"/>
                </a:lnTo>
                <a:lnTo>
                  <a:pt x="144" y="53"/>
                </a:lnTo>
                <a:lnTo>
                  <a:pt x="146" y="51"/>
                </a:lnTo>
                <a:lnTo>
                  <a:pt x="147" y="50"/>
                </a:lnTo>
                <a:lnTo>
                  <a:pt x="147" y="48"/>
                </a:lnTo>
                <a:lnTo>
                  <a:pt x="146" y="47"/>
                </a:lnTo>
                <a:lnTo>
                  <a:pt x="146" y="43"/>
                </a:lnTo>
                <a:lnTo>
                  <a:pt x="147" y="40"/>
                </a:lnTo>
                <a:lnTo>
                  <a:pt x="150" y="37"/>
                </a:lnTo>
                <a:lnTo>
                  <a:pt x="150" y="35"/>
                </a:lnTo>
                <a:lnTo>
                  <a:pt x="150" y="34"/>
                </a:lnTo>
                <a:lnTo>
                  <a:pt x="150" y="32"/>
                </a:lnTo>
                <a:lnTo>
                  <a:pt x="150" y="31"/>
                </a:lnTo>
                <a:lnTo>
                  <a:pt x="152" y="26"/>
                </a:lnTo>
                <a:lnTo>
                  <a:pt x="152" y="24"/>
                </a:lnTo>
                <a:lnTo>
                  <a:pt x="152" y="23"/>
                </a:lnTo>
                <a:lnTo>
                  <a:pt x="152" y="19"/>
                </a:lnTo>
                <a:lnTo>
                  <a:pt x="154" y="18"/>
                </a:lnTo>
                <a:lnTo>
                  <a:pt x="157" y="16"/>
                </a:lnTo>
                <a:lnTo>
                  <a:pt x="158" y="15"/>
                </a:lnTo>
                <a:lnTo>
                  <a:pt x="160" y="15"/>
                </a:lnTo>
                <a:lnTo>
                  <a:pt x="160" y="13"/>
                </a:lnTo>
                <a:lnTo>
                  <a:pt x="162" y="13"/>
                </a:lnTo>
                <a:lnTo>
                  <a:pt x="162" y="16"/>
                </a:lnTo>
                <a:lnTo>
                  <a:pt x="160" y="19"/>
                </a:lnTo>
                <a:lnTo>
                  <a:pt x="160" y="21"/>
                </a:lnTo>
                <a:lnTo>
                  <a:pt x="158" y="24"/>
                </a:lnTo>
                <a:lnTo>
                  <a:pt x="157" y="26"/>
                </a:lnTo>
                <a:lnTo>
                  <a:pt x="155" y="27"/>
                </a:lnTo>
                <a:lnTo>
                  <a:pt x="155" y="29"/>
                </a:lnTo>
                <a:lnTo>
                  <a:pt x="155" y="34"/>
                </a:lnTo>
                <a:lnTo>
                  <a:pt x="155" y="35"/>
                </a:lnTo>
                <a:lnTo>
                  <a:pt x="157" y="37"/>
                </a:lnTo>
                <a:lnTo>
                  <a:pt x="157" y="39"/>
                </a:lnTo>
                <a:lnTo>
                  <a:pt x="157" y="40"/>
                </a:lnTo>
                <a:lnTo>
                  <a:pt x="158" y="40"/>
                </a:lnTo>
                <a:lnTo>
                  <a:pt x="160" y="39"/>
                </a:lnTo>
                <a:lnTo>
                  <a:pt x="160" y="37"/>
                </a:lnTo>
                <a:lnTo>
                  <a:pt x="162" y="31"/>
                </a:lnTo>
                <a:lnTo>
                  <a:pt x="163" y="27"/>
                </a:lnTo>
                <a:lnTo>
                  <a:pt x="163" y="23"/>
                </a:lnTo>
                <a:lnTo>
                  <a:pt x="165" y="19"/>
                </a:lnTo>
                <a:lnTo>
                  <a:pt x="165" y="16"/>
                </a:lnTo>
                <a:lnTo>
                  <a:pt x="165" y="15"/>
                </a:lnTo>
                <a:lnTo>
                  <a:pt x="166" y="13"/>
                </a:lnTo>
                <a:lnTo>
                  <a:pt x="168" y="11"/>
                </a:lnTo>
                <a:lnTo>
                  <a:pt x="168" y="10"/>
                </a:lnTo>
                <a:lnTo>
                  <a:pt x="170" y="10"/>
                </a:lnTo>
                <a:lnTo>
                  <a:pt x="170" y="8"/>
                </a:lnTo>
                <a:lnTo>
                  <a:pt x="170" y="7"/>
                </a:lnTo>
                <a:lnTo>
                  <a:pt x="173" y="7"/>
                </a:lnTo>
                <a:lnTo>
                  <a:pt x="174" y="5"/>
                </a:lnTo>
                <a:lnTo>
                  <a:pt x="178" y="3"/>
                </a:lnTo>
                <a:lnTo>
                  <a:pt x="178" y="2"/>
                </a:lnTo>
                <a:lnTo>
                  <a:pt x="179" y="0"/>
                </a:lnTo>
                <a:close/>
              </a:path>
            </a:pathLst>
          </a:custGeom>
          <a:solidFill>
            <a:srgbClr val="B144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8"/>
          <p:cNvSpPr>
            <a:spLocks/>
          </p:cNvSpPr>
          <p:nvPr/>
        </p:nvSpPr>
        <p:spPr bwMode="auto">
          <a:xfrm>
            <a:off x="1760538" y="2532063"/>
            <a:ext cx="280988" cy="715963"/>
          </a:xfrm>
          <a:custGeom>
            <a:avLst/>
            <a:gdLst/>
            <a:ahLst/>
            <a:cxnLst>
              <a:cxn ang="0">
                <a:pos x="176" y="64"/>
              </a:cxn>
              <a:cxn ang="0">
                <a:pos x="177" y="87"/>
              </a:cxn>
              <a:cxn ang="0">
                <a:pos x="176" y="112"/>
              </a:cxn>
              <a:cxn ang="0">
                <a:pos x="176" y="127"/>
              </a:cxn>
              <a:cxn ang="0">
                <a:pos x="176" y="135"/>
              </a:cxn>
              <a:cxn ang="0">
                <a:pos x="176" y="143"/>
              </a:cxn>
              <a:cxn ang="0">
                <a:pos x="176" y="154"/>
              </a:cxn>
              <a:cxn ang="0">
                <a:pos x="176" y="160"/>
              </a:cxn>
              <a:cxn ang="0">
                <a:pos x="176" y="167"/>
              </a:cxn>
              <a:cxn ang="0">
                <a:pos x="177" y="205"/>
              </a:cxn>
              <a:cxn ang="0">
                <a:pos x="177" y="215"/>
              </a:cxn>
              <a:cxn ang="0">
                <a:pos x="177" y="221"/>
              </a:cxn>
              <a:cxn ang="0">
                <a:pos x="177" y="229"/>
              </a:cxn>
              <a:cxn ang="0">
                <a:pos x="177" y="240"/>
              </a:cxn>
              <a:cxn ang="0">
                <a:pos x="177" y="264"/>
              </a:cxn>
              <a:cxn ang="0">
                <a:pos x="177" y="271"/>
              </a:cxn>
              <a:cxn ang="0">
                <a:pos x="177" y="283"/>
              </a:cxn>
              <a:cxn ang="0">
                <a:pos x="177" y="341"/>
              </a:cxn>
              <a:cxn ang="0">
                <a:pos x="177" y="360"/>
              </a:cxn>
              <a:cxn ang="0">
                <a:pos x="177" y="367"/>
              </a:cxn>
              <a:cxn ang="0">
                <a:pos x="177" y="373"/>
              </a:cxn>
              <a:cxn ang="0">
                <a:pos x="177" y="379"/>
              </a:cxn>
              <a:cxn ang="0">
                <a:pos x="177" y="386"/>
              </a:cxn>
              <a:cxn ang="0">
                <a:pos x="177" y="392"/>
              </a:cxn>
              <a:cxn ang="0">
                <a:pos x="177" y="399"/>
              </a:cxn>
              <a:cxn ang="0">
                <a:pos x="177" y="405"/>
              </a:cxn>
              <a:cxn ang="0">
                <a:pos x="177" y="411"/>
              </a:cxn>
              <a:cxn ang="0">
                <a:pos x="177" y="418"/>
              </a:cxn>
              <a:cxn ang="0">
                <a:pos x="177" y="424"/>
              </a:cxn>
              <a:cxn ang="0">
                <a:pos x="177" y="451"/>
              </a:cxn>
              <a:cxn ang="0">
                <a:pos x="161" y="451"/>
              </a:cxn>
              <a:cxn ang="0">
                <a:pos x="110" y="451"/>
              </a:cxn>
              <a:cxn ang="0">
                <a:pos x="91" y="451"/>
              </a:cxn>
              <a:cxn ang="0">
                <a:pos x="70" y="451"/>
              </a:cxn>
              <a:cxn ang="0">
                <a:pos x="30" y="451"/>
              </a:cxn>
              <a:cxn ang="0">
                <a:pos x="17" y="424"/>
              </a:cxn>
              <a:cxn ang="0">
                <a:pos x="17" y="392"/>
              </a:cxn>
              <a:cxn ang="0">
                <a:pos x="17" y="371"/>
              </a:cxn>
              <a:cxn ang="0">
                <a:pos x="17" y="354"/>
              </a:cxn>
              <a:cxn ang="0">
                <a:pos x="17" y="291"/>
              </a:cxn>
              <a:cxn ang="0">
                <a:pos x="0" y="277"/>
              </a:cxn>
              <a:cxn ang="0">
                <a:pos x="0" y="237"/>
              </a:cxn>
              <a:cxn ang="0">
                <a:pos x="0" y="208"/>
              </a:cxn>
              <a:cxn ang="0">
                <a:pos x="0" y="171"/>
              </a:cxn>
              <a:cxn ang="0">
                <a:pos x="0" y="135"/>
              </a:cxn>
              <a:cxn ang="0">
                <a:pos x="0" y="123"/>
              </a:cxn>
              <a:cxn ang="0">
                <a:pos x="0" y="112"/>
              </a:cxn>
              <a:cxn ang="0">
                <a:pos x="0" y="87"/>
              </a:cxn>
              <a:cxn ang="0">
                <a:pos x="0" y="58"/>
              </a:cxn>
              <a:cxn ang="0">
                <a:pos x="19" y="50"/>
              </a:cxn>
              <a:cxn ang="0">
                <a:pos x="41" y="50"/>
              </a:cxn>
              <a:cxn ang="0">
                <a:pos x="61" y="50"/>
              </a:cxn>
              <a:cxn ang="0">
                <a:pos x="72" y="50"/>
              </a:cxn>
              <a:cxn ang="0">
                <a:pos x="94" y="53"/>
              </a:cxn>
              <a:cxn ang="0">
                <a:pos x="97" y="31"/>
              </a:cxn>
              <a:cxn ang="0">
                <a:pos x="118" y="0"/>
              </a:cxn>
              <a:cxn ang="0">
                <a:pos x="176" y="0"/>
              </a:cxn>
              <a:cxn ang="0">
                <a:pos x="176" y="21"/>
              </a:cxn>
              <a:cxn ang="0">
                <a:pos x="176" y="48"/>
              </a:cxn>
            </a:cxnLst>
            <a:rect l="0" t="0" r="r" b="b"/>
            <a:pathLst>
              <a:path w="177" h="451">
                <a:moveTo>
                  <a:pt x="176" y="48"/>
                </a:moveTo>
                <a:lnTo>
                  <a:pt x="176" y="58"/>
                </a:lnTo>
                <a:lnTo>
                  <a:pt x="176" y="63"/>
                </a:lnTo>
                <a:lnTo>
                  <a:pt x="176" y="64"/>
                </a:lnTo>
                <a:lnTo>
                  <a:pt x="176" y="67"/>
                </a:lnTo>
                <a:lnTo>
                  <a:pt x="176" y="71"/>
                </a:lnTo>
                <a:lnTo>
                  <a:pt x="176" y="77"/>
                </a:lnTo>
                <a:lnTo>
                  <a:pt x="177" y="87"/>
                </a:lnTo>
                <a:lnTo>
                  <a:pt x="176" y="93"/>
                </a:lnTo>
                <a:lnTo>
                  <a:pt x="176" y="98"/>
                </a:lnTo>
                <a:lnTo>
                  <a:pt x="176" y="103"/>
                </a:lnTo>
                <a:lnTo>
                  <a:pt x="176" y="112"/>
                </a:lnTo>
                <a:lnTo>
                  <a:pt x="176" y="117"/>
                </a:lnTo>
                <a:lnTo>
                  <a:pt x="176" y="122"/>
                </a:lnTo>
                <a:lnTo>
                  <a:pt x="176" y="125"/>
                </a:lnTo>
                <a:lnTo>
                  <a:pt x="176" y="127"/>
                </a:lnTo>
                <a:lnTo>
                  <a:pt x="176" y="130"/>
                </a:lnTo>
                <a:lnTo>
                  <a:pt x="176" y="131"/>
                </a:lnTo>
                <a:lnTo>
                  <a:pt x="176" y="133"/>
                </a:lnTo>
                <a:lnTo>
                  <a:pt x="176" y="135"/>
                </a:lnTo>
                <a:lnTo>
                  <a:pt x="176" y="136"/>
                </a:lnTo>
                <a:lnTo>
                  <a:pt x="176" y="138"/>
                </a:lnTo>
                <a:lnTo>
                  <a:pt x="176" y="139"/>
                </a:lnTo>
                <a:lnTo>
                  <a:pt x="176" y="143"/>
                </a:lnTo>
                <a:lnTo>
                  <a:pt x="176" y="149"/>
                </a:lnTo>
                <a:lnTo>
                  <a:pt x="176" y="151"/>
                </a:lnTo>
                <a:lnTo>
                  <a:pt x="176" y="152"/>
                </a:lnTo>
                <a:lnTo>
                  <a:pt x="176" y="154"/>
                </a:lnTo>
                <a:lnTo>
                  <a:pt x="176" y="155"/>
                </a:lnTo>
                <a:lnTo>
                  <a:pt x="176" y="157"/>
                </a:lnTo>
                <a:lnTo>
                  <a:pt x="176" y="159"/>
                </a:lnTo>
                <a:lnTo>
                  <a:pt x="176" y="160"/>
                </a:lnTo>
                <a:lnTo>
                  <a:pt x="176" y="162"/>
                </a:lnTo>
                <a:lnTo>
                  <a:pt x="176" y="163"/>
                </a:lnTo>
                <a:lnTo>
                  <a:pt x="176" y="165"/>
                </a:lnTo>
                <a:lnTo>
                  <a:pt x="176" y="167"/>
                </a:lnTo>
                <a:lnTo>
                  <a:pt x="176" y="168"/>
                </a:lnTo>
                <a:lnTo>
                  <a:pt x="177" y="186"/>
                </a:lnTo>
                <a:lnTo>
                  <a:pt x="177" y="197"/>
                </a:lnTo>
                <a:lnTo>
                  <a:pt x="177" y="205"/>
                </a:lnTo>
                <a:lnTo>
                  <a:pt x="177" y="210"/>
                </a:lnTo>
                <a:lnTo>
                  <a:pt x="177" y="211"/>
                </a:lnTo>
                <a:lnTo>
                  <a:pt x="177" y="213"/>
                </a:lnTo>
                <a:lnTo>
                  <a:pt x="177" y="215"/>
                </a:lnTo>
                <a:lnTo>
                  <a:pt x="177" y="216"/>
                </a:lnTo>
                <a:lnTo>
                  <a:pt x="177" y="218"/>
                </a:lnTo>
                <a:lnTo>
                  <a:pt x="177" y="219"/>
                </a:lnTo>
                <a:lnTo>
                  <a:pt x="177" y="221"/>
                </a:lnTo>
                <a:lnTo>
                  <a:pt x="177" y="223"/>
                </a:lnTo>
                <a:lnTo>
                  <a:pt x="177" y="224"/>
                </a:lnTo>
                <a:lnTo>
                  <a:pt x="177" y="226"/>
                </a:lnTo>
                <a:lnTo>
                  <a:pt x="177" y="229"/>
                </a:lnTo>
                <a:lnTo>
                  <a:pt x="177" y="231"/>
                </a:lnTo>
                <a:lnTo>
                  <a:pt x="177" y="234"/>
                </a:lnTo>
                <a:lnTo>
                  <a:pt x="177" y="237"/>
                </a:lnTo>
                <a:lnTo>
                  <a:pt x="177" y="240"/>
                </a:lnTo>
                <a:lnTo>
                  <a:pt x="177" y="255"/>
                </a:lnTo>
                <a:lnTo>
                  <a:pt x="177" y="261"/>
                </a:lnTo>
                <a:lnTo>
                  <a:pt x="177" y="263"/>
                </a:lnTo>
                <a:lnTo>
                  <a:pt x="177" y="264"/>
                </a:lnTo>
                <a:lnTo>
                  <a:pt x="177" y="266"/>
                </a:lnTo>
                <a:lnTo>
                  <a:pt x="177" y="267"/>
                </a:lnTo>
                <a:lnTo>
                  <a:pt x="177" y="269"/>
                </a:lnTo>
                <a:lnTo>
                  <a:pt x="177" y="271"/>
                </a:lnTo>
                <a:lnTo>
                  <a:pt x="177" y="272"/>
                </a:lnTo>
                <a:lnTo>
                  <a:pt x="177" y="274"/>
                </a:lnTo>
                <a:lnTo>
                  <a:pt x="177" y="275"/>
                </a:lnTo>
                <a:lnTo>
                  <a:pt x="177" y="283"/>
                </a:lnTo>
                <a:lnTo>
                  <a:pt x="177" y="285"/>
                </a:lnTo>
                <a:lnTo>
                  <a:pt x="177" y="291"/>
                </a:lnTo>
                <a:lnTo>
                  <a:pt x="177" y="338"/>
                </a:lnTo>
                <a:lnTo>
                  <a:pt x="177" y="341"/>
                </a:lnTo>
                <a:lnTo>
                  <a:pt x="177" y="347"/>
                </a:lnTo>
                <a:lnTo>
                  <a:pt x="177" y="349"/>
                </a:lnTo>
                <a:lnTo>
                  <a:pt x="177" y="359"/>
                </a:lnTo>
                <a:lnTo>
                  <a:pt x="177" y="360"/>
                </a:lnTo>
                <a:lnTo>
                  <a:pt x="177" y="362"/>
                </a:lnTo>
                <a:lnTo>
                  <a:pt x="177" y="363"/>
                </a:lnTo>
                <a:lnTo>
                  <a:pt x="177" y="365"/>
                </a:lnTo>
                <a:lnTo>
                  <a:pt x="177" y="367"/>
                </a:lnTo>
                <a:lnTo>
                  <a:pt x="177" y="368"/>
                </a:lnTo>
                <a:lnTo>
                  <a:pt x="176" y="368"/>
                </a:lnTo>
                <a:lnTo>
                  <a:pt x="177" y="371"/>
                </a:lnTo>
                <a:lnTo>
                  <a:pt x="177" y="373"/>
                </a:lnTo>
                <a:lnTo>
                  <a:pt x="177" y="375"/>
                </a:lnTo>
                <a:lnTo>
                  <a:pt x="177" y="376"/>
                </a:lnTo>
                <a:lnTo>
                  <a:pt x="177" y="378"/>
                </a:lnTo>
                <a:lnTo>
                  <a:pt x="177" y="379"/>
                </a:lnTo>
                <a:lnTo>
                  <a:pt x="177" y="381"/>
                </a:lnTo>
                <a:lnTo>
                  <a:pt x="177" y="383"/>
                </a:lnTo>
                <a:lnTo>
                  <a:pt x="177" y="384"/>
                </a:lnTo>
                <a:lnTo>
                  <a:pt x="177" y="386"/>
                </a:lnTo>
                <a:lnTo>
                  <a:pt x="177" y="387"/>
                </a:lnTo>
                <a:lnTo>
                  <a:pt x="177" y="389"/>
                </a:lnTo>
                <a:lnTo>
                  <a:pt x="177" y="391"/>
                </a:lnTo>
                <a:lnTo>
                  <a:pt x="177" y="392"/>
                </a:lnTo>
                <a:lnTo>
                  <a:pt x="177" y="394"/>
                </a:lnTo>
                <a:lnTo>
                  <a:pt x="177" y="395"/>
                </a:lnTo>
                <a:lnTo>
                  <a:pt x="177" y="397"/>
                </a:lnTo>
                <a:lnTo>
                  <a:pt x="177" y="399"/>
                </a:lnTo>
                <a:lnTo>
                  <a:pt x="177" y="400"/>
                </a:lnTo>
                <a:lnTo>
                  <a:pt x="177" y="402"/>
                </a:lnTo>
                <a:lnTo>
                  <a:pt x="177" y="403"/>
                </a:lnTo>
                <a:lnTo>
                  <a:pt x="177" y="405"/>
                </a:lnTo>
                <a:lnTo>
                  <a:pt x="177" y="407"/>
                </a:lnTo>
                <a:lnTo>
                  <a:pt x="177" y="408"/>
                </a:lnTo>
                <a:lnTo>
                  <a:pt x="177" y="410"/>
                </a:lnTo>
                <a:lnTo>
                  <a:pt x="177" y="411"/>
                </a:lnTo>
                <a:lnTo>
                  <a:pt x="177" y="413"/>
                </a:lnTo>
                <a:lnTo>
                  <a:pt x="177" y="415"/>
                </a:lnTo>
                <a:lnTo>
                  <a:pt x="177" y="416"/>
                </a:lnTo>
                <a:lnTo>
                  <a:pt x="177" y="418"/>
                </a:lnTo>
                <a:lnTo>
                  <a:pt x="177" y="419"/>
                </a:lnTo>
                <a:lnTo>
                  <a:pt x="177" y="421"/>
                </a:lnTo>
                <a:lnTo>
                  <a:pt x="177" y="423"/>
                </a:lnTo>
                <a:lnTo>
                  <a:pt x="177" y="424"/>
                </a:lnTo>
                <a:lnTo>
                  <a:pt x="177" y="435"/>
                </a:lnTo>
                <a:lnTo>
                  <a:pt x="177" y="439"/>
                </a:lnTo>
                <a:lnTo>
                  <a:pt x="177" y="450"/>
                </a:lnTo>
                <a:lnTo>
                  <a:pt x="177" y="451"/>
                </a:lnTo>
                <a:lnTo>
                  <a:pt x="176" y="451"/>
                </a:lnTo>
                <a:lnTo>
                  <a:pt x="171" y="451"/>
                </a:lnTo>
                <a:lnTo>
                  <a:pt x="165" y="451"/>
                </a:lnTo>
                <a:lnTo>
                  <a:pt x="161" y="451"/>
                </a:lnTo>
                <a:lnTo>
                  <a:pt x="149" y="451"/>
                </a:lnTo>
                <a:lnTo>
                  <a:pt x="137" y="451"/>
                </a:lnTo>
                <a:lnTo>
                  <a:pt x="125" y="451"/>
                </a:lnTo>
                <a:lnTo>
                  <a:pt x="110" y="451"/>
                </a:lnTo>
                <a:lnTo>
                  <a:pt x="99" y="451"/>
                </a:lnTo>
                <a:lnTo>
                  <a:pt x="97" y="451"/>
                </a:lnTo>
                <a:lnTo>
                  <a:pt x="93" y="451"/>
                </a:lnTo>
                <a:lnTo>
                  <a:pt x="91" y="451"/>
                </a:lnTo>
                <a:lnTo>
                  <a:pt x="89" y="451"/>
                </a:lnTo>
                <a:lnTo>
                  <a:pt x="83" y="451"/>
                </a:lnTo>
                <a:lnTo>
                  <a:pt x="80" y="451"/>
                </a:lnTo>
                <a:lnTo>
                  <a:pt x="70" y="451"/>
                </a:lnTo>
                <a:lnTo>
                  <a:pt x="69" y="451"/>
                </a:lnTo>
                <a:lnTo>
                  <a:pt x="43" y="450"/>
                </a:lnTo>
                <a:lnTo>
                  <a:pt x="40" y="450"/>
                </a:lnTo>
                <a:lnTo>
                  <a:pt x="30" y="451"/>
                </a:lnTo>
                <a:lnTo>
                  <a:pt x="22" y="451"/>
                </a:lnTo>
                <a:lnTo>
                  <a:pt x="17" y="450"/>
                </a:lnTo>
                <a:lnTo>
                  <a:pt x="17" y="437"/>
                </a:lnTo>
                <a:lnTo>
                  <a:pt x="17" y="424"/>
                </a:lnTo>
                <a:lnTo>
                  <a:pt x="17" y="411"/>
                </a:lnTo>
                <a:lnTo>
                  <a:pt x="17" y="397"/>
                </a:lnTo>
                <a:lnTo>
                  <a:pt x="17" y="394"/>
                </a:lnTo>
                <a:lnTo>
                  <a:pt x="17" y="392"/>
                </a:lnTo>
                <a:lnTo>
                  <a:pt x="17" y="386"/>
                </a:lnTo>
                <a:lnTo>
                  <a:pt x="17" y="384"/>
                </a:lnTo>
                <a:lnTo>
                  <a:pt x="17" y="383"/>
                </a:lnTo>
                <a:lnTo>
                  <a:pt x="17" y="371"/>
                </a:lnTo>
                <a:lnTo>
                  <a:pt x="17" y="365"/>
                </a:lnTo>
                <a:lnTo>
                  <a:pt x="17" y="363"/>
                </a:lnTo>
                <a:lnTo>
                  <a:pt x="17" y="357"/>
                </a:lnTo>
                <a:lnTo>
                  <a:pt x="17" y="354"/>
                </a:lnTo>
                <a:lnTo>
                  <a:pt x="17" y="338"/>
                </a:lnTo>
                <a:lnTo>
                  <a:pt x="17" y="333"/>
                </a:lnTo>
                <a:lnTo>
                  <a:pt x="17" y="312"/>
                </a:lnTo>
                <a:lnTo>
                  <a:pt x="17" y="291"/>
                </a:lnTo>
                <a:lnTo>
                  <a:pt x="13" y="291"/>
                </a:lnTo>
                <a:lnTo>
                  <a:pt x="11" y="291"/>
                </a:lnTo>
                <a:lnTo>
                  <a:pt x="0" y="291"/>
                </a:lnTo>
                <a:lnTo>
                  <a:pt x="0" y="277"/>
                </a:lnTo>
                <a:lnTo>
                  <a:pt x="0" y="264"/>
                </a:lnTo>
                <a:lnTo>
                  <a:pt x="0" y="251"/>
                </a:lnTo>
                <a:lnTo>
                  <a:pt x="0" y="239"/>
                </a:lnTo>
                <a:lnTo>
                  <a:pt x="0" y="237"/>
                </a:lnTo>
                <a:lnTo>
                  <a:pt x="0" y="224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3"/>
                </a:lnTo>
                <a:lnTo>
                  <a:pt x="0" y="197"/>
                </a:lnTo>
                <a:lnTo>
                  <a:pt x="0" y="184"/>
                </a:lnTo>
                <a:lnTo>
                  <a:pt x="0" y="171"/>
                </a:lnTo>
                <a:lnTo>
                  <a:pt x="0" y="155"/>
                </a:lnTo>
                <a:lnTo>
                  <a:pt x="0" y="144"/>
                </a:lnTo>
                <a:lnTo>
                  <a:pt x="0" y="141"/>
                </a:lnTo>
                <a:lnTo>
                  <a:pt x="0" y="135"/>
                </a:lnTo>
                <a:lnTo>
                  <a:pt x="0" y="131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3"/>
                </a:lnTo>
                <a:lnTo>
                  <a:pt x="0" y="91"/>
                </a:lnTo>
                <a:lnTo>
                  <a:pt x="0" y="87"/>
                </a:lnTo>
                <a:lnTo>
                  <a:pt x="0" y="79"/>
                </a:lnTo>
                <a:lnTo>
                  <a:pt x="0" y="69"/>
                </a:lnTo>
                <a:lnTo>
                  <a:pt x="0" y="64"/>
                </a:lnTo>
                <a:lnTo>
                  <a:pt x="0" y="58"/>
                </a:lnTo>
                <a:lnTo>
                  <a:pt x="0" y="51"/>
                </a:lnTo>
                <a:lnTo>
                  <a:pt x="6" y="51"/>
                </a:lnTo>
                <a:lnTo>
                  <a:pt x="9" y="51"/>
                </a:lnTo>
                <a:lnTo>
                  <a:pt x="19" y="50"/>
                </a:lnTo>
                <a:lnTo>
                  <a:pt x="21" y="50"/>
                </a:lnTo>
                <a:lnTo>
                  <a:pt x="33" y="50"/>
                </a:lnTo>
                <a:lnTo>
                  <a:pt x="40" y="50"/>
                </a:lnTo>
                <a:lnTo>
                  <a:pt x="41" y="50"/>
                </a:lnTo>
                <a:lnTo>
                  <a:pt x="43" y="50"/>
                </a:lnTo>
                <a:lnTo>
                  <a:pt x="53" y="50"/>
                </a:lnTo>
                <a:lnTo>
                  <a:pt x="57" y="50"/>
                </a:lnTo>
                <a:lnTo>
                  <a:pt x="61" y="50"/>
                </a:lnTo>
                <a:lnTo>
                  <a:pt x="64" y="50"/>
                </a:lnTo>
                <a:lnTo>
                  <a:pt x="65" y="50"/>
                </a:lnTo>
                <a:lnTo>
                  <a:pt x="67" y="50"/>
                </a:lnTo>
                <a:lnTo>
                  <a:pt x="72" y="50"/>
                </a:lnTo>
                <a:lnTo>
                  <a:pt x="80" y="50"/>
                </a:lnTo>
                <a:lnTo>
                  <a:pt x="80" y="53"/>
                </a:lnTo>
                <a:lnTo>
                  <a:pt x="89" y="53"/>
                </a:lnTo>
                <a:lnTo>
                  <a:pt x="94" y="53"/>
                </a:lnTo>
                <a:lnTo>
                  <a:pt x="96" y="53"/>
                </a:lnTo>
                <a:lnTo>
                  <a:pt x="97" y="53"/>
                </a:lnTo>
                <a:lnTo>
                  <a:pt x="97" y="51"/>
                </a:lnTo>
                <a:lnTo>
                  <a:pt x="97" y="31"/>
                </a:lnTo>
                <a:lnTo>
                  <a:pt x="97" y="26"/>
                </a:lnTo>
                <a:lnTo>
                  <a:pt x="97" y="7"/>
                </a:lnTo>
                <a:lnTo>
                  <a:pt x="97" y="2"/>
                </a:lnTo>
                <a:lnTo>
                  <a:pt x="118" y="0"/>
                </a:lnTo>
                <a:lnTo>
                  <a:pt x="123" y="0"/>
                </a:lnTo>
                <a:lnTo>
                  <a:pt x="125" y="0"/>
                </a:lnTo>
                <a:lnTo>
                  <a:pt x="173" y="0"/>
                </a:lnTo>
                <a:lnTo>
                  <a:pt x="176" y="0"/>
                </a:lnTo>
                <a:lnTo>
                  <a:pt x="177" y="0"/>
                </a:lnTo>
                <a:lnTo>
                  <a:pt x="177" y="7"/>
                </a:lnTo>
                <a:lnTo>
                  <a:pt x="176" y="8"/>
                </a:lnTo>
                <a:lnTo>
                  <a:pt x="176" y="21"/>
                </a:lnTo>
                <a:lnTo>
                  <a:pt x="176" y="24"/>
                </a:lnTo>
                <a:lnTo>
                  <a:pt x="176" y="26"/>
                </a:lnTo>
                <a:lnTo>
                  <a:pt x="176" y="43"/>
                </a:lnTo>
                <a:lnTo>
                  <a:pt x="176" y="48"/>
                </a:lnTo>
                <a:close/>
              </a:path>
            </a:pathLst>
          </a:custGeom>
          <a:solidFill>
            <a:srgbClr val="C96D8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9"/>
          <p:cNvSpPr>
            <a:spLocks noEditPoints="1"/>
          </p:cNvSpPr>
          <p:nvPr/>
        </p:nvSpPr>
        <p:spPr bwMode="auto">
          <a:xfrm>
            <a:off x="4195763" y="2403476"/>
            <a:ext cx="833438" cy="2178050"/>
          </a:xfrm>
          <a:custGeom>
            <a:avLst/>
            <a:gdLst/>
            <a:ahLst/>
            <a:cxnLst>
              <a:cxn ang="0">
                <a:pos x="51" y="572"/>
              </a:cxn>
              <a:cxn ang="0">
                <a:pos x="93" y="606"/>
              </a:cxn>
              <a:cxn ang="0">
                <a:pos x="61" y="593"/>
              </a:cxn>
              <a:cxn ang="0">
                <a:pos x="40" y="617"/>
              </a:cxn>
              <a:cxn ang="0">
                <a:pos x="67" y="651"/>
              </a:cxn>
              <a:cxn ang="0">
                <a:pos x="64" y="680"/>
              </a:cxn>
              <a:cxn ang="0">
                <a:pos x="69" y="678"/>
              </a:cxn>
              <a:cxn ang="0">
                <a:pos x="56" y="707"/>
              </a:cxn>
              <a:cxn ang="0">
                <a:pos x="93" y="737"/>
              </a:cxn>
              <a:cxn ang="0">
                <a:pos x="119" y="739"/>
              </a:cxn>
              <a:cxn ang="0">
                <a:pos x="141" y="720"/>
              </a:cxn>
              <a:cxn ang="0">
                <a:pos x="147" y="726"/>
              </a:cxn>
              <a:cxn ang="0">
                <a:pos x="175" y="745"/>
              </a:cxn>
              <a:cxn ang="0">
                <a:pos x="224" y="763"/>
              </a:cxn>
              <a:cxn ang="0">
                <a:pos x="274" y="803"/>
              </a:cxn>
              <a:cxn ang="0">
                <a:pos x="301" y="862"/>
              </a:cxn>
              <a:cxn ang="0">
                <a:pos x="325" y="860"/>
              </a:cxn>
              <a:cxn ang="0">
                <a:pos x="346" y="908"/>
              </a:cxn>
              <a:cxn ang="0">
                <a:pos x="368" y="929"/>
              </a:cxn>
              <a:cxn ang="0">
                <a:pos x="400" y="969"/>
              </a:cxn>
              <a:cxn ang="0">
                <a:pos x="424" y="1017"/>
              </a:cxn>
              <a:cxn ang="0">
                <a:pos x="426" y="1065"/>
              </a:cxn>
              <a:cxn ang="0">
                <a:pos x="467" y="1081"/>
              </a:cxn>
              <a:cxn ang="0">
                <a:pos x="495" y="1121"/>
              </a:cxn>
              <a:cxn ang="0">
                <a:pos x="522" y="1187"/>
              </a:cxn>
              <a:cxn ang="0">
                <a:pos x="485" y="1265"/>
              </a:cxn>
              <a:cxn ang="0">
                <a:pos x="426" y="1320"/>
              </a:cxn>
              <a:cxn ang="0">
                <a:pos x="283" y="1372"/>
              </a:cxn>
              <a:cxn ang="0">
                <a:pos x="200" y="1347"/>
              </a:cxn>
              <a:cxn ang="0">
                <a:pos x="159" y="1299"/>
              </a:cxn>
              <a:cxn ang="0">
                <a:pos x="178" y="1206"/>
              </a:cxn>
              <a:cxn ang="0">
                <a:pos x="181" y="1136"/>
              </a:cxn>
              <a:cxn ang="0">
                <a:pos x="155" y="1091"/>
              </a:cxn>
              <a:cxn ang="0">
                <a:pos x="133" y="1025"/>
              </a:cxn>
              <a:cxn ang="0">
                <a:pos x="114" y="944"/>
              </a:cxn>
              <a:cxn ang="0">
                <a:pos x="75" y="854"/>
              </a:cxn>
              <a:cxn ang="0">
                <a:pos x="35" y="798"/>
              </a:cxn>
              <a:cxn ang="0">
                <a:pos x="8" y="760"/>
              </a:cxn>
              <a:cxn ang="0">
                <a:pos x="2" y="696"/>
              </a:cxn>
              <a:cxn ang="0">
                <a:pos x="15" y="651"/>
              </a:cxn>
              <a:cxn ang="0">
                <a:pos x="19" y="630"/>
              </a:cxn>
              <a:cxn ang="0">
                <a:pos x="19" y="588"/>
              </a:cxn>
              <a:cxn ang="0">
                <a:pos x="58" y="553"/>
              </a:cxn>
              <a:cxn ang="0">
                <a:pos x="47" y="600"/>
              </a:cxn>
              <a:cxn ang="0">
                <a:pos x="42" y="675"/>
              </a:cxn>
              <a:cxn ang="0">
                <a:pos x="227" y="158"/>
              </a:cxn>
              <a:cxn ang="0">
                <a:pos x="213" y="203"/>
              </a:cxn>
              <a:cxn ang="0">
                <a:pos x="191" y="168"/>
              </a:cxn>
              <a:cxn ang="0">
                <a:pos x="168" y="166"/>
              </a:cxn>
              <a:cxn ang="0">
                <a:pos x="152" y="123"/>
              </a:cxn>
              <a:cxn ang="0">
                <a:pos x="168" y="116"/>
              </a:cxn>
              <a:cxn ang="0">
                <a:pos x="130" y="75"/>
              </a:cxn>
              <a:cxn ang="0">
                <a:pos x="112" y="43"/>
              </a:cxn>
              <a:cxn ang="0">
                <a:pos x="111" y="19"/>
              </a:cxn>
              <a:cxn ang="0">
                <a:pos x="127" y="35"/>
              </a:cxn>
              <a:cxn ang="0">
                <a:pos x="141" y="80"/>
              </a:cxn>
              <a:cxn ang="0">
                <a:pos x="167" y="89"/>
              </a:cxn>
              <a:cxn ang="0">
                <a:pos x="179" y="60"/>
              </a:cxn>
              <a:cxn ang="0">
                <a:pos x="171" y="41"/>
              </a:cxn>
              <a:cxn ang="0">
                <a:pos x="184" y="97"/>
              </a:cxn>
              <a:cxn ang="0">
                <a:pos x="195" y="104"/>
              </a:cxn>
              <a:cxn ang="0">
                <a:pos x="176" y="140"/>
              </a:cxn>
            </a:cxnLst>
            <a:rect l="0" t="0" r="r" b="b"/>
            <a:pathLst>
              <a:path w="525" h="1372">
                <a:moveTo>
                  <a:pt x="58" y="542"/>
                </a:moveTo>
                <a:lnTo>
                  <a:pt x="58" y="544"/>
                </a:lnTo>
                <a:lnTo>
                  <a:pt x="58" y="545"/>
                </a:lnTo>
                <a:lnTo>
                  <a:pt x="59" y="545"/>
                </a:lnTo>
                <a:lnTo>
                  <a:pt x="59" y="547"/>
                </a:lnTo>
                <a:lnTo>
                  <a:pt x="61" y="547"/>
                </a:lnTo>
                <a:lnTo>
                  <a:pt x="61" y="545"/>
                </a:lnTo>
                <a:lnTo>
                  <a:pt x="63" y="545"/>
                </a:lnTo>
                <a:lnTo>
                  <a:pt x="64" y="545"/>
                </a:lnTo>
                <a:lnTo>
                  <a:pt x="64" y="547"/>
                </a:lnTo>
                <a:lnTo>
                  <a:pt x="66" y="548"/>
                </a:lnTo>
                <a:lnTo>
                  <a:pt x="66" y="550"/>
                </a:lnTo>
                <a:lnTo>
                  <a:pt x="66" y="552"/>
                </a:lnTo>
                <a:lnTo>
                  <a:pt x="66" y="553"/>
                </a:lnTo>
                <a:lnTo>
                  <a:pt x="67" y="553"/>
                </a:lnTo>
                <a:lnTo>
                  <a:pt x="67" y="555"/>
                </a:lnTo>
                <a:lnTo>
                  <a:pt x="69" y="555"/>
                </a:lnTo>
                <a:lnTo>
                  <a:pt x="69" y="556"/>
                </a:lnTo>
                <a:lnTo>
                  <a:pt x="74" y="561"/>
                </a:lnTo>
                <a:lnTo>
                  <a:pt x="74" y="563"/>
                </a:lnTo>
                <a:lnTo>
                  <a:pt x="72" y="563"/>
                </a:lnTo>
                <a:lnTo>
                  <a:pt x="71" y="566"/>
                </a:lnTo>
                <a:lnTo>
                  <a:pt x="69" y="566"/>
                </a:lnTo>
                <a:lnTo>
                  <a:pt x="67" y="566"/>
                </a:lnTo>
                <a:lnTo>
                  <a:pt x="64" y="564"/>
                </a:lnTo>
                <a:lnTo>
                  <a:pt x="63" y="566"/>
                </a:lnTo>
                <a:lnTo>
                  <a:pt x="61" y="568"/>
                </a:lnTo>
                <a:lnTo>
                  <a:pt x="59" y="568"/>
                </a:lnTo>
                <a:lnTo>
                  <a:pt x="61" y="571"/>
                </a:lnTo>
                <a:lnTo>
                  <a:pt x="59" y="571"/>
                </a:lnTo>
                <a:lnTo>
                  <a:pt x="58" y="571"/>
                </a:lnTo>
                <a:lnTo>
                  <a:pt x="55" y="569"/>
                </a:lnTo>
                <a:lnTo>
                  <a:pt x="53" y="571"/>
                </a:lnTo>
                <a:lnTo>
                  <a:pt x="53" y="572"/>
                </a:lnTo>
                <a:lnTo>
                  <a:pt x="51" y="572"/>
                </a:lnTo>
                <a:lnTo>
                  <a:pt x="51" y="574"/>
                </a:lnTo>
                <a:lnTo>
                  <a:pt x="53" y="577"/>
                </a:lnTo>
                <a:lnTo>
                  <a:pt x="53" y="579"/>
                </a:lnTo>
                <a:lnTo>
                  <a:pt x="55" y="580"/>
                </a:lnTo>
                <a:lnTo>
                  <a:pt x="55" y="582"/>
                </a:lnTo>
                <a:lnTo>
                  <a:pt x="56" y="582"/>
                </a:lnTo>
                <a:lnTo>
                  <a:pt x="58" y="580"/>
                </a:lnTo>
                <a:lnTo>
                  <a:pt x="59" y="580"/>
                </a:lnTo>
                <a:lnTo>
                  <a:pt x="59" y="579"/>
                </a:lnTo>
                <a:lnTo>
                  <a:pt x="61" y="579"/>
                </a:lnTo>
                <a:lnTo>
                  <a:pt x="63" y="579"/>
                </a:lnTo>
                <a:lnTo>
                  <a:pt x="64" y="580"/>
                </a:lnTo>
                <a:lnTo>
                  <a:pt x="66" y="580"/>
                </a:lnTo>
                <a:lnTo>
                  <a:pt x="67" y="584"/>
                </a:lnTo>
                <a:lnTo>
                  <a:pt x="69" y="585"/>
                </a:lnTo>
                <a:lnTo>
                  <a:pt x="71" y="585"/>
                </a:lnTo>
                <a:lnTo>
                  <a:pt x="74" y="588"/>
                </a:lnTo>
                <a:lnTo>
                  <a:pt x="75" y="588"/>
                </a:lnTo>
                <a:lnTo>
                  <a:pt x="77" y="590"/>
                </a:lnTo>
                <a:lnTo>
                  <a:pt x="79" y="588"/>
                </a:lnTo>
                <a:lnTo>
                  <a:pt x="80" y="588"/>
                </a:lnTo>
                <a:lnTo>
                  <a:pt x="82" y="590"/>
                </a:lnTo>
                <a:lnTo>
                  <a:pt x="85" y="590"/>
                </a:lnTo>
                <a:lnTo>
                  <a:pt x="87" y="592"/>
                </a:lnTo>
                <a:lnTo>
                  <a:pt x="88" y="592"/>
                </a:lnTo>
                <a:lnTo>
                  <a:pt x="88" y="593"/>
                </a:lnTo>
                <a:lnTo>
                  <a:pt x="90" y="593"/>
                </a:lnTo>
                <a:lnTo>
                  <a:pt x="90" y="595"/>
                </a:lnTo>
                <a:lnTo>
                  <a:pt x="90" y="598"/>
                </a:lnTo>
                <a:lnTo>
                  <a:pt x="91" y="598"/>
                </a:lnTo>
                <a:lnTo>
                  <a:pt x="91" y="600"/>
                </a:lnTo>
                <a:lnTo>
                  <a:pt x="91" y="601"/>
                </a:lnTo>
                <a:lnTo>
                  <a:pt x="91" y="603"/>
                </a:lnTo>
                <a:lnTo>
                  <a:pt x="93" y="604"/>
                </a:lnTo>
                <a:lnTo>
                  <a:pt x="93" y="606"/>
                </a:lnTo>
                <a:lnTo>
                  <a:pt x="93" y="608"/>
                </a:lnTo>
                <a:lnTo>
                  <a:pt x="91" y="608"/>
                </a:lnTo>
                <a:lnTo>
                  <a:pt x="90" y="608"/>
                </a:lnTo>
                <a:lnTo>
                  <a:pt x="88" y="608"/>
                </a:lnTo>
                <a:lnTo>
                  <a:pt x="87" y="606"/>
                </a:lnTo>
                <a:lnTo>
                  <a:pt x="85" y="606"/>
                </a:lnTo>
                <a:lnTo>
                  <a:pt x="85" y="608"/>
                </a:lnTo>
                <a:lnTo>
                  <a:pt x="83" y="608"/>
                </a:lnTo>
                <a:lnTo>
                  <a:pt x="83" y="609"/>
                </a:lnTo>
                <a:lnTo>
                  <a:pt x="82" y="609"/>
                </a:lnTo>
                <a:lnTo>
                  <a:pt x="80" y="609"/>
                </a:lnTo>
                <a:lnTo>
                  <a:pt x="80" y="611"/>
                </a:lnTo>
                <a:lnTo>
                  <a:pt x="79" y="611"/>
                </a:lnTo>
                <a:lnTo>
                  <a:pt x="79" y="609"/>
                </a:lnTo>
                <a:lnTo>
                  <a:pt x="77" y="608"/>
                </a:lnTo>
                <a:lnTo>
                  <a:pt x="77" y="606"/>
                </a:lnTo>
                <a:lnTo>
                  <a:pt x="77" y="604"/>
                </a:lnTo>
                <a:lnTo>
                  <a:pt x="77" y="601"/>
                </a:lnTo>
                <a:lnTo>
                  <a:pt x="77" y="600"/>
                </a:lnTo>
                <a:lnTo>
                  <a:pt x="75" y="598"/>
                </a:lnTo>
                <a:lnTo>
                  <a:pt x="75" y="596"/>
                </a:lnTo>
                <a:lnTo>
                  <a:pt x="75" y="595"/>
                </a:lnTo>
                <a:lnTo>
                  <a:pt x="74" y="595"/>
                </a:lnTo>
                <a:lnTo>
                  <a:pt x="74" y="593"/>
                </a:lnTo>
                <a:lnTo>
                  <a:pt x="72" y="592"/>
                </a:lnTo>
                <a:lnTo>
                  <a:pt x="72" y="590"/>
                </a:lnTo>
                <a:lnTo>
                  <a:pt x="71" y="590"/>
                </a:lnTo>
                <a:lnTo>
                  <a:pt x="69" y="590"/>
                </a:lnTo>
                <a:lnTo>
                  <a:pt x="67" y="590"/>
                </a:lnTo>
                <a:lnTo>
                  <a:pt x="66" y="592"/>
                </a:lnTo>
                <a:lnTo>
                  <a:pt x="64" y="593"/>
                </a:lnTo>
                <a:lnTo>
                  <a:pt x="64" y="595"/>
                </a:lnTo>
                <a:lnTo>
                  <a:pt x="63" y="595"/>
                </a:lnTo>
                <a:lnTo>
                  <a:pt x="61" y="595"/>
                </a:lnTo>
                <a:lnTo>
                  <a:pt x="61" y="593"/>
                </a:lnTo>
                <a:lnTo>
                  <a:pt x="61" y="595"/>
                </a:lnTo>
                <a:lnTo>
                  <a:pt x="59" y="595"/>
                </a:lnTo>
                <a:lnTo>
                  <a:pt x="59" y="596"/>
                </a:lnTo>
                <a:lnTo>
                  <a:pt x="58" y="596"/>
                </a:lnTo>
                <a:lnTo>
                  <a:pt x="58" y="598"/>
                </a:lnTo>
                <a:lnTo>
                  <a:pt x="58" y="600"/>
                </a:lnTo>
                <a:lnTo>
                  <a:pt x="58" y="598"/>
                </a:lnTo>
                <a:lnTo>
                  <a:pt x="56" y="598"/>
                </a:lnTo>
                <a:lnTo>
                  <a:pt x="55" y="598"/>
                </a:lnTo>
                <a:lnTo>
                  <a:pt x="53" y="596"/>
                </a:lnTo>
                <a:lnTo>
                  <a:pt x="53" y="598"/>
                </a:lnTo>
                <a:lnTo>
                  <a:pt x="55" y="600"/>
                </a:lnTo>
                <a:lnTo>
                  <a:pt x="55" y="601"/>
                </a:lnTo>
                <a:lnTo>
                  <a:pt x="56" y="603"/>
                </a:lnTo>
                <a:lnTo>
                  <a:pt x="56" y="604"/>
                </a:lnTo>
                <a:lnTo>
                  <a:pt x="56" y="606"/>
                </a:lnTo>
                <a:lnTo>
                  <a:pt x="56" y="608"/>
                </a:lnTo>
                <a:lnTo>
                  <a:pt x="55" y="608"/>
                </a:lnTo>
                <a:lnTo>
                  <a:pt x="55" y="609"/>
                </a:lnTo>
                <a:lnTo>
                  <a:pt x="53" y="609"/>
                </a:lnTo>
                <a:lnTo>
                  <a:pt x="53" y="608"/>
                </a:lnTo>
                <a:lnTo>
                  <a:pt x="51" y="609"/>
                </a:lnTo>
                <a:lnTo>
                  <a:pt x="51" y="608"/>
                </a:lnTo>
                <a:lnTo>
                  <a:pt x="50" y="608"/>
                </a:lnTo>
                <a:lnTo>
                  <a:pt x="48" y="609"/>
                </a:lnTo>
                <a:lnTo>
                  <a:pt x="48" y="611"/>
                </a:lnTo>
                <a:lnTo>
                  <a:pt x="48" y="612"/>
                </a:lnTo>
                <a:lnTo>
                  <a:pt x="47" y="614"/>
                </a:lnTo>
                <a:lnTo>
                  <a:pt x="47" y="616"/>
                </a:lnTo>
                <a:lnTo>
                  <a:pt x="45" y="614"/>
                </a:lnTo>
                <a:lnTo>
                  <a:pt x="45" y="616"/>
                </a:lnTo>
                <a:lnTo>
                  <a:pt x="45" y="617"/>
                </a:lnTo>
                <a:lnTo>
                  <a:pt x="43" y="617"/>
                </a:lnTo>
                <a:lnTo>
                  <a:pt x="42" y="617"/>
                </a:lnTo>
                <a:lnTo>
                  <a:pt x="40" y="617"/>
                </a:lnTo>
                <a:lnTo>
                  <a:pt x="40" y="616"/>
                </a:lnTo>
                <a:lnTo>
                  <a:pt x="39" y="616"/>
                </a:lnTo>
                <a:lnTo>
                  <a:pt x="39" y="617"/>
                </a:lnTo>
                <a:lnTo>
                  <a:pt x="40" y="619"/>
                </a:lnTo>
                <a:lnTo>
                  <a:pt x="40" y="620"/>
                </a:lnTo>
                <a:lnTo>
                  <a:pt x="42" y="622"/>
                </a:lnTo>
                <a:lnTo>
                  <a:pt x="43" y="622"/>
                </a:lnTo>
                <a:lnTo>
                  <a:pt x="43" y="620"/>
                </a:lnTo>
                <a:lnTo>
                  <a:pt x="43" y="619"/>
                </a:lnTo>
                <a:lnTo>
                  <a:pt x="45" y="619"/>
                </a:lnTo>
                <a:lnTo>
                  <a:pt x="47" y="619"/>
                </a:lnTo>
                <a:lnTo>
                  <a:pt x="48" y="620"/>
                </a:lnTo>
                <a:lnTo>
                  <a:pt x="48" y="619"/>
                </a:lnTo>
                <a:lnTo>
                  <a:pt x="50" y="620"/>
                </a:lnTo>
                <a:lnTo>
                  <a:pt x="50" y="622"/>
                </a:lnTo>
                <a:lnTo>
                  <a:pt x="50" y="624"/>
                </a:lnTo>
                <a:lnTo>
                  <a:pt x="50" y="625"/>
                </a:lnTo>
                <a:lnTo>
                  <a:pt x="50" y="627"/>
                </a:lnTo>
                <a:lnTo>
                  <a:pt x="50" y="628"/>
                </a:lnTo>
                <a:lnTo>
                  <a:pt x="50" y="630"/>
                </a:lnTo>
                <a:lnTo>
                  <a:pt x="53" y="635"/>
                </a:lnTo>
                <a:lnTo>
                  <a:pt x="53" y="636"/>
                </a:lnTo>
                <a:lnTo>
                  <a:pt x="56" y="638"/>
                </a:lnTo>
                <a:lnTo>
                  <a:pt x="58" y="638"/>
                </a:lnTo>
                <a:lnTo>
                  <a:pt x="59" y="640"/>
                </a:lnTo>
                <a:lnTo>
                  <a:pt x="61" y="640"/>
                </a:lnTo>
                <a:lnTo>
                  <a:pt x="61" y="641"/>
                </a:lnTo>
                <a:lnTo>
                  <a:pt x="61" y="643"/>
                </a:lnTo>
                <a:lnTo>
                  <a:pt x="64" y="644"/>
                </a:lnTo>
                <a:lnTo>
                  <a:pt x="66" y="644"/>
                </a:lnTo>
                <a:lnTo>
                  <a:pt x="66" y="646"/>
                </a:lnTo>
                <a:lnTo>
                  <a:pt x="67" y="646"/>
                </a:lnTo>
                <a:lnTo>
                  <a:pt x="67" y="648"/>
                </a:lnTo>
                <a:lnTo>
                  <a:pt x="67" y="649"/>
                </a:lnTo>
                <a:lnTo>
                  <a:pt x="67" y="651"/>
                </a:lnTo>
                <a:lnTo>
                  <a:pt x="67" y="652"/>
                </a:lnTo>
                <a:lnTo>
                  <a:pt x="66" y="652"/>
                </a:lnTo>
                <a:lnTo>
                  <a:pt x="66" y="654"/>
                </a:lnTo>
                <a:lnTo>
                  <a:pt x="64" y="652"/>
                </a:lnTo>
                <a:lnTo>
                  <a:pt x="63" y="654"/>
                </a:lnTo>
                <a:lnTo>
                  <a:pt x="61" y="654"/>
                </a:lnTo>
                <a:lnTo>
                  <a:pt x="59" y="656"/>
                </a:lnTo>
                <a:lnTo>
                  <a:pt x="58" y="656"/>
                </a:lnTo>
                <a:lnTo>
                  <a:pt x="56" y="656"/>
                </a:lnTo>
                <a:lnTo>
                  <a:pt x="55" y="654"/>
                </a:lnTo>
                <a:lnTo>
                  <a:pt x="53" y="654"/>
                </a:lnTo>
                <a:lnTo>
                  <a:pt x="53" y="652"/>
                </a:lnTo>
                <a:lnTo>
                  <a:pt x="51" y="652"/>
                </a:lnTo>
                <a:lnTo>
                  <a:pt x="50" y="652"/>
                </a:lnTo>
                <a:lnTo>
                  <a:pt x="48" y="652"/>
                </a:lnTo>
                <a:lnTo>
                  <a:pt x="47" y="654"/>
                </a:lnTo>
                <a:lnTo>
                  <a:pt x="47" y="656"/>
                </a:lnTo>
                <a:lnTo>
                  <a:pt x="47" y="657"/>
                </a:lnTo>
                <a:lnTo>
                  <a:pt x="45" y="659"/>
                </a:lnTo>
                <a:lnTo>
                  <a:pt x="45" y="660"/>
                </a:lnTo>
                <a:lnTo>
                  <a:pt x="45" y="662"/>
                </a:lnTo>
                <a:lnTo>
                  <a:pt x="45" y="665"/>
                </a:lnTo>
                <a:lnTo>
                  <a:pt x="48" y="668"/>
                </a:lnTo>
                <a:lnTo>
                  <a:pt x="48" y="670"/>
                </a:lnTo>
                <a:lnTo>
                  <a:pt x="51" y="676"/>
                </a:lnTo>
                <a:lnTo>
                  <a:pt x="55" y="680"/>
                </a:lnTo>
                <a:lnTo>
                  <a:pt x="55" y="681"/>
                </a:lnTo>
                <a:lnTo>
                  <a:pt x="56" y="681"/>
                </a:lnTo>
                <a:lnTo>
                  <a:pt x="56" y="683"/>
                </a:lnTo>
                <a:lnTo>
                  <a:pt x="58" y="683"/>
                </a:lnTo>
                <a:lnTo>
                  <a:pt x="58" y="681"/>
                </a:lnTo>
                <a:lnTo>
                  <a:pt x="59" y="681"/>
                </a:lnTo>
                <a:lnTo>
                  <a:pt x="61" y="681"/>
                </a:lnTo>
                <a:lnTo>
                  <a:pt x="63" y="680"/>
                </a:lnTo>
                <a:lnTo>
                  <a:pt x="64" y="680"/>
                </a:lnTo>
                <a:lnTo>
                  <a:pt x="64" y="678"/>
                </a:lnTo>
                <a:lnTo>
                  <a:pt x="64" y="676"/>
                </a:lnTo>
                <a:lnTo>
                  <a:pt x="63" y="675"/>
                </a:lnTo>
                <a:lnTo>
                  <a:pt x="63" y="673"/>
                </a:lnTo>
                <a:lnTo>
                  <a:pt x="61" y="672"/>
                </a:lnTo>
                <a:lnTo>
                  <a:pt x="61" y="673"/>
                </a:lnTo>
                <a:lnTo>
                  <a:pt x="59" y="673"/>
                </a:lnTo>
                <a:lnTo>
                  <a:pt x="59" y="672"/>
                </a:lnTo>
                <a:lnTo>
                  <a:pt x="58" y="672"/>
                </a:lnTo>
                <a:lnTo>
                  <a:pt x="56" y="672"/>
                </a:lnTo>
                <a:lnTo>
                  <a:pt x="56" y="673"/>
                </a:lnTo>
                <a:lnTo>
                  <a:pt x="55" y="673"/>
                </a:lnTo>
                <a:lnTo>
                  <a:pt x="55" y="672"/>
                </a:lnTo>
                <a:lnTo>
                  <a:pt x="55" y="670"/>
                </a:lnTo>
                <a:lnTo>
                  <a:pt x="55" y="668"/>
                </a:lnTo>
                <a:lnTo>
                  <a:pt x="56" y="667"/>
                </a:lnTo>
                <a:lnTo>
                  <a:pt x="56" y="664"/>
                </a:lnTo>
                <a:lnTo>
                  <a:pt x="56" y="662"/>
                </a:lnTo>
                <a:lnTo>
                  <a:pt x="58" y="664"/>
                </a:lnTo>
                <a:lnTo>
                  <a:pt x="59" y="664"/>
                </a:lnTo>
                <a:lnTo>
                  <a:pt x="59" y="662"/>
                </a:lnTo>
                <a:lnTo>
                  <a:pt x="61" y="664"/>
                </a:lnTo>
                <a:lnTo>
                  <a:pt x="63" y="665"/>
                </a:lnTo>
                <a:lnTo>
                  <a:pt x="63" y="667"/>
                </a:lnTo>
                <a:lnTo>
                  <a:pt x="64" y="668"/>
                </a:lnTo>
                <a:lnTo>
                  <a:pt x="64" y="670"/>
                </a:lnTo>
                <a:lnTo>
                  <a:pt x="66" y="672"/>
                </a:lnTo>
                <a:lnTo>
                  <a:pt x="66" y="673"/>
                </a:lnTo>
                <a:lnTo>
                  <a:pt x="67" y="672"/>
                </a:lnTo>
                <a:lnTo>
                  <a:pt x="66" y="670"/>
                </a:lnTo>
                <a:lnTo>
                  <a:pt x="67" y="672"/>
                </a:lnTo>
                <a:lnTo>
                  <a:pt x="67" y="673"/>
                </a:lnTo>
                <a:lnTo>
                  <a:pt x="67" y="675"/>
                </a:lnTo>
                <a:lnTo>
                  <a:pt x="67" y="676"/>
                </a:lnTo>
                <a:lnTo>
                  <a:pt x="69" y="678"/>
                </a:lnTo>
                <a:lnTo>
                  <a:pt x="71" y="680"/>
                </a:lnTo>
                <a:lnTo>
                  <a:pt x="71" y="681"/>
                </a:lnTo>
                <a:lnTo>
                  <a:pt x="71" y="683"/>
                </a:lnTo>
                <a:lnTo>
                  <a:pt x="71" y="684"/>
                </a:lnTo>
                <a:lnTo>
                  <a:pt x="72" y="686"/>
                </a:lnTo>
                <a:lnTo>
                  <a:pt x="71" y="686"/>
                </a:lnTo>
                <a:lnTo>
                  <a:pt x="69" y="688"/>
                </a:lnTo>
                <a:lnTo>
                  <a:pt x="69" y="689"/>
                </a:lnTo>
                <a:lnTo>
                  <a:pt x="67" y="689"/>
                </a:lnTo>
                <a:lnTo>
                  <a:pt x="67" y="691"/>
                </a:lnTo>
                <a:lnTo>
                  <a:pt x="66" y="691"/>
                </a:lnTo>
                <a:lnTo>
                  <a:pt x="67" y="692"/>
                </a:lnTo>
                <a:lnTo>
                  <a:pt x="67" y="694"/>
                </a:lnTo>
                <a:lnTo>
                  <a:pt x="67" y="696"/>
                </a:lnTo>
                <a:lnTo>
                  <a:pt x="66" y="696"/>
                </a:lnTo>
                <a:lnTo>
                  <a:pt x="66" y="697"/>
                </a:lnTo>
                <a:lnTo>
                  <a:pt x="64" y="697"/>
                </a:lnTo>
                <a:lnTo>
                  <a:pt x="64" y="696"/>
                </a:lnTo>
                <a:lnTo>
                  <a:pt x="64" y="694"/>
                </a:lnTo>
                <a:lnTo>
                  <a:pt x="63" y="692"/>
                </a:lnTo>
                <a:lnTo>
                  <a:pt x="63" y="691"/>
                </a:lnTo>
                <a:lnTo>
                  <a:pt x="61" y="688"/>
                </a:lnTo>
                <a:lnTo>
                  <a:pt x="61" y="689"/>
                </a:lnTo>
                <a:lnTo>
                  <a:pt x="61" y="691"/>
                </a:lnTo>
                <a:lnTo>
                  <a:pt x="59" y="691"/>
                </a:lnTo>
                <a:lnTo>
                  <a:pt x="59" y="692"/>
                </a:lnTo>
                <a:lnTo>
                  <a:pt x="59" y="696"/>
                </a:lnTo>
                <a:lnTo>
                  <a:pt x="59" y="697"/>
                </a:lnTo>
                <a:lnTo>
                  <a:pt x="59" y="699"/>
                </a:lnTo>
                <a:lnTo>
                  <a:pt x="58" y="699"/>
                </a:lnTo>
                <a:lnTo>
                  <a:pt x="56" y="700"/>
                </a:lnTo>
                <a:lnTo>
                  <a:pt x="56" y="702"/>
                </a:lnTo>
                <a:lnTo>
                  <a:pt x="55" y="704"/>
                </a:lnTo>
                <a:lnTo>
                  <a:pt x="56" y="705"/>
                </a:lnTo>
                <a:lnTo>
                  <a:pt x="56" y="707"/>
                </a:lnTo>
                <a:lnTo>
                  <a:pt x="56" y="710"/>
                </a:lnTo>
                <a:lnTo>
                  <a:pt x="58" y="712"/>
                </a:lnTo>
                <a:lnTo>
                  <a:pt x="58" y="713"/>
                </a:lnTo>
                <a:lnTo>
                  <a:pt x="58" y="715"/>
                </a:lnTo>
                <a:lnTo>
                  <a:pt x="59" y="716"/>
                </a:lnTo>
                <a:lnTo>
                  <a:pt x="61" y="718"/>
                </a:lnTo>
                <a:lnTo>
                  <a:pt x="61" y="720"/>
                </a:lnTo>
                <a:lnTo>
                  <a:pt x="63" y="723"/>
                </a:lnTo>
                <a:lnTo>
                  <a:pt x="66" y="726"/>
                </a:lnTo>
                <a:lnTo>
                  <a:pt x="67" y="726"/>
                </a:lnTo>
                <a:lnTo>
                  <a:pt x="67" y="724"/>
                </a:lnTo>
                <a:lnTo>
                  <a:pt x="67" y="723"/>
                </a:lnTo>
                <a:lnTo>
                  <a:pt x="69" y="723"/>
                </a:lnTo>
                <a:lnTo>
                  <a:pt x="71" y="723"/>
                </a:lnTo>
                <a:lnTo>
                  <a:pt x="71" y="724"/>
                </a:lnTo>
                <a:lnTo>
                  <a:pt x="72" y="728"/>
                </a:lnTo>
                <a:lnTo>
                  <a:pt x="74" y="728"/>
                </a:lnTo>
                <a:lnTo>
                  <a:pt x="74" y="729"/>
                </a:lnTo>
                <a:lnTo>
                  <a:pt x="75" y="732"/>
                </a:lnTo>
                <a:lnTo>
                  <a:pt x="77" y="732"/>
                </a:lnTo>
                <a:lnTo>
                  <a:pt x="79" y="732"/>
                </a:lnTo>
                <a:lnTo>
                  <a:pt x="80" y="732"/>
                </a:lnTo>
                <a:lnTo>
                  <a:pt x="82" y="734"/>
                </a:lnTo>
                <a:lnTo>
                  <a:pt x="83" y="734"/>
                </a:lnTo>
                <a:lnTo>
                  <a:pt x="83" y="736"/>
                </a:lnTo>
                <a:lnTo>
                  <a:pt x="85" y="736"/>
                </a:lnTo>
                <a:lnTo>
                  <a:pt x="85" y="734"/>
                </a:lnTo>
                <a:lnTo>
                  <a:pt x="87" y="736"/>
                </a:lnTo>
                <a:lnTo>
                  <a:pt x="87" y="734"/>
                </a:lnTo>
                <a:lnTo>
                  <a:pt x="88" y="734"/>
                </a:lnTo>
                <a:lnTo>
                  <a:pt x="90" y="734"/>
                </a:lnTo>
                <a:lnTo>
                  <a:pt x="91" y="734"/>
                </a:lnTo>
                <a:lnTo>
                  <a:pt x="91" y="736"/>
                </a:lnTo>
                <a:lnTo>
                  <a:pt x="93" y="736"/>
                </a:lnTo>
                <a:lnTo>
                  <a:pt x="93" y="737"/>
                </a:lnTo>
                <a:lnTo>
                  <a:pt x="93" y="739"/>
                </a:lnTo>
                <a:lnTo>
                  <a:pt x="93" y="740"/>
                </a:lnTo>
                <a:lnTo>
                  <a:pt x="91" y="742"/>
                </a:lnTo>
                <a:lnTo>
                  <a:pt x="90" y="744"/>
                </a:lnTo>
                <a:lnTo>
                  <a:pt x="90" y="745"/>
                </a:lnTo>
                <a:lnTo>
                  <a:pt x="91" y="747"/>
                </a:lnTo>
                <a:lnTo>
                  <a:pt x="93" y="747"/>
                </a:lnTo>
                <a:lnTo>
                  <a:pt x="95" y="747"/>
                </a:lnTo>
                <a:lnTo>
                  <a:pt x="96" y="745"/>
                </a:lnTo>
                <a:lnTo>
                  <a:pt x="98" y="745"/>
                </a:lnTo>
                <a:lnTo>
                  <a:pt x="98" y="744"/>
                </a:lnTo>
                <a:lnTo>
                  <a:pt x="99" y="744"/>
                </a:lnTo>
                <a:lnTo>
                  <a:pt x="101" y="744"/>
                </a:lnTo>
                <a:lnTo>
                  <a:pt x="103" y="744"/>
                </a:lnTo>
                <a:lnTo>
                  <a:pt x="104" y="744"/>
                </a:lnTo>
                <a:lnTo>
                  <a:pt x="106" y="745"/>
                </a:lnTo>
                <a:lnTo>
                  <a:pt x="106" y="747"/>
                </a:lnTo>
                <a:lnTo>
                  <a:pt x="107" y="747"/>
                </a:lnTo>
                <a:lnTo>
                  <a:pt x="107" y="748"/>
                </a:lnTo>
                <a:lnTo>
                  <a:pt x="109" y="748"/>
                </a:lnTo>
                <a:lnTo>
                  <a:pt x="107" y="747"/>
                </a:lnTo>
                <a:lnTo>
                  <a:pt x="106" y="742"/>
                </a:lnTo>
                <a:lnTo>
                  <a:pt x="107" y="742"/>
                </a:lnTo>
                <a:lnTo>
                  <a:pt x="107" y="740"/>
                </a:lnTo>
                <a:lnTo>
                  <a:pt x="109" y="740"/>
                </a:lnTo>
                <a:lnTo>
                  <a:pt x="111" y="739"/>
                </a:lnTo>
                <a:lnTo>
                  <a:pt x="112" y="739"/>
                </a:lnTo>
                <a:lnTo>
                  <a:pt x="114" y="740"/>
                </a:lnTo>
                <a:lnTo>
                  <a:pt x="114" y="742"/>
                </a:lnTo>
                <a:lnTo>
                  <a:pt x="115" y="742"/>
                </a:lnTo>
                <a:lnTo>
                  <a:pt x="117" y="742"/>
                </a:lnTo>
                <a:lnTo>
                  <a:pt x="117" y="740"/>
                </a:lnTo>
                <a:lnTo>
                  <a:pt x="119" y="742"/>
                </a:lnTo>
                <a:lnTo>
                  <a:pt x="119" y="740"/>
                </a:lnTo>
                <a:lnTo>
                  <a:pt x="119" y="739"/>
                </a:lnTo>
                <a:lnTo>
                  <a:pt x="119" y="737"/>
                </a:lnTo>
                <a:lnTo>
                  <a:pt x="120" y="737"/>
                </a:lnTo>
                <a:lnTo>
                  <a:pt x="120" y="736"/>
                </a:lnTo>
                <a:lnTo>
                  <a:pt x="122" y="732"/>
                </a:lnTo>
                <a:lnTo>
                  <a:pt x="123" y="731"/>
                </a:lnTo>
                <a:lnTo>
                  <a:pt x="125" y="731"/>
                </a:lnTo>
                <a:lnTo>
                  <a:pt x="125" y="732"/>
                </a:lnTo>
                <a:lnTo>
                  <a:pt x="125" y="734"/>
                </a:lnTo>
                <a:lnTo>
                  <a:pt x="127" y="736"/>
                </a:lnTo>
                <a:lnTo>
                  <a:pt x="127" y="737"/>
                </a:lnTo>
                <a:lnTo>
                  <a:pt x="128" y="739"/>
                </a:lnTo>
                <a:lnTo>
                  <a:pt x="128" y="742"/>
                </a:lnTo>
                <a:lnTo>
                  <a:pt x="128" y="744"/>
                </a:lnTo>
                <a:lnTo>
                  <a:pt x="130" y="744"/>
                </a:lnTo>
                <a:lnTo>
                  <a:pt x="130" y="747"/>
                </a:lnTo>
                <a:lnTo>
                  <a:pt x="131" y="747"/>
                </a:lnTo>
                <a:lnTo>
                  <a:pt x="133" y="747"/>
                </a:lnTo>
                <a:lnTo>
                  <a:pt x="133" y="745"/>
                </a:lnTo>
                <a:lnTo>
                  <a:pt x="135" y="744"/>
                </a:lnTo>
                <a:lnTo>
                  <a:pt x="135" y="742"/>
                </a:lnTo>
                <a:lnTo>
                  <a:pt x="136" y="740"/>
                </a:lnTo>
                <a:lnTo>
                  <a:pt x="136" y="737"/>
                </a:lnTo>
                <a:lnTo>
                  <a:pt x="136" y="736"/>
                </a:lnTo>
                <a:lnTo>
                  <a:pt x="139" y="734"/>
                </a:lnTo>
                <a:lnTo>
                  <a:pt x="139" y="732"/>
                </a:lnTo>
                <a:lnTo>
                  <a:pt x="141" y="732"/>
                </a:lnTo>
                <a:lnTo>
                  <a:pt x="141" y="731"/>
                </a:lnTo>
                <a:lnTo>
                  <a:pt x="141" y="729"/>
                </a:lnTo>
                <a:lnTo>
                  <a:pt x="141" y="728"/>
                </a:lnTo>
                <a:lnTo>
                  <a:pt x="143" y="728"/>
                </a:lnTo>
                <a:lnTo>
                  <a:pt x="143" y="726"/>
                </a:lnTo>
                <a:lnTo>
                  <a:pt x="143" y="724"/>
                </a:lnTo>
                <a:lnTo>
                  <a:pt x="143" y="723"/>
                </a:lnTo>
                <a:lnTo>
                  <a:pt x="143" y="721"/>
                </a:lnTo>
                <a:lnTo>
                  <a:pt x="141" y="720"/>
                </a:lnTo>
                <a:lnTo>
                  <a:pt x="139" y="718"/>
                </a:lnTo>
                <a:lnTo>
                  <a:pt x="139" y="716"/>
                </a:lnTo>
                <a:lnTo>
                  <a:pt x="138" y="715"/>
                </a:lnTo>
                <a:lnTo>
                  <a:pt x="138" y="713"/>
                </a:lnTo>
                <a:lnTo>
                  <a:pt x="139" y="713"/>
                </a:lnTo>
                <a:lnTo>
                  <a:pt x="139" y="712"/>
                </a:lnTo>
                <a:lnTo>
                  <a:pt x="141" y="708"/>
                </a:lnTo>
                <a:lnTo>
                  <a:pt x="141" y="707"/>
                </a:lnTo>
                <a:lnTo>
                  <a:pt x="141" y="705"/>
                </a:lnTo>
                <a:lnTo>
                  <a:pt x="141" y="704"/>
                </a:lnTo>
                <a:lnTo>
                  <a:pt x="141" y="702"/>
                </a:lnTo>
                <a:lnTo>
                  <a:pt x="143" y="700"/>
                </a:lnTo>
                <a:lnTo>
                  <a:pt x="143" y="699"/>
                </a:lnTo>
                <a:lnTo>
                  <a:pt x="144" y="699"/>
                </a:lnTo>
                <a:lnTo>
                  <a:pt x="144" y="697"/>
                </a:lnTo>
                <a:lnTo>
                  <a:pt x="144" y="699"/>
                </a:lnTo>
                <a:lnTo>
                  <a:pt x="146" y="700"/>
                </a:lnTo>
                <a:lnTo>
                  <a:pt x="147" y="702"/>
                </a:lnTo>
                <a:lnTo>
                  <a:pt x="147" y="704"/>
                </a:lnTo>
                <a:lnTo>
                  <a:pt x="147" y="707"/>
                </a:lnTo>
                <a:lnTo>
                  <a:pt x="146" y="707"/>
                </a:lnTo>
                <a:lnTo>
                  <a:pt x="146" y="708"/>
                </a:lnTo>
                <a:lnTo>
                  <a:pt x="144" y="708"/>
                </a:lnTo>
                <a:lnTo>
                  <a:pt x="144" y="710"/>
                </a:lnTo>
                <a:lnTo>
                  <a:pt x="143" y="710"/>
                </a:lnTo>
                <a:lnTo>
                  <a:pt x="143" y="708"/>
                </a:lnTo>
                <a:lnTo>
                  <a:pt x="143" y="710"/>
                </a:lnTo>
                <a:lnTo>
                  <a:pt x="143" y="712"/>
                </a:lnTo>
                <a:lnTo>
                  <a:pt x="143" y="713"/>
                </a:lnTo>
                <a:lnTo>
                  <a:pt x="143" y="715"/>
                </a:lnTo>
                <a:lnTo>
                  <a:pt x="143" y="716"/>
                </a:lnTo>
                <a:lnTo>
                  <a:pt x="146" y="721"/>
                </a:lnTo>
                <a:lnTo>
                  <a:pt x="147" y="723"/>
                </a:lnTo>
                <a:lnTo>
                  <a:pt x="147" y="724"/>
                </a:lnTo>
                <a:lnTo>
                  <a:pt x="147" y="726"/>
                </a:lnTo>
                <a:lnTo>
                  <a:pt x="146" y="726"/>
                </a:lnTo>
                <a:lnTo>
                  <a:pt x="147" y="728"/>
                </a:lnTo>
                <a:lnTo>
                  <a:pt x="147" y="729"/>
                </a:lnTo>
                <a:lnTo>
                  <a:pt x="147" y="731"/>
                </a:lnTo>
                <a:lnTo>
                  <a:pt x="147" y="732"/>
                </a:lnTo>
                <a:lnTo>
                  <a:pt x="146" y="734"/>
                </a:lnTo>
                <a:lnTo>
                  <a:pt x="146" y="736"/>
                </a:lnTo>
                <a:lnTo>
                  <a:pt x="146" y="737"/>
                </a:lnTo>
                <a:lnTo>
                  <a:pt x="146" y="739"/>
                </a:lnTo>
                <a:lnTo>
                  <a:pt x="147" y="740"/>
                </a:lnTo>
                <a:lnTo>
                  <a:pt x="147" y="742"/>
                </a:lnTo>
                <a:lnTo>
                  <a:pt x="149" y="742"/>
                </a:lnTo>
                <a:lnTo>
                  <a:pt x="151" y="742"/>
                </a:lnTo>
                <a:lnTo>
                  <a:pt x="152" y="740"/>
                </a:lnTo>
                <a:lnTo>
                  <a:pt x="154" y="740"/>
                </a:lnTo>
                <a:lnTo>
                  <a:pt x="155" y="740"/>
                </a:lnTo>
                <a:lnTo>
                  <a:pt x="155" y="742"/>
                </a:lnTo>
                <a:lnTo>
                  <a:pt x="157" y="744"/>
                </a:lnTo>
                <a:lnTo>
                  <a:pt x="157" y="745"/>
                </a:lnTo>
                <a:lnTo>
                  <a:pt x="159" y="748"/>
                </a:lnTo>
                <a:lnTo>
                  <a:pt x="160" y="748"/>
                </a:lnTo>
                <a:lnTo>
                  <a:pt x="160" y="747"/>
                </a:lnTo>
                <a:lnTo>
                  <a:pt x="162" y="747"/>
                </a:lnTo>
                <a:lnTo>
                  <a:pt x="163" y="747"/>
                </a:lnTo>
                <a:lnTo>
                  <a:pt x="165" y="745"/>
                </a:lnTo>
                <a:lnTo>
                  <a:pt x="165" y="747"/>
                </a:lnTo>
                <a:lnTo>
                  <a:pt x="167" y="747"/>
                </a:lnTo>
                <a:lnTo>
                  <a:pt x="167" y="745"/>
                </a:lnTo>
                <a:lnTo>
                  <a:pt x="168" y="745"/>
                </a:lnTo>
                <a:lnTo>
                  <a:pt x="170" y="745"/>
                </a:lnTo>
                <a:lnTo>
                  <a:pt x="171" y="747"/>
                </a:lnTo>
                <a:lnTo>
                  <a:pt x="171" y="745"/>
                </a:lnTo>
                <a:lnTo>
                  <a:pt x="173" y="745"/>
                </a:lnTo>
                <a:lnTo>
                  <a:pt x="173" y="744"/>
                </a:lnTo>
                <a:lnTo>
                  <a:pt x="175" y="745"/>
                </a:lnTo>
                <a:lnTo>
                  <a:pt x="176" y="747"/>
                </a:lnTo>
                <a:lnTo>
                  <a:pt x="178" y="747"/>
                </a:lnTo>
                <a:lnTo>
                  <a:pt x="178" y="748"/>
                </a:lnTo>
                <a:lnTo>
                  <a:pt x="179" y="748"/>
                </a:lnTo>
                <a:lnTo>
                  <a:pt x="181" y="748"/>
                </a:lnTo>
                <a:lnTo>
                  <a:pt x="181" y="752"/>
                </a:lnTo>
                <a:lnTo>
                  <a:pt x="183" y="753"/>
                </a:lnTo>
                <a:lnTo>
                  <a:pt x="184" y="753"/>
                </a:lnTo>
                <a:lnTo>
                  <a:pt x="184" y="755"/>
                </a:lnTo>
                <a:lnTo>
                  <a:pt x="186" y="756"/>
                </a:lnTo>
                <a:lnTo>
                  <a:pt x="186" y="758"/>
                </a:lnTo>
                <a:lnTo>
                  <a:pt x="187" y="758"/>
                </a:lnTo>
                <a:lnTo>
                  <a:pt x="187" y="756"/>
                </a:lnTo>
                <a:lnTo>
                  <a:pt x="189" y="756"/>
                </a:lnTo>
                <a:lnTo>
                  <a:pt x="189" y="758"/>
                </a:lnTo>
                <a:lnTo>
                  <a:pt x="191" y="758"/>
                </a:lnTo>
                <a:lnTo>
                  <a:pt x="192" y="758"/>
                </a:lnTo>
                <a:lnTo>
                  <a:pt x="194" y="758"/>
                </a:lnTo>
                <a:lnTo>
                  <a:pt x="195" y="758"/>
                </a:lnTo>
                <a:lnTo>
                  <a:pt x="195" y="756"/>
                </a:lnTo>
                <a:lnTo>
                  <a:pt x="197" y="756"/>
                </a:lnTo>
                <a:lnTo>
                  <a:pt x="199" y="756"/>
                </a:lnTo>
                <a:lnTo>
                  <a:pt x="200" y="755"/>
                </a:lnTo>
                <a:lnTo>
                  <a:pt x="202" y="755"/>
                </a:lnTo>
                <a:lnTo>
                  <a:pt x="205" y="755"/>
                </a:lnTo>
                <a:lnTo>
                  <a:pt x="210" y="755"/>
                </a:lnTo>
                <a:lnTo>
                  <a:pt x="211" y="755"/>
                </a:lnTo>
                <a:lnTo>
                  <a:pt x="213" y="755"/>
                </a:lnTo>
                <a:lnTo>
                  <a:pt x="215" y="756"/>
                </a:lnTo>
                <a:lnTo>
                  <a:pt x="216" y="756"/>
                </a:lnTo>
                <a:lnTo>
                  <a:pt x="219" y="758"/>
                </a:lnTo>
                <a:lnTo>
                  <a:pt x="221" y="758"/>
                </a:lnTo>
                <a:lnTo>
                  <a:pt x="221" y="760"/>
                </a:lnTo>
                <a:lnTo>
                  <a:pt x="223" y="763"/>
                </a:lnTo>
                <a:lnTo>
                  <a:pt x="224" y="763"/>
                </a:lnTo>
                <a:lnTo>
                  <a:pt x="226" y="766"/>
                </a:lnTo>
                <a:lnTo>
                  <a:pt x="227" y="766"/>
                </a:lnTo>
                <a:lnTo>
                  <a:pt x="229" y="768"/>
                </a:lnTo>
                <a:lnTo>
                  <a:pt x="231" y="768"/>
                </a:lnTo>
                <a:lnTo>
                  <a:pt x="232" y="769"/>
                </a:lnTo>
                <a:lnTo>
                  <a:pt x="232" y="771"/>
                </a:lnTo>
                <a:lnTo>
                  <a:pt x="234" y="772"/>
                </a:lnTo>
                <a:lnTo>
                  <a:pt x="234" y="774"/>
                </a:lnTo>
                <a:lnTo>
                  <a:pt x="235" y="777"/>
                </a:lnTo>
                <a:lnTo>
                  <a:pt x="237" y="779"/>
                </a:lnTo>
                <a:lnTo>
                  <a:pt x="239" y="780"/>
                </a:lnTo>
                <a:lnTo>
                  <a:pt x="239" y="784"/>
                </a:lnTo>
                <a:lnTo>
                  <a:pt x="240" y="784"/>
                </a:lnTo>
                <a:lnTo>
                  <a:pt x="242" y="785"/>
                </a:lnTo>
                <a:lnTo>
                  <a:pt x="243" y="785"/>
                </a:lnTo>
                <a:lnTo>
                  <a:pt x="245" y="785"/>
                </a:lnTo>
                <a:lnTo>
                  <a:pt x="247" y="785"/>
                </a:lnTo>
                <a:lnTo>
                  <a:pt x="250" y="787"/>
                </a:lnTo>
                <a:lnTo>
                  <a:pt x="251" y="787"/>
                </a:lnTo>
                <a:lnTo>
                  <a:pt x="253" y="787"/>
                </a:lnTo>
                <a:lnTo>
                  <a:pt x="255" y="788"/>
                </a:lnTo>
                <a:lnTo>
                  <a:pt x="255" y="790"/>
                </a:lnTo>
                <a:lnTo>
                  <a:pt x="256" y="790"/>
                </a:lnTo>
                <a:lnTo>
                  <a:pt x="258" y="792"/>
                </a:lnTo>
                <a:lnTo>
                  <a:pt x="259" y="793"/>
                </a:lnTo>
                <a:lnTo>
                  <a:pt x="259" y="795"/>
                </a:lnTo>
                <a:lnTo>
                  <a:pt x="259" y="796"/>
                </a:lnTo>
                <a:lnTo>
                  <a:pt x="261" y="796"/>
                </a:lnTo>
                <a:lnTo>
                  <a:pt x="263" y="798"/>
                </a:lnTo>
                <a:lnTo>
                  <a:pt x="264" y="798"/>
                </a:lnTo>
                <a:lnTo>
                  <a:pt x="266" y="798"/>
                </a:lnTo>
                <a:lnTo>
                  <a:pt x="267" y="798"/>
                </a:lnTo>
                <a:lnTo>
                  <a:pt x="271" y="800"/>
                </a:lnTo>
                <a:lnTo>
                  <a:pt x="272" y="800"/>
                </a:lnTo>
                <a:lnTo>
                  <a:pt x="274" y="803"/>
                </a:lnTo>
                <a:lnTo>
                  <a:pt x="275" y="803"/>
                </a:lnTo>
                <a:lnTo>
                  <a:pt x="275" y="804"/>
                </a:lnTo>
                <a:lnTo>
                  <a:pt x="277" y="804"/>
                </a:lnTo>
                <a:lnTo>
                  <a:pt x="277" y="806"/>
                </a:lnTo>
                <a:lnTo>
                  <a:pt x="279" y="808"/>
                </a:lnTo>
                <a:lnTo>
                  <a:pt x="280" y="811"/>
                </a:lnTo>
                <a:lnTo>
                  <a:pt x="280" y="814"/>
                </a:lnTo>
                <a:lnTo>
                  <a:pt x="280" y="816"/>
                </a:lnTo>
                <a:lnTo>
                  <a:pt x="279" y="817"/>
                </a:lnTo>
                <a:lnTo>
                  <a:pt x="279" y="819"/>
                </a:lnTo>
                <a:lnTo>
                  <a:pt x="280" y="820"/>
                </a:lnTo>
                <a:lnTo>
                  <a:pt x="282" y="820"/>
                </a:lnTo>
                <a:lnTo>
                  <a:pt x="283" y="820"/>
                </a:lnTo>
                <a:lnTo>
                  <a:pt x="285" y="820"/>
                </a:lnTo>
                <a:lnTo>
                  <a:pt x="285" y="822"/>
                </a:lnTo>
                <a:lnTo>
                  <a:pt x="287" y="824"/>
                </a:lnTo>
                <a:lnTo>
                  <a:pt x="288" y="825"/>
                </a:lnTo>
                <a:lnTo>
                  <a:pt x="290" y="827"/>
                </a:lnTo>
                <a:lnTo>
                  <a:pt x="291" y="828"/>
                </a:lnTo>
                <a:lnTo>
                  <a:pt x="295" y="833"/>
                </a:lnTo>
                <a:lnTo>
                  <a:pt x="296" y="835"/>
                </a:lnTo>
                <a:lnTo>
                  <a:pt x="298" y="836"/>
                </a:lnTo>
                <a:lnTo>
                  <a:pt x="298" y="838"/>
                </a:lnTo>
                <a:lnTo>
                  <a:pt x="299" y="838"/>
                </a:lnTo>
                <a:lnTo>
                  <a:pt x="301" y="841"/>
                </a:lnTo>
                <a:lnTo>
                  <a:pt x="303" y="844"/>
                </a:lnTo>
                <a:lnTo>
                  <a:pt x="303" y="846"/>
                </a:lnTo>
                <a:lnTo>
                  <a:pt x="304" y="848"/>
                </a:lnTo>
                <a:lnTo>
                  <a:pt x="304" y="849"/>
                </a:lnTo>
                <a:lnTo>
                  <a:pt x="304" y="851"/>
                </a:lnTo>
                <a:lnTo>
                  <a:pt x="304" y="854"/>
                </a:lnTo>
                <a:lnTo>
                  <a:pt x="303" y="857"/>
                </a:lnTo>
                <a:lnTo>
                  <a:pt x="303" y="859"/>
                </a:lnTo>
                <a:lnTo>
                  <a:pt x="301" y="860"/>
                </a:lnTo>
                <a:lnTo>
                  <a:pt x="301" y="862"/>
                </a:lnTo>
                <a:lnTo>
                  <a:pt x="301" y="864"/>
                </a:lnTo>
                <a:lnTo>
                  <a:pt x="303" y="865"/>
                </a:lnTo>
                <a:lnTo>
                  <a:pt x="301" y="865"/>
                </a:lnTo>
                <a:lnTo>
                  <a:pt x="301" y="867"/>
                </a:lnTo>
                <a:lnTo>
                  <a:pt x="303" y="867"/>
                </a:lnTo>
                <a:lnTo>
                  <a:pt x="303" y="868"/>
                </a:lnTo>
                <a:lnTo>
                  <a:pt x="304" y="870"/>
                </a:lnTo>
                <a:lnTo>
                  <a:pt x="304" y="872"/>
                </a:lnTo>
                <a:lnTo>
                  <a:pt x="306" y="872"/>
                </a:lnTo>
                <a:lnTo>
                  <a:pt x="306" y="870"/>
                </a:lnTo>
                <a:lnTo>
                  <a:pt x="304" y="870"/>
                </a:lnTo>
                <a:lnTo>
                  <a:pt x="304" y="867"/>
                </a:lnTo>
                <a:lnTo>
                  <a:pt x="304" y="864"/>
                </a:lnTo>
                <a:lnTo>
                  <a:pt x="306" y="862"/>
                </a:lnTo>
                <a:lnTo>
                  <a:pt x="306" y="860"/>
                </a:lnTo>
                <a:lnTo>
                  <a:pt x="306" y="859"/>
                </a:lnTo>
                <a:lnTo>
                  <a:pt x="307" y="859"/>
                </a:lnTo>
                <a:lnTo>
                  <a:pt x="307" y="857"/>
                </a:lnTo>
                <a:lnTo>
                  <a:pt x="309" y="857"/>
                </a:lnTo>
                <a:lnTo>
                  <a:pt x="312" y="856"/>
                </a:lnTo>
                <a:lnTo>
                  <a:pt x="314" y="856"/>
                </a:lnTo>
                <a:lnTo>
                  <a:pt x="315" y="856"/>
                </a:lnTo>
                <a:lnTo>
                  <a:pt x="317" y="856"/>
                </a:lnTo>
                <a:lnTo>
                  <a:pt x="319" y="857"/>
                </a:lnTo>
                <a:lnTo>
                  <a:pt x="320" y="857"/>
                </a:lnTo>
                <a:lnTo>
                  <a:pt x="322" y="859"/>
                </a:lnTo>
                <a:lnTo>
                  <a:pt x="322" y="857"/>
                </a:lnTo>
                <a:lnTo>
                  <a:pt x="322" y="856"/>
                </a:lnTo>
                <a:lnTo>
                  <a:pt x="322" y="854"/>
                </a:lnTo>
                <a:lnTo>
                  <a:pt x="322" y="852"/>
                </a:lnTo>
                <a:lnTo>
                  <a:pt x="322" y="854"/>
                </a:lnTo>
                <a:lnTo>
                  <a:pt x="322" y="856"/>
                </a:lnTo>
                <a:lnTo>
                  <a:pt x="323" y="856"/>
                </a:lnTo>
                <a:lnTo>
                  <a:pt x="327" y="859"/>
                </a:lnTo>
                <a:lnTo>
                  <a:pt x="325" y="860"/>
                </a:lnTo>
                <a:lnTo>
                  <a:pt x="327" y="862"/>
                </a:lnTo>
                <a:lnTo>
                  <a:pt x="327" y="864"/>
                </a:lnTo>
                <a:lnTo>
                  <a:pt x="327" y="868"/>
                </a:lnTo>
                <a:lnTo>
                  <a:pt x="323" y="870"/>
                </a:lnTo>
                <a:lnTo>
                  <a:pt x="325" y="872"/>
                </a:lnTo>
                <a:lnTo>
                  <a:pt x="327" y="872"/>
                </a:lnTo>
                <a:lnTo>
                  <a:pt x="328" y="872"/>
                </a:lnTo>
                <a:lnTo>
                  <a:pt x="330" y="870"/>
                </a:lnTo>
                <a:lnTo>
                  <a:pt x="331" y="870"/>
                </a:lnTo>
                <a:lnTo>
                  <a:pt x="333" y="870"/>
                </a:lnTo>
                <a:lnTo>
                  <a:pt x="335" y="870"/>
                </a:lnTo>
                <a:lnTo>
                  <a:pt x="335" y="872"/>
                </a:lnTo>
                <a:lnTo>
                  <a:pt x="336" y="873"/>
                </a:lnTo>
                <a:lnTo>
                  <a:pt x="336" y="875"/>
                </a:lnTo>
                <a:lnTo>
                  <a:pt x="336" y="878"/>
                </a:lnTo>
                <a:lnTo>
                  <a:pt x="336" y="880"/>
                </a:lnTo>
                <a:lnTo>
                  <a:pt x="335" y="881"/>
                </a:lnTo>
                <a:lnTo>
                  <a:pt x="333" y="883"/>
                </a:lnTo>
                <a:lnTo>
                  <a:pt x="333" y="884"/>
                </a:lnTo>
                <a:lnTo>
                  <a:pt x="331" y="884"/>
                </a:lnTo>
                <a:lnTo>
                  <a:pt x="330" y="886"/>
                </a:lnTo>
                <a:lnTo>
                  <a:pt x="330" y="888"/>
                </a:lnTo>
                <a:lnTo>
                  <a:pt x="330" y="889"/>
                </a:lnTo>
                <a:lnTo>
                  <a:pt x="331" y="889"/>
                </a:lnTo>
                <a:lnTo>
                  <a:pt x="331" y="888"/>
                </a:lnTo>
                <a:lnTo>
                  <a:pt x="333" y="888"/>
                </a:lnTo>
                <a:lnTo>
                  <a:pt x="336" y="889"/>
                </a:lnTo>
                <a:lnTo>
                  <a:pt x="338" y="891"/>
                </a:lnTo>
                <a:lnTo>
                  <a:pt x="338" y="892"/>
                </a:lnTo>
                <a:lnTo>
                  <a:pt x="339" y="896"/>
                </a:lnTo>
                <a:lnTo>
                  <a:pt x="341" y="900"/>
                </a:lnTo>
                <a:lnTo>
                  <a:pt x="343" y="902"/>
                </a:lnTo>
                <a:lnTo>
                  <a:pt x="344" y="907"/>
                </a:lnTo>
                <a:lnTo>
                  <a:pt x="344" y="908"/>
                </a:lnTo>
                <a:lnTo>
                  <a:pt x="346" y="908"/>
                </a:lnTo>
                <a:lnTo>
                  <a:pt x="347" y="910"/>
                </a:lnTo>
                <a:lnTo>
                  <a:pt x="349" y="910"/>
                </a:lnTo>
                <a:lnTo>
                  <a:pt x="351" y="912"/>
                </a:lnTo>
                <a:lnTo>
                  <a:pt x="352" y="912"/>
                </a:lnTo>
                <a:lnTo>
                  <a:pt x="355" y="912"/>
                </a:lnTo>
                <a:lnTo>
                  <a:pt x="355" y="910"/>
                </a:lnTo>
                <a:lnTo>
                  <a:pt x="354" y="910"/>
                </a:lnTo>
                <a:lnTo>
                  <a:pt x="352" y="908"/>
                </a:lnTo>
                <a:lnTo>
                  <a:pt x="352" y="907"/>
                </a:lnTo>
                <a:lnTo>
                  <a:pt x="351" y="908"/>
                </a:lnTo>
                <a:lnTo>
                  <a:pt x="351" y="907"/>
                </a:lnTo>
                <a:lnTo>
                  <a:pt x="349" y="907"/>
                </a:lnTo>
                <a:lnTo>
                  <a:pt x="351" y="907"/>
                </a:lnTo>
                <a:lnTo>
                  <a:pt x="351" y="905"/>
                </a:lnTo>
                <a:lnTo>
                  <a:pt x="351" y="904"/>
                </a:lnTo>
                <a:lnTo>
                  <a:pt x="349" y="904"/>
                </a:lnTo>
                <a:lnTo>
                  <a:pt x="349" y="902"/>
                </a:lnTo>
                <a:lnTo>
                  <a:pt x="352" y="905"/>
                </a:lnTo>
                <a:lnTo>
                  <a:pt x="354" y="905"/>
                </a:lnTo>
                <a:lnTo>
                  <a:pt x="355" y="905"/>
                </a:lnTo>
                <a:lnTo>
                  <a:pt x="357" y="904"/>
                </a:lnTo>
                <a:lnTo>
                  <a:pt x="357" y="905"/>
                </a:lnTo>
                <a:lnTo>
                  <a:pt x="359" y="905"/>
                </a:lnTo>
                <a:lnTo>
                  <a:pt x="360" y="905"/>
                </a:lnTo>
                <a:lnTo>
                  <a:pt x="360" y="907"/>
                </a:lnTo>
                <a:lnTo>
                  <a:pt x="360" y="908"/>
                </a:lnTo>
                <a:lnTo>
                  <a:pt x="362" y="910"/>
                </a:lnTo>
                <a:lnTo>
                  <a:pt x="363" y="913"/>
                </a:lnTo>
                <a:lnTo>
                  <a:pt x="363" y="915"/>
                </a:lnTo>
                <a:lnTo>
                  <a:pt x="363" y="916"/>
                </a:lnTo>
                <a:lnTo>
                  <a:pt x="363" y="918"/>
                </a:lnTo>
                <a:lnTo>
                  <a:pt x="365" y="918"/>
                </a:lnTo>
                <a:lnTo>
                  <a:pt x="368" y="926"/>
                </a:lnTo>
                <a:lnTo>
                  <a:pt x="368" y="928"/>
                </a:lnTo>
                <a:lnTo>
                  <a:pt x="368" y="929"/>
                </a:lnTo>
                <a:lnTo>
                  <a:pt x="368" y="931"/>
                </a:lnTo>
                <a:lnTo>
                  <a:pt x="370" y="932"/>
                </a:lnTo>
                <a:lnTo>
                  <a:pt x="370" y="934"/>
                </a:lnTo>
                <a:lnTo>
                  <a:pt x="371" y="934"/>
                </a:lnTo>
                <a:lnTo>
                  <a:pt x="371" y="936"/>
                </a:lnTo>
                <a:lnTo>
                  <a:pt x="371" y="937"/>
                </a:lnTo>
                <a:lnTo>
                  <a:pt x="373" y="937"/>
                </a:lnTo>
                <a:lnTo>
                  <a:pt x="375" y="937"/>
                </a:lnTo>
                <a:lnTo>
                  <a:pt x="378" y="937"/>
                </a:lnTo>
                <a:lnTo>
                  <a:pt x="378" y="939"/>
                </a:lnTo>
                <a:lnTo>
                  <a:pt x="378" y="940"/>
                </a:lnTo>
                <a:lnTo>
                  <a:pt x="379" y="942"/>
                </a:lnTo>
                <a:lnTo>
                  <a:pt x="378" y="942"/>
                </a:lnTo>
                <a:lnTo>
                  <a:pt x="381" y="945"/>
                </a:lnTo>
                <a:lnTo>
                  <a:pt x="383" y="947"/>
                </a:lnTo>
                <a:lnTo>
                  <a:pt x="383" y="948"/>
                </a:lnTo>
                <a:lnTo>
                  <a:pt x="384" y="950"/>
                </a:lnTo>
                <a:lnTo>
                  <a:pt x="386" y="952"/>
                </a:lnTo>
                <a:lnTo>
                  <a:pt x="386" y="953"/>
                </a:lnTo>
                <a:lnTo>
                  <a:pt x="387" y="955"/>
                </a:lnTo>
                <a:lnTo>
                  <a:pt x="389" y="955"/>
                </a:lnTo>
                <a:lnTo>
                  <a:pt x="389" y="956"/>
                </a:lnTo>
                <a:lnTo>
                  <a:pt x="391" y="958"/>
                </a:lnTo>
                <a:lnTo>
                  <a:pt x="391" y="960"/>
                </a:lnTo>
                <a:lnTo>
                  <a:pt x="392" y="960"/>
                </a:lnTo>
                <a:lnTo>
                  <a:pt x="392" y="961"/>
                </a:lnTo>
                <a:lnTo>
                  <a:pt x="394" y="961"/>
                </a:lnTo>
                <a:lnTo>
                  <a:pt x="394" y="963"/>
                </a:lnTo>
                <a:lnTo>
                  <a:pt x="394" y="964"/>
                </a:lnTo>
                <a:lnTo>
                  <a:pt x="395" y="964"/>
                </a:lnTo>
                <a:lnTo>
                  <a:pt x="397" y="966"/>
                </a:lnTo>
                <a:lnTo>
                  <a:pt x="397" y="968"/>
                </a:lnTo>
                <a:lnTo>
                  <a:pt x="399" y="968"/>
                </a:lnTo>
                <a:lnTo>
                  <a:pt x="399" y="969"/>
                </a:lnTo>
                <a:lnTo>
                  <a:pt x="400" y="969"/>
                </a:lnTo>
                <a:lnTo>
                  <a:pt x="403" y="972"/>
                </a:lnTo>
                <a:lnTo>
                  <a:pt x="403" y="974"/>
                </a:lnTo>
                <a:lnTo>
                  <a:pt x="405" y="974"/>
                </a:lnTo>
                <a:lnTo>
                  <a:pt x="405" y="976"/>
                </a:lnTo>
                <a:lnTo>
                  <a:pt x="407" y="976"/>
                </a:lnTo>
                <a:lnTo>
                  <a:pt x="407" y="979"/>
                </a:lnTo>
                <a:lnTo>
                  <a:pt x="408" y="979"/>
                </a:lnTo>
                <a:lnTo>
                  <a:pt x="408" y="980"/>
                </a:lnTo>
                <a:lnTo>
                  <a:pt x="410" y="980"/>
                </a:lnTo>
                <a:lnTo>
                  <a:pt x="410" y="982"/>
                </a:lnTo>
                <a:lnTo>
                  <a:pt x="411" y="982"/>
                </a:lnTo>
                <a:lnTo>
                  <a:pt x="415" y="984"/>
                </a:lnTo>
                <a:lnTo>
                  <a:pt x="416" y="985"/>
                </a:lnTo>
                <a:lnTo>
                  <a:pt x="418" y="985"/>
                </a:lnTo>
                <a:lnTo>
                  <a:pt x="418" y="987"/>
                </a:lnTo>
                <a:lnTo>
                  <a:pt x="419" y="988"/>
                </a:lnTo>
                <a:lnTo>
                  <a:pt x="418" y="988"/>
                </a:lnTo>
                <a:lnTo>
                  <a:pt x="418" y="990"/>
                </a:lnTo>
                <a:lnTo>
                  <a:pt x="419" y="990"/>
                </a:lnTo>
                <a:lnTo>
                  <a:pt x="419" y="993"/>
                </a:lnTo>
                <a:lnTo>
                  <a:pt x="421" y="996"/>
                </a:lnTo>
                <a:lnTo>
                  <a:pt x="419" y="998"/>
                </a:lnTo>
                <a:lnTo>
                  <a:pt x="418" y="998"/>
                </a:lnTo>
                <a:lnTo>
                  <a:pt x="419" y="1000"/>
                </a:lnTo>
                <a:lnTo>
                  <a:pt x="421" y="1001"/>
                </a:lnTo>
                <a:lnTo>
                  <a:pt x="423" y="1001"/>
                </a:lnTo>
                <a:lnTo>
                  <a:pt x="423" y="1004"/>
                </a:lnTo>
                <a:lnTo>
                  <a:pt x="423" y="1008"/>
                </a:lnTo>
                <a:lnTo>
                  <a:pt x="423" y="1009"/>
                </a:lnTo>
                <a:lnTo>
                  <a:pt x="424" y="1012"/>
                </a:lnTo>
                <a:lnTo>
                  <a:pt x="424" y="1014"/>
                </a:lnTo>
                <a:lnTo>
                  <a:pt x="426" y="1014"/>
                </a:lnTo>
                <a:lnTo>
                  <a:pt x="426" y="1016"/>
                </a:lnTo>
                <a:lnTo>
                  <a:pt x="426" y="1017"/>
                </a:lnTo>
                <a:lnTo>
                  <a:pt x="424" y="1017"/>
                </a:lnTo>
                <a:lnTo>
                  <a:pt x="426" y="1019"/>
                </a:lnTo>
                <a:lnTo>
                  <a:pt x="424" y="1017"/>
                </a:lnTo>
                <a:lnTo>
                  <a:pt x="424" y="1019"/>
                </a:lnTo>
                <a:lnTo>
                  <a:pt x="424" y="1020"/>
                </a:lnTo>
                <a:lnTo>
                  <a:pt x="424" y="1022"/>
                </a:lnTo>
                <a:lnTo>
                  <a:pt x="424" y="1024"/>
                </a:lnTo>
                <a:lnTo>
                  <a:pt x="424" y="1025"/>
                </a:lnTo>
                <a:lnTo>
                  <a:pt x="424" y="1027"/>
                </a:lnTo>
                <a:lnTo>
                  <a:pt x="424" y="1030"/>
                </a:lnTo>
                <a:lnTo>
                  <a:pt x="424" y="1028"/>
                </a:lnTo>
                <a:lnTo>
                  <a:pt x="424" y="1030"/>
                </a:lnTo>
                <a:lnTo>
                  <a:pt x="424" y="1032"/>
                </a:lnTo>
                <a:lnTo>
                  <a:pt x="426" y="1032"/>
                </a:lnTo>
                <a:lnTo>
                  <a:pt x="426" y="1033"/>
                </a:lnTo>
                <a:lnTo>
                  <a:pt x="426" y="1035"/>
                </a:lnTo>
                <a:lnTo>
                  <a:pt x="426" y="1036"/>
                </a:lnTo>
                <a:lnTo>
                  <a:pt x="426" y="1038"/>
                </a:lnTo>
                <a:lnTo>
                  <a:pt x="426" y="1040"/>
                </a:lnTo>
                <a:lnTo>
                  <a:pt x="424" y="1043"/>
                </a:lnTo>
                <a:lnTo>
                  <a:pt x="424" y="1044"/>
                </a:lnTo>
                <a:lnTo>
                  <a:pt x="424" y="1046"/>
                </a:lnTo>
                <a:lnTo>
                  <a:pt x="424" y="1048"/>
                </a:lnTo>
                <a:lnTo>
                  <a:pt x="424" y="1049"/>
                </a:lnTo>
                <a:lnTo>
                  <a:pt x="424" y="1051"/>
                </a:lnTo>
                <a:lnTo>
                  <a:pt x="424" y="1052"/>
                </a:lnTo>
                <a:lnTo>
                  <a:pt x="426" y="1052"/>
                </a:lnTo>
                <a:lnTo>
                  <a:pt x="426" y="1054"/>
                </a:lnTo>
                <a:lnTo>
                  <a:pt x="427" y="1057"/>
                </a:lnTo>
                <a:lnTo>
                  <a:pt x="427" y="1059"/>
                </a:lnTo>
                <a:lnTo>
                  <a:pt x="426" y="1060"/>
                </a:lnTo>
                <a:lnTo>
                  <a:pt x="427" y="1060"/>
                </a:lnTo>
                <a:lnTo>
                  <a:pt x="427" y="1062"/>
                </a:lnTo>
                <a:lnTo>
                  <a:pt x="427" y="1064"/>
                </a:lnTo>
                <a:lnTo>
                  <a:pt x="427" y="1065"/>
                </a:lnTo>
                <a:lnTo>
                  <a:pt x="426" y="1065"/>
                </a:lnTo>
                <a:lnTo>
                  <a:pt x="426" y="1067"/>
                </a:lnTo>
                <a:lnTo>
                  <a:pt x="427" y="1068"/>
                </a:lnTo>
                <a:lnTo>
                  <a:pt x="429" y="1070"/>
                </a:lnTo>
                <a:lnTo>
                  <a:pt x="431" y="1072"/>
                </a:lnTo>
                <a:lnTo>
                  <a:pt x="432" y="1072"/>
                </a:lnTo>
                <a:lnTo>
                  <a:pt x="432" y="1073"/>
                </a:lnTo>
                <a:lnTo>
                  <a:pt x="434" y="1072"/>
                </a:lnTo>
                <a:lnTo>
                  <a:pt x="435" y="1072"/>
                </a:lnTo>
                <a:lnTo>
                  <a:pt x="439" y="1073"/>
                </a:lnTo>
                <a:lnTo>
                  <a:pt x="440" y="1073"/>
                </a:lnTo>
                <a:lnTo>
                  <a:pt x="442" y="1073"/>
                </a:lnTo>
                <a:lnTo>
                  <a:pt x="443" y="1073"/>
                </a:lnTo>
                <a:lnTo>
                  <a:pt x="443" y="1072"/>
                </a:lnTo>
                <a:lnTo>
                  <a:pt x="445" y="1072"/>
                </a:lnTo>
                <a:lnTo>
                  <a:pt x="447" y="1068"/>
                </a:lnTo>
                <a:lnTo>
                  <a:pt x="448" y="1067"/>
                </a:lnTo>
                <a:lnTo>
                  <a:pt x="448" y="1065"/>
                </a:lnTo>
                <a:lnTo>
                  <a:pt x="450" y="1064"/>
                </a:lnTo>
                <a:lnTo>
                  <a:pt x="451" y="1065"/>
                </a:lnTo>
                <a:lnTo>
                  <a:pt x="453" y="1065"/>
                </a:lnTo>
                <a:lnTo>
                  <a:pt x="455" y="1065"/>
                </a:lnTo>
                <a:lnTo>
                  <a:pt x="456" y="1065"/>
                </a:lnTo>
                <a:lnTo>
                  <a:pt x="458" y="1067"/>
                </a:lnTo>
                <a:lnTo>
                  <a:pt x="459" y="1067"/>
                </a:lnTo>
                <a:lnTo>
                  <a:pt x="461" y="1067"/>
                </a:lnTo>
                <a:lnTo>
                  <a:pt x="464" y="1072"/>
                </a:lnTo>
                <a:lnTo>
                  <a:pt x="466" y="1073"/>
                </a:lnTo>
                <a:lnTo>
                  <a:pt x="466" y="1075"/>
                </a:lnTo>
                <a:lnTo>
                  <a:pt x="466" y="1076"/>
                </a:lnTo>
                <a:lnTo>
                  <a:pt x="466" y="1078"/>
                </a:lnTo>
                <a:lnTo>
                  <a:pt x="467" y="1078"/>
                </a:lnTo>
                <a:lnTo>
                  <a:pt x="466" y="1078"/>
                </a:lnTo>
                <a:lnTo>
                  <a:pt x="466" y="1080"/>
                </a:lnTo>
                <a:lnTo>
                  <a:pt x="467" y="1080"/>
                </a:lnTo>
                <a:lnTo>
                  <a:pt x="467" y="1081"/>
                </a:lnTo>
                <a:lnTo>
                  <a:pt x="467" y="1083"/>
                </a:lnTo>
                <a:lnTo>
                  <a:pt x="467" y="1084"/>
                </a:lnTo>
                <a:lnTo>
                  <a:pt x="471" y="1086"/>
                </a:lnTo>
                <a:lnTo>
                  <a:pt x="471" y="1088"/>
                </a:lnTo>
                <a:lnTo>
                  <a:pt x="471" y="1089"/>
                </a:lnTo>
                <a:lnTo>
                  <a:pt x="472" y="1091"/>
                </a:lnTo>
                <a:lnTo>
                  <a:pt x="474" y="1092"/>
                </a:lnTo>
                <a:lnTo>
                  <a:pt x="474" y="1094"/>
                </a:lnTo>
                <a:lnTo>
                  <a:pt x="474" y="1096"/>
                </a:lnTo>
                <a:lnTo>
                  <a:pt x="475" y="1096"/>
                </a:lnTo>
                <a:lnTo>
                  <a:pt x="475" y="1097"/>
                </a:lnTo>
                <a:lnTo>
                  <a:pt x="477" y="1097"/>
                </a:lnTo>
                <a:lnTo>
                  <a:pt x="477" y="1099"/>
                </a:lnTo>
                <a:lnTo>
                  <a:pt x="479" y="1100"/>
                </a:lnTo>
                <a:lnTo>
                  <a:pt x="480" y="1100"/>
                </a:lnTo>
                <a:lnTo>
                  <a:pt x="480" y="1102"/>
                </a:lnTo>
                <a:lnTo>
                  <a:pt x="480" y="1104"/>
                </a:lnTo>
                <a:lnTo>
                  <a:pt x="482" y="1102"/>
                </a:lnTo>
                <a:lnTo>
                  <a:pt x="482" y="1104"/>
                </a:lnTo>
                <a:lnTo>
                  <a:pt x="483" y="1105"/>
                </a:lnTo>
                <a:lnTo>
                  <a:pt x="482" y="1105"/>
                </a:lnTo>
                <a:lnTo>
                  <a:pt x="482" y="1107"/>
                </a:lnTo>
                <a:lnTo>
                  <a:pt x="483" y="1107"/>
                </a:lnTo>
                <a:lnTo>
                  <a:pt x="485" y="1105"/>
                </a:lnTo>
                <a:lnTo>
                  <a:pt x="485" y="1107"/>
                </a:lnTo>
                <a:lnTo>
                  <a:pt x="487" y="1108"/>
                </a:lnTo>
                <a:lnTo>
                  <a:pt x="487" y="1110"/>
                </a:lnTo>
                <a:lnTo>
                  <a:pt x="488" y="1112"/>
                </a:lnTo>
                <a:lnTo>
                  <a:pt x="490" y="1113"/>
                </a:lnTo>
                <a:lnTo>
                  <a:pt x="490" y="1115"/>
                </a:lnTo>
                <a:lnTo>
                  <a:pt x="490" y="1116"/>
                </a:lnTo>
                <a:lnTo>
                  <a:pt x="491" y="1118"/>
                </a:lnTo>
                <a:lnTo>
                  <a:pt x="493" y="1118"/>
                </a:lnTo>
                <a:lnTo>
                  <a:pt x="493" y="1120"/>
                </a:lnTo>
                <a:lnTo>
                  <a:pt x="495" y="1121"/>
                </a:lnTo>
                <a:lnTo>
                  <a:pt x="496" y="1121"/>
                </a:lnTo>
                <a:lnTo>
                  <a:pt x="496" y="1124"/>
                </a:lnTo>
                <a:lnTo>
                  <a:pt x="499" y="1129"/>
                </a:lnTo>
                <a:lnTo>
                  <a:pt x="501" y="1131"/>
                </a:lnTo>
                <a:lnTo>
                  <a:pt x="501" y="1132"/>
                </a:lnTo>
                <a:lnTo>
                  <a:pt x="503" y="1132"/>
                </a:lnTo>
                <a:lnTo>
                  <a:pt x="504" y="1134"/>
                </a:lnTo>
                <a:lnTo>
                  <a:pt x="504" y="1136"/>
                </a:lnTo>
                <a:lnTo>
                  <a:pt x="506" y="1137"/>
                </a:lnTo>
                <a:lnTo>
                  <a:pt x="507" y="1140"/>
                </a:lnTo>
                <a:lnTo>
                  <a:pt x="509" y="1144"/>
                </a:lnTo>
                <a:lnTo>
                  <a:pt x="509" y="1145"/>
                </a:lnTo>
                <a:lnTo>
                  <a:pt x="511" y="1147"/>
                </a:lnTo>
                <a:lnTo>
                  <a:pt x="512" y="1148"/>
                </a:lnTo>
                <a:lnTo>
                  <a:pt x="512" y="1152"/>
                </a:lnTo>
                <a:lnTo>
                  <a:pt x="514" y="1153"/>
                </a:lnTo>
                <a:lnTo>
                  <a:pt x="515" y="1153"/>
                </a:lnTo>
                <a:lnTo>
                  <a:pt x="515" y="1155"/>
                </a:lnTo>
                <a:lnTo>
                  <a:pt x="515" y="1156"/>
                </a:lnTo>
                <a:lnTo>
                  <a:pt x="515" y="1160"/>
                </a:lnTo>
                <a:lnTo>
                  <a:pt x="515" y="1161"/>
                </a:lnTo>
                <a:lnTo>
                  <a:pt x="517" y="1163"/>
                </a:lnTo>
                <a:lnTo>
                  <a:pt x="517" y="1164"/>
                </a:lnTo>
                <a:lnTo>
                  <a:pt x="517" y="1166"/>
                </a:lnTo>
                <a:lnTo>
                  <a:pt x="517" y="1168"/>
                </a:lnTo>
                <a:lnTo>
                  <a:pt x="517" y="1171"/>
                </a:lnTo>
                <a:lnTo>
                  <a:pt x="517" y="1172"/>
                </a:lnTo>
                <a:lnTo>
                  <a:pt x="517" y="1174"/>
                </a:lnTo>
                <a:lnTo>
                  <a:pt x="517" y="1176"/>
                </a:lnTo>
                <a:lnTo>
                  <a:pt x="517" y="1177"/>
                </a:lnTo>
                <a:lnTo>
                  <a:pt x="519" y="1180"/>
                </a:lnTo>
                <a:lnTo>
                  <a:pt x="519" y="1182"/>
                </a:lnTo>
                <a:lnTo>
                  <a:pt x="520" y="1185"/>
                </a:lnTo>
                <a:lnTo>
                  <a:pt x="522" y="1185"/>
                </a:lnTo>
                <a:lnTo>
                  <a:pt x="522" y="1187"/>
                </a:lnTo>
                <a:lnTo>
                  <a:pt x="522" y="1188"/>
                </a:lnTo>
                <a:lnTo>
                  <a:pt x="522" y="1192"/>
                </a:lnTo>
                <a:lnTo>
                  <a:pt x="522" y="1193"/>
                </a:lnTo>
                <a:lnTo>
                  <a:pt x="523" y="1195"/>
                </a:lnTo>
                <a:lnTo>
                  <a:pt x="523" y="1196"/>
                </a:lnTo>
                <a:lnTo>
                  <a:pt x="522" y="1201"/>
                </a:lnTo>
                <a:lnTo>
                  <a:pt x="522" y="1203"/>
                </a:lnTo>
                <a:lnTo>
                  <a:pt x="520" y="1204"/>
                </a:lnTo>
                <a:lnTo>
                  <a:pt x="520" y="1206"/>
                </a:lnTo>
                <a:lnTo>
                  <a:pt x="520" y="1208"/>
                </a:lnTo>
                <a:lnTo>
                  <a:pt x="520" y="1209"/>
                </a:lnTo>
                <a:lnTo>
                  <a:pt x="522" y="1211"/>
                </a:lnTo>
                <a:lnTo>
                  <a:pt x="523" y="1211"/>
                </a:lnTo>
                <a:lnTo>
                  <a:pt x="523" y="1212"/>
                </a:lnTo>
                <a:lnTo>
                  <a:pt x="523" y="1214"/>
                </a:lnTo>
                <a:lnTo>
                  <a:pt x="523" y="1217"/>
                </a:lnTo>
                <a:lnTo>
                  <a:pt x="523" y="1219"/>
                </a:lnTo>
                <a:lnTo>
                  <a:pt x="525" y="1220"/>
                </a:lnTo>
                <a:lnTo>
                  <a:pt x="525" y="1222"/>
                </a:lnTo>
                <a:lnTo>
                  <a:pt x="525" y="1224"/>
                </a:lnTo>
                <a:lnTo>
                  <a:pt x="523" y="1225"/>
                </a:lnTo>
                <a:lnTo>
                  <a:pt x="522" y="1230"/>
                </a:lnTo>
                <a:lnTo>
                  <a:pt x="520" y="1232"/>
                </a:lnTo>
                <a:lnTo>
                  <a:pt x="515" y="1236"/>
                </a:lnTo>
                <a:lnTo>
                  <a:pt x="514" y="1240"/>
                </a:lnTo>
                <a:lnTo>
                  <a:pt x="511" y="1241"/>
                </a:lnTo>
                <a:lnTo>
                  <a:pt x="507" y="1244"/>
                </a:lnTo>
                <a:lnTo>
                  <a:pt x="504" y="1248"/>
                </a:lnTo>
                <a:lnTo>
                  <a:pt x="501" y="1252"/>
                </a:lnTo>
                <a:lnTo>
                  <a:pt x="496" y="1257"/>
                </a:lnTo>
                <a:lnTo>
                  <a:pt x="495" y="1259"/>
                </a:lnTo>
                <a:lnTo>
                  <a:pt x="491" y="1262"/>
                </a:lnTo>
                <a:lnTo>
                  <a:pt x="488" y="1264"/>
                </a:lnTo>
                <a:lnTo>
                  <a:pt x="487" y="1265"/>
                </a:lnTo>
                <a:lnTo>
                  <a:pt x="485" y="1265"/>
                </a:lnTo>
                <a:lnTo>
                  <a:pt x="483" y="1265"/>
                </a:lnTo>
                <a:lnTo>
                  <a:pt x="480" y="1267"/>
                </a:lnTo>
                <a:lnTo>
                  <a:pt x="475" y="1270"/>
                </a:lnTo>
                <a:lnTo>
                  <a:pt x="471" y="1272"/>
                </a:lnTo>
                <a:lnTo>
                  <a:pt x="469" y="1272"/>
                </a:lnTo>
                <a:lnTo>
                  <a:pt x="467" y="1272"/>
                </a:lnTo>
                <a:lnTo>
                  <a:pt x="466" y="1273"/>
                </a:lnTo>
                <a:lnTo>
                  <a:pt x="464" y="1273"/>
                </a:lnTo>
                <a:lnTo>
                  <a:pt x="463" y="1273"/>
                </a:lnTo>
                <a:lnTo>
                  <a:pt x="461" y="1273"/>
                </a:lnTo>
                <a:lnTo>
                  <a:pt x="459" y="1273"/>
                </a:lnTo>
                <a:lnTo>
                  <a:pt x="458" y="1273"/>
                </a:lnTo>
                <a:lnTo>
                  <a:pt x="456" y="1276"/>
                </a:lnTo>
                <a:lnTo>
                  <a:pt x="456" y="1278"/>
                </a:lnTo>
                <a:lnTo>
                  <a:pt x="456" y="1280"/>
                </a:lnTo>
                <a:lnTo>
                  <a:pt x="456" y="1281"/>
                </a:lnTo>
                <a:lnTo>
                  <a:pt x="455" y="1283"/>
                </a:lnTo>
                <a:lnTo>
                  <a:pt x="453" y="1284"/>
                </a:lnTo>
                <a:lnTo>
                  <a:pt x="453" y="1289"/>
                </a:lnTo>
                <a:lnTo>
                  <a:pt x="453" y="1291"/>
                </a:lnTo>
                <a:lnTo>
                  <a:pt x="451" y="1292"/>
                </a:lnTo>
                <a:lnTo>
                  <a:pt x="448" y="1297"/>
                </a:lnTo>
                <a:lnTo>
                  <a:pt x="445" y="1300"/>
                </a:lnTo>
                <a:lnTo>
                  <a:pt x="442" y="1304"/>
                </a:lnTo>
                <a:lnTo>
                  <a:pt x="440" y="1307"/>
                </a:lnTo>
                <a:lnTo>
                  <a:pt x="437" y="1310"/>
                </a:lnTo>
                <a:lnTo>
                  <a:pt x="435" y="1313"/>
                </a:lnTo>
                <a:lnTo>
                  <a:pt x="434" y="1315"/>
                </a:lnTo>
                <a:lnTo>
                  <a:pt x="434" y="1316"/>
                </a:lnTo>
                <a:lnTo>
                  <a:pt x="432" y="1318"/>
                </a:lnTo>
                <a:lnTo>
                  <a:pt x="431" y="1318"/>
                </a:lnTo>
                <a:lnTo>
                  <a:pt x="429" y="1318"/>
                </a:lnTo>
                <a:lnTo>
                  <a:pt x="429" y="1316"/>
                </a:lnTo>
                <a:lnTo>
                  <a:pt x="427" y="1318"/>
                </a:lnTo>
                <a:lnTo>
                  <a:pt x="426" y="1320"/>
                </a:lnTo>
                <a:lnTo>
                  <a:pt x="423" y="1321"/>
                </a:lnTo>
                <a:lnTo>
                  <a:pt x="419" y="1323"/>
                </a:lnTo>
                <a:lnTo>
                  <a:pt x="411" y="1329"/>
                </a:lnTo>
                <a:lnTo>
                  <a:pt x="410" y="1329"/>
                </a:lnTo>
                <a:lnTo>
                  <a:pt x="403" y="1334"/>
                </a:lnTo>
                <a:lnTo>
                  <a:pt x="395" y="1339"/>
                </a:lnTo>
                <a:lnTo>
                  <a:pt x="392" y="1340"/>
                </a:lnTo>
                <a:lnTo>
                  <a:pt x="389" y="1342"/>
                </a:lnTo>
                <a:lnTo>
                  <a:pt x="386" y="1344"/>
                </a:lnTo>
                <a:lnTo>
                  <a:pt x="383" y="1344"/>
                </a:lnTo>
                <a:lnTo>
                  <a:pt x="381" y="1345"/>
                </a:lnTo>
                <a:lnTo>
                  <a:pt x="373" y="1348"/>
                </a:lnTo>
                <a:lnTo>
                  <a:pt x="371" y="1348"/>
                </a:lnTo>
                <a:lnTo>
                  <a:pt x="370" y="1350"/>
                </a:lnTo>
                <a:lnTo>
                  <a:pt x="368" y="1350"/>
                </a:lnTo>
                <a:lnTo>
                  <a:pt x="367" y="1350"/>
                </a:lnTo>
                <a:lnTo>
                  <a:pt x="362" y="1353"/>
                </a:lnTo>
                <a:lnTo>
                  <a:pt x="359" y="1355"/>
                </a:lnTo>
                <a:lnTo>
                  <a:pt x="352" y="1356"/>
                </a:lnTo>
                <a:lnTo>
                  <a:pt x="341" y="1361"/>
                </a:lnTo>
                <a:lnTo>
                  <a:pt x="338" y="1361"/>
                </a:lnTo>
                <a:lnTo>
                  <a:pt x="333" y="1363"/>
                </a:lnTo>
                <a:lnTo>
                  <a:pt x="330" y="1364"/>
                </a:lnTo>
                <a:lnTo>
                  <a:pt x="327" y="1366"/>
                </a:lnTo>
                <a:lnTo>
                  <a:pt x="315" y="1369"/>
                </a:lnTo>
                <a:lnTo>
                  <a:pt x="312" y="1369"/>
                </a:lnTo>
                <a:lnTo>
                  <a:pt x="307" y="1371"/>
                </a:lnTo>
                <a:lnTo>
                  <a:pt x="306" y="1371"/>
                </a:lnTo>
                <a:lnTo>
                  <a:pt x="303" y="1371"/>
                </a:lnTo>
                <a:lnTo>
                  <a:pt x="299" y="1372"/>
                </a:lnTo>
                <a:lnTo>
                  <a:pt x="298" y="1372"/>
                </a:lnTo>
                <a:lnTo>
                  <a:pt x="293" y="1372"/>
                </a:lnTo>
                <a:lnTo>
                  <a:pt x="291" y="1372"/>
                </a:lnTo>
                <a:lnTo>
                  <a:pt x="288" y="1372"/>
                </a:lnTo>
                <a:lnTo>
                  <a:pt x="283" y="1372"/>
                </a:lnTo>
                <a:lnTo>
                  <a:pt x="275" y="1372"/>
                </a:lnTo>
                <a:lnTo>
                  <a:pt x="272" y="1372"/>
                </a:lnTo>
                <a:lnTo>
                  <a:pt x="267" y="1371"/>
                </a:lnTo>
                <a:lnTo>
                  <a:pt x="263" y="1371"/>
                </a:lnTo>
                <a:lnTo>
                  <a:pt x="261" y="1371"/>
                </a:lnTo>
                <a:lnTo>
                  <a:pt x="259" y="1371"/>
                </a:lnTo>
                <a:lnTo>
                  <a:pt x="259" y="1372"/>
                </a:lnTo>
                <a:lnTo>
                  <a:pt x="259" y="1371"/>
                </a:lnTo>
                <a:lnTo>
                  <a:pt x="258" y="1371"/>
                </a:lnTo>
                <a:lnTo>
                  <a:pt x="256" y="1371"/>
                </a:lnTo>
                <a:lnTo>
                  <a:pt x="255" y="1369"/>
                </a:lnTo>
                <a:lnTo>
                  <a:pt x="253" y="1369"/>
                </a:lnTo>
                <a:lnTo>
                  <a:pt x="251" y="1369"/>
                </a:lnTo>
                <a:lnTo>
                  <a:pt x="250" y="1369"/>
                </a:lnTo>
                <a:lnTo>
                  <a:pt x="248" y="1369"/>
                </a:lnTo>
                <a:lnTo>
                  <a:pt x="243" y="1368"/>
                </a:lnTo>
                <a:lnTo>
                  <a:pt x="240" y="1368"/>
                </a:lnTo>
                <a:lnTo>
                  <a:pt x="239" y="1366"/>
                </a:lnTo>
                <a:lnTo>
                  <a:pt x="235" y="1366"/>
                </a:lnTo>
                <a:lnTo>
                  <a:pt x="232" y="1364"/>
                </a:lnTo>
                <a:lnTo>
                  <a:pt x="229" y="1363"/>
                </a:lnTo>
                <a:lnTo>
                  <a:pt x="224" y="1361"/>
                </a:lnTo>
                <a:lnTo>
                  <a:pt x="223" y="1360"/>
                </a:lnTo>
                <a:lnTo>
                  <a:pt x="221" y="1360"/>
                </a:lnTo>
                <a:lnTo>
                  <a:pt x="219" y="1360"/>
                </a:lnTo>
                <a:lnTo>
                  <a:pt x="218" y="1358"/>
                </a:lnTo>
                <a:lnTo>
                  <a:pt x="215" y="1356"/>
                </a:lnTo>
                <a:lnTo>
                  <a:pt x="213" y="1356"/>
                </a:lnTo>
                <a:lnTo>
                  <a:pt x="211" y="1355"/>
                </a:lnTo>
                <a:lnTo>
                  <a:pt x="210" y="1355"/>
                </a:lnTo>
                <a:lnTo>
                  <a:pt x="210" y="1353"/>
                </a:lnTo>
                <a:lnTo>
                  <a:pt x="207" y="1353"/>
                </a:lnTo>
                <a:lnTo>
                  <a:pt x="205" y="1350"/>
                </a:lnTo>
                <a:lnTo>
                  <a:pt x="203" y="1350"/>
                </a:lnTo>
                <a:lnTo>
                  <a:pt x="200" y="1347"/>
                </a:lnTo>
                <a:lnTo>
                  <a:pt x="199" y="1345"/>
                </a:lnTo>
                <a:lnTo>
                  <a:pt x="197" y="1344"/>
                </a:lnTo>
                <a:lnTo>
                  <a:pt x="195" y="1344"/>
                </a:lnTo>
                <a:lnTo>
                  <a:pt x="192" y="1340"/>
                </a:lnTo>
                <a:lnTo>
                  <a:pt x="192" y="1339"/>
                </a:lnTo>
                <a:lnTo>
                  <a:pt x="191" y="1339"/>
                </a:lnTo>
                <a:lnTo>
                  <a:pt x="189" y="1337"/>
                </a:lnTo>
                <a:lnTo>
                  <a:pt x="187" y="1337"/>
                </a:lnTo>
                <a:lnTo>
                  <a:pt x="186" y="1334"/>
                </a:lnTo>
                <a:lnTo>
                  <a:pt x="184" y="1332"/>
                </a:lnTo>
                <a:lnTo>
                  <a:pt x="183" y="1332"/>
                </a:lnTo>
                <a:lnTo>
                  <a:pt x="179" y="1331"/>
                </a:lnTo>
                <a:lnTo>
                  <a:pt x="178" y="1329"/>
                </a:lnTo>
                <a:lnTo>
                  <a:pt x="176" y="1328"/>
                </a:lnTo>
                <a:lnTo>
                  <a:pt x="176" y="1326"/>
                </a:lnTo>
                <a:lnTo>
                  <a:pt x="173" y="1324"/>
                </a:lnTo>
                <a:lnTo>
                  <a:pt x="171" y="1323"/>
                </a:lnTo>
                <a:lnTo>
                  <a:pt x="171" y="1320"/>
                </a:lnTo>
                <a:lnTo>
                  <a:pt x="170" y="1320"/>
                </a:lnTo>
                <a:lnTo>
                  <a:pt x="170" y="1318"/>
                </a:lnTo>
                <a:lnTo>
                  <a:pt x="170" y="1316"/>
                </a:lnTo>
                <a:lnTo>
                  <a:pt x="168" y="1316"/>
                </a:lnTo>
                <a:lnTo>
                  <a:pt x="167" y="1315"/>
                </a:lnTo>
                <a:lnTo>
                  <a:pt x="165" y="1315"/>
                </a:lnTo>
                <a:lnTo>
                  <a:pt x="165" y="1313"/>
                </a:lnTo>
                <a:lnTo>
                  <a:pt x="163" y="1313"/>
                </a:lnTo>
                <a:lnTo>
                  <a:pt x="162" y="1312"/>
                </a:lnTo>
                <a:lnTo>
                  <a:pt x="162" y="1310"/>
                </a:lnTo>
                <a:lnTo>
                  <a:pt x="162" y="1308"/>
                </a:lnTo>
                <a:lnTo>
                  <a:pt x="160" y="1305"/>
                </a:lnTo>
                <a:lnTo>
                  <a:pt x="160" y="1304"/>
                </a:lnTo>
                <a:lnTo>
                  <a:pt x="160" y="1302"/>
                </a:lnTo>
                <a:lnTo>
                  <a:pt x="160" y="1300"/>
                </a:lnTo>
                <a:lnTo>
                  <a:pt x="159" y="1300"/>
                </a:lnTo>
                <a:lnTo>
                  <a:pt x="159" y="1299"/>
                </a:lnTo>
                <a:lnTo>
                  <a:pt x="159" y="1297"/>
                </a:lnTo>
                <a:lnTo>
                  <a:pt x="159" y="1296"/>
                </a:lnTo>
                <a:lnTo>
                  <a:pt x="159" y="1294"/>
                </a:lnTo>
                <a:lnTo>
                  <a:pt x="157" y="1291"/>
                </a:lnTo>
                <a:lnTo>
                  <a:pt x="157" y="1286"/>
                </a:lnTo>
                <a:lnTo>
                  <a:pt x="157" y="1284"/>
                </a:lnTo>
                <a:lnTo>
                  <a:pt x="155" y="1283"/>
                </a:lnTo>
                <a:lnTo>
                  <a:pt x="155" y="1280"/>
                </a:lnTo>
                <a:lnTo>
                  <a:pt x="155" y="1276"/>
                </a:lnTo>
                <a:lnTo>
                  <a:pt x="154" y="1270"/>
                </a:lnTo>
                <a:lnTo>
                  <a:pt x="152" y="1265"/>
                </a:lnTo>
                <a:lnTo>
                  <a:pt x="152" y="1264"/>
                </a:lnTo>
                <a:lnTo>
                  <a:pt x="152" y="1262"/>
                </a:lnTo>
                <a:lnTo>
                  <a:pt x="154" y="1259"/>
                </a:lnTo>
                <a:lnTo>
                  <a:pt x="154" y="1256"/>
                </a:lnTo>
                <a:lnTo>
                  <a:pt x="154" y="1251"/>
                </a:lnTo>
                <a:lnTo>
                  <a:pt x="155" y="1249"/>
                </a:lnTo>
                <a:lnTo>
                  <a:pt x="155" y="1248"/>
                </a:lnTo>
                <a:lnTo>
                  <a:pt x="155" y="1244"/>
                </a:lnTo>
                <a:lnTo>
                  <a:pt x="155" y="1238"/>
                </a:lnTo>
                <a:lnTo>
                  <a:pt x="155" y="1236"/>
                </a:lnTo>
                <a:lnTo>
                  <a:pt x="157" y="1233"/>
                </a:lnTo>
                <a:lnTo>
                  <a:pt x="159" y="1227"/>
                </a:lnTo>
                <a:lnTo>
                  <a:pt x="160" y="1222"/>
                </a:lnTo>
                <a:lnTo>
                  <a:pt x="163" y="1219"/>
                </a:lnTo>
                <a:lnTo>
                  <a:pt x="163" y="1217"/>
                </a:lnTo>
                <a:lnTo>
                  <a:pt x="165" y="1216"/>
                </a:lnTo>
                <a:lnTo>
                  <a:pt x="165" y="1214"/>
                </a:lnTo>
                <a:lnTo>
                  <a:pt x="167" y="1212"/>
                </a:lnTo>
                <a:lnTo>
                  <a:pt x="168" y="1212"/>
                </a:lnTo>
                <a:lnTo>
                  <a:pt x="170" y="1211"/>
                </a:lnTo>
                <a:lnTo>
                  <a:pt x="171" y="1209"/>
                </a:lnTo>
                <a:lnTo>
                  <a:pt x="173" y="1208"/>
                </a:lnTo>
                <a:lnTo>
                  <a:pt x="176" y="1206"/>
                </a:lnTo>
                <a:lnTo>
                  <a:pt x="178" y="1206"/>
                </a:lnTo>
                <a:lnTo>
                  <a:pt x="179" y="1206"/>
                </a:lnTo>
                <a:lnTo>
                  <a:pt x="183" y="1204"/>
                </a:lnTo>
                <a:lnTo>
                  <a:pt x="186" y="1203"/>
                </a:lnTo>
                <a:lnTo>
                  <a:pt x="187" y="1203"/>
                </a:lnTo>
                <a:lnTo>
                  <a:pt x="189" y="1203"/>
                </a:lnTo>
                <a:lnTo>
                  <a:pt x="191" y="1203"/>
                </a:lnTo>
                <a:lnTo>
                  <a:pt x="192" y="1203"/>
                </a:lnTo>
                <a:lnTo>
                  <a:pt x="194" y="1201"/>
                </a:lnTo>
                <a:lnTo>
                  <a:pt x="194" y="1198"/>
                </a:lnTo>
                <a:lnTo>
                  <a:pt x="195" y="1196"/>
                </a:lnTo>
                <a:lnTo>
                  <a:pt x="197" y="1192"/>
                </a:lnTo>
                <a:lnTo>
                  <a:pt x="197" y="1187"/>
                </a:lnTo>
                <a:lnTo>
                  <a:pt x="199" y="1182"/>
                </a:lnTo>
                <a:lnTo>
                  <a:pt x="199" y="1180"/>
                </a:lnTo>
                <a:lnTo>
                  <a:pt x="199" y="1179"/>
                </a:lnTo>
                <a:lnTo>
                  <a:pt x="197" y="1176"/>
                </a:lnTo>
                <a:lnTo>
                  <a:pt x="197" y="1174"/>
                </a:lnTo>
                <a:lnTo>
                  <a:pt x="197" y="1172"/>
                </a:lnTo>
                <a:lnTo>
                  <a:pt x="195" y="1172"/>
                </a:lnTo>
                <a:lnTo>
                  <a:pt x="195" y="1171"/>
                </a:lnTo>
                <a:lnTo>
                  <a:pt x="194" y="1168"/>
                </a:lnTo>
                <a:lnTo>
                  <a:pt x="194" y="1166"/>
                </a:lnTo>
                <a:lnTo>
                  <a:pt x="194" y="1164"/>
                </a:lnTo>
                <a:lnTo>
                  <a:pt x="194" y="1163"/>
                </a:lnTo>
                <a:lnTo>
                  <a:pt x="194" y="1160"/>
                </a:lnTo>
                <a:lnTo>
                  <a:pt x="192" y="1156"/>
                </a:lnTo>
                <a:lnTo>
                  <a:pt x="191" y="1155"/>
                </a:lnTo>
                <a:lnTo>
                  <a:pt x="191" y="1153"/>
                </a:lnTo>
                <a:lnTo>
                  <a:pt x="189" y="1152"/>
                </a:lnTo>
                <a:lnTo>
                  <a:pt x="189" y="1150"/>
                </a:lnTo>
                <a:lnTo>
                  <a:pt x="189" y="1148"/>
                </a:lnTo>
                <a:lnTo>
                  <a:pt x="187" y="1147"/>
                </a:lnTo>
                <a:lnTo>
                  <a:pt x="183" y="1139"/>
                </a:lnTo>
                <a:lnTo>
                  <a:pt x="183" y="1137"/>
                </a:lnTo>
                <a:lnTo>
                  <a:pt x="181" y="1136"/>
                </a:lnTo>
                <a:lnTo>
                  <a:pt x="181" y="1134"/>
                </a:lnTo>
                <a:lnTo>
                  <a:pt x="179" y="1134"/>
                </a:lnTo>
                <a:lnTo>
                  <a:pt x="178" y="1131"/>
                </a:lnTo>
                <a:lnTo>
                  <a:pt x="176" y="1129"/>
                </a:lnTo>
                <a:lnTo>
                  <a:pt x="176" y="1128"/>
                </a:lnTo>
                <a:lnTo>
                  <a:pt x="176" y="1126"/>
                </a:lnTo>
                <a:lnTo>
                  <a:pt x="176" y="1124"/>
                </a:lnTo>
                <a:lnTo>
                  <a:pt x="175" y="1123"/>
                </a:lnTo>
                <a:lnTo>
                  <a:pt x="176" y="1120"/>
                </a:lnTo>
                <a:lnTo>
                  <a:pt x="175" y="1118"/>
                </a:lnTo>
                <a:lnTo>
                  <a:pt x="171" y="1116"/>
                </a:lnTo>
                <a:lnTo>
                  <a:pt x="170" y="1115"/>
                </a:lnTo>
                <a:lnTo>
                  <a:pt x="167" y="1112"/>
                </a:lnTo>
                <a:lnTo>
                  <a:pt x="163" y="1110"/>
                </a:lnTo>
                <a:lnTo>
                  <a:pt x="163" y="1108"/>
                </a:lnTo>
                <a:lnTo>
                  <a:pt x="163" y="1107"/>
                </a:lnTo>
                <a:lnTo>
                  <a:pt x="163" y="1105"/>
                </a:lnTo>
                <a:lnTo>
                  <a:pt x="162" y="1102"/>
                </a:lnTo>
                <a:lnTo>
                  <a:pt x="162" y="1100"/>
                </a:lnTo>
                <a:lnTo>
                  <a:pt x="163" y="1099"/>
                </a:lnTo>
                <a:lnTo>
                  <a:pt x="163" y="1097"/>
                </a:lnTo>
                <a:lnTo>
                  <a:pt x="162" y="1096"/>
                </a:lnTo>
                <a:lnTo>
                  <a:pt x="160" y="1094"/>
                </a:lnTo>
                <a:lnTo>
                  <a:pt x="159" y="1092"/>
                </a:lnTo>
                <a:lnTo>
                  <a:pt x="159" y="1091"/>
                </a:lnTo>
                <a:lnTo>
                  <a:pt x="157" y="1091"/>
                </a:lnTo>
                <a:lnTo>
                  <a:pt x="157" y="1092"/>
                </a:lnTo>
                <a:lnTo>
                  <a:pt x="157" y="1094"/>
                </a:lnTo>
                <a:lnTo>
                  <a:pt x="155" y="1094"/>
                </a:lnTo>
                <a:lnTo>
                  <a:pt x="155" y="1092"/>
                </a:lnTo>
                <a:lnTo>
                  <a:pt x="154" y="1092"/>
                </a:lnTo>
                <a:lnTo>
                  <a:pt x="155" y="1092"/>
                </a:lnTo>
                <a:lnTo>
                  <a:pt x="155" y="1091"/>
                </a:lnTo>
                <a:lnTo>
                  <a:pt x="154" y="1091"/>
                </a:lnTo>
                <a:lnTo>
                  <a:pt x="155" y="1091"/>
                </a:lnTo>
                <a:lnTo>
                  <a:pt x="157" y="1091"/>
                </a:lnTo>
                <a:lnTo>
                  <a:pt x="157" y="1089"/>
                </a:lnTo>
                <a:lnTo>
                  <a:pt x="157" y="1088"/>
                </a:lnTo>
                <a:lnTo>
                  <a:pt x="157" y="1086"/>
                </a:lnTo>
                <a:lnTo>
                  <a:pt x="157" y="1084"/>
                </a:lnTo>
                <a:lnTo>
                  <a:pt x="157" y="1083"/>
                </a:lnTo>
                <a:lnTo>
                  <a:pt x="157" y="1076"/>
                </a:lnTo>
                <a:lnTo>
                  <a:pt x="157" y="1075"/>
                </a:lnTo>
                <a:lnTo>
                  <a:pt x="157" y="1073"/>
                </a:lnTo>
                <a:lnTo>
                  <a:pt x="157" y="1072"/>
                </a:lnTo>
                <a:lnTo>
                  <a:pt x="155" y="1070"/>
                </a:lnTo>
                <a:lnTo>
                  <a:pt x="154" y="1070"/>
                </a:lnTo>
                <a:lnTo>
                  <a:pt x="152" y="1067"/>
                </a:lnTo>
                <a:lnTo>
                  <a:pt x="152" y="1064"/>
                </a:lnTo>
                <a:lnTo>
                  <a:pt x="154" y="1062"/>
                </a:lnTo>
                <a:lnTo>
                  <a:pt x="152" y="1062"/>
                </a:lnTo>
                <a:lnTo>
                  <a:pt x="154" y="1060"/>
                </a:lnTo>
                <a:lnTo>
                  <a:pt x="154" y="1059"/>
                </a:lnTo>
                <a:lnTo>
                  <a:pt x="154" y="1057"/>
                </a:lnTo>
                <a:lnTo>
                  <a:pt x="152" y="1057"/>
                </a:lnTo>
                <a:lnTo>
                  <a:pt x="154" y="1056"/>
                </a:lnTo>
                <a:lnTo>
                  <a:pt x="152" y="1054"/>
                </a:lnTo>
                <a:lnTo>
                  <a:pt x="152" y="1051"/>
                </a:lnTo>
                <a:lnTo>
                  <a:pt x="152" y="1044"/>
                </a:lnTo>
                <a:lnTo>
                  <a:pt x="152" y="1043"/>
                </a:lnTo>
                <a:lnTo>
                  <a:pt x="151" y="1043"/>
                </a:lnTo>
                <a:lnTo>
                  <a:pt x="151" y="1041"/>
                </a:lnTo>
                <a:lnTo>
                  <a:pt x="151" y="1040"/>
                </a:lnTo>
                <a:lnTo>
                  <a:pt x="149" y="1038"/>
                </a:lnTo>
                <a:lnTo>
                  <a:pt x="147" y="1036"/>
                </a:lnTo>
                <a:lnTo>
                  <a:pt x="144" y="1033"/>
                </a:lnTo>
                <a:lnTo>
                  <a:pt x="144" y="1032"/>
                </a:lnTo>
                <a:lnTo>
                  <a:pt x="143" y="1032"/>
                </a:lnTo>
                <a:lnTo>
                  <a:pt x="141" y="1032"/>
                </a:lnTo>
                <a:lnTo>
                  <a:pt x="133" y="1025"/>
                </a:lnTo>
                <a:lnTo>
                  <a:pt x="131" y="1024"/>
                </a:lnTo>
                <a:lnTo>
                  <a:pt x="131" y="1022"/>
                </a:lnTo>
                <a:lnTo>
                  <a:pt x="130" y="1020"/>
                </a:lnTo>
                <a:lnTo>
                  <a:pt x="128" y="1017"/>
                </a:lnTo>
                <a:lnTo>
                  <a:pt x="128" y="1016"/>
                </a:lnTo>
                <a:lnTo>
                  <a:pt x="128" y="1011"/>
                </a:lnTo>
                <a:lnTo>
                  <a:pt x="128" y="1009"/>
                </a:lnTo>
                <a:lnTo>
                  <a:pt x="128" y="1008"/>
                </a:lnTo>
                <a:lnTo>
                  <a:pt x="130" y="1008"/>
                </a:lnTo>
                <a:lnTo>
                  <a:pt x="130" y="1006"/>
                </a:lnTo>
                <a:lnTo>
                  <a:pt x="130" y="1004"/>
                </a:lnTo>
                <a:lnTo>
                  <a:pt x="130" y="1003"/>
                </a:lnTo>
                <a:lnTo>
                  <a:pt x="133" y="996"/>
                </a:lnTo>
                <a:lnTo>
                  <a:pt x="135" y="993"/>
                </a:lnTo>
                <a:lnTo>
                  <a:pt x="135" y="992"/>
                </a:lnTo>
                <a:lnTo>
                  <a:pt x="135" y="990"/>
                </a:lnTo>
                <a:lnTo>
                  <a:pt x="133" y="987"/>
                </a:lnTo>
                <a:lnTo>
                  <a:pt x="133" y="985"/>
                </a:lnTo>
                <a:lnTo>
                  <a:pt x="131" y="982"/>
                </a:lnTo>
                <a:lnTo>
                  <a:pt x="130" y="980"/>
                </a:lnTo>
                <a:lnTo>
                  <a:pt x="128" y="974"/>
                </a:lnTo>
                <a:lnTo>
                  <a:pt x="127" y="969"/>
                </a:lnTo>
                <a:lnTo>
                  <a:pt x="125" y="969"/>
                </a:lnTo>
                <a:lnTo>
                  <a:pt x="125" y="968"/>
                </a:lnTo>
                <a:lnTo>
                  <a:pt x="125" y="966"/>
                </a:lnTo>
                <a:lnTo>
                  <a:pt x="123" y="963"/>
                </a:lnTo>
                <a:lnTo>
                  <a:pt x="123" y="961"/>
                </a:lnTo>
                <a:lnTo>
                  <a:pt x="122" y="960"/>
                </a:lnTo>
                <a:lnTo>
                  <a:pt x="122" y="958"/>
                </a:lnTo>
                <a:lnTo>
                  <a:pt x="120" y="955"/>
                </a:lnTo>
                <a:lnTo>
                  <a:pt x="119" y="952"/>
                </a:lnTo>
                <a:lnTo>
                  <a:pt x="117" y="950"/>
                </a:lnTo>
                <a:lnTo>
                  <a:pt x="117" y="947"/>
                </a:lnTo>
                <a:lnTo>
                  <a:pt x="115" y="947"/>
                </a:lnTo>
                <a:lnTo>
                  <a:pt x="114" y="944"/>
                </a:lnTo>
                <a:lnTo>
                  <a:pt x="112" y="942"/>
                </a:lnTo>
                <a:lnTo>
                  <a:pt x="107" y="939"/>
                </a:lnTo>
                <a:lnTo>
                  <a:pt x="104" y="936"/>
                </a:lnTo>
                <a:lnTo>
                  <a:pt x="103" y="932"/>
                </a:lnTo>
                <a:lnTo>
                  <a:pt x="101" y="931"/>
                </a:lnTo>
                <a:lnTo>
                  <a:pt x="101" y="929"/>
                </a:lnTo>
                <a:lnTo>
                  <a:pt x="99" y="924"/>
                </a:lnTo>
                <a:lnTo>
                  <a:pt x="99" y="923"/>
                </a:lnTo>
                <a:lnTo>
                  <a:pt x="98" y="921"/>
                </a:lnTo>
                <a:lnTo>
                  <a:pt x="95" y="916"/>
                </a:lnTo>
                <a:lnTo>
                  <a:pt x="95" y="915"/>
                </a:lnTo>
                <a:lnTo>
                  <a:pt x="93" y="912"/>
                </a:lnTo>
                <a:lnTo>
                  <a:pt x="91" y="910"/>
                </a:lnTo>
                <a:lnTo>
                  <a:pt x="88" y="905"/>
                </a:lnTo>
                <a:lnTo>
                  <a:pt x="88" y="902"/>
                </a:lnTo>
                <a:lnTo>
                  <a:pt x="88" y="900"/>
                </a:lnTo>
                <a:lnTo>
                  <a:pt x="87" y="897"/>
                </a:lnTo>
                <a:lnTo>
                  <a:pt x="87" y="896"/>
                </a:lnTo>
                <a:lnTo>
                  <a:pt x="88" y="892"/>
                </a:lnTo>
                <a:lnTo>
                  <a:pt x="87" y="889"/>
                </a:lnTo>
                <a:lnTo>
                  <a:pt x="87" y="886"/>
                </a:lnTo>
                <a:lnTo>
                  <a:pt x="85" y="881"/>
                </a:lnTo>
                <a:lnTo>
                  <a:pt x="85" y="880"/>
                </a:lnTo>
                <a:lnTo>
                  <a:pt x="83" y="876"/>
                </a:lnTo>
                <a:lnTo>
                  <a:pt x="83" y="875"/>
                </a:lnTo>
                <a:lnTo>
                  <a:pt x="82" y="873"/>
                </a:lnTo>
                <a:lnTo>
                  <a:pt x="82" y="870"/>
                </a:lnTo>
                <a:lnTo>
                  <a:pt x="82" y="868"/>
                </a:lnTo>
                <a:lnTo>
                  <a:pt x="79" y="865"/>
                </a:lnTo>
                <a:lnTo>
                  <a:pt x="77" y="864"/>
                </a:lnTo>
                <a:lnTo>
                  <a:pt x="75" y="862"/>
                </a:lnTo>
                <a:lnTo>
                  <a:pt x="75" y="860"/>
                </a:lnTo>
                <a:lnTo>
                  <a:pt x="75" y="857"/>
                </a:lnTo>
                <a:lnTo>
                  <a:pt x="74" y="856"/>
                </a:lnTo>
                <a:lnTo>
                  <a:pt x="75" y="854"/>
                </a:lnTo>
                <a:lnTo>
                  <a:pt x="75" y="852"/>
                </a:lnTo>
                <a:lnTo>
                  <a:pt x="75" y="851"/>
                </a:lnTo>
                <a:lnTo>
                  <a:pt x="75" y="849"/>
                </a:lnTo>
                <a:lnTo>
                  <a:pt x="74" y="848"/>
                </a:lnTo>
                <a:lnTo>
                  <a:pt x="72" y="846"/>
                </a:lnTo>
                <a:lnTo>
                  <a:pt x="69" y="846"/>
                </a:lnTo>
                <a:lnTo>
                  <a:pt x="66" y="846"/>
                </a:lnTo>
                <a:lnTo>
                  <a:pt x="64" y="844"/>
                </a:lnTo>
                <a:lnTo>
                  <a:pt x="63" y="843"/>
                </a:lnTo>
                <a:lnTo>
                  <a:pt x="61" y="841"/>
                </a:lnTo>
                <a:lnTo>
                  <a:pt x="59" y="838"/>
                </a:lnTo>
                <a:lnTo>
                  <a:pt x="59" y="836"/>
                </a:lnTo>
                <a:lnTo>
                  <a:pt x="58" y="835"/>
                </a:lnTo>
                <a:lnTo>
                  <a:pt x="56" y="832"/>
                </a:lnTo>
                <a:lnTo>
                  <a:pt x="55" y="830"/>
                </a:lnTo>
                <a:lnTo>
                  <a:pt x="53" y="828"/>
                </a:lnTo>
                <a:lnTo>
                  <a:pt x="53" y="827"/>
                </a:lnTo>
                <a:lnTo>
                  <a:pt x="53" y="825"/>
                </a:lnTo>
                <a:lnTo>
                  <a:pt x="51" y="824"/>
                </a:lnTo>
                <a:lnTo>
                  <a:pt x="51" y="822"/>
                </a:lnTo>
                <a:lnTo>
                  <a:pt x="48" y="819"/>
                </a:lnTo>
                <a:lnTo>
                  <a:pt x="48" y="816"/>
                </a:lnTo>
                <a:lnTo>
                  <a:pt x="47" y="814"/>
                </a:lnTo>
                <a:lnTo>
                  <a:pt x="45" y="814"/>
                </a:lnTo>
                <a:lnTo>
                  <a:pt x="45" y="812"/>
                </a:lnTo>
                <a:lnTo>
                  <a:pt x="45" y="811"/>
                </a:lnTo>
                <a:lnTo>
                  <a:pt x="43" y="809"/>
                </a:lnTo>
                <a:lnTo>
                  <a:pt x="42" y="809"/>
                </a:lnTo>
                <a:lnTo>
                  <a:pt x="42" y="808"/>
                </a:lnTo>
                <a:lnTo>
                  <a:pt x="42" y="806"/>
                </a:lnTo>
                <a:lnTo>
                  <a:pt x="40" y="804"/>
                </a:lnTo>
                <a:lnTo>
                  <a:pt x="40" y="803"/>
                </a:lnTo>
                <a:lnTo>
                  <a:pt x="37" y="801"/>
                </a:lnTo>
                <a:lnTo>
                  <a:pt x="35" y="800"/>
                </a:lnTo>
                <a:lnTo>
                  <a:pt x="35" y="798"/>
                </a:lnTo>
                <a:lnTo>
                  <a:pt x="35" y="796"/>
                </a:lnTo>
                <a:lnTo>
                  <a:pt x="35" y="795"/>
                </a:lnTo>
                <a:lnTo>
                  <a:pt x="35" y="793"/>
                </a:lnTo>
                <a:lnTo>
                  <a:pt x="35" y="792"/>
                </a:lnTo>
                <a:lnTo>
                  <a:pt x="35" y="790"/>
                </a:lnTo>
                <a:lnTo>
                  <a:pt x="34" y="788"/>
                </a:lnTo>
                <a:lnTo>
                  <a:pt x="34" y="787"/>
                </a:lnTo>
                <a:lnTo>
                  <a:pt x="32" y="785"/>
                </a:lnTo>
                <a:lnTo>
                  <a:pt x="31" y="784"/>
                </a:lnTo>
                <a:lnTo>
                  <a:pt x="31" y="780"/>
                </a:lnTo>
                <a:lnTo>
                  <a:pt x="31" y="779"/>
                </a:lnTo>
                <a:lnTo>
                  <a:pt x="29" y="776"/>
                </a:lnTo>
                <a:lnTo>
                  <a:pt x="29" y="774"/>
                </a:lnTo>
                <a:lnTo>
                  <a:pt x="27" y="774"/>
                </a:lnTo>
                <a:lnTo>
                  <a:pt x="27" y="776"/>
                </a:lnTo>
                <a:lnTo>
                  <a:pt x="26" y="776"/>
                </a:lnTo>
                <a:lnTo>
                  <a:pt x="24" y="776"/>
                </a:lnTo>
                <a:lnTo>
                  <a:pt x="23" y="776"/>
                </a:lnTo>
                <a:lnTo>
                  <a:pt x="21" y="776"/>
                </a:lnTo>
                <a:lnTo>
                  <a:pt x="21" y="774"/>
                </a:lnTo>
                <a:lnTo>
                  <a:pt x="19" y="774"/>
                </a:lnTo>
                <a:lnTo>
                  <a:pt x="19" y="772"/>
                </a:lnTo>
                <a:lnTo>
                  <a:pt x="19" y="771"/>
                </a:lnTo>
                <a:lnTo>
                  <a:pt x="18" y="771"/>
                </a:lnTo>
                <a:lnTo>
                  <a:pt x="19" y="771"/>
                </a:lnTo>
                <a:lnTo>
                  <a:pt x="18" y="769"/>
                </a:lnTo>
                <a:lnTo>
                  <a:pt x="16" y="769"/>
                </a:lnTo>
                <a:lnTo>
                  <a:pt x="16" y="768"/>
                </a:lnTo>
                <a:lnTo>
                  <a:pt x="15" y="768"/>
                </a:lnTo>
                <a:lnTo>
                  <a:pt x="15" y="766"/>
                </a:lnTo>
                <a:lnTo>
                  <a:pt x="13" y="763"/>
                </a:lnTo>
                <a:lnTo>
                  <a:pt x="13" y="761"/>
                </a:lnTo>
                <a:lnTo>
                  <a:pt x="11" y="761"/>
                </a:lnTo>
                <a:lnTo>
                  <a:pt x="10" y="761"/>
                </a:lnTo>
                <a:lnTo>
                  <a:pt x="8" y="760"/>
                </a:lnTo>
                <a:lnTo>
                  <a:pt x="7" y="760"/>
                </a:lnTo>
                <a:lnTo>
                  <a:pt x="5" y="758"/>
                </a:lnTo>
                <a:lnTo>
                  <a:pt x="5" y="755"/>
                </a:lnTo>
                <a:lnTo>
                  <a:pt x="3" y="753"/>
                </a:lnTo>
                <a:lnTo>
                  <a:pt x="3" y="752"/>
                </a:lnTo>
                <a:lnTo>
                  <a:pt x="3" y="750"/>
                </a:lnTo>
                <a:lnTo>
                  <a:pt x="3" y="748"/>
                </a:lnTo>
                <a:lnTo>
                  <a:pt x="2" y="747"/>
                </a:lnTo>
                <a:lnTo>
                  <a:pt x="2" y="745"/>
                </a:lnTo>
                <a:lnTo>
                  <a:pt x="2" y="744"/>
                </a:lnTo>
                <a:lnTo>
                  <a:pt x="2" y="742"/>
                </a:lnTo>
                <a:lnTo>
                  <a:pt x="3" y="740"/>
                </a:lnTo>
                <a:lnTo>
                  <a:pt x="5" y="739"/>
                </a:lnTo>
                <a:lnTo>
                  <a:pt x="5" y="736"/>
                </a:lnTo>
                <a:lnTo>
                  <a:pt x="5" y="732"/>
                </a:lnTo>
                <a:lnTo>
                  <a:pt x="7" y="732"/>
                </a:lnTo>
                <a:lnTo>
                  <a:pt x="7" y="731"/>
                </a:lnTo>
                <a:lnTo>
                  <a:pt x="7" y="729"/>
                </a:lnTo>
                <a:lnTo>
                  <a:pt x="5" y="729"/>
                </a:lnTo>
                <a:lnTo>
                  <a:pt x="5" y="728"/>
                </a:lnTo>
                <a:lnTo>
                  <a:pt x="5" y="726"/>
                </a:lnTo>
                <a:lnTo>
                  <a:pt x="5" y="723"/>
                </a:lnTo>
                <a:lnTo>
                  <a:pt x="3" y="720"/>
                </a:lnTo>
                <a:lnTo>
                  <a:pt x="3" y="718"/>
                </a:lnTo>
                <a:lnTo>
                  <a:pt x="3" y="716"/>
                </a:lnTo>
                <a:lnTo>
                  <a:pt x="3" y="715"/>
                </a:lnTo>
                <a:lnTo>
                  <a:pt x="5" y="713"/>
                </a:lnTo>
                <a:lnTo>
                  <a:pt x="5" y="712"/>
                </a:lnTo>
                <a:lnTo>
                  <a:pt x="5" y="710"/>
                </a:lnTo>
                <a:lnTo>
                  <a:pt x="3" y="708"/>
                </a:lnTo>
                <a:lnTo>
                  <a:pt x="2" y="704"/>
                </a:lnTo>
                <a:lnTo>
                  <a:pt x="0" y="700"/>
                </a:lnTo>
                <a:lnTo>
                  <a:pt x="0" y="699"/>
                </a:lnTo>
                <a:lnTo>
                  <a:pt x="0" y="697"/>
                </a:lnTo>
                <a:lnTo>
                  <a:pt x="2" y="696"/>
                </a:lnTo>
                <a:lnTo>
                  <a:pt x="2" y="694"/>
                </a:lnTo>
                <a:lnTo>
                  <a:pt x="3" y="692"/>
                </a:lnTo>
                <a:lnTo>
                  <a:pt x="7" y="691"/>
                </a:lnTo>
                <a:lnTo>
                  <a:pt x="8" y="689"/>
                </a:lnTo>
                <a:lnTo>
                  <a:pt x="10" y="688"/>
                </a:lnTo>
                <a:lnTo>
                  <a:pt x="10" y="686"/>
                </a:lnTo>
                <a:lnTo>
                  <a:pt x="11" y="684"/>
                </a:lnTo>
                <a:lnTo>
                  <a:pt x="13" y="684"/>
                </a:lnTo>
                <a:lnTo>
                  <a:pt x="15" y="686"/>
                </a:lnTo>
                <a:lnTo>
                  <a:pt x="16" y="688"/>
                </a:lnTo>
                <a:lnTo>
                  <a:pt x="18" y="688"/>
                </a:lnTo>
                <a:lnTo>
                  <a:pt x="19" y="688"/>
                </a:lnTo>
                <a:lnTo>
                  <a:pt x="19" y="686"/>
                </a:lnTo>
                <a:lnTo>
                  <a:pt x="19" y="683"/>
                </a:lnTo>
                <a:lnTo>
                  <a:pt x="21" y="678"/>
                </a:lnTo>
                <a:lnTo>
                  <a:pt x="19" y="675"/>
                </a:lnTo>
                <a:lnTo>
                  <a:pt x="18" y="672"/>
                </a:lnTo>
                <a:lnTo>
                  <a:pt x="19" y="672"/>
                </a:lnTo>
                <a:lnTo>
                  <a:pt x="19" y="670"/>
                </a:lnTo>
                <a:lnTo>
                  <a:pt x="19" y="668"/>
                </a:lnTo>
                <a:lnTo>
                  <a:pt x="21" y="668"/>
                </a:lnTo>
                <a:lnTo>
                  <a:pt x="21" y="667"/>
                </a:lnTo>
                <a:lnTo>
                  <a:pt x="21" y="665"/>
                </a:lnTo>
                <a:lnTo>
                  <a:pt x="21" y="664"/>
                </a:lnTo>
                <a:lnTo>
                  <a:pt x="21" y="659"/>
                </a:lnTo>
                <a:lnTo>
                  <a:pt x="21" y="657"/>
                </a:lnTo>
                <a:lnTo>
                  <a:pt x="21" y="656"/>
                </a:lnTo>
                <a:lnTo>
                  <a:pt x="19" y="656"/>
                </a:lnTo>
                <a:lnTo>
                  <a:pt x="18" y="656"/>
                </a:lnTo>
                <a:lnTo>
                  <a:pt x="16" y="654"/>
                </a:lnTo>
                <a:lnTo>
                  <a:pt x="16" y="656"/>
                </a:lnTo>
                <a:lnTo>
                  <a:pt x="15" y="656"/>
                </a:lnTo>
                <a:lnTo>
                  <a:pt x="15" y="654"/>
                </a:lnTo>
                <a:lnTo>
                  <a:pt x="15" y="652"/>
                </a:lnTo>
                <a:lnTo>
                  <a:pt x="15" y="651"/>
                </a:lnTo>
                <a:lnTo>
                  <a:pt x="15" y="648"/>
                </a:lnTo>
                <a:lnTo>
                  <a:pt x="15" y="646"/>
                </a:lnTo>
                <a:lnTo>
                  <a:pt x="16" y="646"/>
                </a:lnTo>
                <a:lnTo>
                  <a:pt x="18" y="646"/>
                </a:lnTo>
                <a:lnTo>
                  <a:pt x="19" y="646"/>
                </a:lnTo>
                <a:lnTo>
                  <a:pt x="21" y="648"/>
                </a:lnTo>
                <a:lnTo>
                  <a:pt x="23" y="648"/>
                </a:lnTo>
                <a:lnTo>
                  <a:pt x="24" y="649"/>
                </a:lnTo>
                <a:lnTo>
                  <a:pt x="26" y="649"/>
                </a:lnTo>
                <a:lnTo>
                  <a:pt x="26" y="648"/>
                </a:lnTo>
                <a:lnTo>
                  <a:pt x="26" y="646"/>
                </a:lnTo>
                <a:lnTo>
                  <a:pt x="27" y="644"/>
                </a:lnTo>
                <a:lnTo>
                  <a:pt x="26" y="644"/>
                </a:lnTo>
                <a:lnTo>
                  <a:pt x="24" y="643"/>
                </a:lnTo>
                <a:lnTo>
                  <a:pt x="24" y="641"/>
                </a:lnTo>
                <a:lnTo>
                  <a:pt x="23" y="641"/>
                </a:lnTo>
                <a:lnTo>
                  <a:pt x="21" y="640"/>
                </a:lnTo>
                <a:lnTo>
                  <a:pt x="19" y="636"/>
                </a:lnTo>
                <a:lnTo>
                  <a:pt x="19" y="635"/>
                </a:lnTo>
                <a:lnTo>
                  <a:pt x="19" y="633"/>
                </a:lnTo>
                <a:lnTo>
                  <a:pt x="21" y="632"/>
                </a:lnTo>
                <a:lnTo>
                  <a:pt x="23" y="632"/>
                </a:lnTo>
                <a:lnTo>
                  <a:pt x="24" y="632"/>
                </a:lnTo>
                <a:lnTo>
                  <a:pt x="26" y="632"/>
                </a:lnTo>
                <a:lnTo>
                  <a:pt x="26" y="630"/>
                </a:lnTo>
                <a:lnTo>
                  <a:pt x="24" y="630"/>
                </a:lnTo>
                <a:lnTo>
                  <a:pt x="24" y="628"/>
                </a:lnTo>
                <a:lnTo>
                  <a:pt x="23" y="628"/>
                </a:lnTo>
                <a:lnTo>
                  <a:pt x="23" y="627"/>
                </a:lnTo>
                <a:lnTo>
                  <a:pt x="23" y="625"/>
                </a:lnTo>
                <a:lnTo>
                  <a:pt x="21" y="625"/>
                </a:lnTo>
                <a:lnTo>
                  <a:pt x="21" y="627"/>
                </a:lnTo>
                <a:lnTo>
                  <a:pt x="21" y="628"/>
                </a:lnTo>
                <a:lnTo>
                  <a:pt x="19" y="628"/>
                </a:lnTo>
                <a:lnTo>
                  <a:pt x="19" y="630"/>
                </a:lnTo>
                <a:lnTo>
                  <a:pt x="19" y="632"/>
                </a:lnTo>
                <a:lnTo>
                  <a:pt x="18" y="633"/>
                </a:lnTo>
                <a:lnTo>
                  <a:pt x="16" y="633"/>
                </a:lnTo>
                <a:lnTo>
                  <a:pt x="16" y="632"/>
                </a:lnTo>
                <a:lnTo>
                  <a:pt x="15" y="632"/>
                </a:lnTo>
                <a:lnTo>
                  <a:pt x="15" y="630"/>
                </a:lnTo>
                <a:lnTo>
                  <a:pt x="13" y="625"/>
                </a:lnTo>
                <a:lnTo>
                  <a:pt x="11" y="622"/>
                </a:lnTo>
                <a:lnTo>
                  <a:pt x="11" y="620"/>
                </a:lnTo>
                <a:lnTo>
                  <a:pt x="13" y="619"/>
                </a:lnTo>
                <a:lnTo>
                  <a:pt x="13" y="617"/>
                </a:lnTo>
                <a:lnTo>
                  <a:pt x="15" y="617"/>
                </a:lnTo>
                <a:lnTo>
                  <a:pt x="15" y="616"/>
                </a:lnTo>
                <a:lnTo>
                  <a:pt x="15" y="614"/>
                </a:lnTo>
                <a:lnTo>
                  <a:pt x="15" y="612"/>
                </a:lnTo>
                <a:lnTo>
                  <a:pt x="15" y="611"/>
                </a:lnTo>
                <a:lnTo>
                  <a:pt x="15" y="609"/>
                </a:lnTo>
                <a:lnTo>
                  <a:pt x="16" y="608"/>
                </a:lnTo>
                <a:lnTo>
                  <a:pt x="16" y="606"/>
                </a:lnTo>
                <a:lnTo>
                  <a:pt x="13" y="603"/>
                </a:lnTo>
                <a:lnTo>
                  <a:pt x="13" y="601"/>
                </a:lnTo>
                <a:lnTo>
                  <a:pt x="11" y="600"/>
                </a:lnTo>
                <a:lnTo>
                  <a:pt x="11" y="598"/>
                </a:lnTo>
                <a:lnTo>
                  <a:pt x="11" y="595"/>
                </a:lnTo>
                <a:lnTo>
                  <a:pt x="10" y="593"/>
                </a:lnTo>
                <a:lnTo>
                  <a:pt x="10" y="592"/>
                </a:lnTo>
                <a:lnTo>
                  <a:pt x="11" y="592"/>
                </a:lnTo>
                <a:lnTo>
                  <a:pt x="11" y="590"/>
                </a:lnTo>
                <a:lnTo>
                  <a:pt x="13" y="590"/>
                </a:lnTo>
                <a:lnTo>
                  <a:pt x="13" y="588"/>
                </a:lnTo>
                <a:lnTo>
                  <a:pt x="15" y="588"/>
                </a:lnTo>
                <a:lnTo>
                  <a:pt x="16" y="590"/>
                </a:lnTo>
                <a:lnTo>
                  <a:pt x="18" y="590"/>
                </a:lnTo>
                <a:lnTo>
                  <a:pt x="19" y="590"/>
                </a:lnTo>
                <a:lnTo>
                  <a:pt x="19" y="588"/>
                </a:lnTo>
                <a:lnTo>
                  <a:pt x="21" y="588"/>
                </a:lnTo>
                <a:lnTo>
                  <a:pt x="23" y="588"/>
                </a:lnTo>
                <a:lnTo>
                  <a:pt x="23" y="587"/>
                </a:lnTo>
                <a:lnTo>
                  <a:pt x="24" y="587"/>
                </a:lnTo>
                <a:lnTo>
                  <a:pt x="24" y="585"/>
                </a:lnTo>
                <a:lnTo>
                  <a:pt x="24" y="584"/>
                </a:lnTo>
                <a:lnTo>
                  <a:pt x="26" y="580"/>
                </a:lnTo>
                <a:lnTo>
                  <a:pt x="27" y="579"/>
                </a:lnTo>
                <a:lnTo>
                  <a:pt x="34" y="574"/>
                </a:lnTo>
                <a:lnTo>
                  <a:pt x="37" y="572"/>
                </a:lnTo>
                <a:lnTo>
                  <a:pt x="39" y="572"/>
                </a:lnTo>
                <a:lnTo>
                  <a:pt x="40" y="571"/>
                </a:lnTo>
                <a:lnTo>
                  <a:pt x="43" y="571"/>
                </a:lnTo>
                <a:lnTo>
                  <a:pt x="45" y="571"/>
                </a:lnTo>
                <a:lnTo>
                  <a:pt x="45" y="569"/>
                </a:lnTo>
                <a:lnTo>
                  <a:pt x="47" y="569"/>
                </a:lnTo>
                <a:lnTo>
                  <a:pt x="47" y="568"/>
                </a:lnTo>
                <a:lnTo>
                  <a:pt x="48" y="568"/>
                </a:lnTo>
                <a:lnTo>
                  <a:pt x="48" y="564"/>
                </a:lnTo>
                <a:lnTo>
                  <a:pt x="50" y="563"/>
                </a:lnTo>
                <a:lnTo>
                  <a:pt x="50" y="561"/>
                </a:lnTo>
                <a:lnTo>
                  <a:pt x="50" y="560"/>
                </a:lnTo>
                <a:lnTo>
                  <a:pt x="51" y="558"/>
                </a:lnTo>
                <a:lnTo>
                  <a:pt x="51" y="556"/>
                </a:lnTo>
                <a:lnTo>
                  <a:pt x="50" y="556"/>
                </a:lnTo>
                <a:lnTo>
                  <a:pt x="50" y="555"/>
                </a:lnTo>
                <a:lnTo>
                  <a:pt x="50" y="553"/>
                </a:lnTo>
                <a:lnTo>
                  <a:pt x="48" y="552"/>
                </a:lnTo>
                <a:lnTo>
                  <a:pt x="47" y="552"/>
                </a:lnTo>
                <a:lnTo>
                  <a:pt x="55" y="537"/>
                </a:lnTo>
                <a:lnTo>
                  <a:pt x="56" y="542"/>
                </a:lnTo>
                <a:lnTo>
                  <a:pt x="58" y="542"/>
                </a:lnTo>
                <a:close/>
                <a:moveTo>
                  <a:pt x="55" y="553"/>
                </a:moveTo>
                <a:lnTo>
                  <a:pt x="56" y="553"/>
                </a:lnTo>
                <a:lnTo>
                  <a:pt x="58" y="553"/>
                </a:lnTo>
                <a:lnTo>
                  <a:pt x="58" y="555"/>
                </a:lnTo>
                <a:lnTo>
                  <a:pt x="59" y="555"/>
                </a:lnTo>
                <a:lnTo>
                  <a:pt x="59" y="556"/>
                </a:lnTo>
                <a:lnTo>
                  <a:pt x="61" y="556"/>
                </a:lnTo>
                <a:lnTo>
                  <a:pt x="61" y="555"/>
                </a:lnTo>
                <a:lnTo>
                  <a:pt x="61" y="553"/>
                </a:lnTo>
                <a:lnTo>
                  <a:pt x="59" y="553"/>
                </a:lnTo>
                <a:lnTo>
                  <a:pt x="58" y="552"/>
                </a:lnTo>
                <a:lnTo>
                  <a:pt x="58" y="550"/>
                </a:lnTo>
                <a:lnTo>
                  <a:pt x="58" y="548"/>
                </a:lnTo>
                <a:lnTo>
                  <a:pt x="56" y="548"/>
                </a:lnTo>
                <a:lnTo>
                  <a:pt x="56" y="547"/>
                </a:lnTo>
                <a:lnTo>
                  <a:pt x="55" y="547"/>
                </a:lnTo>
                <a:lnTo>
                  <a:pt x="55" y="545"/>
                </a:lnTo>
                <a:lnTo>
                  <a:pt x="55" y="544"/>
                </a:lnTo>
                <a:lnTo>
                  <a:pt x="53" y="544"/>
                </a:lnTo>
                <a:lnTo>
                  <a:pt x="55" y="544"/>
                </a:lnTo>
                <a:lnTo>
                  <a:pt x="53" y="542"/>
                </a:lnTo>
                <a:lnTo>
                  <a:pt x="53" y="544"/>
                </a:lnTo>
                <a:lnTo>
                  <a:pt x="51" y="544"/>
                </a:lnTo>
                <a:lnTo>
                  <a:pt x="51" y="545"/>
                </a:lnTo>
                <a:lnTo>
                  <a:pt x="51" y="547"/>
                </a:lnTo>
                <a:lnTo>
                  <a:pt x="53" y="548"/>
                </a:lnTo>
                <a:lnTo>
                  <a:pt x="53" y="550"/>
                </a:lnTo>
                <a:lnTo>
                  <a:pt x="55" y="552"/>
                </a:lnTo>
                <a:lnTo>
                  <a:pt x="55" y="553"/>
                </a:lnTo>
                <a:close/>
                <a:moveTo>
                  <a:pt x="43" y="601"/>
                </a:moveTo>
                <a:lnTo>
                  <a:pt x="45" y="601"/>
                </a:lnTo>
                <a:lnTo>
                  <a:pt x="47" y="601"/>
                </a:lnTo>
                <a:lnTo>
                  <a:pt x="48" y="603"/>
                </a:lnTo>
                <a:lnTo>
                  <a:pt x="50" y="604"/>
                </a:lnTo>
                <a:lnTo>
                  <a:pt x="50" y="603"/>
                </a:lnTo>
                <a:lnTo>
                  <a:pt x="48" y="601"/>
                </a:lnTo>
                <a:lnTo>
                  <a:pt x="47" y="601"/>
                </a:lnTo>
                <a:lnTo>
                  <a:pt x="47" y="600"/>
                </a:lnTo>
                <a:lnTo>
                  <a:pt x="45" y="600"/>
                </a:lnTo>
                <a:lnTo>
                  <a:pt x="45" y="598"/>
                </a:lnTo>
                <a:lnTo>
                  <a:pt x="45" y="596"/>
                </a:lnTo>
                <a:lnTo>
                  <a:pt x="43" y="595"/>
                </a:lnTo>
                <a:lnTo>
                  <a:pt x="42" y="595"/>
                </a:lnTo>
                <a:lnTo>
                  <a:pt x="40" y="596"/>
                </a:lnTo>
                <a:lnTo>
                  <a:pt x="39" y="596"/>
                </a:lnTo>
                <a:lnTo>
                  <a:pt x="37" y="598"/>
                </a:lnTo>
                <a:lnTo>
                  <a:pt x="37" y="600"/>
                </a:lnTo>
                <a:lnTo>
                  <a:pt x="39" y="601"/>
                </a:lnTo>
                <a:lnTo>
                  <a:pt x="40" y="601"/>
                </a:lnTo>
                <a:lnTo>
                  <a:pt x="43" y="601"/>
                </a:lnTo>
                <a:close/>
                <a:moveTo>
                  <a:pt x="45" y="686"/>
                </a:moveTo>
                <a:lnTo>
                  <a:pt x="45" y="691"/>
                </a:lnTo>
                <a:lnTo>
                  <a:pt x="45" y="692"/>
                </a:lnTo>
                <a:lnTo>
                  <a:pt x="47" y="694"/>
                </a:lnTo>
                <a:lnTo>
                  <a:pt x="47" y="696"/>
                </a:lnTo>
                <a:lnTo>
                  <a:pt x="48" y="696"/>
                </a:lnTo>
                <a:lnTo>
                  <a:pt x="50" y="694"/>
                </a:lnTo>
                <a:lnTo>
                  <a:pt x="50" y="692"/>
                </a:lnTo>
                <a:lnTo>
                  <a:pt x="51" y="692"/>
                </a:lnTo>
                <a:lnTo>
                  <a:pt x="53" y="691"/>
                </a:lnTo>
                <a:lnTo>
                  <a:pt x="53" y="689"/>
                </a:lnTo>
                <a:lnTo>
                  <a:pt x="53" y="688"/>
                </a:lnTo>
                <a:lnTo>
                  <a:pt x="51" y="686"/>
                </a:lnTo>
                <a:lnTo>
                  <a:pt x="51" y="684"/>
                </a:lnTo>
                <a:lnTo>
                  <a:pt x="50" y="684"/>
                </a:lnTo>
                <a:lnTo>
                  <a:pt x="50" y="683"/>
                </a:lnTo>
                <a:lnTo>
                  <a:pt x="48" y="681"/>
                </a:lnTo>
                <a:lnTo>
                  <a:pt x="47" y="681"/>
                </a:lnTo>
                <a:lnTo>
                  <a:pt x="47" y="680"/>
                </a:lnTo>
                <a:lnTo>
                  <a:pt x="45" y="678"/>
                </a:lnTo>
                <a:lnTo>
                  <a:pt x="43" y="678"/>
                </a:lnTo>
                <a:lnTo>
                  <a:pt x="43" y="676"/>
                </a:lnTo>
                <a:lnTo>
                  <a:pt x="42" y="675"/>
                </a:lnTo>
                <a:lnTo>
                  <a:pt x="42" y="673"/>
                </a:lnTo>
                <a:lnTo>
                  <a:pt x="40" y="673"/>
                </a:lnTo>
                <a:lnTo>
                  <a:pt x="40" y="675"/>
                </a:lnTo>
                <a:lnTo>
                  <a:pt x="39" y="676"/>
                </a:lnTo>
                <a:lnTo>
                  <a:pt x="39" y="678"/>
                </a:lnTo>
                <a:lnTo>
                  <a:pt x="40" y="680"/>
                </a:lnTo>
                <a:lnTo>
                  <a:pt x="40" y="681"/>
                </a:lnTo>
                <a:lnTo>
                  <a:pt x="42" y="683"/>
                </a:lnTo>
                <a:lnTo>
                  <a:pt x="45" y="686"/>
                </a:lnTo>
                <a:close/>
                <a:moveTo>
                  <a:pt x="189" y="0"/>
                </a:moveTo>
                <a:lnTo>
                  <a:pt x="194" y="12"/>
                </a:lnTo>
                <a:lnTo>
                  <a:pt x="199" y="22"/>
                </a:lnTo>
                <a:lnTo>
                  <a:pt x="205" y="36"/>
                </a:lnTo>
                <a:lnTo>
                  <a:pt x="211" y="51"/>
                </a:lnTo>
                <a:lnTo>
                  <a:pt x="223" y="76"/>
                </a:lnTo>
                <a:lnTo>
                  <a:pt x="237" y="118"/>
                </a:lnTo>
                <a:lnTo>
                  <a:pt x="242" y="131"/>
                </a:lnTo>
                <a:lnTo>
                  <a:pt x="240" y="132"/>
                </a:lnTo>
                <a:lnTo>
                  <a:pt x="239" y="134"/>
                </a:lnTo>
                <a:lnTo>
                  <a:pt x="237" y="134"/>
                </a:lnTo>
                <a:lnTo>
                  <a:pt x="237" y="136"/>
                </a:lnTo>
                <a:lnTo>
                  <a:pt x="235" y="136"/>
                </a:lnTo>
                <a:lnTo>
                  <a:pt x="235" y="137"/>
                </a:lnTo>
                <a:lnTo>
                  <a:pt x="235" y="139"/>
                </a:lnTo>
                <a:lnTo>
                  <a:pt x="234" y="140"/>
                </a:lnTo>
                <a:lnTo>
                  <a:pt x="232" y="144"/>
                </a:lnTo>
                <a:lnTo>
                  <a:pt x="232" y="147"/>
                </a:lnTo>
                <a:lnTo>
                  <a:pt x="231" y="148"/>
                </a:lnTo>
                <a:lnTo>
                  <a:pt x="231" y="150"/>
                </a:lnTo>
                <a:lnTo>
                  <a:pt x="229" y="152"/>
                </a:lnTo>
                <a:lnTo>
                  <a:pt x="227" y="152"/>
                </a:lnTo>
                <a:lnTo>
                  <a:pt x="227" y="153"/>
                </a:lnTo>
                <a:lnTo>
                  <a:pt x="229" y="155"/>
                </a:lnTo>
                <a:lnTo>
                  <a:pt x="227" y="156"/>
                </a:lnTo>
                <a:lnTo>
                  <a:pt x="227" y="158"/>
                </a:lnTo>
                <a:lnTo>
                  <a:pt x="226" y="160"/>
                </a:lnTo>
                <a:lnTo>
                  <a:pt x="226" y="161"/>
                </a:lnTo>
                <a:lnTo>
                  <a:pt x="226" y="163"/>
                </a:lnTo>
                <a:lnTo>
                  <a:pt x="226" y="164"/>
                </a:lnTo>
                <a:lnTo>
                  <a:pt x="226" y="166"/>
                </a:lnTo>
                <a:lnTo>
                  <a:pt x="224" y="166"/>
                </a:lnTo>
                <a:lnTo>
                  <a:pt x="224" y="168"/>
                </a:lnTo>
                <a:lnTo>
                  <a:pt x="223" y="168"/>
                </a:lnTo>
                <a:lnTo>
                  <a:pt x="221" y="168"/>
                </a:lnTo>
                <a:lnTo>
                  <a:pt x="219" y="168"/>
                </a:lnTo>
                <a:lnTo>
                  <a:pt x="219" y="169"/>
                </a:lnTo>
                <a:lnTo>
                  <a:pt x="221" y="169"/>
                </a:lnTo>
                <a:lnTo>
                  <a:pt x="221" y="171"/>
                </a:lnTo>
                <a:lnTo>
                  <a:pt x="219" y="169"/>
                </a:lnTo>
                <a:lnTo>
                  <a:pt x="219" y="171"/>
                </a:lnTo>
                <a:lnTo>
                  <a:pt x="218" y="171"/>
                </a:lnTo>
                <a:lnTo>
                  <a:pt x="216" y="171"/>
                </a:lnTo>
                <a:lnTo>
                  <a:pt x="215" y="172"/>
                </a:lnTo>
                <a:lnTo>
                  <a:pt x="215" y="174"/>
                </a:lnTo>
                <a:lnTo>
                  <a:pt x="215" y="176"/>
                </a:lnTo>
                <a:lnTo>
                  <a:pt x="213" y="179"/>
                </a:lnTo>
                <a:lnTo>
                  <a:pt x="213" y="180"/>
                </a:lnTo>
                <a:lnTo>
                  <a:pt x="213" y="182"/>
                </a:lnTo>
                <a:lnTo>
                  <a:pt x="211" y="184"/>
                </a:lnTo>
                <a:lnTo>
                  <a:pt x="213" y="185"/>
                </a:lnTo>
                <a:lnTo>
                  <a:pt x="213" y="187"/>
                </a:lnTo>
                <a:lnTo>
                  <a:pt x="213" y="188"/>
                </a:lnTo>
                <a:lnTo>
                  <a:pt x="213" y="192"/>
                </a:lnTo>
                <a:lnTo>
                  <a:pt x="213" y="193"/>
                </a:lnTo>
                <a:lnTo>
                  <a:pt x="213" y="195"/>
                </a:lnTo>
                <a:lnTo>
                  <a:pt x="213" y="196"/>
                </a:lnTo>
                <a:lnTo>
                  <a:pt x="215" y="200"/>
                </a:lnTo>
                <a:lnTo>
                  <a:pt x="215" y="201"/>
                </a:lnTo>
                <a:lnTo>
                  <a:pt x="215" y="203"/>
                </a:lnTo>
                <a:lnTo>
                  <a:pt x="213" y="203"/>
                </a:lnTo>
                <a:lnTo>
                  <a:pt x="211" y="204"/>
                </a:lnTo>
                <a:lnTo>
                  <a:pt x="213" y="206"/>
                </a:lnTo>
                <a:lnTo>
                  <a:pt x="213" y="208"/>
                </a:lnTo>
                <a:lnTo>
                  <a:pt x="215" y="208"/>
                </a:lnTo>
                <a:lnTo>
                  <a:pt x="215" y="209"/>
                </a:lnTo>
                <a:lnTo>
                  <a:pt x="215" y="211"/>
                </a:lnTo>
                <a:lnTo>
                  <a:pt x="211" y="212"/>
                </a:lnTo>
                <a:lnTo>
                  <a:pt x="211" y="214"/>
                </a:lnTo>
                <a:lnTo>
                  <a:pt x="210" y="214"/>
                </a:lnTo>
                <a:lnTo>
                  <a:pt x="210" y="212"/>
                </a:lnTo>
                <a:lnTo>
                  <a:pt x="208" y="212"/>
                </a:lnTo>
                <a:lnTo>
                  <a:pt x="207" y="211"/>
                </a:lnTo>
                <a:lnTo>
                  <a:pt x="207" y="209"/>
                </a:lnTo>
                <a:lnTo>
                  <a:pt x="205" y="208"/>
                </a:lnTo>
                <a:lnTo>
                  <a:pt x="205" y="206"/>
                </a:lnTo>
                <a:lnTo>
                  <a:pt x="205" y="204"/>
                </a:lnTo>
                <a:lnTo>
                  <a:pt x="205" y="203"/>
                </a:lnTo>
                <a:lnTo>
                  <a:pt x="203" y="201"/>
                </a:lnTo>
                <a:lnTo>
                  <a:pt x="202" y="200"/>
                </a:lnTo>
                <a:lnTo>
                  <a:pt x="200" y="198"/>
                </a:lnTo>
                <a:lnTo>
                  <a:pt x="200" y="196"/>
                </a:lnTo>
                <a:lnTo>
                  <a:pt x="200" y="195"/>
                </a:lnTo>
                <a:lnTo>
                  <a:pt x="199" y="195"/>
                </a:lnTo>
                <a:lnTo>
                  <a:pt x="199" y="193"/>
                </a:lnTo>
                <a:lnTo>
                  <a:pt x="199" y="192"/>
                </a:lnTo>
                <a:lnTo>
                  <a:pt x="197" y="192"/>
                </a:lnTo>
                <a:lnTo>
                  <a:pt x="195" y="192"/>
                </a:lnTo>
                <a:lnTo>
                  <a:pt x="195" y="188"/>
                </a:lnTo>
                <a:lnTo>
                  <a:pt x="195" y="187"/>
                </a:lnTo>
                <a:lnTo>
                  <a:pt x="195" y="185"/>
                </a:lnTo>
                <a:lnTo>
                  <a:pt x="194" y="184"/>
                </a:lnTo>
                <a:lnTo>
                  <a:pt x="194" y="179"/>
                </a:lnTo>
                <a:lnTo>
                  <a:pt x="194" y="177"/>
                </a:lnTo>
                <a:lnTo>
                  <a:pt x="192" y="174"/>
                </a:lnTo>
                <a:lnTo>
                  <a:pt x="191" y="168"/>
                </a:lnTo>
                <a:lnTo>
                  <a:pt x="191" y="164"/>
                </a:lnTo>
                <a:lnTo>
                  <a:pt x="191" y="163"/>
                </a:lnTo>
                <a:lnTo>
                  <a:pt x="191" y="161"/>
                </a:lnTo>
                <a:lnTo>
                  <a:pt x="189" y="160"/>
                </a:lnTo>
                <a:lnTo>
                  <a:pt x="187" y="160"/>
                </a:lnTo>
                <a:lnTo>
                  <a:pt x="187" y="158"/>
                </a:lnTo>
                <a:lnTo>
                  <a:pt x="186" y="156"/>
                </a:lnTo>
                <a:lnTo>
                  <a:pt x="186" y="158"/>
                </a:lnTo>
                <a:lnTo>
                  <a:pt x="186" y="160"/>
                </a:lnTo>
                <a:lnTo>
                  <a:pt x="186" y="161"/>
                </a:lnTo>
                <a:lnTo>
                  <a:pt x="186" y="163"/>
                </a:lnTo>
                <a:lnTo>
                  <a:pt x="186" y="164"/>
                </a:lnTo>
                <a:lnTo>
                  <a:pt x="187" y="166"/>
                </a:lnTo>
                <a:lnTo>
                  <a:pt x="189" y="168"/>
                </a:lnTo>
                <a:lnTo>
                  <a:pt x="189" y="169"/>
                </a:lnTo>
                <a:lnTo>
                  <a:pt x="189" y="171"/>
                </a:lnTo>
                <a:lnTo>
                  <a:pt x="187" y="171"/>
                </a:lnTo>
                <a:lnTo>
                  <a:pt x="186" y="172"/>
                </a:lnTo>
                <a:lnTo>
                  <a:pt x="184" y="172"/>
                </a:lnTo>
                <a:lnTo>
                  <a:pt x="181" y="174"/>
                </a:lnTo>
                <a:lnTo>
                  <a:pt x="179" y="174"/>
                </a:lnTo>
                <a:lnTo>
                  <a:pt x="179" y="176"/>
                </a:lnTo>
                <a:lnTo>
                  <a:pt x="179" y="177"/>
                </a:lnTo>
                <a:lnTo>
                  <a:pt x="178" y="177"/>
                </a:lnTo>
                <a:lnTo>
                  <a:pt x="176" y="177"/>
                </a:lnTo>
                <a:lnTo>
                  <a:pt x="175" y="177"/>
                </a:lnTo>
                <a:lnTo>
                  <a:pt x="171" y="177"/>
                </a:lnTo>
                <a:lnTo>
                  <a:pt x="171" y="176"/>
                </a:lnTo>
                <a:lnTo>
                  <a:pt x="170" y="174"/>
                </a:lnTo>
                <a:lnTo>
                  <a:pt x="170" y="172"/>
                </a:lnTo>
                <a:lnTo>
                  <a:pt x="170" y="171"/>
                </a:lnTo>
                <a:lnTo>
                  <a:pt x="168" y="169"/>
                </a:lnTo>
                <a:lnTo>
                  <a:pt x="168" y="168"/>
                </a:lnTo>
                <a:lnTo>
                  <a:pt x="167" y="166"/>
                </a:lnTo>
                <a:lnTo>
                  <a:pt x="168" y="166"/>
                </a:lnTo>
                <a:lnTo>
                  <a:pt x="168" y="164"/>
                </a:lnTo>
                <a:lnTo>
                  <a:pt x="167" y="164"/>
                </a:lnTo>
                <a:lnTo>
                  <a:pt x="165" y="163"/>
                </a:lnTo>
                <a:lnTo>
                  <a:pt x="165" y="161"/>
                </a:lnTo>
                <a:lnTo>
                  <a:pt x="162" y="156"/>
                </a:lnTo>
                <a:lnTo>
                  <a:pt x="160" y="156"/>
                </a:lnTo>
                <a:lnTo>
                  <a:pt x="160" y="155"/>
                </a:lnTo>
                <a:lnTo>
                  <a:pt x="160" y="153"/>
                </a:lnTo>
                <a:lnTo>
                  <a:pt x="159" y="153"/>
                </a:lnTo>
                <a:lnTo>
                  <a:pt x="159" y="152"/>
                </a:lnTo>
                <a:lnTo>
                  <a:pt x="160" y="152"/>
                </a:lnTo>
                <a:lnTo>
                  <a:pt x="159" y="148"/>
                </a:lnTo>
                <a:lnTo>
                  <a:pt x="159" y="147"/>
                </a:lnTo>
                <a:lnTo>
                  <a:pt x="160" y="147"/>
                </a:lnTo>
                <a:lnTo>
                  <a:pt x="160" y="144"/>
                </a:lnTo>
                <a:lnTo>
                  <a:pt x="162" y="142"/>
                </a:lnTo>
                <a:lnTo>
                  <a:pt x="160" y="142"/>
                </a:lnTo>
                <a:lnTo>
                  <a:pt x="159" y="140"/>
                </a:lnTo>
                <a:lnTo>
                  <a:pt x="159" y="139"/>
                </a:lnTo>
                <a:lnTo>
                  <a:pt x="157" y="139"/>
                </a:lnTo>
                <a:lnTo>
                  <a:pt x="157" y="137"/>
                </a:lnTo>
                <a:lnTo>
                  <a:pt x="159" y="134"/>
                </a:lnTo>
                <a:lnTo>
                  <a:pt x="157" y="136"/>
                </a:lnTo>
                <a:lnTo>
                  <a:pt x="155" y="134"/>
                </a:lnTo>
                <a:lnTo>
                  <a:pt x="154" y="134"/>
                </a:lnTo>
                <a:lnTo>
                  <a:pt x="154" y="132"/>
                </a:lnTo>
                <a:lnTo>
                  <a:pt x="155" y="131"/>
                </a:lnTo>
                <a:lnTo>
                  <a:pt x="154" y="131"/>
                </a:lnTo>
                <a:lnTo>
                  <a:pt x="154" y="129"/>
                </a:lnTo>
                <a:lnTo>
                  <a:pt x="155" y="128"/>
                </a:lnTo>
                <a:lnTo>
                  <a:pt x="154" y="128"/>
                </a:lnTo>
                <a:lnTo>
                  <a:pt x="154" y="126"/>
                </a:lnTo>
                <a:lnTo>
                  <a:pt x="154" y="124"/>
                </a:lnTo>
                <a:lnTo>
                  <a:pt x="152" y="124"/>
                </a:lnTo>
                <a:lnTo>
                  <a:pt x="152" y="123"/>
                </a:lnTo>
                <a:lnTo>
                  <a:pt x="154" y="123"/>
                </a:lnTo>
                <a:lnTo>
                  <a:pt x="154" y="121"/>
                </a:lnTo>
                <a:lnTo>
                  <a:pt x="152" y="120"/>
                </a:lnTo>
                <a:lnTo>
                  <a:pt x="152" y="118"/>
                </a:lnTo>
                <a:lnTo>
                  <a:pt x="151" y="118"/>
                </a:lnTo>
                <a:lnTo>
                  <a:pt x="152" y="118"/>
                </a:lnTo>
                <a:lnTo>
                  <a:pt x="152" y="116"/>
                </a:lnTo>
                <a:lnTo>
                  <a:pt x="152" y="115"/>
                </a:lnTo>
                <a:lnTo>
                  <a:pt x="152" y="113"/>
                </a:lnTo>
                <a:lnTo>
                  <a:pt x="151" y="113"/>
                </a:lnTo>
                <a:lnTo>
                  <a:pt x="151" y="112"/>
                </a:lnTo>
                <a:lnTo>
                  <a:pt x="152" y="112"/>
                </a:lnTo>
                <a:lnTo>
                  <a:pt x="154" y="113"/>
                </a:lnTo>
                <a:lnTo>
                  <a:pt x="155" y="113"/>
                </a:lnTo>
                <a:lnTo>
                  <a:pt x="157" y="113"/>
                </a:lnTo>
                <a:lnTo>
                  <a:pt x="157" y="115"/>
                </a:lnTo>
                <a:lnTo>
                  <a:pt x="159" y="115"/>
                </a:lnTo>
                <a:lnTo>
                  <a:pt x="160" y="116"/>
                </a:lnTo>
                <a:lnTo>
                  <a:pt x="162" y="116"/>
                </a:lnTo>
                <a:lnTo>
                  <a:pt x="162" y="118"/>
                </a:lnTo>
                <a:lnTo>
                  <a:pt x="162" y="120"/>
                </a:lnTo>
                <a:lnTo>
                  <a:pt x="163" y="120"/>
                </a:lnTo>
                <a:lnTo>
                  <a:pt x="165" y="121"/>
                </a:lnTo>
                <a:lnTo>
                  <a:pt x="165" y="123"/>
                </a:lnTo>
                <a:lnTo>
                  <a:pt x="167" y="124"/>
                </a:lnTo>
                <a:lnTo>
                  <a:pt x="168" y="126"/>
                </a:lnTo>
                <a:lnTo>
                  <a:pt x="168" y="128"/>
                </a:lnTo>
                <a:lnTo>
                  <a:pt x="170" y="128"/>
                </a:lnTo>
                <a:lnTo>
                  <a:pt x="170" y="126"/>
                </a:lnTo>
                <a:lnTo>
                  <a:pt x="170" y="124"/>
                </a:lnTo>
                <a:lnTo>
                  <a:pt x="170" y="123"/>
                </a:lnTo>
                <a:lnTo>
                  <a:pt x="170" y="121"/>
                </a:lnTo>
                <a:lnTo>
                  <a:pt x="170" y="120"/>
                </a:lnTo>
                <a:lnTo>
                  <a:pt x="168" y="118"/>
                </a:lnTo>
                <a:lnTo>
                  <a:pt x="168" y="116"/>
                </a:lnTo>
                <a:lnTo>
                  <a:pt x="167" y="116"/>
                </a:lnTo>
                <a:lnTo>
                  <a:pt x="165" y="116"/>
                </a:lnTo>
                <a:lnTo>
                  <a:pt x="165" y="115"/>
                </a:lnTo>
                <a:lnTo>
                  <a:pt x="163" y="115"/>
                </a:lnTo>
                <a:lnTo>
                  <a:pt x="163" y="113"/>
                </a:lnTo>
                <a:lnTo>
                  <a:pt x="162" y="113"/>
                </a:lnTo>
                <a:lnTo>
                  <a:pt x="162" y="112"/>
                </a:lnTo>
                <a:lnTo>
                  <a:pt x="162" y="110"/>
                </a:lnTo>
                <a:lnTo>
                  <a:pt x="160" y="110"/>
                </a:lnTo>
                <a:lnTo>
                  <a:pt x="159" y="108"/>
                </a:lnTo>
                <a:lnTo>
                  <a:pt x="157" y="108"/>
                </a:lnTo>
                <a:lnTo>
                  <a:pt x="157" y="105"/>
                </a:lnTo>
                <a:lnTo>
                  <a:pt x="159" y="104"/>
                </a:lnTo>
                <a:lnTo>
                  <a:pt x="157" y="104"/>
                </a:lnTo>
                <a:lnTo>
                  <a:pt x="157" y="102"/>
                </a:lnTo>
                <a:lnTo>
                  <a:pt x="155" y="100"/>
                </a:lnTo>
                <a:lnTo>
                  <a:pt x="154" y="100"/>
                </a:lnTo>
                <a:lnTo>
                  <a:pt x="152" y="99"/>
                </a:lnTo>
                <a:lnTo>
                  <a:pt x="151" y="97"/>
                </a:lnTo>
                <a:lnTo>
                  <a:pt x="147" y="92"/>
                </a:lnTo>
                <a:lnTo>
                  <a:pt x="146" y="91"/>
                </a:lnTo>
                <a:lnTo>
                  <a:pt x="146" y="89"/>
                </a:lnTo>
                <a:lnTo>
                  <a:pt x="146" y="88"/>
                </a:lnTo>
                <a:lnTo>
                  <a:pt x="144" y="88"/>
                </a:lnTo>
                <a:lnTo>
                  <a:pt x="144" y="86"/>
                </a:lnTo>
                <a:lnTo>
                  <a:pt x="141" y="84"/>
                </a:lnTo>
                <a:lnTo>
                  <a:pt x="139" y="83"/>
                </a:lnTo>
                <a:lnTo>
                  <a:pt x="139" y="81"/>
                </a:lnTo>
                <a:lnTo>
                  <a:pt x="138" y="80"/>
                </a:lnTo>
                <a:lnTo>
                  <a:pt x="135" y="78"/>
                </a:lnTo>
                <a:lnTo>
                  <a:pt x="135" y="76"/>
                </a:lnTo>
                <a:lnTo>
                  <a:pt x="133" y="76"/>
                </a:lnTo>
                <a:lnTo>
                  <a:pt x="131" y="76"/>
                </a:lnTo>
                <a:lnTo>
                  <a:pt x="130" y="76"/>
                </a:lnTo>
                <a:lnTo>
                  <a:pt x="130" y="75"/>
                </a:lnTo>
                <a:lnTo>
                  <a:pt x="131" y="75"/>
                </a:lnTo>
                <a:lnTo>
                  <a:pt x="133" y="76"/>
                </a:lnTo>
                <a:lnTo>
                  <a:pt x="133" y="75"/>
                </a:lnTo>
                <a:lnTo>
                  <a:pt x="133" y="73"/>
                </a:lnTo>
                <a:lnTo>
                  <a:pt x="133" y="70"/>
                </a:lnTo>
                <a:lnTo>
                  <a:pt x="135" y="68"/>
                </a:lnTo>
                <a:lnTo>
                  <a:pt x="135" y="67"/>
                </a:lnTo>
                <a:lnTo>
                  <a:pt x="135" y="65"/>
                </a:lnTo>
                <a:lnTo>
                  <a:pt x="135" y="64"/>
                </a:lnTo>
                <a:lnTo>
                  <a:pt x="135" y="62"/>
                </a:lnTo>
                <a:lnTo>
                  <a:pt x="133" y="60"/>
                </a:lnTo>
                <a:lnTo>
                  <a:pt x="130" y="59"/>
                </a:lnTo>
                <a:lnTo>
                  <a:pt x="130" y="57"/>
                </a:lnTo>
                <a:lnTo>
                  <a:pt x="130" y="56"/>
                </a:lnTo>
                <a:lnTo>
                  <a:pt x="128" y="56"/>
                </a:lnTo>
                <a:lnTo>
                  <a:pt x="127" y="57"/>
                </a:lnTo>
                <a:lnTo>
                  <a:pt x="125" y="56"/>
                </a:lnTo>
                <a:lnTo>
                  <a:pt x="125" y="54"/>
                </a:lnTo>
                <a:lnTo>
                  <a:pt x="125" y="52"/>
                </a:lnTo>
                <a:lnTo>
                  <a:pt x="123" y="52"/>
                </a:lnTo>
                <a:lnTo>
                  <a:pt x="123" y="49"/>
                </a:lnTo>
                <a:lnTo>
                  <a:pt x="122" y="49"/>
                </a:lnTo>
                <a:lnTo>
                  <a:pt x="122" y="48"/>
                </a:lnTo>
                <a:lnTo>
                  <a:pt x="123" y="48"/>
                </a:lnTo>
                <a:lnTo>
                  <a:pt x="123" y="46"/>
                </a:lnTo>
                <a:lnTo>
                  <a:pt x="122" y="46"/>
                </a:lnTo>
                <a:lnTo>
                  <a:pt x="120" y="46"/>
                </a:lnTo>
                <a:lnTo>
                  <a:pt x="119" y="46"/>
                </a:lnTo>
                <a:lnTo>
                  <a:pt x="119" y="44"/>
                </a:lnTo>
                <a:lnTo>
                  <a:pt x="117" y="44"/>
                </a:lnTo>
                <a:lnTo>
                  <a:pt x="115" y="44"/>
                </a:lnTo>
                <a:lnTo>
                  <a:pt x="115" y="46"/>
                </a:lnTo>
                <a:lnTo>
                  <a:pt x="114" y="46"/>
                </a:lnTo>
                <a:lnTo>
                  <a:pt x="114" y="44"/>
                </a:lnTo>
                <a:lnTo>
                  <a:pt x="112" y="43"/>
                </a:lnTo>
                <a:lnTo>
                  <a:pt x="114" y="43"/>
                </a:lnTo>
                <a:lnTo>
                  <a:pt x="114" y="41"/>
                </a:lnTo>
                <a:lnTo>
                  <a:pt x="112" y="41"/>
                </a:lnTo>
                <a:lnTo>
                  <a:pt x="112" y="40"/>
                </a:lnTo>
                <a:lnTo>
                  <a:pt x="112" y="38"/>
                </a:lnTo>
                <a:lnTo>
                  <a:pt x="111" y="38"/>
                </a:lnTo>
                <a:lnTo>
                  <a:pt x="111" y="36"/>
                </a:lnTo>
                <a:lnTo>
                  <a:pt x="109" y="36"/>
                </a:lnTo>
                <a:lnTo>
                  <a:pt x="109" y="35"/>
                </a:lnTo>
                <a:lnTo>
                  <a:pt x="111" y="35"/>
                </a:lnTo>
                <a:lnTo>
                  <a:pt x="109" y="35"/>
                </a:lnTo>
                <a:lnTo>
                  <a:pt x="107" y="35"/>
                </a:lnTo>
                <a:lnTo>
                  <a:pt x="107" y="33"/>
                </a:lnTo>
                <a:lnTo>
                  <a:pt x="106" y="32"/>
                </a:lnTo>
                <a:lnTo>
                  <a:pt x="106" y="30"/>
                </a:lnTo>
                <a:lnTo>
                  <a:pt x="107" y="30"/>
                </a:lnTo>
                <a:lnTo>
                  <a:pt x="107" y="28"/>
                </a:lnTo>
                <a:lnTo>
                  <a:pt x="106" y="28"/>
                </a:lnTo>
                <a:lnTo>
                  <a:pt x="106" y="30"/>
                </a:lnTo>
                <a:lnTo>
                  <a:pt x="104" y="30"/>
                </a:lnTo>
                <a:lnTo>
                  <a:pt x="103" y="30"/>
                </a:lnTo>
                <a:lnTo>
                  <a:pt x="103" y="28"/>
                </a:lnTo>
                <a:lnTo>
                  <a:pt x="103" y="27"/>
                </a:lnTo>
                <a:lnTo>
                  <a:pt x="103" y="25"/>
                </a:lnTo>
                <a:lnTo>
                  <a:pt x="103" y="24"/>
                </a:lnTo>
                <a:lnTo>
                  <a:pt x="103" y="22"/>
                </a:lnTo>
                <a:lnTo>
                  <a:pt x="104" y="20"/>
                </a:lnTo>
                <a:lnTo>
                  <a:pt x="106" y="22"/>
                </a:lnTo>
                <a:lnTo>
                  <a:pt x="106" y="20"/>
                </a:lnTo>
                <a:lnTo>
                  <a:pt x="106" y="19"/>
                </a:lnTo>
                <a:lnTo>
                  <a:pt x="107" y="19"/>
                </a:lnTo>
                <a:lnTo>
                  <a:pt x="109" y="19"/>
                </a:lnTo>
                <a:lnTo>
                  <a:pt x="109" y="20"/>
                </a:lnTo>
                <a:lnTo>
                  <a:pt x="111" y="20"/>
                </a:lnTo>
                <a:lnTo>
                  <a:pt x="111" y="19"/>
                </a:lnTo>
                <a:lnTo>
                  <a:pt x="109" y="17"/>
                </a:lnTo>
                <a:lnTo>
                  <a:pt x="111" y="16"/>
                </a:lnTo>
                <a:lnTo>
                  <a:pt x="112" y="16"/>
                </a:lnTo>
                <a:lnTo>
                  <a:pt x="112" y="14"/>
                </a:lnTo>
                <a:lnTo>
                  <a:pt x="115" y="14"/>
                </a:lnTo>
                <a:lnTo>
                  <a:pt x="117" y="14"/>
                </a:lnTo>
                <a:lnTo>
                  <a:pt x="119" y="16"/>
                </a:lnTo>
                <a:lnTo>
                  <a:pt x="119" y="17"/>
                </a:lnTo>
                <a:lnTo>
                  <a:pt x="120" y="17"/>
                </a:lnTo>
                <a:lnTo>
                  <a:pt x="120" y="19"/>
                </a:lnTo>
                <a:lnTo>
                  <a:pt x="122" y="19"/>
                </a:lnTo>
                <a:lnTo>
                  <a:pt x="122" y="17"/>
                </a:lnTo>
                <a:lnTo>
                  <a:pt x="123" y="17"/>
                </a:lnTo>
                <a:lnTo>
                  <a:pt x="125" y="19"/>
                </a:lnTo>
                <a:lnTo>
                  <a:pt x="123" y="19"/>
                </a:lnTo>
                <a:lnTo>
                  <a:pt x="125" y="20"/>
                </a:lnTo>
                <a:lnTo>
                  <a:pt x="123" y="22"/>
                </a:lnTo>
                <a:lnTo>
                  <a:pt x="123" y="24"/>
                </a:lnTo>
                <a:lnTo>
                  <a:pt x="125" y="24"/>
                </a:lnTo>
                <a:lnTo>
                  <a:pt x="123" y="25"/>
                </a:lnTo>
                <a:lnTo>
                  <a:pt x="125" y="25"/>
                </a:lnTo>
                <a:lnTo>
                  <a:pt x="125" y="27"/>
                </a:lnTo>
                <a:lnTo>
                  <a:pt x="125" y="28"/>
                </a:lnTo>
                <a:lnTo>
                  <a:pt x="127" y="28"/>
                </a:lnTo>
                <a:lnTo>
                  <a:pt x="127" y="27"/>
                </a:lnTo>
                <a:lnTo>
                  <a:pt x="127" y="25"/>
                </a:lnTo>
                <a:lnTo>
                  <a:pt x="128" y="28"/>
                </a:lnTo>
                <a:lnTo>
                  <a:pt x="128" y="30"/>
                </a:lnTo>
                <a:lnTo>
                  <a:pt x="130" y="32"/>
                </a:lnTo>
                <a:lnTo>
                  <a:pt x="130" y="33"/>
                </a:lnTo>
                <a:lnTo>
                  <a:pt x="128" y="33"/>
                </a:lnTo>
                <a:lnTo>
                  <a:pt x="127" y="33"/>
                </a:lnTo>
                <a:lnTo>
                  <a:pt x="125" y="33"/>
                </a:lnTo>
                <a:lnTo>
                  <a:pt x="125" y="35"/>
                </a:lnTo>
                <a:lnTo>
                  <a:pt x="127" y="35"/>
                </a:lnTo>
                <a:lnTo>
                  <a:pt x="128" y="35"/>
                </a:lnTo>
                <a:lnTo>
                  <a:pt x="128" y="36"/>
                </a:lnTo>
                <a:lnTo>
                  <a:pt x="127" y="36"/>
                </a:lnTo>
                <a:lnTo>
                  <a:pt x="127" y="38"/>
                </a:lnTo>
                <a:lnTo>
                  <a:pt x="127" y="40"/>
                </a:lnTo>
                <a:lnTo>
                  <a:pt x="128" y="40"/>
                </a:lnTo>
                <a:lnTo>
                  <a:pt x="128" y="41"/>
                </a:lnTo>
                <a:lnTo>
                  <a:pt x="130" y="43"/>
                </a:lnTo>
                <a:lnTo>
                  <a:pt x="131" y="44"/>
                </a:lnTo>
                <a:lnTo>
                  <a:pt x="131" y="46"/>
                </a:lnTo>
                <a:lnTo>
                  <a:pt x="133" y="46"/>
                </a:lnTo>
                <a:lnTo>
                  <a:pt x="133" y="48"/>
                </a:lnTo>
                <a:lnTo>
                  <a:pt x="133" y="49"/>
                </a:lnTo>
                <a:lnTo>
                  <a:pt x="133" y="51"/>
                </a:lnTo>
                <a:lnTo>
                  <a:pt x="135" y="51"/>
                </a:lnTo>
                <a:lnTo>
                  <a:pt x="135" y="52"/>
                </a:lnTo>
                <a:lnTo>
                  <a:pt x="135" y="54"/>
                </a:lnTo>
                <a:lnTo>
                  <a:pt x="136" y="54"/>
                </a:lnTo>
                <a:lnTo>
                  <a:pt x="136" y="56"/>
                </a:lnTo>
                <a:lnTo>
                  <a:pt x="136" y="57"/>
                </a:lnTo>
                <a:lnTo>
                  <a:pt x="138" y="59"/>
                </a:lnTo>
                <a:lnTo>
                  <a:pt x="138" y="60"/>
                </a:lnTo>
                <a:lnTo>
                  <a:pt x="138" y="62"/>
                </a:lnTo>
                <a:lnTo>
                  <a:pt x="138" y="64"/>
                </a:lnTo>
                <a:lnTo>
                  <a:pt x="138" y="67"/>
                </a:lnTo>
                <a:lnTo>
                  <a:pt x="138" y="68"/>
                </a:lnTo>
                <a:lnTo>
                  <a:pt x="136" y="70"/>
                </a:lnTo>
                <a:lnTo>
                  <a:pt x="135" y="72"/>
                </a:lnTo>
                <a:lnTo>
                  <a:pt x="135" y="73"/>
                </a:lnTo>
                <a:lnTo>
                  <a:pt x="135" y="75"/>
                </a:lnTo>
                <a:lnTo>
                  <a:pt x="136" y="76"/>
                </a:lnTo>
                <a:lnTo>
                  <a:pt x="138" y="76"/>
                </a:lnTo>
                <a:lnTo>
                  <a:pt x="139" y="78"/>
                </a:lnTo>
                <a:lnTo>
                  <a:pt x="139" y="80"/>
                </a:lnTo>
                <a:lnTo>
                  <a:pt x="141" y="80"/>
                </a:lnTo>
                <a:lnTo>
                  <a:pt x="143" y="83"/>
                </a:lnTo>
                <a:lnTo>
                  <a:pt x="146" y="80"/>
                </a:lnTo>
                <a:lnTo>
                  <a:pt x="149" y="76"/>
                </a:lnTo>
                <a:lnTo>
                  <a:pt x="151" y="78"/>
                </a:lnTo>
                <a:lnTo>
                  <a:pt x="147" y="81"/>
                </a:lnTo>
                <a:lnTo>
                  <a:pt x="144" y="84"/>
                </a:lnTo>
                <a:lnTo>
                  <a:pt x="144" y="86"/>
                </a:lnTo>
                <a:lnTo>
                  <a:pt x="146" y="88"/>
                </a:lnTo>
                <a:lnTo>
                  <a:pt x="149" y="91"/>
                </a:lnTo>
                <a:lnTo>
                  <a:pt x="149" y="92"/>
                </a:lnTo>
                <a:lnTo>
                  <a:pt x="151" y="92"/>
                </a:lnTo>
                <a:lnTo>
                  <a:pt x="151" y="94"/>
                </a:lnTo>
                <a:lnTo>
                  <a:pt x="152" y="97"/>
                </a:lnTo>
                <a:lnTo>
                  <a:pt x="154" y="97"/>
                </a:lnTo>
                <a:lnTo>
                  <a:pt x="154" y="99"/>
                </a:lnTo>
                <a:lnTo>
                  <a:pt x="157" y="99"/>
                </a:lnTo>
                <a:lnTo>
                  <a:pt x="159" y="99"/>
                </a:lnTo>
                <a:lnTo>
                  <a:pt x="159" y="100"/>
                </a:lnTo>
                <a:lnTo>
                  <a:pt x="160" y="100"/>
                </a:lnTo>
                <a:lnTo>
                  <a:pt x="160" y="99"/>
                </a:lnTo>
                <a:lnTo>
                  <a:pt x="160" y="97"/>
                </a:lnTo>
                <a:lnTo>
                  <a:pt x="160" y="96"/>
                </a:lnTo>
                <a:lnTo>
                  <a:pt x="162" y="96"/>
                </a:lnTo>
                <a:lnTo>
                  <a:pt x="162" y="97"/>
                </a:lnTo>
                <a:lnTo>
                  <a:pt x="163" y="97"/>
                </a:lnTo>
                <a:lnTo>
                  <a:pt x="163" y="96"/>
                </a:lnTo>
                <a:lnTo>
                  <a:pt x="162" y="96"/>
                </a:lnTo>
                <a:lnTo>
                  <a:pt x="163" y="96"/>
                </a:lnTo>
                <a:lnTo>
                  <a:pt x="163" y="94"/>
                </a:lnTo>
                <a:lnTo>
                  <a:pt x="165" y="92"/>
                </a:lnTo>
                <a:lnTo>
                  <a:pt x="163" y="91"/>
                </a:lnTo>
                <a:lnTo>
                  <a:pt x="163" y="89"/>
                </a:lnTo>
                <a:lnTo>
                  <a:pt x="165" y="89"/>
                </a:lnTo>
                <a:lnTo>
                  <a:pt x="165" y="91"/>
                </a:lnTo>
                <a:lnTo>
                  <a:pt x="167" y="89"/>
                </a:lnTo>
                <a:lnTo>
                  <a:pt x="165" y="89"/>
                </a:lnTo>
                <a:lnTo>
                  <a:pt x="165" y="88"/>
                </a:lnTo>
                <a:lnTo>
                  <a:pt x="165" y="86"/>
                </a:lnTo>
                <a:lnTo>
                  <a:pt x="167" y="86"/>
                </a:lnTo>
                <a:lnTo>
                  <a:pt x="167" y="84"/>
                </a:lnTo>
                <a:lnTo>
                  <a:pt x="168" y="86"/>
                </a:lnTo>
                <a:lnTo>
                  <a:pt x="168" y="84"/>
                </a:lnTo>
                <a:lnTo>
                  <a:pt x="168" y="83"/>
                </a:lnTo>
                <a:lnTo>
                  <a:pt x="167" y="83"/>
                </a:lnTo>
                <a:lnTo>
                  <a:pt x="167" y="81"/>
                </a:lnTo>
                <a:lnTo>
                  <a:pt x="167" y="78"/>
                </a:lnTo>
                <a:lnTo>
                  <a:pt x="167" y="76"/>
                </a:lnTo>
                <a:lnTo>
                  <a:pt x="168" y="75"/>
                </a:lnTo>
                <a:lnTo>
                  <a:pt x="168" y="76"/>
                </a:lnTo>
                <a:lnTo>
                  <a:pt x="170" y="76"/>
                </a:lnTo>
                <a:lnTo>
                  <a:pt x="168" y="75"/>
                </a:lnTo>
                <a:lnTo>
                  <a:pt x="168" y="73"/>
                </a:lnTo>
                <a:lnTo>
                  <a:pt x="170" y="72"/>
                </a:lnTo>
                <a:lnTo>
                  <a:pt x="170" y="70"/>
                </a:lnTo>
                <a:lnTo>
                  <a:pt x="168" y="68"/>
                </a:lnTo>
                <a:lnTo>
                  <a:pt x="168" y="67"/>
                </a:lnTo>
                <a:lnTo>
                  <a:pt x="167" y="65"/>
                </a:lnTo>
                <a:lnTo>
                  <a:pt x="167" y="64"/>
                </a:lnTo>
                <a:lnTo>
                  <a:pt x="167" y="62"/>
                </a:lnTo>
                <a:lnTo>
                  <a:pt x="167" y="60"/>
                </a:lnTo>
                <a:lnTo>
                  <a:pt x="165" y="59"/>
                </a:lnTo>
                <a:lnTo>
                  <a:pt x="167" y="59"/>
                </a:lnTo>
                <a:lnTo>
                  <a:pt x="168" y="59"/>
                </a:lnTo>
                <a:lnTo>
                  <a:pt x="170" y="60"/>
                </a:lnTo>
                <a:lnTo>
                  <a:pt x="171" y="60"/>
                </a:lnTo>
                <a:lnTo>
                  <a:pt x="173" y="59"/>
                </a:lnTo>
                <a:lnTo>
                  <a:pt x="175" y="60"/>
                </a:lnTo>
                <a:lnTo>
                  <a:pt x="176" y="60"/>
                </a:lnTo>
                <a:lnTo>
                  <a:pt x="178" y="60"/>
                </a:lnTo>
                <a:lnTo>
                  <a:pt x="179" y="60"/>
                </a:lnTo>
                <a:lnTo>
                  <a:pt x="178" y="59"/>
                </a:lnTo>
                <a:lnTo>
                  <a:pt x="179" y="59"/>
                </a:lnTo>
                <a:lnTo>
                  <a:pt x="179" y="57"/>
                </a:lnTo>
                <a:lnTo>
                  <a:pt x="178" y="57"/>
                </a:lnTo>
                <a:lnTo>
                  <a:pt x="176" y="59"/>
                </a:lnTo>
                <a:lnTo>
                  <a:pt x="175" y="59"/>
                </a:lnTo>
                <a:lnTo>
                  <a:pt x="173" y="59"/>
                </a:lnTo>
                <a:lnTo>
                  <a:pt x="171" y="59"/>
                </a:lnTo>
                <a:lnTo>
                  <a:pt x="170" y="57"/>
                </a:lnTo>
                <a:lnTo>
                  <a:pt x="168" y="56"/>
                </a:lnTo>
                <a:lnTo>
                  <a:pt x="168" y="54"/>
                </a:lnTo>
                <a:lnTo>
                  <a:pt x="167" y="52"/>
                </a:lnTo>
                <a:lnTo>
                  <a:pt x="167" y="49"/>
                </a:lnTo>
                <a:lnTo>
                  <a:pt x="167" y="48"/>
                </a:lnTo>
                <a:lnTo>
                  <a:pt x="165" y="46"/>
                </a:lnTo>
                <a:lnTo>
                  <a:pt x="165" y="44"/>
                </a:lnTo>
                <a:lnTo>
                  <a:pt x="165" y="43"/>
                </a:lnTo>
                <a:lnTo>
                  <a:pt x="165" y="41"/>
                </a:lnTo>
                <a:lnTo>
                  <a:pt x="165" y="40"/>
                </a:lnTo>
                <a:lnTo>
                  <a:pt x="165" y="36"/>
                </a:lnTo>
                <a:lnTo>
                  <a:pt x="163" y="35"/>
                </a:lnTo>
                <a:lnTo>
                  <a:pt x="163" y="33"/>
                </a:lnTo>
                <a:lnTo>
                  <a:pt x="165" y="33"/>
                </a:lnTo>
                <a:lnTo>
                  <a:pt x="165" y="35"/>
                </a:lnTo>
                <a:lnTo>
                  <a:pt x="167" y="36"/>
                </a:lnTo>
                <a:lnTo>
                  <a:pt x="167" y="38"/>
                </a:lnTo>
                <a:lnTo>
                  <a:pt x="168" y="38"/>
                </a:lnTo>
                <a:lnTo>
                  <a:pt x="168" y="36"/>
                </a:lnTo>
                <a:lnTo>
                  <a:pt x="168" y="38"/>
                </a:lnTo>
                <a:lnTo>
                  <a:pt x="170" y="38"/>
                </a:lnTo>
                <a:lnTo>
                  <a:pt x="170" y="40"/>
                </a:lnTo>
                <a:lnTo>
                  <a:pt x="170" y="41"/>
                </a:lnTo>
                <a:lnTo>
                  <a:pt x="170" y="43"/>
                </a:lnTo>
                <a:lnTo>
                  <a:pt x="171" y="43"/>
                </a:lnTo>
                <a:lnTo>
                  <a:pt x="171" y="41"/>
                </a:lnTo>
                <a:lnTo>
                  <a:pt x="171" y="40"/>
                </a:lnTo>
                <a:lnTo>
                  <a:pt x="173" y="41"/>
                </a:lnTo>
                <a:lnTo>
                  <a:pt x="175" y="41"/>
                </a:lnTo>
                <a:lnTo>
                  <a:pt x="176" y="41"/>
                </a:lnTo>
                <a:lnTo>
                  <a:pt x="176" y="40"/>
                </a:lnTo>
                <a:lnTo>
                  <a:pt x="178" y="38"/>
                </a:lnTo>
                <a:lnTo>
                  <a:pt x="178" y="36"/>
                </a:lnTo>
                <a:lnTo>
                  <a:pt x="178" y="35"/>
                </a:lnTo>
                <a:lnTo>
                  <a:pt x="178" y="32"/>
                </a:lnTo>
                <a:lnTo>
                  <a:pt x="178" y="27"/>
                </a:lnTo>
                <a:lnTo>
                  <a:pt x="178" y="25"/>
                </a:lnTo>
                <a:lnTo>
                  <a:pt x="179" y="25"/>
                </a:lnTo>
                <a:lnTo>
                  <a:pt x="179" y="24"/>
                </a:lnTo>
                <a:lnTo>
                  <a:pt x="181" y="22"/>
                </a:lnTo>
                <a:lnTo>
                  <a:pt x="181" y="20"/>
                </a:lnTo>
                <a:lnTo>
                  <a:pt x="179" y="19"/>
                </a:lnTo>
                <a:lnTo>
                  <a:pt x="179" y="16"/>
                </a:lnTo>
                <a:lnTo>
                  <a:pt x="179" y="14"/>
                </a:lnTo>
                <a:lnTo>
                  <a:pt x="179" y="11"/>
                </a:lnTo>
                <a:lnTo>
                  <a:pt x="181" y="11"/>
                </a:lnTo>
                <a:lnTo>
                  <a:pt x="181" y="8"/>
                </a:lnTo>
                <a:lnTo>
                  <a:pt x="181" y="6"/>
                </a:lnTo>
                <a:lnTo>
                  <a:pt x="183" y="6"/>
                </a:lnTo>
                <a:lnTo>
                  <a:pt x="184" y="6"/>
                </a:lnTo>
                <a:lnTo>
                  <a:pt x="186" y="4"/>
                </a:lnTo>
                <a:lnTo>
                  <a:pt x="187" y="4"/>
                </a:lnTo>
                <a:lnTo>
                  <a:pt x="189" y="4"/>
                </a:lnTo>
                <a:lnTo>
                  <a:pt x="189" y="3"/>
                </a:lnTo>
                <a:lnTo>
                  <a:pt x="189" y="1"/>
                </a:lnTo>
                <a:lnTo>
                  <a:pt x="189" y="0"/>
                </a:lnTo>
                <a:close/>
                <a:moveTo>
                  <a:pt x="186" y="91"/>
                </a:moveTo>
                <a:lnTo>
                  <a:pt x="186" y="92"/>
                </a:lnTo>
                <a:lnTo>
                  <a:pt x="184" y="92"/>
                </a:lnTo>
                <a:lnTo>
                  <a:pt x="184" y="96"/>
                </a:lnTo>
                <a:lnTo>
                  <a:pt x="184" y="97"/>
                </a:lnTo>
                <a:lnTo>
                  <a:pt x="184" y="99"/>
                </a:lnTo>
                <a:lnTo>
                  <a:pt x="184" y="100"/>
                </a:lnTo>
                <a:lnTo>
                  <a:pt x="184" y="102"/>
                </a:lnTo>
                <a:lnTo>
                  <a:pt x="186" y="102"/>
                </a:lnTo>
                <a:lnTo>
                  <a:pt x="186" y="105"/>
                </a:lnTo>
                <a:lnTo>
                  <a:pt x="187" y="105"/>
                </a:lnTo>
                <a:lnTo>
                  <a:pt x="187" y="107"/>
                </a:lnTo>
                <a:lnTo>
                  <a:pt x="189" y="108"/>
                </a:lnTo>
                <a:lnTo>
                  <a:pt x="189" y="112"/>
                </a:lnTo>
                <a:lnTo>
                  <a:pt x="189" y="113"/>
                </a:lnTo>
                <a:lnTo>
                  <a:pt x="191" y="116"/>
                </a:lnTo>
                <a:lnTo>
                  <a:pt x="189" y="118"/>
                </a:lnTo>
                <a:lnTo>
                  <a:pt x="191" y="120"/>
                </a:lnTo>
                <a:lnTo>
                  <a:pt x="192" y="120"/>
                </a:lnTo>
                <a:lnTo>
                  <a:pt x="194" y="121"/>
                </a:lnTo>
                <a:lnTo>
                  <a:pt x="194" y="123"/>
                </a:lnTo>
                <a:lnTo>
                  <a:pt x="194" y="121"/>
                </a:lnTo>
                <a:lnTo>
                  <a:pt x="194" y="120"/>
                </a:lnTo>
                <a:lnTo>
                  <a:pt x="194" y="116"/>
                </a:lnTo>
                <a:lnTo>
                  <a:pt x="194" y="115"/>
                </a:lnTo>
                <a:lnTo>
                  <a:pt x="195" y="113"/>
                </a:lnTo>
                <a:lnTo>
                  <a:pt x="197" y="112"/>
                </a:lnTo>
                <a:lnTo>
                  <a:pt x="197" y="110"/>
                </a:lnTo>
                <a:lnTo>
                  <a:pt x="197" y="108"/>
                </a:lnTo>
                <a:lnTo>
                  <a:pt x="199" y="108"/>
                </a:lnTo>
                <a:lnTo>
                  <a:pt x="200" y="108"/>
                </a:lnTo>
                <a:lnTo>
                  <a:pt x="202" y="108"/>
                </a:lnTo>
                <a:lnTo>
                  <a:pt x="202" y="107"/>
                </a:lnTo>
                <a:lnTo>
                  <a:pt x="200" y="105"/>
                </a:lnTo>
                <a:lnTo>
                  <a:pt x="200" y="102"/>
                </a:lnTo>
                <a:lnTo>
                  <a:pt x="199" y="100"/>
                </a:lnTo>
                <a:lnTo>
                  <a:pt x="197" y="100"/>
                </a:lnTo>
                <a:lnTo>
                  <a:pt x="197" y="102"/>
                </a:lnTo>
                <a:lnTo>
                  <a:pt x="197" y="104"/>
                </a:lnTo>
                <a:lnTo>
                  <a:pt x="195" y="104"/>
                </a:lnTo>
                <a:lnTo>
                  <a:pt x="195" y="102"/>
                </a:lnTo>
                <a:lnTo>
                  <a:pt x="194" y="102"/>
                </a:lnTo>
                <a:lnTo>
                  <a:pt x="195" y="100"/>
                </a:lnTo>
                <a:lnTo>
                  <a:pt x="194" y="100"/>
                </a:lnTo>
                <a:lnTo>
                  <a:pt x="194" y="99"/>
                </a:lnTo>
                <a:lnTo>
                  <a:pt x="194" y="97"/>
                </a:lnTo>
                <a:lnTo>
                  <a:pt x="192" y="97"/>
                </a:lnTo>
                <a:lnTo>
                  <a:pt x="194" y="96"/>
                </a:lnTo>
                <a:lnTo>
                  <a:pt x="192" y="92"/>
                </a:lnTo>
                <a:lnTo>
                  <a:pt x="194" y="92"/>
                </a:lnTo>
                <a:lnTo>
                  <a:pt x="194" y="91"/>
                </a:lnTo>
                <a:lnTo>
                  <a:pt x="192" y="91"/>
                </a:lnTo>
                <a:lnTo>
                  <a:pt x="192" y="89"/>
                </a:lnTo>
                <a:lnTo>
                  <a:pt x="191" y="89"/>
                </a:lnTo>
                <a:lnTo>
                  <a:pt x="189" y="89"/>
                </a:lnTo>
                <a:lnTo>
                  <a:pt x="187" y="89"/>
                </a:lnTo>
                <a:lnTo>
                  <a:pt x="186" y="89"/>
                </a:lnTo>
                <a:lnTo>
                  <a:pt x="186" y="91"/>
                </a:lnTo>
                <a:close/>
                <a:moveTo>
                  <a:pt x="178" y="120"/>
                </a:moveTo>
                <a:lnTo>
                  <a:pt x="178" y="118"/>
                </a:lnTo>
                <a:lnTo>
                  <a:pt x="176" y="118"/>
                </a:lnTo>
                <a:lnTo>
                  <a:pt x="176" y="120"/>
                </a:lnTo>
                <a:lnTo>
                  <a:pt x="175" y="121"/>
                </a:lnTo>
                <a:lnTo>
                  <a:pt x="175" y="123"/>
                </a:lnTo>
                <a:lnTo>
                  <a:pt x="175" y="124"/>
                </a:lnTo>
                <a:lnTo>
                  <a:pt x="175" y="126"/>
                </a:lnTo>
                <a:lnTo>
                  <a:pt x="175" y="128"/>
                </a:lnTo>
                <a:lnTo>
                  <a:pt x="175" y="129"/>
                </a:lnTo>
                <a:lnTo>
                  <a:pt x="175" y="131"/>
                </a:lnTo>
                <a:lnTo>
                  <a:pt x="175" y="132"/>
                </a:lnTo>
                <a:lnTo>
                  <a:pt x="176" y="134"/>
                </a:lnTo>
                <a:lnTo>
                  <a:pt x="176" y="136"/>
                </a:lnTo>
                <a:lnTo>
                  <a:pt x="178" y="137"/>
                </a:lnTo>
                <a:lnTo>
                  <a:pt x="176" y="139"/>
                </a:lnTo>
                <a:lnTo>
                  <a:pt x="176" y="140"/>
                </a:lnTo>
                <a:lnTo>
                  <a:pt x="178" y="140"/>
                </a:lnTo>
                <a:lnTo>
                  <a:pt x="179" y="140"/>
                </a:lnTo>
                <a:lnTo>
                  <a:pt x="179" y="132"/>
                </a:lnTo>
                <a:lnTo>
                  <a:pt x="179" y="131"/>
                </a:lnTo>
                <a:lnTo>
                  <a:pt x="179" y="128"/>
                </a:lnTo>
                <a:lnTo>
                  <a:pt x="179" y="126"/>
                </a:lnTo>
                <a:lnTo>
                  <a:pt x="179" y="124"/>
                </a:lnTo>
                <a:lnTo>
                  <a:pt x="179" y="123"/>
                </a:lnTo>
                <a:lnTo>
                  <a:pt x="178" y="120"/>
                </a:lnTo>
                <a:close/>
              </a:path>
            </a:pathLst>
          </a:custGeom>
          <a:solidFill>
            <a:srgbClr val="C25A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20"/>
          <p:cNvSpPr>
            <a:spLocks/>
          </p:cNvSpPr>
          <p:nvPr/>
        </p:nvSpPr>
        <p:spPr bwMode="auto">
          <a:xfrm>
            <a:off x="3292476" y="2654301"/>
            <a:ext cx="400050" cy="508000"/>
          </a:xfrm>
          <a:custGeom>
            <a:avLst/>
            <a:gdLst/>
            <a:ahLst/>
            <a:cxnLst>
              <a:cxn ang="0">
                <a:pos x="238" y="2"/>
              </a:cxn>
              <a:cxn ang="0">
                <a:pos x="249" y="26"/>
              </a:cxn>
              <a:cxn ang="0">
                <a:pos x="249" y="133"/>
              </a:cxn>
              <a:cxn ang="0">
                <a:pos x="251" y="214"/>
              </a:cxn>
              <a:cxn ang="0">
                <a:pos x="251" y="275"/>
              </a:cxn>
              <a:cxn ang="0">
                <a:pos x="249" y="320"/>
              </a:cxn>
              <a:cxn ang="0">
                <a:pos x="211" y="320"/>
              </a:cxn>
              <a:cxn ang="0">
                <a:pos x="180" y="320"/>
              </a:cxn>
              <a:cxn ang="0">
                <a:pos x="168" y="298"/>
              </a:cxn>
              <a:cxn ang="0">
                <a:pos x="163" y="294"/>
              </a:cxn>
              <a:cxn ang="0">
                <a:pos x="160" y="290"/>
              </a:cxn>
              <a:cxn ang="0">
                <a:pos x="155" y="285"/>
              </a:cxn>
              <a:cxn ang="0">
                <a:pos x="152" y="280"/>
              </a:cxn>
              <a:cxn ang="0">
                <a:pos x="150" y="274"/>
              </a:cxn>
              <a:cxn ang="0">
                <a:pos x="145" y="270"/>
              </a:cxn>
              <a:cxn ang="0">
                <a:pos x="140" y="262"/>
              </a:cxn>
              <a:cxn ang="0">
                <a:pos x="132" y="258"/>
              </a:cxn>
              <a:cxn ang="0">
                <a:pos x="128" y="254"/>
              </a:cxn>
              <a:cxn ang="0">
                <a:pos x="123" y="248"/>
              </a:cxn>
              <a:cxn ang="0">
                <a:pos x="118" y="242"/>
              </a:cxn>
              <a:cxn ang="0">
                <a:pos x="116" y="237"/>
              </a:cxn>
              <a:cxn ang="0">
                <a:pos x="108" y="232"/>
              </a:cxn>
              <a:cxn ang="0">
                <a:pos x="104" y="227"/>
              </a:cxn>
              <a:cxn ang="0">
                <a:pos x="100" y="221"/>
              </a:cxn>
              <a:cxn ang="0">
                <a:pos x="96" y="214"/>
              </a:cxn>
              <a:cxn ang="0">
                <a:pos x="89" y="208"/>
              </a:cxn>
              <a:cxn ang="0">
                <a:pos x="80" y="198"/>
              </a:cxn>
              <a:cxn ang="0">
                <a:pos x="76" y="194"/>
              </a:cxn>
              <a:cxn ang="0">
                <a:pos x="68" y="187"/>
              </a:cxn>
              <a:cxn ang="0">
                <a:pos x="65" y="182"/>
              </a:cxn>
              <a:cxn ang="0">
                <a:pos x="60" y="176"/>
              </a:cxn>
              <a:cxn ang="0">
                <a:pos x="52" y="171"/>
              </a:cxn>
              <a:cxn ang="0">
                <a:pos x="49" y="162"/>
              </a:cxn>
              <a:cxn ang="0">
                <a:pos x="44" y="155"/>
              </a:cxn>
              <a:cxn ang="0">
                <a:pos x="41" y="152"/>
              </a:cxn>
              <a:cxn ang="0">
                <a:pos x="38" y="142"/>
              </a:cxn>
              <a:cxn ang="0">
                <a:pos x="33" y="138"/>
              </a:cxn>
              <a:cxn ang="0">
                <a:pos x="28" y="131"/>
              </a:cxn>
              <a:cxn ang="0">
                <a:pos x="22" y="123"/>
              </a:cxn>
              <a:cxn ang="0">
                <a:pos x="16" y="117"/>
              </a:cxn>
              <a:cxn ang="0">
                <a:pos x="12" y="112"/>
              </a:cxn>
              <a:cxn ang="0">
                <a:pos x="9" y="106"/>
              </a:cxn>
              <a:cxn ang="0">
                <a:pos x="8" y="98"/>
              </a:cxn>
              <a:cxn ang="0">
                <a:pos x="8" y="91"/>
              </a:cxn>
              <a:cxn ang="0">
                <a:pos x="4" y="88"/>
              </a:cxn>
              <a:cxn ang="0">
                <a:pos x="1" y="83"/>
              </a:cxn>
              <a:cxn ang="0">
                <a:pos x="4" y="80"/>
              </a:cxn>
              <a:cxn ang="0">
                <a:pos x="11" y="80"/>
              </a:cxn>
              <a:cxn ang="0">
                <a:pos x="56" y="80"/>
              </a:cxn>
              <a:cxn ang="0">
                <a:pos x="91" y="74"/>
              </a:cxn>
              <a:cxn ang="0">
                <a:pos x="91" y="46"/>
              </a:cxn>
              <a:cxn ang="0">
                <a:pos x="116" y="0"/>
              </a:cxn>
              <a:cxn ang="0">
                <a:pos x="123" y="0"/>
              </a:cxn>
              <a:cxn ang="0">
                <a:pos x="129" y="0"/>
              </a:cxn>
              <a:cxn ang="0">
                <a:pos x="163" y="2"/>
              </a:cxn>
              <a:cxn ang="0">
                <a:pos x="211" y="2"/>
              </a:cxn>
            </a:cxnLst>
            <a:rect l="0" t="0" r="r" b="b"/>
            <a:pathLst>
              <a:path w="252" h="320">
                <a:moveTo>
                  <a:pt x="211" y="2"/>
                </a:moveTo>
                <a:lnTo>
                  <a:pt x="217" y="2"/>
                </a:lnTo>
                <a:lnTo>
                  <a:pt x="232" y="2"/>
                </a:lnTo>
                <a:lnTo>
                  <a:pt x="238" y="2"/>
                </a:lnTo>
                <a:lnTo>
                  <a:pt x="249" y="2"/>
                </a:lnTo>
                <a:lnTo>
                  <a:pt x="249" y="5"/>
                </a:lnTo>
                <a:lnTo>
                  <a:pt x="249" y="10"/>
                </a:lnTo>
                <a:lnTo>
                  <a:pt x="249" y="26"/>
                </a:lnTo>
                <a:lnTo>
                  <a:pt x="249" y="35"/>
                </a:lnTo>
                <a:lnTo>
                  <a:pt x="249" y="54"/>
                </a:lnTo>
                <a:lnTo>
                  <a:pt x="249" y="80"/>
                </a:lnTo>
                <a:lnTo>
                  <a:pt x="249" y="133"/>
                </a:lnTo>
                <a:lnTo>
                  <a:pt x="249" y="160"/>
                </a:lnTo>
                <a:lnTo>
                  <a:pt x="249" y="187"/>
                </a:lnTo>
                <a:lnTo>
                  <a:pt x="249" y="214"/>
                </a:lnTo>
                <a:lnTo>
                  <a:pt x="251" y="214"/>
                </a:lnTo>
                <a:lnTo>
                  <a:pt x="251" y="254"/>
                </a:lnTo>
                <a:lnTo>
                  <a:pt x="251" y="261"/>
                </a:lnTo>
                <a:lnTo>
                  <a:pt x="252" y="266"/>
                </a:lnTo>
                <a:lnTo>
                  <a:pt x="251" y="275"/>
                </a:lnTo>
                <a:lnTo>
                  <a:pt x="251" y="280"/>
                </a:lnTo>
                <a:lnTo>
                  <a:pt x="251" y="294"/>
                </a:lnTo>
                <a:lnTo>
                  <a:pt x="251" y="320"/>
                </a:lnTo>
                <a:lnTo>
                  <a:pt x="249" y="320"/>
                </a:lnTo>
                <a:lnTo>
                  <a:pt x="244" y="320"/>
                </a:lnTo>
                <a:lnTo>
                  <a:pt x="238" y="320"/>
                </a:lnTo>
                <a:lnTo>
                  <a:pt x="232" y="320"/>
                </a:lnTo>
                <a:lnTo>
                  <a:pt x="211" y="320"/>
                </a:lnTo>
                <a:lnTo>
                  <a:pt x="198" y="320"/>
                </a:lnTo>
                <a:lnTo>
                  <a:pt x="187" y="320"/>
                </a:lnTo>
                <a:lnTo>
                  <a:pt x="185" y="320"/>
                </a:lnTo>
                <a:lnTo>
                  <a:pt x="180" y="320"/>
                </a:lnTo>
                <a:lnTo>
                  <a:pt x="171" y="320"/>
                </a:lnTo>
                <a:lnTo>
                  <a:pt x="171" y="299"/>
                </a:lnTo>
                <a:lnTo>
                  <a:pt x="169" y="298"/>
                </a:lnTo>
                <a:lnTo>
                  <a:pt x="168" y="298"/>
                </a:lnTo>
                <a:lnTo>
                  <a:pt x="166" y="298"/>
                </a:lnTo>
                <a:lnTo>
                  <a:pt x="166" y="296"/>
                </a:lnTo>
                <a:lnTo>
                  <a:pt x="163" y="296"/>
                </a:lnTo>
                <a:lnTo>
                  <a:pt x="163" y="294"/>
                </a:lnTo>
                <a:lnTo>
                  <a:pt x="161" y="294"/>
                </a:lnTo>
                <a:lnTo>
                  <a:pt x="161" y="293"/>
                </a:lnTo>
                <a:lnTo>
                  <a:pt x="160" y="291"/>
                </a:lnTo>
                <a:lnTo>
                  <a:pt x="160" y="290"/>
                </a:lnTo>
                <a:lnTo>
                  <a:pt x="160" y="288"/>
                </a:lnTo>
                <a:lnTo>
                  <a:pt x="158" y="288"/>
                </a:lnTo>
                <a:lnTo>
                  <a:pt x="156" y="286"/>
                </a:lnTo>
                <a:lnTo>
                  <a:pt x="155" y="285"/>
                </a:lnTo>
                <a:lnTo>
                  <a:pt x="153" y="285"/>
                </a:lnTo>
                <a:lnTo>
                  <a:pt x="153" y="283"/>
                </a:lnTo>
                <a:lnTo>
                  <a:pt x="153" y="282"/>
                </a:lnTo>
                <a:lnTo>
                  <a:pt x="152" y="280"/>
                </a:lnTo>
                <a:lnTo>
                  <a:pt x="152" y="278"/>
                </a:lnTo>
                <a:lnTo>
                  <a:pt x="152" y="277"/>
                </a:lnTo>
                <a:lnTo>
                  <a:pt x="150" y="275"/>
                </a:lnTo>
                <a:lnTo>
                  <a:pt x="150" y="274"/>
                </a:lnTo>
                <a:lnTo>
                  <a:pt x="150" y="272"/>
                </a:lnTo>
                <a:lnTo>
                  <a:pt x="147" y="272"/>
                </a:lnTo>
                <a:lnTo>
                  <a:pt x="145" y="272"/>
                </a:lnTo>
                <a:lnTo>
                  <a:pt x="145" y="270"/>
                </a:lnTo>
                <a:lnTo>
                  <a:pt x="144" y="270"/>
                </a:lnTo>
                <a:lnTo>
                  <a:pt x="144" y="264"/>
                </a:lnTo>
                <a:lnTo>
                  <a:pt x="142" y="264"/>
                </a:lnTo>
                <a:lnTo>
                  <a:pt x="140" y="262"/>
                </a:lnTo>
                <a:lnTo>
                  <a:pt x="136" y="262"/>
                </a:lnTo>
                <a:lnTo>
                  <a:pt x="136" y="261"/>
                </a:lnTo>
                <a:lnTo>
                  <a:pt x="134" y="259"/>
                </a:lnTo>
                <a:lnTo>
                  <a:pt x="132" y="258"/>
                </a:lnTo>
                <a:lnTo>
                  <a:pt x="132" y="256"/>
                </a:lnTo>
                <a:lnTo>
                  <a:pt x="129" y="254"/>
                </a:lnTo>
                <a:lnTo>
                  <a:pt x="128" y="256"/>
                </a:lnTo>
                <a:lnTo>
                  <a:pt x="128" y="254"/>
                </a:lnTo>
                <a:lnTo>
                  <a:pt x="126" y="251"/>
                </a:lnTo>
                <a:lnTo>
                  <a:pt x="124" y="251"/>
                </a:lnTo>
                <a:lnTo>
                  <a:pt x="124" y="250"/>
                </a:lnTo>
                <a:lnTo>
                  <a:pt x="123" y="248"/>
                </a:lnTo>
                <a:lnTo>
                  <a:pt x="121" y="245"/>
                </a:lnTo>
                <a:lnTo>
                  <a:pt x="120" y="243"/>
                </a:lnTo>
                <a:lnTo>
                  <a:pt x="118" y="243"/>
                </a:lnTo>
                <a:lnTo>
                  <a:pt x="118" y="242"/>
                </a:lnTo>
                <a:lnTo>
                  <a:pt x="118" y="240"/>
                </a:lnTo>
                <a:lnTo>
                  <a:pt x="116" y="240"/>
                </a:lnTo>
                <a:lnTo>
                  <a:pt x="116" y="238"/>
                </a:lnTo>
                <a:lnTo>
                  <a:pt x="116" y="237"/>
                </a:lnTo>
                <a:lnTo>
                  <a:pt x="115" y="235"/>
                </a:lnTo>
                <a:lnTo>
                  <a:pt x="113" y="234"/>
                </a:lnTo>
                <a:lnTo>
                  <a:pt x="113" y="232"/>
                </a:lnTo>
                <a:lnTo>
                  <a:pt x="108" y="232"/>
                </a:lnTo>
                <a:lnTo>
                  <a:pt x="107" y="230"/>
                </a:lnTo>
                <a:lnTo>
                  <a:pt x="105" y="230"/>
                </a:lnTo>
                <a:lnTo>
                  <a:pt x="105" y="229"/>
                </a:lnTo>
                <a:lnTo>
                  <a:pt x="104" y="227"/>
                </a:lnTo>
                <a:lnTo>
                  <a:pt x="104" y="224"/>
                </a:lnTo>
                <a:lnTo>
                  <a:pt x="102" y="222"/>
                </a:lnTo>
                <a:lnTo>
                  <a:pt x="100" y="222"/>
                </a:lnTo>
                <a:lnTo>
                  <a:pt x="100" y="221"/>
                </a:lnTo>
                <a:lnTo>
                  <a:pt x="99" y="221"/>
                </a:lnTo>
                <a:lnTo>
                  <a:pt x="99" y="219"/>
                </a:lnTo>
                <a:lnTo>
                  <a:pt x="97" y="216"/>
                </a:lnTo>
                <a:lnTo>
                  <a:pt x="96" y="214"/>
                </a:lnTo>
                <a:lnTo>
                  <a:pt x="96" y="213"/>
                </a:lnTo>
                <a:lnTo>
                  <a:pt x="92" y="210"/>
                </a:lnTo>
                <a:lnTo>
                  <a:pt x="91" y="210"/>
                </a:lnTo>
                <a:lnTo>
                  <a:pt x="89" y="208"/>
                </a:lnTo>
                <a:lnTo>
                  <a:pt x="86" y="206"/>
                </a:lnTo>
                <a:lnTo>
                  <a:pt x="83" y="203"/>
                </a:lnTo>
                <a:lnTo>
                  <a:pt x="81" y="200"/>
                </a:lnTo>
                <a:lnTo>
                  <a:pt x="80" y="198"/>
                </a:lnTo>
                <a:lnTo>
                  <a:pt x="78" y="197"/>
                </a:lnTo>
                <a:lnTo>
                  <a:pt x="76" y="197"/>
                </a:lnTo>
                <a:lnTo>
                  <a:pt x="76" y="195"/>
                </a:lnTo>
                <a:lnTo>
                  <a:pt x="76" y="194"/>
                </a:lnTo>
                <a:lnTo>
                  <a:pt x="73" y="192"/>
                </a:lnTo>
                <a:lnTo>
                  <a:pt x="72" y="189"/>
                </a:lnTo>
                <a:lnTo>
                  <a:pt x="70" y="187"/>
                </a:lnTo>
                <a:lnTo>
                  <a:pt x="68" y="187"/>
                </a:lnTo>
                <a:lnTo>
                  <a:pt x="68" y="184"/>
                </a:lnTo>
                <a:lnTo>
                  <a:pt x="67" y="184"/>
                </a:lnTo>
                <a:lnTo>
                  <a:pt x="67" y="182"/>
                </a:lnTo>
                <a:lnTo>
                  <a:pt x="65" y="182"/>
                </a:lnTo>
                <a:lnTo>
                  <a:pt x="64" y="181"/>
                </a:lnTo>
                <a:lnTo>
                  <a:pt x="62" y="181"/>
                </a:lnTo>
                <a:lnTo>
                  <a:pt x="60" y="178"/>
                </a:lnTo>
                <a:lnTo>
                  <a:pt x="60" y="176"/>
                </a:lnTo>
                <a:lnTo>
                  <a:pt x="59" y="174"/>
                </a:lnTo>
                <a:lnTo>
                  <a:pt x="57" y="173"/>
                </a:lnTo>
                <a:lnTo>
                  <a:pt x="56" y="171"/>
                </a:lnTo>
                <a:lnTo>
                  <a:pt x="52" y="171"/>
                </a:lnTo>
                <a:lnTo>
                  <a:pt x="52" y="170"/>
                </a:lnTo>
                <a:lnTo>
                  <a:pt x="51" y="168"/>
                </a:lnTo>
                <a:lnTo>
                  <a:pt x="49" y="166"/>
                </a:lnTo>
                <a:lnTo>
                  <a:pt x="49" y="162"/>
                </a:lnTo>
                <a:lnTo>
                  <a:pt x="48" y="160"/>
                </a:lnTo>
                <a:lnTo>
                  <a:pt x="48" y="158"/>
                </a:lnTo>
                <a:lnTo>
                  <a:pt x="48" y="157"/>
                </a:lnTo>
                <a:lnTo>
                  <a:pt x="44" y="155"/>
                </a:lnTo>
                <a:lnTo>
                  <a:pt x="44" y="154"/>
                </a:lnTo>
                <a:lnTo>
                  <a:pt x="43" y="154"/>
                </a:lnTo>
                <a:lnTo>
                  <a:pt x="41" y="154"/>
                </a:lnTo>
                <a:lnTo>
                  <a:pt x="41" y="152"/>
                </a:lnTo>
                <a:lnTo>
                  <a:pt x="41" y="147"/>
                </a:lnTo>
                <a:lnTo>
                  <a:pt x="40" y="146"/>
                </a:lnTo>
                <a:lnTo>
                  <a:pt x="38" y="144"/>
                </a:lnTo>
                <a:lnTo>
                  <a:pt x="38" y="142"/>
                </a:lnTo>
                <a:lnTo>
                  <a:pt x="36" y="142"/>
                </a:lnTo>
                <a:lnTo>
                  <a:pt x="36" y="141"/>
                </a:lnTo>
                <a:lnTo>
                  <a:pt x="35" y="139"/>
                </a:lnTo>
                <a:lnTo>
                  <a:pt x="33" y="138"/>
                </a:lnTo>
                <a:lnTo>
                  <a:pt x="30" y="134"/>
                </a:lnTo>
                <a:lnTo>
                  <a:pt x="28" y="134"/>
                </a:lnTo>
                <a:lnTo>
                  <a:pt x="28" y="133"/>
                </a:lnTo>
                <a:lnTo>
                  <a:pt x="28" y="131"/>
                </a:lnTo>
                <a:lnTo>
                  <a:pt x="27" y="128"/>
                </a:lnTo>
                <a:lnTo>
                  <a:pt x="27" y="126"/>
                </a:lnTo>
                <a:lnTo>
                  <a:pt x="24" y="123"/>
                </a:lnTo>
                <a:lnTo>
                  <a:pt x="22" y="123"/>
                </a:lnTo>
                <a:lnTo>
                  <a:pt x="22" y="122"/>
                </a:lnTo>
                <a:lnTo>
                  <a:pt x="19" y="120"/>
                </a:lnTo>
                <a:lnTo>
                  <a:pt x="17" y="118"/>
                </a:lnTo>
                <a:lnTo>
                  <a:pt x="16" y="117"/>
                </a:lnTo>
                <a:lnTo>
                  <a:pt x="14" y="117"/>
                </a:lnTo>
                <a:lnTo>
                  <a:pt x="12" y="115"/>
                </a:lnTo>
                <a:lnTo>
                  <a:pt x="12" y="114"/>
                </a:lnTo>
                <a:lnTo>
                  <a:pt x="12" y="112"/>
                </a:lnTo>
                <a:lnTo>
                  <a:pt x="12" y="110"/>
                </a:lnTo>
                <a:lnTo>
                  <a:pt x="12" y="109"/>
                </a:lnTo>
                <a:lnTo>
                  <a:pt x="11" y="107"/>
                </a:lnTo>
                <a:lnTo>
                  <a:pt x="9" y="106"/>
                </a:lnTo>
                <a:lnTo>
                  <a:pt x="9" y="104"/>
                </a:lnTo>
                <a:lnTo>
                  <a:pt x="9" y="102"/>
                </a:lnTo>
                <a:lnTo>
                  <a:pt x="9" y="99"/>
                </a:lnTo>
                <a:lnTo>
                  <a:pt x="8" y="98"/>
                </a:lnTo>
                <a:lnTo>
                  <a:pt x="8" y="96"/>
                </a:lnTo>
                <a:lnTo>
                  <a:pt x="9" y="94"/>
                </a:lnTo>
                <a:lnTo>
                  <a:pt x="8" y="93"/>
                </a:lnTo>
                <a:lnTo>
                  <a:pt x="8" y="91"/>
                </a:lnTo>
                <a:lnTo>
                  <a:pt x="6" y="91"/>
                </a:lnTo>
                <a:lnTo>
                  <a:pt x="6" y="90"/>
                </a:lnTo>
                <a:lnTo>
                  <a:pt x="4" y="90"/>
                </a:lnTo>
                <a:lnTo>
                  <a:pt x="4" y="88"/>
                </a:lnTo>
                <a:lnTo>
                  <a:pt x="3" y="86"/>
                </a:lnTo>
                <a:lnTo>
                  <a:pt x="3" y="85"/>
                </a:lnTo>
                <a:lnTo>
                  <a:pt x="1" y="85"/>
                </a:lnTo>
                <a:lnTo>
                  <a:pt x="1" y="83"/>
                </a:lnTo>
                <a:lnTo>
                  <a:pt x="1" y="82"/>
                </a:lnTo>
                <a:lnTo>
                  <a:pt x="0" y="80"/>
                </a:lnTo>
                <a:lnTo>
                  <a:pt x="3" y="80"/>
                </a:lnTo>
                <a:lnTo>
                  <a:pt x="4" y="80"/>
                </a:lnTo>
                <a:lnTo>
                  <a:pt x="6" y="80"/>
                </a:lnTo>
                <a:lnTo>
                  <a:pt x="8" y="80"/>
                </a:lnTo>
                <a:lnTo>
                  <a:pt x="9" y="80"/>
                </a:lnTo>
                <a:lnTo>
                  <a:pt x="11" y="80"/>
                </a:lnTo>
                <a:lnTo>
                  <a:pt x="27" y="80"/>
                </a:lnTo>
                <a:lnTo>
                  <a:pt x="41" y="80"/>
                </a:lnTo>
                <a:lnTo>
                  <a:pt x="44" y="80"/>
                </a:lnTo>
                <a:lnTo>
                  <a:pt x="56" y="80"/>
                </a:lnTo>
                <a:lnTo>
                  <a:pt x="64" y="80"/>
                </a:lnTo>
                <a:lnTo>
                  <a:pt x="76" y="80"/>
                </a:lnTo>
                <a:lnTo>
                  <a:pt x="89" y="80"/>
                </a:lnTo>
                <a:lnTo>
                  <a:pt x="91" y="74"/>
                </a:lnTo>
                <a:lnTo>
                  <a:pt x="91" y="59"/>
                </a:lnTo>
                <a:lnTo>
                  <a:pt x="91" y="54"/>
                </a:lnTo>
                <a:lnTo>
                  <a:pt x="91" y="50"/>
                </a:lnTo>
                <a:lnTo>
                  <a:pt x="91" y="46"/>
                </a:lnTo>
                <a:lnTo>
                  <a:pt x="91" y="35"/>
                </a:lnTo>
                <a:lnTo>
                  <a:pt x="91" y="10"/>
                </a:lnTo>
                <a:lnTo>
                  <a:pt x="91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29" y="2"/>
                </a:lnTo>
                <a:lnTo>
                  <a:pt x="131" y="2"/>
                </a:lnTo>
                <a:lnTo>
                  <a:pt x="142" y="2"/>
                </a:lnTo>
                <a:lnTo>
                  <a:pt x="163" y="2"/>
                </a:lnTo>
                <a:lnTo>
                  <a:pt x="168" y="2"/>
                </a:lnTo>
                <a:lnTo>
                  <a:pt x="179" y="2"/>
                </a:lnTo>
                <a:lnTo>
                  <a:pt x="184" y="2"/>
                </a:lnTo>
                <a:lnTo>
                  <a:pt x="211" y="2"/>
                </a:lnTo>
                <a:close/>
              </a:path>
            </a:pathLst>
          </a:custGeom>
          <a:solidFill>
            <a:srgbClr val="3F8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1"/>
          <p:cNvSpPr>
            <a:spLocks/>
          </p:cNvSpPr>
          <p:nvPr/>
        </p:nvSpPr>
        <p:spPr bwMode="auto">
          <a:xfrm>
            <a:off x="5819776" y="5372101"/>
            <a:ext cx="387350" cy="490538"/>
          </a:xfrm>
          <a:custGeom>
            <a:avLst/>
            <a:gdLst/>
            <a:ahLst/>
            <a:cxnLst>
              <a:cxn ang="0">
                <a:pos x="105" y="0"/>
              </a:cxn>
              <a:cxn ang="0">
                <a:pos x="129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2"/>
              </a:cxn>
              <a:cxn ang="0">
                <a:pos x="224" y="2"/>
              </a:cxn>
              <a:cxn ang="0">
                <a:pos x="232" y="2"/>
              </a:cxn>
              <a:cxn ang="0">
                <a:pos x="240" y="2"/>
              </a:cxn>
              <a:cxn ang="0">
                <a:pos x="243" y="27"/>
              </a:cxn>
              <a:cxn ang="0">
                <a:pos x="243" y="65"/>
              </a:cxn>
              <a:cxn ang="0">
                <a:pos x="241" y="83"/>
              </a:cxn>
              <a:cxn ang="0">
                <a:pos x="241" y="93"/>
              </a:cxn>
              <a:cxn ang="0">
                <a:pos x="241" y="101"/>
              </a:cxn>
              <a:cxn ang="0">
                <a:pos x="241" y="141"/>
              </a:cxn>
              <a:cxn ang="0">
                <a:pos x="241" y="171"/>
              </a:cxn>
              <a:cxn ang="0">
                <a:pos x="241" y="179"/>
              </a:cxn>
              <a:cxn ang="0">
                <a:pos x="241" y="237"/>
              </a:cxn>
              <a:cxn ang="0">
                <a:pos x="241" y="275"/>
              </a:cxn>
              <a:cxn ang="0">
                <a:pos x="241" y="296"/>
              </a:cxn>
              <a:cxn ang="0">
                <a:pos x="166" y="269"/>
              </a:cxn>
              <a:cxn ang="0">
                <a:pos x="163" y="230"/>
              </a:cxn>
              <a:cxn ang="0">
                <a:pos x="155" y="230"/>
              </a:cxn>
              <a:cxn ang="0">
                <a:pos x="126" y="230"/>
              </a:cxn>
              <a:cxn ang="0">
                <a:pos x="108" y="230"/>
              </a:cxn>
              <a:cxn ang="0">
                <a:pos x="100" y="230"/>
              </a:cxn>
              <a:cxn ang="0">
                <a:pos x="92" y="230"/>
              </a:cxn>
              <a:cxn ang="0">
                <a:pos x="86" y="224"/>
              </a:cxn>
              <a:cxn ang="0">
                <a:pos x="88" y="173"/>
              </a:cxn>
              <a:cxn ang="0">
                <a:pos x="88" y="160"/>
              </a:cxn>
              <a:cxn ang="0">
                <a:pos x="86" y="153"/>
              </a:cxn>
              <a:cxn ang="0">
                <a:pos x="86" y="134"/>
              </a:cxn>
              <a:cxn ang="0">
                <a:pos x="86" y="126"/>
              </a:cxn>
              <a:cxn ang="0">
                <a:pos x="86" y="118"/>
              </a:cxn>
              <a:cxn ang="0">
                <a:pos x="86" y="101"/>
              </a:cxn>
              <a:cxn ang="0">
                <a:pos x="86" y="93"/>
              </a:cxn>
              <a:cxn ang="0">
                <a:pos x="86" y="85"/>
              </a:cxn>
              <a:cxn ang="0">
                <a:pos x="86" y="77"/>
              </a:cxn>
              <a:cxn ang="0">
                <a:pos x="78" y="77"/>
              </a:cxn>
              <a:cxn ang="0">
                <a:pos x="70" y="77"/>
              </a:cxn>
              <a:cxn ang="0">
                <a:pos x="62" y="77"/>
              </a:cxn>
              <a:cxn ang="0">
                <a:pos x="49" y="77"/>
              </a:cxn>
              <a:cxn ang="0">
                <a:pos x="25" y="77"/>
              </a:cxn>
              <a:cxn ang="0">
                <a:pos x="17" y="77"/>
              </a:cxn>
              <a:cxn ang="0">
                <a:pos x="12" y="51"/>
              </a:cxn>
              <a:cxn ang="0">
                <a:pos x="0" y="13"/>
              </a:cxn>
              <a:cxn ang="0">
                <a:pos x="19" y="0"/>
              </a:cxn>
              <a:cxn ang="0">
                <a:pos x="40" y="0"/>
              </a:cxn>
            </a:cxnLst>
            <a:rect l="0" t="0" r="r" b="b"/>
            <a:pathLst>
              <a:path w="244" h="309">
                <a:moveTo>
                  <a:pt x="64" y="0"/>
                </a:moveTo>
                <a:lnTo>
                  <a:pt x="76" y="0"/>
                </a:lnTo>
                <a:lnTo>
                  <a:pt x="89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10" y="0"/>
                </a:lnTo>
                <a:lnTo>
                  <a:pt x="116" y="0"/>
                </a:lnTo>
                <a:lnTo>
                  <a:pt x="124" y="0"/>
                </a:lnTo>
                <a:lnTo>
                  <a:pt x="129" y="0"/>
                </a:lnTo>
                <a:lnTo>
                  <a:pt x="142" y="0"/>
                </a:lnTo>
                <a:lnTo>
                  <a:pt x="144" y="0"/>
                </a:lnTo>
                <a:lnTo>
                  <a:pt x="153" y="0"/>
                </a:lnTo>
                <a:lnTo>
                  <a:pt x="155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4" y="14"/>
                </a:lnTo>
                <a:lnTo>
                  <a:pt x="243" y="27"/>
                </a:lnTo>
                <a:lnTo>
                  <a:pt x="243" y="40"/>
                </a:lnTo>
                <a:lnTo>
                  <a:pt x="243" y="53"/>
                </a:lnTo>
                <a:lnTo>
                  <a:pt x="243" y="59"/>
                </a:lnTo>
                <a:lnTo>
                  <a:pt x="243" y="61"/>
                </a:lnTo>
                <a:lnTo>
                  <a:pt x="243" y="65"/>
                </a:lnTo>
                <a:lnTo>
                  <a:pt x="243" y="77"/>
                </a:lnTo>
                <a:lnTo>
                  <a:pt x="241" y="77"/>
                </a:lnTo>
                <a:lnTo>
                  <a:pt x="241" y="80"/>
                </a:lnTo>
                <a:lnTo>
                  <a:pt x="241" y="81"/>
                </a:lnTo>
                <a:lnTo>
                  <a:pt x="241" y="83"/>
                </a:lnTo>
                <a:lnTo>
                  <a:pt x="241" y="86"/>
                </a:lnTo>
                <a:lnTo>
                  <a:pt x="241" y="88"/>
                </a:lnTo>
                <a:lnTo>
                  <a:pt x="241" y="89"/>
                </a:lnTo>
                <a:lnTo>
                  <a:pt x="241" y="91"/>
                </a:lnTo>
                <a:lnTo>
                  <a:pt x="241" y="93"/>
                </a:lnTo>
                <a:lnTo>
                  <a:pt x="241" y="94"/>
                </a:lnTo>
                <a:lnTo>
                  <a:pt x="241" y="96"/>
                </a:lnTo>
                <a:lnTo>
                  <a:pt x="241" y="97"/>
                </a:lnTo>
                <a:lnTo>
                  <a:pt x="241" y="99"/>
                </a:lnTo>
                <a:lnTo>
                  <a:pt x="241" y="101"/>
                </a:lnTo>
                <a:lnTo>
                  <a:pt x="241" y="102"/>
                </a:lnTo>
                <a:lnTo>
                  <a:pt x="241" y="104"/>
                </a:lnTo>
                <a:lnTo>
                  <a:pt x="241" y="113"/>
                </a:lnTo>
                <a:lnTo>
                  <a:pt x="241" y="126"/>
                </a:lnTo>
                <a:lnTo>
                  <a:pt x="241" y="141"/>
                </a:lnTo>
                <a:lnTo>
                  <a:pt x="241" y="152"/>
                </a:lnTo>
                <a:lnTo>
                  <a:pt x="241" y="153"/>
                </a:lnTo>
                <a:lnTo>
                  <a:pt x="241" y="166"/>
                </a:lnTo>
                <a:lnTo>
                  <a:pt x="241" y="168"/>
                </a:lnTo>
                <a:lnTo>
                  <a:pt x="241" y="171"/>
                </a:lnTo>
                <a:lnTo>
                  <a:pt x="241" y="173"/>
                </a:lnTo>
                <a:lnTo>
                  <a:pt x="241" y="174"/>
                </a:lnTo>
                <a:lnTo>
                  <a:pt x="241" y="176"/>
                </a:lnTo>
                <a:lnTo>
                  <a:pt x="241" y="177"/>
                </a:lnTo>
                <a:lnTo>
                  <a:pt x="241" y="179"/>
                </a:lnTo>
                <a:lnTo>
                  <a:pt x="241" y="192"/>
                </a:lnTo>
                <a:lnTo>
                  <a:pt x="241" y="205"/>
                </a:lnTo>
                <a:lnTo>
                  <a:pt x="241" y="217"/>
                </a:lnTo>
                <a:lnTo>
                  <a:pt x="241" y="219"/>
                </a:lnTo>
                <a:lnTo>
                  <a:pt x="241" y="237"/>
                </a:lnTo>
                <a:lnTo>
                  <a:pt x="241" y="269"/>
                </a:lnTo>
                <a:lnTo>
                  <a:pt x="241" y="270"/>
                </a:lnTo>
                <a:lnTo>
                  <a:pt x="241" y="272"/>
                </a:lnTo>
                <a:lnTo>
                  <a:pt x="241" y="273"/>
                </a:lnTo>
                <a:lnTo>
                  <a:pt x="241" y="275"/>
                </a:lnTo>
                <a:lnTo>
                  <a:pt x="241" y="277"/>
                </a:lnTo>
                <a:lnTo>
                  <a:pt x="241" y="278"/>
                </a:lnTo>
                <a:lnTo>
                  <a:pt x="241" y="280"/>
                </a:lnTo>
                <a:lnTo>
                  <a:pt x="241" y="281"/>
                </a:lnTo>
                <a:lnTo>
                  <a:pt x="241" y="296"/>
                </a:lnTo>
                <a:lnTo>
                  <a:pt x="241" y="307"/>
                </a:lnTo>
                <a:lnTo>
                  <a:pt x="164" y="309"/>
                </a:lnTo>
                <a:lnTo>
                  <a:pt x="164" y="294"/>
                </a:lnTo>
                <a:lnTo>
                  <a:pt x="166" y="281"/>
                </a:lnTo>
                <a:lnTo>
                  <a:pt x="166" y="269"/>
                </a:lnTo>
                <a:lnTo>
                  <a:pt x="164" y="269"/>
                </a:lnTo>
                <a:lnTo>
                  <a:pt x="164" y="256"/>
                </a:lnTo>
                <a:lnTo>
                  <a:pt x="164" y="243"/>
                </a:lnTo>
                <a:lnTo>
                  <a:pt x="164" y="230"/>
                </a:lnTo>
                <a:lnTo>
                  <a:pt x="163" y="230"/>
                </a:lnTo>
                <a:lnTo>
                  <a:pt x="161" y="230"/>
                </a:lnTo>
                <a:lnTo>
                  <a:pt x="160" y="230"/>
                </a:lnTo>
                <a:lnTo>
                  <a:pt x="158" y="230"/>
                </a:lnTo>
                <a:lnTo>
                  <a:pt x="156" y="230"/>
                </a:lnTo>
                <a:lnTo>
                  <a:pt x="155" y="230"/>
                </a:lnTo>
                <a:lnTo>
                  <a:pt x="153" y="230"/>
                </a:lnTo>
                <a:lnTo>
                  <a:pt x="144" y="230"/>
                </a:lnTo>
                <a:lnTo>
                  <a:pt x="139" y="230"/>
                </a:lnTo>
                <a:lnTo>
                  <a:pt x="134" y="230"/>
                </a:lnTo>
                <a:lnTo>
                  <a:pt x="126" y="230"/>
                </a:lnTo>
                <a:lnTo>
                  <a:pt x="115" y="230"/>
                </a:lnTo>
                <a:lnTo>
                  <a:pt x="113" y="230"/>
                </a:lnTo>
                <a:lnTo>
                  <a:pt x="112" y="230"/>
                </a:lnTo>
                <a:lnTo>
                  <a:pt x="110" y="230"/>
                </a:lnTo>
                <a:lnTo>
                  <a:pt x="108" y="230"/>
                </a:lnTo>
                <a:lnTo>
                  <a:pt x="107" y="230"/>
                </a:lnTo>
                <a:lnTo>
                  <a:pt x="105" y="230"/>
                </a:lnTo>
                <a:lnTo>
                  <a:pt x="104" y="230"/>
                </a:lnTo>
                <a:lnTo>
                  <a:pt x="102" y="230"/>
                </a:lnTo>
                <a:lnTo>
                  <a:pt x="100" y="230"/>
                </a:lnTo>
                <a:lnTo>
                  <a:pt x="99" y="230"/>
                </a:lnTo>
                <a:lnTo>
                  <a:pt x="97" y="230"/>
                </a:lnTo>
                <a:lnTo>
                  <a:pt x="96" y="230"/>
                </a:lnTo>
                <a:lnTo>
                  <a:pt x="94" y="230"/>
                </a:lnTo>
                <a:lnTo>
                  <a:pt x="92" y="230"/>
                </a:lnTo>
                <a:lnTo>
                  <a:pt x="91" y="230"/>
                </a:lnTo>
                <a:lnTo>
                  <a:pt x="89" y="230"/>
                </a:lnTo>
                <a:lnTo>
                  <a:pt x="88" y="230"/>
                </a:lnTo>
                <a:lnTo>
                  <a:pt x="86" y="230"/>
                </a:lnTo>
                <a:lnTo>
                  <a:pt x="86" y="224"/>
                </a:lnTo>
                <a:lnTo>
                  <a:pt x="86" y="217"/>
                </a:lnTo>
                <a:lnTo>
                  <a:pt x="88" y="205"/>
                </a:lnTo>
                <a:lnTo>
                  <a:pt x="88" y="192"/>
                </a:lnTo>
                <a:lnTo>
                  <a:pt x="88" y="189"/>
                </a:lnTo>
                <a:lnTo>
                  <a:pt x="88" y="173"/>
                </a:lnTo>
                <a:lnTo>
                  <a:pt x="88" y="166"/>
                </a:lnTo>
                <a:lnTo>
                  <a:pt x="88" y="165"/>
                </a:lnTo>
                <a:lnTo>
                  <a:pt x="88" y="163"/>
                </a:lnTo>
                <a:lnTo>
                  <a:pt x="88" y="161"/>
                </a:lnTo>
                <a:lnTo>
                  <a:pt x="88" y="160"/>
                </a:lnTo>
                <a:lnTo>
                  <a:pt x="88" y="158"/>
                </a:lnTo>
                <a:lnTo>
                  <a:pt x="88" y="157"/>
                </a:lnTo>
                <a:lnTo>
                  <a:pt x="88" y="155"/>
                </a:lnTo>
                <a:lnTo>
                  <a:pt x="86" y="155"/>
                </a:lnTo>
                <a:lnTo>
                  <a:pt x="86" y="153"/>
                </a:lnTo>
                <a:lnTo>
                  <a:pt x="86" y="141"/>
                </a:lnTo>
                <a:lnTo>
                  <a:pt x="86" y="139"/>
                </a:lnTo>
                <a:lnTo>
                  <a:pt x="86" y="137"/>
                </a:lnTo>
                <a:lnTo>
                  <a:pt x="86" y="136"/>
                </a:lnTo>
                <a:lnTo>
                  <a:pt x="86" y="134"/>
                </a:lnTo>
                <a:lnTo>
                  <a:pt x="86" y="133"/>
                </a:lnTo>
                <a:lnTo>
                  <a:pt x="86" y="131"/>
                </a:lnTo>
                <a:lnTo>
                  <a:pt x="86" y="129"/>
                </a:lnTo>
                <a:lnTo>
                  <a:pt x="86" y="128"/>
                </a:lnTo>
                <a:lnTo>
                  <a:pt x="86" y="126"/>
                </a:lnTo>
                <a:lnTo>
                  <a:pt x="86" y="125"/>
                </a:lnTo>
                <a:lnTo>
                  <a:pt x="86" y="123"/>
                </a:lnTo>
                <a:lnTo>
                  <a:pt x="86" y="121"/>
                </a:lnTo>
                <a:lnTo>
                  <a:pt x="86" y="120"/>
                </a:lnTo>
                <a:lnTo>
                  <a:pt x="86" y="118"/>
                </a:lnTo>
                <a:lnTo>
                  <a:pt x="86" y="117"/>
                </a:lnTo>
                <a:lnTo>
                  <a:pt x="86" y="115"/>
                </a:lnTo>
                <a:lnTo>
                  <a:pt x="86" y="104"/>
                </a:lnTo>
                <a:lnTo>
                  <a:pt x="86" y="102"/>
                </a:lnTo>
                <a:lnTo>
                  <a:pt x="86" y="101"/>
                </a:lnTo>
                <a:lnTo>
                  <a:pt x="86" y="99"/>
                </a:lnTo>
                <a:lnTo>
                  <a:pt x="86" y="97"/>
                </a:lnTo>
                <a:lnTo>
                  <a:pt x="86" y="96"/>
                </a:lnTo>
                <a:lnTo>
                  <a:pt x="86" y="94"/>
                </a:lnTo>
                <a:lnTo>
                  <a:pt x="86" y="93"/>
                </a:lnTo>
                <a:lnTo>
                  <a:pt x="86" y="91"/>
                </a:lnTo>
                <a:lnTo>
                  <a:pt x="86" y="89"/>
                </a:lnTo>
                <a:lnTo>
                  <a:pt x="86" y="88"/>
                </a:lnTo>
                <a:lnTo>
                  <a:pt x="86" y="86"/>
                </a:lnTo>
                <a:lnTo>
                  <a:pt x="86" y="85"/>
                </a:lnTo>
                <a:lnTo>
                  <a:pt x="86" y="83"/>
                </a:lnTo>
                <a:lnTo>
                  <a:pt x="86" y="81"/>
                </a:lnTo>
                <a:lnTo>
                  <a:pt x="86" y="80"/>
                </a:lnTo>
                <a:lnTo>
                  <a:pt x="86" y="78"/>
                </a:lnTo>
                <a:lnTo>
                  <a:pt x="86" y="77"/>
                </a:lnTo>
                <a:lnTo>
                  <a:pt x="84" y="77"/>
                </a:lnTo>
                <a:lnTo>
                  <a:pt x="83" y="77"/>
                </a:lnTo>
                <a:lnTo>
                  <a:pt x="81" y="77"/>
                </a:lnTo>
                <a:lnTo>
                  <a:pt x="80" y="77"/>
                </a:lnTo>
                <a:lnTo>
                  <a:pt x="78" y="77"/>
                </a:lnTo>
                <a:lnTo>
                  <a:pt x="76" y="77"/>
                </a:lnTo>
                <a:lnTo>
                  <a:pt x="75" y="77"/>
                </a:lnTo>
                <a:lnTo>
                  <a:pt x="73" y="77"/>
                </a:lnTo>
                <a:lnTo>
                  <a:pt x="72" y="77"/>
                </a:lnTo>
                <a:lnTo>
                  <a:pt x="70" y="77"/>
                </a:lnTo>
                <a:lnTo>
                  <a:pt x="68" y="77"/>
                </a:lnTo>
                <a:lnTo>
                  <a:pt x="67" y="77"/>
                </a:lnTo>
                <a:lnTo>
                  <a:pt x="65" y="77"/>
                </a:lnTo>
                <a:lnTo>
                  <a:pt x="64" y="77"/>
                </a:lnTo>
                <a:lnTo>
                  <a:pt x="62" y="77"/>
                </a:lnTo>
                <a:lnTo>
                  <a:pt x="54" y="77"/>
                </a:lnTo>
                <a:lnTo>
                  <a:pt x="52" y="77"/>
                </a:lnTo>
                <a:lnTo>
                  <a:pt x="51" y="77"/>
                </a:lnTo>
                <a:lnTo>
                  <a:pt x="48" y="77"/>
                </a:lnTo>
                <a:lnTo>
                  <a:pt x="49" y="77"/>
                </a:lnTo>
                <a:lnTo>
                  <a:pt x="40" y="77"/>
                </a:lnTo>
                <a:lnTo>
                  <a:pt x="38" y="77"/>
                </a:lnTo>
                <a:lnTo>
                  <a:pt x="36" y="77"/>
                </a:lnTo>
                <a:lnTo>
                  <a:pt x="35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2" y="64"/>
                </a:lnTo>
                <a:lnTo>
                  <a:pt x="12" y="51"/>
                </a:lnTo>
                <a:lnTo>
                  <a:pt x="12" y="38"/>
                </a:lnTo>
                <a:lnTo>
                  <a:pt x="12" y="26"/>
                </a:lnTo>
                <a:lnTo>
                  <a:pt x="6" y="26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5" y="0"/>
                </a:lnTo>
                <a:lnTo>
                  <a:pt x="32" y="0"/>
                </a:lnTo>
                <a:lnTo>
                  <a:pt x="38" y="0"/>
                </a:lnTo>
                <a:lnTo>
                  <a:pt x="40" y="0"/>
                </a:lnTo>
                <a:lnTo>
                  <a:pt x="44" y="0"/>
                </a:lnTo>
                <a:lnTo>
                  <a:pt x="51" y="0"/>
                </a:lnTo>
                <a:lnTo>
                  <a:pt x="57" y="0"/>
                </a:lnTo>
                <a:lnTo>
                  <a:pt x="64" y="0"/>
                </a:lnTo>
                <a:close/>
              </a:path>
            </a:pathLst>
          </a:custGeom>
          <a:solidFill>
            <a:srgbClr val="5542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2"/>
          <p:cNvSpPr>
            <a:spLocks/>
          </p:cNvSpPr>
          <p:nvPr/>
        </p:nvSpPr>
        <p:spPr bwMode="auto">
          <a:xfrm>
            <a:off x="5715001" y="5494338"/>
            <a:ext cx="368300" cy="368300"/>
          </a:xfrm>
          <a:custGeom>
            <a:avLst/>
            <a:gdLst/>
            <a:ahLst/>
            <a:cxnLst>
              <a:cxn ang="0">
                <a:pos x="152" y="6"/>
              </a:cxn>
              <a:cxn ang="0">
                <a:pos x="152" y="14"/>
              </a:cxn>
              <a:cxn ang="0">
                <a:pos x="152" y="22"/>
              </a:cxn>
              <a:cxn ang="0">
                <a:pos x="152" y="40"/>
              </a:cxn>
              <a:cxn ang="0">
                <a:pos x="152" y="48"/>
              </a:cxn>
              <a:cxn ang="0">
                <a:pos x="152" y="56"/>
              </a:cxn>
              <a:cxn ang="0">
                <a:pos x="152" y="64"/>
              </a:cxn>
              <a:cxn ang="0">
                <a:pos x="154" y="81"/>
              </a:cxn>
              <a:cxn ang="0">
                <a:pos x="154" y="89"/>
              </a:cxn>
              <a:cxn ang="0">
                <a:pos x="152" y="140"/>
              </a:cxn>
              <a:cxn ang="0">
                <a:pos x="157" y="153"/>
              </a:cxn>
              <a:cxn ang="0">
                <a:pos x="165" y="153"/>
              </a:cxn>
              <a:cxn ang="0">
                <a:pos x="173" y="153"/>
              </a:cxn>
              <a:cxn ang="0">
                <a:pos x="181" y="153"/>
              </a:cxn>
              <a:cxn ang="0">
                <a:pos x="219" y="153"/>
              </a:cxn>
              <a:cxn ang="0">
                <a:pos x="227" y="153"/>
              </a:cxn>
              <a:cxn ang="0">
                <a:pos x="230" y="192"/>
              </a:cxn>
              <a:cxn ang="0">
                <a:pos x="219" y="232"/>
              </a:cxn>
              <a:cxn ang="0">
                <a:pos x="181" y="232"/>
              </a:cxn>
              <a:cxn ang="0">
                <a:pos x="173" y="232"/>
              </a:cxn>
              <a:cxn ang="0">
                <a:pos x="154" y="230"/>
              </a:cxn>
              <a:cxn ang="0">
                <a:pos x="102" y="230"/>
              </a:cxn>
              <a:cxn ang="0">
                <a:pos x="38" y="230"/>
              </a:cxn>
              <a:cxn ang="0">
                <a:pos x="0" y="230"/>
              </a:cxn>
              <a:cxn ang="0">
                <a:pos x="0" y="222"/>
              </a:cxn>
              <a:cxn ang="0">
                <a:pos x="0" y="214"/>
              </a:cxn>
              <a:cxn ang="0">
                <a:pos x="0" y="206"/>
              </a:cxn>
              <a:cxn ang="0">
                <a:pos x="0" y="179"/>
              </a:cxn>
              <a:cxn ang="0">
                <a:pos x="0" y="145"/>
              </a:cxn>
              <a:cxn ang="0">
                <a:pos x="0" y="115"/>
              </a:cxn>
              <a:cxn ang="0">
                <a:pos x="0" y="107"/>
              </a:cxn>
              <a:cxn ang="0">
                <a:pos x="0" y="99"/>
              </a:cxn>
              <a:cxn ang="0">
                <a:pos x="0" y="91"/>
              </a:cxn>
              <a:cxn ang="0">
                <a:pos x="0" y="83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1"/>
              </a:cxn>
              <a:cxn ang="0">
                <a:pos x="3" y="25"/>
              </a:cxn>
              <a:cxn ang="0">
                <a:pos x="6" y="20"/>
              </a:cxn>
              <a:cxn ang="0">
                <a:pos x="6" y="12"/>
              </a:cxn>
              <a:cxn ang="0">
                <a:pos x="8" y="6"/>
              </a:cxn>
              <a:cxn ang="0">
                <a:pos x="14" y="3"/>
              </a:cxn>
              <a:cxn ang="0">
                <a:pos x="26" y="0"/>
              </a:cxn>
              <a:cxn ang="0">
                <a:pos x="53" y="0"/>
              </a:cxn>
              <a:cxn ang="0">
                <a:pos x="78" y="0"/>
              </a:cxn>
              <a:cxn ang="0">
                <a:pos x="86" y="0"/>
              </a:cxn>
              <a:cxn ang="0">
                <a:pos x="102" y="0"/>
              </a:cxn>
              <a:cxn ang="0">
                <a:pos x="117" y="0"/>
              </a:cxn>
              <a:cxn ang="0">
                <a:pos x="131" y="0"/>
              </a:cxn>
              <a:cxn ang="0">
                <a:pos x="139" y="0"/>
              </a:cxn>
              <a:cxn ang="0">
                <a:pos x="147" y="0"/>
              </a:cxn>
            </a:cxnLst>
            <a:rect l="0" t="0" r="r" b="b"/>
            <a:pathLst>
              <a:path w="232" h="232">
                <a:moveTo>
                  <a:pt x="152" y="0"/>
                </a:moveTo>
                <a:lnTo>
                  <a:pt x="152" y="1"/>
                </a:lnTo>
                <a:lnTo>
                  <a:pt x="152" y="3"/>
                </a:lnTo>
                <a:lnTo>
                  <a:pt x="152" y="4"/>
                </a:lnTo>
                <a:lnTo>
                  <a:pt x="152" y="6"/>
                </a:lnTo>
                <a:lnTo>
                  <a:pt x="152" y="8"/>
                </a:lnTo>
                <a:lnTo>
                  <a:pt x="152" y="9"/>
                </a:lnTo>
                <a:lnTo>
                  <a:pt x="152" y="11"/>
                </a:lnTo>
                <a:lnTo>
                  <a:pt x="152" y="12"/>
                </a:lnTo>
                <a:lnTo>
                  <a:pt x="152" y="14"/>
                </a:lnTo>
                <a:lnTo>
                  <a:pt x="152" y="16"/>
                </a:lnTo>
                <a:lnTo>
                  <a:pt x="152" y="17"/>
                </a:lnTo>
                <a:lnTo>
                  <a:pt x="152" y="19"/>
                </a:lnTo>
                <a:lnTo>
                  <a:pt x="152" y="20"/>
                </a:lnTo>
                <a:lnTo>
                  <a:pt x="152" y="22"/>
                </a:lnTo>
                <a:lnTo>
                  <a:pt x="152" y="24"/>
                </a:lnTo>
                <a:lnTo>
                  <a:pt x="152" y="25"/>
                </a:lnTo>
                <a:lnTo>
                  <a:pt x="152" y="27"/>
                </a:lnTo>
                <a:lnTo>
                  <a:pt x="152" y="38"/>
                </a:lnTo>
                <a:lnTo>
                  <a:pt x="152" y="40"/>
                </a:lnTo>
                <a:lnTo>
                  <a:pt x="152" y="41"/>
                </a:lnTo>
                <a:lnTo>
                  <a:pt x="152" y="43"/>
                </a:lnTo>
                <a:lnTo>
                  <a:pt x="152" y="44"/>
                </a:lnTo>
                <a:lnTo>
                  <a:pt x="152" y="46"/>
                </a:lnTo>
                <a:lnTo>
                  <a:pt x="152" y="48"/>
                </a:lnTo>
                <a:lnTo>
                  <a:pt x="152" y="49"/>
                </a:lnTo>
                <a:lnTo>
                  <a:pt x="152" y="51"/>
                </a:lnTo>
                <a:lnTo>
                  <a:pt x="152" y="52"/>
                </a:lnTo>
                <a:lnTo>
                  <a:pt x="152" y="54"/>
                </a:lnTo>
                <a:lnTo>
                  <a:pt x="152" y="56"/>
                </a:lnTo>
                <a:lnTo>
                  <a:pt x="152" y="57"/>
                </a:lnTo>
                <a:lnTo>
                  <a:pt x="152" y="59"/>
                </a:lnTo>
                <a:lnTo>
                  <a:pt x="152" y="60"/>
                </a:lnTo>
                <a:lnTo>
                  <a:pt x="152" y="62"/>
                </a:lnTo>
                <a:lnTo>
                  <a:pt x="152" y="64"/>
                </a:lnTo>
                <a:lnTo>
                  <a:pt x="152" y="76"/>
                </a:lnTo>
                <a:lnTo>
                  <a:pt x="152" y="78"/>
                </a:lnTo>
                <a:lnTo>
                  <a:pt x="154" y="78"/>
                </a:lnTo>
                <a:lnTo>
                  <a:pt x="154" y="80"/>
                </a:lnTo>
                <a:lnTo>
                  <a:pt x="154" y="81"/>
                </a:lnTo>
                <a:lnTo>
                  <a:pt x="154" y="83"/>
                </a:lnTo>
                <a:lnTo>
                  <a:pt x="154" y="84"/>
                </a:lnTo>
                <a:lnTo>
                  <a:pt x="154" y="86"/>
                </a:lnTo>
                <a:lnTo>
                  <a:pt x="154" y="88"/>
                </a:lnTo>
                <a:lnTo>
                  <a:pt x="154" y="89"/>
                </a:lnTo>
                <a:lnTo>
                  <a:pt x="154" y="96"/>
                </a:lnTo>
                <a:lnTo>
                  <a:pt x="154" y="112"/>
                </a:lnTo>
                <a:lnTo>
                  <a:pt x="154" y="115"/>
                </a:lnTo>
                <a:lnTo>
                  <a:pt x="154" y="128"/>
                </a:lnTo>
                <a:lnTo>
                  <a:pt x="152" y="140"/>
                </a:lnTo>
                <a:lnTo>
                  <a:pt x="152" y="147"/>
                </a:lnTo>
                <a:lnTo>
                  <a:pt x="152" y="153"/>
                </a:lnTo>
                <a:lnTo>
                  <a:pt x="154" y="153"/>
                </a:lnTo>
                <a:lnTo>
                  <a:pt x="155" y="153"/>
                </a:lnTo>
                <a:lnTo>
                  <a:pt x="157" y="153"/>
                </a:lnTo>
                <a:lnTo>
                  <a:pt x="158" y="153"/>
                </a:lnTo>
                <a:lnTo>
                  <a:pt x="160" y="153"/>
                </a:lnTo>
                <a:lnTo>
                  <a:pt x="162" y="153"/>
                </a:lnTo>
                <a:lnTo>
                  <a:pt x="163" y="153"/>
                </a:lnTo>
                <a:lnTo>
                  <a:pt x="165" y="153"/>
                </a:lnTo>
                <a:lnTo>
                  <a:pt x="166" y="153"/>
                </a:lnTo>
                <a:lnTo>
                  <a:pt x="168" y="153"/>
                </a:lnTo>
                <a:lnTo>
                  <a:pt x="170" y="153"/>
                </a:lnTo>
                <a:lnTo>
                  <a:pt x="171" y="153"/>
                </a:lnTo>
                <a:lnTo>
                  <a:pt x="173" y="153"/>
                </a:lnTo>
                <a:lnTo>
                  <a:pt x="174" y="153"/>
                </a:lnTo>
                <a:lnTo>
                  <a:pt x="176" y="153"/>
                </a:lnTo>
                <a:lnTo>
                  <a:pt x="178" y="153"/>
                </a:lnTo>
                <a:lnTo>
                  <a:pt x="179" y="153"/>
                </a:lnTo>
                <a:lnTo>
                  <a:pt x="181" y="153"/>
                </a:lnTo>
                <a:lnTo>
                  <a:pt x="192" y="153"/>
                </a:lnTo>
                <a:lnTo>
                  <a:pt x="200" y="153"/>
                </a:lnTo>
                <a:lnTo>
                  <a:pt x="205" y="153"/>
                </a:lnTo>
                <a:lnTo>
                  <a:pt x="210" y="153"/>
                </a:lnTo>
                <a:lnTo>
                  <a:pt x="219" y="153"/>
                </a:lnTo>
                <a:lnTo>
                  <a:pt x="221" y="153"/>
                </a:lnTo>
                <a:lnTo>
                  <a:pt x="222" y="153"/>
                </a:lnTo>
                <a:lnTo>
                  <a:pt x="224" y="153"/>
                </a:lnTo>
                <a:lnTo>
                  <a:pt x="226" y="153"/>
                </a:lnTo>
                <a:lnTo>
                  <a:pt x="227" y="153"/>
                </a:lnTo>
                <a:lnTo>
                  <a:pt x="229" y="153"/>
                </a:lnTo>
                <a:lnTo>
                  <a:pt x="230" y="153"/>
                </a:lnTo>
                <a:lnTo>
                  <a:pt x="230" y="166"/>
                </a:lnTo>
                <a:lnTo>
                  <a:pt x="230" y="179"/>
                </a:lnTo>
                <a:lnTo>
                  <a:pt x="230" y="192"/>
                </a:lnTo>
                <a:lnTo>
                  <a:pt x="232" y="192"/>
                </a:lnTo>
                <a:lnTo>
                  <a:pt x="232" y="204"/>
                </a:lnTo>
                <a:lnTo>
                  <a:pt x="230" y="217"/>
                </a:lnTo>
                <a:lnTo>
                  <a:pt x="230" y="232"/>
                </a:lnTo>
                <a:lnTo>
                  <a:pt x="219" y="232"/>
                </a:lnTo>
                <a:lnTo>
                  <a:pt x="210" y="232"/>
                </a:lnTo>
                <a:lnTo>
                  <a:pt x="198" y="232"/>
                </a:lnTo>
                <a:lnTo>
                  <a:pt x="192" y="232"/>
                </a:lnTo>
                <a:lnTo>
                  <a:pt x="186" y="232"/>
                </a:lnTo>
                <a:lnTo>
                  <a:pt x="181" y="232"/>
                </a:lnTo>
                <a:lnTo>
                  <a:pt x="179" y="232"/>
                </a:lnTo>
                <a:lnTo>
                  <a:pt x="178" y="232"/>
                </a:lnTo>
                <a:lnTo>
                  <a:pt x="176" y="232"/>
                </a:lnTo>
                <a:lnTo>
                  <a:pt x="174" y="232"/>
                </a:lnTo>
                <a:lnTo>
                  <a:pt x="173" y="232"/>
                </a:lnTo>
                <a:lnTo>
                  <a:pt x="171" y="232"/>
                </a:lnTo>
                <a:lnTo>
                  <a:pt x="170" y="232"/>
                </a:lnTo>
                <a:lnTo>
                  <a:pt x="168" y="232"/>
                </a:lnTo>
                <a:lnTo>
                  <a:pt x="166" y="232"/>
                </a:lnTo>
                <a:lnTo>
                  <a:pt x="154" y="230"/>
                </a:lnTo>
                <a:lnTo>
                  <a:pt x="128" y="230"/>
                </a:lnTo>
                <a:lnTo>
                  <a:pt x="120" y="230"/>
                </a:lnTo>
                <a:lnTo>
                  <a:pt x="115" y="230"/>
                </a:lnTo>
                <a:lnTo>
                  <a:pt x="106" y="230"/>
                </a:lnTo>
                <a:lnTo>
                  <a:pt x="102" y="230"/>
                </a:lnTo>
                <a:lnTo>
                  <a:pt x="90" y="230"/>
                </a:lnTo>
                <a:lnTo>
                  <a:pt x="77" y="230"/>
                </a:lnTo>
                <a:lnTo>
                  <a:pt x="64" y="230"/>
                </a:lnTo>
                <a:lnTo>
                  <a:pt x="51" y="230"/>
                </a:lnTo>
                <a:lnTo>
                  <a:pt x="38" y="230"/>
                </a:lnTo>
                <a:lnTo>
                  <a:pt x="30" y="230"/>
                </a:lnTo>
                <a:lnTo>
                  <a:pt x="26" y="230"/>
                </a:lnTo>
                <a:lnTo>
                  <a:pt x="13" y="230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0"/>
                </a:lnTo>
                <a:lnTo>
                  <a:pt x="0" y="195"/>
                </a:lnTo>
                <a:lnTo>
                  <a:pt x="0" y="192"/>
                </a:lnTo>
                <a:lnTo>
                  <a:pt x="0" y="179"/>
                </a:lnTo>
                <a:lnTo>
                  <a:pt x="0" y="172"/>
                </a:lnTo>
                <a:lnTo>
                  <a:pt x="0" y="171"/>
                </a:lnTo>
                <a:lnTo>
                  <a:pt x="0" y="166"/>
                </a:lnTo>
                <a:lnTo>
                  <a:pt x="0" y="155"/>
                </a:lnTo>
                <a:lnTo>
                  <a:pt x="0" y="145"/>
                </a:lnTo>
                <a:lnTo>
                  <a:pt x="0" y="140"/>
                </a:lnTo>
                <a:lnTo>
                  <a:pt x="0" y="139"/>
                </a:lnTo>
                <a:lnTo>
                  <a:pt x="0" y="134"/>
                </a:lnTo>
                <a:lnTo>
                  <a:pt x="0" y="128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38"/>
                </a:lnTo>
                <a:lnTo>
                  <a:pt x="2" y="38"/>
                </a:lnTo>
                <a:lnTo>
                  <a:pt x="2" y="27"/>
                </a:lnTo>
                <a:lnTo>
                  <a:pt x="2" y="25"/>
                </a:lnTo>
                <a:lnTo>
                  <a:pt x="3" y="25"/>
                </a:lnTo>
                <a:lnTo>
                  <a:pt x="5" y="25"/>
                </a:lnTo>
                <a:lnTo>
                  <a:pt x="6" y="25"/>
                </a:lnTo>
                <a:lnTo>
                  <a:pt x="6" y="24"/>
                </a:lnTo>
                <a:lnTo>
                  <a:pt x="6" y="22"/>
                </a:lnTo>
                <a:lnTo>
                  <a:pt x="6" y="20"/>
                </a:lnTo>
                <a:lnTo>
                  <a:pt x="6" y="19"/>
                </a:lnTo>
                <a:lnTo>
                  <a:pt x="6" y="17"/>
                </a:lnTo>
                <a:lnTo>
                  <a:pt x="6" y="16"/>
                </a:lnTo>
                <a:lnTo>
                  <a:pt x="6" y="14"/>
                </a:lnTo>
                <a:lnTo>
                  <a:pt x="6" y="12"/>
                </a:lnTo>
                <a:lnTo>
                  <a:pt x="6" y="11"/>
                </a:lnTo>
                <a:lnTo>
                  <a:pt x="6" y="9"/>
                </a:lnTo>
                <a:lnTo>
                  <a:pt x="6" y="8"/>
                </a:lnTo>
                <a:lnTo>
                  <a:pt x="6" y="6"/>
                </a:lnTo>
                <a:lnTo>
                  <a:pt x="8" y="6"/>
                </a:lnTo>
                <a:lnTo>
                  <a:pt x="10" y="6"/>
                </a:lnTo>
                <a:lnTo>
                  <a:pt x="11" y="6"/>
                </a:lnTo>
                <a:lnTo>
                  <a:pt x="11" y="4"/>
                </a:lnTo>
                <a:lnTo>
                  <a:pt x="11" y="3"/>
                </a:lnTo>
                <a:lnTo>
                  <a:pt x="14" y="3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2" y="0"/>
                </a:lnTo>
                <a:lnTo>
                  <a:pt x="26" y="0"/>
                </a:lnTo>
                <a:lnTo>
                  <a:pt x="34" y="0"/>
                </a:lnTo>
                <a:lnTo>
                  <a:pt x="40" y="0"/>
                </a:lnTo>
                <a:lnTo>
                  <a:pt x="43" y="0"/>
                </a:lnTo>
                <a:lnTo>
                  <a:pt x="51" y="0"/>
                </a:lnTo>
                <a:lnTo>
                  <a:pt x="53" y="0"/>
                </a:lnTo>
                <a:lnTo>
                  <a:pt x="62" y="0"/>
                </a:lnTo>
                <a:lnTo>
                  <a:pt x="66" y="0"/>
                </a:lnTo>
                <a:lnTo>
                  <a:pt x="70" y="0"/>
                </a:lnTo>
                <a:lnTo>
                  <a:pt x="72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15" y="0"/>
                </a:lnTo>
                <a:lnTo>
                  <a:pt x="114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close/>
              </a:path>
            </a:pathLst>
          </a:custGeom>
          <a:solidFill>
            <a:srgbClr val="5A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3"/>
          <p:cNvSpPr>
            <a:spLocks/>
          </p:cNvSpPr>
          <p:nvPr/>
        </p:nvSpPr>
        <p:spPr bwMode="auto">
          <a:xfrm>
            <a:off x="5854701" y="4071938"/>
            <a:ext cx="612775" cy="776288"/>
          </a:xfrm>
          <a:custGeom>
            <a:avLst/>
            <a:gdLst/>
            <a:ahLst/>
            <a:cxnLst>
              <a:cxn ang="0">
                <a:pos x="282" y="30"/>
              </a:cxn>
              <a:cxn ang="0">
                <a:pos x="280" y="107"/>
              </a:cxn>
              <a:cxn ang="0">
                <a:pos x="314" y="117"/>
              </a:cxn>
              <a:cxn ang="0">
                <a:pos x="333" y="129"/>
              </a:cxn>
              <a:cxn ang="0">
                <a:pos x="373" y="195"/>
              </a:cxn>
              <a:cxn ang="0">
                <a:pos x="386" y="213"/>
              </a:cxn>
              <a:cxn ang="0">
                <a:pos x="386" y="233"/>
              </a:cxn>
              <a:cxn ang="0">
                <a:pos x="366" y="235"/>
              </a:cxn>
              <a:cxn ang="0">
                <a:pos x="346" y="235"/>
              </a:cxn>
              <a:cxn ang="0">
                <a:pos x="325" y="235"/>
              </a:cxn>
              <a:cxn ang="0">
                <a:pos x="243" y="237"/>
              </a:cxn>
              <a:cxn ang="0">
                <a:pos x="229" y="246"/>
              </a:cxn>
              <a:cxn ang="0">
                <a:pos x="206" y="273"/>
              </a:cxn>
              <a:cxn ang="0">
                <a:pos x="200" y="288"/>
              </a:cxn>
              <a:cxn ang="0">
                <a:pos x="200" y="309"/>
              </a:cxn>
              <a:cxn ang="0">
                <a:pos x="200" y="329"/>
              </a:cxn>
              <a:cxn ang="0">
                <a:pos x="200" y="350"/>
              </a:cxn>
              <a:cxn ang="0">
                <a:pos x="187" y="360"/>
              </a:cxn>
              <a:cxn ang="0">
                <a:pos x="186" y="392"/>
              </a:cxn>
              <a:cxn ang="0">
                <a:pos x="173" y="430"/>
              </a:cxn>
              <a:cxn ang="0">
                <a:pos x="118" y="430"/>
              </a:cxn>
              <a:cxn ang="0">
                <a:pos x="91" y="446"/>
              </a:cxn>
              <a:cxn ang="0">
                <a:pos x="72" y="465"/>
              </a:cxn>
              <a:cxn ang="0">
                <a:pos x="51" y="481"/>
              </a:cxn>
              <a:cxn ang="0">
                <a:pos x="32" y="481"/>
              </a:cxn>
              <a:cxn ang="0">
                <a:pos x="8" y="456"/>
              </a:cxn>
              <a:cxn ang="0">
                <a:pos x="26" y="449"/>
              </a:cxn>
              <a:cxn ang="0">
                <a:pos x="30" y="429"/>
              </a:cxn>
              <a:cxn ang="0">
                <a:pos x="46" y="421"/>
              </a:cxn>
              <a:cxn ang="0">
                <a:pos x="53" y="405"/>
              </a:cxn>
              <a:cxn ang="0">
                <a:pos x="59" y="387"/>
              </a:cxn>
              <a:cxn ang="0">
                <a:pos x="75" y="379"/>
              </a:cxn>
              <a:cxn ang="0">
                <a:pos x="91" y="374"/>
              </a:cxn>
              <a:cxn ang="0">
                <a:pos x="91" y="361"/>
              </a:cxn>
              <a:cxn ang="0">
                <a:pos x="101" y="344"/>
              </a:cxn>
              <a:cxn ang="0">
                <a:pos x="104" y="326"/>
              </a:cxn>
              <a:cxn ang="0">
                <a:pos x="114" y="309"/>
              </a:cxn>
              <a:cxn ang="0">
                <a:pos x="114" y="286"/>
              </a:cxn>
              <a:cxn ang="0">
                <a:pos x="110" y="267"/>
              </a:cxn>
              <a:cxn ang="0">
                <a:pos x="104" y="238"/>
              </a:cxn>
              <a:cxn ang="0">
                <a:pos x="110" y="216"/>
              </a:cxn>
              <a:cxn ang="0">
                <a:pos x="114" y="182"/>
              </a:cxn>
              <a:cxn ang="0">
                <a:pos x="101" y="153"/>
              </a:cxn>
              <a:cxn ang="0">
                <a:pos x="93" y="139"/>
              </a:cxn>
              <a:cxn ang="0">
                <a:pos x="99" y="131"/>
              </a:cxn>
              <a:cxn ang="0">
                <a:pos x="122" y="134"/>
              </a:cxn>
              <a:cxn ang="0">
                <a:pos x="142" y="139"/>
              </a:cxn>
              <a:cxn ang="0">
                <a:pos x="162" y="141"/>
              </a:cxn>
              <a:cxn ang="0">
                <a:pos x="179" y="142"/>
              </a:cxn>
              <a:cxn ang="0">
                <a:pos x="195" y="137"/>
              </a:cxn>
              <a:cxn ang="0">
                <a:pos x="214" y="133"/>
              </a:cxn>
              <a:cxn ang="0">
                <a:pos x="226" y="121"/>
              </a:cxn>
              <a:cxn ang="0">
                <a:pos x="227" y="109"/>
              </a:cxn>
              <a:cxn ang="0">
                <a:pos x="238" y="109"/>
              </a:cxn>
              <a:cxn ang="0">
                <a:pos x="253" y="97"/>
              </a:cxn>
              <a:cxn ang="0">
                <a:pos x="261" y="81"/>
              </a:cxn>
              <a:cxn ang="0">
                <a:pos x="256" y="65"/>
              </a:cxn>
              <a:cxn ang="0">
                <a:pos x="250" y="51"/>
              </a:cxn>
              <a:cxn ang="0">
                <a:pos x="243" y="35"/>
              </a:cxn>
              <a:cxn ang="0">
                <a:pos x="235" y="22"/>
              </a:cxn>
              <a:cxn ang="0">
                <a:pos x="229" y="9"/>
              </a:cxn>
              <a:cxn ang="0">
                <a:pos x="243" y="0"/>
              </a:cxn>
            </a:cxnLst>
            <a:rect l="0" t="0" r="r" b="b"/>
            <a:pathLst>
              <a:path w="386" h="489">
                <a:moveTo>
                  <a:pt x="254" y="5"/>
                </a:moveTo>
                <a:lnTo>
                  <a:pt x="254" y="11"/>
                </a:lnTo>
                <a:lnTo>
                  <a:pt x="254" y="13"/>
                </a:lnTo>
                <a:lnTo>
                  <a:pt x="266" y="13"/>
                </a:lnTo>
                <a:lnTo>
                  <a:pt x="267" y="13"/>
                </a:lnTo>
                <a:lnTo>
                  <a:pt x="270" y="13"/>
                </a:lnTo>
                <a:lnTo>
                  <a:pt x="278" y="13"/>
                </a:lnTo>
                <a:lnTo>
                  <a:pt x="282" y="13"/>
                </a:lnTo>
                <a:lnTo>
                  <a:pt x="282" y="16"/>
                </a:lnTo>
                <a:lnTo>
                  <a:pt x="282" y="24"/>
                </a:lnTo>
                <a:lnTo>
                  <a:pt x="282" y="27"/>
                </a:lnTo>
                <a:lnTo>
                  <a:pt x="282" y="29"/>
                </a:lnTo>
                <a:lnTo>
                  <a:pt x="282" y="30"/>
                </a:lnTo>
                <a:lnTo>
                  <a:pt x="280" y="38"/>
                </a:lnTo>
                <a:lnTo>
                  <a:pt x="280" y="41"/>
                </a:lnTo>
                <a:lnTo>
                  <a:pt x="280" y="51"/>
                </a:lnTo>
                <a:lnTo>
                  <a:pt x="280" y="62"/>
                </a:lnTo>
                <a:lnTo>
                  <a:pt x="280" y="64"/>
                </a:lnTo>
                <a:lnTo>
                  <a:pt x="280" y="65"/>
                </a:lnTo>
                <a:lnTo>
                  <a:pt x="280" y="73"/>
                </a:lnTo>
                <a:lnTo>
                  <a:pt x="280" y="77"/>
                </a:lnTo>
                <a:lnTo>
                  <a:pt x="280" y="80"/>
                </a:lnTo>
                <a:lnTo>
                  <a:pt x="280" y="91"/>
                </a:lnTo>
                <a:lnTo>
                  <a:pt x="280" y="101"/>
                </a:lnTo>
                <a:lnTo>
                  <a:pt x="280" y="105"/>
                </a:lnTo>
                <a:lnTo>
                  <a:pt x="280" y="107"/>
                </a:lnTo>
                <a:lnTo>
                  <a:pt x="282" y="107"/>
                </a:lnTo>
                <a:lnTo>
                  <a:pt x="282" y="117"/>
                </a:lnTo>
                <a:lnTo>
                  <a:pt x="286" y="117"/>
                </a:lnTo>
                <a:lnTo>
                  <a:pt x="290" y="117"/>
                </a:lnTo>
                <a:lnTo>
                  <a:pt x="291" y="117"/>
                </a:lnTo>
                <a:lnTo>
                  <a:pt x="294" y="117"/>
                </a:lnTo>
                <a:lnTo>
                  <a:pt x="296" y="117"/>
                </a:lnTo>
                <a:lnTo>
                  <a:pt x="302" y="117"/>
                </a:lnTo>
                <a:lnTo>
                  <a:pt x="307" y="117"/>
                </a:lnTo>
                <a:lnTo>
                  <a:pt x="309" y="117"/>
                </a:lnTo>
                <a:lnTo>
                  <a:pt x="310" y="117"/>
                </a:lnTo>
                <a:lnTo>
                  <a:pt x="312" y="117"/>
                </a:lnTo>
                <a:lnTo>
                  <a:pt x="314" y="117"/>
                </a:lnTo>
                <a:lnTo>
                  <a:pt x="315" y="117"/>
                </a:lnTo>
                <a:lnTo>
                  <a:pt x="317" y="117"/>
                </a:lnTo>
                <a:lnTo>
                  <a:pt x="318" y="117"/>
                </a:lnTo>
                <a:lnTo>
                  <a:pt x="320" y="117"/>
                </a:lnTo>
                <a:lnTo>
                  <a:pt x="322" y="117"/>
                </a:lnTo>
                <a:lnTo>
                  <a:pt x="323" y="117"/>
                </a:lnTo>
                <a:lnTo>
                  <a:pt x="325" y="117"/>
                </a:lnTo>
                <a:lnTo>
                  <a:pt x="326" y="117"/>
                </a:lnTo>
                <a:lnTo>
                  <a:pt x="328" y="117"/>
                </a:lnTo>
                <a:lnTo>
                  <a:pt x="330" y="117"/>
                </a:lnTo>
                <a:lnTo>
                  <a:pt x="331" y="117"/>
                </a:lnTo>
                <a:lnTo>
                  <a:pt x="333" y="117"/>
                </a:lnTo>
                <a:lnTo>
                  <a:pt x="333" y="129"/>
                </a:lnTo>
                <a:lnTo>
                  <a:pt x="333" y="131"/>
                </a:lnTo>
                <a:lnTo>
                  <a:pt x="333" y="136"/>
                </a:lnTo>
                <a:lnTo>
                  <a:pt x="333" y="144"/>
                </a:lnTo>
                <a:lnTo>
                  <a:pt x="333" y="157"/>
                </a:lnTo>
                <a:lnTo>
                  <a:pt x="333" y="163"/>
                </a:lnTo>
                <a:lnTo>
                  <a:pt x="333" y="169"/>
                </a:lnTo>
                <a:lnTo>
                  <a:pt x="333" y="173"/>
                </a:lnTo>
                <a:lnTo>
                  <a:pt x="333" y="182"/>
                </a:lnTo>
                <a:lnTo>
                  <a:pt x="333" y="197"/>
                </a:lnTo>
                <a:lnTo>
                  <a:pt x="346" y="197"/>
                </a:lnTo>
                <a:lnTo>
                  <a:pt x="358" y="195"/>
                </a:lnTo>
                <a:lnTo>
                  <a:pt x="371" y="195"/>
                </a:lnTo>
                <a:lnTo>
                  <a:pt x="373" y="195"/>
                </a:lnTo>
                <a:lnTo>
                  <a:pt x="376" y="195"/>
                </a:lnTo>
                <a:lnTo>
                  <a:pt x="386" y="195"/>
                </a:lnTo>
                <a:lnTo>
                  <a:pt x="386" y="197"/>
                </a:lnTo>
                <a:lnTo>
                  <a:pt x="386" y="198"/>
                </a:lnTo>
                <a:lnTo>
                  <a:pt x="386" y="200"/>
                </a:lnTo>
                <a:lnTo>
                  <a:pt x="386" y="201"/>
                </a:lnTo>
                <a:lnTo>
                  <a:pt x="386" y="203"/>
                </a:lnTo>
                <a:lnTo>
                  <a:pt x="386" y="205"/>
                </a:lnTo>
                <a:lnTo>
                  <a:pt x="386" y="206"/>
                </a:lnTo>
                <a:lnTo>
                  <a:pt x="386" y="208"/>
                </a:lnTo>
                <a:lnTo>
                  <a:pt x="386" y="209"/>
                </a:lnTo>
                <a:lnTo>
                  <a:pt x="386" y="211"/>
                </a:lnTo>
                <a:lnTo>
                  <a:pt x="386" y="213"/>
                </a:lnTo>
                <a:lnTo>
                  <a:pt x="386" y="214"/>
                </a:lnTo>
                <a:lnTo>
                  <a:pt x="386" y="216"/>
                </a:lnTo>
                <a:lnTo>
                  <a:pt x="386" y="217"/>
                </a:lnTo>
                <a:lnTo>
                  <a:pt x="386" y="219"/>
                </a:lnTo>
                <a:lnTo>
                  <a:pt x="386" y="221"/>
                </a:lnTo>
                <a:lnTo>
                  <a:pt x="386" y="222"/>
                </a:lnTo>
                <a:lnTo>
                  <a:pt x="386" y="224"/>
                </a:lnTo>
                <a:lnTo>
                  <a:pt x="386" y="225"/>
                </a:lnTo>
                <a:lnTo>
                  <a:pt x="386" y="227"/>
                </a:lnTo>
                <a:lnTo>
                  <a:pt x="386" y="229"/>
                </a:lnTo>
                <a:lnTo>
                  <a:pt x="386" y="230"/>
                </a:lnTo>
                <a:lnTo>
                  <a:pt x="386" y="232"/>
                </a:lnTo>
                <a:lnTo>
                  <a:pt x="386" y="233"/>
                </a:lnTo>
                <a:lnTo>
                  <a:pt x="384" y="233"/>
                </a:lnTo>
                <a:lnTo>
                  <a:pt x="382" y="233"/>
                </a:lnTo>
                <a:lnTo>
                  <a:pt x="382" y="235"/>
                </a:lnTo>
                <a:lnTo>
                  <a:pt x="381" y="235"/>
                </a:lnTo>
                <a:lnTo>
                  <a:pt x="379" y="235"/>
                </a:lnTo>
                <a:lnTo>
                  <a:pt x="378" y="235"/>
                </a:lnTo>
                <a:lnTo>
                  <a:pt x="376" y="235"/>
                </a:lnTo>
                <a:lnTo>
                  <a:pt x="374" y="235"/>
                </a:lnTo>
                <a:lnTo>
                  <a:pt x="373" y="235"/>
                </a:lnTo>
                <a:lnTo>
                  <a:pt x="371" y="235"/>
                </a:lnTo>
                <a:lnTo>
                  <a:pt x="370" y="235"/>
                </a:lnTo>
                <a:lnTo>
                  <a:pt x="368" y="235"/>
                </a:lnTo>
                <a:lnTo>
                  <a:pt x="366" y="235"/>
                </a:lnTo>
                <a:lnTo>
                  <a:pt x="365" y="235"/>
                </a:lnTo>
                <a:lnTo>
                  <a:pt x="363" y="235"/>
                </a:lnTo>
                <a:lnTo>
                  <a:pt x="362" y="235"/>
                </a:lnTo>
                <a:lnTo>
                  <a:pt x="360" y="235"/>
                </a:lnTo>
                <a:lnTo>
                  <a:pt x="358" y="235"/>
                </a:lnTo>
                <a:lnTo>
                  <a:pt x="357" y="235"/>
                </a:lnTo>
                <a:lnTo>
                  <a:pt x="355" y="235"/>
                </a:lnTo>
                <a:lnTo>
                  <a:pt x="354" y="235"/>
                </a:lnTo>
                <a:lnTo>
                  <a:pt x="352" y="235"/>
                </a:lnTo>
                <a:lnTo>
                  <a:pt x="350" y="235"/>
                </a:lnTo>
                <a:lnTo>
                  <a:pt x="349" y="235"/>
                </a:lnTo>
                <a:lnTo>
                  <a:pt x="347" y="235"/>
                </a:lnTo>
                <a:lnTo>
                  <a:pt x="346" y="235"/>
                </a:lnTo>
                <a:lnTo>
                  <a:pt x="344" y="235"/>
                </a:lnTo>
                <a:lnTo>
                  <a:pt x="342" y="235"/>
                </a:lnTo>
                <a:lnTo>
                  <a:pt x="341" y="235"/>
                </a:lnTo>
                <a:lnTo>
                  <a:pt x="339" y="235"/>
                </a:lnTo>
                <a:lnTo>
                  <a:pt x="338" y="235"/>
                </a:lnTo>
                <a:lnTo>
                  <a:pt x="336" y="235"/>
                </a:lnTo>
                <a:lnTo>
                  <a:pt x="334" y="235"/>
                </a:lnTo>
                <a:lnTo>
                  <a:pt x="333" y="235"/>
                </a:lnTo>
                <a:lnTo>
                  <a:pt x="331" y="235"/>
                </a:lnTo>
                <a:lnTo>
                  <a:pt x="330" y="235"/>
                </a:lnTo>
                <a:lnTo>
                  <a:pt x="328" y="235"/>
                </a:lnTo>
                <a:lnTo>
                  <a:pt x="326" y="235"/>
                </a:lnTo>
                <a:lnTo>
                  <a:pt x="325" y="235"/>
                </a:lnTo>
                <a:lnTo>
                  <a:pt x="323" y="235"/>
                </a:lnTo>
                <a:lnTo>
                  <a:pt x="322" y="235"/>
                </a:lnTo>
                <a:lnTo>
                  <a:pt x="320" y="235"/>
                </a:lnTo>
                <a:lnTo>
                  <a:pt x="310" y="235"/>
                </a:lnTo>
                <a:lnTo>
                  <a:pt x="307" y="235"/>
                </a:lnTo>
                <a:lnTo>
                  <a:pt x="302" y="237"/>
                </a:lnTo>
                <a:lnTo>
                  <a:pt x="301" y="237"/>
                </a:lnTo>
                <a:lnTo>
                  <a:pt x="299" y="237"/>
                </a:lnTo>
                <a:lnTo>
                  <a:pt x="296" y="237"/>
                </a:lnTo>
                <a:lnTo>
                  <a:pt x="294" y="237"/>
                </a:lnTo>
                <a:lnTo>
                  <a:pt x="282" y="237"/>
                </a:lnTo>
                <a:lnTo>
                  <a:pt x="264" y="237"/>
                </a:lnTo>
                <a:lnTo>
                  <a:pt x="243" y="237"/>
                </a:lnTo>
                <a:lnTo>
                  <a:pt x="237" y="235"/>
                </a:lnTo>
                <a:lnTo>
                  <a:pt x="235" y="235"/>
                </a:lnTo>
                <a:lnTo>
                  <a:pt x="234" y="235"/>
                </a:lnTo>
                <a:lnTo>
                  <a:pt x="232" y="235"/>
                </a:lnTo>
                <a:lnTo>
                  <a:pt x="230" y="235"/>
                </a:lnTo>
                <a:lnTo>
                  <a:pt x="229" y="235"/>
                </a:lnTo>
                <a:lnTo>
                  <a:pt x="229" y="237"/>
                </a:lnTo>
                <a:lnTo>
                  <a:pt x="229" y="238"/>
                </a:lnTo>
                <a:lnTo>
                  <a:pt x="229" y="240"/>
                </a:lnTo>
                <a:lnTo>
                  <a:pt x="229" y="241"/>
                </a:lnTo>
                <a:lnTo>
                  <a:pt x="229" y="243"/>
                </a:lnTo>
                <a:lnTo>
                  <a:pt x="229" y="245"/>
                </a:lnTo>
                <a:lnTo>
                  <a:pt x="229" y="246"/>
                </a:lnTo>
                <a:lnTo>
                  <a:pt x="229" y="248"/>
                </a:lnTo>
                <a:lnTo>
                  <a:pt x="229" y="251"/>
                </a:lnTo>
                <a:lnTo>
                  <a:pt x="230" y="264"/>
                </a:lnTo>
                <a:lnTo>
                  <a:pt x="230" y="273"/>
                </a:lnTo>
                <a:lnTo>
                  <a:pt x="229" y="273"/>
                </a:lnTo>
                <a:lnTo>
                  <a:pt x="226" y="273"/>
                </a:lnTo>
                <a:lnTo>
                  <a:pt x="216" y="273"/>
                </a:lnTo>
                <a:lnTo>
                  <a:pt x="214" y="273"/>
                </a:lnTo>
                <a:lnTo>
                  <a:pt x="213" y="273"/>
                </a:lnTo>
                <a:lnTo>
                  <a:pt x="211" y="273"/>
                </a:lnTo>
                <a:lnTo>
                  <a:pt x="210" y="273"/>
                </a:lnTo>
                <a:lnTo>
                  <a:pt x="208" y="273"/>
                </a:lnTo>
                <a:lnTo>
                  <a:pt x="206" y="273"/>
                </a:lnTo>
                <a:lnTo>
                  <a:pt x="205" y="273"/>
                </a:lnTo>
                <a:lnTo>
                  <a:pt x="203" y="273"/>
                </a:lnTo>
                <a:lnTo>
                  <a:pt x="202" y="273"/>
                </a:lnTo>
                <a:lnTo>
                  <a:pt x="200" y="273"/>
                </a:lnTo>
                <a:lnTo>
                  <a:pt x="200" y="275"/>
                </a:lnTo>
                <a:lnTo>
                  <a:pt x="200" y="277"/>
                </a:lnTo>
                <a:lnTo>
                  <a:pt x="200" y="278"/>
                </a:lnTo>
                <a:lnTo>
                  <a:pt x="200" y="280"/>
                </a:lnTo>
                <a:lnTo>
                  <a:pt x="200" y="281"/>
                </a:lnTo>
                <a:lnTo>
                  <a:pt x="200" y="283"/>
                </a:lnTo>
                <a:lnTo>
                  <a:pt x="200" y="285"/>
                </a:lnTo>
                <a:lnTo>
                  <a:pt x="200" y="286"/>
                </a:lnTo>
                <a:lnTo>
                  <a:pt x="200" y="288"/>
                </a:lnTo>
                <a:lnTo>
                  <a:pt x="200" y="289"/>
                </a:lnTo>
                <a:lnTo>
                  <a:pt x="200" y="291"/>
                </a:lnTo>
                <a:lnTo>
                  <a:pt x="200" y="293"/>
                </a:lnTo>
                <a:lnTo>
                  <a:pt x="200" y="294"/>
                </a:lnTo>
                <a:lnTo>
                  <a:pt x="200" y="296"/>
                </a:lnTo>
                <a:lnTo>
                  <a:pt x="200" y="297"/>
                </a:lnTo>
                <a:lnTo>
                  <a:pt x="200" y="299"/>
                </a:lnTo>
                <a:lnTo>
                  <a:pt x="200" y="301"/>
                </a:lnTo>
                <a:lnTo>
                  <a:pt x="200" y="302"/>
                </a:lnTo>
                <a:lnTo>
                  <a:pt x="200" y="304"/>
                </a:lnTo>
                <a:lnTo>
                  <a:pt x="200" y="305"/>
                </a:lnTo>
                <a:lnTo>
                  <a:pt x="200" y="307"/>
                </a:lnTo>
                <a:lnTo>
                  <a:pt x="200" y="309"/>
                </a:lnTo>
                <a:lnTo>
                  <a:pt x="200" y="310"/>
                </a:lnTo>
                <a:lnTo>
                  <a:pt x="200" y="312"/>
                </a:lnTo>
                <a:lnTo>
                  <a:pt x="200" y="313"/>
                </a:lnTo>
                <a:lnTo>
                  <a:pt x="200" y="315"/>
                </a:lnTo>
                <a:lnTo>
                  <a:pt x="200" y="317"/>
                </a:lnTo>
                <a:lnTo>
                  <a:pt x="200" y="318"/>
                </a:lnTo>
                <a:lnTo>
                  <a:pt x="200" y="320"/>
                </a:lnTo>
                <a:lnTo>
                  <a:pt x="200" y="321"/>
                </a:lnTo>
                <a:lnTo>
                  <a:pt x="200" y="323"/>
                </a:lnTo>
                <a:lnTo>
                  <a:pt x="200" y="325"/>
                </a:lnTo>
                <a:lnTo>
                  <a:pt x="200" y="326"/>
                </a:lnTo>
                <a:lnTo>
                  <a:pt x="200" y="328"/>
                </a:lnTo>
                <a:lnTo>
                  <a:pt x="200" y="329"/>
                </a:lnTo>
                <a:lnTo>
                  <a:pt x="200" y="331"/>
                </a:lnTo>
                <a:lnTo>
                  <a:pt x="200" y="333"/>
                </a:lnTo>
                <a:lnTo>
                  <a:pt x="200" y="334"/>
                </a:lnTo>
                <a:lnTo>
                  <a:pt x="200" y="336"/>
                </a:lnTo>
                <a:lnTo>
                  <a:pt x="200" y="337"/>
                </a:lnTo>
                <a:lnTo>
                  <a:pt x="200" y="339"/>
                </a:lnTo>
                <a:lnTo>
                  <a:pt x="200" y="341"/>
                </a:lnTo>
                <a:lnTo>
                  <a:pt x="200" y="342"/>
                </a:lnTo>
                <a:lnTo>
                  <a:pt x="200" y="344"/>
                </a:lnTo>
                <a:lnTo>
                  <a:pt x="200" y="345"/>
                </a:lnTo>
                <a:lnTo>
                  <a:pt x="200" y="347"/>
                </a:lnTo>
                <a:lnTo>
                  <a:pt x="200" y="349"/>
                </a:lnTo>
                <a:lnTo>
                  <a:pt x="200" y="350"/>
                </a:lnTo>
                <a:lnTo>
                  <a:pt x="200" y="352"/>
                </a:lnTo>
                <a:lnTo>
                  <a:pt x="198" y="352"/>
                </a:lnTo>
                <a:lnTo>
                  <a:pt x="197" y="352"/>
                </a:lnTo>
                <a:lnTo>
                  <a:pt x="195" y="352"/>
                </a:lnTo>
                <a:lnTo>
                  <a:pt x="194" y="352"/>
                </a:lnTo>
                <a:lnTo>
                  <a:pt x="192" y="352"/>
                </a:lnTo>
                <a:lnTo>
                  <a:pt x="190" y="352"/>
                </a:lnTo>
                <a:lnTo>
                  <a:pt x="189" y="352"/>
                </a:lnTo>
                <a:lnTo>
                  <a:pt x="187" y="352"/>
                </a:lnTo>
                <a:lnTo>
                  <a:pt x="187" y="353"/>
                </a:lnTo>
                <a:lnTo>
                  <a:pt x="187" y="355"/>
                </a:lnTo>
                <a:lnTo>
                  <a:pt x="187" y="357"/>
                </a:lnTo>
                <a:lnTo>
                  <a:pt x="187" y="360"/>
                </a:lnTo>
                <a:lnTo>
                  <a:pt x="187" y="361"/>
                </a:lnTo>
                <a:lnTo>
                  <a:pt x="187" y="365"/>
                </a:lnTo>
                <a:lnTo>
                  <a:pt x="187" y="368"/>
                </a:lnTo>
                <a:lnTo>
                  <a:pt x="187" y="369"/>
                </a:lnTo>
                <a:lnTo>
                  <a:pt x="187" y="371"/>
                </a:lnTo>
                <a:lnTo>
                  <a:pt x="187" y="376"/>
                </a:lnTo>
                <a:lnTo>
                  <a:pt x="187" y="377"/>
                </a:lnTo>
                <a:lnTo>
                  <a:pt x="187" y="384"/>
                </a:lnTo>
                <a:lnTo>
                  <a:pt x="186" y="385"/>
                </a:lnTo>
                <a:lnTo>
                  <a:pt x="186" y="389"/>
                </a:lnTo>
                <a:lnTo>
                  <a:pt x="186" y="390"/>
                </a:lnTo>
                <a:lnTo>
                  <a:pt x="187" y="390"/>
                </a:lnTo>
                <a:lnTo>
                  <a:pt x="186" y="392"/>
                </a:lnTo>
                <a:lnTo>
                  <a:pt x="186" y="401"/>
                </a:lnTo>
                <a:lnTo>
                  <a:pt x="187" y="403"/>
                </a:lnTo>
                <a:lnTo>
                  <a:pt x="182" y="403"/>
                </a:lnTo>
                <a:lnTo>
                  <a:pt x="182" y="405"/>
                </a:lnTo>
                <a:lnTo>
                  <a:pt x="181" y="405"/>
                </a:lnTo>
                <a:lnTo>
                  <a:pt x="179" y="414"/>
                </a:lnTo>
                <a:lnTo>
                  <a:pt x="179" y="417"/>
                </a:lnTo>
                <a:lnTo>
                  <a:pt x="179" y="424"/>
                </a:lnTo>
                <a:lnTo>
                  <a:pt x="186" y="424"/>
                </a:lnTo>
                <a:lnTo>
                  <a:pt x="186" y="429"/>
                </a:lnTo>
                <a:lnTo>
                  <a:pt x="186" y="430"/>
                </a:lnTo>
                <a:lnTo>
                  <a:pt x="178" y="430"/>
                </a:lnTo>
                <a:lnTo>
                  <a:pt x="173" y="430"/>
                </a:lnTo>
                <a:lnTo>
                  <a:pt x="171" y="430"/>
                </a:lnTo>
                <a:lnTo>
                  <a:pt x="160" y="430"/>
                </a:lnTo>
                <a:lnTo>
                  <a:pt x="147" y="430"/>
                </a:lnTo>
                <a:lnTo>
                  <a:pt x="144" y="430"/>
                </a:lnTo>
                <a:lnTo>
                  <a:pt x="134" y="430"/>
                </a:lnTo>
                <a:lnTo>
                  <a:pt x="133" y="430"/>
                </a:lnTo>
                <a:lnTo>
                  <a:pt x="131" y="430"/>
                </a:lnTo>
                <a:lnTo>
                  <a:pt x="130" y="430"/>
                </a:lnTo>
                <a:lnTo>
                  <a:pt x="128" y="430"/>
                </a:lnTo>
                <a:lnTo>
                  <a:pt x="126" y="430"/>
                </a:lnTo>
                <a:lnTo>
                  <a:pt x="122" y="430"/>
                </a:lnTo>
                <a:lnTo>
                  <a:pt x="120" y="430"/>
                </a:lnTo>
                <a:lnTo>
                  <a:pt x="118" y="430"/>
                </a:lnTo>
                <a:lnTo>
                  <a:pt x="115" y="430"/>
                </a:lnTo>
                <a:lnTo>
                  <a:pt x="114" y="430"/>
                </a:lnTo>
                <a:lnTo>
                  <a:pt x="107" y="430"/>
                </a:lnTo>
                <a:lnTo>
                  <a:pt x="104" y="430"/>
                </a:lnTo>
                <a:lnTo>
                  <a:pt x="101" y="430"/>
                </a:lnTo>
                <a:lnTo>
                  <a:pt x="101" y="433"/>
                </a:lnTo>
                <a:lnTo>
                  <a:pt x="98" y="433"/>
                </a:lnTo>
                <a:lnTo>
                  <a:pt x="98" y="437"/>
                </a:lnTo>
                <a:lnTo>
                  <a:pt x="94" y="437"/>
                </a:lnTo>
                <a:lnTo>
                  <a:pt x="94" y="438"/>
                </a:lnTo>
                <a:lnTo>
                  <a:pt x="94" y="443"/>
                </a:lnTo>
                <a:lnTo>
                  <a:pt x="91" y="443"/>
                </a:lnTo>
                <a:lnTo>
                  <a:pt x="91" y="446"/>
                </a:lnTo>
                <a:lnTo>
                  <a:pt x="88" y="446"/>
                </a:lnTo>
                <a:lnTo>
                  <a:pt x="88" y="449"/>
                </a:lnTo>
                <a:lnTo>
                  <a:pt x="85" y="449"/>
                </a:lnTo>
                <a:lnTo>
                  <a:pt x="85" y="453"/>
                </a:lnTo>
                <a:lnTo>
                  <a:pt x="82" y="453"/>
                </a:lnTo>
                <a:lnTo>
                  <a:pt x="82" y="456"/>
                </a:lnTo>
                <a:lnTo>
                  <a:pt x="78" y="456"/>
                </a:lnTo>
                <a:lnTo>
                  <a:pt x="78" y="459"/>
                </a:lnTo>
                <a:lnTo>
                  <a:pt x="75" y="459"/>
                </a:lnTo>
                <a:lnTo>
                  <a:pt x="75" y="462"/>
                </a:lnTo>
                <a:lnTo>
                  <a:pt x="74" y="462"/>
                </a:lnTo>
                <a:lnTo>
                  <a:pt x="72" y="462"/>
                </a:lnTo>
                <a:lnTo>
                  <a:pt x="72" y="465"/>
                </a:lnTo>
                <a:lnTo>
                  <a:pt x="69" y="465"/>
                </a:lnTo>
                <a:lnTo>
                  <a:pt x="69" y="467"/>
                </a:lnTo>
                <a:lnTo>
                  <a:pt x="69" y="469"/>
                </a:lnTo>
                <a:lnTo>
                  <a:pt x="66" y="469"/>
                </a:lnTo>
                <a:lnTo>
                  <a:pt x="66" y="472"/>
                </a:lnTo>
                <a:lnTo>
                  <a:pt x="62" y="472"/>
                </a:lnTo>
                <a:lnTo>
                  <a:pt x="62" y="473"/>
                </a:lnTo>
                <a:lnTo>
                  <a:pt x="62" y="475"/>
                </a:lnTo>
                <a:lnTo>
                  <a:pt x="56" y="475"/>
                </a:lnTo>
                <a:lnTo>
                  <a:pt x="56" y="478"/>
                </a:lnTo>
                <a:lnTo>
                  <a:pt x="53" y="478"/>
                </a:lnTo>
                <a:lnTo>
                  <a:pt x="53" y="481"/>
                </a:lnTo>
                <a:lnTo>
                  <a:pt x="51" y="481"/>
                </a:lnTo>
                <a:lnTo>
                  <a:pt x="50" y="481"/>
                </a:lnTo>
                <a:lnTo>
                  <a:pt x="50" y="485"/>
                </a:lnTo>
                <a:lnTo>
                  <a:pt x="48" y="485"/>
                </a:lnTo>
                <a:lnTo>
                  <a:pt x="46" y="485"/>
                </a:lnTo>
                <a:lnTo>
                  <a:pt x="46" y="488"/>
                </a:lnTo>
                <a:lnTo>
                  <a:pt x="45" y="488"/>
                </a:lnTo>
                <a:lnTo>
                  <a:pt x="43" y="488"/>
                </a:lnTo>
                <a:lnTo>
                  <a:pt x="43" y="489"/>
                </a:lnTo>
                <a:lnTo>
                  <a:pt x="37" y="486"/>
                </a:lnTo>
                <a:lnTo>
                  <a:pt x="35" y="485"/>
                </a:lnTo>
                <a:lnTo>
                  <a:pt x="34" y="485"/>
                </a:lnTo>
                <a:lnTo>
                  <a:pt x="34" y="483"/>
                </a:lnTo>
                <a:lnTo>
                  <a:pt x="32" y="481"/>
                </a:lnTo>
                <a:lnTo>
                  <a:pt x="30" y="481"/>
                </a:lnTo>
                <a:lnTo>
                  <a:pt x="22" y="475"/>
                </a:lnTo>
                <a:lnTo>
                  <a:pt x="18" y="473"/>
                </a:lnTo>
                <a:lnTo>
                  <a:pt x="11" y="469"/>
                </a:lnTo>
                <a:lnTo>
                  <a:pt x="3" y="462"/>
                </a:lnTo>
                <a:lnTo>
                  <a:pt x="0" y="461"/>
                </a:lnTo>
                <a:lnTo>
                  <a:pt x="0" y="457"/>
                </a:lnTo>
                <a:lnTo>
                  <a:pt x="2" y="457"/>
                </a:lnTo>
                <a:lnTo>
                  <a:pt x="2" y="456"/>
                </a:lnTo>
                <a:lnTo>
                  <a:pt x="3" y="456"/>
                </a:lnTo>
                <a:lnTo>
                  <a:pt x="5" y="456"/>
                </a:lnTo>
                <a:lnTo>
                  <a:pt x="6" y="456"/>
                </a:lnTo>
                <a:lnTo>
                  <a:pt x="8" y="456"/>
                </a:lnTo>
                <a:lnTo>
                  <a:pt x="10" y="456"/>
                </a:lnTo>
                <a:lnTo>
                  <a:pt x="11" y="457"/>
                </a:lnTo>
                <a:lnTo>
                  <a:pt x="13" y="456"/>
                </a:lnTo>
                <a:lnTo>
                  <a:pt x="14" y="456"/>
                </a:lnTo>
                <a:lnTo>
                  <a:pt x="16" y="454"/>
                </a:lnTo>
                <a:lnTo>
                  <a:pt x="16" y="453"/>
                </a:lnTo>
                <a:lnTo>
                  <a:pt x="18" y="451"/>
                </a:lnTo>
                <a:lnTo>
                  <a:pt x="19" y="451"/>
                </a:lnTo>
                <a:lnTo>
                  <a:pt x="21" y="451"/>
                </a:lnTo>
                <a:lnTo>
                  <a:pt x="22" y="451"/>
                </a:lnTo>
                <a:lnTo>
                  <a:pt x="24" y="451"/>
                </a:lnTo>
                <a:lnTo>
                  <a:pt x="24" y="449"/>
                </a:lnTo>
                <a:lnTo>
                  <a:pt x="26" y="449"/>
                </a:lnTo>
                <a:lnTo>
                  <a:pt x="26" y="448"/>
                </a:lnTo>
                <a:lnTo>
                  <a:pt x="26" y="445"/>
                </a:lnTo>
                <a:lnTo>
                  <a:pt x="26" y="443"/>
                </a:lnTo>
                <a:lnTo>
                  <a:pt x="26" y="441"/>
                </a:lnTo>
                <a:lnTo>
                  <a:pt x="26" y="440"/>
                </a:lnTo>
                <a:lnTo>
                  <a:pt x="26" y="438"/>
                </a:lnTo>
                <a:lnTo>
                  <a:pt x="26" y="437"/>
                </a:lnTo>
                <a:lnTo>
                  <a:pt x="27" y="435"/>
                </a:lnTo>
                <a:lnTo>
                  <a:pt x="27" y="433"/>
                </a:lnTo>
                <a:lnTo>
                  <a:pt x="29" y="433"/>
                </a:lnTo>
                <a:lnTo>
                  <a:pt x="29" y="430"/>
                </a:lnTo>
                <a:lnTo>
                  <a:pt x="30" y="430"/>
                </a:lnTo>
                <a:lnTo>
                  <a:pt x="30" y="429"/>
                </a:lnTo>
                <a:lnTo>
                  <a:pt x="32" y="427"/>
                </a:lnTo>
                <a:lnTo>
                  <a:pt x="34" y="427"/>
                </a:lnTo>
                <a:lnTo>
                  <a:pt x="35" y="429"/>
                </a:lnTo>
                <a:lnTo>
                  <a:pt x="37" y="429"/>
                </a:lnTo>
                <a:lnTo>
                  <a:pt x="38" y="429"/>
                </a:lnTo>
                <a:lnTo>
                  <a:pt x="40" y="429"/>
                </a:lnTo>
                <a:lnTo>
                  <a:pt x="42" y="427"/>
                </a:lnTo>
                <a:lnTo>
                  <a:pt x="43" y="427"/>
                </a:lnTo>
                <a:lnTo>
                  <a:pt x="43" y="425"/>
                </a:lnTo>
                <a:lnTo>
                  <a:pt x="45" y="425"/>
                </a:lnTo>
                <a:lnTo>
                  <a:pt x="46" y="424"/>
                </a:lnTo>
                <a:lnTo>
                  <a:pt x="46" y="422"/>
                </a:lnTo>
                <a:lnTo>
                  <a:pt x="46" y="421"/>
                </a:lnTo>
                <a:lnTo>
                  <a:pt x="46" y="419"/>
                </a:lnTo>
                <a:lnTo>
                  <a:pt x="48" y="417"/>
                </a:lnTo>
                <a:lnTo>
                  <a:pt x="50" y="416"/>
                </a:lnTo>
                <a:lnTo>
                  <a:pt x="51" y="416"/>
                </a:lnTo>
                <a:lnTo>
                  <a:pt x="53" y="416"/>
                </a:lnTo>
                <a:lnTo>
                  <a:pt x="53" y="414"/>
                </a:lnTo>
                <a:lnTo>
                  <a:pt x="54" y="413"/>
                </a:lnTo>
                <a:lnTo>
                  <a:pt x="53" y="413"/>
                </a:lnTo>
                <a:lnTo>
                  <a:pt x="53" y="411"/>
                </a:lnTo>
                <a:lnTo>
                  <a:pt x="53" y="409"/>
                </a:lnTo>
                <a:lnTo>
                  <a:pt x="53" y="408"/>
                </a:lnTo>
                <a:lnTo>
                  <a:pt x="54" y="406"/>
                </a:lnTo>
                <a:lnTo>
                  <a:pt x="53" y="405"/>
                </a:lnTo>
                <a:lnTo>
                  <a:pt x="53" y="403"/>
                </a:lnTo>
                <a:lnTo>
                  <a:pt x="53" y="401"/>
                </a:lnTo>
                <a:lnTo>
                  <a:pt x="53" y="400"/>
                </a:lnTo>
                <a:lnTo>
                  <a:pt x="53" y="398"/>
                </a:lnTo>
                <a:lnTo>
                  <a:pt x="53" y="397"/>
                </a:lnTo>
                <a:lnTo>
                  <a:pt x="54" y="395"/>
                </a:lnTo>
                <a:lnTo>
                  <a:pt x="54" y="393"/>
                </a:lnTo>
                <a:lnTo>
                  <a:pt x="56" y="392"/>
                </a:lnTo>
                <a:lnTo>
                  <a:pt x="56" y="390"/>
                </a:lnTo>
                <a:lnTo>
                  <a:pt x="58" y="390"/>
                </a:lnTo>
                <a:lnTo>
                  <a:pt x="58" y="389"/>
                </a:lnTo>
                <a:lnTo>
                  <a:pt x="58" y="387"/>
                </a:lnTo>
                <a:lnTo>
                  <a:pt x="59" y="387"/>
                </a:lnTo>
                <a:lnTo>
                  <a:pt x="59" y="385"/>
                </a:lnTo>
                <a:lnTo>
                  <a:pt x="61" y="385"/>
                </a:lnTo>
                <a:lnTo>
                  <a:pt x="61" y="384"/>
                </a:lnTo>
                <a:lnTo>
                  <a:pt x="62" y="384"/>
                </a:lnTo>
                <a:lnTo>
                  <a:pt x="64" y="384"/>
                </a:lnTo>
                <a:lnTo>
                  <a:pt x="66" y="382"/>
                </a:lnTo>
                <a:lnTo>
                  <a:pt x="67" y="382"/>
                </a:lnTo>
                <a:lnTo>
                  <a:pt x="69" y="382"/>
                </a:lnTo>
                <a:lnTo>
                  <a:pt x="70" y="382"/>
                </a:lnTo>
                <a:lnTo>
                  <a:pt x="72" y="382"/>
                </a:lnTo>
                <a:lnTo>
                  <a:pt x="74" y="381"/>
                </a:lnTo>
                <a:lnTo>
                  <a:pt x="74" y="379"/>
                </a:lnTo>
                <a:lnTo>
                  <a:pt x="75" y="379"/>
                </a:lnTo>
                <a:lnTo>
                  <a:pt x="75" y="377"/>
                </a:lnTo>
                <a:lnTo>
                  <a:pt x="77" y="377"/>
                </a:lnTo>
                <a:lnTo>
                  <a:pt x="78" y="377"/>
                </a:lnTo>
                <a:lnTo>
                  <a:pt x="80" y="376"/>
                </a:lnTo>
                <a:lnTo>
                  <a:pt x="80" y="374"/>
                </a:lnTo>
                <a:lnTo>
                  <a:pt x="82" y="374"/>
                </a:lnTo>
                <a:lnTo>
                  <a:pt x="82" y="373"/>
                </a:lnTo>
                <a:lnTo>
                  <a:pt x="83" y="373"/>
                </a:lnTo>
                <a:lnTo>
                  <a:pt x="85" y="373"/>
                </a:lnTo>
                <a:lnTo>
                  <a:pt x="86" y="373"/>
                </a:lnTo>
                <a:lnTo>
                  <a:pt x="88" y="374"/>
                </a:lnTo>
                <a:lnTo>
                  <a:pt x="90" y="374"/>
                </a:lnTo>
                <a:lnTo>
                  <a:pt x="91" y="374"/>
                </a:lnTo>
                <a:lnTo>
                  <a:pt x="94" y="374"/>
                </a:lnTo>
                <a:lnTo>
                  <a:pt x="96" y="374"/>
                </a:lnTo>
                <a:lnTo>
                  <a:pt x="98" y="374"/>
                </a:lnTo>
                <a:lnTo>
                  <a:pt x="99" y="374"/>
                </a:lnTo>
                <a:lnTo>
                  <a:pt x="99" y="373"/>
                </a:lnTo>
                <a:lnTo>
                  <a:pt x="101" y="371"/>
                </a:lnTo>
                <a:lnTo>
                  <a:pt x="101" y="369"/>
                </a:lnTo>
                <a:lnTo>
                  <a:pt x="99" y="368"/>
                </a:lnTo>
                <a:lnTo>
                  <a:pt x="96" y="366"/>
                </a:lnTo>
                <a:lnTo>
                  <a:pt x="94" y="366"/>
                </a:lnTo>
                <a:lnTo>
                  <a:pt x="93" y="365"/>
                </a:lnTo>
                <a:lnTo>
                  <a:pt x="91" y="363"/>
                </a:lnTo>
                <a:lnTo>
                  <a:pt x="91" y="361"/>
                </a:lnTo>
                <a:lnTo>
                  <a:pt x="93" y="361"/>
                </a:lnTo>
                <a:lnTo>
                  <a:pt x="93" y="360"/>
                </a:lnTo>
                <a:lnTo>
                  <a:pt x="94" y="358"/>
                </a:lnTo>
                <a:lnTo>
                  <a:pt x="96" y="357"/>
                </a:lnTo>
                <a:lnTo>
                  <a:pt x="98" y="357"/>
                </a:lnTo>
                <a:lnTo>
                  <a:pt x="99" y="355"/>
                </a:lnTo>
                <a:lnTo>
                  <a:pt x="101" y="353"/>
                </a:lnTo>
                <a:lnTo>
                  <a:pt x="102" y="352"/>
                </a:lnTo>
                <a:lnTo>
                  <a:pt x="102" y="350"/>
                </a:lnTo>
                <a:lnTo>
                  <a:pt x="102" y="349"/>
                </a:lnTo>
                <a:lnTo>
                  <a:pt x="102" y="347"/>
                </a:lnTo>
                <a:lnTo>
                  <a:pt x="102" y="345"/>
                </a:lnTo>
                <a:lnTo>
                  <a:pt x="101" y="344"/>
                </a:lnTo>
                <a:lnTo>
                  <a:pt x="99" y="342"/>
                </a:lnTo>
                <a:lnTo>
                  <a:pt x="99" y="341"/>
                </a:lnTo>
                <a:lnTo>
                  <a:pt x="99" y="339"/>
                </a:lnTo>
                <a:lnTo>
                  <a:pt x="98" y="339"/>
                </a:lnTo>
                <a:lnTo>
                  <a:pt x="98" y="337"/>
                </a:lnTo>
                <a:lnTo>
                  <a:pt x="98" y="334"/>
                </a:lnTo>
                <a:lnTo>
                  <a:pt x="99" y="333"/>
                </a:lnTo>
                <a:lnTo>
                  <a:pt x="99" y="331"/>
                </a:lnTo>
                <a:lnTo>
                  <a:pt x="101" y="331"/>
                </a:lnTo>
                <a:lnTo>
                  <a:pt x="101" y="329"/>
                </a:lnTo>
                <a:lnTo>
                  <a:pt x="102" y="328"/>
                </a:lnTo>
                <a:lnTo>
                  <a:pt x="104" y="328"/>
                </a:lnTo>
                <a:lnTo>
                  <a:pt x="104" y="326"/>
                </a:lnTo>
                <a:lnTo>
                  <a:pt x="106" y="326"/>
                </a:lnTo>
                <a:lnTo>
                  <a:pt x="107" y="325"/>
                </a:lnTo>
                <a:lnTo>
                  <a:pt x="109" y="323"/>
                </a:lnTo>
                <a:lnTo>
                  <a:pt x="109" y="321"/>
                </a:lnTo>
                <a:lnTo>
                  <a:pt x="109" y="320"/>
                </a:lnTo>
                <a:lnTo>
                  <a:pt x="107" y="320"/>
                </a:lnTo>
                <a:lnTo>
                  <a:pt x="107" y="318"/>
                </a:lnTo>
                <a:lnTo>
                  <a:pt x="107" y="317"/>
                </a:lnTo>
                <a:lnTo>
                  <a:pt x="107" y="315"/>
                </a:lnTo>
                <a:lnTo>
                  <a:pt x="109" y="313"/>
                </a:lnTo>
                <a:lnTo>
                  <a:pt x="109" y="312"/>
                </a:lnTo>
                <a:lnTo>
                  <a:pt x="112" y="310"/>
                </a:lnTo>
                <a:lnTo>
                  <a:pt x="114" y="309"/>
                </a:lnTo>
                <a:lnTo>
                  <a:pt x="114" y="307"/>
                </a:lnTo>
                <a:lnTo>
                  <a:pt x="114" y="305"/>
                </a:lnTo>
                <a:lnTo>
                  <a:pt x="114" y="304"/>
                </a:lnTo>
                <a:lnTo>
                  <a:pt x="114" y="302"/>
                </a:lnTo>
                <a:lnTo>
                  <a:pt x="112" y="299"/>
                </a:lnTo>
                <a:lnTo>
                  <a:pt x="112" y="297"/>
                </a:lnTo>
                <a:lnTo>
                  <a:pt x="112" y="296"/>
                </a:lnTo>
                <a:lnTo>
                  <a:pt x="112" y="294"/>
                </a:lnTo>
                <a:lnTo>
                  <a:pt x="112" y="293"/>
                </a:lnTo>
                <a:lnTo>
                  <a:pt x="114" y="291"/>
                </a:lnTo>
                <a:lnTo>
                  <a:pt x="114" y="289"/>
                </a:lnTo>
                <a:lnTo>
                  <a:pt x="114" y="288"/>
                </a:lnTo>
                <a:lnTo>
                  <a:pt x="114" y="286"/>
                </a:lnTo>
                <a:lnTo>
                  <a:pt x="114" y="285"/>
                </a:lnTo>
                <a:lnTo>
                  <a:pt x="114" y="283"/>
                </a:lnTo>
                <a:lnTo>
                  <a:pt x="114" y="281"/>
                </a:lnTo>
                <a:lnTo>
                  <a:pt x="114" y="280"/>
                </a:lnTo>
                <a:lnTo>
                  <a:pt x="114" y="278"/>
                </a:lnTo>
                <a:lnTo>
                  <a:pt x="114" y="277"/>
                </a:lnTo>
                <a:lnTo>
                  <a:pt x="114" y="275"/>
                </a:lnTo>
                <a:lnTo>
                  <a:pt x="114" y="273"/>
                </a:lnTo>
                <a:lnTo>
                  <a:pt x="112" y="273"/>
                </a:lnTo>
                <a:lnTo>
                  <a:pt x="112" y="272"/>
                </a:lnTo>
                <a:lnTo>
                  <a:pt x="112" y="270"/>
                </a:lnTo>
                <a:lnTo>
                  <a:pt x="110" y="269"/>
                </a:lnTo>
                <a:lnTo>
                  <a:pt x="110" y="267"/>
                </a:lnTo>
                <a:lnTo>
                  <a:pt x="109" y="265"/>
                </a:lnTo>
                <a:lnTo>
                  <a:pt x="109" y="264"/>
                </a:lnTo>
                <a:lnTo>
                  <a:pt x="107" y="262"/>
                </a:lnTo>
                <a:lnTo>
                  <a:pt x="107" y="261"/>
                </a:lnTo>
                <a:lnTo>
                  <a:pt x="106" y="257"/>
                </a:lnTo>
                <a:lnTo>
                  <a:pt x="106" y="256"/>
                </a:lnTo>
                <a:lnTo>
                  <a:pt x="106" y="254"/>
                </a:lnTo>
                <a:lnTo>
                  <a:pt x="106" y="253"/>
                </a:lnTo>
                <a:lnTo>
                  <a:pt x="106" y="246"/>
                </a:lnTo>
                <a:lnTo>
                  <a:pt x="106" y="245"/>
                </a:lnTo>
                <a:lnTo>
                  <a:pt x="106" y="243"/>
                </a:lnTo>
                <a:lnTo>
                  <a:pt x="104" y="240"/>
                </a:lnTo>
                <a:lnTo>
                  <a:pt x="104" y="238"/>
                </a:lnTo>
                <a:lnTo>
                  <a:pt x="101" y="235"/>
                </a:lnTo>
                <a:lnTo>
                  <a:pt x="99" y="233"/>
                </a:lnTo>
                <a:lnTo>
                  <a:pt x="96" y="230"/>
                </a:lnTo>
                <a:lnTo>
                  <a:pt x="96" y="229"/>
                </a:lnTo>
                <a:lnTo>
                  <a:pt x="96" y="227"/>
                </a:lnTo>
                <a:lnTo>
                  <a:pt x="96" y="225"/>
                </a:lnTo>
                <a:lnTo>
                  <a:pt x="98" y="224"/>
                </a:lnTo>
                <a:lnTo>
                  <a:pt x="98" y="222"/>
                </a:lnTo>
                <a:lnTo>
                  <a:pt x="101" y="222"/>
                </a:lnTo>
                <a:lnTo>
                  <a:pt x="104" y="221"/>
                </a:lnTo>
                <a:lnTo>
                  <a:pt x="107" y="219"/>
                </a:lnTo>
                <a:lnTo>
                  <a:pt x="109" y="217"/>
                </a:lnTo>
                <a:lnTo>
                  <a:pt x="110" y="216"/>
                </a:lnTo>
                <a:lnTo>
                  <a:pt x="112" y="213"/>
                </a:lnTo>
                <a:lnTo>
                  <a:pt x="112" y="211"/>
                </a:lnTo>
                <a:lnTo>
                  <a:pt x="115" y="206"/>
                </a:lnTo>
                <a:lnTo>
                  <a:pt x="117" y="203"/>
                </a:lnTo>
                <a:lnTo>
                  <a:pt x="118" y="201"/>
                </a:lnTo>
                <a:lnTo>
                  <a:pt x="118" y="198"/>
                </a:lnTo>
                <a:lnTo>
                  <a:pt x="118" y="195"/>
                </a:lnTo>
                <a:lnTo>
                  <a:pt x="118" y="192"/>
                </a:lnTo>
                <a:lnTo>
                  <a:pt x="117" y="189"/>
                </a:lnTo>
                <a:lnTo>
                  <a:pt x="117" y="187"/>
                </a:lnTo>
                <a:lnTo>
                  <a:pt x="115" y="185"/>
                </a:lnTo>
                <a:lnTo>
                  <a:pt x="114" y="184"/>
                </a:lnTo>
                <a:lnTo>
                  <a:pt x="114" y="182"/>
                </a:lnTo>
                <a:lnTo>
                  <a:pt x="110" y="181"/>
                </a:lnTo>
                <a:lnTo>
                  <a:pt x="110" y="179"/>
                </a:lnTo>
                <a:lnTo>
                  <a:pt x="109" y="176"/>
                </a:lnTo>
                <a:lnTo>
                  <a:pt x="107" y="174"/>
                </a:lnTo>
                <a:lnTo>
                  <a:pt x="106" y="173"/>
                </a:lnTo>
                <a:lnTo>
                  <a:pt x="106" y="171"/>
                </a:lnTo>
                <a:lnTo>
                  <a:pt x="106" y="169"/>
                </a:lnTo>
                <a:lnTo>
                  <a:pt x="106" y="166"/>
                </a:lnTo>
                <a:lnTo>
                  <a:pt x="106" y="165"/>
                </a:lnTo>
                <a:lnTo>
                  <a:pt x="104" y="161"/>
                </a:lnTo>
                <a:lnTo>
                  <a:pt x="102" y="158"/>
                </a:lnTo>
                <a:lnTo>
                  <a:pt x="102" y="157"/>
                </a:lnTo>
                <a:lnTo>
                  <a:pt x="101" y="153"/>
                </a:lnTo>
                <a:lnTo>
                  <a:pt x="99" y="152"/>
                </a:lnTo>
                <a:lnTo>
                  <a:pt x="99" y="150"/>
                </a:lnTo>
                <a:lnTo>
                  <a:pt x="99" y="149"/>
                </a:lnTo>
                <a:lnTo>
                  <a:pt x="101" y="147"/>
                </a:lnTo>
                <a:lnTo>
                  <a:pt x="102" y="145"/>
                </a:lnTo>
                <a:lnTo>
                  <a:pt x="102" y="144"/>
                </a:lnTo>
                <a:lnTo>
                  <a:pt x="102" y="142"/>
                </a:lnTo>
                <a:lnTo>
                  <a:pt x="101" y="142"/>
                </a:lnTo>
                <a:lnTo>
                  <a:pt x="99" y="142"/>
                </a:lnTo>
                <a:lnTo>
                  <a:pt x="98" y="142"/>
                </a:lnTo>
                <a:lnTo>
                  <a:pt x="96" y="141"/>
                </a:lnTo>
                <a:lnTo>
                  <a:pt x="94" y="141"/>
                </a:lnTo>
                <a:lnTo>
                  <a:pt x="93" y="139"/>
                </a:lnTo>
                <a:lnTo>
                  <a:pt x="93" y="137"/>
                </a:lnTo>
                <a:lnTo>
                  <a:pt x="91" y="136"/>
                </a:lnTo>
                <a:lnTo>
                  <a:pt x="91" y="134"/>
                </a:lnTo>
                <a:lnTo>
                  <a:pt x="91" y="133"/>
                </a:lnTo>
                <a:lnTo>
                  <a:pt x="91" y="131"/>
                </a:lnTo>
                <a:lnTo>
                  <a:pt x="90" y="131"/>
                </a:lnTo>
                <a:lnTo>
                  <a:pt x="90" y="129"/>
                </a:lnTo>
                <a:lnTo>
                  <a:pt x="91" y="129"/>
                </a:lnTo>
                <a:lnTo>
                  <a:pt x="94" y="129"/>
                </a:lnTo>
                <a:lnTo>
                  <a:pt x="96" y="129"/>
                </a:lnTo>
                <a:lnTo>
                  <a:pt x="98" y="129"/>
                </a:lnTo>
                <a:lnTo>
                  <a:pt x="98" y="131"/>
                </a:lnTo>
                <a:lnTo>
                  <a:pt x="99" y="131"/>
                </a:lnTo>
                <a:lnTo>
                  <a:pt x="101" y="131"/>
                </a:lnTo>
                <a:lnTo>
                  <a:pt x="102" y="131"/>
                </a:lnTo>
                <a:lnTo>
                  <a:pt x="104" y="131"/>
                </a:lnTo>
                <a:lnTo>
                  <a:pt x="106" y="131"/>
                </a:lnTo>
                <a:lnTo>
                  <a:pt x="107" y="133"/>
                </a:lnTo>
                <a:lnTo>
                  <a:pt x="109" y="133"/>
                </a:lnTo>
                <a:lnTo>
                  <a:pt x="110" y="133"/>
                </a:lnTo>
                <a:lnTo>
                  <a:pt x="112" y="133"/>
                </a:lnTo>
                <a:lnTo>
                  <a:pt x="115" y="133"/>
                </a:lnTo>
                <a:lnTo>
                  <a:pt x="117" y="133"/>
                </a:lnTo>
                <a:lnTo>
                  <a:pt x="118" y="133"/>
                </a:lnTo>
                <a:lnTo>
                  <a:pt x="120" y="133"/>
                </a:lnTo>
                <a:lnTo>
                  <a:pt x="122" y="134"/>
                </a:lnTo>
                <a:lnTo>
                  <a:pt x="122" y="133"/>
                </a:lnTo>
                <a:lnTo>
                  <a:pt x="123" y="133"/>
                </a:lnTo>
                <a:lnTo>
                  <a:pt x="125" y="134"/>
                </a:lnTo>
                <a:lnTo>
                  <a:pt x="125" y="133"/>
                </a:lnTo>
                <a:lnTo>
                  <a:pt x="125" y="134"/>
                </a:lnTo>
                <a:lnTo>
                  <a:pt x="126" y="134"/>
                </a:lnTo>
                <a:lnTo>
                  <a:pt x="126" y="133"/>
                </a:lnTo>
                <a:lnTo>
                  <a:pt x="128" y="133"/>
                </a:lnTo>
                <a:lnTo>
                  <a:pt x="130" y="133"/>
                </a:lnTo>
                <a:lnTo>
                  <a:pt x="130" y="134"/>
                </a:lnTo>
                <a:lnTo>
                  <a:pt x="131" y="136"/>
                </a:lnTo>
                <a:lnTo>
                  <a:pt x="134" y="137"/>
                </a:lnTo>
                <a:lnTo>
                  <a:pt x="142" y="139"/>
                </a:lnTo>
                <a:lnTo>
                  <a:pt x="144" y="139"/>
                </a:lnTo>
                <a:lnTo>
                  <a:pt x="146" y="139"/>
                </a:lnTo>
                <a:lnTo>
                  <a:pt x="147" y="139"/>
                </a:lnTo>
                <a:lnTo>
                  <a:pt x="149" y="139"/>
                </a:lnTo>
                <a:lnTo>
                  <a:pt x="150" y="139"/>
                </a:lnTo>
                <a:lnTo>
                  <a:pt x="152" y="139"/>
                </a:lnTo>
                <a:lnTo>
                  <a:pt x="154" y="141"/>
                </a:lnTo>
                <a:lnTo>
                  <a:pt x="155" y="142"/>
                </a:lnTo>
                <a:lnTo>
                  <a:pt x="155" y="141"/>
                </a:lnTo>
                <a:lnTo>
                  <a:pt x="157" y="141"/>
                </a:lnTo>
                <a:lnTo>
                  <a:pt x="158" y="141"/>
                </a:lnTo>
                <a:lnTo>
                  <a:pt x="160" y="141"/>
                </a:lnTo>
                <a:lnTo>
                  <a:pt x="162" y="141"/>
                </a:lnTo>
                <a:lnTo>
                  <a:pt x="163" y="141"/>
                </a:lnTo>
                <a:lnTo>
                  <a:pt x="165" y="141"/>
                </a:lnTo>
                <a:lnTo>
                  <a:pt x="166" y="141"/>
                </a:lnTo>
                <a:lnTo>
                  <a:pt x="168" y="141"/>
                </a:lnTo>
                <a:lnTo>
                  <a:pt x="170" y="141"/>
                </a:lnTo>
                <a:lnTo>
                  <a:pt x="171" y="141"/>
                </a:lnTo>
                <a:lnTo>
                  <a:pt x="173" y="141"/>
                </a:lnTo>
                <a:lnTo>
                  <a:pt x="174" y="141"/>
                </a:lnTo>
                <a:lnTo>
                  <a:pt x="176" y="142"/>
                </a:lnTo>
                <a:lnTo>
                  <a:pt x="178" y="142"/>
                </a:lnTo>
                <a:lnTo>
                  <a:pt x="178" y="141"/>
                </a:lnTo>
                <a:lnTo>
                  <a:pt x="179" y="141"/>
                </a:lnTo>
                <a:lnTo>
                  <a:pt x="179" y="142"/>
                </a:lnTo>
                <a:lnTo>
                  <a:pt x="181" y="142"/>
                </a:lnTo>
                <a:lnTo>
                  <a:pt x="182" y="141"/>
                </a:lnTo>
                <a:lnTo>
                  <a:pt x="184" y="141"/>
                </a:lnTo>
                <a:lnTo>
                  <a:pt x="186" y="141"/>
                </a:lnTo>
                <a:lnTo>
                  <a:pt x="187" y="139"/>
                </a:lnTo>
                <a:lnTo>
                  <a:pt x="189" y="139"/>
                </a:lnTo>
                <a:lnTo>
                  <a:pt x="189" y="141"/>
                </a:lnTo>
                <a:lnTo>
                  <a:pt x="190" y="141"/>
                </a:lnTo>
                <a:lnTo>
                  <a:pt x="190" y="139"/>
                </a:lnTo>
                <a:lnTo>
                  <a:pt x="192" y="139"/>
                </a:lnTo>
                <a:lnTo>
                  <a:pt x="194" y="139"/>
                </a:lnTo>
                <a:lnTo>
                  <a:pt x="195" y="139"/>
                </a:lnTo>
                <a:lnTo>
                  <a:pt x="195" y="137"/>
                </a:lnTo>
                <a:lnTo>
                  <a:pt x="197" y="139"/>
                </a:lnTo>
                <a:lnTo>
                  <a:pt x="197" y="137"/>
                </a:lnTo>
                <a:lnTo>
                  <a:pt x="198" y="137"/>
                </a:lnTo>
                <a:lnTo>
                  <a:pt x="200" y="137"/>
                </a:lnTo>
                <a:lnTo>
                  <a:pt x="202" y="137"/>
                </a:lnTo>
                <a:lnTo>
                  <a:pt x="203" y="136"/>
                </a:lnTo>
                <a:lnTo>
                  <a:pt x="205" y="136"/>
                </a:lnTo>
                <a:lnTo>
                  <a:pt x="206" y="136"/>
                </a:lnTo>
                <a:lnTo>
                  <a:pt x="206" y="134"/>
                </a:lnTo>
                <a:lnTo>
                  <a:pt x="208" y="134"/>
                </a:lnTo>
                <a:lnTo>
                  <a:pt x="210" y="134"/>
                </a:lnTo>
                <a:lnTo>
                  <a:pt x="214" y="134"/>
                </a:lnTo>
                <a:lnTo>
                  <a:pt x="214" y="133"/>
                </a:lnTo>
                <a:lnTo>
                  <a:pt x="216" y="133"/>
                </a:lnTo>
                <a:lnTo>
                  <a:pt x="216" y="131"/>
                </a:lnTo>
                <a:lnTo>
                  <a:pt x="218" y="131"/>
                </a:lnTo>
                <a:lnTo>
                  <a:pt x="219" y="131"/>
                </a:lnTo>
                <a:lnTo>
                  <a:pt x="219" y="129"/>
                </a:lnTo>
                <a:lnTo>
                  <a:pt x="221" y="129"/>
                </a:lnTo>
                <a:lnTo>
                  <a:pt x="221" y="128"/>
                </a:lnTo>
                <a:lnTo>
                  <a:pt x="222" y="128"/>
                </a:lnTo>
                <a:lnTo>
                  <a:pt x="222" y="126"/>
                </a:lnTo>
                <a:lnTo>
                  <a:pt x="224" y="126"/>
                </a:lnTo>
                <a:lnTo>
                  <a:pt x="224" y="125"/>
                </a:lnTo>
                <a:lnTo>
                  <a:pt x="226" y="123"/>
                </a:lnTo>
                <a:lnTo>
                  <a:pt x="226" y="121"/>
                </a:lnTo>
                <a:lnTo>
                  <a:pt x="226" y="120"/>
                </a:lnTo>
                <a:lnTo>
                  <a:pt x="226" y="118"/>
                </a:lnTo>
                <a:lnTo>
                  <a:pt x="227" y="118"/>
                </a:lnTo>
                <a:lnTo>
                  <a:pt x="229" y="118"/>
                </a:lnTo>
                <a:lnTo>
                  <a:pt x="229" y="117"/>
                </a:lnTo>
                <a:lnTo>
                  <a:pt x="230" y="117"/>
                </a:lnTo>
                <a:lnTo>
                  <a:pt x="230" y="115"/>
                </a:lnTo>
                <a:lnTo>
                  <a:pt x="229" y="115"/>
                </a:lnTo>
                <a:lnTo>
                  <a:pt x="229" y="113"/>
                </a:lnTo>
                <a:lnTo>
                  <a:pt x="229" y="112"/>
                </a:lnTo>
                <a:lnTo>
                  <a:pt x="229" y="110"/>
                </a:lnTo>
                <a:lnTo>
                  <a:pt x="227" y="110"/>
                </a:lnTo>
                <a:lnTo>
                  <a:pt x="227" y="109"/>
                </a:lnTo>
                <a:lnTo>
                  <a:pt x="227" y="110"/>
                </a:lnTo>
                <a:lnTo>
                  <a:pt x="227" y="109"/>
                </a:lnTo>
                <a:lnTo>
                  <a:pt x="227" y="107"/>
                </a:lnTo>
                <a:lnTo>
                  <a:pt x="229" y="107"/>
                </a:lnTo>
                <a:lnTo>
                  <a:pt x="229" y="109"/>
                </a:lnTo>
                <a:lnTo>
                  <a:pt x="230" y="109"/>
                </a:lnTo>
                <a:lnTo>
                  <a:pt x="230" y="110"/>
                </a:lnTo>
                <a:lnTo>
                  <a:pt x="232" y="110"/>
                </a:lnTo>
                <a:lnTo>
                  <a:pt x="234" y="110"/>
                </a:lnTo>
                <a:lnTo>
                  <a:pt x="235" y="110"/>
                </a:lnTo>
                <a:lnTo>
                  <a:pt x="237" y="110"/>
                </a:lnTo>
                <a:lnTo>
                  <a:pt x="237" y="109"/>
                </a:lnTo>
                <a:lnTo>
                  <a:pt x="238" y="109"/>
                </a:lnTo>
                <a:lnTo>
                  <a:pt x="240" y="107"/>
                </a:lnTo>
                <a:lnTo>
                  <a:pt x="242" y="107"/>
                </a:lnTo>
                <a:lnTo>
                  <a:pt x="243" y="105"/>
                </a:lnTo>
                <a:lnTo>
                  <a:pt x="245" y="104"/>
                </a:lnTo>
                <a:lnTo>
                  <a:pt x="246" y="104"/>
                </a:lnTo>
                <a:lnTo>
                  <a:pt x="246" y="102"/>
                </a:lnTo>
                <a:lnTo>
                  <a:pt x="248" y="102"/>
                </a:lnTo>
                <a:lnTo>
                  <a:pt x="248" y="101"/>
                </a:lnTo>
                <a:lnTo>
                  <a:pt x="250" y="101"/>
                </a:lnTo>
                <a:lnTo>
                  <a:pt x="251" y="101"/>
                </a:lnTo>
                <a:lnTo>
                  <a:pt x="251" y="99"/>
                </a:lnTo>
                <a:lnTo>
                  <a:pt x="253" y="99"/>
                </a:lnTo>
                <a:lnTo>
                  <a:pt x="253" y="97"/>
                </a:lnTo>
                <a:lnTo>
                  <a:pt x="254" y="96"/>
                </a:lnTo>
                <a:lnTo>
                  <a:pt x="256" y="94"/>
                </a:lnTo>
                <a:lnTo>
                  <a:pt x="256" y="93"/>
                </a:lnTo>
                <a:lnTo>
                  <a:pt x="258" y="93"/>
                </a:lnTo>
                <a:lnTo>
                  <a:pt x="258" y="91"/>
                </a:lnTo>
                <a:lnTo>
                  <a:pt x="258" y="89"/>
                </a:lnTo>
                <a:lnTo>
                  <a:pt x="259" y="89"/>
                </a:lnTo>
                <a:lnTo>
                  <a:pt x="259" y="88"/>
                </a:lnTo>
                <a:lnTo>
                  <a:pt x="259" y="86"/>
                </a:lnTo>
                <a:lnTo>
                  <a:pt x="261" y="86"/>
                </a:lnTo>
                <a:lnTo>
                  <a:pt x="261" y="85"/>
                </a:lnTo>
                <a:lnTo>
                  <a:pt x="261" y="83"/>
                </a:lnTo>
                <a:lnTo>
                  <a:pt x="261" y="81"/>
                </a:lnTo>
                <a:lnTo>
                  <a:pt x="259" y="81"/>
                </a:lnTo>
                <a:lnTo>
                  <a:pt x="259" y="80"/>
                </a:lnTo>
                <a:lnTo>
                  <a:pt x="259" y="78"/>
                </a:lnTo>
                <a:lnTo>
                  <a:pt x="259" y="77"/>
                </a:lnTo>
                <a:lnTo>
                  <a:pt x="259" y="75"/>
                </a:lnTo>
                <a:lnTo>
                  <a:pt x="259" y="73"/>
                </a:lnTo>
                <a:lnTo>
                  <a:pt x="259" y="72"/>
                </a:lnTo>
                <a:lnTo>
                  <a:pt x="259" y="70"/>
                </a:lnTo>
                <a:lnTo>
                  <a:pt x="258" y="70"/>
                </a:lnTo>
                <a:lnTo>
                  <a:pt x="258" y="69"/>
                </a:lnTo>
                <a:lnTo>
                  <a:pt x="256" y="69"/>
                </a:lnTo>
                <a:lnTo>
                  <a:pt x="256" y="67"/>
                </a:lnTo>
                <a:lnTo>
                  <a:pt x="256" y="65"/>
                </a:lnTo>
                <a:lnTo>
                  <a:pt x="254" y="65"/>
                </a:lnTo>
                <a:lnTo>
                  <a:pt x="254" y="64"/>
                </a:lnTo>
                <a:lnTo>
                  <a:pt x="254" y="62"/>
                </a:lnTo>
                <a:lnTo>
                  <a:pt x="256" y="62"/>
                </a:lnTo>
                <a:lnTo>
                  <a:pt x="256" y="61"/>
                </a:lnTo>
                <a:lnTo>
                  <a:pt x="256" y="59"/>
                </a:lnTo>
                <a:lnTo>
                  <a:pt x="254" y="59"/>
                </a:lnTo>
                <a:lnTo>
                  <a:pt x="254" y="57"/>
                </a:lnTo>
                <a:lnTo>
                  <a:pt x="254" y="56"/>
                </a:lnTo>
                <a:lnTo>
                  <a:pt x="253" y="54"/>
                </a:lnTo>
                <a:lnTo>
                  <a:pt x="251" y="53"/>
                </a:lnTo>
                <a:lnTo>
                  <a:pt x="251" y="51"/>
                </a:lnTo>
                <a:lnTo>
                  <a:pt x="250" y="51"/>
                </a:lnTo>
                <a:lnTo>
                  <a:pt x="250" y="49"/>
                </a:lnTo>
                <a:lnTo>
                  <a:pt x="248" y="49"/>
                </a:lnTo>
                <a:lnTo>
                  <a:pt x="248" y="48"/>
                </a:lnTo>
                <a:lnTo>
                  <a:pt x="246" y="46"/>
                </a:lnTo>
                <a:lnTo>
                  <a:pt x="246" y="45"/>
                </a:lnTo>
                <a:lnTo>
                  <a:pt x="245" y="45"/>
                </a:lnTo>
                <a:lnTo>
                  <a:pt x="245" y="43"/>
                </a:lnTo>
                <a:lnTo>
                  <a:pt x="245" y="41"/>
                </a:lnTo>
                <a:lnTo>
                  <a:pt x="243" y="41"/>
                </a:lnTo>
                <a:lnTo>
                  <a:pt x="243" y="40"/>
                </a:lnTo>
                <a:lnTo>
                  <a:pt x="243" y="38"/>
                </a:lnTo>
                <a:lnTo>
                  <a:pt x="243" y="37"/>
                </a:lnTo>
                <a:lnTo>
                  <a:pt x="243" y="35"/>
                </a:lnTo>
                <a:lnTo>
                  <a:pt x="243" y="33"/>
                </a:lnTo>
                <a:lnTo>
                  <a:pt x="243" y="32"/>
                </a:lnTo>
                <a:lnTo>
                  <a:pt x="243" y="30"/>
                </a:lnTo>
                <a:lnTo>
                  <a:pt x="243" y="29"/>
                </a:lnTo>
                <a:lnTo>
                  <a:pt x="243" y="27"/>
                </a:lnTo>
                <a:lnTo>
                  <a:pt x="242" y="27"/>
                </a:lnTo>
                <a:lnTo>
                  <a:pt x="242" y="25"/>
                </a:lnTo>
                <a:lnTo>
                  <a:pt x="242" y="24"/>
                </a:lnTo>
                <a:lnTo>
                  <a:pt x="240" y="24"/>
                </a:lnTo>
                <a:lnTo>
                  <a:pt x="238" y="24"/>
                </a:lnTo>
                <a:lnTo>
                  <a:pt x="237" y="24"/>
                </a:lnTo>
                <a:lnTo>
                  <a:pt x="237" y="22"/>
                </a:lnTo>
                <a:lnTo>
                  <a:pt x="235" y="22"/>
                </a:lnTo>
                <a:lnTo>
                  <a:pt x="235" y="21"/>
                </a:lnTo>
                <a:lnTo>
                  <a:pt x="234" y="21"/>
                </a:lnTo>
                <a:lnTo>
                  <a:pt x="234" y="19"/>
                </a:lnTo>
                <a:lnTo>
                  <a:pt x="235" y="19"/>
                </a:lnTo>
                <a:lnTo>
                  <a:pt x="235" y="17"/>
                </a:lnTo>
                <a:lnTo>
                  <a:pt x="237" y="17"/>
                </a:lnTo>
                <a:lnTo>
                  <a:pt x="237" y="16"/>
                </a:lnTo>
                <a:lnTo>
                  <a:pt x="234" y="14"/>
                </a:lnTo>
                <a:lnTo>
                  <a:pt x="232" y="14"/>
                </a:lnTo>
                <a:lnTo>
                  <a:pt x="230" y="13"/>
                </a:lnTo>
                <a:lnTo>
                  <a:pt x="229" y="13"/>
                </a:lnTo>
                <a:lnTo>
                  <a:pt x="229" y="11"/>
                </a:lnTo>
                <a:lnTo>
                  <a:pt x="229" y="9"/>
                </a:lnTo>
                <a:lnTo>
                  <a:pt x="229" y="8"/>
                </a:lnTo>
                <a:lnTo>
                  <a:pt x="229" y="6"/>
                </a:lnTo>
                <a:lnTo>
                  <a:pt x="229" y="5"/>
                </a:lnTo>
                <a:lnTo>
                  <a:pt x="229" y="3"/>
                </a:lnTo>
                <a:lnTo>
                  <a:pt x="229" y="1"/>
                </a:lnTo>
                <a:lnTo>
                  <a:pt x="229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5" y="0"/>
                </a:lnTo>
                <a:lnTo>
                  <a:pt x="238" y="0"/>
                </a:lnTo>
                <a:lnTo>
                  <a:pt x="240" y="0"/>
                </a:lnTo>
                <a:lnTo>
                  <a:pt x="243" y="0"/>
                </a:lnTo>
                <a:lnTo>
                  <a:pt x="245" y="0"/>
                </a:lnTo>
                <a:lnTo>
                  <a:pt x="245" y="3"/>
                </a:lnTo>
                <a:lnTo>
                  <a:pt x="245" y="5"/>
                </a:lnTo>
                <a:lnTo>
                  <a:pt x="245" y="6"/>
                </a:lnTo>
                <a:lnTo>
                  <a:pt x="248" y="6"/>
                </a:lnTo>
                <a:lnTo>
                  <a:pt x="248" y="0"/>
                </a:lnTo>
                <a:lnTo>
                  <a:pt x="253" y="0"/>
                </a:lnTo>
                <a:lnTo>
                  <a:pt x="254" y="0"/>
                </a:lnTo>
                <a:lnTo>
                  <a:pt x="254" y="1"/>
                </a:lnTo>
                <a:lnTo>
                  <a:pt x="254" y="5"/>
                </a:lnTo>
                <a:close/>
              </a:path>
            </a:pathLst>
          </a:custGeom>
          <a:solidFill>
            <a:srgbClr val="B6DB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4"/>
          <p:cNvSpPr>
            <a:spLocks/>
          </p:cNvSpPr>
          <p:nvPr/>
        </p:nvSpPr>
        <p:spPr bwMode="auto">
          <a:xfrm>
            <a:off x="5915026" y="2789238"/>
            <a:ext cx="635000" cy="695325"/>
          </a:xfrm>
          <a:custGeom>
            <a:avLst/>
            <a:gdLst/>
            <a:ahLst/>
            <a:cxnLst>
              <a:cxn ang="0">
                <a:pos x="256" y="32"/>
              </a:cxn>
              <a:cxn ang="0">
                <a:pos x="255" y="40"/>
              </a:cxn>
              <a:cxn ang="0">
                <a:pos x="264" y="48"/>
              </a:cxn>
              <a:cxn ang="0">
                <a:pos x="272" y="59"/>
              </a:cxn>
              <a:cxn ang="0">
                <a:pos x="276" y="57"/>
              </a:cxn>
              <a:cxn ang="0">
                <a:pos x="284" y="57"/>
              </a:cxn>
              <a:cxn ang="0">
                <a:pos x="290" y="62"/>
              </a:cxn>
              <a:cxn ang="0">
                <a:pos x="285" y="67"/>
              </a:cxn>
              <a:cxn ang="0">
                <a:pos x="280" y="77"/>
              </a:cxn>
              <a:cxn ang="0">
                <a:pos x="287" y="91"/>
              </a:cxn>
              <a:cxn ang="0">
                <a:pos x="292" y="86"/>
              </a:cxn>
              <a:cxn ang="0">
                <a:pos x="301" y="94"/>
              </a:cxn>
              <a:cxn ang="0">
                <a:pos x="309" y="96"/>
              </a:cxn>
              <a:cxn ang="0">
                <a:pos x="312" y="93"/>
              </a:cxn>
              <a:cxn ang="0">
                <a:pos x="317" y="97"/>
              </a:cxn>
              <a:cxn ang="0">
                <a:pos x="328" y="107"/>
              </a:cxn>
              <a:cxn ang="0">
                <a:pos x="332" y="112"/>
              </a:cxn>
              <a:cxn ang="0">
                <a:pos x="335" y="112"/>
              </a:cxn>
              <a:cxn ang="0">
                <a:pos x="341" y="123"/>
              </a:cxn>
              <a:cxn ang="0">
                <a:pos x="346" y="133"/>
              </a:cxn>
              <a:cxn ang="0">
                <a:pos x="351" y="142"/>
              </a:cxn>
              <a:cxn ang="0">
                <a:pos x="357" y="152"/>
              </a:cxn>
              <a:cxn ang="0">
                <a:pos x="362" y="165"/>
              </a:cxn>
              <a:cxn ang="0">
                <a:pos x="373" y="179"/>
              </a:cxn>
              <a:cxn ang="0">
                <a:pos x="383" y="193"/>
              </a:cxn>
              <a:cxn ang="0">
                <a:pos x="388" y="205"/>
              </a:cxn>
              <a:cxn ang="0">
                <a:pos x="396" y="216"/>
              </a:cxn>
              <a:cxn ang="0">
                <a:pos x="397" y="229"/>
              </a:cxn>
              <a:cxn ang="0">
                <a:pos x="384" y="230"/>
              </a:cxn>
              <a:cxn ang="0">
                <a:pos x="373" y="229"/>
              </a:cxn>
              <a:cxn ang="0">
                <a:pos x="360" y="230"/>
              </a:cxn>
              <a:cxn ang="0">
                <a:pos x="346" y="233"/>
              </a:cxn>
              <a:cxn ang="0">
                <a:pos x="332" y="246"/>
              </a:cxn>
              <a:cxn ang="0">
                <a:pos x="325" y="261"/>
              </a:cxn>
              <a:cxn ang="0">
                <a:pos x="252" y="293"/>
              </a:cxn>
              <a:cxn ang="0">
                <a:pos x="0" y="361"/>
              </a:cxn>
              <a:cxn ang="0">
                <a:pos x="8" y="349"/>
              </a:cxn>
              <a:cxn ang="0">
                <a:pos x="15" y="342"/>
              </a:cxn>
              <a:cxn ang="0">
                <a:pos x="23" y="336"/>
              </a:cxn>
              <a:cxn ang="0">
                <a:pos x="24" y="321"/>
              </a:cxn>
              <a:cxn ang="0">
                <a:pos x="29" y="318"/>
              </a:cxn>
              <a:cxn ang="0">
                <a:pos x="47" y="325"/>
              </a:cxn>
              <a:cxn ang="0">
                <a:pos x="60" y="329"/>
              </a:cxn>
              <a:cxn ang="0">
                <a:pos x="56" y="310"/>
              </a:cxn>
              <a:cxn ang="0">
                <a:pos x="61" y="309"/>
              </a:cxn>
              <a:cxn ang="0">
                <a:pos x="69" y="296"/>
              </a:cxn>
              <a:cxn ang="0">
                <a:pos x="37" y="275"/>
              </a:cxn>
              <a:cxn ang="0">
                <a:pos x="39" y="203"/>
              </a:cxn>
              <a:cxn ang="0">
                <a:pos x="53" y="192"/>
              </a:cxn>
              <a:cxn ang="0">
                <a:pos x="60" y="179"/>
              </a:cxn>
              <a:cxn ang="0">
                <a:pos x="68" y="163"/>
              </a:cxn>
              <a:cxn ang="0">
                <a:pos x="72" y="149"/>
              </a:cxn>
              <a:cxn ang="0">
                <a:pos x="74" y="136"/>
              </a:cxn>
              <a:cxn ang="0">
                <a:pos x="82" y="139"/>
              </a:cxn>
              <a:cxn ang="0">
                <a:pos x="93" y="137"/>
              </a:cxn>
              <a:cxn ang="0">
                <a:pos x="111" y="113"/>
              </a:cxn>
              <a:cxn ang="0">
                <a:pos x="104" y="105"/>
              </a:cxn>
              <a:cxn ang="0">
                <a:pos x="112" y="93"/>
              </a:cxn>
              <a:cxn ang="0">
                <a:pos x="125" y="75"/>
              </a:cxn>
              <a:cxn ang="0">
                <a:pos x="248" y="0"/>
              </a:cxn>
              <a:cxn ang="0">
                <a:pos x="252" y="11"/>
              </a:cxn>
            </a:cxnLst>
            <a:rect l="0" t="0" r="r" b="b"/>
            <a:pathLst>
              <a:path w="400" h="438">
                <a:moveTo>
                  <a:pt x="250" y="24"/>
                </a:moveTo>
                <a:lnTo>
                  <a:pt x="252" y="24"/>
                </a:lnTo>
                <a:lnTo>
                  <a:pt x="253" y="24"/>
                </a:lnTo>
                <a:lnTo>
                  <a:pt x="255" y="24"/>
                </a:lnTo>
                <a:lnTo>
                  <a:pt x="255" y="25"/>
                </a:lnTo>
                <a:lnTo>
                  <a:pt x="253" y="25"/>
                </a:lnTo>
                <a:lnTo>
                  <a:pt x="253" y="27"/>
                </a:lnTo>
                <a:lnTo>
                  <a:pt x="255" y="29"/>
                </a:lnTo>
                <a:lnTo>
                  <a:pt x="255" y="30"/>
                </a:lnTo>
                <a:lnTo>
                  <a:pt x="255" y="32"/>
                </a:lnTo>
                <a:lnTo>
                  <a:pt x="256" y="32"/>
                </a:lnTo>
                <a:lnTo>
                  <a:pt x="256" y="33"/>
                </a:lnTo>
                <a:lnTo>
                  <a:pt x="258" y="33"/>
                </a:lnTo>
                <a:lnTo>
                  <a:pt x="258" y="35"/>
                </a:lnTo>
                <a:lnTo>
                  <a:pt x="256" y="35"/>
                </a:lnTo>
                <a:lnTo>
                  <a:pt x="256" y="37"/>
                </a:lnTo>
                <a:lnTo>
                  <a:pt x="258" y="37"/>
                </a:lnTo>
                <a:lnTo>
                  <a:pt x="256" y="38"/>
                </a:lnTo>
                <a:lnTo>
                  <a:pt x="255" y="38"/>
                </a:lnTo>
                <a:lnTo>
                  <a:pt x="255" y="40"/>
                </a:lnTo>
                <a:lnTo>
                  <a:pt x="253" y="40"/>
                </a:lnTo>
                <a:lnTo>
                  <a:pt x="255" y="40"/>
                </a:lnTo>
                <a:lnTo>
                  <a:pt x="256" y="40"/>
                </a:lnTo>
                <a:lnTo>
                  <a:pt x="258" y="41"/>
                </a:lnTo>
                <a:lnTo>
                  <a:pt x="258" y="43"/>
                </a:lnTo>
                <a:lnTo>
                  <a:pt x="260" y="41"/>
                </a:lnTo>
                <a:lnTo>
                  <a:pt x="260" y="43"/>
                </a:lnTo>
                <a:lnTo>
                  <a:pt x="261" y="43"/>
                </a:lnTo>
                <a:lnTo>
                  <a:pt x="261" y="45"/>
                </a:lnTo>
                <a:lnTo>
                  <a:pt x="263" y="43"/>
                </a:lnTo>
                <a:lnTo>
                  <a:pt x="264" y="45"/>
                </a:lnTo>
                <a:lnTo>
                  <a:pt x="264" y="46"/>
                </a:lnTo>
                <a:lnTo>
                  <a:pt x="264" y="48"/>
                </a:lnTo>
                <a:lnTo>
                  <a:pt x="264" y="49"/>
                </a:lnTo>
                <a:lnTo>
                  <a:pt x="263" y="49"/>
                </a:lnTo>
                <a:lnTo>
                  <a:pt x="263" y="51"/>
                </a:lnTo>
                <a:lnTo>
                  <a:pt x="263" y="53"/>
                </a:lnTo>
                <a:lnTo>
                  <a:pt x="264" y="53"/>
                </a:lnTo>
                <a:lnTo>
                  <a:pt x="264" y="54"/>
                </a:lnTo>
                <a:lnTo>
                  <a:pt x="266" y="56"/>
                </a:lnTo>
                <a:lnTo>
                  <a:pt x="268" y="57"/>
                </a:lnTo>
                <a:lnTo>
                  <a:pt x="269" y="57"/>
                </a:lnTo>
                <a:lnTo>
                  <a:pt x="271" y="57"/>
                </a:lnTo>
                <a:lnTo>
                  <a:pt x="272" y="59"/>
                </a:lnTo>
                <a:lnTo>
                  <a:pt x="271" y="59"/>
                </a:lnTo>
                <a:lnTo>
                  <a:pt x="272" y="59"/>
                </a:lnTo>
                <a:lnTo>
                  <a:pt x="272" y="61"/>
                </a:lnTo>
                <a:lnTo>
                  <a:pt x="274" y="61"/>
                </a:lnTo>
                <a:lnTo>
                  <a:pt x="274" y="62"/>
                </a:lnTo>
                <a:lnTo>
                  <a:pt x="276" y="62"/>
                </a:lnTo>
                <a:lnTo>
                  <a:pt x="276" y="61"/>
                </a:lnTo>
                <a:lnTo>
                  <a:pt x="274" y="61"/>
                </a:lnTo>
                <a:lnTo>
                  <a:pt x="274" y="59"/>
                </a:lnTo>
                <a:lnTo>
                  <a:pt x="276" y="59"/>
                </a:lnTo>
                <a:lnTo>
                  <a:pt x="276" y="57"/>
                </a:lnTo>
                <a:lnTo>
                  <a:pt x="277" y="57"/>
                </a:lnTo>
                <a:lnTo>
                  <a:pt x="277" y="59"/>
                </a:lnTo>
                <a:lnTo>
                  <a:pt x="279" y="61"/>
                </a:lnTo>
                <a:lnTo>
                  <a:pt x="280" y="61"/>
                </a:lnTo>
                <a:lnTo>
                  <a:pt x="280" y="59"/>
                </a:lnTo>
                <a:lnTo>
                  <a:pt x="280" y="61"/>
                </a:lnTo>
                <a:lnTo>
                  <a:pt x="282" y="59"/>
                </a:lnTo>
                <a:lnTo>
                  <a:pt x="280" y="59"/>
                </a:lnTo>
                <a:lnTo>
                  <a:pt x="280" y="57"/>
                </a:lnTo>
                <a:lnTo>
                  <a:pt x="282" y="57"/>
                </a:lnTo>
                <a:lnTo>
                  <a:pt x="284" y="57"/>
                </a:lnTo>
                <a:lnTo>
                  <a:pt x="285" y="57"/>
                </a:lnTo>
                <a:lnTo>
                  <a:pt x="287" y="57"/>
                </a:lnTo>
                <a:lnTo>
                  <a:pt x="287" y="56"/>
                </a:lnTo>
                <a:lnTo>
                  <a:pt x="287" y="54"/>
                </a:lnTo>
                <a:lnTo>
                  <a:pt x="288" y="54"/>
                </a:lnTo>
                <a:lnTo>
                  <a:pt x="288" y="56"/>
                </a:lnTo>
                <a:lnTo>
                  <a:pt x="288" y="59"/>
                </a:lnTo>
                <a:lnTo>
                  <a:pt x="290" y="59"/>
                </a:lnTo>
                <a:lnTo>
                  <a:pt x="292" y="59"/>
                </a:lnTo>
                <a:lnTo>
                  <a:pt x="290" y="61"/>
                </a:lnTo>
                <a:lnTo>
                  <a:pt x="290" y="62"/>
                </a:lnTo>
                <a:lnTo>
                  <a:pt x="292" y="62"/>
                </a:lnTo>
                <a:lnTo>
                  <a:pt x="293" y="62"/>
                </a:lnTo>
                <a:lnTo>
                  <a:pt x="292" y="64"/>
                </a:lnTo>
                <a:lnTo>
                  <a:pt x="290" y="62"/>
                </a:lnTo>
                <a:lnTo>
                  <a:pt x="288" y="62"/>
                </a:lnTo>
                <a:lnTo>
                  <a:pt x="288" y="61"/>
                </a:lnTo>
                <a:lnTo>
                  <a:pt x="288" y="62"/>
                </a:lnTo>
                <a:lnTo>
                  <a:pt x="288" y="64"/>
                </a:lnTo>
                <a:lnTo>
                  <a:pt x="287" y="65"/>
                </a:lnTo>
                <a:lnTo>
                  <a:pt x="287" y="67"/>
                </a:lnTo>
                <a:lnTo>
                  <a:pt x="285" y="67"/>
                </a:lnTo>
                <a:lnTo>
                  <a:pt x="284" y="67"/>
                </a:lnTo>
                <a:lnTo>
                  <a:pt x="285" y="65"/>
                </a:lnTo>
                <a:lnTo>
                  <a:pt x="284" y="65"/>
                </a:lnTo>
                <a:lnTo>
                  <a:pt x="282" y="65"/>
                </a:lnTo>
                <a:lnTo>
                  <a:pt x="282" y="67"/>
                </a:lnTo>
                <a:lnTo>
                  <a:pt x="280" y="69"/>
                </a:lnTo>
                <a:lnTo>
                  <a:pt x="280" y="70"/>
                </a:lnTo>
                <a:lnTo>
                  <a:pt x="280" y="72"/>
                </a:lnTo>
                <a:lnTo>
                  <a:pt x="279" y="73"/>
                </a:lnTo>
                <a:lnTo>
                  <a:pt x="280" y="75"/>
                </a:lnTo>
                <a:lnTo>
                  <a:pt x="280" y="77"/>
                </a:lnTo>
                <a:lnTo>
                  <a:pt x="280" y="80"/>
                </a:lnTo>
                <a:lnTo>
                  <a:pt x="280" y="81"/>
                </a:lnTo>
                <a:lnTo>
                  <a:pt x="282" y="81"/>
                </a:lnTo>
                <a:lnTo>
                  <a:pt x="282" y="83"/>
                </a:lnTo>
                <a:lnTo>
                  <a:pt x="284" y="85"/>
                </a:lnTo>
                <a:lnTo>
                  <a:pt x="285" y="85"/>
                </a:lnTo>
                <a:lnTo>
                  <a:pt x="285" y="86"/>
                </a:lnTo>
                <a:lnTo>
                  <a:pt x="287" y="88"/>
                </a:lnTo>
                <a:lnTo>
                  <a:pt x="285" y="89"/>
                </a:lnTo>
                <a:lnTo>
                  <a:pt x="285" y="91"/>
                </a:lnTo>
                <a:lnTo>
                  <a:pt x="287" y="91"/>
                </a:lnTo>
                <a:lnTo>
                  <a:pt x="288" y="91"/>
                </a:lnTo>
                <a:lnTo>
                  <a:pt x="290" y="91"/>
                </a:lnTo>
                <a:lnTo>
                  <a:pt x="290" y="89"/>
                </a:lnTo>
                <a:lnTo>
                  <a:pt x="290" y="88"/>
                </a:lnTo>
                <a:lnTo>
                  <a:pt x="288" y="88"/>
                </a:lnTo>
                <a:lnTo>
                  <a:pt x="287" y="86"/>
                </a:lnTo>
                <a:lnTo>
                  <a:pt x="288" y="86"/>
                </a:lnTo>
                <a:lnTo>
                  <a:pt x="290" y="86"/>
                </a:lnTo>
                <a:lnTo>
                  <a:pt x="290" y="85"/>
                </a:lnTo>
                <a:lnTo>
                  <a:pt x="292" y="85"/>
                </a:lnTo>
                <a:lnTo>
                  <a:pt x="292" y="86"/>
                </a:lnTo>
                <a:lnTo>
                  <a:pt x="292" y="88"/>
                </a:lnTo>
                <a:lnTo>
                  <a:pt x="292" y="89"/>
                </a:lnTo>
                <a:lnTo>
                  <a:pt x="293" y="89"/>
                </a:lnTo>
                <a:lnTo>
                  <a:pt x="295" y="89"/>
                </a:lnTo>
                <a:lnTo>
                  <a:pt x="296" y="89"/>
                </a:lnTo>
                <a:lnTo>
                  <a:pt x="298" y="89"/>
                </a:lnTo>
                <a:lnTo>
                  <a:pt x="300" y="89"/>
                </a:lnTo>
                <a:lnTo>
                  <a:pt x="300" y="91"/>
                </a:lnTo>
                <a:lnTo>
                  <a:pt x="300" y="93"/>
                </a:lnTo>
                <a:lnTo>
                  <a:pt x="301" y="93"/>
                </a:lnTo>
                <a:lnTo>
                  <a:pt x="301" y="94"/>
                </a:lnTo>
                <a:lnTo>
                  <a:pt x="303" y="96"/>
                </a:lnTo>
                <a:lnTo>
                  <a:pt x="303" y="94"/>
                </a:lnTo>
                <a:lnTo>
                  <a:pt x="304" y="94"/>
                </a:lnTo>
                <a:lnTo>
                  <a:pt x="303" y="96"/>
                </a:lnTo>
                <a:lnTo>
                  <a:pt x="304" y="96"/>
                </a:lnTo>
                <a:lnTo>
                  <a:pt x="306" y="96"/>
                </a:lnTo>
                <a:lnTo>
                  <a:pt x="306" y="97"/>
                </a:lnTo>
                <a:lnTo>
                  <a:pt x="308" y="96"/>
                </a:lnTo>
                <a:lnTo>
                  <a:pt x="306" y="94"/>
                </a:lnTo>
                <a:lnTo>
                  <a:pt x="308" y="94"/>
                </a:lnTo>
                <a:lnTo>
                  <a:pt x="309" y="96"/>
                </a:lnTo>
                <a:lnTo>
                  <a:pt x="309" y="97"/>
                </a:lnTo>
                <a:lnTo>
                  <a:pt x="311" y="97"/>
                </a:lnTo>
                <a:lnTo>
                  <a:pt x="311" y="96"/>
                </a:lnTo>
                <a:lnTo>
                  <a:pt x="309" y="94"/>
                </a:lnTo>
                <a:lnTo>
                  <a:pt x="308" y="93"/>
                </a:lnTo>
                <a:lnTo>
                  <a:pt x="308" y="91"/>
                </a:lnTo>
                <a:lnTo>
                  <a:pt x="309" y="91"/>
                </a:lnTo>
                <a:lnTo>
                  <a:pt x="309" y="93"/>
                </a:lnTo>
                <a:lnTo>
                  <a:pt x="311" y="94"/>
                </a:lnTo>
                <a:lnTo>
                  <a:pt x="312" y="94"/>
                </a:lnTo>
                <a:lnTo>
                  <a:pt x="312" y="93"/>
                </a:lnTo>
                <a:lnTo>
                  <a:pt x="311" y="93"/>
                </a:lnTo>
                <a:lnTo>
                  <a:pt x="311" y="91"/>
                </a:lnTo>
                <a:lnTo>
                  <a:pt x="312" y="91"/>
                </a:lnTo>
                <a:lnTo>
                  <a:pt x="312" y="93"/>
                </a:lnTo>
                <a:lnTo>
                  <a:pt x="314" y="93"/>
                </a:lnTo>
                <a:lnTo>
                  <a:pt x="316" y="93"/>
                </a:lnTo>
                <a:lnTo>
                  <a:pt x="314" y="94"/>
                </a:lnTo>
                <a:lnTo>
                  <a:pt x="316" y="94"/>
                </a:lnTo>
                <a:lnTo>
                  <a:pt x="317" y="94"/>
                </a:lnTo>
                <a:lnTo>
                  <a:pt x="317" y="96"/>
                </a:lnTo>
                <a:lnTo>
                  <a:pt x="317" y="97"/>
                </a:lnTo>
                <a:lnTo>
                  <a:pt x="319" y="97"/>
                </a:lnTo>
                <a:lnTo>
                  <a:pt x="319" y="96"/>
                </a:lnTo>
                <a:lnTo>
                  <a:pt x="320" y="97"/>
                </a:lnTo>
                <a:lnTo>
                  <a:pt x="320" y="99"/>
                </a:lnTo>
                <a:lnTo>
                  <a:pt x="322" y="99"/>
                </a:lnTo>
                <a:lnTo>
                  <a:pt x="322" y="101"/>
                </a:lnTo>
                <a:lnTo>
                  <a:pt x="324" y="102"/>
                </a:lnTo>
                <a:lnTo>
                  <a:pt x="325" y="102"/>
                </a:lnTo>
                <a:lnTo>
                  <a:pt x="327" y="104"/>
                </a:lnTo>
                <a:lnTo>
                  <a:pt x="328" y="105"/>
                </a:lnTo>
                <a:lnTo>
                  <a:pt x="328" y="107"/>
                </a:lnTo>
                <a:lnTo>
                  <a:pt x="330" y="107"/>
                </a:lnTo>
                <a:lnTo>
                  <a:pt x="332" y="109"/>
                </a:lnTo>
                <a:lnTo>
                  <a:pt x="333" y="109"/>
                </a:lnTo>
                <a:lnTo>
                  <a:pt x="335" y="110"/>
                </a:lnTo>
                <a:lnTo>
                  <a:pt x="333" y="110"/>
                </a:lnTo>
                <a:lnTo>
                  <a:pt x="333" y="112"/>
                </a:lnTo>
                <a:lnTo>
                  <a:pt x="333" y="110"/>
                </a:lnTo>
                <a:lnTo>
                  <a:pt x="332" y="110"/>
                </a:lnTo>
                <a:lnTo>
                  <a:pt x="332" y="112"/>
                </a:lnTo>
                <a:lnTo>
                  <a:pt x="330" y="112"/>
                </a:lnTo>
                <a:lnTo>
                  <a:pt x="332" y="112"/>
                </a:lnTo>
                <a:lnTo>
                  <a:pt x="330" y="112"/>
                </a:lnTo>
                <a:lnTo>
                  <a:pt x="332" y="113"/>
                </a:lnTo>
                <a:lnTo>
                  <a:pt x="332" y="115"/>
                </a:lnTo>
                <a:lnTo>
                  <a:pt x="333" y="115"/>
                </a:lnTo>
                <a:lnTo>
                  <a:pt x="333" y="113"/>
                </a:lnTo>
                <a:lnTo>
                  <a:pt x="333" y="115"/>
                </a:lnTo>
                <a:lnTo>
                  <a:pt x="335" y="115"/>
                </a:lnTo>
                <a:lnTo>
                  <a:pt x="335" y="117"/>
                </a:lnTo>
                <a:lnTo>
                  <a:pt x="336" y="115"/>
                </a:lnTo>
                <a:lnTo>
                  <a:pt x="336" y="113"/>
                </a:lnTo>
                <a:lnTo>
                  <a:pt x="335" y="112"/>
                </a:lnTo>
                <a:lnTo>
                  <a:pt x="336" y="113"/>
                </a:lnTo>
                <a:lnTo>
                  <a:pt x="338" y="113"/>
                </a:lnTo>
                <a:lnTo>
                  <a:pt x="338" y="112"/>
                </a:lnTo>
                <a:lnTo>
                  <a:pt x="338" y="113"/>
                </a:lnTo>
                <a:lnTo>
                  <a:pt x="340" y="113"/>
                </a:lnTo>
                <a:lnTo>
                  <a:pt x="341" y="117"/>
                </a:lnTo>
                <a:lnTo>
                  <a:pt x="341" y="118"/>
                </a:lnTo>
                <a:lnTo>
                  <a:pt x="340" y="118"/>
                </a:lnTo>
                <a:lnTo>
                  <a:pt x="340" y="120"/>
                </a:lnTo>
                <a:lnTo>
                  <a:pt x="340" y="121"/>
                </a:lnTo>
                <a:lnTo>
                  <a:pt x="341" y="123"/>
                </a:lnTo>
                <a:lnTo>
                  <a:pt x="343" y="125"/>
                </a:lnTo>
                <a:lnTo>
                  <a:pt x="344" y="125"/>
                </a:lnTo>
                <a:lnTo>
                  <a:pt x="344" y="126"/>
                </a:lnTo>
                <a:lnTo>
                  <a:pt x="344" y="128"/>
                </a:lnTo>
                <a:lnTo>
                  <a:pt x="343" y="129"/>
                </a:lnTo>
                <a:lnTo>
                  <a:pt x="343" y="131"/>
                </a:lnTo>
                <a:lnTo>
                  <a:pt x="343" y="133"/>
                </a:lnTo>
                <a:lnTo>
                  <a:pt x="344" y="133"/>
                </a:lnTo>
                <a:lnTo>
                  <a:pt x="344" y="134"/>
                </a:lnTo>
                <a:lnTo>
                  <a:pt x="344" y="133"/>
                </a:lnTo>
                <a:lnTo>
                  <a:pt x="346" y="133"/>
                </a:lnTo>
                <a:lnTo>
                  <a:pt x="346" y="134"/>
                </a:lnTo>
                <a:lnTo>
                  <a:pt x="348" y="134"/>
                </a:lnTo>
                <a:lnTo>
                  <a:pt x="349" y="136"/>
                </a:lnTo>
                <a:lnTo>
                  <a:pt x="351" y="136"/>
                </a:lnTo>
                <a:lnTo>
                  <a:pt x="351" y="137"/>
                </a:lnTo>
                <a:lnTo>
                  <a:pt x="349" y="137"/>
                </a:lnTo>
                <a:lnTo>
                  <a:pt x="349" y="139"/>
                </a:lnTo>
                <a:lnTo>
                  <a:pt x="351" y="139"/>
                </a:lnTo>
                <a:lnTo>
                  <a:pt x="352" y="141"/>
                </a:lnTo>
                <a:lnTo>
                  <a:pt x="352" y="142"/>
                </a:lnTo>
                <a:lnTo>
                  <a:pt x="351" y="142"/>
                </a:lnTo>
                <a:lnTo>
                  <a:pt x="351" y="144"/>
                </a:lnTo>
                <a:lnTo>
                  <a:pt x="352" y="144"/>
                </a:lnTo>
                <a:lnTo>
                  <a:pt x="352" y="145"/>
                </a:lnTo>
                <a:lnTo>
                  <a:pt x="354" y="147"/>
                </a:lnTo>
                <a:lnTo>
                  <a:pt x="354" y="149"/>
                </a:lnTo>
                <a:lnTo>
                  <a:pt x="354" y="150"/>
                </a:lnTo>
                <a:lnTo>
                  <a:pt x="356" y="152"/>
                </a:lnTo>
                <a:lnTo>
                  <a:pt x="356" y="153"/>
                </a:lnTo>
                <a:lnTo>
                  <a:pt x="357" y="155"/>
                </a:lnTo>
                <a:lnTo>
                  <a:pt x="357" y="153"/>
                </a:lnTo>
                <a:lnTo>
                  <a:pt x="357" y="152"/>
                </a:lnTo>
                <a:lnTo>
                  <a:pt x="359" y="152"/>
                </a:lnTo>
                <a:lnTo>
                  <a:pt x="359" y="153"/>
                </a:lnTo>
                <a:lnTo>
                  <a:pt x="359" y="155"/>
                </a:lnTo>
                <a:lnTo>
                  <a:pt x="357" y="155"/>
                </a:lnTo>
                <a:lnTo>
                  <a:pt x="357" y="157"/>
                </a:lnTo>
                <a:lnTo>
                  <a:pt x="359" y="160"/>
                </a:lnTo>
                <a:lnTo>
                  <a:pt x="359" y="161"/>
                </a:lnTo>
                <a:lnTo>
                  <a:pt x="360" y="161"/>
                </a:lnTo>
                <a:lnTo>
                  <a:pt x="360" y="163"/>
                </a:lnTo>
                <a:lnTo>
                  <a:pt x="362" y="163"/>
                </a:lnTo>
                <a:lnTo>
                  <a:pt x="362" y="165"/>
                </a:lnTo>
                <a:lnTo>
                  <a:pt x="364" y="166"/>
                </a:lnTo>
                <a:lnTo>
                  <a:pt x="365" y="166"/>
                </a:lnTo>
                <a:lnTo>
                  <a:pt x="365" y="168"/>
                </a:lnTo>
                <a:lnTo>
                  <a:pt x="365" y="169"/>
                </a:lnTo>
                <a:lnTo>
                  <a:pt x="367" y="169"/>
                </a:lnTo>
                <a:lnTo>
                  <a:pt x="368" y="171"/>
                </a:lnTo>
                <a:lnTo>
                  <a:pt x="368" y="173"/>
                </a:lnTo>
                <a:lnTo>
                  <a:pt x="370" y="174"/>
                </a:lnTo>
                <a:lnTo>
                  <a:pt x="370" y="176"/>
                </a:lnTo>
                <a:lnTo>
                  <a:pt x="372" y="177"/>
                </a:lnTo>
                <a:lnTo>
                  <a:pt x="373" y="179"/>
                </a:lnTo>
                <a:lnTo>
                  <a:pt x="373" y="177"/>
                </a:lnTo>
                <a:lnTo>
                  <a:pt x="375" y="179"/>
                </a:lnTo>
                <a:lnTo>
                  <a:pt x="375" y="181"/>
                </a:lnTo>
                <a:lnTo>
                  <a:pt x="376" y="184"/>
                </a:lnTo>
                <a:lnTo>
                  <a:pt x="378" y="185"/>
                </a:lnTo>
                <a:lnTo>
                  <a:pt x="378" y="187"/>
                </a:lnTo>
                <a:lnTo>
                  <a:pt x="380" y="189"/>
                </a:lnTo>
                <a:lnTo>
                  <a:pt x="381" y="190"/>
                </a:lnTo>
                <a:lnTo>
                  <a:pt x="381" y="192"/>
                </a:lnTo>
                <a:lnTo>
                  <a:pt x="383" y="192"/>
                </a:lnTo>
                <a:lnTo>
                  <a:pt x="383" y="193"/>
                </a:lnTo>
                <a:lnTo>
                  <a:pt x="381" y="193"/>
                </a:lnTo>
                <a:lnTo>
                  <a:pt x="383" y="195"/>
                </a:lnTo>
                <a:lnTo>
                  <a:pt x="383" y="197"/>
                </a:lnTo>
                <a:lnTo>
                  <a:pt x="384" y="197"/>
                </a:lnTo>
                <a:lnTo>
                  <a:pt x="384" y="200"/>
                </a:lnTo>
                <a:lnTo>
                  <a:pt x="386" y="200"/>
                </a:lnTo>
                <a:lnTo>
                  <a:pt x="386" y="201"/>
                </a:lnTo>
                <a:lnTo>
                  <a:pt x="388" y="201"/>
                </a:lnTo>
                <a:lnTo>
                  <a:pt x="388" y="203"/>
                </a:lnTo>
                <a:lnTo>
                  <a:pt x="389" y="203"/>
                </a:lnTo>
                <a:lnTo>
                  <a:pt x="388" y="205"/>
                </a:lnTo>
                <a:lnTo>
                  <a:pt x="388" y="206"/>
                </a:lnTo>
                <a:lnTo>
                  <a:pt x="389" y="206"/>
                </a:lnTo>
                <a:lnTo>
                  <a:pt x="389" y="208"/>
                </a:lnTo>
                <a:lnTo>
                  <a:pt x="391" y="209"/>
                </a:lnTo>
                <a:lnTo>
                  <a:pt x="392" y="209"/>
                </a:lnTo>
                <a:lnTo>
                  <a:pt x="392" y="211"/>
                </a:lnTo>
                <a:lnTo>
                  <a:pt x="392" y="213"/>
                </a:lnTo>
                <a:lnTo>
                  <a:pt x="392" y="214"/>
                </a:lnTo>
                <a:lnTo>
                  <a:pt x="394" y="214"/>
                </a:lnTo>
                <a:lnTo>
                  <a:pt x="394" y="216"/>
                </a:lnTo>
                <a:lnTo>
                  <a:pt x="396" y="216"/>
                </a:lnTo>
                <a:lnTo>
                  <a:pt x="396" y="217"/>
                </a:lnTo>
                <a:lnTo>
                  <a:pt x="397" y="219"/>
                </a:lnTo>
                <a:lnTo>
                  <a:pt x="399" y="221"/>
                </a:lnTo>
                <a:lnTo>
                  <a:pt x="399" y="222"/>
                </a:lnTo>
                <a:lnTo>
                  <a:pt x="399" y="224"/>
                </a:lnTo>
                <a:lnTo>
                  <a:pt x="399" y="225"/>
                </a:lnTo>
                <a:lnTo>
                  <a:pt x="400" y="225"/>
                </a:lnTo>
                <a:lnTo>
                  <a:pt x="399" y="225"/>
                </a:lnTo>
                <a:lnTo>
                  <a:pt x="399" y="227"/>
                </a:lnTo>
                <a:lnTo>
                  <a:pt x="397" y="227"/>
                </a:lnTo>
                <a:lnTo>
                  <a:pt x="397" y="229"/>
                </a:lnTo>
                <a:lnTo>
                  <a:pt x="396" y="229"/>
                </a:lnTo>
                <a:lnTo>
                  <a:pt x="396" y="227"/>
                </a:lnTo>
                <a:lnTo>
                  <a:pt x="394" y="229"/>
                </a:lnTo>
                <a:lnTo>
                  <a:pt x="394" y="230"/>
                </a:lnTo>
                <a:lnTo>
                  <a:pt x="394" y="232"/>
                </a:lnTo>
                <a:lnTo>
                  <a:pt x="392" y="230"/>
                </a:lnTo>
                <a:lnTo>
                  <a:pt x="391" y="230"/>
                </a:lnTo>
                <a:lnTo>
                  <a:pt x="389" y="230"/>
                </a:lnTo>
                <a:lnTo>
                  <a:pt x="388" y="230"/>
                </a:lnTo>
                <a:lnTo>
                  <a:pt x="386" y="230"/>
                </a:lnTo>
                <a:lnTo>
                  <a:pt x="384" y="230"/>
                </a:lnTo>
                <a:lnTo>
                  <a:pt x="383" y="229"/>
                </a:lnTo>
                <a:lnTo>
                  <a:pt x="381" y="229"/>
                </a:lnTo>
                <a:lnTo>
                  <a:pt x="380" y="229"/>
                </a:lnTo>
                <a:lnTo>
                  <a:pt x="378" y="229"/>
                </a:lnTo>
                <a:lnTo>
                  <a:pt x="378" y="227"/>
                </a:lnTo>
                <a:lnTo>
                  <a:pt x="380" y="227"/>
                </a:lnTo>
                <a:lnTo>
                  <a:pt x="378" y="227"/>
                </a:lnTo>
                <a:lnTo>
                  <a:pt x="376" y="227"/>
                </a:lnTo>
                <a:lnTo>
                  <a:pt x="375" y="227"/>
                </a:lnTo>
                <a:lnTo>
                  <a:pt x="373" y="227"/>
                </a:lnTo>
                <a:lnTo>
                  <a:pt x="373" y="229"/>
                </a:lnTo>
                <a:lnTo>
                  <a:pt x="372" y="229"/>
                </a:lnTo>
                <a:lnTo>
                  <a:pt x="372" y="230"/>
                </a:lnTo>
                <a:lnTo>
                  <a:pt x="372" y="229"/>
                </a:lnTo>
                <a:lnTo>
                  <a:pt x="370" y="230"/>
                </a:lnTo>
                <a:lnTo>
                  <a:pt x="368" y="230"/>
                </a:lnTo>
                <a:lnTo>
                  <a:pt x="367" y="230"/>
                </a:lnTo>
                <a:lnTo>
                  <a:pt x="365" y="232"/>
                </a:lnTo>
                <a:lnTo>
                  <a:pt x="364" y="232"/>
                </a:lnTo>
                <a:lnTo>
                  <a:pt x="362" y="232"/>
                </a:lnTo>
                <a:lnTo>
                  <a:pt x="362" y="230"/>
                </a:lnTo>
                <a:lnTo>
                  <a:pt x="360" y="230"/>
                </a:lnTo>
                <a:lnTo>
                  <a:pt x="360" y="232"/>
                </a:lnTo>
                <a:lnTo>
                  <a:pt x="359" y="232"/>
                </a:lnTo>
                <a:lnTo>
                  <a:pt x="357" y="232"/>
                </a:lnTo>
                <a:lnTo>
                  <a:pt x="356" y="232"/>
                </a:lnTo>
                <a:lnTo>
                  <a:pt x="354" y="232"/>
                </a:lnTo>
                <a:lnTo>
                  <a:pt x="352" y="232"/>
                </a:lnTo>
                <a:lnTo>
                  <a:pt x="351" y="232"/>
                </a:lnTo>
                <a:lnTo>
                  <a:pt x="349" y="232"/>
                </a:lnTo>
                <a:lnTo>
                  <a:pt x="348" y="232"/>
                </a:lnTo>
                <a:lnTo>
                  <a:pt x="348" y="233"/>
                </a:lnTo>
                <a:lnTo>
                  <a:pt x="346" y="233"/>
                </a:lnTo>
                <a:lnTo>
                  <a:pt x="344" y="233"/>
                </a:lnTo>
                <a:lnTo>
                  <a:pt x="343" y="235"/>
                </a:lnTo>
                <a:lnTo>
                  <a:pt x="343" y="237"/>
                </a:lnTo>
                <a:lnTo>
                  <a:pt x="341" y="237"/>
                </a:lnTo>
                <a:lnTo>
                  <a:pt x="341" y="238"/>
                </a:lnTo>
                <a:lnTo>
                  <a:pt x="340" y="238"/>
                </a:lnTo>
                <a:lnTo>
                  <a:pt x="338" y="238"/>
                </a:lnTo>
                <a:lnTo>
                  <a:pt x="338" y="240"/>
                </a:lnTo>
                <a:lnTo>
                  <a:pt x="335" y="243"/>
                </a:lnTo>
                <a:lnTo>
                  <a:pt x="333" y="245"/>
                </a:lnTo>
                <a:lnTo>
                  <a:pt x="332" y="246"/>
                </a:lnTo>
                <a:lnTo>
                  <a:pt x="332" y="248"/>
                </a:lnTo>
                <a:lnTo>
                  <a:pt x="332" y="249"/>
                </a:lnTo>
                <a:lnTo>
                  <a:pt x="330" y="249"/>
                </a:lnTo>
                <a:lnTo>
                  <a:pt x="330" y="251"/>
                </a:lnTo>
                <a:lnTo>
                  <a:pt x="330" y="253"/>
                </a:lnTo>
                <a:lnTo>
                  <a:pt x="328" y="253"/>
                </a:lnTo>
                <a:lnTo>
                  <a:pt x="327" y="253"/>
                </a:lnTo>
                <a:lnTo>
                  <a:pt x="327" y="256"/>
                </a:lnTo>
                <a:lnTo>
                  <a:pt x="327" y="257"/>
                </a:lnTo>
                <a:lnTo>
                  <a:pt x="325" y="259"/>
                </a:lnTo>
                <a:lnTo>
                  <a:pt x="325" y="261"/>
                </a:lnTo>
                <a:lnTo>
                  <a:pt x="324" y="261"/>
                </a:lnTo>
                <a:lnTo>
                  <a:pt x="324" y="262"/>
                </a:lnTo>
                <a:lnTo>
                  <a:pt x="322" y="262"/>
                </a:lnTo>
                <a:lnTo>
                  <a:pt x="320" y="262"/>
                </a:lnTo>
                <a:lnTo>
                  <a:pt x="319" y="262"/>
                </a:lnTo>
                <a:lnTo>
                  <a:pt x="319" y="261"/>
                </a:lnTo>
                <a:lnTo>
                  <a:pt x="317" y="261"/>
                </a:lnTo>
                <a:lnTo>
                  <a:pt x="316" y="261"/>
                </a:lnTo>
                <a:lnTo>
                  <a:pt x="316" y="262"/>
                </a:lnTo>
                <a:lnTo>
                  <a:pt x="264" y="281"/>
                </a:lnTo>
                <a:lnTo>
                  <a:pt x="252" y="293"/>
                </a:lnTo>
                <a:lnTo>
                  <a:pt x="188" y="355"/>
                </a:lnTo>
                <a:lnTo>
                  <a:pt x="143" y="397"/>
                </a:lnTo>
                <a:lnTo>
                  <a:pt x="136" y="401"/>
                </a:lnTo>
                <a:lnTo>
                  <a:pt x="122" y="416"/>
                </a:lnTo>
                <a:lnTo>
                  <a:pt x="93" y="438"/>
                </a:lnTo>
                <a:lnTo>
                  <a:pt x="84" y="430"/>
                </a:lnTo>
                <a:lnTo>
                  <a:pt x="47" y="401"/>
                </a:lnTo>
                <a:lnTo>
                  <a:pt x="2" y="368"/>
                </a:lnTo>
                <a:lnTo>
                  <a:pt x="0" y="366"/>
                </a:lnTo>
                <a:lnTo>
                  <a:pt x="0" y="365"/>
                </a:lnTo>
                <a:lnTo>
                  <a:pt x="0" y="361"/>
                </a:lnTo>
                <a:lnTo>
                  <a:pt x="0" y="360"/>
                </a:lnTo>
                <a:lnTo>
                  <a:pt x="0" y="358"/>
                </a:lnTo>
                <a:lnTo>
                  <a:pt x="2" y="357"/>
                </a:lnTo>
                <a:lnTo>
                  <a:pt x="4" y="353"/>
                </a:lnTo>
                <a:lnTo>
                  <a:pt x="5" y="353"/>
                </a:lnTo>
                <a:lnTo>
                  <a:pt x="7" y="353"/>
                </a:lnTo>
                <a:lnTo>
                  <a:pt x="8" y="353"/>
                </a:lnTo>
                <a:lnTo>
                  <a:pt x="10" y="352"/>
                </a:lnTo>
                <a:lnTo>
                  <a:pt x="10" y="350"/>
                </a:lnTo>
                <a:lnTo>
                  <a:pt x="10" y="349"/>
                </a:lnTo>
                <a:lnTo>
                  <a:pt x="8" y="349"/>
                </a:lnTo>
                <a:lnTo>
                  <a:pt x="8" y="350"/>
                </a:lnTo>
                <a:lnTo>
                  <a:pt x="8" y="349"/>
                </a:lnTo>
                <a:lnTo>
                  <a:pt x="8" y="347"/>
                </a:lnTo>
                <a:lnTo>
                  <a:pt x="10" y="347"/>
                </a:lnTo>
                <a:lnTo>
                  <a:pt x="12" y="349"/>
                </a:lnTo>
                <a:lnTo>
                  <a:pt x="13" y="350"/>
                </a:lnTo>
                <a:lnTo>
                  <a:pt x="15" y="349"/>
                </a:lnTo>
                <a:lnTo>
                  <a:pt x="15" y="347"/>
                </a:lnTo>
                <a:lnTo>
                  <a:pt x="15" y="345"/>
                </a:lnTo>
                <a:lnTo>
                  <a:pt x="15" y="344"/>
                </a:lnTo>
                <a:lnTo>
                  <a:pt x="15" y="342"/>
                </a:lnTo>
                <a:lnTo>
                  <a:pt x="16" y="342"/>
                </a:lnTo>
                <a:lnTo>
                  <a:pt x="18" y="342"/>
                </a:lnTo>
                <a:lnTo>
                  <a:pt x="20" y="344"/>
                </a:lnTo>
                <a:lnTo>
                  <a:pt x="20" y="345"/>
                </a:lnTo>
                <a:lnTo>
                  <a:pt x="21" y="345"/>
                </a:lnTo>
                <a:lnTo>
                  <a:pt x="21" y="344"/>
                </a:lnTo>
                <a:lnTo>
                  <a:pt x="20" y="342"/>
                </a:lnTo>
                <a:lnTo>
                  <a:pt x="20" y="341"/>
                </a:lnTo>
                <a:lnTo>
                  <a:pt x="21" y="337"/>
                </a:lnTo>
                <a:lnTo>
                  <a:pt x="23" y="337"/>
                </a:lnTo>
                <a:lnTo>
                  <a:pt x="23" y="336"/>
                </a:lnTo>
                <a:lnTo>
                  <a:pt x="24" y="336"/>
                </a:lnTo>
                <a:lnTo>
                  <a:pt x="24" y="334"/>
                </a:lnTo>
                <a:lnTo>
                  <a:pt x="26" y="334"/>
                </a:lnTo>
                <a:lnTo>
                  <a:pt x="26" y="333"/>
                </a:lnTo>
                <a:lnTo>
                  <a:pt x="26" y="331"/>
                </a:lnTo>
                <a:lnTo>
                  <a:pt x="26" y="329"/>
                </a:lnTo>
                <a:lnTo>
                  <a:pt x="26" y="328"/>
                </a:lnTo>
                <a:lnTo>
                  <a:pt x="24" y="326"/>
                </a:lnTo>
                <a:lnTo>
                  <a:pt x="24" y="325"/>
                </a:lnTo>
                <a:lnTo>
                  <a:pt x="24" y="323"/>
                </a:lnTo>
                <a:lnTo>
                  <a:pt x="24" y="321"/>
                </a:lnTo>
                <a:lnTo>
                  <a:pt x="26" y="321"/>
                </a:lnTo>
                <a:lnTo>
                  <a:pt x="26" y="323"/>
                </a:lnTo>
                <a:lnTo>
                  <a:pt x="26" y="325"/>
                </a:lnTo>
                <a:lnTo>
                  <a:pt x="28" y="325"/>
                </a:lnTo>
                <a:lnTo>
                  <a:pt x="28" y="323"/>
                </a:lnTo>
                <a:lnTo>
                  <a:pt x="28" y="321"/>
                </a:lnTo>
                <a:lnTo>
                  <a:pt x="26" y="320"/>
                </a:lnTo>
                <a:lnTo>
                  <a:pt x="26" y="318"/>
                </a:lnTo>
                <a:lnTo>
                  <a:pt x="26" y="317"/>
                </a:lnTo>
                <a:lnTo>
                  <a:pt x="28" y="318"/>
                </a:lnTo>
                <a:lnTo>
                  <a:pt x="29" y="318"/>
                </a:lnTo>
                <a:lnTo>
                  <a:pt x="31" y="318"/>
                </a:lnTo>
                <a:lnTo>
                  <a:pt x="31" y="320"/>
                </a:lnTo>
                <a:lnTo>
                  <a:pt x="34" y="325"/>
                </a:lnTo>
                <a:lnTo>
                  <a:pt x="36" y="325"/>
                </a:lnTo>
                <a:lnTo>
                  <a:pt x="37" y="325"/>
                </a:lnTo>
                <a:lnTo>
                  <a:pt x="39" y="325"/>
                </a:lnTo>
                <a:lnTo>
                  <a:pt x="40" y="325"/>
                </a:lnTo>
                <a:lnTo>
                  <a:pt x="42" y="325"/>
                </a:lnTo>
                <a:lnTo>
                  <a:pt x="44" y="325"/>
                </a:lnTo>
                <a:lnTo>
                  <a:pt x="45" y="325"/>
                </a:lnTo>
                <a:lnTo>
                  <a:pt x="47" y="325"/>
                </a:lnTo>
                <a:lnTo>
                  <a:pt x="48" y="325"/>
                </a:lnTo>
                <a:lnTo>
                  <a:pt x="50" y="325"/>
                </a:lnTo>
                <a:lnTo>
                  <a:pt x="52" y="326"/>
                </a:lnTo>
                <a:lnTo>
                  <a:pt x="52" y="328"/>
                </a:lnTo>
                <a:lnTo>
                  <a:pt x="53" y="328"/>
                </a:lnTo>
                <a:lnTo>
                  <a:pt x="53" y="329"/>
                </a:lnTo>
                <a:lnTo>
                  <a:pt x="55" y="329"/>
                </a:lnTo>
                <a:lnTo>
                  <a:pt x="55" y="331"/>
                </a:lnTo>
                <a:lnTo>
                  <a:pt x="56" y="331"/>
                </a:lnTo>
                <a:lnTo>
                  <a:pt x="58" y="329"/>
                </a:lnTo>
                <a:lnTo>
                  <a:pt x="60" y="329"/>
                </a:lnTo>
                <a:lnTo>
                  <a:pt x="61" y="328"/>
                </a:lnTo>
                <a:lnTo>
                  <a:pt x="60" y="326"/>
                </a:lnTo>
                <a:lnTo>
                  <a:pt x="60" y="325"/>
                </a:lnTo>
                <a:lnTo>
                  <a:pt x="58" y="321"/>
                </a:lnTo>
                <a:lnTo>
                  <a:pt x="56" y="320"/>
                </a:lnTo>
                <a:lnTo>
                  <a:pt x="56" y="318"/>
                </a:lnTo>
                <a:lnTo>
                  <a:pt x="56" y="315"/>
                </a:lnTo>
                <a:lnTo>
                  <a:pt x="58" y="313"/>
                </a:lnTo>
                <a:lnTo>
                  <a:pt x="58" y="312"/>
                </a:lnTo>
                <a:lnTo>
                  <a:pt x="56" y="312"/>
                </a:lnTo>
                <a:lnTo>
                  <a:pt x="56" y="310"/>
                </a:lnTo>
                <a:lnTo>
                  <a:pt x="55" y="309"/>
                </a:lnTo>
                <a:lnTo>
                  <a:pt x="56" y="309"/>
                </a:lnTo>
                <a:lnTo>
                  <a:pt x="58" y="309"/>
                </a:lnTo>
                <a:lnTo>
                  <a:pt x="58" y="310"/>
                </a:lnTo>
                <a:lnTo>
                  <a:pt x="60" y="310"/>
                </a:lnTo>
                <a:lnTo>
                  <a:pt x="60" y="312"/>
                </a:lnTo>
                <a:lnTo>
                  <a:pt x="60" y="313"/>
                </a:lnTo>
                <a:lnTo>
                  <a:pt x="61" y="313"/>
                </a:lnTo>
                <a:lnTo>
                  <a:pt x="61" y="312"/>
                </a:lnTo>
                <a:lnTo>
                  <a:pt x="61" y="310"/>
                </a:lnTo>
                <a:lnTo>
                  <a:pt x="61" y="309"/>
                </a:lnTo>
                <a:lnTo>
                  <a:pt x="61" y="307"/>
                </a:lnTo>
                <a:lnTo>
                  <a:pt x="61" y="305"/>
                </a:lnTo>
                <a:lnTo>
                  <a:pt x="61" y="304"/>
                </a:lnTo>
                <a:lnTo>
                  <a:pt x="63" y="304"/>
                </a:lnTo>
                <a:lnTo>
                  <a:pt x="64" y="304"/>
                </a:lnTo>
                <a:lnTo>
                  <a:pt x="66" y="304"/>
                </a:lnTo>
                <a:lnTo>
                  <a:pt x="66" y="301"/>
                </a:lnTo>
                <a:lnTo>
                  <a:pt x="66" y="299"/>
                </a:lnTo>
                <a:lnTo>
                  <a:pt x="68" y="299"/>
                </a:lnTo>
                <a:lnTo>
                  <a:pt x="68" y="297"/>
                </a:lnTo>
                <a:lnTo>
                  <a:pt x="69" y="296"/>
                </a:lnTo>
                <a:lnTo>
                  <a:pt x="68" y="294"/>
                </a:lnTo>
                <a:lnTo>
                  <a:pt x="66" y="293"/>
                </a:lnTo>
                <a:lnTo>
                  <a:pt x="66" y="291"/>
                </a:lnTo>
                <a:lnTo>
                  <a:pt x="64" y="289"/>
                </a:lnTo>
                <a:lnTo>
                  <a:pt x="64" y="288"/>
                </a:lnTo>
                <a:lnTo>
                  <a:pt x="37" y="288"/>
                </a:lnTo>
                <a:lnTo>
                  <a:pt x="37" y="281"/>
                </a:lnTo>
                <a:lnTo>
                  <a:pt x="37" y="280"/>
                </a:lnTo>
                <a:lnTo>
                  <a:pt x="37" y="278"/>
                </a:lnTo>
                <a:lnTo>
                  <a:pt x="37" y="277"/>
                </a:lnTo>
                <a:lnTo>
                  <a:pt x="37" y="275"/>
                </a:lnTo>
                <a:lnTo>
                  <a:pt x="37" y="216"/>
                </a:lnTo>
                <a:lnTo>
                  <a:pt x="39" y="214"/>
                </a:lnTo>
                <a:lnTo>
                  <a:pt x="39" y="213"/>
                </a:lnTo>
                <a:lnTo>
                  <a:pt x="40" y="211"/>
                </a:lnTo>
                <a:lnTo>
                  <a:pt x="39" y="211"/>
                </a:lnTo>
                <a:lnTo>
                  <a:pt x="39" y="209"/>
                </a:lnTo>
                <a:lnTo>
                  <a:pt x="39" y="208"/>
                </a:lnTo>
                <a:lnTo>
                  <a:pt x="37" y="206"/>
                </a:lnTo>
                <a:lnTo>
                  <a:pt x="37" y="205"/>
                </a:lnTo>
                <a:lnTo>
                  <a:pt x="37" y="203"/>
                </a:lnTo>
                <a:lnTo>
                  <a:pt x="39" y="203"/>
                </a:lnTo>
                <a:lnTo>
                  <a:pt x="39" y="201"/>
                </a:lnTo>
                <a:lnTo>
                  <a:pt x="39" y="200"/>
                </a:lnTo>
                <a:lnTo>
                  <a:pt x="40" y="200"/>
                </a:lnTo>
                <a:lnTo>
                  <a:pt x="42" y="200"/>
                </a:lnTo>
                <a:lnTo>
                  <a:pt x="45" y="200"/>
                </a:lnTo>
                <a:lnTo>
                  <a:pt x="47" y="200"/>
                </a:lnTo>
                <a:lnTo>
                  <a:pt x="47" y="198"/>
                </a:lnTo>
                <a:lnTo>
                  <a:pt x="48" y="197"/>
                </a:lnTo>
                <a:lnTo>
                  <a:pt x="50" y="193"/>
                </a:lnTo>
                <a:lnTo>
                  <a:pt x="52" y="193"/>
                </a:lnTo>
                <a:lnTo>
                  <a:pt x="53" y="192"/>
                </a:lnTo>
                <a:lnTo>
                  <a:pt x="55" y="192"/>
                </a:lnTo>
                <a:lnTo>
                  <a:pt x="56" y="190"/>
                </a:lnTo>
                <a:lnTo>
                  <a:pt x="56" y="189"/>
                </a:lnTo>
                <a:lnTo>
                  <a:pt x="58" y="189"/>
                </a:lnTo>
                <a:lnTo>
                  <a:pt x="56" y="187"/>
                </a:lnTo>
                <a:lnTo>
                  <a:pt x="56" y="185"/>
                </a:lnTo>
                <a:lnTo>
                  <a:pt x="58" y="184"/>
                </a:lnTo>
                <a:lnTo>
                  <a:pt x="58" y="182"/>
                </a:lnTo>
                <a:lnTo>
                  <a:pt x="60" y="182"/>
                </a:lnTo>
                <a:lnTo>
                  <a:pt x="60" y="181"/>
                </a:lnTo>
                <a:lnTo>
                  <a:pt x="60" y="179"/>
                </a:lnTo>
                <a:lnTo>
                  <a:pt x="60" y="177"/>
                </a:lnTo>
                <a:lnTo>
                  <a:pt x="58" y="177"/>
                </a:lnTo>
                <a:lnTo>
                  <a:pt x="56" y="177"/>
                </a:lnTo>
                <a:lnTo>
                  <a:pt x="56" y="176"/>
                </a:lnTo>
                <a:lnTo>
                  <a:pt x="60" y="173"/>
                </a:lnTo>
                <a:lnTo>
                  <a:pt x="61" y="173"/>
                </a:lnTo>
                <a:lnTo>
                  <a:pt x="63" y="171"/>
                </a:lnTo>
                <a:lnTo>
                  <a:pt x="63" y="169"/>
                </a:lnTo>
                <a:lnTo>
                  <a:pt x="64" y="168"/>
                </a:lnTo>
                <a:lnTo>
                  <a:pt x="66" y="163"/>
                </a:lnTo>
                <a:lnTo>
                  <a:pt x="68" y="163"/>
                </a:lnTo>
                <a:lnTo>
                  <a:pt x="71" y="161"/>
                </a:lnTo>
                <a:lnTo>
                  <a:pt x="72" y="160"/>
                </a:lnTo>
                <a:lnTo>
                  <a:pt x="74" y="158"/>
                </a:lnTo>
                <a:lnTo>
                  <a:pt x="74" y="157"/>
                </a:lnTo>
                <a:lnTo>
                  <a:pt x="76" y="155"/>
                </a:lnTo>
                <a:lnTo>
                  <a:pt x="76" y="152"/>
                </a:lnTo>
                <a:lnTo>
                  <a:pt x="74" y="150"/>
                </a:lnTo>
                <a:lnTo>
                  <a:pt x="72" y="150"/>
                </a:lnTo>
                <a:lnTo>
                  <a:pt x="71" y="150"/>
                </a:lnTo>
                <a:lnTo>
                  <a:pt x="71" y="149"/>
                </a:lnTo>
                <a:lnTo>
                  <a:pt x="72" y="149"/>
                </a:lnTo>
                <a:lnTo>
                  <a:pt x="74" y="147"/>
                </a:lnTo>
                <a:lnTo>
                  <a:pt x="76" y="147"/>
                </a:lnTo>
                <a:lnTo>
                  <a:pt x="77" y="145"/>
                </a:lnTo>
                <a:lnTo>
                  <a:pt x="77" y="144"/>
                </a:lnTo>
                <a:lnTo>
                  <a:pt x="77" y="142"/>
                </a:lnTo>
                <a:lnTo>
                  <a:pt x="77" y="141"/>
                </a:lnTo>
                <a:lnTo>
                  <a:pt x="77" y="139"/>
                </a:lnTo>
                <a:lnTo>
                  <a:pt x="76" y="139"/>
                </a:lnTo>
                <a:lnTo>
                  <a:pt x="74" y="139"/>
                </a:lnTo>
                <a:lnTo>
                  <a:pt x="74" y="137"/>
                </a:lnTo>
                <a:lnTo>
                  <a:pt x="74" y="136"/>
                </a:lnTo>
                <a:lnTo>
                  <a:pt x="72" y="136"/>
                </a:lnTo>
                <a:lnTo>
                  <a:pt x="72" y="134"/>
                </a:lnTo>
                <a:lnTo>
                  <a:pt x="72" y="133"/>
                </a:lnTo>
                <a:lnTo>
                  <a:pt x="74" y="131"/>
                </a:lnTo>
                <a:lnTo>
                  <a:pt x="76" y="133"/>
                </a:lnTo>
                <a:lnTo>
                  <a:pt x="76" y="134"/>
                </a:lnTo>
                <a:lnTo>
                  <a:pt x="77" y="134"/>
                </a:lnTo>
                <a:lnTo>
                  <a:pt x="77" y="136"/>
                </a:lnTo>
                <a:lnTo>
                  <a:pt x="77" y="137"/>
                </a:lnTo>
                <a:lnTo>
                  <a:pt x="80" y="139"/>
                </a:lnTo>
                <a:lnTo>
                  <a:pt x="82" y="139"/>
                </a:lnTo>
                <a:lnTo>
                  <a:pt x="84" y="139"/>
                </a:lnTo>
                <a:lnTo>
                  <a:pt x="85" y="139"/>
                </a:lnTo>
                <a:lnTo>
                  <a:pt x="87" y="139"/>
                </a:lnTo>
                <a:lnTo>
                  <a:pt x="87" y="137"/>
                </a:lnTo>
                <a:lnTo>
                  <a:pt x="85" y="137"/>
                </a:lnTo>
                <a:lnTo>
                  <a:pt x="87" y="137"/>
                </a:lnTo>
                <a:lnTo>
                  <a:pt x="88" y="137"/>
                </a:lnTo>
                <a:lnTo>
                  <a:pt x="90" y="137"/>
                </a:lnTo>
                <a:lnTo>
                  <a:pt x="90" y="139"/>
                </a:lnTo>
                <a:lnTo>
                  <a:pt x="92" y="139"/>
                </a:lnTo>
                <a:lnTo>
                  <a:pt x="93" y="137"/>
                </a:lnTo>
                <a:lnTo>
                  <a:pt x="95" y="137"/>
                </a:lnTo>
                <a:lnTo>
                  <a:pt x="95" y="136"/>
                </a:lnTo>
                <a:lnTo>
                  <a:pt x="96" y="134"/>
                </a:lnTo>
                <a:lnTo>
                  <a:pt x="98" y="133"/>
                </a:lnTo>
                <a:lnTo>
                  <a:pt x="101" y="131"/>
                </a:lnTo>
                <a:lnTo>
                  <a:pt x="103" y="126"/>
                </a:lnTo>
                <a:lnTo>
                  <a:pt x="104" y="125"/>
                </a:lnTo>
                <a:lnTo>
                  <a:pt x="104" y="123"/>
                </a:lnTo>
                <a:lnTo>
                  <a:pt x="108" y="120"/>
                </a:lnTo>
                <a:lnTo>
                  <a:pt x="109" y="115"/>
                </a:lnTo>
                <a:lnTo>
                  <a:pt x="111" y="113"/>
                </a:lnTo>
                <a:lnTo>
                  <a:pt x="112" y="112"/>
                </a:lnTo>
                <a:lnTo>
                  <a:pt x="114" y="110"/>
                </a:lnTo>
                <a:lnTo>
                  <a:pt x="114" y="109"/>
                </a:lnTo>
                <a:lnTo>
                  <a:pt x="114" y="107"/>
                </a:lnTo>
                <a:lnTo>
                  <a:pt x="114" y="105"/>
                </a:lnTo>
                <a:lnTo>
                  <a:pt x="114" y="104"/>
                </a:lnTo>
                <a:lnTo>
                  <a:pt x="112" y="102"/>
                </a:lnTo>
                <a:lnTo>
                  <a:pt x="109" y="101"/>
                </a:lnTo>
                <a:lnTo>
                  <a:pt x="108" y="101"/>
                </a:lnTo>
                <a:lnTo>
                  <a:pt x="106" y="104"/>
                </a:lnTo>
                <a:lnTo>
                  <a:pt x="104" y="105"/>
                </a:lnTo>
                <a:lnTo>
                  <a:pt x="103" y="105"/>
                </a:lnTo>
                <a:lnTo>
                  <a:pt x="101" y="105"/>
                </a:lnTo>
                <a:lnTo>
                  <a:pt x="101" y="104"/>
                </a:lnTo>
                <a:lnTo>
                  <a:pt x="100" y="104"/>
                </a:lnTo>
                <a:lnTo>
                  <a:pt x="100" y="102"/>
                </a:lnTo>
                <a:lnTo>
                  <a:pt x="98" y="102"/>
                </a:lnTo>
                <a:lnTo>
                  <a:pt x="100" y="101"/>
                </a:lnTo>
                <a:lnTo>
                  <a:pt x="101" y="101"/>
                </a:lnTo>
                <a:lnTo>
                  <a:pt x="104" y="101"/>
                </a:lnTo>
                <a:lnTo>
                  <a:pt x="106" y="99"/>
                </a:lnTo>
                <a:lnTo>
                  <a:pt x="112" y="93"/>
                </a:lnTo>
                <a:lnTo>
                  <a:pt x="114" y="91"/>
                </a:lnTo>
                <a:lnTo>
                  <a:pt x="114" y="89"/>
                </a:lnTo>
                <a:lnTo>
                  <a:pt x="117" y="88"/>
                </a:lnTo>
                <a:lnTo>
                  <a:pt x="117" y="86"/>
                </a:lnTo>
                <a:lnTo>
                  <a:pt x="119" y="85"/>
                </a:lnTo>
                <a:lnTo>
                  <a:pt x="122" y="83"/>
                </a:lnTo>
                <a:lnTo>
                  <a:pt x="124" y="81"/>
                </a:lnTo>
                <a:lnTo>
                  <a:pt x="125" y="80"/>
                </a:lnTo>
                <a:lnTo>
                  <a:pt x="125" y="78"/>
                </a:lnTo>
                <a:lnTo>
                  <a:pt x="127" y="77"/>
                </a:lnTo>
                <a:lnTo>
                  <a:pt x="125" y="75"/>
                </a:lnTo>
                <a:lnTo>
                  <a:pt x="127" y="73"/>
                </a:lnTo>
                <a:lnTo>
                  <a:pt x="128" y="72"/>
                </a:lnTo>
                <a:lnTo>
                  <a:pt x="128" y="69"/>
                </a:lnTo>
                <a:lnTo>
                  <a:pt x="130" y="67"/>
                </a:lnTo>
                <a:lnTo>
                  <a:pt x="133" y="67"/>
                </a:lnTo>
                <a:lnTo>
                  <a:pt x="136" y="65"/>
                </a:lnTo>
                <a:lnTo>
                  <a:pt x="136" y="64"/>
                </a:lnTo>
                <a:lnTo>
                  <a:pt x="136" y="62"/>
                </a:lnTo>
                <a:lnTo>
                  <a:pt x="138" y="61"/>
                </a:lnTo>
                <a:lnTo>
                  <a:pt x="140" y="61"/>
                </a:lnTo>
                <a:lnTo>
                  <a:pt x="248" y="0"/>
                </a:lnTo>
                <a:lnTo>
                  <a:pt x="248" y="1"/>
                </a:lnTo>
                <a:lnTo>
                  <a:pt x="248" y="3"/>
                </a:lnTo>
                <a:lnTo>
                  <a:pt x="247" y="6"/>
                </a:lnTo>
                <a:lnTo>
                  <a:pt x="248" y="6"/>
                </a:lnTo>
                <a:lnTo>
                  <a:pt x="248" y="8"/>
                </a:lnTo>
                <a:lnTo>
                  <a:pt x="247" y="8"/>
                </a:lnTo>
                <a:lnTo>
                  <a:pt x="248" y="8"/>
                </a:lnTo>
                <a:lnTo>
                  <a:pt x="248" y="9"/>
                </a:lnTo>
                <a:lnTo>
                  <a:pt x="250" y="9"/>
                </a:lnTo>
                <a:lnTo>
                  <a:pt x="250" y="11"/>
                </a:lnTo>
                <a:lnTo>
                  <a:pt x="252" y="11"/>
                </a:lnTo>
                <a:lnTo>
                  <a:pt x="252" y="13"/>
                </a:lnTo>
                <a:lnTo>
                  <a:pt x="252" y="14"/>
                </a:lnTo>
                <a:lnTo>
                  <a:pt x="252" y="16"/>
                </a:lnTo>
                <a:lnTo>
                  <a:pt x="252" y="17"/>
                </a:lnTo>
                <a:lnTo>
                  <a:pt x="252" y="19"/>
                </a:lnTo>
                <a:lnTo>
                  <a:pt x="252" y="21"/>
                </a:lnTo>
                <a:lnTo>
                  <a:pt x="250" y="22"/>
                </a:lnTo>
                <a:lnTo>
                  <a:pt x="250" y="24"/>
                </a:lnTo>
                <a:close/>
              </a:path>
            </a:pathLst>
          </a:custGeom>
          <a:solidFill>
            <a:srgbClr val="D383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5"/>
          <p:cNvSpPr>
            <a:spLocks/>
          </p:cNvSpPr>
          <p:nvPr/>
        </p:nvSpPr>
        <p:spPr bwMode="auto">
          <a:xfrm>
            <a:off x="5603876" y="5859463"/>
            <a:ext cx="476250" cy="368300"/>
          </a:xfrm>
          <a:custGeom>
            <a:avLst/>
            <a:gdLst/>
            <a:ahLst/>
            <a:cxnLst>
              <a:cxn ang="0">
                <a:pos x="236" y="2"/>
              </a:cxn>
              <a:cxn ang="0">
                <a:pos x="236" y="2"/>
              </a:cxn>
              <a:cxn ang="0">
                <a:pos x="238" y="2"/>
              </a:cxn>
              <a:cxn ang="0">
                <a:pos x="238" y="2"/>
              </a:cxn>
              <a:cxn ang="0">
                <a:pos x="238" y="2"/>
              </a:cxn>
              <a:cxn ang="0">
                <a:pos x="240" y="2"/>
              </a:cxn>
              <a:cxn ang="0">
                <a:pos x="240" y="2"/>
              </a:cxn>
              <a:cxn ang="0">
                <a:pos x="240" y="2"/>
              </a:cxn>
              <a:cxn ang="0">
                <a:pos x="241" y="2"/>
              </a:cxn>
              <a:cxn ang="0">
                <a:pos x="241" y="2"/>
              </a:cxn>
              <a:cxn ang="0">
                <a:pos x="243" y="2"/>
              </a:cxn>
              <a:cxn ang="0">
                <a:pos x="243" y="2"/>
              </a:cxn>
              <a:cxn ang="0">
                <a:pos x="243" y="2"/>
              </a:cxn>
              <a:cxn ang="0">
                <a:pos x="244" y="2"/>
              </a:cxn>
              <a:cxn ang="0">
                <a:pos x="244" y="2"/>
              </a:cxn>
              <a:cxn ang="0">
                <a:pos x="244" y="2"/>
              </a:cxn>
              <a:cxn ang="0">
                <a:pos x="246" y="2"/>
              </a:cxn>
              <a:cxn ang="0">
                <a:pos x="246" y="2"/>
              </a:cxn>
              <a:cxn ang="0">
                <a:pos x="246" y="2"/>
              </a:cxn>
              <a:cxn ang="0">
                <a:pos x="248" y="2"/>
              </a:cxn>
              <a:cxn ang="0">
                <a:pos x="248" y="2"/>
              </a:cxn>
              <a:cxn ang="0">
                <a:pos x="248" y="2"/>
              </a:cxn>
              <a:cxn ang="0">
                <a:pos x="249" y="2"/>
              </a:cxn>
              <a:cxn ang="0">
                <a:pos x="249" y="2"/>
              </a:cxn>
              <a:cxn ang="0">
                <a:pos x="249" y="2"/>
              </a:cxn>
              <a:cxn ang="0">
                <a:pos x="251" y="2"/>
              </a:cxn>
              <a:cxn ang="0">
                <a:pos x="289" y="2"/>
              </a:cxn>
              <a:cxn ang="0">
                <a:pos x="299" y="77"/>
              </a:cxn>
              <a:cxn ang="0">
                <a:pos x="299" y="154"/>
              </a:cxn>
              <a:cxn ang="0">
                <a:pos x="297" y="218"/>
              </a:cxn>
              <a:cxn ang="0">
                <a:pos x="176" y="232"/>
              </a:cxn>
              <a:cxn ang="0">
                <a:pos x="107" y="232"/>
              </a:cxn>
              <a:cxn ang="0">
                <a:pos x="81" y="221"/>
              </a:cxn>
              <a:cxn ang="0">
                <a:pos x="62" y="211"/>
              </a:cxn>
              <a:cxn ang="0">
                <a:pos x="64" y="205"/>
              </a:cxn>
              <a:cxn ang="0">
                <a:pos x="65" y="198"/>
              </a:cxn>
              <a:cxn ang="0">
                <a:pos x="67" y="187"/>
              </a:cxn>
              <a:cxn ang="0">
                <a:pos x="64" y="178"/>
              </a:cxn>
              <a:cxn ang="0">
                <a:pos x="59" y="166"/>
              </a:cxn>
              <a:cxn ang="0">
                <a:pos x="56" y="163"/>
              </a:cxn>
              <a:cxn ang="0">
                <a:pos x="49" y="147"/>
              </a:cxn>
              <a:cxn ang="0">
                <a:pos x="48" y="142"/>
              </a:cxn>
              <a:cxn ang="0">
                <a:pos x="40" y="139"/>
              </a:cxn>
              <a:cxn ang="0">
                <a:pos x="43" y="130"/>
              </a:cxn>
              <a:cxn ang="0">
                <a:pos x="38" y="125"/>
              </a:cxn>
              <a:cxn ang="0">
                <a:pos x="33" y="112"/>
              </a:cxn>
              <a:cxn ang="0">
                <a:pos x="24" y="104"/>
              </a:cxn>
              <a:cxn ang="0">
                <a:pos x="19" y="106"/>
              </a:cxn>
              <a:cxn ang="0">
                <a:pos x="19" y="94"/>
              </a:cxn>
              <a:cxn ang="0">
                <a:pos x="4" y="80"/>
              </a:cxn>
              <a:cxn ang="0">
                <a:pos x="6" y="75"/>
              </a:cxn>
              <a:cxn ang="0">
                <a:pos x="9" y="69"/>
              </a:cxn>
              <a:cxn ang="0">
                <a:pos x="0" y="70"/>
              </a:cxn>
              <a:cxn ang="0">
                <a:pos x="11" y="66"/>
              </a:cxn>
              <a:cxn ang="0">
                <a:pos x="25" y="38"/>
              </a:cxn>
              <a:cxn ang="0">
                <a:pos x="25" y="2"/>
              </a:cxn>
              <a:cxn ang="0">
                <a:pos x="51" y="2"/>
              </a:cxn>
              <a:cxn ang="0">
                <a:pos x="100" y="0"/>
              </a:cxn>
              <a:cxn ang="0">
                <a:pos x="172" y="0"/>
              </a:cxn>
            </a:cxnLst>
            <a:rect l="0" t="0" r="r" b="b"/>
            <a:pathLst>
              <a:path w="300" h="232">
                <a:moveTo>
                  <a:pt x="198" y="0"/>
                </a:moveTo>
                <a:lnTo>
                  <a:pt x="224" y="0"/>
                </a:lnTo>
                <a:lnTo>
                  <a:pt x="224" y="0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6" y="2"/>
                </a:lnTo>
                <a:lnTo>
                  <a:pt x="256" y="2"/>
                </a:lnTo>
                <a:lnTo>
                  <a:pt x="262" y="2"/>
                </a:lnTo>
                <a:lnTo>
                  <a:pt x="268" y="2"/>
                </a:lnTo>
                <a:lnTo>
                  <a:pt x="280" y="2"/>
                </a:lnTo>
                <a:lnTo>
                  <a:pt x="289" y="2"/>
                </a:lnTo>
                <a:lnTo>
                  <a:pt x="300" y="2"/>
                </a:lnTo>
                <a:lnTo>
                  <a:pt x="300" y="14"/>
                </a:lnTo>
                <a:lnTo>
                  <a:pt x="300" y="26"/>
                </a:lnTo>
                <a:lnTo>
                  <a:pt x="300" y="30"/>
                </a:lnTo>
                <a:lnTo>
                  <a:pt x="300" y="64"/>
                </a:lnTo>
                <a:lnTo>
                  <a:pt x="300" y="77"/>
                </a:lnTo>
                <a:lnTo>
                  <a:pt x="299" y="77"/>
                </a:lnTo>
                <a:lnTo>
                  <a:pt x="299" y="78"/>
                </a:lnTo>
                <a:lnTo>
                  <a:pt x="299" y="90"/>
                </a:lnTo>
                <a:lnTo>
                  <a:pt x="299" y="98"/>
                </a:lnTo>
                <a:lnTo>
                  <a:pt x="299" y="115"/>
                </a:lnTo>
                <a:lnTo>
                  <a:pt x="299" y="141"/>
                </a:lnTo>
                <a:lnTo>
                  <a:pt x="299" y="154"/>
                </a:lnTo>
                <a:lnTo>
                  <a:pt x="299" y="154"/>
                </a:lnTo>
                <a:lnTo>
                  <a:pt x="299" y="166"/>
                </a:lnTo>
                <a:lnTo>
                  <a:pt x="299" y="168"/>
                </a:lnTo>
                <a:lnTo>
                  <a:pt x="299" y="168"/>
                </a:lnTo>
                <a:lnTo>
                  <a:pt x="299" y="181"/>
                </a:lnTo>
                <a:lnTo>
                  <a:pt x="299" y="194"/>
                </a:lnTo>
                <a:lnTo>
                  <a:pt x="299" y="205"/>
                </a:lnTo>
                <a:lnTo>
                  <a:pt x="297" y="218"/>
                </a:lnTo>
                <a:lnTo>
                  <a:pt x="299" y="221"/>
                </a:lnTo>
                <a:lnTo>
                  <a:pt x="299" y="227"/>
                </a:lnTo>
                <a:lnTo>
                  <a:pt x="299" y="232"/>
                </a:lnTo>
                <a:lnTo>
                  <a:pt x="289" y="232"/>
                </a:lnTo>
                <a:lnTo>
                  <a:pt x="288" y="232"/>
                </a:lnTo>
                <a:lnTo>
                  <a:pt x="280" y="232"/>
                </a:lnTo>
                <a:lnTo>
                  <a:pt x="176" y="232"/>
                </a:lnTo>
                <a:lnTo>
                  <a:pt x="174" y="232"/>
                </a:lnTo>
                <a:lnTo>
                  <a:pt x="171" y="232"/>
                </a:lnTo>
                <a:lnTo>
                  <a:pt x="158" y="232"/>
                </a:lnTo>
                <a:lnTo>
                  <a:pt x="145" y="232"/>
                </a:lnTo>
                <a:lnTo>
                  <a:pt x="132" y="232"/>
                </a:lnTo>
                <a:lnTo>
                  <a:pt x="120" y="232"/>
                </a:lnTo>
                <a:lnTo>
                  <a:pt x="107" y="232"/>
                </a:lnTo>
                <a:lnTo>
                  <a:pt x="96" y="232"/>
                </a:lnTo>
                <a:lnTo>
                  <a:pt x="89" y="232"/>
                </a:lnTo>
                <a:lnTo>
                  <a:pt x="81" y="232"/>
                </a:lnTo>
                <a:lnTo>
                  <a:pt x="81" y="232"/>
                </a:lnTo>
                <a:lnTo>
                  <a:pt x="81" y="229"/>
                </a:lnTo>
                <a:lnTo>
                  <a:pt x="81" y="226"/>
                </a:lnTo>
                <a:lnTo>
                  <a:pt x="81" y="221"/>
                </a:lnTo>
                <a:lnTo>
                  <a:pt x="81" y="218"/>
                </a:lnTo>
                <a:lnTo>
                  <a:pt x="81" y="211"/>
                </a:lnTo>
                <a:lnTo>
                  <a:pt x="76" y="211"/>
                </a:lnTo>
                <a:lnTo>
                  <a:pt x="68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0"/>
                </a:lnTo>
                <a:lnTo>
                  <a:pt x="64" y="206"/>
                </a:lnTo>
                <a:lnTo>
                  <a:pt x="64" y="206"/>
                </a:lnTo>
                <a:lnTo>
                  <a:pt x="64" y="205"/>
                </a:lnTo>
                <a:lnTo>
                  <a:pt x="65" y="203"/>
                </a:lnTo>
                <a:lnTo>
                  <a:pt x="67" y="203"/>
                </a:lnTo>
                <a:lnTo>
                  <a:pt x="70" y="202"/>
                </a:lnTo>
                <a:lnTo>
                  <a:pt x="70" y="202"/>
                </a:lnTo>
                <a:lnTo>
                  <a:pt x="70" y="200"/>
                </a:lnTo>
                <a:lnTo>
                  <a:pt x="67" y="198"/>
                </a:lnTo>
                <a:lnTo>
                  <a:pt x="65" y="198"/>
                </a:lnTo>
                <a:lnTo>
                  <a:pt x="65" y="197"/>
                </a:lnTo>
                <a:lnTo>
                  <a:pt x="67" y="195"/>
                </a:lnTo>
                <a:lnTo>
                  <a:pt x="68" y="194"/>
                </a:lnTo>
                <a:lnTo>
                  <a:pt x="70" y="190"/>
                </a:lnTo>
                <a:lnTo>
                  <a:pt x="70" y="189"/>
                </a:lnTo>
                <a:lnTo>
                  <a:pt x="68" y="189"/>
                </a:lnTo>
                <a:lnTo>
                  <a:pt x="67" y="187"/>
                </a:lnTo>
                <a:lnTo>
                  <a:pt x="65" y="187"/>
                </a:lnTo>
                <a:lnTo>
                  <a:pt x="64" y="187"/>
                </a:lnTo>
                <a:lnTo>
                  <a:pt x="64" y="186"/>
                </a:lnTo>
                <a:lnTo>
                  <a:pt x="64" y="184"/>
                </a:lnTo>
                <a:lnTo>
                  <a:pt x="64" y="181"/>
                </a:lnTo>
                <a:lnTo>
                  <a:pt x="64" y="178"/>
                </a:lnTo>
                <a:lnTo>
                  <a:pt x="64" y="178"/>
                </a:lnTo>
                <a:lnTo>
                  <a:pt x="60" y="174"/>
                </a:lnTo>
                <a:lnTo>
                  <a:pt x="60" y="173"/>
                </a:lnTo>
                <a:lnTo>
                  <a:pt x="60" y="171"/>
                </a:lnTo>
                <a:lnTo>
                  <a:pt x="62" y="170"/>
                </a:lnTo>
                <a:lnTo>
                  <a:pt x="60" y="168"/>
                </a:lnTo>
                <a:lnTo>
                  <a:pt x="60" y="168"/>
                </a:lnTo>
                <a:lnTo>
                  <a:pt x="59" y="166"/>
                </a:lnTo>
                <a:lnTo>
                  <a:pt x="56" y="168"/>
                </a:lnTo>
                <a:lnTo>
                  <a:pt x="54" y="168"/>
                </a:lnTo>
                <a:lnTo>
                  <a:pt x="52" y="168"/>
                </a:lnTo>
                <a:lnTo>
                  <a:pt x="52" y="166"/>
                </a:lnTo>
                <a:lnTo>
                  <a:pt x="52" y="165"/>
                </a:lnTo>
                <a:lnTo>
                  <a:pt x="56" y="163"/>
                </a:lnTo>
                <a:lnTo>
                  <a:pt x="56" y="163"/>
                </a:lnTo>
                <a:lnTo>
                  <a:pt x="56" y="160"/>
                </a:lnTo>
                <a:lnTo>
                  <a:pt x="54" y="154"/>
                </a:lnTo>
                <a:lnTo>
                  <a:pt x="54" y="150"/>
                </a:lnTo>
                <a:lnTo>
                  <a:pt x="54" y="149"/>
                </a:lnTo>
                <a:lnTo>
                  <a:pt x="52" y="149"/>
                </a:lnTo>
                <a:lnTo>
                  <a:pt x="51" y="149"/>
                </a:lnTo>
                <a:lnTo>
                  <a:pt x="49" y="147"/>
                </a:lnTo>
                <a:lnTo>
                  <a:pt x="49" y="146"/>
                </a:lnTo>
                <a:lnTo>
                  <a:pt x="49" y="146"/>
                </a:lnTo>
                <a:lnTo>
                  <a:pt x="51" y="144"/>
                </a:lnTo>
                <a:lnTo>
                  <a:pt x="51" y="142"/>
                </a:lnTo>
                <a:lnTo>
                  <a:pt x="49" y="142"/>
                </a:lnTo>
                <a:lnTo>
                  <a:pt x="49" y="142"/>
                </a:lnTo>
                <a:lnTo>
                  <a:pt x="48" y="142"/>
                </a:lnTo>
                <a:lnTo>
                  <a:pt x="44" y="146"/>
                </a:lnTo>
                <a:lnTo>
                  <a:pt x="44" y="146"/>
                </a:lnTo>
                <a:lnTo>
                  <a:pt x="43" y="146"/>
                </a:lnTo>
                <a:lnTo>
                  <a:pt x="41" y="144"/>
                </a:lnTo>
                <a:lnTo>
                  <a:pt x="41" y="144"/>
                </a:lnTo>
                <a:lnTo>
                  <a:pt x="40" y="142"/>
                </a:lnTo>
                <a:lnTo>
                  <a:pt x="40" y="139"/>
                </a:lnTo>
                <a:lnTo>
                  <a:pt x="40" y="138"/>
                </a:lnTo>
                <a:lnTo>
                  <a:pt x="40" y="134"/>
                </a:lnTo>
                <a:lnTo>
                  <a:pt x="38" y="134"/>
                </a:lnTo>
                <a:lnTo>
                  <a:pt x="38" y="133"/>
                </a:lnTo>
                <a:lnTo>
                  <a:pt x="40" y="131"/>
                </a:lnTo>
                <a:lnTo>
                  <a:pt x="40" y="131"/>
                </a:lnTo>
                <a:lnTo>
                  <a:pt x="43" y="130"/>
                </a:lnTo>
                <a:lnTo>
                  <a:pt x="43" y="130"/>
                </a:lnTo>
                <a:lnTo>
                  <a:pt x="44" y="128"/>
                </a:lnTo>
                <a:lnTo>
                  <a:pt x="44" y="126"/>
                </a:lnTo>
                <a:lnTo>
                  <a:pt x="43" y="125"/>
                </a:lnTo>
                <a:lnTo>
                  <a:pt x="43" y="125"/>
                </a:lnTo>
                <a:lnTo>
                  <a:pt x="41" y="125"/>
                </a:lnTo>
                <a:lnTo>
                  <a:pt x="38" y="125"/>
                </a:lnTo>
                <a:lnTo>
                  <a:pt x="36" y="125"/>
                </a:lnTo>
                <a:lnTo>
                  <a:pt x="33" y="122"/>
                </a:lnTo>
                <a:lnTo>
                  <a:pt x="33" y="120"/>
                </a:lnTo>
                <a:lnTo>
                  <a:pt x="32" y="118"/>
                </a:lnTo>
                <a:lnTo>
                  <a:pt x="32" y="117"/>
                </a:lnTo>
                <a:lnTo>
                  <a:pt x="32" y="114"/>
                </a:lnTo>
                <a:lnTo>
                  <a:pt x="33" y="112"/>
                </a:lnTo>
                <a:lnTo>
                  <a:pt x="32" y="109"/>
                </a:lnTo>
                <a:lnTo>
                  <a:pt x="30" y="106"/>
                </a:lnTo>
                <a:lnTo>
                  <a:pt x="30" y="104"/>
                </a:lnTo>
                <a:lnTo>
                  <a:pt x="28" y="104"/>
                </a:lnTo>
                <a:lnTo>
                  <a:pt x="27" y="102"/>
                </a:lnTo>
                <a:lnTo>
                  <a:pt x="25" y="104"/>
                </a:lnTo>
                <a:lnTo>
                  <a:pt x="24" y="104"/>
                </a:lnTo>
                <a:lnTo>
                  <a:pt x="24" y="106"/>
                </a:lnTo>
                <a:lnTo>
                  <a:pt x="22" y="107"/>
                </a:lnTo>
                <a:lnTo>
                  <a:pt x="20" y="109"/>
                </a:lnTo>
                <a:lnTo>
                  <a:pt x="20" y="109"/>
                </a:lnTo>
                <a:lnTo>
                  <a:pt x="19" y="109"/>
                </a:lnTo>
                <a:lnTo>
                  <a:pt x="19" y="107"/>
                </a:lnTo>
                <a:lnTo>
                  <a:pt x="19" y="106"/>
                </a:lnTo>
                <a:lnTo>
                  <a:pt x="20" y="104"/>
                </a:lnTo>
                <a:lnTo>
                  <a:pt x="22" y="104"/>
                </a:lnTo>
                <a:lnTo>
                  <a:pt x="22" y="102"/>
                </a:lnTo>
                <a:lnTo>
                  <a:pt x="22" y="101"/>
                </a:lnTo>
                <a:lnTo>
                  <a:pt x="22" y="99"/>
                </a:lnTo>
                <a:lnTo>
                  <a:pt x="20" y="98"/>
                </a:lnTo>
                <a:lnTo>
                  <a:pt x="19" y="94"/>
                </a:lnTo>
                <a:lnTo>
                  <a:pt x="16" y="91"/>
                </a:lnTo>
                <a:lnTo>
                  <a:pt x="14" y="86"/>
                </a:lnTo>
                <a:lnTo>
                  <a:pt x="11" y="80"/>
                </a:lnTo>
                <a:lnTo>
                  <a:pt x="9" y="80"/>
                </a:lnTo>
                <a:lnTo>
                  <a:pt x="8" y="80"/>
                </a:lnTo>
                <a:lnTo>
                  <a:pt x="6" y="80"/>
                </a:lnTo>
                <a:lnTo>
                  <a:pt x="4" y="80"/>
                </a:lnTo>
                <a:lnTo>
                  <a:pt x="4" y="80"/>
                </a:lnTo>
                <a:lnTo>
                  <a:pt x="3" y="80"/>
                </a:lnTo>
                <a:lnTo>
                  <a:pt x="3" y="78"/>
                </a:lnTo>
                <a:lnTo>
                  <a:pt x="3" y="78"/>
                </a:lnTo>
                <a:lnTo>
                  <a:pt x="4" y="77"/>
                </a:lnTo>
                <a:lnTo>
                  <a:pt x="6" y="77"/>
                </a:lnTo>
                <a:lnTo>
                  <a:pt x="6" y="75"/>
                </a:lnTo>
                <a:lnTo>
                  <a:pt x="9" y="77"/>
                </a:lnTo>
                <a:lnTo>
                  <a:pt x="11" y="75"/>
                </a:lnTo>
                <a:lnTo>
                  <a:pt x="12" y="75"/>
                </a:lnTo>
                <a:lnTo>
                  <a:pt x="12" y="74"/>
                </a:lnTo>
                <a:lnTo>
                  <a:pt x="12" y="72"/>
                </a:lnTo>
                <a:lnTo>
                  <a:pt x="11" y="70"/>
                </a:lnTo>
                <a:lnTo>
                  <a:pt x="9" y="69"/>
                </a:lnTo>
                <a:lnTo>
                  <a:pt x="9" y="67"/>
                </a:lnTo>
                <a:lnTo>
                  <a:pt x="6" y="67"/>
                </a:lnTo>
                <a:lnTo>
                  <a:pt x="6" y="67"/>
                </a:lnTo>
                <a:lnTo>
                  <a:pt x="4" y="69"/>
                </a:lnTo>
                <a:lnTo>
                  <a:pt x="1" y="70"/>
                </a:lnTo>
                <a:lnTo>
                  <a:pt x="0" y="70"/>
                </a:lnTo>
                <a:lnTo>
                  <a:pt x="0" y="70"/>
                </a:lnTo>
                <a:lnTo>
                  <a:pt x="0" y="69"/>
                </a:lnTo>
                <a:lnTo>
                  <a:pt x="1" y="67"/>
                </a:lnTo>
                <a:lnTo>
                  <a:pt x="1" y="67"/>
                </a:lnTo>
                <a:lnTo>
                  <a:pt x="3" y="66"/>
                </a:lnTo>
                <a:lnTo>
                  <a:pt x="6" y="66"/>
                </a:lnTo>
                <a:lnTo>
                  <a:pt x="8" y="66"/>
                </a:lnTo>
                <a:lnTo>
                  <a:pt x="11" y="66"/>
                </a:lnTo>
                <a:lnTo>
                  <a:pt x="12" y="66"/>
                </a:lnTo>
                <a:lnTo>
                  <a:pt x="12" y="66"/>
                </a:lnTo>
                <a:lnTo>
                  <a:pt x="17" y="66"/>
                </a:lnTo>
                <a:lnTo>
                  <a:pt x="25" y="66"/>
                </a:lnTo>
                <a:lnTo>
                  <a:pt x="25" y="66"/>
                </a:lnTo>
                <a:lnTo>
                  <a:pt x="25" y="58"/>
                </a:lnTo>
                <a:lnTo>
                  <a:pt x="25" y="38"/>
                </a:lnTo>
                <a:lnTo>
                  <a:pt x="25" y="26"/>
                </a:lnTo>
                <a:lnTo>
                  <a:pt x="19" y="26"/>
                </a:lnTo>
                <a:lnTo>
                  <a:pt x="19" y="14"/>
                </a:lnTo>
                <a:lnTo>
                  <a:pt x="19" y="13"/>
                </a:lnTo>
                <a:lnTo>
                  <a:pt x="19" y="2"/>
                </a:lnTo>
                <a:lnTo>
                  <a:pt x="19" y="2"/>
                </a:lnTo>
                <a:lnTo>
                  <a:pt x="25" y="2"/>
                </a:lnTo>
                <a:lnTo>
                  <a:pt x="30" y="2"/>
                </a:lnTo>
                <a:lnTo>
                  <a:pt x="32" y="2"/>
                </a:lnTo>
                <a:lnTo>
                  <a:pt x="36" y="2"/>
                </a:lnTo>
                <a:lnTo>
                  <a:pt x="44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7" y="0"/>
                </a:lnTo>
                <a:lnTo>
                  <a:pt x="62" y="0"/>
                </a:lnTo>
                <a:lnTo>
                  <a:pt x="70" y="2"/>
                </a:lnTo>
                <a:lnTo>
                  <a:pt x="83" y="0"/>
                </a:lnTo>
                <a:lnTo>
                  <a:pt x="96" y="0"/>
                </a:lnTo>
                <a:lnTo>
                  <a:pt x="96" y="0"/>
                </a:lnTo>
                <a:lnTo>
                  <a:pt x="100" y="0"/>
                </a:lnTo>
                <a:lnTo>
                  <a:pt x="108" y="0"/>
                </a:lnTo>
                <a:lnTo>
                  <a:pt x="121" y="0"/>
                </a:lnTo>
                <a:lnTo>
                  <a:pt x="121" y="0"/>
                </a:lnTo>
                <a:lnTo>
                  <a:pt x="134" y="0"/>
                </a:lnTo>
                <a:lnTo>
                  <a:pt x="147" y="0"/>
                </a:lnTo>
                <a:lnTo>
                  <a:pt x="160" y="0"/>
                </a:lnTo>
                <a:lnTo>
                  <a:pt x="172" y="0"/>
                </a:lnTo>
                <a:lnTo>
                  <a:pt x="176" y="0"/>
                </a:lnTo>
                <a:lnTo>
                  <a:pt x="185" y="0"/>
                </a:lnTo>
                <a:lnTo>
                  <a:pt x="190" y="0"/>
                </a:lnTo>
                <a:lnTo>
                  <a:pt x="198" y="0"/>
                </a:lnTo>
                <a:close/>
              </a:path>
            </a:pathLst>
          </a:custGeom>
          <a:solidFill>
            <a:srgbClr val="C696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6"/>
          <p:cNvSpPr>
            <a:spLocks/>
          </p:cNvSpPr>
          <p:nvPr/>
        </p:nvSpPr>
        <p:spPr bwMode="auto">
          <a:xfrm>
            <a:off x="5900738" y="5126038"/>
            <a:ext cx="555625" cy="246063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59" y="0"/>
              </a:cxn>
              <a:cxn ang="0">
                <a:pos x="91" y="0"/>
              </a:cxn>
              <a:cxn ang="0">
                <a:pos x="104" y="0"/>
              </a:cxn>
              <a:cxn ang="0">
                <a:pos x="129" y="0"/>
              </a:cxn>
              <a:cxn ang="0">
                <a:pos x="169" y="0"/>
              </a:cxn>
              <a:cxn ang="0">
                <a:pos x="203" y="0"/>
              </a:cxn>
              <a:cxn ang="0">
                <a:pos x="213" y="0"/>
              </a:cxn>
              <a:cxn ang="0">
                <a:pos x="221" y="0"/>
              </a:cxn>
              <a:cxn ang="0">
                <a:pos x="246" y="0"/>
              </a:cxn>
              <a:cxn ang="0">
                <a:pos x="273" y="0"/>
              </a:cxn>
              <a:cxn ang="0">
                <a:pos x="289" y="0"/>
              </a:cxn>
              <a:cxn ang="0">
                <a:pos x="289" y="0"/>
              </a:cxn>
              <a:cxn ang="0">
                <a:pos x="339" y="0"/>
              </a:cxn>
              <a:cxn ang="0">
                <a:pos x="350" y="19"/>
              </a:cxn>
              <a:cxn ang="0">
                <a:pos x="349" y="29"/>
              </a:cxn>
              <a:cxn ang="0">
                <a:pos x="349" y="41"/>
              </a:cxn>
              <a:cxn ang="0">
                <a:pos x="344" y="78"/>
              </a:cxn>
              <a:cxn ang="0">
                <a:pos x="310" y="78"/>
              </a:cxn>
              <a:cxn ang="0">
                <a:pos x="285" y="78"/>
              </a:cxn>
              <a:cxn ang="0">
                <a:pos x="272" y="78"/>
              </a:cxn>
              <a:cxn ang="0">
                <a:pos x="246" y="78"/>
              </a:cxn>
              <a:cxn ang="0">
                <a:pos x="193" y="78"/>
              </a:cxn>
              <a:cxn ang="0">
                <a:pos x="192" y="78"/>
              </a:cxn>
              <a:cxn ang="0">
                <a:pos x="181" y="78"/>
              </a:cxn>
              <a:cxn ang="0">
                <a:pos x="168" y="78"/>
              </a:cxn>
              <a:cxn ang="0">
                <a:pos x="163" y="78"/>
              </a:cxn>
              <a:cxn ang="0">
                <a:pos x="150" y="78"/>
              </a:cxn>
              <a:cxn ang="0">
                <a:pos x="150" y="78"/>
              </a:cxn>
              <a:cxn ang="0">
                <a:pos x="129" y="78"/>
              </a:cxn>
              <a:cxn ang="0">
                <a:pos x="117" y="89"/>
              </a:cxn>
              <a:cxn ang="0">
                <a:pos x="117" y="104"/>
              </a:cxn>
              <a:cxn ang="0">
                <a:pos x="117" y="112"/>
              </a:cxn>
              <a:cxn ang="0">
                <a:pos x="117" y="117"/>
              </a:cxn>
              <a:cxn ang="0">
                <a:pos x="117" y="141"/>
              </a:cxn>
              <a:cxn ang="0">
                <a:pos x="117" y="142"/>
              </a:cxn>
              <a:cxn ang="0">
                <a:pos x="104" y="155"/>
              </a:cxn>
              <a:cxn ang="0">
                <a:pos x="91" y="155"/>
              </a:cxn>
              <a:cxn ang="0">
                <a:pos x="65" y="155"/>
              </a:cxn>
              <a:cxn ang="0">
                <a:pos x="56" y="155"/>
              </a:cxn>
              <a:cxn ang="0">
                <a:pos x="53" y="155"/>
              </a:cxn>
              <a:cxn ang="0">
                <a:pos x="25" y="155"/>
              </a:cxn>
              <a:cxn ang="0">
                <a:pos x="0" y="155"/>
              </a:cxn>
              <a:cxn ang="0">
                <a:pos x="0" y="121"/>
              </a:cxn>
              <a:cxn ang="0">
                <a:pos x="0" y="102"/>
              </a:cxn>
              <a:cxn ang="0">
                <a:pos x="0" y="91"/>
              </a:cxn>
              <a:cxn ang="0">
                <a:pos x="0" y="89"/>
              </a:cxn>
              <a:cxn ang="0">
                <a:pos x="0" y="83"/>
              </a:cxn>
              <a:cxn ang="0">
                <a:pos x="0" y="77"/>
              </a:cxn>
              <a:cxn ang="0">
                <a:pos x="0" y="75"/>
              </a:cxn>
              <a:cxn ang="0">
                <a:pos x="0" y="75"/>
              </a:cxn>
              <a:cxn ang="0">
                <a:pos x="0" y="67"/>
              </a:cxn>
              <a:cxn ang="0">
                <a:pos x="0" y="51"/>
              </a:cxn>
              <a:cxn ang="0">
                <a:pos x="0" y="38"/>
              </a:cxn>
              <a:cxn ang="0">
                <a:pos x="0" y="33"/>
              </a:cxn>
              <a:cxn ang="0">
                <a:pos x="0" y="0"/>
              </a:cxn>
              <a:cxn ang="0">
                <a:pos x="25" y="0"/>
              </a:cxn>
              <a:cxn ang="0">
                <a:pos x="53" y="0"/>
              </a:cxn>
            </a:cxnLst>
            <a:rect l="0" t="0" r="r" b="b"/>
            <a:pathLst>
              <a:path w="350" h="155">
                <a:moveTo>
                  <a:pt x="56" y="0"/>
                </a:moveTo>
                <a:lnTo>
                  <a:pt x="56" y="0"/>
                </a:lnTo>
                <a:lnTo>
                  <a:pt x="56" y="0"/>
                </a:lnTo>
                <a:lnTo>
                  <a:pt x="57" y="0"/>
                </a:lnTo>
                <a:lnTo>
                  <a:pt x="57" y="0"/>
                </a:lnTo>
                <a:lnTo>
                  <a:pt x="59" y="0"/>
                </a:lnTo>
                <a:lnTo>
                  <a:pt x="65" y="0"/>
                </a:lnTo>
                <a:lnTo>
                  <a:pt x="78" y="0"/>
                </a:lnTo>
                <a:lnTo>
                  <a:pt x="91" y="0"/>
                </a:lnTo>
                <a:lnTo>
                  <a:pt x="93" y="0"/>
                </a:lnTo>
                <a:lnTo>
                  <a:pt x="102" y="0"/>
                </a:lnTo>
                <a:lnTo>
                  <a:pt x="104" y="0"/>
                </a:lnTo>
                <a:lnTo>
                  <a:pt x="117" y="0"/>
                </a:lnTo>
                <a:lnTo>
                  <a:pt x="129" y="0"/>
                </a:lnTo>
                <a:lnTo>
                  <a:pt x="129" y="0"/>
                </a:lnTo>
                <a:lnTo>
                  <a:pt x="144" y="0"/>
                </a:lnTo>
                <a:lnTo>
                  <a:pt x="157" y="0"/>
                </a:lnTo>
                <a:lnTo>
                  <a:pt x="169" y="0"/>
                </a:lnTo>
                <a:lnTo>
                  <a:pt x="182" y="0"/>
                </a:lnTo>
                <a:lnTo>
                  <a:pt x="195" y="0"/>
                </a:lnTo>
                <a:lnTo>
                  <a:pt x="203" y="0"/>
                </a:lnTo>
                <a:lnTo>
                  <a:pt x="208" y="0"/>
                </a:lnTo>
                <a:lnTo>
                  <a:pt x="213" y="0"/>
                </a:lnTo>
                <a:lnTo>
                  <a:pt x="213" y="0"/>
                </a:lnTo>
                <a:lnTo>
                  <a:pt x="216" y="0"/>
                </a:lnTo>
                <a:lnTo>
                  <a:pt x="216" y="0"/>
                </a:lnTo>
                <a:lnTo>
                  <a:pt x="221" y="0"/>
                </a:lnTo>
                <a:lnTo>
                  <a:pt x="233" y="0"/>
                </a:lnTo>
                <a:lnTo>
                  <a:pt x="246" y="0"/>
                </a:lnTo>
                <a:lnTo>
                  <a:pt x="246" y="0"/>
                </a:lnTo>
                <a:lnTo>
                  <a:pt x="259" y="0"/>
                </a:lnTo>
                <a:lnTo>
                  <a:pt x="272" y="1"/>
                </a:lnTo>
                <a:lnTo>
                  <a:pt x="273" y="0"/>
                </a:lnTo>
                <a:lnTo>
                  <a:pt x="273" y="0"/>
                </a:lnTo>
                <a:lnTo>
                  <a:pt x="285" y="0"/>
                </a:lnTo>
                <a:lnTo>
                  <a:pt x="289" y="0"/>
                </a:lnTo>
                <a:lnTo>
                  <a:pt x="289" y="0"/>
                </a:lnTo>
                <a:lnTo>
                  <a:pt x="289" y="0"/>
                </a:lnTo>
                <a:lnTo>
                  <a:pt x="289" y="0"/>
                </a:lnTo>
                <a:lnTo>
                  <a:pt x="313" y="1"/>
                </a:lnTo>
                <a:lnTo>
                  <a:pt x="339" y="0"/>
                </a:lnTo>
                <a:lnTo>
                  <a:pt x="339" y="0"/>
                </a:lnTo>
                <a:lnTo>
                  <a:pt x="350" y="0"/>
                </a:lnTo>
                <a:lnTo>
                  <a:pt x="350" y="13"/>
                </a:lnTo>
                <a:lnTo>
                  <a:pt x="350" y="19"/>
                </a:lnTo>
                <a:lnTo>
                  <a:pt x="350" y="21"/>
                </a:lnTo>
                <a:lnTo>
                  <a:pt x="349" y="25"/>
                </a:lnTo>
                <a:lnTo>
                  <a:pt x="349" y="29"/>
                </a:lnTo>
                <a:lnTo>
                  <a:pt x="349" y="29"/>
                </a:lnTo>
                <a:lnTo>
                  <a:pt x="349" y="32"/>
                </a:lnTo>
                <a:lnTo>
                  <a:pt x="349" y="41"/>
                </a:lnTo>
                <a:lnTo>
                  <a:pt x="349" y="41"/>
                </a:lnTo>
                <a:lnTo>
                  <a:pt x="349" y="78"/>
                </a:lnTo>
                <a:lnTo>
                  <a:pt x="344" y="78"/>
                </a:lnTo>
                <a:lnTo>
                  <a:pt x="331" y="78"/>
                </a:lnTo>
                <a:lnTo>
                  <a:pt x="318" y="78"/>
                </a:lnTo>
                <a:lnTo>
                  <a:pt x="310" y="78"/>
                </a:lnTo>
                <a:lnTo>
                  <a:pt x="297" y="78"/>
                </a:lnTo>
                <a:lnTo>
                  <a:pt x="285" y="78"/>
                </a:lnTo>
                <a:lnTo>
                  <a:pt x="285" y="78"/>
                </a:lnTo>
                <a:lnTo>
                  <a:pt x="273" y="78"/>
                </a:lnTo>
                <a:lnTo>
                  <a:pt x="272" y="78"/>
                </a:lnTo>
                <a:lnTo>
                  <a:pt x="272" y="78"/>
                </a:lnTo>
                <a:lnTo>
                  <a:pt x="269" y="78"/>
                </a:lnTo>
                <a:lnTo>
                  <a:pt x="259" y="78"/>
                </a:lnTo>
                <a:lnTo>
                  <a:pt x="246" y="78"/>
                </a:lnTo>
                <a:lnTo>
                  <a:pt x="219" y="78"/>
                </a:lnTo>
                <a:lnTo>
                  <a:pt x="206" y="78"/>
                </a:lnTo>
                <a:lnTo>
                  <a:pt x="193" y="78"/>
                </a:lnTo>
                <a:lnTo>
                  <a:pt x="193" y="78"/>
                </a:lnTo>
                <a:lnTo>
                  <a:pt x="193" y="78"/>
                </a:lnTo>
                <a:lnTo>
                  <a:pt x="192" y="78"/>
                </a:lnTo>
                <a:lnTo>
                  <a:pt x="192" y="78"/>
                </a:lnTo>
                <a:lnTo>
                  <a:pt x="182" y="78"/>
                </a:lnTo>
                <a:lnTo>
                  <a:pt x="181" y="78"/>
                </a:lnTo>
                <a:lnTo>
                  <a:pt x="181" y="78"/>
                </a:lnTo>
                <a:lnTo>
                  <a:pt x="181" y="78"/>
                </a:lnTo>
                <a:lnTo>
                  <a:pt x="168" y="78"/>
                </a:lnTo>
                <a:lnTo>
                  <a:pt x="165" y="78"/>
                </a:lnTo>
                <a:lnTo>
                  <a:pt x="163" y="78"/>
                </a:lnTo>
                <a:lnTo>
                  <a:pt x="163" y="78"/>
                </a:lnTo>
                <a:lnTo>
                  <a:pt x="155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42" y="78"/>
                </a:lnTo>
                <a:lnTo>
                  <a:pt x="129" y="78"/>
                </a:lnTo>
                <a:lnTo>
                  <a:pt x="117" y="77"/>
                </a:lnTo>
                <a:lnTo>
                  <a:pt x="117" y="89"/>
                </a:lnTo>
                <a:lnTo>
                  <a:pt x="117" y="89"/>
                </a:lnTo>
                <a:lnTo>
                  <a:pt x="117" y="99"/>
                </a:lnTo>
                <a:lnTo>
                  <a:pt x="117" y="104"/>
                </a:lnTo>
                <a:lnTo>
                  <a:pt x="117" y="104"/>
                </a:lnTo>
                <a:lnTo>
                  <a:pt x="117" y="110"/>
                </a:lnTo>
                <a:lnTo>
                  <a:pt x="117" y="112"/>
                </a:lnTo>
                <a:lnTo>
                  <a:pt x="117" y="112"/>
                </a:lnTo>
                <a:lnTo>
                  <a:pt x="117" y="112"/>
                </a:lnTo>
                <a:lnTo>
                  <a:pt x="117" y="112"/>
                </a:lnTo>
                <a:lnTo>
                  <a:pt x="117" y="117"/>
                </a:lnTo>
                <a:lnTo>
                  <a:pt x="117" y="129"/>
                </a:lnTo>
                <a:lnTo>
                  <a:pt x="117" y="136"/>
                </a:lnTo>
                <a:lnTo>
                  <a:pt x="117" y="141"/>
                </a:lnTo>
                <a:lnTo>
                  <a:pt x="117" y="142"/>
                </a:lnTo>
                <a:lnTo>
                  <a:pt x="117" y="142"/>
                </a:lnTo>
                <a:lnTo>
                  <a:pt x="117" y="142"/>
                </a:lnTo>
                <a:lnTo>
                  <a:pt x="117" y="155"/>
                </a:lnTo>
                <a:lnTo>
                  <a:pt x="104" y="155"/>
                </a:lnTo>
                <a:lnTo>
                  <a:pt x="104" y="155"/>
                </a:lnTo>
                <a:lnTo>
                  <a:pt x="102" y="155"/>
                </a:lnTo>
                <a:lnTo>
                  <a:pt x="93" y="155"/>
                </a:lnTo>
                <a:lnTo>
                  <a:pt x="91" y="155"/>
                </a:lnTo>
                <a:lnTo>
                  <a:pt x="78" y="155"/>
                </a:lnTo>
                <a:lnTo>
                  <a:pt x="73" y="155"/>
                </a:lnTo>
                <a:lnTo>
                  <a:pt x="65" y="155"/>
                </a:lnTo>
                <a:lnTo>
                  <a:pt x="59" y="155"/>
                </a:lnTo>
                <a:lnTo>
                  <a:pt x="56" y="155"/>
                </a:lnTo>
                <a:lnTo>
                  <a:pt x="56" y="155"/>
                </a:lnTo>
                <a:lnTo>
                  <a:pt x="54" y="155"/>
                </a:lnTo>
                <a:lnTo>
                  <a:pt x="53" y="155"/>
                </a:lnTo>
                <a:lnTo>
                  <a:pt x="53" y="155"/>
                </a:lnTo>
                <a:lnTo>
                  <a:pt x="38" y="155"/>
                </a:lnTo>
                <a:lnTo>
                  <a:pt x="25" y="155"/>
                </a:lnTo>
                <a:lnTo>
                  <a:pt x="25" y="155"/>
                </a:lnTo>
                <a:lnTo>
                  <a:pt x="13" y="155"/>
                </a:lnTo>
                <a:lnTo>
                  <a:pt x="6" y="155"/>
                </a:lnTo>
                <a:lnTo>
                  <a:pt x="0" y="155"/>
                </a:lnTo>
                <a:lnTo>
                  <a:pt x="0" y="141"/>
                </a:lnTo>
                <a:lnTo>
                  <a:pt x="0" y="129"/>
                </a:lnTo>
                <a:lnTo>
                  <a:pt x="0" y="121"/>
                </a:lnTo>
                <a:lnTo>
                  <a:pt x="0" y="115"/>
                </a:lnTo>
                <a:lnTo>
                  <a:pt x="0" y="112"/>
                </a:lnTo>
                <a:lnTo>
                  <a:pt x="0" y="102"/>
                </a:lnTo>
                <a:lnTo>
                  <a:pt x="0" y="102"/>
                </a:lnTo>
                <a:lnTo>
                  <a:pt x="0" y="91"/>
                </a:lnTo>
                <a:lnTo>
                  <a:pt x="0" y="91"/>
                </a:lnTo>
                <a:lnTo>
                  <a:pt x="0" y="89"/>
                </a:lnTo>
                <a:lnTo>
                  <a:pt x="0" y="89"/>
                </a:lnTo>
                <a:lnTo>
                  <a:pt x="0" y="89"/>
                </a:lnTo>
                <a:lnTo>
                  <a:pt x="0" y="89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7"/>
                </a:lnTo>
                <a:lnTo>
                  <a:pt x="0" y="77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51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7"/>
                </a:lnTo>
                <a:lnTo>
                  <a:pt x="0" y="33"/>
                </a:lnTo>
                <a:lnTo>
                  <a:pt x="0" y="25"/>
                </a:lnTo>
                <a:lnTo>
                  <a:pt x="0" y="13"/>
                </a:lnTo>
                <a:lnTo>
                  <a:pt x="0" y="0"/>
                </a:lnTo>
                <a:lnTo>
                  <a:pt x="11" y="0"/>
                </a:lnTo>
                <a:lnTo>
                  <a:pt x="13" y="0"/>
                </a:lnTo>
                <a:lnTo>
                  <a:pt x="25" y="0"/>
                </a:lnTo>
                <a:lnTo>
                  <a:pt x="38" y="0"/>
                </a:lnTo>
                <a:lnTo>
                  <a:pt x="38" y="0"/>
                </a:lnTo>
                <a:lnTo>
                  <a:pt x="53" y="0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6ACB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7"/>
          <p:cNvSpPr>
            <a:spLocks/>
          </p:cNvSpPr>
          <p:nvPr/>
        </p:nvSpPr>
        <p:spPr bwMode="auto">
          <a:xfrm>
            <a:off x="5859463" y="4754563"/>
            <a:ext cx="604838" cy="373063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205" y="0"/>
              </a:cxn>
              <a:cxn ang="0">
                <a:pos x="223" y="26"/>
              </a:cxn>
              <a:cxn ang="0">
                <a:pos x="223" y="66"/>
              </a:cxn>
              <a:cxn ang="0">
                <a:pos x="248" y="79"/>
              </a:cxn>
              <a:cxn ang="0">
                <a:pos x="299" y="79"/>
              </a:cxn>
              <a:cxn ang="0">
                <a:pos x="325" y="79"/>
              </a:cxn>
              <a:cxn ang="0">
                <a:pos x="343" y="79"/>
              </a:cxn>
              <a:cxn ang="0">
                <a:pos x="378" y="79"/>
              </a:cxn>
              <a:cxn ang="0">
                <a:pos x="379" y="144"/>
              </a:cxn>
              <a:cxn ang="0">
                <a:pos x="376" y="160"/>
              </a:cxn>
              <a:cxn ang="0">
                <a:pos x="376" y="175"/>
              </a:cxn>
              <a:cxn ang="0">
                <a:pos x="365" y="234"/>
              </a:cxn>
              <a:cxn ang="0">
                <a:pos x="299" y="234"/>
              </a:cxn>
              <a:cxn ang="0">
                <a:pos x="247" y="234"/>
              </a:cxn>
              <a:cxn ang="0">
                <a:pos x="221" y="234"/>
              </a:cxn>
              <a:cxn ang="0">
                <a:pos x="143" y="234"/>
              </a:cxn>
              <a:cxn ang="0">
                <a:pos x="85" y="234"/>
              </a:cxn>
              <a:cxn ang="0">
                <a:pos x="79" y="234"/>
              </a:cxn>
              <a:cxn ang="0">
                <a:pos x="15" y="234"/>
              </a:cxn>
              <a:cxn ang="0">
                <a:pos x="0" y="226"/>
              </a:cxn>
              <a:cxn ang="0">
                <a:pos x="0" y="208"/>
              </a:cxn>
              <a:cxn ang="0">
                <a:pos x="0" y="192"/>
              </a:cxn>
              <a:cxn ang="0">
                <a:pos x="0" y="183"/>
              </a:cxn>
              <a:cxn ang="0">
                <a:pos x="0" y="179"/>
              </a:cxn>
              <a:cxn ang="0">
                <a:pos x="0" y="179"/>
              </a:cxn>
              <a:cxn ang="0">
                <a:pos x="0" y="168"/>
              </a:cxn>
              <a:cxn ang="0">
                <a:pos x="13" y="168"/>
              </a:cxn>
              <a:cxn ang="0">
                <a:pos x="26" y="157"/>
              </a:cxn>
              <a:cxn ang="0">
                <a:pos x="39" y="155"/>
              </a:cxn>
              <a:cxn ang="0">
                <a:pos x="40" y="154"/>
              </a:cxn>
              <a:cxn ang="0">
                <a:pos x="34" y="130"/>
              </a:cxn>
              <a:cxn ang="0">
                <a:pos x="15" y="130"/>
              </a:cxn>
              <a:cxn ang="0">
                <a:pos x="0" y="130"/>
              </a:cxn>
              <a:cxn ang="0">
                <a:pos x="0" y="119"/>
              </a:cxn>
              <a:cxn ang="0">
                <a:pos x="7" y="117"/>
              </a:cxn>
              <a:cxn ang="0">
                <a:pos x="16" y="117"/>
              </a:cxn>
              <a:cxn ang="0">
                <a:pos x="15" y="104"/>
              </a:cxn>
              <a:cxn ang="0">
                <a:pos x="15" y="87"/>
              </a:cxn>
              <a:cxn ang="0">
                <a:pos x="21" y="83"/>
              </a:cxn>
              <a:cxn ang="0">
                <a:pos x="24" y="79"/>
              </a:cxn>
              <a:cxn ang="0">
                <a:pos x="31" y="79"/>
              </a:cxn>
              <a:cxn ang="0">
                <a:pos x="37" y="71"/>
              </a:cxn>
              <a:cxn ang="0">
                <a:pos x="39" y="64"/>
              </a:cxn>
              <a:cxn ang="0">
                <a:pos x="40" y="58"/>
              </a:cxn>
              <a:cxn ang="0">
                <a:pos x="43" y="55"/>
              </a:cxn>
              <a:cxn ang="0">
                <a:pos x="43" y="55"/>
              </a:cxn>
              <a:cxn ang="0">
                <a:pos x="47" y="55"/>
              </a:cxn>
              <a:cxn ang="0">
                <a:pos x="48" y="51"/>
              </a:cxn>
              <a:cxn ang="0">
                <a:pos x="59" y="45"/>
              </a:cxn>
              <a:cxn ang="0">
                <a:pos x="66" y="37"/>
              </a:cxn>
              <a:cxn ang="0">
                <a:pos x="69" y="35"/>
              </a:cxn>
              <a:cxn ang="0">
                <a:pos x="79" y="26"/>
              </a:cxn>
              <a:cxn ang="0">
                <a:pos x="88" y="13"/>
              </a:cxn>
              <a:cxn ang="0">
                <a:pos x="98" y="0"/>
              </a:cxn>
              <a:cxn ang="0">
                <a:pos x="115" y="0"/>
              </a:cxn>
            </a:cxnLst>
            <a:rect l="0" t="0" r="r" b="b"/>
            <a:pathLst>
              <a:path w="381" h="235">
                <a:moveTo>
                  <a:pt x="127" y="0"/>
                </a:moveTo>
                <a:lnTo>
                  <a:pt x="128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41" y="0"/>
                </a:lnTo>
                <a:lnTo>
                  <a:pt x="144" y="0"/>
                </a:lnTo>
                <a:lnTo>
                  <a:pt x="157" y="0"/>
                </a:lnTo>
                <a:lnTo>
                  <a:pt x="168" y="0"/>
                </a:lnTo>
                <a:lnTo>
                  <a:pt x="170" y="0"/>
                </a:lnTo>
                <a:lnTo>
                  <a:pt x="175" y="0"/>
                </a:lnTo>
                <a:lnTo>
                  <a:pt x="183" y="0"/>
                </a:lnTo>
                <a:lnTo>
                  <a:pt x="195" y="0"/>
                </a:lnTo>
                <a:lnTo>
                  <a:pt x="205" y="0"/>
                </a:lnTo>
                <a:lnTo>
                  <a:pt x="210" y="0"/>
                </a:lnTo>
                <a:lnTo>
                  <a:pt x="221" y="0"/>
                </a:lnTo>
                <a:lnTo>
                  <a:pt x="223" y="0"/>
                </a:lnTo>
                <a:lnTo>
                  <a:pt x="223" y="0"/>
                </a:lnTo>
                <a:lnTo>
                  <a:pt x="223" y="2"/>
                </a:lnTo>
                <a:lnTo>
                  <a:pt x="223" y="13"/>
                </a:lnTo>
                <a:lnTo>
                  <a:pt x="223" y="26"/>
                </a:lnTo>
                <a:lnTo>
                  <a:pt x="223" y="31"/>
                </a:lnTo>
                <a:lnTo>
                  <a:pt x="223" y="35"/>
                </a:lnTo>
                <a:lnTo>
                  <a:pt x="223" y="39"/>
                </a:lnTo>
                <a:lnTo>
                  <a:pt x="223" y="53"/>
                </a:lnTo>
                <a:lnTo>
                  <a:pt x="223" y="55"/>
                </a:lnTo>
                <a:lnTo>
                  <a:pt x="223" y="55"/>
                </a:lnTo>
                <a:lnTo>
                  <a:pt x="223" y="66"/>
                </a:lnTo>
                <a:lnTo>
                  <a:pt x="221" y="75"/>
                </a:lnTo>
                <a:lnTo>
                  <a:pt x="221" y="75"/>
                </a:lnTo>
                <a:lnTo>
                  <a:pt x="221" y="79"/>
                </a:lnTo>
                <a:lnTo>
                  <a:pt x="235" y="79"/>
                </a:lnTo>
                <a:lnTo>
                  <a:pt x="248" y="79"/>
                </a:lnTo>
                <a:lnTo>
                  <a:pt x="248" y="79"/>
                </a:lnTo>
                <a:lnTo>
                  <a:pt x="248" y="79"/>
                </a:lnTo>
                <a:lnTo>
                  <a:pt x="261" y="79"/>
                </a:lnTo>
                <a:lnTo>
                  <a:pt x="274" y="79"/>
                </a:lnTo>
                <a:lnTo>
                  <a:pt x="274" y="79"/>
                </a:lnTo>
                <a:lnTo>
                  <a:pt x="285" y="79"/>
                </a:lnTo>
                <a:lnTo>
                  <a:pt x="287" y="79"/>
                </a:lnTo>
                <a:lnTo>
                  <a:pt x="291" y="79"/>
                </a:lnTo>
                <a:lnTo>
                  <a:pt x="299" y="79"/>
                </a:lnTo>
                <a:lnTo>
                  <a:pt x="299" y="79"/>
                </a:lnTo>
                <a:lnTo>
                  <a:pt x="299" y="79"/>
                </a:lnTo>
                <a:lnTo>
                  <a:pt x="306" y="79"/>
                </a:lnTo>
                <a:lnTo>
                  <a:pt x="307" y="79"/>
                </a:lnTo>
                <a:lnTo>
                  <a:pt x="309" y="79"/>
                </a:lnTo>
                <a:lnTo>
                  <a:pt x="314" y="79"/>
                </a:lnTo>
                <a:lnTo>
                  <a:pt x="325" y="79"/>
                </a:lnTo>
                <a:lnTo>
                  <a:pt x="327" y="79"/>
                </a:lnTo>
                <a:lnTo>
                  <a:pt x="327" y="79"/>
                </a:lnTo>
                <a:lnTo>
                  <a:pt x="338" y="79"/>
                </a:lnTo>
                <a:lnTo>
                  <a:pt x="339" y="79"/>
                </a:lnTo>
                <a:lnTo>
                  <a:pt x="341" y="79"/>
                </a:lnTo>
                <a:lnTo>
                  <a:pt x="341" y="79"/>
                </a:lnTo>
                <a:lnTo>
                  <a:pt x="343" y="79"/>
                </a:lnTo>
                <a:lnTo>
                  <a:pt x="365" y="79"/>
                </a:lnTo>
                <a:lnTo>
                  <a:pt x="371" y="79"/>
                </a:lnTo>
                <a:lnTo>
                  <a:pt x="371" y="79"/>
                </a:lnTo>
                <a:lnTo>
                  <a:pt x="373" y="79"/>
                </a:lnTo>
                <a:lnTo>
                  <a:pt x="375" y="79"/>
                </a:lnTo>
                <a:lnTo>
                  <a:pt x="375" y="79"/>
                </a:lnTo>
                <a:lnTo>
                  <a:pt x="378" y="79"/>
                </a:lnTo>
                <a:lnTo>
                  <a:pt x="378" y="85"/>
                </a:lnTo>
                <a:lnTo>
                  <a:pt x="379" y="117"/>
                </a:lnTo>
                <a:lnTo>
                  <a:pt x="379" y="119"/>
                </a:lnTo>
                <a:lnTo>
                  <a:pt x="379" y="119"/>
                </a:lnTo>
                <a:lnTo>
                  <a:pt x="379" y="128"/>
                </a:lnTo>
                <a:lnTo>
                  <a:pt x="379" y="128"/>
                </a:lnTo>
                <a:lnTo>
                  <a:pt x="379" y="144"/>
                </a:lnTo>
                <a:lnTo>
                  <a:pt x="381" y="157"/>
                </a:lnTo>
                <a:lnTo>
                  <a:pt x="379" y="157"/>
                </a:lnTo>
                <a:lnTo>
                  <a:pt x="376" y="157"/>
                </a:lnTo>
                <a:lnTo>
                  <a:pt x="376" y="157"/>
                </a:lnTo>
                <a:lnTo>
                  <a:pt x="376" y="159"/>
                </a:lnTo>
                <a:lnTo>
                  <a:pt x="376" y="160"/>
                </a:lnTo>
                <a:lnTo>
                  <a:pt x="376" y="160"/>
                </a:lnTo>
                <a:lnTo>
                  <a:pt x="376" y="16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5"/>
                </a:lnTo>
                <a:lnTo>
                  <a:pt x="376" y="219"/>
                </a:lnTo>
                <a:lnTo>
                  <a:pt x="376" y="219"/>
                </a:lnTo>
                <a:lnTo>
                  <a:pt x="376" y="221"/>
                </a:lnTo>
                <a:lnTo>
                  <a:pt x="376" y="221"/>
                </a:lnTo>
                <a:lnTo>
                  <a:pt x="376" y="234"/>
                </a:lnTo>
                <a:lnTo>
                  <a:pt x="365" y="234"/>
                </a:lnTo>
                <a:lnTo>
                  <a:pt x="365" y="234"/>
                </a:lnTo>
                <a:lnTo>
                  <a:pt x="339" y="235"/>
                </a:lnTo>
                <a:lnTo>
                  <a:pt x="315" y="234"/>
                </a:lnTo>
                <a:lnTo>
                  <a:pt x="315" y="234"/>
                </a:lnTo>
                <a:lnTo>
                  <a:pt x="315" y="234"/>
                </a:lnTo>
                <a:lnTo>
                  <a:pt x="315" y="234"/>
                </a:lnTo>
                <a:lnTo>
                  <a:pt x="311" y="234"/>
                </a:lnTo>
                <a:lnTo>
                  <a:pt x="299" y="234"/>
                </a:lnTo>
                <a:lnTo>
                  <a:pt x="299" y="234"/>
                </a:lnTo>
                <a:lnTo>
                  <a:pt x="298" y="235"/>
                </a:lnTo>
                <a:lnTo>
                  <a:pt x="285" y="234"/>
                </a:lnTo>
                <a:lnTo>
                  <a:pt x="272" y="234"/>
                </a:lnTo>
                <a:lnTo>
                  <a:pt x="272" y="234"/>
                </a:lnTo>
                <a:lnTo>
                  <a:pt x="259" y="234"/>
                </a:lnTo>
                <a:lnTo>
                  <a:pt x="247" y="234"/>
                </a:lnTo>
                <a:lnTo>
                  <a:pt x="242" y="234"/>
                </a:lnTo>
                <a:lnTo>
                  <a:pt x="242" y="234"/>
                </a:lnTo>
                <a:lnTo>
                  <a:pt x="239" y="234"/>
                </a:lnTo>
                <a:lnTo>
                  <a:pt x="239" y="234"/>
                </a:lnTo>
                <a:lnTo>
                  <a:pt x="234" y="234"/>
                </a:lnTo>
                <a:lnTo>
                  <a:pt x="229" y="234"/>
                </a:lnTo>
                <a:lnTo>
                  <a:pt x="221" y="234"/>
                </a:lnTo>
                <a:lnTo>
                  <a:pt x="208" y="234"/>
                </a:lnTo>
                <a:lnTo>
                  <a:pt x="195" y="234"/>
                </a:lnTo>
                <a:lnTo>
                  <a:pt x="183" y="234"/>
                </a:lnTo>
                <a:lnTo>
                  <a:pt x="170" y="234"/>
                </a:lnTo>
                <a:lnTo>
                  <a:pt x="155" y="234"/>
                </a:lnTo>
                <a:lnTo>
                  <a:pt x="155" y="234"/>
                </a:lnTo>
                <a:lnTo>
                  <a:pt x="143" y="234"/>
                </a:lnTo>
                <a:lnTo>
                  <a:pt x="130" y="234"/>
                </a:lnTo>
                <a:lnTo>
                  <a:pt x="128" y="234"/>
                </a:lnTo>
                <a:lnTo>
                  <a:pt x="119" y="234"/>
                </a:lnTo>
                <a:lnTo>
                  <a:pt x="117" y="234"/>
                </a:lnTo>
                <a:lnTo>
                  <a:pt x="104" y="234"/>
                </a:lnTo>
                <a:lnTo>
                  <a:pt x="91" y="234"/>
                </a:lnTo>
                <a:lnTo>
                  <a:pt x="85" y="234"/>
                </a:lnTo>
                <a:lnTo>
                  <a:pt x="83" y="234"/>
                </a:lnTo>
                <a:lnTo>
                  <a:pt x="83" y="234"/>
                </a:lnTo>
                <a:lnTo>
                  <a:pt x="82" y="234"/>
                </a:lnTo>
                <a:lnTo>
                  <a:pt x="82" y="234"/>
                </a:lnTo>
                <a:lnTo>
                  <a:pt x="82" y="234"/>
                </a:lnTo>
                <a:lnTo>
                  <a:pt x="82" y="234"/>
                </a:lnTo>
                <a:lnTo>
                  <a:pt x="79" y="234"/>
                </a:lnTo>
                <a:lnTo>
                  <a:pt x="64" y="234"/>
                </a:lnTo>
                <a:lnTo>
                  <a:pt x="64" y="234"/>
                </a:lnTo>
                <a:lnTo>
                  <a:pt x="51" y="234"/>
                </a:lnTo>
                <a:lnTo>
                  <a:pt x="39" y="234"/>
                </a:lnTo>
                <a:lnTo>
                  <a:pt x="37" y="234"/>
                </a:lnTo>
                <a:lnTo>
                  <a:pt x="26" y="234"/>
                </a:lnTo>
                <a:lnTo>
                  <a:pt x="15" y="234"/>
                </a:lnTo>
                <a:lnTo>
                  <a:pt x="13" y="234"/>
                </a:lnTo>
                <a:lnTo>
                  <a:pt x="7" y="234"/>
                </a:lnTo>
                <a:lnTo>
                  <a:pt x="5" y="234"/>
                </a:lnTo>
                <a:lnTo>
                  <a:pt x="5" y="234"/>
                </a:lnTo>
                <a:lnTo>
                  <a:pt x="0" y="234"/>
                </a:lnTo>
                <a:lnTo>
                  <a:pt x="0" y="229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08"/>
                </a:lnTo>
                <a:lnTo>
                  <a:pt x="0" y="208"/>
                </a:lnTo>
                <a:lnTo>
                  <a:pt x="0" y="195"/>
                </a:lnTo>
                <a:lnTo>
                  <a:pt x="0" y="195"/>
                </a:lnTo>
                <a:lnTo>
                  <a:pt x="0" y="195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89"/>
                </a:lnTo>
                <a:lnTo>
                  <a:pt x="0" y="187"/>
                </a:lnTo>
                <a:lnTo>
                  <a:pt x="0" y="184"/>
                </a:lnTo>
                <a:lnTo>
                  <a:pt x="0" y="183"/>
                </a:lnTo>
                <a:lnTo>
                  <a:pt x="0" y="183"/>
                </a:lnTo>
                <a:lnTo>
                  <a:pt x="0" y="183"/>
                </a:lnTo>
                <a:lnTo>
                  <a:pt x="0" y="183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8"/>
                </a:lnTo>
                <a:lnTo>
                  <a:pt x="0" y="178"/>
                </a:lnTo>
                <a:lnTo>
                  <a:pt x="0" y="173"/>
                </a:lnTo>
                <a:lnTo>
                  <a:pt x="0" y="168"/>
                </a:lnTo>
                <a:lnTo>
                  <a:pt x="0" y="168"/>
                </a:lnTo>
                <a:lnTo>
                  <a:pt x="0" y="168"/>
                </a:lnTo>
                <a:lnTo>
                  <a:pt x="0" y="168"/>
                </a:lnTo>
                <a:lnTo>
                  <a:pt x="2" y="168"/>
                </a:lnTo>
                <a:lnTo>
                  <a:pt x="2" y="168"/>
                </a:lnTo>
                <a:lnTo>
                  <a:pt x="7" y="168"/>
                </a:lnTo>
                <a:lnTo>
                  <a:pt x="10" y="168"/>
                </a:lnTo>
                <a:lnTo>
                  <a:pt x="13" y="168"/>
                </a:lnTo>
                <a:lnTo>
                  <a:pt x="15" y="168"/>
                </a:lnTo>
                <a:lnTo>
                  <a:pt x="15" y="168"/>
                </a:lnTo>
                <a:lnTo>
                  <a:pt x="19" y="168"/>
                </a:lnTo>
                <a:lnTo>
                  <a:pt x="23" y="168"/>
                </a:lnTo>
                <a:lnTo>
                  <a:pt x="26" y="168"/>
                </a:lnTo>
                <a:lnTo>
                  <a:pt x="26" y="162"/>
                </a:lnTo>
                <a:lnTo>
                  <a:pt x="26" y="157"/>
                </a:lnTo>
                <a:lnTo>
                  <a:pt x="26" y="155"/>
                </a:lnTo>
                <a:lnTo>
                  <a:pt x="32" y="155"/>
                </a:lnTo>
                <a:lnTo>
                  <a:pt x="34" y="155"/>
                </a:lnTo>
                <a:lnTo>
                  <a:pt x="34" y="155"/>
                </a:lnTo>
                <a:lnTo>
                  <a:pt x="37" y="155"/>
                </a:lnTo>
                <a:lnTo>
                  <a:pt x="39" y="155"/>
                </a:lnTo>
                <a:lnTo>
                  <a:pt x="39" y="155"/>
                </a:lnTo>
                <a:lnTo>
                  <a:pt x="39" y="155"/>
                </a:lnTo>
                <a:lnTo>
                  <a:pt x="39" y="155"/>
                </a:lnTo>
                <a:lnTo>
                  <a:pt x="40" y="155"/>
                </a:lnTo>
                <a:lnTo>
                  <a:pt x="40" y="155"/>
                </a:lnTo>
                <a:lnTo>
                  <a:pt x="40" y="155"/>
                </a:lnTo>
                <a:lnTo>
                  <a:pt x="40" y="154"/>
                </a:lnTo>
                <a:lnTo>
                  <a:pt x="40" y="154"/>
                </a:lnTo>
                <a:lnTo>
                  <a:pt x="40" y="149"/>
                </a:lnTo>
                <a:lnTo>
                  <a:pt x="40" y="143"/>
                </a:lnTo>
                <a:lnTo>
                  <a:pt x="40" y="143"/>
                </a:lnTo>
                <a:lnTo>
                  <a:pt x="40" y="141"/>
                </a:lnTo>
                <a:lnTo>
                  <a:pt x="37" y="136"/>
                </a:lnTo>
                <a:lnTo>
                  <a:pt x="35" y="130"/>
                </a:lnTo>
                <a:lnTo>
                  <a:pt x="34" y="130"/>
                </a:lnTo>
                <a:lnTo>
                  <a:pt x="34" y="130"/>
                </a:lnTo>
                <a:lnTo>
                  <a:pt x="29" y="130"/>
                </a:lnTo>
                <a:lnTo>
                  <a:pt x="27" y="130"/>
                </a:lnTo>
                <a:lnTo>
                  <a:pt x="21" y="130"/>
                </a:lnTo>
                <a:lnTo>
                  <a:pt x="21" y="130"/>
                </a:lnTo>
                <a:lnTo>
                  <a:pt x="16" y="130"/>
                </a:lnTo>
                <a:lnTo>
                  <a:pt x="15" y="130"/>
                </a:lnTo>
                <a:lnTo>
                  <a:pt x="15" y="130"/>
                </a:lnTo>
                <a:lnTo>
                  <a:pt x="13" y="130"/>
                </a:lnTo>
                <a:lnTo>
                  <a:pt x="11" y="130"/>
                </a:lnTo>
                <a:lnTo>
                  <a:pt x="7" y="130"/>
                </a:lnTo>
                <a:lnTo>
                  <a:pt x="3" y="130"/>
                </a:lnTo>
                <a:lnTo>
                  <a:pt x="2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9"/>
                </a:lnTo>
                <a:lnTo>
                  <a:pt x="0" y="117"/>
                </a:lnTo>
                <a:lnTo>
                  <a:pt x="2" y="117"/>
                </a:lnTo>
                <a:lnTo>
                  <a:pt x="3" y="117"/>
                </a:lnTo>
                <a:lnTo>
                  <a:pt x="3" y="117"/>
                </a:lnTo>
                <a:lnTo>
                  <a:pt x="5" y="117"/>
                </a:lnTo>
                <a:lnTo>
                  <a:pt x="7" y="117"/>
                </a:lnTo>
                <a:lnTo>
                  <a:pt x="8" y="117"/>
                </a:lnTo>
                <a:lnTo>
                  <a:pt x="8" y="117"/>
                </a:lnTo>
                <a:lnTo>
                  <a:pt x="15" y="117"/>
                </a:lnTo>
                <a:lnTo>
                  <a:pt x="15" y="117"/>
                </a:lnTo>
                <a:lnTo>
                  <a:pt x="15" y="117"/>
                </a:lnTo>
                <a:lnTo>
                  <a:pt x="15" y="117"/>
                </a:lnTo>
                <a:lnTo>
                  <a:pt x="16" y="117"/>
                </a:lnTo>
                <a:lnTo>
                  <a:pt x="18" y="117"/>
                </a:lnTo>
                <a:lnTo>
                  <a:pt x="18" y="115"/>
                </a:lnTo>
                <a:lnTo>
                  <a:pt x="18" y="112"/>
                </a:lnTo>
                <a:lnTo>
                  <a:pt x="19" y="114"/>
                </a:lnTo>
                <a:lnTo>
                  <a:pt x="19" y="109"/>
                </a:lnTo>
                <a:lnTo>
                  <a:pt x="19" y="104"/>
                </a:lnTo>
                <a:lnTo>
                  <a:pt x="15" y="104"/>
                </a:lnTo>
                <a:lnTo>
                  <a:pt x="15" y="104"/>
                </a:lnTo>
                <a:lnTo>
                  <a:pt x="15" y="104"/>
                </a:lnTo>
                <a:lnTo>
                  <a:pt x="15" y="98"/>
                </a:lnTo>
                <a:lnTo>
                  <a:pt x="15" y="96"/>
                </a:lnTo>
                <a:lnTo>
                  <a:pt x="15" y="90"/>
                </a:lnTo>
                <a:lnTo>
                  <a:pt x="15" y="87"/>
                </a:lnTo>
                <a:lnTo>
                  <a:pt x="15" y="87"/>
                </a:lnTo>
                <a:lnTo>
                  <a:pt x="15" y="85"/>
                </a:lnTo>
                <a:lnTo>
                  <a:pt x="15" y="85"/>
                </a:lnTo>
                <a:lnTo>
                  <a:pt x="15" y="83"/>
                </a:lnTo>
                <a:lnTo>
                  <a:pt x="15" y="83"/>
                </a:lnTo>
                <a:lnTo>
                  <a:pt x="15" y="83"/>
                </a:lnTo>
                <a:lnTo>
                  <a:pt x="21" y="83"/>
                </a:lnTo>
                <a:lnTo>
                  <a:pt x="21" y="83"/>
                </a:lnTo>
                <a:lnTo>
                  <a:pt x="21" y="82"/>
                </a:lnTo>
                <a:lnTo>
                  <a:pt x="21" y="82"/>
                </a:lnTo>
                <a:lnTo>
                  <a:pt x="21" y="77"/>
                </a:lnTo>
                <a:lnTo>
                  <a:pt x="23" y="77"/>
                </a:lnTo>
                <a:lnTo>
                  <a:pt x="23" y="77"/>
                </a:lnTo>
                <a:lnTo>
                  <a:pt x="23" y="77"/>
                </a:lnTo>
                <a:lnTo>
                  <a:pt x="24" y="79"/>
                </a:lnTo>
                <a:lnTo>
                  <a:pt x="24" y="79"/>
                </a:lnTo>
                <a:lnTo>
                  <a:pt x="24" y="79"/>
                </a:lnTo>
                <a:lnTo>
                  <a:pt x="26" y="79"/>
                </a:lnTo>
                <a:lnTo>
                  <a:pt x="26" y="79"/>
                </a:lnTo>
                <a:lnTo>
                  <a:pt x="27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2" y="79"/>
                </a:lnTo>
                <a:lnTo>
                  <a:pt x="37" y="79"/>
                </a:lnTo>
                <a:lnTo>
                  <a:pt x="37" y="71"/>
                </a:lnTo>
                <a:lnTo>
                  <a:pt x="37" y="71"/>
                </a:lnTo>
                <a:lnTo>
                  <a:pt x="37" y="69"/>
                </a:lnTo>
                <a:lnTo>
                  <a:pt x="37" y="67"/>
                </a:lnTo>
                <a:lnTo>
                  <a:pt x="37" y="67"/>
                </a:lnTo>
                <a:lnTo>
                  <a:pt x="37" y="67"/>
                </a:lnTo>
                <a:lnTo>
                  <a:pt x="37" y="66"/>
                </a:lnTo>
                <a:lnTo>
                  <a:pt x="37" y="64"/>
                </a:lnTo>
                <a:lnTo>
                  <a:pt x="39" y="64"/>
                </a:lnTo>
                <a:lnTo>
                  <a:pt x="39" y="64"/>
                </a:lnTo>
                <a:lnTo>
                  <a:pt x="40" y="66"/>
                </a:lnTo>
                <a:lnTo>
                  <a:pt x="40" y="64"/>
                </a:lnTo>
                <a:lnTo>
                  <a:pt x="40" y="61"/>
                </a:lnTo>
                <a:lnTo>
                  <a:pt x="40" y="59"/>
                </a:lnTo>
                <a:lnTo>
                  <a:pt x="40" y="58"/>
                </a:lnTo>
                <a:lnTo>
                  <a:pt x="40" y="58"/>
                </a:lnTo>
                <a:lnTo>
                  <a:pt x="42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5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1"/>
                </a:lnTo>
                <a:lnTo>
                  <a:pt x="47" y="51"/>
                </a:lnTo>
                <a:lnTo>
                  <a:pt x="47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50" y="51"/>
                </a:lnTo>
                <a:lnTo>
                  <a:pt x="50" y="48"/>
                </a:lnTo>
                <a:lnTo>
                  <a:pt x="53" y="48"/>
                </a:lnTo>
                <a:lnTo>
                  <a:pt x="53" y="45"/>
                </a:lnTo>
                <a:lnTo>
                  <a:pt x="59" y="45"/>
                </a:lnTo>
                <a:lnTo>
                  <a:pt x="59" y="45"/>
                </a:lnTo>
                <a:lnTo>
                  <a:pt x="59" y="45"/>
                </a:lnTo>
                <a:lnTo>
                  <a:pt x="59" y="43"/>
                </a:lnTo>
                <a:lnTo>
                  <a:pt x="59" y="42"/>
                </a:lnTo>
                <a:lnTo>
                  <a:pt x="63" y="42"/>
                </a:lnTo>
                <a:lnTo>
                  <a:pt x="63" y="39"/>
                </a:lnTo>
                <a:lnTo>
                  <a:pt x="66" y="39"/>
                </a:lnTo>
                <a:lnTo>
                  <a:pt x="66" y="37"/>
                </a:lnTo>
                <a:lnTo>
                  <a:pt x="66" y="35"/>
                </a:lnTo>
                <a:lnTo>
                  <a:pt x="66" y="35"/>
                </a:lnTo>
                <a:lnTo>
                  <a:pt x="66" y="35"/>
                </a:lnTo>
                <a:lnTo>
                  <a:pt x="66" y="35"/>
                </a:lnTo>
                <a:lnTo>
                  <a:pt x="69" y="35"/>
                </a:lnTo>
                <a:lnTo>
                  <a:pt x="69" y="35"/>
                </a:lnTo>
                <a:lnTo>
                  <a:pt x="69" y="35"/>
                </a:lnTo>
                <a:lnTo>
                  <a:pt x="69" y="32"/>
                </a:lnTo>
                <a:lnTo>
                  <a:pt x="71" y="32"/>
                </a:lnTo>
                <a:lnTo>
                  <a:pt x="72" y="32"/>
                </a:lnTo>
                <a:lnTo>
                  <a:pt x="72" y="29"/>
                </a:lnTo>
                <a:lnTo>
                  <a:pt x="75" y="29"/>
                </a:lnTo>
                <a:lnTo>
                  <a:pt x="75" y="26"/>
                </a:lnTo>
                <a:lnTo>
                  <a:pt x="79" y="26"/>
                </a:lnTo>
                <a:lnTo>
                  <a:pt x="79" y="23"/>
                </a:lnTo>
                <a:lnTo>
                  <a:pt x="82" y="23"/>
                </a:lnTo>
                <a:lnTo>
                  <a:pt x="82" y="19"/>
                </a:lnTo>
                <a:lnTo>
                  <a:pt x="85" y="19"/>
                </a:lnTo>
                <a:lnTo>
                  <a:pt x="85" y="16"/>
                </a:lnTo>
                <a:lnTo>
                  <a:pt x="88" y="16"/>
                </a:lnTo>
                <a:lnTo>
                  <a:pt x="88" y="13"/>
                </a:lnTo>
                <a:lnTo>
                  <a:pt x="91" y="13"/>
                </a:lnTo>
                <a:lnTo>
                  <a:pt x="91" y="8"/>
                </a:lnTo>
                <a:lnTo>
                  <a:pt x="91" y="7"/>
                </a:lnTo>
                <a:lnTo>
                  <a:pt x="95" y="7"/>
                </a:lnTo>
                <a:lnTo>
                  <a:pt x="95" y="3"/>
                </a:lnTo>
                <a:lnTo>
                  <a:pt x="98" y="3"/>
                </a:lnTo>
                <a:lnTo>
                  <a:pt x="98" y="0"/>
                </a:lnTo>
                <a:lnTo>
                  <a:pt x="101" y="0"/>
                </a:lnTo>
                <a:lnTo>
                  <a:pt x="104" y="0"/>
                </a:lnTo>
                <a:lnTo>
                  <a:pt x="111" y="0"/>
                </a:lnTo>
                <a:lnTo>
                  <a:pt x="112" y="0"/>
                </a:lnTo>
                <a:lnTo>
                  <a:pt x="112" y="0"/>
                </a:lnTo>
                <a:lnTo>
                  <a:pt x="112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3" y="0"/>
                </a:lnTo>
                <a:lnTo>
                  <a:pt x="125" y="0"/>
                </a:lnTo>
                <a:lnTo>
                  <a:pt x="125" y="0"/>
                </a:lnTo>
                <a:lnTo>
                  <a:pt x="127" y="0"/>
                </a:lnTo>
                <a:close/>
              </a:path>
            </a:pathLst>
          </a:custGeom>
          <a:solidFill>
            <a:srgbClr val="6653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8"/>
          <p:cNvSpPr>
            <a:spLocks/>
          </p:cNvSpPr>
          <p:nvPr/>
        </p:nvSpPr>
        <p:spPr bwMode="auto">
          <a:xfrm>
            <a:off x="1668463" y="284163"/>
            <a:ext cx="6329363" cy="4046538"/>
          </a:xfrm>
          <a:custGeom>
            <a:avLst/>
            <a:gdLst/>
            <a:ahLst/>
            <a:cxnLst>
              <a:cxn ang="0">
                <a:pos x="3704" y="1922"/>
              </a:cxn>
              <a:cxn ang="0">
                <a:pos x="3546" y="2547"/>
              </a:cxn>
              <a:cxn ang="0">
                <a:pos x="3091" y="2362"/>
              </a:cxn>
              <a:cxn ang="0">
                <a:pos x="2933" y="2266"/>
              </a:cxn>
              <a:cxn ang="0">
                <a:pos x="2896" y="2210"/>
              </a:cxn>
              <a:cxn ang="0">
                <a:pos x="2912" y="2272"/>
              </a:cxn>
              <a:cxn ang="0">
                <a:pos x="2885" y="2311"/>
              </a:cxn>
              <a:cxn ang="0">
                <a:pos x="2872" y="2407"/>
              </a:cxn>
              <a:cxn ang="0">
                <a:pos x="2869" y="2496"/>
              </a:cxn>
              <a:cxn ang="0">
                <a:pos x="2783" y="2525"/>
              </a:cxn>
              <a:cxn ang="0">
                <a:pos x="2682" y="2485"/>
              </a:cxn>
              <a:cxn ang="0">
                <a:pos x="2663" y="2378"/>
              </a:cxn>
              <a:cxn ang="0">
                <a:pos x="2667" y="2298"/>
              </a:cxn>
              <a:cxn ang="0">
                <a:pos x="2664" y="2179"/>
              </a:cxn>
              <a:cxn ang="0">
                <a:pos x="2693" y="2008"/>
              </a:cxn>
              <a:cxn ang="0">
                <a:pos x="3018" y="1813"/>
              </a:cxn>
              <a:cxn ang="0">
                <a:pos x="3053" y="1765"/>
              </a:cxn>
              <a:cxn ang="0">
                <a:pos x="3005" y="1690"/>
              </a:cxn>
              <a:cxn ang="0">
                <a:pos x="2957" y="1659"/>
              </a:cxn>
              <a:cxn ang="0">
                <a:pos x="2931" y="1616"/>
              </a:cxn>
              <a:cxn ang="0">
                <a:pos x="2779" y="1703"/>
              </a:cxn>
              <a:cxn ang="0">
                <a:pos x="2714" y="1781"/>
              </a:cxn>
              <a:cxn ang="0">
                <a:pos x="2651" y="1787"/>
              </a:cxn>
              <a:cxn ang="0">
                <a:pos x="2330" y="1786"/>
              </a:cxn>
              <a:cxn ang="0">
                <a:pos x="1784" y="1331"/>
              </a:cxn>
              <a:cxn ang="0">
                <a:pos x="1887" y="1264"/>
              </a:cxn>
              <a:cxn ang="0">
                <a:pos x="1602" y="1331"/>
              </a:cxn>
              <a:cxn ang="0">
                <a:pos x="1627" y="1395"/>
              </a:cxn>
              <a:cxn ang="0">
                <a:pos x="1659" y="1483"/>
              </a:cxn>
              <a:cxn ang="0">
                <a:pos x="1626" y="1605"/>
              </a:cxn>
              <a:cxn ang="0">
                <a:pos x="1671" y="1704"/>
              </a:cxn>
              <a:cxn ang="0">
                <a:pos x="1743" y="1722"/>
              </a:cxn>
              <a:cxn ang="0">
                <a:pos x="1755" y="1808"/>
              </a:cxn>
              <a:cxn ang="0">
                <a:pos x="1717" y="1839"/>
              </a:cxn>
              <a:cxn ang="0">
                <a:pos x="1719" y="1877"/>
              </a:cxn>
              <a:cxn ang="0">
                <a:pos x="1677" y="1895"/>
              </a:cxn>
              <a:cxn ang="0">
                <a:pos x="1623" y="1882"/>
              </a:cxn>
              <a:cxn ang="0">
                <a:pos x="1597" y="1872"/>
              </a:cxn>
              <a:cxn ang="0">
                <a:pos x="1599" y="1819"/>
              </a:cxn>
              <a:cxn ang="0">
                <a:pos x="1595" y="1746"/>
              </a:cxn>
              <a:cxn ang="0">
                <a:pos x="1541" y="1779"/>
              </a:cxn>
              <a:cxn ang="0">
                <a:pos x="1520" y="1787"/>
              </a:cxn>
              <a:cxn ang="0">
                <a:pos x="1490" y="1730"/>
              </a:cxn>
              <a:cxn ang="0">
                <a:pos x="1461" y="1677"/>
              </a:cxn>
              <a:cxn ang="0">
                <a:pos x="1363" y="1575"/>
              </a:cxn>
              <a:cxn ang="0">
                <a:pos x="1088" y="1448"/>
              </a:cxn>
              <a:cxn ang="0">
                <a:pos x="1042" y="1423"/>
              </a:cxn>
              <a:cxn ang="0">
                <a:pos x="979" y="1365"/>
              </a:cxn>
              <a:cxn ang="0">
                <a:pos x="979" y="1243"/>
              </a:cxn>
              <a:cxn ang="0">
                <a:pos x="1011" y="1184"/>
              </a:cxn>
              <a:cxn ang="0">
                <a:pos x="994" y="1151"/>
              </a:cxn>
              <a:cxn ang="0">
                <a:pos x="973" y="1069"/>
              </a:cxn>
              <a:cxn ang="0">
                <a:pos x="928" y="1082"/>
              </a:cxn>
              <a:cxn ang="0">
                <a:pos x="951" y="1147"/>
              </a:cxn>
              <a:cxn ang="0">
                <a:pos x="965" y="1170"/>
              </a:cxn>
              <a:cxn ang="0">
                <a:pos x="954" y="1272"/>
              </a:cxn>
              <a:cxn ang="0">
                <a:pos x="920" y="1327"/>
              </a:cxn>
              <a:cxn ang="0">
                <a:pos x="904" y="1261"/>
              </a:cxn>
              <a:cxn ang="0">
                <a:pos x="877" y="1170"/>
              </a:cxn>
              <a:cxn ang="0">
                <a:pos x="821" y="1066"/>
              </a:cxn>
              <a:cxn ang="0">
                <a:pos x="459" y="565"/>
              </a:cxn>
              <a:cxn ang="0">
                <a:pos x="227" y="328"/>
              </a:cxn>
              <a:cxn ang="0">
                <a:pos x="1375" y="127"/>
              </a:cxn>
            </a:cxnLst>
            <a:rect l="0" t="0" r="r" b="b"/>
            <a:pathLst>
              <a:path w="3987" h="2549">
                <a:moveTo>
                  <a:pt x="3987" y="0"/>
                </a:moveTo>
                <a:lnTo>
                  <a:pt x="3941" y="48"/>
                </a:lnTo>
                <a:lnTo>
                  <a:pt x="3898" y="91"/>
                </a:lnTo>
                <a:lnTo>
                  <a:pt x="3866" y="123"/>
                </a:lnTo>
                <a:lnTo>
                  <a:pt x="3863" y="127"/>
                </a:lnTo>
                <a:lnTo>
                  <a:pt x="3851" y="138"/>
                </a:lnTo>
                <a:lnTo>
                  <a:pt x="3850" y="141"/>
                </a:lnTo>
                <a:lnTo>
                  <a:pt x="3803" y="187"/>
                </a:lnTo>
                <a:lnTo>
                  <a:pt x="3800" y="191"/>
                </a:lnTo>
                <a:lnTo>
                  <a:pt x="3792" y="200"/>
                </a:lnTo>
                <a:lnTo>
                  <a:pt x="3789" y="202"/>
                </a:lnTo>
                <a:lnTo>
                  <a:pt x="3717" y="275"/>
                </a:lnTo>
                <a:lnTo>
                  <a:pt x="3704" y="288"/>
                </a:lnTo>
                <a:lnTo>
                  <a:pt x="3704" y="341"/>
                </a:lnTo>
                <a:lnTo>
                  <a:pt x="3704" y="362"/>
                </a:lnTo>
                <a:lnTo>
                  <a:pt x="3704" y="373"/>
                </a:lnTo>
                <a:lnTo>
                  <a:pt x="3704" y="391"/>
                </a:lnTo>
                <a:lnTo>
                  <a:pt x="3704" y="397"/>
                </a:lnTo>
                <a:lnTo>
                  <a:pt x="3704" y="432"/>
                </a:lnTo>
                <a:lnTo>
                  <a:pt x="3704" y="456"/>
                </a:lnTo>
                <a:lnTo>
                  <a:pt x="3704" y="463"/>
                </a:lnTo>
                <a:lnTo>
                  <a:pt x="3704" y="485"/>
                </a:lnTo>
                <a:lnTo>
                  <a:pt x="3704" y="488"/>
                </a:lnTo>
                <a:lnTo>
                  <a:pt x="3704" y="507"/>
                </a:lnTo>
                <a:lnTo>
                  <a:pt x="3704" y="511"/>
                </a:lnTo>
                <a:lnTo>
                  <a:pt x="3704" y="522"/>
                </a:lnTo>
                <a:lnTo>
                  <a:pt x="3704" y="527"/>
                </a:lnTo>
                <a:lnTo>
                  <a:pt x="3704" y="557"/>
                </a:lnTo>
                <a:lnTo>
                  <a:pt x="3704" y="571"/>
                </a:lnTo>
                <a:lnTo>
                  <a:pt x="3704" y="573"/>
                </a:lnTo>
                <a:lnTo>
                  <a:pt x="3704" y="592"/>
                </a:lnTo>
                <a:lnTo>
                  <a:pt x="3704" y="599"/>
                </a:lnTo>
                <a:lnTo>
                  <a:pt x="3704" y="607"/>
                </a:lnTo>
                <a:lnTo>
                  <a:pt x="3704" y="610"/>
                </a:lnTo>
                <a:lnTo>
                  <a:pt x="3704" y="627"/>
                </a:lnTo>
                <a:lnTo>
                  <a:pt x="3704" y="634"/>
                </a:lnTo>
                <a:lnTo>
                  <a:pt x="3704" y="674"/>
                </a:lnTo>
                <a:lnTo>
                  <a:pt x="3704" y="677"/>
                </a:lnTo>
                <a:lnTo>
                  <a:pt x="3704" y="717"/>
                </a:lnTo>
                <a:lnTo>
                  <a:pt x="3704" y="725"/>
                </a:lnTo>
                <a:lnTo>
                  <a:pt x="3704" y="762"/>
                </a:lnTo>
                <a:lnTo>
                  <a:pt x="3704" y="789"/>
                </a:lnTo>
                <a:lnTo>
                  <a:pt x="3704" y="792"/>
                </a:lnTo>
                <a:lnTo>
                  <a:pt x="3704" y="834"/>
                </a:lnTo>
                <a:lnTo>
                  <a:pt x="3704" y="837"/>
                </a:lnTo>
                <a:lnTo>
                  <a:pt x="3704" y="839"/>
                </a:lnTo>
                <a:lnTo>
                  <a:pt x="3704" y="871"/>
                </a:lnTo>
                <a:lnTo>
                  <a:pt x="3704" y="875"/>
                </a:lnTo>
                <a:lnTo>
                  <a:pt x="3704" y="888"/>
                </a:lnTo>
                <a:lnTo>
                  <a:pt x="3704" y="895"/>
                </a:lnTo>
                <a:lnTo>
                  <a:pt x="3704" y="904"/>
                </a:lnTo>
                <a:lnTo>
                  <a:pt x="3704" y="971"/>
                </a:lnTo>
                <a:lnTo>
                  <a:pt x="3704" y="981"/>
                </a:lnTo>
                <a:lnTo>
                  <a:pt x="3704" y="1050"/>
                </a:lnTo>
                <a:lnTo>
                  <a:pt x="3704" y="1069"/>
                </a:lnTo>
                <a:lnTo>
                  <a:pt x="3704" y="1077"/>
                </a:lnTo>
                <a:lnTo>
                  <a:pt x="3704" y="1189"/>
                </a:lnTo>
                <a:lnTo>
                  <a:pt x="3704" y="1195"/>
                </a:lnTo>
                <a:lnTo>
                  <a:pt x="3704" y="1253"/>
                </a:lnTo>
                <a:lnTo>
                  <a:pt x="3704" y="1256"/>
                </a:lnTo>
                <a:lnTo>
                  <a:pt x="3704" y="1296"/>
                </a:lnTo>
                <a:lnTo>
                  <a:pt x="3704" y="1299"/>
                </a:lnTo>
                <a:lnTo>
                  <a:pt x="3704" y="1304"/>
                </a:lnTo>
                <a:lnTo>
                  <a:pt x="3704" y="1335"/>
                </a:lnTo>
                <a:lnTo>
                  <a:pt x="3704" y="1339"/>
                </a:lnTo>
                <a:lnTo>
                  <a:pt x="3704" y="1397"/>
                </a:lnTo>
                <a:lnTo>
                  <a:pt x="3704" y="1439"/>
                </a:lnTo>
                <a:lnTo>
                  <a:pt x="3704" y="1477"/>
                </a:lnTo>
                <a:lnTo>
                  <a:pt x="3704" y="1490"/>
                </a:lnTo>
                <a:lnTo>
                  <a:pt x="3704" y="1503"/>
                </a:lnTo>
                <a:lnTo>
                  <a:pt x="3704" y="1522"/>
                </a:lnTo>
                <a:lnTo>
                  <a:pt x="3704" y="1527"/>
                </a:lnTo>
                <a:lnTo>
                  <a:pt x="3704" y="1595"/>
                </a:lnTo>
                <a:lnTo>
                  <a:pt x="3704" y="1675"/>
                </a:lnTo>
                <a:lnTo>
                  <a:pt x="3704" y="1682"/>
                </a:lnTo>
                <a:lnTo>
                  <a:pt x="3704" y="1754"/>
                </a:lnTo>
                <a:lnTo>
                  <a:pt x="3704" y="1781"/>
                </a:lnTo>
                <a:lnTo>
                  <a:pt x="3704" y="1792"/>
                </a:lnTo>
                <a:lnTo>
                  <a:pt x="3704" y="1813"/>
                </a:lnTo>
                <a:lnTo>
                  <a:pt x="3704" y="1872"/>
                </a:lnTo>
                <a:lnTo>
                  <a:pt x="3704" y="1882"/>
                </a:lnTo>
                <a:lnTo>
                  <a:pt x="3704" y="1895"/>
                </a:lnTo>
                <a:lnTo>
                  <a:pt x="3704" y="1912"/>
                </a:lnTo>
                <a:lnTo>
                  <a:pt x="3704" y="1922"/>
                </a:lnTo>
                <a:lnTo>
                  <a:pt x="3704" y="1928"/>
                </a:lnTo>
                <a:lnTo>
                  <a:pt x="3704" y="1979"/>
                </a:lnTo>
                <a:lnTo>
                  <a:pt x="3704" y="1997"/>
                </a:lnTo>
                <a:lnTo>
                  <a:pt x="3704" y="2015"/>
                </a:lnTo>
                <a:lnTo>
                  <a:pt x="3704" y="2019"/>
                </a:lnTo>
                <a:lnTo>
                  <a:pt x="3704" y="2031"/>
                </a:lnTo>
                <a:lnTo>
                  <a:pt x="3704" y="2034"/>
                </a:lnTo>
                <a:lnTo>
                  <a:pt x="3704" y="2040"/>
                </a:lnTo>
                <a:lnTo>
                  <a:pt x="3704" y="2058"/>
                </a:lnTo>
                <a:lnTo>
                  <a:pt x="3704" y="2059"/>
                </a:lnTo>
                <a:lnTo>
                  <a:pt x="3704" y="2063"/>
                </a:lnTo>
                <a:lnTo>
                  <a:pt x="3704" y="2072"/>
                </a:lnTo>
                <a:lnTo>
                  <a:pt x="3704" y="2074"/>
                </a:lnTo>
                <a:lnTo>
                  <a:pt x="3704" y="2080"/>
                </a:lnTo>
                <a:lnTo>
                  <a:pt x="3704" y="2083"/>
                </a:lnTo>
                <a:lnTo>
                  <a:pt x="3704" y="2096"/>
                </a:lnTo>
                <a:lnTo>
                  <a:pt x="3704" y="2099"/>
                </a:lnTo>
                <a:lnTo>
                  <a:pt x="3704" y="2106"/>
                </a:lnTo>
                <a:lnTo>
                  <a:pt x="3704" y="2107"/>
                </a:lnTo>
                <a:lnTo>
                  <a:pt x="3704" y="2139"/>
                </a:lnTo>
                <a:lnTo>
                  <a:pt x="3704" y="2149"/>
                </a:lnTo>
                <a:lnTo>
                  <a:pt x="3704" y="2171"/>
                </a:lnTo>
                <a:lnTo>
                  <a:pt x="3704" y="2176"/>
                </a:lnTo>
                <a:lnTo>
                  <a:pt x="3704" y="2183"/>
                </a:lnTo>
                <a:lnTo>
                  <a:pt x="3704" y="2205"/>
                </a:lnTo>
                <a:lnTo>
                  <a:pt x="3704" y="2210"/>
                </a:lnTo>
                <a:lnTo>
                  <a:pt x="3704" y="2221"/>
                </a:lnTo>
                <a:lnTo>
                  <a:pt x="3704" y="2235"/>
                </a:lnTo>
                <a:lnTo>
                  <a:pt x="3704" y="2245"/>
                </a:lnTo>
                <a:lnTo>
                  <a:pt x="3704" y="2248"/>
                </a:lnTo>
                <a:lnTo>
                  <a:pt x="3704" y="2251"/>
                </a:lnTo>
                <a:lnTo>
                  <a:pt x="3704" y="2253"/>
                </a:lnTo>
                <a:lnTo>
                  <a:pt x="3704" y="2264"/>
                </a:lnTo>
                <a:lnTo>
                  <a:pt x="3704" y="2274"/>
                </a:lnTo>
                <a:lnTo>
                  <a:pt x="3704" y="2306"/>
                </a:lnTo>
                <a:lnTo>
                  <a:pt x="3704" y="2307"/>
                </a:lnTo>
                <a:lnTo>
                  <a:pt x="3704" y="2328"/>
                </a:lnTo>
                <a:lnTo>
                  <a:pt x="3704" y="2331"/>
                </a:lnTo>
                <a:lnTo>
                  <a:pt x="3704" y="2336"/>
                </a:lnTo>
                <a:lnTo>
                  <a:pt x="3704" y="2338"/>
                </a:lnTo>
                <a:lnTo>
                  <a:pt x="3704" y="2343"/>
                </a:lnTo>
                <a:lnTo>
                  <a:pt x="3704" y="2344"/>
                </a:lnTo>
                <a:lnTo>
                  <a:pt x="3704" y="2347"/>
                </a:lnTo>
                <a:lnTo>
                  <a:pt x="3704" y="2354"/>
                </a:lnTo>
                <a:lnTo>
                  <a:pt x="3704" y="2360"/>
                </a:lnTo>
                <a:lnTo>
                  <a:pt x="3704" y="2362"/>
                </a:lnTo>
                <a:lnTo>
                  <a:pt x="3704" y="2365"/>
                </a:lnTo>
                <a:lnTo>
                  <a:pt x="3704" y="2370"/>
                </a:lnTo>
                <a:lnTo>
                  <a:pt x="3704" y="2371"/>
                </a:lnTo>
                <a:lnTo>
                  <a:pt x="3704" y="2383"/>
                </a:lnTo>
                <a:lnTo>
                  <a:pt x="3704" y="2384"/>
                </a:lnTo>
                <a:lnTo>
                  <a:pt x="3704" y="2403"/>
                </a:lnTo>
                <a:lnTo>
                  <a:pt x="3704" y="2410"/>
                </a:lnTo>
                <a:lnTo>
                  <a:pt x="3704" y="2419"/>
                </a:lnTo>
                <a:lnTo>
                  <a:pt x="3704" y="2427"/>
                </a:lnTo>
                <a:lnTo>
                  <a:pt x="3704" y="2429"/>
                </a:lnTo>
                <a:lnTo>
                  <a:pt x="3704" y="2431"/>
                </a:lnTo>
                <a:lnTo>
                  <a:pt x="3704" y="2447"/>
                </a:lnTo>
                <a:lnTo>
                  <a:pt x="3704" y="2448"/>
                </a:lnTo>
                <a:lnTo>
                  <a:pt x="3704" y="2463"/>
                </a:lnTo>
                <a:lnTo>
                  <a:pt x="3704" y="2464"/>
                </a:lnTo>
                <a:lnTo>
                  <a:pt x="3704" y="2471"/>
                </a:lnTo>
                <a:lnTo>
                  <a:pt x="3704" y="2472"/>
                </a:lnTo>
                <a:lnTo>
                  <a:pt x="3704" y="2479"/>
                </a:lnTo>
                <a:lnTo>
                  <a:pt x="3704" y="2485"/>
                </a:lnTo>
                <a:lnTo>
                  <a:pt x="3704" y="2488"/>
                </a:lnTo>
                <a:lnTo>
                  <a:pt x="3704" y="2493"/>
                </a:lnTo>
                <a:lnTo>
                  <a:pt x="3704" y="2503"/>
                </a:lnTo>
                <a:lnTo>
                  <a:pt x="3704" y="2512"/>
                </a:lnTo>
                <a:lnTo>
                  <a:pt x="3704" y="2520"/>
                </a:lnTo>
                <a:lnTo>
                  <a:pt x="3699" y="2520"/>
                </a:lnTo>
                <a:lnTo>
                  <a:pt x="3695" y="2520"/>
                </a:lnTo>
                <a:lnTo>
                  <a:pt x="3691" y="2520"/>
                </a:lnTo>
                <a:lnTo>
                  <a:pt x="3680" y="2520"/>
                </a:lnTo>
                <a:lnTo>
                  <a:pt x="3679" y="2520"/>
                </a:lnTo>
                <a:lnTo>
                  <a:pt x="3643" y="2520"/>
                </a:lnTo>
                <a:lnTo>
                  <a:pt x="3643" y="2544"/>
                </a:lnTo>
                <a:lnTo>
                  <a:pt x="3634" y="2544"/>
                </a:lnTo>
                <a:lnTo>
                  <a:pt x="3603" y="2546"/>
                </a:lnTo>
                <a:lnTo>
                  <a:pt x="3599" y="2546"/>
                </a:lnTo>
                <a:lnTo>
                  <a:pt x="3592" y="2546"/>
                </a:lnTo>
                <a:lnTo>
                  <a:pt x="3584" y="2546"/>
                </a:lnTo>
                <a:lnTo>
                  <a:pt x="3551" y="2547"/>
                </a:lnTo>
                <a:lnTo>
                  <a:pt x="3546" y="2547"/>
                </a:lnTo>
                <a:lnTo>
                  <a:pt x="3543" y="2547"/>
                </a:lnTo>
                <a:lnTo>
                  <a:pt x="3536" y="2547"/>
                </a:lnTo>
                <a:lnTo>
                  <a:pt x="3511" y="2547"/>
                </a:lnTo>
                <a:lnTo>
                  <a:pt x="3507" y="2547"/>
                </a:lnTo>
                <a:lnTo>
                  <a:pt x="3488" y="2549"/>
                </a:lnTo>
                <a:lnTo>
                  <a:pt x="3488" y="2541"/>
                </a:lnTo>
                <a:lnTo>
                  <a:pt x="3488" y="2523"/>
                </a:lnTo>
                <a:lnTo>
                  <a:pt x="3488" y="2522"/>
                </a:lnTo>
                <a:lnTo>
                  <a:pt x="3488" y="2498"/>
                </a:lnTo>
                <a:lnTo>
                  <a:pt x="3488" y="2495"/>
                </a:lnTo>
                <a:lnTo>
                  <a:pt x="3488" y="2485"/>
                </a:lnTo>
                <a:lnTo>
                  <a:pt x="3488" y="2482"/>
                </a:lnTo>
                <a:lnTo>
                  <a:pt x="3488" y="2463"/>
                </a:lnTo>
                <a:lnTo>
                  <a:pt x="3488" y="2458"/>
                </a:lnTo>
                <a:lnTo>
                  <a:pt x="3488" y="2453"/>
                </a:lnTo>
                <a:lnTo>
                  <a:pt x="3488" y="2447"/>
                </a:lnTo>
                <a:lnTo>
                  <a:pt x="3488" y="2443"/>
                </a:lnTo>
                <a:lnTo>
                  <a:pt x="3477" y="2443"/>
                </a:lnTo>
                <a:lnTo>
                  <a:pt x="3424" y="2443"/>
                </a:lnTo>
                <a:lnTo>
                  <a:pt x="3403" y="2443"/>
                </a:lnTo>
                <a:lnTo>
                  <a:pt x="3394" y="2443"/>
                </a:lnTo>
                <a:lnTo>
                  <a:pt x="3378" y="2443"/>
                </a:lnTo>
                <a:lnTo>
                  <a:pt x="3376" y="2443"/>
                </a:lnTo>
                <a:lnTo>
                  <a:pt x="3371" y="2443"/>
                </a:lnTo>
                <a:lnTo>
                  <a:pt x="3368" y="2443"/>
                </a:lnTo>
                <a:lnTo>
                  <a:pt x="3367" y="2443"/>
                </a:lnTo>
                <a:lnTo>
                  <a:pt x="3359" y="2443"/>
                </a:lnTo>
                <a:lnTo>
                  <a:pt x="3355" y="2443"/>
                </a:lnTo>
                <a:lnTo>
                  <a:pt x="3331" y="2443"/>
                </a:lnTo>
                <a:lnTo>
                  <a:pt x="3320" y="2443"/>
                </a:lnTo>
                <a:lnTo>
                  <a:pt x="3304" y="2443"/>
                </a:lnTo>
                <a:lnTo>
                  <a:pt x="3296" y="2443"/>
                </a:lnTo>
                <a:lnTo>
                  <a:pt x="3253" y="2443"/>
                </a:lnTo>
                <a:lnTo>
                  <a:pt x="3253" y="2434"/>
                </a:lnTo>
                <a:lnTo>
                  <a:pt x="3253" y="2427"/>
                </a:lnTo>
                <a:lnTo>
                  <a:pt x="3253" y="2415"/>
                </a:lnTo>
                <a:lnTo>
                  <a:pt x="3253" y="2394"/>
                </a:lnTo>
                <a:lnTo>
                  <a:pt x="3253" y="2392"/>
                </a:lnTo>
                <a:lnTo>
                  <a:pt x="3253" y="2387"/>
                </a:lnTo>
                <a:lnTo>
                  <a:pt x="3255" y="2365"/>
                </a:lnTo>
                <a:lnTo>
                  <a:pt x="3226" y="2365"/>
                </a:lnTo>
                <a:lnTo>
                  <a:pt x="3224" y="2365"/>
                </a:lnTo>
                <a:lnTo>
                  <a:pt x="3223" y="2365"/>
                </a:lnTo>
                <a:lnTo>
                  <a:pt x="3219" y="2365"/>
                </a:lnTo>
                <a:lnTo>
                  <a:pt x="3215" y="2365"/>
                </a:lnTo>
                <a:lnTo>
                  <a:pt x="3203" y="2365"/>
                </a:lnTo>
                <a:lnTo>
                  <a:pt x="3202" y="2365"/>
                </a:lnTo>
                <a:lnTo>
                  <a:pt x="3197" y="2365"/>
                </a:lnTo>
                <a:lnTo>
                  <a:pt x="3195" y="2365"/>
                </a:lnTo>
                <a:lnTo>
                  <a:pt x="3187" y="2365"/>
                </a:lnTo>
                <a:lnTo>
                  <a:pt x="3181" y="2363"/>
                </a:lnTo>
                <a:lnTo>
                  <a:pt x="3181" y="2346"/>
                </a:lnTo>
                <a:lnTo>
                  <a:pt x="3157" y="2346"/>
                </a:lnTo>
                <a:lnTo>
                  <a:pt x="3155" y="2346"/>
                </a:lnTo>
                <a:lnTo>
                  <a:pt x="3154" y="2346"/>
                </a:lnTo>
                <a:lnTo>
                  <a:pt x="3152" y="2346"/>
                </a:lnTo>
                <a:lnTo>
                  <a:pt x="3151" y="2346"/>
                </a:lnTo>
                <a:lnTo>
                  <a:pt x="3149" y="2346"/>
                </a:lnTo>
                <a:lnTo>
                  <a:pt x="3147" y="2346"/>
                </a:lnTo>
                <a:lnTo>
                  <a:pt x="3146" y="2346"/>
                </a:lnTo>
                <a:lnTo>
                  <a:pt x="3144" y="2346"/>
                </a:lnTo>
                <a:lnTo>
                  <a:pt x="3143" y="2346"/>
                </a:lnTo>
                <a:lnTo>
                  <a:pt x="3141" y="2346"/>
                </a:lnTo>
                <a:lnTo>
                  <a:pt x="3139" y="2346"/>
                </a:lnTo>
                <a:lnTo>
                  <a:pt x="3138" y="2346"/>
                </a:lnTo>
                <a:lnTo>
                  <a:pt x="3136" y="2346"/>
                </a:lnTo>
                <a:lnTo>
                  <a:pt x="3135" y="2346"/>
                </a:lnTo>
                <a:lnTo>
                  <a:pt x="3133" y="2346"/>
                </a:lnTo>
                <a:lnTo>
                  <a:pt x="3131" y="2346"/>
                </a:lnTo>
                <a:lnTo>
                  <a:pt x="3130" y="2346"/>
                </a:lnTo>
                <a:lnTo>
                  <a:pt x="3128" y="2346"/>
                </a:lnTo>
                <a:lnTo>
                  <a:pt x="3127" y="2346"/>
                </a:lnTo>
                <a:lnTo>
                  <a:pt x="3125" y="2346"/>
                </a:lnTo>
                <a:lnTo>
                  <a:pt x="3117" y="2346"/>
                </a:lnTo>
                <a:lnTo>
                  <a:pt x="3109" y="2346"/>
                </a:lnTo>
                <a:lnTo>
                  <a:pt x="3103" y="2346"/>
                </a:lnTo>
                <a:lnTo>
                  <a:pt x="3101" y="2346"/>
                </a:lnTo>
                <a:lnTo>
                  <a:pt x="3101" y="2347"/>
                </a:lnTo>
                <a:lnTo>
                  <a:pt x="3101" y="2359"/>
                </a:lnTo>
                <a:lnTo>
                  <a:pt x="3101" y="2360"/>
                </a:lnTo>
                <a:lnTo>
                  <a:pt x="3096" y="2360"/>
                </a:lnTo>
                <a:lnTo>
                  <a:pt x="3091" y="2359"/>
                </a:lnTo>
                <a:lnTo>
                  <a:pt x="3091" y="2360"/>
                </a:lnTo>
                <a:lnTo>
                  <a:pt x="3091" y="2362"/>
                </a:lnTo>
                <a:lnTo>
                  <a:pt x="3091" y="2367"/>
                </a:lnTo>
                <a:lnTo>
                  <a:pt x="3091" y="2368"/>
                </a:lnTo>
                <a:lnTo>
                  <a:pt x="3091" y="2373"/>
                </a:lnTo>
                <a:lnTo>
                  <a:pt x="3091" y="2375"/>
                </a:lnTo>
                <a:lnTo>
                  <a:pt x="3093" y="2375"/>
                </a:lnTo>
                <a:lnTo>
                  <a:pt x="3101" y="2375"/>
                </a:lnTo>
                <a:lnTo>
                  <a:pt x="3101" y="2379"/>
                </a:lnTo>
                <a:lnTo>
                  <a:pt x="3101" y="2381"/>
                </a:lnTo>
                <a:lnTo>
                  <a:pt x="3083" y="2381"/>
                </a:lnTo>
                <a:lnTo>
                  <a:pt x="3035" y="2381"/>
                </a:lnTo>
                <a:lnTo>
                  <a:pt x="3035" y="2343"/>
                </a:lnTo>
                <a:lnTo>
                  <a:pt x="3026" y="2341"/>
                </a:lnTo>
                <a:lnTo>
                  <a:pt x="3024" y="2341"/>
                </a:lnTo>
                <a:lnTo>
                  <a:pt x="3010" y="2341"/>
                </a:lnTo>
                <a:lnTo>
                  <a:pt x="3010" y="2336"/>
                </a:lnTo>
                <a:lnTo>
                  <a:pt x="3010" y="2328"/>
                </a:lnTo>
                <a:lnTo>
                  <a:pt x="3010" y="2327"/>
                </a:lnTo>
                <a:lnTo>
                  <a:pt x="3010" y="2325"/>
                </a:lnTo>
                <a:lnTo>
                  <a:pt x="3010" y="2322"/>
                </a:lnTo>
                <a:lnTo>
                  <a:pt x="3010" y="2320"/>
                </a:lnTo>
                <a:lnTo>
                  <a:pt x="3010" y="2319"/>
                </a:lnTo>
                <a:lnTo>
                  <a:pt x="3007" y="2320"/>
                </a:lnTo>
                <a:lnTo>
                  <a:pt x="3005" y="2320"/>
                </a:lnTo>
                <a:lnTo>
                  <a:pt x="3002" y="2319"/>
                </a:lnTo>
                <a:lnTo>
                  <a:pt x="2995" y="2315"/>
                </a:lnTo>
                <a:lnTo>
                  <a:pt x="2992" y="2314"/>
                </a:lnTo>
                <a:lnTo>
                  <a:pt x="2991" y="2314"/>
                </a:lnTo>
                <a:lnTo>
                  <a:pt x="2989" y="2312"/>
                </a:lnTo>
                <a:lnTo>
                  <a:pt x="2987" y="2311"/>
                </a:lnTo>
                <a:lnTo>
                  <a:pt x="2989" y="2314"/>
                </a:lnTo>
                <a:lnTo>
                  <a:pt x="2987" y="2314"/>
                </a:lnTo>
                <a:lnTo>
                  <a:pt x="2987" y="2312"/>
                </a:lnTo>
                <a:lnTo>
                  <a:pt x="2986" y="2312"/>
                </a:lnTo>
                <a:lnTo>
                  <a:pt x="2986" y="2311"/>
                </a:lnTo>
                <a:lnTo>
                  <a:pt x="2986" y="2309"/>
                </a:lnTo>
                <a:lnTo>
                  <a:pt x="2987" y="2309"/>
                </a:lnTo>
                <a:lnTo>
                  <a:pt x="2989" y="2311"/>
                </a:lnTo>
                <a:lnTo>
                  <a:pt x="2991" y="2312"/>
                </a:lnTo>
                <a:lnTo>
                  <a:pt x="2991" y="2311"/>
                </a:lnTo>
                <a:lnTo>
                  <a:pt x="2992" y="2311"/>
                </a:lnTo>
                <a:lnTo>
                  <a:pt x="2994" y="2312"/>
                </a:lnTo>
                <a:lnTo>
                  <a:pt x="2995" y="2312"/>
                </a:lnTo>
                <a:lnTo>
                  <a:pt x="2997" y="2312"/>
                </a:lnTo>
                <a:lnTo>
                  <a:pt x="2997" y="2314"/>
                </a:lnTo>
                <a:lnTo>
                  <a:pt x="2999" y="2314"/>
                </a:lnTo>
                <a:lnTo>
                  <a:pt x="2999" y="2315"/>
                </a:lnTo>
                <a:lnTo>
                  <a:pt x="3000" y="2315"/>
                </a:lnTo>
                <a:lnTo>
                  <a:pt x="2999" y="2314"/>
                </a:lnTo>
                <a:lnTo>
                  <a:pt x="2999" y="2312"/>
                </a:lnTo>
                <a:lnTo>
                  <a:pt x="3000" y="2314"/>
                </a:lnTo>
                <a:lnTo>
                  <a:pt x="3000" y="2312"/>
                </a:lnTo>
                <a:lnTo>
                  <a:pt x="2999" y="2312"/>
                </a:lnTo>
                <a:lnTo>
                  <a:pt x="2997" y="2311"/>
                </a:lnTo>
                <a:lnTo>
                  <a:pt x="2995" y="2311"/>
                </a:lnTo>
                <a:lnTo>
                  <a:pt x="2992" y="2311"/>
                </a:lnTo>
                <a:lnTo>
                  <a:pt x="2991" y="2311"/>
                </a:lnTo>
                <a:lnTo>
                  <a:pt x="2989" y="2309"/>
                </a:lnTo>
                <a:lnTo>
                  <a:pt x="2984" y="2307"/>
                </a:lnTo>
                <a:lnTo>
                  <a:pt x="2983" y="2306"/>
                </a:lnTo>
                <a:lnTo>
                  <a:pt x="2979" y="2306"/>
                </a:lnTo>
                <a:lnTo>
                  <a:pt x="2976" y="2304"/>
                </a:lnTo>
                <a:lnTo>
                  <a:pt x="2975" y="2303"/>
                </a:lnTo>
                <a:lnTo>
                  <a:pt x="2973" y="2301"/>
                </a:lnTo>
                <a:lnTo>
                  <a:pt x="2971" y="2301"/>
                </a:lnTo>
                <a:lnTo>
                  <a:pt x="2963" y="2298"/>
                </a:lnTo>
                <a:lnTo>
                  <a:pt x="2962" y="2296"/>
                </a:lnTo>
                <a:lnTo>
                  <a:pt x="2957" y="2293"/>
                </a:lnTo>
                <a:lnTo>
                  <a:pt x="2954" y="2290"/>
                </a:lnTo>
                <a:lnTo>
                  <a:pt x="2954" y="2288"/>
                </a:lnTo>
                <a:lnTo>
                  <a:pt x="2952" y="2287"/>
                </a:lnTo>
                <a:lnTo>
                  <a:pt x="2952" y="2285"/>
                </a:lnTo>
                <a:lnTo>
                  <a:pt x="2952" y="2282"/>
                </a:lnTo>
                <a:lnTo>
                  <a:pt x="2952" y="2279"/>
                </a:lnTo>
                <a:lnTo>
                  <a:pt x="2951" y="2275"/>
                </a:lnTo>
                <a:lnTo>
                  <a:pt x="2949" y="2274"/>
                </a:lnTo>
                <a:lnTo>
                  <a:pt x="2947" y="2271"/>
                </a:lnTo>
                <a:lnTo>
                  <a:pt x="2946" y="2269"/>
                </a:lnTo>
                <a:lnTo>
                  <a:pt x="2944" y="2269"/>
                </a:lnTo>
                <a:lnTo>
                  <a:pt x="2941" y="2267"/>
                </a:lnTo>
                <a:lnTo>
                  <a:pt x="2939" y="2267"/>
                </a:lnTo>
                <a:lnTo>
                  <a:pt x="2938" y="2266"/>
                </a:lnTo>
                <a:lnTo>
                  <a:pt x="2936" y="2266"/>
                </a:lnTo>
                <a:lnTo>
                  <a:pt x="2935" y="2266"/>
                </a:lnTo>
                <a:lnTo>
                  <a:pt x="2933" y="2266"/>
                </a:lnTo>
                <a:lnTo>
                  <a:pt x="2933" y="2264"/>
                </a:lnTo>
                <a:lnTo>
                  <a:pt x="2931" y="2264"/>
                </a:lnTo>
                <a:lnTo>
                  <a:pt x="2930" y="2264"/>
                </a:lnTo>
                <a:lnTo>
                  <a:pt x="2930" y="2263"/>
                </a:lnTo>
                <a:lnTo>
                  <a:pt x="2927" y="2261"/>
                </a:lnTo>
                <a:lnTo>
                  <a:pt x="2925" y="2259"/>
                </a:lnTo>
                <a:lnTo>
                  <a:pt x="2925" y="2258"/>
                </a:lnTo>
                <a:lnTo>
                  <a:pt x="2925" y="2256"/>
                </a:lnTo>
                <a:lnTo>
                  <a:pt x="2923" y="2255"/>
                </a:lnTo>
                <a:lnTo>
                  <a:pt x="2923" y="2253"/>
                </a:lnTo>
                <a:lnTo>
                  <a:pt x="2923" y="2251"/>
                </a:lnTo>
                <a:lnTo>
                  <a:pt x="2923" y="2250"/>
                </a:lnTo>
                <a:lnTo>
                  <a:pt x="2925" y="2250"/>
                </a:lnTo>
                <a:lnTo>
                  <a:pt x="2925" y="2248"/>
                </a:lnTo>
                <a:lnTo>
                  <a:pt x="2927" y="2248"/>
                </a:lnTo>
                <a:lnTo>
                  <a:pt x="2927" y="2247"/>
                </a:lnTo>
                <a:lnTo>
                  <a:pt x="2927" y="2245"/>
                </a:lnTo>
                <a:lnTo>
                  <a:pt x="2927" y="2243"/>
                </a:lnTo>
                <a:lnTo>
                  <a:pt x="2927" y="2240"/>
                </a:lnTo>
                <a:lnTo>
                  <a:pt x="2927" y="2239"/>
                </a:lnTo>
                <a:lnTo>
                  <a:pt x="2928" y="2237"/>
                </a:lnTo>
                <a:lnTo>
                  <a:pt x="2928" y="2235"/>
                </a:lnTo>
                <a:lnTo>
                  <a:pt x="2928" y="2234"/>
                </a:lnTo>
                <a:lnTo>
                  <a:pt x="2930" y="2234"/>
                </a:lnTo>
                <a:lnTo>
                  <a:pt x="2930" y="2232"/>
                </a:lnTo>
                <a:lnTo>
                  <a:pt x="2930" y="2231"/>
                </a:lnTo>
                <a:lnTo>
                  <a:pt x="2928" y="2231"/>
                </a:lnTo>
                <a:lnTo>
                  <a:pt x="2928" y="2229"/>
                </a:lnTo>
                <a:lnTo>
                  <a:pt x="2927" y="2229"/>
                </a:lnTo>
                <a:lnTo>
                  <a:pt x="2925" y="2229"/>
                </a:lnTo>
                <a:lnTo>
                  <a:pt x="2923" y="2229"/>
                </a:lnTo>
                <a:lnTo>
                  <a:pt x="2922" y="2229"/>
                </a:lnTo>
                <a:lnTo>
                  <a:pt x="2920" y="2227"/>
                </a:lnTo>
                <a:lnTo>
                  <a:pt x="2919" y="2227"/>
                </a:lnTo>
                <a:lnTo>
                  <a:pt x="2919" y="2226"/>
                </a:lnTo>
                <a:lnTo>
                  <a:pt x="2919" y="2224"/>
                </a:lnTo>
                <a:lnTo>
                  <a:pt x="2917" y="2224"/>
                </a:lnTo>
                <a:lnTo>
                  <a:pt x="2917" y="2223"/>
                </a:lnTo>
                <a:lnTo>
                  <a:pt x="2917" y="2221"/>
                </a:lnTo>
                <a:lnTo>
                  <a:pt x="2917" y="2219"/>
                </a:lnTo>
                <a:lnTo>
                  <a:pt x="2915" y="2218"/>
                </a:lnTo>
                <a:lnTo>
                  <a:pt x="2915" y="2216"/>
                </a:lnTo>
                <a:lnTo>
                  <a:pt x="2914" y="2216"/>
                </a:lnTo>
                <a:lnTo>
                  <a:pt x="2914" y="2215"/>
                </a:lnTo>
                <a:lnTo>
                  <a:pt x="2914" y="2213"/>
                </a:lnTo>
                <a:lnTo>
                  <a:pt x="2915" y="2211"/>
                </a:lnTo>
                <a:lnTo>
                  <a:pt x="2917" y="2210"/>
                </a:lnTo>
                <a:lnTo>
                  <a:pt x="2919" y="2210"/>
                </a:lnTo>
                <a:lnTo>
                  <a:pt x="2919" y="2208"/>
                </a:lnTo>
                <a:lnTo>
                  <a:pt x="2920" y="2207"/>
                </a:lnTo>
                <a:lnTo>
                  <a:pt x="2922" y="2205"/>
                </a:lnTo>
                <a:lnTo>
                  <a:pt x="2923" y="2203"/>
                </a:lnTo>
                <a:lnTo>
                  <a:pt x="2925" y="2203"/>
                </a:lnTo>
                <a:lnTo>
                  <a:pt x="2927" y="2202"/>
                </a:lnTo>
                <a:lnTo>
                  <a:pt x="2927" y="2200"/>
                </a:lnTo>
                <a:lnTo>
                  <a:pt x="2928" y="2199"/>
                </a:lnTo>
                <a:lnTo>
                  <a:pt x="2928" y="2195"/>
                </a:lnTo>
                <a:lnTo>
                  <a:pt x="2930" y="2192"/>
                </a:lnTo>
                <a:lnTo>
                  <a:pt x="2930" y="2191"/>
                </a:lnTo>
                <a:lnTo>
                  <a:pt x="2930" y="2189"/>
                </a:lnTo>
                <a:lnTo>
                  <a:pt x="2930" y="2186"/>
                </a:lnTo>
                <a:lnTo>
                  <a:pt x="2928" y="2186"/>
                </a:lnTo>
                <a:lnTo>
                  <a:pt x="2928" y="2184"/>
                </a:lnTo>
                <a:lnTo>
                  <a:pt x="2928" y="2183"/>
                </a:lnTo>
                <a:lnTo>
                  <a:pt x="2925" y="2181"/>
                </a:lnTo>
                <a:lnTo>
                  <a:pt x="2923" y="2181"/>
                </a:lnTo>
                <a:lnTo>
                  <a:pt x="2922" y="2181"/>
                </a:lnTo>
                <a:lnTo>
                  <a:pt x="2920" y="2183"/>
                </a:lnTo>
                <a:lnTo>
                  <a:pt x="2919" y="2183"/>
                </a:lnTo>
                <a:lnTo>
                  <a:pt x="2917" y="2184"/>
                </a:lnTo>
                <a:lnTo>
                  <a:pt x="2915" y="2186"/>
                </a:lnTo>
                <a:lnTo>
                  <a:pt x="2914" y="2189"/>
                </a:lnTo>
                <a:lnTo>
                  <a:pt x="2911" y="2189"/>
                </a:lnTo>
                <a:lnTo>
                  <a:pt x="2909" y="2191"/>
                </a:lnTo>
                <a:lnTo>
                  <a:pt x="2906" y="2192"/>
                </a:lnTo>
                <a:lnTo>
                  <a:pt x="2904" y="2194"/>
                </a:lnTo>
                <a:lnTo>
                  <a:pt x="2901" y="2197"/>
                </a:lnTo>
                <a:lnTo>
                  <a:pt x="2899" y="2199"/>
                </a:lnTo>
                <a:lnTo>
                  <a:pt x="2898" y="2202"/>
                </a:lnTo>
                <a:lnTo>
                  <a:pt x="2898" y="2203"/>
                </a:lnTo>
                <a:lnTo>
                  <a:pt x="2898" y="2205"/>
                </a:lnTo>
                <a:lnTo>
                  <a:pt x="2896" y="2207"/>
                </a:lnTo>
                <a:lnTo>
                  <a:pt x="2896" y="2208"/>
                </a:lnTo>
                <a:lnTo>
                  <a:pt x="2896" y="2210"/>
                </a:lnTo>
                <a:lnTo>
                  <a:pt x="2898" y="2210"/>
                </a:lnTo>
                <a:lnTo>
                  <a:pt x="2899" y="2210"/>
                </a:lnTo>
                <a:lnTo>
                  <a:pt x="2901" y="2210"/>
                </a:lnTo>
                <a:lnTo>
                  <a:pt x="2903" y="2210"/>
                </a:lnTo>
                <a:lnTo>
                  <a:pt x="2903" y="2208"/>
                </a:lnTo>
                <a:lnTo>
                  <a:pt x="2904" y="2208"/>
                </a:lnTo>
                <a:lnTo>
                  <a:pt x="2906" y="2210"/>
                </a:lnTo>
                <a:lnTo>
                  <a:pt x="2907" y="2210"/>
                </a:lnTo>
                <a:lnTo>
                  <a:pt x="2907" y="2211"/>
                </a:lnTo>
                <a:lnTo>
                  <a:pt x="2909" y="2211"/>
                </a:lnTo>
                <a:lnTo>
                  <a:pt x="2909" y="2213"/>
                </a:lnTo>
                <a:lnTo>
                  <a:pt x="2911" y="2213"/>
                </a:lnTo>
                <a:lnTo>
                  <a:pt x="2911" y="2215"/>
                </a:lnTo>
                <a:lnTo>
                  <a:pt x="2912" y="2215"/>
                </a:lnTo>
                <a:lnTo>
                  <a:pt x="2912" y="2216"/>
                </a:lnTo>
                <a:lnTo>
                  <a:pt x="2914" y="2216"/>
                </a:lnTo>
                <a:lnTo>
                  <a:pt x="2914" y="2218"/>
                </a:lnTo>
                <a:lnTo>
                  <a:pt x="2915" y="2223"/>
                </a:lnTo>
                <a:lnTo>
                  <a:pt x="2915" y="2224"/>
                </a:lnTo>
                <a:lnTo>
                  <a:pt x="2915" y="2226"/>
                </a:lnTo>
                <a:lnTo>
                  <a:pt x="2915" y="2227"/>
                </a:lnTo>
                <a:lnTo>
                  <a:pt x="2915" y="2229"/>
                </a:lnTo>
                <a:lnTo>
                  <a:pt x="2914" y="2229"/>
                </a:lnTo>
                <a:lnTo>
                  <a:pt x="2914" y="2231"/>
                </a:lnTo>
                <a:lnTo>
                  <a:pt x="2912" y="2231"/>
                </a:lnTo>
                <a:lnTo>
                  <a:pt x="2912" y="2232"/>
                </a:lnTo>
                <a:lnTo>
                  <a:pt x="2911" y="2232"/>
                </a:lnTo>
                <a:lnTo>
                  <a:pt x="2911" y="2234"/>
                </a:lnTo>
                <a:lnTo>
                  <a:pt x="2909" y="2234"/>
                </a:lnTo>
                <a:lnTo>
                  <a:pt x="2909" y="2235"/>
                </a:lnTo>
                <a:lnTo>
                  <a:pt x="2907" y="2235"/>
                </a:lnTo>
                <a:lnTo>
                  <a:pt x="2907" y="2237"/>
                </a:lnTo>
                <a:lnTo>
                  <a:pt x="2906" y="2239"/>
                </a:lnTo>
                <a:lnTo>
                  <a:pt x="2904" y="2239"/>
                </a:lnTo>
                <a:lnTo>
                  <a:pt x="2904" y="2240"/>
                </a:lnTo>
                <a:lnTo>
                  <a:pt x="2903" y="2240"/>
                </a:lnTo>
                <a:lnTo>
                  <a:pt x="2903" y="2242"/>
                </a:lnTo>
                <a:lnTo>
                  <a:pt x="2901" y="2243"/>
                </a:lnTo>
                <a:lnTo>
                  <a:pt x="2901" y="2245"/>
                </a:lnTo>
                <a:lnTo>
                  <a:pt x="2903" y="2245"/>
                </a:lnTo>
                <a:lnTo>
                  <a:pt x="2903" y="2247"/>
                </a:lnTo>
                <a:lnTo>
                  <a:pt x="2903" y="2248"/>
                </a:lnTo>
                <a:lnTo>
                  <a:pt x="2904" y="2248"/>
                </a:lnTo>
                <a:lnTo>
                  <a:pt x="2904" y="2250"/>
                </a:lnTo>
                <a:lnTo>
                  <a:pt x="2904" y="2251"/>
                </a:lnTo>
                <a:lnTo>
                  <a:pt x="2903" y="2251"/>
                </a:lnTo>
                <a:lnTo>
                  <a:pt x="2903" y="2253"/>
                </a:lnTo>
                <a:lnTo>
                  <a:pt x="2904" y="2253"/>
                </a:lnTo>
                <a:lnTo>
                  <a:pt x="2904" y="2251"/>
                </a:lnTo>
                <a:lnTo>
                  <a:pt x="2906" y="2251"/>
                </a:lnTo>
                <a:lnTo>
                  <a:pt x="2907" y="2251"/>
                </a:lnTo>
                <a:lnTo>
                  <a:pt x="2907" y="2253"/>
                </a:lnTo>
                <a:lnTo>
                  <a:pt x="2909" y="2253"/>
                </a:lnTo>
                <a:lnTo>
                  <a:pt x="2909" y="2251"/>
                </a:lnTo>
                <a:lnTo>
                  <a:pt x="2911" y="2253"/>
                </a:lnTo>
                <a:lnTo>
                  <a:pt x="2912" y="2255"/>
                </a:lnTo>
                <a:lnTo>
                  <a:pt x="2912" y="2256"/>
                </a:lnTo>
                <a:lnTo>
                  <a:pt x="2912" y="2258"/>
                </a:lnTo>
                <a:lnTo>
                  <a:pt x="2914" y="2258"/>
                </a:lnTo>
                <a:lnTo>
                  <a:pt x="2914" y="2259"/>
                </a:lnTo>
                <a:lnTo>
                  <a:pt x="2914" y="2261"/>
                </a:lnTo>
                <a:lnTo>
                  <a:pt x="2914" y="2263"/>
                </a:lnTo>
                <a:lnTo>
                  <a:pt x="2915" y="2263"/>
                </a:lnTo>
                <a:lnTo>
                  <a:pt x="2915" y="2261"/>
                </a:lnTo>
                <a:lnTo>
                  <a:pt x="2917" y="2261"/>
                </a:lnTo>
                <a:lnTo>
                  <a:pt x="2919" y="2261"/>
                </a:lnTo>
                <a:lnTo>
                  <a:pt x="2920" y="2261"/>
                </a:lnTo>
                <a:lnTo>
                  <a:pt x="2920" y="2263"/>
                </a:lnTo>
                <a:lnTo>
                  <a:pt x="2922" y="2263"/>
                </a:lnTo>
                <a:lnTo>
                  <a:pt x="2923" y="2264"/>
                </a:lnTo>
                <a:lnTo>
                  <a:pt x="2922" y="2266"/>
                </a:lnTo>
                <a:lnTo>
                  <a:pt x="2922" y="2267"/>
                </a:lnTo>
                <a:lnTo>
                  <a:pt x="2920" y="2267"/>
                </a:lnTo>
                <a:lnTo>
                  <a:pt x="2920" y="2269"/>
                </a:lnTo>
                <a:lnTo>
                  <a:pt x="2920" y="2271"/>
                </a:lnTo>
                <a:lnTo>
                  <a:pt x="2919" y="2271"/>
                </a:lnTo>
                <a:lnTo>
                  <a:pt x="2917" y="2271"/>
                </a:lnTo>
                <a:lnTo>
                  <a:pt x="2915" y="2271"/>
                </a:lnTo>
                <a:lnTo>
                  <a:pt x="2914" y="2271"/>
                </a:lnTo>
                <a:lnTo>
                  <a:pt x="2914" y="2269"/>
                </a:lnTo>
                <a:lnTo>
                  <a:pt x="2915" y="2269"/>
                </a:lnTo>
                <a:lnTo>
                  <a:pt x="2914" y="2269"/>
                </a:lnTo>
                <a:lnTo>
                  <a:pt x="2914" y="2271"/>
                </a:lnTo>
                <a:lnTo>
                  <a:pt x="2912" y="2272"/>
                </a:lnTo>
                <a:lnTo>
                  <a:pt x="2914" y="2272"/>
                </a:lnTo>
                <a:lnTo>
                  <a:pt x="2914" y="2274"/>
                </a:lnTo>
                <a:lnTo>
                  <a:pt x="2912" y="2274"/>
                </a:lnTo>
                <a:lnTo>
                  <a:pt x="2911" y="2274"/>
                </a:lnTo>
                <a:lnTo>
                  <a:pt x="2912" y="2274"/>
                </a:lnTo>
                <a:lnTo>
                  <a:pt x="2912" y="2272"/>
                </a:lnTo>
                <a:lnTo>
                  <a:pt x="2911" y="2274"/>
                </a:lnTo>
                <a:lnTo>
                  <a:pt x="2911" y="2272"/>
                </a:lnTo>
                <a:lnTo>
                  <a:pt x="2911" y="2274"/>
                </a:lnTo>
                <a:lnTo>
                  <a:pt x="2909" y="2274"/>
                </a:lnTo>
                <a:lnTo>
                  <a:pt x="2911" y="2274"/>
                </a:lnTo>
                <a:lnTo>
                  <a:pt x="2911" y="2275"/>
                </a:lnTo>
                <a:lnTo>
                  <a:pt x="2909" y="2275"/>
                </a:lnTo>
                <a:lnTo>
                  <a:pt x="2909" y="2274"/>
                </a:lnTo>
                <a:lnTo>
                  <a:pt x="2909" y="2275"/>
                </a:lnTo>
                <a:lnTo>
                  <a:pt x="2907" y="2275"/>
                </a:lnTo>
                <a:lnTo>
                  <a:pt x="2906" y="2275"/>
                </a:lnTo>
                <a:lnTo>
                  <a:pt x="2906" y="2274"/>
                </a:lnTo>
                <a:lnTo>
                  <a:pt x="2907" y="2274"/>
                </a:lnTo>
                <a:lnTo>
                  <a:pt x="2907" y="2272"/>
                </a:lnTo>
                <a:lnTo>
                  <a:pt x="2909" y="2272"/>
                </a:lnTo>
                <a:lnTo>
                  <a:pt x="2911" y="2272"/>
                </a:lnTo>
                <a:lnTo>
                  <a:pt x="2911" y="2271"/>
                </a:lnTo>
                <a:lnTo>
                  <a:pt x="2912" y="2271"/>
                </a:lnTo>
                <a:lnTo>
                  <a:pt x="2912" y="2269"/>
                </a:lnTo>
                <a:lnTo>
                  <a:pt x="2912" y="2267"/>
                </a:lnTo>
                <a:lnTo>
                  <a:pt x="2914" y="2267"/>
                </a:lnTo>
                <a:lnTo>
                  <a:pt x="2914" y="2266"/>
                </a:lnTo>
                <a:lnTo>
                  <a:pt x="2914" y="2264"/>
                </a:lnTo>
                <a:lnTo>
                  <a:pt x="2914" y="2266"/>
                </a:lnTo>
                <a:lnTo>
                  <a:pt x="2915" y="2264"/>
                </a:lnTo>
                <a:lnTo>
                  <a:pt x="2915" y="2263"/>
                </a:lnTo>
                <a:lnTo>
                  <a:pt x="2914" y="2263"/>
                </a:lnTo>
                <a:lnTo>
                  <a:pt x="2914" y="2264"/>
                </a:lnTo>
                <a:lnTo>
                  <a:pt x="2912" y="2264"/>
                </a:lnTo>
                <a:lnTo>
                  <a:pt x="2912" y="2266"/>
                </a:lnTo>
                <a:lnTo>
                  <a:pt x="2912" y="2267"/>
                </a:lnTo>
                <a:lnTo>
                  <a:pt x="2911" y="2267"/>
                </a:lnTo>
                <a:lnTo>
                  <a:pt x="2911" y="2269"/>
                </a:lnTo>
                <a:lnTo>
                  <a:pt x="2909" y="2271"/>
                </a:lnTo>
                <a:lnTo>
                  <a:pt x="2907" y="2272"/>
                </a:lnTo>
                <a:lnTo>
                  <a:pt x="2906" y="2274"/>
                </a:lnTo>
                <a:lnTo>
                  <a:pt x="2904" y="2275"/>
                </a:lnTo>
                <a:lnTo>
                  <a:pt x="2903" y="2275"/>
                </a:lnTo>
                <a:lnTo>
                  <a:pt x="2901" y="2275"/>
                </a:lnTo>
                <a:lnTo>
                  <a:pt x="2899" y="2274"/>
                </a:lnTo>
                <a:lnTo>
                  <a:pt x="2898" y="2274"/>
                </a:lnTo>
                <a:lnTo>
                  <a:pt x="2898" y="2272"/>
                </a:lnTo>
                <a:lnTo>
                  <a:pt x="2896" y="2272"/>
                </a:lnTo>
                <a:lnTo>
                  <a:pt x="2896" y="2271"/>
                </a:lnTo>
                <a:lnTo>
                  <a:pt x="2895" y="2271"/>
                </a:lnTo>
                <a:lnTo>
                  <a:pt x="2893" y="2271"/>
                </a:lnTo>
                <a:lnTo>
                  <a:pt x="2891" y="2271"/>
                </a:lnTo>
                <a:lnTo>
                  <a:pt x="2890" y="2272"/>
                </a:lnTo>
                <a:lnTo>
                  <a:pt x="2890" y="2274"/>
                </a:lnTo>
                <a:lnTo>
                  <a:pt x="2890" y="2275"/>
                </a:lnTo>
                <a:lnTo>
                  <a:pt x="2890" y="2277"/>
                </a:lnTo>
                <a:lnTo>
                  <a:pt x="2890" y="2279"/>
                </a:lnTo>
                <a:lnTo>
                  <a:pt x="2888" y="2279"/>
                </a:lnTo>
                <a:lnTo>
                  <a:pt x="2887" y="2280"/>
                </a:lnTo>
                <a:lnTo>
                  <a:pt x="2885" y="2280"/>
                </a:lnTo>
                <a:lnTo>
                  <a:pt x="2885" y="2282"/>
                </a:lnTo>
                <a:lnTo>
                  <a:pt x="2883" y="2282"/>
                </a:lnTo>
                <a:lnTo>
                  <a:pt x="2882" y="2282"/>
                </a:lnTo>
                <a:lnTo>
                  <a:pt x="2882" y="2283"/>
                </a:lnTo>
                <a:lnTo>
                  <a:pt x="2880" y="2283"/>
                </a:lnTo>
                <a:lnTo>
                  <a:pt x="2880" y="2285"/>
                </a:lnTo>
                <a:lnTo>
                  <a:pt x="2880" y="2287"/>
                </a:lnTo>
                <a:lnTo>
                  <a:pt x="2880" y="2288"/>
                </a:lnTo>
                <a:lnTo>
                  <a:pt x="2880" y="2290"/>
                </a:lnTo>
                <a:lnTo>
                  <a:pt x="2880" y="2291"/>
                </a:lnTo>
                <a:lnTo>
                  <a:pt x="2882" y="2291"/>
                </a:lnTo>
                <a:lnTo>
                  <a:pt x="2882" y="2293"/>
                </a:lnTo>
                <a:lnTo>
                  <a:pt x="2883" y="2293"/>
                </a:lnTo>
                <a:lnTo>
                  <a:pt x="2883" y="2295"/>
                </a:lnTo>
                <a:lnTo>
                  <a:pt x="2883" y="2296"/>
                </a:lnTo>
                <a:lnTo>
                  <a:pt x="2883" y="2299"/>
                </a:lnTo>
                <a:lnTo>
                  <a:pt x="2883" y="2301"/>
                </a:lnTo>
                <a:lnTo>
                  <a:pt x="2883" y="2303"/>
                </a:lnTo>
                <a:lnTo>
                  <a:pt x="2883" y="2304"/>
                </a:lnTo>
                <a:lnTo>
                  <a:pt x="2883" y="2306"/>
                </a:lnTo>
                <a:lnTo>
                  <a:pt x="2885" y="2307"/>
                </a:lnTo>
                <a:lnTo>
                  <a:pt x="2885" y="2309"/>
                </a:lnTo>
                <a:lnTo>
                  <a:pt x="2885" y="2311"/>
                </a:lnTo>
                <a:lnTo>
                  <a:pt x="2885" y="2312"/>
                </a:lnTo>
                <a:lnTo>
                  <a:pt x="2887" y="2312"/>
                </a:lnTo>
                <a:lnTo>
                  <a:pt x="2887" y="2314"/>
                </a:lnTo>
                <a:lnTo>
                  <a:pt x="2887" y="2315"/>
                </a:lnTo>
                <a:lnTo>
                  <a:pt x="2885" y="2317"/>
                </a:lnTo>
                <a:lnTo>
                  <a:pt x="2885" y="2319"/>
                </a:lnTo>
                <a:lnTo>
                  <a:pt x="2885" y="2320"/>
                </a:lnTo>
                <a:lnTo>
                  <a:pt x="2887" y="2320"/>
                </a:lnTo>
                <a:lnTo>
                  <a:pt x="2885" y="2322"/>
                </a:lnTo>
                <a:lnTo>
                  <a:pt x="2885" y="2323"/>
                </a:lnTo>
                <a:lnTo>
                  <a:pt x="2885" y="2325"/>
                </a:lnTo>
                <a:lnTo>
                  <a:pt x="2887" y="2325"/>
                </a:lnTo>
                <a:lnTo>
                  <a:pt x="2885" y="2325"/>
                </a:lnTo>
                <a:lnTo>
                  <a:pt x="2887" y="2327"/>
                </a:lnTo>
                <a:lnTo>
                  <a:pt x="2887" y="2328"/>
                </a:lnTo>
                <a:lnTo>
                  <a:pt x="2887" y="2330"/>
                </a:lnTo>
                <a:lnTo>
                  <a:pt x="2887" y="2331"/>
                </a:lnTo>
                <a:lnTo>
                  <a:pt x="2888" y="2331"/>
                </a:lnTo>
                <a:lnTo>
                  <a:pt x="2888" y="2333"/>
                </a:lnTo>
                <a:lnTo>
                  <a:pt x="2887" y="2333"/>
                </a:lnTo>
                <a:lnTo>
                  <a:pt x="2887" y="2335"/>
                </a:lnTo>
                <a:lnTo>
                  <a:pt x="2888" y="2335"/>
                </a:lnTo>
                <a:lnTo>
                  <a:pt x="2888" y="2336"/>
                </a:lnTo>
                <a:lnTo>
                  <a:pt x="2888" y="2338"/>
                </a:lnTo>
                <a:lnTo>
                  <a:pt x="2890" y="2338"/>
                </a:lnTo>
                <a:lnTo>
                  <a:pt x="2890" y="2339"/>
                </a:lnTo>
                <a:lnTo>
                  <a:pt x="2890" y="2341"/>
                </a:lnTo>
                <a:lnTo>
                  <a:pt x="2890" y="2343"/>
                </a:lnTo>
                <a:lnTo>
                  <a:pt x="2891" y="2344"/>
                </a:lnTo>
                <a:lnTo>
                  <a:pt x="2891" y="2346"/>
                </a:lnTo>
                <a:lnTo>
                  <a:pt x="2893" y="2347"/>
                </a:lnTo>
                <a:lnTo>
                  <a:pt x="2893" y="2349"/>
                </a:lnTo>
                <a:lnTo>
                  <a:pt x="2895" y="2349"/>
                </a:lnTo>
                <a:lnTo>
                  <a:pt x="2895" y="2351"/>
                </a:lnTo>
                <a:lnTo>
                  <a:pt x="2893" y="2352"/>
                </a:lnTo>
                <a:lnTo>
                  <a:pt x="2893" y="2354"/>
                </a:lnTo>
                <a:lnTo>
                  <a:pt x="2891" y="2354"/>
                </a:lnTo>
                <a:lnTo>
                  <a:pt x="2891" y="2355"/>
                </a:lnTo>
                <a:lnTo>
                  <a:pt x="2891" y="2357"/>
                </a:lnTo>
                <a:lnTo>
                  <a:pt x="2891" y="2359"/>
                </a:lnTo>
                <a:lnTo>
                  <a:pt x="2891" y="2362"/>
                </a:lnTo>
                <a:lnTo>
                  <a:pt x="2891" y="2367"/>
                </a:lnTo>
                <a:lnTo>
                  <a:pt x="2891" y="2370"/>
                </a:lnTo>
                <a:lnTo>
                  <a:pt x="2891" y="2371"/>
                </a:lnTo>
                <a:lnTo>
                  <a:pt x="2891" y="2375"/>
                </a:lnTo>
                <a:lnTo>
                  <a:pt x="2891" y="2378"/>
                </a:lnTo>
                <a:lnTo>
                  <a:pt x="2891" y="2379"/>
                </a:lnTo>
                <a:lnTo>
                  <a:pt x="2891" y="2381"/>
                </a:lnTo>
                <a:lnTo>
                  <a:pt x="2891" y="2383"/>
                </a:lnTo>
                <a:lnTo>
                  <a:pt x="2891" y="2384"/>
                </a:lnTo>
                <a:lnTo>
                  <a:pt x="2891" y="2386"/>
                </a:lnTo>
                <a:lnTo>
                  <a:pt x="2890" y="2386"/>
                </a:lnTo>
                <a:lnTo>
                  <a:pt x="2885" y="2386"/>
                </a:lnTo>
                <a:lnTo>
                  <a:pt x="2885" y="2392"/>
                </a:lnTo>
                <a:lnTo>
                  <a:pt x="2882" y="2392"/>
                </a:lnTo>
                <a:lnTo>
                  <a:pt x="2882" y="2391"/>
                </a:lnTo>
                <a:lnTo>
                  <a:pt x="2882" y="2389"/>
                </a:lnTo>
                <a:lnTo>
                  <a:pt x="2882" y="2386"/>
                </a:lnTo>
                <a:lnTo>
                  <a:pt x="2880" y="2386"/>
                </a:lnTo>
                <a:lnTo>
                  <a:pt x="2877" y="2386"/>
                </a:lnTo>
                <a:lnTo>
                  <a:pt x="2875" y="2386"/>
                </a:lnTo>
                <a:lnTo>
                  <a:pt x="2872" y="2386"/>
                </a:lnTo>
                <a:lnTo>
                  <a:pt x="2867" y="2386"/>
                </a:lnTo>
                <a:lnTo>
                  <a:pt x="2866" y="2386"/>
                </a:lnTo>
                <a:lnTo>
                  <a:pt x="2864" y="2386"/>
                </a:lnTo>
                <a:lnTo>
                  <a:pt x="2866" y="2386"/>
                </a:lnTo>
                <a:lnTo>
                  <a:pt x="2866" y="2387"/>
                </a:lnTo>
                <a:lnTo>
                  <a:pt x="2866" y="2389"/>
                </a:lnTo>
                <a:lnTo>
                  <a:pt x="2866" y="2391"/>
                </a:lnTo>
                <a:lnTo>
                  <a:pt x="2866" y="2392"/>
                </a:lnTo>
                <a:lnTo>
                  <a:pt x="2866" y="2394"/>
                </a:lnTo>
                <a:lnTo>
                  <a:pt x="2866" y="2395"/>
                </a:lnTo>
                <a:lnTo>
                  <a:pt x="2866" y="2397"/>
                </a:lnTo>
                <a:lnTo>
                  <a:pt x="2866" y="2399"/>
                </a:lnTo>
                <a:lnTo>
                  <a:pt x="2867" y="2399"/>
                </a:lnTo>
                <a:lnTo>
                  <a:pt x="2869" y="2400"/>
                </a:lnTo>
                <a:lnTo>
                  <a:pt x="2871" y="2400"/>
                </a:lnTo>
                <a:lnTo>
                  <a:pt x="2874" y="2402"/>
                </a:lnTo>
                <a:lnTo>
                  <a:pt x="2874" y="2403"/>
                </a:lnTo>
                <a:lnTo>
                  <a:pt x="2872" y="2403"/>
                </a:lnTo>
                <a:lnTo>
                  <a:pt x="2872" y="2405"/>
                </a:lnTo>
                <a:lnTo>
                  <a:pt x="2871" y="2405"/>
                </a:lnTo>
                <a:lnTo>
                  <a:pt x="2871" y="2407"/>
                </a:lnTo>
                <a:lnTo>
                  <a:pt x="2872" y="2407"/>
                </a:lnTo>
                <a:lnTo>
                  <a:pt x="2872" y="2408"/>
                </a:lnTo>
                <a:lnTo>
                  <a:pt x="2874" y="2408"/>
                </a:lnTo>
                <a:lnTo>
                  <a:pt x="2874" y="2410"/>
                </a:lnTo>
                <a:lnTo>
                  <a:pt x="2875" y="2410"/>
                </a:lnTo>
                <a:lnTo>
                  <a:pt x="2877" y="2410"/>
                </a:lnTo>
                <a:lnTo>
                  <a:pt x="2879" y="2410"/>
                </a:lnTo>
                <a:lnTo>
                  <a:pt x="2879" y="2411"/>
                </a:lnTo>
                <a:lnTo>
                  <a:pt x="2879" y="2413"/>
                </a:lnTo>
                <a:lnTo>
                  <a:pt x="2880" y="2413"/>
                </a:lnTo>
                <a:lnTo>
                  <a:pt x="2880" y="2415"/>
                </a:lnTo>
                <a:lnTo>
                  <a:pt x="2880" y="2416"/>
                </a:lnTo>
                <a:lnTo>
                  <a:pt x="2880" y="2418"/>
                </a:lnTo>
                <a:lnTo>
                  <a:pt x="2880" y="2419"/>
                </a:lnTo>
                <a:lnTo>
                  <a:pt x="2880" y="2421"/>
                </a:lnTo>
                <a:lnTo>
                  <a:pt x="2880" y="2423"/>
                </a:lnTo>
                <a:lnTo>
                  <a:pt x="2880" y="2424"/>
                </a:lnTo>
                <a:lnTo>
                  <a:pt x="2880" y="2426"/>
                </a:lnTo>
                <a:lnTo>
                  <a:pt x="2880" y="2427"/>
                </a:lnTo>
                <a:lnTo>
                  <a:pt x="2882" y="2427"/>
                </a:lnTo>
                <a:lnTo>
                  <a:pt x="2882" y="2429"/>
                </a:lnTo>
                <a:lnTo>
                  <a:pt x="2882" y="2431"/>
                </a:lnTo>
                <a:lnTo>
                  <a:pt x="2883" y="2431"/>
                </a:lnTo>
                <a:lnTo>
                  <a:pt x="2883" y="2432"/>
                </a:lnTo>
                <a:lnTo>
                  <a:pt x="2885" y="2434"/>
                </a:lnTo>
                <a:lnTo>
                  <a:pt x="2885" y="2435"/>
                </a:lnTo>
                <a:lnTo>
                  <a:pt x="2887" y="2435"/>
                </a:lnTo>
                <a:lnTo>
                  <a:pt x="2887" y="2437"/>
                </a:lnTo>
                <a:lnTo>
                  <a:pt x="2888" y="2437"/>
                </a:lnTo>
                <a:lnTo>
                  <a:pt x="2888" y="2439"/>
                </a:lnTo>
                <a:lnTo>
                  <a:pt x="2890" y="2440"/>
                </a:lnTo>
                <a:lnTo>
                  <a:pt x="2891" y="2442"/>
                </a:lnTo>
                <a:lnTo>
                  <a:pt x="2891" y="2443"/>
                </a:lnTo>
                <a:lnTo>
                  <a:pt x="2891" y="2445"/>
                </a:lnTo>
                <a:lnTo>
                  <a:pt x="2893" y="2445"/>
                </a:lnTo>
                <a:lnTo>
                  <a:pt x="2893" y="2447"/>
                </a:lnTo>
                <a:lnTo>
                  <a:pt x="2893" y="2448"/>
                </a:lnTo>
                <a:lnTo>
                  <a:pt x="2891" y="2448"/>
                </a:lnTo>
                <a:lnTo>
                  <a:pt x="2891" y="2450"/>
                </a:lnTo>
                <a:lnTo>
                  <a:pt x="2891" y="2451"/>
                </a:lnTo>
                <a:lnTo>
                  <a:pt x="2893" y="2451"/>
                </a:lnTo>
                <a:lnTo>
                  <a:pt x="2893" y="2453"/>
                </a:lnTo>
                <a:lnTo>
                  <a:pt x="2893" y="2455"/>
                </a:lnTo>
                <a:lnTo>
                  <a:pt x="2895" y="2455"/>
                </a:lnTo>
                <a:lnTo>
                  <a:pt x="2895" y="2456"/>
                </a:lnTo>
                <a:lnTo>
                  <a:pt x="2896" y="2456"/>
                </a:lnTo>
                <a:lnTo>
                  <a:pt x="2896" y="2458"/>
                </a:lnTo>
                <a:lnTo>
                  <a:pt x="2896" y="2459"/>
                </a:lnTo>
                <a:lnTo>
                  <a:pt x="2896" y="2461"/>
                </a:lnTo>
                <a:lnTo>
                  <a:pt x="2896" y="2463"/>
                </a:lnTo>
                <a:lnTo>
                  <a:pt x="2896" y="2464"/>
                </a:lnTo>
                <a:lnTo>
                  <a:pt x="2896" y="2466"/>
                </a:lnTo>
                <a:lnTo>
                  <a:pt x="2896" y="2467"/>
                </a:lnTo>
                <a:lnTo>
                  <a:pt x="2898" y="2467"/>
                </a:lnTo>
                <a:lnTo>
                  <a:pt x="2898" y="2469"/>
                </a:lnTo>
                <a:lnTo>
                  <a:pt x="2898" y="2471"/>
                </a:lnTo>
                <a:lnTo>
                  <a:pt x="2898" y="2472"/>
                </a:lnTo>
                <a:lnTo>
                  <a:pt x="2896" y="2472"/>
                </a:lnTo>
                <a:lnTo>
                  <a:pt x="2896" y="2474"/>
                </a:lnTo>
                <a:lnTo>
                  <a:pt x="2896" y="2475"/>
                </a:lnTo>
                <a:lnTo>
                  <a:pt x="2895" y="2475"/>
                </a:lnTo>
                <a:lnTo>
                  <a:pt x="2895" y="2477"/>
                </a:lnTo>
                <a:lnTo>
                  <a:pt x="2895" y="2479"/>
                </a:lnTo>
                <a:lnTo>
                  <a:pt x="2893" y="2479"/>
                </a:lnTo>
                <a:lnTo>
                  <a:pt x="2893" y="2480"/>
                </a:lnTo>
                <a:lnTo>
                  <a:pt x="2891" y="2482"/>
                </a:lnTo>
                <a:lnTo>
                  <a:pt x="2890" y="2483"/>
                </a:lnTo>
                <a:lnTo>
                  <a:pt x="2890" y="2485"/>
                </a:lnTo>
                <a:lnTo>
                  <a:pt x="2888" y="2485"/>
                </a:lnTo>
                <a:lnTo>
                  <a:pt x="2888" y="2487"/>
                </a:lnTo>
                <a:lnTo>
                  <a:pt x="2887" y="2487"/>
                </a:lnTo>
                <a:lnTo>
                  <a:pt x="2885" y="2487"/>
                </a:lnTo>
                <a:lnTo>
                  <a:pt x="2885" y="2488"/>
                </a:lnTo>
                <a:lnTo>
                  <a:pt x="2883" y="2488"/>
                </a:lnTo>
                <a:lnTo>
                  <a:pt x="2883" y="2490"/>
                </a:lnTo>
                <a:lnTo>
                  <a:pt x="2882" y="2490"/>
                </a:lnTo>
                <a:lnTo>
                  <a:pt x="2880" y="2491"/>
                </a:lnTo>
                <a:lnTo>
                  <a:pt x="2879" y="2493"/>
                </a:lnTo>
                <a:lnTo>
                  <a:pt x="2877" y="2493"/>
                </a:lnTo>
                <a:lnTo>
                  <a:pt x="2875" y="2495"/>
                </a:lnTo>
                <a:lnTo>
                  <a:pt x="2874" y="2495"/>
                </a:lnTo>
                <a:lnTo>
                  <a:pt x="2874" y="2496"/>
                </a:lnTo>
                <a:lnTo>
                  <a:pt x="2872" y="2496"/>
                </a:lnTo>
                <a:lnTo>
                  <a:pt x="2871" y="2496"/>
                </a:lnTo>
                <a:lnTo>
                  <a:pt x="2869" y="2496"/>
                </a:lnTo>
                <a:lnTo>
                  <a:pt x="2867" y="2496"/>
                </a:lnTo>
                <a:lnTo>
                  <a:pt x="2867" y="2495"/>
                </a:lnTo>
                <a:lnTo>
                  <a:pt x="2866" y="2495"/>
                </a:lnTo>
                <a:lnTo>
                  <a:pt x="2866" y="2493"/>
                </a:lnTo>
                <a:lnTo>
                  <a:pt x="2864" y="2493"/>
                </a:lnTo>
                <a:lnTo>
                  <a:pt x="2864" y="2495"/>
                </a:lnTo>
                <a:lnTo>
                  <a:pt x="2864" y="2496"/>
                </a:lnTo>
                <a:lnTo>
                  <a:pt x="2864" y="2495"/>
                </a:lnTo>
                <a:lnTo>
                  <a:pt x="2864" y="2496"/>
                </a:lnTo>
                <a:lnTo>
                  <a:pt x="2866" y="2496"/>
                </a:lnTo>
                <a:lnTo>
                  <a:pt x="2866" y="2498"/>
                </a:lnTo>
                <a:lnTo>
                  <a:pt x="2866" y="2499"/>
                </a:lnTo>
                <a:lnTo>
                  <a:pt x="2866" y="2501"/>
                </a:lnTo>
                <a:lnTo>
                  <a:pt x="2867" y="2501"/>
                </a:lnTo>
                <a:lnTo>
                  <a:pt x="2867" y="2503"/>
                </a:lnTo>
                <a:lnTo>
                  <a:pt x="2866" y="2503"/>
                </a:lnTo>
                <a:lnTo>
                  <a:pt x="2866" y="2504"/>
                </a:lnTo>
                <a:lnTo>
                  <a:pt x="2864" y="2504"/>
                </a:lnTo>
                <a:lnTo>
                  <a:pt x="2863" y="2504"/>
                </a:lnTo>
                <a:lnTo>
                  <a:pt x="2863" y="2506"/>
                </a:lnTo>
                <a:lnTo>
                  <a:pt x="2863" y="2507"/>
                </a:lnTo>
                <a:lnTo>
                  <a:pt x="2863" y="2509"/>
                </a:lnTo>
                <a:lnTo>
                  <a:pt x="2861" y="2511"/>
                </a:lnTo>
                <a:lnTo>
                  <a:pt x="2861" y="2512"/>
                </a:lnTo>
                <a:lnTo>
                  <a:pt x="2859" y="2512"/>
                </a:lnTo>
                <a:lnTo>
                  <a:pt x="2859" y="2514"/>
                </a:lnTo>
                <a:lnTo>
                  <a:pt x="2858" y="2514"/>
                </a:lnTo>
                <a:lnTo>
                  <a:pt x="2858" y="2515"/>
                </a:lnTo>
                <a:lnTo>
                  <a:pt x="2856" y="2515"/>
                </a:lnTo>
                <a:lnTo>
                  <a:pt x="2856" y="2517"/>
                </a:lnTo>
                <a:lnTo>
                  <a:pt x="2855" y="2517"/>
                </a:lnTo>
                <a:lnTo>
                  <a:pt x="2853" y="2517"/>
                </a:lnTo>
                <a:lnTo>
                  <a:pt x="2853" y="2519"/>
                </a:lnTo>
                <a:lnTo>
                  <a:pt x="2851" y="2519"/>
                </a:lnTo>
                <a:lnTo>
                  <a:pt x="2851" y="2520"/>
                </a:lnTo>
                <a:lnTo>
                  <a:pt x="2847" y="2520"/>
                </a:lnTo>
                <a:lnTo>
                  <a:pt x="2845" y="2520"/>
                </a:lnTo>
                <a:lnTo>
                  <a:pt x="2843" y="2520"/>
                </a:lnTo>
                <a:lnTo>
                  <a:pt x="2843" y="2522"/>
                </a:lnTo>
                <a:lnTo>
                  <a:pt x="2842" y="2522"/>
                </a:lnTo>
                <a:lnTo>
                  <a:pt x="2840" y="2522"/>
                </a:lnTo>
                <a:lnTo>
                  <a:pt x="2839" y="2523"/>
                </a:lnTo>
                <a:lnTo>
                  <a:pt x="2837" y="2523"/>
                </a:lnTo>
                <a:lnTo>
                  <a:pt x="2835" y="2523"/>
                </a:lnTo>
                <a:lnTo>
                  <a:pt x="2834" y="2523"/>
                </a:lnTo>
                <a:lnTo>
                  <a:pt x="2834" y="2525"/>
                </a:lnTo>
                <a:lnTo>
                  <a:pt x="2832" y="2523"/>
                </a:lnTo>
                <a:lnTo>
                  <a:pt x="2832" y="2525"/>
                </a:lnTo>
                <a:lnTo>
                  <a:pt x="2831" y="2525"/>
                </a:lnTo>
                <a:lnTo>
                  <a:pt x="2829" y="2525"/>
                </a:lnTo>
                <a:lnTo>
                  <a:pt x="2827" y="2525"/>
                </a:lnTo>
                <a:lnTo>
                  <a:pt x="2827" y="2527"/>
                </a:lnTo>
                <a:lnTo>
                  <a:pt x="2826" y="2527"/>
                </a:lnTo>
                <a:lnTo>
                  <a:pt x="2826" y="2525"/>
                </a:lnTo>
                <a:lnTo>
                  <a:pt x="2824" y="2525"/>
                </a:lnTo>
                <a:lnTo>
                  <a:pt x="2823" y="2527"/>
                </a:lnTo>
                <a:lnTo>
                  <a:pt x="2821" y="2527"/>
                </a:lnTo>
                <a:lnTo>
                  <a:pt x="2819" y="2527"/>
                </a:lnTo>
                <a:lnTo>
                  <a:pt x="2818" y="2528"/>
                </a:lnTo>
                <a:lnTo>
                  <a:pt x="2816" y="2528"/>
                </a:lnTo>
                <a:lnTo>
                  <a:pt x="2816" y="2527"/>
                </a:lnTo>
                <a:lnTo>
                  <a:pt x="2815" y="2527"/>
                </a:lnTo>
                <a:lnTo>
                  <a:pt x="2815" y="2528"/>
                </a:lnTo>
                <a:lnTo>
                  <a:pt x="2813" y="2528"/>
                </a:lnTo>
                <a:lnTo>
                  <a:pt x="2811" y="2527"/>
                </a:lnTo>
                <a:lnTo>
                  <a:pt x="2810" y="2527"/>
                </a:lnTo>
                <a:lnTo>
                  <a:pt x="2808" y="2527"/>
                </a:lnTo>
                <a:lnTo>
                  <a:pt x="2807" y="2527"/>
                </a:lnTo>
                <a:lnTo>
                  <a:pt x="2805" y="2527"/>
                </a:lnTo>
                <a:lnTo>
                  <a:pt x="2803" y="2527"/>
                </a:lnTo>
                <a:lnTo>
                  <a:pt x="2802" y="2527"/>
                </a:lnTo>
                <a:lnTo>
                  <a:pt x="2800" y="2527"/>
                </a:lnTo>
                <a:lnTo>
                  <a:pt x="2799" y="2527"/>
                </a:lnTo>
                <a:lnTo>
                  <a:pt x="2797" y="2527"/>
                </a:lnTo>
                <a:lnTo>
                  <a:pt x="2795" y="2527"/>
                </a:lnTo>
                <a:lnTo>
                  <a:pt x="2794" y="2527"/>
                </a:lnTo>
                <a:lnTo>
                  <a:pt x="2792" y="2527"/>
                </a:lnTo>
                <a:lnTo>
                  <a:pt x="2792" y="2528"/>
                </a:lnTo>
                <a:lnTo>
                  <a:pt x="2791" y="2527"/>
                </a:lnTo>
                <a:lnTo>
                  <a:pt x="2789" y="2525"/>
                </a:lnTo>
                <a:lnTo>
                  <a:pt x="2787" y="2525"/>
                </a:lnTo>
                <a:lnTo>
                  <a:pt x="2786" y="2525"/>
                </a:lnTo>
                <a:lnTo>
                  <a:pt x="2784" y="2525"/>
                </a:lnTo>
                <a:lnTo>
                  <a:pt x="2783" y="2525"/>
                </a:lnTo>
                <a:lnTo>
                  <a:pt x="2781" y="2525"/>
                </a:lnTo>
                <a:lnTo>
                  <a:pt x="2779" y="2525"/>
                </a:lnTo>
                <a:lnTo>
                  <a:pt x="2771" y="2523"/>
                </a:lnTo>
                <a:lnTo>
                  <a:pt x="2768" y="2522"/>
                </a:lnTo>
                <a:lnTo>
                  <a:pt x="2767" y="2520"/>
                </a:lnTo>
                <a:lnTo>
                  <a:pt x="2767" y="2519"/>
                </a:lnTo>
                <a:lnTo>
                  <a:pt x="2765" y="2519"/>
                </a:lnTo>
                <a:lnTo>
                  <a:pt x="2763" y="2519"/>
                </a:lnTo>
                <a:lnTo>
                  <a:pt x="2763" y="2520"/>
                </a:lnTo>
                <a:lnTo>
                  <a:pt x="2762" y="2520"/>
                </a:lnTo>
                <a:lnTo>
                  <a:pt x="2762" y="2519"/>
                </a:lnTo>
                <a:lnTo>
                  <a:pt x="2762" y="2520"/>
                </a:lnTo>
                <a:lnTo>
                  <a:pt x="2760" y="2519"/>
                </a:lnTo>
                <a:lnTo>
                  <a:pt x="2759" y="2519"/>
                </a:lnTo>
                <a:lnTo>
                  <a:pt x="2759" y="2520"/>
                </a:lnTo>
                <a:lnTo>
                  <a:pt x="2757" y="2519"/>
                </a:lnTo>
                <a:lnTo>
                  <a:pt x="2755" y="2519"/>
                </a:lnTo>
                <a:lnTo>
                  <a:pt x="2754" y="2519"/>
                </a:lnTo>
                <a:lnTo>
                  <a:pt x="2752" y="2519"/>
                </a:lnTo>
                <a:lnTo>
                  <a:pt x="2749" y="2519"/>
                </a:lnTo>
                <a:lnTo>
                  <a:pt x="2747" y="2519"/>
                </a:lnTo>
                <a:lnTo>
                  <a:pt x="2746" y="2519"/>
                </a:lnTo>
                <a:lnTo>
                  <a:pt x="2744" y="2519"/>
                </a:lnTo>
                <a:lnTo>
                  <a:pt x="2743" y="2517"/>
                </a:lnTo>
                <a:lnTo>
                  <a:pt x="2741" y="2517"/>
                </a:lnTo>
                <a:lnTo>
                  <a:pt x="2739" y="2517"/>
                </a:lnTo>
                <a:lnTo>
                  <a:pt x="2738" y="2517"/>
                </a:lnTo>
                <a:lnTo>
                  <a:pt x="2736" y="2517"/>
                </a:lnTo>
                <a:lnTo>
                  <a:pt x="2735" y="2517"/>
                </a:lnTo>
                <a:lnTo>
                  <a:pt x="2735" y="2515"/>
                </a:lnTo>
                <a:lnTo>
                  <a:pt x="2733" y="2515"/>
                </a:lnTo>
                <a:lnTo>
                  <a:pt x="2731" y="2515"/>
                </a:lnTo>
                <a:lnTo>
                  <a:pt x="2728" y="2515"/>
                </a:lnTo>
                <a:lnTo>
                  <a:pt x="2727" y="2515"/>
                </a:lnTo>
                <a:lnTo>
                  <a:pt x="2725" y="2515"/>
                </a:lnTo>
                <a:lnTo>
                  <a:pt x="2725" y="2514"/>
                </a:lnTo>
                <a:lnTo>
                  <a:pt x="2723" y="2514"/>
                </a:lnTo>
                <a:lnTo>
                  <a:pt x="2722" y="2514"/>
                </a:lnTo>
                <a:lnTo>
                  <a:pt x="2720" y="2514"/>
                </a:lnTo>
                <a:lnTo>
                  <a:pt x="2720" y="2515"/>
                </a:lnTo>
                <a:lnTo>
                  <a:pt x="2719" y="2515"/>
                </a:lnTo>
                <a:lnTo>
                  <a:pt x="2717" y="2514"/>
                </a:lnTo>
                <a:lnTo>
                  <a:pt x="2719" y="2514"/>
                </a:lnTo>
                <a:lnTo>
                  <a:pt x="2719" y="2512"/>
                </a:lnTo>
                <a:lnTo>
                  <a:pt x="2717" y="2512"/>
                </a:lnTo>
                <a:lnTo>
                  <a:pt x="2717" y="2511"/>
                </a:lnTo>
                <a:lnTo>
                  <a:pt x="2715" y="2511"/>
                </a:lnTo>
                <a:lnTo>
                  <a:pt x="2714" y="2511"/>
                </a:lnTo>
                <a:lnTo>
                  <a:pt x="2712" y="2511"/>
                </a:lnTo>
                <a:lnTo>
                  <a:pt x="2712" y="2509"/>
                </a:lnTo>
                <a:lnTo>
                  <a:pt x="2711" y="2509"/>
                </a:lnTo>
                <a:lnTo>
                  <a:pt x="2709" y="2509"/>
                </a:lnTo>
                <a:lnTo>
                  <a:pt x="2707" y="2509"/>
                </a:lnTo>
                <a:lnTo>
                  <a:pt x="2707" y="2507"/>
                </a:lnTo>
                <a:lnTo>
                  <a:pt x="2706" y="2507"/>
                </a:lnTo>
                <a:lnTo>
                  <a:pt x="2706" y="2506"/>
                </a:lnTo>
                <a:lnTo>
                  <a:pt x="2704" y="2506"/>
                </a:lnTo>
                <a:lnTo>
                  <a:pt x="2704" y="2504"/>
                </a:lnTo>
                <a:lnTo>
                  <a:pt x="2706" y="2503"/>
                </a:lnTo>
                <a:lnTo>
                  <a:pt x="2704" y="2503"/>
                </a:lnTo>
                <a:lnTo>
                  <a:pt x="2703" y="2503"/>
                </a:lnTo>
                <a:lnTo>
                  <a:pt x="2703" y="2501"/>
                </a:lnTo>
                <a:lnTo>
                  <a:pt x="2701" y="2501"/>
                </a:lnTo>
                <a:lnTo>
                  <a:pt x="2699" y="2501"/>
                </a:lnTo>
                <a:lnTo>
                  <a:pt x="2698" y="2499"/>
                </a:lnTo>
                <a:lnTo>
                  <a:pt x="2696" y="2499"/>
                </a:lnTo>
                <a:lnTo>
                  <a:pt x="2695" y="2499"/>
                </a:lnTo>
                <a:lnTo>
                  <a:pt x="2695" y="2498"/>
                </a:lnTo>
                <a:lnTo>
                  <a:pt x="2693" y="2498"/>
                </a:lnTo>
                <a:lnTo>
                  <a:pt x="2691" y="2498"/>
                </a:lnTo>
                <a:lnTo>
                  <a:pt x="2691" y="2496"/>
                </a:lnTo>
                <a:lnTo>
                  <a:pt x="2690" y="2496"/>
                </a:lnTo>
                <a:lnTo>
                  <a:pt x="2690" y="2495"/>
                </a:lnTo>
                <a:lnTo>
                  <a:pt x="2688" y="2495"/>
                </a:lnTo>
                <a:lnTo>
                  <a:pt x="2687" y="2495"/>
                </a:lnTo>
                <a:lnTo>
                  <a:pt x="2687" y="2493"/>
                </a:lnTo>
                <a:lnTo>
                  <a:pt x="2687" y="2491"/>
                </a:lnTo>
                <a:lnTo>
                  <a:pt x="2685" y="2491"/>
                </a:lnTo>
                <a:lnTo>
                  <a:pt x="2685" y="2490"/>
                </a:lnTo>
                <a:lnTo>
                  <a:pt x="2683" y="2490"/>
                </a:lnTo>
                <a:lnTo>
                  <a:pt x="2683" y="2488"/>
                </a:lnTo>
                <a:lnTo>
                  <a:pt x="2683" y="2487"/>
                </a:lnTo>
                <a:lnTo>
                  <a:pt x="2683" y="2485"/>
                </a:lnTo>
                <a:lnTo>
                  <a:pt x="2682" y="2485"/>
                </a:lnTo>
                <a:lnTo>
                  <a:pt x="2682" y="2483"/>
                </a:lnTo>
                <a:lnTo>
                  <a:pt x="2682" y="2482"/>
                </a:lnTo>
                <a:lnTo>
                  <a:pt x="2680" y="2480"/>
                </a:lnTo>
                <a:lnTo>
                  <a:pt x="2680" y="2479"/>
                </a:lnTo>
                <a:lnTo>
                  <a:pt x="2680" y="2477"/>
                </a:lnTo>
                <a:lnTo>
                  <a:pt x="2682" y="2477"/>
                </a:lnTo>
                <a:lnTo>
                  <a:pt x="2682" y="2475"/>
                </a:lnTo>
                <a:lnTo>
                  <a:pt x="2683" y="2475"/>
                </a:lnTo>
                <a:lnTo>
                  <a:pt x="2683" y="2474"/>
                </a:lnTo>
                <a:lnTo>
                  <a:pt x="2683" y="2472"/>
                </a:lnTo>
                <a:lnTo>
                  <a:pt x="2683" y="2471"/>
                </a:lnTo>
                <a:lnTo>
                  <a:pt x="2683" y="2469"/>
                </a:lnTo>
                <a:lnTo>
                  <a:pt x="2683" y="2467"/>
                </a:lnTo>
                <a:lnTo>
                  <a:pt x="2682" y="2466"/>
                </a:lnTo>
                <a:lnTo>
                  <a:pt x="2683" y="2466"/>
                </a:lnTo>
                <a:lnTo>
                  <a:pt x="2683" y="2464"/>
                </a:lnTo>
                <a:lnTo>
                  <a:pt x="2683" y="2463"/>
                </a:lnTo>
                <a:lnTo>
                  <a:pt x="2682" y="2463"/>
                </a:lnTo>
                <a:lnTo>
                  <a:pt x="2682" y="2461"/>
                </a:lnTo>
                <a:lnTo>
                  <a:pt x="2683" y="2461"/>
                </a:lnTo>
                <a:lnTo>
                  <a:pt x="2682" y="2461"/>
                </a:lnTo>
                <a:lnTo>
                  <a:pt x="2682" y="2459"/>
                </a:lnTo>
                <a:lnTo>
                  <a:pt x="2683" y="2459"/>
                </a:lnTo>
                <a:lnTo>
                  <a:pt x="2682" y="2459"/>
                </a:lnTo>
                <a:lnTo>
                  <a:pt x="2682" y="2458"/>
                </a:lnTo>
                <a:lnTo>
                  <a:pt x="2682" y="2456"/>
                </a:lnTo>
                <a:lnTo>
                  <a:pt x="2682" y="2455"/>
                </a:lnTo>
                <a:lnTo>
                  <a:pt x="2682" y="2453"/>
                </a:lnTo>
                <a:lnTo>
                  <a:pt x="2683" y="2453"/>
                </a:lnTo>
                <a:lnTo>
                  <a:pt x="2683" y="2451"/>
                </a:lnTo>
                <a:lnTo>
                  <a:pt x="2685" y="2451"/>
                </a:lnTo>
                <a:lnTo>
                  <a:pt x="2685" y="2450"/>
                </a:lnTo>
                <a:lnTo>
                  <a:pt x="2683" y="2450"/>
                </a:lnTo>
                <a:lnTo>
                  <a:pt x="2683" y="2448"/>
                </a:lnTo>
                <a:lnTo>
                  <a:pt x="2683" y="2447"/>
                </a:lnTo>
                <a:lnTo>
                  <a:pt x="2683" y="2445"/>
                </a:lnTo>
                <a:lnTo>
                  <a:pt x="2683" y="2443"/>
                </a:lnTo>
                <a:lnTo>
                  <a:pt x="2683" y="2442"/>
                </a:lnTo>
                <a:lnTo>
                  <a:pt x="2685" y="2442"/>
                </a:lnTo>
                <a:lnTo>
                  <a:pt x="2683" y="2442"/>
                </a:lnTo>
                <a:lnTo>
                  <a:pt x="2683" y="2440"/>
                </a:lnTo>
                <a:lnTo>
                  <a:pt x="2683" y="2439"/>
                </a:lnTo>
                <a:lnTo>
                  <a:pt x="2682" y="2439"/>
                </a:lnTo>
                <a:lnTo>
                  <a:pt x="2682" y="2437"/>
                </a:lnTo>
                <a:lnTo>
                  <a:pt x="2682" y="2435"/>
                </a:lnTo>
                <a:lnTo>
                  <a:pt x="2679" y="2434"/>
                </a:lnTo>
                <a:lnTo>
                  <a:pt x="2675" y="2432"/>
                </a:lnTo>
                <a:lnTo>
                  <a:pt x="2674" y="2429"/>
                </a:lnTo>
                <a:lnTo>
                  <a:pt x="2674" y="2427"/>
                </a:lnTo>
                <a:lnTo>
                  <a:pt x="2674" y="2426"/>
                </a:lnTo>
                <a:lnTo>
                  <a:pt x="2672" y="2424"/>
                </a:lnTo>
                <a:lnTo>
                  <a:pt x="2674" y="2424"/>
                </a:lnTo>
                <a:lnTo>
                  <a:pt x="2675" y="2423"/>
                </a:lnTo>
                <a:lnTo>
                  <a:pt x="2677" y="2423"/>
                </a:lnTo>
                <a:lnTo>
                  <a:pt x="2675" y="2421"/>
                </a:lnTo>
                <a:lnTo>
                  <a:pt x="2675" y="2419"/>
                </a:lnTo>
                <a:lnTo>
                  <a:pt x="2674" y="2418"/>
                </a:lnTo>
                <a:lnTo>
                  <a:pt x="2674" y="2415"/>
                </a:lnTo>
                <a:lnTo>
                  <a:pt x="2672" y="2413"/>
                </a:lnTo>
                <a:lnTo>
                  <a:pt x="2672" y="2408"/>
                </a:lnTo>
                <a:lnTo>
                  <a:pt x="2671" y="2407"/>
                </a:lnTo>
                <a:lnTo>
                  <a:pt x="2671" y="2403"/>
                </a:lnTo>
                <a:lnTo>
                  <a:pt x="2669" y="2403"/>
                </a:lnTo>
                <a:lnTo>
                  <a:pt x="2669" y="2402"/>
                </a:lnTo>
                <a:lnTo>
                  <a:pt x="2669" y="2400"/>
                </a:lnTo>
                <a:lnTo>
                  <a:pt x="2667" y="2400"/>
                </a:lnTo>
                <a:lnTo>
                  <a:pt x="2667" y="2399"/>
                </a:lnTo>
                <a:lnTo>
                  <a:pt x="2667" y="2397"/>
                </a:lnTo>
                <a:lnTo>
                  <a:pt x="2666" y="2397"/>
                </a:lnTo>
                <a:lnTo>
                  <a:pt x="2666" y="2395"/>
                </a:lnTo>
                <a:lnTo>
                  <a:pt x="2666" y="2394"/>
                </a:lnTo>
                <a:lnTo>
                  <a:pt x="2664" y="2394"/>
                </a:lnTo>
                <a:lnTo>
                  <a:pt x="2664" y="2392"/>
                </a:lnTo>
                <a:lnTo>
                  <a:pt x="2664" y="2391"/>
                </a:lnTo>
                <a:lnTo>
                  <a:pt x="2666" y="2391"/>
                </a:lnTo>
                <a:lnTo>
                  <a:pt x="2666" y="2389"/>
                </a:lnTo>
                <a:lnTo>
                  <a:pt x="2666" y="2387"/>
                </a:lnTo>
                <a:lnTo>
                  <a:pt x="2666" y="2386"/>
                </a:lnTo>
                <a:lnTo>
                  <a:pt x="2664" y="2384"/>
                </a:lnTo>
                <a:lnTo>
                  <a:pt x="2664" y="2383"/>
                </a:lnTo>
                <a:lnTo>
                  <a:pt x="2664" y="2381"/>
                </a:lnTo>
                <a:lnTo>
                  <a:pt x="2663" y="2381"/>
                </a:lnTo>
                <a:lnTo>
                  <a:pt x="2663" y="2379"/>
                </a:lnTo>
                <a:lnTo>
                  <a:pt x="2663" y="2378"/>
                </a:lnTo>
                <a:lnTo>
                  <a:pt x="2663" y="2376"/>
                </a:lnTo>
                <a:lnTo>
                  <a:pt x="2663" y="2375"/>
                </a:lnTo>
                <a:lnTo>
                  <a:pt x="2661" y="2375"/>
                </a:lnTo>
                <a:lnTo>
                  <a:pt x="2661" y="2373"/>
                </a:lnTo>
                <a:lnTo>
                  <a:pt x="2661" y="2371"/>
                </a:lnTo>
                <a:lnTo>
                  <a:pt x="2661" y="2370"/>
                </a:lnTo>
                <a:lnTo>
                  <a:pt x="2661" y="2368"/>
                </a:lnTo>
                <a:lnTo>
                  <a:pt x="2661" y="2370"/>
                </a:lnTo>
                <a:lnTo>
                  <a:pt x="2661" y="2368"/>
                </a:lnTo>
                <a:lnTo>
                  <a:pt x="2663" y="2368"/>
                </a:lnTo>
                <a:lnTo>
                  <a:pt x="2661" y="2368"/>
                </a:lnTo>
                <a:lnTo>
                  <a:pt x="2663" y="2367"/>
                </a:lnTo>
                <a:lnTo>
                  <a:pt x="2663" y="2365"/>
                </a:lnTo>
                <a:lnTo>
                  <a:pt x="2664" y="2365"/>
                </a:lnTo>
                <a:lnTo>
                  <a:pt x="2664" y="2363"/>
                </a:lnTo>
                <a:lnTo>
                  <a:pt x="2664" y="2362"/>
                </a:lnTo>
                <a:lnTo>
                  <a:pt x="2666" y="2360"/>
                </a:lnTo>
                <a:lnTo>
                  <a:pt x="2666" y="2359"/>
                </a:lnTo>
                <a:lnTo>
                  <a:pt x="2667" y="2359"/>
                </a:lnTo>
                <a:lnTo>
                  <a:pt x="2667" y="2357"/>
                </a:lnTo>
                <a:lnTo>
                  <a:pt x="2669" y="2357"/>
                </a:lnTo>
                <a:lnTo>
                  <a:pt x="2669" y="2355"/>
                </a:lnTo>
                <a:lnTo>
                  <a:pt x="2671" y="2355"/>
                </a:lnTo>
                <a:lnTo>
                  <a:pt x="2672" y="2354"/>
                </a:lnTo>
                <a:lnTo>
                  <a:pt x="2674" y="2354"/>
                </a:lnTo>
                <a:lnTo>
                  <a:pt x="2675" y="2354"/>
                </a:lnTo>
                <a:lnTo>
                  <a:pt x="2675" y="2352"/>
                </a:lnTo>
                <a:lnTo>
                  <a:pt x="2677" y="2352"/>
                </a:lnTo>
                <a:lnTo>
                  <a:pt x="2682" y="2349"/>
                </a:lnTo>
                <a:lnTo>
                  <a:pt x="2683" y="2349"/>
                </a:lnTo>
                <a:lnTo>
                  <a:pt x="2682" y="2349"/>
                </a:lnTo>
                <a:lnTo>
                  <a:pt x="2683" y="2349"/>
                </a:lnTo>
                <a:lnTo>
                  <a:pt x="2683" y="2347"/>
                </a:lnTo>
                <a:lnTo>
                  <a:pt x="2683" y="2346"/>
                </a:lnTo>
                <a:lnTo>
                  <a:pt x="2685" y="2346"/>
                </a:lnTo>
                <a:lnTo>
                  <a:pt x="2685" y="2344"/>
                </a:lnTo>
                <a:lnTo>
                  <a:pt x="2687" y="2344"/>
                </a:lnTo>
                <a:lnTo>
                  <a:pt x="2685" y="2343"/>
                </a:lnTo>
                <a:lnTo>
                  <a:pt x="2687" y="2343"/>
                </a:lnTo>
                <a:lnTo>
                  <a:pt x="2687" y="2341"/>
                </a:lnTo>
                <a:lnTo>
                  <a:pt x="2688" y="2341"/>
                </a:lnTo>
                <a:lnTo>
                  <a:pt x="2688" y="2339"/>
                </a:lnTo>
                <a:lnTo>
                  <a:pt x="2687" y="2339"/>
                </a:lnTo>
                <a:lnTo>
                  <a:pt x="2687" y="2338"/>
                </a:lnTo>
                <a:lnTo>
                  <a:pt x="2685" y="2338"/>
                </a:lnTo>
                <a:lnTo>
                  <a:pt x="2683" y="2338"/>
                </a:lnTo>
                <a:lnTo>
                  <a:pt x="2683" y="2336"/>
                </a:lnTo>
                <a:lnTo>
                  <a:pt x="2682" y="2336"/>
                </a:lnTo>
                <a:lnTo>
                  <a:pt x="2680" y="2335"/>
                </a:lnTo>
                <a:lnTo>
                  <a:pt x="2679" y="2335"/>
                </a:lnTo>
                <a:lnTo>
                  <a:pt x="2679" y="2333"/>
                </a:lnTo>
                <a:lnTo>
                  <a:pt x="2677" y="2333"/>
                </a:lnTo>
                <a:lnTo>
                  <a:pt x="2675" y="2331"/>
                </a:lnTo>
                <a:lnTo>
                  <a:pt x="2674" y="2331"/>
                </a:lnTo>
                <a:lnTo>
                  <a:pt x="2674" y="2330"/>
                </a:lnTo>
                <a:lnTo>
                  <a:pt x="2672" y="2330"/>
                </a:lnTo>
                <a:lnTo>
                  <a:pt x="2672" y="2328"/>
                </a:lnTo>
                <a:lnTo>
                  <a:pt x="2671" y="2328"/>
                </a:lnTo>
                <a:lnTo>
                  <a:pt x="2669" y="2328"/>
                </a:lnTo>
                <a:lnTo>
                  <a:pt x="2669" y="2327"/>
                </a:lnTo>
                <a:lnTo>
                  <a:pt x="2667" y="2327"/>
                </a:lnTo>
                <a:lnTo>
                  <a:pt x="2667" y="2325"/>
                </a:lnTo>
                <a:lnTo>
                  <a:pt x="2666" y="2325"/>
                </a:lnTo>
                <a:lnTo>
                  <a:pt x="2666" y="2323"/>
                </a:lnTo>
                <a:lnTo>
                  <a:pt x="2664" y="2323"/>
                </a:lnTo>
                <a:lnTo>
                  <a:pt x="2664" y="2322"/>
                </a:lnTo>
                <a:lnTo>
                  <a:pt x="2663" y="2322"/>
                </a:lnTo>
                <a:lnTo>
                  <a:pt x="2663" y="2320"/>
                </a:lnTo>
                <a:lnTo>
                  <a:pt x="2663" y="2319"/>
                </a:lnTo>
                <a:lnTo>
                  <a:pt x="2663" y="2317"/>
                </a:lnTo>
                <a:lnTo>
                  <a:pt x="2663" y="2315"/>
                </a:lnTo>
                <a:lnTo>
                  <a:pt x="2663" y="2314"/>
                </a:lnTo>
                <a:lnTo>
                  <a:pt x="2663" y="2312"/>
                </a:lnTo>
                <a:lnTo>
                  <a:pt x="2664" y="2312"/>
                </a:lnTo>
                <a:lnTo>
                  <a:pt x="2664" y="2311"/>
                </a:lnTo>
                <a:lnTo>
                  <a:pt x="2664" y="2309"/>
                </a:lnTo>
                <a:lnTo>
                  <a:pt x="2664" y="2307"/>
                </a:lnTo>
                <a:lnTo>
                  <a:pt x="2664" y="2306"/>
                </a:lnTo>
                <a:lnTo>
                  <a:pt x="2664" y="2304"/>
                </a:lnTo>
                <a:lnTo>
                  <a:pt x="2666" y="2303"/>
                </a:lnTo>
                <a:lnTo>
                  <a:pt x="2666" y="2301"/>
                </a:lnTo>
                <a:lnTo>
                  <a:pt x="2666" y="2299"/>
                </a:lnTo>
                <a:lnTo>
                  <a:pt x="2667" y="2299"/>
                </a:lnTo>
                <a:lnTo>
                  <a:pt x="2667" y="2298"/>
                </a:lnTo>
                <a:lnTo>
                  <a:pt x="2669" y="2298"/>
                </a:lnTo>
                <a:lnTo>
                  <a:pt x="2671" y="2296"/>
                </a:lnTo>
                <a:lnTo>
                  <a:pt x="2671" y="2295"/>
                </a:lnTo>
                <a:lnTo>
                  <a:pt x="2669" y="2293"/>
                </a:lnTo>
                <a:lnTo>
                  <a:pt x="2669" y="2291"/>
                </a:lnTo>
                <a:lnTo>
                  <a:pt x="2669" y="2290"/>
                </a:lnTo>
                <a:lnTo>
                  <a:pt x="2667" y="2288"/>
                </a:lnTo>
                <a:lnTo>
                  <a:pt x="2667" y="2287"/>
                </a:lnTo>
                <a:lnTo>
                  <a:pt x="2666" y="2285"/>
                </a:lnTo>
                <a:lnTo>
                  <a:pt x="2666" y="2283"/>
                </a:lnTo>
                <a:lnTo>
                  <a:pt x="2664" y="2283"/>
                </a:lnTo>
                <a:lnTo>
                  <a:pt x="2664" y="2282"/>
                </a:lnTo>
                <a:lnTo>
                  <a:pt x="2663" y="2280"/>
                </a:lnTo>
                <a:lnTo>
                  <a:pt x="2663" y="2279"/>
                </a:lnTo>
                <a:lnTo>
                  <a:pt x="2661" y="2279"/>
                </a:lnTo>
                <a:lnTo>
                  <a:pt x="2661" y="2277"/>
                </a:lnTo>
                <a:lnTo>
                  <a:pt x="2659" y="2275"/>
                </a:lnTo>
                <a:lnTo>
                  <a:pt x="2659" y="2274"/>
                </a:lnTo>
                <a:lnTo>
                  <a:pt x="2658" y="2274"/>
                </a:lnTo>
                <a:lnTo>
                  <a:pt x="2658" y="2272"/>
                </a:lnTo>
                <a:lnTo>
                  <a:pt x="2658" y="2271"/>
                </a:lnTo>
                <a:lnTo>
                  <a:pt x="2658" y="2269"/>
                </a:lnTo>
                <a:lnTo>
                  <a:pt x="2656" y="2269"/>
                </a:lnTo>
                <a:lnTo>
                  <a:pt x="2656" y="2267"/>
                </a:lnTo>
                <a:lnTo>
                  <a:pt x="2656" y="2266"/>
                </a:lnTo>
                <a:lnTo>
                  <a:pt x="2656" y="2264"/>
                </a:lnTo>
                <a:lnTo>
                  <a:pt x="2658" y="2264"/>
                </a:lnTo>
                <a:lnTo>
                  <a:pt x="2658" y="2263"/>
                </a:lnTo>
                <a:lnTo>
                  <a:pt x="2658" y="2261"/>
                </a:lnTo>
                <a:lnTo>
                  <a:pt x="2656" y="2261"/>
                </a:lnTo>
                <a:lnTo>
                  <a:pt x="2656" y="2259"/>
                </a:lnTo>
                <a:lnTo>
                  <a:pt x="2656" y="2258"/>
                </a:lnTo>
                <a:lnTo>
                  <a:pt x="2656" y="2256"/>
                </a:lnTo>
                <a:lnTo>
                  <a:pt x="2658" y="2256"/>
                </a:lnTo>
                <a:lnTo>
                  <a:pt x="2658" y="2255"/>
                </a:lnTo>
                <a:lnTo>
                  <a:pt x="2658" y="2253"/>
                </a:lnTo>
                <a:lnTo>
                  <a:pt x="2659" y="2253"/>
                </a:lnTo>
                <a:lnTo>
                  <a:pt x="2659" y="2251"/>
                </a:lnTo>
                <a:lnTo>
                  <a:pt x="2659" y="2250"/>
                </a:lnTo>
                <a:lnTo>
                  <a:pt x="2661" y="2250"/>
                </a:lnTo>
                <a:lnTo>
                  <a:pt x="2661" y="2248"/>
                </a:lnTo>
                <a:lnTo>
                  <a:pt x="2663" y="2248"/>
                </a:lnTo>
                <a:lnTo>
                  <a:pt x="2663" y="2247"/>
                </a:lnTo>
                <a:lnTo>
                  <a:pt x="2663" y="2245"/>
                </a:lnTo>
                <a:lnTo>
                  <a:pt x="2663" y="2243"/>
                </a:lnTo>
                <a:lnTo>
                  <a:pt x="2663" y="2242"/>
                </a:lnTo>
                <a:lnTo>
                  <a:pt x="2663" y="2240"/>
                </a:lnTo>
                <a:lnTo>
                  <a:pt x="2664" y="2240"/>
                </a:lnTo>
                <a:lnTo>
                  <a:pt x="2664" y="2239"/>
                </a:lnTo>
                <a:lnTo>
                  <a:pt x="2663" y="2239"/>
                </a:lnTo>
                <a:lnTo>
                  <a:pt x="2663" y="2237"/>
                </a:lnTo>
                <a:lnTo>
                  <a:pt x="2663" y="2235"/>
                </a:lnTo>
                <a:lnTo>
                  <a:pt x="2663" y="2234"/>
                </a:lnTo>
                <a:lnTo>
                  <a:pt x="2663" y="2232"/>
                </a:lnTo>
                <a:lnTo>
                  <a:pt x="2664" y="2231"/>
                </a:lnTo>
                <a:lnTo>
                  <a:pt x="2664" y="2229"/>
                </a:lnTo>
                <a:lnTo>
                  <a:pt x="2666" y="2229"/>
                </a:lnTo>
                <a:lnTo>
                  <a:pt x="2666" y="2227"/>
                </a:lnTo>
                <a:lnTo>
                  <a:pt x="2664" y="2226"/>
                </a:lnTo>
                <a:lnTo>
                  <a:pt x="2664" y="2224"/>
                </a:lnTo>
                <a:lnTo>
                  <a:pt x="2664" y="2223"/>
                </a:lnTo>
                <a:lnTo>
                  <a:pt x="2663" y="2223"/>
                </a:lnTo>
                <a:lnTo>
                  <a:pt x="2663" y="2221"/>
                </a:lnTo>
                <a:lnTo>
                  <a:pt x="2663" y="2219"/>
                </a:lnTo>
                <a:lnTo>
                  <a:pt x="2663" y="2218"/>
                </a:lnTo>
                <a:lnTo>
                  <a:pt x="2663" y="2216"/>
                </a:lnTo>
                <a:lnTo>
                  <a:pt x="2663" y="2215"/>
                </a:lnTo>
                <a:lnTo>
                  <a:pt x="2664" y="2215"/>
                </a:lnTo>
                <a:lnTo>
                  <a:pt x="2664" y="2213"/>
                </a:lnTo>
                <a:lnTo>
                  <a:pt x="2664" y="2211"/>
                </a:lnTo>
                <a:lnTo>
                  <a:pt x="2664" y="2210"/>
                </a:lnTo>
                <a:lnTo>
                  <a:pt x="2664" y="2208"/>
                </a:lnTo>
                <a:lnTo>
                  <a:pt x="2664" y="2207"/>
                </a:lnTo>
                <a:lnTo>
                  <a:pt x="2664" y="2205"/>
                </a:lnTo>
                <a:lnTo>
                  <a:pt x="2664" y="2203"/>
                </a:lnTo>
                <a:lnTo>
                  <a:pt x="2666" y="2200"/>
                </a:lnTo>
                <a:lnTo>
                  <a:pt x="2666" y="2199"/>
                </a:lnTo>
                <a:lnTo>
                  <a:pt x="2666" y="2197"/>
                </a:lnTo>
                <a:lnTo>
                  <a:pt x="2666" y="2194"/>
                </a:lnTo>
                <a:lnTo>
                  <a:pt x="2666" y="2192"/>
                </a:lnTo>
                <a:lnTo>
                  <a:pt x="2664" y="2186"/>
                </a:lnTo>
                <a:lnTo>
                  <a:pt x="2664" y="2184"/>
                </a:lnTo>
                <a:lnTo>
                  <a:pt x="2664" y="2183"/>
                </a:lnTo>
                <a:lnTo>
                  <a:pt x="2664" y="2179"/>
                </a:lnTo>
                <a:lnTo>
                  <a:pt x="2664" y="2178"/>
                </a:lnTo>
                <a:lnTo>
                  <a:pt x="2664" y="2176"/>
                </a:lnTo>
                <a:lnTo>
                  <a:pt x="2666" y="2171"/>
                </a:lnTo>
                <a:lnTo>
                  <a:pt x="2667" y="2170"/>
                </a:lnTo>
                <a:lnTo>
                  <a:pt x="2669" y="2165"/>
                </a:lnTo>
                <a:lnTo>
                  <a:pt x="2669" y="2160"/>
                </a:lnTo>
                <a:lnTo>
                  <a:pt x="2671" y="2159"/>
                </a:lnTo>
                <a:lnTo>
                  <a:pt x="2671" y="2157"/>
                </a:lnTo>
                <a:lnTo>
                  <a:pt x="2672" y="2157"/>
                </a:lnTo>
                <a:lnTo>
                  <a:pt x="2674" y="2155"/>
                </a:lnTo>
                <a:lnTo>
                  <a:pt x="2674" y="2154"/>
                </a:lnTo>
                <a:lnTo>
                  <a:pt x="2675" y="2152"/>
                </a:lnTo>
                <a:lnTo>
                  <a:pt x="2677" y="2152"/>
                </a:lnTo>
                <a:lnTo>
                  <a:pt x="2677" y="2151"/>
                </a:lnTo>
                <a:lnTo>
                  <a:pt x="2679" y="2151"/>
                </a:lnTo>
                <a:lnTo>
                  <a:pt x="2680" y="2147"/>
                </a:lnTo>
                <a:lnTo>
                  <a:pt x="2682" y="2147"/>
                </a:lnTo>
                <a:lnTo>
                  <a:pt x="2683" y="2146"/>
                </a:lnTo>
                <a:lnTo>
                  <a:pt x="2683" y="2144"/>
                </a:lnTo>
                <a:lnTo>
                  <a:pt x="2685" y="2144"/>
                </a:lnTo>
                <a:lnTo>
                  <a:pt x="2685" y="2143"/>
                </a:lnTo>
                <a:lnTo>
                  <a:pt x="2685" y="2141"/>
                </a:lnTo>
                <a:lnTo>
                  <a:pt x="2687" y="2139"/>
                </a:lnTo>
                <a:lnTo>
                  <a:pt x="2687" y="2138"/>
                </a:lnTo>
                <a:lnTo>
                  <a:pt x="2687" y="2136"/>
                </a:lnTo>
                <a:lnTo>
                  <a:pt x="2685" y="2133"/>
                </a:lnTo>
                <a:lnTo>
                  <a:pt x="2685" y="2131"/>
                </a:lnTo>
                <a:lnTo>
                  <a:pt x="2685" y="2128"/>
                </a:lnTo>
                <a:lnTo>
                  <a:pt x="2685" y="2127"/>
                </a:lnTo>
                <a:lnTo>
                  <a:pt x="2685" y="2125"/>
                </a:lnTo>
                <a:lnTo>
                  <a:pt x="2683" y="2123"/>
                </a:lnTo>
                <a:lnTo>
                  <a:pt x="2683" y="2122"/>
                </a:lnTo>
                <a:lnTo>
                  <a:pt x="2682" y="2120"/>
                </a:lnTo>
                <a:lnTo>
                  <a:pt x="2682" y="2119"/>
                </a:lnTo>
                <a:lnTo>
                  <a:pt x="2680" y="2117"/>
                </a:lnTo>
                <a:lnTo>
                  <a:pt x="2679" y="2115"/>
                </a:lnTo>
                <a:lnTo>
                  <a:pt x="2677" y="2114"/>
                </a:lnTo>
                <a:lnTo>
                  <a:pt x="2675" y="2114"/>
                </a:lnTo>
                <a:lnTo>
                  <a:pt x="2674" y="2112"/>
                </a:lnTo>
                <a:lnTo>
                  <a:pt x="2672" y="2112"/>
                </a:lnTo>
                <a:lnTo>
                  <a:pt x="2671" y="2111"/>
                </a:lnTo>
                <a:lnTo>
                  <a:pt x="2669" y="2109"/>
                </a:lnTo>
                <a:lnTo>
                  <a:pt x="2667" y="2107"/>
                </a:lnTo>
                <a:lnTo>
                  <a:pt x="2666" y="2107"/>
                </a:lnTo>
                <a:lnTo>
                  <a:pt x="2666" y="2104"/>
                </a:lnTo>
                <a:lnTo>
                  <a:pt x="2664" y="2103"/>
                </a:lnTo>
                <a:lnTo>
                  <a:pt x="2663" y="2099"/>
                </a:lnTo>
                <a:lnTo>
                  <a:pt x="2661" y="2096"/>
                </a:lnTo>
                <a:lnTo>
                  <a:pt x="2659" y="2093"/>
                </a:lnTo>
                <a:lnTo>
                  <a:pt x="2659" y="2088"/>
                </a:lnTo>
                <a:lnTo>
                  <a:pt x="2659" y="2085"/>
                </a:lnTo>
                <a:lnTo>
                  <a:pt x="2658" y="2082"/>
                </a:lnTo>
                <a:lnTo>
                  <a:pt x="2658" y="2079"/>
                </a:lnTo>
                <a:lnTo>
                  <a:pt x="2658" y="2077"/>
                </a:lnTo>
                <a:lnTo>
                  <a:pt x="2659" y="2075"/>
                </a:lnTo>
                <a:lnTo>
                  <a:pt x="2659" y="2071"/>
                </a:lnTo>
                <a:lnTo>
                  <a:pt x="2661" y="2067"/>
                </a:lnTo>
                <a:lnTo>
                  <a:pt x="2663" y="2063"/>
                </a:lnTo>
                <a:lnTo>
                  <a:pt x="2664" y="2061"/>
                </a:lnTo>
                <a:lnTo>
                  <a:pt x="2666" y="2059"/>
                </a:lnTo>
                <a:lnTo>
                  <a:pt x="2667" y="2056"/>
                </a:lnTo>
                <a:lnTo>
                  <a:pt x="2669" y="2053"/>
                </a:lnTo>
                <a:lnTo>
                  <a:pt x="2672" y="2050"/>
                </a:lnTo>
                <a:lnTo>
                  <a:pt x="2675" y="2047"/>
                </a:lnTo>
                <a:lnTo>
                  <a:pt x="2677" y="2042"/>
                </a:lnTo>
                <a:lnTo>
                  <a:pt x="2679" y="2040"/>
                </a:lnTo>
                <a:lnTo>
                  <a:pt x="2680" y="2039"/>
                </a:lnTo>
                <a:lnTo>
                  <a:pt x="2680" y="2037"/>
                </a:lnTo>
                <a:lnTo>
                  <a:pt x="2680" y="2035"/>
                </a:lnTo>
                <a:lnTo>
                  <a:pt x="2682" y="2034"/>
                </a:lnTo>
                <a:lnTo>
                  <a:pt x="2682" y="2032"/>
                </a:lnTo>
                <a:lnTo>
                  <a:pt x="2682" y="2031"/>
                </a:lnTo>
                <a:lnTo>
                  <a:pt x="2682" y="2029"/>
                </a:lnTo>
                <a:lnTo>
                  <a:pt x="2682" y="2027"/>
                </a:lnTo>
                <a:lnTo>
                  <a:pt x="2682" y="2026"/>
                </a:lnTo>
                <a:lnTo>
                  <a:pt x="2683" y="2024"/>
                </a:lnTo>
                <a:lnTo>
                  <a:pt x="2683" y="2023"/>
                </a:lnTo>
                <a:lnTo>
                  <a:pt x="2687" y="2019"/>
                </a:lnTo>
                <a:lnTo>
                  <a:pt x="2687" y="2018"/>
                </a:lnTo>
                <a:lnTo>
                  <a:pt x="2688" y="2016"/>
                </a:lnTo>
                <a:lnTo>
                  <a:pt x="2691" y="2013"/>
                </a:lnTo>
                <a:lnTo>
                  <a:pt x="2691" y="2011"/>
                </a:lnTo>
                <a:lnTo>
                  <a:pt x="2693" y="2010"/>
                </a:lnTo>
                <a:lnTo>
                  <a:pt x="2693" y="2008"/>
                </a:lnTo>
                <a:lnTo>
                  <a:pt x="2693" y="2007"/>
                </a:lnTo>
                <a:lnTo>
                  <a:pt x="2693" y="2005"/>
                </a:lnTo>
                <a:lnTo>
                  <a:pt x="2693" y="2003"/>
                </a:lnTo>
                <a:lnTo>
                  <a:pt x="2695" y="2003"/>
                </a:lnTo>
                <a:lnTo>
                  <a:pt x="2695" y="2002"/>
                </a:lnTo>
                <a:lnTo>
                  <a:pt x="2693" y="2000"/>
                </a:lnTo>
                <a:lnTo>
                  <a:pt x="2693" y="1999"/>
                </a:lnTo>
                <a:lnTo>
                  <a:pt x="2693" y="1997"/>
                </a:lnTo>
                <a:lnTo>
                  <a:pt x="2695" y="1994"/>
                </a:lnTo>
                <a:lnTo>
                  <a:pt x="2695" y="1992"/>
                </a:lnTo>
                <a:lnTo>
                  <a:pt x="2696" y="1991"/>
                </a:lnTo>
                <a:lnTo>
                  <a:pt x="2695" y="1991"/>
                </a:lnTo>
                <a:lnTo>
                  <a:pt x="2693" y="1989"/>
                </a:lnTo>
                <a:lnTo>
                  <a:pt x="2690" y="1984"/>
                </a:lnTo>
                <a:lnTo>
                  <a:pt x="2690" y="1981"/>
                </a:lnTo>
                <a:lnTo>
                  <a:pt x="2688" y="1981"/>
                </a:lnTo>
                <a:lnTo>
                  <a:pt x="2688" y="1979"/>
                </a:lnTo>
                <a:lnTo>
                  <a:pt x="2687" y="1978"/>
                </a:lnTo>
                <a:lnTo>
                  <a:pt x="2685" y="1978"/>
                </a:lnTo>
                <a:lnTo>
                  <a:pt x="2685" y="1975"/>
                </a:lnTo>
                <a:lnTo>
                  <a:pt x="2683" y="1975"/>
                </a:lnTo>
                <a:lnTo>
                  <a:pt x="2683" y="1973"/>
                </a:lnTo>
                <a:lnTo>
                  <a:pt x="2683" y="1971"/>
                </a:lnTo>
                <a:lnTo>
                  <a:pt x="2682" y="1971"/>
                </a:lnTo>
                <a:lnTo>
                  <a:pt x="2682" y="1970"/>
                </a:lnTo>
                <a:lnTo>
                  <a:pt x="2680" y="1968"/>
                </a:lnTo>
                <a:lnTo>
                  <a:pt x="2680" y="1967"/>
                </a:lnTo>
                <a:lnTo>
                  <a:pt x="2679" y="1965"/>
                </a:lnTo>
                <a:lnTo>
                  <a:pt x="2679" y="1963"/>
                </a:lnTo>
                <a:lnTo>
                  <a:pt x="2679" y="1960"/>
                </a:lnTo>
                <a:lnTo>
                  <a:pt x="2679" y="1957"/>
                </a:lnTo>
                <a:lnTo>
                  <a:pt x="2679" y="1955"/>
                </a:lnTo>
                <a:lnTo>
                  <a:pt x="2677" y="1955"/>
                </a:lnTo>
                <a:lnTo>
                  <a:pt x="2677" y="1954"/>
                </a:lnTo>
                <a:lnTo>
                  <a:pt x="2675" y="1954"/>
                </a:lnTo>
                <a:lnTo>
                  <a:pt x="2675" y="1952"/>
                </a:lnTo>
                <a:lnTo>
                  <a:pt x="2675" y="1951"/>
                </a:lnTo>
                <a:lnTo>
                  <a:pt x="2674" y="1952"/>
                </a:lnTo>
                <a:lnTo>
                  <a:pt x="2672" y="1949"/>
                </a:lnTo>
                <a:lnTo>
                  <a:pt x="2672" y="1947"/>
                </a:lnTo>
                <a:lnTo>
                  <a:pt x="2674" y="1947"/>
                </a:lnTo>
                <a:lnTo>
                  <a:pt x="2675" y="1949"/>
                </a:lnTo>
                <a:lnTo>
                  <a:pt x="2677" y="1949"/>
                </a:lnTo>
                <a:lnTo>
                  <a:pt x="2677" y="1947"/>
                </a:lnTo>
                <a:lnTo>
                  <a:pt x="2677" y="1946"/>
                </a:lnTo>
                <a:lnTo>
                  <a:pt x="2722" y="1979"/>
                </a:lnTo>
                <a:lnTo>
                  <a:pt x="2759" y="2008"/>
                </a:lnTo>
                <a:lnTo>
                  <a:pt x="2768" y="2016"/>
                </a:lnTo>
                <a:lnTo>
                  <a:pt x="2797" y="1994"/>
                </a:lnTo>
                <a:lnTo>
                  <a:pt x="2811" y="1979"/>
                </a:lnTo>
                <a:lnTo>
                  <a:pt x="2818" y="1975"/>
                </a:lnTo>
                <a:lnTo>
                  <a:pt x="2863" y="1933"/>
                </a:lnTo>
                <a:lnTo>
                  <a:pt x="2927" y="1871"/>
                </a:lnTo>
                <a:lnTo>
                  <a:pt x="2939" y="1859"/>
                </a:lnTo>
                <a:lnTo>
                  <a:pt x="2991" y="1840"/>
                </a:lnTo>
                <a:lnTo>
                  <a:pt x="2991" y="1839"/>
                </a:lnTo>
                <a:lnTo>
                  <a:pt x="2992" y="1839"/>
                </a:lnTo>
                <a:lnTo>
                  <a:pt x="2994" y="1839"/>
                </a:lnTo>
                <a:lnTo>
                  <a:pt x="2994" y="1840"/>
                </a:lnTo>
                <a:lnTo>
                  <a:pt x="2995" y="1840"/>
                </a:lnTo>
                <a:lnTo>
                  <a:pt x="2997" y="1840"/>
                </a:lnTo>
                <a:lnTo>
                  <a:pt x="2999" y="1840"/>
                </a:lnTo>
                <a:lnTo>
                  <a:pt x="2999" y="1839"/>
                </a:lnTo>
                <a:lnTo>
                  <a:pt x="3000" y="1839"/>
                </a:lnTo>
                <a:lnTo>
                  <a:pt x="3000" y="1837"/>
                </a:lnTo>
                <a:lnTo>
                  <a:pt x="3002" y="1835"/>
                </a:lnTo>
                <a:lnTo>
                  <a:pt x="3002" y="1834"/>
                </a:lnTo>
                <a:lnTo>
                  <a:pt x="3002" y="1831"/>
                </a:lnTo>
                <a:lnTo>
                  <a:pt x="3003" y="1831"/>
                </a:lnTo>
                <a:lnTo>
                  <a:pt x="3005" y="1831"/>
                </a:lnTo>
                <a:lnTo>
                  <a:pt x="3005" y="1829"/>
                </a:lnTo>
                <a:lnTo>
                  <a:pt x="3005" y="1827"/>
                </a:lnTo>
                <a:lnTo>
                  <a:pt x="3007" y="1827"/>
                </a:lnTo>
                <a:lnTo>
                  <a:pt x="3007" y="1826"/>
                </a:lnTo>
                <a:lnTo>
                  <a:pt x="3007" y="1824"/>
                </a:lnTo>
                <a:lnTo>
                  <a:pt x="3008" y="1823"/>
                </a:lnTo>
                <a:lnTo>
                  <a:pt x="3010" y="1821"/>
                </a:lnTo>
                <a:lnTo>
                  <a:pt x="3013" y="1818"/>
                </a:lnTo>
                <a:lnTo>
                  <a:pt x="3013" y="1816"/>
                </a:lnTo>
                <a:lnTo>
                  <a:pt x="3015" y="1816"/>
                </a:lnTo>
                <a:lnTo>
                  <a:pt x="3016" y="1816"/>
                </a:lnTo>
                <a:lnTo>
                  <a:pt x="3016" y="1815"/>
                </a:lnTo>
                <a:lnTo>
                  <a:pt x="3018" y="1815"/>
                </a:lnTo>
                <a:lnTo>
                  <a:pt x="3018" y="1813"/>
                </a:lnTo>
                <a:lnTo>
                  <a:pt x="3019" y="1811"/>
                </a:lnTo>
                <a:lnTo>
                  <a:pt x="3021" y="1811"/>
                </a:lnTo>
                <a:lnTo>
                  <a:pt x="3023" y="1811"/>
                </a:lnTo>
                <a:lnTo>
                  <a:pt x="3023" y="1810"/>
                </a:lnTo>
                <a:lnTo>
                  <a:pt x="3024" y="1810"/>
                </a:lnTo>
                <a:lnTo>
                  <a:pt x="3026" y="1810"/>
                </a:lnTo>
                <a:lnTo>
                  <a:pt x="3027" y="1810"/>
                </a:lnTo>
                <a:lnTo>
                  <a:pt x="3029" y="1810"/>
                </a:lnTo>
                <a:lnTo>
                  <a:pt x="3031" y="1810"/>
                </a:lnTo>
                <a:lnTo>
                  <a:pt x="3032" y="1810"/>
                </a:lnTo>
                <a:lnTo>
                  <a:pt x="3034" y="1810"/>
                </a:lnTo>
                <a:lnTo>
                  <a:pt x="3035" y="1810"/>
                </a:lnTo>
                <a:lnTo>
                  <a:pt x="3035" y="1808"/>
                </a:lnTo>
                <a:lnTo>
                  <a:pt x="3037" y="1808"/>
                </a:lnTo>
                <a:lnTo>
                  <a:pt x="3037" y="1810"/>
                </a:lnTo>
                <a:lnTo>
                  <a:pt x="3039" y="1810"/>
                </a:lnTo>
                <a:lnTo>
                  <a:pt x="3040" y="1810"/>
                </a:lnTo>
                <a:lnTo>
                  <a:pt x="3042" y="1808"/>
                </a:lnTo>
                <a:lnTo>
                  <a:pt x="3043" y="1808"/>
                </a:lnTo>
                <a:lnTo>
                  <a:pt x="3045" y="1808"/>
                </a:lnTo>
                <a:lnTo>
                  <a:pt x="3047" y="1807"/>
                </a:lnTo>
                <a:lnTo>
                  <a:pt x="3047" y="1808"/>
                </a:lnTo>
                <a:lnTo>
                  <a:pt x="3047" y="1807"/>
                </a:lnTo>
                <a:lnTo>
                  <a:pt x="3048" y="1807"/>
                </a:lnTo>
                <a:lnTo>
                  <a:pt x="3048" y="1805"/>
                </a:lnTo>
                <a:lnTo>
                  <a:pt x="3050" y="1805"/>
                </a:lnTo>
                <a:lnTo>
                  <a:pt x="3051" y="1805"/>
                </a:lnTo>
                <a:lnTo>
                  <a:pt x="3053" y="1805"/>
                </a:lnTo>
                <a:lnTo>
                  <a:pt x="3055" y="1805"/>
                </a:lnTo>
                <a:lnTo>
                  <a:pt x="3053" y="1805"/>
                </a:lnTo>
                <a:lnTo>
                  <a:pt x="3053" y="1807"/>
                </a:lnTo>
                <a:lnTo>
                  <a:pt x="3055" y="1807"/>
                </a:lnTo>
                <a:lnTo>
                  <a:pt x="3056" y="1807"/>
                </a:lnTo>
                <a:lnTo>
                  <a:pt x="3058" y="1807"/>
                </a:lnTo>
                <a:lnTo>
                  <a:pt x="3059" y="1808"/>
                </a:lnTo>
                <a:lnTo>
                  <a:pt x="3061" y="1808"/>
                </a:lnTo>
                <a:lnTo>
                  <a:pt x="3063" y="1808"/>
                </a:lnTo>
                <a:lnTo>
                  <a:pt x="3064" y="1808"/>
                </a:lnTo>
                <a:lnTo>
                  <a:pt x="3066" y="1808"/>
                </a:lnTo>
                <a:lnTo>
                  <a:pt x="3067" y="1808"/>
                </a:lnTo>
                <a:lnTo>
                  <a:pt x="3069" y="1810"/>
                </a:lnTo>
                <a:lnTo>
                  <a:pt x="3069" y="1808"/>
                </a:lnTo>
                <a:lnTo>
                  <a:pt x="3069" y="1807"/>
                </a:lnTo>
                <a:lnTo>
                  <a:pt x="3071" y="1805"/>
                </a:lnTo>
                <a:lnTo>
                  <a:pt x="3071" y="1807"/>
                </a:lnTo>
                <a:lnTo>
                  <a:pt x="3072" y="1807"/>
                </a:lnTo>
                <a:lnTo>
                  <a:pt x="3072" y="1805"/>
                </a:lnTo>
                <a:lnTo>
                  <a:pt x="3074" y="1805"/>
                </a:lnTo>
                <a:lnTo>
                  <a:pt x="3074" y="1803"/>
                </a:lnTo>
                <a:lnTo>
                  <a:pt x="3075" y="1803"/>
                </a:lnTo>
                <a:lnTo>
                  <a:pt x="3074" y="1803"/>
                </a:lnTo>
                <a:lnTo>
                  <a:pt x="3074" y="1802"/>
                </a:lnTo>
                <a:lnTo>
                  <a:pt x="3074" y="1800"/>
                </a:lnTo>
                <a:lnTo>
                  <a:pt x="3074" y="1799"/>
                </a:lnTo>
                <a:lnTo>
                  <a:pt x="3072" y="1797"/>
                </a:lnTo>
                <a:lnTo>
                  <a:pt x="3071" y="1795"/>
                </a:lnTo>
                <a:lnTo>
                  <a:pt x="3071" y="1794"/>
                </a:lnTo>
                <a:lnTo>
                  <a:pt x="3069" y="1794"/>
                </a:lnTo>
                <a:lnTo>
                  <a:pt x="3069" y="1792"/>
                </a:lnTo>
                <a:lnTo>
                  <a:pt x="3067" y="1792"/>
                </a:lnTo>
                <a:lnTo>
                  <a:pt x="3067" y="1791"/>
                </a:lnTo>
                <a:lnTo>
                  <a:pt x="3067" y="1789"/>
                </a:lnTo>
                <a:lnTo>
                  <a:pt x="3067" y="1787"/>
                </a:lnTo>
                <a:lnTo>
                  <a:pt x="3066" y="1787"/>
                </a:lnTo>
                <a:lnTo>
                  <a:pt x="3064" y="1786"/>
                </a:lnTo>
                <a:lnTo>
                  <a:pt x="3064" y="1784"/>
                </a:lnTo>
                <a:lnTo>
                  <a:pt x="3063" y="1784"/>
                </a:lnTo>
                <a:lnTo>
                  <a:pt x="3063" y="1783"/>
                </a:lnTo>
                <a:lnTo>
                  <a:pt x="3064" y="1781"/>
                </a:lnTo>
                <a:lnTo>
                  <a:pt x="3063" y="1781"/>
                </a:lnTo>
                <a:lnTo>
                  <a:pt x="3063" y="1779"/>
                </a:lnTo>
                <a:lnTo>
                  <a:pt x="3061" y="1779"/>
                </a:lnTo>
                <a:lnTo>
                  <a:pt x="3061" y="1778"/>
                </a:lnTo>
                <a:lnTo>
                  <a:pt x="3059" y="1778"/>
                </a:lnTo>
                <a:lnTo>
                  <a:pt x="3059" y="1775"/>
                </a:lnTo>
                <a:lnTo>
                  <a:pt x="3058" y="1775"/>
                </a:lnTo>
                <a:lnTo>
                  <a:pt x="3058" y="1773"/>
                </a:lnTo>
                <a:lnTo>
                  <a:pt x="3056" y="1771"/>
                </a:lnTo>
                <a:lnTo>
                  <a:pt x="3058" y="1771"/>
                </a:lnTo>
                <a:lnTo>
                  <a:pt x="3058" y="1770"/>
                </a:lnTo>
                <a:lnTo>
                  <a:pt x="3056" y="1770"/>
                </a:lnTo>
                <a:lnTo>
                  <a:pt x="3056" y="1768"/>
                </a:lnTo>
                <a:lnTo>
                  <a:pt x="3055" y="1767"/>
                </a:lnTo>
                <a:lnTo>
                  <a:pt x="3053" y="1765"/>
                </a:lnTo>
                <a:lnTo>
                  <a:pt x="3053" y="1763"/>
                </a:lnTo>
                <a:lnTo>
                  <a:pt x="3051" y="1762"/>
                </a:lnTo>
                <a:lnTo>
                  <a:pt x="3050" y="1759"/>
                </a:lnTo>
                <a:lnTo>
                  <a:pt x="3050" y="1757"/>
                </a:lnTo>
                <a:lnTo>
                  <a:pt x="3048" y="1755"/>
                </a:lnTo>
                <a:lnTo>
                  <a:pt x="3048" y="1757"/>
                </a:lnTo>
                <a:lnTo>
                  <a:pt x="3047" y="1755"/>
                </a:lnTo>
                <a:lnTo>
                  <a:pt x="3045" y="1754"/>
                </a:lnTo>
                <a:lnTo>
                  <a:pt x="3045" y="1752"/>
                </a:lnTo>
                <a:lnTo>
                  <a:pt x="3043" y="1751"/>
                </a:lnTo>
                <a:lnTo>
                  <a:pt x="3043" y="1749"/>
                </a:lnTo>
                <a:lnTo>
                  <a:pt x="3042" y="1747"/>
                </a:lnTo>
                <a:lnTo>
                  <a:pt x="3040" y="1747"/>
                </a:lnTo>
                <a:lnTo>
                  <a:pt x="3040" y="1746"/>
                </a:lnTo>
                <a:lnTo>
                  <a:pt x="3040" y="1744"/>
                </a:lnTo>
                <a:lnTo>
                  <a:pt x="3039" y="1744"/>
                </a:lnTo>
                <a:lnTo>
                  <a:pt x="3037" y="1743"/>
                </a:lnTo>
                <a:lnTo>
                  <a:pt x="3037" y="1741"/>
                </a:lnTo>
                <a:lnTo>
                  <a:pt x="3035" y="1741"/>
                </a:lnTo>
                <a:lnTo>
                  <a:pt x="3035" y="1739"/>
                </a:lnTo>
                <a:lnTo>
                  <a:pt x="3034" y="1739"/>
                </a:lnTo>
                <a:lnTo>
                  <a:pt x="3034" y="1738"/>
                </a:lnTo>
                <a:lnTo>
                  <a:pt x="3032" y="1735"/>
                </a:lnTo>
                <a:lnTo>
                  <a:pt x="3032" y="1733"/>
                </a:lnTo>
                <a:lnTo>
                  <a:pt x="3034" y="1733"/>
                </a:lnTo>
                <a:lnTo>
                  <a:pt x="3034" y="1731"/>
                </a:lnTo>
                <a:lnTo>
                  <a:pt x="3034" y="1730"/>
                </a:lnTo>
                <a:lnTo>
                  <a:pt x="3032" y="1730"/>
                </a:lnTo>
                <a:lnTo>
                  <a:pt x="3032" y="1731"/>
                </a:lnTo>
                <a:lnTo>
                  <a:pt x="3032" y="1733"/>
                </a:lnTo>
                <a:lnTo>
                  <a:pt x="3031" y="1731"/>
                </a:lnTo>
                <a:lnTo>
                  <a:pt x="3031" y="1730"/>
                </a:lnTo>
                <a:lnTo>
                  <a:pt x="3029" y="1728"/>
                </a:lnTo>
                <a:lnTo>
                  <a:pt x="3029" y="1727"/>
                </a:lnTo>
                <a:lnTo>
                  <a:pt x="3029" y="1725"/>
                </a:lnTo>
                <a:lnTo>
                  <a:pt x="3027" y="1723"/>
                </a:lnTo>
                <a:lnTo>
                  <a:pt x="3027" y="1722"/>
                </a:lnTo>
                <a:lnTo>
                  <a:pt x="3026" y="1722"/>
                </a:lnTo>
                <a:lnTo>
                  <a:pt x="3026" y="1720"/>
                </a:lnTo>
                <a:lnTo>
                  <a:pt x="3027" y="1720"/>
                </a:lnTo>
                <a:lnTo>
                  <a:pt x="3027" y="1719"/>
                </a:lnTo>
                <a:lnTo>
                  <a:pt x="3026" y="1717"/>
                </a:lnTo>
                <a:lnTo>
                  <a:pt x="3024" y="1717"/>
                </a:lnTo>
                <a:lnTo>
                  <a:pt x="3024" y="1715"/>
                </a:lnTo>
                <a:lnTo>
                  <a:pt x="3026" y="1715"/>
                </a:lnTo>
                <a:lnTo>
                  <a:pt x="3026" y="1714"/>
                </a:lnTo>
                <a:lnTo>
                  <a:pt x="3024" y="1714"/>
                </a:lnTo>
                <a:lnTo>
                  <a:pt x="3023" y="1712"/>
                </a:lnTo>
                <a:lnTo>
                  <a:pt x="3021" y="1712"/>
                </a:lnTo>
                <a:lnTo>
                  <a:pt x="3021" y="1711"/>
                </a:lnTo>
                <a:lnTo>
                  <a:pt x="3019" y="1711"/>
                </a:lnTo>
                <a:lnTo>
                  <a:pt x="3019" y="1712"/>
                </a:lnTo>
                <a:lnTo>
                  <a:pt x="3019" y="1711"/>
                </a:lnTo>
                <a:lnTo>
                  <a:pt x="3018" y="1711"/>
                </a:lnTo>
                <a:lnTo>
                  <a:pt x="3018" y="1709"/>
                </a:lnTo>
                <a:lnTo>
                  <a:pt x="3018" y="1707"/>
                </a:lnTo>
                <a:lnTo>
                  <a:pt x="3019" y="1706"/>
                </a:lnTo>
                <a:lnTo>
                  <a:pt x="3019" y="1704"/>
                </a:lnTo>
                <a:lnTo>
                  <a:pt x="3019" y="1703"/>
                </a:lnTo>
                <a:lnTo>
                  <a:pt x="3018" y="1703"/>
                </a:lnTo>
                <a:lnTo>
                  <a:pt x="3016" y="1701"/>
                </a:lnTo>
                <a:lnTo>
                  <a:pt x="3015" y="1699"/>
                </a:lnTo>
                <a:lnTo>
                  <a:pt x="3015" y="1698"/>
                </a:lnTo>
                <a:lnTo>
                  <a:pt x="3015" y="1696"/>
                </a:lnTo>
                <a:lnTo>
                  <a:pt x="3016" y="1696"/>
                </a:lnTo>
                <a:lnTo>
                  <a:pt x="3016" y="1695"/>
                </a:lnTo>
                <a:lnTo>
                  <a:pt x="3015" y="1691"/>
                </a:lnTo>
                <a:lnTo>
                  <a:pt x="3013" y="1691"/>
                </a:lnTo>
                <a:lnTo>
                  <a:pt x="3013" y="1690"/>
                </a:lnTo>
                <a:lnTo>
                  <a:pt x="3013" y="1691"/>
                </a:lnTo>
                <a:lnTo>
                  <a:pt x="3011" y="1691"/>
                </a:lnTo>
                <a:lnTo>
                  <a:pt x="3010" y="1690"/>
                </a:lnTo>
                <a:lnTo>
                  <a:pt x="3011" y="1691"/>
                </a:lnTo>
                <a:lnTo>
                  <a:pt x="3011" y="1693"/>
                </a:lnTo>
                <a:lnTo>
                  <a:pt x="3010" y="1695"/>
                </a:lnTo>
                <a:lnTo>
                  <a:pt x="3010" y="1693"/>
                </a:lnTo>
                <a:lnTo>
                  <a:pt x="3008" y="1693"/>
                </a:lnTo>
                <a:lnTo>
                  <a:pt x="3008" y="1691"/>
                </a:lnTo>
                <a:lnTo>
                  <a:pt x="3008" y="1693"/>
                </a:lnTo>
                <a:lnTo>
                  <a:pt x="3007" y="1693"/>
                </a:lnTo>
                <a:lnTo>
                  <a:pt x="3007" y="1691"/>
                </a:lnTo>
                <a:lnTo>
                  <a:pt x="3005" y="1690"/>
                </a:lnTo>
                <a:lnTo>
                  <a:pt x="3007" y="1690"/>
                </a:lnTo>
                <a:lnTo>
                  <a:pt x="3005" y="1690"/>
                </a:lnTo>
                <a:lnTo>
                  <a:pt x="3007" y="1690"/>
                </a:lnTo>
                <a:lnTo>
                  <a:pt x="3007" y="1688"/>
                </a:lnTo>
                <a:lnTo>
                  <a:pt x="3008" y="1688"/>
                </a:lnTo>
                <a:lnTo>
                  <a:pt x="3008" y="1690"/>
                </a:lnTo>
                <a:lnTo>
                  <a:pt x="3008" y="1688"/>
                </a:lnTo>
                <a:lnTo>
                  <a:pt x="3010" y="1688"/>
                </a:lnTo>
                <a:lnTo>
                  <a:pt x="3008" y="1687"/>
                </a:lnTo>
                <a:lnTo>
                  <a:pt x="3007" y="1687"/>
                </a:lnTo>
                <a:lnTo>
                  <a:pt x="3005" y="1685"/>
                </a:lnTo>
                <a:lnTo>
                  <a:pt x="3003" y="1685"/>
                </a:lnTo>
                <a:lnTo>
                  <a:pt x="3003" y="1683"/>
                </a:lnTo>
                <a:lnTo>
                  <a:pt x="3002" y="1682"/>
                </a:lnTo>
                <a:lnTo>
                  <a:pt x="3000" y="1680"/>
                </a:lnTo>
                <a:lnTo>
                  <a:pt x="2999" y="1680"/>
                </a:lnTo>
                <a:lnTo>
                  <a:pt x="2997" y="1679"/>
                </a:lnTo>
                <a:lnTo>
                  <a:pt x="2997" y="1677"/>
                </a:lnTo>
                <a:lnTo>
                  <a:pt x="2995" y="1677"/>
                </a:lnTo>
                <a:lnTo>
                  <a:pt x="2995" y="1675"/>
                </a:lnTo>
                <a:lnTo>
                  <a:pt x="2994" y="1674"/>
                </a:lnTo>
                <a:lnTo>
                  <a:pt x="2994" y="1675"/>
                </a:lnTo>
                <a:lnTo>
                  <a:pt x="2992" y="1675"/>
                </a:lnTo>
                <a:lnTo>
                  <a:pt x="2992" y="1674"/>
                </a:lnTo>
                <a:lnTo>
                  <a:pt x="2992" y="1672"/>
                </a:lnTo>
                <a:lnTo>
                  <a:pt x="2991" y="1672"/>
                </a:lnTo>
                <a:lnTo>
                  <a:pt x="2989" y="1672"/>
                </a:lnTo>
                <a:lnTo>
                  <a:pt x="2991" y="1671"/>
                </a:lnTo>
                <a:lnTo>
                  <a:pt x="2989" y="1671"/>
                </a:lnTo>
                <a:lnTo>
                  <a:pt x="2987" y="1671"/>
                </a:lnTo>
                <a:lnTo>
                  <a:pt x="2987" y="1669"/>
                </a:lnTo>
                <a:lnTo>
                  <a:pt x="2986" y="1669"/>
                </a:lnTo>
                <a:lnTo>
                  <a:pt x="2986" y="1671"/>
                </a:lnTo>
                <a:lnTo>
                  <a:pt x="2987" y="1671"/>
                </a:lnTo>
                <a:lnTo>
                  <a:pt x="2987" y="1672"/>
                </a:lnTo>
                <a:lnTo>
                  <a:pt x="2986" y="1672"/>
                </a:lnTo>
                <a:lnTo>
                  <a:pt x="2984" y="1671"/>
                </a:lnTo>
                <a:lnTo>
                  <a:pt x="2984" y="1669"/>
                </a:lnTo>
                <a:lnTo>
                  <a:pt x="2983" y="1669"/>
                </a:lnTo>
                <a:lnTo>
                  <a:pt x="2983" y="1671"/>
                </a:lnTo>
                <a:lnTo>
                  <a:pt x="2984" y="1672"/>
                </a:lnTo>
                <a:lnTo>
                  <a:pt x="2986" y="1674"/>
                </a:lnTo>
                <a:lnTo>
                  <a:pt x="2986" y="1675"/>
                </a:lnTo>
                <a:lnTo>
                  <a:pt x="2984" y="1675"/>
                </a:lnTo>
                <a:lnTo>
                  <a:pt x="2984" y="1674"/>
                </a:lnTo>
                <a:lnTo>
                  <a:pt x="2983" y="1672"/>
                </a:lnTo>
                <a:lnTo>
                  <a:pt x="2981" y="1672"/>
                </a:lnTo>
                <a:lnTo>
                  <a:pt x="2983" y="1674"/>
                </a:lnTo>
                <a:lnTo>
                  <a:pt x="2981" y="1675"/>
                </a:lnTo>
                <a:lnTo>
                  <a:pt x="2981" y="1674"/>
                </a:lnTo>
                <a:lnTo>
                  <a:pt x="2979" y="1674"/>
                </a:lnTo>
                <a:lnTo>
                  <a:pt x="2978" y="1674"/>
                </a:lnTo>
                <a:lnTo>
                  <a:pt x="2979" y="1672"/>
                </a:lnTo>
                <a:lnTo>
                  <a:pt x="2978" y="1672"/>
                </a:lnTo>
                <a:lnTo>
                  <a:pt x="2978" y="1674"/>
                </a:lnTo>
                <a:lnTo>
                  <a:pt x="2976" y="1672"/>
                </a:lnTo>
                <a:lnTo>
                  <a:pt x="2976" y="1671"/>
                </a:lnTo>
                <a:lnTo>
                  <a:pt x="2975" y="1671"/>
                </a:lnTo>
                <a:lnTo>
                  <a:pt x="2975" y="1669"/>
                </a:lnTo>
                <a:lnTo>
                  <a:pt x="2975" y="1667"/>
                </a:lnTo>
                <a:lnTo>
                  <a:pt x="2973" y="1667"/>
                </a:lnTo>
                <a:lnTo>
                  <a:pt x="2971" y="1667"/>
                </a:lnTo>
                <a:lnTo>
                  <a:pt x="2970" y="1667"/>
                </a:lnTo>
                <a:lnTo>
                  <a:pt x="2968" y="1667"/>
                </a:lnTo>
                <a:lnTo>
                  <a:pt x="2967" y="1667"/>
                </a:lnTo>
                <a:lnTo>
                  <a:pt x="2967" y="1666"/>
                </a:lnTo>
                <a:lnTo>
                  <a:pt x="2967" y="1664"/>
                </a:lnTo>
                <a:lnTo>
                  <a:pt x="2967" y="1663"/>
                </a:lnTo>
                <a:lnTo>
                  <a:pt x="2965" y="1663"/>
                </a:lnTo>
                <a:lnTo>
                  <a:pt x="2965" y="1664"/>
                </a:lnTo>
                <a:lnTo>
                  <a:pt x="2963" y="1664"/>
                </a:lnTo>
                <a:lnTo>
                  <a:pt x="2962" y="1664"/>
                </a:lnTo>
                <a:lnTo>
                  <a:pt x="2963" y="1666"/>
                </a:lnTo>
                <a:lnTo>
                  <a:pt x="2965" y="1666"/>
                </a:lnTo>
                <a:lnTo>
                  <a:pt x="2965" y="1667"/>
                </a:lnTo>
                <a:lnTo>
                  <a:pt x="2965" y="1669"/>
                </a:lnTo>
                <a:lnTo>
                  <a:pt x="2963" y="1669"/>
                </a:lnTo>
                <a:lnTo>
                  <a:pt x="2962" y="1669"/>
                </a:lnTo>
                <a:lnTo>
                  <a:pt x="2960" y="1669"/>
                </a:lnTo>
                <a:lnTo>
                  <a:pt x="2960" y="1667"/>
                </a:lnTo>
                <a:lnTo>
                  <a:pt x="2962" y="1666"/>
                </a:lnTo>
                <a:lnTo>
                  <a:pt x="2960" y="1664"/>
                </a:lnTo>
                <a:lnTo>
                  <a:pt x="2960" y="1663"/>
                </a:lnTo>
                <a:lnTo>
                  <a:pt x="2959" y="1663"/>
                </a:lnTo>
                <a:lnTo>
                  <a:pt x="2957" y="1661"/>
                </a:lnTo>
                <a:lnTo>
                  <a:pt x="2957" y="1659"/>
                </a:lnTo>
                <a:lnTo>
                  <a:pt x="2955" y="1659"/>
                </a:lnTo>
                <a:lnTo>
                  <a:pt x="2955" y="1658"/>
                </a:lnTo>
                <a:lnTo>
                  <a:pt x="2955" y="1655"/>
                </a:lnTo>
                <a:lnTo>
                  <a:pt x="2955" y="1653"/>
                </a:lnTo>
                <a:lnTo>
                  <a:pt x="2954" y="1651"/>
                </a:lnTo>
                <a:lnTo>
                  <a:pt x="2955" y="1650"/>
                </a:lnTo>
                <a:lnTo>
                  <a:pt x="2955" y="1648"/>
                </a:lnTo>
                <a:lnTo>
                  <a:pt x="2955" y="1647"/>
                </a:lnTo>
                <a:lnTo>
                  <a:pt x="2957" y="1645"/>
                </a:lnTo>
                <a:lnTo>
                  <a:pt x="2957" y="1643"/>
                </a:lnTo>
                <a:lnTo>
                  <a:pt x="2959" y="1643"/>
                </a:lnTo>
                <a:lnTo>
                  <a:pt x="2960" y="1643"/>
                </a:lnTo>
                <a:lnTo>
                  <a:pt x="2959" y="1645"/>
                </a:lnTo>
                <a:lnTo>
                  <a:pt x="2960" y="1645"/>
                </a:lnTo>
                <a:lnTo>
                  <a:pt x="2962" y="1645"/>
                </a:lnTo>
                <a:lnTo>
                  <a:pt x="2962" y="1643"/>
                </a:lnTo>
                <a:lnTo>
                  <a:pt x="2963" y="1642"/>
                </a:lnTo>
                <a:lnTo>
                  <a:pt x="2963" y="1640"/>
                </a:lnTo>
                <a:lnTo>
                  <a:pt x="2963" y="1639"/>
                </a:lnTo>
                <a:lnTo>
                  <a:pt x="2963" y="1640"/>
                </a:lnTo>
                <a:lnTo>
                  <a:pt x="2965" y="1640"/>
                </a:lnTo>
                <a:lnTo>
                  <a:pt x="2967" y="1642"/>
                </a:lnTo>
                <a:lnTo>
                  <a:pt x="2968" y="1640"/>
                </a:lnTo>
                <a:lnTo>
                  <a:pt x="2967" y="1640"/>
                </a:lnTo>
                <a:lnTo>
                  <a:pt x="2965" y="1640"/>
                </a:lnTo>
                <a:lnTo>
                  <a:pt x="2965" y="1639"/>
                </a:lnTo>
                <a:lnTo>
                  <a:pt x="2967" y="1637"/>
                </a:lnTo>
                <a:lnTo>
                  <a:pt x="2965" y="1637"/>
                </a:lnTo>
                <a:lnTo>
                  <a:pt x="2963" y="1637"/>
                </a:lnTo>
                <a:lnTo>
                  <a:pt x="2963" y="1634"/>
                </a:lnTo>
                <a:lnTo>
                  <a:pt x="2963" y="1632"/>
                </a:lnTo>
                <a:lnTo>
                  <a:pt x="2962" y="1632"/>
                </a:lnTo>
                <a:lnTo>
                  <a:pt x="2962" y="1634"/>
                </a:lnTo>
                <a:lnTo>
                  <a:pt x="2962" y="1635"/>
                </a:lnTo>
                <a:lnTo>
                  <a:pt x="2960" y="1635"/>
                </a:lnTo>
                <a:lnTo>
                  <a:pt x="2959" y="1635"/>
                </a:lnTo>
                <a:lnTo>
                  <a:pt x="2957" y="1635"/>
                </a:lnTo>
                <a:lnTo>
                  <a:pt x="2955" y="1635"/>
                </a:lnTo>
                <a:lnTo>
                  <a:pt x="2955" y="1637"/>
                </a:lnTo>
                <a:lnTo>
                  <a:pt x="2957" y="1637"/>
                </a:lnTo>
                <a:lnTo>
                  <a:pt x="2955" y="1639"/>
                </a:lnTo>
                <a:lnTo>
                  <a:pt x="2955" y="1637"/>
                </a:lnTo>
                <a:lnTo>
                  <a:pt x="2955" y="1639"/>
                </a:lnTo>
                <a:lnTo>
                  <a:pt x="2954" y="1639"/>
                </a:lnTo>
                <a:lnTo>
                  <a:pt x="2952" y="1637"/>
                </a:lnTo>
                <a:lnTo>
                  <a:pt x="2952" y="1635"/>
                </a:lnTo>
                <a:lnTo>
                  <a:pt x="2951" y="1635"/>
                </a:lnTo>
                <a:lnTo>
                  <a:pt x="2951" y="1637"/>
                </a:lnTo>
                <a:lnTo>
                  <a:pt x="2949" y="1637"/>
                </a:lnTo>
                <a:lnTo>
                  <a:pt x="2949" y="1639"/>
                </a:lnTo>
                <a:lnTo>
                  <a:pt x="2951" y="1639"/>
                </a:lnTo>
                <a:lnTo>
                  <a:pt x="2951" y="1640"/>
                </a:lnTo>
                <a:lnTo>
                  <a:pt x="2949" y="1640"/>
                </a:lnTo>
                <a:lnTo>
                  <a:pt x="2949" y="1639"/>
                </a:lnTo>
                <a:lnTo>
                  <a:pt x="2947" y="1639"/>
                </a:lnTo>
                <a:lnTo>
                  <a:pt x="2947" y="1637"/>
                </a:lnTo>
                <a:lnTo>
                  <a:pt x="2946" y="1637"/>
                </a:lnTo>
                <a:lnTo>
                  <a:pt x="2947" y="1637"/>
                </a:lnTo>
                <a:lnTo>
                  <a:pt x="2946" y="1635"/>
                </a:lnTo>
                <a:lnTo>
                  <a:pt x="2944" y="1635"/>
                </a:lnTo>
                <a:lnTo>
                  <a:pt x="2943" y="1635"/>
                </a:lnTo>
                <a:lnTo>
                  <a:pt x="2941" y="1634"/>
                </a:lnTo>
                <a:lnTo>
                  <a:pt x="2939" y="1632"/>
                </a:lnTo>
                <a:lnTo>
                  <a:pt x="2939" y="1631"/>
                </a:lnTo>
                <a:lnTo>
                  <a:pt x="2938" y="1631"/>
                </a:lnTo>
                <a:lnTo>
                  <a:pt x="2938" y="1629"/>
                </a:lnTo>
                <a:lnTo>
                  <a:pt x="2938" y="1627"/>
                </a:lnTo>
                <a:lnTo>
                  <a:pt x="2939" y="1627"/>
                </a:lnTo>
                <a:lnTo>
                  <a:pt x="2939" y="1626"/>
                </a:lnTo>
                <a:lnTo>
                  <a:pt x="2939" y="1624"/>
                </a:lnTo>
                <a:lnTo>
                  <a:pt x="2939" y="1623"/>
                </a:lnTo>
                <a:lnTo>
                  <a:pt x="2938" y="1621"/>
                </a:lnTo>
                <a:lnTo>
                  <a:pt x="2936" y="1623"/>
                </a:lnTo>
                <a:lnTo>
                  <a:pt x="2936" y="1621"/>
                </a:lnTo>
                <a:lnTo>
                  <a:pt x="2935" y="1621"/>
                </a:lnTo>
                <a:lnTo>
                  <a:pt x="2935" y="1619"/>
                </a:lnTo>
                <a:lnTo>
                  <a:pt x="2933" y="1621"/>
                </a:lnTo>
                <a:lnTo>
                  <a:pt x="2933" y="1619"/>
                </a:lnTo>
                <a:lnTo>
                  <a:pt x="2931" y="1618"/>
                </a:lnTo>
                <a:lnTo>
                  <a:pt x="2930" y="1618"/>
                </a:lnTo>
                <a:lnTo>
                  <a:pt x="2928" y="1618"/>
                </a:lnTo>
                <a:lnTo>
                  <a:pt x="2930" y="1618"/>
                </a:lnTo>
                <a:lnTo>
                  <a:pt x="2930" y="1616"/>
                </a:lnTo>
                <a:lnTo>
                  <a:pt x="2931" y="1616"/>
                </a:lnTo>
                <a:lnTo>
                  <a:pt x="2933" y="1615"/>
                </a:lnTo>
                <a:lnTo>
                  <a:pt x="2931" y="1615"/>
                </a:lnTo>
                <a:lnTo>
                  <a:pt x="2931" y="1613"/>
                </a:lnTo>
                <a:lnTo>
                  <a:pt x="2933" y="1613"/>
                </a:lnTo>
                <a:lnTo>
                  <a:pt x="2933" y="1611"/>
                </a:lnTo>
                <a:lnTo>
                  <a:pt x="2931" y="1611"/>
                </a:lnTo>
                <a:lnTo>
                  <a:pt x="2931" y="1610"/>
                </a:lnTo>
                <a:lnTo>
                  <a:pt x="2930" y="1610"/>
                </a:lnTo>
                <a:lnTo>
                  <a:pt x="2930" y="1608"/>
                </a:lnTo>
                <a:lnTo>
                  <a:pt x="2930" y="1607"/>
                </a:lnTo>
                <a:lnTo>
                  <a:pt x="2928" y="1605"/>
                </a:lnTo>
                <a:lnTo>
                  <a:pt x="2928" y="1603"/>
                </a:lnTo>
                <a:lnTo>
                  <a:pt x="2930" y="1603"/>
                </a:lnTo>
                <a:lnTo>
                  <a:pt x="2930" y="1602"/>
                </a:lnTo>
                <a:lnTo>
                  <a:pt x="2928" y="1602"/>
                </a:lnTo>
                <a:lnTo>
                  <a:pt x="2927" y="1602"/>
                </a:lnTo>
                <a:lnTo>
                  <a:pt x="2925" y="1602"/>
                </a:lnTo>
                <a:lnTo>
                  <a:pt x="2925" y="1600"/>
                </a:lnTo>
                <a:lnTo>
                  <a:pt x="2927" y="1599"/>
                </a:lnTo>
                <a:lnTo>
                  <a:pt x="2927" y="1597"/>
                </a:lnTo>
                <a:lnTo>
                  <a:pt x="2927" y="1595"/>
                </a:lnTo>
                <a:lnTo>
                  <a:pt x="2927" y="1594"/>
                </a:lnTo>
                <a:lnTo>
                  <a:pt x="2927" y="1592"/>
                </a:lnTo>
                <a:lnTo>
                  <a:pt x="2927" y="1591"/>
                </a:lnTo>
                <a:lnTo>
                  <a:pt x="2927" y="1589"/>
                </a:lnTo>
                <a:lnTo>
                  <a:pt x="2925" y="1589"/>
                </a:lnTo>
                <a:lnTo>
                  <a:pt x="2925" y="1587"/>
                </a:lnTo>
                <a:lnTo>
                  <a:pt x="2923" y="1587"/>
                </a:lnTo>
                <a:lnTo>
                  <a:pt x="2923" y="1586"/>
                </a:lnTo>
                <a:lnTo>
                  <a:pt x="2922" y="1586"/>
                </a:lnTo>
                <a:lnTo>
                  <a:pt x="2923" y="1586"/>
                </a:lnTo>
                <a:lnTo>
                  <a:pt x="2923" y="1584"/>
                </a:lnTo>
                <a:lnTo>
                  <a:pt x="2922" y="1584"/>
                </a:lnTo>
                <a:lnTo>
                  <a:pt x="2923" y="1581"/>
                </a:lnTo>
                <a:lnTo>
                  <a:pt x="2923" y="1579"/>
                </a:lnTo>
                <a:lnTo>
                  <a:pt x="2923" y="1578"/>
                </a:lnTo>
                <a:lnTo>
                  <a:pt x="2815" y="1639"/>
                </a:lnTo>
                <a:lnTo>
                  <a:pt x="2813" y="1639"/>
                </a:lnTo>
                <a:lnTo>
                  <a:pt x="2811" y="1640"/>
                </a:lnTo>
                <a:lnTo>
                  <a:pt x="2811" y="1642"/>
                </a:lnTo>
                <a:lnTo>
                  <a:pt x="2811" y="1643"/>
                </a:lnTo>
                <a:lnTo>
                  <a:pt x="2808" y="1645"/>
                </a:lnTo>
                <a:lnTo>
                  <a:pt x="2805" y="1645"/>
                </a:lnTo>
                <a:lnTo>
                  <a:pt x="2803" y="1647"/>
                </a:lnTo>
                <a:lnTo>
                  <a:pt x="2803" y="1650"/>
                </a:lnTo>
                <a:lnTo>
                  <a:pt x="2802" y="1651"/>
                </a:lnTo>
                <a:lnTo>
                  <a:pt x="2800" y="1653"/>
                </a:lnTo>
                <a:lnTo>
                  <a:pt x="2802" y="1655"/>
                </a:lnTo>
                <a:lnTo>
                  <a:pt x="2800" y="1656"/>
                </a:lnTo>
                <a:lnTo>
                  <a:pt x="2800" y="1658"/>
                </a:lnTo>
                <a:lnTo>
                  <a:pt x="2799" y="1659"/>
                </a:lnTo>
                <a:lnTo>
                  <a:pt x="2797" y="1661"/>
                </a:lnTo>
                <a:lnTo>
                  <a:pt x="2794" y="1663"/>
                </a:lnTo>
                <a:lnTo>
                  <a:pt x="2792" y="1664"/>
                </a:lnTo>
                <a:lnTo>
                  <a:pt x="2792" y="1666"/>
                </a:lnTo>
                <a:lnTo>
                  <a:pt x="2789" y="1667"/>
                </a:lnTo>
                <a:lnTo>
                  <a:pt x="2789" y="1669"/>
                </a:lnTo>
                <a:lnTo>
                  <a:pt x="2787" y="1671"/>
                </a:lnTo>
                <a:lnTo>
                  <a:pt x="2781" y="1677"/>
                </a:lnTo>
                <a:lnTo>
                  <a:pt x="2779" y="1679"/>
                </a:lnTo>
                <a:lnTo>
                  <a:pt x="2776" y="1679"/>
                </a:lnTo>
                <a:lnTo>
                  <a:pt x="2775" y="1679"/>
                </a:lnTo>
                <a:lnTo>
                  <a:pt x="2773" y="1680"/>
                </a:lnTo>
                <a:lnTo>
                  <a:pt x="2775" y="1680"/>
                </a:lnTo>
                <a:lnTo>
                  <a:pt x="2775" y="1682"/>
                </a:lnTo>
                <a:lnTo>
                  <a:pt x="2776" y="1682"/>
                </a:lnTo>
                <a:lnTo>
                  <a:pt x="2776" y="1683"/>
                </a:lnTo>
                <a:lnTo>
                  <a:pt x="2778" y="1683"/>
                </a:lnTo>
                <a:lnTo>
                  <a:pt x="2779" y="1683"/>
                </a:lnTo>
                <a:lnTo>
                  <a:pt x="2781" y="1682"/>
                </a:lnTo>
                <a:lnTo>
                  <a:pt x="2783" y="1679"/>
                </a:lnTo>
                <a:lnTo>
                  <a:pt x="2784" y="1679"/>
                </a:lnTo>
                <a:lnTo>
                  <a:pt x="2787" y="1680"/>
                </a:lnTo>
                <a:lnTo>
                  <a:pt x="2789" y="1682"/>
                </a:lnTo>
                <a:lnTo>
                  <a:pt x="2789" y="1683"/>
                </a:lnTo>
                <a:lnTo>
                  <a:pt x="2789" y="1685"/>
                </a:lnTo>
                <a:lnTo>
                  <a:pt x="2789" y="1687"/>
                </a:lnTo>
                <a:lnTo>
                  <a:pt x="2789" y="1688"/>
                </a:lnTo>
                <a:lnTo>
                  <a:pt x="2787" y="1690"/>
                </a:lnTo>
                <a:lnTo>
                  <a:pt x="2786" y="1691"/>
                </a:lnTo>
                <a:lnTo>
                  <a:pt x="2784" y="1693"/>
                </a:lnTo>
                <a:lnTo>
                  <a:pt x="2783" y="1698"/>
                </a:lnTo>
                <a:lnTo>
                  <a:pt x="2779" y="1701"/>
                </a:lnTo>
                <a:lnTo>
                  <a:pt x="2779" y="1703"/>
                </a:lnTo>
                <a:lnTo>
                  <a:pt x="2778" y="1704"/>
                </a:lnTo>
                <a:lnTo>
                  <a:pt x="2776" y="1709"/>
                </a:lnTo>
                <a:lnTo>
                  <a:pt x="2773" y="1711"/>
                </a:lnTo>
                <a:lnTo>
                  <a:pt x="2771" y="1712"/>
                </a:lnTo>
                <a:lnTo>
                  <a:pt x="2770" y="1714"/>
                </a:lnTo>
                <a:lnTo>
                  <a:pt x="2770" y="1715"/>
                </a:lnTo>
                <a:lnTo>
                  <a:pt x="2768" y="1715"/>
                </a:lnTo>
                <a:lnTo>
                  <a:pt x="2767" y="1717"/>
                </a:lnTo>
                <a:lnTo>
                  <a:pt x="2765" y="1717"/>
                </a:lnTo>
                <a:lnTo>
                  <a:pt x="2765" y="1715"/>
                </a:lnTo>
                <a:lnTo>
                  <a:pt x="2763" y="1715"/>
                </a:lnTo>
                <a:lnTo>
                  <a:pt x="2762" y="1715"/>
                </a:lnTo>
                <a:lnTo>
                  <a:pt x="2760" y="1715"/>
                </a:lnTo>
                <a:lnTo>
                  <a:pt x="2762" y="1715"/>
                </a:lnTo>
                <a:lnTo>
                  <a:pt x="2762" y="1717"/>
                </a:lnTo>
                <a:lnTo>
                  <a:pt x="2760" y="1717"/>
                </a:lnTo>
                <a:lnTo>
                  <a:pt x="2759" y="1717"/>
                </a:lnTo>
                <a:lnTo>
                  <a:pt x="2757" y="1717"/>
                </a:lnTo>
                <a:lnTo>
                  <a:pt x="2755" y="1717"/>
                </a:lnTo>
                <a:lnTo>
                  <a:pt x="2752" y="1715"/>
                </a:lnTo>
                <a:lnTo>
                  <a:pt x="2752" y="1714"/>
                </a:lnTo>
                <a:lnTo>
                  <a:pt x="2752" y="1712"/>
                </a:lnTo>
                <a:lnTo>
                  <a:pt x="2751" y="1712"/>
                </a:lnTo>
                <a:lnTo>
                  <a:pt x="2751" y="1711"/>
                </a:lnTo>
                <a:lnTo>
                  <a:pt x="2749" y="1709"/>
                </a:lnTo>
                <a:lnTo>
                  <a:pt x="2747" y="1711"/>
                </a:lnTo>
                <a:lnTo>
                  <a:pt x="2747" y="1712"/>
                </a:lnTo>
                <a:lnTo>
                  <a:pt x="2747" y="1714"/>
                </a:lnTo>
                <a:lnTo>
                  <a:pt x="2749" y="1714"/>
                </a:lnTo>
                <a:lnTo>
                  <a:pt x="2749" y="1715"/>
                </a:lnTo>
                <a:lnTo>
                  <a:pt x="2749" y="1717"/>
                </a:lnTo>
                <a:lnTo>
                  <a:pt x="2751" y="1717"/>
                </a:lnTo>
                <a:lnTo>
                  <a:pt x="2752" y="1717"/>
                </a:lnTo>
                <a:lnTo>
                  <a:pt x="2752" y="1719"/>
                </a:lnTo>
                <a:lnTo>
                  <a:pt x="2752" y="1720"/>
                </a:lnTo>
                <a:lnTo>
                  <a:pt x="2752" y="1722"/>
                </a:lnTo>
                <a:lnTo>
                  <a:pt x="2752" y="1723"/>
                </a:lnTo>
                <a:lnTo>
                  <a:pt x="2751" y="1725"/>
                </a:lnTo>
                <a:lnTo>
                  <a:pt x="2749" y="1725"/>
                </a:lnTo>
                <a:lnTo>
                  <a:pt x="2747" y="1727"/>
                </a:lnTo>
                <a:lnTo>
                  <a:pt x="2746" y="1727"/>
                </a:lnTo>
                <a:lnTo>
                  <a:pt x="2746" y="1728"/>
                </a:lnTo>
                <a:lnTo>
                  <a:pt x="2747" y="1728"/>
                </a:lnTo>
                <a:lnTo>
                  <a:pt x="2749" y="1728"/>
                </a:lnTo>
                <a:lnTo>
                  <a:pt x="2751" y="1730"/>
                </a:lnTo>
                <a:lnTo>
                  <a:pt x="2751" y="1733"/>
                </a:lnTo>
                <a:lnTo>
                  <a:pt x="2749" y="1735"/>
                </a:lnTo>
                <a:lnTo>
                  <a:pt x="2749" y="1736"/>
                </a:lnTo>
                <a:lnTo>
                  <a:pt x="2747" y="1738"/>
                </a:lnTo>
                <a:lnTo>
                  <a:pt x="2746" y="1739"/>
                </a:lnTo>
                <a:lnTo>
                  <a:pt x="2743" y="1741"/>
                </a:lnTo>
                <a:lnTo>
                  <a:pt x="2741" y="1741"/>
                </a:lnTo>
                <a:lnTo>
                  <a:pt x="2739" y="1746"/>
                </a:lnTo>
                <a:lnTo>
                  <a:pt x="2738" y="1747"/>
                </a:lnTo>
                <a:lnTo>
                  <a:pt x="2738" y="1749"/>
                </a:lnTo>
                <a:lnTo>
                  <a:pt x="2736" y="1751"/>
                </a:lnTo>
                <a:lnTo>
                  <a:pt x="2735" y="1751"/>
                </a:lnTo>
                <a:lnTo>
                  <a:pt x="2731" y="1754"/>
                </a:lnTo>
                <a:lnTo>
                  <a:pt x="2731" y="1755"/>
                </a:lnTo>
                <a:lnTo>
                  <a:pt x="2733" y="1755"/>
                </a:lnTo>
                <a:lnTo>
                  <a:pt x="2735" y="1755"/>
                </a:lnTo>
                <a:lnTo>
                  <a:pt x="2735" y="1757"/>
                </a:lnTo>
                <a:lnTo>
                  <a:pt x="2735" y="1759"/>
                </a:lnTo>
                <a:lnTo>
                  <a:pt x="2735" y="1760"/>
                </a:lnTo>
                <a:lnTo>
                  <a:pt x="2733" y="1760"/>
                </a:lnTo>
                <a:lnTo>
                  <a:pt x="2733" y="1762"/>
                </a:lnTo>
                <a:lnTo>
                  <a:pt x="2731" y="1763"/>
                </a:lnTo>
                <a:lnTo>
                  <a:pt x="2731" y="1765"/>
                </a:lnTo>
                <a:lnTo>
                  <a:pt x="2733" y="1767"/>
                </a:lnTo>
                <a:lnTo>
                  <a:pt x="2731" y="1767"/>
                </a:lnTo>
                <a:lnTo>
                  <a:pt x="2731" y="1768"/>
                </a:lnTo>
                <a:lnTo>
                  <a:pt x="2730" y="1770"/>
                </a:lnTo>
                <a:lnTo>
                  <a:pt x="2728" y="1770"/>
                </a:lnTo>
                <a:lnTo>
                  <a:pt x="2727" y="1771"/>
                </a:lnTo>
                <a:lnTo>
                  <a:pt x="2725" y="1771"/>
                </a:lnTo>
                <a:lnTo>
                  <a:pt x="2723" y="1775"/>
                </a:lnTo>
                <a:lnTo>
                  <a:pt x="2722" y="1776"/>
                </a:lnTo>
                <a:lnTo>
                  <a:pt x="2722" y="1778"/>
                </a:lnTo>
                <a:lnTo>
                  <a:pt x="2720" y="1778"/>
                </a:lnTo>
                <a:lnTo>
                  <a:pt x="2717" y="1778"/>
                </a:lnTo>
                <a:lnTo>
                  <a:pt x="2715" y="1778"/>
                </a:lnTo>
                <a:lnTo>
                  <a:pt x="2714" y="1778"/>
                </a:lnTo>
                <a:lnTo>
                  <a:pt x="2714" y="1779"/>
                </a:lnTo>
                <a:lnTo>
                  <a:pt x="2714" y="1781"/>
                </a:lnTo>
                <a:lnTo>
                  <a:pt x="2712" y="1781"/>
                </a:lnTo>
                <a:lnTo>
                  <a:pt x="2712" y="1783"/>
                </a:lnTo>
                <a:lnTo>
                  <a:pt x="2712" y="1784"/>
                </a:lnTo>
                <a:lnTo>
                  <a:pt x="2714" y="1786"/>
                </a:lnTo>
                <a:lnTo>
                  <a:pt x="2714" y="1787"/>
                </a:lnTo>
                <a:lnTo>
                  <a:pt x="2714" y="1789"/>
                </a:lnTo>
                <a:lnTo>
                  <a:pt x="2715" y="1789"/>
                </a:lnTo>
                <a:lnTo>
                  <a:pt x="2714" y="1791"/>
                </a:lnTo>
                <a:lnTo>
                  <a:pt x="2714" y="1792"/>
                </a:lnTo>
                <a:lnTo>
                  <a:pt x="2712" y="1794"/>
                </a:lnTo>
                <a:lnTo>
                  <a:pt x="2711" y="1795"/>
                </a:lnTo>
                <a:lnTo>
                  <a:pt x="2711" y="1797"/>
                </a:lnTo>
                <a:lnTo>
                  <a:pt x="2707" y="1799"/>
                </a:lnTo>
                <a:lnTo>
                  <a:pt x="2706" y="1799"/>
                </a:lnTo>
                <a:lnTo>
                  <a:pt x="2706" y="1800"/>
                </a:lnTo>
                <a:lnTo>
                  <a:pt x="2704" y="1800"/>
                </a:lnTo>
                <a:lnTo>
                  <a:pt x="2703" y="1800"/>
                </a:lnTo>
                <a:lnTo>
                  <a:pt x="2703" y="1802"/>
                </a:lnTo>
                <a:lnTo>
                  <a:pt x="2701" y="1802"/>
                </a:lnTo>
                <a:lnTo>
                  <a:pt x="2699" y="1802"/>
                </a:lnTo>
                <a:lnTo>
                  <a:pt x="2698" y="1803"/>
                </a:lnTo>
                <a:lnTo>
                  <a:pt x="2698" y="1802"/>
                </a:lnTo>
                <a:lnTo>
                  <a:pt x="2696" y="1802"/>
                </a:lnTo>
                <a:lnTo>
                  <a:pt x="2696" y="1803"/>
                </a:lnTo>
                <a:lnTo>
                  <a:pt x="2695" y="1803"/>
                </a:lnTo>
                <a:lnTo>
                  <a:pt x="2693" y="1803"/>
                </a:lnTo>
                <a:lnTo>
                  <a:pt x="2693" y="1805"/>
                </a:lnTo>
                <a:lnTo>
                  <a:pt x="2690" y="1807"/>
                </a:lnTo>
                <a:lnTo>
                  <a:pt x="2688" y="1807"/>
                </a:lnTo>
                <a:lnTo>
                  <a:pt x="2687" y="1808"/>
                </a:lnTo>
                <a:lnTo>
                  <a:pt x="2685" y="1808"/>
                </a:lnTo>
                <a:lnTo>
                  <a:pt x="2685" y="1807"/>
                </a:lnTo>
                <a:lnTo>
                  <a:pt x="2687" y="1807"/>
                </a:lnTo>
                <a:lnTo>
                  <a:pt x="2685" y="1807"/>
                </a:lnTo>
                <a:lnTo>
                  <a:pt x="2683" y="1807"/>
                </a:lnTo>
                <a:lnTo>
                  <a:pt x="2682" y="1807"/>
                </a:lnTo>
                <a:lnTo>
                  <a:pt x="2680" y="1807"/>
                </a:lnTo>
                <a:lnTo>
                  <a:pt x="2679" y="1808"/>
                </a:lnTo>
                <a:lnTo>
                  <a:pt x="2675" y="1808"/>
                </a:lnTo>
                <a:lnTo>
                  <a:pt x="2674" y="1808"/>
                </a:lnTo>
                <a:lnTo>
                  <a:pt x="2674" y="1811"/>
                </a:lnTo>
                <a:lnTo>
                  <a:pt x="2674" y="1813"/>
                </a:lnTo>
                <a:lnTo>
                  <a:pt x="2672" y="1813"/>
                </a:lnTo>
                <a:lnTo>
                  <a:pt x="2672" y="1815"/>
                </a:lnTo>
                <a:lnTo>
                  <a:pt x="2671" y="1815"/>
                </a:lnTo>
                <a:lnTo>
                  <a:pt x="2669" y="1815"/>
                </a:lnTo>
                <a:lnTo>
                  <a:pt x="2669" y="1813"/>
                </a:lnTo>
                <a:lnTo>
                  <a:pt x="2667" y="1813"/>
                </a:lnTo>
                <a:lnTo>
                  <a:pt x="2666" y="1811"/>
                </a:lnTo>
                <a:lnTo>
                  <a:pt x="2666" y="1810"/>
                </a:lnTo>
                <a:lnTo>
                  <a:pt x="2664" y="1808"/>
                </a:lnTo>
                <a:lnTo>
                  <a:pt x="2664" y="1807"/>
                </a:lnTo>
                <a:lnTo>
                  <a:pt x="2664" y="1803"/>
                </a:lnTo>
                <a:lnTo>
                  <a:pt x="2663" y="1803"/>
                </a:lnTo>
                <a:lnTo>
                  <a:pt x="2663" y="1802"/>
                </a:lnTo>
                <a:lnTo>
                  <a:pt x="2663" y="1800"/>
                </a:lnTo>
                <a:lnTo>
                  <a:pt x="2663" y="1799"/>
                </a:lnTo>
                <a:lnTo>
                  <a:pt x="2663" y="1797"/>
                </a:lnTo>
                <a:lnTo>
                  <a:pt x="2661" y="1797"/>
                </a:lnTo>
                <a:lnTo>
                  <a:pt x="2661" y="1795"/>
                </a:lnTo>
                <a:lnTo>
                  <a:pt x="2659" y="1795"/>
                </a:lnTo>
                <a:lnTo>
                  <a:pt x="2659" y="1799"/>
                </a:lnTo>
                <a:lnTo>
                  <a:pt x="2659" y="1800"/>
                </a:lnTo>
                <a:lnTo>
                  <a:pt x="2659" y="1802"/>
                </a:lnTo>
                <a:lnTo>
                  <a:pt x="2658" y="1802"/>
                </a:lnTo>
                <a:lnTo>
                  <a:pt x="2658" y="1803"/>
                </a:lnTo>
                <a:lnTo>
                  <a:pt x="2658" y="1805"/>
                </a:lnTo>
                <a:lnTo>
                  <a:pt x="2656" y="1803"/>
                </a:lnTo>
                <a:lnTo>
                  <a:pt x="2656" y="1805"/>
                </a:lnTo>
                <a:lnTo>
                  <a:pt x="2656" y="1807"/>
                </a:lnTo>
                <a:lnTo>
                  <a:pt x="2656" y="1808"/>
                </a:lnTo>
                <a:lnTo>
                  <a:pt x="2656" y="1810"/>
                </a:lnTo>
                <a:lnTo>
                  <a:pt x="2656" y="1811"/>
                </a:lnTo>
                <a:lnTo>
                  <a:pt x="2656" y="1810"/>
                </a:lnTo>
                <a:lnTo>
                  <a:pt x="2655" y="1810"/>
                </a:lnTo>
                <a:lnTo>
                  <a:pt x="2655" y="1808"/>
                </a:lnTo>
                <a:lnTo>
                  <a:pt x="2655" y="1803"/>
                </a:lnTo>
                <a:lnTo>
                  <a:pt x="2655" y="1800"/>
                </a:lnTo>
                <a:lnTo>
                  <a:pt x="2655" y="1797"/>
                </a:lnTo>
                <a:lnTo>
                  <a:pt x="2655" y="1794"/>
                </a:lnTo>
                <a:lnTo>
                  <a:pt x="2655" y="1792"/>
                </a:lnTo>
                <a:lnTo>
                  <a:pt x="2653" y="1791"/>
                </a:lnTo>
                <a:lnTo>
                  <a:pt x="2651" y="1791"/>
                </a:lnTo>
                <a:lnTo>
                  <a:pt x="2651" y="1787"/>
                </a:lnTo>
                <a:lnTo>
                  <a:pt x="2651" y="1786"/>
                </a:lnTo>
                <a:lnTo>
                  <a:pt x="2653" y="1784"/>
                </a:lnTo>
                <a:lnTo>
                  <a:pt x="2653" y="1783"/>
                </a:lnTo>
                <a:lnTo>
                  <a:pt x="2653" y="1781"/>
                </a:lnTo>
                <a:lnTo>
                  <a:pt x="2655" y="1779"/>
                </a:lnTo>
                <a:lnTo>
                  <a:pt x="2655" y="1776"/>
                </a:lnTo>
                <a:lnTo>
                  <a:pt x="2655" y="1773"/>
                </a:lnTo>
                <a:lnTo>
                  <a:pt x="2655" y="1771"/>
                </a:lnTo>
                <a:lnTo>
                  <a:pt x="2656" y="1770"/>
                </a:lnTo>
                <a:lnTo>
                  <a:pt x="2658" y="1770"/>
                </a:lnTo>
                <a:lnTo>
                  <a:pt x="2658" y="1768"/>
                </a:lnTo>
                <a:lnTo>
                  <a:pt x="2658" y="1767"/>
                </a:lnTo>
                <a:lnTo>
                  <a:pt x="2658" y="1765"/>
                </a:lnTo>
                <a:lnTo>
                  <a:pt x="2659" y="1762"/>
                </a:lnTo>
                <a:lnTo>
                  <a:pt x="2661" y="1762"/>
                </a:lnTo>
                <a:lnTo>
                  <a:pt x="2661" y="1760"/>
                </a:lnTo>
                <a:lnTo>
                  <a:pt x="2661" y="1759"/>
                </a:lnTo>
                <a:lnTo>
                  <a:pt x="2663" y="1757"/>
                </a:lnTo>
                <a:lnTo>
                  <a:pt x="2664" y="1755"/>
                </a:lnTo>
                <a:lnTo>
                  <a:pt x="2664" y="1754"/>
                </a:lnTo>
                <a:lnTo>
                  <a:pt x="2666" y="1754"/>
                </a:lnTo>
                <a:lnTo>
                  <a:pt x="2666" y="1755"/>
                </a:lnTo>
                <a:lnTo>
                  <a:pt x="2666" y="1754"/>
                </a:lnTo>
                <a:lnTo>
                  <a:pt x="2667" y="1754"/>
                </a:lnTo>
                <a:lnTo>
                  <a:pt x="2669" y="1752"/>
                </a:lnTo>
                <a:lnTo>
                  <a:pt x="2669" y="1749"/>
                </a:lnTo>
                <a:lnTo>
                  <a:pt x="2671" y="1747"/>
                </a:lnTo>
                <a:lnTo>
                  <a:pt x="2671" y="1746"/>
                </a:lnTo>
                <a:lnTo>
                  <a:pt x="2671" y="1744"/>
                </a:lnTo>
                <a:lnTo>
                  <a:pt x="2671" y="1743"/>
                </a:lnTo>
                <a:lnTo>
                  <a:pt x="2672" y="1741"/>
                </a:lnTo>
                <a:lnTo>
                  <a:pt x="2674" y="1739"/>
                </a:lnTo>
                <a:lnTo>
                  <a:pt x="2675" y="1738"/>
                </a:lnTo>
                <a:lnTo>
                  <a:pt x="2675" y="1736"/>
                </a:lnTo>
                <a:lnTo>
                  <a:pt x="2677" y="1735"/>
                </a:lnTo>
                <a:lnTo>
                  <a:pt x="2679" y="1733"/>
                </a:lnTo>
                <a:lnTo>
                  <a:pt x="2679" y="1730"/>
                </a:lnTo>
                <a:lnTo>
                  <a:pt x="2679" y="1727"/>
                </a:lnTo>
                <a:lnTo>
                  <a:pt x="2680" y="1725"/>
                </a:lnTo>
                <a:lnTo>
                  <a:pt x="2680" y="1727"/>
                </a:lnTo>
                <a:lnTo>
                  <a:pt x="2682" y="1727"/>
                </a:lnTo>
                <a:lnTo>
                  <a:pt x="2682" y="1725"/>
                </a:lnTo>
                <a:lnTo>
                  <a:pt x="2683" y="1725"/>
                </a:lnTo>
                <a:lnTo>
                  <a:pt x="2685" y="1725"/>
                </a:lnTo>
                <a:lnTo>
                  <a:pt x="2685" y="1723"/>
                </a:lnTo>
                <a:lnTo>
                  <a:pt x="2687" y="1723"/>
                </a:lnTo>
                <a:lnTo>
                  <a:pt x="2688" y="1722"/>
                </a:lnTo>
                <a:lnTo>
                  <a:pt x="2687" y="1719"/>
                </a:lnTo>
                <a:lnTo>
                  <a:pt x="2687" y="1717"/>
                </a:lnTo>
                <a:lnTo>
                  <a:pt x="2688" y="1717"/>
                </a:lnTo>
                <a:lnTo>
                  <a:pt x="2688" y="1715"/>
                </a:lnTo>
                <a:lnTo>
                  <a:pt x="2690" y="1715"/>
                </a:lnTo>
                <a:lnTo>
                  <a:pt x="2690" y="1714"/>
                </a:lnTo>
                <a:lnTo>
                  <a:pt x="2690" y="1712"/>
                </a:lnTo>
                <a:lnTo>
                  <a:pt x="2690" y="1711"/>
                </a:lnTo>
                <a:lnTo>
                  <a:pt x="2691" y="1709"/>
                </a:lnTo>
                <a:lnTo>
                  <a:pt x="2693" y="1709"/>
                </a:lnTo>
                <a:lnTo>
                  <a:pt x="2695" y="1707"/>
                </a:lnTo>
                <a:lnTo>
                  <a:pt x="2696" y="1706"/>
                </a:lnTo>
                <a:lnTo>
                  <a:pt x="2688" y="1706"/>
                </a:lnTo>
                <a:lnTo>
                  <a:pt x="2687" y="1706"/>
                </a:lnTo>
                <a:lnTo>
                  <a:pt x="2679" y="1706"/>
                </a:lnTo>
                <a:lnTo>
                  <a:pt x="2677" y="1706"/>
                </a:lnTo>
                <a:lnTo>
                  <a:pt x="2655" y="1706"/>
                </a:lnTo>
                <a:lnTo>
                  <a:pt x="2634" y="1706"/>
                </a:lnTo>
                <a:lnTo>
                  <a:pt x="2544" y="1706"/>
                </a:lnTo>
                <a:lnTo>
                  <a:pt x="2472" y="1707"/>
                </a:lnTo>
                <a:lnTo>
                  <a:pt x="2471" y="1707"/>
                </a:lnTo>
                <a:lnTo>
                  <a:pt x="2445" y="1706"/>
                </a:lnTo>
                <a:lnTo>
                  <a:pt x="2392" y="1706"/>
                </a:lnTo>
                <a:lnTo>
                  <a:pt x="2392" y="1731"/>
                </a:lnTo>
                <a:lnTo>
                  <a:pt x="2392" y="1754"/>
                </a:lnTo>
                <a:lnTo>
                  <a:pt x="2392" y="1786"/>
                </a:lnTo>
                <a:lnTo>
                  <a:pt x="2386" y="1786"/>
                </a:lnTo>
                <a:lnTo>
                  <a:pt x="2379" y="1786"/>
                </a:lnTo>
                <a:lnTo>
                  <a:pt x="2371" y="1786"/>
                </a:lnTo>
                <a:lnTo>
                  <a:pt x="2368" y="1786"/>
                </a:lnTo>
                <a:lnTo>
                  <a:pt x="2367" y="1786"/>
                </a:lnTo>
                <a:lnTo>
                  <a:pt x="2352" y="1786"/>
                </a:lnTo>
                <a:lnTo>
                  <a:pt x="2351" y="1786"/>
                </a:lnTo>
                <a:lnTo>
                  <a:pt x="2339" y="1786"/>
                </a:lnTo>
                <a:lnTo>
                  <a:pt x="2333" y="1786"/>
                </a:lnTo>
                <a:lnTo>
                  <a:pt x="2331" y="1786"/>
                </a:lnTo>
                <a:lnTo>
                  <a:pt x="2330" y="1786"/>
                </a:lnTo>
                <a:lnTo>
                  <a:pt x="2327" y="1786"/>
                </a:lnTo>
                <a:lnTo>
                  <a:pt x="2323" y="1786"/>
                </a:lnTo>
                <a:lnTo>
                  <a:pt x="2319" y="1786"/>
                </a:lnTo>
                <a:lnTo>
                  <a:pt x="2319" y="1779"/>
                </a:lnTo>
                <a:lnTo>
                  <a:pt x="2312" y="1779"/>
                </a:lnTo>
                <a:lnTo>
                  <a:pt x="2312" y="1786"/>
                </a:lnTo>
                <a:lnTo>
                  <a:pt x="2303" y="1786"/>
                </a:lnTo>
                <a:lnTo>
                  <a:pt x="2288" y="1786"/>
                </a:lnTo>
                <a:lnTo>
                  <a:pt x="2287" y="1786"/>
                </a:lnTo>
                <a:lnTo>
                  <a:pt x="2285" y="1786"/>
                </a:lnTo>
                <a:lnTo>
                  <a:pt x="2274" y="1786"/>
                </a:lnTo>
                <a:lnTo>
                  <a:pt x="2267" y="1786"/>
                </a:lnTo>
                <a:lnTo>
                  <a:pt x="2259" y="1786"/>
                </a:lnTo>
                <a:lnTo>
                  <a:pt x="2247" y="1786"/>
                </a:lnTo>
                <a:lnTo>
                  <a:pt x="2245" y="1786"/>
                </a:lnTo>
                <a:lnTo>
                  <a:pt x="2239" y="1786"/>
                </a:lnTo>
                <a:lnTo>
                  <a:pt x="2234" y="1786"/>
                </a:lnTo>
                <a:lnTo>
                  <a:pt x="2234" y="1773"/>
                </a:lnTo>
                <a:lnTo>
                  <a:pt x="2234" y="1770"/>
                </a:lnTo>
                <a:lnTo>
                  <a:pt x="2234" y="1767"/>
                </a:lnTo>
                <a:lnTo>
                  <a:pt x="2234" y="1754"/>
                </a:lnTo>
                <a:lnTo>
                  <a:pt x="2234" y="1747"/>
                </a:lnTo>
                <a:lnTo>
                  <a:pt x="2234" y="1739"/>
                </a:lnTo>
                <a:lnTo>
                  <a:pt x="2234" y="1731"/>
                </a:lnTo>
                <a:lnTo>
                  <a:pt x="2234" y="1730"/>
                </a:lnTo>
                <a:lnTo>
                  <a:pt x="2234" y="1722"/>
                </a:lnTo>
                <a:lnTo>
                  <a:pt x="2234" y="1720"/>
                </a:lnTo>
                <a:lnTo>
                  <a:pt x="2234" y="1719"/>
                </a:lnTo>
                <a:lnTo>
                  <a:pt x="2234" y="1706"/>
                </a:lnTo>
                <a:lnTo>
                  <a:pt x="2229" y="1706"/>
                </a:lnTo>
                <a:lnTo>
                  <a:pt x="2224" y="1706"/>
                </a:lnTo>
                <a:lnTo>
                  <a:pt x="2191" y="1706"/>
                </a:lnTo>
                <a:lnTo>
                  <a:pt x="2167" y="1706"/>
                </a:lnTo>
                <a:lnTo>
                  <a:pt x="2159" y="1706"/>
                </a:lnTo>
                <a:lnTo>
                  <a:pt x="2152" y="1706"/>
                </a:lnTo>
                <a:lnTo>
                  <a:pt x="2152" y="1749"/>
                </a:lnTo>
                <a:lnTo>
                  <a:pt x="2152" y="1754"/>
                </a:lnTo>
                <a:lnTo>
                  <a:pt x="2152" y="1755"/>
                </a:lnTo>
                <a:lnTo>
                  <a:pt x="2152" y="1786"/>
                </a:lnTo>
                <a:lnTo>
                  <a:pt x="2107" y="1786"/>
                </a:lnTo>
                <a:lnTo>
                  <a:pt x="2087" y="1786"/>
                </a:lnTo>
                <a:lnTo>
                  <a:pt x="2061" y="1786"/>
                </a:lnTo>
                <a:lnTo>
                  <a:pt x="2043" y="1786"/>
                </a:lnTo>
                <a:lnTo>
                  <a:pt x="2039" y="1786"/>
                </a:lnTo>
                <a:lnTo>
                  <a:pt x="2015" y="1787"/>
                </a:lnTo>
                <a:lnTo>
                  <a:pt x="2008" y="1786"/>
                </a:lnTo>
                <a:lnTo>
                  <a:pt x="2008" y="1773"/>
                </a:lnTo>
                <a:lnTo>
                  <a:pt x="2021" y="1773"/>
                </a:lnTo>
                <a:lnTo>
                  <a:pt x="2021" y="1760"/>
                </a:lnTo>
                <a:lnTo>
                  <a:pt x="2008" y="1760"/>
                </a:lnTo>
                <a:lnTo>
                  <a:pt x="2008" y="1754"/>
                </a:lnTo>
                <a:lnTo>
                  <a:pt x="2008" y="1746"/>
                </a:lnTo>
                <a:lnTo>
                  <a:pt x="2007" y="1707"/>
                </a:lnTo>
                <a:lnTo>
                  <a:pt x="1995" y="1706"/>
                </a:lnTo>
                <a:lnTo>
                  <a:pt x="1995" y="1701"/>
                </a:lnTo>
                <a:lnTo>
                  <a:pt x="1995" y="1699"/>
                </a:lnTo>
                <a:lnTo>
                  <a:pt x="1995" y="1693"/>
                </a:lnTo>
                <a:lnTo>
                  <a:pt x="1995" y="1690"/>
                </a:lnTo>
                <a:lnTo>
                  <a:pt x="1995" y="1679"/>
                </a:lnTo>
                <a:lnTo>
                  <a:pt x="1997" y="1659"/>
                </a:lnTo>
                <a:lnTo>
                  <a:pt x="1997" y="1653"/>
                </a:lnTo>
                <a:lnTo>
                  <a:pt x="1951" y="1653"/>
                </a:lnTo>
                <a:lnTo>
                  <a:pt x="1914" y="1653"/>
                </a:lnTo>
                <a:lnTo>
                  <a:pt x="1914" y="1615"/>
                </a:lnTo>
                <a:lnTo>
                  <a:pt x="1914" y="1575"/>
                </a:lnTo>
                <a:lnTo>
                  <a:pt x="1891" y="1575"/>
                </a:lnTo>
                <a:lnTo>
                  <a:pt x="1845" y="1575"/>
                </a:lnTo>
                <a:lnTo>
                  <a:pt x="1834" y="1575"/>
                </a:lnTo>
                <a:lnTo>
                  <a:pt x="1834" y="1538"/>
                </a:lnTo>
                <a:lnTo>
                  <a:pt x="1834" y="1530"/>
                </a:lnTo>
                <a:lnTo>
                  <a:pt x="1834" y="1528"/>
                </a:lnTo>
                <a:lnTo>
                  <a:pt x="1834" y="1503"/>
                </a:lnTo>
                <a:lnTo>
                  <a:pt x="1834" y="1495"/>
                </a:lnTo>
                <a:lnTo>
                  <a:pt x="1834" y="1483"/>
                </a:lnTo>
                <a:lnTo>
                  <a:pt x="1834" y="1466"/>
                </a:lnTo>
                <a:lnTo>
                  <a:pt x="1829" y="1453"/>
                </a:lnTo>
                <a:lnTo>
                  <a:pt x="1815" y="1411"/>
                </a:lnTo>
                <a:lnTo>
                  <a:pt x="1803" y="1386"/>
                </a:lnTo>
                <a:lnTo>
                  <a:pt x="1797" y="1371"/>
                </a:lnTo>
                <a:lnTo>
                  <a:pt x="1791" y="1357"/>
                </a:lnTo>
                <a:lnTo>
                  <a:pt x="1786" y="1347"/>
                </a:lnTo>
                <a:lnTo>
                  <a:pt x="1781" y="1335"/>
                </a:lnTo>
                <a:lnTo>
                  <a:pt x="1783" y="1333"/>
                </a:lnTo>
                <a:lnTo>
                  <a:pt x="1784" y="1331"/>
                </a:lnTo>
                <a:lnTo>
                  <a:pt x="1786" y="1331"/>
                </a:lnTo>
                <a:lnTo>
                  <a:pt x="1789" y="1330"/>
                </a:lnTo>
                <a:lnTo>
                  <a:pt x="1792" y="1327"/>
                </a:lnTo>
                <a:lnTo>
                  <a:pt x="1792" y="1325"/>
                </a:lnTo>
                <a:lnTo>
                  <a:pt x="1799" y="1325"/>
                </a:lnTo>
                <a:lnTo>
                  <a:pt x="1802" y="1325"/>
                </a:lnTo>
                <a:lnTo>
                  <a:pt x="1803" y="1325"/>
                </a:lnTo>
                <a:lnTo>
                  <a:pt x="1803" y="1315"/>
                </a:lnTo>
                <a:lnTo>
                  <a:pt x="1803" y="1307"/>
                </a:lnTo>
                <a:lnTo>
                  <a:pt x="1803" y="1299"/>
                </a:lnTo>
                <a:lnTo>
                  <a:pt x="1803" y="1288"/>
                </a:lnTo>
                <a:lnTo>
                  <a:pt x="1831" y="1288"/>
                </a:lnTo>
                <a:lnTo>
                  <a:pt x="1829" y="1299"/>
                </a:lnTo>
                <a:lnTo>
                  <a:pt x="1850" y="1285"/>
                </a:lnTo>
                <a:lnTo>
                  <a:pt x="1856" y="1287"/>
                </a:lnTo>
                <a:lnTo>
                  <a:pt x="1864" y="1287"/>
                </a:lnTo>
                <a:lnTo>
                  <a:pt x="1864" y="1282"/>
                </a:lnTo>
                <a:lnTo>
                  <a:pt x="1869" y="1282"/>
                </a:lnTo>
                <a:lnTo>
                  <a:pt x="1871" y="1282"/>
                </a:lnTo>
                <a:lnTo>
                  <a:pt x="1871" y="1287"/>
                </a:lnTo>
                <a:lnTo>
                  <a:pt x="1875" y="1287"/>
                </a:lnTo>
                <a:lnTo>
                  <a:pt x="1875" y="1283"/>
                </a:lnTo>
                <a:lnTo>
                  <a:pt x="1877" y="1283"/>
                </a:lnTo>
                <a:lnTo>
                  <a:pt x="1877" y="1282"/>
                </a:lnTo>
                <a:lnTo>
                  <a:pt x="1879" y="1283"/>
                </a:lnTo>
                <a:lnTo>
                  <a:pt x="1880" y="1283"/>
                </a:lnTo>
                <a:lnTo>
                  <a:pt x="1882" y="1283"/>
                </a:lnTo>
                <a:lnTo>
                  <a:pt x="1883" y="1285"/>
                </a:lnTo>
                <a:lnTo>
                  <a:pt x="1885" y="1285"/>
                </a:lnTo>
                <a:lnTo>
                  <a:pt x="1887" y="1285"/>
                </a:lnTo>
                <a:lnTo>
                  <a:pt x="1888" y="1283"/>
                </a:lnTo>
                <a:lnTo>
                  <a:pt x="1888" y="1282"/>
                </a:lnTo>
                <a:lnTo>
                  <a:pt x="1890" y="1280"/>
                </a:lnTo>
                <a:lnTo>
                  <a:pt x="1888" y="1280"/>
                </a:lnTo>
                <a:lnTo>
                  <a:pt x="1888" y="1279"/>
                </a:lnTo>
                <a:lnTo>
                  <a:pt x="1890" y="1277"/>
                </a:lnTo>
                <a:lnTo>
                  <a:pt x="1891" y="1275"/>
                </a:lnTo>
                <a:lnTo>
                  <a:pt x="1891" y="1274"/>
                </a:lnTo>
                <a:lnTo>
                  <a:pt x="1893" y="1274"/>
                </a:lnTo>
                <a:lnTo>
                  <a:pt x="1895" y="1272"/>
                </a:lnTo>
                <a:lnTo>
                  <a:pt x="1896" y="1271"/>
                </a:lnTo>
                <a:lnTo>
                  <a:pt x="1898" y="1271"/>
                </a:lnTo>
                <a:lnTo>
                  <a:pt x="1899" y="1271"/>
                </a:lnTo>
                <a:lnTo>
                  <a:pt x="1899" y="1272"/>
                </a:lnTo>
                <a:lnTo>
                  <a:pt x="1899" y="1274"/>
                </a:lnTo>
                <a:lnTo>
                  <a:pt x="1899" y="1275"/>
                </a:lnTo>
                <a:lnTo>
                  <a:pt x="1898" y="1275"/>
                </a:lnTo>
                <a:lnTo>
                  <a:pt x="1899" y="1275"/>
                </a:lnTo>
                <a:lnTo>
                  <a:pt x="1899" y="1277"/>
                </a:lnTo>
                <a:lnTo>
                  <a:pt x="1906" y="1282"/>
                </a:lnTo>
                <a:lnTo>
                  <a:pt x="1906" y="1283"/>
                </a:lnTo>
                <a:lnTo>
                  <a:pt x="1907" y="1285"/>
                </a:lnTo>
                <a:lnTo>
                  <a:pt x="1907" y="1287"/>
                </a:lnTo>
                <a:lnTo>
                  <a:pt x="1907" y="1288"/>
                </a:lnTo>
                <a:lnTo>
                  <a:pt x="1909" y="1287"/>
                </a:lnTo>
                <a:lnTo>
                  <a:pt x="1909" y="1285"/>
                </a:lnTo>
                <a:lnTo>
                  <a:pt x="1909" y="1283"/>
                </a:lnTo>
                <a:lnTo>
                  <a:pt x="1909" y="1282"/>
                </a:lnTo>
                <a:lnTo>
                  <a:pt x="1907" y="1280"/>
                </a:lnTo>
                <a:lnTo>
                  <a:pt x="1907" y="1279"/>
                </a:lnTo>
                <a:lnTo>
                  <a:pt x="1907" y="1277"/>
                </a:lnTo>
                <a:lnTo>
                  <a:pt x="1907" y="1275"/>
                </a:lnTo>
                <a:lnTo>
                  <a:pt x="1909" y="1275"/>
                </a:lnTo>
                <a:lnTo>
                  <a:pt x="1911" y="1275"/>
                </a:lnTo>
                <a:lnTo>
                  <a:pt x="1911" y="1274"/>
                </a:lnTo>
                <a:lnTo>
                  <a:pt x="1909" y="1272"/>
                </a:lnTo>
                <a:lnTo>
                  <a:pt x="1907" y="1272"/>
                </a:lnTo>
                <a:lnTo>
                  <a:pt x="1906" y="1271"/>
                </a:lnTo>
                <a:lnTo>
                  <a:pt x="1904" y="1271"/>
                </a:lnTo>
                <a:lnTo>
                  <a:pt x="1904" y="1269"/>
                </a:lnTo>
                <a:lnTo>
                  <a:pt x="1903" y="1269"/>
                </a:lnTo>
                <a:lnTo>
                  <a:pt x="1903" y="1267"/>
                </a:lnTo>
                <a:lnTo>
                  <a:pt x="1901" y="1266"/>
                </a:lnTo>
                <a:lnTo>
                  <a:pt x="1899" y="1266"/>
                </a:lnTo>
                <a:lnTo>
                  <a:pt x="1898" y="1264"/>
                </a:lnTo>
                <a:lnTo>
                  <a:pt x="1896" y="1263"/>
                </a:lnTo>
                <a:lnTo>
                  <a:pt x="1896" y="1264"/>
                </a:lnTo>
                <a:lnTo>
                  <a:pt x="1895" y="1264"/>
                </a:lnTo>
                <a:lnTo>
                  <a:pt x="1893" y="1264"/>
                </a:lnTo>
                <a:lnTo>
                  <a:pt x="1891" y="1264"/>
                </a:lnTo>
                <a:lnTo>
                  <a:pt x="1890" y="1264"/>
                </a:lnTo>
                <a:lnTo>
                  <a:pt x="1888" y="1266"/>
                </a:lnTo>
                <a:lnTo>
                  <a:pt x="1887" y="1266"/>
                </a:lnTo>
                <a:lnTo>
                  <a:pt x="1887" y="1264"/>
                </a:lnTo>
                <a:lnTo>
                  <a:pt x="1885" y="1264"/>
                </a:lnTo>
                <a:lnTo>
                  <a:pt x="1885" y="1266"/>
                </a:lnTo>
                <a:lnTo>
                  <a:pt x="1883" y="1266"/>
                </a:lnTo>
                <a:lnTo>
                  <a:pt x="1883" y="1267"/>
                </a:lnTo>
                <a:lnTo>
                  <a:pt x="1882" y="1266"/>
                </a:lnTo>
                <a:lnTo>
                  <a:pt x="1882" y="1264"/>
                </a:lnTo>
                <a:lnTo>
                  <a:pt x="1880" y="1264"/>
                </a:lnTo>
                <a:lnTo>
                  <a:pt x="1880" y="1263"/>
                </a:lnTo>
                <a:lnTo>
                  <a:pt x="1880" y="1261"/>
                </a:lnTo>
                <a:lnTo>
                  <a:pt x="1882" y="1261"/>
                </a:lnTo>
                <a:lnTo>
                  <a:pt x="1882" y="1259"/>
                </a:lnTo>
                <a:lnTo>
                  <a:pt x="1880" y="1258"/>
                </a:lnTo>
                <a:lnTo>
                  <a:pt x="1880" y="1256"/>
                </a:lnTo>
                <a:lnTo>
                  <a:pt x="1882" y="1256"/>
                </a:lnTo>
                <a:lnTo>
                  <a:pt x="1882" y="1255"/>
                </a:lnTo>
                <a:lnTo>
                  <a:pt x="1880" y="1253"/>
                </a:lnTo>
                <a:lnTo>
                  <a:pt x="1879" y="1251"/>
                </a:lnTo>
                <a:lnTo>
                  <a:pt x="1877" y="1250"/>
                </a:lnTo>
                <a:lnTo>
                  <a:pt x="1879" y="1248"/>
                </a:lnTo>
                <a:lnTo>
                  <a:pt x="1879" y="1247"/>
                </a:lnTo>
                <a:lnTo>
                  <a:pt x="1880" y="1245"/>
                </a:lnTo>
                <a:lnTo>
                  <a:pt x="1880" y="1243"/>
                </a:lnTo>
                <a:lnTo>
                  <a:pt x="1882" y="1243"/>
                </a:lnTo>
                <a:lnTo>
                  <a:pt x="1882" y="1245"/>
                </a:lnTo>
                <a:lnTo>
                  <a:pt x="1883" y="1245"/>
                </a:lnTo>
                <a:lnTo>
                  <a:pt x="1885" y="1245"/>
                </a:lnTo>
                <a:lnTo>
                  <a:pt x="1887" y="1245"/>
                </a:lnTo>
                <a:lnTo>
                  <a:pt x="1887" y="1243"/>
                </a:lnTo>
                <a:lnTo>
                  <a:pt x="1888" y="1243"/>
                </a:lnTo>
                <a:lnTo>
                  <a:pt x="1890" y="1243"/>
                </a:lnTo>
                <a:lnTo>
                  <a:pt x="1891" y="1243"/>
                </a:lnTo>
                <a:lnTo>
                  <a:pt x="1890" y="1242"/>
                </a:lnTo>
                <a:lnTo>
                  <a:pt x="1887" y="1242"/>
                </a:lnTo>
                <a:lnTo>
                  <a:pt x="1885" y="1242"/>
                </a:lnTo>
                <a:lnTo>
                  <a:pt x="1883" y="1242"/>
                </a:lnTo>
                <a:lnTo>
                  <a:pt x="1883" y="1240"/>
                </a:lnTo>
                <a:lnTo>
                  <a:pt x="1882" y="1240"/>
                </a:lnTo>
                <a:lnTo>
                  <a:pt x="1882" y="1239"/>
                </a:lnTo>
                <a:lnTo>
                  <a:pt x="1882" y="1237"/>
                </a:lnTo>
                <a:lnTo>
                  <a:pt x="1883" y="1235"/>
                </a:lnTo>
                <a:lnTo>
                  <a:pt x="1882" y="1234"/>
                </a:lnTo>
                <a:lnTo>
                  <a:pt x="1882" y="1232"/>
                </a:lnTo>
                <a:lnTo>
                  <a:pt x="1882" y="1231"/>
                </a:lnTo>
                <a:lnTo>
                  <a:pt x="1882" y="1229"/>
                </a:lnTo>
                <a:lnTo>
                  <a:pt x="1882" y="1227"/>
                </a:lnTo>
                <a:lnTo>
                  <a:pt x="1874" y="1227"/>
                </a:lnTo>
                <a:lnTo>
                  <a:pt x="1810" y="1227"/>
                </a:lnTo>
                <a:lnTo>
                  <a:pt x="1803" y="1227"/>
                </a:lnTo>
                <a:lnTo>
                  <a:pt x="1776" y="1227"/>
                </a:lnTo>
                <a:lnTo>
                  <a:pt x="1775" y="1227"/>
                </a:lnTo>
                <a:lnTo>
                  <a:pt x="1749" y="1227"/>
                </a:lnTo>
                <a:lnTo>
                  <a:pt x="1749" y="1175"/>
                </a:lnTo>
                <a:lnTo>
                  <a:pt x="1669" y="1175"/>
                </a:lnTo>
                <a:lnTo>
                  <a:pt x="1669" y="1235"/>
                </a:lnTo>
                <a:lnTo>
                  <a:pt x="1669" y="1253"/>
                </a:lnTo>
                <a:lnTo>
                  <a:pt x="1669" y="1282"/>
                </a:lnTo>
                <a:lnTo>
                  <a:pt x="1669" y="1295"/>
                </a:lnTo>
                <a:lnTo>
                  <a:pt x="1651" y="1295"/>
                </a:lnTo>
                <a:lnTo>
                  <a:pt x="1587" y="1295"/>
                </a:lnTo>
                <a:lnTo>
                  <a:pt x="1587" y="1299"/>
                </a:lnTo>
                <a:lnTo>
                  <a:pt x="1587" y="1307"/>
                </a:lnTo>
                <a:lnTo>
                  <a:pt x="1589" y="1320"/>
                </a:lnTo>
                <a:lnTo>
                  <a:pt x="1589" y="1333"/>
                </a:lnTo>
                <a:lnTo>
                  <a:pt x="1589" y="1335"/>
                </a:lnTo>
                <a:lnTo>
                  <a:pt x="1589" y="1333"/>
                </a:lnTo>
                <a:lnTo>
                  <a:pt x="1591" y="1331"/>
                </a:lnTo>
                <a:lnTo>
                  <a:pt x="1591" y="1330"/>
                </a:lnTo>
                <a:lnTo>
                  <a:pt x="1592" y="1331"/>
                </a:lnTo>
                <a:lnTo>
                  <a:pt x="1592" y="1333"/>
                </a:lnTo>
                <a:lnTo>
                  <a:pt x="1594" y="1333"/>
                </a:lnTo>
                <a:lnTo>
                  <a:pt x="1594" y="1331"/>
                </a:lnTo>
                <a:lnTo>
                  <a:pt x="1595" y="1331"/>
                </a:lnTo>
                <a:lnTo>
                  <a:pt x="1595" y="1333"/>
                </a:lnTo>
                <a:lnTo>
                  <a:pt x="1595" y="1335"/>
                </a:lnTo>
                <a:lnTo>
                  <a:pt x="1595" y="1333"/>
                </a:lnTo>
                <a:lnTo>
                  <a:pt x="1597" y="1333"/>
                </a:lnTo>
                <a:lnTo>
                  <a:pt x="1597" y="1331"/>
                </a:lnTo>
                <a:lnTo>
                  <a:pt x="1599" y="1331"/>
                </a:lnTo>
                <a:lnTo>
                  <a:pt x="1600" y="1333"/>
                </a:lnTo>
                <a:lnTo>
                  <a:pt x="1599" y="1333"/>
                </a:lnTo>
                <a:lnTo>
                  <a:pt x="1600" y="1333"/>
                </a:lnTo>
                <a:lnTo>
                  <a:pt x="1602" y="1335"/>
                </a:lnTo>
                <a:lnTo>
                  <a:pt x="1602" y="1333"/>
                </a:lnTo>
                <a:lnTo>
                  <a:pt x="1602" y="1331"/>
                </a:lnTo>
                <a:lnTo>
                  <a:pt x="1603" y="1331"/>
                </a:lnTo>
                <a:lnTo>
                  <a:pt x="1605" y="1330"/>
                </a:lnTo>
                <a:lnTo>
                  <a:pt x="1605" y="1331"/>
                </a:lnTo>
                <a:lnTo>
                  <a:pt x="1607" y="1331"/>
                </a:lnTo>
                <a:lnTo>
                  <a:pt x="1607" y="1333"/>
                </a:lnTo>
                <a:lnTo>
                  <a:pt x="1607" y="1335"/>
                </a:lnTo>
                <a:lnTo>
                  <a:pt x="1608" y="1335"/>
                </a:lnTo>
                <a:lnTo>
                  <a:pt x="1608" y="1336"/>
                </a:lnTo>
                <a:lnTo>
                  <a:pt x="1607" y="1336"/>
                </a:lnTo>
                <a:lnTo>
                  <a:pt x="1607" y="1338"/>
                </a:lnTo>
                <a:lnTo>
                  <a:pt x="1608" y="1338"/>
                </a:lnTo>
                <a:lnTo>
                  <a:pt x="1610" y="1338"/>
                </a:lnTo>
                <a:lnTo>
                  <a:pt x="1610" y="1339"/>
                </a:lnTo>
                <a:lnTo>
                  <a:pt x="1610" y="1341"/>
                </a:lnTo>
                <a:lnTo>
                  <a:pt x="1610" y="1343"/>
                </a:lnTo>
                <a:lnTo>
                  <a:pt x="1610" y="1344"/>
                </a:lnTo>
                <a:lnTo>
                  <a:pt x="1611" y="1344"/>
                </a:lnTo>
                <a:lnTo>
                  <a:pt x="1611" y="1346"/>
                </a:lnTo>
                <a:lnTo>
                  <a:pt x="1610" y="1346"/>
                </a:lnTo>
                <a:lnTo>
                  <a:pt x="1610" y="1347"/>
                </a:lnTo>
                <a:lnTo>
                  <a:pt x="1611" y="1347"/>
                </a:lnTo>
                <a:lnTo>
                  <a:pt x="1613" y="1346"/>
                </a:lnTo>
                <a:lnTo>
                  <a:pt x="1613" y="1344"/>
                </a:lnTo>
                <a:lnTo>
                  <a:pt x="1613" y="1343"/>
                </a:lnTo>
                <a:lnTo>
                  <a:pt x="1615" y="1346"/>
                </a:lnTo>
                <a:lnTo>
                  <a:pt x="1616" y="1347"/>
                </a:lnTo>
                <a:lnTo>
                  <a:pt x="1618" y="1349"/>
                </a:lnTo>
                <a:lnTo>
                  <a:pt x="1619" y="1349"/>
                </a:lnTo>
                <a:lnTo>
                  <a:pt x="1619" y="1351"/>
                </a:lnTo>
                <a:lnTo>
                  <a:pt x="1619" y="1354"/>
                </a:lnTo>
                <a:lnTo>
                  <a:pt x="1621" y="1354"/>
                </a:lnTo>
                <a:lnTo>
                  <a:pt x="1621" y="1355"/>
                </a:lnTo>
                <a:lnTo>
                  <a:pt x="1621" y="1357"/>
                </a:lnTo>
                <a:lnTo>
                  <a:pt x="1621" y="1359"/>
                </a:lnTo>
                <a:lnTo>
                  <a:pt x="1621" y="1360"/>
                </a:lnTo>
                <a:lnTo>
                  <a:pt x="1623" y="1360"/>
                </a:lnTo>
                <a:lnTo>
                  <a:pt x="1623" y="1363"/>
                </a:lnTo>
                <a:lnTo>
                  <a:pt x="1624" y="1365"/>
                </a:lnTo>
                <a:lnTo>
                  <a:pt x="1624" y="1367"/>
                </a:lnTo>
                <a:lnTo>
                  <a:pt x="1626" y="1367"/>
                </a:lnTo>
                <a:lnTo>
                  <a:pt x="1626" y="1368"/>
                </a:lnTo>
                <a:lnTo>
                  <a:pt x="1626" y="1370"/>
                </a:lnTo>
                <a:lnTo>
                  <a:pt x="1624" y="1370"/>
                </a:lnTo>
                <a:lnTo>
                  <a:pt x="1623" y="1370"/>
                </a:lnTo>
                <a:lnTo>
                  <a:pt x="1621" y="1370"/>
                </a:lnTo>
                <a:lnTo>
                  <a:pt x="1621" y="1368"/>
                </a:lnTo>
                <a:lnTo>
                  <a:pt x="1619" y="1368"/>
                </a:lnTo>
                <a:lnTo>
                  <a:pt x="1618" y="1367"/>
                </a:lnTo>
                <a:lnTo>
                  <a:pt x="1616" y="1367"/>
                </a:lnTo>
                <a:lnTo>
                  <a:pt x="1616" y="1368"/>
                </a:lnTo>
                <a:lnTo>
                  <a:pt x="1616" y="1370"/>
                </a:lnTo>
                <a:lnTo>
                  <a:pt x="1616" y="1371"/>
                </a:lnTo>
                <a:lnTo>
                  <a:pt x="1618" y="1375"/>
                </a:lnTo>
                <a:lnTo>
                  <a:pt x="1618" y="1378"/>
                </a:lnTo>
                <a:lnTo>
                  <a:pt x="1619" y="1381"/>
                </a:lnTo>
                <a:lnTo>
                  <a:pt x="1621" y="1381"/>
                </a:lnTo>
                <a:lnTo>
                  <a:pt x="1621" y="1383"/>
                </a:lnTo>
                <a:lnTo>
                  <a:pt x="1623" y="1383"/>
                </a:lnTo>
                <a:lnTo>
                  <a:pt x="1624" y="1381"/>
                </a:lnTo>
                <a:lnTo>
                  <a:pt x="1624" y="1383"/>
                </a:lnTo>
                <a:lnTo>
                  <a:pt x="1626" y="1383"/>
                </a:lnTo>
                <a:lnTo>
                  <a:pt x="1627" y="1383"/>
                </a:lnTo>
                <a:lnTo>
                  <a:pt x="1627" y="1384"/>
                </a:lnTo>
                <a:lnTo>
                  <a:pt x="1627" y="1386"/>
                </a:lnTo>
                <a:lnTo>
                  <a:pt x="1629" y="1386"/>
                </a:lnTo>
                <a:lnTo>
                  <a:pt x="1629" y="1387"/>
                </a:lnTo>
                <a:lnTo>
                  <a:pt x="1629" y="1389"/>
                </a:lnTo>
                <a:lnTo>
                  <a:pt x="1629" y="1391"/>
                </a:lnTo>
                <a:lnTo>
                  <a:pt x="1629" y="1392"/>
                </a:lnTo>
                <a:lnTo>
                  <a:pt x="1627" y="1392"/>
                </a:lnTo>
                <a:lnTo>
                  <a:pt x="1626" y="1392"/>
                </a:lnTo>
                <a:lnTo>
                  <a:pt x="1626" y="1391"/>
                </a:lnTo>
                <a:lnTo>
                  <a:pt x="1624" y="1389"/>
                </a:lnTo>
                <a:lnTo>
                  <a:pt x="1623" y="1387"/>
                </a:lnTo>
                <a:lnTo>
                  <a:pt x="1623" y="1391"/>
                </a:lnTo>
                <a:lnTo>
                  <a:pt x="1624" y="1392"/>
                </a:lnTo>
                <a:lnTo>
                  <a:pt x="1626" y="1395"/>
                </a:lnTo>
                <a:lnTo>
                  <a:pt x="1626" y="1397"/>
                </a:lnTo>
                <a:lnTo>
                  <a:pt x="1626" y="1395"/>
                </a:lnTo>
                <a:lnTo>
                  <a:pt x="1627" y="1395"/>
                </a:lnTo>
                <a:lnTo>
                  <a:pt x="1627" y="1397"/>
                </a:lnTo>
                <a:lnTo>
                  <a:pt x="1627" y="1399"/>
                </a:lnTo>
                <a:lnTo>
                  <a:pt x="1627" y="1397"/>
                </a:lnTo>
                <a:lnTo>
                  <a:pt x="1627" y="1395"/>
                </a:lnTo>
                <a:lnTo>
                  <a:pt x="1629" y="1395"/>
                </a:lnTo>
                <a:lnTo>
                  <a:pt x="1631" y="1395"/>
                </a:lnTo>
                <a:lnTo>
                  <a:pt x="1631" y="1397"/>
                </a:lnTo>
                <a:lnTo>
                  <a:pt x="1632" y="1397"/>
                </a:lnTo>
                <a:lnTo>
                  <a:pt x="1632" y="1399"/>
                </a:lnTo>
                <a:lnTo>
                  <a:pt x="1631" y="1399"/>
                </a:lnTo>
                <a:lnTo>
                  <a:pt x="1631" y="1400"/>
                </a:lnTo>
                <a:lnTo>
                  <a:pt x="1629" y="1399"/>
                </a:lnTo>
                <a:lnTo>
                  <a:pt x="1629" y="1400"/>
                </a:lnTo>
                <a:lnTo>
                  <a:pt x="1629" y="1402"/>
                </a:lnTo>
                <a:lnTo>
                  <a:pt x="1631" y="1402"/>
                </a:lnTo>
                <a:lnTo>
                  <a:pt x="1631" y="1403"/>
                </a:lnTo>
                <a:lnTo>
                  <a:pt x="1632" y="1405"/>
                </a:lnTo>
                <a:lnTo>
                  <a:pt x="1632" y="1407"/>
                </a:lnTo>
                <a:lnTo>
                  <a:pt x="1632" y="1408"/>
                </a:lnTo>
                <a:lnTo>
                  <a:pt x="1634" y="1408"/>
                </a:lnTo>
                <a:lnTo>
                  <a:pt x="1634" y="1407"/>
                </a:lnTo>
                <a:lnTo>
                  <a:pt x="1635" y="1407"/>
                </a:lnTo>
                <a:lnTo>
                  <a:pt x="1635" y="1408"/>
                </a:lnTo>
                <a:lnTo>
                  <a:pt x="1637" y="1410"/>
                </a:lnTo>
                <a:lnTo>
                  <a:pt x="1637" y="1411"/>
                </a:lnTo>
                <a:lnTo>
                  <a:pt x="1637" y="1413"/>
                </a:lnTo>
                <a:lnTo>
                  <a:pt x="1635" y="1413"/>
                </a:lnTo>
                <a:lnTo>
                  <a:pt x="1634" y="1413"/>
                </a:lnTo>
                <a:lnTo>
                  <a:pt x="1632" y="1413"/>
                </a:lnTo>
                <a:lnTo>
                  <a:pt x="1632" y="1415"/>
                </a:lnTo>
                <a:lnTo>
                  <a:pt x="1632" y="1416"/>
                </a:lnTo>
                <a:lnTo>
                  <a:pt x="1632" y="1418"/>
                </a:lnTo>
                <a:lnTo>
                  <a:pt x="1634" y="1423"/>
                </a:lnTo>
                <a:lnTo>
                  <a:pt x="1634" y="1424"/>
                </a:lnTo>
                <a:lnTo>
                  <a:pt x="1634" y="1427"/>
                </a:lnTo>
                <a:lnTo>
                  <a:pt x="1635" y="1429"/>
                </a:lnTo>
                <a:lnTo>
                  <a:pt x="1639" y="1434"/>
                </a:lnTo>
                <a:lnTo>
                  <a:pt x="1639" y="1435"/>
                </a:lnTo>
                <a:lnTo>
                  <a:pt x="1639" y="1437"/>
                </a:lnTo>
                <a:lnTo>
                  <a:pt x="1640" y="1439"/>
                </a:lnTo>
                <a:lnTo>
                  <a:pt x="1640" y="1440"/>
                </a:lnTo>
                <a:lnTo>
                  <a:pt x="1643" y="1442"/>
                </a:lnTo>
                <a:lnTo>
                  <a:pt x="1643" y="1443"/>
                </a:lnTo>
                <a:lnTo>
                  <a:pt x="1645" y="1445"/>
                </a:lnTo>
                <a:lnTo>
                  <a:pt x="1648" y="1442"/>
                </a:lnTo>
                <a:lnTo>
                  <a:pt x="1650" y="1442"/>
                </a:lnTo>
                <a:lnTo>
                  <a:pt x="1651" y="1442"/>
                </a:lnTo>
                <a:lnTo>
                  <a:pt x="1653" y="1443"/>
                </a:lnTo>
                <a:lnTo>
                  <a:pt x="1653" y="1445"/>
                </a:lnTo>
                <a:lnTo>
                  <a:pt x="1655" y="1445"/>
                </a:lnTo>
                <a:lnTo>
                  <a:pt x="1655" y="1443"/>
                </a:lnTo>
                <a:lnTo>
                  <a:pt x="1656" y="1445"/>
                </a:lnTo>
                <a:lnTo>
                  <a:pt x="1658" y="1447"/>
                </a:lnTo>
                <a:lnTo>
                  <a:pt x="1658" y="1448"/>
                </a:lnTo>
                <a:lnTo>
                  <a:pt x="1659" y="1448"/>
                </a:lnTo>
                <a:lnTo>
                  <a:pt x="1659" y="1450"/>
                </a:lnTo>
                <a:lnTo>
                  <a:pt x="1659" y="1451"/>
                </a:lnTo>
                <a:lnTo>
                  <a:pt x="1659" y="1453"/>
                </a:lnTo>
                <a:lnTo>
                  <a:pt x="1661" y="1453"/>
                </a:lnTo>
                <a:lnTo>
                  <a:pt x="1663" y="1453"/>
                </a:lnTo>
                <a:lnTo>
                  <a:pt x="1663" y="1451"/>
                </a:lnTo>
                <a:lnTo>
                  <a:pt x="1664" y="1451"/>
                </a:lnTo>
                <a:lnTo>
                  <a:pt x="1666" y="1451"/>
                </a:lnTo>
                <a:lnTo>
                  <a:pt x="1667" y="1451"/>
                </a:lnTo>
                <a:lnTo>
                  <a:pt x="1669" y="1451"/>
                </a:lnTo>
                <a:lnTo>
                  <a:pt x="1671" y="1455"/>
                </a:lnTo>
                <a:lnTo>
                  <a:pt x="1671" y="1456"/>
                </a:lnTo>
                <a:lnTo>
                  <a:pt x="1671" y="1458"/>
                </a:lnTo>
                <a:lnTo>
                  <a:pt x="1671" y="1459"/>
                </a:lnTo>
                <a:lnTo>
                  <a:pt x="1671" y="1461"/>
                </a:lnTo>
                <a:lnTo>
                  <a:pt x="1672" y="1463"/>
                </a:lnTo>
                <a:lnTo>
                  <a:pt x="1672" y="1464"/>
                </a:lnTo>
                <a:lnTo>
                  <a:pt x="1672" y="1466"/>
                </a:lnTo>
                <a:lnTo>
                  <a:pt x="1672" y="1467"/>
                </a:lnTo>
                <a:lnTo>
                  <a:pt x="1672" y="1469"/>
                </a:lnTo>
                <a:lnTo>
                  <a:pt x="1671" y="1471"/>
                </a:lnTo>
                <a:lnTo>
                  <a:pt x="1671" y="1472"/>
                </a:lnTo>
                <a:lnTo>
                  <a:pt x="1669" y="1472"/>
                </a:lnTo>
                <a:lnTo>
                  <a:pt x="1669" y="1471"/>
                </a:lnTo>
                <a:lnTo>
                  <a:pt x="1667" y="1472"/>
                </a:lnTo>
                <a:lnTo>
                  <a:pt x="1666" y="1472"/>
                </a:lnTo>
                <a:lnTo>
                  <a:pt x="1664" y="1474"/>
                </a:lnTo>
                <a:lnTo>
                  <a:pt x="1663" y="1474"/>
                </a:lnTo>
                <a:lnTo>
                  <a:pt x="1661" y="1475"/>
                </a:lnTo>
                <a:lnTo>
                  <a:pt x="1661" y="1477"/>
                </a:lnTo>
                <a:lnTo>
                  <a:pt x="1661" y="1480"/>
                </a:lnTo>
                <a:lnTo>
                  <a:pt x="1661" y="1482"/>
                </a:lnTo>
                <a:lnTo>
                  <a:pt x="1659" y="1483"/>
                </a:lnTo>
                <a:lnTo>
                  <a:pt x="1658" y="1483"/>
                </a:lnTo>
                <a:lnTo>
                  <a:pt x="1655" y="1482"/>
                </a:lnTo>
                <a:lnTo>
                  <a:pt x="1653" y="1480"/>
                </a:lnTo>
                <a:lnTo>
                  <a:pt x="1651" y="1482"/>
                </a:lnTo>
                <a:lnTo>
                  <a:pt x="1650" y="1483"/>
                </a:lnTo>
                <a:lnTo>
                  <a:pt x="1650" y="1485"/>
                </a:lnTo>
                <a:lnTo>
                  <a:pt x="1648" y="1487"/>
                </a:lnTo>
                <a:lnTo>
                  <a:pt x="1650" y="1488"/>
                </a:lnTo>
                <a:lnTo>
                  <a:pt x="1650" y="1491"/>
                </a:lnTo>
                <a:lnTo>
                  <a:pt x="1650" y="1493"/>
                </a:lnTo>
                <a:lnTo>
                  <a:pt x="1648" y="1495"/>
                </a:lnTo>
                <a:lnTo>
                  <a:pt x="1648" y="1496"/>
                </a:lnTo>
                <a:lnTo>
                  <a:pt x="1647" y="1496"/>
                </a:lnTo>
                <a:lnTo>
                  <a:pt x="1645" y="1498"/>
                </a:lnTo>
                <a:lnTo>
                  <a:pt x="1645" y="1499"/>
                </a:lnTo>
                <a:lnTo>
                  <a:pt x="1643" y="1501"/>
                </a:lnTo>
                <a:lnTo>
                  <a:pt x="1643" y="1499"/>
                </a:lnTo>
                <a:lnTo>
                  <a:pt x="1642" y="1499"/>
                </a:lnTo>
                <a:lnTo>
                  <a:pt x="1642" y="1498"/>
                </a:lnTo>
                <a:lnTo>
                  <a:pt x="1640" y="1499"/>
                </a:lnTo>
                <a:lnTo>
                  <a:pt x="1640" y="1501"/>
                </a:lnTo>
                <a:lnTo>
                  <a:pt x="1640" y="1503"/>
                </a:lnTo>
                <a:lnTo>
                  <a:pt x="1640" y="1504"/>
                </a:lnTo>
                <a:lnTo>
                  <a:pt x="1640" y="1507"/>
                </a:lnTo>
                <a:lnTo>
                  <a:pt x="1640" y="1511"/>
                </a:lnTo>
                <a:lnTo>
                  <a:pt x="1640" y="1512"/>
                </a:lnTo>
                <a:lnTo>
                  <a:pt x="1642" y="1515"/>
                </a:lnTo>
                <a:lnTo>
                  <a:pt x="1643" y="1517"/>
                </a:lnTo>
                <a:lnTo>
                  <a:pt x="1643" y="1520"/>
                </a:lnTo>
                <a:lnTo>
                  <a:pt x="1645" y="1522"/>
                </a:lnTo>
                <a:lnTo>
                  <a:pt x="1645" y="1525"/>
                </a:lnTo>
                <a:lnTo>
                  <a:pt x="1645" y="1527"/>
                </a:lnTo>
                <a:lnTo>
                  <a:pt x="1645" y="1528"/>
                </a:lnTo>
                <a:lnTo>
                  <a:pt x="1643" y="1530"/>
                </a:lnTo>
                <a:lnTo>
                  <a:pt x="1643" y="1531"/>
                </a:lnTo>
                <a:lnTo>
                  <a:pt x="1643" y="1533"/>
                </a:lnTo>
                <a:lnTo>
                  <a:pt x="1645" y="1533"/>
                </a:lnTo>
                <a:lnTo>
                  <a:pt x="1647" y="1536"/>
                </a:lnTo>
                <a:lnTo>
                  <a:pt x="1648" y="1539"/>
                </a:lnTo>
                <a:lnTo>
                  <a:pt x="1650" y="1549"/>
                </a:lnTo>
                <a:lnTo>
                  <a:pt x="1650" y="1551"/>
                </a:lnTo>
                <a:lnTo>
                  <a:pt x="1651" y="1552"/>
                </a:lnTo>
                <a:lnTo>
                  <a:pt x="1651" y="1554"/>
                </a:lnTo>
                <a:lnTo>
                  <a:pt x="1651" y="1555"/>
                </a:lnTo>
                <a:lnTo>
                  <a:pt x="1651" y="1557"/>
                </a:lnTo>
                <a:lnTo>
                  <a:pt x="1653" y="1559"/>
                </a:lnTo>
                <a:lnTo>
                  <a:pt x="1653" y="1560"/>
                </a:lnTo>
                <a:lnTo>
                  <a:pt x="1651" y="1562"/>
                </a:lnTo>
                <a:lnTo>
                  <a:pt x="1650" y="1563"/>
                </a:lnTo>
                <a:lnTo>
                  <a:pt x="1648" y="1563"/>
                </a:lnTo>
                <a:lnTo>
                  <a:pt x="1647" y="1563"/>
                </a:lnTo>
                <a:lnTo>
                  <a:pt x="1645" y="1563"/>
                </a:lnTo>
                <a:lnTo>
                  <a:pt x="1643" y="1563"/>
                </a:lnTo>
                <a:lnTo>
                  <a:pt x="1643" y="1565"/>
                </a:lnTo>
                <a:lnTo>
                  <a:pt x="1640" y="1567"/>
                </a:lnTo>
                <a:lnTo>
                  <a:pt x="1639" y="1568"/>
                </a:lnTo>
                <a:lnTo>
                  <a:pt x="1637" y="1568"/>
                </a:lnTo>
                <a:lnTo>
                  <a:pt x="1634" y="1570"/>
                </a:lnTo>
                <a:lnTo>
                  <a:pt x="1634" y="1571"/>
                </a:lnTo>
                <a:lnTo>
                  <a:pt x="1632" y="1573"/>
                </a:lnTo>
                <a:lnTo>
                  <a:pt x="1631" y="1575"/>
                </a:lnTo>
                <a:lnTo>
                  <a:pt x="1631" y="1576"/>
                </a:lnTo>
                <a:lnTo>
                  <a:pt x="1631" y="1578"/>
                </a:lnTo>
                <a:lnTo>
                  <a:pt x="1631" y="1579"/>
                </a:lnTo>
                <a:lnTo>
                  <a:pt x="1629" y="1579"/>
                </a:lnTo>
                <a:lnTo>
                  <a:pt x="1629" y="1581"/>
                </a:lnTo>
                <a:lnTo>
                  <a:pt x="1629" y="1583"/>
                </a:lnTo>
                <a:lnTo>
                  <a:pt x="1627" y="1583"/>
                </a:lnTo>
                <a:lnTo>
                  <a:pt x="1629" y="1583"/>
                </a:lnTo>
                <a:lnTo>
                  <a:pt x="1629" y="1584"/>
                </a:lnTo>
                <a:lnTo>
                  <a:pt x="1627" y="1586"/>
                </a:lnTo>
                <a:lnTo>
                  <a:pt x="1626" y="1587"/>
                </a:lnTo>
                <a:lnTo>
                  <a:pt x="1627" y="1587"/>
                </a:lnTo>
                <a:lnTo>
                  <a:pt x="1627" y="1589"/>
                </a:lnTo>
                <a:lnTo>
                  <a:pt x="1626" y="1589"/>
                </a:lnTo>
                <a:lnTo>
                  <a:pt x="1626" y="1591"/>
                </a:lnTo>
                <a:lnTo>
                  <a:pt x="1626" y="1592"/>
                </a:lnTo>
                <a:lnTo>
                  <a:pt x="1626" y="1595"/>
                </a:lnTo>
                <a:lnTo>
                  <a:pt x="1626" y="1597"/>
                </a:lnTo>
                <a:lnTo>
                  <a:pt x="1627" y="1597"/>
                </a:lnTo>
                <a:lnTo>
                  <a:pt x="1626" y="1600"/>
                </a:lnTo>
                <a:lnTo>
                  <a:pt x="1626" y="1602"/>
                </a:lnTo>
                <a:lnTo>
                  <a:pt x="1627" y="1603"/>
                </a:lnTo>
                <a:lnTo>
                  <a:pt x="1626" y="1605"/>
                </a:lnTo>
                <a:lnTo>
                  <a:pt x="1626" y="1607"/>
                </a:lnTo>
                <a:lnTo>
                  <a:pt x="1626" y="1608"/>
                </a:lnTo>
                <a:lnTo>
                  <a:pt x="1624" y="1608"/>
                </a:lnTo>
                <a:lnTo>
                  <a:pt x="1623" y="1610"/>
                </a:lnTo>
                <a:lnTo>
                  <a:pt x="1621" y="1610"/>
                </a:lnTo>
                <a:lnTo>
                  <a:pt x="1621" y="1611"/>
                </a:lnTo>
                <a:lnTo>
                  <a:pt x="1621" y="1613"/>
                </a:lnTo>
                <a:lnTo>
                  <a:pt x="1621" y="1618"/>
                </a:lnTo>
                <a:lnTo>
                  <a:pt x="1623" y="1619"/>
                </a:lnTo>
                <a:lnTo>
                  <a:pt x="1624" y="1621"/>
                </a:lnTo>
                <a:lnTo>
                  <a:pt x="1624" y="1623"/>
                </a:lnTo>
                <a:lnTo>
                  <a:pt x="1624" y="1624"/>
                </a:lnTo>
                <a:lnTo>
                  <a:pt x="1624" y="1626"/>
                </a:lnTo>
                <a:lnTo>
                  <a:pt x="1623" y="1627"/>
                </a:lnTo>
                <a:lnTo>
                  <a:pt x="1623" y="1629"/>
                </a:lnTo>
                <a:lnTo>
                  <a:pt x="1624" y="1632"/>
                </a:lnTo>
                <a:lnTo>
                  <a:pt x="1624" y="1635"/>
                </a:lnTo>
                <a:lnTo>
                  <a:pt x="1627" y="1635"/>
                </a:lnTo>
                <a:lnTo>
                  <a:pt x="1629" y="1635"/>
                </a:lnTo>
                <a:lnTo>
                  <a:pt x="1631" y="1634"/>
                </a:lnTo>
                <a:lnTo>
                  <a:pt x="1631" y="1631"/>
                </a:lnTo>
                <a:lnTo>
                  <a:pt x="1632" y="1631"/>
                </a:lnTo>
                <a:lnTo>
                  <a:pt x="1632" y="1629"/>
                </a:lnTo>
                <a:lnTo>
                  <a:pt x="1631" y="1627"/>
                </a:lnTo>
                <a:lnTo>
                  <a:pt x="1632" y="1627"/>
                </a:lnTo>
                <a:lnTo>
                  <a:pt x="1632" y="1624"/>
                </a:lnTo>
                <a:lnTo>
                  <a:pt x="1634" y="1624"/>
                </a:lnTo>
                <a:lnTo>
                  <a:pt x="1635" y="1623"/>
                </a:lnTo>
                <a:lnTo>
                  <a:pt x="1635" y="1621"/>
                </a:lnTo>
                <a:lnTo>
                  <a:pt x="1637" y="1621"/>
                </a:lnTo>
                <a:lnTo>
                  <a:pt x="1639" y="1621"/>
                </a:lnTo>
                <a:lnTo>
                  <a:pt x="1639" y="1623"/>
                </a:lnTo>
                <a:lnTo>
                  <a:pt x="1640" y="1623"/>
                </a:lnTo>
                <a:lnTo>
                  <a:pt x="1640" y="1624"/>
                </a:lnTo>
                <a:lnTo>
                  <a:pt x="1639" y="1624"/>
                </a:lnTo>
                <a:lnTo>
                  <a:pt x="1640" y="1624"/>
                </a:lnTo>
                <a:lnTo>
                  <a:pt x="1642" y="1627"/>
                </a:lnTo>
                <a:lnTo>
                  <a:pt x="1643" y="1629"/>
                </a:lnTo>
                <a:lnTo>
                  <a:pt x="1643" y="1631"/>
                </a:lnTo>
                <a:lnTo>
                  <a:pt x="1645" y="1634"/>
                </a:lnTo>
                <a:lnTo>
                  <a:pt x="1645" y="1635"/>
                </a:lnTo>
                <a:lnTo>
                  <a:pt x="1647" y="1637"/>
                </a:lnTo>
                <a:lnTo>
                  <a:pt x="1647" y="1639"/>
                </a:lnTo>
                <a:lnTo>
                  <a:pt x="1645" y="1639"/>
                </a:lnTo>
                <a:lnTo>
                  <a:pt x="1645" y="1640"/>
                </a:lnTo>
                <a:lnTo>
                  <a:pt x="1645" y="1643"/>
                </a:lnTo>
                <a:lnTo>
                  <a:pt x="1645" y="1645"/>
                </a:lnTo>
                <a:lnTo>
                  <a:pt x="1645" y="1647"/>
                </a:lnTo>
                <a:lnTo>
                  <a:pt x="1645" y="1648"/>
                </a:lnTo>
                <a:lnTo>
                  <a:pt x="1647" y="1650"/>
                </a:lnTo>
                <a:lnTo>
                  <a:pt x="1647" y="1651"/>
                </a:lnTo>
                <a:lnTo>
                  <a:pt x="1648" y="1653"/>
                </a:lnTo>
                <a:lnTo>
                  <a:pt x="1650" y="1655"/>
                </a:lnTo>
                <a:lnTo>
                  <a:pt x="1650" y="1656"/>
                </a:lnTo>
                <a:lnTo>
                  <a:pt x="1651" y="1656"/>
                </a:lnTo>
                <a:lnTo>
                  <a:pt x="1651" y="1658"/>
                </a:lnTo>
                <a:lnTo>
                  <a:pt x="1653" y="1659"/>
                </a:lnTo>
                <a:lnTo>
                  <a:pt x="1655" y="1661"/>
                </a:lnTo>
                <a:lnTo>
                  <a:pt x="1655" y="1663"/>
                </a:lnTo>
                <a:lnTo>
                  <a:pt x="1655" y="1664"/>
                </a:lnTo>
                <a:lnTo>
                  <a:pt x="1656" y="1666"/>
                </a:lnTo>
                <a:lnTo>
                  <a:pt x="1658" y="1667"/>
                </a:lnTo>
                <a:lnTo>
                  <a:pt x="1658" y="1669"/>
                </a:lnTo>
                <a:lnTo>
                  <a:pt x="1659" y="1672"/>
                </a:lnTo>
                <a:lnTo>
                  <a:pt x="1659" y="1674"/>
                </a:lnTo>
                <a:lnTo>
                  <a:pt x="1659" y="1675"/>
                </a:lnTo>
                <a:lnTo>
                  <a:pt x="1659" y="1679"/>
                </a:lnTo>
                <a:lnTo>
                  <a:pt x="1661" y="1680"/>
                </a:lnTo>
                <a:lnTo>
                  <a:pt x="1661" y="1682"/>
                </a:lnTo>
                <a:lnTo>
                  <a:pt x="1659" y="1683"/>
                </a:lnTo>
                <a:lnTo>
                  <a:pt x="1659" y="1685"/>
                </a:lnTo>
                <a:lnTo>
                  <a:pt x="1659" y="1687"/>
                </a:lnTo>
                <a:lnTo>
                  <a:pt x="1658" y="1690"/>
                </a:lnTo>
                <a:lnTo>
                  <a:pt x="1658" y="1691"/>
                </a:lnTo>
                <a:lnTo>
                  <a:pt x="1659" y="1693"/>
                </a:lnTo>
                <a:lnTo>
                  <a:pt x="1658" y="1696"/>
                </a:lnTo>
                <a:lnTo>
                  <a:pt x="1659" y="1696"/>
                </a:lnTo>
                <a:lnTo>
                  <a:pt x="1663" y="1698"/>
                </a:lnTo>
                <a:lnTo>
                  <a:pt x="1664" y="1699"/>
                </a:lnTo>
                <a:lnTo>
                  <a:pt x="1666" y="1699"/>
                </a:lnTo>
                <a:lnTo>
                  <a:pt x="1667" y="1701"/>
                </a:lnTo>
                <a:lnTo>
                  <a:pt x="1669" y="1703"/>
                </a:lnTo>
                <a:lnTo>
                  <a:pt x="1671" y="1703"/>
                </a:lnTo>
                <a:lnTo>
                  <a:pt x="1671" y="1704"/>
                </a:lnTo>
                <a:lnTo>
                  <a:pt x="1672" y="1704"/>
                </a:lnTo>
                <a:lnTo>
                  <a:pt x="1672" y="1706"/>
                </a:lnTo>
                <a:lnTo>
                  <a:pt x="1674" y="1707"/>
                </a:lnTo>
                <a:lnTo>
                  <a:pt x="1674" y="1709"/>
                </a:lnTo>
                <a:lnTo>
                  <a:pt x="1674" y="1711"/>
                </a:lnTo>
                <a:lnTo>
                  <a:pt x="1674" y="1712"/>
                </a:lnTo>
                <a:lnTo>
                  <a:pt x="1674" y="1714"/>
                </a:lnTo>
                <a:lnTo>
                  <a:pt x="1672" y="1714"/>
                </a:lnTo>
                <a:lnTo>
                  <a:pt x="1674" y="1715"/>
                </a:lnTo>
                <a:lnTo>
                  <a:pt x="1677" y="1715"/>
                </a:lnTo>
                <a:lnTo>
                  <a:pt x="1677" y="1714"/>
                </a:lnTo>
                <a:lnTo>
                  <a:pt x="1679" y="1714"/>
                </a:lnTo>
                <a:lnTo>
                  <a:pt x="1682" y="1714"/>
                </a:lnTo>
                <a:lnTo>
                  <a:pt x="1683" y="1714"/>
                </a:lnTo>
                <a:lnTo>
                  <a:pt x="1687" y="1715"/>
                </a:lnTo>
                <a:lnTo>
                  <a:pt x="1688" y="1715"/>
                </a:lnTo>
                <a:lnTo>
                  <a:pt x="1690" y="1715"/>
                </a:lnTo>
                <a:lnTo>
                  <a:pt x="1691" y="1717"/>
                </a:lnTo>
                <a:lnTo>
                  <a:pt x="1691" y="1719"/>
                </a:lnTo>
                <a:lnTo>
                  <a:pt x="1693" y="1722"/>
                </a:lnTo>
                <a:lnTo>
                  <a:pt x="1695" y="1722"/>
                </a:lnTo>
                <a:lnTo>
                  <a:pt x="1695" y="1720"/>
                </a:lnTo>
                <a:lnTo>
                  <a:pt x="1696" y="1720"/>
                </a:lnTo>
                <a:lnTo>
                  <a:pt x="1698" y="1720"/>
                </a:lnTo>
                <a:lnTo>
                  <a:pt x="1699" y="1722"/>
                </a:lnTo>
                <a:lnTo>
                  <a:pt x="1699" y="1720"/>
                </a:lnTo>
                <a:lnTo>
                  <a:pt x="1701" y="1720"/>
                </a:lnTo>
                <a:lnTo>
                  <a:pt x="1704" y="1719"/>
                </a:lnTo>
                <a:lnTo>
                  <a:pt x="1706" y="1719"/>
                </a:lnTo>
                <a:lnTo>
                  <a:pt x="1707" y="1717"/>
                </a:lnTo>
                <a:lnTo>
                  <a:pt x="1711" y="1717"/>
                </a:lnTo>
                <a:lnTo>
                  <a:pt x="1714" y="1719"/>
                </a:lnTo>
                <a:lnTo>
                  <a:pt x="1715" y="1719"/>
                </a:lnTo>
                <a:lnTo>
                  <a:pt x="1715" y="1720"/>
                </a:lnTo>
                <a:lnTo>
                  <a:pt x="1717" y="1720"/>
                </a:lnTo>
                <a:lnTo>
                  <a:pt x="1717" y="1719"/>
                </a:lnTo>
                <a:lnTo>
                  <a:pt x="1717" y="1717"/>
                </a:lnTo>
                <a:lnTo>
                  <a:pt x="1719" y="1715"/>
                </a:lnTo>
                <a:lnTo>
                  <a:pt x="1720" y="1715"/>
                </a:lnTo>
                <a:lnTo>
                  <a:pt x="1722" y="1715"/>
                </a:lnTo>
                <a:lnTo>
                  <a:pt x="1723" y="1715"/>
                </a:lnTo>
                <a:lnTo>
                  <a:pt x="1723" y="1717"/>
                </a:lnTo>
                <a:lnTo>
                  <a:pt x="1725" y="1717"/>
                </a:lnTo>
                <a:lnTo>
                  <a:pt x="1728" y="1720"/>
                </a:lnTo>
                <a:lnTo>
                  <a:pt x="1730" y="1723"/>
                </a:lnTo>
                <a:lnTo>
                  <a:pt x="1730" y="1722"/>
                </a:lnTo>
                <a:lnTo>
                  <a:pt x="1730" y="1720"/>
                </a:lnTo>
                <a:lnTo>
                  <a:pt x="1728" y="1719"/>
                </a:lnTo>
                <a:lnTo>
                  <a:pt x="1727" y="1717"/>
                </a:lnTo>
                <a:lnTo>
                  <a:pt x="1727" y="1715"/>
                </a:lnTo>
                <a:lnTo>
                  <a:pt x="1727" y="1714"/>
                </a:lnTo>
                <a:lnTo>
                  <a:pt x="1725" y="1714"/>
                </a:lnTo>
                <a:lnTo>
                  <a:pt x="1723" y="1706"/>
                </a:lnTo>
                <a:lnTo>
                  <a:pt x="1723" y="1704"/>
                </a:lnTo>
                <a:lnTo>
                  <a:pt x="1722" y="1701"/>
                </a:lnTo>
                <a:lnTo>
                  <a:pt x="1723" y="1701"/>
                </a:lnTo>
                <a:lnTo>
                  <a:pt x="1723" y="1703"/>
                </a:lnTo>
                <a:lnTo>
                  <a:pt x="1725" y="1703"/>
                </a:lnTo>
                <a:lnTo>
                  <a:pt x="1725" y="1704"/>
                </a:lnTo>
                <a:lnTo>
                  <a:pt x="1727" y="1706"/>
                </a:lnTo>
                <a:lnTo>
                  <a:pt x="1727" y="1707"/>
                </a:lnTo>
                <a:lnTo>
                  <a:pt x="1728" y="1709"/>
                </a:lnTo>
                <a:lnTo>
                  <a:pt x="1728" y="1711"/>
                </a:lnTo>
                <a:lnTo>
                  <a:pt x="1730" y="1712"/>
                </a:lnTo>
                <a:lnTo>
                  <a:pt x="1728" y="1712"/>
                </a:lnTo>
                <a:lnTo>
                  <a:pt x="1730" y="1714"/>
                </a:lnTo>
                <a:lnTo>
                  <a:pt x="1731" y="1715"/>
                </a:lnTo>
                <a:lnTo>
                  <a:pt x="1731" y="1717"/>
                </a:lnTo>
                <a:lnTo>
                  <a:pt x="1731" y="1719"/>
                </a:lnTo>
                <a:lnTo>
                  <a:pt x="1733" y="1720"/>
                </a:lnTo>
                <a:lnTo>
                  <a:pt x="1733" y="1722"/>
                </a:lnTo>
                <a:lnTo>
                  <a:pt x="1735" y="1722"/>
                </a:lnTo>
                <a:lnTo>
                  <a:pt x="1735" y="1720"/>
                </a:lnTo>
                <a:lnTo>
                  <a:pt x="1736" y="1720"/>
                </a:lnTo>
                <a:lnTo>
                  <a:pt x="1736" y="1722"/>
                </a:lnTo>
                <a:lnTo>
                  <a:pt x="1738" y="1722"/>
                </a:lnTo>
                <a:lnTo>
                  <a:pt x="1739" y="1722"/>
                </a:lnTo>
                <a:lnTo>
                  <a:pt x="1739" y="1720"/>
                </a:lnTo>
                <a:lnTo>
                  <a:pt x="1738" y="1719"/>
                </a:lnTo>
                <a:lnTo>
                  <a:pt x="1738" y="1717"/>
                </a:lnTo>
                <a:lnTo>
                  <a:pt x="1739" y="1719"/>
                </a:lnTo>
                <a:lnTo>
                  <a:pt x="1741" y="1720"/>
                </a:lnTo>
                <a:lnTo>
                  <a:pt x="1741" y="1722"/>
                </a:lnTo>
                <a:lnTo>
                  <a:pt x="1743" y="1722"/>
                </a:lnTo>
                <a:lnTo>
                  <a:pt x="1744" y="1720"/>
                </a:lnTo>
                <a:lnTo>
                  <a:pt x="1744" y="1719"/>
                </a:lnTo>
                <a:lnTo>
                  <a:pt x="1746" y="1720"/>
                </a:lnTo>
                <a:lnTo>
                  <a:pt x="1747" y="1722"/>
                </a:lnTo>
                <a:lnTo>
                  <a:pt x="1749" y="1722"/>
                </a:lnTo>
                <a:lnTo>
                  <a:pt x="1751" y="1722"/>
                </a:lnTo>
                <a:lnTo>
                  <a:pt x="1751" y="1720"/>
                </a:lnTo>
                <a:lnTo>
                  <a:pt x="1752" y="1720"/>
                </a:lnTo>
                <a:lnTo>
                  <a:pt x="1752" y="1719"/>
                </a:lnTo>
                <a:lnTo>
                  <a:pt x="1754" y="1719"/>
                </a:lnTo>
                <a:lnTo>
                  <a:pt x="1755" y="1719"/>
                </a:lnTo>
                <a:lnTo>
                  <a:pt x="1757" y="1719"/>
                </a:lnTo>
                <a:lnTo>
                  <a:pt x="1759" y="1720"/>
                </a:lnTo>
                <a:lnTo>
                  <a:pt x="1760" y="1722"/>
                </a:lnTo>
                <a:lnTo>
                  <a:pt x="1762" y="1723"/>
                </a:lnTo>
                <a:lnTo>
                  <a:pt x="1763" y="1725"/>
                </a:lnTo>
                <a:lnTo>
                  <a:pt x="1763" y="1727"/>
                </a:lnTo>
                <a:lnTo>
                  <a:pt x="1765" y="1727"/>
                </a:lnTo>
                <a:lnTo>
                  <a:pt x="1767" y="1727"/>
                </a:lnTo>
                <a:lnTo>
                  <a:pt x="1767" y="1728"/>
                </a:lnTo>
                <a:lnTo>
                  <a:pt x="1767" y="1730"/>
                </a:lnTo>
                <a:lnTo>
                  <a:pt x="1767" y="1731"/>
                </a:lnTo>
                <a:lnTo>
                  <a:pt x="1767" y="1733"/>
                </a:lnTo>
                <a:lnTo>
                  <a:pt x="1767" y="1735"/>
                </a:lnTo>
                <a:lnTo>
                  <a:pt x="1767" y="1736"/>
                </a:lnTo>
                <a:lnTo>
                  <a:pt x="1767" y="1739"/>
                </a:lnTo>
                <a:lnTo>
                  <a:pt x="1765" y="1739"/>
                </a:lnTo>
                <a:lnTo>
                  <a:pt x="1763" y="1741"/>
                </a:lnTo>
                <a:lnTo>
                  <a:pt x="1763" y="1744"/>
                </a:lnTo>
                <a:lnTo>
                  <a:pt x="1763" y="1746"/>
                </a:lnTo>
                <a:lnTo>
                  <a:pt x="1762" y="1746"/>
                </a:lnTo>
                <a:lnTo>
                  <a:pt x="1762" y="1747"/>
                </a:lnTo>
                <a:lnTo>
                  <a:pt x="1760" y="1749"/>
                </a:lnTo>
                <a:lnTo>
                  <a:pt x="1760" y="1751"/>
                </a:lnTo>
                <a:lnTo>
                  <a:pt x="1759" y="1752"/>
                </a:lnTo>
                <a:lnTo>
                  <a:pt x="1757" y="1752"/>
                </a:lnTo>
                <a:lnTo>
                  <a:pt x="1757" y="1754"/>
                </a:lnTo>
                <a:lnTo>
                  <a:pt x="1755" y="1755"/>
                </a:lnTo>
                <a:lnTo>
                  <a:pt x="1755" y="1757"/>
                </a:lnTo>
                <a:lnTo>
                  <a:pt x="1754" y="1757"/>
                </a:lnTo>
                <a:lnTo>
                  <a:pt x="1754" y="1759"/>
                </a:lnTo>
                <a:lnTo>
                  <a:pt x="1752" y="1759"/>
                </a:lnTo>
                <a:lnTo>
                  <a:pt x="1754" y="1759"/>
                </a:lnTo>
                <a:lnTo>
                  <a:pt x="1755" y="1760"/>
                </a:lnTo>
                <a:lnTo>
                  <a:pt x="1757" y="1763"/>
                </a:lnTo>
                <a:lnTo>
                  <a:pt x="1759" y="1765"/>
                </a:lnTo>
                <a:lnTo>
                  <a:pt x="1759" y="1768"/>
                </a:lnTo>
                <a:lnTo>
                  <a:pt x="1759" y="1770"/>
                </a:lnTo>
                <a:lnTo>
                  <a:pt x="1759" y="1771"/>
                </a:lnTo>
                <a:lnTo>
                  <a:pt x="1760" y="1771"/>
                </a:lnTo>
                <a:lnTo>
                  <a:pt x="1762" y="1773"/>
                </a:lnTo>
                <a:lnTo>
                  <a:pt x="1763" y="1775"/>
                </a:lnTo>
                <a:lnTo>
                  <a:pt x="1763" y="1776"/>
                </a:lnTo>
                <a:lnTo>
                  <a:pt x="1763" y="1778"/>
                </a:lnTo>
                <a:lnTo>
                  <a:pt x="1765" y="1779"/>
                </a:lnTo>
                <a:lnTo>
                  <a:pt x="1767" y="1781"/>
                </a:lnTo>
                <a:lnTo>
                  <a:pt x="1768" y="1781"/>
                </a:lnTo>
                <a:lnTo>
                  <a:pt x="1770" y="1781"/>
                </a:lnTo>
                <a:lnTo>
                  <a:pt x="1773" y="1783"/>
                </a:lnTo>
                <a:lnTo>
                  <a:pt x="1775" y="1784"/>
                </a:lnTo>
                <a:lnTo>
                  <a:pt x="1775" y="1786"/>
                </a:lnTo>
                <a:lnTo>
                  <a:pt x="1776" y="1786"/>
                </a:lnTo>
                <a:lnTo>
                  <a:pt x="1776" y="1787"/>
                </a:lnTo>
                <a:lnTo>
                  <a:pt x="1775" y="1786"/>
                </a:lnTo>
                <a:lnTo>
                  <a:pt x="1775" y="1787"/>
                </a:lnTo>
                <a:lnTo>
                  <a:pt x="1775" y="1789"/>
                </a:lnTo>
                <a:lnTo>
                  <a:pt x="1773" y="1791"/>
                </a:lnTo>
                <a:lnTo>
                  <a:pt x="1773" y="1792"/>
                </a:lnTo>
                <a:lnTo>
                  <a:pt x="1770" y="1794"/>
                </a:lnTo>
                <a:lnTo>
                  <a:pt x="1767" y="1797"/>
                </a:lnTo>
                <a:lnTo>
                  <a:pt x="1765" y="1797"/>
                </a:lnTo>
                <a:lnTo>
                  <a:pt x="1763" y="1797"/>
                </a:lnTo>
                <a:lnTo>
                  <a:pt x="1762" y="1799"/>
                </a:lnTo>
                <a:lnTo>
                  <a:pt x="1760" y="1799"/>
                </a:lnTo>
                <a:lnTo>
                  <a:pt x="1760" y="1800"/>
                </a:lnTo>
                <a:lnTo>
                  <a:pt x="1759" y="1802"/>
                </a:lnTo>
                <a:lnTo>
                  <a:pt x="1760" y="1802"/>
                </a:lnTo>
                <a:lnTo>
                  <a:pt x="1760" y="1803"/>
                </a:lnTo>
                <a:lnTo>
                  <a:pt x="1760" y="1805"/>
                </a:lnTo>
                <a:lnTo>
                  <a:pt x="1759" y="1805"/>
                </a:lnTo>
                <a:lnTo>
                  <a:pt x="1757" y="1807"/>
                </a:lnTo>
                <a:lnTo>
                  <a:pt x="1755" y="1807"/>
                </a:lnTo>
                <a:lnTo>
                  <a:pt x="1754" y="1808"/>
                </a:lnTo>
                <a:lnTo>
                  <a:pt x="1755" y="1808"/>
                </a:lnTo>
                <a:lnTo>
                  <a:pt x="1757" y="1810"/>
                </a:lnTo>
                <a:lnTo>
                  <a:pt x="1755" y="1810"/>
                </a:lnTo>
                <a:lnTo>
                  <a:pt x="1754" y="1810"/>
                </a:lnTo>
                <a:lnTo>
                  <a:pt x="1752" y="1811"/>
                </a:lnTo>
                <a:lnTo>
                  <a:pt x="1752" y="1813"/>
                </a:lnTo>
                <a:lnTo>
                  <a:pt x="1754" y="1813"/>
                </a:lnTo>
                <a:lnTo>
                  <a:pt x="1752" y="1815"/>
                </a:lnTo>
                <a:lnTo>
                  <a:pt x="1752" y="1816"/>
                </a:lnTo>
                <a:lnTo>
                  <a:pt x="1754" y="1816"/>
                </a:lnTo>
                <a:lnTo>
                  <a:pt x="1752" y="1816"/>
                </a:lnTo>
                <a:lnTo>
                  <a:pt x="1752" y="1818"/>
                </a:lnTo>
                <a:lnTo>
                  <a:pt x="1754" y="1819"/>
                </a:lnTo>
                <a:lnTo>
                  <a:pt x="1754" y="1821"/>
                </a:lnTo>
                <a:lnTo>
                  <a:pt x="1752" y="1821"/>
                </a:lnTo>
                <a:lnTo>
                  <a:pt x="1754" y="1819"/>
                </a:lnTo>
                <a:lnTo>
                  <a:pt x="1752" y="1819"/>
                </a:lnTo>
                <a:lnTo>
                  <a:pt x="1752" y="1818"/>
                </a:lnTo>
                <a:lnTo>
                  <a:pt x="1752" y="1816"/>
                </a:lnTo>
                <a:lnTo>
                  <a:pt x="1751" y="1816"/>
                </a:lnTo>
                <a:lnTo>
                  <a:pt x="1751" y="1818"/>
                </a:lnTo>
                <a:lnTo>
                  <a:pt x="1749" y="1818"/>
                </a:lnTo>
                <a:lnTo>
                  <a:pt x="1747" y="1816"/>
                </a:lnTo>
                <a:lnTo>
                  <a:pt x="1747" y="1818"/>
                </a:lnTo>
                <a:lnTo>
                  <a:pt x="1746" y="1818"/>
                </a:lnTo>
                <a:lnTo>
                  <a:pt x="1744" y="1819"/>
                </a:lnTo>
                <a:lnTo>
                  <a:pt x="1743" y="1821"/>
                </a:lnTo>
                <a:lnTo>
                  <a:pt x="1741" y="1821"/>
                </a:lnTo>
                <a:lnTo>
                  <a:pt x="1739" y="1821"/>
                </a:lnTo>
                <a:lnTo>
                  <a:pt x="1738" y="1819"/>
                </a:lnTo>
                <a:lnTo>
                  <a:pt x="1738" y="1821"/>
                </a:lnTo>
                <a:lnTo>
                  <a:pt x="1736" y="1821"/>
                </a:lnTo>
                <a:lnTo>
                  <a:pt x="1738" y="1819"/>
                </a:lnTo>
                <a:lnTo>
                  <a:pt x="1738" y="1818"/>
                </a:lnTo>
                <a:lnTo>
                  <a:pt x="1736" y="1818"/>
                </a:lnTo>
                <a:lnTo>
                  <a:pt x="1736" y="1819"/>
                </a:lnTo>
                <a:lnTo>
                  <a:pt x="1735" y="1819"/>
                </a:lnTo>
                <a:lnTo>
                  <a:pt x="1733" y="1819"/>
                </a:lnTo>
                <a:lnTo>
                  <a:pt x="1733" y="1818"/>
                </a:lnTo>
                <a:lnTo>
                  <a:pt x="1731" y="1818"/>
                </a:lnTo>
                <a:lnTo>
                  <a:pt x="1730" y="1816"/>
                </a:lnTo>
                <a:lnTo>
                  <a:pt x="1727" y="1818"/>
                </a:lnTo>
                <a:lnTo>
                  <a:pt x="1727" y="1816"/>
                </a:lnTo>
                <a:lnTo>
                  <a:pt x="1725" y="1816"/>
                </a:lnTo>
                <a:lnTo>
                  <a:pt x="1723" y="1816"/>
                </a:lnTo>
                <a:lnTo>
                  <a:pt x="1723" y="1818"/>
                </a:lnTo>
                <a:lnTo>
                  <a:pt x="1725" y="1818"/>
                </a:lnTo>
                <a:lnTo>
                  <a:pt x="1725" y="1819"/>
                </a:lnTo>
                <a:lnTo>
                  <a:pt x="1725" y="1821"/>
                </a:lnTo>
                <a:lnTo>
                  <a:pt x="1723" y="1821"/>
                </a:lnTo>
                <a:lnTo>
                  <a:pt x="1723" y="1819"/>
                </a:lnTo>
                <a:lnTo>
                  <a:pt x="1722" y="1818"/>
                </a:lnTo>
                <a:lnTo>
                  <a:pt x="1720" y="1818"/>
                </a:lnTo>
                <a:lnTo>
                  <a:pt x="1720" y="1816"/>
                </a:lnTo>
                <a:lnTo>
                  <a:pt x="1719" y="1816"/>
                </a:lnTo>
                <a:lnTo>
                  <a:pt x="1719" y="1815"/>
                </a:lnTo>
                <a:lnTo>
                  <a:pt x="1720" y="1815"/>
                </a:lnTo>
                <a:lnTo>
                  <a:pt x="1720" y="1813"/>
                </a:lnTo>
                <a:lnTo>
                  <a:pt x="1719" y="1813"/>
                </a:lnTo>
                <a:lnTo>
                  <a:pt x="1717" y="1813"/>
                </a:lnTo>
                <a:lnTo>
                  <a:pt x="1717" y="1811"/>
                </a:lnTo>
                <a:lnTo>
                  <a:pt x="1717" y="1813"/>
                </a:lnTo>
                <a:lnTo>
                  <a:pt x="1717" y="1815"/>
                </a:lnTo>
                <a:lnTo>
                  <a:pt x="1717" y="1816"/>
                </a:lnTo>
                <a:lnTo>
                  <a:pt x="1717" y="1818"/>
                </a:lnTo>
                <a:lnTo>
                  <a:pt x="1717" y="1819"/>
                </a:lnTo>
                <a:lnTo>
                  <a:pt x="1719" y="1823"/>
                </a:lnTo>
                <a:lnTo>
                  <a:pt x="1719" y="1824"/>
                </a:lnTo>
                <a:lnTo>
                  <a:pt x="1719" y="1826"/>
                </a:lnTo>
                <a:lnTo>
                  <a:pt x="1719" y="1827"/>
                </a:lnTo>
                <a:lnTo>
                  <a:pt x="1717" y="1827"/>
                </a:lnTo>
                <a:lnTo>
                  <a:pt x="1717" y="1829"/>
                </a:lnTo>
                <a:lnTo>
                  <a:pt x="1719" y="1829"/>
                </a:lnTo>
                <a:lnTo>
                  <a:pt x="1719" y="1831"/>
                </a:lnTo>
                <a:lnTo>
                  <a:pt x="1720" y="1832"/>
                </a:lnTo>
                <a:lnTo>
                  <a:pt x="1720" y="1835"/>
                </a:lnTo>
                <a:lnTo>
                  <a:pt x="1719" y="1837"/>
                </a:lnTo>
                <a:lnTo>
                  <a:pt x="1720" y="1839"/>
                </a:lnTo>
                <a:lnTo>
                  <a:pt x="1720" y="1840"/>
                </a:lnTo>
                <a:lnTo>
                  <a:pt x="1720" y="1842"/>
                </a:lnTo>
                <a:lnTo>
                  <a:pt x="1720" y="1843"/>
                </a:lnTo>
                <a:lnTo>
                  <a:pt x="1719" y="1843"/>
                </a:lnTo>
                <a:lnTo>
                  <a:pt x="1719" y="1842"/>
                </a:lnTo>
                <a:lnTo>
                  <a:pt x="1719" y="1840"/>
                </a:lnTo>
                <a:lnTo>
                  <a:pt x="1717" y="1839"/>
                </a:lnTo>
                <a:lnTo>
                  <a:pt x="1715" y="1837"/>
                </a:lnTo>
                <a:lnTo>
                  <a:pt x="1714" y="1834"/>
                </a:lnTo>
                <a:lnTo>
                  <a:pt x="1715" y="1834"/>
                </a:lnTo>
                <a:lnTo>
                  <a:pt x="1715" y="1835"/>
                </a:lnTo>
                <a:lnTo>
                  <a:pt x="1715" y="1834"/>
                </a:lnTo>
                <a:lnTo>
                  <a:pt x="1715" y="1832"/>
                </a:lnTo>
                <a:lnTo>
                  <a:pt x="1717" y="1832"/>
                </a:lnTo>
                <a:lnTo>
                  <a:pt x="1717" y="1831"/>
                </a:lnTo>
                <a:lnTo>
                  <a:pt x="1715" y="1829"/>
                </a:lnTo>
                <a:lnTo>
                  <a:pt x="1714" y="1831"/>
                </a:lnTo>
                <a:lnTo>
                  <a:pt x="1712" y="1832"/>
                </a:lnTo>
                <a:lnTo>
                  <a:pt x="1709" y="1834"/>
                </a:lnTo>
                <a:lnTo>
                  <a:pt x="1707" y="1834"/>
                </a:lnTo>
                <a:lnTo>
                  <a:pt x="1706" y="1834"/>
                </a:lnTo>
                <a:lnTo>
                  <a:pt x="1704" y="1834"/>
                </a:lnTo>
                <a:lnTo>
                  <a:pt x="1704" y="1835"/>
                </a:lnTo>
                <a:lnTo>
                  <a:pt x="1706" y="1835"/>
                </a:lnTo>
                <a:lnTo>
                  <a:pt x="1706" y="1837"/>
                </a:lnTo>
                <a:lnTo>
                  <a:pt x="1706" y="1839"/>
                </a:lnTo>
                <a:lnTo>
                  <a:pt x="1704" y="1839"/>
                </a:lnTo>
                <a:lnTo>
                  <a:pt x="1704" y="1840"/>
                </a:lnTo>
                <a:lnTo>
                  <a:pt x="1706" y="1840"/>
                </a:lnTo>
                <a:lnTo>
                  <a:pt x="1707" y="1840"/>
                </a:lnTo>
                <a:lnTo>
                  <a:pt x="1709" y="1839"/>
                </a:lnTo>
                <a:lnTo>
                  <a:pt x="1711" y="1839"/>
                </a:lnTo>
                <a:lnTo>
                  <a:pt x="1711" y="1840"/>
                </a:lnTo>
                <a:lnTo>
                  <a:pt x="1712" y="1842"/>
                </a:lnTo>
                <a:lnTo>
                  <a:pt x="1714" y="1842"/>
                </a:lnTo>
                <a:lnTo>
                  <a:pt x="1715" y="1843"/>
                </a:lnTo>
                <a:lnTo>
                  <a:pt x="1715" y="1845"/>
                </a:lnTo>
                <a:lnTo>
                  <a:pt x="1715" y="1847"/>
                </a:lnTo>
                <a:lnTo>
                  <a:pt x="1715" y="1848"/>
                </a:lnTo>
                <a:lnTo>
                  <a:pt x="1715" y="1850"/>
                </a:lnTo>
                <a:lnTo>
                  <a:pt x="1714" y="1850"/>
                </a:lnTo>
                <a:lnTo>
                  <a:pt x="1712" y="1850"/>
                </a:lnTo>
                <a:lnTo>
                  <a:pt x="1712" y="1851"/>
                </a:lnTo>
                <a:lnTo>
                  <a:pt x="1711" y="1851"/>
                </a:lnTo>
                <a:lnTo>
                  <a:pt x="1711" y="1853"/>
                </a:lnTo>
                <a:lnTo>
                  <a:pt x="1709" y="1853"/>
                </a:lnTo>
                <a:lnTo>
                  <a:pt x="1707" y="1855"/>
                </a:lnTo>
                <a:lnTo>
                  <a:pt x="1706" y="1855"/>
                </a:lnTo>
                <a:lnTo>
                  <a:pt x="1704" y="1855"/>
                </a:lnTo>
                <a:lnTo>
                  <a:pt x="1704" y="1856"/>
                </a:lnTo>
                <a:lnTo>
                  <a:pt x="1703" y="1859"/>
                </a:lnTo>
                <a:lnTo>
                  <a:pt x="1704" y="1861"/>
                </a:lnTo>
                <a:lnTo>
                  <a:pt x="1704" y="1863"/>
                </a:lnTo>
                <a:lnTo>
                  <a:pt x="1703" y="1864"/>
                </a:lnTo>
                <a:lnTo>
                  <a:pt x="1704" y="1866"/>
                </a:lnTo>
                <a:lnTo>
                  <a:pt x="1706" y="1866"/>
                </a:lnTo>
                <a:lnTo>
                  <a:pt x="1706" y="1867"/>
                </a:lnTo>
                <a:lnTo>
                  <a:pt x="1709" y="1869"/>
                </a:lnTo>
                <a:lnTo>
                  <a:pt x="1709" y="1871"/>
                </a:lnTo>
                <a:lnTo>
                  <a:pt x="1707" y="1871"/>
                </a:lnTo>
                <a:lnTo>
                  <a:pt x="1707" y="1872"/>
                </a:lnTo>
                <a:lnTo>
                  <a:pt x="1706" y="1874"/>
                </a:lnTo>
                <a:lnTo>
                  <a:pt x="1704" y="1874"/>
                </a:lnTo>
                <a:lnTo>
                  <a:pt x="1704" y="1875"/>
                </a:lnTo>
                <a:lnTo>
                  <a:pt x="1704" y="1877"/>
                </a:lnTo>
                <a:lnTo>
                  <a:pt x="1704" y="1879"/>
                </a:lnTo>
                <a:lnTo>
                  <a:pt x="1706" y="1880"/>
                </a:lnTo>
                <a:lnTo>
                  <a:pt x="1706" y="1882"/>
                </a:lnTo>
                <a:lnTo>
                  <a:pt x="1707" y="1882"/>
                </a:lnTo>
                <a:lnTo>
                  <a:pt x="1707" y="1883"/>
                </a:lnTo>
                <a:lnTo>
                  <a:pt x="1707" y="1885"/>
                </a:lnTo>
                <a:lnTo>
                  <a:pt x="1709" y="1883"/>
                </a:lnTo>
                <a:lnTo>
                  <a:pt x="1711" y="1883"/>
                </a:lnTo>
                <a:lnTo>
                  <a:pt x="1709" y="1882"/>
                </a:lnTo>
                <a:lnTo>
                  <a:pt x="1711" y="1880"/>
                </a:lnTo>
                <a:lnTo>
                  <a:pt x="1712" y="1880"/>
                </a:lnTo>
                <a:lnTo>
                  <a:pt x="1712" y="1879"/>
                </a:lnTo>
                <a:lnTo>
                  <a:pt x="1712" y="1877"/>
                </a:lnTo>
                <a:lnTo>
                  <a:pt x="1712" y="1875"/>
                </a:lnTo>
                <a:lnTo>
                  <a:pt x="1712" y="1874"/>
                </a:lnTo>
                <a:lnTo>
                  <a:pt x="1711" y="1872"/>
                </a:lnTo>
                <a:lnTo>
                  <a:pt x="1712" y="1872"/>
                </a:lnTo>
                <a:lnTo>
                  <a:pt x="1712" y="1871"/>
                </a:lnTo>
                <a:lnTo>
                  <a:pt x="1712" y="1872"/>
                </a:lnTo>
                <a:lnTo>
                  <a:pt x="1714" y="1872"/>
                </a:lnTo>
                <a:lnTo>
                  <a:pt x="1714" y="1874"/>
                </a:lnTo>
                <a:lnTo>
                  <a:pt x="1715" y="1874"/>
                </a:lnTo>
                <a:lnTo>
                  <a:pt x="1717" y="1874"/>
                </a:lnTo>
                <a:lnTo>
                  <a:pt x="1717" y="1875"/>
                </a:lnTo>
                <a:lnTo>
                  <a:pt x="1719" y="1875"/>
                </a:lnTo>
                <a:lnTo>
                  <a:pt x="1719" y="1877"/>
                </a:lnTo>
                <a:lnTo>
                  <a:pt x="1720" y="1877"/>
                </a:lnTo>
                <a:lnTo>
                  <a:pt x="1722" y="1879"/>
                </a:lnTo>
                <a:lnTo>
                  <a:pt x="1722" y="1880"/>
                </a:lnTo>
                <a:lnTo>
                  <a:pt x="1722" y="1882"/>
                </a:lnTo>
                <a:lnTo>
                  <a:pt x="1723" y="1883"/>
                </a:lnTo>
                <a:lnTo>
                  <a:pt x="1723" y="1885"/>
                </a:lnTo>
                <a:lnTo>
                  <a:pt x="1723" y="1888"/>
                </a:lnTo>
                <a:lnTo>
                  <a:pt x="1722" y="1890"/>
                </a:lnTo>
                <a:lnTo>
                  <a:pt x="1723" y="1890"/>
                </a:lnTo>
                <a:lnTo>
                  <a:pt x="1723" y="1891"/>
                </a:lnTo>
                <a:lnTo>
                  <a:pt x="1722" y="1891"/>
                </a:lnTo>
                <a:lnTo>
                  <a:pt x="1723" y="1893"/>
                </a:lnTo>
                <a:lnTo>
                  <a:pt x="1722" y="1895"/>
                </a:lnTo>
                <a:lnTo>
                  <a:pt x="1722" y="1896"/>
                </a:lnTo>
                <a:lnTo>
                  <a:pt x="1720" y="1898"/>
                </a:lnTo>
                <a:lnTo>
                  <a:pt x="1722" y="1898"/>
                </a:lnTo>
                <a:lnTo>
                  <a:pt x="1722" y="1899"/>
                </a:lnTo>
                <a:lnTo>
                  <a:pt x="1720" y="1899"/>
                </a:lnTo>
                <a:lnTo>
                  <a:pt x="1719" y="1899"/>
                </a:lnTo>
                <a:lnTo>
                  <a:pt x="1719" y="1901"/>
                </a:lnTo>
                <a:lnTo>
                  <a:pt x="1720" y="1903"/>
                </a:lnTo>
                <a:lnTo>
                  <a:pt x="1719" y="1903"/>
                </a:lnTo>
                <a:lnTo>
                  <a:pt x="1719" y="1901"/>
                </a:lnTo>
                <a:lnTo>
                  <a:pt x="1717" y="1901"/>
                </a:lnTo>
                <a:lnTo>
                  <a:pt x="1715" y="1899"/>
                </a:lnTo>
                <a:lnTo>
                  <a:pt x="1715" y="1898"/>
                </a:lnTo>
                <a:lnTo>
                  <a:pt x="1714" y="1896"/>
                </a:lnTo>
                <a:lnTo>
                  <a:pt x="1714" y="1898"/>
                </a:lnTo>
                <a:lnTo>
                  <a:pt x="1712" y="1898"/>
                </a:lnTo>
                <a:lnTo>
                  <a:pt x="1711" y="1899"/>
                </a:lnTo>
                <a:lnTo>
                  <a:pt x="1709" y="1899"/>
                </a:lnTo>
                <a:lnTo>
                  <a:pt x="1707" y="1899"/>
                </a:lnTo>
                <a:lnTo>
                  <a:pt x="1707" y="1898"/>
                </a:lnTo>
                <a:lnTo>
                  <a:pt x="1706" y="1898"/>
                </a:lnTo>
                <a:lnTo>
                  <a:pt x="1706" y="1901"/>
                </a:lnTo>
                <a:lnTo>
                  <a:pt x="1704" y="1901"/>
                </a:lnTo>
                <a:lnTo>
                  <a:pt x="1704" y="1899"/>
                </a:lnTo>
                <a:lnTo>
                  <a:pt x="1703" y="1899"/>
                </a:lnTo>
                <a:lnTo>
                  <a:pt x="1703" y="1901"/>
                </a:lnTo>
                <a:lnTo>
                  <a:pt x="1704" y="1901"/>
                </a:lnTo>
                <a:lnTo>
                  <a:pt x="1704" y="1903"/>
                </a:lnTo>
                <a:lnTo>
                  <a:pt x="1703" y="1903"/>
                </a:lnTo>
                <a:lnTo>
                  <a:pt x="1703" y="1901"/>
                </a:lnTo>
                <a:lnTo>
                  <a:pt x="1703" y="1903"/>
                </a:lnTo>
                <a:lnTo>
                  <a:pt x="1701" y="1904"/>
                </a:lnTo>
                <a:lnTo>
                  <a:pt x="1703" y="1904"/>
                </a:lnTo>
                <a:lnTo>
                  <a:pt x="1703" y="1906"/>
                </a:lnTo>
                <a:lnTo>
                  <a:pt x="1701" y="1906"/>
                </a:lnTo>
                <a:lnTo>
                  <a:pt x="1699" y="1907"/>
                </a:lnTo>
                <a:lnTo>
                  <a:pt x="1699" y="1909"/>
                </a:lnTo>
                <a:lnTo>
                  <a:pt x="1699" y="1911"/>
                </a:lnTo>
                <a:lnTo>
                  <a:pt x="1699" y="1912"/>
                </a:lnTo>
                <a:lnTo>
                  <a:pt x="1698" y="1912"/>
                </a:lnTo>
                <a:lnTo>
                  <a:pt x="1698" y="1911"/>
                </a:lnTo>
                <a:lnTo>
                  <a:pt x="1696" y="1911"/>
                </a:lnTo>
                <a:lnTo>
                  <a:pt x="1696" y="1912"/>
                </a:lnTo>
                <a:lnTo>
                  <a:pt x="1695" y="1912"/>
                </a:lnTo>
                <a:lnTo>
                  <a:pt x="1695" y="1911"/>
                </a:lnTo>
                <a:lnTo>
                  <a:pt x="1695" y="1909"/>
                </a:lnTo>
                <a:lnTo>
                  <a:pt x="1695" y="1907"/>
                </a:lnTo>
                <a:lnTo>
                  <a:pt x="1693" y="1907"/>
                </a:lnTo>
                <a:lnTo>
                  <a:pt x="1693" y="1906"/>
                </a:lnTo>
                <a:lnTo>
                  <a:pt x="1693" y="1904"/>
                </a:lnTo>
                <a:lnTo>
                  <a:pt x="1693" y="1903"/>
                </a:lnTo>
                <a:lnTo>
                  <a:pt x="1691" y="1903"/>
                </a:lnTo>
                <a:lnTo>
                  <a:pt x="1690" y="1903"/>
                </a:lnTo>
                <a:lnTo>
                  <a:pt x="1688" y="1903"/>
                </a:lnTo>
                <a:lnTo>
                  <a:pt x="1688" y="1904"/>
                </a:lnTo>
                <a:lnTo>
                  <a:pt x="1687" y="1904"/>
                </a:lnTo>
                <a:lnTo>
                  <a:pt x="1687" y="1906"/>
                </a:lnTo>
                <a:lnTo>
                  <a:pt x="1685" y="1904"/>
                </a:lnTo>
                <a:lnTo>
                  <a:pt x="1685" y="1906"/>
                </a:lnTo>
                <a:lnTo>
                  <a:pt x="1683" y="1907"/>
                </a:lnTo>
                <a:lnTo>
                  <a:pt x="1682" y="1906"/>
                </a:lnTo>
                <a:lnTo>
                  <a:pt x="1682" y="1904"/>
                </a:lnTo>
                <a:lnTo>
                  <a:pt x="1682" y="1901"/>
                </a:lnTo>
                <a:lnTo>
                  <a:pt x="1680" y="1901"/>
                </a:lnTo>
                <a:lnTo>
                  <a:pt x="1680" y="1899"/>
                </a:lnTo>
                <a:lnTo>
                  <a:pt x="1682" y="1898"/>
                </a:lnTo>
                <a:lnTo>
                  <a:pt x="1682" y="1896"/>
                </a:lnTo>
                <a:lnTo>
                  <a:pt x="1680" y="1896"/>
                </a:lnTo>
                <a:lnTo>
                  <a:pt x="1679" y="1896"/>
                </a:lnTo>
                <a:lnTo>
                  <a:pt x="1679" y="1895"/>
                </a:lnTo>
                <a:lnTo>
                  <a:pt x="1677" y="1895"/>
                </a:lnTo>
                <a:lnTo>
                  <a:pt x="1677" y="1893"/>
                </a:lnTo>
                <a:lnTo>
                  <a:pt x="1677" y="1891"/>
                </a:lnTo>
                <a:lnTo>
                  <a:pt x="1677" y="1890"/>
                </a:lnTo>
                <a:lnTo>
                  <a:pt x="1675" y="1890"/>
                </a:lnTo>
                <a:lnTo>
                  <a:pt x="1675" y="1888"/>
                </a:lnTo>
                <a:lnTo>
                  <a:pt x="1675" y="1887"/>
                </a:lnTo>
                <a:lnTo>
                  <a:pt x="1674" y="1885"/>
                </a:lnTo>
                <a:lnTo>
                  <a:pt x="1674" y="1883"/>
                </a:lnTo>
                <a:lnTo>
                  <a:pt x="1674" y="1882"/>
                </a:lnTo>
                <a:lnTo>
                  <a:pt x="1672" y="1880"/>
                </a:lnTo>
                <a:lnTo>
                  <a:pt x="1672" y="1877"/>
                </a:lnTo>
                <a:lnTo>
                  <a:pt x="1671" y="1871"/>
                </a:lnTo>
                <a:lnTo>
                  <a:pt x="1671" y="1869"/>
                </a:lnTo>
                <a:lnTo>
                  <a:pt x="1669" y="1869"/>
                </a:lnTo>
                <a:lnTo>
                  <a:pt x="1669" y="1867"/>
                </a:lnTo>
                <a:lnTo>
                  <a:pt x="1669" y="1866"/>
                </a:lnTo>
                <a:lnTo>
                  <a:pt x="1667" y="1866"/>
                </a:lnTo>
                <a:lnTo>
                  <a:pt x="1666" y="1864"/>
                </a:lnTo>
                <a:lnTo>
                  <a:pt x="1666" y="1863"/>
                </a:lnTo>
                <a:lnTo>
                  <a:pt x="1666" y="1861"/>
                </a:lnTo>
                <a:lnTo>
                  <a:pt x="1666" y="1859"/>
                </a:lnTo>
                <a:lnTo>
                  <a:pt x="1664" y="1859"/>
                </a:lnTo>
                <a:lnTo>
                  <a:pt x="1664" y="1858"/>
                </a:lnTo>
                <a:lnTo>
                  <a:pt x="1666" y="1856"/>
                </a:lnTo>
                <a:lnTo>
                  <a:pt x="1666" y="1853"/>
                </a:lnTo>
                <a:lnTo>
                  <a:pt x="1666" y="1851"/>
                </a:lnTo>
                <a:lnTo>
                  <a:pt x="1664" y="1851"/>
                </a:lnTo>
                <a:lnTo>
                  <a:pt x="1663" y="1850"/>
                </a:lnTo>
                <a:lnTo>
                  <a:pt x="1663" y="1851"/>
                </a:lnTo>
                <a:lnTo>
                  <a:pt x="1661" y="1851"/>
                </a:lnTo>
                <a:lnTo>
                  <a:pt x="1661" y="1853"/>
                </a:lnTo>
                <a:lnTo>
                  <a:pt x="1661" y="1855"/>
                </a:lnTo>
                <a:lnTo>
                  <a:pt x="1661" y="1856"/>
                </a:lnTo>
                <a:lnTo>
                  <a:pt x="1661" y="1858"/>
                </a:lnTo>
                <a:lnTo>
                  <a:pt x="1661" y="1859"/>
                </a:lnTo>
                <a:lnTo>
                  <a:pt x="1659" y="1859"/>
                </a:lnTo>
                <a:lnTo>
                  <a:pt x="1659" y="1861"/>
                </a:lnTo>
                <a:lnTo>
                  <a:pt x="1659" y="1863"/>
                </a:lnTo>
                <a:lnTo>
                  <a:pt x="1658" y="1863"/>
                </a:lnTo>
                <a:lnTo>
                  <a:pt x="1658" y="1864"/>
                </a:lnTo>
                <a:lnTo>
                  <a:pt x="1658" y="1866"/>
                </a:lnTo>
                <a:lnTo>
                  <a:pt x="1659" y="1866"/>
                </a:lnTo>
                <a:lnTo>
                  <a:pt x="1661" y="1866"/>
                </a:lnTo>
                <a:lnTo>
                  <a:pt x="1661" y="1867"/>
                </a:lnTo>
                <a:lnTo>
                  <a:pt x="1663" y="1867"/>
                </a:lnTo>
                <a:lnTo>
                  <a:pt x="1664" y="1867"/>
                </a:lnTo>
                <a:lnTo>
                  <a:pt x="1664" y="1869"/>
                </a:lnTo>
                <a:lnTo>
                  <a:pt x="1666" y="1869"/>
                </a:lnTo>
                <a:lnTo>
                  <a:pt x="1666" y="1871"/>
                </a:lnTo>
                <a:lnTo>
                  <a:pt x="1666" y="1872"/>
                </a:lnTo>
                <a:lnTo>
                  <a:pt x="1666" y="1874"/>
                </a:lnTo>
                <a:lnTo>
                  <a:pt x="1666" y="1875"/>
                </a:lnTo>
                <a:lnTo>
                  <a:pt x="1664" y="1875"/>
                </a:lnTo>
                <a:lnTo>
                  <a:pt x="1664" y="1877"/>
                </a:lnTo>
                <a:lnTo>
                  <a:pt x="1663" y="1877"/>
                </a:lnTo>
                <a:lnTo>
                  <a:pt x="1661" y="1879"/>
                </a:lnTo>
                <a:lnTo>
                  <a:pt x="1659" y="1879"/>
                </a:lnTo>
                <a:lnTo>
                  <a:pt x="1658" y="1880"/>
                </a:lnTo>
                <a:lnTo>
                  <a:pt x="1658" y="1879"/>
                </a:lnTo>
                <a:lnTo>
                  <a:pt x="1658" y="1877"/>
                </a:lnTo>
                <a:lnTo>
                  <a:pt x="1658" y="1875"/>
                </a:lnTo>
                <a:lnTo>
                  <a:pt x="1656" y="1874"/>
                </a:lnTo>
                <a:lnTo>
                  <a:pt x="1656" y="1872"/>
                </a:lnTo>
                <a:lnTo>
                  <a:pt x="1656" y="1871"/>
                </a:lnTo>
                <a:lnTo>
                  <a:pt x="1655" y="1869"/>
                </a:lnTo>
                <a:lnTo>
                  <a:pt x="1655" y="1871"/>
                </a:lnTo>
                <a:lnTo>
                  <a:pt x="1653" y="1871"/>
                </a:lnTo>
                <a:lnTo>
                  <a:pt x="1650" y="1871"/>
                </a:lnTo>
                <a:lnTo>
                  <a:pt x="1648" y="1871"/>
                </a:lnTo>
                <a:lnTo>
                  <a:pt x="1647" y="1871"/>
                </a:lnTo>
                <a:lnTo>
                  <a:pt x="1647" y="1872"/>
                </a:lnTo>
                <a:lnTo>
                  <a:pt x="1639" y="1887"/>
                </a:lnTo>
                <a:lnTo>
                  <a:pt x="1639" y="1885"/>
                </a:lnTo>
                <a:lnTo>
                  <a:pt x="1637" y="1885"/>
                </a:lnTo>
                <a:lnTo>
                  <a:pt x="1635" y="1883"/>
                </a:lnTo>
                <a:lnTo>
                  <a:pt x="1634" y="1883"/>
                </a:lnTo>
                <a:lnTo>
                  <a:pt x="1632" y="1883"/>
                </a:lnTo>
                <a:lnTo>
                  <a:pt x="1631" y="1883"/>
                </a:lnTo>
                <a:lnTo>
                  <a:pt x="1629" y="1885"/>
                </a:lnTo>
                <a:lnTo>
                  <a:pt x="1627" y="1885"/>
                </a:lnTo>
                <a:lnTo>
                  <a:pt x="1626" y="1885"/>
                </a:lnTo>
                <a:lnTo>
                  <a:pt x="1624" y="1885"/>
                </a:lnTo>
                <a:lnTo>
                  <a:pt x="1623" y="1885"/>
                </a:lnTo>
                <a:lnTo>
                  <a:pt x="1623" y="1882"/>
                </a:lnTo>
                <a:lnTo>
                  <a:pt x="1621" y="1882"/>
                </a:lnTo>
                <a:lnTo>
                  <a:pt x="1621" y="1880"/>
                </a:lnTo>
                <a:lnTo>
                  <a:pt x="1621" y="1879"/>
                </a:lnTo>
                <a:lnTo>
                  <a:pt x="1621" y="1877"/>
                </a:lnTo>
                <a:lnTo>
                  <a:pt x="1623" y="1877"/>
                </a:lnTo>
                <a:lnTo>
                  <a:pt x="1623" y="1875"/>
                </a:lnTo>
                <a:lnTo>
                  <a:pt x="1621" y="1875"/>
                </a:lnTo>
                <a:lnTo>
                  <a:pt x="1619" y="1875"/>
                </a:lnTo>
                <a:lnTo>
                  <a:pt x="1619" y="1877"/>
                </a:lnTo>
                <a:lnTo>
                  <a:pt x="1619" y="1879"/>
                </a:lnTo>
                <a:lnTo>
                  <a:pt x="1621" y="1880"/>
                </a:lnTo>
                <a:lnTo>
                  <a:pt x="1619" y="1882"/>
                </a:lnTo>
                <a:lnTo>
                  <a:pt x="1619" y="1883"/>
                </a:lnTo>
                <a:lnTo>
                  <a:pt x="1619" y="1885"/>
                </a:lnTo>
                <a:lnTo>
                  <a:pt x="1618" y="1887"/>
                </a:lnTo>
                <a:lnTo>
                  <a:pt x="1618" y="1885"/>
                </a:lnTo>
                <a:lnTo>
                  <a:pt x="1618" y="1887"/>
                </a:lnTo>
                <a:lnTo>
                  <a:pt x="1618" y="1888"/>
                </a:lnTo>
                <a:lnTo>
                  <a:pt x="1616" y="1888"/>
                </a:lnTo>
                <a:lnTo>
                  <a:pt x="1616" y="1890"/>
                </a:lnTo>
                <a:lnTo>
                  <a:pt x="1615" y="1890"/>
                </a:lnTo>
                <a:lnTo>
                  <a:pt x="1613" y="1890"/>
                </a:lnTo>
                <a:lnTo>
                  <a:pt x="1611" y="1888"/>
                </a:lnTo>
                <a:lnTo>
                  <a:pt x="1610" y="1888"/>
                </a:lnTo>
                <a:lnTo>
                  <a:pt x="1610" y="1890"/>
                </a:lnTo>
                <a:lnTo>
                  <a:pt x="1608" y="1890"/>
                </a:lnTo>
                <a:lnTo>
                  <a:pt x="1607" y="1890"/>
                </a:lnTo>
                <a:lnTo>
                  <a:pt x="1607" y="1891"/>
                </a:lnTo>
                <a:lnTo>
                  <a:pt x="1607" y="1893"/>
                </a:lnTo>
                <a:lnTo>
                  <a:pt x="1605" y="1893"/>
                </a:lnTo>
                <a:lnTo>
                  <a:pt x="1605" y="1895"/>
                </a:lnTo>
                <a:lnTo>
                  <a:pt x="1605" y="1896"/>
                </a:lnTo>
                <a:lnTo>
                  <a:pt x="1605" y="1898"/>
                </a:lnTo>
                <a:lnTo>
                  <a:pt x="1603" y="1898"/>
                </a:lnTo>
                <a:lnTo>
                  <a:pt x="1603" y="1899"/>
                </a:lnTo>
                <a:lnTo>
                  <a:pt x="1602" y="1901"/>
                </a:lnTo>
                <a:lnTo>
                  <a:pt x="1602" y="1903"/>
                </a:lnTo>
                <a:lnTo>
                  <a:pt x="1602" y="1904"/>
                </a:lnTo>
                <a:lnTo>
                  <a:pt x="1600" y="1904"/>
                </a:lnTo>
                <a:lnTo>
                  <a:pt x="1600" y="1906"/>
                </a:lnTo>
                <a:lnTo>
                  <a:pt x="1600" y="1907"/>
                </a:lnTo>
                <a:lnTo>
                  <a:pt x="1600" y="1909"/>
                </a:lnTo>
                <a:lnTo>
                  <a:pt x="1599" y="1909"/>
                </a:lnTo>
                <a:lnTo>
                  <a:pt x="1599" y="1911"/>
                </a:lnTo>
                <a:lnTo>
                  <a:pt x="1599" y="1912"/>
                </a:lnTo>
                <a:lnTo>
                  <a:pt x="1599" y="1914"/>
                </a:lnTo>
                <a:lnTo>
                  <a:pt x="1597" y="1915"/>
                </a:lnTo>
                <a:lnTo>
                  <a:pt x="1595" y="1915"/>
                </a:lnTo>
                <a:lnTo>
                  <a:pt x="1595" y="1914"/>
                </a:lnTo>
                <a:lnTo>
                  <a:pt x="1595" y="1912"/>
                </a:lnTo>
                <a:lnTo>
                  <a:pt x="1594" y="1912"/>
                </a:lnTo>
                <a:lnTo>
                  <a:pt x="1594" y="1911"/>
                </a:lnTo>
                <a:lnTo>
                  <a:pt x="1594" y="1909"/>
                </a:lnTo>
                <a:lnTo>
                  <a:pt x="1594" y="1907"/>
                </a:lnTo>
                <a:lnTo>
                  <a:pt x="1594" y="1906"/>
                </a:lnTo>
                <a:lnTo>
                  <a:pt x="1594" y="1904"/>
                </a:lnTo>
                <a:lnTo>
                  <a:pt x="1594" y="1903"/>
                </a:lnTo>
                <a:lnTo>
                  <a:pt x="1594" y="1904"/>
                </a:lnTo>
                <a:lnTo>
                  <a:pt x="1595" y="1904"/>
                </a:lnTo>
                <a:lnTo>
                  <a:pt x="1595" y="1906"/>
                </a:lnTo>
                <a:lnTo>
                  <a:pt x="1595" y="1904"/>
                </a:lnTo>
                <a:lnTo>
                  <a:pt x="1595" y="1903"/>
                </a:lnTo>
                <a:lnTo>
                  <a:pt x="1594" y="1903"/>
                </a:lnTo>
                <a:lnTo>
                  <a:pt x="1594" y="1901"/>
                </a:lnTo>
                <a:lnTo>
                  <a:pt x="1594" y="1899"/>
                </a:lnTo>
                <a:lnTo>
                  <a:pt x="1592" y="1898"/>
                </a:lnTo>
                <a:lnTo>
                  <a:pt x="1592" y="1896"/>
                </a:lnTo>
                <a:lnTo>
                  <a:pt x="1592" y="1895"/>
                </a:lnTo>
                <a:lnTo>
                  <a:pt x="1592" y="1893"/>
                </a:lnTo>
                <a:lnTo>
                  <a:pt x="1594" y="1893"/>
                </a:lnTo>
                <a:lnTo>
                  <a:pt x="1595" y="1893"/>
                </a:lnTo>
                <a:lnTo>
                  <a:pt x="1595" y="1891"/>
                </a:lnTo>
                <a:lnTo>
                  <a:pt x="1597" y="1891"/>
                </a:lnTo>
                <a:lnTo>
                  <a:pt x="1597" y="1890"/>
                </a:lnTo>
                <a:lnTo>
                  <a:pt x="1595" y="1890"/>
                </a:lnTo>
                <a:lnTo>
                  <a:pt x="1595" y="1888"/>
                </a:lnTo>
                <a:lnTo>
                  <a:pt x="1597" y="1887"/>
                </a:lnTo>
                <a:lnTo>
                  <a:pt x="1595" y="1885"/>
                </a:lnTo>
                <a:lnTo>
                  <a:pt x="1595" y="1883"/>
                </a:lnTo>
                <a:lnTo>
                  <a:pt x="1594" y="1882"/>
                </a:lnTo>
                <a:lnTo>
                  <a:pt x="1595" y="1879"/>
                </a:lnTo>
                <a:lnTo>
                  <a:pt x="1595" y="1877"/>
                </a:lnTo>
                <a:lnTo>
                  <a:pt x="1597" y="1874"/>
                </a:lnTo>
                <a:lnTo>
                  <a:pt x="1597" y="1872"/>
                </a:lnTo>
                <a:lnTo>
                  <a:pt x="1597" y="1871"/>
                </a:lnTo>
                <a:lnTo>
                  <a:pt x="1597" y="1869"/>
                </a:lnTo>
                <a:lnTo>
                  <a:pt x="1599" y="1869"/>
                </a:lnTo>
                <a:lnTo>
                  <a:pt x="1599" y="1867"/>
                </a:lnTo>
                <a:lnTo>
                  <a:pt x="1597" y="1867"/>
                </a:lnTo>
                <a:lnTo>
                  <a:pt x="1599" y="1866"/>
                </a:lnTo>
                <a:lnTo>
                  <a:pt x="1597" y="1864"/>
                </a:lnTo>
                <a:lnTo>
                  <a:pt x="1599" y="1863"/>
                </a:lnTo>
                <a:lnTo>
                  <a:pt x="1597" y="1861"/>
                </a:lnTo>
                <a:lnTo>
                  <a:pt x="1597" y="1859"/>
                </a:lnTo>
                <a:lnTo>
                  <a:pt x="1595" y="1858"/>
                </a:lnTo>
                <a:lnTo>
                  <a:pt x="1594" y="1858"/>
                </a:lnTo>
                <a:lnTo>
                  <a:pt x="1594" y="1856"/>
                </a:lnTo>
                <a:lnTo>
                  <a:pt x="1592" y="1855"/>
                </a:lnTo>
                <a:lnTo>
                  <a:pt x="1592" y="1853"/>
                </a:lnTo>
                <a:lnTo>
                  <a:pt x="1594" y="1853"/>
                </a:lnTo>
                <a:lnTo>
                  <a:pt x="1594" y="1851"/>
                </a:lnTo>
                <a:lnTo>
                  <a:pt x="1592" y="1851"/>
                </a:lnTo>
                <a:lnTo>
                  <a:pt x="1592" y="1853"/>
                </a:lnTo>
                <a:lnTo>
                  <a:pt x="1591" y="1851"/>
                </a:lnTo>
                <a:lnTo>
                  <a:pt x="1592" y="1851"/>
                </a:lnTo>
                <a:lnTo>
                  <a:pt x="1591" y="1850"/>
                </a:lnTo>
                <a:lnTo>
                  <a:pt x="1591" y="1848"/>
                </a:lnTo>
                <a:lnTo>
                  <a:pt x="1589" y="1848"/>
                </a:lnTo>
                <a:lnTo>
                  <a:pt x="1589" y="1847"/>
                </a:lnTo>
                <a:lnTo>
                  <a:pt x="1589" y="1845"/>
                </a:lnTo>
                <a:lnTo>
                  <a:pt x="1591" y="1843"/>
                </a:lnTo>
                <a:lnTo>
                  <a:pt x="1589" y="1842"/>
                </a:lnTo>
                <a:lnTo>
                  <a:pt x="1589" y="1840"/>
                </a:lnTo>
                <a:lnTo>
                  <a:pt x="1587" y="1837"/>
                </a:lnTo>
                <a:lnTo>
                  <a:pt x="1589" y="1835"/>
                </a:lnTo>
                <a:lnTo>
                  <a:pt x="1589" y="1834"/>
                </a:lnTo>
                <a:lnTo>
                  <a:pt x="1587" y="1834"/>
                </a:lnTo>
                <a:lnTo>
                  <a:pt x="1587" y="1831"/>
                </a:lnTo>
                <a:lnTo>
                  <a:pt x="1589" y="1829"/>
                </a:lnTo>
                <a:lnTo>
                  <a:pt x="1591" y="1829"/>
                </a:lnTo>
                <a:lnTo>
                  <a:pt x="1591" y="1827"/>
                </a:lnTo>
                <a:lnTo>
                  <a:pt x="1592" y="1826"/>
                </a:lnTo>
                <a:lnTo>
                  <a:pt x="1594" y="1826"/>
                </a:lnTo>
                <a:lnTo>
                  <a:pt x="1594" y="1824"/>
                </a:lnTo>
                <a:lnTo>
                  <a:pt x="1594" y="1823"/>
                </a:lnTo>
                <a:lnTo>
                  <a:pt x="1592" y="1824"/>
                </a:lnTo>
                <a:lnTo>
                  <a:pt x="1592" y="1826"/>
                </a:lnTo>
                <a:lnTo>
                  <a:pt x="1592" y="1824"/>
                </a:lnTo>
                <a:lnTo>
                  <a:pt x="1591" y="1824"/>
                </a:lnTo>
                <a:lnTo>
                  <a:pt x="1591" y="1826"/>
                </a:lnTo>
                <a:lnTo>
                  <a:pt x="1589" y="1827"/>
                </a:lnTo>
                <a:lnTo>
                  <a:pt x="1589" y="1829"/>
                </a:lnTo>
                <a:lnTo>
                  <a:pt x="1589" y="1827"/>
                </a:lnTo>
                <a:lnTo>
                  <a:pt x="1589" y="1826"/>
                </a:lnTo>
                <a:lnTo>
                  <a:pt x="1591" y="1824"/>
                </a:lnTo>
                <a:lnTo>
                  <a:pt x="1591" y="1823"/>
                </a:lnTo>
                <a:lnTo>
                  <a:pt x="1589" y="1823"/>
                </a:lnTo>
                <a:lnTo>
                  <a:pt x="1589" y="1821"/>
                </a:lnTo>
                <a:lnTo>
                  <a:pt x="1591" y="1821"/>
                </a:lnTo>
                <a:lnTo>
                  <a:pt x="1591" y="1819"/>
                </a:lnTo>
                <a:lnTo>
                  <a:pt x="1589" y="1819"/>
                </a:lnTo>
                <a:lnTo>
                  <a:pt x="1589" y="1818"/>
                </a:lnTo>
                <a:lnTo>
                  <a:pt x="1589" y="1816"/>
                </a:lnTo>
                <a:lnTo>
                  <a:pt x="1589" y="1815"/>
                </a:lnTo>
                <a:lnTo>
                  <a:pt x="1589" y="1813"/>
                </a:lnTo>
                <a:lnTo>
                  <a:pt x="1587" y="1813"/>
                </a:lnTo>
                <a:lnTo>
                  <a:pt x="1587" y="1811"/>
                </a:lnTo>
                <a:lnTo>
                  <a:pt x="1586" y="1810"/>
                </a:lnTo>
                <a:lnTo>
                  <a:pt x="1584" y="1808"/>
                </a:lnTo>
                <a:lnTo>
                  <a:pt x="1584" y="1807"/>
                </a:lnTo>
                <a:lnTo>
                  <a:pt x="1586" y="1808"/>
                </a:lnTo>
                <a:lnTo>
                  <a:pt x="1586" y="1810"/>
                </a:lnTo>
                <a:lnTo>
                  <a:pt x="1587" y="1810"/>
                </a:lnTo>
                <a:lnTo>
                  <a:pt x="1589" y="1811"/>
                </a:lnTo>
                <a:lnTo>
                  <a:pt x="1591" y="1813"/>
                </a:lnTo>
                <a:lnTo>
                  <a:pt x="1591" y="1815"/>
                </a:lnTo>
                <a:lnTo>
                  <a:pt x="1591" y="1813"/>
                </a:lnTo>
                <a:lnTo>
                  <a:pt x="1591" y="1811"/>
                </a:lnTo>
                <a:lnTo>
                  <a:pt x="1589" y="1810"/>
                </a:lnTo>
                <a:lnTo>
                  <a:pt x="1587" y="1808"/>
                </a:lnTo>
                <a:lnTo>
                  <a:pt x="1591" y="1810"/>
                </a:lnTo>
                <a:lnTo>
                  <a:pt x="1592" y="1811"/>
                </a:lnTo>
                <a:lnTo>
                  <a:pt x="1592" y="1815"/>
                </a:lnTo>
                <a:lnTo>
                  <a:pt x="1594" y="1818"/>
                </a:lnTo>
                <a:lnTo>
                  <a:pt x="1595" y="1821"/>
                </a:lnTo>
                <a:lnTo>
                  <a:pt x="1597" y="1821"/>
                </a:lnTo>
                <a:lnTo>
                  <a:pt x="1599" y="1821"/>
                </a:lnTo>
                <a:lnTo>
                  <a:pt x="1599" y="1819"/>
                </a:lnTo>
                <a:lnTo>
                  <a:pt x="1599" y="1818"/>
                </a:lnTo>
                <a:lnTo>
                  <a:pt x="1599" y="1816"/>
                </a:lnTo>
                <a:lnTo>
                  <a:pt x="1600" y="1813"/>
                </a:lnTo>
                <a:lnTo>
                  <a:pt x="1600" y="1811"/>
                </a:lnTo>
                <a:lnTo>
                  <a:pt x="1600" y="1810"/>
                </a:lnTo>
                <a:lnTo>
                  <a:pt x="1602" y="1810"/>
                </a:lnTo>
                <a:lnTo>
                  <a:pt x="1602" y="1808"/>
                </a:lnTo>
                <a:lnTo>
                  <a:pt x="1603" y="1808"/>
                </a:lnTo>
                <a:lnTo>
                  <a:pt x="1605" y="1805"/>
                </a:lnTo>
                <a:lnTo>
                  <a:pt x="1603" y="1800"/>
                </a:lnTo>
                <a:lnTo>
                  <a:pt x="1603" y="1799"/>
                </a:lnTo>
                <a:lnTo>
                  <a:pt x="1605" y="1795"/>
                </a:lnTo>
                <a:lnTo>
                  <a:pt x="1605" y="1794"/>
                </a:lnTo>
                <a:lnTo>
                  <a:pt x="1603" y="1794"/>
                </a:lnTo>
                <a:lnTo>
                  <a:pt x="1603" y="1792"/>
                </a:lnTo>
                <a:lnTo>
                  <a:pt x="1603" y="1791"/>
                </a:lnTo>
                <a:lnTo>
                  <a:pt x="1603" y="1789"/>
                </a:lnTo>
                <a:lnTo>
                  <a:pt x="1603" y="1787"/>
                </a:lnTo>
                <a:lnTo>
                  <a:pt x="1603" y="1786"/>
                </a:lnTo>
                <a:lnTo>
                  <a:pt x="1603" y="1784"/>
                </a:lnTo>
                <a:lnTo>
                  <a:pt x="1603" y="1783"/>
                </a:lnTo>
                <a:lnTo>
                  <a:pt x="1603" y="1781"/>
                </a:lnTo>
                <a:lnTo>
                  <a:pt x="1603" y="1779"/>
                </a:lnTo>
                <a:lnTo>
                  <a:pt x="1605" y="1776"/>
                </a:lnTo>
                <a:lnTo>
                  <a:pt x="1605" y="1775"/>
                </a:lnTo>
                <a:lnTo>
                  <a:pt x="1607" y="1773"/>
                </a:lnTo>
                <a:lnTo>
                  <a:pt x="1608" y="1771"/>
                </a:lnTo>
                <a:lnTo>
                  <a:pt x="1607" y="1773"/>
                </a:lnTo>
                <a:lnTo>
                  <a:pt x="1605" y="1773"/>
                </a:lnTo>
                <a:lnTo>
                  <a:pt x="1605" y="1775"/>
                </a:lnTo>
                <a:lnTo>
                  <a:pt x="1603" y="1773"/>
                </a:lnTo>
                <a:lnTo>
                  <a:pt x="1603" y="1771"/>
                </a:lnTo>
                <a:lnTo>
                  <a:pt x="1603" y="1770"/>
                </a:lnTo>
                <a:lnTo>
                  <a:pt x="1603" y="1768"/>
                </a:lnTo>
                <a:lnTo>
                  <a:pt x="1603" y="1767"/>
                </a:lnTo>
                <a:lnTo>
                  <a:pt x="1603" y="1765"/>
                </a:lnTo>
                <a:lnTo>
                  <a:pt x="1603" y="1763"/>
                </a:lnTo>
                <a:lnTo>
                  <a:pt x="1603" y="1762"/>
                </a:lnTo>
                <a:lnTo>
                  <a:pt x="1603" y="1760"/>
                </a:lnTo>
                <a:lnTo>
                  <a:pt x="1603" y="1759"/>
                </a:lnTo>
                <a:lnTo>
                  <a:pt x="1602" y="1757"/>
                </a:lnTo>
                <a:lnTo>
                  <a:pt x="1602" y="1755"/>
                </a:lnTo>
                <a:lnTo>
                  <a:pt x="1602" y="1754"/>
                </a:lnTo>
                <a:lnTo>
                  <a:pt x="1602" y="1752"/>
                </a:lnTo>
                <a:lnTo>
                  <a:pt x="1602" y="1751"/>
                </a:lnTo>
                <a:lnTo>
                  <a:pt x="1600" y="1749"/>
                </a:lnTo>
                <a:lnTo>
                  <a:pt x="1600" y="1747"/>
                </a:lnTo>
                <a:lnTo>
                  <a:pt x="1602" y="1746"/>
                </a:lnTo>
                <a:lnTo>
                  <a:pt x="1602" y="1747"/>
                </a:lnTo>
                <a:lnTo>
                  <a:pt x="1602" y="1749"/>
                </a:lnTo>
                <a:lnTo>
                  <a:pt x="1603" y="1749"/>
                </a:lnTo>
                <a:lnTo>
                  <a:pt x="1603" y="1751"/>
                </a:lnTo>
                <a:lnTo>
                  <a:pt x="1603" y="1752"/>
                </a:lnTo>
                <a:lnTo>
                  <a:pt x="1605" y="1754"/>
                </a:lnTo>
                <a:lnTo>
                  <a:pt x="1605" y="1757"/>
                </a:lnTo>
                <a:lnTo>
                  <a:pt x="1605" y="1759"/>
                </a:lnTo>
                <a:lnTo>
                  <a:pt x="1603" y="1759"/>
                </a:lnTo>
                <a:lnTo>
                  <a:pt x="1605" y="1759"/>
                </a:lnTo>
                <a:lnTo>
                  <a:pt x="1607" y="1759"/>
                </a:lnTo>
                <a:lnTo>
                  <a:pt x="1607" y="1757"/>
                </a:lnTo>
                <a:lnTo>
                  <a:pt x="1605" y="1754"/>
                </a:lnTo>
                <a:lnTo>
                  <a:pt x="1605" y="1752"/>
                </a:lnTo>
                <a:lnTo>
                  <a:pt x="1605" y="1749"/>
                </a:lnTo>
                <a:lnTo>
                  <a:pt x="1603" y="1747"/>
                </a:lnTo>
                <a:lnTo>
                  <a:pt x="1603" y="1746"/>
                </a:lnTo>
                <a:lnTo>
                  <a:pt x="1603" y="1744"/>
                </a:lnTo>
                <a:lnTo>
                  <a:pt x="1603" y="1741"/>
                </a:lnTo>
                <a:lnTo>
                  <a:pt x="1602" y="1739"/>
                </a:lnTo>
                <a:lnTo>
                  <a:pt x="1602" y="1738"/>
                </a:lnTo>
                <a:lnTo>
                  <a:pt x="1602" y="1736"/>
                </a:lnTo>
                <a:lnTo>
                  <a:pt x="1602" y="1735"/>
                </a:lnTo>
                <a:lnTo>
                  <a:pt x="1602" y="1733"/>
                </a:lnTo>
                <a:lnTo>
                  <a:pt x="1600" y="1733"/>
                </a:lnTo>
                <a:lnTo>
                  <a:pt x="1600" y="1731"/>
                </a:lnTo>
                <a:lnTo>
                  <a:pt x="1599" y="1731"/>
                </a:lnTo>
                <a:lnTo>
                  <a:pt x="1599" y="1733"/>
                </a:lnTo>
                <a:lnTo>
                  <a:pt x="1599" y="1735"/>
                </a:lnTo>
                <a:lnTo>
                  <a:pt x="1597" y="1735"/>
                </a:lnTo>
                <a:lnTo>
                  <a:pt x="1597" y="1736"/>
                </a:lnTo>
                <a:lnTo>
                  <a:pt x="1599" y="1738"/>
                </a:lnTo>
                <a:lnTo>
                  <a:pt x="1599" y="1739"/>
                </a:lnTo>
                <a:lnTo>
                  <a:pt x="1597" y="1741"/>
                </a:lnTo>
                <a:lnTo>
                  <a:pt x="1595" y="1744"/>
                </a:lnTo>
                <a:lnTo>
                  <a:pt x="1595" y="1746"/>
                </a:lnTo>
                <a:lnTo>
                  <a:pt x="1594" y="1746"/>
                </a:lnTo>
                <a:lnTo>
                  <a:pt x="1592" y="1747"/>
                </a:lnTo>
                <a:lnTo>
                  <a:pt x="1591" y="1747"/>
                </a:lnTo>
                <a:lnTo>
                  <a:pt x="1591" y="1749"/>
                </a:lnTo>
                <a:lnTo>
                  <a:pt x="1591" y="1751"/>
                </a:lnTo>
                <a:lnTo>
                  <a:pt x="1592" y="1751"/>
                </a:lnTo>
                <a:lnTo>
                  <a:pt x="1591" y="1751"/>
                </a:lnTo>
                <a:lnTo>
                  <a:pt x="1589" y="1751"/>
                </a:lnTo>
                <a:lnTo>
                  <a:pt x="1589" y="1752"/>
                </a:lnTo>
                <a:lnTo>
                  <a:pt x="1587" y="1749"/>
                </a:lnTo>
                <a:lnTo>
                  <a:pt x="1586" y="1749"/>
                </a:lnTo>
                <a:lnTo>
                  <a:pt x="1584" y="1749"/>
                </a:lnTo>
                <a:lnTo>
                  <a:pt x="1584" y="1751"/>
                </a:lnTo>
                <a:lnTo>
                  <a:pt x="1586" y="1751"/>
                </a:lnTo>
                <a:lnTo>
                  <a:pt x="1586" y="1752"/>
                </a:lnTo>
                <a:lnTo>
                  <a:pt x="1584" y="1752"/>
                </a:lnTo>
                <a:lnTo>
                  <a:pt x="1584" y="1754"/>
                </a:lnTo>
                <a:lnTo>
                  <a:pt x="1583" y="1754"/>
                </a:lnTo>
                <a:lnTo>
                  <a:pt x="1583" y="1752"/>
                </a:lnTo>
                <a:lnTo>
                  <a:pt x="1583" y="1751"/>
                </a:lnTo>
                <a:lnTo>
                  <a:pt x="1583" y="1749"/>
                </a:lnTo>
                <a:lnTo>
                  <a:pt x="1581" y="1749"/>
                </a:lnTo>
                <a:lnTo>
                  <a:pt x="1583" y="1751"/>
                </a:lnTo>
                <a:lnTo>
                  <a:pt x="1581" y="1751"/>
                </a:lnTo>
                <a:lnTo>
                  <a:pt x="1581" y="1749"/>
                </a:lnTo>
                <a:lnTo>
                  <a:pt x="1579" y="1749"/>
                </a:lnTo>
                <a:lnTo>
                  <a:pt x="1578" y="1751"/>
                </a:lnTo>
                <a:lnTo>
                  <a:pt x="1578" y="1749"/>
                </a:lnTo>
                <a:lnTo>
                  <a:pt x="1576" y="1749"/>
                </a:lnTo>
                <a:lnTo>
                  <a:pt x="1575" y="1751"/>
                </a:lnTo>
                <a:lnTo>
                  <a:pt x="1575" y="1752"/>
                </a:lnTo>
                <a:lnTo>
                  <a:pt x="1573" y="1752"/>
                </a:lnTo>
                <a:lnTo>
                  <a:pt x="1573" y="1751"/>
                </a:lnTo>
                <a:lnTo>
                  <a:pt x="1571" y="1752"/>
                </a:lnTo>
                <a:lnTo>
                  <a:pt x="1573" y="1752"/>
                </a:lnTo>
                <a:lnTo>
                  <a:pt x="1573" y="1754"/>
                </a:lnTo>
                <a:lnTo>
                  <a:pt x="1571" y="1754"/>
                </a:lnTo>
                <a:lnTo>
                  <a:pt x="1571" y="1752"/>
                </a:lnTo>
                <a:lnTo>
                  <a:pt x="1571" y="1754"/>
                </a:lnTo>
                <a:lnTo>
                  <a:pt x="1570" y="1754"/>
                </a:lnTo>
                <a:lnTo>
                  <a:pt x="1570" y="1755"/>
                </a:lnTo>
                <a:lnTo>
                  <a:pt x="1570" y="1757"/>
                </a:lnTo>
                <a:lnTo>
                  <a:pt x="1568" y="1757"/>
                </a:lnTo>
                <a:lnTo>
                  <a:pt x="1568" y="1759"/>
                </a:lnTo>
                <a:lnTo>
                  <a:pt x="1567" y="1759"/>
                </a:lnTo>
                <a:lnTo>
                  <a:pt x="1568" y="1760"/>
                </a:lnTo>
                <a:lnTo>
                  <a:pt x="1568" y="1762"/>
                </a:lnTo>
                <a:lnTo>
                  <a:pt x="1570" y="1762"/>
                </a:lnTo>
                <a:lnTo>
                  <a:pt x="1570" y="1765"/>
                </a:lnTo>
                <a:lnTo>
                  <a:pt x="1570" y="1767"/>
                </a:lnTo>
                <a:lnTo>
                  <a:pt x="1570" y="1768"/>
                </a:lnTo>
                <a:lnTo>
                  <a:pt x="1568" y="1768"/>
                </a:lnTo>
                <a:lnTo>
                  <a:pt x="1568" y="1770"/>
                </a:lnTo>
                <a:lnTo>
                  <a:pt x="1568" y="1771"/>
                </a:lnTo>
                <a:lnTo>
                  <a:pt x="1568" y="1773"/>
                </a:lnTo>
                <a:lnTo>
                  <a:pt x="1567" y="1773"/>
                </a:lnTo>
                <a:lnTo>
                  <a:pt x="1567" y="1771"/>
                </a:lnTo>
                <a:lnTo>
                  <a:pt x="1567" y="1773"/>
                </a:lnTo>
                <a:lnTo>
                  <a:pt x="1565" y="1773"/>
                </a:lnTo>
                <a:lnTo>
                  <a:pt x="1563" y="1773"/>
                </a:lnTo>
                <a:lnTo>
                  <a:pt x="1560" y="1773"/>
                </a:lnTo>
                <a:lnTo>
                  <a:pt x="1560" y="1775"/>
                </a:lnTo>
                <a:lnTo>
                  <a:pt x="1560" y="1776"/>
                </a:lnTo>
                <a:lnTo>
                  <a:pt x="1559" y="1776"/>
                </a:lnTo>
                <a:lnTo>
                  <a:pt x="1559" y="1778"/>
                </a:lnTo>
                <a:lnTo>
                  <a:pt x="1557" y="1778"/>
                </a:lnTo>
                <a:lnTo>
                  <a:pt x="1555" y="1779"/>
                </a:lnTo>
                <a:lnTo>
                  <a:pt x="1554" y="1779"/>
                </a:lnTo>
                <a:lnTo>
                  <a:pt x="1552" y="1779"/>
                </a:lnTo>
                <a:lnTo>
                  <a:pt x="1551" y="1778"/>
                </a:lnTo>
                <a:lnTo>
                  <a:pt x="1549" y="1776"/>
                </a:lnTo>
                <a:lnTo>
                  <a:pt x="1549" y="1775"/>
                </a:lnTo>
                <a:lnTo>
                  <a:pt x="1549" y="1773"/>
                </a:lnTo>
                <a:lnTo>
                  <a:pt x="1547" y="1773"/>
                </a:lnTo>
                <a:lnTo>
                  <a:pt x="1546" y="1771"/>
                </a:lnTo>
                <a:lnTo>
                  <a:pt x="1546" y="1773"/>
                </a:lnTo>
                <a:lnTo>
                  <a:pt x="1544" y="1773"/>
                </a:lnTo>
                <a:lnTo>
                  <a:pt x="1544" y="1775"/>
                </a:lnTo>
                <a:lnTo>
                  <a:pt x="1544" y="1776"/>
                </a:lnTo>
                <a:lnTo>
                  <a:pt x="1544" y="1778"/>
                </a:lnTo>
                <a:lnTo>
                  <a:pt x="1543" y="1778"/>
                </a:lnTo>
                <a:lnTo>
                  <a:pt x="1541" y="1776"/>
                </a:lnTo>
                <a:lnTo>
                  <a:pt x="1541" y="1778"/>
                </a:lnTo>
                <a:lnTo>
                  <a:pt x="1541" y="1779"/>
                </a:lnTo>
                <a:lnTo>
                  <a:pt x="1541" y="1781"/>
                </a:lnTo>
                <a:lnTo>
                  <a:pt x="1543" y="1781"/>
                </a:lnTo>
                <a:lnTo>
                  <a:pt x="1543" y="1783"/>
                </a:lnTo>
                <a:lnTo>
                  <a:pt x="1544" y="1783"/>
                </a:lnTo>
                <a:lnTo>
                  <a:pt x="1546" y="1784"/>
                </a:lnTo>
                <a:lnTo>
                  <a:pt x="1546" y="1786"/>
                </a:lnTo>
                <a:lnTo>
                  <a:pt x="1547" y="1786"/>
                </a:lnTo>
                <a:lnTo>
                  <a:pt x="1546" y="1784"/>
                </a:lnTo>
                <a:lnTo>
                  <a:pt x="1547" y="1783"/>
                </a:lnTo>
                <a:lnTo>
                  <a:pt x="1549" y="1783"/>
                </a:lnTo>
                <a:lnTo>
                  <a:pt x="1549" y="1784"/>
                </a:lnTo>
                <a:lnTo>
                  <a:pt x="1551" y="1784"/>
                </a:lnTo>
                <a:lnTo>
                  <a:pt x="1551" y="1786"/>
                </a:lnTo>
                <a:lnTo>
                  <a:pt x="1551" y="1787"/>
                </a:lnTo>
                <a:lnTo>
                  <a:pt x="1552" y="1787"/>
                </a:lnTo>
                <a:lnTo>
                  <a:pt x="1552" y="1789"/>
                </a:lnTo>
                <a:lnTo>
                  <a:pt x="1552" y="1791"/>
                </a:lnTo>
                <a:lnTo>
                  <a:pt x="1554" y="1799"/>
                </a:lnTo>
                <a:lnTo>
                  <a:pt x="1555" y="1800"/>
                </a:lnTo>
                <a:lnTo>
                  <a:pt x="1555" y="1802"/>
                </a:lnTo>
                <a:lnTo>
                  <a:pt x="1555" y="1803"/>
                </a:lnTo>
                <a:lnTo>
                  <a:pt x="1555" y="1807"/>
                </a:lnTo>
                <a:lnTo>
                  <a:pt x="1555" y="1808"/>
                </a:lnTo>
                <a:lnTo>
                  <a:pt x="1555" y="1810"/>
                </a:lnTo>
                <a:lnTo>
                  <a:pt x="1557" y="1810"/>
                </a:lnTo>
                <a:lnTo>
                  <a:pt x="1557" y="1811"/>
                </a:lnTo>
                <a:lnTo>
                  <a:pt x="1559" y="1813"/>
                </a:lnTo>
                <a:lnTo>
                  <a:pt x="1559" y="1815"/>
                </a:lnTo>
                <a:lnTo>
                  <a:pt x="1560" y="1816"/>
                </a:lnTo>
                <a:lnTo>
                  <a:pt x="1560" y="1818"/>
                </a:lnTo>
                <a:lnTo>
                  <a:pt x="1560" y="1819"/>
                </a:lnTo>
                <a:lnTo>
                  <a:pt x="1560" y="1821"/>
                </a:lnTo>
                <a:lnTo>
                  <a:pt x="1559" y="1821"/>
                </a:lnTo>
                <a:lnTo>
                  <a:pt x="1557" y="1823"/>
                </a:lnTo>
                <a:lnTo>
                  <a:pt x="1555" y="1823"/>
                </a:lnTo>
                <a:lnTo>
                  <a:pt x="1557" y="1824"/>
                </a:lnTo>
                <a:lnTo>
                  <a:pt x="1557" y="1826"/>
                </a:lnTo>
                <a:lnTo>
                  <a:pt x="1555" y="1824"/>
                </a:lnTo>
                <a:lnTo>
                  <a:pt x="1554" y="1826"/>
                </a:lnTo>
                <a:lnTo>
                  <a:pt x="1552" y="1826"/>
                </a:lnTo>
                <a:lnTo>
                  <a:pt x="1551" y="1826"/>
                </a:lnTo>
                <a:lnTo>
                  <a:pt x="1549" y="1826"/>
                </a:lnTo>
                <a:lnTo>
                  <a:pt x="1547" y="1824"/>
                </a:lnTo>
                <a:lnTo>
                  <a:pt x="1547" y="1823"/>
                </a:lnTo>
                <a:lnTo>
                  <a:pt x="1546" y="1821"/>
                </a:lnTo>
                <a:lnTo>
                  <a:pt x="1546" y="1819"/>
                </a:lnTo>
                <a:lnTo>
                  <a:pt x="1546" y="1818"/>
                </a:lnTo>
                <a:lnTo>
                  <a:pt x="1546" y="1816"/>
                </a:lnTo>
                <a:lnTo>
                  <a:pt x="1544" y="1815"/>
                </a:lnTo>
                <a:lnTo>
                  <a:pt x="1544" y="1813"/>
                </a:lnTo>
                <a:lnTo>
                  <a:pt x="1544" y="1811"/>
                </a:lnTo>
                <a:lnTo>
                  <a:pt x="1543" y="1810"/>
                </a:lnTo>
                <a:lnTo>
                  <a:pt x="1543" y="1808"/>
                </a:lnTo>
                <a:lnTo>
                  <a:pt x="1541" y="1807"/>
                </a:lnTo>
                <a:lnTo>
                  <a:pt x="1541" y="1805"/>
                </a:lnTo>
                <a:lnTo>
                  <a:pt x="1541" y="1803"/>
                </a:lnTo>
                <a:lnTo>
                  <a:pt x="1543" y="1803"/>
                </a:lnTo>
                <a:lnTo>
                  <a:pt x="1543" y="1802"/>
                </a:lnTo>
                <a:lnTo>
                  <a:pt x="1543" y="1800"/>
                </a:lnTo>
                <a:lnTo>
                  <a:pt x="1539" y="1800"/>
                </a:lnTo>
                <a:lnTo>
                  <a:pt x="1538" y="1802"/>
                </a:lnTo>
                <a:lnTo>
                  <a:pt x="1536" y="1802"/>
                </a:lnTo>
                <a:lnTo>
                  <a:pt x="1535" y="1802"/>
                </a:lnTo>
                <a:lnTo>
                  <a:pt x="1535" y="1803"/>
                </a:lnTo>
                <a:lnTo>
                  <a:pt x="1536" y="1803"/>
                </a:lnTo>
                <a:lnTo>
                  <a:pt x="1536" y="1805"/>
                </a:lnTo>
                <a:lnTo>
                  <a:pt x="1535" y="1805"/>
                </a:lnTo>
                <a:lnTo>
                  <a:pt x="1533" y="1805"/>
                </a:lnTo>
                <a:lnTo>
                  <a:pt x="1531" y="1807"/>
                </a:lnTo>
                <a:lnTo>
                  <a:pt x="1531" y="1805"/>
                </a:lnTo>
                <a:lnTo>
                  <a:pt x="1530" y="1803"/>
                </a:lnTo>
                <a:lnTo>
                  <a:pt x="1530" y="1802"/>
                </a:lnTo>
                <a:lnTo>
                  <a:pt x="1530" y="1800"/>
                </a:lnTo>
                <a:lnTo>
                  <a:pt x="1528" y="1799"/>
                </a:lnTo>
                <a:lnTo>
                  <a:pt x="1527" y="1799"/>
                </a:lnTo>
                <a:lnTo>
                  <a:pt x="1527" y="1797"/>
                </a:lnTo>
                <a:lnTo>
                  <a:pt x="1527" y="1795"/>
                </a:lnTo>
                <a:lnTo>
                  <a:pt x="1527" y="1794"/>
                </a:lnTo>
                <a:lnTo>
                  <a:pt x="1525" y="1792"/>
                </a:lnTo>
                <a:lnTo>
                  <a:pt x="1523" y="1794"/>
                </a:lnTo>
                <a:lnTo>
                  <a:pt x="1522" y="1792"/>
                </a:lnTo>
                <a:lnTo>
                  <a:pt x="1522" y="1791"/>
                </a:lnTo>
                <a:lnTo>
                  <a:pt x="1522" y="1787"/>
                </a:lnTo>
                <a:lnTo>
                  <a:pt x="1520" y="1787"/>
                </a:lnTo>
                <a:lnTo>
                  <a:pt x="1520" y="1784"/>
                </a:lnTo>
                <a:lnTo>
                  <a:pt x="1520" y="1783"/>
                </a:lnTo>
                <a:lnTo>
                  <a:pt x="1520" y="1781"/>
                </a:lnTo>
                <a:lnTo>
                  <a:pt x="1519" y="1781"/>
                </a:lnTo>
                <a:lnTo>
                  <a:pt x="1519" y="1779"/>
                </a:lnTo>
                <a:lnTo>
                  <a:pt x="1519" y="1778"/>
                </a:lnTo>
                <a:lnTo>
                  <a:pt x="1517" y="1776"/>
                </a:lnTo>
                <a:lnTo>
                  <a:pt x="1517" y="1775"/>
                </a:lnTo>
                <a:lnTo>
                  <a:pt x="1517" y="1773"/>
                </a:lnTo>
                <a:lnTo>
                  <a:pt x="1517" y="1771"/>
                </a:lnTo>
                <a:lnTo>
                  <a:pt x="1515" y="1771"/>
                </a:lnTo>
                <a:lnTo>
                  <a:pt x="1515" y="1770"/>
                </a:lnTo>
                <a:lnTo>
                  <a:pt x="1515" y="1768"/>
                </a:lnTo>
                <a:lnTo>
                  <a:pt x="1515" y="1767"/>
                </a:lnTo>
                <a:lnTo>
                  <a:pt x="1514" y="1767"/>
                </a:lnTo>
                <a:lnTo>
                  <a:pt x="1514" y="1768"/>
                </a:lnTo>
                <a:lnTo>
                  <a:pt x="1512" y="1768"/>
                </a:lnTo>
                <a:lnTo>
                  <a:pt x="1512" y="1767"/>
                </a:lnTo>
                <a:lnTo>
                  <a:pt x="1511" y="1763"/>
                </a:lnTo>
                <a:lnTo>
                  <a:pt x="1511" y="1762"/>
                </a:lnTo>
                <a:lnTo>
                  <a:pt x="1511" y="1760"/>
                </a:lnTo>
                <a:lnTo>
                  <a:pt x="1509" y="1760"/>
                </a:lnTo>
                <a:lnTo>
                  <a:pt x="1509" y="1759"/>
                </a:lnTo>
                <a:lnTo>
                  <a:pt x="1511" y="1759"/>
                </a:lnTo>
                <a:lnTo>
                  <a:pt x="1509" y="1757"/>
                </a:lnTo>
                <a:lnTo>
                  <a:pt x="1509" y="1755"/>
                </a:lnTo>
                <a:lnTo>
                  <a:pt x="1509" y="1754"/>
                </a:lnTo>
                <a:lnTo>
                  <a:pt x="1507" y="1751"/>
                </a:lnTo>
                <a:lnTo>
                  <a:pt x="1506" y="1751"/>
                </a:lnTo>
                <a:lnTo>
                  <a:pt x="1507" y="1751"/>
                </a:lnTo>
                <a:lnTo>
                  <a:pt x="1507" y="1749"/>
                </a:lnTo>
                <a:lnTo>
                  <a:pt x="1506" y="1749"/>
                </a:lnTo>
                <a:lnTo>
                  <a:pt x="1506" y="1747"/>
                </a:lnTo>
                <a:lnTo>
                  <a:pt x="1504" y="1747"/>
                </a:lnTo>
                <a:lnTo>
                  <a:pt x="1504" y="1746"/>
                </a:lnTo>
                <a:lnTo>
                  <a:pt x="1503" y="1744"/>
                </a:lnTo>
                <a:lnTo>
                  <a:pt x="1503" y="1743"/>
                </a:lnTo>
                <a:lnTo>
                  <a:pt x="1503" y="1741"/>
                </a:lnTo>
                <a:lnTo>
                  <a:pt x="1503" y="1739"/>
                </a:lnTo>
                <a:lnTo>
                  <a:pt x="1503" y="1738"/>
                </a:lnTo>
                <a:lnTo>
                  <a:pt x="1501" y="1736"/>
                </a:lnTo>
                <a:lnTo>
                  <a:pt x="1503" y="1736"/>
                </a:lnTo>
                <a:lnTo>
                  <a:pt x="1503" y="1735"/>
                </a:lnTo>
                <a:lnTo>
                  <a:pt x="1501" y="1735"/>
                </a:lnTo>
                <a:lnTo>
                  <a:pt x="1499" y="1735"/>
                </a:lnTo>
                <a:lnTo>
                  <a:pt x="1499" y="1733"/>
                </a:lnTo>
                <a:lnTo>
                  <a:pt x="1501" y="1733"/>
                </a:lnTo>
                <a:lnTo>
                  <a:pt x="1499" y="1733"/>
                </a:lnTo>
                <a:lnTo>
                  <a:pt x="1498" y="1731"/>
                </a:lnTo>
                <a:lnTo>
                  <a:pt x="1498" y="1728"/>
                </a:lnTo>
                <a:lnTo>
                  <a:pt x="1498" y="1727"/>
                </a:lnTo>
                <a:lnTo>
                  <a:pt x="1498" y="1725"/>
                </a:lnTo>
                <a:lnTo>
                  <a:pt x="1498" y="1722"/>
                </a:lnTo>
                <a:lnTo>
                  <a:pt x="1498" y="1720"/>
                </a:lnTo>
                <a:lnTo>
                  <a:pt x="1498" y="1715"/>
                </a:lnTo>
                <a:lnTo>
                  <a:pt x="1498" y="1714"/>
                </a:lnTo>
                <a:lnTo>
                  <a:pt x="1498" y="1712"/>
                </a:lnTo>
                <a:lnTo>
                  <a:pt x="1496" y="1712"/>
                </a:lnTo>
                <a:lnTo>
                  <a:pt x="1496" y="1711"/>
                </a:lnTo>
                <a:lnTo>
                  <a:pt x="1496" y="1709"/>
                </a:lnTo>
                <a:lnTo>
                  <a:pt x="1495" y="1707"/>
                </a:lnTo>
                <a:lnTo>
                  <a:pt x="1495" y="1706"/>
                </a:lnTo>
                <a:lnTo>
                  <a:pt x="1493" y="1706"/>
                </a:lnTo>
                <a:lnTo>
                  <a:pt x="1493" y="1707"/>
                </a:lnTo>
                <a:lnTo>
                  <a:pt x="1491" y="1709"/>
                </a:lnTo>
                <a:lnTo>
                  <a:pt x="1491" y="1711"/>
                </a:lnTo>
                <a:lnTo>
                  <a:pt x="1493" y="1712"/>
                </a:lnTo>
                <a:lnTo>
                  <a:pt x="1491" y="1712"/>
                </a:lnTo>
                <a:lnTo>
                  <a:pt x="1491" y="1714"/>
                </a:lnTo>
                <a:lnTo>
                  <a:pt x="1490" y="1715"/>
                </a:lnTo>
                <a:lnTo>
                  <a:pt x="1488" y="1715"/>
                </a:lnTo>
                <a:lnTo>
                  <a:pt x="1490" y="1717"/>
                </a:lnTo>
                <a:lnTo>
                  <a:pt x="1490" y="1719"/>
                </a:lnTo>
                <a:lnTo>
                  <a:pt x="1490" y="1720"/>
                </a:lnTo>
                <a:lnTo>
                  <a:pt x="1491" y="1722"/>
                </a:lnTo>
                <a:lnTo>
                  <a:pt x="1493" y="1723"/>
                </a:lnTo>
                <a:lnTo>
                  <a:pt x="1495" y="1723"/>
                </a:lnTo>
                <a:lnTo>
                  <a:pt x="1496" y="1725"/>
                </a:lnTo>
                <a:lnTo>
                  <a:pt x="1496" y="1727"/>
                </a:lnTo>
                <a:lnTo>
                  <a:pt x="1496" y="1728"/>
                </a:lnTo>
                <a:lnTo>
                  <a:pt x="1496" y="1730"/>
                </a:lnTo>
                <a:lnTo>
                  <a:pt x="1495" y="1730"/>
                </a:lnTo>
                <a:lnTo>
                  <a:pt x="1491" y="1730"/>
                </a:lnTo>
                <a:lnTo>
                  <a:pt x="1490" y="1730"/>
                </a:lnTo>
                <a:lnTo>
                  <a:pt x="1488" y="1731"/>
                </a:lnTo>
                <a:lnTo>
                  <a:pt x="1490" y="1733"/>
                </a:lnTo>
                <a:lnTo>
                  <a:pt x="1490" y="1735"/>
                </a:lnTo>
                <a:lnTo>
                  <a:pt x="1490" y="1733"/>
                </a:lnTo>
                <a:lnTo>
                  <a:pt x="1491" y="1733"/>
                </a:lnTo>
                <a:lnTo>
                  <a:pt x="1493" y="1735"/>
                </a:lnTo>
                <a:lnTo>
                  <a:pt x="1491" y="1736"/>
                </a:lnTo>
                <a:lnTo>
                  <a:pt x="1493" y="1738"/>
                </a:lnTo>
                <a:lnTo>
                  <a:pt x="1491" y="1738"/>
                </a:lnTo>
                <a:lnTo>
                  <a:pt x="1491" y="1739"/>
                </a:lnTo>
                <a:lnTo>
                  <a:pt x="1491" y="1741"/>
                </a:lnTo>
                <a:lnTo>
                  <a:pt x="1491" y="1743"/>
                </a:lnTo>
                <a:lnTo>
                  <a:pt x="1491" y="1741"/>
                </a:lnTo>
                <a:lnTo>
                  <a:pt x="1490" y="1741"/>
                </a:lnTo>
                <a:lnTo>
                  <a:pt x="1490" y="1743"/>
                </a:lnTo>
                <a:lnTo>
                  <a:pt x="1490" y="1744"/>
                </a:lnTo>
                <a:lnTo>
                  <a:pt x="1488" y="1744"/>
                </a:lnTo>
                <a:lnTo>
                  <a:pt x="1488" y="1747"/>
                </a:lnTo>
                <a:lnTo>
                  <a:pt x="1488" y="1744"/>
                </a:lnTo>
                <a:lnTo>
                  <a:pt x="1488" y="1743"/>
                </a:lnTo>
                <a:lnTo>
                  <a:pt x="1487" y="1744"/>
                </a:lnTo>
                <a:lnTo>
                  <a:pt x="1487" y="1746"/>
                </a:lnTo>
                <a:lnTo>
                  <a:pt x="1487" y="1747"/>
                </a:lnTo>
                <a:lnTo>
                  <a:pt x="1485" y="1747"/>
                </a:lnTo>
                <a:lnTo>
                  <a:pt x="1485" y="1746"/>
                </a:lnTo>
                <a:lnTo>
                  <a:pt x="1485" y="1747"/>
                </a:lnTo>
                <a:lnTo>
                  <a:pt x="1483" y="1747"/>
                </a:lnTo>
                <a:lnTo>
                  <a:pt x="1483" y="1746"/>
                </a:lnTo>
                <a:lnTo>
                  <a:pt x="1483" y="1744"/>
                </a:lnTo>
                <a:lnTo>
                  <a:pt x="1482" y="1744"/>
                </a:lnTo>
                <a:lnTo>
                  <a:pt x="1482" y="1743"/>
                </a:lnTo>
                <a:lnTo>
                  <a:pt x="1482" y="1741"/>
                </a:lnTo>
                <a:lnTo>
                  <a:pt x="1482" y="1743"/>
                </a:lnTo>
                <a:lnTo>
                  <a:pt x="1482" y="1744"/>
                </a:lnTo>
                <a:lnTo>
                  <a:pt x="1480" y="1744"/>
                </a:lnTo>
                <a:lnTo>
                  <a:pt x="1480" y="1743"/>
                </a:lnTo>
                <a:lnTo>
                  <a:pt x="1480" y="1741"/>
                </a:lnTo>
                <a:lnTo>
                  <a:pt x="1480" y="1739"/>
                </a:lnTo>
                <a:lnTo>
                  <a:pt x="1479" y="1738"/>
                </a:lnTo>
                <a:lnTo>
                  <a:pt x="1479" y="1735"/>
                </a:lnTo>
                <a:lnTo>
                  <a:pt x="1477" y="1735"/>
                </a:lnTo>
                <a:lnTo>
                  <a:pt x="1477" y="1733"/>
                </a:lnTo>
                <a:lnTo>
                  <a:pt x="1477" y="1731"/>
                </a:lnTo>
                <a:lnTo>
                  <a:pt x="1477" y="1730"/>
                </a:lnTo>
                <a:lnTo>
                  <a:pt x="1475" y="1730"/>
                </a:lnTo>
                <a:lnTo>
                  <a:pt x="1475" y="1728"/>
                </a:lnTo>
                <a:lnTo>
                  <a:pt x="1475" y="1727"/>
                </a:lnTo>
                <a:lnTo>
                  <a:pt x="1477" y="1727"/>
                </a:lnTo>
                <a:lnTo>
                  <a:pt x="1477" y="1725"/>
                </a:lnTo>
                <a:lnTo>
                  <a:pt x="1475" y="1725"/>
                </a:lnTo>
                <a:lnTo>
                  <a:pt x="1474" y="1723"/>
                </a:lnTo>
                <a:lnTo>
                  <a:pt x="1474" y="1722"/>
                </a:lnTo>
                <a:lnTo>
                  <a:pt x="1472" y="1720"/>
                </a:lnTo>
                <a:lnTo>
                  <a:pt x="1472" y="1719"/>
                </a:lnTo>
                <a:lnTo>
                  <a:pt x="1472" y="1717"/>
                </a:lnTo>
                <a:lnTo>
                  <a:pt x="1472" y="1715"/>
                </a:lnTo>
                <a:lnTo>
                  <a:pt x="1472" y="1714"/>
                </a:lnTo>
                <a:lnTo>
                  <a:pt x="1472" y="1712"/>
                </a:lnTo>
                <a:lnTo>
                  <a:pt x="1472" y="1711"/>
                </a:lnTo>
                <a:lnTo>
                  <a:pt x="1474" y="1709"/>
                </a:lnTo>
                <a:lnTo>
                  <a:pt x="1472" y="1709"/>
                </a:lnTo>
                <a:lnTo>
                  <a:pt x="1472" y="1707"/>
                </a:lnTo>
                <a:lnTo>
                  <a:pt x="1471" y="1706"/>
                </a:lnTo>
                <a:lnTo>
                  <a:pt x="1471" y="1703"/>
                </a:lnTo>
                <a:lnTo>
                  <a:pt x="1471" y="1701"/>
                </a:lnTo>
                <a:lnTo>
                  <a:pt x="1467" y="1695"/>
                </a:lnTo>
                <a:lnTo>
                  <a:pt x="1467" y="1693"/>
                </a:lnTo>
                <a:lnTo>
                  <a:pt x="1467" y="1690"/>
                </a:lnTo>
                <a:lnTo>
                  <a:pt x="1467" y="1688"/>
                </a:lnTo>
                <a:lnTo>
                  <a:pt x="1466" y="1685"/>
                </a:lnTo>
                <a:lnTo>
                  <a:pt x="1466" y="1683"/>
                </a:lnTo>
                <a:lnTo>
                  <a:pt x="1464" y="1685"/>
                </a:lnTo>
                <a:lnTo>
                  <a:pt x="1464" y="1687"/>
                </a:lnTo>
                <a:lnTo>
                  <a:pt x="1464" y="1688"/>
                </a:lnTo>
                <a:lnTo>
                  <a:pt x="1464" y="1690"/>
                </a:lnTo>
                <a:lnTo>
                  <a:pt x="1464" y="1691"/>
                </a:lnTo>
                <a:lnTo>
                  <a:pt x="1464" y="1690"/>
                </a:lnTo>
                <a:lnTo>
                  <a:pt x="1463" y="1690"/>
                </a:lnTo>
                <a:lnTo>
                  <a:pt x="1463" y="1687"/>
                </a:lnTo>
                <a:lnTo>
                  <a:pt x="1463" y="1683"/>
                </a:lnTo>
                <a:lnTo>
                  <a:pt x="1463" y="1682"/>
                </a:lnTo>
                <a:lnTo>
                  <a:pt x="1461" y="1680"/>
                </a:lnTo>
                <a:lnTo>
                  <a:pt x="1461" y="1679"/>
                </a:lnTo>
                <a:lnTo>
                  <a:pt x="1461" y="1677"/>
                </a:lnTo>
                <a:lnTo>
                  <a:pt x="1461" y="1675"/>
                </a:lnTo>
                <a:lnTo>
                  <a:pt x="1461" y="1674"/>
                </a:lnTo>
                <a:lnTo>
                  <a:pt x="1459" y="1674"/>
                </a:lnTo>
                <a:lnTo>
                  <a:pt x="1461" y="1672"/>
                </a:lnTo>
                <a:lnTo>
                  <a:pt x="1459" y="1672"/>
                </a:lnTo>
                <a:lnTo>
                  <a:pt x="1458" y="1672"/>
                </a:lnTo>
                <a:lnTo>
                  <a:pt x="1456" y="1672"/>
                </a:lnTo>
                <a:lnTo>
                  <a:pt x="1456" y="1671"/>
                </a:lnTo>
                <a:lnTo>
                  <a:pt x="1456" y="1669"/>
                </a:lnTo>
                <a:lnTo>
                  <a:pt x="1456" y="1667"/>
                </a:lnTo>
                <a:lnTo>
                  <a:pt x="1455" y="1666"/>
                </a:lnTo>
                <a:lnTo>
                  <a:pt x="1455" y="1664"/>
                </a:lnTo>
                <a:lnTo>
                  <a:pt x="1455" y="1663"/>
                </a:lnTo>
                <a:lnTo>
                  <a:pt x="1455" y="1661"/>
                </a:lnTo>
                <a:lnTo>
                  <a:pt x="1453" y="1659"/>
                </a:lnTo>
                <a:lnTo>
                  <a:pt x="1453" y="1661"/>
                </a:lnTo>
                <a:lnTo>
                  <a:pt x="1451" y="1659"/>
                </a:lnTo>
                <a:lnTo>
                  <a:pt x="1451" y="1658"/>
                </a:lnTo>
                <a:lnTo>
                  <a:pt x="1451" y="1655"/>
                </a:lnTo>
                <a:lnTo>
                  <a:pt x="1451" y="1653"/>
                </a:lnTo>
                <a:lnTo>
                  <a:pt x="1453" y="1651"/>
                </a:lnTo>
                <a:lnTo>
                  <a:pt x="1455" y="1651"/>
                </a:lnTo>
                <a:lnTo>
                  <a:pt x="1455" y="1650"/>
                </a:lnTo>
                <a:lnTo>
                  <a:pt x="1455" y="1648"/>
                </a:lnTo>
                <a:lnTo>
                  <a:pt x="1456" y="1648"/>
                </a:lnTo>
                <a:lnTo>
                  <a:pt x="1458" y="1648"/>
                </a:lnTo>
                <a:lnTo>
                  <a:pt x="1458" y="1647"/>
                </a:lnTo>
                <a:lnTo>
                  <a:pt x="1458" y="1645"/>
                </a:lnTo>
                <a:lnTo>
                  <a:pt x="1458" y="1643"/>
                </a:lnTo>
                <a:lnTo>
                  <a:pt x="1458" y="1642"/>
                </a:lnTo>
                <a:lnTo>
                  <a:pt x="1458" y="1640"/>
                </a:lnTo>
                <a:lnTo>
                  <a:pt x="1459" y="1639"/>
                </a:lnTo>
                <a:lnTo>
                  <a:pt x="1459" y="1637"/>
                </a:lnTo>
                <a:lnTo>
                  <a:pt x="1459" y="1635"/>
                </a:lnTo>
                <a:lnTo>
                  <a:pt x="1458" y="1634"/>
                </a:lnTo>
                <a:lnTo>
                  <a:pt x="1456" y="1632"/>
                </a:lnTo>
                <a:lnTo>
                  <a:pt x="1456" y="1631"/>
                </a:lnTo>
                <a:lnTo>
                  <a:pt x="1456" y="1629"/>
                </a:lnTo>
                <a:lnTo>
                  <a:pt x="1456" y="1627"/>
                </a:lnTo>
                <a:lnTo>
                  <a:pt x="1455" y="1627"/>
                </a:lnTo>
                <a:lnTo>
                  <a:pt x="1453" y="1626"/>
                </a:lnTo>
                <a:lnTo>
                  <a:pt x="1453" y="1624"/>
                </a:lnTo>
                <a:lnTo>
                  <a:pt x="1453" y="1623"/>
                </a:lnTo>
                <a:lnTo>
                  <a:pt x="1451" y="1621"/>
                </a:lnTo>
                <a:lnTo>
                  <a:pt x="1453" y="1619"/>
                </a:lnTo>
                <a:lnTo>
                  <a:pt x="1456" y="1621"/>
                </a:lnTo>
                <a:lnTo>
                  <a:pt x="1458" y="1619"/>
                </a:lnTo>
                <a:lnTo>
                  <a:pt x="1456" y="1618"/>
                </a:lnTo>
                <a:lnTo>
                  <a:pt x="1456" y="1616"/>
                </a:lnTo>
                <a:lnTo>
                  <a:pt x="1458" y="1616"/>
                </a:lnTo>
                <a:lnTo>
                  <a:pt x="1458" y="1615"/>
                </a:lnTo>
                <a:lnTo>
                  <a:pt x="1458" y="1613"/>
                </a:lnTo>
                <a:lnTo>
                  <a:pt x="1458" y="1611"/>
                </a:lnTo>
                <a:lnTo>
                  <a:pt x="1455" y="1610"/>
                </a:lnTo>
                <a:lnTo>
                  <a:pt x="1453" y="1608"/>
                </a:lnTo>
                <a:lnTo>
                  <a:pt x="1453" y="1605"/>
                </a:lnTo>
                <a:lnTo>
                  <a:pt x="1453" y="1603"/>
                </a:lnTo>
                <a:lnTo>
                  <a:pt x="1453" y="1602"/>
                </a:lnTo>
                <a:lnTo>
                  <a:pt x="1455" y="1602"/>
                </a:lnTo>
                <a:lnTo>
                  <a:pt x="1455" y="1600"/>
                </a:lnTo>
                <a:lnTo>
                  <a:pt x="1453" y="1600"/>
                </a:lnTo>
                <a:lnTo>
                  <a:pt x="1451" y="1597"/>
                </a:lnTo>
                <a:lnTo>
                  <a:pt x="1451" y="1595"/>
                </a:lnTo>
                <a:lnTo>
                  <a:pt x="1451" y="1594"/>
                </a:lnTo>
                <a:lnTo>
                  <a:pt x="1451" y="1592"/>
                </a:lnTo>
                <a:lnTo>
                  <a:pt x="1451" y="1591"/>
                </a:lnTo>
                <a:lnTo>
                  <a:pt x="1451" y="1589"/>
                </a:lnTo>
                <a:lnTo>
                  <a:pt x="1451" y="1587"/>
                </a:lnTo>
                <a:lnTo>
                  <a:pt x="1451" y="1586"/>
                </a:lnTo>
                <a:lnTo>
                  <a:pt x="1450" y="1584"/>
                </a:lnTo>
                <a:lnTo>
                  <a:pt x="1450" y="1583"/>
                </a:lnTo>
                <a:lnTo>
                  <a:pt x="1450" y="1581"/>
                </a:lnTo>
                <a:lnTo>
                  <a:pt x="1450" y="1578"/>
                </a:lnTo>
                <a:lnTo>
                  <a:pt x="1450" y="1576"/>
                </a:lnTo>
                <a:lnTo>
                  <a:pt x="1450" y="1575"/>
                </a:lnTo>
                <a:lnTo>
                  <a:pt x="1450" y="1573"/>
                </a:lnTo>
                <a:lnTo>
                  <a:pt x="1448" y="1573"/>
                </a:lnTo>
                <a:lnTo>
                  <a:pt x="1429" y="1573"/>
                </a:lnTo>
                <a:lnTo>
                  <a:pt x="1421" y="1573"/>
                </a:lnTo>
                <a:lnTo>
                  <a:pt x="1416" y="1573"/>
                </a:lnTo>
                <a:lnTo>
                  <a:pt x="1392" y="1573"/>
                </a:lnTo>
                <a:lnTo>
                  <a:pt x="1378" y="1575"/>
                </a:lnTo>
                <a:lnTo>
                  <a:pt x="1371" y="1575"/>
                </a:lnTo>
                <a:lnTo>
                  <a:pt x="1363" y="1575"/>
                </a:lnTo>
                <a:lnTo>
                  <a:pt x="1357" y="1575"/>
                </a:lnTo>
                <a:lnTo>
                  <a:pt x="1352" y="1575"/>
                </a:lnTo>
                <a:lnTo>
                  <a:pt x="1349" y="1575"/>
                </a:lnTo>
                <a:lnTo>
                  <a:pt x="1343" y="1575"/>
                </a:lnTo>
                <a:lnTo>
                  <a:pt x="1333" y="1575"/>
                </a:lnTo>
                <a:lnTo>
                  <a:pt x="1331" y="1575"/>
                </a:lnTo>
                <a:lnTo>
                  <a:pt x="1317" y="1575"/>
                </a:lnTo>
                <a:lnTo>
                  <a:pt x="1277" y="1573"/>
                </a:lnTo>
                <a:lnTo>
                  <a:pt x="1275" y="1573"/>
                </a:lnTo>
                <a:lnTo>
                  <a:pt x="1274" y="1573"/>
                </a:lnTo>
                <a:lnTo>
                  <a:pt x="1272" y="1573"/>
                </a:lnTo>
                <a:lnTo>
                  <a:pt x="1272" y="1547"/>
                </a:lnTo>
                <a:lnTo>
                  <a:pt x="1272" y="1528"/>
                </a:lnTo>
                <a:lnTo>
                  <a:pt x="1272" y="1519"/>
                </a:lnTo>
                <a:lnTo>
                  <a:pt x="1272" y="1503"/>
                </a:lnTo>
                <a:lnTo>
                  <a:pt x="1272" y="1498"/>
                </a:lnTo>
                <a:lnTo>
                  <a:pt x="1272" y="1495"/>
                </a:lnTo>
                <a:lnTo>
                  <a:pt x="1261" y="1495"/>
                </a:lnTo>
                <a:lnTo>
                  <a:pt x="1255" y="1495"/>
                </a:lnTo>
                <a:lnTo>
                  <a:pt x="1240" y="1495"/>
                </a:lnTo>
                <a:lnTo>
                  <a:pt x="1234" y="1495"/>
                </a:lnTo>
                <a:lnTo>
                  <a:pt x="1207" y="1495"/>
                </a:lnTo>
                <a:lnTo>
                  <a:pt x="1202" y="1495"/>
                </a:lnTo>
                <a:lnTo>
                  <a:pt x="1191" y="1495"/>
                </a:lnTo>
                <a:lnTo>
                  <a:pt x="1186" y="1495"/>
                </a:lnTo>
                <a:lnTo>
                  <a:pt x="1165" y="1495"/>
                </a:lnTo>
                <a:lnTo>
                  <a:pt x="1154" y="1495"/>
                </a:lnTo>
                <a:lnTo>
                  <a:pt x="1152" y="1495"/>
                </a:lnTo>
                <a:lnTo>
                  <a:pt x="1152" y="1493"/>
                </a:lnTo>
                <a:lnTo>
                  <a:pt x="1151" y="1493"/>
                </a:lnTo>
                <a:lnTo>
                  <a:pt x="1149" y="1493"/>
                </a:lnTo>
                <a:lnTo>
                  <a:pt x="1147" y="1493"/>
                </a:lnTo>
                <a:lnTo>
                  <a:pt x="1146" y="1493"/>
                </a:lnTo>
                <a:lnTo>
                  <a:pt x="1144" y="1493"/>
                </a:lnTo>
                <a:lnTo>
                  <a:pt x="1143" y="1493"/>
                </a:lnTo>
                <a:lnTo>
                  <a:pt x="1141" y="1493"/>
                </a:lnTo>
                <a:lnTo>
                  <a:pt x="1139" y="1493"/>
                </a:lnTo>
                <a:lnTo>
                  <a:pt x="1114" y="1493"/>
                </a:lnTo>
                <a:lnTo>
                  <a:pt x="1114" y="1467"/>
                </a:lnTo>
                <a:lnTo>
                  <a:pt x="1114" y="1464"/>
                </a:lnTo>
                <a:lnTo>
                  <a:pt x="1114" y="1451"/>
                </a:lnTo>
                <a:lnTo>
                  <a:pt x="1114" y="1445"/>
                </a:lnTo>
                <a:lnTo>
                  <a:pt x="1114" y="1429"/>
                </a:lnTo>
                <a:lnTo>
                  <a:pt x="1114" y="1424"/>
                </a:lnTo>
                <a:lnTo>
                  <a:pt x="1112" y="1424"/>
                </a:lnTo>
                <a:lnTo>
                  <a:pt x="1112" y="1423"/>
                </a:lnTo>
                <a:lnTo>
                  <a:pt x="1112" y="1421"/>
                </a:lnTo>
                <a:lnTo>
                  <a:pt x="1111" y="1421"/>
                </a:lnTo>
                <a:lnTo>
                  <a:pt x="1109" y="1419"/>
                </a:lnTo>
                <a:lnTo>
                  <a:pt x="1109" y="1416"/>
                </a:lnTo>
                <a:lnTo>
                  <a:pt x="1109" y="1415"/>
                </a:lnTo>
                <a:lnTo>
                  <a:pt x="1107" y="1415"/>
                </a:lnTo>
                <a:lnTo>
                  <a:pt x="1107" y="1416"/>
                </a:lnTo>
                <a:lnTo>
                  <a:pt x="1106" y="1418"/>
                </a:lnTo>
                <a:lnTo>
                  <a:pt x="1106" y="1421"/>
                </a:lnTo>
                <a:lnTo>
                  <a:pt x="1106" y="1423"/>
                </a:lnTo>
                <a:lnTo>
                  <a:pt x="1106" y="1424"/>
                </a:lnTo>
                <a:lnTo>
                  <a:pt x="1106" y="1427"/>
                </a:lnTo>
                <a:lnTo>
                  <a:pt x="1106" y="1429"/>
                </a:lnTo>
                <a:lnTo>
                  <a:pt x="1106" y="1431"/>
                </a:lnTo>
                <a:lnTo>
                  <a:pt x="1107" y="1432"/>
                </a:lnTo>
                <a:lnTo>
                  <a:pt x="1106" y="1432"/>
                </a:lnTo>
                <a:lnTo>
                  <a:pt x="1106" y="1434"/>
                </a:lnTo>
                <a:lnTo>
                  <a:pt x="1104" y="1434"/>
                </a:lnTo>
                <a:lnTo>
                  <a:pt x="1101" y="1435"/>
                </a:lnTo>
                <a:lnTo>
                  <a:pt x="1099" y="1435"/>
                </a:lnTo>
                <a:lnTo>
                  <a:pt x="1099" y="1434"/>
                </a:lnTo>
                <a:lnTo>
                  <a:pt x="1099" y="1432"/>
                </a:lnTo>
                <a:lnTo>
                  <a:pt x="1098" y="1432"/>
                </a:lnTo>
                <a:lnTo>
                  <a:pt x="1098" y="1434"/>
                </a:lnTo>
                <a:lnTo>
                  <a:pt x="1098" y="1435"/>
                </a:lnTo>
                <a:lnTo>
                  <a:pt x="1098" y="1437"/>
                </a:lnTo>
                <a:lnTo>
                  <a:pt x="1098" y="1439"/>
                </a:lnTo>
                <a:lnTo>
                  <a:pt x="1098" y="1440"/>
                </a:lnTo>
                <a:lnTo>
                  <a:pt x="1098" y="1442"/>
                </a:lnTo>
                <a:lnTo>
                  <a:pt x="1098" y="1443"/>
                </a:lnTo>
                <a:lnTo>
                  <a:pt x="1096" y="1445"/>
                </a:lnTo>
                <a:lnTo>
                  <a:pt x="1095" y="1447"/>
                </a:lnTo>
                <a:lnTo>
                  <a:pt x="1095" y="1448"/>
                </a:lnTo>
                <a:lnTo>
                  <a:pt x="1093" y="1450"/>
                </a:lnTo>
                <a:lnTo>
                  <a:pt x="1091" y="1450"/>
                </a:lnTo>
                <a:lnTo>
                  <a:pt x="1091" y="1448"/>
                </a:lnTo>
                <a:lnTo>
                  <a:pt x="1090" y="1448"/>
                </a:lnTo>
                <a:lnTo>
                  <a:pt x="1088" y="1448"/>
                </a:lnTo>
                <a:lnTo>
                  <a:pt x="1087" y="1448"/>
                </a:lnTo>
                <a:lnTo>
                  <a:pt x="1087" y="1450"/>
                </a:lnTo>
                <a:lnTo>
                  <a:pt x="1085" y="1450"/>
                </a:lnTo>
                <a:lnTo>
                  <a:pt x="1087" y="1448"/>
                </a:lnTo>
                <a:lnTo>
                  <a:pt x="1085" y="1447"/>
                </a:lnTo>
                <a:lnTo>
                  <a:pt x="1085" y="1448"/>
                </a:lnTo>
                <a:lnTo>
                  <a:pt x="1085" y="1450"/>
                </a:lnTo>
                <a:lnTo>
                  <a:pt x="1083" y="1453"/>
                </a:lnTo>
                <a:lnTo>
                  <a:pt x="1083" y="1455"/>
                </a:lnTo>
                <a:lnTo>
                  <a:pt x="1085" y="1456"/>
                </a:lnTo>
                <a:lnTo>
                  <a:pt x="1085" y="1458"/>
                </a:lnTo>
                <a:lnTo>
                  <a:pt x="1083" y="1458"/>
                </a:lnTo>
                <a:lnTo>
                  <a:pt x="1083" y="1459"/>
                </a:lnTo>
                <a:lnTo>
                  <a:pt x="1082" y="1459"/>
                </a:lnTo>
                <a:lnTo>
                  <a:pt x="1080" y="1459"/>
                </a:lnTo>
                <a:lnTo>
                  <a:pt x="1079" y="1459"/>
                </a:lnTo>
                <a:lnTo>
                  <a:pt x="1077" y="1459"/>
                </a:lnTo>
                <a:lnTo>
                  <a:pt x="1075" y="1461"/>
                </a:lnTo>
                <a:lnTo>
                  <a:pt x="1074" y="1461"/>
                </a:lnTo>
                <a:lnTo>
                  <a:pt x="1072" y="1461"/>
                </a:lnTo>
                <a:lnTo>
                  <a:pt x="1072" y="1459"/>
                </a:lnTo>
                <a:lnTo>
                  <a:pt x="1071" y="1459"/>
                </a:lnTo>
                <a:lnTo>
                  <a:pt x="1071" y="1458"/>
                </a:lnTo>
                <a:lnTo>
                  <a:pt x="1072" y="1458"/>
                </a:lnTo>
                <a:lnTo>
                  <a:pt x="1071" y="1456"/>
                </a:lnTo>
                <a:lnTo>
                  <a:pt x="1069" y="1458"/>
                </a:lnTo>
                <a:lnTo>
                  <a:pt x="1069" y="1459"/>
                </a:lnTo>
                <a:lnTo>
                  <a:pt x="1067" y="1459"/>
                </a:lnTo>
                <a:lnTo>
                  <a:pt x="1066" y="1461"/>
                </a:lnTo>
                <a:lnTo>
                  <a:pt x="1064" y="1461"/>
                </a:lnTo>
                <a:lnTo>
                  <a:pt x="1064" y="1463"/>
                </a:lnTo>
                <a:lnTo>
                  <a:pt x="1063" y="1464"/>
                </a:lnTo>
                <a:lnTo>
                  <a:pt x="1061" y="1464"/>
                </a:lnTo>
                <a:lnTo>
                  <a:pt x="1059" y="1463"/>
                </a:lnTo>
                <a:lnTo>
                  <a:pt x="1059" y="1461"/>
                </a:lnTo>
                <a:lnTo>
                  <a:pt x="1059" y="1459"/>
                </a:lnTo>
                <a:lnTo>
                  <a:pt x="1058" y="1458"/>
                </a:lnTo>
                <a:lnTo>
                  <a:pt x="1056" y="1458"/>
                </a:lnTo>
                <a:lnTo>
                  <a:pt x="1055" y="1458"/>
                </a:lnTo>
                <a:lnTo>
                  <a:pt x="1053" y="1458"/>
                </a:lnTo>
                <a:lnTo>
                  <a:pt x="1051" y="1459"/>
                </a:lnTo>
                <a:lnTo>
                  <a:pt x="1051" y="1458"/>
                </a:lnTo>
                <a:lnTo>
                  <a:pt x="1053" y="1458"/>
                </a:lnTo>
                <a:lnTo>
                  <a:pt x="1055" y="1458"/>
                </a:lnTo>
                <a:lnTo>
                  <a:pt x="1056" y="1458"/>
                </a:lnTo>
                <a:lnTo>
                  <a:pt x="1056" y="1456"/>
                </a:lnTo>
                <a:lnTo>
                  <a:pt x="1059" y="1456"/>
                </a:lnTo>
                <a:lnTo>
                  <a:pt x="1061" y="1456"/>
                </a:lnTo>
                <a:lnTo>
                  <a:pt x="1061" y="1455"/>
                </a:lnTo>
                <a:lnTo>
                  <a:pt x="1061" y="1453"/>
                </a:lnTo>
                <a:lnTo>
                  <a:pt x="1061" y="1451"/>
                </a:lnTo>
                <a:lnTo>
                  <a:pt x="1061" y="1448"/>
                </a:lnTo>
                <a:lnTo>
                  <a:pt x="1061" y="1447"/>
                </a:lnTo>
                <a:lnTo>
                  <a:pt x="1063" y="1445"/>
                </a:lnTo>
                <a:lnTo>
                  <a:pt x="1063" y="1443"/>
                </a:lnTo>
                <a:lnTo>
                  <a:pt x="1061" y="1443"/>
                </a:lnTo>
                <a:lnTo>
                  <a:pt x="1061" y="1442"/>
                </a:lnTo>
                <a:lnTo>
                  <a:pt x="1061" y="1440"/>
                </a:lnTo>
                <a:lnTo>
                  <a:pt x="1061" y="1437"/>
                </a:lnTo>
                <a:lnTo>
                  <a:pt x="1063" y="1435"/>
                </a:lnTo>
                <a:lnTo>
                  <a:pt x="1061" y="1435"/>
                </a:lnTo>
                <a:lnTo>
                  <a:pt x="1061" y="1434"/>
                </a:lnTo>
                <a:lnTo>
                  <a:pt x="1061" y="1432"/>
                </a:lnTo>
                <a:lnTo>
                  <a:pt x="1059" y="1432"/>
                </a:lnTo>
                <a:lnTo>
                  <a:pt x="1059" y="1431"/>
                </a:lnTo>
                <a:lnTo>
                  <a:pt x="1058" y="1429"/>
                </a:lnTo>
                <a:lnTo>
                  <a:pt x="1056" y="1429"/>
                </a:lnTo>
                <a:lnTo>
                  <a:pt x="1055" y="1429"/>
                </a:lnTo>
                <a:lnTo>
                  <a:pt x="1053" y="1429"/>
                </a:lnTo>
                <a:lnTo>
                  <a:pt x="1053" y="1432"/>
                </a:lnTo>
                <a:lnTo>
                  <a:pt x="1051" y="1434"/>
                </a:lnTo>
                <a:lnTo>
                  <a:pt x="1050" y="1434"/>
                </a:lnTo>
                <a:lnTo>
                  <a:pt x="1048" y="1434"/>
                </a:lnTo>
                <a:lnTo>
                  <a:pt x="1047" y="1434"/>
                </a:lnTo>
                <a:lnTo>
                  <a:pt x="1045" y="1434"/>
                </a:lnTo>
                <a:lnTo>
                  <a:pt x="1045" y="1432"/>
                </a:lnTo>
                <a:lnTo>
                  <a:pt x="1043" y="1432"/>
                </a:lnTo>
                <a:lnTo>
                  <a:pt x="1043" y="1431"/>
                </a:lnTo>
                <a:lnTo>
                  <a:pt x="1043" y="1429"/>
                </a:lnTo>
                <a:lnTo>
                  <a:pt x="1043" y="1427"/>
                </a:lnTo>
                <a:lnTo>
                  <a:pt x="1043" y="1426"/>
                </a:lnTo>
                <a:lnTo>
                  <a:pt x="1043" y="1424"/>
                </a:lnTo>
                <a:lnTo>
                  <a:pt x="1042" y="1424"/>
                </a:lnTo>
                <a:lnTo>
                  <a:pt x="1042" y="1423"/>
                </a:lnTo>
                <a:lnTo>
                  <a:pt x="1040" y="1421"/>
                </a:lnTo>
                <a:lnTo>
                  <a:pt x="1040" y="1418"/>
                </a:lnTo>
                <a:lnTo>
                  <a:pt x="1039" y="1416"/>
                </a:lnTo>
                <a:lnTo>
                  <a:pt x="1039" y="1415"/>
                </a:lnTo>
                <a:lnTo>
                  <a:pt x="1037" y="1415"/>
                </a:lnTo>
                <a:lnTo>
                  <a:pt x="1037" y="1413"/>
                </a:lnTo>
                <a:lnTo>
                  <a:pt x="1035" y="1413"/>
                </a:lnTo>
                <a:lnTo>
                  <a:pt x="1034" y="1413"/>
                </a:lnTo>
                <a:lnTo>
                  <a:pt x="1034" y="1411"/>
                </a:lnTo>
                <a:lnTo>
                  <a:pt x="1034" y="1410"/>
                </a:lnTo>
                <a:lnTo>
                  <a:pt x="1032" y="1410"/>
                </a:lnTo>
                <a:lnTo>
                  <a:pt x="1031" y="1408"/>
                </a:lnTo>
                <a:lnTo>
                  <a:pt x="1029" y="1408"/>
                </a:lnTo>
                <a:lnTo>
                  <a:pt x="1027" y="1408"/>
                </a:lnTo>
                <a:lnTo>
                  <a:pt x="1027" y="1407"/>
                </a:lnTo>
                <a:lnTo>
                  <a:pt x="1027" y="1405"/>
                </a:lnTo>
                <a:lnTo>
                  <a:pt x="1026" y="1405"/>
                </a:lnTo>
                <a:lnTo>
                  <a:pt x="1026" y="1402"/>
                </a:lnTo>
                <a:lnTo>
                  <a:pt x="1026" y="1400"/>
                </a:lnTo>
                <a:lnTo>
                  <a:pt x="1026" y="1399"/>
                </a:lnTo>
                <a:lnTo>
                  <a:pt x="1027" y="1397"/>
                </a:lnTo>
                <a:lnTo>
                  <a:pt x="1027" y="1394"/>
                </a:lnTo>
                <a:lnTo>
                  <a:pt x="1029" y="1389"/>
                </a:lnTo>
                <a:lnTo>
                  <a:pt x="1029" y="1387"/>
                </a:lnTo>
                <a:lnTo>
                  <a:pt x="1027" y="1387"/>
                </a:lnTo>
                <a:lnTo>
                  <a:pt x="1027" y="1391"/>
                </a:lnTo>
                <a:lnTo>
                  <a:pt x="1027" y="1392"/>
                </a:lnTo>
                <a:lnTo>
                  <a:pt x="1026" y="1392"/>
                </a:lnTo>
                <a:lnTo>
                  <a:pt x="1026" y="1394"/>
                </a:lnTo>
                <a:lnTo>
                  <a:pt x="1026" y="1392"/>
                </a:lnTo>
                <a:lnTo>
                  <a:pt x="1026" y="1391"/>
                </a:lnTo>
                <a:lnTo>
                  <a:pt x="1024" y="1391"/>
                </a:lnTo>
                <a:lnTo>
                  <a:pt x="1023" y="1392"/>
                </a:lnTo>
                <a:lnTo>
                  <a:pt x="1021" y="1395"/>
                </a:lnTo>
                <a:lnTo>
                  <a:pt x="1019" y="1395"/>
                </a:lnTo>
                <a:lnTo>
                  <a:pt x="1018" y="1395"/>
                </a:lnTo>
                <a:lnTo>
                  <a:pt x="1016" y="1395"/>
                </a:lnTo>
                <a:lnTo>
                  <a:pt x="1015" y="1395"/>
                </a:lnTo>
                <a:lnTo>
                  <a:pt x="1013" y="1394"/>
                </a:lnTo>
                <a:lnTo>
                  <a:pt x="1013" y="1392"/>
                </a:lnTo>
                <a:lnTo>
                  <a:pt x="1011" y="1394"/>
                </a:lnTo>
                <a:lnTo>
                  <a:pt x="1010" y="1394"/>
                </a:lnTo>
                <a:lnTo>
                  <a:pt x="1008" y="1392"/>
                </a:lnTo>
                <a:lnTo>
                  <a:pt x="1008" y="1391"/>
                </a:lnTo>
                <a:lnTo>
                  <a:pt x="1008" y="1389"/>
                </a:lnTo>
                <a:lnTo>
                  <a:pt x="1008" y="1387"/>
                </a:lnTo>
                <a:lnTo>
                  <a:pt x="1008" y="1386"/>
                </a:lnTo>
                <a:lnTo>
                  <a:pt x="1007" y="1386"/>
                </a:lnTo>
                <a:lnTo>
                  <a:pt x="1007" y="1387"/>
                </a:lnTo>
                <a:lnTo>
                  <a:pt x="1005" y="1387"/>
                </a:lnTo>
                <a:lnTo>
                  <a:pt x="1003" y="1387"/>
                </a:lnTo>
                <a:lnTo>
                  <a:pt x="1002" y="1387"/>
                </a:lnTo>
                <a:lnTo>
                  <a:pt x="1000" y="1387"/>
                </a:lnTo>
                <a:lnTo>
                  <a:pt x="999" y="1387"/>
                </a:lnTo>
                <a:lnTo>
                  <a:pt x="997" y="1389"/>
                </a:lnTo>
                <a:lnTo>
                  <a:pt x="997" y="1387"/>
                </a:lnTo>
                <a:lnTo>
                  <a:pt x="995" y="1386"/>
                </a:lnTo>
                <a:lnTo>
                  <a:pt x="995" y="1384"/>
                </a:lnTo>
                <a:lnTo>
                  <a:pt x="995" y="1383"/>
                </a:lnTo>
                <a:lnTo>
                  <a:pt x="994" y="1381"/>
                </a:lnTo>
                <a:lnTo>
                  <a:pt x="992" y="1381"/>
                </a:lnTo>
                <a:lnTo>
                  <a:pt x="991" y="1379"/>
                </a:lnTo>
                <a:lnTo>
                  <a:pt x="991" y="1378"/>
                </a:lnTo>
                <a:lnTo>
                  <a:pt x="991" y="1376"/>
                </a:lnTo>
                <a:lnTo>
                  <a:pt x="989" y="1375"/>
                </a:lnTo>
                <a:lnTo>
                  <a:pt x="991" y="1373"/>
                </a:lnTo>
                <a:lnTo>
                  <a:pt x="991" y="1371"/>
                </a:lnTo>
                <a:lnTo>
                  <a:pt x="991" y="1370"/>
                </a:lnTo>
                <a:lnTo>
                  <a:pt x="991" y="1368"/>
                </a:lnTo>
                <a:lnTo>
                  <a:pt x="991" y="1367"/>
                </a:lnTo>
                <a:lnTo>
                  <a:pt x="989" y="1365"/>
                </a:lnTo>
                <a:lnTo>
                  <a:pt x="987" y="1363"/>
                </a:lnTo>
                <a:lnTo>
                  <a:pt x="986" y="1363"/>
                </a:lnTo>
                <a:lnTo>
                  <a:pt x="986" y="1362"/>
                </a:lnTo>
                <a:lnTo>
                  <a:pt x="986" y="1360"/>
                </a:lnTo>
                <a:lnTo>
                  <a:pt x="986" y="1357"/>
                </a:lnTo>
                <a:lnTo>
                  <a:pt x="984" y="1359"/>
                </a:lnTo>
                <a:lnTo>
                  <a:pt x="983" y="1359"/>
                </a:lnTo>
                <a:lnTo>
                  <a:pt x="983" y="1360"/>
                </a:lnTo>
                <a:lnTo>
                  <a:pt x="981" y="1362"/>
                </a:lnTo>
                <a:lnTo>
                  <a:pt x="981" y="1363"/>
                </a:lnTo>
                <a:lnTo>
                  <a:pt x="981" y="1365"/>
                </a:lnTo>
                <a:lnTo>
                  <a:pt x="979" y="1367"/>
                </a:lnTo>
                <a:lnTo>
                  <a:pt x="979" y="1365"/>
                </a:lnTo>
                <a:lnTo>
                  <a:pt x="978" y="1365"/>
                </a:lnTo>
                <a:lnTo>
                  <a:pt x="978" y="1363"/>
                </a:lnTo>
                <a:lnTo>
                  <a:pt x="978" y="1362"/>
                </a:lnTo>
                <a:lnTo>
                  <a:pt x="978" y="1360"/>
                </a:lnTo>
                <a:lnTo>
                  <a:pt x="976" y="1357"/>
                </a:lnTo>
                <a:lnTo>
                  <a:pt x="976" y="1354"/>
                </a:lnTo>
                <a:lnTo>
                  <a:pt x="976" y="1351"/>
                </a:lnTo>
                <a:lnTo>
                  <a:pt x="976" y="1349"/>
                </a:lnTo>
                <a:lnTo>
                  <a:pt x="976" y="1347"/>
                </a:lnTo>
                <a:lnTo>
                  <a:pt x="975" y="1346"/>
                </a:lnTo>
                <a:lnTo>
                  <a:pt x="976" y="1344"/>
                </a:lnTo>
                <a:lnTo>
                  <a:pt x="976" y="1343"/>
                </a:lnTo>
                <a:lnTo>
                  <a:pt x="978" y="1341"/>
                </a:lnTo>
                <a:lnTo>
                  <a:pt x="978" y="1338"/>
                </a:lnTo>
                <a:lnTo>
                  <a:pt x="979" y="1336"/>
                </a:lnTo>
                <a:lnTo>
                  <a:pt x="979" y="1333"/>
                </a:lnTo>
                <a:lnTo>
                  <a:pt x="979" y="1331"/>
                </a:lnTo>
                <a:lnTo>
                  <a:pt x="979" y="1330"/>
                </a:lnTo>
                <a:lnTo>
                  <a:pt x="978" y="1328"/>
                </a:lnTo>
                <a:lnTo>
                  <a:pt x="976" y="1328"/>
                </a:lnTo>
                <a:lnTo>
                  <a:pt x="976" y="1327"/>
                </a:lnTo>
                <a:lnTo>
                  <a:pt x="978" y="1325"/>
                </a:lnTo>
                <a:lnTo>
                  <a:pt x="978" y="1323"/>
                </a:lnTo>
                <a:lnTo>
                  <a:pt x="978" y="1322"/>
                </a:lnTo>
                <a:lnTo>
                  <a:pt x="979" y="1322"/>
                </a:lnTo>
                <a:lnTo>
                  <a:pt x="979" y="1320"/>
                </a:lnTo>
                <a:lnTo>
                  <a:pt x="979" y="1317"/>
                </a:lnTo>
                <a:lnTo>
                  <a:pt x="979" y="1315"/>
                </a:lnTo>
                <a:lnTo>
                  <a:pt x="979" y="1314"/>
                </a:lnTo>
                <a:lnTo>
                  <a:pt x="981" y="1311"/>
                </a:lnTo>
                <a:lnTo>
                  <a:pt x="983" y="1307"/>
                </a:lnTo>
                <a:lnTo>
                  <a:pt x="983" y="1306"/>
                </a:lnTo>
                <a:lnTo>
                  <a:pt x="983" y="1304"/>
                </a:lnTo>
                <a:lnTo>
                  <a:pt x="983" y="1301"/>
                </a:lnTo>
                <a:lnTo>
                  <a:pt x="984" y="1301"/>
                </a:lnTo>
                <a:lnTo>
                  <a:pt x="984" y="1299"/>
                </a:lnTo>
                <a:lnTo>
                  <a:pt x="984" y="1298"/>
                </a:lnTo>
                <a:lnTo>
                  <a:pt x="984" y="1295"/>
                </a:lnTo>
                <a:lnTo>
                  <a:pt x="986" y="1293"/>
                </a:lnTo>
                <a:lnTo>
                  <a:pt x="986" y="1291"/>
                </a:lnTo>
                <a:lnTo>
                  <a:pt x="986" y="1290"/>
                </a:lnTo>
                <a:lnTo>
                  <a:pt x="984" y="1287"/>
                </a:lnTo>
                <a:lnTo>
                  <a:pt x="984" y="1285"/>
                </a:lnTo>
                <a:lnTo>
                  <a:pt x="984" y="1283"/>
                </a:lnTo>
                <a:lnTo>
                  <a:pt x="983" y="1283"/>
                </a:lnTo>
                <a:lnTo>
                  <a:pt x="983" y="1280"/>
                </a:lnTo>
                <a:lnTo>
                  <a:pt x="981" y="1280"/>
                </a:lnTo>
                <a:lnTo>
                  <a:pt x="981" y="1279"/>
                </a:lnTo>
                <a:lnTo>
                  <a:pt x="979" y="1279"/>
                </a:lnTo>
                <a:lnTo>
                  <a:pt x="979" y="1277"/>
                </a:lnTo>
                <a:lnTo>
                  <a:pt x="979" y="1274"/>
                </a:lnTo>
                <a:lnTo>
                  <a:pt x="981" y="1272"/>
                </a:lnTo>
                <a:lnTo>
                  <a:pt x="981" y="1271"/>
                </a:lnTo>
                <a:lnTo>
                  <a:pt x="981" y="1269"/>
                </a:lnTo>
                <a:lnTo>
                  <a:pt x="983" y="1266"/>
                </a:lnTo>
                <a:lnTo>
                  <a:pt x="981" y="1266"/>
                </a:lnTo>
                <a:lnTo>
                  <a:pt x="981" y="1267"/>
                </a:lnTo>
                <a:lnTo>
                  <a:pt x="979" y="1267"/>
                </a:lnTo>
                <a:lnTo>
                  <a:pt x="979" y="1269"/>
                </a:lnTo>
                <a:lnTo>
                  <a:pt x="978" y="1269"/>
                </a:lnTo>
                <a:lnTo>
                  <a:pt x="978" y="1271"/>
                </a:lnTo>
                <a:lnTo>
                  <a:pt x="978" y="1272"/>
                </a:lnTo>
                <a:lnTo>
                  <a:pt x="976" y="1277"/>
                </a:lnTo>
                <a:lnTo>
                  <a:pt x="976" y="1279"/>
                </a:lnTo>
                <a:lnTo>
                  <a:pt x="975" y="1279"/>
                </a:lnTo>
                <a:lnTo>
                  <a:pt x="973" y="1282"/>
                </a:lnTo>
                <a:lnTo>
                  <a:pt x="971" y="1282"/>
                </a:lnTo>
                <a:lnTo>
                  <a:pt x="970" y="1282"/>
                </a:lnTo>
                <a:lnTo>
                  <a:pt x="970" y="1280"/>
                </a:lnTo>
                <a:lnTo>
                  <a:pt x="971" y="1275"/>
                </a:lnTo>
                <a:lnTo>
                  <a:pt x="975" y="1267"/>
                </a:lnTo>
                <a:lnTo>
                  <a:pt x="975" y="1264"/>
                </a:lnTo>
                <a:lnTo>
                  <a:pt x="976" y="1263"/>
                </a:lnTo>
                <a:lnTo>
                  <a:pt x="975" y="1263"/>
                </a:lnTo>
                <a:lnTo>
                  <a:pt x="975" y="1261"/>
                </a:lnTo>
                <a:lnTo>
                  <a:pt x="975" y="1259"/>
                </a:lnTo>
                <a:lnTo>
                  <a:pt x="975" y="1258"/>
                </a:lnTo>
                <a:lnTo>
                  <a:pt x="975" y="1256"/>
                </a:lnTo>
                <a:lnTo>
                  <a:pt x="976" y="1253"/>
                </a:lnTo>
                <a:lnTo>
                  <a:pt x="976" y="1250"/>
                </a:lnTo>
                <a:lnTo>
                  <a:pt x="978" y="1248"/>
                </a:lnTo>
                <a:lnTo>
                  <a:pt x="978" y="1247"/>
                </a:lnTo>
                <a:lnTo>
                  <a:pt x="979" y="1245"/>
                </a:lnTo>
                <a:lnTo>
                  <a:pt x="979" y="1243"/>
                </a:lnTo>
                <a:lnTo>
                  <a:pt x="979" y="1242"/>
                </a:lnTo>
                <a:lnTo>
                  <a:pt x="979" y="1240"/>
                </a:lnTo>
                <a:lnTo>
                  <a:pt x="981" y="1240"/>
                </a:lnTo>
                <a:lnTo>
                  <a:pt x="981" y="1237"/>
                </a:lnTo>
                <a:lnTo>
                  <a:pt x="981" y="1235"/>
                </a:lnTo>
                <a:lnTo>
                  <a:pt x="983" y="1235"/>
                </a:lnTo>
                <a:lnTo>
                  <a:pt x="983" y="1234"/>
                </a:lnTo>
                <a:lnTo>
                  <a:pt x="984" y="1234"/>
                </a:lnTo>
                <a:lnTo>
                  <a:pt x="986" y="1234"/>
                </a:lnTo>
                <a:lnTo>
                  <a:pt x="986" y="1235"/>
                </a:lnTo>
                <a:lnTo>
                  <a:pt x="987" y="1237"/>
                </a:lnTo>
                <a:lnTo>
                  <a:pt x="986" y="1239"/>
                </a:lnTo>
                <a:lnTo>
                  <a:pt x="986" y="1240"/>
                </a:lnTo>
                <a:lnTo>
                  <a:pt x="986" y="1242"/>
                </a:lnTo>
                <a:lnTo>
                  <a:pt x="986" y="1245"/>
                </a:lnTo>
                <a:lnTo>
                  <a:pt x="986" y="1247"/>
                </a:lnTo>
                <a:lnTo>
                  <a:pt x="986" y="1248"/>
                </a:lnTo>
                <a:lnTo>
                  <a:pt x="986" y="1250"/>
                </a:lnTo>
                <a:lnTo>
                  <a:pt x="987" y="1250"/>
                </a:lnTo>
                <a:lnTo>
                  <a:pt x="987" y="1251"/>
                </a:lnTo>
                <a:lnTo>
                  <a:pt x="987" y="1253"/>
                </a:lnTo>
                <a:lnTo>
                  <a:pt x="987" y="1255"/>
                </a:lnTo>
                <a:lnTo>
                  <a:pt x="986" y="1255"/>
                </a:lnTo>
                <a:lnTo>
                  <a:pt x="987" y="1256"/>
                </a:lnTo>
                <a:lnTo>
                  <a:pt x="989" y="1258"/>
                </a:lnTo>
                <a:lnTo>
                  <a:pt x="989" y="1259"/>
                </a:lnTo>
                <a:lnTo>
                  <a:pt x="989" y="1261"/>
                </a:lnTo>
                <a:lnTo>
                  <a:pt x="989" y="1263"/>
                </a:lnTo>
                <a:lnTo>
                  <a:pt x="991" y="1261"/>
                </a:lnTo>
                <a:lnTo>
                  <a:pt x="992" y="1261"/>
                </a:lnTo>
                <a:lnTo>
                  <a:pt x="992" y="1263"/>
                </a:lnTo>
                <a:lnTo>
                  <a:pt x="994" y="1263"/>
                </a:lnTo>
                <a:lnTo>
                  <a:pt x="994" y="1261"/>
                </a:lnTo>
                <a:lnTo>
                  <a:pt x="997" y="1259"/>
                </a:lnTo>
                <a:lnTo>
                  <a:pt x="999" y="1258"/>
                </a:lnTo>
                <a:lnTo>
                  <a:pt x="1000" y="1255"/>
                </a:lnTo>
                <a:lnTo>
                  <a:pt x="1000" y="1253"/>
                </a:lnTo>
                <a:lnTo>
                  <a:pt x="1000" y="1250"/>
                </a:lnTo>
                <a:lnTo>
                  <a:pt x="1002" y="1247"/>
                </a:lnTo>
                <a:lnTo>
                  <a:pt x="1002" y="1245"/>
                </a:lnTo>
                <a:lnTo>
                  <a:pt x="1003" y="1243"/>
                </a:lnTo>
                <a:lnTo>
                  <a:pt x="1003" y="1242"/>
                </a:lnTo>
                <a:lnTo>
                  <a:pt x="1002" y="1240"/>
                </a:lnTo>
                <a:lnTo>
                  <a:pt x="1002" y="1239"/>
                </a:lnTo>
                <a:lnTo>
                  <a:pt x="1002" y="1235"/>
                </a:lnTo>
                <a:lnTo>
                  <a:pt x="1003" y="1234"/>
                </a:lnTo>
                <a:lnTo>
                  <a:pt x="1003" y="1231"/>
                </a:lnTo>
                <a:lnTo>
                  <a:pt x="1005" y="1229"/>
                </a:lnTo>
                <a:lnTo>
                  <a:pt x="1007" y="1227"/>
                </a:lnTo>
                <a:lnTo>
                  <a:pt x="1010" y="1227"/>
                </a:lnTo>
                <a:lnTo>
                  <a:pt x="1010" y="1226"/>
                </a:lnTo>
                <a:lnTo>
                  <a:pt x="1008" y="1226"/>
                </a:lnTo>
                <a:lnTo>
                  <a:pt x="1008" y="1224"/>
                </a:lnTo>
                <a:lnTo>
                  <a:pt x="1010" y="1223"/>
                </a:lnTo>
                <a:lnTo>
                  <a:pt x="1011" y="1223"/>
                </a:lnTo>
                <a:lnTo>
                  <a:pt x="1008" y="1221"/>
                </a:lnTo>
                <a:lnTo>
                  <a:pt x="1007" y="1221"/>
                </a:lnTo>
                <a:lnTo>
                  <a:pt x="1007" y="1219"/>
                </a:lnTo>
                <a:lnTo>
                  <a:pt x="1007" y="1218"/>
                </a:lnTo>
                <a:lnTo>
                  <a:pt x="1005" y="1216"/>
                </a:lnTo>
                <a:lnTo>
                  <a:pt x="1003" y="1219"/>
                </a:lnTo>
                <a:lnTo>
                  <a:pt x="1003" y="1221"/>
                </a:lnTo>
                <a:lnTo>
                  <a:pt x="1002" y="1221"/>
                </a:lnTo>
                <a:lnTo>
                  <a:pt x="1002" y="1219"/>
                </a:lnTo>
                <a:lnTo>
                  <a:pt x="1002" y="1216"/>
                </a:lnTo>
                <a:lnTo>
                  <a:pt x="1003" y="1215"/>
                </a:lnTo>
                <a:lnTo>
                  <a:pt x="1005" y="1215"/>
                </a:lnTo>
                <a:lnTo>
                  <a:pt x="1005" y="1213"/>
                </a:lnTo>
                <a:lnTo>
                  <a:pt x="1005" y="1211"/>
                </a:lnTo>
                <a:lnTo>
                  <a:pt x="1005" y="1210"/>
                </a:lnTo>
                <a:lnTo>
                  <a:pt x="1007" y="1210"/>
                </a:lnTo>
                <a:lnTo>
                  <a:pt x="1007" y="1208"/>
                </a:lnTo>
                <a:lnTo>
                  <a:pt x="1008" y="1207"/>
                </a:lnTo>
                <a:lnTo>
                  <a:pt x="1008" y="1205"/>
                </a:lnTo>
                <a:lnTo>
                  <a:pt x="1008" y="1203"/>
                </a:lnTo>
                <a:lnTo>
                  <a:pt x="1008" y="1202"/>
                </a:lnTo>
                <a:lnTo>
                  <a:pt x="1008" y="1200"/>
                </a:lnTo>
                <a:lnTo>
                  <a:pt x="1010" y="1199"/>
                </a:lnTo>
                <a:lnTo>
                  <a:pt x="1010" y="1197"/>
                </a:lnTo>
                <a:lnTo>
                  <a:pt x="1010" y="1195"/>
                </a:lnTo>
                <a:lnTo>
                  <a:pt x="1010" y="1194"/>
                </a:lnTo>
                <a:lnTo>
                  <a:pt x="1010" y="1191"/>
                </a:lnTo>
                <a:lnTo>
                  <a:pt x="1010" y="1187"/>
                </a:lnTo>
                <a:lnTo>
                  <a:pt x="1011" y="1184"/>
                </a:lnTo>
                <a:lnTo>
                  <a:pt x="1011" y="1179"/>
                </a:lnTo>
                <a:lnTo>
                  <a:pt x="1011" y="1176"/>
                </a:lnTo>
                <a:lnTo>
                  <a:pt x="1011" y="1175"/>
                </a:lnTo>
                <a:lnTo>
                  <a:pt x="1011" y="1176"/>
                </a:lnTo>
                <a:lnTo>
                  <a:pt x="1010" y="1179"/>
                </a:lnTo>
                <a:lnTo>
                  <a:pt x="1010" y="1181"/>
                </a:lnTo>
                <a:lnTo>
                  <a:pt x="1010" y="1183"/>
                </a:lnTo>
                <a:lnTo>
                  <a:pt x="1010" y="1184"/>
                </a:lnTo>
                <a:lnTo>
                  <a:pt x="1010" y="1186"/>
                </a:lnTo>
                <a:lnTo>
                  <a:pt x="1010" y="1187"/>
                </a:lnTo>
                <a:lnTo>
                  <a:pt x="1010" y="1189"/>
                </a:lnTo>
                <a:lnTo>
                  <a:pt x="1010" y="1192"/>
                </a:lnTo>
                <a:lnTo>
                  <a:pt x="1008" y="1197"/>
                </a:lnTo>
                <a:lnTo>
                  <a:pt x="1008" y="1199"/>
                </a:lnTo>
                <a:lnTo>
                  <a:pt x="1007" y="1200"/>
                </a:lnTo>
                <a:lnTo>
                  <a:pt x="1003" y="1200"/>
                </a:lnTo>
                <a:lnTo>
                  <a:pt x="1002" y="1200"/>
                </a:lnTo>
                <a:lnTo>
                  <a:pt x="1002" y="1199"/>
                </a:lnTo>
                <a:lnTo>
                  <a:pt x="1002" y="1197"/>
                </a:lnTo>
                <a:lnTo>
                  <a:pt x="1000" y="1197"/>
                </a:lnTo>
                <a:lnTo>
                  <a:pt x="1000" y="1195"/>
                </a:lnTo>
                <a:lnTo>
                  <a:pt x="1000" y="1194"/>
                </a:lnTo>
                <a:lnTo>
                  <a:pt x="1002" y="1192"/>
                </a:lnTo>
                <a:lnTo>
                  <a:pt x="1002" y="1191"/>
                </a:lnTo>
                <a:lnTo>
                  <a:pt x="1000" y="1191"/>
                </a:lnTo>
                <a:lnTo>
                  <a:pt x="999" y="1189"/>
                </a:lnTo>
                <a:lnTo>
                  <a:pt x="997" y="1189"/>
                </a:lnTo>
                <a:lnTo>
                  <a:pt x="997" y="1187"/>
                </a:lnTo>
                <a:lnTo>
                  <a:pt x="999" y="1186"/>
                </a:lnTo>
                <a:lnTo>
                  <a:pt x="999" y="1184"/>
                </a:lnTo>
                <a:lnTo>
                  <a:pt x="999" y="1183"/>
                </a:lnTo>
                <a:lnTo>
                  <a:pt x="999" y="1181"/>
                </a:lnTo>
                <a:lnTo>
                  <a:pt x="999" y="1179"/>
                </a:lnTo>
                <a:lnTo>
                  <a:pt x="999" y="1178"/>
                </a:lnTo>
                <a:lnTo>
                  <a:pt x="999" y="1176"/>
                </a:lnTo>
                <a:lnTo>
                  <a:pt x="999" y="1175"/>
                </a:lnTo>
                <a:lnTo>
                  <a:pt x="999" y="1173"/>
                </a:lnTo>
                <a:lnTo>
                  <a:pt x="999" y="1171"/>
                </a:lnTo>
                <a:lnTo>
                  <a:pt x="999" y="1170"/>
                </a:lnTo>
                <a:lnTo>
                  <a:pt x="997" y="1170"/>
                </a:lnTo>
                <a:lnTo>
                  <a:pt x="997" y="1168"/>
                </a:lnTo>
                <a:lnTo>
                  <a:pt x="995" y="1170"/>
                </a:lnTo>
                <a:lnTo>
                  <a:pt x="995" y="1173"/>
                </a:lnTo>
                <a:lnTo>
                  <a:pt x="994" y="1173"/>
                </a:lnTo>
                <a:lnTo>
                  <a:pt x="994" y="1171"/>
                </a:lnTo>
                <a:lnTo>
                  <a:pt x="994" y="1170"/>
                </a:lnTo>
                <a:lnTo>
                  <a:pt x="992" y="1168"/>
                </a:lnTo>
                <a:lnTo>
                  <a:pt x="992" y="1165"/>
                </a:lnTo>
                <a:lnTo>
                  <a:pt x="994" y="1163"/>
                </a:lnTo>
                <a:lnTo>
                  <a:pt x="992" y="1162"/>
                </a:lnTo>
                <a:lnTo>
                  <a:pt x="994" y="1160"/>
                </a:lnTo>
                <a:lnTo>
                  <a:pt x="995" y="1160"/>
                </a:lnTo>
                <a:lnTo>
                  <a:pt x="997" y="1160"/>
                </a:lnTo>
                <a:lnTo>
                  <a:pt x="999" y="1160"/>
                </a:lnTo>
                <a:lnTo>
                  <a:pt x="1000" y="1160"/>
                </a:lnTo>
                <a:lnTo>
                  <a:pt x="1000" y="1159"/>
                </a:lnTo>
                <a:lnTo>
                  <a:pt x="1000" y="1154"/>
                </a:lnTo>
                <a:lnTo>
                  <a:pt x="1000" y="1152"/>
                </a:lnTo>
                <a:lnTo>
                  <a:pt x="1000" y="1151"/>
                </a:lnTo>
                <a:lnTo>
                  <a:pt x="1000" y="1149"/>
                </a:lnTo>
                <a:lnTo>
                  <a:pt x="999" y="1149"/>
                </a:lnTo>
                <a:lnTo>
                  <a:pt x="999" y="1147"/>
                </a:lnTo>
                <a:lnTo>
                  <a:pt x="1000" y="1147"/>
                </a:lnTo>
                <a:lnTo>
                  <a:pt x="1000" y="1143"/>
                </a:lnTo>
                <a:lnTo>
                  <a:pt x="1000" y="1141"/>
                </a:lnTo>
                <a:lnTo>
                  <a:pt x="1000" y="1139"/>
                </a:lnTo>
                <a:lnTo>
                  <a:pt x="1000" y="1138"/>
                </a:lnTo>
                <a:lnTo>
                  <a:pt x="999" y="1136"/>
                </a:lnTo>
                <a:lnTo>
                  <a:pt x="999" y="1135"/>
                </a:lnTo>
                <a:lnTo>
                  <a:pt x="997" y="1131"/>
                </a:lnTo>
                <a:lnTo>
                  <a:pt x="997" y="1133"/>
                </a:lnTo>
                <a:lnTo>
                  <a:pt x="997" y="1135"/>
                </a:lnTo>
                <a:lnTo>
                  <a:pt x="995" y="1136"/>
                </a:lnTo>
                <a:lnTo>
                  <a:pt x="995" y="1138"/>
                </a:lnTo>
                <a:lnTo>
                  <a:pt x="995" y="1139"/>
                </a:lnTo>
                <a:lnTo>
                  <a:pt x="995" y="1141"/>
                </a:lnTo>
                <a:lnTo>
                  <a:pt x="994" y="1141"/>
                </a:lnTo>
                <a:lnTo>
                  <a:pt x="994" y="1143"/>
                </a:lnTo>
                <a:lnTo>
                  <a:pt x="995" y="1143"/>
                </a:lnTo>
                <a:lnTo>
                  <a:pt x="995" y="1144"/>
                </a:lnTo>
                <a:lnTo>
                  <a:pt x="994" y="1146"/>
                </a:lnTo>
                <a:lnTo>
                  <a:pt x="994" y="1147"/>
                </a:lnTo>
                <a:lnTo>
                  <a:pt x="994" y="1149"/>
                </a:lnTo>
                <a:lnTo>
                  <a:pt x="994" y="1151"/>
                </a:lnTo>
                <a:lnTo>
                  <a:pt x="992" y="1152"/>
                </a:lnTo>
                <a:lnTo>
                  <a:pt x="992" y="1154"/>
                </a:lnTo>
                <a:lnTo>
                  <a:pt x="991" y="1154"/>
                </a:lnTo>
                <a:lnTo>
                  <a:pt x="991" y="1155"/>
                </a:lnTo>
                <a:lnTo>
                  <a:pt x="991" y="1157"/>
                </a:lnTo>
                <a:lnTo>
                  <a:pt x="991" y="1159"/>
                </a:lnTo>
                <a:lnTo>
                  <a:pt x="989" y="1160"/>
                </a:lnTo>
                <a:lnTo>
                  <a:pt x="989" y="1163"/>
                </a:lnTo>
                <a:lnTo>
                  <a:pt x="987" y="1165"/>
                </a:lnTo>
                <a:lnTo>
                  <a:pt x="987" y="1167"/>
                </a:lnTo>
                <a:lnTo>
                  <a:pt x="987" y="1168"/>
                </a:lnTo>
                <a:lnTo>
                  <a:pt x="987" y="1170"/>
                </a:lnTo>
                <a:lnTo>
                  <a:pt x="986" y="1170"/>
                </a:lnTo>
                <a:lnTo>
                  <a:pt x="984" y="1170"/>
                </a:lnTo>
                <a:lnTo>
                  <a:pt x="983" y="1167"/>
                </a:lnTo>
                <a:lnTo>
                  <a:pt x="983" y="1165"/>
                </a:lnTo>
                <a:lnTo>
                  <a:pt x="984" y="1165"/>
                </a:lnTo>
                <a:lnTo>
                  <a:pt x="983" y="1163"/>
                </a:lnTo>
                <a:lnTo>
                  <a:pt x="983" y="1162"/>
                </a:lnTo>
                <a:lnTo>
                  <a:pt x="983" y="1160"/>
                </a:lnTo>
                <a:lnTo>
                  <a:pt x="983" y="1159"/>
                </a:lnTo>
                <a:lnTo>
                  <a:pt x="983" y="1157"/>
                </a:lnTo>
                <a:lnTo>
                  <a:pt x="983" y="1155"/>
                </a:lnTo>
                <a:lnTo>
                  <a:pt x="983" y="1154"/>
                </a:lnTo>
                <a:lnTo>
                  <a:pt x="983" y="1152"/>
                </a:lnTo>
                <a:lnTo>
                  <a:pt x="981" y="1149"/>
                </a:lnTo>
                <a:lnTo>
                  <a:pt x="981" y="1147"/>
                </a:lnTo>
                <a:lnTo>
                  <a:pt x="981" y="1146"/>
                </a:lnTo>
                <a:lnTo>
                  <a:pt x="981" y="1144"/>
                </a:lnTo>
                <a:lnTo>
                  <a:pt x="981" y="1143"/>
                </a:lnTo>
                <a:lnTo>
                  <a:pt x="979" y="1141"/>
                </a:lnTo>
                <a:lnTo>
                  <a:pt x="981" y="1139"/>
                </a:lnTo>
                <a:lnTo>
                  <a:pt x="981" y="1136"/>
                </a:lnTo>
                <a:lnTo>
                  <a:pt x="981" y="1135"/>
                </a:lnTo>
                <a:lnTo>
                  <a:pt x="981" y="1131"/>
                </a:lnTo>
                <a:lnTo>
                  <a:pt x="979" y="1127"/>
                </a:lnTo>
                <a:lnTo>
                  <a:pt x="978" y="1125"/>
                </a:lnTo>
                <a:lnTo>
                  <a:pt x="979" y="1122"/>
                </a:lnTo>
                <a:lnTo>
                  <a:pt x="979" y="1119"/>
                </a:lnTo>
                <a:lnTo>
                  <a:pt x="978" y="1115"/>
                </a:lnTo>
                <a:lnTo>
                  <a:pt x="978" y="1114"/>
                </a:lnTo>
                <a:lnTo>
                  <a:pt x="978" y="1109"/>
                </a:lnTo>
                <a:lnTo>
                  <a:pt x="978" y="1107"/>
                </a:lnTo>
                <a:lnTo>
                  <a:pt x="978" y="1103"/>
                </a:lnTo>
                <a:lnTo>
                  <a:pt x="978" y="1101"/>
                </a:lnTo>
                <a:lnTo>
                  <a:pt x="979" y="1101"/>
                </a:lnTo>
                <a:lnTo>
                  <a:pt x="981" y="1099"/>
                </a:lnTo>
                <a:lnTo>
                  <a:pt x="981" y="1098"/>
                </a:lnTo>
                <a:lnTo>
                  <a:pt x="981" y="1096"/>
                </a:lnTo>
                <a:lnTo>
                  <a:pt x="981" y="1095"/>
                </a:lnTo>
                <a:lnTo>
                  <a:pt x="983" y="1093"/>
                </a:lnTo>
                <a:lnTo>
                  <a:pt x="984" y="1093"/>
                </a:lnTo>
                <a:lnTo>
                  <a:pt x="984" y="1095"/>
                </a:lnTo>
                <a:lnTo>
                  <a:pt x="986" y="1095"/>
                </a:lnTo>
                <a:lnTo>
                  <a:pt x="987" y="1095"/>
                </a:lnTo>
                <a:lnTo>
                  <a:pt x="989" y="1095"/>
                </a:lnTo>
                <a:lnTo>
                  <a:pt x="989" y="1093"/>
                </a:lnTo>
                <a:lnTo>
                  <a:pt x="987" y="1095"/>
                </a:lnTo>
                <a:lnTo>
                  <a:pt x="986" y="1095"/>
                </a:lnTo>
                <a:lnTo>
                  <a:pt x="984" y="1093"/>
                </a:lnTo>
                <a:lnTo>
                  <a:pt x="986" y="1090"/>
                </a:lnTo>
                <a:lnTo>
                  <a:pt x="986" y="1088"/>
                </a:lnTo>
                <a:lnTo>
                  <a:pt x="984" y="1087"/>
                </a:lnTo>
                <a:lnTo>
                  <a:pt x="984" y="1083"/>
                </a:lnTo>
                <a:lnTo>
                  <a:pt x="983" y="1082"/>
                </a:lnTo>
                <a:lnTo>
                  <a:pt x="983" y="1080"/>
                </a:lnTo>
                <a:lnTo>
                  <a:pt x="981" y="1082"/>
                </a:lnTo>
                <a:lnTo>
                  <a:pt x="979" y="1082"/>
                </a:lnTo>
                <a:lnTo>
                  <a:pt x="979" y="1080"/>
                </a:lnTo>
                <a:lnTo>
                  <a:pt x="979" y="1079"/>
                </a:lnTo>
                <a:lnTo>
                  <a:pt x="979" y="1077"/>
                </a:lnTo>
                <a:lnTo>
                  <a:pt x="979" y="1075"/>
                </a:lnTo>
                <a:lnTo>
                  <a:pt x="979" y="1074"/>
                </a:lnTo>
                <a:lnTo>
                  <a:pt x="979" y="1072"/>
                </a:lnTo>
                <a:lnTo>
                  <a:pt x="979" y="1071"/>
                </a:lnTo>
                <a:lnTo>
                  <a:pt x="979" y="1069"/>
                </a:lnTo>
                <a:lnTo>
                  <a:pt x="979" y="1071"/>
                </a:lnTo>
                <a:lnTo>
                  <a:pt x="978" y="1071"/>
                </a:lnTo>
                <a:lnTo>
                  <a:pt x="976" y="1071"/>
                </a:lnTo>
                <a:lnTo>
                  <a:pt x="976" y="1072"/>
                </a:lnTo>
                <a:lnTo>
                  <a:pt x="976" y="1074"/>
                </a:lnTo>
                <a:lnTo>
                  <a:pt x="973" y="1074"/>
                </a:lnTo>
                <a:lnTo>
                  <a:pt x="973" y="1071"/>
                </a:lnTo>
                <a:lnTo>
                  <a:pt x="973" y="1069"/>
                </a:lnTo>
                <a:lnTo>
                  <a:pt x="973" y="1063"/>
                </a:lnTo>
                <a:lnTo>
                  <a:pt x="975" y="1061"/>
                </a:lnTo>
                <a:lnTo>
                  <a:pt x="975" y="1058"/>
                </a:lnTo>
                <a:lnTo>
                  <a:pt x="973" y="1056"/>
                </a:lnTo>
                <a:lnTo>
                  <a:pt x="973" y="1055"/>
                </a:lnTo>
                <a:lnTo>
                  <a:pt x="971" y="1053"/>
                </a:lnTo>
                <a:lnTo>
                  <a:pt x="970" y="1051"/>
                </a:lnTo>
                <a:lnTo>
                  <a:pt x="970" y="1050"/>
                </a:lnTo>
                <a:lnTo>
                  <a:pt x="967" y="1050"/>
                </a:lnTo>
                <a:lnTo>
                  <a:pt x="967" y="1048"/>
                </a:lnTo>
                <a:lnTo>
                  <a:pt x="967" y="1047"/>
                </a:lnTo>
                <a:lnTo>
                  <a:pt x="967" y="1045"/>
                </a:lnTo>
                <a:lnTo>
                  <a:pt x="967" y="1042"/>
                </a:lnTo>
                <a:lnTo>
                  <a:pt x="963" y="1039"/>
                </a:lnTo>
                <a:lnTo>
                  <a:pt x="963" y="1035"/>
                </a:lnTo>
                <a:lnTo>
                  <a:pt x="963" y="1032"/>
                </a:lnTo>
                <a:lnTo>
                  <a:pt x="963" y="1031"/>
                </a:lnTo>
                <a:lnTo>
                  <a:pt x="965" y="1024"/>
                </a:lnTo>
                <a:lnTo>
                  <a:pt x="965" y="1018"/>
                </a:lnTo>
                <a:lnTo>
                  <a:pt x="962" y="1016"/>
                </a:lnTo>
                <a:lnTo>
                  <a:pt x="960" y="1016"/>
                </a:lnTo>
                <a:lnTo>
                  <a:pt x="959" y="1018"/>
                </a:lnTo>
                <a:lnTo>
                  <a:pt x="959" y="1019"/>
                </a:lnTo>
                <a:lnTo>
                  <a:pt x="955" y="1021"/>
                </a:lnTo>
                <a:lnTo>
                  <a:pt x="954" y="1023"/>
                </a:lnTo>
                <a:lnTo>
                  <a:pt x="951" y="1023"/>
                </a:lnTo>
                <a:lnTo>
                  <a:pt x="951" y="1024"/>
                </a:lnTo>
                <a:lnTo>
                  <a:pt x="951" y="1026"/>
                </a:lnTo>
                <a:lnTo>
                  <a:pt x="949" y="1026"/>
                </a:lnTo>
                <a:lnTo>
                  <a:pt x="949" y="1027"/>
                </a:lnTo>
                <a:lnTo>
                  <a:pt x="947" y="1029"/>
                </a:lnTo>
                <a:lnTo>
                  <a:pt x="946" y="1031"/>
                </a:lnTo>
                <a:lnTo>
                  <a:pt x="946" y="1032"/>
                </a:lnTo>
                <a:lnTo>
                  <a:pt x="946" y="1035"/>
                </a:lnTo>
                <a:lnTo>
                  <a:pt x="944" y="1039"/>
                </a:lnTo>
                <a:lnTo>
                  <a:pt x="944" y="1043"/>
                </a:lnTo>
                <a:lnTo>
                  <a:pt x="943" y="1047"/>
                </a:lnTo>
                <a:lnTo>
                  <a:pt x="941" y="1053"/>
                </a:lnTo>
                <a:lnTo>
                  <a:pt x="941" y="1055"/>
                </a:lnTo>
                <a:lnTo>
                  <a:pt x="939" y="1056"/>
                </a:lnTo>
                <a:lnTo>
                  <a:pt x="938" y="1056"/>
                </a:lnTo>
                <a:lnTo>
                  <a:pt x="938" y="1055"/>
                </a:lnTo>
                <a:lnTo>
                  <a:pt x="938" y="1053"/>
                </a:lnTo>
                <a:lnTo>
                  <a:pt x="936" y="1051"/>
                </a:lnTo>
                <a:lnTo>
                  <a:pt x="936" y="1050"/>
                </a:lnTo>
                <a:lnTo>
                  <a:pt x="936" y="1045"/>
                </a:lnTo>
                <a:lnTo>
                  <a:pt x="936" y="1043"/>
                </a:lnTo>
                <a:lnTo>
                  <a:pt x="938" y="1042"/>
                </a:lnTo>
                <a:lnTo>
                  <a:pt x="939" y="1040"/>
                </a:lnTo>
                <a:lnTo>
                  <a:pt x="941" y="1037"/>
                </a:lnTo>
                <a:lnTo>
                  <a:pt x="941" y="1035"/>
                </a:lnTo>
                <a:lnTo>
                  <a:pt x="943" y="1032"/>
                </a:lnTo>
                <a:lnTo>
                  <a:pt x="943" y="1029"/>
                </a:lnTo>
                <a:lnTo>
                  <a:pt x="941" y="1029"/>
                </a:lnTo>
                <a:lnTo>
                  <a:pt x="941" y="1031"/>
                </a:lnTo>
                <a:lnTo>
                  <a:pt x="939" y="1031"/>
                </a:lnTo>
                <a:lnTo>
                  <a:pt x="938" y="1032"/>
                </a:lnTo>
                <a:lnTo>
                  <a:pt x="935" y="1034"/>
                </a:lnTo>
                <a:lnTo>
                  <a:pt x="933" y="1035"/>
                </a:lnTo>
                <a:lnTo>
                  <a:pt x="933" y="1039"/>
                </a:lnTo>
                <a:lnTo>
                  <a:pt x="933" y="1040"/>
                </a:lnTo>
                <a:lnTo>
                  <a:pt x="933" y="1042"/>
                </a:lnTo>
                <a:lnTo>
                  <a:pt x="931" y="1047"/>
                </a:lnTo>
                <a:lnTo>
                  <a:pt x="931" y="1048"/>
                </a:lnTo>
                <a:lnTo>
                  <a:pt x="931" y="1050"/>
                </a:lnTo>
                <a:lnTo>
                  <a:pt x="931" y="1051"/>
                </a:lnTo>
                <a:lnTo>
                  <a:pt x="931" y="1053"/>
                </a:lnTo>
                <a:lnTo>
                  <a:pt x="928" y="1056"/>
                </a:lnTo>
                <a:lnTo>
                  <a:pt x="927" y="1059"/>
                </a:lnTo>
                <a:lnTo>
                  <a:pt x="927" y="1063"/>
                </a:lnTo>
                <a:lnTo>
                  <a:pt x="928" y="1064"/>
                </a:lnTo>
                <a:lnTo>
                  <a:pt x="928" y="1066"/>
                </a:lnTo>
                <a:lnTo>
                  <a:pt x="927" y="1067"/>
                </a:lnTo>
                <a:lnTo>
                  <a:pt x="925" y="1069"/>
                </a:lnTo>
                <a:lnTo>
                  <a:pt x="927" y="1071"/>
                </a:lnTo>
                <a:lnTo>
                  <a:pt x="927" y="1072"/>
                </a:lnTo>
                <a:lnTo>
                  <a:pt x="928" y="1072"/>
                </a:lnTo>
                <a:lnTo>
                  <a:pt x="928" y="1071"/>
                </a:lnTo>
                <a:lnTo>
                  <a:pt x="928" y="1072"/>
                </a:lnTo>
                <a:lnTo>
                  <a:pt x="928" y="1075"/>
                </a:lnTo>
                <a:lnTo>
                  <a:pt x="930" y="1075"/>
                </a:lnTo>
                <a:lnTo>
                  <a:pt x="930" y="1079"/>
                </a:lnTo>
                <a:lnTo>
                  <a:pt x="928" y="1080"/>
                </a:lnTo>
                <a:lnTo>
                  <a:pt x="928" y="1082"/>
                </a:lnTo>
                <a:lnTo>
                  <a:pt x="930" y="1082"/>
                </a:lnTo>
                <a:lnTo>
                  <a:pt x="930" y="1083"/>
                </a:lnTo>
                <a:lnTo>
                  <a:pt x="931" y="1085"/>
                </a:lnTo>
                <a:lnTo>
                  <a:pt x="931" y="1087"/>
                </a:lnTo>
                <a:lnTo>
                  <a:pt x="933" y="1087"/>
                </a:lnTo>
                <a:lnTo>
                  <a:pt x="933" y="1088"/>
                </a:lnTo>
                <a:lnTo>
                  <a:pt x="931" y="1090"/>
                </a:lnTo>
                <a:lnTo>
                  <a:pt x="931" y="1093"/>
                </a:lnTo>
                <a:lnTo>
                  <a:pt x="933" y="1093"/>
                </a:lnTo>
                <a:lnTo>
                  <a:pt x="935" y="1088"/>
                </a:lnTo>
                <a:lnTo>
                  <a:pt x="935" y="1083"/>
                </a:lnTo>
                <a:lnTo>
                  <a:pt x="935" y="1079"/>
                </a:lnTo>
                <a:lnTo>
                  <a:pt x="935" y="1077"/>
                </a:lnTo>
                <a:lnTo>
                  <a:pt x="936" y="1074"/>
                </a:lnTo>
                <a:lnTo>
                  <a:pt x="938" y="1074"/>
                </a:lnTo>
                <a:lnTo>
                  <a:pt x="938" y="1075"/>
                </a:lnTo>
                <a:lnTo>
                  <a:pt x="939" y="1077"/>
                </a:lnTo>
                <a:lnTo>
                  <a:pt x="939" y="1074"/>
                </a:lnTo>
                <a:lnTo>
                  <a:pt x="939" y="1072"/>
                </a:lnTo>
                <a:lnTo>
                  <a:pt x="939" y="1071"/>
                </a:lnTo>
                <a:lnTo>
                  <a:pt x="939" y="1069"/>
                </a:lnTo>
                <a:lnTo>
                  <a:pt x="941" y="1066"/>
                </a:lnTo>
                <a:lnTo>
                  <a:pt x="943" y="1064"/>
                </a:lnTo>
                <a:lnTo>
                  <a:pt x="943" y="1063"/>
                </a:lnTo>
                <a:lnTo>
                  <a:pt x="943" y="1061"/>
                </a:lnTo>
                <a:lnTo>
                  <a:pt x="944" y="1061"/>
                </a:lnTo>
                <a:lnTo>
                  <a:pt x="944" y="1063"/>
                </a:lnTo>
                <a:lnTo>
                  <a:pt x="946" y="1064"/>
                </a:lnTo>
                <a:lnTo>
                  <a:pt x="946" y="1066"/>
                </a:lnTo>
                <a:lnTo>
                  <a:pt x="944" y="1067"/>
                </a:lnTo>
                <a:lnTo>
                  <a:pt x="944" y="1069"/>
                </a:lnTo>
                <a:lnTo>
                  <a:pt x="944" y="1071"/>
                </a:lnTo>
                <a:lnTo>
                  <a:pt x="944" y="1072"/>
                </a:lnTo>
                <a:lnTo>
                  <a:pt x="943" y="1075"/>
                </a:lnTo>
                <a:lnTo>
                  <a:pt x="943" y="1077"/>
                </a:lnTo>
                <a:lnTo>
                  <a:pt x="943" y="1079"/>
                </a:lnTo>
                <a:lnTo>
                  <a:pt x="943" y="1080"/>
                </a:lnTo>
                <a:lnTo>
                  <a:pt x="941" y="1085"/>
                </a:lnTo>
                <a:lnTo>
                  <a:pt x="941" y="1087"/>
                </a:lnTo>
                <a:lnTo>
                  <a:pt x="939" y="1090"/>
                </a:lnTo>
                <a:lnTo>
                  <a:pt x="939" y="1091"/>
                </a:lnTo>
                <a:lnTo>
                  <a:pt x="941" y="1093"/>
                </a:lnTo>
                <a:lnTo>
                  <a:pt x="941" y="1095"/>
                </a:lnTo>
                <a:lnTo>
                  <a:pt x="941" y="1096"/>
                </a:lnTo>
                <a:lnTo>
                  <a:pt x="941" y="1099"/>
                </a:lnTo>
                <a:lnTo>
                  <a:pt x="941" y="1103"/>
                </a:lnTo>
                <a:lnTo>
                  <a:pt x="941" y="1104"/>
                </a:lnTo>
                <a:lnTo>
                  <a:pt x="943" y="1106"/>
                </a:lnTo>
                <a:lnTo>
                  <a:pt x="943" y="1107"/>
                </a:lnTo>
                <a:lnTo>
                  <a:pt x="943" y="1112"/>
                </a:lnTo>
                <a:lnTo>
                  <a:pt x="944" y="1115"/>
                </a:lnTo>
                <a:lnTo>
                  <a:pt x="944" y="1117"/>
                </a:lnTo>
                <a:lnTo>
                  <a:pt x="944" y="1120"/>
                </a:lnTo>
                <a:lnTo>
                  <a:pt x="944" y="1122"/>
                </a:lnTo>
                <a:lnTo>
                  <a:pt x="944" y="1123"/>
                </a:lnTo>
                <a:lnTo>
                  <a:pt x="944" y="1128"/>
                </a:lnTo>
                <a:lnTo>
                  <a:pt x="944" y="1130"/>
                </a:lnTo>
                <a:lnTo>
                  <a:pt x="944" y="1133"/>
                </a:lnTo>
                <a:lnTo>
                  <a:pt x="943" y="1135"/>
                </a:lnTo>
                <a:lnTo>
                  <a:pt x="944" y="1136"/>
                </a:lnTo>
                <a:lnTo>
                  <a:pt x="946" y="1138"/>
                </a:lnTo>
                <a:lnTo>
                  <a:pt x="947" y="1139"/>
                </a:lnTo>
                <a:lnTo>
                  <a:pt x="947" y="1141"/>
                </a:lnTo>
                <a:lnTo>
                  <a:pt x="947" y="1143"/>
                </a:lnTo>
                <a:lnTo>
                  <a:pt x="947" y="1144"/>
                </a:lnTo>
                <a:lnTo>
                  <a:pt x="947" y="1146"/>
                </a:lnTo>
                <a:lnTo>
                  <a:pt x="947" y="1149"/>
                </a:lnTo>
                <a:lnTo>
                  <a:pt x="947" y="1154"/>
                </a:lnTo>
                <a:lnTo>
                  <a:pt x="947" y="1159"/>
                </a:lnTo>
                <a:lnTo>
                  <a:pt x="947" y="1162"/>
                </a:lnTo>
                <a:lnTo>
                  <a:pt x="947" y="1163"/>
                </a:lnTo>
                <a:lnTo>
                  <a:pt x="949" y="1165"/>
                </a:lnTo>
                <a:lnTo>
                  <a:pt x="949" y="1163"/>
                </a:lnTo>
                <a:lnTo>
                  <a:pt x="949" y="1162"/>
                </a:lnTo>
                <a:lnTo>
                  <a:pt x="949" y="1160"/>
                </a:lnTo>
                <a:lnTo>
                  <a:pt x="949" y="1159"/>
                </a:lnTo>
                <a:lnTo>
                  <a:pt x="949" y="1157"/>
                </a:lnTo>
                <a:lnTo>
                  <a:pt x="951" y="1157"/>
                </a:lnTo>
                <a:lnTo>
                  <a:pt x="952" y="1155"/>
                </a:lnTo>
                <a:lnTo>
                  <a:pt x="952" y="1154"/>
                </a:lnTo>
                <a:lnTo>
                  <a:pt x="952" y="1152"/>
                </a:lnTo>
                <a:lnTo>
                  <a:pt x="952" y="1151"/>
                </a:lnTo>
                <a:lnTo>
                  <a:pt x="951" y="1149"/>
                </a:lnTo>
                <a:lnTo>
                  <a:pt x="951" y="1147"/>
                </a:lnTo>
                <a:lnTo>
                  <a:pt x="951" y="1146"/>
                </a:lnTo>
                <a:lnTo>
                  <a:pt x="951" y="1144"/>
                </a:lnTo>
                <a:lnTo>
                  <a:pt x="951" y="1143"/>
                </a:lnTo>
                <a:lnTo>
                  <a:pt x="949" y="1141"/>
                </a:lnTo>
                <a:lnTo>
                  <a:pt x="949" y="1138"/>
                </a:lnTo>
                <a:lnTo>
                  <a:pt x="949" y="1136"/>
                </a:lnTo>
                <a:lnTo>
                  <a:pt x="951" y="1136"/>
                </a:lnTo>
                <a:lnTo>
                  <a:pt x="952" y="1141"/>
                </a:lnTo>
                <a:lnTo>
                  <a:pt x="954" y="1144"/>
                </a:lnTo>
                <a:lnTo>
                  <a:pt x="954" y="1147"/>
                </a:lnTo>
                <a:lnTo>
                  <a:pt x="955" y="1151"/>
                </a:lnTo>
                <a:lnTo>
                  <a:pt x="955" y="1152"/>
                </a:lnTo>
                <a:lnTo>
                  <a:pt x="955" y="1154"/>
                </a:lnTo>
                <a:lnTo>
                  <a:pt x="954" y="1155"/>
                </a:lnTo>
                <a:lnTo>
                  <a:pt x="954" y="1157"/>
                </a:lnTo>
                <a:lnTo>
                  <a:pt x="954" y="1159"/>
                </a:lnTo>
                <a:lnTo>
                  <a:pt x="952" y="1162"/>
                </a:lnTo>
                <a:lnTo>
                  <a:pt x="952" y="1163"/>
                </a:lnTo>
                <a:lnTo>
                  <a:pt x="951" y="1165"/>
                </a:lnTo>
                <a:lnTo>
                  <a:pt x="951" y="1167"/>
                </a:lnTo>
                <a:lnTo>
                  <a:pt x="951" y="1171"/>
                </a:lnTo>
                <a:lnTo>
                  <a:pt x="949" y="1173"/>
                </a:lnTo>
                <a:lnTo>
                  <a:pt x="949" y="1175"/>
                </a:lnTo>
                <a:lnTo>
                  <a:pt x="949" y="1178"/>
                </a:lnTo>
                <a:lnTo>
                  <a:pt x="949" y="1179"/>
                </a:lnTo>
                <a:lnTo>
                  <a:pt x="949" y="1181"/>
                </a:lnTo>
                <a:lnTo>
                  <a:pt x="951" y="1183"/>
                </a:lnTo>
                <a:lnTo>
                  <a:pt x="951" y="1181"/>
                </a:lnTo>
                <a:lnTo>
                  <a:pt x="951" y="1179"/>
                </a:lnTo>
                <a:lnTo>
                  <a:pt x="952" y="1178"/>
                </a:lnTo>
                <a:lnTo>
                  <a:pt x="952" y="1181"/>
                </a:lnTo>
                <a:lnTo>
                  <a:pt x="954" y="1183"/>
                </a:lnTo>
                <a:lnTo>
                  <a:pt x="955" y="1184"/>
                </a:lnTo>
                <a:lnTo>
                  <a:pt x="955" y="1187"/>
                </a:lnTo>
                <a:lnTo>
                  <a:pt x="955" y="1189"/>
                </a:lnTo>
                <a:lnTo>
                  <a:pt x="955" y="1187"/>
                </a:lnTo>
                <a:lnTo>
                  <a:pt x="957" y="1186"/>
                </a:lnTo>
                <a:lnTo>
                  <a:pt x="959" y="1186"/>
                </a:lnTo>
                <a:lnTo>
                  <a:pt x="957" y="1184"/>
                </a:lnTo>
                <a:lnTo>
                  <a:pt x="957" y="1183"/>
                </a:lnTo>
                <a:lnTo>
                  <a:pt x="957" y="1179"/>
                </a:lnTo>
                <a:lnTo>
                  <a:pt x="957" y="1176"/>
                </a:lnTo>
                <a:lnTo>
                  <a:pt x="959" y="1173"/>
                </a:lnTo>
                <a:lnTo>
                  <a:pt x="959" y="1170"/>
                </a:lnTo>
                <a:lnTo>
                  <a:pt x="959" y="1168"/>
                </a:lnTo>
                <a:lnTo>
                  <a:pt x="957" y="1167"/>
                </a:lnTo>
                <a:lnTo>
                  <a:pt x="957" y="1165"/>
                </a:lnTo>
                <a:lnTo>
                  <a:pt x="957" y="1162"/>
                </a:lnTo>
                <a:lnTo>
                  <a:pt x="957" y="1160"/>
                </a:lnTo>
                <a:lnTo>
                  <a:pt x="959" y="1159"/>
                </a:lnTo>
                <a:lnTo>
                  <a:pt x="960" y="1155"/>
                </a:lnTo>
                <a:lnTo>
                  <a:pt x="960" y="1154"/>
                </a:lnTo>
                <a:lnTo>
                  <a:pt x="960" y="1152"/>
                </a:lnTo>
                <a:lnTo>
                  <a:pt x="960" y="1149"/>
                </a:lnTo>
                <a:lnTo>
                  <a:pt x="962" y="1147"/>
                </a:lnTo>
                <a:lnTo>
                  <a:pt x="962" y="1146"/>
                </a:lnTo>
                <a:lnTo>
                  <a:pt x="962" y="1144"/>
                </a:lnTo>
                <a:lnTo>
                  <a:pt x="963" y="1144"/>
                </a:lnTo>
                <a:lnTo>
                  <a:pt x="963" y="1143"/>
                </a:lnTo>
                <a:lnTo>
                  <a:pt x="963" y="1141"/>
                </a:lnTo>
                <a:lnTo>
                  <a:pt x="965" y="1141"/>
                </a:lnTo>
                <a:lnTo>
                  <a:pt x="967" y="1138"/>
                </a:lnTo>
                <a:lnTo>
                  <a:pt x="968" y="1141"/>
                </a:lnTo>
                <a:lnTo>
                  <a:pt x="968" y="1143"/>
                </a:lnTo>
                <a:lnTo>
                  <a:pt x="967" y="1143"/>
                </a:lnTo>
                <a:lnTo>
                  <a:pt x="967" y="1144"/>
                </a:lnTo>
                <a:lnTo>
                  <a:pt x="968" y="1146"/>
                </a:lnTo>
                <a:lnTo>
                  <a:pt x="968" y="1147"/>
                </a:lnTo>
                <a:lnTo>
                  <a:pt x="970" y="1147"/>
                </a:lnTo>
                <a:lnTo>
                  <a:pt x="970" y="1149"/>
                </a:lnTo>
                <a:lnTo>
                  <a:pt x="970" y="1155"/>
                </a:lnTo>
                <a:lnTo>
                  <a:pt x="970" y="1157"/>
                </a:lnTo>
                <a:lnTo>
                  <a:pt x="971" y="1159"/>
                </a:lnTo>
                <a:lnTo>
                  <a:pt x="971" y="1160"/>
                </a:lnTo>
                <a:lnTo>
                  <a:pt x="971" y="1162"/>
                </a:lnTo>
                <a:lnTo>
                  <a:pt x="971" y="1163"/>
                </a:lnTo>
                <a:lnTo>
                  <a:pt x="970" y="1167"/>
                </a:lnTo>
                <a:lnTo>
                  <a:pt x="971" y="1168"/>
                </a:lnTo>
                <a:lnTo>
                  <a:pt x="971" y="1170"/>
                </a:lnTo>
                <a:lnTo>
                  <a:pt x="970" y="1170"/>
                </a:lnTo>
                <a:lnTo>
                  <a:pt x="968" y="1171"/>
                </a:lnTo>
                <a:lnTo>
                  <a:pt x="968" y="1173"/>
                </a:lnTo>
                <a:lnTo>
                  <a:pt x="967" y="1171"/>
                </a:lnTo>
                <a:lnTo>
                  <a:pt x="965" y="1170"/>
                </a:lnTo>
                <a:lnTo>
                  <a:pt x="965" y="1171"/>
                </a:lnTo>
                <a:lnTo>
                  <a:pt x="965" y="1173"/>
                </a:lnTo>
                <a:lnTo>
                  <a:pt x="963" y="1173"/>
                </a:lnTo>
                <a:lnTo>
                  <a:pt x="963" y="1175"/>
                </a:lnTo>
                <a:lnTo>
                  <a:pt x="963" y="1178"/>
                </a:lnTo>
                <a:lnTo>
                  <a:pt x="962" y="1178"/>
                </a:lnTo>
                <a:lnTo>
                  <a:pt x="962" y="1179"/>
                </a:lnTo>
                <a:lnTo>
                  <a:pt x="960" y="1179"/>
                </a:lnTo>
                <a:lnTo>
                  <a:pt x="960" y="1181"/>
                </a:lnTo>
                <a:lnTo>
                  <a:pt x="960" y="1183"/>
                </a:lnTo>
                <a:lnTo>
                  <a:pt x="960" y="1186"/>
                </a:lnTo>
                <a:lnTo>
                  <a:pt x="960" y="1187"/>
                </a:lnTo>
                <a:lnTo>
                  <a:pt x="960" y="1189"/>
                </a:lnTo>
                <a:lnTo>
                  <a:pt x="960" y="1191"/>
                </a:lnTo>
                <a:lnTo>
                  <a:pt x="959" y="1192"/>
                </a:lnTo>
                <a:lnTo>
                  <a:pt x="959" y="1194"/>
                </a:lnTo>
                <a:lnTo>
                  <a:pt x="959" y="1195"/>
                </a:lnTo>
                <a:lnTo>
                  <a:pt x="959" y="1197"/>
                </a:lnTo>
                <a:lnTo>
                  <a:pt x="960" y="1199"/>
                </a:lnTo>
                <a:lnTo>
                  <a:pt x="960" y="1200"/>
                </a:lnTo>
                <a:lnTo>
                  <a:pt x="962" y="1200"/>
                </a:lnTo>
                <a:lnTo>
                  <a:pt x="963" y="1200"/>
                </a:lnTo>
                <a:lnTo>
                  <a:pt x="965" y="1200"/>
                </a:lnTo>
                <a:lnTo>
                  <a:pt x="965" y="1202"/>
                </a:lnTo>
                <a:lnTo>
                  <a:pt x="967" y="1202"/>
                </a:lnTo>
                <a:lnTo>
                  <a:pt x="965" y="1205"/>
                </a:lnTo>
                <a:lnTo>
                  <a:pt x="965" y="1207"/>
                </a:lnTo>
                <a:lnTo>
                  <a:pt x="965" y="1208"/>
                </a:lnTo>
                <a:lnTo>
                  <a:pt x="965" y="1211"/>
                </a:lnTo>
                <a:lnTo>
                  <a:pt x="963" y="1213"/>
                </a:lnTo>
                <a:lnTo>
                  <a:pt x="963" y="1215"/>
                </a:lnTo>
                <a:lnTo>
                  <a:pt x="965" y="1216"/>
                </a:lnTo>
                <a:lnTo>
                  <a:pt x="967" y="1218"/>
                </a:lnTo>
                <a:lnTo>
                  <a:pt x="965" y="1218"/>
                </a:lnTo>
                <a:lnTo>
                  <a:pt x="965" y="1221"/>
                </a:lnTo>
                <a:lnTo>
                  <a:pt x="965" y="1223"/>
                </a:lnTo>
                <a:lnTo>
                  <a:pt x="963" y="1226"/>
                </a:lnTo>
                <a:lnTo>
                  <a:pt x="963" y="1227"/>
                </a:lnTo>
                <a:lnTo>
                  <a:pt x="962" y="1227"/>
                </a:lnTo>
                <a:lnTo>
                  <a:pt x="960" y="1229"/>
                </a:lnTo>
                <a:lnTo>
                  <a:pt x="959" y="1227"/>
                </a:lnTo>
                <a:lnTo>
                  <a:pt x="959" y="1226"/>
                </a:lnTo>
                <a:lnTo>
                  <a:pt x="959" y="1224"/>
                </a:lnTo>
                <a:lnTo>
                  <a:pt x="959" y="1223"/>
                </a:lnTo>
                <a:lnTo>
                  <a:pt x="959" y="1221"/>
                </a:lnTo>
                <a:lnTo>
                  <a:pt x="960" y="1221"/>
                </a:lnTo>
                <a:lnTo>
                  <a:pt x="959" y="1218"/>
                </a:lnTo>
                <a:lnTo>
                  <a:pt x="957" y="1219"/>
                </a:lnTo>
                <a:lnTo>
                  <a:pt x="957" y="1223"/>
                </a:lnTo>
                <a:lnTo>
                  <a:pt x="955" y="1224"/>
                </a:lnTo>
                <a:lnTo>
                  <a:pt x="955" y="1227"/>
                </a:lnTo>
                <a:lnTo>
                  <a:pt x="955" y="1229"/>
                </a:lnTo>
                <a:lnTo>
                  <a:pt x="954" y="1231"/>
                </a:lnTo>
                <a:lnTo>
                  <a:pt x="954" y="1232"/>
                </a:lnTo>
                <a:lnTo>
                  <a:pt x="952" y="1237"/>
                </a:lnTo>
                <a:lnTo>
                  <a:pt x="952" y="1239"/>
                </a:lnTo>
                <a:lnTo>
                  <a:pt x="952" y="1240"/>
                </a:lnTo>
                <a:lnTo>
                  <a:pt x="952" y="1242"/>
                </a:lnTo>
                <a:lnTo>
                  <a:pt x="951" y="1242"/>
                </a:lnTo>
                <a:lnTo>
                  <a:pt x="951" y="1243"/>
                </a:lnTo>
                <a:lnTo>
                  <a:pt x="952" y="1243"/>
                </a:lnTo>
                <a:lnTo>
                  <a:pt x="954" y="1245"/>
                </a:lnTo>
                <a:lnTo>
                  <a:pt x="954" y="1247"/>
                </a:lnTo>
                <a:lnTo>
                  <a:pt x="954" y="1248"/>
                </a:lnTo>
                <a:lnTo>
                  <a:pt x="955" y="1250"/>
                </a:lnTo>
                <a:lnTo>
                  <a:pt x="955" y="1251"/>
                </a:lnTo>
                <a:lnTo>
                  <a:pt x="954" y="1251"/>
                </a:lnTo>
                <a:lnTo>
                  <a:pt x="952" y="1251"/>
                </a:lnTo>
                <a:lnTo>
                  <a:pt x="952" y="1253"/>
                </a:lnTo>
                <a:lnTo>
                  <a:pt x="952" y="1255"/>
                </a:lnTo>
                <a:lnTo>
                  <a:pt x="951" y="1256"/>
                </a:lnTo>
                <a:lnTo>
                  <a:pt x="949" y="1256"/>
                </a:lnTo>
                <a:lnTo>
                  <a:pt x="949" y="1261"/>
                </a:lnTo>
                <a:lnTo>
                  <a:pt x="947" y="1261"/>
                </a:lnTo>
                <a:lnTo>
                  <a:pt x="947" y="1266"/>
                </a:lnTo>
                <a:lnTo>
                  <a:pt x="947" y="1267"/>
                </a:lnTo>
                <a:lnTo>
                  <a:pt x="947" y="1269"/>
                </a:lnTo>
                <a:lnTo>
                  <a:pt x="949" y="1267"/>
                </a:lnTo>
                <a:lnTo>
                  <a:pt x="951" y="1267"/>
                </a:lnTo>
                <a:lnTo>
                  <a:pt x="951" y="1269"/>
                </a:lnTo>
                <a:lnTo>
                  <a:pt x="951" y="1271"/>
                </a:lnTo>
                <a:lnTo>
                  <a:pt x="951" y="1272"/>
                </a:lnTo>
                <a:lnTo>
                  <a:pt x="952" y="1272"/>
                </a:lnTo>
                <a:lnTo>
                  <a:pt x="954" y="1272"/>
                </a:lnTo>
                <a:lnTo>
                  <a:pt x="955" y="1272"/>
                </a:lnTo>
                <a:lnTo>
                  <a:pt x="957" y="1272"/>
                </a:lnTo>
                <a:lnTo>
                  <a:pt x="959" y="1274"/>
                </a:lnTo>
                <a:lnTo>
                  <a:pt x="959" y="1275"/>
                </a:lnTo>
                <a:lnTo>
                  <a:pt x="959" y="1277"/>
                </a:lnTo>
                <a:lnTo>
                  <a:pt x="957" y="1279"/>
                </a:lnTo>
                <a:lnTo>
                  <a:pt x="957" y="1280"/>
                </a:lnTo>
                <a:lnTo>
                  <a:pt x="959" y="1282"/>
                </a:lnTo>
                <a:lnTo>
                  <a:pt x="959" y="1283"/>
                </a:lnTo>
                <a:lnTo>
                  <a:pt x="959" y="1285"/>
                </a:lnTo>
                <a:lnTo>
                  <a:pt x="960" y="1288"/>
                </a:lnTo>
                <a:lnTo>
                  <a:pt x="960" y="1290"/>
                </a:lnTo>
                <a:lnTo>
                  <a:pt x="959" y="1295"/>
                </a:lnTo>
                <a:lnTo>
                  <a:pt x="959" y="1296"/>
                </a:lnTo>
                <a:lnTo>
                  <a:pt x="959" y="1298"/>
                </a:lnTo>
                <a:lnTo>
                  <a:pt x="957" y="1299"/>
                </a:lnTo>
                <a:lnTo>
                  <a:pt x="957" y="1301"/>
                </a:lnTo>
                <a:lnTo>
                  <a:pt x="957" y="1304"/>
                </a:lnTo>
                <a:lnTo>
                  <a:pt x="957" y="1306"/>
                </a:lnTo>
                <a:lnTo>
                  <a:pt x="959" y="1307"/>
                </a:lnTo>
                <a:lnTo>
                  <a:pt x="957" y="1309"/>
                </a:lnTo>
                <a:lnTo>
                  <a:pt x="959" y="1309"/>
                </a:lnTo>
                <a:lnTo>
                  <a:pt x="960" y="1307"/>
                </a:lnTo>
                <a:lnTo>
                  <a:pt x="959" y="1307"/>
                </a:lnTo>
                <a:lnTo>
                  <a:pt x="959" y="1306"/>
                </a:lnTo>
                <a:lnTo>
                  <a:pt x="959" y="1304"/>
                </a:lnTo>
                <a:lnTo>
                  <a:pt x="959" y="1303"/>
                </a:lnTo>
                <a:lnTo>
                  <a:pt x="960" y="1303"/>
                </a:lnTo>
                <a:lnTo>
                  <a:pt x="962" y="1303"/>
                </a:lnTo>
                <a:lnTo>
                  <a:pt x="962" y="1304"/>
                </a:lnTo>
                <a:lnTo>
                  <a:pt x="962" y="1306"/>
                </a:lnTo>
                <a:lnTo>
                  <a:pt x="962" y="1307"/>
                </a:lnTo>
                <a:lnTo>
                  <a:pt x="962" y="1309"/>
                </a:lnTo>
                <a:lnTo>
                  <a:pt x="962" y="1311"/>
                </a:lnTo>
                <a:lnTo>
                  <a:pt x="960" y="1311"/>
                </a:lnTo>
                <a:lnTo>
                  <a:pt x="960" y="1312"/>
                </a:lnTo>
                <a:lnTo>
                  <a:pt x="960" y="1314"/>
                </a:lnTo>
                <a:lnTo>
                  <a:pt x="959" y="1317"/>
                </a:lnTo>
                <a:lnTo>
                  <a:pt x="959" y="1319"/>
                </a:lnTo>
                <a:lnTo>
                  <a:pt x="959" y="1320"/>
                </a:lnTo>
                <a:lnTo>
                  <a:pt x="960" y="1323"/>
                </a:lnTo>
                <a:lnTo>
                  <a:pt x="960" y="1325"/>
                </a:lnTo>
                <a:lnTo>
                  <a:pt x="960" y="1327"/>
                </a:lnTo>
                <a:lnTo>
                  <a:pt x="960" y="1328"/>
                </a:lnTo>
                <a:lnTo>
                  <a:pt x="959" y="1330"/>
                </a:lnTo>
                <a:lnTo>
                  <a:pt x="959" y="1331"/>
                </a:lnTo>
                <a:lnTo>
                  <a:pt x="957" y="1331"/>
                </a:lnTo>
                <a:lnTo>
                  <a:pt x="955" y="1331"/>
                </a:lnTo>
                <a:lnTo>
                  <a:pt x="955" y="1333"/>
                </a:lnTo>
                <a:lnTo>
                  <a:pt x="954" y="1331"/>
                </a:lnTo>
                <a:lnTo>
                  <a:pt x="954" y="1333"/>
                </a:lnTo>
                <a:lnTo>
                  <a:pt x="952" y="1333"/>
                </a:lnTo>
                <a:lnTo>
                  <a:pt x="952" y="1335"/>
                </a:lnTo>
                <a:lnTo>
                  <a:pt x="951" y="1335"/>
                </a:lnTo>
                <a:lnTo>
                  <a:pt x="951" y="1336"/>
                </a:lnTo>
                <a:lnTo>
                  <a:pt x="949" y="1336"/>
                </a:lnTo>
                <a:lnTo>
                  <a:pt x="944" y="1338"/>
                </a:lnTo>
                <a:lnTo>
                  <a:pt x="941" y="1338"/>
                </a:lnTo>
                <a:lnTo>
                  <a:pt x="939" y="1338"/>
                </a:lnTo>
                <a:lnTo>
                  <a:pt x="939" y="1339"/>
                </a:lnTo>
                <a:lnTo>
                  <a:pt x="938" y="1339"/>
                </a:lnTo>
                <a:lnTo>
                  <a:pt x="936" y="1338"/>
                </a:lnTo>
                <a:lnTo>
                  <a:pt x="931" y="1338"/>
                </a:lnTo>
                <a:lnTo>
                  <a:pt x="930" y="1338"/>
                </a:lnTo>
                <a:lnTo>
                  <a:pt x="930" y="1336"/>
                </a:lnTo>
                <a:lnTo>
                  <a:pt x="928" y="1335"/>
                </a:lnTo>
                <a:lnTo>
                  <a:pt x="927" y="1333"/>
                </a:lnTo>
                <a:lnTo>
                  <a:pt x="927" y="1331"/>
                </a:lnTo>
                <a:lnTo>
                  <a:pt x="927" y="1330"/>
                </a:lnTo>
                <a:lnTo>
                  <a:pt x="927" y="1328"/>
                </a:lnTo>
                <a:lnTo>
                  <a:pt x="927" y="1327"/>
                </a:lnTo>
                <a:lnTo>
                  <a:pt x="928" y="1327"/>
                </a:lnTo>
                <a:lnTo>
                  <a:pt x="928" y="1325"/>
                </a:lnTo>
                <a:lnTo>
                  <a:pt x="928" y="1322"/>
                </a:lnTo>
                <a:lnTo>
                  <a:pt x="928" y="1320"/>
                </a:lnTo>
                <a:lnTo>
                  <a:pt x="927" y="1322"/>
                </a:lnTo>
                <a:lnTo>
                  <a:pt x="925" y="1320"/>
                </a:lnTo>
                <a:lnTo>
                  <a:pt x="925" y="1322"/>
                </a:lnTo>
                <a:lnTo>
                  <a:pt x="922" y="1322"/>
                </a:lnTo>
                <a:lnTo>
                  <a:pt x="923" y="1322"/>
                </a:lnTo>
                <a:lnTo>
                  <a:pt x="923" y="1323"/>
                </a:lnTo>
                <a:lnTo>
                  <a:pt x="923" y="1325"/>
                </a:lnTo>
                <a:lnTo>
                  <a:pt x="922" y="1327"/>
                </a:lnTo>
                <a:lnTo>
                  <a:pt x="920" y="1327"/>
                </a:lnTo>
                <a:lnTo>
                  <a:pt x="919" y="1327"/>
                </a:lnTo>
                <a:lnTo>
                  <a:pt x="920" y="1327"/>
                </a:lnTo>
                <a:lnTo>
                  <a:pt x="920" y="1325"/>
                </a:lnTo>
                <a:lnTo>
                  <a:pt x="922" y="1325"/>
                </a:lnTo>
                <a:lnTo>
                  <a:pt x="922" y="1323"/>
                </a:lnTo>
                <a:lnTo>
                  <a:pt x="920" y="1323"/>
                </a:lnTo>
                <a:lnTo>
                  <a:pt x="920" y="1322"/>
                </a:lnTo>
                <a:lnTo>
                  <a:pt x="920" y="1320"/>
                </a:lnTo>
                <a:lnTo>
                  <a:pt x="920" y="1322"/>
                </a:lnTo>
                <a:lnTo>
                  <a:pt x="919" y="1322"/>
                </a:lnTo>
                <a:lnTo>
                  <a:pt x="919" y="1320"/>
                </a:lnTo>
                <a:lnTo>
                  <a:pt x="919" y="1319"/>
                </a:lnTo>
                <a:lnTo>
                  <a:pt x="919" y="1317"/>
                </a:lnTo>
                <a:lnTo>
                  <a:pt x="919" y="1315"/>
                </a:lnTo>
                <a:lnTo>
                  <a:pt x="917" y="1315"/>
                </a:lnTo>
                <a:lnTo>
                  <a:pt x="917" y="1314"/>
                </a:lnTo>
                <a:lnTo>
                  <a:pt x="920" y="1317"/>
                </a:lnTo>
                <a:lnTo>
                  <a:pt x="920" y="1315"/>
                </a:lnTo>
                <a:lnTo>
                  <a:pt x="920" y="1311"/>
                </a:lnTo>
                <a:lnTo>
                  <a:pt x="922" y="1309"/>
                </a:lnTo>
                <a:lnTo>
                  <a:pt x="922" y="1307"/>
                </a:lnTo>
                <a:lnTo>
                  <a:pt x="922" y="1306"/>
                </a:lnTo>
                <a:lnTo>
                  <a:pt x="922" y="1304"/>
                </a:lnTo>
                <a:lnTo>
                  <a:pt x="922" y="1303"/>
                </a:lnTo>
                <a:lnTo>
                  <a:pt x="920" y="1303"/>
                </a:lnTo>
                <a:lnTo>
                  <a:pt x="922" y="1303"/>
                </a:lnTo>
                <a:lnTo>
                  <a:pt x="922" y="1301"/>
                </a:lnTo>
                <a:lnTo>
                  <a:pt x="923" y="1299"/>
                </a:lnTo>
                <a:lnTo>
                  <a:pt x="923" y="1298"/>
                </a:lnTo>
                <a:lnTo>
                  <a:pt x="925" y="1296"/>
                </a:lnTo>
                <a:lnTo>
                  <a:pt x="927" y="1296"/>
                </a:lnTo>
                <a:lnTo>
                  <a:pt x="927" y="1295"/>
                </a:lnTo>
                <a:lnTo>
                  <a:pt x="925" y="1295"/>
                </a:lnTo>
                <a:lnTo>
                  <a:pt x="925" y="1293"/>
                </a:lnTo>
                <a:lnTo>
                  <a:pt x="925" y="1291"/>
                </a:lnTo>
                <a:lnTo>
                  <a:pt x="925" y="1290"/>
                </a:lnTo>
                <a:lnTo>
                  <a:pt x="927" y="1285"/>
                </a:lnTo>
                <a:lnTo>
                  <a:pt x="925" y="1285"/>
                </a:lnTo>
                <a:lnTo>
                  <a:pt x="923" y="1287"/>
                </a:lnTo>
                <a:lnTo>
                  <a:pt x="923" y="1288"/>
                </a:lnTo>
                <a:lnTo>
                  <a:pt x="923" y="1290"/>
                </a:lnTo>
                <a:lnTo>
                  <a:pt x="922" y="1291"/>
                </a:lnTo>
                <a:lnTo>
                  <a:pt x="920" y="1291"/>
                </a:lnTo>
                <a:lnTo>
                  <a:pt x="920" y="1293"/>
                </a:lnTo>
                <a:lnTo>
                  <a:pt x="919" y="1295"/>
                </a:lnTo>
                <a:lnTo>
                  <a:pt x="917" y="1295"/>
                </a:lnTo>
                <a:lnTo>
                  <a:pt x="917" y="1293"/>
                </a:lnTo>
                <a:lnTo>
                  <a:pt x="919" y="1293"/>
                </a:lnTo>
                <a:lnTo>
                  <a:pt x="919" y="1291"/>
                </a:lnTo>
                <a:lnTo>
                  <a:pt x="917" y="1291"/>
                </a:lnTo>
                <a:lnTo>
                  <a:pt x="917" y="1290"/>
                </a:lnTo>
                <a:lnTo>
                  <a:pt x="919" y="1288"/>
                </a:lnTo>
                <a:lnTo>
                  <a:pt x="919" y="1285"/>
                </a:lnTo>
                <a:lnTo>
                  <a:pt x="919" y="1280"/>
                </a:lnTo>
                <a:lnTo>
                  <a:pt x="919" y="1279"/>
                </a:lnTo>
                <a:lnTo>
                  <a:pt x="919" y="1280"/>
                </a:lnTo>
                <a:lnTo>
                  <a:pt x="917" y="1282"/>
                </a:lnTo>
                <a:lnTo>
                  <a:pt x="917" y="1283"/>
                </a:lnTo>
                <a:lnTo>
                  <a:pt x="917" y="1285"/>
                </a:lnTo>
                <a:lnTo>
                  <a:pt x="915" y="1285"/>
                </a:lnTo>
                <a:lnTo>
                  <a:pt x="915" y="1283"/>
                </a:lnTo>
                <a:lnTo>
                  <a:pt x="915" y="1282"/>
                </a:lnTo>
                <a:lnTo>
                  <a:pt x="914" y="1283"/>
                </a:lnTo>
                <a:lnTo>
                  <a:pt x="912" y="1282"/>
                </a:lnTo>
                <a:lnTo>
                  <a:pt x="911" y="1282"/>
                </a:lnTo>
                <a:lnTo>
                  <a:pt x="909" y="1280"/>
                </a:lnTo>
                <a:lnTo>
                  <a:pt x="907" y="1279"/>
                </a:lnTo>
                <a:lnTo>
                  <a:pt x="907" y="1277"/>
                </a:lnTo>
                <a:lnTo>
                  <a:pt x="907" y="1275"/>
                </a:lnTo>
                <a:lnTo>
                  <a:pt x="907" y="1274"/>
                </a:lnTo>
                <a:lnTo>
                  <a:pt x="907" y="1272"/>
                </a:lnTo>
                <a:lnTo>
                  <a:pt x="907" y="1269"/>
                </a:lnTo>
                <a:lnTo>
                  <a:pt x="909" y="1266"/>
                </a:lnTo>
                <a:lnTo>
                  <a:pt x="909" y="1263"/>
                </a:lnTo>
                <a:lnTo>
                  <a:pt x="909" y="1261"/>
                </a:lnTo>
                <a:lnTo>
                  <a:pt x="911" y="1259"/>
                </a:lnTo>
                <a:lnTo>
                  <a:pt x="911" y="1258"/>
                </a:lnTo>
                <a:lnTo>
                  <a:pt x="911" y="1256"/>
                </a:lnTo>
                <a:lnTo>
                  <a:pt x="909" y="1256"/>
                </a:lnTo>
                <a:lnTo>
                  <a:pt x="907" y="1256"/>
                </a:lnTo>
                <a:lnTo>
                  <a:pt x="907" y="1258"/>
                </a:lnTo>
                <a:lnTo>
                  <a:pt x="907" y="1259"/>
                </a:lnTo>
                <a:lnTo>
                  <a:pt x="904" y="1259"/>
                </a:lnTo>
                <a:lnTo>
                  <a:pt x="904" y="1261"/>
                </a:lnTo>
                <a:lnTo>
                  <a:pt x="906" y="1263"/>
                </a:lnTo>
                <a:lnTo>
                  <a:pt x="906" y="1264"/>
                </a:lnTo>
                <a:lnTo>
                  <a:pt x="904" y="1264"/>
                </a:lnTo>
                <a:lnTo>
                  <a:pt x="904" y="1263"/>
                </a:lnTo>
                <a:lnTo>
                  <a:pt x="903" y="1263"/>
                </a:lnTo>
                <a:lnTo>
                  <a:pt x="903" y="1261"/>
                </a:lnTo>
                <a:lnTo>
                  <a:pt x="903" y="1259"/>
                </a:lnTo>
                <a:lnTo>
                  <a:pt x="901" y="1258"/>
                </a:lnTo>
                <a:lnTo>
                  <a:pt x="901" y="1256"/>
                </a:lnTo>
                <a:lnTo>
                  <a:pt x="901" y="1255"/>
                </a:lnTo>
                <a:lnTo>
                  <a:pt x="903" y="1255"/>
                </a:lnTo>
                <a:lnTo>
                  <a:pt x="903" y="1253"/>
                </a:lnTo>
                <a:lnTo>
                  <a:pt x="901" y="1251"/>
                </a:lnTo>
                <a:lnTo>
                  <a:pt x="901" y="1248"/>
                </a:lnTo>
                <a:lnTo>
                  <a:pt x="901" y="1247"/>
                </a:lnTo>
                <a:lnTo>
                  <a:pt x="903" y="1243"/>
                </a:lnTo>
                <a:lnTo>
                  <a:pt x="903" y="1240"/>
                </a:lnTo>
                <a:lnTo>
                  <a:pt x="903" y="1239"/>
                </a:lnTo>
                <a:lnTo>
                  <a:pt x="903" y="1237"/>
                </a:lnTo>
                <a:lnTo>
                  <a:pt x="901" y="1235"/>
                </a:lnTo>
                <a:lnTo>
                  <a:pt x="901" y="1234"/>
                </a:lnTo>
                <a:lnTo>
                  <a:pt x="899" y="1234"/>
                </a:lnTo>
                <a:lnTo>
                  <a:pt x="899" y="1235"/>
                </a:lnTo>
                <a:lnTo>
                  <a:pt x="898" y="1240"/>
                </a:lnTo>
                <a:lnTo>
                  <a:pt x="898" y="1242"/>
                </a:lnTo>
                <a:lnTo>
                  <a:pt x="898" y="1243"/>
                </a:lnTo>
                <a:lnTo>
                  <a:pt x="896" y="1242"/>
                </a:lnTo>
                <a:lnTo>
                  <a:pt x="896" y="1240"/>
                </a:lnTo>
                <a:lnTo>
                  <a:pt x="898" y="1239"/>
                </a:lnTo>
                <a:lnTo>
                  <a:pt x="896" y="1239"/>
                </a:lnTo>
                <a:lnTo>
                  <a:pt x="896" y="1237"/>
                </a:lnTo>
                <a:lnTo>
                  <a:pt x="896" y="1235"/>
                </a:lnTo>
                <a:lnTo>
                  <a:pt x="898" y="1232"/>
                </a:lnTo>
                <a:lnTo>
                  <a:pt x="899" y="1232"/>
                </a:lnTo>
                <a:lnTo>
                  <a:pt x="901" y="1232"/>
                </a:lnTo>
                <a:lnTo>
                  <a:pt x="901" y="1231"/>
                </a:lnTo>
                <a:lnTo>
                  <a:pt x="899" y="1231"/>
                </a:lnTo>
                <a:lnTo>
                  <a:pt x="899" y="1229"/>
                </a:lnTo>
                <a:lnTo>
                  <a:pt x="901" y="1224"/>
                </a:lnTo>
                <a:lnTo>
                  <a:pt x="901" y="1223"/>
                </a:lnTo>
                <a:lnTo>
                  <a:pt x="901" y="1221"/>
                </a:lnTo>
                <a:lnTo>
                  <a:pt x="899" y="1221"/>
                </a:lnTo>
                <a:lnTo>
                  <a:pt x="899" y="1219"/>
                </a:lnTo>
                <a:lnTo>
                  <a:pt x="899" y="1218"/>
                </a:lnTo>
                <a:lnTo>
                  <a:pt x="899" y="1216"/>
                </a:lnTo>
                <a:lnTo>
                  <a:pt x="898" y="1215"/>
                </a:lnTo>
                <a:lnTo>
                  <a:pt x="896" y="1215"/>
                </a:lnTo>
                <a:lnTo>
                  <a:pt x="896" y="1213"/>
                </a:lnTo>
                <a:lnTo>
                  <a:pt x="898" y="1210"/>
                </a:lnTo>
                <a:lnTo>
                  <a:pt x="898" y="1208"/>
                </a:lnTo>
                <a:lnTo>
                  <a:pt x="898" y="1205"/>
                </a:lnTo>
                <a:lnTo>
                  <a:pt x="898" y="1203"/>
                </a:lnTo>
                <a:lnTo>
                  <a:pt x="898" y="1202"/>
                </a:lnTo>
                <a:lnTo>
                  <a:pt x="899" y="1200"/>
                </a:lnTo>
                <a:lnTo>
                  <a:pt x="898" y="1200"/>
                </a:lnTo>
                <a:lnTo>
                  <a:pt x="898" y="1202"/>
                </a:lnTo>
                <a:lnTo>
                  <a:pt x="896" y="1203"/>
                </a:lnTo>
                <a:lnTo>
                  <a:pt x="896" y="1205"/>
                </a:lnTo>
                <a:lnTo>
                  <a:pt x="895" y="1207"/>
                </a:lnTo>
                <a:lnTo>
                  <a:pt x="891" y="1207"/>
                </a:lnTo>
                <a:lnTo>
                  <a:pt x="888" y="1207"/>
                </a:lnTo>
                <a:lnTo>
                  <a:pt x="888" y="1205"/>
                </a:lnTo>
                <a:lnTo>
                  <a:pt x="887" y="1205"/>
                </a:lnTo>
                <a:lnTo>
                  <a:pt x="887" y="1202"/>
                </a:lnTo>
                <a:lnTo>
                  <a:pt x="887" y="1200"/>
                </a:lnTo>
                <a:lnTo>
                  <a:pt x="885" y="1197"/>
                </a:lnTo>
                <a:lnTo>
                  <a:pt x="885" y="1195"/>
                </a:lnTo>
                <a:lnTo>
                  <a:pt x="885" y="1194"/>
                </a:lnTo>
                <a:lnTo>
                  <a:pt x="887" y="1191"/>
                </a:lnTo>
                <a:lnTo>
                  <a:pt x="887" y="1189"/>
                </a:lnTo>
                <a:lnTo>
                  <a:pt x="887" y="1187"/>
                </a:lnTo>
                <a:lnTo>
                  <a:pt x="887" y="1186"/>
                </a:lnTo>
                <a:lnTo>
                  <a:pt x="885" y="1186"/>
                </a:lnTo>
                <a:lnTo>
                  <a:pt x="885" y="1184"/>
                </a:lnTo>
                <a:lnTo>
                  <a:pt x="883" y="1184"/>
                </a:lnTo>
                <a:lnTo>
                  <a:pt x="883" y="1183"/>
                </a:lnTo>
                <a:lnTo>
                  <a:pt x="883" y="1179"/>
                </a:lnTo>
                <a:lnTo>
                  <a:pt x="883" y="1178"/>
                </a:lnTo>
                <a:lnTo>
                  <a:pt x="880" y="1178"/>
                </a:lnTo>
                <a:lnTo>
                  <a:pt x="879" y="1175"/>
                </a:lnTo>
                <a:lnTo>
                  <a:pt x="879" y="1173"/>
                </a:lnTo>
                <a:lnTo>
                  <a:pt x="879" y="1171"/>
                </a:lnTo>
                <a:lnTo>
                  <a:pt x="879" y="1170"/>
                </a:lnTo>
                <a:lnTo>
                  <a:pt x="877" y="1170"/>
                </a:lnTo>
                <a:lnTo>
                  <a:pt x="875" y="1170"/>
                </a:lnTo>
                <a:lnTo>
                  <a:pt x="875" y="1171"/>
                </a:lnTo>
                <a:lnTo>
                  <a:pt x="874" y="1171"/>
                </a:lnTo>
                <a:lnTo>
                  <a:pt x="874" y="1170"/>
                </a:lnTo>
                <a:lnTo>
                  <a:pt x="872" y="1170"/>
                </a:lnTo>
                <a:lnTo>
                  <a:pt x="872" y="1168"/>
                </a:lnTo>
                <a:lnTo>
                  <a:pt x="872" y="1167"/>
                </a:lnTo>
                <a:lnTo>
                  <a:pt x="872" y="1159"/>
                </a:lnTo>
                <a:lnTo>
                  <a:pt x="871" y="1155"/>
                </a:lnTo>
                <a:lnTo>
                  <a:pt x="872" y="1155"/>
                </a:lnTo>
                <a:lnTo>
                  <a:pt x="872" y="1154"/>
                </a:lnTo>
                <a:lnTo>
                  <a:pt x="871" y="1154"/>
                </a:lnTo>
                <a:lnTo>
                  <a:pt x="871" y="1152"/>
                </a:lnTo>
                <a:lnTo>
                  <a:pt x="871" y="1151"/>
                </a:lnTo>
                <a:lnTo>
                  <a:pt x="871" y="1149"/>
                </a:lnTo>
                <a:lnTo>
                  <a:pt x="872" y="1147"/>
                </a:lnTo>
                <a:lnTo>
                  <a:pt x="872" y="1149"/>
                </a:lnTo>
                <a:lnTo>
                  <a:pt x="874" y="1152"/>
                </a:lnTo>
                <a:lnTo>
                  <a:pt x="874" y="1154"/>
                </a:lnTo>
                <a:lnTo>
                  <a:pt x="875" y="1154"/>
                </a:lnTo>
                <a:lnTo>
                  <a:pt x="877" y="1154"/>
                </a:lnTo>
                <a:lnTo>
                  <a:pt x="875" y="1152"/>
                </a:lnTo>
                <a:lnTo>
                  <a:pt x="874" y="1152"/>
                </a:lnTo>
                <a:lnTo>
                  <a:pt x="874" y="1149"/>
                </a:lnTo>
                <a:lnTo>
                  <a:pt x="875" y="1147"/>
                </a:lnTo>
                <a:lnTo>
                  <a:pt x="875" y="1144"/>
                </a:lnTo>
                <a:lnTo>
                  <a:pt x="875" y="1143"/>
                </a:lnTo>
                <a:lnTo>
                  <a:pt x="874" y="1143"/>
                </a:lnTo>
                <a:lnTo>
                  <a:pt x="874" y="1141"/>
                </a:lnTo>
                <a:lnTo>
                  <a:pt x="874" y="1139"/>
                </a:lnTo>
                <a:lnTo>
                  <a:pt x="874" y="1138"/>
                </a:lnTo>
                <a:lnTo>
                  <a:pt x="874" y="1136"/>
                </a:lnTo>
                <a:lnTo>
                  <a:pt x="874" y="1135"/>
                </a:lnTo>
                <a:lnTo>
                  <a:pt x="874" y="1130"/>
                </a:lnTo>
                <a:lnTo>
                  <a:pt x="875" y="1128"/>
                </a:lnTo>
                <a:lnTo>
                  <a:pt x="875" y="1127"/>
                </a:lnTo>
                <a:lnTo>
                  <a:pt x="875" y="1125"/>
                </a:lnTo>
                <a:lnTo>
                  <a:pt x="875" y="1123"/>
                </a:lnTo>
                <a:lnTo>
                  <a:pt x="877" y="1122"/>
                </a:lnTo>
                <a:lnTo>
                  <a:pt x="877" y="1120"/>
                </a:lnTo>
                <a:lnTo>
                  <a:pt x="877" y="1119"/>
                </a:lnTo>
                <a:lnTo>
                  <a:pt x="879" y="1115"/>
                </a:lnTo>
                <a:lnTo>
                  <a:pt x="879" y="1114"/>
                </a:lnTo>
                <a:lnTo>
                  <a:pt x="879" y="1112"/>
                </a:lnTo>
                <a:lnTo>
                  <a:pt x="880" y="1111"/>
                </a:lnTo>
                <a:lnTo>
                  <a:pt x="882" y="1109"/>
                </a:lnTo>
                <a:lnTo>
                  <a:pt x="882" y="1107"/>
                </a:lnTo>
                <a:lnTo>
                  <a:pt x="883" y="1106"/>
                </a:lnTo>
                <a:lnTo>
                  <a:pt x="883" y="1103"/>
                </a:lnTo>
                <a:lnTo>
                  <a:pt x="883" y="1101"/>
                </a:lnTo>
                <a:lnTo>
                  <a:pt x="885" y="1099"/>
                </a:lnTo>
                <a:lnTo>
                  <a:pt x="887" y="1099"/>
                </a:lnTo>
                <a:lnTo>
                  <a:pt x="887" y="1098"/>
                </a:lnTo>
                <a:lnTo>
                  <a:pt x="888" y="1095"/>
                </a:lnTo>
                <a:lnTo>
                  <a:pt x="888" y="1093"/>
                </a:lnTo>
                <a:lnTo>
                  <a:pt x="887" y="1093"/>
                </a:lnTo>
                <a:lnTo>
                  <a:pt x="887" y="1095"/>
                </a:lnTo>
                <a:lnTo>
                  <a:pt x="887" y="1096"/>
                </a:lnTo>
                <a:lnTo>
                  <a:pt x="885" y="1098"/>
                </a:lnTo>
                <a:lnTo>
                  <a:pt x="883" y="1098"/>
                </a:lnTo>
                <a:lnTo>
                  <a:pt x="882" y="1098"/>
                </a:lnTo>
                <a:lnTo>
                  <a:pt x="880" y="1099"/>
                </a:lnTo>
                <a:lnTo>
                  <a:pt x="880" y="1098"/>
                </a:lnTo>
                <a:lnTo>
                  <a:pt x="879" y="1098"/>
                </a:lnTo>
                <a:lnTo>
                  <a:pt x="879" y="1096"/>
                </a:lnTo>
                <a:lnTo>
                  <a:pt x="874" y="1096"/>
                </a:lnTo>
                <a:lnTo>
                  <a:pt x="872" y="1096"/>
                </a:lnTo>
                <a:lnTo>
                  <a:pt x="869" y="1096"/>
                </a:lnTo>
                <a:lnTo>
                  <a:pt x="861" y="1096"/>
                </a:lnTo>
                <a:lnTo>
                  <a:pt x="856" y="1096"/>
                </a:lnTo>
                <a:lnTo>
                  <a:pt x="855" y="1096"/>
                </a:lnTo>
                <a:lnTo>
                  <a:pt x="850" y="1096"/>
                </a:lnTo>
                <a:lnTo>
                  <a:pt x="843" y="1096"/>
                </a:lnTo>
                <a:lnTo>
                  <a:pt x="842" y="1096"/>
                </a:lnTo>
                <a:lnTo>
                  <a:pt x="842" y="1080"/>
                </a:lnTo>
                <a:lnTo>
                  <a:pt x="842" y="1077"/>
                </a:lnTo>
                <a:lnTo>
                  <a:pt x="842" y="1072"/>
                </a:lnTo>
                <a:lnTo>
                  <a:pt x="843" y="1071"/>
                </a:lnTo>
                <a:lnTo>
                  <a:pt x="843" y="1069"/>
                </a:lnTo>
                <a:lnTo>
                  <a:pt x="845" y="1066"/>
                </a:lnTo>
                <a:lnTo>
                  <a:pt x="839" y="1066"/>
                </a:lnTo>
                <a:lnTo>
                  <a:pt x="837" y="1066"/>
                </a:lnTo>
                <a:lnTo>
                  <a:pt x="835" y="1066"/>
                </a:lnTo>
                <a:lnTo>
                  <a:pt x="821" y="1066"/>
                </a:lnTo>
                <a:lnTo>
                  <a:pt x="811" y="1066"/>
                </a:lnTo>
                <a:lnTo>
                  <a:pt x="808" y="1066"/>
                </a:lnTo>
                <a:lnTo>
                  <a:pt x="808" y="1058"/>
                </a:lnTo>
                <a:lnTo>
                  <a:pt x="807" y="1058"/>
                </a:lnTo>
                <a:lnTo>
                  <a:pt x="799" y="1058"/>
                </a:lnTo>
                <a:lnTo>
                  <a:pt x="789" y="1058"/>
                </a:lnTo>
                <a:lnTo>
                  <a:pt x="773" y="1058"/>
                </a:lnTo>
                <a:lnTo>
                  <a:pt x="767" y="1058"/>
                </a:lnTo>
                <a:lnTo>
                  <a:pt x="760" y="1058"/>
                </a:lnTo>
                <a:lnTo>
                  <a:pt x="687" y="1058"/>
                </a:lnTo>
                <a:lnTo>
                  <a:pt x="687" y="1045"/>
                </a:lnTo>
                <a:lnTo>
                  <a:pt x="687" y="1037"/>
                </a:lnTo>
                <a:lnTo>
                  <a:pt x="687" y="1018"/>
                </a:lnTo>
                <a:lnTo>
                  <a:pt x="666" y="1018"/>
                </a:lnTo>
                <a:lnTo>
                  <a:pt x="605" y="1018"/>
                </a:lnTo>
                <a:lnTo>
                  <a:pt x="603" y="1018"/>
                </a:lnTo>
                <a:lnTo>
                  <a:pt x="603" y="1016"/>
                </a:lnTo>
                <a:lnTo>
                  <a:pt x="603" y="991"/>
                </a:lnTo>
                <a:lnTo>
                  <a:pt x="603" y="978"/>
                </a:lnTo>
                <a:lnTo>
                  <a:pt x="603" y="971"/>
                </a:lnTo>
                <a:lnTo>
                  <a:pt x="605" y="896"/>
                </a:lnTo>
                <a:lnTo>
                  <a:pt x="605" y="869"/>
                </a:lnTo>
                <a:lnTo>
                  <a:pt x="605" y="866"/>
                </a:lnTo>
                <a:lnTo>
                  <a:pt x="605" y="856"/>
                </a:lnTo>
                <a:lnTo>
                  <a:pt x="599" y="856"/>
                </a:lnTo>
                <a:lnTo>
                  <a:pt x="589" y="856"/>
                </a:lnTo>
                <a:lnTo>
                  <a:pt x="562" y="856"/>
                </a:lnTo>
                <a:lnTo>
                  <a:pt x="541" y="856"/>
                </a:lnTo>
                <a:lnTo>
                  <a:pt x="523" y="856"/>
                </a:lnTo>
                <a:lnTo>
                  <a:pt x="523" y="855"/>
                </a:lnTo>
                <a:lnTo>
                  <a:pt x="523" y="853"/>
                </a:lnTo>
                <a:lnTo>
                  <a:pt x="523" y="851"/>
                </a:lnTo>
                <a:lnTo>
                  <a:pt x="523" y="850"/>
                </a:lnTo>
                <a:lnTo>
                  <a:pt x="523" y="848"/>
                </a:lnTo>
                <a:lnTo>
                  <a:pt x="523" y="847"/>
                </a:lnTo>
                <a:lnTo>
                  <a:pt x="523" y="845"/>
                </a:lnTo>
                <a:lnTo>
                  <a:pt x="523" y="843"/>
                </a:lnTo>
                <a:lnTo>
                  <a:pt x="523" y="842"/>
                </a:lnTo>
                <a:lnTo>
                  <a:pt x="523" y="840"/>
                </a:lnTo>
                <a:lnTo>
                  <a:pt x="523" y="839"/>
                </a:lnTo>
                <a:lnTo>
                  <a:pt x="523" y="837"/>
                </a:lnTo>
                <a:lnTo>
                  <a:pt x="523" y="835"/>
                </a:lnTo>
                <a:lnTo>
                  <a:pt x="523" y="834"/>
                </a:lnTo>
                <a:lnTo>
                  <a:pt x="523" y="832"/>
                </a:lnTo>
                <a:lnTo>
                  <a:pt x="523" y="831"/>
                </a:lnTo>
                <a:lnTo>
                  <a:pt x="523" y="827"/>
                </a:lnTo>
                <a:lnTo>
                  <a:pt x="523" y="819"/>
                </a:lnTo>
                <a:lnTo>
                  <a:pt x="522" y="776"/>
                </a:lnTo>
                <a:lnTo>
                  <a:pt x="483" y="776"/>
                </a:lnTo>
                <a:lnTo>
                  <a:pt x="483" y="701"/>
                </a:lnTo>
                <a:lnTo>
                  <a:pt x="483" y="698"/>
                </a:lnTo>
                <a:lnTo>
                  <a:pt x="483" y="695"/>
                </a:lnTo>
                <a:lnTo>
                  <a:pt x="483" y="683"/>
                </a:lnTo>
                <a:lnTo>
                  <a:pt x="483" y="682"/>
                </a:lnTo>
                <a:lnTo>
                  <a:pt x="483" y="666"/>
                </a:lnTo>
                <a:lnTo>
                  <a:pt x="483" y="656"/>
                </a:lnTo>
                <a:lnTo>
                  <a:pt x="483" y="626"/>
                </a:lnTo>
                <a:lnTo>
                  <a:pt x="480" y="623"/>
                </a:lnTo>
                <a:lnTo>
                  <a:pt x="475" y="618"/>
                </a:lnTo>
                <a:lnTo>
                  <a:pt x="472" y="615"/>
                </a:lnTo>
                <a:lnTo>
                  <a:pt x="472" y="613"/>
                </a:lnTo>
                <a:lnTo>
                  <a:pt x="471" y="610"/>
                </a:lnTo>
                <a:lnTo>
                  <a:pt x="469" y="608"/>
                </a:lnTo>
                <a:lnTo>
                  <a:pt x="467" y="608"/>
                </a:lnTo>
                <a:lnTo>
                  <a:pt x="459" y="608"/>
                </a:lnTo>
                <a:lnTo>
                  <a:pt x="456" y="608"/>
                </a:lnTo>
                <a:lnTo>
                  <a:pt x="455" y="608"/>
                </a:lnTo>
                <a:lnTo>
                  <a:pt x="451" y="608"/>
                </a:lnTo>
                <a:lnTo>
                  <a:pt x="451" y="607"/>
                </a:lnTo>
                <a:lnTo>
                  <a:pt x="451" y="603"/>
                </a:lnTo>
                <a:lnTo>
                  <a:pt x="451" y="595"/>
                </a:lnTo>
                <a:lnTo>
                  <a:pt x="461" y="579"/>
                </a:lnTo>
                <a:lnTo>
                  <a:pt x="467" y="579"/>
                </a:lnTo>
                <a:lnTo>
                  <a:pt x="466" y="579"/>
                </a:lnTo>
                <a:lnTo>
                  <a:pt x="464" y="579"/>
                </a:lnTo>
                <a:lnTo>
                  <a:pt x="464" y="578"/>
                </a:lnTo>
                <a:lnTo>
                  <a:pt x="464" y="576"/>
                </a:lnTo>
                <a:lnTo>
                  <a:pt x="464" y="571"/>
                </a:lnTo>
                <a:lnTo>
                  <a:pt x="463" y="570"/>
                </a:lnTo>
                <a:lnTo>
                  <a:pt x="461" y="570"/>
                </a:lnTo>
                <a:lnTo>
                  <a:pt x="461" y="568"/>
                </a:lnTo>
                <a:lnTo>
                  <a:pt x="459" y="568"/>
                </a:lnTo>
                <a:lnTo>
                  <a:pt x="459" y="567"/>
                </a:lnTo>
                <a:lnTo>
                  <a:pt x="459" y="565"/>
                </a:lnTo>
                <a:lnTo>
                  <a:pt x="459" y="562"/>
                </a:lnTo>
                <a:lnTo>
                  <a:pt x="459" y="559"/>
                </a:lnTo>
                <a:lnTo>
                  <a:pt x="458" y="557"/>
                </a:lnTo>
                <a:lnTo>
                  <a:pt x="458" y="555"/>
                </a:lnTo>
                <a:lnTo>
                  <a:pt x="458" y="552"/>
                </a:lnTo>
                <a:lnTo>
                  <a:pt x="458" y="549"/>
                </a:lnTo>
                <a:lnTo>
                  <a:pt x="459" y="549"/>
                </a:lnTo>
                <a:lnTo>
                  <a:pt x="459" y="547"/>
                </a:lnTo>
                <a:lnTo>
                  <a:pt x="459" y="546"/>
                </a:lnTo>
                <a:lnTo>
                  <a:pt x="459" y="544"/>
                </a:lnTo>
                <a:lnTo>
                  <a:pt x="461" y="543"/>
                </a:lnTo>
                <a:lnTo>
                  <a:pt x="461" y="539"/>
                </a:lnTo>
                <a:lnTo>
                  <a:pt x="467" y="533"/>
                </a:lnTo>
                <a:lnTo>
                  <a:pt x="471" y="530"/>
                </a:lnTo>
                <a:lnTo>
                  <a:pt x="477" y="523"/>
                </a:lnTo>
                <a:lnTo>
                  <a:pt x="477" y="522"/>
                </a:lnTo>
                <a:lnTo>
                  <a:pt x="477" y="520"/>
                </a:lnTo>
                <a:lnTo>
                  <a:pt x="477" y="519"/>
                </a:lnTo>
                <a:lnTo>
                  <a:pt x="475" y="519"/>
                </a:lnTo>
                <a:lnTo>
                  <a:pt x="477" y="515"/>
                </a:lnTo>
                <a:lnTo>
                  <a:pt x="477" y="514"/>
                </a:lnTo>
                <a:lnTo>
                  <a:pt x="479" y="511"/>
                </a:lnTo>
                <a:lnTo>
                  <a:pt x="482" y="507"/>
                </a:lnTo>
                <a:lnTo>
                  <a:pt x="482" y="506"/>
                </a:lnTo>
                <a:lnTo>
                  <a:pt x="483" y="503"/>
                </a:lnTo>
                <a:lnTo>
                  <a:pt x="485" y="501"/>
                </a:lnTo>
                <a:lnTo>
                  <a:pt x="487" y="499"/>
                </a:lnTo>
                <a:lnTo>
                  <a:pt x="490" y="498"/>
                </a:lnTo>
                <a:lnTo>
                  <a:pt x="491" y="495"/>
                </a:lnTo>
                <a:lnTo>
                  <a:pt x="495" y="493"/>
                </a:lnTo>
                <a:lnTo>
                  <a:pt x="498" y="488"/>
                </a:lnTo>
                <a:lnTo>
                  <a:pt x="499" y="487"/>
                </a:lnTo>
                <a:lnTo>
                  <a:pt x="503" y="485"/>
                </a:lnTo>
                <a:lnTo>
                  <a:pt x="504" y="483"/>
                </a:lnTo>
                <a:lnTo>
                  <a:pt x="506" y="480"/>
                </a:lnTo>
                <a:lnTo>
                  <a:pt x="509" y="479"/>
                </a:lnTo>
                <a:lnTo>
                  <a:pt x="511" y="450"/>
                </a:lnTo>
                <a:lnTo>
                  <a:pt x="424" y="451"/>
                </a:lnTo>
                <a:lnTo>
                  <a:pt x="419" y="451"/>
                </a:lnTo>
                <a:lnTo>
                  <a:pt x="413" y="451"/>
                </a:lnTo>
                <a:lnTo>
                  <a:pt x="413" y="442"/>
                </a:lnTo>
                <a:lnTo>
                  <a:pt x="413" y="429"/>
                </a:lnTo>
                <a:lnTo>
                  <a:pt x="413" y="424"/>
                </a:lnTo>
                <a:lnTo>
                  <a:pt x="413" y="405"/>
                </a:lnTo>
                <a:lnTo>
                  <a:pt x="413" y="399"/>
                </a:lnTo>
                <a:lnTo>
                  <a:pt x="413" y="395"/>
                </a:lnTo>
                <a:lnTo>
                  <a:pt x="413" y="373"/>
                </a:lnTo>
                <a:lnTo>
                  <a:pt x="413" y="343"/>
                </a:lnTo>
                <a:lnTo>
                  <a:pt x="413" y="339"/>
                </a:lnTo>
                <a:lnTo>
                  <a:pt x="413" y="338"/>
                </a:lnTo>
                <a:lnTo>
                  <a:pt x="413" y="335"/>
                </a:lnTo>
                <a:lnTo>
                  <a:pt x="413" y="323"/>
                </a:lnTo>
                <a:lnTo>
                  <a:pt x="413" y="319"/>
                </a:lnTo>
                <a:lnTo>
                  <a:pt x="413" y="287"/>
                </a:lnTo>
                <a:lnTo>
                  <a:pt x="400" y="287"/>
                </a:lnTo>
                <a:lnTo>
                  <a:pt x="399" y="287"/>
                </a:lnTo>
                <a:lnTo>
                  <a:pt x="383" y="287"/>
                </a:lnTo>
                <a:lnTo>
                  <a:pt x="359" y="287"/>
                </a:lnTo>
                <a:lnTo>
                  <a:pt x="355" y="287"/>
                </a:lnTo>
                <a:lnTo>
                  <a:pt x="335" y="287"/>
                </a:lnTo>
                <a:lnTo>
                  <a:pt x="323" y="287"/>
                </a:lnTo>
                <a:lnTo>
                  <a:pt x="317" y="287"/>
                </a:lnTo>
                <a:lnTo>
                  <a:pt x="317" y="295"/>
                </a:lnTo>
                <a:lnTo>
                  <a:pt x="317" y="304"/>
                </a:lnTo>
                <a:lnTo>
                  <a:pt x="317" y="315"/>
                </a:lnTo>
                <a:lnTo>
                  <a:pt x="317" y="322"/>
                </a:lnTo>
                <a:lnTo>
                  <a:pt x="317" y="323"/>
                </a:lnTo>
                <a:lnTo>
                  <a:pt x="317" y="357"/>
                </a:lnTo>
                <a:lnTo>
                  <a:pt x="317" y="370"/>
                </a:lnTo>
                <a:lnTo>
                  <a:pt x="288" y="368"/>
                </a:lnTo>
                <a:lnTo>
                  <a:pt x="283" y="368"/>
                </a:lnTo>
                <a:lnTo>
                  <a:pt x="275" y="368"/>
                </a:lnTo>
                <a:lnTo>
                  <a:pt x="264" y="368"/>
                </a:lnTo>
                <a:lnTo>
                  <a:pt x="263" y="368"/>
                </a:lnTo>
                <a:lnTo>
                  <a:pt x="259" y="368"/>
                </a:lnTo>
                <a:lnTo>
                  <a:pt x="243" y="368"/>
                </a:lnTo>
                <a:lnTo>
                  <a:pt x="237" y="368"/>
                </a:lnTo>
                <a:lnTo>
                  <a:pt x="234" y="368"/>
                </a:lnTo>
                <a:lnTo>
                  <a:pt x="234" y="352"/>
                </a:lnTo>
                <a:lnTo>
                  <a:pt x="234" y="338"/>
                </a:lnTo>
                <a:lnTo>
                  <a:pt x="234" y="330"/>
                </a:lnTo>
                <a:lnTo>
                  <a:pt x="234" y="328"/>
                </a:lnTo>
                <a:lnTo>
                  <a:pt x="232" y="328"/>
                </a:lnTo>
                <a:lnTo>
                  <a:pt x="227" y="328"/>
                </a:lnTo>
                <a:lnTo>
                  <a:pt x="223" y="328"/>
                </a:lnTo>
                <a:lnTo>
                  <a:pt x="207" y="328"/>
                </a:lnTo>
                <a:lnTo>
                  <a:pt x="207" y="315"/>
                </a:lnTo>
                <a:lnTo>
                  <a:pt x="203" y="315"/>
                </a:lnTo>
                <a:lnTo>
                  <a:pt x="202" y="315"/>
                </a:lnTo>
                <a:lnTo>
                  <a:pt x="191" y="315"/>
                </a:lnTo>
                <a:lnTo>
                  <a:pt x="187" y="315"/>
                </a:lnTo>
                <a:lnTo>
                  <a:pt x="175" y="315"/>
                </a:lnTo>
                <a:lnTo>
                  <a:pt x="170" y="315"/>
                </a:lnTo>
                <a:lnTo>
                  <a:pt x="159" y="315"/>
                </a:lnTo>
                <a:lnTo>
                  <a:pt x="143" y="315"/>
                </a:lnTo>
                <a:lnTo>
                  <a:pt x="138" y="315"/>
                </a:lnTo>
                <a:lnTo>
                  <a:pt x="138" y="323"/>
                </a:lnTo>
                <a:lnTo>
                  <a:pt x="138" y="328"/>
                </a:lnTo>
                <a:lnTo>
                  <a:pt x="131" y="328"/>
                </a:lnTo>
                <a:lnTo>
                  <a:pt x="125" y="328"/>
                </a:lnTo>
                <a:lnTo>
                  <a:pt x="119" y="328"/>
                </a:lnTo>
                <a:lnTo>
                  <a:pt x="99" y="328"/>
                </a:lnTo>
                <a:lnTo>
                  <a:pt x="98" y="328"/>
                </a:lnTo>
                <a:lnTo>
                  <a:pt x="91" y="328"/>
                </a:lnTo>
                <a:lnTo>
                  <a:pt x="87" y="328"/>
                </a:lnTo>
                <a:lnTo>
                  <a:pt x="83" y="328"/>
                </a:lnTo>
                <a:lnTo>
                  <a:pt x="83" y="343"/>
                </a:lnTo>
                <a:lnTo>
                  <a:pt x="80" y="343"/>
                </a:lnTo>
                <a:lnTo>
                  <a:pt x="74" y="343"/>
                </a:lnTo>
                <a:lnTo>
                  <a:pt x="69" y="343"/>
                </a:lnTo>
                <a:lnTo>
                  <a:pt x="61" y="343"/>
                </a:lnTo>
                <a:lnTo>
                  <a:pt x="43" y="343"/>
                </a:lnTo>
                <a:lnTo>
                  <a:pt x="40" y="343"/>
                </a:lnTo>
                <a:lnTo>
                  <a:pt x="37" y="343"/>
                </a:lnTo>
                <a:lnTo>
                  <a:pt x="27" y="343"/>
                </a:lnTo>
                <a:lnTo>
                  <a:pt x="27" y="338"/>
                </a:lnTo>
                <a:lnTo>
                  <a:pt x="27" y="328"/>
                </a:lnTo>
                <a:lnTo>
                  <a:pt x="0" y="328"/>
                </a:lnTo>
                <a:lnTo>
                  <a:pt x="0" y="303"/>
                </a:lnTo>
                <a:lnTo>
                  <a:pt x="0" y="299"/>
                </a:lnTo>
                <a:lnTo>
                  <a:pt x="0" y="298"/>
                </a:lnTo>
                <a:lnTo>
                  <a:pt x="2" y="288"/>
                </a:lnTo>
                <a:lnTo>
                  <a:pt x="2" y="272"/>
                </a:lnTo>
                <a:lnTo>
                  <a:pt x="2" y="271"/>
                </a:lnTo>
                <a:lnTo>
                  <a:pt x="2" y="261"/>
                </a:lnTo>
                <a:lnTo>
                  <a:pt x="2" y="223"/>
                </a:lnTo>
                <a:lnTo>
                  <a:pt x="2" y="211"/>
                </a:lnTo>
                <a:lnTo>
                  <a:pt x="0" y="207"/>
                </a:lnTo>
                <a:lnTo>
                  <a:pt x="0" y="197"/>
                </a:lnTo>
                <a:lnTo>
                  <a:pt x="0" y="146"/>
                </a:lnTo>
                <a:lnTo>
                  <a:pt x="0" y="144"/>
                </a:lnTo>
                <a:lnTo>
                  <a:pt x="0" y="138"/>
                </a:lnTo>
                <a:lnTo>
                  <a:pt x="0" y="128"/>
                </a:lnTo>
                <a:lnTo>
                  <a:pt x="58" y="128"/>
                </a:lnTo>
                <a:lnTo>
                  <a:pt x="98" y="128"/>
                </a:lnTo>
                <a:lnTo>
                  <a:pt x="106" y="128"/>
                </a:lnTo>
                <a:lnTo>
                  <a:pt x="197" y="128"/>
                </a:lnTo>
                <a:lnTo>
                  <a:pt x="210" y="128"/>
                </a:lnTo>
                <a:lnTo>
                  <a:pt x="335" y="128"/>
                </a:lnTo>
                <a:lnTo>
                  <a:pt x="343" y="128"/>
                </a:lnTo>
                <a:lnTo>
                  <a:pt x="373" y="128"/>
                </a:lnTo>
                <a:lnTo>
                  <a:pt x="381" y="128"/>
                </a:lnTo>
                <a:lnTo>
                  <a:pt x="383" y="128"/>
                </a:lnTo>
                <a:lnTo>
                  <a:pt x="391" y="128"/>
                </a:lnTo>
                <a:lnTo>
                  <a:pt x="399" y="128"/>
                </a:lnTo>
                <a:lnTo>
                  <a:pt x="474" y="128"/>
                </a:lnTo>
                <a:lnTo>
                  <a:pt x="611" y="128"/>
                </a:lnTo>
                <a:lnTo>
                  <a:pt x="666" y="128"/>
                </a:lnTo>
                <a:lnTo>
                  <a:pt x="706" y="128"/>
                </a:lnTo>
                <a:lnTo>
                  <a:pt x="730" y="127"/>
                </a:lnTo>
                <a:lnTo>
                  <a:pt x="736" y="127"/>
                </a:lnTo>
                <a:lnTo>
                  <a:pt x="741" y="127"/>
                </a:lnTo>
                <a:lnTo>
                  <a:pt x="743" y="127"/>
                </a:lnTo>
                <a:lnTo>
                  <a:pt x="879" y="127"/>
                </a:lnTo>
                <a:lnTo>
                  <a:pt x="898" y="127"/>
                </a:lnTo>
                <a:lnTo>
                  <a:pt x="907" y="127"/>
                </a:lnTo>
                <a:lnTo>
                  <a:pt x="928" y="127"/>
                </a:lnTo>
                <a:lnTo>
                  <a:pt x="938" y="127"/>
                </a:lnTo>
                <a:lnTo>
                  <a:pt x="951" y="128"/>
                </a:lnTo>
                <a:lnTo>
                  <a:pt x="962" y="128"/>
                </a:lnTo>
                <a:lnTo>
                  <a:pt x="1024" y="128"/>
                </a:lnTo>
                <a:lnTo>
                  <a:pt x="1058" y="128"/>
                </a:lnTo>
                <a:lnTo>
                  <a:pt x="1104" y="127"/>
                </a:lnTo>
                <a:lnTo>
                  <a:pt x="1192" y="127"/>
                </a:lnTo>
                <a:lnTo>
                  <a:pt x="1234" y="127"/>
                </a:lnTo>
                <a:lnTo>
                  <a:pt x="1255" y="127"/>
                </a:lnTo>
                <a:lnTo>
                  <a:pt x="1344" y="127"/>
                </a:lnTo>
                <a:lnTo>
                  <a:pt x="1375" y="127"/>
                </a:lnTo>
                <a:lnTo>
                  <a:pt x="1395" y="127"/>
                </a:lnTo>
                <a:lnTo>
                  <a:pt x="1410" y="127"/>
                </a:lnTo>
                <a:lnTo>
                  <a:pt x="1424" y="127"/>
                </a:lnTo>
                <a:lnTo>
                  <a:pt x="1456" y="127"/>
                </a:lnTo>
                <a:lnTo>
                  <a:pt x="1519" y="127"/>
                </a:lnTo>
                <a:lnTo>
                  <a:pt x="1643" y="128"/>
                </a:lnTo>
                <a:lnTo>
                  <a:pt x="1803" y="130"/>
                </a:lnTo>
                <a:lnTo>
                  <a:pt x="1824" y="130"/>
                </a:lnTo>
                <a:lnTo>
                  <a:pt x="1811" y="138"/>
                </a:lnTo>
                <a:lnTo>
                  <a:pt x="1829" y="138"/>
                </a:lnTo>
                <a:lnTo>
                  <a:pt x="1895" y="138"/>
                </a:lnTo>
                <a:lnTo>
                  <a:pt x="1944" y="138"/>
                </a:lnTo>
                <a:lnTo>
                  <a:pt x="2029" y="138"/>
                </a:lnTo>
                <a:lnTo>
                  <a:pt x="2087" y="138"/>
                </a:lnTo>
                <a:lnTo>
                  <a:pt x="2229" y="138"/>
                </a:lnTo>
                <a:lnTo>
                  <a:pt x="2371" y="138"/>
                </a:lnTo>
                <a:lnTo>
                  <a:pt x="2467" y="138"/>
                </a:lnTo>
                <a:lnTo>
                  <a:pt x="2466" y="133"/>
                </a:lnTo>
                <a:lnTo>
                  <a:pt x="2456" y="122"/>
                </a:lnTo>
                <a:lnTo>
                  <a:pt x="2453" y="119"/>
                </a:lnTo>
                <a:lnTo>
                  <a:pt x="2437" y="107"/>
                </a:lnTo>
                <a:lnTo>
                  <a:pt x="2426" y="109"/>
                </a:lnTo>
                <a:lnTo>
                  <a:pt x="2424" y="107"/>
                </a:lnTo>
                <a:lnTo>
                  <a:pt x="2426" y="103"/>
                </a:lnTo>
                <a:lnTo>
                  <a:pt x="2424" y="95"/>
                </a:lnTo>
                <a:lnTo>
                  <a:pt x="2419" y="88"/>
                </a:lnTo>
                <a:lnTo>
                  <a:pt x="2421" y="85"/>
                </a:lnTo>
                <a:lnTo>
                  <a:pt x="2416" y="80"/>
                </a:lnTo>
                <a:lnTo>
                  <a:pt x="2413" y="77"/>
                </a:lnTo>
                <a:lnTo>
                  <a:pt x="2416" y="75"/>
                </a:lnTo>
                <a:lnTo>
                  <a:pt x="2408" y="63"/>
                </a:lnTo>
                <a:lnTo>
                  <a:pt x="2410" y="48"/>
                </a:lnTo>
                <a:lnTo>
                  <a:pt x="2408" y="45"/>
                </a:lnTo>
                <a:lnTo>
                  <a:pt x="2413" y="39"/>
                </a:lnTo>
                <a:lnTo>
                  <a:pt x="2415" y="37"/>
                </a:lnTo>
                <a:lnTo>
                  <a:pt x="2418" y="39"/>
                </a:lnTo>
                <a:lnTo>
                  <a:pt x="2421" y="34"/>
                </a:lnTo>
                <a:lnTo>
                  <a:pt x="2411" y="31"/>
                </a:lnTo>
                <a:lnTo>
                  <a:pt x="2407" y="26"/>
                </a:lnTo>
                <a:lnTo>
                  <a:pt x="2402" y="24"/>
                </a:lnTo>
                <a:lnTo>
                  <a:pt x="2400" y="16"/>
                </a:lnTo>
                <a:lnTo>
                  <a:pt x="2402" y="15"/>
                </a:lnTo>
                <a:lnTo>
                  <a:pt x="2402" y="13"/>
                </a:lnTo>
                <a:lnTo>
                  <a:pt x="2395" y="15"/>
                </a:lnTo>
                <a:lnTo>
                  <a:pt x="2397" y="11"/>
                </a:lnTo>
                <a:lnTo>
                  <a:pt x="2394" y="7"/>
                </a:lnTo>
                <a:lnTo>
                  <a:pt x="2391" y="7"/>
                </a:lnTo>
                <a:lnTo>
                  <a:pt x="2395" y="3"/>
                </a:lnTo>
                <a:lnTo>
                  <a:pt x="2395" y="0"/>
                </a:lnTo>
                <a:lnTo>
                  <a:pt x="3987" y="0"/>
                </a:lnTo>
                <a:close/>
              </a:path>
            </a:pathLst>
          </a:custGeom>
          <a:solidFill>
            <a:srgbClr val="99FA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7" name="Group 126"/>
          <p:cNvGrpSpPr/>
          <p:nvPr/>
        </p:nvGrpSpPr>
        <p:grpSpPr>
          <a:xfrm>
            <a:off x="1730375" y="838200"/>
            <a:ext cx="5776913" cy="5411788"/>
            <a:chOff x="1730375" y="838200"/>
            <a:chExt cx="5776913" cy="5411788"/>
          </a:xfrm>
        </p:grpSpPr>
        <p:sp>
          <p:nvSpPr>
            <p:cNvPr id="128" name="Rectangle 129"/>
            <p:cNvSpPr>
              <a:spLocks noChangeArrowheads="1"/>
            </p:cNvSpPr>
            <p:nvPr/>
          </p:nvSpPr>
          <p:spPr bwMode="auto">
            <a:xfrm>
              <a:off x="1830388" y="3776663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Russell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Rectangle 130"/>
            <p:cNvSpPr>
              <a:spLocks noChangeArrowheads="1"/>
            </p:cNvSpPr>
            <p:nvPr/>
          </p:nvSpPr>
          <p:spPr bwMode="auto">
            <a:xfrm>
              <a:off x="2198688" y="4152901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Birtle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Rectangle 131"/>
            <p:cNvSpPr>
              <a:spLocks noChangeArrowheads="1"/>
            </p:cNvSpPr>
            <p:nvPr/>
          </p:nvSpPr>
          <p:spPr bwMode="auto">
            <a:xfrm>
              <a:off x="2182813" y="4522788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Miniota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132"/>
            <p:cNvSpPr>
              <a:spLocks noChangeArrowheads="1"/>
            </p:cNvSpPr>
            <p:nvPr/>
          </p:nvSpPr>
          <p:spPr bwMode="auto">
            <a:xfrm>
              <a:off x="2397126" y="5732463"/>
              <a:ext cx="2286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Brenda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133"/>
            <p:cNvSpPr>
              <a:spLocks noChangeArrowheads="1"/>
            </p:cNvSpPr>
            <p:nvPr/>
          </p:nvSpPr>
          <p:spPr bwMode="auto">
            <a:xfrm>
              <a:off x="5103813" y="4141788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134"/>
            <p:cNvSpPr>
              <a:spLocks noChangeArrowheads="1"/>
            </p:cNvSpPr>
            <p:nvPr/>
          </p:nvSpPr>
          <p:spPr bwMode="auto">
            <a:xfrm>
              <a:off x="5035551" y="4222751"/>
              <a:ext cx="241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Laurent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135"/>
            <p:cNvSpPr>
              <a:spLocks noChangeArrowheads="1"/>
            </p:cNvSpPr>
            <p:nvPr/>
          </p:nvSpPr>
          <p:spPr bwMode="auto">
            <a:xfrm>
              <a:off x="2371726" y="4886326"/>
              <a:ext cx="342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Woodworth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136"/>
            <p:cNvSpPr>
              <a:spLocks noChangeArrowheads="1"/>
            </p:cNvSpPr>
            <p:nvPr/>
          </p:nvSpPr>
          <p:spPr bwMode="auto">
            <a:xfrm>
              <a:off x="3217863" y="4589463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Odanah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137"/>
            <p:cNvSpPr>
              <a:spLocks noChangeArrowheads="1"/>
            </p:cNvSpPr>
            <p:nvPr/>
          </p:nvSpPr>
          <p:spPr bwMode="auto">
            <a:xfrm>
              <a:off x="5087938" y="5848351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Rhineland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138"/>
            <p:cNvSpPr>
              <a:spLocks noChangeArrowheads="1"/>
            </p:cNvSpPr>
            <p:nvPr/>
          </p:nvSpPr>
          <p:spPr bwMode="auto">
            <a:xfrm>
              <a:off x="2513013" y="5568951"/>
              <a:ext cx="2825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Cameron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139"/>
            <p:cNvSpPr>
              <a:spLocks noChangeArrowheads="1"/>
            </p:cNvSpPr>
            <p:nvPr/>
          </p:nvSpPr>
          <p:spPr bwMode="auto">
            <a:xfrm>
              <a:off x="3341688" y="3149601"/>
              <a:ext cx="2000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Ochre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140"/>
            <p:cNvSpPr>
              <a:spLocks noChangeArrowheads="1"/>
            </p:cNvSpPr>
            <p:nvPr/>
          </p:nvSpPr>
          <p:spPr bwMode="auto">
            <a:xfrm>
              <a:off x="3354388" y="3230563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141"/>
            <p:cNvSpPr>
              <a:spLocks noChangeArrowheads="1"/>
            </p:cNvSpPr>
            <p:nvPr/>
          </p:nvSpPr>
          <p:spPr bwMode="auto">
            <a:xfrm>
              <a:off x="3652838" y="4864101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142"/>
            <p:cNvSpPr>
              <a:spLocks noChangeArrowheads="1"/>
            </p:cNvSpPr>
            <p:nvPr/>
          </p:nvSpPr>
          <p:spPr bwMode="auto">
            <a:xfrm>
              <a:off x="3614738" y="4945063"/>
              <a:ext cx="257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Cypress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143"/>
            <p:cNvSpPr>
              <a:spLocks noChangeArrowheads="1"/>
            </p:cNvSpPr>
            <p:nvPr/>
          </p:nvSpPr>
          <p:spPr bwMode="auto">
            <a:xfrm>
              <a:off x="2500313" y="4090988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Shoal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144"/>
            <p:cNvSpPr>
              <a:spLocks noChangeArrowheads="1"/>
            </p:cNvSpPr>
            <p:nvPr/>
          </p:nvSpPr>
          <p:spPr bwMode="auto">
            <a:xfrm>
              <a:off x="2511426" y="4171951"/>
              <a:ext cx="1651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Lake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145"/>
            <p:cNvSpPr>
              <a:spLocks noChangeArrowheads="1"/>
            </p:cNvSpPr>
            <p:nvPr/>
          </p:nvSpPr>
          <p:spPr bwMode="auto">
            <a:xfrm>
              <a:off x="3251201" y="5668963"/>
              <a:ext cx="2889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Riverside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Rectangle 146"/>
            <p:cNvSpPr>
              <a:spLocks noChangeArrowheads="1"/>
            </p:cNvSpPr>
            <p:nvPr/>
          </p:nvSpPr>
          <p:spPr bwMode="auto">
            <a:xfrm>
              <a:off x="5821363" y="4799013"/>
              <a:ext cx="10160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East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Rectangle 147"/>
            <p:cNvSpPr>
              <a:spLocks noChangeArrowheads="1"/>
            </p:cNvSpPr>
            <p:nvPr/>
          </p:nvSpPr>
          <p:spPr bwMode="auto">
            <a:xfrm>
              <a:off x="5838826" y="4857751"/>
              <a:ext cx="666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Rectangle 148"/>
            <p:cNvSpPr>
              <a:spLocks noChangeArrowheads="1"/>
            </p:cNvSpPr>
            <p:nvPr/>
          </p:nvSpPr>
          <p:spPr bwMode="auto">
            <a:xfrm>
              <a:off x="5819776" y="4918076"/>
              <a:ext cx="1047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Paul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Rectangle 149"/>
            <p:cNvSpPr>
              <a:spLocks noChangeArrowheads="1"/>
            </p:cNvSpPr>
            <p:nvPr/>
          </p:nvSpPr>
          <p:spPr bwMode="auto">
            <a:xfrm>
              <a:off x="2779713" y="5080001"/>
              <a:ext cx="3270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Whitehead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150"/>
            <p:cNvSpPr>
              <a:spLocks noChangeArrowheads="1"/>
            </p:cNvSpPr>
            <p:nvPr/>
          </p:nvSpPr>
          <p:spPr bwMode="auto">
            <a:xfrm>
              <a:off x="5133976" y="4945063"/>
              <a:ext cx="215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Cartier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Rectangle 151"/>
            <p:cNvSpPr>
              <a:spLocks noChangeArrowheads="1"/>
            </p:cNvSpPr>
            <p:nvPr/>
          </p:nvSpPr>
          <p:spPr bwMode="auto">
            <a:xfrm>
              <a:off x="2789238" y="5326063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Glenwood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1" name="Rectangle 152"/>
            <p:cNvSpPr>
              <a:spLocks noChangeArrowheads="1"/>
            </p:cNvSpPr>
            <p:nvPr/>
          </p:nvSpPr>
          <p:spPr bwMode="auto">
            <a:xfrm>
              <a:off x="3805238" y="3997326"/>
              <a:ext cx="257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Glenella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153"/>
            <p:cNvSpPr>
              <a:spLocks noChangeArrowheads="1"/>
            </p:cNvSpPr>
            <p:nvPr/>
          </p:nvSpPr>
          <p:spPr bwMode="auto">
            <a:xfrm>
              <a:off x="5399088" y="5907088"/>
              <a:ext cx="301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Montcalm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154"/>
            <p:cNvSpPr>
              <a:spLocks noChangeArrowheads="1"/>
            </p:cNvSpPr>
            <p:nvPr/>
          </p:nvSpPr>
          <p:spPr bwMode="auto">
            <a:xfrm>
              <a:off x="4613276" y="5675313"/>
              <a:ext cx="323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Thompson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155"/>
            <p:cNvSpPr>
              <a:spLocks noChangeArrowheads="1"/>
            </p:cNvSpPr>
            <p:nvPr/>
          </p:nvSpPr>
          <p:spPr bwMode="auto">
            <a:xfrm>
              <a:off x="2071688" y="5568951"/>
              <a:ext cx="190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Albert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156"/>
            <p:cNvSpPr>
              <a:spLocks noChangeArrowheads="1"/>
            </p:cNvSpPr>
            <p:nvPr/>
          </p:nvSpPr>
          <p:spPr bwMode="auto">
            <a:xfrm>
              <a:off x="3617913" y="3371851"/>
              <a:ext cx="1397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Ste.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157"/>
            <p:cNvSpPr>
              <a:spLocks noChangeArrowheads="1"/>
            </p:cNvSpPr>
            <p:nvPr/>
          </p:nvSpPr>
          <p:spPr bwMode="auto">
            <a:xfrm>
              <a:off x="3600451" y="3454401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158"/>
            <p:cNvSpPr>
              <a:spLocks noChangeArrowheads="1"/>
            </p:cNvSpPr>
            <p:nvPr/>
          </p:nvSpPr>
          <p:spPr bwMode="auto">
            <a:xfrm>
              <a:off x="4649788" y="4716463"/>
              <a:ext cx="244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Portage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159"/>
            <p:cNvSpPr>
              <a:spLocks noChangeArrowheads="1"/>
            </p:cNvSpPr>
            <p:nvPr/>
          </p:nvSpPr>
          <p:spPr bwMode="auto">
            <a:xfrm>
              <a:off x="4733926" y="4797426"/>
              <a:ext cx="76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60"/>
            <p:cNvSpPr>
              <a:spLocks noChangeArrowheads="1"/>
            </p:cNvSpPr>
            <p:nvPr/>
          </p:nvSpPr>
          <p:spPr bwMode="auto">
            <a:xfrm>
              <a:off x="4668838" y="4878388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Prairie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161"/>
            <p:cNvSpPr>
              <a:spLocks noChangeArrowheads="1"/>
            </p:cNvSpPr>
            <p:nvPr/>
          </p:nvSpPr>
          <p:spPr bwMode="auto">
            <a:xfrm>
              <a:off x="4800601" y="6000751"/>
              <a:ext cx="238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Stanley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162"/>
            <p:cNvSpPr>
              <a:spLocks noChangeArrowheads="1"/>
            </p:cNvSpPr>
            <p:nvPr/>
          </p:nvSpPr>
          <p:spPr bwMode="auto">
            <a:xfrm>
              <a:off x="3448051" y="3984626"/>
              <a:ext cx="2921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Rosedale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163"/>
            <p:cNvSpPr>
              <a:spLocks noChangeArrowheads="1"/>
            </p:cNvSpPr>
            <p:nvPr/>
          </p:nvSpPr>
          <p:spPr bwMode="auto">
            <a:xfrm>
              <a:off x="5064126" y="4500563"/>
              <a:ext cx="342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Woodlands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164"/>
            <p:cNvSpPr>
              <a:spLocks noChangeArrowheads="1"/>
            </p:cNvSpPr>
            <p:nvPr/>
          </p:nvSpPr>
          <p:spPr bwMode="auto">
            <a:xfrm>
              <a:off x="2952751" y="3827463"/>
              <a:ext cx="1555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Rectangle 165"/>
            <p:cNvSpPr>
              <a:spLocks noChangeArrowheads="1"/>
            </p:cNvSpPr>
            <p:nvPr/>
          </p:nvSpPr>
          <p:spPr bwMode="auto">
            <a:xfrm>
              <a:off x="2914651" y="3908426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(South)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166"/>
            <p:cNvSpPr>
              <a:spLocks noChangeArrowheads="1"/>
            </p:cNvSpPr>
            <p:nvPr/>
          </p:nvSpPr>
          <p:spPr bwMode="auto">
            <a:xfrm>
              <a:off x="4862513" y="3865563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Coldwell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167"/>
            <p:cNvSpPr>
              <a:spLocks noChangeArrowheads="1"/>
            </p:cNvSpPr>
            <p:nvPr/>
          </p:nvSpPr>
          <p:spPr bwMode="auto">
            <a:xfrm>
              <a:off x="2290763" y="2897188"/>
              <a:ext cx="3270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Grandview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168"/>
            <p:cNvSpPr>
              <a:spLocks noChangeArrowheads="1"/>
            </p:cNvSpPr>
            <p:nvPr/>
          </p:nvSpPr>
          <p:spPr bwMode="auto">
            <a:xfrm>
              <a:off x="3641726" y="5229226"/>
              <a:ext cx="190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169"/>
            <p:cNvSpPr>
              <a:spLocks noChangeArrowheads="1"/>
            </p:cNvSpPr>
            <p:nvPr/>
          </p:nvSpPr>
          <p:spPr bwMode="auto">
            <a:xfrm>
              <a:off x="3608388" y="5310188"/>
              <a:ext cx="257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Cypress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170"/>
            <p:cNvSpPr>
              <a:spLocks noChangeArrowheads="1"/>
            </p:cNvSpPr>
            <p:nvPr/>
          </p:nvSpPr>
          <p:spPr bwMode="auto">
            <a:xfrm>
              <a:off x="4652963" y="3568701"/>
              <a:ext cx="2857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Eriksdale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171"/>
            <p:cNvSpPr>
              <a:spLocks noChangeArrowheads="1"/>
            </p:cNvSpPr>
            <p:nvPr/>
          </p:nvSpPr>
          <p:spPr bwMode="auto">
            <a:xfrm>
              <a:off x="2979738" y="5942013"/>
              <a:ext cx="2222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Morton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172"/>
            <p:cNvSpPr>
              <a:spLocks noChangeArrowheads="1"/>
            </p:cNvSpPr>
            <p:nvPr/>
          </p:nvSpPr>
          <p:spPr bwMode="auto">
            <a:xfrm>
              <a:off x="4416426" y="3278188"/>
              <a:ext cx="269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Siglunes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173"/>
            <p:cNvSpPr>
              <a:spLocks noChangeArrowheads="1"/>
            </p:cNvSpPr>
            <p:nvPr/>
          </p:nvSpPr>
          <p:spPr bwMode="auto">
            <a:xfrm>
              <a:off x="2911476" y="5572126"/>
              <a:ext cx="3397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Whitewater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Rectangle 174"/>
            <p:cNvSpPr>
              <a:spLocks noChangeArrowheads="1"/>
            </p:cNvSpPr>
            <p:nvPr/>
          </p:nvSpPr>
          <p:spPr bwMode="auto">
            <a:xfrm>
              <a:off x="2278063" y="2995613"/>
              <a:ext cx="133350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Valley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175"/>
            <p:cNvSpPr>
              <a:spLocks noChangeArrowheads="1"/>
            </p:cNvSpPr>
            <p:nvPr/>
          </p:nvSpPr>
          <p:spPr bwMode="auto">
            <a:xfrm>
              <a:off x="2286001" y="3054351"/>
              <a:ext cx="1174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176"/>
            <p:cNvSpPr>
              <a:spLocks noChangeArrowheads="1"/>
            </p:cNvSpPr>
            <p:nvPr/>
          </p:nvSpPr>
          <p:spPr bwMode="auto">
            <a:xfrm>
              <a:off x="2298701" y="3114676"/>
              <a:ext cx="920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63A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177"/>
            <p:cNvSpPr>
              <a:spLocks noChangeArrowheads="1"/>
            </p:cNvSpPr>
            <p:nvPr/>
          </p:nvSpPr>
          <p:spPr bwMode="auto">
            <a:xfrm>
              <a:off x="5700713" y="5264151"/>
              <a:ext cx="2222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Ritchot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178"/>
            <p:cNvSpPr>
              <a:spLocks noChangeArrowheads="1"/>
            </p:cNvSpPr>
            <p:nvPr/>
          </p:nvSpPr>
          <p:spPr bwMode="auto">
            <a:xfrm>
              <a:off x="4789488" y="5186363"/>
              <a:ext cx="1651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179"/>
            <p:cNvSpPr>
              <a:spLocks noChangeArrowheads="1"/>
            </p:cNvSpPr>
            <p:nvPr/>
          </p:nvSpPr>
          <p:spPr bwMode="auto">
            <a:xfrm>
              <a:off x="2333626" y="3790951"/>
              <a:ext cx="295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Rossburn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80"/>
            <p:cNvSpPr>
              <a:spLocks noChangeArrowheads="1"/>
            </p:cNvSpPr>
            <p:nvPr/>
          </p:nvSpPr>
          <p:spPr bwMode="auto">
            <a:xfrm>
              <a:off x="3532188" y="4584701"/>
              <a:ext cx="2762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Langford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" name="Rectangle 181"/>
            <p:cNvSpPr>
              <a:spLocks noChangeArrowheads="1"/>
            </p:cNvSpPr>
            <p:nvPr/>
          </p:nvSpPr>
          <p:spPr bwMode="auto">
            <a:xfrm>
              <a:off x="2000251" y="4895851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Wallace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Rectangle 182"/>
            <p:cNvSpPr>
              <a:spLocks noChangeArrowheads="1"/>
            </p:cNvSpPr>
            <p:nvPr/>
          </p:nvSpPr>
          <p:spPr bwMode="auto">
            <a:xfrm>
              <a:off x="5402263" y="4792663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Rosser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Rectangle 183"/>
            <p:cNvSpPr>
              <a:spLocks noChangeArrowheads="1"/>
            </p:cNvSpPr>
            <p:nvPr/>
          </p:nvSpPr>
          <p:spPr bwMode="auto">
            <a:xfrm>
              <a:off x="2678113" y="3124201"/>
              <a:ext cx="2127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Gilbert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" name="Rectangle 184"/>
            <p:cNvSpPr>
              <a:spLocks noChangeArrowheads="1"/>
            </p:cNvSpPr>
            <p:nvPr/>
          </p:nvSpPr>
          <p:spPr bwMode="auto">
            <a:xfrm>
              <a:off x="2684463" y="3205163"/>
              <a:ext cx="2000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Plains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" name="Rectangle 185"/>
            <p:cNvSpPr>
              <a:spLocks noChangeArrowheads="1"/>
            </p:cNvSpPr>
            <p:nvPr/>
          </p:nvSpPr>
          <p:spPr bwMode="auto">
            <a:xfrm>
              <a:off x="5675313" y="4710113"/>
              <a:ext cx="1397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West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Rectangle 186"/>
            <p:cNvSpPr>
              <a:spLocks noChangeArrowheads="1"/>
            </p:cNvSpPr>
            <p:nvPr/>
          </p:nvSpPr>
          <p:spPr bwMode="auto">
            <a:xfrm>
              <a:off x="5702301" y="4779963"/>
              <a:ext cx="8572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" name="Rectangle 187"/>
            <p:cNvSpPr>
              <a:spLocks noChangeArrowheads="1"/>
            </p:cNvSpPr>
            <p:nvPr/>
          </p:nvSpPr>
          <p:spPr bwMode="auto">
            <a:xfrm>
              <a:off x="5681663" y="4849813"/>
              <a:ext cx="1270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Paul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88"/>
            <p:cNvSpPr>
              <a:spLocks noChangeArrowheads="1"/>
            </p:cNvSpPr>
            <p:nvPr/>
          </p:nvSpPr>
          <p:spPr bwMode="auto">
            <a:xfrm>
              <a:off x="4387851" y="5940426"/>
              <a:ext cx="2762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Pembina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Rectangle 189"/>
            <p:cNvSpPr>
              <a:spLocks noChangeArrowheads="1"/>
            </p:cNvSpPr>
            <p:nvPr/>
          </p:nvSpPr>
          <p:spPr bwMode="auto">
            <a:xfrm>
              <a:off x="3336926" y="5815013"/>
              <a:ext cx="269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Killarney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Rectangle 190"/>
            <p:cNvSpPr>
              <a:spLocks noChangeArrowheads="1"/>
            </p:cNvSpPr>
            <p:nvPr/>
          </p:nvSpPr>
          <p:spPr bwMode="auto">
            <a:xfrm>
              <a:off x="3448051" y="5897563"/>
              <a:ext cx="47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Rectangle 191"/>
            <p:cNvSpPr>
              <a:spLocks noChangeArrowheads="1"/>
            </p:cNvSpPr>
            <p:nvPr/>
          </p:nvSpPr>
          <p:spPr bwMode="auto">
            <a:xfrm>
              <a:off x="3378201" y="6059488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Turtle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Rectangle 192"/>
            <p:cNvSpPr>
              <a:spLocks noChangeArrowheads="1"/>
            </p:cNvSpPr>
            <p:nvPr/>
          </p:nvSpPr>
          <p:spPr bwMode="auto">
            <a:xfrm>
              <a:off x="3328988" y="6138863"/>
              <a:ext cx="2857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Mountain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Rectangle 193"/>
            <p:cNvSpPr>
              <a:spLocks noChangeArrowheads="1"/>
            </p:cNvSpPr>
            <p:nvPr/>
          </p:nvSpPr>
          <p:spPr bwMode="auto">
            <a:xfrm>
              <a:off x="2039938" y="2773363"/>
              <a:ext cx="269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Hillsburg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Rectangle 194"/>
            <p:cNvSpPr>
              <a:spLocks noChangeArrowheads="1"/>
            </p:cNvSpPr>
            <p:nvPr/>
          </p:nvSpPr>
          <p:spPr bwMode="auto">
            <a:xfrm>
              <a:off x="5319713" y="3841751"/>
              <a:ext cx="317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Armstrong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Rectangle 195"/>
            <p:cNvSpPr>
              <a:spLocks noChangeArrowheads="1"/>
            </p:cNvSpPr>
            <p:nvPr/>
          </p:nvSpPr>
          <p:spPr bwMode="auto">
            <a:xfrm>
              <a:off x="2736851" y="3438526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Rectangle 196"/>
            <p:cNvSpPr>
              <a:spLocks noChangeArrowheads="1"/>
            </p:cNvSpPr>
            <p:nvPr/>
          </p:nvSpPr>
          <p:spPr bwMode="auto">
            <a:xfrm>
              <a:off x="2798763" y="3519488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Rectangle 197"/>
            <p:cNvSpPr>
              <a:spLocks noChangeArrowheads="1"/>
            </p:cNvSpPr>
            <p:nvPr/>
          </p:nvSpPr>
          <p:spPr bwMode="auto">
            <a:xfrm>
              <a:off x="2803526" y="3600451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17,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Rectangle 198"/>
            <p:cNvSpPr>
              <a:spLocks noChangeArrowheads="1"/>
            </p:cNvSpPr>
            <p:nvPr/>
          </p:nvSpPr>
          <p:spPr bwMode="auto">
            <a:xfrm>
              <a:off x="2668588" y="3760788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Rectangle 199"/>
            <p:cNvSpPr>
              <a:spLocks noChangeArrowheads="1"/>
            </p:cNvSpPr>
            <p:nvPr/>
          </p:nvSpPr>
          <p:spPr bwMode="auto">
            <a:xfrm>
              <a:off x="5421313" y="5011738"/>
              <a:ext cx="231775" cy="68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Headingley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Rectangle 200"/>
            <p:cNvSpPr>
              <a:spLocks noChangeArrowheads="1"/>
            </p:cNvSpPr>
            <p:nvPr/>
          </p:nvSpPr>
          <p:spPr bwMode="auto">
            <a:xfrm>
              <a:off x="2635251" y="5927726"/>
              <a:ext cx="3429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Winchester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0" name="Rectangle 201"/>
            <p:cNvSpPr>
              <a:spLocks noChangeArrowheads="1"/>
            </p:cNvSpPr>
            <p:nvPr/>
          </p:nvSpPr>
          <p:spPr bwMode="auto">
            <a:xfrm>
              <a:off x="5251451" y="4762501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1" name="Rectangle 202"/>
            <p:cNvSpPr>
              <a:spLocks noChangeArrowheads="1"/>
            </p:cNvSpPr>
            <p:nvPr/>
          </p:nvSpPr>
          <p:spPr bwMode="auto">
            <a:xfrm>
              <a:off x="5226051" y="4843463"/>
              <a:ext cx="1555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Fran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2" name="Rectangle 203"/>
            <p:cNvSpPr>
              <a:spLocks noChangeArrowheads="1"/>
            </p:cNvSpPr>
            <p:nvPr/>
          </p:nvSpPr>
          <p:spPr bwMode="auto">
            <a:xfrm>
              <a:off x="4949826" y="5681663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Rectangle 204"/>
            <p:cNvSpPr>
              <a:spLocks noChangeArrowheads="1"/>
            </p:cNvSpPr>
            <p:nvPr/>
          </p:nvSpPr>
          <p:spPr bwMode="auto">
            <a:xfrm>
              <a:off x="5351463" y="5619751"/>
              <a:ext cx="203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Morris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Rectangle 206"/>
            <p:cNvSpPr>
              <a:spLocks noChangeArrowheads="1"/>
            </p:cNvSpPr>
            <p:nvPr/>
          </p:nvSpPr>
          <p:spPr bwMode="auto">
            <a:xfrm>
              <a:off x="3487738" y="5454650"/>
              <a:ext cx="330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Strathcona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" name="Rectangle 207"/>
            <p:cNvSpPr>
              <a:spLocks noChangeArrowheads="1"/>
            </p:cNvSpPr>
            <p:nvPr/>
          </p:nvSpPr>
          <p:spPr bwMode="auto">
            <a:xfrm>
              <a:off x="3546475" y="3697288"/>
              <a:ext cx="298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McCreary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" name="Rectangle 208"/>
            <p:cNvSpPr>
              <a:spLocks noChangeArrowheads="1"/>
            </p:cNvSpPr>
            <p:nvPr/>
          </p:nvSpPr>
          <p:spPr bwMode="auto">
            <a:xfrm>
              <a:off x="5583238" y="4954588"/>
              <a:ext cx="2889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Winnipeg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" name="Rectangle 209"/>
            <p:cNvSpPr>
              <a:spLocks noChangeArrowheads="1"/>
            </p:cNvSpPr>
            <p:nvPr/>
          </p:nvSpPr>
          <p:spPr bwMode="auto">
            <a:xfrm>
              <a:off x="2097088" y="3730625"/>
              <a:ext cx="184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Silver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" name="Rectangle 210"/>
            <p:cNvSpPr>
              <a:spLocks noChangeArrowheads="1"/>
            </p:cNvSpPr>
            <p:nvPr/>
          </p:nvSpPr>
          <p:spPr bwMode="auto">
            <a:xfrm>
              <a:off x="2092325" y="3811588"/>
              <a:ext cx="1936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Creek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Rectangle 211"/>
            <p:cNvSpPr>
              <a:spLocks noChangeArrowheads="1"/>
            </p:cNvSpPr>
            <p:nvPr/>
          </p:nvSpPr>
          <p:spPr bwMode="auto">
            <a:xfrm>
              <a:off x="4195763" y="4243388"/>
              <a:ext cx="2889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Lakeview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" name="Rectangle 212"/>
            <p:cNvSpPr>
              <a:spLocks noChangeArrowheads="1"/>
            </p:cNvSpPr>
            <p:nvPr/>
          </p:nvSpPr>
          <p:spPr bwMode="auto">
            <a:xfrm>
              <a:off x="4025900" y="4556125"/>
              <a:ext cx="365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Westbourne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" name="Rectangle 213"/>
            <p:cNvSpPr>
              <a:spLocks noChangeArrowheads="1"/>
            </p:cNvSpPr>
            <p:nvPr/>
          </p:nvSpPr>
          <p:spPr bwMode="auto">
            <a:xfrm>
              <a:off x="2906713" y="4379913"/>
              <a:ext cx="3587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Saskatchewan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" name="Rectangle 214"/>
            <p:cNvSpPr>
              <a:spLocks noChangeArrowheads="1"/>
            </p:cNvSpPr>
            <p:nvPr/>
          </p:nvSpPr>
          <p:spPr bwMode="auto">
            <a:xfrm>
              <a:off x="3711575" y="6026150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Roblin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Rectangle 215"/>
            <p:cNvSpPr>
              <a:spLocks noChangeArrowheads="1"/>
            </p:cNvSpPr>
            <p:nvPr/>
          </p:nvSpPr>
          <p:spPr bwMode="auto">
            <a:xfrm>
              <a:off x="5302250" y="5262563"/>
              <a:ext cx="333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Macdonald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" name="Rectangle 216"/>
            <p:cNvSpPr>
              <a:spLocks noChangeArrowheads="1"/>
            </p:cNvSpPr>
            <p:nvPr/>
          </p:nvSpPr>
          <p:spPr bwMode="auto">
            <a:xfrm>
              <a:off x="4211638" y="5573713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Lorne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" name="Rectangle 217"/>
            <p:cNvSpPr>
              <a:spLocks noChangeArrowheads="1"/>
            </p:cNvSpPr>
            <p:nvPr/>
          </p:nvSpPr>
          <p:spPr bwMode="auto">
            <a:xfrm>
              <a:off x="4787900" y="5445125"/>
              <a:ext cx="244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Dufferin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" name="Rectangle 218"/>
            <p:cNvSpPr>
              <a:spLocks noChangeArrowheads="1"/>
            </p:cNvSpPr>
            <p:nvPr/>
          </p:nvSpPr>
          <p:spPr bwMode="auto">
            <a:xfrm>
              <a:off x="1935163" y="5942013"/>
              <a:ext cx="238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Edward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" name="Rectangle 219"/>
            <p:cNvSpPr>
              <a:spLocks noChangeArrowheads="1"/>
            </p:cNvSpPr>
            <p:nvPr/>
          </p:nvSpPr>
          <p:spPr bwMode="auto">
            <a:xfrm>
              <a:off x="5753100" y="3951288"/>
              <a:ext cx="171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Gimli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" name="Rectangle 220"/>
            <p:cNvSpPr>
              <a:spLocks noChangeArrowheads="1"/>
            </p:cNvSpPr>
            <p:nvPr/>
          </p:nvSpPr>
          <p:spPr bwMode="auto">
            <a:xfrm>
              <a:off x="2481263" y="5267325"/>
              <a:ext cx="1873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Sifton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Rectangle 221"/>
            <p:cNvSpPr>
              <a:spLocks noChangeArrowheads="1"/>
            </p:cNvSpPr>
            <p:nvPr/>
          </p:nvSpPr>
          <p:spPr bwMode="auto">
            <a:xfrm>
              <a:off x="1884363" y="4152900"/>
              <a:ext cx="1778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Ellice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" name="Rectangle 222"/>
            <p:cNvSpPr>
              <a:spLocks noChangeArrowheads="1"/>
            </p:cNvSpPr>
            <p:nvPr/>
          </p:nvSpPr>
          <p:spPr bwMode="auto">
            <a:xfrm>
              <a:off x="4025900" y="5272088"/>
              <a:ext cx="238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Victoria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" name="Rectangle 223"/>
            <p:cNvSpPr>
              <a:spLocks noChangeArrowheads="1"/>
            </p:cNvSpPr>
            <p:nvPr/>
          </p:nvSpPr>
          <p:spPr bwMode="auto">
            <a:xfrm>
              <a:off x="1882775" y="4525963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Archie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" name="Rectangle 224"/>
            <p:cNvSpPr>
              <a:spLocks noChangeArrowheads="1"/>
            </p:cNvSpPr>
            <p:nvPr/>
          </p:nvSpPr>
          <p:spPr bwMode="auto">
            <a:xfrm>
              <a:off x="1989138" y="5264150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Pipestone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" name="Rectangle 225"/>
            <p:cNvSpPr>
              <a:spLocks noChangeArrowheads="1"/>
            </p:cNvSpPr>
            <p:nvPr/>
          </p:nvSpPr>
          <p:spPr bwMode="auto">
            <a:xfrm>
              <a:off x="2208213" y="5916613"/>
              <a:ext cx="196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Arthur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" name="Rectangle 226"/>
            <p:cNvSpPr>
              <a:spLocks noChangeArrowheads="1"/>
            </p:cNvSpPr>
            <p:nvPr/>
          </p:nvSpPr>
          <p:spPr bwMode="auto">
            <a:xfrm>
              <a:off x="2690813" y="4005263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Strathclair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" name="Rectangle 227"/>
            <p:cNvSpPr>
              <a:spLocks noChangeArrowheads="1"/>
            </p:cNvSpPr>
            <p:nvPr/>
          </p:nvSpPr>
          <p:spPr bwMode="auto">
            <a:xfrm>
              <a:off x="3222625" y="4959350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Elton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" name="Rectangle 228"/>
            <p:cNvSpPr>
              <a:spLocks noChangeArrowheads="1"/>
            </p:cNvSpPr>
            <p:nvPr/>
          </p:nvSpPr>
          <p:spPr bwMode="auto">
            <a:xfrm>
              <a:off x="5662613" y="3222625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Bifrost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" name="Rectangle 229"/>
            <p:cNvSpPr>
              <a:spLocks noChangeArrowheads="1"/>
            </p:cNvSpPr>
            <p:nvPr/>
          </p:nvSpPr>
          <p:spPr bwMode="auto">
            <a:xfrm>
              <a:off x="3860800" y="3213100"/>
              <a:ext cx="2190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Alonsa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8" name="Rectangle 230"/>
            <p:cNvSpPr>
              <a:spLocks noChangeArrowheads="1"/>
            </p:cNvSpPr>
            <p:nvPr/>
          </p:nvSpPr>
          <p:spPr bwMode="auto">
            <a:xfrm>
              <a:off x="5840413" y="4471988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" name="Rectangle 231"/>
            <p:cNvSpPr>
              <a:spLocks noChangeArrowheads="1"/>
            </p:cNvSpPr>
            <p:nvPr/>
          </p:nvSpPr>
          <p:spPr bwMode="auto">
            <a:xfrm>
              <a:off x="5757863" y="4552950"/>
              <a:ext cx="269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Andrews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0" name="Rectangle 232"/>
            <p:cNvSpPr>
              <a:spLocks noChangeArrowheads="1"/>
            </p:cNvSpPr>
            <p:nvPr/>
          </p:nvSpPr>
          <p:spPr bwMode="auto">
            <a:xfrm>
              <a:off x="2990850" y="3100388"/>
              <a:ext cx="2603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Dauphin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1" name="Rectangle 233"/>
            <p:cNvSpPr>
              <a:spLocks noChangeArrowheads="1"/>
            </p:cNvSpPr>
            <p:nvPr/>
          </p:nvSpPr>
          <p:spPr bwMode="auto">
            <a:xfrm>
              <a:off x="3179763" y="4076700"/>
              <a:ext cx="3460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Clanwilliam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2" name="Rectangle 234"/>
            <p:cNvSpPr>
              <a:spLocks noChangeArrowheads="1"/>
            </p:cNvSpPr>
            <p:nvPr/>
          </p:nvSpPr>
          <p:spPr bwMode="auto">
            <a:xfrm>
              <a:off x="1868488" y="3359150"/>
              <a:ext cx="3619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Shellmouth-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" name="Rectangle 235"/>
            <p:cNvSpPr>
              <a:spLocks noChangeArrowheads="1"/>
            </p:cNvSpPr>
            <p:nvPr/>
          </p:nvSpPr>
          <p:spPr bwMode="auto">
            <a:xfrm>
              <a:off x="1928813" y="3441700"/>
              <a:ext cx="241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Boulton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" name="Rectangle 236"/>
            <p:cNvSpPr>
              <a:spLocks noChangeArrowheads="1"/>
            </p:cNvSpPr>
            <p:nvPr/>
          </p:nvSpPr>
          <p:spPr bwMode="auto">
            <a:xfrm>
              <a:off x="2481263" y="4525963"/>
              <a:ext cx="2603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Hamiota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" name="Rectangle 237"/>
            <p:cNvSpPr>
              <a:spLocks noChangeArrowheads="1"/>
            </p:cNvSpPr>
            <p:nvPr/>
          </p:nvSpPr>
          <p:spPr bwMode="auto">
            <a:xfrm>
              <a:off x="4125913" y="4835525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" name="Rectangle 238"/>
            <p:cNvSpPr>
              <a:spLocks noChangeArrowheads="1"/>
            </p:cNvSpPr>
            <p:nvPr/>
          </p:nvSpPr>
          <p:spPr bwMode="auto">
            <a:xfrm>
              <a:off x="4103688" y="4916488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Norfolk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" name="Rectangle 239"/>
            <p:cNvSpPr>
              <a:spLocks noChangeArrowheads="1"/>
            </p:cNvSpPr>
            <p:nvPr/>
          </p:nvSpPr>
          <p:spPr bwMode="auto">
            <a:xfrm>
              <a:off x="3798888" y="5734050"/>
              <a:ext cx="206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Argyle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" name="Rectangle 240"/>
            <p:cNvSpPr>
              <a:spLocks noChangeArrowheads="1"/>
            </p:cNvSpPr>
            <p:nvPr/>
          </p:nvSpPr>
          <p:spPr bwMode="auto">
            <a:xfrm>
              <a:off x="4346575" y="5203825"/>
              <a:ext cx="190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" name="Rectangle 241"/>
            <p:cNvSpPr>
              <a:spLocks noChangeArrowheads="1"/>
            </p:cNvSpPr>
            <p:nvPr/>
          </p:nvSpPr>
          <p:spPr bwMode="auto">
            <a:xfrm>
              <a:off x="4329113" y="5284788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Norfolk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" name="Rectangle 242"/>
            <p:cNvSpPr>
              <a:spLocks noChangeArrowheads="1"/>
            </p:cNvSpPr>
            <p:nvPr/>
          </p:nvSpPr>
          <p:spPr bwMode="auto">
            <a:xfrm>
              <a:off x="3179763" y="5327650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Oakland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" name="Rectangle 243"/>
            <p:cNvSpPr>
              <a:spLocks noChangeArrowheads="1"/>
            </p:cNvSpPr>
            <p:nvPr/>
          </p:nvSpPr>
          <p:spPr bwMode="auto">
            <a:xfrm>
              <a:off x="4087813" y="5970588"/>
              <a:ext cx="2127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Louise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" name="Rectangle 244"/>
            <p:cNvSpPr>
              <a:spLocks noChangeArrowheads="1"/>
            </p:cNvSpPr>
            <p:nvPr/>
          </p:nvSpPr>
          <p:spPr bwMode="auto">
            <a:xfrm>
              <a:off x="2954338" y="4154488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Harrison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" name="Rectangle 245"/>
            <p:cNvSpPr>
              <a:spLocks noChangeArrowheads="1"/>
            </p:cNvSpPr>
            <p:nvPr/>
          </p:nvSpPr>
          <p:spPr bwMode="auto">
            <a:xfrm>
              <a:off x="5168900" y="3286125"/>
              <a:ext cx="2032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Fisher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" name="Rectangle 246"/>
            <p:cNvSpPr>
              <a:spLocks noChangeArrowheads="1"/>
            </p:cNvSpPr>
            <p:nvPr/>
          </p:nvSpPr>
          <p:spPr bwMode="auto">
            <a:xfrm>
              <a:off x="3700463" y="4343400"/>
              <a:ext cx="3460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Lansdowne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" name="Rectangle 247"/>
            <p:cNvSpPr>
              <a:spLocks noChangeArrowheads="1"/>
            </p:cNvSpPr>
            <p:nvPr/>
          </p:nvSpPr>
          <p:spPr bwMode="auto">
            <a:xfrm>
              <a:off x="3203575" y="4243388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Minto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" name="Rectangle 248"/>
            <p:cNvSpPr>
              <a:spLocks noChangeArrowheads="1"/>
            </p:cNvSpPr>
            <p:nvPr/>
          </p:nvSpPr>
          <p:spPr bwMode="auto">
            <a:xfrm>
              <a:off x="5462588" y="4394200"/>
              <a:ext cx="3206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Rockwood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" name="Rectangle 249"/>
            <p:cNvSpPr>
              <a:spLocks noChangeArrowheads="1"/>
            </p:cNvSpPr>
            <p:nvPr/>
          </p:nvSpPr>
          <p:spPr bwMode="auto">
            <a:xfrm>
              <a:off x="2849563" y="4832350"/>
              <a:ext cx="1524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Daly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Rectangle 250"/>
            <p:cNvSpPr>
              <a:spLocks noChangeArrowheads="1"/>
            </p:cNvSpPr>
            <p:nvPr/>
          </p:nvSpPr>
          <p:spPr bwMode="auto">
            <a:xfrm>
              <a:off x="2695575" y="4627563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Blanshard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9" name="Rectangle 251"/>
            <p:cNvSpPr>
              <a:spLocks noChangeArrowheads="1"/>
            </p:cNvSpPr>
            <p:nvPr/>
          </p:nvSpPr>
          <p:spPr bwMode="auto">
            <a:xfrm>
              <a:off x="1822450" y="1855788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Swan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0" name="Rectangle 252"/>
            <p:cNvSpPr>
              <a:spLocks noChangeArrowheads="1"/>
            </p:cNvSpPr>
            <p:nvPr/>
          </p:nvSpPr>
          <p:spPr bwMode="auto">
            <a:xfrm>
              <a:off x="1825625" y="1936750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1" name="Rectangle 253"/>
            <p:cNvSpPr>
              <a:spLocks noChangeArrowheads="1"/>
            </p:cNvSpPr>
            <p:nvPr/>
          </p:nvSpPr>
          <p:spPr bwMode="auto">
            <a:xfrm>
              <a:off x="2635250" y="2070100"/>
              <a:ext cx="2857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Mountain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Rectangle 254"/>
            <p:cNvSpPr>
              <a:spLocks noChangeArrowheads="1"/>
            </p:cNvSpPr>
            <p:nvPr/>
          </p:nvSpPr>
          <p:spPr bwMode="auto">
            <a:xfrm>
              <a:off x="2662238" y="2151063"/>
              <a:ext cx="231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(South)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3" name="Rectangle 255"/>
            <p:cNvSpPr>
              <a:spLocks noChangeArrowheads="1"/>
            </p:cNvSpPr>
            <p:nvPr/>
          </p:nvSpPr>
          <p:spPr bwMode="auto">
            <a:xfrm>
              <a:off x="2155825" y="1271588"/>
              <a:ext cx="2857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Mountain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4" name="Rectangle 256"/>
            <p:cNvSpPr>
              <a:spLocks noChangeArrowheads="1"/>
            </p:cNvSpPr>
            <p:nvPr/>
          </p:nvSpPr>
          <p:spPr bwMode="auto">
            <a:xfrm>
              <a:off x="2189163" y="1352550"/>
              <a:ext cx="2190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(North)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5" name="Rectangle 257"/>
            <p:cNvSpPr>
              <a:spLocks noChangeArrowheads="1"/>
            </p:cNvSpPr>
            <p:nvPr/>
          </p:nvSpPr>
          <p:spPr bwMode="auto">
            <a:xfrm>
              <a:off x="1806575" y="838200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Rectangle 258"/>
            <p:cNvSpPr>
              <a:spLocks noChangeArrowheads="1"/>
            </p:cNvSpPr>
            <p:nvPr/>
          </p:nvSpPr>
          <p:spPr bwMode="auto">
            <a:xfrm>
              <a:off x="1868488" y="919163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" name="Rectangle 259"/>
            <p:cNvSpPr>
              <a:spLocks noChangeArrowheads="1"/>
            </p:cNvSpPr>
            <p:nvPr/>
          </p:nvSpPr>
          <p:spPr bwMode="auto">
            <a:xfrm>
              <a:off x="1873250" y="10001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20,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Rectangle 260"/>
            <p:cNvSpPr>
              <a:spLocks noChangeArrowheads="1"/>
            </p:cNvSpPr>
            <p:nvPr/>
          </p:nvSpPr>
          <p:spPr bwMode="auto">
            <a:xfrm>
              <a:off x="1730375" y="1160463"/>
              <a:ext cx="4000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9" name="Rectangle 261"/>
            <p:cNvSpPr>
              <a:spLocks noChangeArrowheads="1"/>
            </p:cNvSpPr>
            <p:nvPr/>
          </p:nvSpPr>
          <p:spPr bwMode="auto">
            <a:xfrm>
              <a:off x="1839913" y="1322388"/>
              <a:ext cx="180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North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0" name="Rectangle 262"/>
            <p:cNvSpPr>
              <a:spLocks noChangeArrowheads="1"/>
            </p:cNvSpPr>
            <p:nvPr/>
          </p:nvSpPr>
          <p:spPr bwMode="auto">
            <a:xfrm>
              <a:off x="1858963" y="1403350"/>
              <a:ext cx="142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1" name="Rectangle 263"/>
            <p:cNvSpPr>
              <a:spLocks noChangeArrowheads="1"/>
            </p:cNvSpPr>
            <p:nvPr/>
          </p:nvSpPr>
          <p:spPr bwMode="auto">
            <a:xfrm>
              <a:off x="2163763" y="1703388"/>
              <a:ext cx="295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Minitonas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2" name="Rectangle 264"/>
            <p:cNvSpPr>
              <a:spLocks noChangeArrowheads="1"/>
            </p:cNvSpPr>
            <p:nvPr/>
          </p:nvSpPr>
          <p:spPr bwMode="auto">
            <a:xfrm>
              <a:off x="6696075" y="5356225"/>
              <a:ext cx="2889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Reynolds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3" name="Rectangle 265"/>
            <p:cNvSpPr>
              <a:spLocks noChangeArrowheads="1"/>
            </p:cNvSpPr>
            <p:nvPr/>
          </p:nvSpPr>
          <p:spPr bwMode="auto">
            <a:xfrm>
              <a:off x="6607175" y="4318000"/>
              <a:ext cx="130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4" name="Rectangle 266"/>
            <p:cNvSpPr>
              <a:spLocks noChangeArrowheads="1"/>
            </p:cNvSpPr>
            <p:nvPr/>
          </p:nvSpPr>
          <p:spPr bwMode="auto">
            <a:xfrm>
              <a:off x="6623050" y="439896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du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5" name="Rectangle 267"/>
            <p:cNvSpPr>
              <a:spLocks noChangeArrowheads="1"/>
            </p:cNvSpPr>
            <p:nvPr/>
          </p:nvSpPr>
          <p:spPr bwMode="auto">
            <a:xfrm>
              <a:off x="6559550" y="4479925"/>
              <a:ext cx="225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Bonnet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" name="Rectangle 268"/>
            <p:cNvSpPr>
              <a:spLocks noChangeArrowheads="1"/>
            </p:cNvSpPr>
            <p:nvPr/>
          </p:nvSpPr>
          <p:spPr bwMode="auto">
            <a:xfrm>
              <a:off x="6137275" y="4616450"/>
              <a:ext cx="3651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Brokenhead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Rectangle 269"/>
            <p:cNvSpPr>
              <a:spLocks noChangeArrowheads="1"/>
            </p:cNvSpPr>
            <p:nvPr/>
          </p:nvSpPr>
          <p:spPr bwMode="auto">
            <a:xfrm>
              <a:off x="6249988" y="5275263"/>
              <a:ext cx="1397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Ste.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8" name="Rectangle 270"/>
            <p:cNvSpPr>
              <a:spLocks noChangeArrowheads="1"/>
            </p:cNvSpPr>
            <p:nvPr/>
          </p:nvSpPr>
          <p:spPr bwMode="auto">
            <a:xfrm>
              <a:off x="6232525" y="5356225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Anne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9" name="Rectangle 271"/>
            <p:cNvSpPr>
              <a:spLocks noChangeArrowheads="1"/>
            </p:cNvSpPr>
            <p:nvPr/>
          </p:nvSpPr>
          <p:spPr bwMode="auto">
            <a:xfrm>
              <a:off x="6731000" y="5924550"/>
              <a:ext cx="184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Piney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0" name="Rectangle 272"/>
            <p:cNvSpPr>
              <a:spLocks noChangeArrowheads="1"/>
            </p:cNvSpPr>
            <p:nvPr/>
          </p:nvSpPr>
          <p:spPr bwMode="auto">
            <a:xfrm>
              <a:off x="6483350" y="4095750"/>
              <a:ext cx="3079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Alexander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1" name="Rectangle 273"/>
            <p:cNvSpPr>
              <a:spLocks noChangeArrowheads="1"/>
            </p:cNvSpPr>
            <p:nvPr/>
          </p:nvSpPr>
          <p:spPr bwMode="auto">
            <a:xfrm>
              <a:off x="6164263" y="5999163"/>
              <a:ext cx="3206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Stuartburn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2" name="Rectangle 274"/>
            <p:cNvSpPr>
              <a:spLocks noChangeArrowheads="1"/>
            </p:cNvSpPr>
            <p:nvPr/>
          </p:nvSpPr>
          <p:spPr bwMode="auto">
            <a:xfrm>
              <a:off x="7191375" y="4568825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3" name="Rectangle 275"/>
            <p:cNvSpPr>
              <a:spLocks noChangeArrowheads="1"/>
            </p:cNvSpPr>
            <p:nvPr/>
          </p:nvSpPr>
          <p:spPr bwMode="auto">
            <a:xfrm>
              <a:off x="7253288" y="4649788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4" name="Rectangle 276"/>
            <p:cNvSpPr>
              <a:spLocks noChangeArrowheads="1"/>
            </p:cNvSpPr>
            <p:nvPr/>
          </p:nvSpPr>
          <p:spPr bwMode="auto">
            <a:xfrm>
              <a:off x="7275513" y="4730750"/>
              <a:ext cx="793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5" name="Rectangle 277"/>
            <p:cNvSpPr>
              <a:spLocks noChangeArrowheads="1"/>
            </p:cNvSpPr>
            <p:nvPr/>
          </p:nvSpPr>
          <p:spPr bwMode="auto">
            <a:xfrm>
              <a:off x="7123113" y="4891088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" name="Rectangle 278"/>
            <p:cNvSpPr>
              <a:spLocks noChangeArrowheads="1"/>
            </p:cNvSpPr>
            <p:nvPr/>
          </p:nvSpPr>
          <p:spPr bwMode="auto">
            <a:xfrm>
              <a:off x="6318250" y="5510213"/>
              <a:ext cx="984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7" name="Rectangle 279"/>
            <p:cNvSpPr>
              <a:spLocks noChangeArrowheads="1"/>
            </p:cNvSpPr>
            <p:nvPr/>
          </p:nvSpPr>
          <p:spPr bwMode="auto">
            <a:xfrm>
              <a:off x="6218238" y="5592763"/>
              <a:ext cx="298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Broquerie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8" name="Rectangle 280"/>
            <p:cNvSpPr>
              <a:spLocks noChangeArrowheads="1"/>
            </p:cNvSpPr>
            <p:nvPr/>
          </p:nvSpPr>
          <p:spPr bwMode="auto">
            <a:xfrm>
              <a:off x="6642100" y="4810125"/>
              <a:ext cx="3619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Whitemouth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9" name="Rectangle 281"/>
            <p:cNvSpPr>
              <a:spLocks noChangeArrowheads="1"/>
            </p:cNvSpPr>
            <p:nvPr/>
          </p:nvSpPr>
          <p:spPr bwMode="auto">
            <a:xfrm>
              <a:off x="4287838" y="2824163"/>
              <a:ext cx="371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Grahamdale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" name="Rectangle 282"/>
            <p:cNvSpPr>
              <a:spLocks noChangeArrowheads="1"/>
            </p:cNvSpPr>
            <p:nvPr/>
          </p:nvSpPr>
          <p:spPr bwMode="auto">
            <a:xfrm>
              <a:off x="2170113" y="2025650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" name="Rectangle 283"/>
            <p:cNvSpPr>
              <a:spLocks noChangeArrowheads="1"/>
            </p:cNvSpPr>
            <p:nvPr/>
          </p:nvSpPr>
          <p:spPr bwMode="auto">
            <a:xfrm>
              <a:off x="2232025" y="2108200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2" name="Rectangle 284"/>
            <p:cNvSpPr>
              <a:spLocks noChangeArrowheads="1"/>
            </p:cNvSpPr>
            <p:nvPr/>
          </p:nvSpPr>
          <p:spPr bwMode="auto">
            <a:xfrm>
              <a:off x="2236788" y="2189163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20,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" name="Rectangle 285"/>
            <p:cNvSpPr>
              <a:spLocks noChangeArrowheads="1"/>
            </p:cNvSpPr>
            <p:nvPr/>
          </p:nvSpPr>
          <p:spPr bwMode="auto">
            <a:xfrm>
              <a:off x="2093913" y="2349500"/>
              <a:ext cx="4000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286"/>
            <p:cNvSpPr>
              <a:spLocks noChangeArrowheads="1"/>
            </p:cNvSpPr>
            <p:nvPr/>
          </p:nvSpPr>
          <p:spPr bwMode="auto">
            <a:xfrm>
              <a:off x="2198688" y="2511425"/>
              <a:ext cx="1905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South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" name="Rectangle 287"/>
            <p:cNvSpPr>
              <a:spLocks noChangeArrowheads="1"/>
            </p:cNvSpPr>
            <p:nvPr/>
          </p:nvSpPr>
          <p:spPr bwMode="auto">
            <a:xfrm>
              <a:off x="2222500" y="2592388"/>
              <a:ext cx="142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" name="Rectangle 288"/>
            <p:cNvSpPr>
              <a:spLocks noChangeArrowheads="1"/>
            </p:cNvSpPr>
            <p:nvPr/>
          </p:nvSpPr>
          <p:spPr bwMode="auto">
            <a:xfrm>
              <a:off x="2593975" y="2613025"/>
              <a:ext cx="2794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Ethelbert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" name="Rectangle 289"/>
            <p:cNvSpPr>
              <a:spLocks noChangeArrowheads="1"/>
            </p:cNvSpPr>
            <p:nvPr/>
          </p:nvSpPr>
          <p:spPr bwMode="auto">
            <a:xfrm>
              <a:off x="3006725" y="2495550"/>
              <a:ext cx="2444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Mossey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8" name="Rectangle 290"/>
            <p:cNvSpPr>
              <a:spLocks noChangeArrowheads="1"/>
            </p:cNvSpPr>
            <p:nvPr/>
          </p:nvSpPr>
          <p:spPr bwMode="auto">
            <a:xfrm>
              <a:off x="3041650" y="2578100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" name="Rectangle 291"/>
            <p:cNvSpPr>
              <a:spLocks noChangeArrowheads="1"/>
            </p:cNvSpPr>
            <p:nvPr/>
          </p:nvSpPr>
          <p:spPr bwMode="auto">
            <a:xfrm>
              <a:off x="1825625" y="2820988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Shell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0" name="Rectangle 292"/>
            <p:cNvSpPr>
              <a:spLocks noChangeArrowheads="1"/>
            </p:cNvSpPr>
            <p:nvPr/>
          </p:nvSpPr>
          <p:spPr bwMode="auto">
            <a:xfrm>
              <a:off x="1822450" y="2901950"/>
              <a:ext cx="1746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River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1" name="Rectangle 293"/>
            <p:cNvSpPr>
              <a:spLocks noChangeArrowheads="1"/>
            </p:cNvSpPr>
            <p:nvPr/>
          </p:nvSpPr>
          <p:spPr bwMode="auto">
            <a:xfrm>
              <a:off x="4565650" y="3900488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2" name="Rectangle 294"/>
            <p:cNvSpPr>
              <a:spLocks noChangeArrowheads="1"/>
            </p:cNvSpPr>
            <p:nvPr/>
          </p:nvSpPr>
          <p:spPr bwMode="auto">
            <a:xfrm>
              <a:off x="4627563" y="3981450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3" name="Rectangle 295"/>
            <p:cNvSpPr>
              <a:spLocks noChangeArrowheads="1"/>
            </p:cNvSpPr>
            <p:nvPr/>
          </p:nvSpPr>
          <p:spPr bwMode="auto">
            <a:xfrm>
              <a:off x="4632325" y="4064000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18,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Rectangle 296"/>
            <p:cNvSpPr>
              <a:spLocks noChangeArrowheads="1"/>
            </p:cNvSpPr>
            <p:nvPr/>
          </p:nvSpPr>
          <p:spPr bwMode="auto">
            <a:xfrm>
              <a:off x="4489450" y="4222750"/>
              <a:ext cx="4000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5" name="Rectangle 297"/>
            <p:cNvSpPr>
              <a:spLocks noChangeArrowheads="1"/>
            </p:cNvSpPr>
            <p:nvPr/>
          </p:nvSpPr>
          <p:spPr bwMode="auto">
            <a:xfrm>
              <a:off x="4605338" y="4386263"/>
              <a:ext cx="168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West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Rectangle 298"/>
            <p:cNvSpPr>
              <a:spLocks noChangeArrowheads="1"/>
            </p:cNvSpPr>
            <p:nvPr/>
          </p:nvSpPr>
          <p:spPr bwMode="auto">
            <a:xfrm>
              <a:off x="4618038" y="4467225"/>
              <a:ext cx="1428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" name="Rectangle 299"/>
            <p:cNvSpPr>
              <a:spLocks noChangeArrowheads="1"/>
            </p:cNvSpPr>
            <p:nvPr/>
          </p:nvSpPr>
          <p:spPr bwMode="auto">
            <a:xfrm>
              <a:off x="3371850" y="2811463"/>
              <a:ext cx="2984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Lawrence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Rectangle 300"/>
            <p:cNvSpPr>
              <a:spLocks noChangeArrowheads="1"/>
            </p:cNvSpPr>
            <p:nvPr/>
          </p:nvSpPr>
          <p:spPr bwMode="auto">
            <a:xfrm>
              <a:off x="5946775" y="5500688"/>
              <a:ext cx="2635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Hanover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Rectangle 301"/>
            <p:cNvSpPr>
              <a:spLocks noChangeArrowheads="1"/>
            </p:cNvSpPr>
            <p:nvPr/>
          </p:nvSpPr>
          <p:spPr bwMode="auto">
            <a:xfrm>
              <a:off x="5805488" y="5678488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0" name="Rectangle 302"/>
            <p:cNvSpPr>
              <a:spLocks noChangeArrowheads="1"/>
            </p:cNvSpPr>
            <p:nvPr/>
          </p:nvSpPr>
          <p:spPr bwMode="auto">
            <a:xfrm>
              <a:off x="5710238" y="5759450"/>
              <a:ext cx="2952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Salaberry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1" name="Rectangle 303"/>
            <p:cNvSpPr>
              <a:spLocks noChangeArrowheads="1"/>
            </p:cNvSpPr>
            <p:nvPr/>
          </p:nvSpPr>
          <p:spPr bwMode="auto">
            <a:xfrm>
              <a:off x="6199188" y="4260850"/>
              <a:ext cx="1047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St.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" name="Rectangle 304"/>
            <p:cNvSpPr>
              <a:spLocks noChangeArrowheads="1"/>
            </p:cNvSpPr>
            <p:nvPr/>
          </p:nvSpPr>
          <p:spPr bwMode="auto">
            <a:xfrm>
              <a:off x="6105525" y="4343400"/>
              <a:ext cx="2921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Clements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3" name="Rectangle 305"/>
            <p:cNvSpPr>
              <a:spLocks noChangeArrowheads="1"/>
            </p:cNvSpPr>
            <p:nvPr/>
          </p:nvSpPr>
          <p:spPr bwMode="auto">
            <a:xfrm>
              <a:off x="6126163" y="2809875"/>
              <a:ext cx="2032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4" name="Rectangle 306"/>
            <p:cNvSpPr>
              <a:spLocks noChangeArrowheads="1"/>
            </p:cNvSpPr>
            <p:nvPr/>
          </p:nvSpPr>
          <p:spPr bwMode="auto">
            <a:xfrm>
              <a:off x="6175375" y="2881313"/>
              <a:ext cx="1047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5" name="Rectangle 307"/>
            <p:cNvSpPr>
              <a:spLocks noChangeArrowheads="1"/>
            </p:cNvSpPr>
            <p:nvPr/>
          </p:nvSpPr>
          <p:spPr bwMode="auto">
            <a:xfrm>
              <a:off x="6181725" y="2949575"/>
              <a:ext cx="920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18,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6" name="Rectangle 308"/>
            <p:cNvSpPr>
              <a:spLocks noChangeArrowheads="1"/>
            </p:cNvSpPr>
            <p:nvPr/>
          </p:nvSpPr>
          <p:spPr bwMode="auto">
            <a:xfrm>
              <a:off x="6062663" y="3089275"/>
              <a:ext cx="3302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" name="Rectangle 309"/>
            <p:cNvSpPr>
              <a:spLocks noChangeArrowheads="1"/>
            </p:cNvSpPr>
            <p:nvPr/>
          </p:nvSpPr>
          <p:spPr bwMode="auto">
            <a:xfrm>
              <a:off x="6164263" y="3230563"/>
              <a:ext cx="12700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East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Rectangle 310"/>
            <p:cNvSpPr>
              <a:spLocks noChangeArrowheads="1"/>
            </p:cNvSpPr>
            <p:nvPr/>
          </p:nvSpPr>
          <p:spPr bwMode="auto">
            <a:xfrm>
              <a:off x="6169025" y="3300413"/>
              <a:ext cx="117475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Part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" name="Rectangle 311"/>
            <p:cNvSpPr>
              <a:spLocks noChangeArrowheads="1"/>
            </p:cNvSpPr>
            <p:nvPr/>
          </p:nvSpPr>
          <p:spPr bwMode="auto">
            <a:xfrm>
              <a:off x="5741988" y="5988050"/>
              <a:ext cx="250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Franklin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Rectangle 312"/>
            <p:cNvSpPr>
              <a:spLocks noChangeArrowheads="1"/>
            </p:cNvSpPr>
            <p:nvPr/>
          </p:nvSpPr>
          <p:spPr bwMode="auto">
            <a:xfrm>
              <a:off x="5935663" y="5157788"/>
              <a:ext cx="1841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Tacht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" name="Rectangle 313"/>
            <p:cNvSpPr>
              <a:spLocks noChangeArrowheads="1"/>
            </p:cNvSpPr>
            <p:nvPr/>
          </p:nvSpPr>
          <p:spPr bwMode="auto">
            <a:xfrm>
              <a:off x="5956300" y="4908550"/>
              <a:ext cx="3238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Springfield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" name="Rectangle 314"/>
            <p:cNvSpPr>
              <a:spLocks noChangeArrowheads="1"/>
            </p:cNvSpPr>
            <p:nvPr/>
          </p:nvSpPr>
          <p:spPr bwMode="auto">
            <a:xfrm>
              <a:off x="5172075" y="1739900"/>
              <a:ext cx="24765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Division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3" name="Rectangle 315"/>
            <p:cNvSpPr>
              <a:spLocks noChangeArrowheads="1"/>
            </p:cNvSpPr>
            <p:nvPr/>
          </p:nvSpPr>
          <p:spPr bwMode="auto">
            <a:xfrm>
              <a:off x="5233988" y="1820863"/>
              <a:ext cx="12382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No.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4" name="Rectangle 316"/>
            <p:cNvSpPr>
              <a:spLocks noChangeArrowheads="1"/>
            </p:cNvSpPr>
            <p:nvPr/>
          </p:nvSpPr>
          <p:spPr bwMode="auto">
            <a:xfrm>
              <a:off x="5238750" y="1901825"/>
              <a:ext cx="114300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19,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5" name="Rectangle 317"/>
            <p:cNvSpPr>
              <a:spLocks noChangeArrowheads="1"/>
            </p:cNvSpPr>
            <p:nvPr/>
          </p:nvSpPr>
          <p:spPr bwMode="auto">
            <a:xfrm>
              <a:off x="5103813" y="2062163"/>
              <a:ext cx="384175" cy="11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Unorganized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1816101" y="3627438"/>
            <a:ext cx="254000" cy="377825"/>
          </a:xfrm>
          <a:custGeom>
            <a:avLst/>
            <a:gdLst/>
            <a:ahLst/>
            <a:cxnLst>
              <a:cxn ang="0">
                <a:pos x="158" y="27"/>
              </a:cxn>
              <a:cxn ang="0">
                <a:pos x="158" y="32"/>
              </a:cxn>
              <a:cxn ang="0">
                <a:pos x="158" y="37"/>
              </a:cxn>
              <a:cxn ang="0">
                <a:pos x="158" y="53"/>
              </a:cxn>
              <a:cxn ang="0">
                <a:pos x="158" y="64"/>
              </a:cxn>
              <a:cxn ang="0">
                <a:pos x="158" y="70"/>
              </a:cxn>
              <a:cxn ang="0">
                <a:pos x="158" y="75"/>
              </a:cxn>
              <a:cxn ang="0">
                <a:pos x="158" y="80"/>
              </a:cxn>
              <a:cxn ang="0">
                <a:pos x="158" y="101"/>
              </a:cxn>
              <a:cxn ang="0">
                <a:pos x="158" y="105"/>
              </a:cxn>
              <a:cxn ang="0">
                <a:pos x="158" y="110"/>
              </a:cxn>
              <a:cxn ang="0">
                <a:pos x="158" y="115"/>
              </a:cxn>
              <a:cxn ang="0">
                <a:pos x="160" y="118"/>
              </a:cxn>
              <a:cxn ang="0">
                <a:pos x="160" y="160"/>
              </a:cxn>
              <a:cxn ang="0">
                <a:pos x="160" y="174"/>
              </a:cxn>
              <a:cxn ang="0">
                <a:pos x="160" y="214"/>
              </a:cxn>
              <a:cxn ang="0">
                <a:pos x="158" y="238"/>
              </a:cxn>
              <a:cxn ang="0">
                <a:pos x="154" y="238"/>
              </a:cxn>
              <a:cxn ang="0">
                <a:pos x="149" y="238"/>
              </a:cxn>
              <a:cxn ang="0">
                <a:pos x="144" y="238"/>
              </a:cxn>
              <a:cxn ang="0">
                <a:pos x="139" y="238"/>
              </a:cxn>
              <a:cxn ang="0">
                <a:pos x="134" y="238"/>
              </a:cxn>
              <a:cxn ang="0">
                <a:pos x="130" y="238"/>
              </a:cxn>
              <a:cxn ang="0">
                <a:pos x="125" y="238"/>
              </a:cxn>
              <a:cxn ang="0">
                <a:pos x="93" y="238"/>
              </a:cxn>
              <a:cxn ang="0">
                <a:pos x="80" y="238"/>
              </a:cxn>
              <a:cxn ang="0">
                <a:pos x="66" y="238"/>
              </a:cxn>
              <a:cxn ang="0">
                <a:pos x="40" y="238"/>
              </a:cxn>
              <a:cxn ang="0">
                <a:pos x="35" y="238"/>
              </a:cxn>
              <a:cxn ang="0">
                <a:pos x="30" y="238"/>
              </a:cxn>
              <a:cxn ang="0">
                <a:pos x="5" y="238"/>
              </a:cxn>
              <a:cxn ang="0">
                <a:pos x="0" y="235"/>
              </a:cxn>
              <a:cxn ang="0">
                <a:pos x="0" y="120"/>
              </a:cxn>
              <a:cxn ang="0">
                <a:pos x="0" y="93"/>
              </a:cxn>
              <a:cxn ang="0">
                <a:pos x="0" y="65"/>
              </a:cxn>
              <a:cxn ang="0">
                <a:pos x="0" y="27"/>
              </a:cxn>
              <a:cxn ang="0">
                <a:pos x="0" y="0"/>
              </a:cxn>
              <a:cxn ang="0">
                <a:pos x="6" y="0"/>
              </a:cxn>
              <a:cxn ang="0">
                <a:pos x="11" y="0"/>
              </a:cxn>
              <a:cxn ang="0">
                <a:pos x="35" y="0"/>
              </a:cxn>
              <a:cxn ang="0">
                <a:pos x="54" y="0"/>
              </a:cxn>
              <a:cxn ang="0">
                <a:pos x="59" y="0"/>
              </a:cxn>
              <a:cxn ang="0">
                <a:pos x="64" y="0"/>
              </a:cxn>
              <a:cxn ang="0">
                <a:pos x="69" y="0"/>
              </a:cxn>
              <a:cxn ang="0">
                <a:pos x="74" y="0"/>
              </a:cxn>
              <a:cxn ang="0">
                <a:pos x="78" y="0"/>
              </a:cxn>
              <a:cxn ang="0">
                <a:pos x="83" y="0"/>
              </a:cxn>
              <a:cxn ang="0">
                <a:pos x="88" y="0"/>
              </a:cxn>
              <a:cxn ang="0">
                <a:pos x="93" y="0"/>
              </a:cxn>
              <a:cxn ang="0">
                <a:pos x="98" y="0"/>
              </a:cxn>
              <a:cxn ang="0">
                <a:pos x="102" y="0"/>
              </a:cxn>
              <a:cxn ang="0">
                <a:pos x="107" y="0"/>
              </a:cxn>
              <a:cxn ang="0">
                <a:pos x="112" y="0"/>
              </a:cxn>
              <a:cxn ang="0">
                <a:pos x="117" y="0"/>
              </a:cxn>
              <a:cxn ang="0">
                <a:pos x="122" y="0"/>
              </a:cxn>
              <a:cxn ang="0">
                <a:pos x="126" y="0"/>
              </a:cxn>
              <a:cxn ang="0">
                <a:pos x="131" y="0"/>
              </a:cxn>
              <a:cxn ang="0">
                <a:pos x="136" y="0"/>
              </a:cxn>
              <a:cxn ang="0">
                <a:pos x="141" y="0"/>
              </a:cxn>
              <a:cxn ang="0">
                <a:pos x="146" y="0"/>
              </a:cxn>
              <a:cxn ang="0">
                <a:pos x="149" y="1"/>
              </a:cxn>
              <a:cxn ang="0">
                <a:pos x="152" y="0"/>
              </a:cxn>
              <a:cxn ang="0">
                <a:pos x="157" y="0"/>
              </a:cxn>
            </a:cxnLst>
            <a:rect l="0" t="0" r="r" b="b"/>
            <a:pathLst>
              <a:path w="160" h="238">
                <a:moveTo>
                  <a:pt x="158" y="0"/>
                </a:moveTo>
                <a:lnTo>
                  <a:pt x="158" y="21"/>
                </a:lnTo>
                <a:lnTo>
                  <a:pt x="158" y="27"/>
                </a:lnTo>
                <a:lnTo>
                  <a:pt x="158" y="29"/>
                </a:lnTo>
                <a:lnTo>
                  <a:pt x="158" y="30"/>
                </a:lnTo>
                <a:lnTo>
                  <a:pt x="158" y="32"/>
                </a:lnTo>
                <a:lnTo>
                  <a:pt x="158" y="33"/>
                </a:lnTo>
                <a:lnTo>
                  <a:pt x="158" y="35"/>
                </a:lnTo>
                <a:lnTo>
                  <a:pt x="158" y="37"/>
                </a:lnTo>
                <a:lnTo>
                  <a:pt x="158" y="38"/>
                </a:lnTo>
                <a:lnTo>
                  <a:pt x="158" y="40"/>
                </a:lnTo>
                <a:lnTo>
                  <a:pt x="158" y="53"/>
                </a:lnTo>
                <a:lnTo>
                  <a:pt x="158" y="54"/>
                </a:lnTo>
                <a:lnTo>
                  <a:pt x="158" y="61"/>
                </a:lnTo>
                <a:lnTo>
                  <a:pt x="158" y="64"/>
                </a:lnTo>
                <a:lnTo>
                  <a:pt x="158" y="67"/>
                </a:lnTo>
                <a:lnTo>
                  <a:pt x="158" y="69"/>
                </a:lnTo>
                <a:lnTo>
                  <a:pt x="158" y="70"/>
                </a:lnTo>
                <a:lnTo>
                  <a:pt x="158" y="72"/>
                </a:lnTo>
                <a:lnTo>
                  <a:pt x="158" y="73"/>
                </a:lnTo>
                <a:lnTo>
                  <a:pt x="158" y="75"/>
                </a:lnTo>
                <a:lnTo>
                  <a:pt x="158" y="77"/>
                </a:lnTo>
                <a:lnTo>
                  <a:pt x="158" y="78"/>
                </a:lnTo>
                <a:lnTo>
                  <a:pt x="158" y="80"/>
                </a:lnTo>
                <a:lnTo>
                  <a:pt x="158" y="85"/>
                </a:lnTo>
                <a:lnTo>
                  <a:pt x="158" y="99"/>
                </a:lnTo>
                <a:lnTo>
                  <a:pt x="158" y="101"/>
                </a:lnTo>
                <a:lnTo>
                  <a:pt x="158" y="102"/>
                </a:lnTo>
                <a:lnTo>
                  <a:pt x="158" y="104"/>
                </a:lnTo>
                <a:lnTo>
                  <a:pt x="158" y="105"/>
                </a:lnTo>
                <a:lnTo>
                  <a:pt x="158" y="107"/>
                </a:lnTo>
                <a:lnTo>
                  <a:pt x="158" y="109"/>
                </a:lnTo>
                <a:lnTo>
                  <a:pt x="158" y="110"/>
                </a:lnTo>
                <a:lnTo>
                  <a:pt x="158" y="112"/>
                </a:lnTo>
                <a:lnTo>
                  <a:pt x="158" y="113"/>
                </a:lnTo>
                <a:lnTo>
                  <a:pt x="158" y="115"/>
                </a:lnTo>
                <a:lnTo>
                  <a:pt x="158" y="117"/>
                </a:lnTo>
                <a:lnTo>
                  <a:pt x="158" y="118"/>
                </a:lnTo>
                <a:lnTo>
                  <a:pt x="160" y="118"/>
                </a:lnTo>
                <a:lnTo>
                  <a:pt x="160" y="120"/>
                </a:lnTo>
                <a:lnTo>
                  <a:pt x="160" y="133"/>
                </a:lnTo>
                <a:lnTo>
                  <a:pt x="160" y="160"/>
                </a:lnTo>
                <a:lnTo>
                  <a:pt x="160" y="165"/>
                </a:lnTo>
                <a:lnTo>
                  <a:pt x="160" y="168"/>
                </a:lnTo>
                <a:lnTo>
                  <a:pt x="160" y="174"/>
                </a:lnTo>
                <a:lnTo>
                  <a:pt x="160" y="185"/>
                </a:lnTo>
                <a:lnTo>
                  <a:pt x="160" y="213"/>
                </a:lnTo>
                <a:lnTo>
                  <a:pt x="160" y="214"/>
                </a:lnTo>
                <a:lnTo>
                  <a:pt x="160" y="225"/>
                </a:lnTo>
                <a:lnTo>
                  <a:pt x="160" y="238"/>
                </a:lnTo>
                <a:lnTo>
                  <a:pt x="158" y="238"/>
                </a:lnTo>
                <a:lnTo>
                  <a:pt x="157" y="238"/>
                </a:lnTo>
                <a:lnTo>
                  <a:pt x="155" y="238"/>
                </a:lnTo>
                <a:lnTo>
                  <a:pt x="154" y="238"/>
                </a:lnTo>
                <a:lnTo>
                  <a:pt x="152" y="238"/>
                </a:lnTo>
                <a:lnTo>
                  <a:pt x="150" y="238"/>
                </a:lnTo>
                <a:lnTo>
                  <a:pt x="149" y="238"/>
                </a:lnTo>
                <a:lnTo>
                  <a:pt x="147" y="238"/>
                </a:lnTo>
                <a:lnTo>
                  <a:pt x="146" y="238"/>
                </a:lnTo>
                <a:lnTo>
                  <a:pt x="144" y="238"/>
                </a:lnTo>
                <a:lnTo>
                  <a:pt x="142" y="238"/>
                </a:lnTo>
                <a:lnTo>
                  <a:pt x="141" y="238"/>
                </a:lnTo>
                <a:lnTo>
                  <a:pt x="139" y="238"/>
                </a:lnTo>
                <a:lnTo>
                  <a:pt x="138" y="238"/>
                </a:lnTo>
                <a:lnTo>
                  <a:pt x="136" y="238"/>
                </a:lnTo>
                <a:lnTo>
                  <a:pt x="134" y="238"/>
                </a:lnTo>
                <a:lnTo>
                  <a:pt x="133" y="238"/>
                </a:lnTo>
                <a:lnTo>
                  <a:pt x="131" y="238"/>
                </a:lnTo>
                <a:lnTo>
                  <a:pt x="130" y="238"/>
                </a:lnTo>
                <a:lnTo>
                  <a:pt x="128" y="238"/>
                </a:lnTo>
                <a:lnTo>
                  <a:pt x="126" y="238"/>
                </a:lnTo>
                <a:lnTo>
                  <a:pt x="125" y="238"/>
                </a:lnTo>
                <a:lnTo>
                  <a:pt x="118" y="238"/>
                </a:lnTo>
                <a:lnTo>
                  <a:pt x="107" y="238"/>
                </a:lnTo>
                <a:lnTo>
                  <a:pt x="93" y="238"/>
                </a:lnTo>
                <a:lnTo>
                  <a:pt x="85" y="238"/>
                </a:lnTo>
                <a:lnTo>
                  <a:pt x="82" y="238"/>
                </a:lnTo>
                <a:lnTo>
                  <a:pt x="80" y="238"/>
                </a:lnTo>
                <a:lnTo>
                  <a:pt x="78" y="238"/>
                </a:lnTo>
                <a:lnTo>
                  <a:pt x="69" y="238"/>
                </a:lnTo>
                <a:lnTo>
                  <a:pt x="66" y="238"/>
                </a:lnTo>
                <a:lnTo>
                  <a:pt x="64" y="238"/>
                </a:lnTo>
                <a:lnTo>
                  <a:pt x="53" y="238"/>
                </a:lnTo>
                <a:lnTo>
                  <a:pt x="40" y="238"/>
                </a:lnTo>
                <a:lnTo>
                  <a:pt x="38" y="238"/>
                </a:lnTo>
                <a:lnTo>
                  <a:pt x="37" y="238"/>
                </a:lnTo>
                <a:lnTo>
                  <a:pt x="35" y="238"/>
                </a:lnTo>
                <a:lnTo>
                  <a:pt x="34" y="238"/>
                </a:lnTo>
                <a:lnTo>
                  <a:pt x="32" y="238"/>
                </a:lnTo>
                <a:lnTo>
                  <a:pt x="30" y="238"/>
                </a:lnTo>
                <a:lnTo>
                  <a:pt x="19" y="238"/>
                </a:lnTo>
                <a:lnTo>
                  <a:pt x="18" y="238"/>
                </a:lnTo>
                <a:lnTo>
                  <a:pt x="5" y="238"/>
                </a:lnTo>
                <a:lnTo>
                  <a:pt x="2" y="238"/>
                </a:lnTo>
                <a:lnTo>
                  <a:pt x="0" y="238"/>
                </a:lnTo>
                <a:lnTo>
                  <a:pt x="0" y="235"/>
                </a:lnTo>
                <a:lnTo>
                  <a:pt x="0" y="198"/>
                </a:lnTo>
                <a:lnTo>
                  <a:pt x="0" y="158"/>
                </a:lnTo>
                <a:lnTo>
                  <a:pt x="0" y="120"/>
                </a:lnTo>
                <a:lnTo>
                  <a:pt x="0" y="107"/>
                </a:lnTo>
                <a:lnTo>
                  <a:pt x="0" y="99"/>
                </a:lnTo>
                <a:lnTo>
                  <a:pt x="0" y="93"/>
                </a:lnTo>
                <a:lnTo>
                  <a:pt x="0" y="73"/>
                </a:lnTo>
                <a:lnTo>
                  <a:pt x="0" y="70"/>
                </a:lnTo>
                <a:lnTo>
                  <a:pt x="0" y="65"/>
                </a:lnTo>
                <a:lnTo>
                  <a:pt x="0" y="53"/>
                </a:lnTo>
                <a:lnTo>
                  <a:pt x="0" y="40"/>
                </a:lnTo>
                <a:lnTo>
                  <a:pt x="0" y="27"/>
                </a:lnTo>
                <a:lnTo>
                  <a:pt x="0" y="21"/>
                </a:lnTo>
                <a:lnTo>
                  <a:pt x="0" y="14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34" y="0"/>
                </a:lnTo>
                <a:lnTo>
                  <a:pt x="35" y="0"/>
                </a:lnTo>
                <a:lnTo>
                  <a:pt x="45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6" y="1"/>
                </a:lnTo>
                <a:lnTo>
                  <a:pt x="147" y="1"/>
                </a:lnTo>
                <a:lnTo>
                  <a:pt x="149" y="1"/>
                </a:lnTo>
                <a:lnTo>
                  <a:pt x="150" y="1"/>
                </a:lnTo>
                <a:lnTo>
                  <a:pt x="152" y="1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close/>
              </a:path>
            </a:pathLst>
          </a:custGeom>
          <a:solidFill>
            <a:srgbClr val="42874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2095501" y="4005263"/>
            <a:ext cx="373063" cy="376238"/>
          </a:xfrm>
          <a:custGeom>
            <a:avLst/>
            <a:gdLst/>
            <a:ahLst/>
            <a:cxnLst>
              <a:cxn ang="0">
                <a:pos x="235" y="43"/>
              </a:cxn>
              <a:cxn ang="0">
                <a:pos x="235" y="83"/>
              </a:cxn>
              <a:cxn ang="0">
                <a:pos x="235" y="155"/>
              </a:cxn>
              <a:cxn ang="0">
                <a:pos x="235" y="211"/>
              </a:cxn>
              <a:cxn ang="0">
                <a:pos x="235" y="237"/>
              </a:cxn>
              <a:cxn ang="0">
                <a:pos x="227" y="237"/>
              </a:cxn>
              <a:cxn ang="0">
                <a:pos x="219" y="237"/>
              </a:cxn>
              <a:cxn ang="0">
                <a:pos x="211" y="237"/>
              </a:cxn>
              <a:cxn ang="0">
                <a:pos x="203" y="237"/>
              </a:cxn>
              <a:cxn ang="0">
                <a:pos x="195" y="237"/>
              </a:cxn>
              <a:cxn ang="0">
                <a:pos x="187" y="237"/>
              </a:cxn>
              <a:cxn ang="0">
                <a:pos x="179" y="237"/>
              </a:cxn>
              <a:cxn ang="0">
                <a:pos x="171" y="237"/>
              </a:cxn>
              <a:cxn ang="0">
                <a:pos x="163" y="237"/>
              </a:cxn>
              <a:cxn ang="0">
                <a:pos x="155" y="237"/>
              </a:cxn>
              <a:cxn ang="0">
                <a:pos x="147" y="237"/>
              </a:cxn>
              <a:cxn ang="0">
                <a:pos x="139" y="237"/>
              </a:cxn>
              <a:cxn ang="0">
                <a:pos x="131" y="237"/>
              </a:cxn>
              <a:cxn ang="0">
                <a:pos x="123" y="237"/>
              </a:cxn>
              <a:cxn ang="0">
                <a:pos x="115" y="237"/>
              </a:cxn>
              <a:cxn ang="0">
                <a:pos x="107" y="237"/>
              </a:cxn>
              <a:cxn ang="0">
                <a:pos x="99" y="237"/>
              </a:cxn>
              <a:cxn ang="0">
                <a:pos x="91" y="237"/>
              </a:cxn>
              <a:cxn ang="0">
                <a:pos x="83" y="237"/>
              </a:cxn>
              <a:cxn ang="0">
                <a:pos x="75" y="237"/>
              </a:cxn>
              <a:cxn ang="0">
                <a:pos x="67" y="237"/>
              </a:cxn>
              <a:cxn ang="0">
                <a:pos x="30" y="237"/>
              </a:cxn>
              <a:cxn ang="0">
                <a:pos x="0" y="224"/>
              </a:cxn>
              <a:cxn ang="0">
                <a:pos x="0" y="192"/>
              </a:cxn>
              <a:cxn ang="0">
                <a:pos x="0" y="184"/>
              </a:cxn>
              <a:cxn ang="0">
                <a:pos x="0" y="130"/>
              </a:cxn>
              <a:cxn ang="0">
                <a:pos x="0" y="103"/>
              </a:cxn>
              <a:cxn ang="0">
                <a:pos x="0" y="95"/>
              </a:cxn>
              <a:cxn ang="0">
                <a:pos x="0" y="87"/>
              </a:cxn>
              <a:cxn ang="0">
                <a:pos x="0" y="79"/>
              </a:cxn>
              <a:cxn ang="0">
                <a:pos x="0" y="51"/>
              </a:cxn>
              <a:cxn ang="0">
                <a:pos x="0" y="13"/>
              </a:cxn>
              <a:cxn ang="0">
                <a:pos x="2" y="0"/>
              </a:cxn>
              <a:cxn ang="0">
                <a:pos x="10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2" y="0"/>
              </a:cxn>
              <a:cxn ang="0">
                <a:pos x="50" y="0"/>
              </a:cxn>
              <a:cxn ang="0">
                <a:pos x="58" y="0"/>
              </a:cxn>
              <a:cxn ang="0">
                <a:pos x="66" y="0"/>
              </a:cxn>
              <a:cxn ang="0">
                <a:pos x="74" y="0"/>
              </a:cxn>
              <a:cxn ang="0">
                <a:pos x="82" y="0"/>
              </a:cxn>
              <a:cxn ang="0">
                <a:pos x="90" y="0"/>
              </a:cxn>
              <a:cxn ang="0">
                <a:pos x="98" y="0"/>
              </a:cxn>
              <a:cxn ang="0">
                <a:pos x="106" y="0"/>
              </a:cxn>
              <a:cxn ang="0">
                <a:pos x="114" y="0"/>
              </a:cxn>
              <a:cxn ang="0">
                <a:pos x="122" y="0"/>
              </a:cxn>
              <a:cxn ang="0">
                <a:pos x="130" y="0"/>
              </a:cxn>
              <a:cxn ang="0">
                <a:pos x="138" y="0"/>
              </a:cxn>
              <a:cxn ang="0">
                <a:pos x="146" y="0"/>
              </a:cxn>
              <a:cxn ang="0">
                <a:pos x="154" y="0"/>
              </a:cxn>
              <a:cxn ang="0">
                <a:pos x="173" y="0"/>
              </a:cxn>
              <a:cxn ang="0">
                <a:pos x="181" y="0"/>
              </a:cxn>
              <a:cxn ang="0">
                <a:pos x="234" y="0"/>
              </a:cxn>
            </a:cxnLst>
            <a:rect l="0" t="0" r="r" b="b"/>
            <a:pathLst>
              <a:path w="235" h="237">
                <a:moveTo>
                  <a:pt x="235" y="0"/>
                </a:moveTo>
                <a:lnTo>
                  <a:pt x="235" y="24"/>
                </a:lnTo>
                <a:lnTo>
                  <a:pt x="235" y="35"/>
                </a:lnTo>
                <a:lnTo>
                  <a:pt x="235" y="39"/>
                </a:lnTo>
                <a:lnTo>
                  <a:pt x="235" y="43"/>
                </a:lnTo>
                <a:lnTo>
                  <a:pt x="235" y="53"/>
                </a:lnTo>
                <a:lnTo>
                  <a:pt x="235" y="77"/>
                </a:lnTo>
                <a:lnTo>
                  <a:pt x="235" y="79"/>
                </a:lnTo>
                <a:lnTo>
                  <a:pt x="235" y="82"/>
                </a:lnTo>
                <a:lnTo>
                  <a:pt x="235" y="83"/>
                </a:lnTo>
                <a:lnTo>
                  <a:pt x="235" y="93"/>
                </a:lnTo>
                <a:lnTo>
                  <a:pt x="235" y="103"/>
                </a:lnTo>
                <a:lnTo>
                  <a:pt x="235" y="106"/>
                </a:lnTo>
                <a:lnTo>
                  <a:pt x="235" y="131"/>
                </a:lnTo>
                <a:lnTo>
                  <a:pt x="235" y="155"/>
                </a:lnTo>
                <a:lnTo>
                  <a:pt x="235" y="159"/>
                </a:lnTo>
                <a:lnTo>
                  <a:pt x="235" y="160"/>
                </a:lnTo>
                <a:lnTo>
                  <a:pt x="235" y="197"/>
                </a:lnTo>
                <a:lnTo>
                  <a:pt x="235" y="199"/>
                </a:lnTo>
                <a:lnTo>
                  <a:pt x="235" y="211"/>
                </a:lnTo>
                <a:lnTo>
                  <a:pt x="235" y="219"/>
                </a:lnTo>
                <a:lnTo>
                  <a:pt x="235" y="224"/>
                </a:lnTo>
                <a:lnTo>
                  <a:pt x="235" y="227"/>
                </a:lnTo>
                <a:lnTo>
                  <a:pt x="235" y="232"/>
                </a:lnTo>
                <a:lnTo>
                  <a:pt x="235" y="237"/>
                </a:lnTo>
                <a:lnTo>
                  <a:pt x="234" y="237"/>
                </a:lnTo>
                <a:lnTo>
                  <a:pt x="232" y="237"/>
                </a:lnTo>
                <a:lnTo>
                  <a:pt x="230" y="237"/>
                </a:lnTo>
                <a:lnTo>
                  <a:pt x="229" y="237"/>
                </a:lnTo>
                <a:lnTo>
                  <a:pt x="227" y="237"/>
                </a:lnTo>
                <a:lnTo>
                  <a:pt x="226" y="237"/>
                </a:lnTo>
                <a:lnTo>
                  <a:pt x="224" y="237"/>
                </a:lnTo>
                <a:lnTo>
                  <a:pt x="222" y="237"/>
                </a:lnTo>
                <a:lnTo>
                  <a:pt x="221" y="237"/>
                </a:lnTo>
                <a:lnTo>
                  <a:pt x="219" y="237"/>
                </a:lnTo>
                <a:lnTo>
                  <a:pt x="218" y="237"/>
                </a:lnTo>
                <a:lnTo>
                  <a:pt x="216" y="237"/>
                </a:lnTo>
                <a:lnTo>
                  <a:pt x="214" y="237"/>
                </a:lnTo>
                <a:lnTo>
                  <a:pt x="213" y="237"/>
                </a:lnTo>
                <a:lnTo>
                  <a:pt x="211" y="237"/>
                </a:lnTo>
                <a:lnTo>
                  <a:pt x="210" y="237"/>
                </a:lnTo>
                <a:lnTo>
                  <a:pt x="208" y="237"/>
                </a:lnTo>
                <a:lnTo>
                  <a:pt x="206" y="237"/>
                </a:lnTo>
                <a:lnTo>
                  <a:pt x="205" y="237"/>
                </a:lnTo>
                <a:lnTo>
                  <a:pt x="203" y="237"/>
                </a:lnTo>
                <a:lnTo>
                  <a:pt x="202" y="237"/>
                </a:lnTo>
                <a:lnTo>
                  <a:pt x="200" y="237"/>
                </a:lnTo>
                <a:lnTo>
                  <a:pt x="198" y="237"/>
                </a:lnTo>
                <a:lnTo>
                  <a:pt x="197" y="237"/>
                </a:lnTo>
                <a:lnTo>
                  <a:pt x="195" y="237"/>
                </a:lnTo>
                <a:lnTo>
                  <a:pt x="194" y="237"/>
                </a:lnTo>
                <a:lnTo>
                  <a:pt x="192" y="237"/>
                </a:lnTo>
                <a:lnTo>
                  <a:pt x="190" y="237"/>
                </a:lnTo>
                <a:lnTo>
                  <a:pt x="189" y="237"/>
                </a:lnTo>
                <a:lnTo>
                  <a:pt x="187" y="237"/>
                </a:lnTo>
                <a:lnTo>
                  <a:pt x="186" y="237"/>
                </a:lnTo>
                <a:lnTo>
                  <a:pt x="184" y="237"/>
                </a:lnTo>
                <a:lnTo>
                  <a:pt x="182" y="237"/>
                </a:lnTo>
                <a:lnTo>
                  <a:pt x="181" y="237"/>
                </a:lnTo>
                <a:lnTo>
                  <a:pt x="179" y="237"/>
                </a:lnTo>
                <a:lnTo>
                  <a:pt x="178" y="237"/>
                </a:lnTo>
                <a:lnTo>
                  <a:pt x="176" y="237"/>
                </a:lnTo>
                <a:lnTo>
                  <a:pt x="174" y="237"/>
                </a:lnTo>
                <a:lnTo>
                  <a:pt x="173" y="237"/>
                </a:lnTo>
                <a:lnTo>
                  <a:pt x="171" y="237"/>
                </a:lnTo>
                <a:lnTo>
                  <a:pt x="170" y="237"/>
                </a:lnTo>
                <a:lnTo>
                  <a:pt x="168" y="237"/>
                </a:lnTo>
                <a:lnTo>
                  <a:pt x="166" y="237"/>
                </a:lnTo>
                <a:lnTo>
                  <a:pt x="165" y="237"/>
                </a:lnTo>
                <a:lnTo>
                  <a:pt x="163" y="237"/>
                </a:lnTo>
                <a:lnTo>
                  <a:pt x="162" y="237"/>
                </a:lnTo>
                <a:lnTo>
                  <a:pt x="160" y="237"/>
                </a:lnTo>
                <a:lnTo>
                  <a:pt x="158" y="237"/>
                </a:lnTo>
                <a:lnTo>
                  <a:pt x="157" y="237"/>
                </a:lnTo>
                <a:lnTo>
                  <a:pt x="155" y="237"/>
                </a:lnTo>
                <a:lnTo>
                  <a:pt x="154" y="237"/>
                </a:lnTo>
                <a:lnTo>
                  <a:pt x="152" y="237"/>
                </a:lnTo>
                <a:lnTo>
                  <a:pt x="150" y="237"/>
                </a:lnTo>
                <a:lnTo>
                  <a:pt x="149" y="237"/>
                </a:lnTo>
                <a:lnTo>
                  <a:pt x="147" y="237"/>
                </a:lnTo>
                <a:lnTo>
                  <a:pt x="146" y="237"/>
                </a:lnTo>
                <a:lnTo>
                  <a:pt x="144" y="237"/>
                </a:lnTo>
                <a:lnTo>
                  <a:pt x="142" y="237"/>
                </a:lnTo>
                <a:lnTo>
                  <a:pt x="141" y="237"/>
                </a:lnTo>
                <a:lnTo>
                  <a:pt x="139" y="237"/>
                </a:lnTo>
                <a:lnTo>
                  <a:pt x="138" y="237"/>
                </a:lnTo>
                <a:lnTo>
                  <a:pt x="136" y="237"/>
                </a:lnTo>
                <a:lnTo>
                  <a:pt x="134" y="237"/>
                </a:lnTo>
                <a:lnTo>
                  <a:pt x="133" y="237"/>
                </a:lnTo>
                <a:lnTo>
                  <a:pt x="131" y="237"/>
                </a:lnTo>
                <a:lnTo>
                  <a:pt x="130" y="237"/>
                </a:lnTo>
                <a:lnTo>
                  <a:pt x="128" y="237"/>
                </a:lnTo>
                <a:lnTo>
                  <a:pt x="126" y="237"/>
                </a:lnTo>
                <a:lnTo>
                  <a:pt x="125" y="237"/>
                </a:lnTo>
                <a:lnTo>
                  <a:pt x="123" y="237"/>
                </a:lnTo>
                <a:lnTo>
                  <a:pt x="122" y="237"/>
                </a:lnTo>
                <a:lnTo>
                  <a:pt x="120" y="237"/>
                </a:lnTo>
                <a:lnTo>
                  <a:pt x="118" y="237"/>
                </a:lnTo>
                <a:lnTo>
                  <a:pt x="117" y="237"/>
                </a:lnTo>
                <a:lnTo>
                  <a:pt x="115" y="237"/>
                </a:lnTo>
                <a:lnTo>
                  <a:pt x="114" y="237"/>
                </a:lnTo>
                <a:lnTo>
                  <a:pt x="112" y="237"/>
                </a:lnTo>
                <a:lnTo>
                  <a:pt x="110" y="237"/>
                </a:lnTo>
                <a:lnTo>
                  <a:pt x="109" y="237"/>
                </a:lnTo>
                <a:lnTo>
                  <a:pt x="107" y="237"/>
                </a:lnTo>
                <a:lnTo>
                  <a:pt x="106" y="237"/>
                </a:lnTo>
                <a:lnTo>
                  <a:pt x="104" y="237"/>
                </a:lnTo>
                <a:lnTo>
                  <a:pt x="102" y="237"/>
                </a:lnTo>
                <a:lnTo>
                  <a:pt x="101" y="237"/>
                </a:lnTo>
                <a:lnTo>
                  <a:pt x="99" y="237"/>
                </a:lnTo>
                <a:lnTo>
                  <a:pt x="98" y="237"/>
                </a:lnTo>
                <a:lnTo>
                  <a:pt x="96" y="237"/>
                </a:lnTo>
                <a:lnTo>
                  <a:pt x="94" y="237"/>
                </a:lnTo>
                <a:lnTo>
                  <a:pt x="93" y="237"/>
                </a:lnTo>
                <a:lnTo>
                  <a:pt x="91" y="237"/>
                </a:lnTo>
                <a:lnTo>
                  <a:pt x="90" y="237"/>
                </a:lnTo>
                <a:lnTo>
                  <a:pt x="88" y="237"/>
                </a:lnTo>
                <a:lnTo>
                  <a:pt x="86" y="237"/>
                </a:lnTo>
                <a:lnTo>
                  <a:pt x="85" y="237"/>
                </a:lnTo>
                <a:lnTo>
                  <a:pt x="83" y="237"/>
                </a:lnTo>
                <a:lnTo>
                  <a:pt x="82" y="237"/>
                </a:lnTo>
                <a:lnTo>
                  <a:pt x="80" y="237"/>
                </a:lnTo>
                <a:lnTo>
                  <a:pt x="78" y="237"/>
                </a:lnTo>
                <a:lnTo>
                  <a:pt x="77" y="237"/>
                </a:lnTo>
                <a:lnTo>
                  <a:pt x="75" y="237"/>
                </a:lnTo>
                <a:lnTo>
                  <a:pt x="74" y="237"/>
                </a:lnTo>
                <a:lnTo>
                  <a:pt x="72" y="237"/>
                </a:lnTo>
                <a:lnTo>
                  <a:pt x="70" y="237"/>
                </a:lnTo>
                <a:lnTo>
                  <a:pt x="69" y="237"/>
                </a:lnTo>
                <a:lnTo>
                  <a:pt x="67" y="237"/>
                </a:lnTo>
                <a:lnTo>
                  <a:pt x="66" y="237"/>
                </a:lnTo>
                <a:lnTo>
                  <a:pt x="61" y="237"/>
                </a:lnTo>
                <a:lnTo>
                  <a:pt x="51" y="237"/>
                </a:lnTo>
                <a:lnTo>
                  <a:pt x="50" y="237"/>
                </a:lnTo>
                <a:lnTo>
                  <a:pt x="30" y="237"/>
                </a:lnTo>
                <a:lnTo>
                  <a:pt x="1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2"/>
                </a:lnTo>
                <a:lnTo>
                  <a:pt x="0" y="224"/>
                </a:lnTo>
                <a:lnTo>
                  <a:pt x="0" y="20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73"/>
                </a:lnTo>
                <a:lnTo>
                  <a:pt x="0" y="159"/>
                </a:lnTo>
                <a:lnTo>
                  <a:pt x="0" y="144"/>
                </a:lnTo>
                <a:lnTo>
                  <a:pt x="0" y="136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66"/>
                </a:lnTo>
                <a:lnTo>
                  <a:pt x="0" y="63"/>
                </a:lnTo>
                <a:lnTo>
                  <a:pt x="0" y="61"/>
                </a:lnTo>
                <a:lnTo>
                  <a:pt x="0" y="53"/>
                </a:lnTo>
                <a:lnTo>
                  <a:pt x="0" y="51"/>
                </a:lnTo>
                <a:lnTo>
                  <a:pt x="0" y="40"/>
                </a:lnTo>
                <a:lnTo>
                  <a:pt x="0" y="32"/>
                </a:lnTo>
                <a:lnTo>
                  <a:pt x="0" y="29"/>
                </a:lnTo>
                <a:lnTo>
                  <a:pt x="0" y="26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lnTo>
                  <a:pt x="157" y="0"/>
                </a:lnTo>
                <a:lnTo>
                  <a:pt x="160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94" y="0"/>
                </a:lnTo>
                <a:lnTo>
                  <a:pt x="195" y="0"/>
                </a:lnTo>
                <a:lnTo>
                  <a:pt x="221" y="0"/>
                </a:lnTo>
                <a:lnTo>
                  <a:pt x="230" y="0"/>
                </a:lnTo>
                <a:lnTo>
                  <a:pt x="234" y="0"/>
                </a:lnTo>
                <a:lnTo>
                  <a:pt x="235" y="0"/>
                </a:lnTo>
                <a:close/>
              </a:path>
            </a:pathLst>
          </a:custGeom>
          <a:solidFill>
            <a:srgbClr val="69FAB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2090738" y="4381501"/>
            <a:ext cx="401638" cy="371475"/>
          </a:xfrm>
          <a:custGeom>
            <a:avLst/>
            <a:gdLst/>
            <a:ahLst/>
            <a:cxnLst>
              <a:cxn ang="0">
                <a:pos x="238" y="27"/>
              </a:cxn>
              <a:cxn ang="0">
                <a:pos x="238" y="59"/>
              </a:cxn>
              <a:cxn ang="0">
                <a:pos x="238" y="78"/>
              </a:cxn>
              <a:cxn ang="0">
                <a:pos x="246" y="78"/>
              </a:cxn>
              <a:cxn ang="0">
                <a:pos x="253" y="86"/>
              </a:cxn>
              <a:cxn ang="0">
                <a:pos x="253" y="130"/>
              </a:cxn>
              <a:cxn ang="0">
                <a:pos x="253" y="178"/>
              </a:cxn>
              <a:cxn ang="0">
                <a:pos x="253" y="200"/>
              </a:cxn>
              <a:cxn ang="0">
                <a:pos x="253" y="226"/>
              </a:cxn>
              <a:cxn ang="0">
                <a:pos x="246" y="234"/>
              </a:cxn>
              <a:cxn ang="0">
                <a:pos x="238" y="234"/>
              </a:cxn>
              <a:cxn ang="0">
                <a:pos x="169" y="234"/>
              </a:cxn>
              <a:cxn ang="0">
                <a:pos x="141" y="234"/>
              </a:cxn>
              <a:cxn ang="0">
                <a:pos x="133" y="234"/>
              </a:cxn>
              <a:cxn ang="0">
                <a:pos x="125" y="234"/>
              </a:cxn>
              <a:cxn ang="0">
                <a:pos x="117" y="234"/>
              </a:cxn>
              <a:cxn ang="0">
                <a:pos x="109" y="234"/>
              </a:cxn>
              <a:cxn ang="0">
                <a:pos x="101" y="234"/>
              </a:cxn>
              <a:cxn ang="0">
                <a:pos x="67" y="234"/>
              </a:cxn>
              <a:cxn ang="0">
                <a:pos x="59" y="234"/>
              </a:cxn>
              <a:cxn ang="0">
                <a:pos x="51" y="234"/>
              </a:cxn>
              <a:cxn ang="0">
                <a:pos x="43" y="234"/>
              </a:cxn>
              <a:cxn ang="0">
                <a:pos x="35" y="234"/>
              </a:cxn>
              <a:cxn ang="0">
                <a:pos x="19" y="222"/>
              </a:cxn>
              <a:cxn ang="0">
                <a:pos x="19" y="171"/>
              </a:cxn>
              <a:cxn ang="0">
                <a:pos x="19" y="136"/>
              </a:cxn>
              <a:cxn ang="0">
                <a:pos x="19" y="125"/>
              </a:cxn>
              <a:cxn ang="0">
                <a:pos x="1" y="66"/>
              </a:cxn>
              <a:cxn ang="0">
                <a:pos x="1" y="38"/>
              </a:cxn>
              <a:cxn ang="0">
                <a:pos x="5" y="34"/>
              </a:cxn>
              <a:cxn ang="0">
                <a:pos x="1" y="30"/>
              </a:cxn>
              <a:cxn ang="0">
                <a:pos x="1" y="27"/>
              </a:cxn>
              <a:cxn ang="0">
                <a:pos x="3" y="10"/>
              </a:cxn>
              <a:cxn ang="0">
                <a:pos x="53" y="0"/>
              </a:cxn>
              <a:cxn ang="0">
                <a:pos x="72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04" y="0"/>
              </a:cxn>
              <a:cxn ang="0">
                <a:pos x="112" y="0"/>
              </a:cxn>
              <a:cxn ang="0">
                <a:pos x="120" y="0"/>
              </a:cxn>
              <a:cxn ang="0">
                <a:pos x="128" y="0"/>
              </a:cxn>
              <a:cxn ang="0">
                <a:pos x="136" y="0"/>
              </a:cxn>
              <a:cxn ang="0">
                <a:pos x="144" y="0"/>
              </a:cxn>
              <a:cxn ang="0">
                <a:pos x="152" y="0"/>
              </a:cxn>
              <a:cxn ang="0">
                <a:pos x="160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0"/>
              </a:cxn>
              <a:cxn ang="0">
                <a:pos x="224" y="0"/>
              </a:cxn>
              <a:cxn ang="0">
                <a:pos x="232" y="0"/>
              </a:cxn>
            </a:cxnLst>
            <a:rect l="0" t="0" r="r" b="b"/>
            <a:pathLst>
              <a:path w="253" h="234">
                <a:moveTo>
                  <a:pt x="238" y="0"/>
                </a:moveTo>
                <a:lnTo>
                  <a:pt x="238" y="13"/>
                </a:lnTo>
                <a:lnTo>
                  <a:pt x="238" y="19"/>
                </a:lnTo>
                <a:lnTo>
                  <a:pt x="238" y="26"/>
                </a:lnTo>
                <a:lnTo>
                  <a:pt x="238" y="27"/>
                </a:lnTo>
                <a:lnTo>
                  <a:pt x="238" y="38"/>
                </a:lnTo>
                <a:lnTo>
                  <a:pt x="238" y="50"/>
                </a:lnTo>
                <a:lnTo>
                  <a:pt x="238" y="51"/>
                </a:lnTo>
                <a:lnTo>
                  <a:pt x="238" y="53"/>
                </a:lnTo>
                <a:lnTo>
                  <a:pt x="238" y="59"/>
                </a:lnTo>
                <a:lnTo>
                  <a:pt x="238" y="61"/>
                </a:lnTo>
                <a:lnTo>
                  <a:pt x="238" y="66"/>
                </a:lnTo>
                <a:lnTo>
                  <a:pt x="238" y="69"/>
                </a:lnTo>
                <a:lnTo>
                  <a:pt x="238" y="77"/>
                </a:lnTo>
                <a:lnTo>
                  <a:pt x="238" y="78"/>
                </a:lnTo>
                <a:lnTo>
                  <a:pt x="240" y="78"/>
                </a:lnTo>
                <a:lnTo>
                  <a:pt x="241" y="78"/>
                </a:lnTo>
                <a:lnTo>
                  <a:pt x="243" y="78"/>
                </a:lnTo>
                <a:lnTo>
                  <a:pt x="245" y="78"/>
                </a:lnTo>
                <a:lnTo>
                  <a:pt x="246" y="78"/>
                </a:lnTo>
                <a:lnTo>
                  <a:pt x="248" y="78"/>
                </a:lnTo>
                <a:lnTo>
                  <a:pt x="249" y="78"/>
                </a:lnTo>
                <a:lnTo>
                  <a:pt x="251" y="78"/>
                </a:lnTo>
                <a:lnTo>
                  <a:pt x="253" y="78"/>
                </a:lnTo>
                <a:lnTo>
                  <a:pt x="253" y="86"/>
                </a:lnTo>
                <a:lnTo>
                  <a:pt x="253" y="91"/>
                </a:lnTo>
                <a:lnTo>
                  <a:pt x="253" y="93"/>
                </a:lnTo>
                <a:lnTo>
                  <a:pt x="253" y="104"/>
                </a:lnTo>
                <a:lnTo>
                  <a:pt x="253" y="106"/>
                </a:lnTo>
                <a:lnTo>
                  <a:pt x="253" y="130"/>
                </a:lnTo>
                <a:lnTo>
                  <a:pt x="253" y="142"/>
                </a:lnTo>
                <a:lnTo>
                  <a:pt x="253" y="154"/>
                </a:lnTo>
                <a:lnTo>
                  <a:pt x="253" y="155"/>
                </a:lnTo>
                <a:lnTo>
                  <a:pt x="253" y="168"/>
                </a:lnTo>
                <a:lnTo>
                  <a:pt x="253" y="178"/>
                </a:lnTo>
                <a:lnTo>
                  <a:pt x="253" y="182"/>
                </a:lnTo>
                <a:lnTo>
                  <a:pt x="253" y="186"/>
                </a:lnTo>
                <a:lnTo>
                  <a:pt x="253" y="194"/>
                </a:lnTo>
                <a:lnTo>
                  <a:pt x="253" y="195"/>
                </a:lnTo>
                <a:lnTo>
                  <a:pt x="253" y="200"/>
                </a:lnTo>
                <a:lnTo>
                  <a:pt x="253" y="206"/>
                </a:lnTo>
                <a:lnTo>
                  <a:pt x="253" y="211"/>
                </a:lnTo>
                <a:lnTo>
                  <a:pt x="253" y="213"/>
                </a:lnTo>
                <a:lnTo>
                  <a:pt x="253" y="221"/>
                </a:lnTo>
                <a:lnTo>
                  <a:pt x="253" y="226"/>
                </a:lnTo>
                <a:lnTo>
                  <a:pt x="253" y="227"/>
                </a:lnTo>
                <a:lnTo>
                  <a:pt x="253" y="234"/>
                </a:lnTo>
                <a:lnTo>
                  <a:pt x="251" y="234"/>
                </a:lnTo>
                <a:lnTo>
                  <a:pt x="249" y="234"/>
                </a:lnTo>
                <a:lnTo>
                  <a:pt x="246" y="234"/>
                </a:lnTo>
                <a:lnTo>
                  <a:pt x="245" y="234"/>
                </a:lnTo>
                <a:lnTo>
                  <a:pt x="243" y="234"/>
                </a:lnTo>
                <a:lnTo>
                  <a:pt x="241" y="234"/>
                </a:lnTo>
                <a:lnTo>
                  <a:pt x="240" y="234"/>
                </a:lnTo>
                <a:lnTo>
                  <a:pt x="238" y="234"/>
                </a:lnTo>
                <a:lnTo>
                  <a:pt x="227" y="234"/>
                </a:lnTo>
                <a:lnTo>
                  <a:pt x="200" y="234"/>
                </a:lnTo>
                <a:lnTo>
                  <a:pt x="187" y="234"/>
                </a:lnTo>
                <a:lnTo>
                  <a:pt x="174" y="234"/>
                </a:lnTo>
                <a:lnTo>
                  <a:pt x="169" y="234"/>
                </a:lnTo>
                <a:lnTo>
                  <a:pt x="168" y="234"/>
                </a:lnTo>
                <a:lnTo>
                  <a:pt x="165" y="234"/>
                </a:lnTo>
                <a:lnTo>
                  <a:pt x="158" y="234"/>
                </a:lnTo>
                <a:lnTo>
                  <a:pt x="142" y="234"/>
                </a:lnTo>
                <a:lnTo>
                  <a:pt x="141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3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5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7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9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1" y="234"/>
                </a:lnTo>
                <a:lnTo>
                  <a:pt x="99" y="234"/>
                </a:lnTo>
                <a:lnTo>
                  <a:pt x="97" y="234"/>
                </a:lnTo>
                <a:lnTo>
                  <a:pt x="70" y="234"/>
                </a:lnTo>
                <a:lnTo>
                  <a:pt x="69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1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3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5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7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29" y="234"/>
                </a:lnTo>
                <a:lnTo>
                  <a:pt x="19" y="234"/>
                </a:lnTo>
                <a:lnTo>
                  <a:pt x="19" y="222"/>
                </a:lnTo>
                <a:lnTo>
                  <a:pt x="19" y="208"/>
                </a:lnTo>
                <a:lnTo>
                  <a:pt x="19" y="203"/>
                </a:lnTo>
                <a:lnTo>
                  <a:pt x="19" y="186"/>
                </a:lnTo>
                <a:lnTo>
                  <a:pt x="19" y="178"/>
                </a:lnTo>
                <a:lnTo>
                  <a:pt x="19" y="171"/>
                </a:lnTo>
                <a:lnTo>
                  <a:pt x="19" y="142"/>
                </a:lnTo>
                <a:lnTo>
                  <a:pt x="19" y="141"/>
                </a:lnTo>
                <a:lnTo>
                  <a:pt x="19" y="139"/>
                </a:lnTo>
                <a:lnTo>
                  <a:pt x="19" y="138"/>
                </a:lnTo>
                <a:lnTo>
                  <a:pt x="19" y="136"/>
                </a:lnTo>
                <a:lnTo>
                  <a:pt x="19" y="134"/>
                </a:lnTo>
                <a:lnTo>
                  <a:pt x="19" y="133"/>
                </a:lnTo>
                <a:lnTo>
                  <a:pt x="19" y="131"/>
                </a:lnTo>
                <a:lnTo>
                  <a:pt x="19" y="130"/>
                </a:lnTo>
                <a:lnTo>
                  <a:pt x="19" y="125"/>
                </a:lnTo>
                <a:lnTo>
                  <a:pt x="19" y="77"/>
                </a:lnTo>
                <a:lnTo>
                  <a:pt x="3" y="78"/>
                </a:lnTo>
                <a:lnTo>
                  <a:pt x="1" y="78"/>
                </a:lnTo>
                <a:lnTo>
                  <a:pt x="1" y="69"/>
                </a:lnTo>
                <a:lnTo>
                  <a:pt x="1" y="66"/>
                </a:lnTo>
                <a:lnTo>
                  <a:pt x="1" y="51"/>
                </a:lnTo>
                <a:lnTo>
                  <a:pt x="3" y="46"/>
                </a:lnTo>
                <a:lnTo>
                  <a:pt x="3" y="43"/>
                </a:lnTo>
                <a:lnTo>
                  <a:pt x="3" y="38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3" y="35"/>
                </a:lnTo>
                <a:lnTo>
                  <a:pt x="5" y="35"/>
                </a:lnTo>
                <a:lnTo>
                  <a:pt x="5" y="34"/>
                </a:lnTo>
                <a:lnTo>
                  <a:pt x="5" y="32"/>
                </a:lnTo>
                <a:lnTo>
                  <a:pt x="3" y="32"/>
                </a:lnTo>
                <a:lnTo>
                  <a:pt x="1" y="34"/>
                </a:lnTo>
                <a:lnTo>
                  <a:pt x="0" y="32"/>
                </a:lnTo>
                <a:lnTo>
                  <a:pt x="1" y="30"/>
                </a:lnTo>
                <a:lnTo>
                  <a:pt x="1" y="32"/>
                </a:lnTo>
                <a:lnTo>
                  <a:pt x="3" y="30"/>
                </a:lnTo>
                <a:lnTo>
                  <a:pt x="3" y="29"/>
                </a:lnTo>
                <a:lnTo>
                  <a:pt x="3" y="27"/>
                </a:lnTo>
                <a:lnTo>
                  <a:pt x="1" y="27"/>
                </a:lnTo>
                <a:lnTo>
                  <a:pt x="1" y="26"/>
                </a:lnTo>
                <a:lnTo>
                  <a:pt x="3" y="24"/>
                </a:lnTo>
                <a:lnTo>
                  <a:pt x="3" y="18"/>
                </a:lnTo>
                <a:lnTo>
                  <a:pt x="3" y="16"/>
                </a:lnTo>
                <a:lnTo>
                  <a:pt x="3" y="10"/>
                </a:lnTo>
                <a:lnTo>
                  <a:pt x="3" y="0"/>
                </a:lnTo>
                <a:lnTo>
                  <a:pt x="5" y="0"/>
                </a:lnTo>
                <a:lnTo>
                  <a:pt x="16" y="0"/>
                </a:lnTo>
                <a:lnTo>
                  <a:pt x="33" y="0"/>
                </a:lnTo>
                <a:lnTo>
                  <a:pt x="53" y="0"/>
                </a:lnTo>
                <a:lnTo>
                  <a:pt x="54" y="0"/>
                </a:lnTo>
                <a:lnTo>
                  <a:pt x="64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7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lnTo>
                  <a:pt x="233" y="0"/>
                </a:lnTo>
                <a:lnTo>
                  <a:pt x="235" y="0"/>
                </a:lnTo>
                <a:lnTo>
                  <a:pt x="237" y="0"/>
                </a:lnTo>
                <a:lnTo>
                  <a:pt x="238" y="0"/>
                </a:lnTo>
                <a:close/>
              </a:path>
            </a:pathLst>
          </a:custGeom>
          <a:solidFill>
            <a:srgbClr val="B0A04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2408238" y="5737226"/>
            <a:ext cx="266700" cy="490538"/>
          </a:xfrm>
          <a:custGeom>
            <a:avLst/>
            <a:gdLst/>
            <a:ahLst/>
            <a:cxnLst>
              <a:cxn ang="0">
                <a:pos x="32" y="309"/>
              </a:cxn>
              <a:cxn ang="0">
                <a:pos x="14" y="296"/>
              </a:cxn>
              <a:cxn ang="0">
                <a:pos x="14" y="288"/>
              </a:cxn>
              <a:cxn ang="0">
                <a:pos x="14" y="280"/>
              </a:cxn>
              <a:cxn ang="0">
                <a:pos x="14" y="272"/>
              </a:cxn>
              <a:cxn ang="0">
                <a:pos x="14" y="264"/>
              </a:cxn>
              <a:cxn ang="0">
                <a:pos x="14" y="256"/>
              </a:cxn>
              <a:cxn ang="0">
                <a:pos x="14" y="248"/>
              </a:cxn>
              <a:cxn ang="0">
                <a:pos x="14" y="240"/>
              </a:cxn>
              <a:cxn ang="0">
                <a:pos x="14" y="232"/>
              </a:cxn>
              <a:cxn ang="0">
                <a:pos x="14" y="215"/>
              </a:cxn>
              <a:cxn ang="0">
                <a:pos x="14" y="207"/>
              </a:cxn>
              <a:cxn ang="0">
                <a:pos x="14" y="199"/>
              </a:cxn>
              <a:cxn ang="0">
                <a:pos x="14" y="191"/>
              </a:cxn>
              <a:cxn ang="0">
                <a:pos x="14" y="183"/>
              </a:cxn>
              <a:cxn ang="0">
                <a:pos x="14" y="175"/>
              </a:cxn>
              <a:cxn ang="0">
                <a:pos x="14" y="167"/>
              </a:cxn>
              <a:cxn ang="0">
                <a:pos x="14" y="159"/>
              </a:cxn>
              <a:cxn ang="0">
                <a:pos x="11" y="154"/>
              </a:cxn>
              <a:cxn ang="0">
                <a:pos x="3" y="154"/>
              </a:cxn>
              <a:cxn ang="0">
                <a:pos x="0" y="91"/>
              </a:cxn>
              <a:cxn ang="0">
                <a:pos x="0" y="83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1"/>
              </a:cxn>
              <a:cxn ang="0">
                <a:pos x="0" y="43"/>
              </a:cxn>
              <a:cxn ang="0">
                <a:pos x="0" y="35"/>
              </a:cxn>
              <a:cxn ang="0">
                <a:pos x="0" y="27"/>
              </a:cxn>
              <a:cxn ang="0">
                <a:pos x="0" y="19"/>
              </a:cxn>
              <a:cxn ang="0">
                <a:pos x="16" y="0"/>
              </a:cxn>
              <a:cxn ang="0">
                <a:pos x="46" y="0"/>
              </a:cxn>
              <a:cxn ang="0">
                <a:pos x="54" y="0"/>
              </a:cxn>
              <a:cxn ang="0">
                <a:pos x="104" y="0"/>
              </a:cxn>
              <a:cxn ang="0">
                <a:pos x="125" y="2"/>
              </a:cxn>
              <a:cxn ang="0">
                <a:pos x="142" y="0"/>
              </a:cxn>
              <a:cxn ang="0">
                <a:pos x="150" y="0"/>
              </a:cxn>
              <a:cxn ang="0">
                <a:pos x="155" y="3"/>
              </a:cxn>
              <a:cxn ang="0">
                <a:pos x="155" y="11"/>
              </a:cxn>
              <a:cxn ang="0">
                <a:pos x="155" y="19"/>
              </a:cxn>
              <a:cxn ang="0">
                <a:pos x="155" y="27"/>
              </a:cxn>
              <a:cxn ang="0">
                <a:pos x="155" y="35"/>
              </a:cxn>
              <a:cxn ang="0">
                <a:pos x="155" y="43"/>
              </a:cxn>
              <a:cxn ang="0">
                <a:pos x="155" y="51"/>
              </a:cxn>
              <a:cxn ang="0">
                <a:pos x="155" y="59"/>
              </a:cxn>
              <a:cxn ang="0">
                <a:pos x="155" y="67"/>
              </a:cxn>
              <a:cxn ang="0">
                <a:pos x="155" y="75"/>
              </a:cxn>
              <a:cxn ang="0">
                <a:pos x="155" y="83"/>
              </a:cxn>
              <a:cxn ang="0">
                <a:pos x="155" y="91"/>
              </a:cxn>
              <a:cxn ang="0">
                <a:pos x="155" y="99"/>
              </a:cxn>
              <a:cxn ang="0">
                <a:pos x="155" y="107"/>
              </a:cxn>
              <a:cxn ang="0">
                <a:pos x="155" y="115"/>
              </a:cxn>
              <a:cxn ang="0">
                <a:pos x="155" y="123"/>
              </a:cxn>
              <a:cxn ang="0">
                <a:pos x="155" y="152"/>
              </a:cxn>
              <a:cxn ang="0">
                <a:pos x="161" y="154"/>
              </a:cxn>
              <a:cxn ang="0">
                <a:pos x="168" y="157"/>
              </a:cxn>
              <a:cxn ang="0">
                <a:pos x="168" y="219"/>
              </a:cxn>
              <a:cxn ang="0">
                <a:pos x="168" y="283"/>
              </a:cxn>
            </a:cxnLst>
            <a:rect l="0" t="0" r="r" b="b"/>
            <a:pathLst>
              <a:path w="168" h="309">
                <a:moveTo>
                  <a:pt x="168" y="309"/>
                </a:moveTo>
                <a:lnTo>
                  <a:pt x="144" y="309"/>
                </a:lnTo>
                <a:lnTo>
                  <a:pt x="91" y="309"/>
                </a:lnTo>
                <a:lnTo>
                  <a:pt x="88" y="309"/>
                </a:lnTo>
                <a:lnTo>
                  <a:pt x="32" y="309"/>
                </a:lnTo>
                <a:lnTo>
                  <a:pt x="14" y="309"/>
                </a:lnTo>
                <a:lnTo>
                  <a:pt x="14" y="301"/>
                </a:lnTo>
                <a:lnTo>
                  <a:pt x="14" y="299"/>
                </a:lnTo>
                <a:lnTo>
                  <a:pt x="14" y="298"/>
                </a:lnTo>
                <a:lnTo>
                  <a:pt x="14" y="296"/>
                </a:lnTo>
                <a:lnTo>
                  <a:pt x="14" y="295"/>
                </a:lnTo>
                <a:lnTo>
                  <a:pt x="14" y="293"/>
                </a:lnTo>
                <a:lnTo>
                  <a:pt x="14" y="291"/>
                </a:lnTo>
                <a:lnTo>
                  <a:pt x="14" y="290"/>
                </a:lnTo>
                <a:lnTo>
                  <a:pt x="14" y="288"/>
                </a:lnTo>
                <a:lnTo>
                  <a:pt x="14" y="287"/>
                </a:lnTo>
                <a:lnTo>
                  <a:pt x="14" y="285"/>
                </a:lnTo>
                <a:lnTo>
                  <a:pt x="14" y="283"/>
                </a:lnTo>
                <a:lnTo>
                  <a:pt x="14" y="282"/>
                </a:lnTo>
                <a:lnTo>
                  <a:pt x="14" y="280"/>
                </a:lnTo>
                <a:lnTo>
                  <a:pt x="14" y="279"/>
                </a:lnTo>
                <a:lnTo>
                  <a:pt x="14" y="277"/>
                </a:lnTo>
                <a:lnTo>
                  <a:pt x="14" y="275"/>
                </a:lnTo>
                <a:lnTo>
                  <a:pt x="14" y="274"/>
                </a:lnTo>
                <a:lnTo>
                  <a:pt x="14" y="272"/>
                </a:lnTo>
                <a:lnTo>
                  <a:pt x="14" y="271"/>
                </a:lnTo>
                <a:lnTo>
                  <a:pt x="14" y="269"/>
                </a:lnTo>
                <a:lnTo>
                  <a:pt x="14" y="267"/>
                </a:lnTo>
                <a:lnTo>
                  <a:pt x="14" y="266"/>
                </a:lnTo>
                <a:lnTo>
                  <a:pt x="14" y="264"/>
                </a:lnTo>
                <a:lnTo>
                  <a:pt x="14" y="263"/>
                </a:lnTo>
                <a:lnTo>
                  <a:pt x="14" y="261"/>
                </a:lnTo>
                <a:lnTo>
                  <a:pt x="14" y="259"/>
                </a:lnTo>
                <a:lnTo>
                  <a:pt x="14" y="258"/>
                </a:lnTo>
                <a:lnTo>
                  <a:pt x="14" y="256"/>
                </a:lnTo>
                <a:lnTo>
                  <a:pt x="14" y="255"/>
                </a:lnTo>
                <a:lnTo>
                  <a:pt x="14" y="253"/>
                </a:lnTo>
                <a:lnTo>
                  <a:pt x="14" y="251"/>
                </a:lnTo>
                <a:lnTo>
                  <a:pt x="14" y="250"/>
                </a:lnTo>
                <a:lnTo>
                  <a:pt x="14" y="248"/>
                </a:lnTo>
                <a:lnTo>
                  <a:pt x="14" y="247"/>
                </a:lnTo>
                <a:lnTo>
                  <a:pt x="14" y="245"/>
                </a:lnTo>
                <a:lnTo>
                  <a:pt x="14" y="243"/>
                </a:lnTo>
                <a:lnTo>
                  <a:pt x="14" y="242"/>
                </a:lnTo>
                <a:lnTo>
                  <a:pt x="14" y="240"/>
                </a:lnTo>
                <a:lnTo>
                  <a:pt x="14" y="239"/>
                </a:lnTo>
                <a:lnTo>
                  <a:pt x="14" y="237"/>
                </a:lnTo>
                <a:lnTo>
                  <a:pt x="14" y="235"/>
                </a:lnTo>
                <a:lnTo>
                  <a:pt x="14" y="234"/>
                </a:lnTo>
                <a:lnTo>
                  <a:pt x="14" y="232"/>
                </a:lnTo>
                <a:lnTo>
                  <a:pt x="14" y="231"/>
                </a:lnTo>
                <a:lnTo>
                  <a:pt x="14" y="224"/>
                </a:lnTo>
                <a:lnTo>
                  <a:pt x="14" y="218"/>
                </a:lnTo>
                <a:lnTo>
                  <a:pt x="14" y="216"/>
                </a:lnTo>
                <a:lnTo>
                  <a:pt x="14" y="215"/>
                </a:lnTo>
                <a:lnTo>
                  <a:pt x="14" y="213"/>
                </a:lnTo>
                <a:lnTo>
                  <a:pt x="14" y="211"/>
                </a:lnTo>
                <a:lnTo>
                  <a:pt x="14" y="210"/>
                </a:lnTo>
                <a:lnTo>
                  <a:pt x="14" y="208"/>
                </a:lnTo>
                <a:lnTo>
                  <a:pt x="14" y="207"/>
                </a:lnTo>
                <a:lnTo>
                  <a:pt x="14" y="205"/>
                </a:lnTo>
                <a:lnTo>
                  <a:pt x="14" y="203"/>
                </a:lnTo>
                <a:lnTo>
                  <a:pt x="14" y="202"/>
                </a:lnTo>
                <a:lnTo>
                  <a:pt x="14" y="200"/>
                </a:lnTo>
                <a:lnTo>
                  <a:pt x="14" y="199"/>
                </a:lnTo>
                <a:lnTo>
                  <a:pt x="14" y="197"/>
                </a:lnTo>
                <a:lnTo>
                  <a:pt x="14" y="195"/>
                </a:lnTo>
                <a:lnTo>
                  <a:pt x="14" y="194"/>
                </a:lnTo>
                <a:lnTo>
                  <a:pt x="14" y="192"/>
                </a:lnTo>
                <a:lnTo>
                  <a:pt x="14" y="191"/>
                </a:lnTo>
                <a:lnTo>
                  <a:pt x="14" y="189"/>
                </a:lnTo>
                <a:lnTo>
                  <a:pt x="14" y="187"/>
                </a:lnTo>
                <a:lnTo>
                  <a:pt x="14" y="186"/>
                </a:lnTo>
                <a:lnTo>
                  <a:pt x="14" y="184"/>
                </a:lnTo>
                <a:lnTo>
                  <a:pt x="14" y="183"/>
                </a:lnTo>
                <a:lnTo>
                  <a:pt x="14" y="181"/>
                </a:lnTo>
                <a:lnTo>
                  <a:pt x="14" y="179"/>
                </a:lnTo>
                <a:lnTo>
                  <a:pt x="14" y="178"/>
                </a:lnTo>
                <a:lnTo>
                  <a:pt x="14" y="176"/>
                </a:lnTo>
                <a:lnTo>
                  <a:pt x="14" y="175"/>
                </a:lnTo>
                <a:lnTo>
                  <a:pt x="14" y="173"/>
                </a:lnTo>
                <a:lnTo>
                  <a:pt x="14" y="171"/>
                </a:lnTo>
                <a:lnTo>
                  <a:pt x="14" y="170"/>
                </a:lnTo>
                <a:lnTo>
                  <a:pt x="14" y="168"/>
                </a:lnTo>
                <a:lnTo>
                  <a:pt x="14" y="167"/>
                </a:lnTo>
                <a:lnTo>
                  <a:pt x="14" y="165"/>
                </a:lnTo>
                <a:lnTo>
                  <a:pt x="14" y="163"/>
                </a:lnTo>
                <a:lnTo>
                  <a:pt x="14" y="162"/>
                </a:lnTo>
                <a:lnTo>
                  <a:pt x="14" y="160"/>
                </a:lnTo>
                <a:lnTo>
                  <a:pt x="14" y="159"/>
                </a:lnTo>
                <a:lnTo>
                  <a:pt x="14" y="157"/>
                </a:lnTo>
                <a:lnTo>
                  <a:pt x="14" y="155"/>
                </a:lnTo>
                <a:lnTo>
                  <a:pt x="14" y="154"/>
                </a:lnTo>
                <a:lnTo>
                  <a:pt x="13" y="154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5" y="154"/>
                </a:lnTo>
                <a:lnTo>
                  <a:pt x="3" y="154"/>
                </a:lnTo>
                <a:lnTo>
                  <a:pt x="1" y="154"/>
                </a:lnTo>
                <a:lnTo>
                  <a:pt x="1" y="147"/>
                </a:lnTo>
                <a:lnTo>
                  <a:pt x="1" y="146"/>
                </a:lnTo>
                <a:lnTo>
                  <a:pt x="0" y="10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0"/>
                </a:lnTo>
                <a:lnTo>
                  <a:pt x="16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91" y="0"/>
                </a:lnTo>
                <a:lnTo>
                  <a:pt x="104" y="0"/>
                </a:lnTo>
                <a:lnTo>
                  <a:pt x="113" y="0"/>
                </a:lnTo>
                <a:lnTo>
                  <a:pt x="120" y="2"/>
                </a:lnTo>
                <a:lnTo>
                  <a:pt x="121" y="2"/>
                </a:lnTo>
                <a:lnTo>
                  <a:pt x="123" y="2"/>
                </a:lnTo>
                <a:lnTo>
                  <a:pt x="125" y="2"/>
                </a:lnTo>
                <a:lnTo>
                  <a:pt x="126" y="2"/>
                </a:lnTo>
                <a:lnTo>
                  <a:pt x="128" y="2"/>
                </a:lnTo>
                <a:lnTo>
                  <a:pt x="129" y="2"/>
                </a:lnTo>
                <a:lnTo>
                  <a:pt x="136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5" y="2"/>
                </a:lnTo>
                <a:lnTo>
                  <a:pt x="155" y="3"/>
                </a:lnTo>
                <a:lnTo>
                  <a:pt x="155" y="5"/>
                </a:lnTo>
                <a:lnTo>
                  <a:pt x="155" y="7"/>
                </a:lnTo>
                <a:lnTo>
                  <a:pt x="155" y="8"/>
                </a:lnTo>
                <a:lnTo>
                  <a:pt x="155" y="10"/>
                </a:lnTo>
                <a:lnTo>
                  <a:pt x="155" y="11"/>
                </a:lnTo>
                <a:lnTo>
                  <a:pt x="155" y="13"/>
                </a:lnTo>
                <a:lnTo>
                  <a:pt x="155" y="15"/>
                </a:lnTo>
                <a:lnTo>
                  <a:pt x="155" y="16"/>
                </a:lnTo>
                <a:lnTo>
                  <a:pt x="155" y="18"/>
                </a:lnTo>
                <a:lnTo>
                  <a:pt x="155" y="19"/>
                </a:lnTo>
                <a:lnTo>
                  <a:pt x="155" y="21"/>
                </a:lnTo>
                <a:lnTo>
                  <a:pt x="155" y="23"/>
                </a:lnTo>
                <a:lnTo>
                  <a:pt x="155" y="24"/>
                </a:lnTo>
                <a:lnTo>
                  <a:pt x="155" y="26"/>
                </a:lnTo>
                <a:lnTo>
                  <a:pt x="155" y="27"/>
                </a:lnTo>
                <a:lnTo>
                  <a:pt x="155" y="29"/>
                </a:lnTo>
                <a:lnTo>
                  <a:pt x="155" y="31"/>
                </a:lnTo>
                <a:lnTo>
                  <a:pt x="155" y="32"/>
                </a:lnTo>
                <a:lnTo>
                  <a:pt x="155" y="34"/>
                </a:lnTo>
                <a:lnTo>
                  <a:pt x="155" y="35"/>
                </a:lnTo>
                <a:lnTo>
                  <a:pt x="155" y="37"/>
                </a:lnTo>
                <a:lnTo>
                  <a:pt x="155" y="39"/>
                </a:lnTo>
                <a:lnTo>
                  <a:pt x="155" y="40"/>
                </a:lnTo>
                <a:lnTo>
                  <a:pt x="155" y="42"/>
                </a:lnTo>
                <a:lnTo>
                  <a:pt x="155" y="43"/>
                </a:lnTo>
                <a:lnTo>
                  <a:pt x="155" y="45"/>
                </a:lnTo>
                <a:lnTo>
                  <a:pt x="155" y="47"/>
                </a:lnTo>
                <a:lnTo>
                  <a:pt x="155" y="48"/>
                </a:lnTo>
                <a:lnTo>
                  <a:pt x="155" y="50"/>
                </a:lnTo>
                <a:lnTo>
                  <a:pt x="155" y="51"/>
                </a:lnTo>
                <a:lnTo>
                  <a:pt x="155" y="53"/>
                </a:lnTo>
                <a:lnTo>
                  <a:pt x="155" y="55"/>
                </a:lnTo>
                <a:lnTo>
                  <a:pt x="155" y="56"/>
                </a:lnTo>
                <a:lnTo>
                  <a:pt x="155" y="58"/>
                </a:lnTo>
                <a:lnTo>
                  <a:pt x="155" y="59"/>
                </a:lnTo>
                <a:lnTo>
                  <a:pt x="155" y="61"/>
                </a:lnTo>
                <a:lnTo>
                  <a:pt x="155" y="63"/>
                </a:lnTo>
                <a:lnTo>
                  <a:pt x="155" y="64"/>
                </a:lnTo>
                <a:lnTo>
                  <a:pt x="155" y="66"/>
                </a:lnTo>
                <a:lnTo>
                  <a:pt x="155" y="67"/>
                </a:lnTo>
                <a:lnTo>
                  <a:pt x="155" y="69"/>
                </a:lnTo>
                <a:lnTo>
                  <a:pt x="155" y="71"/>
                </a:lnTo>
                <a:lnTo>
                  <a:pt x="155" y="72"/>
                </a:lnTo>
                <a:lnTo>
                  <a:pt x="155" y="74"/>
                </a:lnTo>
                <a:lnTo>
                  <a:pt x="155" y="75"/>
                </a:lnTo>
                <a:lnTo>
                  <a:pt x="155" y="77"/>
                </a:lnTo>
                <a:lnTo>
                  <a:pt x="155" y="79"/>
                </a:lnTo>
                <a:lnTo>
                  <a:pt x="155" y="80"/>
                </a:lnTo>
                <a:lnTo>
                  <a:pt x="155" y="82"/>
                </a:lnTo>
                <a:lnTo>
                  <a:pt x="155" y="83"/>
                </a:lnTo>
                <a:lnTo>
                  <a:pt x="155" y="85"/>
                </a:lnTo>
                <a:lnTo>
                  <a:pt x="155" y="87"/>
                </a:lnTo>
                <a:lnTo>
                  <a:pt x="155" y="88"/>
                </a:lnTo>
                <a:lnTo>
                  <a:pt x="155" y="90"/>
                </a:lnTo>
                <a:lnTo>
                  <a:pt x="155" y="91"/>
                </a:lnTo>
                <a:lnTo>
                  <a:pt x="155" y="93"/>
                </a:lnTo>
                <a:lnTo>
                  <a:pt x="155" y="95"/>
                </a:lnTo>
                <a:lnTo>
                  <a:pt x="155" y="96"/>
                </a:lnTo>
                <a:lnTo>
                  <a:pt x="155" y="98"/>
                </a:lnTo>
                <a:lnTo>
                  <a:pt x="155" y="99"/>
                </a:lnTo>
                <a:lnTo>
                  <a:pt x="155" y="101"/>
                </a:lnTo>
                <a:lnTo>
                  <a:pt x="155" y="103"/>
                </a:lnTo>
                <a:lnTo>
                  <a:pt x="155" y="104"/>
                </a:lnTo>
                <a:lnTo>
                  <a:pt x="155" y="106"/>
                </a:lnTo>
                <a:lnTo>
                  <a:pt x="155" y="107"/>
                </a:lnTo>
                <a:lnTo>
                  <a:pt x="155" y="109"/>
                </a:lnTo>
                <a:lnTo>
                  <a:pt x="155" y="111"/>
                </a:lnTo>
                <a:lnTo>
                  <a:pt x="155" y="112"/>
                </a:lnTo>
                <a:lnTo>
                  <a:pt x="155" y="114"/>
                </a:lnTo>
                <a:lnTo>
                  <a:pt x="155" y="115"/>
                </a:lnTo>
                <a:lnTo>
                  <a:pt x="155" y="117"/>
                </a:lnTo>
                <a:lnTo>
                  <a:pt x="155" y="119"/>
                </a:lnTo>
                <a:lnTo>
                  <a:pt x="155" y="120"/>
                </a:lnTo>
                <a:lnTo>
                  <a:pt x="155" y="122"/>
                </a:lnTo>
                <a:lnTo>
                  <a:pt x="155" y="123"/>
                </a:lnTo>
                <a:lnTo>
                  <a:pt x="155" y="125"/>
                </a:lnTo>
                <a:lnTo>
                  <a:pt x="155" y="127"/>
                </a:lnTo>
                <a:lnTo>
                  <a:pt x="155" y="128"/>
                </a:lnTo>
                <a:lnTo>
                  <a:pt x="155" y="141"/>
                </a:lnTo>
                <a:lnTo>
                  <a:pt x="155" y="152"/>
                </a:lnTo>
                <a:lnTo>
                  <a:pt x="155" y="154"/>
                </a:lnTo>
                <a:lnTo>
                  <a:pt x="157" y="154"/>
                </a:lnTo>
                <a:lnTo>
                  <a:pt x="158" y="154"/>
                </a:lnTo>
                <a:lnTo>
                  <a:pt x="160" y="154"/>
                </a:lnTo>
                <a:lnTo>
                  <a:pt x="161" y="154"/>
                </a:lnTo>
                <a:lnTo>
                  <a:pt x="163" y="154"/>
                </a:lnTo>
                <a:lnTo>
                  <a:pt x="165" y="154"/>
                </a:lnTo>
                <a:lnTo>
                  <a:pt x="166" y="154"/>
                </a:lnTo>
                <a:lnTo>
                  <a:pt x="168" y="154"/>
                </a:lnTo>
                <a:lnTo>
                  <a:pt x="168" y="157"/>
                </a:lnTo>
                <a:lnTo>
                  <a:pt x="168" y="168"/>
                </a:lnTo>
                <a:lnTo>
                  <a:pt x="168" y="181"/>
                </a:lnTo>
                <a:lnTo>
                  <a:pt x="168" y="194"/>
                </a:lnTo>
                <a:lnTo>
                  <a:pt x="168" y="207"/>
                </a:lnTo>
                <a:lnTo>
                  <a:pt x="168" y="219"/>
                </a:lnTo>
                <a:lnTo>
                  <a:pt x="168" y="232"/>
                </a:lnTo>
                <a:lnTo>
                  <a:pt x="168" y="245"/>
                </a:lnTo>
                <a:lnTo>
                  <a:pt x="168" y="259"/>
                </a:lnTo>
                <a:lnTo>
                  <a:pt x="168" y="271"/>
                </a:lnTo>
                <a:lnTo>
                  <a:pt x="168" y="283"/>
                </a:lnTo>
                <a:lnTo>
                  <a:pt x="168" y="296"/>
                </a:lnTo>
                <a:lnTo>
                  <a:pt x="168" y="309"/>
                </a:lnTo>
                <a:close/>
              </a:path>
            </a:pathLst>
          </a:custGeom>
          <a:solidFill>
            <a:srgbClr val="8791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4943476" y="4003676"/>
            <a:ext cx="400050" cy="374650"/>
          </a:xfrm>
          <a:custGeom>
            <a:avLst/>
            <a:gdLst/>
            <a:ahLst/>
            <a:cxnLst>
              <a:cxn ang="0">
                <a:pos x="246" y="160"/>
              </a:cxn>
              <a:cxn ang="0">
                <a:pos x="249" y="163"/>
              </a:cxn>
              <a:cxn ang="0">
                <a:pos x="251" y="168"/>
              </a:cxn>
              <a:cxn ang="0">
                <a:pos x="252" y="208"/>
              </a:cxn>
              <a:cxn ang="0">
                <a:pos x="249" y="236"/>
              </a:cxn>
              <a:cxn ang="0">
                <a:pos x="225" y="236"/>
              </a:cxn>
              <a:cxn ang="0">
                <a:pos x="188" y="236"/>
              </a:cxn>
              <a:cxn ang="0">
                <a:pos x="128" y="236"/>
              </a:cxn>
              <a:cxn ang="0">
                <a:pos x="68" y="236"/>
              </a:cxn>
              <a:cxn ang="0">
                <a:pos x="36" y="236"/>
              </a:cxn>
              <a:cxn ang="0">
                <a:pos x="51" y="222"/>
              </a:cxn>
              <a:cxn ang="0">
                <a:pos x="54" y="212"/>
              </a:cxn>
              <a:cxn ang="0">
                <a:pos x="52" y="206"/>
              </a:cxn>
              <a:cxn ang="0">
                <a:pos x="51" y="203"/>
              </a:cxn>
              <a:cxn ang="0">
                <a:pos x="49" y="200"/>
              </a:cxn>
              <a:cxn ang="0">
                <a:pos x="52" y="188"/>
              </a:cxn>
              <a:cxn ang="0">
                <a:pos x="51" y="185"/>
              </a:cxn>
              <a:cxn ang="0">
                <a:pos x="51" y="179"/>
              </a:cxn>
              <a:cxn ang="0">
                <a:pos x="46" y="169"/>
              </a:cxn>
              <a:cxn ang="0">
                <a:pos x="46" y="163"/>
              </a:cxn>
              <a:cxn ang="0">
                <a:pos x="46" y="155"/>
              </a:cxn>
              <a:cxn ang="0">
                <a:pos x="44" y="148"/>
              </a:cxn>
              <a:cxn ang="0">
                <a:pos x="43" y="145"/>
              </a:cxn>
              <a:cxn ang="0">
                <a:pos x="38" y="137"/>
              </a:cxn>
              <a:cxn ang="0">
                <a:pos x="33" y="126"/>
              </a:cxn>
              <a:cxn ang="0">
                <a:pos x="30" y="123"/>
              </a:cxn>
              <a:cxn ang="0">
                <a:pos x="25" y="113"/>
              </a:cxn>
              <a:cxn ang="0">
                <a:pos x="22" y="110"/>
              </a:cxn>
              <a:cxn ang="0">
                <a:pos x="19" y="108"/>
              </a:cxn>
              <a:cxn ang="0">
                <a:pos x="16" y="102"/>
              </a:cxn>
              <a:cxn ang="0">
                <a:pos x="14" y="97"/>
              </a:cxn>
              <a:cxn ang="0">
                <a:pos x="11" y="99"/>
              </a:cxn>
              <a:cxn ang="0">
                <a:pos x="11" y="96"/>
              </a:cxn>
              <a:cxn ang="0">
                <a:pos x="9" y="94"/>
              </a:cxn>
              <a:cxn ang="0">
                <a:pos x="8" y="92"/>
              </a:cxn>
              <a:cxn ang="0">
                <a:pos x="6" y="89"/>
              </a:cxn>
              <a:cxn ang="0">
                <a:pos x="3" y="88"/>
              </a:cxn>
              <a:cxn ang="0">
                <a:pos x="3" y="84"/>
              </a:cxn>
              <a:cxn ang="0">
                <a:pos x="0" y="81"/>
              </a:cxn>
              <a:cxn ang="0">
                <a:pos x="4" y="76"/>
              </a:cxn>
              <a:cxn ang="0">
                <a:pos x="16" y="72"/>
              </a:cxn>
              <a:cxn ang="0">
                <a:pos x="32" y="80"/>
              </a:cxn>
              <a:cxn ang="0">
                <a:pos x="97" y="80"/>
              </a:cxn>
              <a:cxn ang="0">
                <a:pos x="172" y="67"/>
              </a:cxn>
              <a:cxn ang="0">
                <a:pos x="174" y="36"/>
              </a:cxn>
              <a:cxn ang="0">
                <a:pos x="174" y="9"/>
              </a:cxn>
              <a:cxn ang="0">
                <a:pos x="180" y="0"/>
              </a:cxn>
              <a:cxn ang="0">
                <a:pos x="198" y="0"/>
              </a:cxn>
              <a:cxn ang="0">
                <a:pos x="212" y="38"/>
              </a:cxn>
              <a:cxn ang="0">
                <a:pos x="212" y="52"/>
              </a:cxn>
              <a:cxn ang="0">
                <a:pos x="212" y="76"/>
              </a:cxn>
              <a:cxn ang="0">
                <a:pos x="225" y="134"/>
              </a:cxn>
              <a:cxn ang="0">
                <a:pos x="225" y="158"/>
              </a:cxn>
              <a:cxn ang="0">
                <a:pos x="235" y="158"/>
              </a:cxn>
            </a:cxnLst>
            <a:rect l="0" t="0" r="r" b="b"/>
            <a:pathLst>
              <a:path w="252" h="236">
                <a:moveTo>
                  <a:pt x="243" y="158"/>
                </a:moveTo>
                <a:lnTo>
                  <a:pt x="243" y="160"/>
                </a:lnTo>
                <a:lnTo>
                  <a:pt x="243" y="160"/>
                </a:lnTo>
                <a:lnTo>
                  <a:pt x="244" y="160"/>
                </a:lnTo>
                <a:lnTo>
                  <a:pt x="246" y="160"/>
                </a:lnTo>
                <a:lnTo>
                  <a:pt x="248" y="160"/>
                </a:lnTo>
                <a:lnTo>
                  <a:pt x="248" y="161"/>
                </a:lnTo>
                <a:lnTo>
                  <a:pt x="248" y="163"/>
                </a:lnTo>
                <a:lnTo>
                  <a:pt x="248" y="163"/>
                </a:lnTo>
                <a:lnTo>
                  <a:pt x="249" y="163"/>
                </a:lnTo>
                <a:lnTo>
                  <a:pt x="249" y="164"/>
                </a:lnTo>
                <a:lnTo>
                  <a:pt x="251" y="166"/>
                </a:lnTo>
                <a:lnTo>
                  <a:pt x="251" y="166"/>
                </a:lnTo>
                <a:lnTo>
                  <a:pt x="251" y="166"/>
                </a:lnTo>
                <a:lnTo>
                  <a:pt x="251" y="168"/>
                </a:lnTo>
                <a:lnTo>
                  <a:pt x="252" y="169"/>
                </a:lnTo>
                <a:lnTo>
                  <a:pt x="252" y="169"/>
                </a:lnTo>
                <a:lnTo>
                  <a:pt x="252" y="184"/>
                </a:lnTo>
                <a:lnTo>
                  <a:pt x="252" y="192"/>
                </a:lnTo>
                <a:lnTo>
                  <a:pt x="252" y="208"/>
                </a:lnTo>
                <a:lnTo>
                  <a:pt x="252" y="227"/>
                </a:lnTo>
                <a:lnTo>
                  <a:pt x="252" y="230"/>
                </a:lnTo>
                <a:lnTo>
                  <a:pt x="252" y="236"/>
                </a:lnTo>
                <a:lnTo>
                  <a:pt x="251" y="236"/>
                </a:lnTo>
                <a:lnTo>
                  <a:pt x="249" y="236"/>
                </a:lnTo>
                <a:lnTo>
                  <a:pt x="241" y="236"/>
                </a:lnTo>
                <a:lnTo>
                  <a:pt x="238" y="236"/>
                </a:lnTo>
                <a:lnTo>
                  <a:pt x="235" y="236"/>
                </a:lnTo>
                <a:lnTo>
                  <a:pt x="232" y="236"/>
                </a:lnTo>
                <a:lnTo>
                  <a:pt x="225" y="236"/>
                </a:lnTo>
                <a:lnTo>
                  <a:pt x="217" y="236"/>
                </a:lnTo>
                <a:lnTo>
                  <a:pt x="214" y="236"/>
                </a:lnTo>
                <a:lnTo>
                  <a:pt x="212" y="236"/>
                </a:lnTo>
                <a:lnTo>
                  <a:pt x="190" y="236"/>
                </a:lnTo>
                <a:lnTo>
                  <a:pt x="188" y="236"/>
                </a:lnTo>
                <a:lnTo>
                  <a:pt x="182" y="236"/>
                </a:lnTo>
                <a:lnTo>
                  <a:pt x="172" y="236"/>
                </a:lnTo>
                <a:lnTo>
                  <a:pt x="158" y="236"/>
                </a:lnTo>
                <a:lnTo>
                  <a:pt x="132" y="236"/>
                </a:lnTo>
                <a:lnTo>
                  <a:pt x="128" y="236"/>
                </a:lnTo>
                <a:lnTo>
                  <a:pt x="113" y="236"/>
                </a:lnTo>
                <a:lnTo>
                  <a:pt x="112" y="236"/>
                </a:lnTo>
                <a:lnTo>
                  <a:pt x="99" y="236"/>
                </a:lnTo>
                <a:lnTo>
                  <a:pt x="72" y="236"/>
                </a:lnTo>
                <a:lnTo>
                  <a:pt x="68" y="236"/>
                </a:lnTo>
                <a:lnTo>
                  <a:pt x="56" y="236"/>
                </a:lnTo>
                <a:lnTo>
                  <a:pt x="43" y="236"/>
                </a:lnTo>
                <a:lnTo>
                  <a:pt x="38" y="236"/>
                </a:lnTo>
                <a:lnTo>
                  <a:pt x="36" y="236"/>
                </a:lnTo>
                <a:lnTo>
                  <a:pt x="36" y="236"/>
                </a:lnTo>
                <a:lnTo>
                  <a:pt x="40" y="233"/>
                </a:lnTo>
                <a:lnTo>
                  <a:pt x="43" y="232"/>
                </a:lnTo>
                <a:lnTo>
                  <a:pt x="44" y="228"/>
                </a:lnTo>
                <a:lnTo>
                  <a:pt x="49" y="224"/>
                </a:lnTo>
                <a:lnTo>
                  <a:pt x="51" y="222"/>
                </a:lnTo>
                <a:lnTo>
                  <a:pt x="52" y="217"/>
                </a:lnTo>
                <a:lnTo>
                  <a:pt x="54" y="216"/>
                </a:lnTo>
                <a:lnTo>
                  <a:pt x="54" y="216"/>
                </a:lnTo>
                <a:lnTo>
                  <a:pt x="54" y="214"/>
                </a:lnTo>
                <a:lnTo>
                  <a:pt x="54" y="212"/>
                </a:lnTo>
                <a:lnTo>
                  <a:pt x="52" y="211"/>
                </a:lnTo>
                <a:lnTo>
                  <a:pt x="52" y="211"/>
                </a:lnTo>
                <a:lnTo>
                  <a:pt x="52" y="209"/>
                </a:lnTo>
                <a:lnTo>
                  <a:pt x="52" y="206"/>
                </a:lnTo>
                <a:lnTo>
                  <a:pt x="52" y="206"/>
                </a:lnTo>
                <a:lnTo>
                  <a:pt x="52" y="204"/>
                </a:lnTo>
                <a:lnTo>
                  <a:pt x="52" y="203"/>
                </a:lnTo>
                <a:lnTo>
                  <a:pt x="51" y="203"/>
                </a:lnTo>
                <a:lnTo>
                  <a:pt x="51" y="203"/>
                </a:lnTo>
                <a:lnTo>
                  <a:pt x="51" y="203"/>
                </a:lnTo>
                <a:lnTo>
                  <a:pt x="51" y="203"/>
                </a:lnTo>
                <a:lnTo>
                  <a:pt x="49" y="201"/>
                </a:lnTo>
                <a:lnTo>
                  <a:pt x="49" y="201"/>
                </a:lnTo>
                <a:lnTo>
                  <a:pt x="49" y="200"/>
                </a:lnTo>
                <a:lnTo>
                  <a:pt x="49" y="200"/>
                </a:lnTo>
                <a:lnTo>
                  <a:pt x="49" y="198"/>
                </a:lnTo>
                <a:lnTo>
                  <a:pt x="49" y="196"/>
                </a:lnTo>
                <a:lnTo>
                  <a:pt x="51" y="195"/>
                </a:lnTo>
                <a:lnTo>
                  <a:pt x="51" y="193"/>
                </a:lnTo>
                <a:lnTo>
                  <a:pt x="52" y="188"/>
                </a:lnTo>
                <a:lnTo>
                  <a:pt x="52" y="188"/>
                </a:lnTo>
                <a:lnTo>
                  <a:pt x="52" y="187"/>
                </a:lnTo>
                <a:lnTo>
                  <a:pt x="52" y="187"/>
                </a:lnTo>
                <a:lnTo>
                  <a:pt x="52" y="187"/>
                </a:lnTo>
                <a:lnTo>
                  <a:pt x="51" y="185"/>
                </a:lnTo>
                <a:lnTo>
                  <a:pt x="51" y="184"/>
                </a:lnTo>
                <a:lnTo>
                  <a:pt x="51" y="180"/>
                </a:lnTo>
                <a:lnTo>
                  <a:pt x="51" y="180"/>
                </a:lnTo>
                <a:lnTo>
                  <a:pt x="51" y="179"/>
                </a:lnTo>
                <a:lnTo>
                  <a:pt x="51" y="179"/>
                </a:lnTo>
                <a:lnTo>
                  <a:pt x="51" y="177"/>
                </a:lnTo>
                <a:lnTo>
                  <a:pt x="49" y="177"/>
                </a:lnTo>
                <a:lnTo>
                  <a:pt x="48" y="174"/>
                </a:lnTo>
                <a:lnTo>
                  <a:pt x="48" y="172"/>
                </a:lnTo>
                <a:lnTo>
                  <a:pt x="46" y="169"/>
                </a:lnTo>
                <a:lnTo>
                  <a:pt x="46" y="168"/>
                </a:lnTo>
                <a:lnTo>
                  <a:pt x="46" y="166"/>
                </a:lnTo>
                <a:lnTo>
                  <a:pt x="46" y="166"/>
                </a:lnTo>
                <a:lnTo>
                  <a:pt x="46" y="164"/>
                </a:lnTo>
                <a:lnTo>
                  <a:pt x="46" y="163"/>
                </a:lnTo>
                <a:lnTo>
                  <a:pt x="46" y="163"/>
                </a:lnTo>
                <a:lnTo>
                  <a:pt x="46" y="160"/>
                </a:lnTo>
                <a:lnTo>
                  <a:pt x="46" y="158"/>
                </a:lnTo>
                <a:lnTo>
                  <a:pt x="46" y="156"/>
                </a:lnTo>
                <a:lnTo>
                  <a:pt x="46" y="155"/>
                </a:lnTo>
                <a:lnTo>
                  <a:pt x="44" y="153"/>
                </a:lnTo>
                <a:lnTo>
                  <a:pt x="44" y="152"/>
                </a:lnTo>
                <a:lnTo>
                  <a:pt x="44" y="152"/>
                </a:lnTo>
                <a:lnTo>
                  <a:pt x="44" y="152"/>
                </a:lnTo>
                <a:lnTo>
                  <a:pt x="44" y="148"/>
                </a:lnTo>
                <a:lnTo>
                  <a:pt x="44" y="148"/>
                </a:lnTo>
                <a:lnTo>
                  <a:pt x="44" y="148"/>
                </a:lnTo>
                <a:lnTo>
                  <a:pt x="44" y="147"/>
                </a:lnTo>
                <a:lnTo>
                  <a:pt x="44" y="145"/>
                </a:lnTo>
                <a:lnTo>
                  <a:pt x="43" y="145"/>
                </a:lnTo>
                <a:lnTo>
                  <a:pt x="41" y="144"/>
                </a:lnTo>
                <a:lnTo>
                  <a:pt x="41" y="144"/>
                </a:lnTo>
                <a:lnTo>
                  <a:pt x="41" y="140"/>
                </a:lnTo>
                <a:lnTo>
                  <a:pt x="40" y="139"/>
                </a:lnTo>
                <a:lnTo>
                  <a:pt x="38" y="137"/>
                </a:lnTo>
                <a:lnTo>
                  <a:pt x="38" y="136"/>
                </a:lnTo>
                <a:lnTo>
                  <a:pt x="36" y="132"/>
                </a:lnTo>
                <a:lnTo>
                  <a:pt x="35" y="129"/>
                </a:lnTo>
                <a:lnTo>
                  <a:pt x="33" y="128"/>
                </a:lnTo>
                <a:lnTo>
                  <a:pt x="33" y="126"/>
                </a:lnTo>
                <a:lnTo>
                  <a:pt x="32" y="124"/>
                </a:lnTo>
                <a:lnTo>
                  <a:pt x="30" y="124"/>
                </a:lnTo>
                <a:lnTo>
                  <a:pt x="30" y="123"/>
                </a:lnTo>
                <a:lnTo>
                  <a:pt x="30" y="123"/>
                </a:lnTo>
                <a:lnTo>
                  <a:pt x="30" y="123"/>
                </a:lnTo>
                <a:lnTo>
                  <a:pt x="30" y="123"/>
                </a:lnTo>
                <a:lnTo>
                  <a:pt x="28" y="121"/>
                </a:lnTo>
                <a:lnTo>
                  <a:pt x="25" y="116"/>
                </a:lnTo>
                <a:lnTo>
                  <a:pt x="25" y="113"/>
                </a:lnTo>
                <a:lnTo>
                  <a:pt x="25" y="113"/>
                </a:lnTo>
                <a:lnTo>
                  <a:pt x="24" y="113"/>
                </a:lnTo>
                <a:lnTo>
                  <a:pt x="24" y="113"/>
                </a:lnTo>
                <a:lnTo>
                  <a:pt x="22" y="112"/>
                </a:lnTo>
                <a:lnTo>
                  <a:pt x="22" y="112"/>
                </a:lnTo>
                <a:lnTo>
                  <a:pt x="22" y="110"/>
                </a:lnTo>
                <a:lnTo>
                  <a:pt x="22" y="110"/>
                </a:lnTo>
                <a:lnTo>
                  <a:pt x="20" y="110"/>
                </a:lnTo>
                <a:lnTo>
                  <a:pt x="20" y="110"/>
                </a:lnTo>
                <a:lnTo>
                  <a:pt x="19" y="108"/>
                </a:lnTo>
                <a:lnTo>
                  <a:pt x="19" y="108"/>
                </a:lnTo>
                <a:lnTo>
                  <a:pt x="19" y="108"/>
                </a:lnTo>
                <a:lnTo>
                  <a:pt x="19" y="107"/>
                </a:lnTo>
                <a:lnTo>
                  <a:pt x="19" y="105"/>
                </a:lnTo>
                <a:lnTo>
                  <a:pt x="17" y="104"/>
                </a:lnTo>
                <a:lnTo>
                  <a:pt x="16" y="102"/>
                </a:lnTo>
                <a:lnTo>
                  <a:pt x="16" y="102"/>
                </a:lnTo>
                <a:lnTo>
                  <a:pt x="16" y="100"/>
                </a:lnTo>
                <a:lnTo>
                  <a:pt x="16" y="100"/>
                </a:lnTo>
                <a:lnTo>
                  <a:pt x="14" y="99"/>
                </a:lnTo>
                <a:lnTo>
                  <a:pt x="14" y="97"/>
                </a:lnTo>
                <a:lnTo>
                  <a:pt x="14" y="97"/>
                </a:lnTo>
                <a:lnTo>
                  <a:pt x="12" y="99"/>
                </a:lnTo>
                <a:lnTo>
                  <a:pt x="12" y="99"/>
                </a:lnTo>
                <a:lnTo>
                  <a:pt x="12" y="99"/>
                </a:lnTo>
                <a:lnTo>
                  <a:pt x="11" y="99"/>
                </a:lnTo>
                <a:lnTo>
                  <a:pt x="11" y="97"/>
                </a:lnTo>
                <a:lnTo>
                  <a:pt x="12" y="97"/>
                </a:lnTo>
                <a:lnTo>
                  <a:pt x="12" y="97"/>
                </a:lnTo>
                <a:lnTo>
                  <a:pt x="11" y="96"/>
                </a:lnTo>
                <a:lnTo>
                  <a:pt x="11" y="96"/>
                </a:lnTo>
                <a:lnTo>
                  <a:pt x="11" y="94"/>
                </a:lnTo>
                <a:lnTo>
                  <a:pt x="9" y="96"/>
                </a:lnTo>
                <a:lnTo>
                  <a:pt x="9" y="96"/>
                </a:lnTo>
                <a:lnTo>
                  <a:pt x="9" y="94"/>
                </a:lnTo>
                <a:lnTo>
                  <a:pt x="9" y="94"/>
                </a:lnTo>
                <a:lnTo>
                  <a:pt x="9" y="94"/>
                </a:lnTo>
                <a:lnTo>
                  <a:pt x="9" y="94"/>
                </a:lnTo>
                <a:lnTo>
                  <a:pt x="9" y="92"/>
                </a:lnTo>
                <a:lnTo>
                  <a:pt x="9" y="92"/>
                </a:lnTo>
                <a:lnTo>
                  <a:pt x="8" y="92"/>
                </a:lnTo>
                <a:lnTo>
                  <a:pt x="8" y="92"/>
                </a:lnTo>
                <a:lnTo>
                  <a:pt x="6" y="91"/>
                </a:lnTo>
                <a:lnTo>
                  <a:pt x="6" y="91"/>
                </a:lnTo>
                <a:lnTo>
                  <a:pt x="6" y="89"/>
                </a:lnTo>
                <a:lnTo>
                  <a:pt x="6" y="89"/>
                </a:lnTo>
                <a:lnTo>
                  <a:pt x="4" y="89"/>
                </a:lnTo>
                <a:lnTo>
                  <a:pt x="4" y="88"/>
                </a:lnTo>
                <a:lnTo>
                  <a:pt x="4" y="88"/>
                </a:lnTo>
                <a:lnTo>
                  <a:pt x="4" y="88"/>
                </a:lnTo>
                <a:lnTo>
                  <a:pt x="3" y="88"/>
                </a:lnTo>
                <a:lnTo>
                  <a:pt x="3" y="88"/>
                </a:lnTo>
                <a:lnTo>
                  <a:pt x="3" y="88"/>
                </a:lnTo>
                <a:lnTo>
                  <a:pt x="3" y="86"/>
                </a:lnTo>
                <a:lnTo>
                  <a:pt x="3" y="86"/>
                </a:lnTo>
                <a:lnTo>
                  <a:pt x="3" y="84"/>
                </a:lnTo>
                <a:lnTo>
                  <a:pt x="3" y="84"/>
                </a:lnTo>
                <a:lnTo>
                  <a:pt x="3" y="84"/>
                </a:lnTo>
                <a:lnTo>
                  <a:pt x="1" y="83"/>
                </a:lnTo>
                <a:lnTo>
                  <a:pt x="0" y="81"/>
                </a:lnTo>
                <a:lnTo>
                  <a:pt x="0" y="81"/>
                </a:lnTo>
                <a:lnTo>
                  <a:pt x="0" y="80"/>
                </a:lnTo>
                <a:lnTo>
                  <a:pt x="0" y="80"/>
                </a:lnTo>
                <a:lnTo>
                  <a:pt x="3" y="78"/>
                </a:lnTo>
                <a:lnTo>
                  <a:pt x="3" y="78"/>
                </a:lnTo>
                <a:lnTo>
                  <a:pt x="4" y="76"/>
                </a:lnTo>
                <a:lnTo>
                  <a:pt x="6" y="76"/>
                </a:lnTo>
                <a:lnTo>
                  <a:pt x="6" y="76"/>
                </a:lnTo>
                <a:lnTo>
                  <a:pt x="8" y="76"/>
                </a:lnTo>
                <a:lnTo>
                  <a:pt x="16" y="72"/>
                </a:lnTo>
                <a:lnTo>
                  <a:pt x="16" y="72"/>
                </a:lnTo>
                <a:lnTo>
                  <a:pt x="19" y="70"/>
                </a:lnTo>
                <a:lnTo>
                  <a:pt x="22" y="67"/>
                </a:lnTo>
                <a:lnTo>
                  <a:pt x="24" y="68"/>
                </a:lnTo>
                <a:lnTo>
                  <a:pt x="24" y="70"/>
                </a:lnTo>
                <a:lnTo>
                  <a:pt x="32" y="80"/>
                </a:lnTo>
                <a:lnTo>
                  <a:pt x="32" y="80"/>
                </a:lnTo>
                <a:lnTo>
                  <a:pt x="36" y="80"/>
                </a:lnTo>
                <a:lnTo>
                  <a:pt x="52" y="80"/>
                </a:lnTo>
                <a:lnTo>
                  <a:pt x="81" y="80"/>
                </a:lnTo>
                <a:lnTo>
                  <a:pt x="97" y="80"/>
                </a:lnTo>
                <a:lnTo>
                  <a:pt x="129" y="80"/>
                </a:lnTo>
                <a:lnTo>
                  <a:pt x="134" y="80"/>
                </a:lnTo>
                <a:lnTo>
                  <a:pt x="172" y="80"/>
                </a:lnTo>
                <a:lnTo>
                  <a:pt x="172" y="72"/>
                </a:lnTo>
                <a:lnTo>
                  <a:pt x="172" y="67"/>
                </a:lnTo>
                <a:lnTo>
                  <a:pt x="174" y="60"/>
                </a:lnTo>
                <a:lnTo>
                  <a:pt x="174" y="54"/>
                </a:lnTo>
                <a:lnTo>
                  <a:pt x="174" y="40"/>
                </a:lnTo>
                <a:lnTo>
                  <a:pt x="174" y="36"/>
                </a:lnTo>
                <a:lnTo>
                  <a:pt x="174" y="36"/>
                </a:lnTo>
                <a:lnTo>
                  <a:pt x="174" y="30"/>
                </a:lnTo>
                <a:lnTo>
                  <a:pt x="174" y="28"/>
                </a:lnTo>
                <a:lnTo>
                  <a:pt x="174" y="12"/>
                </a:lnTo>
                <a:lnTo>
                  <a:pt x="174" y="11"/>
                </a:lnTo>
                <a:lnTo>
                  <a:pt x="174" y="9"/>
                </a:lnTo>
                <a:lnTo>
                  <a:pt x="174" y="4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80" y="0"/>
                </a:lnTo>
                <a:lnTo>
                  <a:pt x="180" y="0"/>
                </a:lnTo>
                <a:lnTo>
                  <a:pt x="182" y="0"/>
                </a:lnTo>
                <a:lnTo>
                  <a:pt x="188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8" y="0"/>
                </a:lnTo>
                <a:lnTo>
                  <a:pt x="212" y="0"/>
                </a:lnTo>
                <a:lnTo>
                  <a:pt x="212" y="35"/>
                </a:lnTo>
                <a:lnTo>
                  <a:pt x="212" y="38"/>
                </a:lnTo>
                <a:lnTo>
                  <a:pt x="212" y="40"/>
                </a:lnTo>
                <a:lnTo>
                  <a:pt x="212" y="41"/>
                </a:lnTo>
                <a:lnTo>
                  <a:pt x="212" y="44"/>
                </a:lnTo>
                <a:lnTo>
                  <a:pt x="212" y="48"/>
                </a:lnTo>
                <a:lnTo>
                  <a:pt x="212" y="52"/>
                </a:lnTo>
                <a:lnTo>
                  <a:pt x="212" y="52"/>
                </a:lnTo>
                <a:lnTo>
                  <a:pt x="212" y="64"/>
                </a:lnTo>
                <a:lnTo>
                  <a:pt x="212" y="67"/>
                </a:lnTo>
                <a:lnTo>
                  <a:pt x="212" y="72"/>
                </a:lnTo>
                <a:lnTo>
                  <a:pt x="212" y="76"/>
                </a:lnTo>
                <a:lnTo>
                  <a:pt x="212" y="84"/>
                </a:lnTo>
                <a:lnTo>
                  <a:pt x="212" y="105"/>
                </a:lnTo>
                <a:lnTo>
                  <a:pt x="225" y="105"/>
                </a:lnTo>
                <a:lnTo>
                  <a:pt x="225" y="112"/>
                </a:lnTo>
                <a:lnTo>
                  <a:pt x="225" y="134"/>
                </a:lnTo>
                <a:lnTo>
                  <a:pt x="225" y="137"/>
                </a:lnTo>
                <a:lnTo>
                  <a:pt x="225" y="139"/>
                </a:lnTo>
                <a:lnTo>
                  <a:pt x="225" y="145"/>
                </a:lnTo>
                <a:lnTo>
                  <a:pt x="225" y="145"/>
                </a:lnTo>
                <a:lnTo>
                  <a:pt x="225" y="158"/>
                </a:lnTo>
                <a:lnTo>
                  <a:pt x="225" y="158"/>
                </a:lnTo>
                <a:lnTo>
                  <a:pt x="227" y="158"/>
                </a:lnTo>
                <a:lnTo>
                  <a:pt x="230" y="158"/>
                </a:lnTo>
                <a:lnTo>
                  <a:pt x="232" y="158"/>
                </a:lnTo>
                <a:lnTo>
                  <a:pt x="235" y="158"/>
                </a:lnTo>
                <a:lnTo>
                  <a:pt x="243" y="158"/>
                </a:lnTo>
                <a:close/>
              </a:path>
            </a:pathLst>
          </a:custGeom>
          <a:solidFill>
            <a:srgbClr val="8732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2366963" y="4752976"/>
            <a:ext cx="393700" cy="385763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3" y="0"/>
              </a:cxn>
              <a:cxn ang="0">
                <a:pos x="157" y="0"/>
              </a:cxn>
              <a:cxn ang="0">
                <a:pos x="175" y="0"/>
              </a:cxn>
              <a:cxn ang="0">
                <a:pos x="181" y="0"/>
              </a:cxn>
              <a:cxn ang="0">
                <a:pos x="187" y="0"/>
              </a:cxn>
              <a:cxn ang="0">
                <a:pos x="215" y="0"/>
              </a:cxn>
              <a:cxn ang="0">
                <a:pos x="235" y="4"/>
              </a:cxn>
              <a:cxn ang="0">
                <a:pos x="235" y="11"/>
              </a:cxn>
              <a:cxn ang="0">
                <a:pos x="235" y="17"/>
              </a:cxn>
              <a:cxn ang="0">
                <a:pos x="235" y="24"/>
              </a:cxn>
              <a:cxn ang="0">
                <a:pos x="235" y="30"/>
              </a:cxn>
              <a:cxn ang="0">
                <a:pos x="235" y="36"/>
              </a:cxn>
              <a:cxn ang="0">
                <a:pos x="235" y="43"/>
              </a:cxn>
              <a:cxn ang="0">
                <a:pos x="235" y="49"/>
              </a:cxn>
              <a:cxn ang="0">
                <a:pos x="235" y="56"/>
              </a:cxn>
              <a:cxn ang="0">
                <a:pos x="235" y="76"/>
              </a:cxn>
              <a:cxn ang="0">
                <a:pos x="235" y="94"/>
              </a:cxn>
              <a:cxn ang="0">
                <a:pos x="235" y="102"/>
              </a:cxn>
              <a:cxn ang="0">
                <a:pos x="235" y="121"/>
              </a:cxn>
              <a:cxn ang="0">
                <a:pos x="235" y="156"/>
              </a:cxn>
              <a:cxn ang="0">
                <a:pos x="248" y="156"/>
              </a:cxn>
              <a:cxn ang="0">
                <a:pos x="248" y="179"/>
              </a:cxn>
              <a:cxn ang="0">
                <a:pos x="248" y="193"/>
              </a:cxn>
              <a:cxn ang="0">
                <a:pos x="248" y="216"/>
              </a:cxn>
              <a:cxn ang="0">
                <a:pos x="226" y="233"/>
              </a:cxn>
              <a:cxn ang="0">
                <a:pos x="218" y="235"/>
              </a:cxn>
              <a:cxn ang="0">
                <a:pos x="215" y="240"/>
              </a:cxn>
              <a:cxn ang="0">
                <a:pos x="208" y="241"/>
              </a:cxn>
              <a:cxn ang="0">
                <a:pos x="167" y="233"/>
              </a:cxn>
              <a:cxn ang="0">
                <a:pos x="152" y="233"/>
              </a:cxn>
              <a:cxn ang="0">
                <a:pos x="139" y="233"/>
              </a:cxn>
              <a:cxn ang="0">
                <a:pos x="117" y="233"/>
              </a:cxn>
              <a:cxn ang="0">
                <a:pos x="111" y="233"/>
              </a:cxn>
              <a:cxn ang="0">
                <a:pos x="104" y="233"/>
              </a:cxn>
              <a:cxn ang="0">
                <a:pos x="98" y="233"/>
              </a:cxn>
              <a:cxn ang="0">
                <a:pos x="91" y="233"/>
              </a:cxn>
              <a:cxn ang="0">
                <a:pos x="85" y="233"/>
              </a:cxn>
              <a:cxn ang="0">
                <a:pos x="79" y="233"/>
              </a:cxn>
              <a:cxn ang="0">
                <a:pos x="72" y="233"/>
              </a:cxn>
              <a:cxn ang="0">
                <a:pos x="66" y="233"/>
              </a:cxn>
              <a:cxn ang="0">
                <a:pos x="59" y="233"/>
              </a:cxn>
              <a:cxn ang="0">
                <a:pos x="53" y="233"/>
              </a:cxn>
              <a:cxn ang="0">
                <a:pos x="47" y="233"/>
              </a:cxn>
              <a:cxn ang="0">
                <a:pos x="34" y="233"/>
              </a:cxn>
              <a:cxn ang="0">
                <a:pos x="15" y="208"/>
              </a:cxn>
              <a:cxn ang="0">
                <a:pos x="15" y="176"/>
              </a:cxn>
              <a:cxn ang="0">
                <a:pos x="13" y="156"/>
              </a:cxn>
              <a:cxn ang="0">
                <a:pos x="5" y="155"/>
              </a:cxn>
              <a:cxn ang="0">
                <a:pos x="0" y="142"/>
              </a:cxn>
              <a:cxn ang="0">
                <a:pos x="0" y="94"/>
              </a:cxn>
              <a:cxn ang="0">
                <a:pos x="0" y="62"/>
              </a:cxn>
              <a:cxn ang="0">
                <a:pos x="0" y="24"/>
              </a:cxn>
              <a:cxn ang="0">
                <a:pos x="0" y="6"/>
              </a:cxn>
              <a:cxn ang="0">
                <a:pos x="53" y="0"/>
              </a:cxn>
              <a:cxn ang="0">
                <a:pos x="69" y="0"/>
              </a:cxn>
              <a:cxn ang="0">
                <a:pos x="77" y="0"/>
              </a:cxn>
            </a:cxnLst>
            <a:rect l="0" t="0" r="r" b="b"/>
            <a:pathLst>
              <a:path w="248" h="243">
                <a:moveTo>
                  <a:pt x="79" y="0"/>
                </a:move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91" y="0"/>
                </a:lnTo>
                <a:lnTo>
                  <a:pt x="98" y="0"/>
                </a:lnTo>
                <a:lnTo>
                  <a:pt x="103" y="0"/>
                </a:lnTo>
                <a:lnTo>
                  <a:pt x="106" y="0"/>
                </a:lnTo>
                <a:lnTo>
                  <a:pt x="130" y="0"/>
                </a:lnTo>
                <a:lnTo>
                  <a:pt x="133" y="0"/>
                </a:lnTo>
                <a:lnTo>
                  <a:pt x="157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99" y="0"/>
                </a:lnTo>
                <a:lnTo>
                  <a:pt x="202" y="0"/>
                </a:lnTo>
                <a:lnTo>
                  <a:pt x="208" y="0"/>
                </a:lnTo>
                <a:lnTo>
                  <a:pt x="215" y="0"/>
                </a:lnTo>
                <a:lnTo>
                  <a:pt x="226" y="1"/>
                </a:lnTo>
                <a:lnTo>
                  <a:pt x="235" y="1"/>
                </a:lnTo>
                <a:lnTo>
                  <a:pt x="235" y="3"/>
                </a:lnTo>
                <a:lnTo>
                  <a:pt x="235" y="4"/>
                </a:lnTo>
                <a:lnTo>
                  <a:pt x="235" y="6"/>
                </a:lnTo>
                <a:lnTo>
                  <a:pt x="235" y="8"/>
                </a:lnTo>
                <a:lnTo>
                  <a:pt x="235" y="9"/>
                </a:lnTo>
                <a:lnTo>
                  <a:pt x="235" y="11"/>
                </a:lnTo>
                <a:lnTo>
                  <a:pt x="235" y="12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0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8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6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4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2"/>
                </a:lnTo>
                <a:lnTo>
                  <a:pt x="235" y="54"/>
                </a:lnTo>
                <a:lnTo>
                  <a:pt x="235" y="56"/>
                </a:lnTo>
                <a:lnTo>
                  <a:pt x="235" y="65"/>
                </a:lnTo>
                <a:lnTo>
                  <a:pt x="235" y="73"/>
                </a:lnTo>
                <a:lnTo>
                  <a:pt x="235" y="75"/>
                </a:lnTo>
                <a:lnTo>
                  <a:pt x="235" y="76"/>
                </a:lnTo>
                <a:lnTo>
                  <a:pt x="235" y="78"/>
                </a:lnTo>
                <a:lnTo>
                  <a:pt x="235" y="81"/>
                </a:lnTo>
                <a:lnTo>
                  <a:pt x="235" y="83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2"/>
                </a:lnTo>
                <a:lnTo>
                  <a:pt x="235" y="104"/>
                </a:lnTo>
                <a:lnTo>
                  <a:pt x="235" y="115"/>
                </a:lnTo>
                <a:lnTo>
                  <a:pt x="235" y="118"/>
                </a:lnTo>
                <a:lnTo>
                  <a:pt x="235" y="121"/>
                </a:lnTo>
                <a:lnTo>
                  <a:pt x="235" y="124"/>
                </a:lnTo>
                <a:lnTo>
                  <a:pt x="235" y="132"/>
                </a:lnTo>
                <a:lnTo>
                  <a:pt x="235" y="137"/>
                </a:lnTo>
                <a:lnTo>
                  <a:pt x="235" y="156"/>
                </a:lnTo>
                <a:lnTo>
                  <a:pt x="239" y="156"/>
                </a:lnTo>
                <a:lnTo>
                  <a:pt x="240" y="156"/>
                </a:lnTo>
                <a:lnTo>
                  <a:pt x="242" y="156"/>
                </a:lnTo>
                <a:lnTo>
                  <a:pt x="248" y="156"/>
                </a:lnTo>
                <a:lnTo>
                  <a:pt x="248" y="158"/>
                </a:lnTo>
                <a:lnTo>
                  <a:pt x="248" y="166"/>
                </a:lnTo>
                <a:lnTo>
                  <a:pt x="248" y="169"/>
                </a:lnTo>
                <a:lnTo>
                  <a:pt x="248" y="179"/>
                </a:lnTo>
                <a:lnTo>
                  <a:pt x="248" y="182"/>
                </a:lnTo>
                <a:lnTo>
                  <a:pt x="248" y="184"/>
                </a:lnTo>
                <a:lnTo>
                  <a:pt x="248" y="185"/>
                </a:lnTo>
                <a:lnTo>
                  <a:pt x="248" y="193"/>
                </a:lnTo>
                <a:lnTo>
                  <a:pt x="248" y="195"/>
                </a:lnTo>
                <a:lnTo>
                  <a:pt x="248" y="196"/>
                </a:lnTo>
                <a:lnTo>
                  <a:pt x="248" y="200"/>
                </a:lnTo>
                <a:lnTo>
                  <a:pt x="248" y="216"/>
                </a:lnTo>
                <a:lnTo>
                  <a:pt x="248" y="220"/>
                </a:lnTo>
                <a:lnTo>
                  <a:pt x="248" y="233"/>
                </a:lnTo>
                <a:lnTo>
                  <a:pt x="234" y="233"/>
                </a:lnTo>
                <a:lnTo>
                  <a:pt x="226" y="233"/>
                </a:lnTo>
                <a:lnTo>
                  <a:pt x="221" y="233"/>
                </a:lnTo>
                <a:lnTo>
                  <a:pt x="221" y="235"/>
                </a:lnTo>
                <a:lnTo>
                  <a:pt x="219" y="235"/>
                </a:lnTo>
                <a:lnTo>
                  <a:pt x="218" y="235"/>
                </a:lnTo>
                <a:lnTo>
                  <a:pt x="216" y="236"/>
                </a:lnTo>
                <a:lnTo>
                  <a:pt x="218" y="238"/>
                </a:lnTo>
                <a:lnTo>
                  <a:pt x="216" y="240"/>
                </a:lnTo>
                <a:lnTo>
                  <a:pt x="215" y="240"/>
                </a:lnTo>
                <a:lnTo>
                  <a:pt x="213" y="240"/>
                </a:lnTo>
                <a:lnTo>
                  <a:pt x="211" y="241"/>
                </a:lnTo>
                <a:lnTo>
                  <a:pt x="210" y="243"/>
                </a:lnTo>
                <a:lnTo>
                  <a:pt x="208" y="241"/>
                </a:lnTo>
                <a:lnTo>
                  <a:pt x="208" y="233"/>
                </a:lnTo>
                <a:lnTo>
                  <a:pt x="183" y="233"/>
                </a:lnTo>
                <a:lnTo>
                  <a:pt x="168" y="233"/>
                </a:lnTo>
                <a:lnTo>
                  <a:pt x="167" y="233"/>
                </a:lnTo>
                <a:lnTo>
                  <a:pt x="159" y="233"/>
                </a:lnTo>
                <a:lnTo>
                  <a:pt x="157" y="233"/>
                </a:lnTo>
                <a:lnTo>
                  <a:pt x="155" y="233"/>
                </a:lnTo>
                <a:lnTo>
                  <a:pt x="152" y="233"/>
                </a:lnTo>
                <a:lnTo>
                  <a:pt x="149" y="233"/>
                </a:lnTo>
                <a:lnTo>
                  <a:pt x="146" y="233"/>
                </a:lnTo>
                <a:lnTo>
                  <a:pt x="144" y="233"/>
                </a:lnTo>
                <a:lnTo>
                  <a:pt x="139" y="233"/>
                </a:lnTo>
                <a:lnTo>
                  <a:pt x="136" y="233"/>
                </a:lnTo>
                <a:lnTo>
                  <a:pt x="135" y="233"/>
                </a:lnTo>
                <a:lnTo>
                  <a:pt x="119" y="233"/>
                </a:lnTo>
                <a:lnTo>
                  <a:pt x="117" y="233"/>
                </a:lnTo>
                <a:lnTo>
                  <a:pt x="115" y="233"/>
                </a:lnTo>
                <a:lnTo>
                  <a:pt x="114" y="233"/>
                </a:lnTo>
                <a:lnTo>
                  <a:pt x="112" y="233"/>
                </a:lnTo>
                <a:lnTo>
                  <a:pt x="111" y="233"/>
                </a:lnTo>
                <a:lnTo>
                  <a:pt x="109" y="233"/>
                </a:lnTo>
                <a:lnTo>
                  <a:pt x="107" y="233"/>
                </a:lnTo>
                <a:lnTo>
                  <a:pt x="106" y="233"/>
                </a:lnTo>
                <a:lnTo>
                  <a:pt x="104" y="233"/>
                </a:lnTo>
                <a:lnTo>
                  <a:pt x="103" y="233"/>
                </a:lnTo>
                <a:lnTo>
                  <a:pt x="101" y="233"/>
                </a:lnTo>
                <a:lnTo>
                  <a:pt x="99" y="233"/>
                </a:lnTo>
                <a:lnTo>
                  <a:pt x="98" y="233"/>
                </a:lnTo>
                <a:lnTo>
                  <a:pt x="96" y="233"/>
                </a:lnTo>
                <a:lnTo>
                  <a:pt x="95" y="233"/>
                </a:lnTo>
                <a:lnTo>
                  <a:pt x="93" y="233"/>
                </a:lnTo>
                <a:lnTo>
                  <a:pt x="91" y="233"/>
                </a:lnTo>
                <a:lnTo>
                  <a:pt x="90" y="233"/>
                </a:lnTo>
                <a:lnTo>
                  <a:pt x="88" y="233"/>
                </a:lnTo>
                <a:lnTo>
                  <a:pt x="87" y="233"/>
                </a:lnTo>
                <a:lnTo>
                  <a:pt x="85" y="233"/>
                </a:lnTo>
                <a:lnTo>
                  <a:pt x="83" y="233"/>
                </a:lnTo>
                <a:lnTo>
                  <a:pt x="82" y="233"/>
                </a:lnTo>
                <a:lnTo>
                  <a:pt x="80" y="233"/>
                </a:lnTo>
                <a:lnTo>
                  <a:pt x="79" y="233"/>
                </a:lnTo>
                <a:lnTo>
                  <a:pt x="77" y="233"/>
                </a:lnTo>
                <a:lnTo>
                  <a:pt x="75" y="233"/>
                </a:lnTo>
                <a:lnTo>
                  <a:pt x="74" y="233"/>
                </a:lnTo>
                <a:lnTo>
                  <a:pt x="72" y="233"/>
                </a:lnTo>
                <a:lnTo>
                  <a:pt x="71" y="233"/>
                </a:lnTo>
                <a:lnTo>
                  <a:pt x="69" y="233"/>
                </a:lnTo>
                <a:lnTo>
                  <a:pt x="67" y="233"/>
                </a:lnTo>
                <a:lnTo>
                  <a:pt x="66" y="233"/>
                </a:lnTo>
                <a:lnTo>
                  <a:pt x="64" y="233"/>
                </a:lnTo>
                <a:lnTo>
                  <a:pt x="63" y="233"/>
                </a:lnTo>
                <a:lnTo>
                  <a:pt x="61" y="233"/>
                </a:lnTo>
                <a:lnTo>
                  <a:pt x="59" y="233"/>
                </a:lnTo>
                <a:lnTo>
                  <a:pt x="58" y="233"/>
                </a:lnTo>
                <a:lnTo>
                  <a:pt x="56" y="233"/>
                </a:lnTo>
                <a:lnTo>
                  <a:pt x="55" y="233"/>
                </a:lnTo>
                <a:lnTo>
                  <a:pt x="53" y="233"/>
                </a:lnTo>
                <a:lnTo>
                  <a:pt x="51" y="233"/>
                </a:lnTo>
                <a:lnTo>
                  <a:pt x="50" y="233"/>
                </a:lnTo>
                <a:lnTo>
                  <a:pt x="48" y="233"/>
                </a:lnTo>
                <a:lnTo>
                  <a:pt x="47" y="233"/>
                </a:lnTo>
                <a:lnTo>
                  <a:pt x="45" y="233"/>
                </a:lnTo>
                <a:lnTo>
                  <a:pt x="43" y="233"/>
                </a:lnTo>
                <a:lnTo>
                  <a:pt x="40" y="233"/>
                </a:lnTo>
                <a:lnTo>
                  <a:pt x="34" y="233"/>
                </a:lnTo>
                <a:lnTo>
                  <a:pt x="15" y="233"/>
                </a:lnTo>
                <a:lnTo>
                  <a:pt x="15" y="220"/>
                </a:lnTo>
                <a:lnTo>
                  <a:pt x="15" y="211"/>
                </a:lnTo>
                <a:lnTo>
                  <a:pt x="15" y="208"/>
                </a:lnTo>
                <a:lnTo>
                  <a:pt x="13" y="195"/>
                </a:lnTo>
                <a:lnTo>
                  <a:pt x="15" y="180"/>
                </a:lnTo>
                <a:lnTo>
                  <a:pt x="15" y="177"/>
                </a:lnTo>
                <a:lnTo>
                  <a:pt x="15" y="176"/>
                </a:lnTo>
                <a:lnTo>
                  <a:pt x="15" y="171"/>
                </a:lnTo>
                <a:lnTo>
                  <a:pt x="15" y="168"/>
                </a:lnTo>
                <a:lnTo>
                  <a:pt x="15" y="156"/>
                </a:lnTo>
                <a:lnTo>
                  <a:pt x="13" y="156"/>
                </a:lnTo>
                <a:lnTo>
                  <a:pt x="13" y="155"/>
                </a:lnTo>
                <a:lnTo>
                  <a:pt x="8" y="155"/>
                </a:lnTo>
                <a:lnTo>
                  <a:pt x="7" y="155"/>
                </a:lnTo>
                <a:lnTo>
                  <a:pt x="5" y="155"/>
                </a:lnTo>
                <a:lnTo>
                  <a:pt x="3" y="155"/>
                </a:lnTo>
                <a:lnTo>
                  <a:pt x="2" y="155"/>
                </a:lnTo>
                <a:lnTo>
                  <a:pt x="0" y="155"/>
                </a:lnTo>
                <a:lnTo>
                  <a:pt x="0" y="142"/>
                </a:lnTo>
                <a:lnTo>
                  <a:pt x="0" y="129"/>
                </a:lnTo>
                <a:lnTo>
                  <a:pt x="0" y="116"/>
                </a:lnTo>
                <a:lnTo>
                  <a:pt x="0" y="104"/>
                </a:lnTo>
                <a:lnTo>
                  <a:pt x="0" y="94"/>
                </a:lnTo>
                <a:lnTo>
                  <a:pt x="0" y="91"/>
                </a:lnTo>
                <a:lnTo>
                  <a:pt x="0" y="78"/>
                </a:lnTo>
                <a:lnTo>
                  <a:pt x="0" y="68"/>
                </a:lnTo>
                <a:lnTo>
                  <a:pt x="0" y="62"/>
                </a:lnTo>
                <a:lnTo>
                  <a:pt x="0" y="56"/>
                </a:lnTo>
                <a:lnTo>
                  <a:pt x="0" y="49"/>
                </a:lnTo>
                <a:lnTo>
                  <a:pt x="0" y="27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8"/>
                </a:lnTo>
                <a:lnTo>
                  <a:pt x="0" y="6"/>
                </a:lnTo>
                <a:lnTo>
                  <a:pt x="0" y="0"/>
                </a:lnTo>
                <a:lnTo>
                  <a:pt x="13" y="0"/>
                </a:lnTo>
                <a:lnTo>
                  <a:pt x="26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close/>
              </a:path>
            </a:pathLst>
          </a:custGeom>
          <a:solidFill>
            <a:srgbClr val="3051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3235326" y="4503738"/>
            <a:ext cx="249238" cy="250825"/>
          </a:xfrm>
          <a:custGeom>
            <a:avLst/>
            <a:gdLst/>
            <a:ahLst/>
            <a:cxnLst>
              <a:cxn ang="0">
                <a:pos x="154" y="0"/>
              </a:cxn>
              <a:cxn ang="0">
                <a:pos x="157" y="6"/>
              </a:cxn>
              <a:cxn ang="0">
                <a:pos x="157" y="16"/>
              </a:cxn>
              <a:cxn ang="0">
                <a:pos x="157" y="25"/>
              </a:cxn>
              <a:cxn ang="0">
                <a:pos x="157" y="35"/>
              </a:cxn>
              <a:cxn ang="0">
                <a:pos x="157" y="45"/>
              </a:cxn>
              <a:cxn ang="0">
                <a:pos x="157" y="54"/>
              </a:cxn>
              <a:cxn ang="0">
                <a:pos x="157" y="64"/>
              </a:cxn>
              <a:cxn ang="0">
                <a:pos x="157" y="73"/>
              </a:cxn>
              <a:cxn ang="0">
                <a:pos x="157" y="83"/>
              </a:cxn>
              <a:cxn ang="0">
                <a:pos x="157" y="93"/>
              </a:cxn>
              <a:cxn ang="0">
                <a:pos x="157" y="102"/>
              </a:cxn>
              <a:cxn ang="0">
                <a:pos x="157" y="112"/>
              </a:cxn>
              <a:cxn ang="0">
                <a:pos x="157" y="121"/>
              </a:cxn>
              <a:cxn ang="0">
                <a:pos x="157" y="131"/>
              </a:cxn>
              <a:cxn ang="0">
                <a:pos x="157" y="141"/>
              </a:cxn>
              <a:cxn ang="0">
                <a:pos x="157" y="150"/>
              </a:cxn>
              <a:cxn ang="0">
                <a:pos x="154" y="157"/>
              </a:cxn>
              <a:cxn ang="0">
                <a:pos x="144" y="157"/>
              </a:cxn>
              <a:cxn ang="0">
                <a:pos x="135" y="157"/>
              </a:cxn>
              <a:cxn ang="0">
                <a:pos x="127" y="158"/>
              </a:cxn>
              <a:cxn ang="0">
                <a:pos x="117" y="158"/>
              </a:cxn>
              <a:cxn ang="0">
                <a:pos x="109" y="157"/>
              </a:cxn>
              <a:cxn ang="0">
                <a:pos x="100" y="157"/>
              </a:cxn>
              <a:cxn ang="0">
                <a:pos x="84" y="157"/>
              </a:cxn>
              <a:cxn ang="0">
                <a:pos x="74" y="157"/>
              </a:cxn>
              <a:cxn ang="0">
                <a:pos x="64" y="157"/>
              </a:cxn>
              <a:cxn ang="0">
                <a:pos x="55" y="157"/>
              </a:cxn>
              <a:cxn ang="0">
                <a:pos x="45" y="157"/>
              </a:cxn>
              <a:cxn ang="0">
                <a:pos x="36" y="157"/>
              </a:cxn>
              <a:cxn ang="0">
                <a:pos x="26" y="157"/>
              </a:cxn>
              <a:cxn ang="0">
                <a:pos x="0" y="149"/>
              </a:cxn>
              <a:cxn ang="0">
                <a:pos x="0" y="139"/>
              </a:cxn>
              <a:cxn ang="0">
                <a:pos x="0" y="129"/>
              </a:cxn>
              <a:cxn ang="0">
                <a:pos x="0" y="120"/>
              </a:cxn>
              <a:cxn ang="0">
                <a:pos x="0" y="110"/>
              </a:cxn>
              <a:cxn ang="0">
                <a:pos x="0" y="101"/>
              </a:cxn>
              <a:cxn ang="0">
                <a:pos x="0" y="91"/>
              </a:cxn>
              <a:cxn ang="0">
                <a:pos x="0" y="81"/>
              </a:cxn>
              <a:cxn ang="0">
                <a:pos x="0" y="72"/>
              </a:cxn>
              <a:cxn ang="0">
                <a:pos x="0" y="62"/>
              </a:cxn>
              <a:cxn ang="0">
                <a:pos x="0" y="53"/>
              </a:cxn>
              <a:cxn ang="0">
                <a:pos x="0" y="43"/>
              </a:cxn>
              <a:cxn ang="0">
                <a:pos x="0" y="33"/>
              </a:cxn>
              <a:cxn ang="0">
                <a:pos x="0" y="24"/>
              </a:cxn>
              <a:cxn ang="0">
                <a:pos x="0" y="1"/>
              </a:cxn>
              <a:cxn ang="0">
                <a:pos x="18" y="0"/>
              </a:cxn>
              <a:cxn ang="0">
                <a:pos x="28" y="0"/>
              </a:cxn>
              <a:cxn ang="0">
                <a:pos x="52" y="8"/>
              </a:cxn>
              <a:cxn ang="0">
                <a:pos x="66" y="1"/>
              </a:cxn>
              <a:cxn ang="0">
                <a:pos x="76" y="1"/>
              </a:cxn>
              <a:cxn ang="0">
                <a:pos x="85" y="1"/>
              </a:cxn>
              <a:cxn ang="0">
                <a:pos x="95" y="1"/>
              </a:cxn>
              <a:cxn ang="0">
                <a:pos x="104" y="1"/>
              </a:cxn>
              <a:cxn ang="0">
                <a:pos x="114" y="1"/>
              </a:cxn>
              <a:cxn ang="0">
                <a:pos x="124" y="1"/>
              </a:cxn>
              <a:cxn ang="0">
                <a:pos x="133" y="1"/>
              </a:cxn>
              <a:cxn ang="0">
                <a:pos x="143" y="1"/>
              </a:cxn>
            </a:cxnLst>
            <a:rect l="0" t="0" r="r" b="b"/>
            <a:pathLst>
              <a:path w="157" h="158">
                <a:moveTo>
                  <a:pt x="148" y="1"/>
                </a:moveTo>
                <a:lnTo>
                  <a:pt x="149" y="1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7" y="1"/>
                </a:lnTo>
                <a:lnTo>
                  <a:pt x="157" y="3"/>
                </a:lnTo>
                <a:lnTo>
                  <a:pt x="157" y="5"/>
                </a:lnTo>
                <a:lnTo>
                  <a:pt x="157" y="6"/>
                </a:lnTo>
                <a:lnTo>
                  <a:pt x="157" y="8"/>
                </a:lnTo>
                <a:lnTo>
                  <a:pt x="157" y="9"/>
                </a:lnTo>
                <a:lnTo>
                  <a:pt x="157" y="11"/>
                </a:lnTo>
                <a:lnTo>
                  <a:pt x="157" y="13"/>
                </a:lnTo>
                <a:lnTo>
                  <a:pt x="157" y="14"/>
                </a:lnTo>
                <a:lnTo>
                  <a:pt x="157" y="16"/>
                </a:lnTo>
                <a:lnTo>
                  <a:pt x="157" y="17"/>
                </a:lnTo>
                <a:lnTo>
                  <a:pt x="157" y="19"/>
                </a:lnTo>
                <a:lnTo>
                  <a:pt x="157" y="21"/>
                </a:lnTo>
                <a:lnTo>
                  <a:pt x="157" y="22"/>
                </a:lnTo>
                <a:lnTo>
                  <a:pt x="157" y="24"/>
                </a:lnTo>
                <a:lnTo>
                  <a:pt x="157" y="25"/>
                </a:lnTo>
                <a:lnTo>
                  <a:pt x="157" y="27"/>
                </a:lnTo>
                <a:lnTo>
                  <a:pt x="157" y="29"/>
                </a:lnTo>
                <a:lnTo>
                  <a:pt x="157" y="30"/>
                </a:lnTo>
                <a:lnTo>
                  <a:pt x="157" y="32"/>
                </a:lnTo>
                <a:lnTo>
                  <a:pt x="157" y="33"/>
                </a:lnTo>
                <a:lnTo>
                  <a:pt x="157" y="35"/>
                </a:lnTo>
                <a:lnTo>
                  <a:pt x="157" y="37"/>
                </a:lnTo>
                <a:lnTo>
                  <a:pt x="157" y="38"/>
                </a:lnTo>
                <a:lnTo>
                  <a:pt x="157" y="40"/>
                </a:lnTo>
                <a:lnTo>
                  <a:pt x="157" y="41"/>
                </a:lnTo>
                <a:lnTo>
                  <a:pt x="157" y="43"/>
                </a:lnTo>
                <a:lnTo>
                  <a:pt x="157" y="45"/>
                </a:lnTo>
                <a:lnTo>
                  <a:pt x="157" y="46"/>
                </a:lnTo>
                <a:lnTo>
                  <a:pt x="157" y="48"/>
                </a:lnTo>
                <a:lnTo>
                  <a:pt x="157" y="49"/>
                </a:lnTo>
                <a:lnTo>
                  <a:pt x="157" y="51"/>
                </a:lnTo>
                <a:lnTo>
                  <a:pt x="157" y="53"/>
                </a:lnTo>
                <a:lnTo>
                  <a:pt x="157" y="54"/>
                </a:lnTo>
                <a:lnTo>
                  <a:pt x="157" y="56"/>
                </a:lnTo>
                <a:lnTo>
                  <a:pt x="157" y="57"/>
                </a:lnTo>
                <a:lnTo>
                  <a:pt x="157" y="59"/>
                </a:lnTo>
                <a:lnTo>
                  <a:pt x="157" y="61"/>
                </a:lnTo>
                <a:lnTo>
                  <a:pt x="157" y="62"/>
                </a:lnTo>
                <a:lnTo>
                  <a:pt x="157" y="64"/>
                </a:lnTo>
                <a:lnTo>
                  <a:pt x="157" y="65"/>
                </a:lnTo>
                <a:lnTo>
                  <a:pt x="157" y="67"/>
                </a:lnTo>
                <a:lnTo>
                  <a:pt x="157" y="69"/>
                </a:lnTo>
                <a:lnTo>
                  <a:pt x="157" y="70"/>
                </a:lnTo>
                <a:lnTo>
                  <a:pt x="157" y="72"/>
                </a:lnTo>
                <a:lnTo>
                  <a:pt x="157" y="73"/>
                </a:lnTo>
                <a:lnTo>
                  <a:pt x="157" y="75"/>
                </a:lnTo>
                <a:lnTo>
                  <a:pt x="157" y="77"/>
                </a:lnTo>
                <a:lnTo>
                  <a:pt x="157" y="78"/>
                </a:lnTo>
                <a:lnTo>
                  <a:pt x="157" y="80"/>
                </a:lnTo>
                <a:lnTo>
                  <a:pt x="157" y="81"/>
                </a:lnTo>
                <a:lnTo>
                  <a:pt x="157" y="83"/>
                </a:lnTo>
                <a:lnTo>
                  <a:pt x="157" y="85"/>
                </a:lnTo>
                <a:lnTo>
                  <a:pt x="157" y="86"/>
                </a:lnTo>
                <a:lnTo>
                  <a:pt x="157" y="88"/>
                </a:lnTo>
                <a:lnTo>
                  <a:pt x="157" y="89"/>
                </a:lnTo>
                <a:lnTo>
                  <a:pt x="157" y="91"/>
                </a:lnTo>
                <a:lnTo>
                  <a:pt x="157" y="93"/>
                </a:lnTo>
                <a:lnTo>
                  <a:pt x="157" y="94"/>
                </a:lnTo>
                <a:lnTo>
                  <a:pt x="157" y="96"/>
                </a:lnTo>
                <a:lnTo>
                  <a:pt x="157" y="97"/>
                </a:lnTo>
                <a:lnTo>
                  <a:pt x="157" y="99"/>
                </a:lnTo>
                <a:lnTo>
                  <a:pt x="157" y="101"/>
                </a:lnTo>
                <a:lnTo>
                  <a:pt x="157" y="102"/>
                </a:lnTo>
                <a:lnTo>
                  <a:pt x="157" y="104"/>
                </a:lnTo>
                <a:lnTo>
                  <a:pt x="157" y="105"/>
                </a:lnTo>
                <a:lnTo>
                  <a:pt x="157" y="107"/>
                </a:lnTo>
                <a:lnTo>
                  <a:pt x="157" y="109"/>
                </a:lnTo>
                <a:lnTo>
                  <a:pt x="157" y="110"/>
                </a:lnTo>
                <a:lnTo>
                  <a:pt x="157" y="112"/>
                </a:lnTo>
                <a:lnTo>
                  <a:pt x="157" y="113"/>
                </a:lnTo>
                <a:lnTo>
                  <a:pt x="157" y="115"/>
                </a:lnTo>
                <a:lnTo>
                  <a:pt x="157" y="117"/>
                </a:lnTo>
                <a:lnTo>
                  <a:pt x="157" y="118"/>
                </a:lnTo>
                <a:lnTo>
                  <a:pt x="157" y="120"/>
                </a:lnTo>
                <a:lnTo>
                  <a:pt x="157" y="121"/>
                </a:lnTo>
                <a:lnTo>
                  <a:pt x="157" y="123"/>
                </a:lnTo>
                <a:lnTo>
                  <a:pt x="157" y="125"/>
                </a:lnTo>
                <a:lnTo>
                  <a:pt x="157" y="126"/>
                </a:lnTo>
                <a:lnTo>
                  <a:pt x="157" y="128"/>
                </a:lnTo>
                <a:lnTo>
                  <a:pt x="157" y="129"/>
                </a:lnTo>
                <a:lnTo>
                  <a:pt x="157" y="131"/>
                </a:lnTo>
                <a:lnTo>
                  <a:pt x="157" y="133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1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9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7"/>
                </a:lnTo>
                <a:lnTo>
                  <a:pt x="156" y="157"/>
                </a:lnTo>
                <a:lnTo>
                  <a:pt x="154" y="157"/>
                </a:lnTo>
                <a:lnTo>
                  <a:pt x="152" y="157"/>
                </a:lnTo>
                <a:lnTo>
                  <a:pt x="151" y="157"/>
                </a:lnTo>
                <a:lnTo>
                  <a:pt x="149" y="157"/>
                </a:lnTo>
                <a:lnTo>
                  <a:pt x="148" y="157"/>
                </a:lnTo>
                <a:lnTo>
                  <a:pt x="146" y="157"/>
                </a:lnTo>
                <a:lnTo>
                  <a:pt x="144" y="157"/>
                </a:lnTo>
                <a:lnTo>
                  <a:pt x="143" y="157"/>
                </a:lnTo>
                <a:lnTo>
                  <a:pt x="141" y="157"/>
                </a:lnTo>
                <a:lnTo>
                  <a:pt x="140" y="157"/>
                </a:lnTo>
                <a:lnTo>
                  <a:pt x="138" y="157"/>
                </a:lnTo>
                <a:lnTo>
                  <a:pt x="136" y="157"/>
                </a:lnTo>
                <a:lnTo>
                  <a:pt x="135" y="157"/>
                </a:lnTo>
                <a:lnTo>
                  <a:pt x="133" y="157"/>
                </a:lnTo>
                <a:lnTo>
                  <a:pt x="132" y="157"/>
                </a:lnTo>
                <a:lnTo>
                  <a:pt x="132" y="158"/>
                </a:lnTo>
                <a:lnTo>
                  <a:pt x="130" y="158"/>
                </a:lnTo>
                <a:lnTo>
                  <a:pt x="128" y="158"/>
                </a:lnTo>
                <a:lnTo>
                  <a:pt x="127" y="158"/>
                </a:lnTo>
                <a:lnTo>
                  <a:pt x="125" y="158"/>
                </a:lnTo>
                <a:lnTo>
                  <a:pt x="124" y="158"/>
                </a:lnTo>
                <a:lnTo>
                  <a:pt x="122" y="158"/>
                </a:lnTo>
                <a:lnTo>
                  <a:pt x="120" y="158"/>
                </a:lnTo>
                <a:lnTo>
                  <a:pt x="119" y="158"/>
                </a:lnTo>
                <a:lnTo>
                  <a:pt x="117" y="158"/>
                </a:lnTo>
                <a:lnTo>
                  <a:pt x="117" y="157"/>
                </a:lnTo>
                <a:lnTo>
                  <a:pt x="116" y="157"/>
                </a:lnTo>
                <a:lnTo>
                  <a:pt x="114" y="157"/>
                </a:lnTo>
                <a:lnTo>
                  <a:pt x="112" y="157"/>
                </a:lnTo>
                <a:lnTo>
                  <a:pt x="111" y="157"/>
                </a:lnTo>
                <a:lnTo>
                  <a:pt x="109" y="157"/>
                </a:lnTo>
                <a:lnTo>
                  <a:pt x="108" y="157"/>
                </a:lnTo>
                <a:lnTo>
                  <a:pt x="106" y="157"/>
                </a:lnTo>
                <a:lnTo>
                  <a:pt x="104" y="157"/>
                </a:lnTo>
                <a:lnTo>
                  <a:pt x="103" y="157"/>
                </a:lnTo>
                <a:lnTo>
                  <a:pt x="101" y="157"/>
                </a:lnTo>
                <a:lnTo>
                  <a:pt x="100" y="157"/>
                </a:lnTo>
                <a:lnTo>
                  <a:pt x="98" y="157"/>
                </a:lnTo>
                <a:lnTo>
                  <a:pt x="96" y="157"/>
                </a:lnTo>
                <a:lnTo>
                  <a:pt x="95" y="157"/>
                </a:lnTo>
                <a:lnTo>
                  <a:pt x="93" y="157"/>
                </a:lnTo>
                <a:lnTo>
                  <a:pt x="92" y="157"/>
                </a:lnTo>
                <a:lnTo>
                  <a:pt x="84" y="157"/>
                </a:lnTo>
                <a:lnTo>
                  <a:pt x="82" y="157"/>
                </a:lnTo>
                <a:lnTo>
                  <a:pt x="80" y="157"/>
                </a:lnTo>
                <a:lnTo>
                  <a:pt x="79" y="157"/>
                </a:lnTo>
                <a:lnTo>
                  <a:pt x="77" y="157"/>
                </a:lnTo>
                <a:lnTo>
                  <a:pt x="76" y="157"/>
                </a:lnTo>
                <a:lnTo>
                  <a:pt x="74" y="157"/>
                </a:lnTo>
                <a:lnTo>
                  <a:pt x="72" y="157"/>
                </a:lnTo>
                <a:lnTo>
                  <a:pt x="71" y="157"/>
                </a:lnTo>
                <a:lnTo>
                  <a:pt x="69" y="157"/>
                </a:lnTo>
                <a:lnTo>
                  <a:pt x="68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60" y="157"/>
                </a:lnTo>
                <a:lnTo>
                  <a:pt x="58" y="157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2" y="157"/>
                </a:lnTo>
                <a:lnTo>
                  <a:pt x="50" y="157"/>
                </a:lnTo>
                <a:lnTo>
                  <a:pt x="48" y="157"/>
                </a:lnTo>
                <a:lnTo>
                  <a:pt x="47" y="157"/>
                </a:lnTo>
                <a:lnTo>
                  <a:pt x="45" y="157"/>
                </a:lnTo>
                <a:lnTo>
                  <a:pt x="44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6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8" y="157"/>
                </a:lnTo>
                <a:lnTo>
                  <a:pt x="26" y="157"/>
                </a:lnTo>
                <a:lnTo>
                  <a:pt x="0" y="157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6"/>
                </a:lnTo>
                <a:lnTo>
                  <a:pt x="0" y="1"/>
                </a:lnTo>
                <a:lnTo>
                  <a:pt x="4" y="1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2" y="8"/>
                </a:lnTo>
                <a:lnTo>
                  <a:pt x="39" y="8"/>
                </a:lnTo>
                <a:lnTo>
                  <a:pt x="52" y="8"/>
                </a:lnTo>
                <a:lnTo>
                  <a:pt x="64" y="8"/>
                </a:lnTo>
                <a:lnTo>
                  <a:pt x="64" y="6"/>
                </a:lnTo>
                <a:lnTo>
                  <a:pt x="64" y="5"/>
                </a:lnTo>
                <a:lnTo>
                  <a:pt x="64" y="3"/>
                </a:lnTo>
                <a:lnTo>
                  <a:pt x="64" y="1"/>
                </a:lnTo>
                <a:lnTo>
                  <a:pt x="66" y="1"/>
                </a:lnTo>
                <a:lnTo>
                  <a:pt x="68" y="1"/>
                </a:lnTo>
                <a:lnTo>
                  <a:pt x="69" y="1"/>
                </a:lnTo>
                <a:lnTo>
                  <a:pt x="71" y="1"/>
                </a:lnTo>
                <a:lnTo>
                  <a:pt x="72" y="1"/>
                </a:lnTo>
                <a:lnTo>
                  <a:pt x="74" y="1"/>
                </a:lnTo>
                <a:lnTo>
                  <a:pt x="76" y="1"/>
                </a:lnTo>
                <a:lnTo>
                  <a:pt x="77" y="1"/>
                </a:lnTo>
                <a:lnTo>
                  <a:pt x="79" y="1"/>
                </a:lnTo>
                <a:lnTo>
                  <a:pt x="80" y="1"/>
                </a:lnTo>
                <a:lnTo>
                  <a:pt x="82" y="1"/>
                </a:lnTo>
                <a:lnTo>
                  <a:pt x="84" y="1"/>
                </a:lnTo>
                <a:lnTo>
                  <a:pt x="85" y="1"/>
                </a:lnTo>
                <a:lnTo>
                  <a:pt x="87" y="1"/>
                </a:lnTo>
                <a:lnTo>
                  <a:pt x="88" y="1"/>
                </a:lnTo>
                <a:lnTo>
                  <a:pt x="90" y="1"/>
                </a:lnTo>
                <a:lnTo>
                  <a:pt x="92" y="1"/>
                </a:lnTo>
                <a:lnTo>
                  <a:pt x="93" y="1"/>
                </a:lnTo>
                <a:lnTo>
                  <a:pt x="95" y="1"/>
                </a:lnTo>
                <a:lnTo>
                  <a:pt x="96" y="1"/>
                </a:lnTo>
                <a:lnTo>
                  <a:pt x="98" y="1"/>
                </a:lnTo>
                <a:lnTo>
                  <a:pt x="100" y="1"/>
                </a:lnTo>
                <a:lnTo>
                  <a:pt x="101" y="1"/>
                </a:lnTo>
                <a:lnTo>
                  <a:pt x="103" y="1"/>
                </a:lnTo>
                <a:lnTo>
                  <a:pt x="104" y="1"/>
                </a:lnTo>
                <a:lnTo>
                  <a:pt x="106" y="1"/>
                </a:lnTo>
                <a:lnTo>
                  <a:pt x="108" y="1"/>
                </a:lnTo>
                <a:lnTo>
                  <a:pt x="109" y="1"/>
                </a:lnTo>
                <a:lnTo>
                  <a:pt x="111" y="1"/>
                </a:lnTo>
                <a:lnTo>
                  <a:pt x="112" y="1"/>
                </a:lnTo>
                <a:lnTo>
                  <a:pt x="114" y="1"/>
                </a:lnTo>
                <a:lnTo>
                  <a:pt x="116" y="1"/>
                </a:lnTo>
                <a:lnTo>
                  <a:pt x="117" y="1"/>
                </a:lnTo>
                <a:lnTo>
                  <a:pt x="119" y="1"/>
                </a:lnTo>
                <a:lnTo>
                  <a:pt x="120" y="1"/>
                </a:lnTo>
                <a:lnTo>
                  <a:pt x="122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0" y="1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6" y="1"/>
                </a:lnTo>
                <a:lnTo>
                  <a:pt x="138" y="1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close/>
              </a:path>
            </a:pathLst>
          </a:custGeom>
          <a:solidFill>
            <a:srgbClr val="AD443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5100638" y="5862638"/>
            <a:ext cx="490538" cy="365125"/>
          </a:xfrm>
          <a:custGeom>
            <a:avLst/>
            <a:gdLst/>
            <a:ahLst/>
            <a:cxnLst>
              <a:cxn ang="0">
                <a:pos x="232" y="9"/>
              </a:cxn>
              <a:cxn ang="0">
                <a:pos x="232" y="20"/>
              </a:cxn>
              <a:cxn ang="0">
                <a:pos x="232" y="32"/>
              </a:cxn>
              <a:cxn ang="0">
                <a:pos x="232" y="43"/>
              </a:cxn>
              <a:cxn ang="0">
                <a:pos x="232" y="54"/>
              </a:cxn>
              <a:cxn ang="0">
                <a:pos x="232" y="65"/>
              </a:cxn>
              <a:cxn ang="0">
                <a:pos x="232" y="76"/>
              </a:cxn>
              <a:cxn ang="0">
                <a:pos x="232" y="96"/>
              </a:cxn>
              <a:cxn ang="0">
                <a:pos x="232" y="107"/>
              </a:cxn>
              <a:cxn ang="0">
                <a:pos x="232" y="118"/>
              </a:cxn>
              <a:cxn ang="0">
                <a:pos x="232" y="129"/>
              </a:cxn>
              <a:cxn ang="0">
                <a:pos x="232" y="140"/>
              </a:cxn>
              <a:cxn ang="0">
                <a:pos x="232" y="152"/>
              </a:cxn>
              <a:cxn ang="0">
                <a:pos x="241" y="153"/>
              </a:cxn>
              <a:cxn ang="0">
                <a:pos x="253" y="153"/>
              </a:cxn>
              <a:cxn ang="0">
                <a:pos x="264" y="153"/>
              </a:cxn>
              <a:cxn ang="0">
                <a:pos x="273" y="152"/>
              </a:cxn>
              <a:cxn ang="0">
                <a:pos x="285" y="152"/>
              </a:cxn>
              <a:cxn ang="0">
                <a:pos x="296" y="152"/>
              </a:cxn>
              <a:cxn ang="0">
                <a:pos x="307" y="152"/>
              </a:cxn>
              <a:cxn ang="0">
                <a:pos x="309" y="190"/>
              </a:cxn>
              <a:cxn ang="0">
                <a:pos x="309" y="211"/>
              </a:cxn>
              <a:cxn ang="0">
                <a:pos x="309" y="222"/>
              </a:cxn>
              <a:cxn ang="0">
                <a:pos x="283" y="230"/>
              </a:cxn>
              <a:cxn ang="0">
                <a:pos x="181" y="228"/>
              </a:cxn>
              <a:cxn ang="0">
                <a:pos x="37" y="228"/>
              </a:cxn>
              <a:cxn ang="0">
                <a:pos x="3" y="203"/>
              </a:cxn>
              <a:cxn ang="0">
                <a:pos x="3" y="187"/>
              </a:cxn>
              <a:cxn ang="0">
                <a:pos x="3" y="139"/>
              </a:cxn>
              <a:cxn ang="0">
                <a:pos x="3" y="88"/>
              </a:cxn>
              <a:cxn ang="0">
                <a:pos x="1" y="70"/>
              </a:cxn>
              <a:cxn ang="0">
                <a:pos x="1" y="56"/>
              </a:cxn>
              <a:cxn ang="0">
                <a:pos x="1" y="33"/>
              </a:cxn>
              <a:cxn ang="0">
                <a:pos x="0" y="9"/>
              </a:cxn>
              <a:cxn ang="0">
                <a:pos x="1" y="0"/>
              </a:cxn>
              <a:cxn ang="0">
                <a:pos x="13" y="0"/>
              </a:cxn>
              <a:cxn ang="0">
                <a:pos x="24" y="0"/>
              </a:cxn>
              <a:cxn ang="0">
                <a:pos x="35" y="0"/>
              </a:cxn>
              <a:cxn ang="0">
                <a:pos x="46" y="0"/>
              </a:cxn>
              <a:cxn ang="0">
                <a:pos x="57" y="0"/>
              </a:cxn>
              <a:cxn ang="0">
                <a:pos x="69" y="0"/>
              </a:cxn>
              <a:cxn ang="0">
                <a:pos x="80" y="0"/>
              </a:cxn>
              <a:cxn ang="0">
                <a:pos x="91" y="0"/>
              </a:cxn>
              <a:cxn ang="0">
                <a:pos x="102" y="0"/>
              </a:cxn>
              <a:cxn ang="0">
                <a:pos x="113" y="0"/>
              </a:cxn>
              <a:cxn ang="0">
                <a:pos x="125" y="0"/>
              </a:cxn>
              <a:cxn ang="0">
                <a:pos x="136" y="0"/>
              </a:cxn>
              <a:cxn ang="0">
                <a:pos x="147" y="0"/>
              </a:cxn>
              <a:cxn ang="0">
                <a:pos x="158" y="0"/>
              </a:cxn>
              <a:cxn ang="0">
                <a:pos x="169" y="0"/>
              </a:cxn>
              <a:cxn ang="0">
                <a:pos x="181" y="0"/>
              </a:cxn>
              <a:cxn ang="0">
                <a:pos x="192" y="0"/>
              </a:cxn>
              <a:cxn ang="0">
                <a:pos x="203" y="0"/>
              </a:cxn>
              <a:cxn ang="0">
                <a:pos x="214" y="0"/>
              </a:cxn>
              <a:cxn ang="0">
                <a:pos x="225" y="0"/>
              </a:cxn>
            </a:cxnLst>
            <a:rect l="0" t="0" r="r" b="b"/>
            <a:pathLst>
              <a:path w="309" h="230">
                <a:moveTo>
                  <a:pt x="232" y="0"/>
                </a:moveTo>
                <a:lnTo>
                  <a:pt x="232" y="1"/>
                </a:lnTo>
                <a:lnTo>
                  <a:pt x="232" y="3"/>
                </a:lnTo>
                <a:lnTo>
                  <a:pt x="232" y="4"/>
                </a:lnTo>
                <a:lnTo>
                  <a:pt x="232" y="6"/>
                </a:lnTo>
                <a:lnTo>
                  <a:pt x="232" y="8"/>
                </a:lnTo>
                <a:lnTo>
                  <a:pt x="232" y="9"/>
                </a:lnTo>
                <a:lnTo>
                  <a:pt x="232" y="11"/>
                </a:lnTo>
                <a:lnTo>
                  <a:pt x="232" y="12"/>
                </a:lnTo>
                <a:lnTo>
                  <a:pt x="232" y="14"/>
                </a:lnTo>
                <a:lnTo>
                  <a:pt x="232" y="16"/>
                </a:lnTo>
                <a:lnTo>
                  <a:pt x="232" y="17"/>
                </a:lnTo>
                <a:lnTo>
                  <a:pt x="232" y="19"/>
                </a:lnTo>
                <a:lnTo>
                  <a:pt x="232" y="20"/>
                </a:lnTo>
                <a:lnTo>
                  <a:pt x="232" y="22"/>
                </a:lnTo>
                <a:lnTo>
                  <a:pt x="232" y="24"/>
                </a:lnTo>
                <a:lnTo>
                  <a:pt x="232" y="25"/>
                </a:lnTo>
                <a:lnTo>
                  <a:pt x="232" y="27"/>
                </a:lnTo>
                <a:lnTo>
                  <a:pt x="232" y="28"/>
                </a:lnTo>
                <a:lnTo>
                  <a:pt x="232" y="30"/>
                </a:lnTo>
                <a:lnTo>
                  <a:pt x="232" y="32"/>
                </a:lnTo>
                <a:lnTo>
                  <a:pt x="232" y="33"/>
                </a:lnTo>
                <a:lnTo>
                  <a:pt x="232" y="35"/>
                </a:lnTo>
                <a:lnTo>
                  <a:pt x="232" y="36"/>
                </a:lnTo>
                <a:lnTo>
                  <a:pt x="232" y="38"/>
                </a:lnTo>
                <a:lnTo>
                  <a:pt x="232" y="40"/>
                </a:lnTo>
                <a:lnTo>
                  <a:pt x="232" y="41"/>
                </a:lnTo>
                <a:lnTo>
                  <a:pt x="232" y="43"/>
                </a:lnTo>
                <a:lnTo>
                  <a:pt x="232" y="44"/>
                </a:lnTo>
                <a:lnTo>
                  <a:pt x="232" y="46"/>
                </a:lnTo>
                <a:lnTo>
                  <a:pt x="232" y="48"/>
                </a:lnTo>
                <a:lnTo>
                  <a:pt x="232" y="49"/>
                </a:lnTo>
                <a:lnTo>
                  <a:pt x="232" y="51"/>
                </a:lnTo>
                <a:lnTo>
                  <a:pt x="232" y="52"/>
                </a:lnTo>
                <a:lnTo>
                  <a:pt x="232" y="54"/>
                </a:lnTo>
                <a:lnTo>
                  <a:pt x="232" y="56"/>
                </a:lnTo>
                <a:lnTo>
                  <a:pt x="232" y="57"/>
                </a:lnTo>
                <a:lnTo>
                  <a:pt x="232" y="59"/>
                </a:lnTo>
                <a:lnTo>
                  <a:pt x="232" y="60"/>
                </a:lnTo>
                <a:lnTo>
                  <a:pt x="232" y="62"/>
                </a:lnTo>
                <a:lnTo>
                  <a:pt x="232" y="64"/>
                </a:lnTo>
                <a:lnTo>
                  <a:pt x="232" y="65"/>
                </a:lnTo>
                <a:lnTo>
                  <a:pt x="232" y="67"/>
                </a:lnTo>
                <a:lnTo>
                  <a:pt x="232" y="68"/>
                </a:lnTo>
                <a:lnTo>
                  <a:pt x="232" y="70"/>
                </a:lnTo>
                <a:lnTo>
                  <a:pt x="232" y="72"/>
                </a:lnTo>
                <a:lnTo>
                  <a:pt x="232" y="73"/>
                </a:lnTo>
                <a:lnTo>
                  <a:pt x="232" y="75"/>
                </a:lnTo>
                <a:lnTo>
                  <a:pt x="232" y="76"/>
                </a:lnTo>
                <a:lnTo>
                  <a:pt x="232" y="78"/>
                </a:lnTo>
                <a:lnTo>
                  <a:pt x="232" y="88"/>
                </a:lnTo>
                <a:lnTo>
                  <a:pt x="232" y="89"/>
                </a:lnTo>
                <a:lnTo>
                  <a:pt x="232" y="91"/>
                </a:lnTo>
                <a:lnTo>
                  <a:pt x="232" y="92"/>
                </a:lnTo>
                <a:lnTo>
                  <a:pt x="232" y="94"/>
                </a:lnTo>
                <a:lnTo>
                  <a:pt x="232" y="96"/>
                </a:lnTo>
                <a:lnTo>
                  <a:pt x="232" y="97"/>
                </a:lnTo>
                <a:lnTo>
                  <a:pt x="232" y="99"/>
                </a:lnTo>
                <a:lnTo>
                  <a:pt x="232" y="100"/>
                </a:lnTo>
                <a:lnTo>
                  <a:pt x="232" y="102"/>
                </a:lnTo>
                <a:lnTo>
                  <a:pt x="232" y="104"/>
                </a:lnTo>
                <a:lnTo>
                  <a:pt x="232" y="105"/>
                </a:lnTo>
                <a:lnTo>
                  <a:pt x="232" y="107"/>
                </a:lnTo>
                <a:lnTo>
                  <a:pt x="232" y="108"/>
                </a:lnTo>
                <a:lnTo>
                  <a:pt x="232" y="110"/>
                </a:lnTo>
                <a:lnTo>
                  <a:pt x="232" y="112"/>
                </a:lnTo>
                <a:lnTo>
                  <a:pt x="232" y="113"/>
                </a:lnTo>
                <a:lnTo>
                  <a:pt x="232" y="115"/>
                </a:lnTo>
                <a:lnTo>
                  <a:pt x="232" y="116"/>
                </a:lnTo>
                <a:lnTo>
                  <a:pt x="232" y="118"/>
                </a:lnTo>
                <a:lnTo>
                  <a:pt x="232" y="120"/>
                </a:lnTo>
                <a:lnTo>
                  <a:pt x="232" y="121"/>
                </a:lnTo>
                <a:lnTo>
                  <a:pt x="232" y="123"/>
                </a:lnTo>
                <a:lnTo>
                  <a:pt x="232" y="124"/>
                </a:lnTo>
                <a:lnTo>
                  <a:pt x="232" y="126"/>
                </a:lnTo>
                <a:lnTo>
                  <a:pt x="232" y="128"/>
                </a:lnTo>
                <a:lnTo>
                  <a:pt x="232" y="129"/>
                </a:lnTo>
                <a:lnTo>
                  <a:pt x="232" y="131"/>
                </a:lnTo>
                <a:lnTo>
                  <a:pt x="232" y="132"/>
                </a:lnTo>
                <a:lnTo>
                  <a:pt x="232" y="134"/>
                </a:lnTo>
                <a:lnTo>
                  <a:pt x="232" y="136"/>
                </a:lnTo>
                <a:lnTo>
                  <a:pt x="232" y="137"/>
                </a:lnTo>
                <a:lnTo>
                  <a:pt x="232" y="139"/>
                </a:lnTo>
                <a:lnTo>
                  <a:pt x="232" y="140"/>
                </a:lnTo>
                <a:lnTo>
                  <a:pt x="232" y="142"/>
                </a:lnTo>
                <a:lnTo>
                  <a:pt x="232" y="144"/>
                </a:lnTo>
                <a:lnTo>
                  <a:pt x="232" y="145"/>
                </a:lnTo>
                <a:lnTo>
                  <a:pt x="232" y="147"/>
                </a:lnTo>
                <a:lnTo>
                  <a:pt x="232" y="148"/>
                </a:lnTo>
                <a:lnTo>
                  <a:pt x="232" y="150"/>
                </a:lnTo>
                <a:lnTo>
                  <a:pt x="232" y="152"/>
                </a:lnTo>
                <a:lnTo>
                  <a:pt x="232" y="153"/>
                </a:lnTo>
                <a:lnTo>
                  <a:pt x="233" y="153"/>
                </a:lnTo>
                <a:lnTo>
                  <a:pt x="235" y="153"/>
                </a:lnTo>
                <a:lnTo>
                  <a:pt x="237" y="153"/>
                </a:lnTo>
                <a:lnTo>
                  <a:pt x="238" y="153"/>
                </a:lnTo>
                <a:lnTo>
                  <a:pt x="240" y="153"/>
                </a:lnTo>
                <a:lnTo>
                  <a:pt x="241" y="153"/>
                </a:lnTo>
                <a:lnTo>
                  <a:pt x="243" y="153"/>
                </a:lnTo>
                <a:lnTo>
                  <a:pt x="245" y="153"/>
                </a:lnTo>
                <a:lnTo>
                  <a:pt x="246" y="153"/>
                </a:lnTo>
                <a:lnTo>
                  <a:pt x="248" y="153"/>
                </a:lnTo>
                <a:lnTo>
                  <a:pt x="249" y="153"/>
                </a:lnTo>
                <a:lnTo>
                  <a:pt x="251" y="153"/>
                </a:lnTo>
                <a:lnTo>
                  <a:pt x="253" y="153"/>
                </a:lnTo>
                <a:lnTo>
                  <a:pt x="254" y="153"/>
                </a:lnTo>
                <a:lnTo>
                  <a:pt x="256" y="153"/>
                </a:lnTo>
                <a:lnTo>
                  <a:pt x="257" y="153"/>
                </a:lnTo>
                <a:lnTo>
                  <a:pt x="259" y="153"/>
                </a:lnTo>
                <a:lnTo>
                  <a:pt x="261" y="153"/>
                </a:lnTo>
                <a:lnTo>
                  <a:pt x="262" y="153"/>
                </a:lnTo>
                <a:lnTo>
                  <a:pt x="264" y="153"/>
                </a:lnTo>
                <a:lnTo>
                  <a:pt x="265" y="153"/>
                </a:lnTo>
                <a:lnTo>
                  <a:pt x="267" y="153"/>
                </a:lnTo>
                <a:lnTo>
                  <a:pt x="269" y="153"/>
                </a:lnTo>
                <a:lnTo>
                  <a:pt x="270" y="153"/>
                </a:lnTo>
                <a:lnTo>
                  <a:pt x="270" y="152"/>
                </a:lnTo>
                <a:lnTo>
                  <a:pt x="272" y="152"/>
                </a:lnTo>
                <a:lnTo>
                  <a:pt x="273" y="152"/>
                </a:lnTo>
                <a:lnTo>
                  <a:pt x="275" y="152"/>
                </a:lnTo>
                <a:lnTo>
                  <a:pt x="277" y="152"/>
                </a:lnTo>
                <a:lnTo>
                  <a:pt x="278" y="152"/>
                </a:lnTo>
                <a:lnTo>
                  <a:pt x="280" y="152"/>
                </a:lnTo>
                <a:lnTo>
                  <a:pt x="281" y="152"/>
                </a:lnTo>
                <a:lnTo>
                  <a:pt x="283" y="152"/>
                </a:lnTo>
                <a:lnTo>
                  <a:pt x="285" y="152"/>
                </a:lnTo>
                <a:lnTo>
                  <a:pt x="286" y="152"/>
                </a:lnTo>
                <a:lnTo>
                  <a:pt x="288" y="152"/>
                </a:lnTo>
                <a:lnTo>
                  <a:pt x="289" y="152"/>
                </a:lnTo>
                <a:lnTo>
                  <a:pt x="291" y="152"/>
                </a:lnTo>
                <a:lnTo>
                  <a:pt x="293" y="152"/>
                </a:lnTo>
                <a:lnTo>
                  <a:pt x="294" y="152"/>
                </a:lnTo>
                <a:lnTo>
                  <a:pt x="296" y="152"/>
                </a:lnTo>
                <a:lnTo>
                  <a:pt x="297" y="152"/>
                </a:lnTo>
                <a:lnTo>
                  <a:pt x="299" y="152"/>
                </a:lnTo>
                <a:lnTo>
                  <a:pt x="301" y="152"/>
                </a:lnTo>
                <a:lnTo>
                  <a:pt x="302" y="152"/>
                </a:lnTo>
                <a:lnTo>
                  <a:pt x="304" y="152"/>
                </a:lnTo>
                <a:lnTo>
                  <a:pt x="305" y="152"/>
                </a:lnTo>
                <a:lnTo>
                  <a:pt x="307" y="152"/>
                </a:lnTo>
                <a:lnTo>
                  <a:pt x="309" y="152"/>
                </a:lnTo>
                <a:lnTo>
                  <a:pt x="309" y="158"/>
                </a:lnTo>
                <a:lnTo>
                  <a:pt x="309" y="164"/>
                </a:lnTo>
                <a:lnTo>
                  <a:pt x="309" y="176"/>
                </a:lnTo>
                <a:lnTo>
                  <a:pt x="309" y="177"/>
                </a:lnTo>
                <a:lnTo>
                  <a:pt x="309" y="185"/>
                </a:lnTo>
                <a:lnTo>
                  <a:pt x="309" y="190"/>
                </a:lnTo>
                <a:lnTo>
                  <a:pt x="309" y="192"/>
                </a:lnTo>
                <a:lnTo>
                  <a:pt x="309" y="203"/>
                </a:lnTo>
                <a:lnTo>
                  <a:pt x="309" y="204"/>
                </a:lnTo>
                <a:lnTo>
                  <a:pt x="309" y="206"/>
                </a:lnTo>
                <a:lnTo>
                  <a:pt x="309" y="208"/>
                </a:lnTo>
                <a:lnTo>
                  <a:pt x="309" y="209"/>
                </a:lnTo>
                <a:lnTo>
                  <a:pt x="309" y="211"/>
                </a:lnTo>
                <a:lnTo>
                  <a:pt x="309" y="212"/>
                </a:lnTo>
                <a:lnTo>
                  <a:pt x="309" y="214"/>
                </a:lnTo>
                <a:lnTo>
                  <a:pt x="309" y="216"/>
                </a:lnTo>
                <a:lnTo>
                  <a:pt x="309" y="217"/>
                </a:lnTo>
                <a:lnTo>
                  <a:pt x="309" y="219"/>
                </a:lnTo>
                <a:lnTo>
                  <a:pt x="309" y="220"/>
                </a:lnTo>
                <a:lnTo>
                  <a:pt x="309" y="222"/>
                </a:lnTo>
                <a:lnTo>
                  <a:pt x="309" y="224"/>
                </a:lnTo>
                <a:lnTo>
                  <a:pt x="309" y="225"/>
                </a:lnTo>
                <a:lnTo>
                  <a:pt x="309" y="227"/>
                </a:lnTo>
                <a:lnTo>
                  <a:pt x="309" y="228"/>
                </a:lnTo>
                <a:lnTo>
                  <a:pt x="309" y="230"/>
                </a:lnTo>
                <a:lnTo>
                  <a:pt x="296" y="230"/>
                </a:lnTo>
                <a:lnTo>
                  <a:pt x="283" y="230"/>
                </a:lnTo>
                <a:lnTo>
                  <a:pt x="270" y="230"/>
                </a:lnTo>
                <a:lnTo>
                  <a:pt x="257" y="230"/>
                </a:lnTo>
                <a:lnTo>
                  <a:pt x="245" y="230"/>
                </a:lnTo>
                <a:lnTo>
                  <a:pt x="232" y="230"/>
                </a:lnTo>
                <a:lnTo>
                  <a:pt x="219" y="230"/>
                </a:lnTo>
                <a:lnTo>
                  <a:pt x="209" y="230"/>
                </a:lnTo>
                <a:lnTo>
                  <a:pt x="181" y="228"/>
                </a:lnTo>
                <a:lnTo>
                  <a:pt x="168" y="228"/>
                </a:lnTo>
                <a:lnTo>
                  <a:pt x="129" y="228"/>
                </a:lnTo>
                <a:lnTo>
                  <a:pt x="107" y="228"/>
                </a:lnTo>
                <a:lnTo>
                  <a:pt x="104" y="228"/>
                </a:lnTo>
                <a:lnTo>
                  <a:pt x="80" y="228"/>
                </a:lnTo>
                <a:lnTo>
                  <a:pt x="45" y="228"/>
                </a:lnTo>
                <a:lnTo>
                  <a:pt x="37" y="228"/>
                </a:lnTo>
                <a:lnTo>
                  <a:pt x="8" y="228"/>
                </a:lnTo>
                <a:lnTo>
                  <a:pt x="3" y="228"/>
                </a:lnTo>
                <a:lnTo>
                  <a:pt x="3" y="220"/>
                </a:lnTo>
                <a:lnTo>
                  <a:pt x="3" y="216"/>
                </a:lnTo>
                <a:lnTo>
                  <a:pt x="3" y="208"/>
                </a:lnTo>
                <a:lnTo>
                  <a:pt x="3" y="206"/>
                </a:lnTo>
                <a:lnTo>
                  <a:pt x="3" y="203"/>
                </a:lnTo>
                <a:lnTo>
                  <a:pt x="3" y="200"/>
                </a:lnTo>
                <a:lnTo>
                  <a:pt x="3" y="198"/>
                </a:lnTo>
                <a:lnTo>
                  <a:pt x="3" y="196"/>
                </a:lnTo>
                <a:lnTo>
                  <a:pt x="3" y="195"/>
                </a:lnTo>
                <a:lnTo>
                  <a:pt x="3" y="192"/>
                </a:lnTo>
                <a:lnTo>
                  <a:pt x="3" y="190"/>
                </a:lnTo>
                <a:lnTo>
                  <a:pt x="3" y="187"/>
                </a:lnTo>
                <a:lnTo>
                  <a:pt x="3" y="177"/>
                </a:lnTo>
                <a:lnTo>
                  <a:pt x="3" y="172"/>
                </a:lnTo>
                <a:lnTo>
                  <a:pt x="3" y="164"/>
                </a:lnTo>
                <a:lnTo>
                  <a:pt x="3" y="152"/>
                </a:lnTo>
                <a:lnTo>
                  <a:pt x="3" y="148"/>
                </a:lnTo>
                <a:lnTo>
                  <a:pt x="3" y="140"/>
                </a:lnTo>
                <a:lnTo>
                  <a:pt x="3" y="139"/>
                </a:lnTo>
                <a:lnTo>
                  <a:pt x="3" y="136"/>
                </a:lnTo>
                <a:lnTo>
                  <a:pt x="3" y="131"/>
                </a:lnTo>
                <a:lnTo>
                  <a:pt x="3" y="128"/>
                </a:lnTo>
                <a:lnTo>
                  <a:pt x="3" y="120"/>
                </a:lnTo>
                <a:lnTo>
                  <a:pt x="3" y="115"/>
                </a:lnTo>
                <a:lnTo>
                  <a:pt x="3" y="102"/>
                </a:lnTo>
                <a:lnTo>
                  <a:pt x="3" y="88"/>
                </a:lnTo>
                <a:lnTo>
                  <a:pt x="3" y="83"/>
                </a:lnTo>
                <a:lnTo>
                  <a:pt x="3" y="81"/>
                </a:lnTo>
                <a:lnTo>
                  <a:pt x="3" y="76"/>
                </a:lnTo>
                <a:lnTo>
                  <a:pt x="1" y="76"/>
                </a:lnTo>
                <a:lnTo>
                  <a:pt x="1" y="73"/>
                </a:lnTo>
                <a:lnTo>
                  <a:pt x="1" y="72"/>
                </a:lnTo>
                <a:lnTo>
                  <a:pt x="1" y="70"/>
                </a:lnTo>
                <a:lnTo>
                  <a:pt x="1" y="68"/>
                </a:lnTo>
                <a:lnTo>
                  <a:pt x="1" y="67"/>
                </a:lnTo>
                <a:lnTo>
                  <a:pt x="1" y="65"/>
                </a:lnTo>
                <a:lnTo>
                  <a:pt x="1" y="64"/>
                </a:lnTo>
                <a:lnTo>
                  <a:pt x="1" y="62"/>
                </a:lnTo>
                <a:lnTo>
                  <a:pt x="1" y="57"/>
                </a:lnTo>
                <a:lnTo>
                  <a:pt x="1" y="56"/>
                </a:lnTo>
                <a:lnTo>
                  <a:pt x="1" y="52"/>
                </a:lnTo>
                <a:lnTo>
                  <a:pt x="1" y="51"/>
                </a:lnTo>
                <a:lnTo>
                  <a:pt x="1" y="43"/>
                </a:lnTo>
                <a:lnTo>
                  <a:pt x="1" y="41"/>
                </a:lnTo>
                <a:lnTo>
                  <a:pt x="1" y="38"/>
                </a:lnTo>
                <a:lnTo>
                  <a:pt x="1" y="36"/>
                </a:lnTo>
                <a:lnTo>
                  <a:pt x="1" y="33"/>
                </a:lnTo>
                <a:lnTo>
                  <a:pt x="1" y="32"/>
                </a:lnTo>
                <a:lnTo>
                  <a:pt x="1" y="28"/>
                </a:lnTo>
                <a:lnTo>
                  <a:pt x="1" y="25"/>
                </a:lnTo>
                <a:lnTo>
                  <a:pt x="1" y="12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7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99678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4"/>
          <p:cNvSpPr>
            <a:spLocks/>
          </p:cNvSpPr>
          <p:nvPr/>
        </p:nvSpPr>
        <p:spPr bwMode="auto">
          <a:xfrm>
            <a:off x="2408238" y="5491163"/>
            <a:ext cx="490538" cy="249238"/>
          </a:xfrm>
          <a:custGeom>
            <a:avLst/>
            <a:gdLst/>
            <a:ahLst/>
            <a:cxnLst>
              <a:cxn ang="0">
                <a:pos x="229" y="2"/>
              </a:cxn>
              <a:cxn ang="0">
                <a:pos x="238" y="2"/>
              </a:cxn>
              <a:cxn ang="0">
                <a:pos x="246" y="0"/>
              </a:cxn>
              <a:cxn ang="0">
                <a:pos x="256" y="0"/>
              </a:cxn>
              <a:cxn ang="0">
                <a:pos x="265" y="0"/>
              </a:cxn>
              <a:cxn ang="0">
                <a:pos x="275" y="0"/>
              </a:cxn>
              <a:cxn ang="0">
                <a:pos x="285" y="0"/>
              </a:cxn>
              <a:cxn ang="0">
                <a:pos x="294" y="0"/>
              </a:cxn>
              <a:cxn ang="0">
                <a:pos x="304" y="0"/>
              </a:cxn>
              <a:cxn ang="0">
                <a:pos x="309" y="5"/>
              </a:cxn>
              <a:cxn ang="0">
                <a:pos x="309" y="14"/>
              </a:cxn>
              <a:cxn ang="0">
                <a:pos x="309" y="24"/>
              </a:cxn>
              <a:cxn ang="0">
                <a:pos x="309" y="34"/>
              </a:cxn>
              <a:cxn ang="0">
                <a:pos x="309" y="43"/>
              </a:cxn>
              <a:cxn ang="0">
                <a:pos x="309" y="53"/>
              </a:cxn>
              <a:cxn ang="0">
                <a:pos x="309" y="62"/>
              </a:cxn>
              <a:cxn ang="0">
                <a:pos x="309" y="72"/>
              </a:cxn>
              <a:cxn ang="0">
                <a:pos x="309" y="82"/>
              </a:cxn>
              <a:cxn ang="0">
                <a:pos x="309" y="91"/>
              </a:cxn>
              <a:cxn ang="0">
                <a:pos x="309" y="101"/>
              </a:cxn>
              <a:cxn ang="0">
                <a:pos x="309" y="110"/>
              </a:cxn>
              <a:cxn ang="0">
                <a:pos x="309" y="120"/>
              </a:cxn>
              <a:cxn ang="0">
                <a:pos x="309" y="130"/>
              </a:cxn>
              <a:cxn ang="0">
                <a:pos x="309" y="139"/>
              </a:cxn>
              <a:cxn ang="0">
                <a:pos x="309" y="149"/>
              </a:cxn>
              <a:cxn ang="0">
                <a:pos x="305" y="155"/>
              </a:cxn>
              <a:cxn ang="0">
                <a:pos x="296" y="155"/>
              </a:cxn>
              <a:cxn ang="0">
                <a:pos x="256" y="155"/>
              </a:cxn>
              <a:cxn ang="0">
                <a:pos x="246" y="155"/>
              </a:cxn>
              <a:cxn ang="0">
                <a:pos x="237" y="155"/>
              </a:cxn>
              <a:cxn ang="0">
                <a:pos x="200" y="155"/>
              </a:cxn>
              <a:cxn ang="0">
                <a:pos x="187" y="155"/>
              </a:cxn>
              <a:cxn ang="0">
                <a:pos x="177" y="155"/>
              </a:cxn>
              <a:cxn ang="0">
                <a:pos x="168" y="155"/>
              </a:cxn>
              <a:cxn ang="0">
                <a:pos x="158" y="155"/>
              </a:cxn>
              <a:cxn ang="0">
                <a:pos x="149" y="155"/>
              </a:cxn>
              <a:cxn ang="0">
                <a:pos x="129" y="157"/>
              </a:cxn>
              <a:cxn ang="0">
                <a:pos x="120" y="157"/>
              </a:cxn>
              <a:cxn ang="0">
                <a:pos x="77" y="155"/>
              </a:cxn>
              <a:cxn ang="0">
                <a:pos x="46" y="155"/>
              </a:cxn>
              <a:cxn ang="0">
                <a:pos x="0" y="155"/>
              </a:cxn>
              <a:cxn ang="0">
                <a:pos x="0" y="146"/>
              </a:cxn>
              <a:cxn ang="0">
                <a:pos x="0" y="136"/>
              </a:cxn>
              <a:cxn ang="0">
                <a:pos x="0" y="126"/>
              </a:cxn>
              <a:cxn ang="0">
                <a:pos x="0" y="117"/>
              </a:cxn>
              <a:cxn ang="0">
                <a:pos x="0" y="107"/>
              </a:cxn>
              <a:cxn ang="0">
                <a:pos x="0" y="98"/>
              </a:cxn>
              <a:cxn ang="0">
                <a:pos x="0" y="88"/>
              </a:cxn>
              <a:cxn ang="0">
                <a:pos x="0" y="78"/>
              </a:cxn>
              <a:cxn ang="0">
                <a:pos x="1" y="48"/>
              </a:cxn>
              <a:cxn ang="0">
                <a:pos x="1" y="38"/>
              </a:cxn>
              <a:cxn ang="0">
                <a:pos x="1" y="29"/>
              </a:cxn>
              <a:cxn ang="0">
                <a:pos x="1" y="14"/>
              </a:cxn>
              <a:cxn ang="0">
                <a:pos x="51" y="2"/>
              </a:cxn>
              <a:cxn ang="0">
                <a:pos x="78" y="2"/>
              </a:cxn>
              <a:cxn ang="0">
                <a:pos x="142" y="2"/>
              </a:cxn>
              <a:cxn ang="0">
                <a:pos x="152" y="2"/>
              </a:cxn>
              <a:cxn ang="0">
                <a:pos x="161" y="2"/>
              </a:cxn>
              <a:cxn ang="0">
                <a:pos x="171" y="2"/>
              </a:cxn>
              <a:cxn ang="0">
                <a:pos x="181" y="2"/>
              </a:cxn>
              <a:cxn ang="0">
                <a:pos x="190" y="2"/>
              </a:cxn>
              <a:cxn ang="0">
                <a:pos x="200" y="2"/>
              </a:cxn>
              <a:cxn ang="0">
                <a:pos x="211" y="2"/>
              </a:cxn>
            </a:cxnLst>
            <a:rect l="0" t="0" r="r" b="b"/>
            <a:pathLst>
              <a:path w="309" h="157">
                <a:moveTo>
                  <a:pt x="221" y="2"/>
                </a:move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9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7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5" y="2"/>
                </a:lnTo>
                <a:lnTo>
                  <a:pt x="245" y="0"/>
                </a:lnTo>
                <a:lnTo>
                  <a:pt x="246" y="0"/>
                </a:lnTo>
                <a:lnTo>
                  <a:pt x="248" y="0"/>
                </a:lnTo>
                <a:lnTo>
                  <a:pt x="249" y="0"/>
                </a:lnTo>
                <a:lnTo>
                  <a:pt x="251" y="0"/>
                </a:lnTo>
                <a:lnTo>
                  <a:pt x="253" y="0"/>
                </a:lnTo>
                <a:lnTo>
                  <a:pt x="254" y="0"/>
                </a:lnTo>
                <a:lnTo>
                  <a:pt x="256" y="0"/>
                </a:lnTo>
                <a:lnTo>
                  <a:pt x="257" y="0"/>
                </a:lnTo>
                <a:lnTo>
                  <a:pt x="259" y="0"/>
                </a:lnTo>
                <a:lnTo>
                  <a:pt x="261" y="0"/>
                </a:lnTo>
                <a:lnTo>
                  <a:pt x="262" y="0"/>
                </a:lnTo>
                <a:lnTo>
                  <a:pt x="264" y="0"/>
                </a:lnTo>
                <a:lnTo>
                  <a:pt x="265" y="0"/>
                </a:lnTo>
                <a:lnTo>
                  <a:pt x="267" y="0"/>
                </a:lnTo>
                <a:lnTo>
                  <a:pt x="269" y="0"/>
                </a:lnTo>
                <a:lnTo>
                  <a:pt x="270" y="0"/>
                </a:lnTo>
                <a:lnTo>
                  <a:pt x="272" y="0"/>
                </a:lnTo>
                <a:lnTo>
                  <a:pt x="273" y="0"/>
                </a:lnTo>
                <a:lnTo>
                  <a:pt x="275" y="0"/>
                </a:lnTo>
                <a:lnTo>
                  <a:pt x="277" y="0"/>
                </a:lnTo>
                <a:lnTo>
                  <a:pt x="278" y="0"/>
                </a:lnTo>
                <a:lnTo>
                  <a:pt x="280" y="0"/>
                </a:lnTo>
                <a:lnTo>
                  <a:pt x="281" y="0"/>
                </a:lnTo>
                <a:lnTo>
                  <a:pt x="283" y="0"/>
                </a:lnTo>
                <a:lnTo>
                  <a:pt x="285" y="0"/>
                </a:lnTo>
                <a:lnTo>
                  <a:pt x="286" y="0"/>
                </a:lnTo>
                <a:lnTo>
                  <a:pt x="288" y="0"/>
                </a:lnTo>
                <a:lnTo>
                  <a:pt x="289" y="0"/>
                </a:lnTo>
                <a:lnTo>
                  <a:pt x="291" y="0"/>
                </a:lnTo>
                <a:lnTo>
                  <a:pt x="293" y="0"/>
                </a:lnTo>
                <a:lnTo>
                  <a:pt x="294" y="0"/>
                </a:lnTo>
                <a:lnTo>
                  <a:pt x="296" y="0"/>
                </a:lnTo>
                <a:lnTo>
                  <a:pt x="297" y="0"/>
                </a:lnTo>
                <a:lnTo>
                  <a:pt x="299" y="0"/>
                </a:lnTo>
                <a:lnTo>
                  <a:pt x="301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7" y="0"/>
                </a:lnTo>
                <a:lnTo>
                  <a:pt x="309" y="0"/>
                </a:lnTo>
                <a:lnTo>
                  <a:pt x="309" y="2"/>
                </a:lnTo>
                <a:lnTo>
                  <a:pt x="309" y="3"/>
                </a:lnTo>
                <a:lnTo>
                  <a:pt x="309" y="5"/>
                </a:lnTo>
                <a:lnTo>
                  <a:pt x="309" y="6"/>
                </a:lnTo>
                <a:lnTo>
                  <a:pt x="309" y="8"/>
                </a:lnTo>
                <a:lnTo>
                  <a:pt x="309" y="10"/>
                </a:lnTo>
                <a:lnTo>
                  <a:pt x="309" y="11"/>
                </a:lnTo>
                <a:lnTo>
                  <a:pt x="309" y="13"/>
                </a:lnTo>
                <a:lnTo>
                  <a:pt x="309" y="14"/>
                </a:lnTo>
                <a:lnTo>
                  <a:pt x="309" y="16"/>
                </a:lnTo>
                <a:lnTo>
                  <a:pt x="309" y="18"/>
                </a:lnTo>
                <a:lnTo>
                  <a:pt x="309" y="19"/>
                </a:lnTo>
                <a:lnTo>
                  <a:pt x="309" y="21"/>
                </a:lnTo>
                <a:lnTo>
                  <a:pt x="309" y="22"/>
                </a:lnTo>
                <a:lnTo>
                  <a:pt x="309" y="24"/>
                </a:lnTo>
                <a:lnTo>
                  <a:pt x="309" y="26"/>
                </a:lnTo>
                <a:lnTo>
                  <a:pt x="309" y="27"/>
                </a:lnTo>
                <a:lnTo>
                  <a:pt x="309" y="29"/>
                </a:lnTo>
                <a:lnTo>
                  <a:pt x="309" y="30"/>
                </a:lnTo>
                <a:lnTo>
                  <a:pt x="309" y="32"/>
                </a:lnTo>
                <a:lnTo>
                  <a:pt x="309" y="34"/>
                </a:lnTo>
                <a:lnTo>
                  <a:pt x="309" y="35"/>
                </a:lnTo>
                <a:lnTo>
                  <a:pt x="309" y="37"/>
                </a:lnTo>
                <a:lnTo>
                  <a:pt x="309" y="38"/>
                </a:lnTo>
                <a:lnTo>
                  <a:pt x="309" y="40"/>
                </a:lnTo>
                <a:lnTo>
                  <a:pt x="309" y="42"/>
                </a:lnTo>
                <a:lnTo>
                  <a:pt x="309" y="43"/>
                </a:lnTo>
                <a:lnTo>
                  <a:pt x="309" y="45"/>
                </a:lnTo>
                <a:lnTo>
                  <a:pt x="309" y="46"/>
                </a:lnTo>
                <a:lnTo>
                  <a:pt x="309" y="48"/>
                </a:lnTo>
                <a:lnTo>
                  <a:pt x="309" y="50"/>
                </a:lnTo>
                <a:lnTo>
                  <a:pt x="309" y="51"/>
                </a:lnTo>
                <a:lnTo>
                  <a:pt x="309" y="53"/>
                </a:lnTo>
                <a:lnTo>
                  <a:pt x="309" y="54"/>
                </a:lnTo>
                <a:lnTo>
                  <a:pt x="309" y="56"/>
                </a:lnTo>
                <a:lnTo>
                  <a:pt x="309" y="58"/>
                </a:lnTo>
                <a:lnTo>
                  <a:pt x="309" y="59"/>
                </a:lnTo>
                <a:lnTo>
                  <a:pt x="309" y="61"/>
                </a:lnTo>
                <a:lnTo>
                  <a:pt x="309" y="62"/>
                </a:lnTo>
                <a:lnTo>
                  <a:pt x="309" y="64"/>
                </a:lnTo>
                <a:lnTo>
                  <a:pt x="309" y="66"/>
                </a:lnTo>
                <a:lnTo>
                  <a:pt x="309" y="67"/>
                </a:lnTo>
                <a:lnTo>
                  <a:pt x="309" y="69"/>
                </a:lnTo>
                <a:lnTo>
                  <a:pt x="309" y="70"/>
                </a:lnTo>
                <a:lnTo>
                  <a:pt x="309" y="72"/>
                </a:lnTo>
                <a:lnTo>
                  <a:pt x="309" y="74"/>
                </a:lnTo>
                <a:lnTo>
                  <a:pt x="309" y="75"/>
                </a:lnTo>
                <a:lnTo>
                  <a:pt x="309" y="77"/>
                </a:lnTo>
                <a:lnTo>
                  <a:pt x="309" y="78"/>
                </a:lnTo>
                <a:lnTo>
                  <a:pt x="309" y="80"/>
                </a:lnTo>
                <a:lnTo>
                  <a:pt x="309" y="82"/>
                </a:lnTo>
                <a:lnTo>
                  <a:pt x="309" y="83"/>
                </a:lnTo>
                <a:lnTo>
                  <a:pt x="309" y="85"/>
                </a:lnTo>
                <a:lnTo>
                  <a:pt x="309" y="86"/>
                </a:lnTo>
                <a:lnTo>
                  <a:pt x="309" y="88"/>
                </a:lnTo>
                <a:lnTo>
                  <a:pt x="309" y="90"/>
                </a:lnTo>
                <a:lnTo>
                  <a:pt x="309" y="91"/>
                </a:lnTo>
                <a:lnTo>
                  <a:pt x="309" y="93"/>
                </a:lnTo>
                <a:lnTo>
                  <a:pt x="309" y="94"/>
                </a:lnTo>
                <a:lnTo>
                  <a:pt x="309" y="96"/>
                </a:lnTo>
                <a:lnTo>
                  <a:pt x="309" y="98"/>
                </a:lnTo>
                <a:lnTo>
                  <a:pt x="309" y="99"/>
                </a:lnTo>
                <a:lnTo>
                  <a:pt x="309" y="101"/>
                </a:lnTo>
                <a:lnTo>
                  <a:pt x="309" y="102"/>
                </a:lnTo>
                <a:lnTo>
                  <a:pt x="309" y="104"/>
                </a:lnTo>
                <a:lnTo>
                  <a:pt x="309" y="106"/>
                </a:lnTo>
                <a:lnTo>
                  <a:pt x="309" y="107"/>
                </a:lnTo>
                <a:lnTo>
                  <a:pt x="309" y="109"/>
                </a:lnTo>
                <a:lnTo>
                  <a:pt x="309" y="110"/>
                </a:lnTo>
                <a:lnTo>
                  <a:pt x="309" y="112"/>
                </a:lnTo>
                <a:lnTo>
                  <a:pt x="309" y="114"/>
                </a:lnTo>
                <a:lnTo>
                  <a:pt x="309" y="115"/>
                </a:lnTo>
                <a:lnTo>
                  <a:pt x="309" y="117"/>
                </a:lnTo>
                <a:lnTo>
                  <a:pt x="309" y="118"/>
                </a:lnTo>
                <a:lnTo>
                  <a:pt x="309" y="120"/>
                </a:lnTo>
                <a:lnTo>
                  <a:pt x="309" y="122"/>
                </a:lnTo>
                <a:lnTo>
                  <a:pt x="309" y="123"/>
                </a:lnTo>
                <a:lnTo>
                  <a:pt x="309" y="125"/>
                </a:lnTo>
                <a:lnTo>
                  <a:pt x="309" y="126"/>
                </a:lnTo>
                <a:lnTo>
                  <a:pt x="309" y="128"/>
                </a:lnTo>
                <a:lnTo>
                  <a:pt x="309" y="130"/>
                </a:lnTo>
                <a:lnTo>
                  <a:pt x="309" y="131"/>
                </a:lnTo>
                <a:lnTo>
                  <a:pt x="309" y="133"/>
                </a:lnTo>
                <a:lnTo>
                  <a:pt x="309" y="134"/>
                </a:lnTo>
                <a:lnTo>
                  <a:pt x="309" y="136"/>
                </a:lnTo>
                <a:lnTo>
                  <a:pt x="309" y="138"/>
                </a:lnTo>
                <a:lnTo>
                  <a:pt x="309" y="139"/>
                </a:lnTo>
                <a:lnTo>
                  <a:pt x="309" y="141"/>
                </a:lnTo>
                <a:lnTo>
                  <a:pt x="309" y="142"/>
                </a:lnTo>
                <a:lnTo>
                  <a:pt x="309" y="144"/>
                </a:lnTo>
                <a:lnTo>
                  <a:pt x="309" y="146"/>
                </a:lnTo>
                <a:lnTo>
                  <a:pt x="309" y="147"/>
                </a:lnTo>
                <a:lnTo>
                  <a:pt x="309" y="149"/>
                </a:lnTo>
                <a:lnTo>
                  <a:pt x="309" y="150"/>
                </a:lnTo>
                <a:lnTo>
                  <a:pt x="309" y="152"/>
                </a:lnTo>
                <a:lnTo>
                  <a:pt x="309" y="154"/>
                </a:lnTo>
                <a:lnTo>
                  <a:pt x="309" y="155"/>
                </a:lnTo>
                <a:lnTo>
                  <a:pt x="307" y="155"/>
                </a:lnTo>
                <a:lnTo>
                  <a:pt x="305" y="155"/>
                </a:lnTo>
                <a:lnTo>
                  <a:pt x="304" y="155"/>
                </a:lnTo>
                <a:lnTo>
                  <a:pt x="302" y="155"/>
                </a:lnTo>
                <a:lnTo>
                  <a:pt x="301" y="155"/>
                </a:lnTo>
                <a:lnTo>
                  <a:pt x="299" y="155"/>
                </a:lnTo>
                <a:lnTo>
                  <a:pt x="297" y="155"/>
                </a:lnTo>
                <a:lnTo>
                  <a:pt x="296" y="155"/>
                </a:lnTo>
                <a:lnTo>
                  <a:pt x="294" y="155"/>
                </a:lnTo>
                <a:lnTo>
                  <a:pt x="293" y="155"/>
                </a:lnTo>
                <a:lnTo>
                  <a:pt x="283" y="155"/>
                </a:lnTo>
                <a:lnTo>
                  <a:pt x="270" y="155"/>
                </a:lnTo>
                <a:lnTo>
                  <a:pt x="257" y="155"/>
                </a:lnTo>
                <a:lnTo>
                  <a:pt x="256" y="155"/>
                </a:lnTo>
                <a:lnTo>
                  <a:pt x="254" y="155"/>
                </a:lnTo>
                <a:lnTo>
                  <a:pt x="253" y="155"/>
                </a:lnTo>
                <a:lnTo>
                  <a:pt x="251" y="155"/>
                </a:lnTo>
                <a:lnTo>
                  <a:pt x="249" y="155"/>
                </a:lnTo>
                <a:lnTo>
                  <a:pt x="248" y="155"/>
                </a:lnTo>
                <a:lnTo>
                  <a:pt x="246" y="155"/>
                </a:lnTo>
                <a:lnTo>
                  <a:pt x="245" y="155"/>
                </a:lnTo>
                <a:lnTo>
                  <a:pt x="243" y="155"/>
                </a:lnTo>
                <a:lnTo>
                  <a:pt x="241" y="155"/>
                </a:lnTo>
                <a:lnTo>
                  <a:pt x="240" y="155"/>
                </a:lnTo>
                <a:lnTo>
                  <a:pt x="238" y="155"/>
                </a:lnTo>
                <a:lnTo>
                  <a:pt x="237" y="155"/>
                </a:lnTo>
                <a:lnTo>
                  <a:pt x="235" y="155"/>
                </a:lnTo>
                <a:lnTo>
                  <a:pt x="233" y="155"/>
                </a:lnTo>
                <a:lnTo>
                  <a:pt x="232" y="155"/>
                </a:lnTo>
                <a:lnTo>
                  <a:pt x="224" y="155"/>
                </a:lnTo>
                <a:lnTo>
                  <a:pt x="206" y="155"/>
                </a:lnTo>
                <a:lnTo>
                  <a:pt x="200" y="155"/>
                </a:lnTo>
                <a:lnTo>
                  <a:pt x="198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9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1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3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5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7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9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36" y="155"/>
                </a:lnTo>
                <a:lnTo>
                  <a:pt x="129" y="157"/>
                </a:lnTo>
                <a:lnTo>
                  <a:pt x="128" y="157"/>
                </a:lnTo>
                <a:lnTo>
                  <a:pt x="126" y="157"/>
                </a:lnTo>
                <a:lnTo>
                  <a:pt x="125" y="157"/>
                </a:lnTo>
                <a:lnTo>
                  <a:pt x="123" y="157"/>
                </a:lnTo>
                <a:lnTo>
                  <a:pt x="121" y="157"/>
                </a:lnTo>
                <a:lnTo>
                  <a:pt x="120" y="157"/>
                </a:lnTo>
                <a:lnTo>
                  <a:pt x="113" y="155"/>
                </a:lnTo>
                <a:lnTo>
                  <a:pt x="104" y="155"/>
                </a:lnTo>
                <a:lnTo>
                  <a:pt x="91" y="155"/>
                </a:lnTo>
                <a:lnTo>
                  <a:pt x="80" y="155"/>
                </a:lnTo>
                <a:lnTo>
                  <a:pt x="78" y="155"/>
                </a:lnTo>
                <a:lnTo>
                  <a:pt x="77" y="155"/>
                </a:lnTo>
                <a:lnTo>
                  <a:pt x="54" y="155"/>
                </a:lnTo>
                <a:lnTo>
                  <a:pt x="53" y="155"/>
                </a:lnTo>
                <a:lnTo>
                  <a:pt x="51" y="155"/>
                </a:lnTo>
                <a:lnTo>
                  <a:pt x="49" y="155"/>
                </a:lnTo>
                <a:lnTo>
                  <a:pt x="48" y="155"/>
                </a:lnTo>
                <a:lnTo>
                  <a:pt x="46" y="155"/>
                </a:lnTo>
                <a:lnTo>
                  <a:pt x="45" y="155"/>
                </a:lnTo>
                <a:lnTo>
                  <a:pt x="43" y="155"/>
                </a:lnTo>
                <a:lnTo>
                  <a:pt x="41" y="155"/>
                </a:lnTo>
                <a:lnTo>
                  <a:pt x="40" y="155"/>
                </a:lnTo>
                <a:lnTo>
                  <a:pt x="16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1" y="46"/>
                </a:lnTo>
                <a:lnTo>
                  <a:pt x="1" y="45"/>
                </a:lnTo>
                <a:lnTo>
                  <a:pt x="1" y="43"/>
                </a:lnTo>
                <a:lnTo>
                  <a:pt x="1" y="42"/>
                </a:lnTo>
                <a:lnTo>
                  <a:pt x="1" y="40"/>
                </a:lnTo>
                <a:lnTo>
                  <a:pt x="1" y="38"/>
                </a:lnTo>
                <a:lnTo>
                  <a:pt x="1" y="37"/>
                </a:lnTo>
                <a:lnTo>
                  <a:pt x="1" y="35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6"/>
                </a:lnTo>
                <a:lnTo>
                  <a:pt x="1" y="22"/>
                </a:lnTo>
                <a:lnTo>
                  <a:pt x="1" y="19"/>
                </a:lnTo>
                <a:lnTo>
                  <a:pt x="1" y="16"/>
                </a:lnTo>
                <a:lnTo>
                  <a:pt x="1" y="14"/>
                </a:lnTo>
                <a:lnTo>
                  <a:pt x="1" y="0"/>
                </a:lnTo>
                <a:lnTo>
                  <a:pt x="6" y="0"/>
                </a:lnTo>
                <a:lnTo>
                  <a:pt x="9" y="0"/>
                </a:lnTo>
                <a:lnTo>
                  <a:pt x="29" y="0"/>
                </a:lnTo>
                <a:lnTo>
                  <a:pt x="38" y="0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7" y="2"/>
                </a:lnTo>
                <a:lnTo>
                  <a:pt x="65" y="2"/>
                </a:lnTo>
                <a:lnTo>
                  <a:pt x="77" y="2"/>
                </a:lnTo>
                <a:lnTo>
                  <a:pt x="78" y="2"/>
                </a:lnTo>
                <a:lnTo>
                  <a:pt x="91" y="2"/>
                </a:lnTo>
                <a:lnTo>
                  <a:pt x="117" y="2"/>
                </a:lnTo>
                <a:lnTo>
                  <a:pt x="118" y="2"/>
                </a:lnTo>
                <a:lnTo>
                  <a:pt x="128" y="2"/>
                </a:lnTo>
                <a:lnTo>
                  <a:pt x="131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7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5" y="2"/>
                </a:lnTo>
                <a:lnTo>
                  <a:pt x="166" y="2"/>
                </a:lnTo>
                <a:lnTo>
                  <a:pt x="168" y="2"/>
                </a:lnTo>
                <a:lnTo>
                  <a:pt x="169" y="2"/>
                </a:lnTo>
                <a:lnTo>
                  <a:pt x="171" y="2"/>
                </a:lnTo>
                <a:lnTo>
                  <a:pt x="173" y="2"/>
                </a:lnTo>
                <a:lnTo>
                  <a:pt x="174" y="2"/>
                </a:lnTo>
                <a:lnTo>
                  <a:pt x="176" y="2"/>
                </a:lnTo>
                <a:lnTo>
                  <a:pt x="177" y="2"/>
                </a:lnTo>
                <a:lnTo>
                  <a:pt x="179" y="2"/>
                </a:lnTo>
                <a:lnTo>
                  <a:pt x="181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9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7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5" y="2"/>
                </a:lnTo>
                <a:lnTo>
                  <a:pt x="206" y="2"/>
                </a:lnTo>
                <a:lnTo>
                  <a:pt x="208" y="2"/>
                </a:lnTo>
                <a:lnTo>
                  <a:pt x="211" y="2"/>
                </a:lnTo>
                <a:lnTo>
                  <a:pt x="214" y="2"/>
                </a:lnTo>
                <a:lnTo>
                  <a:pt x="216" y="2"/>
                </a:lnTo>
                <a:lnTo>
                  <a:pt x="221" y="2"/>
                </a:lnTo>
                <a:close/>
              </a:path>
            </a:pathLst>
          </a:custGeom>
          <a:solidFill>
            <a:srgbClr val="E8CD5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3305176" y="2822576"/>
            <a:ext cx="280988" cy="804863"/>
          </a:xfrm>
          <a:custGeom>
            <a:avLst/>
            <a:gdLst/>
            <a:ahLst/>
            <a:cxnLst>
              <a:cxn ang="0">
                <a:pos x="150" y="268"/>
              </a:cxn>
              <a:cxn ang="0">
                <a:pos x="150" y="328"/>
              </a:cxn>
              <a:cxn ang="0">
                <a:pos x="150" y="342"/>
              </a:cxn>
              <a:cxn ang="0">
                <a:pos x="150" y="352"/>
              </a:cxn>
              <a:cxn ang="0">
                <a:pos x="150" y="361"/>
              </a:cxn>
              <a:cxn ang="0">
                <a:pos x="150" y="371"/>
              </a:cxn>
              <a:cxn ang="0">
                <a:pos x="150" y="427"/>
              </a:cxn>
              <a:cxn ang="0">
                <a:pos x="160" y="427"/>
              </a:cxn>
              <a:cxn ang="0">
                <a:pos x="160" y="499"/>
              </a:cxn>
              <a:cxn ang="0">
                <a:pos x="152" y="507"/>
              </a:cxn>
              <a:cxn ang="0">
                <a:pos x="142" y="507"/>
              </a:cxn>
              <a:cxn ang="0">
                <a:pos x="132" y="507"/>
              </a:cxn>
              <a:cxn ang="0">
                <a:pos x="123" y="507"/>
              </a:cxn>
              <a:cxn ang="0">
                <a:pos x="113" y="507"/>
              </a:cxn>
              <a:cxn ang="0">
                <a:pos x="62" y="507"/>
              </a:cxn>
              <a:cxn ang="0">
                <a:pos x="14" y="449"/>
              </a:cxn>
              <a:cxn ang="0">
                <a:pos x="4" y="347"/>
              </a:cxn>
              <a:cxn ang="0">
                <a:pos x="4" y="337"/>
              </a:cxn>
              <a:cxn ang="0">
                <a:pos x="4" y="328"/>
              </a:cxn>
              <a:cxn ang="0">
                <a:pos x="4" y="318"/>
              </a:cxn>
              <a:cxn ang="0">
                <a:pos x="4" y="308"/>
              </a:cxn>
              <a:cxn ang="0">
                <a:pos x="4" y="299"/>
              </a:cxn>
              <a:cxn ang="0">
                <a:pos x="4" y="289"/>
              </a:cxn>
              <a:cxn ang="0">
                <a:pos x="4" y="280"/>
              </a:cxn>
              <a:cxn ang="0">
                <a:pos x="4" y="270"/>
              </a:cxn>
              <a:cxn ang="0">
                <a:pos x="4" y="260"/>
              </a:cxn>
              <a:cxn ang="0">
                <a:pos x="4" y="251"/>
              </a:cxn>
              <a:cxn ang="0">
                <a:pos x="3" y="243"/>
              </a:cxn>
              <a:cxn ang="0">
                <a:pos x="12" y="222"/>
              </a:cxn>
              <a:cxn ang="0">
                <a:pos x="11" y="211"/>
              </a:cxn>
              <a:cxn ang="0">
                <a:pos x="6" y="200"/>
              </a:cxn>
              <a:cxn ang="0">
                <a:pos x="3" y="188"/>
              </a:cxn>
              <a:cxn ang="0">
                <a:pos x="0" y="177"/>
              </a:cxn>
              <a:cxn ang="0">
                <a:pos x="3" y="166"/>
              </a:cxn>
              <a:cxn ang="0">
                <a:pos x="4" y="155"/>
              </a:cxn>
              <a:cxn ang="0">
                <a:pos x="4" y="6"/>
              </a:cxn>
              <a:cxn ang="0">
                <a:pos x="11" y="14"/>
              </a:cxn>
              <a:cxn ang="0">
                <a:pos x="20" y="25"/>
              </a:cxn>
              <a:cxn ang="0">
                <a:pos x="28" y="35"/>
              </a:cxn>
              <a:cxn ang="0">
                <a:pos x="33" y="46"/>
              </a:cxn>
              <a:cxn ang="0">
                <a:pos x="40" y="52"/>
              </a:cxn>
              <a:cxn ang="0">
                <a:pos x="44" y="65"/>
              </a:cxn>
              <a:cxn ang="0">
                <a:pos x="54" y="75"/>
              </a:cxn>
              <a:cxn ang="0">
                <a:pos x="60" y="81"/>
              </a:cxn>
              <a:cxn ang="0">
                <a:pos x="68" y="91"/>
              </a:cxn>
              <a:cxn ang="0">
                <a:pos x="81" y="102"/>
              </a:cxn>
              <a:cxn ang="0">
                <a:pos x="91" y="113"/>
              </a:cxn>
              <a:cxn ang="0">
                <a:pos x="96" y="121"/>
              </a:cxn>
              <a:cxn ang="0">
                <a:pos x="105" y="128"/>
              </a:cxn>
              <a:cxn ang="0">
                <a:pos x="110" y="136"/>
              </a:cxn>
              <a:cxn ang="0">
                <a:pos x="116" y="145"/>
              </a:cxn>
              <a:cxn ang="0">
                <a:pos x="124" y="152"/>
              </a:cxn>
              <a:cxn ang="0">
                <a:pos x="136" y="158"/>
              </a:cxn>
              <a:cxn ang="0">
                <a:pos x="142" y="168"/>
              </a:cxn>
              <a:cxn ang="0">
                <a:pos x="145" y="177"/>
              </a:cxn>
              <a:cxn ang="0">
                <a:pos x="152" y="184"/>
              </a:cxn>
              <a:cxn ang="0">
                <a:pos x="158" y="190"/>
              </a:cxn>
              <a:cxn ang="0">
                <a:pos x="172" y="214"/>
              </a:cxn>
            </a:cxnLst>
            <a:rect l="0" t="0" r="r" b="b"/>
            <a:pathLst>
              <a:path w="177" h="507">
                <a:moveTo>
                  <a:pt x="177" y="214"/>
                </a:moveTo>
                <a:lnTo>
                  <a:pt x="177" y="224"/>
                </a:lnTo>
                <a:lnTo>
                  <a:pt x="177" y="228"/>
                </a:lnTo>
                <a:lnTo>
                  <a:pt x="177" y="268"/>
                </a:lnTo>
                <a:lnTo>
                  <a:pt x="153" y="268"/>
                </a:lnTo>
                <a:lnTo>
                  <a:pt x="150" y="268"/>
                </a:lnTo>
                <a:lnTo>
                  <a:pt x="150" y="280"/>
                </a:lnTo>
                <a:lnTo>
                  <a:pt x="150" y="299"/>
                </a:lnTo>
                <a:lnTo>
                  <a:pt x="150" y="308"/>
                </a:lnTo>
                <a:lnTo>
                  <a:pt x="150" y="312"/>
                </a:lnTo>
                <a:lnTo>
                  <a:pt x="150" y="321"/>
                </a:lnTo>
                <a:lnTo>
                  <a:pt x="150" y="328"/>
                </a:lnTo>
                <a:lnTo>
                  <a:pt x="150" y="334"/>
                </a:lnTo>
                <a:lnTo>
                  <a:pt x="150" y="336"/>
                </a:lnTo>
                <a:lnTo>
                  <a:pt x="150" y="337"/>
                </a:lnTo>
                <a:lnTo>
                  <a:pt x="150" y="339"/>
                </a:lnTo>
                <a:lnTo>
                  <a:pt x="150" y="340"/>
                </a:lnTo>
                <a:lnTo>
                  <a:pt x="150" y="342"/>
                </a:lnTo>
                <a:lnTo>
                  <a:pt x="150" y="344"/>
                </a:lnTo>
                <a:lnTo>
                  <a:pt x="150" y="345"/>
                </a:lnTo>
                <a:lnTo>
                  <a:pt x="150" y="347"/>
                </a:lnTo>
                <a:lnTo>
                  <a:pt x="150" y="348"/>
                </a:lnTo>
                <a:lnTo>
                  <a:pt x="150" y="350"/>
                </a:lnTo>
                <a:lnTo>
                  <a:pt x="150" y="352"/>
                </a:lnTo>
                <a:lnTo>
                  <a:pt x="150" y="353"/>
                </a:lnTo>
                <a:lnTo>
                  <a:pt x="150" y="355"/>
                </a:lnTo>
                <a:lnTo>
                  <a:pt x="150" y="356"/>
                </a:lnTo>
                <a:lnTo>
                  <a:pt x="150" y="358"/>
                </a:lnTo>
                <a:lnTo>
                  <a:pt x="150" y="360"/>
                </a:lnTo>
                <a:lnTo>
                  <a:pt x="150" y="361"/>
                </a:lnTo>
                <a:lnTo>
                  <a:pt x="150" y="363"/>
                </a:lnTo>
                <a:lnTo>
                  <a:pt x="150" y="364"/>
                </a:lnTo>
                <a:lnTo>
                  <a:pt x="150" y="366"/>
                </a:lnTo>
                <a:lnTo>
                  <a:pt x="150" y="368"/>
                </a:lnTo>
                <a:lnTo>
                  <a:pt x="150" y="369"/>
                </a:lnTo>
                <a:lnTo>
                  <a:pt x="150" y="371"/>
                </a:lnTo>
                <a:lnTo>
                  <a:pt x="150" y="372"/>
                </a:lnTo>
                <a:lnTo>
                  <a:pt x="150" y="374"/>
                </a:lnTo>
                <a:lnTo>
                  <a:pt x="150" y="380"/>
                </a:lnTo>
                <a:lnTo>
                  <a:pt x="150" y="387"/>
                </a:lnTo>
                <a:lnTo>
                  <a:pt x="150" y="400"/>
                </a:lnTo>
                <a:lnTo>
                  <a:pt x="150" y="427"/>
                </a:lnTo>
                <a:lnTo>
                  <a:pt x="152" y="427"/>
                </a:lnTo>
                <a:lnTo>
                  <a:pt x="153" y="427"/>
                </a:lnTo>
                <a:lnTo>
                  <a:pt x="155" y="427"/>
                </a:lnTo>
                <a:lnTo>
                  <a:pt x="156" y="427"/>
                </a:lnTo>
                <a:lnTo>
                  <a:pt x="158" y="427"/>
                </a:lnTo>
                <a:lnTo>
                  <a:pt x="160" y="427"/>
                </a:lnTo>
                <a:lnTo>
                  <a:pt x="160" y="448"/>
                </a:lnTo>
                <a:lnTo>
                  <a:pt x="160" y="462"/>
                </a:lnTo>
                <a:lnTo>
                  <a:pt x="160" y="467"/>
                </a:lnTo>
                <a:lnTo>
                  <a:pt x="160" y="480"/>
                </a:lnTo>
                <a:lnTo>
                  <a:pt x="160" y="494"/>
                </a:lnTo>
                <a:lnTo>
                  <a:pt x="160" y="499"/>
                </a:lnTo>
                <a:lnTo>
                  <a:pt x="160" y="507"/>
                </a:lnTo>
                <a:lnTo>
                  <a:pt x="158" y="507"/>
                </a:lnTo>
                <a:lnTo>
                  <a:pt x="156" y="507"/>
                </a:lnTo>
                <a:lnTo>
                  <a:pt x="155" y="507"/>
                </a:lnTo>
                <a:lnTo>
                  <a:pt x="153" y="507"/>
                </a:lnTo>
                <a:lnTo>
                  <a:pt x="152" y="507"/>
                </a:lnTo>
                <a:lnTo>
                  <a:pt x="150" y="507"/>
                </a:lnTo>
                <a:lnTo>
                  <a:pt x="148" y="507"/>
                </a:lnTo>
                <a:lnTo>
                  <a:pt x="147" y="507"/>
                </a:lnTo>
                <a:lnTo>
                  <a:pt x="145" y="507"/>
                </a:lnTo>
                <a:lnTo>
                  <a:pt x="144" y="507"/>
                </a:lnTo>
                <a:lnTo>
                  <a:pt x="142" y="507"/>
                </a:lnTo>
                <a:lnTo>
                  <a:pt x="140" y="507"/>
                </a:lnTo>
                <a:lnTo>
                  <a:pt x="139" y="507"/>
                </a:lnTo>
                <a:lnTo>
                  <a:pt x="137" y="507"/>
                </a:lnTo>
                <a:lnTo>
                  <a:pt x="136" y="507"/>
                </a:lnTo>
                <a:lnTo>
                  <a:pt x="134" y="507"/>
                </a:lnTo>
                <a:lnTo>
                  <a:pt x="132" y="507"/>
                </a:lnTo>
                <a:lnTo>
                  <a:pt x="131" y="507"/>
                </a:lnTo>
                <a:lnTo>
                  <a:pt x="129" y="507"/>
                </a:lnTo>
                <a:lnTo>
                  <a:pt x="128" y="507"/>
                </a:lnTo>
                <a:lnTo>
                  <a:pt x="126" y="507"/>
                </a:lnTo>
                <a:lnTo>
                  <a:pt x="124" y="507"/>
                </a:lnTo>
                <a:lnTo>
                  <a:pt x="123" y="507"/>
                </a:lnTo>
                <a:lnTo>
                  <a:pt x="121" y="507"/>
                </a:lnTo>
                <a:lnTo>
                  <a:pt x="120" y="507"/>
                </a:lnTo>
                <a:lnTo>
                  <a:pt x="118" y="507"/>
                </a:lnTo>
                <a:lnTo>
                  <a:pt x="116" y="507"/>
                </a:lnTo>
                <a:lnTo>
                  <a:pt x="115" y="507"/>
                </a:lnTo>
                <a:lnTo>
                  <a:pt x="113" y="507"/>
                </a:lnTo>
                <a:lnTo>
                  <a:pt x="112" y="507"/>
                </a:lnTo>
                <a:lnTo>
                  <a:pt x="110" y="507"/>
                </a:lnTo>
                <a:lnTo>
                  <a:pt x="108" y="507"/>
                </a:lnTo>
                <a:lnTo>
                  <a:pt x="107" y="507"/>
                </a:lnTo>
                <a:lnTo>
                  <a:pt x="100" y="507"/>
                </a:lnTo>
                <a:lnTo>
                  <a:pt x="62" y="507"/>
                </a:lnTo>
                <a:lnTo>
                  <a:pt x="48" y="507"/>
                </a:lnTo>
                <a:lnTo>
                  <a:pt x="40" y="507"/>
                </a:lnTo>
                <a:lnTo>
                  <a:pt x="14" y="507"/>
                </a:lnTo>
                <a:lnTo>
                  <a:pt x="14" y="500"/>
                </a:lnTo>
                <a:lnTo>
                  <a:pt x="14" y="476"/>
                </a:lnTo>
                <a:lnTo>
                  <a:pt x="14" y="449"/>
                </a:lnTo>
                <a:lnTo>
                  <a:pt x="14" y="427"/>
                </a:lnTo>
                <a:lnTo>
                  <a:pt x="3" y="427"/>
                </a:lnTo>
                <a:lnTo>
                  <a:pt x="4" y="387"/>
                </a:lnTo>
                <a:lnTo>
                  <a:pt x="4" y="380"/>
                </a:lnTo>
                <a:lnTo>
                  <a:pt x="3" y="374"/>
                </a:lnTo>
                <a:lnTo>
                  <a:pt x="4" y="347"/>
                </a:lnTo>
                <a:lnTo>
                  <a:pt x="4" y="345"/>
                </a:lnTo>
                <a:lnTo>
                  <a:pt x="4" y="344"/>
                </a:lnTo>
                <a:lnTo>
                  <a:pt x="4" y="342"/>
                </a:lnTo>
                <a:lnTo>
                  <a:pt x="4" y="340"/>
                </a:lnTo>
                <a:lnTo>
                  <a:pt x="4" y="339"/>
                </a:lnTo>
                <a:lnTo>
                  <a:pt x="4" y="337"/>
                </a:lnTo>
                <a:lnTo>
                  <a:pt x="4" y="336"/>
                </a:lnTo>
                <a:lnTo>
                  <a:pt x="4" y="334"/>
                </a:lnTo>
                <a:lnTo>
                  <a:pt x="4" y="332"/>
                </a:lnTo>
                <a:lnTo>
                  <a:pt x="4" y="331"/>
                </a:lnTo>
                <a:lnTo>
                  <a:pt x="4" y="329"/>
                </a:lnTo>
                <a:lnTo>
                  <a:pt x="4" y="328"/>
                </a:lnTo>
                <a:lnTo>
                  <a:pt x="4" y="326"/>
                </a:lnTo>
                <a:lnTo>
                  <a:pt x="4" y="324"/>
                </a:lnTo>
                <a:lnTo>
                  <a:pt x="4" y="323"/>
                </a:lnTo>
                <a:lnTo>
                  <a:pt x="4" y="321"/>
                </a:lnTo>
                <a:lnTo>
                  <a:pt x="4" y="320"/>
                </a:lnTo>
                <a:lnTo>
                  <a:pt x="4" y="318"/>
                </a:lnTo>
                <a:lnTo>
                  <a:pt x="4" y="316"/>
                </a:lnTo>
                <a:lnTo>
                  <a:pt x="4" y="315"/>
                </a:lnTo>
                <a:lnTo>
                  <a:pt x="4" y="313"/>
                </a:lnTo>
                <a:lnTo>
                  <a:pt x="4" y="312"/>
                </a:lnTo>
                <a:lnTo>
                  <a:pt x="4" y="310"/>
                </a:lnTo>
                <a:lnTo>
                  <a:pt x="4" y="308"/>
                </a:lnTo>
                <a:lnTo>
                  <a:pt x="4" y="307"/>
                </a:lnTo>
                <a:lnTo>
                  <a:pt x="4" y="305"/>
                </a:lnTo>
                <a:lnTo>
                  <a:pt x="4" y="304"/>
                </a:lnTo>
                <a:lnTo>
                  <a:pt x="4" y="302"/>
                </a:lnTo>
                <a:lnTo>
                  <a:pt x="4" y="300"/>
                </a:lnTo>
                <a:lnTo>
                  <a:pt x="4" y="299"/>
                </a:lnTo>
                <a:lnTo>
                  <a:pt x="4" y="297"/>
                </a:lnTo>
                <a:lnTo>
                  <a:pt x="4" y="296"/>
                </a:lnTo>
                <a:lnTo>
                  <a:pt x="4" y="294"/>
                </a:lnTo>
                <a:lnTo>
                  <a:pt x="4" y="292"/>
                </a:lnTo>
                <a:lnTo>
                  <a:pt x="4" y="291"/>
                </a:lnTo>
                <a:lnTo>
                  <a:pt x="4" y="289"/>
                </a:lnTo>
                <a:lnTo>
                  <a:pt x="4" y="288"/>
                </a:lnTo>
                <a:lnTo>
                  <a:pt x="4" y="286"/>
                </a:lnTo>
                <a:lnTo>
                  <a:pt x="4" y="284"/>
                </a:lnTo>
                <a:lnTo>
                  <a:pt x="4" y="283"/>
                </a:lnTo>
                <a:lnTo>
                  <a:pt x="4" y="281"/>
                </a:lnTo>
                <a:lnTo>
                  <a:pt x="4" y="280"/>
                </a:lnTo>
                <a:lnTo>
                  <a:pt x="4" y="278"/>
                </a:lnTo>
                <a:lnTo>
                  <a:pt x="4" y="276"/>
                </a:lnTo>
                <a:lnTo>
                  <a:pt x="4" y="275"/>
                </a:lnTo>
                <a:lnTo>
                  <a:pt x="4" y="273"/>
                </a:lnTo>
                <a:lnTo>
                  <a:pt x="4" y="272"/>
                </a:lnTo>
                <a:lnTo>
                  <a:pt x="4" y="270"/>
                </a:lnTo>
                <a:lnTo>
                  <a:pt x="4" y="268"/>
                </a:lnTo>
                <a:lnTo>
                  <a:pt x="4" y="267"/>
                </a:lnTo>
                <a:lnTo>
                  <a:pt x="4" y="265"/>
                </a:lnTo>
                <a:lnTo>
                  <a:pt x="4" y="264"/>
                </a:lnTo>
                <a:lnTo>
                  <a:pt x="4" y="262"/>
                </a:lnTo>
                <a:lnTo>
                  <a:pt x="4" y="260"/>
                </a:lnTo>
                <a:lnTo>
                  <a:pt x="4" y="259"/>
                </a:lnTo>
                <a:lnTo>
                  <a:pt x="4" y="257"/>
                </a:lnTo>
                <a:lnTo>
                  <a:pt x="4" y="256"/>
                </a:lnTo>
                <a:lnTo>
                  <a:pt x="4" y="254"/>
                </a:lnTo>
                <a:lnTo>
                  <a:pt x="4" y="252"/>
                </a:lnTo>
                <a:lnTo>
                  <a:pt x="4" y="251"/>
                </a:lnTo>
                <a:lnTo>
                  <a:pt x="3" y="251"/>
                </a:lnTo>
                <a:lnTo>
                  <a:pt x="3" y="249"/>
                </a:lnTo>
                <a:lnTo>
                  <a:pt x="3" y="248"/>
                </a:lnTo>
                <a:lnTo>
                  <a:pt x="3" y="246"/>
                </a:lnTo>
                <a:lnTo>
                  <a:pt x="3" y="244"/>
                </a:lnTo>
                <a:lnTo>
                  <a:pt x="3" y="243"/>
                </a:lnTo>
                <a:lnTo>
                  <a:pt x="3" y="241"/>
                </a:lnTo>
                <a:lnTo>
                  <a:pt x="4" y="241"/>
                </a:lnTo>
                <a:lnTo>
                  <a:pt x="4" y="240"/>
                </a:lnTo>
                <a:lnTo>
                  <a:pt x="6" y="235"/>
                </a:lnTo>
                <a:lnTo>
                  <a:pt x="9" y="228"/>
                </a:lnTo>
                <a:lnTo>
                  <a:pt x="12" y="222"/>
                </a:lnTo>
                <a:lnTo>
                  <a:pt x="12" y="219"/>
                </a:lnTo>
                <a:lnTo>
                  <a:pt x="12" y="216"/>
                </a:lnTo>
                <a:lnTo>
                  <a:pt x="12" y="214"/>
                </a:lnTo>
                <a:lnTo>
                  <a:pt x="12" y="212"/>
                </a:lnTo>
                <a:lnTo>
                  <a:pt x="12" y="211"/>
                </a:lnTo>
                <a:lnTo>
                  <a:pt x="11" y="211"/>
                </a:lnTo>
                <a:lnTo>
                  <a:pt x="11" y="209"/>
                </a:lnTo>
                <a:lnTo>
                  <a:pt x="9" y="209"/>
                </a:lnTo>
                <a:lnTo>
                  <a:pt x="8" y="208"/>
                </a:lnTo>
                <a:lnTo>
                  <a:pt x="6" y="206"/>
                </a:lnTo>
                <a:lnTo>
                  <a:pt x="6" y="204"/>
                </a:lnTo>
                <a:lnTo>
                  <a:pt x="6" y="200"/>
                </a:lnTo>
                <a:lnTo>
                  <a:pt x="6" y="196"/>
                </a:lnTo>
                <a:lnTo>
                  <a:pt x="6" y="195"/>
                </a:lnTo>
                <a:lnTo>
                  <a:pt x="4" y="193"/>
                </a:lnTo>
                <a:lnTo>
                  <a:pt x="4" y="192"/>
                </a:lnTo>
                <a:lnTo>
                  <a:pt x="3" y="190"/>
                </a:lnTo>
                <a:lnTo>
                  <a:pt x="3" y="188"/>
                </a:lnTo>
                <a:lnTo>
                  <a:pt x="1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4"/>
                </a:lnTo>
                <a:lnTo>
                  <a:pt x="3" y="172"/>
                </a:lnTo>
                <a:lnTo>
                  <a:pt x="3" y="171"/>
                </a:lnTo>
                <a:lnTo>
                  <a:pt x="1" y="169"/>
                </a:lnTo>
                <a:lnTo>
                  <a:pt x="1" y="168"/>
                </a:lnTo>
                <a:lnTo>
                  <a:pt x="3" y="166"/>
                </a:lnTo>
                <a:lnTo>
                  <a:pt x="3" y="163"/>
                </a:lnTo>
                <a:lnTo>
                  <a:pt x="3" y="161"/>
                </a:lnTo>
                <a:lnTo>
                  <a:pt x="3" y="158"/>
                </a:lnTo>
                <a:lnTo>
                  <a:pt x="4" y="158"/>
                </a:lnTo>
                <a:lnTo>
                  <a:pt x="4" y="156"/>
                </a:lnTo>
                <a:lnTo>
                  <a:pt x="4" y="155"/>
                </a:lnTo>
                <a:lnTo>
                  <a:pt x="3" y="155"/>
                </a:lnTo>
                <a:lnTo>
                  <a:pt x="1" y="0"/>
                </a:lnTo>
                <a:lnTo>
                  <a:pt x="3" y="1"/>
                </a:lnTo>
                <a:lnTo>
                  <a:pt x="4" y="3"/>
                </a:lnTo>
                <a:lnTo>
                  <a:pt x="4" y="4"/>
                </a:lnTo>
                <a:lnTo>
                  <a:pt x="4" y="6"/>
                </a:lnTo>
                <a:lnTo>
                  <a:pt x="4" y="8"/>
                </a:lnTo>
                <a:lnTo>
                  <a:pt x="4" y="9"/>
                </a:lnTo>
                <a:lnTo>
                  <a:pt x="6" y="11"/>
                </a:lnTo>
                <a:lnTo>
                  <a:pt x="8" y="11"/>
                </a:lnTo>
                <a:lnTo>
                  <a:pt x="9" y="12"/>
                </a:lnTo>
                <a:lnTo>
                  <a:pt x="11" y="14"/>
                </a:lnTo>
                <a:lnTo>
                  <a:pt x="14" y="16"/>
                </a:lnTo>
                <a:lnTo>
                  <a:pt x="14" y="17"/>
                </a:lnTo>
                <a:lnTo>
                  <a:pt x="16" y="17"/>
                </a:lnTo>
                <a:lnTo>
                  <a:pt x="19" y="20"/>
                </a:lnTo>
                <a:lnTo>
                  <a:pt x="19" y="22"/>
                </a:lnTo>
                <a:lnTo>
                  <a:pt x="20" y="25"/>
                </a:lnTo>
                <a:lnTo>
                  <a:pt x="20" y="27"/>
                </a:lnTo>
                <a:lnTo>
                  <a:pt x="20" y="28"/>
                </a:lnTo>
                <a:lnTo>
                  <a:pt x="22" y="28"/>
                </a:lnTo>
                <a:lnTo>
                  <a:pt x="25" y="32"/>
                </a:lnTo>
                <a:lnTo>
                  <a:pt x="27" y="33"/>
                </a:lnTo>
                <a:lnTo>
                  <a:pt x="28" y="35"/>
                </a:lnTo>
                <a:lnTo>
                  <a:pt x="28" y="36"/>
                </a:lnTo>
                <a:lnTo>
                  <a:pt x="30" y="36"/>
                </a:lnTo>
                <a:lnTo>
                  <a:pt x="30" y="38"/>
                </a:lnTo>
                <a:lnTo>
                  <a:pt x="32" y="40"/>
                </a:lnTo>
                <a:lnTo>
                  <a:pt x="33" y="41"/>
                </a:lnTo>
                <a:lnTo>
                  <a:pt x="33" y="46"/>
                </a:lnTo>
                <a:lnTo>
                  <a:pt x="33" y="48"/>
                </a:lnTo>
                <a:lnTo>
                  <a:pt x="35" y="48"/>
                </a:lnTo>
                <a:lnTo>
                  <a:pt x="36" y="48"/>
                </a:lnTo>
                <a:lnTo>
                  <a:pt x="36" y="49"/>
                </a:lnTo>
                <a:lnTo>
                  <a:pt x="40" y="51"/>
                </a:lnTo>
                <a:lnTo>
                  <a:pt x="40" y="52"/>
                </a:lnTo>
                <a:lnTo>
                  <a:pt x="40" y="54"/>
                </a:lnTo>
                <a:lnTo>
                  <a:pt x="41" y="56"/>
                </a:lnTo>
                <a:lnTo>
                  <a:pt x="41" y="60"/>
                </a:lnTo>
                <a:lnTo>
                  <a:pt x="43" y="62"/>
                </a:lnTo>
                <a:lnTo>
                  <a:pt x="44" y="64"/>
                </a:lnTo>
                <a:lnTo>
                  <a:pt x="44" y="65"/>
                </a:lnTo>
                <a:lnTo>
                  <a:pt x="48" y="65"/>
                </a:lnTo>
                <a:lnTo>
                  <a:pt x="49" y="67"/>
                </a:lnTo>
                <a:lnTo>
                  <a:pt x="51" y="68"/>
                </a:lnTo>
                <a:lnTo>
                  <a:pt x="52" y="70"/>
                </a:lnTo>
                <a:lnTo>
                  <a:pt x="52" y="72"/>
                </a:lnTo>
                <a:lnTo>
                  <a:pt x="54" y="75"/>
                </a:lnTo>
                <a:lnTo>
                  <a:pt x="56" y="75"/>
                </a:lnTo>
                <a:lnTo>
                  <a:pt x="57" y="76"/>
                </a:lnTo>
                <a:lnTo>
                  <a:pt x="59" y="76"/>
                </a:lnTo>
                <a:lnTo>
                  <a:pt x="59" y="78"/>
                </a:lnTo>
                <a:lnTo>
                  <a:pt x="60" y="78"/>
                </a:lnTo>
                <a:lnTo>
                  <a:pt x="60" y="81"/>
                </a:lnTo>
                <a:lnTo>
                  <a:pt x="62" y="81"/>
                </a:lnTo>
                <a:lnTo>
                  <a:pt x="64" y="83"/>
                </a:lnTo>
                <a:lnTo>
                  <a:pt x="65" y="86"/>
                </a:lnTo>
                <a:lnTo>
                  <a:pt x="68" y="88"/>
                </a:lnTo>
                <a:lnTo>
                  <a:pt x="68" y="89"/>
                </a:lnTo>
                <a:lnTo>
                  <a:pt x="68" y="91"/>
                </a:lnTo>
                <a:lnTo>
                  <a:pt x="70" y="91"/>
                </a:lnTo>
                <a:lnTo>
                  <a:pt x="72" y="92"/>
                </a:lnTo>
                <a:lnTo>
                  <a:pt x="73" y="94"/>
                </a:lnTo>
                <a:lnTo>
                  <a:pt x="75" y="97"/>
                </a:lnTo>
                <a:lnTo>
                  <a:pt x="78" y="100"/>
                </a:lnTo>
                <a:lnTo>
                  <a:pt x="81" y="102"/>
                </a:lnTo>
                <a:lnTo>
                  <a:pt x="83" y="104"/>
                </a:lnTo>
                <a:lnTo>
                  <a:pt x="84" y="104"/>
                </a:lnTo>
                <a:lnTo>
                  <a:pt x="88" y="107"/>
                </a:lnTo>
                <a:lnTo>
                  <a:pt x="88" y="108"/>
                </a:lnTo>
                <a:lnTo>
                  <a:pt x="89" y="110"/>
                </a:lnTo>
                <a:lnTo>
                  <a:pt x="91" y="113"/>
                </a:lnTo>
                <a:lnTo>
                  <a:pt x="91" y="115"/>
                </a:lnTo>
                <a:lnTo>
                  <a:pt x="92" y="115"/>
                </a:lnTo>
                <a:lnTo>
                  <a:pt x="92" y="116"/>
                </a:lnTo>
                <a:lnTo>
                  <a:pt x="94" y="116"/>
                </a:lnTo>
                <a:lnTo>
                  <a:pt x="96" y="118"/>
                </a:lnTo>
                <a:lnTo>
                  <a:pt x="96" y="121"/>
                </a:lnTo>
                <a:lnTo>
                  <a:pt x="97" y="123"/>
                </a:lnTo>
                <a:lnTo>
                  <a:pt x="97" y="124"/>
                </a:lnTo>
                <a:lnTo>
                  <a:pt x="99" y="124"/>
                </a:lnTo>
                <a:lnTo>
                  <a:pt x="100" y="126"/>
                </a:lnTo>
                <a:lnTo>
                  <a:pt x="105" y="126"/>
                </a:lnTo>
                <a:lnTo>
                  <a:pt x="105" y="128"/>
                </a:lnTo>
                <a:lnTo>
                  <a:pt x="107" y="129"/>
                </a:lnTo>
                <a:lnTo>
                  <a:pt x="108" y="131"/>
                </a:lnTo>
                <a:lnTo>
                  <a:pt x="108" y="132"/>
                </a:lnTo>
                <a:lnTo>
                  <a:pt x="108" y="134"/>
                </a:lnTo>
                <a:lnTo>
                  <a:pt x="110" y="134"/>
                </a:lnTo>
                <a:lnTo>
                  <a:pt x="110" y="136"/>
                </a:lnTo>
                <a:lnTo>
                  <a:pt x="110" y="137"/>
                </a:lnTo>
                <a:lnTo>
                  <a:pt x="112" y="137"/>
                </a:lnTo>
                <a:lnTo>
                  <a:pt x="113" y="139"/>
                </a:lnTo>
                <a:lnTo>
                  <a:pt x="115" y="142"/>
                </a:lnTo>
                <a:lnTo>
                  <a:pt x="116" y="144"/>
                </a:lnTo>
                <a:lnTo>
                  <a:pt x="116" y="145"/>
                </a:lnTo>
                <a:lnTo>
                  <a:pt x="118" y="145"/>
                </a:lnTo>
                <a:lnTo>
                  <a:pt x="120" y="148"/>
                </a:lnTo>
                <a:lnTo>
                  <a:pt x="120" y="150"/>
                </a:lnTo>
                <a:lnTo>
                  <a:pt x="121" y="148"/>
                </a:lnTo>
                <a:lnTo>
                  <a:pt x="124" y="150"/>
                </a:lnTo>
                <a:lnTo>
                  <a:pt x="124" y="152"/>
                </a:lnTo>
                <a:lnTo>
                  <a:pt x="126" y="153"/>
                </a:lnTo>
                <a:lnTo>
                  <a:pt x="128" y="155"/>
                </a:lnTo>
                <a:lnTo>
                  <a:pt x="128" y="156"/>
                </a:lnTo>
                <a:lnTo>
                  <a:pt x="132" y="156"/>
                </a:lnTo>
                <a:lnTo>
                  <a:pt x="134" y="158"/>
                </a:lnTo>
                <a:lnTo>
                  <a:pt x="136" y="158"/>
                </a:lnTo>
                <a:lnTo>
                  <a:pt x="136" y="164"/>
                </a:lnTo>
                <a:lnTo>
                  <a:pt x="137" y="164"/>
                </a:lnTo>
                <a:lnTo>
                  <a:pt x="137" y="166"/>
                </a:lnTo>
                <a:lnTo>
                  <a:pt x="139" y="166"/>
                </a:lnTo>
                <a:lnTo>
                  <a:pt x="142" y="166"/>
                </a:lnTo>
                <a:lnTo>
                  <a:pt x="142" y="168"/>
                </a:lnTo>
                <a:lnTo>
                  <a:pt x="142" y="169"/>
                </a:lnTo>
                <a:lnTo>
                  <a:pt x="144" y="171"/>
                </a:lnTo>
                <a:lnTo>
                  <a:pt x="144" y="172"/>
                </a:lnTo>
                <a:lnTo>
                  <a:pt x="144" y="174"/>
                </a:lnTo>
                <a:lnTo>
                  <a:pt x="145" y="176"/>
                </a:lnTo>
                <a:lnTo>
                  <a:pt x="145" y="177"/>
                </a:lnTo>
                <a:lnTo>
                  <a:pt x="145" y="179"/>
                </a:lnTo>
                <a:lnTo>
                  <a:pt x="147" y="179"/>
                </a:lnTo>
                <a:lnTo>
                  <a:pt x="148" y="180"/>
                </a:lnTo>
                <a:lnTo>
                  <a:pt x="150" y="182"/>
                </a:lnTo>
                <a:lnTo>
                  <a:pt x="152" y="182"/>
                </a:lnTo>
                <a:lnTo>
                  <a:pt x="152" y="184"/>
                </a:lnTo>
                <a:lnTo>
                  <a:pt x="152" y="185"/>
                </a:lnTo>
                <a:lnTo>
                  <a:pt x="153" y="187"/>
                </a:lnTo>
                <a:lnTo>
                  <a:pt x="153" y="188"/>
                </a:lnTo>
                <a:lnTo>
                  <a:pt x="155" y="188"/>
                </a:lnTo>
                <a:lnTo>
                  <a:pt x="155" y="190"/>
                </a:lnTo>
                <a:lnTo>
                  <a:pt x="158" y="190"/>
                </a:lnTo>
                <a:lnTo>
                  <a:pt x="158" y="192"/>
                </a:lnTo>
                <a:lnTo>
                  <a:pt x="160" y="192"/>
                </a:lnTo>
                <a:lnTo>
                  <a:pt x="161" y="192"/>
                </a:lnTo>
                <a:lnTo>
                  <a:pt x="163" y="193"/>
                </a:lnTo>
                <a:lnTo>
                  <a:pt x="163" y="214"/>
                </a:lnTo>
                <a:lnTo>
                  <a:pt x="172" y="214"/>
                </a:lnTo>
                <a:lnTo>
                  <a:pt x="177" y="214"/>
                </a:lnTo>
                <a:close/>
              </a:path>
            </a:pathLst>
          </a:custGeom>
          <a:solidFill>
            <a:srgbClr val="5FFA9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6"/>
          <p:cNvSpPr>
            <a:spLocks/>
          </p:cNvSpPr>
          <p:nvPr/>
        </p:nvSpPr>
        <p:spPr bwMode="auto">
          <a:xfrm>
            <a:off x="3484563" y="4752976"/>
            <a:ext cx="508000" cy="433388"/>
          </a:xfrm>
          <a:custGeom>
            <a:avLst/>
            <a:gdLst/>
            <a:ahLst/>
            <a:cxnLst>
              <a:cxn ang="0">
                <a:pos x="282" y="0"/>
              </a:cxn>
              <a:cxn ang="0">
                <a:pos x="291" y="0"/>
              </a:cxn>
              <a:cxn ang="0">
                <a:pos x="301" y="0"/>
              </a:cxn>
              <a:cxn ang="0">
                <a:pos x="311" y="0"/>
              </a:cxn>
              <a:cxn ang="0">
                <a:pos x="312" y="17"/>
              </a:cxn>
              <a:cxn ang="0">
                <a:pos x="312" y="35"/>
              </a:cxn>
              <a:cxn ang="0">
                <a:pos x="312" y="44"/>
              </a:cxn>
              <a:cxn ang="0">
                <a:pos x="312" y="54"/>
              </a:cxn>
              <a:cxn ang="0">
                <a:pos x="312" y="64"/>
              </a:cxn>
              <a:cxn ang="0">
                <a:pos x="312" y="73"/>
              </a:cxn>
              <a:cxn ang="0">
                <a:pos x="312" y="83"/>
              </a:cxn>
              <a:cxn ang="0">
                <a:pos x="312" y="92"/>
              </a:cxn>
              <a:cxn ang="0">
                <a:pos x="312" y="102"/>
              </a:cxn>
              <a:cxn ang="0">
                <a:pos x="312" y="112"/>
              </a:cxn>
              <a:cxn ang="0">
                <a:pos x="312" y="121"/>
              </a:cxn>
              <a:cxn ang="0">
                <a:pos x="312" y="131"/>
              </a:cxn>
              <a:cxn ang="0">
                <a:pos x="312" y="140"/>
              </a:cxn>
              <a:cxn ang="0">
                <a:pos x="319" y="166"/>
              </a:cxn>
              <a:cxn ang="0">
                <a:pos x="320" y="208"/>
              </a:cxn>
              <a:cxn ang="0">
                <a:pos x="319" y="216"/>
              </a:cxn>
              <a:cxn ang="0">
                <a:pos x="319" y="225"/>
              </a:cxn>
              <a:cxn ang="0">
                <a:pos x="319" y="273"/>
              </a:cxn>
              <a:cxn ang="0">
                <a:pos x="107" y="233"/>
              </a:cxn>
              <a:cxn ang="0">
                <a:pos x="16" y="233"/>
              </a:cxn>
              <a:cxn ang="0">
                <a:pos x="8" y="227"/>
              </a:cxn>
              <a:cxn ang="0">
                <a:pos x="8" y="216"/>
              </a:cxn>
              <a:cxn ang="0">
                <a:pos x="0" y="148"/>
              </a:cxn>
              <a:cxn ang="0">
                <a:pos x="0" y="137"/>
              </a:cxn>
              <a:cxn ang="0">
                <a:pos x="0" y="128"/>
              </a:cxn>
              <a:cxn ang="0">
                <a:pos x="0" y="118"/>
              </a:cxn>
              <a:cxn ang="0">
                <a:pos x="0" y="108"/>
              </a:cxn>
              <a:cxn ang="0">
                <a:pos x="0" y="99"/>
              </a:cxn>
              <a:cxn ang="0">
                <a:pos x="0" y="89"/>
              </a:cxn>
              <a:cxn ang="0">
                <a:pos x="0" y="80"/>
              </a:cxn>
              <a:cxn ang="0">
                <a:pos x="0" y="70"/>
              </a:cxn>
              <a:cxn ang="0">
                <a:pos x="0" y="60"/>
              </a:cxn>
              <a:cxn ang="0">
                <a:pos x="0" y="51"/>
              </a:cxn>
              <a:cxn ang="0">
                <a:pos x="0" y="41"/>
              </a:cxn>
              <a:cxn ang="0">
                <a:pos x="0" y="32"/>
              </a:cxn>
              <a:cxn ang="0">
                <a:pos x="0" y="22"/>
              </a:cxn>
              <a:cxn ang="0">
                <a:pos x="0" y="12"/>
              </a:cxn>
              <a:cxn ang="0">
                <a:pos x="0" y="3"/>
              </a:cxn>
              <a:cxn ang="0">
                <a:pos x="7" y="0"/>
              </a:cxn>
              <a:cxn ang="0">
                <a:pos x="16" y="0"/>
              </a:cxn>
              <a:cxn ang="0">
                <a:pos x="26" y="0"/>
              </a:cxn>
              <a:cxn ang="0">
                <a:pos x="35" y="0"/>
              </a:cxn>
              <a:cxn ang="0">
                <a:pos x="45" y="0"/>
              </a:cxn>
              <a:cxn ang="0">
                <a:pos x="55" y="0"/>
              </a:cxn>
              <a:cxn ang="0">
                <a:pos x="64" y="0"/>
              </a:cxn>
              <a:cxn ang="0">
                <a:pos x="74" y="0"/>
              </a:cxn>
              <a:cxn ang="0">
                <a:pos x="83" y="0"/>
              </a:cxn>
              <a:cxn ang="0">
                <a:pos x="93" y="0"/>
              </a:cxn>
              <a:cxn ang="0">
                <a:pos x="103" y="0"/>
              </a:cxn>
              <a:cxn ang="0">
                <a:pos x="112" y="0"/>
              </a:cxn>
              <a:cxn ang="0">
                <a:pos x="122" y="0"/>
              </a:cxn>
              <a:cxn ang="0">
                <a:pos x="143" y="0"/>
              </a:cxn>
              <a:cxn ang="0">
                <a:pos x="152" y="0"/>
              </a:cxn>
              <a:cxn ang="0">
                <a:pos x="194" y="0"/>
              </a:cxn>
              <a:cxn ang="0">
                <a:pos x="229" y="0"/>
              </a:cxn>
            </a:cxnLst>
            <a:rect l="0" t="0" r="r" b="b"/>
            <a:pathLst>
              <a:path w="320" h="273">
                <a:moveTo>
                  <a:pt x="234" y="0"/>
                </a:move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1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299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2" y="11"/>
                </a:lnTo>
                <a:lnTo>
                  <a:pt x="312" y="12"/>
                </a:lnTo>
                <a:lnTo>
                  <a:pt x="312" y="14"/>
                </a:lnTo>
                <a:lnTo>
                  <a:pt x="312" y="16"/>
                </a:lnTo>
                <a:lnTo>
                  <a:pt x="312" y="17"/>
                </a:lnTo>
                <a:lnTo>
                  <a:pt x="312" y="19"/>
                </a:lnTo>
                <a:lnTo>
                  <a:pt x="312" y="20"/>
                </a:lnTo>
                <a:lnTo>
                  <a:pt x="312" y="22"/>
                </a:lnTo>
                <a:lnTo>
                  <a:pt x="312" y="24"/>
                </a:lnTo>
                <a:lnTo>
                  <a:pt x="312" y="25"/>
                </a:lnTo>
                <a:lnTo>
                  <a:pt x="312" y="35"/>
                </a:lnTo>
                <a:lnTo>
                  <a:pt x="312" y="36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4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2"/>
                </a:lnTo>
                <a:lnTo>
                  <a:pt x="312" y="54"/>
                </a:lnTo>
                <a:lnTo>
                  <a:pt x="312" y="56"/>
                </a:lnTo>
                <a:lnTo>
                  <a:pt x="312" y="57"/>
                </a:lnTo>
                <a:lnTo>
                  <a:pt x="312" y="59"/>
                </a:lnTo>
                <a:lnTo>
                  <a:pt x="312" y="60"/>
                </a:lnTo>
                <a:lnTo>
                  <a:pt x="312" y="62"/>
                </a:lnTo>
                <a:lnTo>
                  <a:pt x="312" y="64"/>
                </a:lnTo>
                <a:lnTo>
                  <a:pt x="312" y="65"/>
                </a:lnTo>
                <a:lnTo>
                  <a:pt x="312" y="67"/>
                </a:lnTo>
                <a:lnTo>
                  <a:pt x="312" y="68"/>
                </a:lnTo>
                <a:lnTo>
                  <a:pt x="312" y="70"/>
                </a:lnTo>
                <a:lnTo>
                  <a:pt x="312" y="72"/>
                </a:lnTo>
                <a:lnTo>
                  <a:pt x="312" y="73"/>
                </a:lnTo>
                <a:lnTo>
                  <a:pt x="312" y="75"/>
                </a:lnTo>
                <a:lnTo>
                  <a:pt x="312" y="76"/>
                </a:lnTo>
                <a:lnTo>
                  <a:pt x="312" y="78"/>
                </a:lnTo>
                <a:lnTo>
                  <a:pt x="312" y="80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94"/>
                </a:lnTo>
                <a:lnTo>
                  <a:pt x="312" y="96"/>
                </a:lnTo>
                <a:lnTo>
                  <a:pt x="312" y="97"/>
                </a:lnTo>
                <a:lnTo>
                  <a:pt x="312" y="99"/>
                </a:lnTo>
                <a:lnTo>
                  <a:pt x="312" y="100"/>
                </a:lnTo>
                <a:lnTo>
                  <a:pt x="312" y="102"/>
                </a:lnTo>
                <a:lnTo>
                  <a:pt x="312" y="104"/>
                </a:lnTo>
                <a:lnTo>
                  <a:pt x="312" y="105"/>
                </a:lnTo>
                <a:lnTo>
                  <a:pt x="312" y="107"/>
                </a:lnTo>
                <a:lnTo>
                  <a:pt x="312" y="108"/>
                </a:lnTo>
                <a:lnTo>
                  <a:pt x="312" y="110"/>
                </a:lnTo>
                <a:lnTo>
                  <a:pt x="312" y="112"/>
                </a:lnTo>
                <a:lnTo>
                  <a:pt x="312" y="113"/>
                </a:lnTo>
                <a:lnTo>
                  <a:pt x="312" y="115"/>
                </a:lnTo>
                <a:lnTo>
                  <a:pt x="312" y="116"/>
                </a:lnTo>
                <a:lnTo>
                  <a:pt x="312" y="118"/>
                </a:lnTo>
                <a:lnTo>
                  <a:pt x="312" y="120"/>
                </a:lnTo>
                <a:lnTo>
                  <a:pt x="312" y="121"/>
                </a:lnTo>
                <a:lnTo>
                  <a:pt x="312" y="123"/>
                </a:lnTo>
                <a:lnTo>
                  <a:pt x="312" y="124"/>
                </a:lnTo>
                <a:lnTo>
                  <a:pt x="312" y="126"/>
                </a:lnTo>
                <a:lnTo>
                  <a:pt x="312" y="128"/>
                </a:lnTo>
                <a:lnTo>
                  <a:pt x="312" y="129"/>
                </a:lnTo>
                <a:lnTo>
                  <a:pt x="312" y="131"/>
                </a:lnTo>
                <a:lnTo>
                  <a:pt x="312" y="132"/>
                </a:lnTo>
                <a:lnTo>
                  <a:pt x="312" y="134"/>
                </a:lnTo>
                <a:lnTo>
                  <a:pt x="312" y="136"/>
                </a:lnTo>
                <a:lnTo>
                  <a:pt x="312" y="137"/>
                </a:lnTo>
                <a:lnTo>
                  <a:pt x="312" y="139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52"/>
                </a:lnTo>
                <a:lnTo>
                  <a:pt x="312" y="156"/>
                </a:lnTo>
                <a:lnTo>
                  <a:pt x="319" y="156"/>
                </a:lnTo>
                <a:lnTo>
                  <a:pt x="319" y="166"/>
                </a:lnTo>
                <a:lnTo>
                  <a:pt x="319" y="168"/>
                </a:lnTo>
                <a:lnTo>
                  <a:pt x="319" y="169"/>
                </a:lnTo>
                <a:lnTo>
                  <a:pt x="319" y="172"/>
                </a:lnTo>
                <a:lnTo>
                  <a:pt x="319" y="206"/>
                </a:lnTo>
                <a:lnTo>
                  <a:pt x="320" y="206"/>
                </a:lnTo>
                <a:lnTo>
                  <a:pt x="320" y="208"/>
                </a:lnTo>
                <a:lnTo>
                  <a:pt x="319" y="208"/>
                </a:lnTo>
                <a:lnTo>
                  <a:pt x="319" y="209"/>
                </a:lnTo>
                <a:lnTo>
                  <a:pt x="319" y="211"/>
                </a:lnTo>
                <a:lnTo>
                  <a:pt x="319" y="212"/>
                </a:lnTo>
                <a:lnTo>
                  <a:pt x="319" y="214"/>
                </a:lnTo>
                <a:lnTo>
                  <a:pt x="319" y="216"/>
                </a:lnTo>
                <a:lnTo>
                  <a:pt x="319" y="217"/>
                </a:lnTo>
                <a:lnTo>
                  <a:pt x="319" y="219"/>
                </a:lnTo>
                <a:lnTo>
                  <a:pt x="319" y="220"/>
                </a:lnTo>
                <a:lnTo>
                  <a:pt x="319" y="222"/>
                </a:lnTo>
                <a:lnTo>
                  <a:pt x="319" y="224"/>
                </a:lnTo>
                <a:lnTo>
                  <a:pt x="319" y="225"/>
                </a:lnTo>
                <a:lnTo>
                  <a:pt x="319" y="227"/>
                </a:lnTo>
                <a:lnTo>
                  <a:pt x="319" y="228"/>
                </a:lnTo>
                <a:lnTo>
                  <a:pt x="319" y="230"/>
                </a:lnTo>
                <a:lnTo>
                  <a:pt x="319" y="232"/>
                </a:lnTo>
                <a:lnTo>
                  <a:pt x="319" y="233"/>
                </a:lnTo>
                <a:lnTo>
                  <a:pt x="319" y="273"/>
                </a:lnTo>
                <a:lnTo>
                  <a:pt x="283" y="273"/>
                </a:lnTo>
                <a:lnTo>
                  <a:pt x="261" y="273"/>
                </a:lnTo>
                <a:lnTo>
                  <a:pt x="242" y="273"/>
                </a:lnTo>
                <a:lnTo>
                  <a:pt x="242" y="233"/>
                </a:lnTo>
                <a:lnTo>
                  <a:pt x="178" y="233"/>
                </a:lnTo>
                <a:lnTo>
                  <a:pt x="107" y="233"/>
                </a:lnTo>
                <a:lnTo>
                  <a:pt x="90" y="235"/>
                </a:lnTo>
                <a:lnTo>
                  <a:pt x="88" y="235"/>
                </a:lnTo>
                <a:lnTo>
                  <a:pt x="32" y="233"/>
                </a:lnTo>
                <a:lnTo>
                  <a:pt x="19" y="233"/>
                </a:lnTo>
                <a:lnTo>
                  <a:pt x="18" y="233"/>
                </a:lnTo>
                <a:lnTo>
                  <a:pt x="16" y="233"/>
                </a:lnTo>
                <a:lnTo>
                  <a:pt x="11" y="233"/>
                </a:lnTo>
                <a:lnTo>
                  <a:pt x="8" y="233"/>
                </a:lnTo>
                <a:lnTo>
                  <a:pt x="8" y="232"/>
                </a:lnTo>
                <a:lnTo>
                  <a:pt x="8" y="230"/>
                </a:lnTo>
                <a:lnTo>
                  <a:pt x="8" y="228"/>
                </a:lnTo>
                <a:lnTo>
                  <a:pt x="8" y="227"/>
                </a:lnTo>
                <a:lnTo>
                  <a:pt x="8" y="225"/>
                </a:lnTo>
                <a:lnTo>
                  <a:pt x="8" y="224"/>
                </a:lnTo>
                <a:lnTo>
                  <a:pt x="8" y="222"/>
                </a:lnTo>
                <a:lnTo>
                  <a:pt x="8" y="220"/>
                </a:lnTo>
                <a:lnTo>
                  <a:pt x="8" y="217"/>
                </a:lnTo>
                <a:lnTo>
                  <a:pt x="8" y="216"/>
                </a:lnTo>
                <a:lnTo>
                  <a:pt x="8" y="214"/>
                </a:lnTo>
                <a:lnTo>
                  <a:pt x="8" y="208"/>
                </a:lnTo>
                <a:lnTo>
                  <a:pt x="8" y="179"/>
                </a:lnTo>
                <a:lnTo>
                  <a:pt x="8" y="156"/>
                </a:lnTo>
                <a:lnTo>
                  <a:pt x="0" y="156"/>
                </a:lnTo>
                <a:lnTo>
                  <a:pt x="0" y="148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68" y="0"/>
                </a:lnTo>
                <a:lnTo>
                  <a:pt x="181" y="0"/>
                </a:lnTo>
                <a:lnTo>
                  <a:pt x="183" y="0"/>
                </a:lnTo>
                <a:lnTo>
                  <a:pt x="194" y="0"/>
                </a:lnTo>
                <a:lnTo>
                  <a:pt x="207" y="0"/>
                </a:lnTo>
                <a:lnTo>
                  <a:pt x="208" y="0"/>
                </a:lnTo>
                <a:lnTo>
                  <a:pt x="221" y="1"/>
                </a:lnTo>
                <a:lnTo>
                  <a:pt x="223" y="1"/>
                </a:lnTo>
                <a:lnTo>
                  <a:pt x="224" y="0"/>
                </a:lnTo>
                <a:lnTo>
                  <a:pt x="229" y="0"/>
                </a:lnTo>
                <a:lnTo>
                  <a:pt x="234" y="0"/>
                </a:lnTo>
                <a:close/>
              </a:path>
            </a:pathLst>
          </a:custGeom>
          <a:solidFill>
            <a:srgbClr val="D4506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2468563" y="4005263"/>
            <a:ext cx="252413" cy="376238"/>
          </a:xfrm>
          <a:custGeom>
            <a:avLst/>
            <a:gdLst/>
            <a:ahLst/>
            <a:cxnLst>
              <a:cxn ang="0">
                <a:pos x="155" y="0"/>
              </a:cxn>
              <a:cxn ang="0">
                <a:pos x="159" y="26"/>
              </a:cxn>
              <a:cxn ang="0">
                <a:pos x="159" y="50"/>
              </a:cxn>
              <a:cxn ang="0">
                <a:pos x="159" y="74"/>
              </a:cxn>
              <a:cxn ang="0">
                <a:pos x="159" y="119"/>
              </a:cxn>
              <a:cxn ang="0">
                <a:pos x="159" y="146"/>
              </a:cxn>
              <a:cxn ang="0">
                <a:pos x="159" y="171"/>
              </a:cxn>
              <a:cxn ang="0">
                <a:pos x="159" y="207"/>
              </a:cxn>
              <a:cxn ang="0">
                <a:pos x="159" y="237"/>
              </a:cxn>
              <a:cxn ang="0">
                <a:pos x="112" y="237"/>
              </a:cxn>
              <a:cxn ang="0">
                <a:pos x="101" y="237"/>
              </a:cxn>
              <a:cxn ang="0">
                <a:pos x="95" y="237"/>
              </a:cxn>
              <a:cxn ang="0">
                <a:pos x="88" y="237"/>
              </a:cxn>
              <a:cxn ang="0">
                <a:pos x="82" y="237"/>
              </a:cxn>
              <a:cxn ang="0">
                <a:pos x="75" y="237"/>
              </a:cxn>
              <a:cxn ang="0">
                <a:pos x="69" y="237"/>
              </a:cxn>
              <a:cxn ang="0">
                <a:pos x="63" y="237"/>
              </a:cxn>
              <a:cxn ang="0">
                <a:pos x="56" y="237"/>
              </a:cxn>
              <a:cxn ang="0">
                <a:pos x="50" y="237"/>
              </a:cxn>
              <a:cxn ang="0">
                <a:pos x="43" y="237"/>
              </a:cxn>
              <a:cxn ang="0">
                <a:pos x="37" y="237"/>
              </a:cxn>
              <a:cxn ang="0">
                <a:pos x="31" y="237"/>
              </a:cxn>
              <a:cxn ang="0">
                <a:pos x="24" y="237"/>
              </a:cxn>
              <a:cxn ang="0">
                <a:pos x="18" y="237"/>
              </a:cxn>
              <a:cxn ang="0">
                <a:pos x="11" y="237"/>
              </a:cxn>
              <a:cxn ang="0">
                <a:pos x="5" y="237"/>
              </a:cxn>
              <a:cxn ang="0">
                <a:pos x="0" y="232"/>
              </a:cxn>
              <a:cxn ang="0">
                <a:pos x="0" y="211"/>
              </a:cxn>
              <a:cxn ang="0">
                <a:pos x="0" y="159"/>
              </a:cxn>
              <a:cxn ang="0">
                <a:pos x="0" y="103"/>
              </a:cxn>
              <a:cxn ang="0">
                <a:pos x="0" y="79"/>
              </a:cxn>
              <a:cxn ang="0">
                <a:pos x="0" y="39"/>
              </a:cxn>
              <a:cxn ang="0">
                <a:pos x="7" y="0"/>
              </a:cxn>
              <a:cxn ang="0">
                <a:pos x="18" y="0"/>
              </a:cxn>
              <a:cxn ang="0">
                <a:pos x="24" y="0"/>
              </a:cxn>
              <a:cxn ang="0">
                <a:pos x="31" y="0"/>
              </a:cxn>
              <a:cxn ang="0">
                <a:pos x="37" y="0"/>
              </a:cxn>
              <a:cxn ang="0">
                <a:pos x="43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69" y="0"/>
              </a:cxn>
              <a:cxn ang="0">
                <a:pos x="75" y="0"/>
              </a:cxn>
              <a:cxn ang="0">
                <a:pos x="82" y="0"/>
              </a:cxn>
              <a:cxn ang="0">
                <a:pos x="88" y="0"/>
              </a:cxn>
              <a:cxn ang="0">
                <a:pos x="95" y="0"/>
              </a:cxn>
              <a:cxn ang="0">
                <a:pos x="101" y="0"/>
              </a:cxn>
              <a:cxn ang="0">
                <a:pos x="107" y="0"/>
              </a:cxn>
              <a:cxn ang="0">
                <a:pos x="114" y="0"/>
              </a:cxn>
              <a:cxn ang="0">
                <a:pos x="120" y="0"/>
              </a:cxn>
              <a:cxn ang="0">
                <a:pos x="127" y="0"/>
              </a:cxn>
              <a:cxn ang="0">
                <a:pos x="133" y="0"/>
              </a:cxn>
              <a:cxn ang="0">
                <a:pos x="139" y="0"/>
              </a:cxn>
            </a:cxnLst>
            <a:rect l="0" t="0" r="r" b="b"/>
            <a:pathLst>
              <a:path w="159" h="237">
                <a:moveTo>
                  <a:pt x="144" y="0"/>
                </a:move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9" y="0"/>
                </a:lnTo>
                <a:lnTo>
                  <a:pt x="159" y="10"/>
                </a:lnTo>
                <a:lnTo>
                  <a:pt x="159" y="13"/>
                </a:lnTo>
                <a:lnTo>
                  <a:pt x="159" y="26"/>
                </a:lnTo>
                <a:lnTo>
                  <a:pt x="159" y="43"/>
                </a:lnTo>
                <a:lnTo>
                  <a:pt x="159" y="47"/>
                </a:lnTo>
                <a:lnTo>
                  <a:pt x="159" y="48"/>
                </a:lnTo>
                <a:lnTo>
                  <a:pt x="159" y="50"/>
                </a:lnTo>
                <a:lnTo>
                  <a:pt x="159" y="51"/>
                </a:lnTo>
                <a:lnTo>
                  <a:pt x="159" y="66"/>
                </a:lnTo>
                <a:lnTo>
                  <a:pt x="159" y="72"/>
                </a:lnTo>
                <a:lnTo>
                  <a:pt x="159" y="74"/>
                </a:lnTo>
                <a:lnTo>
                  <a:pt x="159" y="75"/>
                </a:lnTo>
                <a:lnTo>
                  <a:pt x="159" y="79"/>
                </a:lnTo>
                <a:lnTo>
                  <a:pt x="159" y="83"/>
                </a:lnTo>
                <a:lnTo>
                  <a:pt x="159" y="119"/>
                </a:lnTo>
                <a:lnTo>
                  <a:pt x="159" y="127"/>
                </a:lnTo>
                <a:lnTo>
                  <a:pt x="159" y="131"/>
                </a:lnTo>
                <a:lnTo>
                  <a:pt x="159" y="133"/>
                </a:lnTo>
                <a:lnTo>
                  <a:pt x="159" y="146"/>
                </a:lnTo>
                <a:lnTo>
                  <a:pt x="159" y="152"/>
                </a:lnTo>
                <a:lnTo>
                  <a:pt x="159" y="154"/>
                </a:lnTo>
                <a:lnTo>
                  <a:pt x="159" y="159"/>
                </a:lnTo>
                <a:lnTo>
                  <a:pt x="159" y="171"/>
                </a:lnTo>
                <a:lnTo>
                  <a:pt x="159" y="184"/>
                </a:lnTo>
                <a:lnTo>
                  <a:pt x="159" y="189"/>
                </a:lnTo>
                <a:lnTo>
                  <a:pt x="159" y="197"/>
                </a:lnTo>
                <a:lnTo>
                  <a:pt x="159" y="207"/>
                </a:lnTo>
                <a:lnTo>
                  <a:pt x="159" y="211"/>
                </a:lnTo>
                <a:lnTo>
                  <a:pt x="159" y="216"/>
                </a:lnTo>
                <a:lnTo>
                  <a:pt x="159" y="219"/>
                </a:lnTo>
                <a:lnTo>
                  <a:pt x="159" y="237"/>
                </a:lnTo>
                <a:lnTo>
                  <a:pt x="144" y="237"/>
                </a:lnTo>
                <a:lnTo>
                  <a:pt x="128" y="237"/>
                </a:lnTo>
                <a:lnTo>
                  <a:pt x="117" y="237"/>
                </a:lnTo>
                <a:lnTo>
                  <a:pt x="112" y="237"/>
                </a:lnTo>
                <a:lnTo>
                  <a:pt x="106" y="237"/>
                </a:lnTo>
                <a:lnTo>
                  <a:pt x="104" y="237"/>
                </a:lnTo>
                <a:lnTo>
                  <a:pt x="103" y="237"/>
                </a:lnTo>
                <a:lnTo>
                  <a:pt x="101" y="237"/>
                </a:lnTo>
                <a:lnTo>
                  <a:pt x="99" y="237"/>
                </a:lnTo>
                <a:lnTo>
                  <a:pt x="98" y="237"/>
                </a:lnTo>
                <a:lnTo>
                  <a:pt x="96" y="237"/>
                </a:lnTo>
                <a:lnTo>
                  <a:pt x="95" y="237"/>
                </a:lnTo>
                <a:lnTo>
                  <a:pt x="93" y="237"/>
                </a:lnTo>
                <a:lnTo>
                  <a:pt x="91" y="237"/>
                </a:lnTo>
                <a:lnTo>
                  <a:pt x="90" y="237"/>
                </a:lnTo>
                <a:lnTo>
                  <a:pt x="88" y="237"/>
                </a:lnTo>
                <a:lnTo>
                  <a:pt x="87" y="237"/>
                </a:lnTo>
                <a:lnTo>
                  <a:pt x="85" y="237"/>
                </a:lnTo>
                <a:lnTo>
                  <a:pt x="83" y="237"/>
                </a:lnTo>
                <a:lnTo>
                  <a:pt x="82" y="237"/>
                </a:lnTo>
                <a:lnTo>
                  <a:pt x="80" y="237"/>
                </a:lnTo>
                <a:lnTo>
                  <a:pt x="79" y="237"/>
                </a:lnTo>
                <a:lnTo>
                  <a:pt x="77" y="237"/>
                </a:lnTo>
                <a:lnTo>
                  <a:pt x="75" y="237"/>
                </a:lnTo>
                <a:lnTo>
                  <a:pt x="74" y="237"/>
                </a:lnTo>
                <a:lnTo>
                  <a:pt x="72" y="237"/>
                </a:lnTo>
                <a:lnTo>
                  <a:pt x="71" y="237"/>
                </a:lnTo>
                <a:lnTo>
                  <a:pt x="69" y="237"/>
                </a:lnTo>
                <a:lnTo>
                  <a:pt x="67" y="237"/>
                </a:lnTo>
                <a:lnTo>
                  <a:pt x="66" y="237"/>
                </a:lnTo>
                <a:lnTo>
                  <a:pt x="64" y="237"/>
                </a:lnTo>
                <a:lnTo>
                  <a:pt x="63" y="237"/>
                </a:lnTo>
                <a:lnTo>
                  <a:pt x="61" y="237"/>
                </a:lnTo>
                <a:lnTo>
                  <a:pt x="59" y="237"/>
                </a:lnTo>
                <a:lnTo>
                  <a:pt x="58" y="237"/>
                </a:lnTo>
                <a:lnTo>
                  <a:pt x="56" y="237"/>
                </a:lnTo>
                <a:lnTo>
                  <a:pt x="55" y="237"/>
                </a:lnTo>
                <a:lnTo>
                  <a:pt x="53" y="237"/>
                </a:lnTo>
                <a:lnTo>
                  <a:pt x="51" y="237"/>
                </a:lnTo>
                <a:lnTo>
                  <a:pt x="50" y="237"/>
                </a:lnTo>
                <a:lnTo>
                  <a:pt x="48" y="237"/>
                </a:lnTo>
                <a:lnTo>
                  <a:pt x="47" y="237"/>
                </a:lnTo>
                <a:lnTo>
                  <a:pt x="45" y="237"/>
                </a:lnTo>
                <a:lnTo>
                  <a:pt x="43" y="237"/>
                </a:lnTo>
                <a:lnTo>
                  <a:pt x="42" y="237"/>
                </a:lnTo>
                <a:lnTo>
                  <a:pt x="40" y="237"/>
                </a:lnTo>
                <a:lnTo>
                  <a:pt x="39" y="237"/>
                </a:lnTo>
                <a:lnTo>
                  <a:pt x="37" y="237"/>
                </a:lnTo>
                <a:lnTo>
                  <a:pt x="35" y="237"/>
                </a:lnTo>
                <a:lnTo>
                  <a:pt x="34" y="237"/>
                </a:lnTo>
                <a:lnTo>
                  <a:pt x="32" y="237"/>
                </a:lnTo>
                <a:lnTo>
                  <a:pt x="31" y="237"/>
                </a:lnTo>
                <a:lnTo>
                  <a:pt x="29" y="237"/>
                </a:lnTo>
                <a:lnTo>
                  <a:pt x="27" y="237"/>
                </a:lnTo>
                <a:lnTo>
                  <a:pt x="26" y="237"/>
                </a:lnTo>
                <a:lnTo>
                  <a:pt x="24" y="237"/>
                </a:lnTo>
                <a:lnTo>
                  <a:pt x="23" y="237"/>
                </a:lnTo>
                <a:lnTo>
                  <a:pt x="21" y="237"/>
                </a:lnTo>
                <a:lnTo>
                  <a:pt x="19" y="237"/>
                </a:lnTo>
                <a:lnTo>
                  <a:pt x="18" y="237"/>
                </a:lnTo>
                <a:lnTo>
                  <a:pt x="16" y="237"/>
                </a:lnTo>
                <a:lnTo>
                  <a:pt x="15" y="237"/>
                </a:lnTo>
                <a:lnTo>
                  <a:pt x="13" y="237"/>
                </a:lnTo>
                <a:lnTo>
                  <a:pt x="11" y="237"/>
                </a:lnTo>
                <a:lnTo>
                  <a:pt x="10" y="237"/>
                </a:lnTo>
                <a:lnTo>
                  <a:pt x="8" y="237"/>
                </a:lnTo>
                <a:lnTo>
                  <a:pt x="7" y="237"/>
                </a:lnTo>
                <a:lnTo>
                  <a:pt x="5" y="237"/>
                </a:lnTo>
                <a:lnTo>
                  <a:pt x="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2"/>
                </a:lnTo>
                <a:lnTo>
                  <a:pt x="0" y="227"/>
                </a:lnTo>
                <a:lnTo>
                  <a:pt x="0" y="224"/>
                </a:lnTo>
                <a:lnTo>
                  <a:pt x="0" y="219"/>
                </a:lnTo>
                <a:lnTo>
                  <a:pt x="0" y="211"/>
                </a:lnTo>
                <a:lnTo>
                  <a:pt x="0" y="199"/>
                </a:lnTo>
                <a:lnTo>
                  <a:pt x="0" y="197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0" y="131"/>
                </a:lnTo>
                <a:lnTo>
                  <a:pt x="0" y="106"/>
                </a:lnTo>
                <a:lnTo>
                  <a:pt x="0" y="103"/>
                </a:lnTo>
                <a:lnTo>
                  <a:pt x="0" y="93"/>
                </a:lnTo>
                <a:lnTo>
                  <a:pt x="0" y="83"/>
                </a:lnTo>
                <a:lnTo>
                  <a:pt x="0" y="82"/>
                </a:lnTo>
                <a:lnTo>
                  <a:pt x="0" y="79"/>
                </a:lnTo>
                <a:lnTo>
                  <a:pt x="0" y="77"/>
                </a:lnTo>
                <a:lnTo>
                  <a:pt x="0" y="53"/>
                </a:lnTo>
                <a:lnTo>
                  <a:pt x="0" y="43"/>
                </a:lnTo>
                <a:lnTo>
                  <a:pt x="0" y="39"/>
                </a:lnTo>
                <a:lnTo>
                  <a:pt x="0" y="35"/>
                </a:lnTo>
                <a:lnTo>
                  <a:pt x="0" y="24"/>
                </a:lnTo>
                <a:lnTo>
                  <a:pt x="0" y="0"/>
                </a:lnTo>
                <a:lnTo>
                  <a:pt x="7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close/>
              </a:path>
            </a:pathLst>
          </a:custGeom>
          <a:solidFill>
            <a:srgbClr val="95B3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8"/>
          <p:cNvSpPr>
            <a:spLocks/>
          </p:cNvSpPr>
          <p:nvPr/>
        </p:nvSpPr>
        <p:spPr bwMode="auto">
          <a:xfrm>
            <a:off x="3267076" y="5491163"/>
            <a:ext cx="280988" cy="371475"/>
          </a:xfrm>
          <a:custGeom>
            <a:avLst/>
            <a:gdLst/>
            <a:ahLst/>
            <a:cxnLst>
              <a:cxn ang="0">
                <a:pos x="152" y="0"/>
              </a:cxn>
              <a:cxn ang="0">
                <a:pos x="153" y="29"/>
              </a:cxn>
              <a:cxn ang="0">
                <a:pos x="153" y="99"/>
              </a:cxn>
              <a:cxn ang="0">
                <a:pos x="160" y="110"/>
              </a:cxn>
              <a:cxn ang="0">
                <a:pos x="155" y="117"/>
              </a:cxn>
              <a:cxn ang="0">
                <a:pos x="155" y="123"/>
              </a:cxn>
              <a:cxn ang="0">
                <a:pos x="160" y="131"/>
              </a:cxn>
              <a:cxn ang="0">
                <a:pos x="164" y="138"/>
              </a:cxn>
              <a:cxn ang="0">
                <a:pos x="169" y="146"/>
              </a:cxn>
              <a:cxn ang="0">
                <a:pos x="174" y="154"/>
              </a:cxn>
              <a:cxn ang="0">
                <a:pos x="153" y="155"/>
              </a:cxn>
              <a:cxn ang="0">
                <a:pos x="153" y="163"/>
              </a:cxn>
              <a:cxn ang="0">
                <a:pos x="153" y="189"/>
              </a:cxn>
              <a:cxn ang="0">
                <a:pos x="153" y="232"/>
              </a:cxn>
              <a:cxn ang="0">
                <a:pos x="145" y="232"/>
              </a:cxn>
              <a:cxn ang="0">
                <a:pos x="137" y="232"/>
              </a:cxn>
              <a:cxn ang="0">
                <a:pos x="129" y="232"/>
              </a:cxn>
              <a:cxn ang="0">
                <a:pos x="102" y="232"/>
              </a:cxn>
              <a:cxn ang="0">
                <a:pos x="64" y="232"/>
              </a:cxn>
              <a:cxn ang="0">
                <a:pos x="35" y="234"/>
              </a:cxn>
              <a:cxn ang="0">
                <a:pos x="27" y="234"/>
              </a:cxn>
              <a:cxn ang="0">
                <a:pos x="19" y="234"/>
              </a:cxn>
              <a:cxn ang="0">
                <a:pos x="11" y="234"/>
              </a:cxn>
              <a:cxn ang="0">
                <a:pos x="3" y="234"/>
              </a:cxn>
              <a:cxn ang="0">
                <a:pos x="0" y="229"/>
              </a:cxn>
              <a:cxn ang="0">
                <a:pos x="0" y="221"/>
              </a:cxn>
              <a:cxn ang="0">
                <a:pos x="0" y="213"/>
              </a:cxn>
              <a:cxn ang="0">
                <a:pos x="0" y="205"/>
              </a:cxn>
              <a:cxn ang="0">
                <a:pos x="0" y="197"/>
              </a:cxn>
              <a:cxn ang="0">
                <a:pos x="0" y="189"/>
              </a:cxn>
              <a:cxn ang="0">
                <a:pos x="0" y="181"/>
              </a:cxn>
              <a:cxn ang="0">
                <a:pos x="0" y="173"/>
              </a:cxn>
              <a:cxn ang="0">
                <a:pos x="0" y="165"/>
              </a:cxn>
              <a:cxn ang="0">
                <a:pos x="0" y="157"/>
              </a:cxn>
              <a:cxn ang="0">
                <a:pos x="0" y="149"/>
              </a:cxn>
              <a:cxn ang="0">
                <a:pos x="0" y="141"/>
              </a:cxn>
              <a:cxn ang="0">
                <a:pos x="0" y="133"/>
              </a:cxn>
              <a:cxn ang="0">
                <a:pos x="0" y="125"/>
              </a:cxn>
              <a:cxn ang="0">
                <a:pos x="0" y="117"/>
              </a:cxn>
              <a:cxn ang="0">
                <a:pos x="0" y="109"/>
              </a:cxn>
              <a:cxn ang="0">
                <a:pos x="0" y="101"/>
              </a:cxn>
              <a:cxn ang="0">
                <a:pos x="0" y="93"/>
              </a:cxn>
              <a:cxn ang="0">
                <a:pos x="0" y="85"/>
              </a:cxn>
              <a:cxn ang="0">
                <a:pos x="0" y="77"/>
              </a:cxn>
              <a:cxn ang="0">
                <a:pos x="0" y="29"/>
              </a:cxn>
              <a:cxn ang="0">
                <a:pos x="0" y="19"/>
              </a:cxn>
              <a:cxn ang="0">
                <a:pos x="0" y="11"/>
              </a:cxn>
              <a:cxn ang="0">
                <a:pos x="0" y="3"/>
              </a:cxn>
              <a:cxn ang="0">
                <a:pos x="4" y="0"/>
              </a:cxn>
              <a:cxn ang="0">
                <a:pos x="12" y="0"/>
              </a:cxn>
              <a:cxn ang="0">
                <a:pos x="20" y="0"/>
              </a:cxn>
              <a:cxn ang="0">
                <a:pos x="28" y="0"/>
              </a:cxn>
              <a:cxn ang="0">
                <a:pos x="78" y="0"/>
              </a:cxn>
              <a:cxn ang="0">
                <a:pos x="94" y="0"/>
              </a:cxn>
              <a:cxn ang="0">
                <a:pos x="121" y="0"/>
              </a:cxn>
              <a:cxn ang="0">
                <a:pos x="129" y="0"/>
              </a:cxn>
              <a:cxn ang="0">
                <a:pos x="137" y="0"/>
              </a:cxn>
              <a:cxn ang="0">
                <a:pos x="145" y="0"/>
              </a:cxn>
            </a:cxnLst>
            <a:rect l="0" t="0" r="r" b="b"/>
            <a:pathLst>
              <a:path w="177" h="234">
                <a:moveTo>
                  <a:pt x="145" y="0"/>
                </a:move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3" y="6"/>
                </a:lnTo>
                <a:lnTo>
                  <a:pt x="153" y="16"/>
                </a:lnTo>
                <a:lnTo>
                  <a:pt x="153" y="27"/>
                </a:lnTo>
                <a:lnTo>
                  <a:pt x="153" y="29"/>
                </a:lnTo>
                <a:lnTo>
                  <a:pt x="153" y="40"/>
                </a:lnTo>
                <a:lnTo>
                  <a:pt x="153" y="53"/>
                </a:lnTo>
                <a:lnTo>
                  <a:pt x="153" y="78"/>
                </a:lnTo>
                <a:lnTo>
                  <a:pt x="153" y="83"/>
                </a:lnTo>
                <a:lnTo>
                  <a:pt x="153" y="99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10"/>
                </a:lnTo>
                <a:lnTo>
                  <a:pt x="160" y="110"/>
                </a:lnTo>
                <a:lnTo>
                  <a:pt x="160" y="114"/>
                </a:lnTo>
                <a:lnTo>
                  <a:pt x="160" y="115"/>
                </a:lnTo>
                <a:lnTo>
                  <a:pt x="158" y="115"/>
                </a:lnTo>
                <a:lnTo>
                  <a:pt x="156" y="115"/>
                </a:lnTo>
                <a:lnTo>
                  <a:pt x="155" y="117"/>
                </a:lnTo>
                <a:lnTo>
                  <a:pt x="155" y="118"/>
                </a:lnTo>
                <a:lnTo>
                  <a:pt x="153" y="118"/>
                </a:lnTo>
                <a:lnTo>
                  <a:pt x="153" y="120"/>
                </a:lnTo>
                <a:lnTo>
                  <a:pt x="153" y="122"/>
                </a:lnTo>
                <a:lnTo>
                  <a:pt x="155" y="123"/>
                </a:lnTo>
                <a:lnTo>
                  <a:pt x="155" y="125"/>
                </a:lnTo>
                <a:lnTo>
                  <a:pt x="156" y="126"/>
                </a:lnTo>
                <a:lnTo>
                  <a:pt x="158" y="128"/>
                </a:lnTo>
                <a:lnTo>
                  <a:pt x="160" y="130"/>
                </a:lnTo>
                <a:lnTo>
                  <a:pt x="160" y="131"/>
                </a:lnTo>
                <a:lnTo>
                  <a:pt x="161" y="131"/>
                </a:lnTo>
                <a:lnTo>
                  <a:pt x="161" y="133"/>
                </a:lnTo>
                <a:lnTo>
                  <a:pt x="163" y="134"/>
                </a:lnTo>
                <a:lnTo>
                  <a:pt x="163" y="136"/>
                </a:lnTo>
                <a:lnTo>
                  <a:pt x="164" y="138"/>
                </a:lnTo>
                <a:lnTo>
                  <a:pt x="166" y="139"/>
                </a:lnTo>
                <a:lnTo>
                  <a:pt x="168" y="141"/>
                </a:lnTo>
                <a:lnTo>
                  <a:pt x="168" y="142"/>
                </a:lnTo>
                <a:lnTo>
                  <a:pt x="169" y="144"/>
                </a:lnTo>
                <a:lnTo>
                  <a:pt x="169" y="146"/>
                </a:lnTo>
                <a:lnTo>
                  <a:pt x="171" y="147"/>
                </a:lnTo>
                <a:lnTo>
                  <a:pt x="171" y="149"/>
                </a:lnTo>
                <a:lnTo>
                  <a:pt x="172" y="149"/>
                </a:lnTo>
                <a:lnTo>
                  <a:pt x="174" y="152"/>
                </a:lnTo>
                <a:lnTo>
                  <a:pt x="174" y="154"/>
                </a:lnTo>
                <a:lnTo>
                  <a:pt x="176" y="154"/>
                </a:lnTo>
                <a:lnTo>
                  <a:pt x="177" y="155"/>
                </a:lnTo>
                <a:lnTo>
                  <a:pt x="172" y="155"/>
                </a:lnTo>
                <a:lnTo>
                  <a:pt x="168" y="155"/>
                </a:lnTo>
                <a:lnTo>
                  <a:pt x="153" y="155"/>
                </a:lnTo>
                <a:lnTo>
                  <a:pt x="153" y="157"/>
                </a:lnTo>
                <a:lnTo>
                  <a:pt x="153" y="158"/>
                </a:lnTo>
                <a:lnTo>
                  <a:pt x="153" y="160"/>
                </a:lnTo>
                <a:lnTo>
                  <a:pt x="153" y="162"/>
                </a:lnTo>
                <a:lnTo>
                  <a:pt x="153" y="163"/>
                </a:lnTo>
                <a:lnTo>
                  <a:pt x="153" y="165"/>
                </a:lnTo>
                <a:lnTo>
                  <a:pt x="153" y="166"/>
                </a:lnTo>
                <a:lnTo>
                  <a:pt x="153" y="168"/>
                </a:lnTo>
                <a:lnTo>
                  <a:pt x="153" y="184"/>
                </a:lnTo>
                <a:lnTo>
                  <a:pt x="153" y="189"/>
                </a:lnTo>
                <a:lnTo>
                  <a:pt x="153" y="195"/>
                </a:lnTo>
                <a:lnTo>
                  <a:pt x="153" y="198"/>
                </a:lnTo>
                <a:lnTo>
                  <a:pt x="153" y="202"/>
                </a:lnTo>
                <a:lnTo>
                  <a:pt x="153" y="219"/>
                </a:lnTo>
                <a:lnTo>
                  <a:pt x="153" y="232"/>
                </a:lnTo>
                <a:lnTo>
                  <a:pt x="152" y="232"/>
                </a:lnTo>
                <a:lnTo>
                  <a:pt x="150" y="232"/>
                </a:lnTo>
                <a:lnTo>
                  <a:pt x="148" y="232"/>
                </a:lnTo>
                <a:lnTo>
                  <a:pt x="147" y="232"/>
                </a:lnTo>
                <a:lnTo>
                  <a:pt x="145" y="232"/>
                </a:lnTo>
                <a:lnTo>
                  <a:pt x="144" y="232"/>
                </a:lnTo>
                <a:lnTo>
                  <a:pt x="142" y="232"/>
                </a:lnTo>
                <a:lnTo>
                  <a:pt x="140" y="232"/>
                </a:lnTo>
                <a:lnTo>
                  <a:pt x="139" y="232"/>
                </a:lnTo>
                <a:lnTo>
                  <a:pt x="137" y="232"/>
                </a:lnTo>
                <a:lnTo>
                  <a:pt x="136" y="232"/>
                </a:lnTo>
                <a:lnTo>
                  <a:pt x="134" y="232"/>
                </a:lnTo>
                <a:lnTo>
                  <a:pt x="132" y="232"/>
                </a:lnTo>
                <a:lnTo>
                  <a:pt x="131" y="232"/>
                </a:lnTo>
                <a:lnTo>
                  <a:pt x="129" y="232"/>
                </a:lnTo>
                <a:lnTo>
                  <a:pt x="128" y="232"/>
                </a:lnTo>
                <a:lnTo>
                  <a:pt x="115" y="232"/>
                </a:lnTo>
                <a:lnTo>
                  <a:pt x="108" y="232"/>
                </a:lnTo>
                <a:lnTo>
                  <a:pt x="107" y="232"/>
                </a:lnTo>
                <a:lnTo>
                  <a:pt x="102" y="232"/>
                </a:lnTo>
                <a:lnTo>
                  <a:pt x="99" y="234"/>
                </a:lnTo>
                <a:lnTo>
                  <a:pt x="73" y="232"/>
                </a:lnTo>
                <a:lnTo>
                  <a:pt x="70" y="232"/>
                </a:lnTo>
                <a:lnTo>
                  <a:pt x="68" y="232"/>
                </a:lnTo>
                <a:lnTo>
                  <a:pt x="64" y="232"/>
                </a:lnTo>
                <a:lnTo>
                  <a:pt x="56" y="232"/>
                </a:lnTo>
                <a:lnTo>
                  <a:pt x="51" y="232"/>
                </a:lnTo>
                <a:lnTo>
                  <a:pt x="38" y="234"/>
                </a:lnTo>
                <a:lnTo>
                  <a:pt x="36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30" y="234"/>
                </a:lnTo>
                <a:lnTo>
                  <a:pt x="28" y="234"/>
                </a:lnTo>
                <a:lnTo>
                  <a:pt x="27" y="234"/>
                </a:lnTo>
                <a:lnTo>
                  <a:pt x="25" y="234"/>
                </a:lnTo>
                <a:lnTo>
                  <a:pt x="24" y="234"/>
                </a:lnTo>
                <a:lnTo>
                  <a:pt x="22" y="234"/>
                </a:lnTo>
                <a:lnTo>
                  <a:pt x="20" y="234"/>
                </a:lnTo>
                <a:lnTo>
                  <a:pt x="19" y="234"/>
                </a:lnTo>
                <a:lnTo>
                  <a:pt x="17" y="234"/>
                </a:lnTo>
                <a:lnTo>
                  <a:pt x="16" y="234"/>
                </a:lnTo>
                <a:lnTo>
                  <a:pt x="14" y="234"/>
                </a:lnTo>
                <a:lnTo>
                  <a:pt x="12" y="234"/>
                </a:lnTo>
                <a:lnTo>
                  <a:pt x="11" y="234"/>
                </a:lnTo>
                <a:lnTo>
                  <a:pt x="9" y="234"/>
                </a:lnTo>
                <a:lnTo>
                  <a:pt x="8" y="234"/>
                </a:lnTo>
                <a:lnTo>
                  <a:pt x="6" y="234"/>
                </a:lnTo>
                <a:lnTo>
                  <a:pt x="4" y="234"/>
                </a:lnTo>
                <a:lnTo>
                  <a:pt x="3" y="234"/>
                </a:lnTo>
                <a:lnTo>
                  <a:pt x="1" y="234"/>
                </a:lnTo>
                <a:lnTo>
                  <a:pt x="0" y="234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58"/>
                </a:lnTo>
                <a:lnTo>
                  <a:pt x="0" y="54"/>
                </a:lnTo>
                <a:lnTo>
                  <a:pt x="0" y="50"/>
                </a:lnTo>
                <a:lnTo>
                  <a:pt x="0" y="38"/>
                </a:lnTo>
                <a:lnTo>
                  <a:pt x="0" y="29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43" y="0"/>
                </a:lnTo>
                <a:lnTo>
                  <a:pt x="57" y="0"/>
                </a:lnTo>
                <a:lnTo>
                  <a:pt x="65" y="0"/>
                </a:lnTo>
                <a:lnTo>
                  <a:pt x="68" y="0"/>
                </a:lnTo>
                <a:lnTo>
                  <a:pt x="78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94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close/>
              </a:path>
            </a:pathLst>
          </a:custGeom>
          <a:solidFill>
            <a:srgbClr val="69BF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9"/>
          <p:cNvSpPr>
            <a:spLocks/>
          </p:cNvSpPr>
          <p:nvPr/>
        </p:nvSpPr>
        <p:spPr bwMode="auto">
          <a:xfrm>
            <a:off x="5819776" y="4803776"/>
            <a:ext cx="103188" cy="136525"/>
          </a:xfrm>
          <a:custGeom>
            <a:avLst/>
            <a:gdLst/>
            <a:ahLst/>
            <a:cxnLst>
              <a:cxn ang="0">
                <a:pos x="65" y="33"/>
              </a:cxn>
              <a:cxn ang="0">
                <a:pos x="64" y="33"/>
              </a:cxn>
              <a:cxn ang="0">
                <a:pos x="62" y="36"/>
              </a:cxn>
              <a:cxn ang="0">
                <a:pos x="62" y="38"/>
              </a:cxn>
              <a:cxn ang="0">
                <a:pos x="62" y="48"/>
              </a:cxn>
              <a:cxn ang="0">
                <a:pos x="56" y="48"/>
              </a:cxn>
              <a:cxn ang="0">
                <a:pos x="56" y="48"/>
              </a:cxn>
              <a:cxn ang="0">
                <a:pos x="51" y="48"/>
              </a:cxn>
              <a:cxn ang="0">
                <a:pos x="49" y="48"/>
              </a:cxn>
              <a:cxn ang="0">
                <a:pos x="48" y="46"/>
              </a:cxn>
              <a:cxn ang="0">
                <a:pos x="46" y="51"/>
              </a:cxn>
              <a:cxn ang="0">
                <a:pos x="40" y="52"/>
              </a:cxn>
              <a:cxn ang="0">
                <a:pos x="40" y="54"/>
              </a:cxn>
              <a:cxn ang="0">
                <a:pos x="40" y="56"/>
              </a:cxn>
              <a:cxn ang="0">
                <a:pos x="40" y="67"/>
              </a:cxn>
              <a:cxn ang="0">
                <a:pos x="40" y="73"/>
              </a:cxn>
              <a:cxn ang="0">
                <a:pos x="44" y="83"/>
              </a:cxn>
              <a:cxn ang="0">
                <a:pos x="43" y="86"/>
              </a:cxn>
              <a:cxn ang="0">
                <a:pos x="27" y="75"/>
              </a:cxn>
              <a:cxn ang="0">
                <a:pos x="27" y="75"/>
              </a:cxn>
              <a:cxn ang="0">
                <a:pos x="22" y="72"/>
              </a:cxn>
              <a:cxn ang="0">
                <a:pos x="16" y="67"/>
              </a:cxn>
              <a:cxn ang="0">
                <a:pos x="11" y="64"/>
              </a:cxn>
              <a:cxn ang="0">
                <a:pos x="3" y="59"/>
              </a:cxn>
              <a:cxn ang="0">
                <a:pos x="1" y="57"/>
              </a:cxn>
              <a:cxn ang="0">
                <a:pos x="0" y="57"/>
              </a:cxn>
              <a:cxn ang="0">
                <a:pos x="3" y="51"/>
              </a:cxn>
              <a:cxn ang="0">
                <a:pos x="6" y="44"/>
              </a:cxn>
              <a:cxn ang="0">
                <a:pos x="9" y="40"/>
              </a:cxn>
              <a:cxn ang="0">
                <a:pos x="11" y="36"/>
              </a:cxn>
              <a:cxn ang="0">
                <a:pos x="11" y="33"/>
              </a:cxn>
              <a:cxn ang="0">
                <a:pos x="12" y="32"/>
              </a:cxn>
              <a:cxn ang="0">
                <a:pos x="17" y="30"/>
              </a:cxn>
              <a:cxn ang="0">
                <a:pos x="17" y="24"/>
              </a:cxn>
              <a:cxn ang="0">
                <a:pos x="17" y="19"/>
              </a:cxn>
              <a:cxn ang="0">
                <a:pos x="17" y="12"/>
              </a:cxn>
              <a:cxn ang="0">
                <a:pos x="16" y="8"/>
              </a:cxn>
              <a:cxn ang="0">
                <a:pos x="17" y="6"/>
              </a:cxn>
              <a:cxn ang="0">
                <a:pos x="20" y="3"/>
              </a:cxn>
              <a:cxn ang="0">
                <a:pos x="22" y="0"/>
              </a:cxn>
              <a:cxn ang="0">
                <a:pos x="33" y="8"/>
              </a:cxn>
              <a:cxn ang="0">
                <a:pos x="40" y="12"/>
              </a:cxn>
              <a:cxn ang="0">
                <a:pos x="52" y="20"/>
              </a:cxn>
              <a:cxn ang="0">
                <a:pos x="56" y="24"/>
              </a:cxn>
              <a:cxn ang="0">
                <a:pos x="59" y="25"/>
              </a:cxn>
              <a:cxn ang="0">
                <a:pos x="59" y="25"/>
              </a:cxn>
              <a:cxn ang="0">
                <a:pos x="59" y="25"/>
              </a:cxn>
            </a:cxnLst>
            <a:rect l="0" t="0" r="r" b="b"/>
            <a:pathLst>
              <a:path w="65" h="86">
                <a:moveTo>
                  <a:pt x="65" y="28"/>
                </a:moveTo>
                <a:lnTo>
                  <a:pt x="65" y="30"/>
                </a:lnTo>
                <a:lnTo>
                  <a:pt x="65" y="33"/>
                </a:lnTo>
                <a:lnTo>
                  <a:pt x="65" y="35"/>
                </a:lnTo>
                <a:lnTo>
                  <a:pt x="64" y="33"/>
                </a:lnTo>
                <a:lnTo>
                  <a:pt x="64" y="33"/>
                </a:lnTo>
                <a:lnTo>
                  <a:pt x="62" y="33"/>
                </a:lnTo>
                <a:lnTo>
                  <a:pt x="62" y="35"/>
                </a:lnTo>
                <a:lnTo>
                  <a:pt x="62" y="36"/>
                </a:lnTo>
                <a:lnTo>
                  <a:pt x="62" y="36"/>
                </a:lnTo>
                <a:lnTo>
                  <a:pt x="62" y="36"/>
                </a:lnTo>
                <a:lnTo>
                  <a:pt x="62" y="38"/>
                </a:lnTo>
                <a:lnTo>
                  <a:pt x="62" y="40"/>
                </a:lnTo>
                <a:lnTo>
                  <a:pt x="62" y="40"/>
                </a:lnTo>
                <a:lnTo>
                  <a:pt x="62" y="48"/>
                </a:lnTo>
                <a:lnTo>
                  <a:pt x="57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6" y="48"/>
                </a:lnTo>
                <a:lnTo>
                  <a:pt x="52" y="48"/>
                </a:lnTo>
                <a:lnTo>
                  <a:pt x="51" y="48"/>
                </a:lnTo>
                <a:lnTo>
                  <a:pt x="51" y="48"/>
                </a:lnTo>
                <a:lnTo>
                  <a:pt x="49" y="48"/>
                </a:lnTo>
                <a:lnTo>
                  <a:pt x="49" y="48"/>
                </a:lnTo>
                <a:lnTo>
                  <a:pt x="49" y="48"/>
                </a:lnTo>
                <a:lnTo>
                  <a:pt x="48" y="46"/>
                </a:lnTo>
                <a:lnTo>
                  <a:pt x="48" y="46"/>
                </a:lnTo>
                <a:lnTo>
                  <a:pt x="48" y="46"/>
                </a:lnTo>
                <a:lnTo>
                  <a:pt x="46" y="46"/>
                </a:lnTo>
                <a:lnTo>
                  <a:pt x="46" y="51"/>
                </a:lnTo>
                <a:lnTo>
                  <a:pt x="46" y="51"/>
                </a:lnTo>
                <a:lnTo>
                  <a:pt x="46" y="52"/>
                </a:lnTo>
                <a:lnTo>
                  <a:pt x="46" y="52"/>
                </a:lnTo>
                <a:lnTo>
                  <a:pt x="40" y="52"/>
                </a:lnTo>
                <a:lnTo>
                  <a:pt x="40" y="52"/>
                </a:lnTo>
                <a:lnTo>
                  <a:pt x="40" y="52"/>
                </a:lnTo>
                <a:lnTo>
                  <a:pt x="40" y="54"/>
                </a:lnTo>
                <a:lnTo>
                  <a:pt x="40" y="54"/>
                </a:lnTo>
                <a:lnTo>
                  <a:pt x="40" y="56"/>
                </a:lnTo>
                <a:lnTo>
                  <a:pt x="40" y="56"/>
                </a:lnTo>
                <a:lnTo>
                  <a:pt x="40" y="59"/>
                </a:lnTo>
                <a:lnTo>
                  <a:pt x="40" y="65"/>
                </a:lnTo>
                <a:lnTo>
                  <a:pt x="40" y="67"/>
                </a:lnTo>
                <a:lnTo>
                  <a:pt x="40" y="73"/>
                </a:lnTo>
                <a:lnTo>
                  <a:pt x="40" y="73"/>
                </a:lnTo>
                <a:lnTo>
                  <a:pt x="40" y="73"/>
                </a:lnTo>
                <a:lnTo>
                  <a:pt x="44" y="73"/>
                </a:lnTo>
                <a:lnTo>
                  <a:pt x="44" y="78"/>
                </a:lnTo>
                <a:lnTo>
                  <a:pt x="44" y="83"/>
                </a:lnTo>
                <a:lnTo>
                  <a:pt x="43" y="81"/>
                </a:lnTo>
                <a:lnTo>
                  <a:pt x="43" y="84"/>
                </a:lnTo>
                <a:lnTo>
                  <a:pt x="43" y="86"/>
                </a:lnTo>
                <a:lnTo>
                  <a:pt x="41" y="86"/>
                </a:lnTo>
                <a:lnTo>
                  <a:pt x="40" y="84"/>
                </a:lnTo>
                <a:lnTo>
                  <a:pt x="27" y="75"/>
                </a:lnTo>
                <a:lnTo>
                  <a:pt x="27" y="75"/>
                </a:lnTo>
                <a:lnTo>
                  <a:pt x="27" y="75"/>
                </a:lnTo>
                <a:lnTo>
                  <a:pt x="27" y="75"/>
                </a:lnTo>
                <a:lnTo>
                  <a:pt x="22" y="72"/>
                </a:lnTo>
                <a:lnTo>
                  <a:pt x="22" y="72"/>
                </a:lnTo>
                <a:lnTo>
                  <a:pt x="22" y="72"/>
                </a:lnTo>
                <a:lnTo>
                  <a:pt x="16" y="67"/>
                </a:lnTo>
                <a:lnTo>
                  <a:pt x="16" y="67"/>
                </a:lnTo>
                <a:lnTo>
                  <a:pt x="16" y="67"/>
                </a:lnTo>
                <a:lnTo>
                  <a:pt x="16" y="67"/>
                </a:lnTo>
                <a:lnTo>
                  <a:pt x="12" y="67"/>
                </a:lnTo>
                <a:lnTo>
                  <a:pt x="11" y="64"/>
                </a:lnTo>
                <a:lnTo>
                  <a:pt x="8" y="62"/>
                </a:lnTo>
                <a:lnTo>
                  <a:pt x="6" y="60"/>
                </a:lnTo>
                <a:lnTo>
                  <a:pt x="3" y="59"/>
                </a:lnTo>
                <a:lnTo>
                  <a:pt x="3" y="59"/>
                </a:lnTo>
                <a:lnTo>
                  <a:pt x="1" y="57"/>
                </a:lnTo>
                <a:lnTo>
                  <a:pt x="1" y="57"/>
                </a:lnTo>
                <a:lnTo>
                  <a:pt x="1" y="57"/>
                </a:lnTo>
                <a:lnTo>
                  <a:pt x="1" y="57"/>
                </a:lnTo>
                <a:lnTo>
                  <a:pt x="0" y="57"/>
                </a:lnTo>
                <a:lnTo>
                  <a:pt x="1" y="56"/>
                </a:lnTo>
                <a:lnTo>
                  <a:pt x="3" y="52"/>
                </a:lnTo>
                <a:lnTo>
                  <a:pt x="3" y="51"/>
                </a:lnTo>
                <a:lnTo>
                  <a:pt x="4" y="49"/>
                </a:lnTo>
                <a:lnTo>
                  <a:pt x="4" y="48"/>
                </a:lnTo>
                <a:lnTo>
                  <a:pt x="6" y="44"/>
                </a:lnTo>
                <a:lnTo>
                  <a:pt x="6" y="44"/>
                </a:lnTo>
                <a:lnTo>
                  <a:pt x="8" y="41"/>
                </a:lnTo>
                <a:lnTo>
                  <a:pt x="9" y="40"/>
                </a:lnTo>
                <a:lnTo>
                  <a:pt x="11" y="38"/>
                </a:lnTo>
                <a:lnTo>
                  <a:pt x="11" y="36"/>
                </a:lnTo>
                <a:lnTo>
                  <a:pt x="11" y="36"/>
                </a:lnTo>
                <a:lnTo>
                  <a:pt x="11" y="35"/>
                </a:lnTo>
                <a:lnTo>
                  <a:pt x="11" y="35"/>
                </a:lnTo>
                <a:lnTo>
                  <a:pt x="11" y="33"/>
                </a:lnTo>
                <a:lnTo>
                  <a:pt x="12" y="33"/>
                </a:lnTo>
                <a:lnTo>
                  <a:pt x="12" y="32"/>
                </a:lnTo>
                <a:lnTo>
                  <a:pt x="12" y="32"/>
                </a:lnTo>
                <a:lnTo>
                  <a:pt x="14" y="32"/>
                </a:lnTo>
                <a:lnTo>
                  <a:pt x="16" y="30"/>
                </a:lnTo>
                <a:lnTo>
                  <a:pt x="17" y="30"/>
                </a:lnTo>
                <a:lnTo>
                  <a:pt x="17" y="27"/>
                </a:lnTo>
                <a:lnTo>
                  <a:pt x="17" y="25"/>
                </a:lnTo>
                <a:lnTo>
                  <a:pt x="17" y="24"/>
                </a:lnTo>
                <a:lnTo>
                  <a:pt x="17" y="24"/>
                </a:lnTo>
                <a:lnTo>
                  <a:pt x="17" y="22"/>
                </a:lnTo>
                <a:lnTo>
                  <a:pt x="17" y="19"/>
                </a:lnTo>
                <a:lnTo>
                  <a:pt x="17" y="17"/>
                </a:lnTo>
                <a:lnTo>
                  <a:pt x="16" y="16"/>
                </a:lnTo>
                <a:lnTo>
                  <a:pt x="17" y="12"/>
                </a:lnTo>
                <a:lnTo>
                  <a:pt x="17" y="11"/>
                </a:lnTo>
                <a:lnTo>
                  <a:pt x="17" y="11"/>
                </a:lnTo>
                <a:lnTo>
                  <a:pt x="16" y="8"/>
                </a:lnTo>
                <a:lnTo>
                  <a:pt x="16" y="8"/>
                </a:lnTo>
                <a:lnTo>
                  <a:pt x="16" y="6"/>
                </a:lnTo>
                <a:lnTo>
                  <a:pt x="17" y="6"/>
                </a:lnTo>
                <a:lnTo>
                  <a:pt x="19" y="6"/>
                </a:lnTo>
                <a:lnTo>
                  <a:pt x="19" y="4"/>
                </a:lnTo>
                <a:lnTo>
                  <a:pt x="20" y="3"/>
                </a:lnTo>
                <a:lnTo>
                  <a:pt x="20" y="3"/>
                </a:lnTo>
                <a:lnTo>
                  <a:pt x="22" y="0"/>
                </a:lnTo>
                <a:lnTo>
                  <a:pt x="22" y="0"/>
                </a:lnTo>
                <a:lnTo>
                  <a:pt x="22" y="0"/>
                </a:lnTo>
                <a:lnTo>
                  <a:pt x="25" y="1"/>
                </a:lnTo>
                <a:lnTo>
                  <a:pt x="33" y="8"/>
                </a:lnTo>
                <a:lnTo>
                  <a:pt x="33" y="8"/>
                </a:lnTo>
                <a:lnTo>
                  <a:pt x="33" y="8"/>
                </a:lnTo>
                <a:lnTo>
                  <a:pt x="40" y="12"/>
                </a:lnTo>
                <a:lnTo>
                  <a:pt x="44" y="14"/>
                </a:lnTo>
                <a:lnTo>
                  <a:pt x="44" y="14"/>
                </a:lnTo>
                <a:lnTo>
                  <a:pt x="52" y="20"/>
                </a:lnTo>
                <a:lnTo>
                  <a:pt x="54" y="20"/>
                </a:lnTo>
                <a:lnTo>
                  <a:pt x="56" y="22"/>
                </a:lnTo>
                <a:lnTo>
                  <a:pt x="56" y="24"/>
                </a:lnTo>
                <a:lnTo>
                  <a:pt x="56" y="24"/>
                </a:lnTo>
                <a:lnTo>
                  <a:pt x="57" y="24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59" y="25"/>
                </a:lnTo>
                <a:lnTo>
                  <a:pt x="65" y="28"/>
                </a:lnTo>
                <a:close/>
              </a:path>
            </a:pathLst>
          </a:custGeom>
          <a:solidFill>
            <a:srgbClr val="7445B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0"/>
          <p:cNvSpPr>
            <a:spLocks/>
          </p:cNvSpPr>
          <p:nvPr/>
        </p:nvSpPr>
        <p:spPr bwMode="auto">
          <a:xfrm>
            <a:off x="2759076" y="5000626"/>
            <a:ext cx="369888" cy="247650"/>
          </a:xfrm>
          <a:custGeom>
            <a:avLst/>
            <a:gdLst/>
            <a:ahLst/>
            <a:cxnLst>
              <a:cxn ang="0">
                <a:pos x="228" y="0"/>
              </a:cxn>
              <a:cxn ang="0">
                <a:pos x="233" y="0"/>
              </a:cxn>
              <a:cxn ang="0">
                <a:pos x="233" y="21"/>
              </a:cxn>
              <a:cxn ang="0">
                <a:pos x="233" y="36"/>
              </a:cxn>
              <a:cxn ang="0">
                <a:pos x="233" y="64"/>
              </a:cxn>
              <a:cxn ang="0">
                <a:pos x="233" y="93"/>
              </a:cxn>
              <a:cxn ang="0">
                <a:pos x="233" y="120"/>
              </a:cxn>
              <a:cxn ang="0">
                <a:pos x="233" y="133"/>
              </a:cxn>
              <a:cxn ang="0">
                <a:pos x="233" y="141"/>
              </a:cxn>
              <a:cxn ang="0">
                <a:pos x="219" y="156"/>
              </a:cxn>
              <a:cxn ang="0">
                <a:pos x="214" y="156"/>
              </a:cxn>
              <a:cxn ang="0">
                <a:pos x="209" y="156"/>
              </a:cxn>
              <a:cxn ang="0">
                <a:pos x="195" y="156"/>
              </a:cxn>
              <a:cxn ang="0">
                <a:pos x="180" y="156"/>
              </a:cxn>
              <a:cxn ang="0">
                <a:pos x="176" y="156"/>
              </a:cxn>
              <a:cxn ang="0">
                <a:pos x="171" y="156"/>
              </a:cxn>
              <a:cxn ang="0">
                <a:pos x="166" y="156"/>
              </a:cxn>
              <a:cxn ang="0">
                <a:pos x="161" y="156"/>
              </a:cxn>
              <a:cxn ang="0">
                <a:pos x="156" y="156"/>
              </a:cxn>
              <a:cxn ang="0">
                <a:pos x="116" y="156"/>
              </a:cxn>
              <a:cxn ang="0">
                <a:pos x="76" y="156"/>
              </a:cxn>
              <a:cxn ang="0">
                <a:pos x="72" y="156"/>
              </a:cxn>
              <a:cxn ang="0">
                <a:pos x="67" y="156"/>
              </a:cxn>
              <a:cxn ang="0">
                <a:pos x="62" y="156"/>
              </a:cxn>
              <a:cxn ang="0">
                <a:pos x="57" y="156"/>
              </a:cxn>
              <a:cxn ang="0">
                <a:pos x="52" y="156"/>
              </a:cxn>
              <a:cxn ang="0">
                <a:pos x="48" y="156"/>
              </a:cxn>
              <a:cxn ang="0">
                <a:pos x="43" y="156"/>
              </a:cxn>
              <a:cxn ang="0">
                <a:pos x="38" y="156"/>
              </a:cxn>
              <a:cxn ang="0">
                <a:pos x="33" y="156"/>
              </a:cxn>
              <a:cxn ang="0">
                <a:pos x="28" y="156"/>
              </a:cxn>
              <a:cxn ang="0">
                <a:pos x="0" y="156"/>
              </a:cxn>
              <a:cxn ang="0">
                <a:pos x="0" y="151"/>
              </a:cxn>
              <a:cxn ang="0">
                <a:pos x="0" y="146"/>
              </a:cxn>
              <a:cxn ang="0">
                <a:pos x="0" y="141"/>
              </a:cxn>
              <a:cxn ang="0">
                <a:pos x="0" y="136"/>
              </a:cxn>
              <a:cxn ang="0">
                <a:pos x="0" y="132"/>
              </a:cxn>
              <a:cxn ang="0">
                <a:pos x="0" y="120"/>
              </a:cxn>
              <a:cxn ang="0">
                <a:pos x="1" y="96"/>
              </a:cxn>
              <a:cxn ang="0">
                <a:pos x="1" y="92"/>
              </a:cxn>
              <a:cxn ang="0">
                <a:pos x="1" y="77"/>
              </a:cxn>
              <a:cxn ang="0">
                <a:pos x="1" y="44"/>
              </a:cxn>
              <a:cxn ang="0">
                <a:pos x="1" y="37"/>
              </a:cxn>
              <a:cxn ang="0">
                <a:pos x="1" y="26"/>
              </a:cxn>
              <a:cxn ang="0">
                <a:pos x="1" y="10"/>
              </a:cxn>
              <a:cxn ang="0">
                <a:pos x="14" y="0"/>
              </a:cxn>
              <a:cxn ang="0">
                <a:pos x="48" y="0"/>
              </a:cxn>
              <a:cxn ang="0">
                <a:pos x="78" y="0"/>
              </a:cxn>
              <a:cxn ang="0">
                <a:pos x="89" y="0"/>
              </a:cxn>
              <a:cxn ang="0">
                <a:pos x="94" y="0"/>
              </a:cxn>
              <a:cxn ang="0">
                <a:pos x="116" y="0"/>
              </a:cxn>
              <a:cxn ang="0">
                <a:pos x="136" y="0"/>
              </a:cxn>
              <a:cxn ang="0">
                <a:pos x="148" y="0"/>
              </a:cxn>
              <a:cxn ang="0">
                <a:pos x="171" y="0"/>
              </a:cxn>
              <a:cxn ang="0">
                <a:pos x="193" y="0"/>
              </a:cxn>
              <a:cxn ang="0">
                <a:pos x="212" y="0"/>
              </a:cxn>
            </a:cxnLst>
            <a:rect l="0" t="0" r="r" b="b"/>
            <a:pathLst>
              <a:path w="233" h="156">
                <a:moveTo>
                  <a:pt x="222" y="0"/>
                </a:move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lnTo>
                  <a:pt x="233" y="0"/>
                </a:lnTo>
                <a:lnTo>
                  <a:pt x="233" y="2"/>
                </a:lnTo>
                <a:lnTo>
                  <a:pt x="233" y="7"/>
                </a:lnTo>
                <a:lnTo>
                  <a:pt x="233" y="21"/>
                </a:lnTo>
                <a:lnTo>
                  <a:pt x="233" y="24"/>
                </a:lnTo>
                <a:lnTo>
                  <a:pt x="233" y="29"/>
                </a:lnTo>
                <a:lnTo>
                  <a:pt x="233" y="36"/>
                </a:lnTo>
                <a:lnTo>
                  <a:pt x="233" y="39"/>
                </a:lnTo>
                <a:lnTo>
                  <a:pt x="233" y="52"/>
                </a:lnTo>
                <a:lnTo>
                  <a:pt x="233" y="64"/>
                </a:lnTo>
                <a:lnTo>
                  <a:pt x="233" y="77"/>
                </a:lnTo>
                <a:lnTo>
                  <a:pt x="233" y="90"/>
                </a:lnTo>
                <a:lnTo>
                  <a:pt x="233" y="93"/>
                </a:lnTo>
                <a:lnTo>
                  <a:pt x="233" y="106"/>
                </a:lnTo>
                <a:lnTo>
                  <a:pt x="233" y="116"/>
                </a:lnTo>
                <a:lnTo>
                  <a:pt x="233" y="120"/>
                </a:lnTo>
                <a:lnTo>
                  <a:pt x="233" y="125"/>
                </a:lnTo>
                <a:lnTo>
                  <a:pt x="233" y="128"/>
                </a:lnTo>
                <a:lnTo>
                  <a:pt x="233" y="133"/>
                </a:lnTo>
                <a:lnTo>
                  <a:pt x="233" y="135"/>
                </a:lnTo>
                <a:lnTo>
                  <a:pt x="233" y="140"/>
                </a:lnTo>
                <a:lnTo>
                  <a:pt x="233" y="141"/>
                </a:lnTo>
                <a:lnTo>
                  <a:pt x="233" y="149"/>
                </a:lnTo>
                <a:lnTo>
                  <a:pt x="233" y="156"/>
                </a:lnTo>
                <a:lnTo>
                  <a:pt x="219" y="156"/>
                </a:lnTo>
                <a:lnTo>
                  <a:pt x="217" y="156"/>
                </a:lnTo>
                <a:lnTo>
                  <a:pt x="216" y="156"/>
                </a:lnTo>
                <a:lnTo>
                  <a:pt x="214" y="156"/>
                </a:lnTo>
                <a:lnTo>
                  <a:pt x="212" y="156"/>
                </a:lnTo>
                <a:lnTo>
                  <a:pt x="211" y="156"/>
                </a:lnTo>
                <a:lnTo>
                  <a:pt x="209" y="156"/>
                </a:lnTo>
                <a:lnTo>
                  <a:pt x="208" y="156"/>
                </a:lnTo>
                <a:lnTo>
                  <a:pt x="206" y="156"/>
                </a:lnTo>
                <a:lnTo>
                  <a:pt x="195" y="156"/>
                </a:lnTo>
                <a:lnTo>
                  <a:pt x="188" y="156"/>
                </a:lnTo>
                <a:lnTo>
                  <a:pt x="185" y="156"/>
                </a:lnTo>
                <a:lnTo>
                  <a:pt x="180" y="156"/>
                </a:lnTo>
                <a:lnTo>
                  <a:pt x="179" y="156"/>
                </a:lnTo>
                <a:lnTo>
                  <a:pt x="177" y="156"/>
                </a:lnTo>
                <a:lnTo>
                  <a:pt x="176" y="156"/>
                </a:lnTo>
                <a:lnTo>
                  <a:pt x="174" y="156"/>
                </a:lnTo>
                <a:lnTo>
                  <a:pt x="172" y="156"/>
                </a:lnTo>
                <a:lnTo>
                  <a:pt x="171" y="156"/>
                </a:lnTo>
                <a:lnTo>
                  <a:pt x="169" y="156"/>
                </a:lnTo>
                <a:lnTo>
                  <a:pt x="168" y="156"/>
                </a:lnTo>
                <a:lnTo>
                  <a:pt x="166" y="156"/>
                </a:lnTo>
                <a:lnTo>
                  <a:pt x="164" y="156"/>
                </a:lnTo>
                <a:lnTo>
                  <a:pt x="163" y="156"/>
                </a:lnTo>
                <a:lnTo>
                  <a:pt x="161" y="156"/>
                </a:lnTo>
                <a:lnTo>
                  <a:pt x="160" y="156"/>
                </a:lnTo>
                <a:lnTo>
                  <a:pt x="158" y="156"/>
                </a:lnTo>
                <a:lnTo>
                  <a:pt x="156" y="156"/>
                </a:lnTo>
                <a:lnTo>
                  <a:pt x="155" y="156"/>
                </a:lnTo>
                <a:lnTo>
                  <a:pt x="145" y="156"/>
                </a:lnTo>
                <a:lnTo>
                  <a:pt x="116" y="156"/>
                </a:lnTo>
                <a:lnTo>
                  <a:pt x="102" y="156"/>
                </a:lnTo>
                <a:lnTo>
                  <a:pt x="78" y="156"/>
                </a:lnTo>
                <a:lnTo>
                  <a:pt x="76" y="156"/>
                </a:lnTo>
                <a:lnTo>
                  <a:pt x="75" y="156"/>
                </a:lnTo>
                <a:lnTo>
                  <a:pt x="73" y="156"/>
                </a:lnTo>
                <a:lnTo>
                  <a:pt x="72" y="156"/>
                </a:lnTo>
                <a:lnTo>
                  <a:pt x="70" y="156"/>
                </a:lnTo>
                <a:lnTo>
                  <a:pt x="68" y="156"/>
                </a:lnTo>
                <a:lnTo>
                  <a:pt x="67" y="156"/>
                </a:lnTo>
                <a:lnTo>
                  <a:pt x="65" y="156"/>
                </a:lnTo>
                <a:lnTo>
                  <a:pt x="64" y="156"/>
                </a:lnTo>
                <a:lnTo>
                  <a:pt x="62" y="156"/>
                </a:lnTo>
                <a:lnTo>
                  <a:pt x="60" y="156"/>
                </a:lnTo>
                <a:lnTo>
                  <a:pt x="59" y="156"/>
                </a:lnTo>
                <a:lnTo>
                  <a:pt x="57" y="156"/>
                </a:lnTo>
                <a:lnTo>
                  <a:pt x="56" y="156"/>
                </a:lnTo>
                <a:lnTo>
                  <a:pt x="54" y="156"/>
                </a:lnTo>
                <a:lnTo>
                  <a:pt x="52" y="156"/>
                </a:lnTo>
                <a:lnTo>
                  <a:pt x="51" y="156"/>
                </a:lnTo>
                <a:lnTo>
                  <a:pt x="49" y="156"/>
                </a:lnTo>
                <a:lnTo>
                  <a:pt x="48" y="156"/>
                </a:lnTo>
                <a:lnTo>
                  <a:pt x="46" y="156"/>
                </a:lnTo>
                <a:lnTo>
                  <a:pt x="44" y="156"/>
                </a:lnTo>
                <a:lnTo>
                  <a:pt x="43" y="156"/>
                </a:lnTo>
                <a:lnTo>
                  <a:pt x="41" y="156"/>
                </a:lnTo>
                <a:lnTo>
                  <a:pt x="40" y="156"/>
                </a:lnTo>
                <a:lnTo>
                  <a:pt x="38" y="156"/>
                </a:lnTo>
                <a:lnTo>
                  <a:pt x="36" y="156"/>
                </a:lnTo>
                <a:lnTo>
                  <a:pt x="35" y="156"/>
                </a:lnTo>
                <a:lnTo>
                  <a:pt x="33" y="156"/>
                </a:lnTo>
                <a:lnTo>
                  <a:pt x="32" y="156"/>
                </a:lnTo>
                <a:lnTo>
                  <a:pt x="30" y="156"/>
                </a:lnTo>
                <a:lnTo>
                  <a:pt x="28" y="156"/>
                </a:lnTo>
                <a:lnTo>
                  <a:pt x="27" y="156"/>
                </a:lnTo>
                <a:lnTo>
                  <a:pt x="12" y="156"/>
                </a:lnTo>
                <a:lnTo>
                  <a:pt x="0" y="156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2"/>
                </a:lnTo>
                <a:lnTo>
                  <a:pt x="0" y="130"/>
                </a:lnTo>
                <a:lnTo>
                  <a:pt x="0" y="128"/>
                </a:lnTo>
                <a:lnTo>
                  <a:pt x="0" y="120"/>
                </a:lnTo>
                <a:lnTo>
                  <a:pt x="1" y="116"/>
                </a:lnTo>
                <a:lnTo>
                  <a:pt x="1" y="103"/>
                </a:lnTo>
                <a:lnTo>
                  <a:pt x="1" y="96"/>
                </a:lnTo>
                <a:lnTo>
                  <a:pt x="1" y="95"/>
                </a:lnTo>
                <a:lnTo>
                  <a:pt x="1" y="93"/>
                </a:lnTo>
                <a:lnTo>
                  <a:pt x="1" y="92"/>
                </a:lnTo>
                <a:lnTo>
                  <a:pt x="1" y="90"/>
                </a:lnTo>
                <a:lnTo>
                  <a:pt x="1" y="88"/>
                </a:lnTo>
                <a:lnTo>
                  <a:pt x="1" y="77"/>
                </a:lnTo>
                <a:lnTo>
                  <a:pt x="1" y="64"/>
                </a:lnTo>
                <a:lnTo>
                  <a:pt x="1" y="60"/>
                </a:lnTo>
                <a:lnTo>
                  <a:pt x="1" y="44"/>
                </a:lnTo>
                <a:lnTo>
                  <a:pt x="1" y="40"/>
                </a:lnTo>
                <a:lnTo>
                  <a:pt x="1" y="39"/>
                </a:lnTo>
                <a:lnTo>
                  <a:pt x="1" y="37"/>
                </a:lnTo>
                <a:lnTo>
                  <a:pt x="1" y="29"/>
                </a:lnTo>
                <a:lnTo>
                  <a:pt x="1" y="28"/>
                </a:lnTo>
                <a:lnTo>
                  <a:pt x="1" y="26"/>
                </a:lnTo>
                <a:lnTo>
                  <a:pt x="1" y="23"/>
                </a:lnTo>
                <a:lnTo>
                  <a:pt x="1" y="13"/>
                </a:lnTo>
                <a:lnTo>
                  <a:pt x="1" y="10"/>
                </a:lnTo>
                <a:lnTo>
                  <a:pt x="1" y="2"/>
                </a:lnTo>
                <a:lnTo>
                  <a:pt x="1" y="0"/>
                </a:lnTo>
                <a:lnTo>
                  <a:pt x="14" y="0"/>
                </a:lnTo>
                <a:lnTo>
                  <a:pt x="30" y="0"/>
                </a:lnTo>
                <a:lnTo>
                  <a:pt x="40" y="0"/>
                </a:lnTo>
                <a:lnTo>
                  <a:pt x="48" y="0"/>
                </a:lnTo>
                <a:lnTo>
                  <a:pt x="57" y="0"/>
                </a:lnTo>
                <a:lnTo>
                  <a:pt x="59" y="0"/>
                </a:lnTo>
                <a:lnTo>
                  <a:pt x="78" y="0"/>
                </a:lnTo>
                <a:lnTo>
                  <a:pt x="80" y="0"/>
                </a:lnTo>
                <a:lnTo>
                  <a:pt x="84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104" y="0"/>
                </a:lnTo>
                <a:lnTo>
                  <a:pt x="108" y="0"/>
                </a:lnTo>
                <a:lnTo>
                  <a:pt x="116" y="0"/>
                </a:lnTo>
                <a:lnTo>
                  <a:pt x="121" y="0"/>
                </a:lnTo>
                <a:lnTo>
                  <a:pt x="128" y="0"/>
                </a:lnTo>
                <a:lnTo>
                  <a:pt x="136" y="0"/>
                </a:lnTo>
                <a:lnTo>
                  <a:pt x="142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6" y="0"/>
                </a:lnTo>
                <a:lnTo>
                  <a:pt x="171" y="0"/>
                </a:lnTo>
                <a:lnTo>
                  <a:pt x="184" y="0"/>
                </a:lnTo>
                <a:lnTo>
                  <a:pt x="187" y="0"/>
                </a:lnTo>
                <a:lnTo>
                  <a:pt x="193" y="0"/>
                </a:lnTo>
                <a:lnTo>
                  <a:pt x="198" y="0"/>
                </a:lnTo>
                <a:lnTo>
                  <a:pt x="208" y="0"/>
                </a:lnTo>
                <a:lnTo>
                  <a:pt x="212" y="0"/>
                </a:lnTo>
                <a:lnTo>
                  <a:pt x="220" y="0"/>
                </a:lnTo>
                <a:lnTo>
                  <a:pt x="222" y="0"/>
                </a:lnTo>
                <a:close/>
              </a:path>
            </a:pathLst>
          </a:custGeom>
          <a:solidFill>
            <a:srgbClr val="F084B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21"/>
          <p:cNvSpPr>
            <a:spLocks/>
          </p:cNvSpPr>
          <p:nvPr/>
        </p:nvSpPr>
        <p:spPr bwMode="auto">
          <a:xfrm>
            <a:off x="5026026" y="4765676"/>
            <a:ext cx="452438" cy="357188"/>
          </a:xfrm>
          <a:custGeom>
            <a:avLst/>
            <a:gdLst/>
            <a:ahLst/>
            <a:cxnLst>
              <a:cxn ang="0">
                <a:pos x="282" y="219"/>
              </a:cxn>
              <a:cxn ang="0">
                <a:pos x="215" y="225"/>
              </a:cxn>
              <a:cxn ang="0">
                <a:pos x="149" y="225"/>
              </a:cxn>
              <a:cxn ang="0">
                <a:pos x="72" y="225"/>
              </a:cxn>
              <a:cxn ang="0">
                <a:pos x="47" y="164"/>
              </a:cxn>
              <a:cxn ang="0">
                <a:pos x="45" y="110"/>
              </a:cxn>
              <a:cxn ang="0">
                <a:pos x="44" y="70"/>
              </a:cxn>
              <a:cxn ang="0">
                <a:pos x="31" y="25"/>
              </a:cxn>
              <a:cxn ang="0">
                <a:pos x="0" y="19"/>
              </a:cxn>
              <a:cxn ang="0">
                <a:pos x="10" y="4"/>
              </a:cxn>
              <a:cxn ang="0">
                <a:pos x="20" y="9"/>
              </a:cxn>
              <a:cxn ang="0">
                <a:pos x="31" y="3"/>
              </a:cxn>
              <a:cxn ang="0">
                <a:pos x="45" y="6"/>
              </a:cxn>
              <a:cxn ang="0">
                <a:pos x="52" y="8"/>
              </a:cxn>
              <a:cxn ang="0">
                <a:pos x="58" y="12"/>
              </a:cxn>
              <a:cxn ang="0">
                <a:pos x="63" y="9"/>
              </a:cxn>
              <a:cxn ang="0">
                <a:pos x="71" y="12"/>
              </a:cxn>
              <a:cxn ang="0">
                <a:pos x="72" y="20"/>
              </a:cxn>
              <a:cxn ang="0">
                <a:pos x="71" y="30"/>
              </a:cxn>
              <a:cxn ang="0">
                <a:pos x="80" y="35"/>
              </a:cxn>
              <a:cxn ang="0">
                <a:pos x="84" y="41"/>
              </a:cxn>
              <a:cxn ang="0">
                <a:pos x="92" y="41"/>
              </a:cxn>
              <a:cxn ang="0">
                <a:pos x="90" y="48"/>
              </a:cxn>
              <a:cxn ang="0">
                <a:pos x="95" y="40"/>
              </a:cxn>
              <a:cxn ang="0">
                <a:pos x="104" y="41"/>
              </a:cxn>
              <a:cxn ang="0">
                <a:pos x="112" y="38"/>
              </a:cxn>
              <a:cxn ang="0">
                <a:pos x="122" y="43"/>
              </a:cxn>
              <a:cxn ang="0">
                <a:pos x="128" y="40"/>
              </a:cxn>
              <a:cxn ang="0">
                <a:pos x="130" y="49"/>
              </a:cxn>
              <a:cxn ang="0">
                <a:pos x="143" y="51"/>
              </a:cxn>
              <a:cxn ang="0">
                <a:pos x="151" y="62"/>
              </a:cxn>
              <a:cxn ang="0">
                <a:pos x="157" y="70"/>
              </a:cxn>
              <a:cxn ang="0">
                <a:pos x="165" y="78"/>
              </a:cxn>
              <a:cxn ang="0">
                <a:pos x="172" y="89"/>
              </a:cxn>
              <a:cxn ang="0">
                <a:pos x="186" y="89"/>
              </a:cxn>
              <a:cxn ang="0">
                <a:pos x="189" y="94"/>
              </a:cxn>
              <a:cxn ang="0">
                <a:pos x="197" y="96"/>
              </a:cxn>
              <a:cxn ang="0">
                <a:pos x="199" y="102"/>
              </a:cxn>
              <a:cxn ang="0">
                <a:pos x="200" y="108"/>
              </a:cxn>
              <a:cxn ang="0">
                <a:pos x="212" y="118"/>
              </a:cxn>
              <a:cxn ang="0">
                <a:pos x="224" y="121"/>
              </a:cxn>
              <a:cxn ang="0">
                <a:pos x="226" y="131"/>
              </a:cxn>
              <a:cxn ang="0">
                <a:pos x="232" y="134"/>
              </a:cxn>
              <a:cxn ang="0">
                <a:pos x="234" y="137"/>
              </a:cxn>
              <a:cxn ang="0">
                <a:pos x="237" y="140"/>
              </a:cxn>
              <a:cxn ang="0">
                <a:pos x="244" y="142"/>
              </a:cxn>
              <a:cxn ang="0">
                <a:pos x="250" y="150"/>
              </a:cxn>
              <a:cxn ang="0">
                <a:pos x="245" y="153"/>
              </a:cxn>
              <a:cxn ang="0">
                <a:pos x="253" y="160"/>
              </a:cxn>
              <a:cxn ang="0">
                <a:pos x="261" y="166"/>
              </a:cxn>
              <a:cxn ang="0">
                <a:pos x="263" y="172"/>
              </a:cxn>
              <a:cxn ang="0">
                <a:pos x="266" y="160"/>
              </a:cxn>
              <a:cxn ang="0">
                <a:pos x="272" y="168"/>
              </a:cxn>
              <a:cxn ang="0">
                <a:pos x="276" y="171"/>
              </a:cxn>
              <a:cxn ang="0">
                <a:pos x="272" y="174"/>
              </a:cxn>
              <a:cxn ang="0">
                <a:pos x="280" y="168"/>
              </a:cxn>
            </a:cxnLst>
            <a:rect l="0" t="0" r="r" b="b"/>
            <a:pathLst>
              <a:path w="285" h="225">
                <a:moveTo>
                  <a:pt x="285" y="161"/>
                </a:moveTo>
                <a:lnTo>
                  <a:pt x="285" y="166"/>
                </a:lnTo>
                <a:lnTo>
                  <a:pt x="285" y="171"/>
                </a:lnTo>
                <a:lnTo>
                  <a:pt x="285" y="174"/>
                </a:lnTo>
                <a:lnTo>
                  <a:pt x="285" y="177"/>
                </a:lnTo>
                <a:lnTo>
                  <a:pt x="284" y="193"/>
                </a:lnTo>
                <a:lnTo>
                  <a:pt x="284" y="204"/>
                </a:lnTo>
                <a:lnTo>
                  <a:pt x="282" y="219"/>
                </a:lnTo>
                <a:lnTo>
                  <a:pt x="279" y="219"/>
                </a:lnTo>
                <a:lnTo>
                  <a:pt x="279" y="225"/>
                </a:lnTo>
                <a:lnTo>
                  <a:pt x="266" y="225"/>
                </a:lnTo>
                <a:lnTo>
                  <a:pt x="256" y="225"/>
                </a:lnTo>
                <a:lnTo>
                  <a:pt x="253" y="225"/>
                </a:lnTo>
                <a:lnTo>
                  <a:pt x="240" y="225"/>
                </a:lnTo>
                <a:lnTo>
                  <a:pt x="228" y="225"/>
                </a:lnTo>
                <a:lnTo>
                  <a:pt x="215" y="225"/>
                </a:lnTo>
                <a:lnTo>
                  <a:pt x="210" y="225"/>
                </a:lnTo>
                <a:lnTo>
                  <a:pt x="202" y="225"/>
                </a:lnTo>
                <a:lnTo>
                  <a:pt x="189" y="225"/>
                </a:lnTo>
                <a:lnTo>
                  <a:pt x="180" y="225"/>
                </a:lnTo>
                <a:lnTo>
                  <a:pt x="176" y="225"/>
                </a:lnTo>
                <a:lnTo>
                  <a:pt x="175" y="225"/>
                </a:lnTo>
                <a:lnTo>
                  <a:pt x="162" y="225"/>
                </a:lnTo>
                <a:lnTo>
                  <a:pt x="149" y="225"/>
                </a:lnTo>
                <a:lnTo>
                  <a:pt x="148" y="225"/>
                </a:lnTo>
                <a:lnTo>
                  <a:pt x="144" y="225"/>
                </a:lnTo>
                <a:lnTo>
                  <a:pt x="136" y="225"/>
                </a:lnTo>
                <a:lnTo>
                  <a:pt x="124" y="225"/>
                </a:lnTo>
                <a:lnTo>
                  <a:pt x="111" y="225"/>
                </a:lnTo>
                <a:lnTo>
                  <a:pt x="98" y="225"/>
                </a:lnTo>
                <a:lnTo>
                  <a:pt x="85" y="225"/>
                </a:lnTo>
                <a:lnTo>
                  <a:pt x="72" y="225"/>
                </a:lnTo>
                <a:lnTo>
                  <a:pt x="60" y="225"/>
                </a:lnTo>
                <a:lnTo>
                  <a:pt x="47" y="225"/>
                </a:lnTo>
                <a:lnTo>
                  <a:pt x="47" y="214"/>
                </a:lnTo>
                <a:lnTo>
                  <a:pt x="47" y="212"/>
                </a:lnTo>
                <a:lnTo>
                  <a:pt x="47" y="200"/>
                </a:lnTo>
                <a:lnTo>
                  <a:pt x="47" y="187"/>
                </a:lnTo>
                <a:lnTo>
                  <a:pt x="47" y="174"/>
                </a:lnTo>
                <a:lnTo>
                  <a:pt x="47" y="164"/>
                </a:lnTo>
                <a:lnTo>
                  <a:pt x="47" y="161"/>
                </a:lnTo>
                <a:lnTo>
                  <a:pt x="47" y="148"/>
                </a:lnTo>
                <a:lnTo>
                  <a:pt x="44" y="148"/>
                </a:lnTo>
                <a:lnTo>
                  <a:pt x="44" y="136"/>
                </a:lnTo>
                <a:lnTo>
                  <a:pt x="44" y="123"/>
                </a:lnTo>
                <a:lnTo>
                  <a:pt x="44" y="112"/>
                </a:lnTo>
                <a:lnTo>
                  <a:pt x="45" y="112"/>
                </a:lnTo>
                <a:lnTo>
                  <a:pt x="45" y="110"/>
                </a:lnTo>
                <a:lnTo>
                  <a:pt x="45" y="97"/>
                </a:lnTo>
                <a:lnTo>
                  <a:pt x="44" y="96"/>
                </a:lnTo>
                <a:lnTo>
                  <a:pt x="45" y="91"/>
                </a:lnTo>
                <a:lnTo>
                  <a:pt x="45" y="86"/>
                </a:lnTo>
                <a:lnTo>
                  <a:pt x="45" y="83"/>
                </a:lnTo>
                <a:lnTo>
                  <a:pt x="45" y="81"/>
                </a:lnTo>
                <a:lnTo>
                  <a:pt x="45" y="73"/>
                </a:lnTo>
                <a:lnTo>
                  <a:pt x="44" y="70"/>
                </a:lnTo>
                <a:lnTo>
                  <a:pt x="44" y="57"/>
                </a:lnTo>
                <a:lnTo>
                  <a:pt x="44" y="48"/>
                </a:lnTo>
                <a:lnTo>
                  <a:pt x="44" y="44"/>
                </a:lnTo>
                <a:lnTo>
                  <a:pt x="44" y="38"/>
                </a:lnTo>
                <a:lnTo>
                  <a:pt x="44" y="36"/>
                </a:lnTo>
                <a:lnTo>
                  <a:pt x="44" y="32"/>
                </a:lnTo>
                <a:lnTo>
                  <a:pt x="44" y="25"/>
                </a:lnTo>
                <a:lnTo>
                  <a:pt x="31" y="25"/>
                </a:lnTo>
                <a:lnTo>
                  <a:pt x="18" y="25"/>
                </a:lnTo>
                <a:lnTo>
                  <a:pt x="5" y="25"/>
                </a:lnTo>
                <a:lnTo>
                  <a:pt x="5" y="32"/>
                </a:lnTo>
                <a:lnTo>
                  <a:pt x="5" y="38"/>
                </a:lnTo>
                <a:lnTo>
                  <a:pt x="0" y="38"/>
                </a:lnTo>
                <a:lnTo>
                  <a:pt x="0" y="30"/>
                </a:lnTo>
                <a:lnTo>
                  <a:pt x="0" y="20"/>
                </a:lnTo>
                <a:lnTo>
                  <a:pt x="0" y="19"/>
                </a:lnTo>
                <a:lnTo>
                  <a:pt x="0" y="12"/>
                </a:lnTo>
                <a:lnTo>
                  <a:pt x="0" y="11"/>
                </a:lnTo>
                <a:lnTo>
                  <a:pt x="2" y="9"/>
                </a:lnTo>
                <a:lnTo>
                  <a:pt x="4" y="8"/>
                </a:lnTo>
                <a:lnTo>
                  <a:pt x="5" y="6"/>
                </a:lnTo>
                <a:lnTo>
                  <a:pt x="7" y="6"/>
                </a:lnTo>
                <a:lnTo>
                  <a:pt x="8" y="4"/>
                </a:lnTo>
                <a:lnTo>
                  <a:pt x="10" y="4"/>
                </a:lnTo>
                <a:lnTo>
                  <a:pt x="12" y="4"/>
                </a:lnTo>
                <a:lnTo>
                  <a:pt x="12" y="6"/>
                </a:lnTo>
                <a:lnTo>
                  <a:pt x="13" y="8"/>
                </a:lnTo>
                <a:lnTo>
                  <a:pt x="13" y="9"/>
                </a:lnTo>
                <a:lnTo>
                  <a:pt x="15" y="9"/>
                </a:lnTo>
                <a:lnTo>
                  <a:pt x="16" y="9"/>
                </a:lnTo>
                <a:lnTo>
                  <a:pt x="18" y="9"/>
                </a:lnTo>
                <a:lnTo>
                  <a:pt x="20" y="9"/>
                </a:lnTo>
                <a:lnTo>
                  <a:pt x="21" y="8"/>
                </a:lnTo>
                <a:lnTo>
                  <a:pt x="23" y="6"/>
                </a:lnTo>
                <a:lnTo>
                  <a:pt x="23" y="3"/>
                </a:lnTo>
                <a:lnTo>
                  <a:pt x="24" y="1"/>
                </a:lnTo>
                <a:lnTo>
                  <a:pt x="26" y="0"/>
                </a:lnTo>
                <a:lnTo>
                  <a:pt x="28" y="1"/>
                </a:lnTo>
                <a:lnTo>
                  <a:pt x="29" y="1"/>
                </a:lnTo>
                <a:lnTo>
                  <a:pt x="31" y="3"/>
                </a:lnTo>
                <a:lnTo>
                  <a:pt x="32" y="4"/>
                </a:lnTo>
                <a:lnTo>
                  <a:pt x="34" y="4"/>
                </a:lnTo>
                <a:lnTo>
                  <a:pt x="34" y="6"/>
                </a:lnTo>
                <a:lnTo>
                  <a:pt x="36" y="6"/>
                </a:lnTo>
                <a:lnTo>
                  <a:pt x="39" y="4"/>
                </a:lnTo>
                <a:lnTo>
                  <a:pt x="42" y="6"/>
                </a:lnTo>
                <a:lnTo>
                  <a:pt x="44" y="6"/>
                </a:lnTo>
                <a:lnTo>
                  <a:pt x="45" y="6"/>
                </a:lnTo>
                <a:lnTo>
                  <a:pt x="45" y="8"/>
                </a:lnTo>
                <a:lnTo>
                  <a:pt x="47" y="9"/>
                </a:lnTo>
                <a:lnTo>
                  <a:pt x="45" y="11"/>
                </a:lnTo>
                <a:lnTo>
                  <a:pt x="47" y="12"/>
                </a:lnTo>
                <a:lnTo>
                  <a:pt x="48" y="12"/>
                </a:lnTo>
                <a:lnTo>
                  <a:pt x="50" y="11"/>
                </a:lnTo>
                <a:lnTo>
                  <a:pt x="50" y="9"/>
                </a:lnTo>
                <a:lnTo>
                  <a:pt x="52" y="8"/>
                </a:lnTo>
                <a:lnTo>
                  <a:pt x="53" y="8"/>
                </a:lnTo>
                <a:lnTo>
                  <a:pt x="53" y="11"/>
                </a:lnTo>
                <a:lnTo>
                  <a:pt x="53" y="12"/>
                </a:lnTo>
                <a:lnTo>
                  <a:pt x="53" y="14"/>
                </a:lnTo>
                <a:lnTo>
                  <a:pt x="55" y="16"/>
                </a:lnTo>
                <a:lnTo>
                  <a:pt x="56" y="16"/>
                </a:lnTo>
                <a:lnTo>
                  <a:pt x="56" y="14"/>
                </a:lnTo>
                <a:lnTo>
                  <a:pt x="58" y="12"/>
                </a:lnTo>
                <a:lnTo>
                  <a:pt x="58" y="11"/>
                </a:lnTo>
                <a:lnTo>
                  <a:pt x="58" y="9"/>
                </a:lnTo>
                <a:lnTo>
                  <a:pt x="58" y="8"/>
                </a:lnTo>
                <a:lnTo>
                  <a:pt x="60" y="6"/>
                </a:lnTo>
                <a:lnTo>
                  <a:pt x="60" y="4"/>
                </a:lnTo>
                <a:lnTo>
                  <a:pt x="61" y="4"/>
                </a:lnTo>
                <a:lnTo>
                  <a:pt x="63" y="6"/>
                </a:lnTo>
                <a:lnTo>
                  <a:pt x="63" y="9"/>
                </a:lnTo>
                <a:lnTo>
                  <a:pt x="64" y="11"/>
                </a:lnTo>
                <a:lnTo>
                  <a:pt x="64" y="12"/>
                </a:lnTo>
                <a:lnTo>
                  <a:pt x="66" y="14"/>
                </a:lnTo>
                <a:lnTo>
                  <a:pt x="68" y="12"/>
                </a:lnTo>
                <a:lnTo>
                  <a:pt x="69" y="11"/>
                </a:lnTo>
                <a:lnTo>
                  <a:pt x="71" y="9"/>
                </a:lnTo>
                <a:lnTo>
                  <a:pt x="71" y="11"/>
                </a:lnTo>
                <a:lnTo>
                  <a:pt x="71" y="12"/>
                </a:lnTo>
                <a:lnTo>
                  <a:pt x="68" y="14"/>
                </a:lnTo>
                <a:lnTo>
                  <a:pt x="66" y="16"/>
                </a:lnTo>
                <a:lnTo>
                  <a:pt x="64" y="17"/>
                </a:lnTo>
                <a:lnTo>
                  <a:pt x="64" y="19"/>
                </a:lnTo>
                <a:lnTo>
                  <a:pt x="66" y="20"/>
                </a:lnTo>
                <a:lnTo>
                  <a:pt x="68" y="20"/>
                </a:lnTo>
                <a:lnTo>
                  <a:pt x="69" y="20"/>
                </a:lnTo>
                <a:lnTo>
                  <a:pt x="72" y="20"/>
                </a:lnTo>
                <a:lnTo>
                  <a:pt x="74" y="22"/>
                </a:lnTo>
                <a:lnTo>
                  <a:pt x="74" y="24"/>
                </a:lnTo>
                <a:lnTo>
                  <a:pt x="72" y="24"/>
                </a:lnTo>
                <a:lnTo>
                  <a:pt x="71" y="25"/>
                </a:lnTo>
                <a:lnTo>
                  <a:pt x="69" y="27"/>
                </a:lnTo>
                <a:lnTo>
                  <a:pt x="69" y="28"/>
                </a:lnTo>
                <a:lnTo>
                  <a:pt x="69" y="30"/>
                </a:lnTo>
                <a:lnTo>
                  <a:pt x="71" y="30"/>
                </a:lnTo>
                <a:lnTo>
                  <a:pt x="72" y="32"/>
                </a:lnTo>
                <a:lnTo>
                  <a:pt x="74" y="33"/>
                </a:lnTo>
                <a:lnTo>
                  <a:pt x="76" y="33"/>
                </a:lnTo>
                <a:lnTo>
                  <a:pt x="76" y="35"/>
                </a:lnTo>
                <a:lnTo>
                  <a:pt x="76" y="36"/>
                </a:lnTo>
                <a:lnTo>
                  <a:pt x="77" y="36"/>
                </a:lnTo>
                <a:lnTo>
                  <a:pt x="79" y="36"/>
                </a:lnTo>
                <a:lnTo>
                  <a:pt x="80" y="35"/>
                </a:lnTo>
                <a:lnTo>
                  <a:pt x="80" y="36"/>
                </a:lnTo>
                <a:lnTo>
                  <a:pt x="80" y="38"/>
                </a:lnTo>
                <a:lnTo>
                  <a:pt x="79" y="40"/>
                </a:lnTo>
                <a:lnTo>
                  <a:pt x="79" y="41"/>
                </a:lnTo>
                <a:lnTo>
                  <a:pt x="79" y="43"/>
                </a:lnTo>
                <a:lnTo>
                  <a:pt x="80" y="43"/>
                </a:lnTo>
                <a:lnTo>
                  <a:pt x="82" y="43"/>
                </a:lnTo>
                <a:lnTo>
                  <a:pt x="84" y="41"/>
                </a:lnTo>
                <a:lnTo>
                  <a:pt x="84" y="40"/>
                </a:lnTo>
                <a:lnTo>
                  <a:pt x="85" y="38"/>
                </a:lnTo>
                <a:lnTo>
                  <a:pt x="87" y="36"/>
                </a:lnTo>
                <a:lnTo>
                  <a:pt x="88" y="36"/>
                </a:lnTo>
                <a:lnTo>
                  <a:pt x="90" y="36"/>
                </a:lnTo>
                <a:lnTo>
                  <a:pt x="92" y="38"/>
                </a:lnTo>
                <a:lnTo>
                  <a:pt x="92" y="40"/>
                </a:lnTo>
                <a:lnTo>
                  <a:pt x="92" y="41"/>
                </a:lnTo>
                <a:lnTo>
                  <a:pt x="90" y="43"/>
                </a:lnTo>
                <a:lnTo>
                  <a:pt x="87" y="43"/>
                </a:lnTo>
                <a:lnTo>
                  <a:pt x="85" y="44"/>
                </a:lnTo>
                <a:lnTo>
                  <a:pt x="85" y="46"/>
                </a:lnTo>
                <a:lnTo>
                  <a:pt x="85" y="48"/>
                </a:lnTo>
                <a:lnTo>
                  <a:pt x="87" y="49"/>
                </a:lnTo>
                <a:lnTo>
                  <a:pt x="88" y="49"/>
                </a:lnTo>
                <a:lnTo>
                  <a:pt x="90" y="48"/>
                </a:lnTo>
                <a:lnTo>
                  <a:pt x="92" y="48"/>
                </a:lnTo>
                <a:lnTo>
                  <a:pt x="95" y="46"/>
                </a:lnTo>
                <a:lnTo>
                  <a:pt x="96" y="44"/>
                </a:lnTo>
                <a:lnTo>
                  <a:pt x="98" y="44"/>
                </a:lnTo>
                <a:lnTo>
                  <a:pt x="100" y="44"/>
                </a:lnTo>
                <a:lnTo>
                  <a:pt x="98" y="43"/>
                </a:lnTo>
                <a:lnTo>
                  <a:pt x="96" y="41"/>
                </a:lnTo>
                <a:lnTo>
                  <a:pt x="95" y="40"/>
                </a:lnTo>
                <a:lnTo>
                  <a:pt x="95" y="38"/>
                </a:lnTo>
                <a:lnTo>
                  <a:pt x="96" y="38"/>
                </a:lnTo>
                <a:lnTo>
                  <a:pt x="96" y="36"/>
                </a:lnTo>
                <a:lnTo>
                  <a:pt x="98" y="38"/>
                </a:lnTo>
                <a:lnTo>
                  <a:pt x="100" y="40"/>
                </a:lnTo>
                <a:lnTo>
                  <a:pt x="101" y="41"/>
                </a:lnTo>
                <a:lnTo>
                  <a:pt x="103" y="41"/>
                </a:lnTo>
                <a:lnTo>
                  <a:pt x="104" y="41"/>
                </a:lnTo>
                <a:lnTo>
                  <a:pt x="106" y="41"/>
                </a:lnTo>
                <a:lnTo>
                  <a:pt x="106" y="40"/>
                </a:lnTo>
                <a:lnTo>
                  <a:pt x="108" y="38"/>
                </a:lnTo>
                <a:lnTo>
                  <a:pt x="109" y="35"/>
                </a:lnTo>
                <a:lnTo>
                  <a:pt x="109" y="33"/>
                </a:lnTo>
                <a:lnTo>
                  <a:pt x="111" y="33"/>
                </a:lnTo>
                <a:lnTo>
                  <a:pt x="112" y="35"/>
                </a:lnTo>
                <a:lnTo>
                  <a:pt x="112" y="38"/>
                </a:lnTo>
                <a:lnTo>
                  <a:pt x="114" y="40"/>
                </a:lnTo>
                <a:lnTo>
                  <a:pt x="116" y="38"/>
                </a:lnTo>
                <a:lnTo>
                  <a:pt x="116" y="40"/>
                </a:lnTo>
                <a:lnTo>
                  <a:pt x="117" y="40"/>
                </a:lnTo>
                <a:lnTo>
                  <a:pt x="119" y="40"/>
                </a:lnTo>
                <a:lnTo>
                  <a:pt x="119" y="41"/>
                </a:lnTo>
                <a:lnTo>
                  <a:pt x="120" y="43"/>
                </a:lnTo>
                <a:lnTo>
                  <a:pt x="122" y="43"/>
                </a:lnTo>
                <a:lnTo>
                  <a:pt x="124" y="43"/>
                </a:lnTo>
                <a:lnTo>
                  <a:pt x="125" y="43"/>
                </a:lnTo>
                <a:lnTo>
                  <a:pt x="125" y="41"/>
                </a:lnTo>
                <a:lnTo>
                  <a:pt x="125" y="40"/>
                </a:lnTo>
                <a:lnTo>
                  <a:pt x="127" y="40"/>
                </a:lnTo>
                <a:lnTo>
                  <a:pt x="127" y="38"/>
                </a:lnTo>
                <a:lnTo>
                  <a:pt x="128" y="38"/>
                </a:lnTo>
                <a:lnTo>
                  <a:pt x="128" y="40"/>
                </a:lnTo>
                <a:lnTo>
                  <a:pt x="130" y="40"/>
                </a:lnTo>
                <a:lnTo>
                  <a:pt x="130" y="43"/>
                </a:lnTo>
                <a:lnTo>
                  <a:pt x="128" y="44"/>
                </a:lnTo>
                <a:lnTo>
                  <a:pt x="128" y="46"/>
                </a:lnTo>
                <a:lnTo>
                  <a:pt x="127" y="48"/>
                </a:lnTo>
                <a:lnTo>
                  <a:pt x="127" y="49"/>
                </a:lnTo>
                <a:lnTo>
                  <a:pt x="128" y="49"/>
                </a:lnTo>
                <a:lnTo>
                  <a:pt x="130" y="49"/>
                </a:lnTo>
                <a:lnTo>
                  <a:pt x="132" y="48"/>
                </a:lnTo>
                <a:lnTo>
                  <a:pt x="133" y="46"/>
                </a:lnTo>
                <a:lnTo>
                  <a:pt x="135" y="46"/>
                </a:lnTo>
                <a:lnTo>
                  <a:pt x="136" y="46"/>
                </a:lnTo>
                <a:lnTo>
                  <a:pt x="138" y="48"/>
                </a:lnTo>
                <a:lnTo>
                  <a:pt x="140" y="48"/>
                </a:lnTo>
                <a:lnTo>
                  <a:pt x="140" y="49"/>
                </a:lnTo>
                <a:lnTo>
                  <a:pt x="143" y="51"/>
                </a:lnTo>
                <a:lnTo>
                  <a:pt x="144" y="51"/>
                </a:lnTo>
                <a:lnTo>
                  <a:pt x="146" y="51"/>
                </a:lnTo>
                <a:lnTo>
                  <a:pt x="146" y="52"/>
                </a:lnTo>
                <a:lnTo>
                  <a:pt x="146" y="54"/>
                </a:lnTo>
                <a:lnTo>
                  <a:pt x="148" y="57"/>
                </a:lnTo>
                <a:lnTo>
                  <a:pt x="149" y="59"/>
                </a:lnTo>
                <a:lnTo>
                  <a:pt x="149" y="60"/>
                </a:lnTo>
                <a:lnTo>
                  <a:pt x="151" y="62"/>
                </a:lnTo>
                <a:lnTo>
                  <a:pt x="151" y="64"/>
                </a:lnTo>
                <a:lnTo>
                  <a:pt x="149" y="67"/>
                </a:lnTo>
                <a:lnTo>
                  <a:pt x="151" y="68"/>
                </a:lnTo>
                <a:lnTo>
                  <a:pt x="151" y="70"/>
                </a:lnTo>
                <a:lnTo>
                  <a:pt x="152" y="72"/>
                </a:lnTo>
                <a:lnTo>
                  <a:pt x="154" y="72"/>
                </a:lnTo>
                <a:lnTo>
                  <a:pt x="156" y="72"/>
                </a:lnTo>
                <a:lnTo>
                  <a:pt x="157" y="70"/>
                </a:lnTo>
                <a:lnTo>
                  <a:pt x="159" y="70"/>
                </a:lnTo>
                <a:lnTo>
                  <a:pt x="160" y="72"/>
                </a:lnTo>
                <a:lnTo>
                  <a:pt x="160" y="73"/>
                </a:lnTo>
                <a:lnTo>
                  <a:pt x="160" y="75"/>
                </a:lnTo>
                <a:lnTo>
                  <a:pt x="160" y="76"/>
                </a:lnTo>
                <a:lnTo>
                  <a:pt x="162" y="78"/>
                </a:lnTo>
                <a:lnTo>
                  <a:pt x="164" y="78"/>
                </a:lnTo>
                <a:lnTo>
                  <a:pt x="165" y="78"/>
                </a:lnTo>
                <a:lnTo>
                  <a:pt x="167" y="76"/>
                </a:lnTo>
                <a:lnTo>
                  <a:pt x="168" y="78"/>
                </a:lnTo>
                <a:lnTo>
                  <a:pt x="170" y="80"/>
                </a:lnTo>
                <a:lnTo>
                  <a:pt x="170" y="81"/>
                </a:lnTo>
                <a:lnTo>
                  <a:pt x="170" y="83"/>
                </a:lnTo>
                <a:lnTo>
                  <a:pt x="170" y="86"/>
                </a:lnTo>
                <a:lnTo>
                  <a:pt x="170" y="88"/>
                </a:lnTo>
                <a:lnTo>
                  <a:pt x="172" y="89"/>
                </a:lnTo>
                <a:lnTo>
                  <a:pt x="173" y="89"/>
                </a:lnTo>
                <a:lnTo>
                  <a:pt x="175" y="91"/>
                </a:lnTo>
                <a:lnTo>
                  <a:pt x="176" y="91"/>
                </a:lnTo>
                <a:lnTo>
                  <a:pt x="178" y="91"/>
                </a:lnTo>
                <a:lnTo>
                  <a:pt x="181" y="89"/>
                </a:lnTo>
                <a:lnTo>
                  <a:pt x="183" y="89"/>
                </a:lnTo>
                <a:lnTo>
                  <a:pt x="184" y="89"/>
                </a:lnTo>
                <a:lnTo>
                  <a:pt x="186" y="89"/>
                </a:lnTo>
                <a:lnTo>
                  <a:pt x="188" y="89"/>
                </a:lnTo>
                <a:lnTo>
                  <a:pt x="191" y="89"/>
                </a:lnTo>
                <a:lnTo>
                  <a:pt x="192" y="89"/>
                </a:lnTo>
                <a:lnTo>
                  <a:pt x="192" y="91"/>
                </a:lnTo>
                <a:lnTo>
                  <a:pt x="194" y="92"/>
                </a:lnTo>
                <a:lnTo>
                  <a:pt x="192" y="94"/>
                </a:lnTo>
                <a:lnTo>
                  <a:pt x="191" y="94"/>
                </a:lnTo>
                <a:lnTo>
                  <a:pt x="189" y="94"/>
                </a:lnTo>
                <a:lnTo>
                  <a:pt x="189" y="96"/>
                </a:lnTo>
                <a:lnTo>
                  <a:pt x="189" y="97"/>
                </a:lnTo>
                <a:lnTo>
                  <a:pt x="191" y="97"/>
                </a:lnTo>
                <a:lnTo>
                  <a:pt x="192" y="97"/>
                </a:lnTo>
                <a:lnTo>
                  <a:pt x="192" y="96"/>
                </a:lnTo>
                <a:lnTo>
                  <a:pt x="196" y="94"/>
                </a:lnTo>
                <a:lnTo>
                  <a:pt x="197" y="94"/>
                </a:lnTo>
                <a:lnTo>
                  <a:pt x="197" y="96"/>
                </a:lnTo>
                <a:lnTo>
                  <a:pt x="197" y="97"/>
                </a:lnTo>
                <a:lnTo>
                  <a:pt x="197" y="99"/>
                </a:lnTo>
                <a:lnTo>
                  <a:pt x="196" y="99"/>
                </a:lnTo>
                <a:lnTo>
                  <a:pt x="196" y="100"/>
                </a:lnTo>
                <a:lnTo>
                  <a:pt x="194" y="100"/>
                </a:lnTo>
                <a:lnTo>
                  <a:pt x="196" y="102"/>
                </a:lnTo>
                <a:lnTo>
                  <a:pt x="197" y="104"/>
                </a:lnTo>
                <a:lnTo>
                  <a:pt x="199" y="102"/>
                </a:lnTo>
                <a:lnTo>
                  <a:pt x="200" y="100"/>
                </a:lnTo>
                <a:lnTo>
                  <a:pt x="202" y="102"/>
                </a:lnTo>
                <a:lnTo>
                  <a:pt x="204" y="105"/>
                </a:lnTo>
                <a:lnTo>
                  <a:pt x="202" y="105"/>
                </a:lnTo>
                <a:lnTo>
                  <a:pt x="200" y="107"/>
                </a:lnTo>
                <a:lnTo>
                  <a:pt x="199" y="107"/>
                </a:lnTo>
                <a:lnTo>
                  <a:pt x="199" y="108"/>
                </a:lnTo>
                <a:lnTo>
                  <a:pt x="200" y="108"/>
                </a:lnTo>
                <a:lnTo>
                  <a:pt x="202" y="108"/>
                </a:lnTo>
                <a:lnTo>
                  <a:pt x="205" y="108"/>
                </a:lnTo>
                <a:lnTo>
                  <a:pt x="207" y="108"/>
                </a:lnTo>
                <a:lnTo>
                  <a:pt x="207" y="110"/>
                </a:lnTo>
                <a:lnTo>
                  <a:pt x="208" y="113"/>
                </a:lnTo>
                <a:lnTo>
                  <a:pt x="210" y="115"/>
                </a:lnTo>
                <a:lnTo>
                  <a:pt x="210" y="116"/>
                </a:lnTo>
                <a:lnTo>
                  <a:pt x="212" y="118"/>
                </a:lnTo>
                <a:lnTo>
                  <a:pt x="213" y="120"/>
                </a:lnTo>
                <a:lnTo>
                  <a:pt x="215" y="120"/>
                </a:lnTo>
                <a:lnTo>
                  <a:pt x="218" y="120"/>
                </a:lnTo>
                <a:lnTo>
                  <a:pt x="220" y="120"/>
                </a:lnTo>
                <a:lnTo>
                  <a:pt x="221" y="120"/>
                </a:lnTo>
                <a:lnTo>
                  <a:pt x="223" y="120"/>
                </a:lnTo>
                <a:lnTo>
                  <a:pt x="223" y="121"/>
                </a:lnTo>
                <a:lnTo>
                  <a:pt x="224" y="121"/>
                </a:lnTo>
                <a:lnTo>
                  <a:pt x="224" y="123"/>
                </a:lnTo>
                <a:lnTo>
                  <a:pt x="224" y="124"/>
                </a:lnTo>
                <a:lnTo>
                  <a:pt x="224" y="126"/>
                </a:lnTo>
                <a:lnTo>
                  <a:pt x="223" y="126"/>
                </a:lnTo>
                <a:lnTo>
                  <a:pt x="224" y="128"/>
                </a:lnTo>
                <a:lnTo>
                  <a:pt x="224" y="129"/>
                </a:lnTo>
                <a:lnTo>
                  <a:pt x="224" y="131"/>
                </a:lnTo>
                <a:lnTo>
                  <a:pt x="226" y="131"/>
                </a:lnTo>
                <a:lnTo>
                  <a:pt x="228" y="131"/>
                </a:lnTo>
                <a:lnTo>
                  <a:pt x="229" y="129"/>
                </a:lnTo>
                <a:lnTo>
                  <a:pt x="231" y="129"/>
                </a:lnTo>
                <a:lnTo>
                  <a:pt x="232" y="129"/>
                </a:lnTo>
                <a:lnTo>
                  <a:pt x="232" y="131"/>
                </a:lnTo>
                <a:lnTo>
                  <a:pt x="234" y="132"/>
                </a:lnTo>
                <a:lnTo>
                  <a:pt x="232" y="132"/>
                </a:lnTo>
                <a:lnTo>
                  <a:pt x="232" y="134"/>
                </a:lnTo>
                <a:lnTo>
                  <a:pt x="231" y="134"/>
                </a:lnTo>
                <a:lnTo>
                  <a:pt x="229" y="136"/>
                </a:lnTo>
                <a:lnTo>
                  <a:pt x="228" y="136"/>
                </a:lnTo>
                <a:lnTo>
                  <a:pt x="228" y="137"/>
                </a:lnTo>
                <a:lnTo>
                  <a:pt x="229" y="139"/>
                </a:lnTo>
                <a:lnTo>
                  <a:pt x="231" y="139"/>
                </a:lnTo>
                <a:lnTo>
                  <a:pt x="231" y="137"/>
                </a:lnTo>
                <a:lnTo>
                  <a:pt x="234" y="137"/>
                </a:lnTo>
                <a:lnTo>
                  <a:pt x="234" y="136"/>
                </a:lnTo>
                <a:lnTo>
                  <a:pt x="236" y="136"/>
                </a:lnTo>
                <a:lnTo>
                  <a:pt x="237" y="136"/>
                </a:lnTo>
                <a:lnTo>
                  <a:pt x="239" y="136"/>
                </a:lnTo>
                <a:lnTo>
                  <a:pt x="240" y="137"/>
                </a:lnTo>
                <a:lnTo>
                  <a:pt x="240" y="139"/>
                </a:lnTo>
                <a:lnTo>
                  <a:pt x="239" y="139"/>
                </a:lnTo>
                <a:lnTo>
                  <a:pt x="237" y="140"/>
                </a:lnTo>
                <a:lnTo>
                  <a:pt x="236" y="140"/>
                </a:lnTo>
                <a:lnTo>
                  <a:pt x="236" y="142"/>
                </a:lnTo>
                <a:lnTo>
                  <a:pt x="236" y="144"/>
                </a:lnTo>
                <a:lnTo>
                  <a:pt x="237" y="145"/>
                </a:lnTo>
                <a:lnTo>
                  <a:pt x="239" y="145"/>
                </a:lnTo>
                <a:lnTo>
                  <a:pt x="240" y="145"/>
                </a:lnTo>
                <a:lnTo>
                  <a:pt x="242" y="144"/>
                </a:lnTo>
                <a:lnTo>
                  <a:pt x="244" y="142"/>
                </a:lnTo>
                <a:lnTo>
                  <a:pt x="245" y="142"/>
                </a:lnTo>
                <a:lnTo>
                  <a:pt x="245" y="144"/>
                </a:lnTo>
                <a:lnTo>
                  <a:pt x="247" y="145"/>
                </a:lnTo>
                <a:lnTo>
                  <a:pt x="247" y="147"/>
                </a:lnTo>
                <a:lnTo>
                  <a:pt x="247" y="148"/>
                </a:lnTo>
                <a:lnTo>
                  <a:pt x="247" y="150"/>
                </a:lnTo>
                <a:lnTo>
                  <a:pt x="248" y="150"/>
                </a:lnTo>
                <a:lnTo>
                  <a:pt x="250" y="150"/>
                </a:lnTo>
                <a:lnTo>
                  <a:pt x="250" y="148"/>
                </a:lnTo>
                <a:lnTo>
                  <a:pt x="252" y="150"/>
                </a:lnTo>
                <a:lnTo>
                  <a:pt x="250" y="150"/>
                </a:lnTo>
                <a:lnTo>
                  <a:pt x="250" y="152"/>
                </a:lnTo>
                <a:lnTo>
                  <a:pt x="248" y="152"/>
                </a:lnTo>
                <a:lnTo>
                  <a:pt x="247" y="152"/>
                </a:lnTo>
                <a:lnTo>
                  <a:pt x="245" y="152"/>
                </a:lnTo>
                <a:lnTo>
                  <a:pt x="245" y="153"/>
                </a:lnTo>
                <a:lnTo>
                  <a:pt x="247" y="153"/>
                </a:lnTo>
                <a:lnTo>
                  <a:pt x="248" y="155"/>
                </a:lnTo>
                <a:lnTo>
                  <a:pt x="250" y="155"/>
                </a:lnTo>
                <a:lnTo>
                  <a:pt x="250" y="156"/>
                </a:lnTo>
                <a:lnTo>
                  <a:pt x="250" y="158"/>
                </a:lnTo>
                <a:lnTo>
                  <a:pt x="250" y="160"/>
                </a:lnTo>
                <a:lnTo>
                  <a:pt x="252" y="160"/>
                </a:lnTo>
                <a:lnTo>
                  <a:pt x="253" y="160"/>
                </a:lnTo>
                <a:lnTo>
                  <a:pt x="255" y="158"/>
                </a:lnTo>
                <a:lnTo>
                  <a:pt x="256" y="158"/>
                </a:lnTo>
                <a:lnTo>
                  <a:pt x="258" y="158"/>
                </a:lnTo>
                <a:lnTo>
                  <a:pt x="261" y="160"/>
                </a:lnTo>
                <a:lnTo>
                  <a:pt x="261" y="161"/>
                </a:lnTo>
                <a:lnTo>
                  <a:pt x="263" y="163"/>
                </a:lnTo>
                <a:lnTo>
                  <a:pt x="263" y="164"/>
                </a:lnTo>
                <a:lnTo>
                  <a:pt x="261" y="166"/>
                </a:lnTo>
                <a:lnTo>
                  <a:pt x="261" y="168"/>
                </a:lnTo>
                <a:lnTo>
                  <a:pt x="260" y="169"/>
                </a:lnTo>
                <a:lnTo>
                  <a:pt x="258" y="169"/>
                </a:lnTo>
                <a:lnTo>
                  <a:pt x="258" y="171"/>
                </a:lnTo>
                <a:lnTo>
                  <a:pt x="258" y="172"/>
                </a:lnTo>
                <a:lnTo>
                  <a:pt x="260" y="172"/>
                </a:lnTo>
                <a:lnTo>
                  <a:pt x="261" y="172"/>
                </a:lnTo>
                <a:lnTo>
                  <a:pt x="263" y="172"/>
                </a:lnTo>
                <a:lnTo>
                  <a:pt x="263" y="171"/>
                </a:lnTo>
                <a:lnTo>
                  <a:pt x="264" y="169"/>
                </a:lnTo>
                <a:lnTo>
                  <a:pt x="264" y="168"/>
                </a:lnTo>
                <a:lnTo>
                  <a:pt x="264" y="166"/>
                </a:lnTo>
                <a:lnTo>
                  <a:pt x="264" y="163"/>
                </a:lnTo>
                <a:lnTo>
                  <a:pt x="264" y="161"/>
                </a:lnTo>
                <a:lnTo>
                  <a:pt x="264" y="160"/>
                </a:lnTo>
                <a:lnTo>
                  <a:pt x="266" y="160"/>
                </a:lnTo>
                <a:lnTo>
                  <a:pt x="268" y="160"/>
                </a:lnTo>
                <a:lnTo>
                  <a:pt x="269" y="160"/>
                </a:lnTo>
                <a:lnTo>
                  <a:pt x="271" y="161"/>
                </a:lnTo>
                <a:lnTo>
                  <a:pt x="272" y="161"/>
                </a:lnTo>
                <a:lnTo>
                  <a:pt x="272" y="163"/>
                </a:lnTo>
                <a:lnTo>
                  <a:pt x="272" y="164"/>
                </a:lnTo>
                <a:lnTo>
                  <a:pt x="272" y="166"/>
                </a:lnTo>
                <a:lnTo>
                  <a:pt x="272" y="168"/>
                </a:lnTo>
                <a:lnTo>
                  <a:pt x="274" y="168"/>
                </a:lnTo>
                <a:lnTo>
                  <a:pt x="276" y="168"/>
                </a:lnTo>
                <a:lnTo>
                  <a:pt x="277" y="168"/>
                </a:lnTo>
                <a:lnTo>
                  <a:pt x="279" y="168"/>
                </a:lnTo>
                <a:lnTo>
                  <a:pt x="279" y="169"/>
                </a:lnTo>
                <a:lnTo>
                  <a:pt x="279" y="171"/>
                </a:lnTo>
                <a:lnTo>
                  <a:pt x="277" y="171"/>
                </a:lnTo>
                <a:lnTo>
                  <a:pt x="276" y="171"/>
                </a:lnTo>
                <a:lnTo>
                  <a:pt x="274" y="171"/>
                </a:lnTo>
                <a:lnTo>
                  <a:pt x="272" y="171"/>
                </a:lnTo>
                <a:lnTo>
                  <a:pt x="272" y="169"/>
                </a:lnTo>
                <a:lnTo>
                  <a:pt x="271" y="169"/>
                </a:lnTo>
                <a:lnTo>
                  <a:pt x="269" y="171"/>
                </a:lnTo>
                <a:lnTo>
                  <a:pt x="269" y="172"/>
                </a:lnTo>
                <a:lnTo>
                  <a:pt x="271" y="174"/>
                </a:lnTo>
                <a:lnTo>
                  <a:pt x="272" y="174"/>
                </a:lnTo>
                <a:lnTo>
                  <a:pt x="274" y="174"/>
                </a:lnTo>
                <a:lnTo>
                  <a:pt x="276" y="172"/>
                </a:lnTo>
                <a:lnTo>
                  <a:pt x="277" y="172"/>
                </a:lnTo>
                <a:lnTo>
                  <a:pt x="279" y="171"/>
                </a:lnTo>
                <a:lnTo>
                  <a:pt x="280" y="171"/>
                </a:lnTo>
                <a:lnTo>
                  <a:pt x="280" y="169"/>
                </a:lnTo>
                <a:lnTo>
                  <a:pt x="282" y="168"/>
                </a:lnTo>
                <a:lnTo>
                  <a:pt x="280" y="168"/>
                </a:lnTo>
                <a:lnTo>
                  <a:pt x="280" y="166"/>
                </a:lnTo>
                <a:lnTo>
                  <a:pt x="279" y="166"/>
                </a:lnTo>
                <a:lnTo>
                  <a:pt x="280" y="164"/>
                </a:lnTo>
                <a:lnTo>
                  <a:pt x="282" y="164"/>
                </a:lnTo>
                <a:lnTo>
                  <a:pt x="284" y="163"/>
                </a:lnTo>
                <a:lnTo>
                  <a:pt x="285" y="161"/>
                </a:lnTo>
                <a:close/>
              </a:path>
            </a:pathLst>
          </a:custGeom>
          <a:solidFill>
            <a:srgbClr val="74A16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2759076" y="5248276"/>
            <a:ext cx="369888" cy="246063"/>
          </a:xfrm>
          <a:custGeom>
            <a:avLst/>
            <a:gdLst/>
            <a:ahLst/>
            <a:cxnLst>
              <a:cxn ang="0">
                <a:pos x="232" y="38"/>
              </a:cxn>
              <a:cxn ang="0">
                <a:pos x="233" y="70"/>
              </a:cxn>
              <a:cxn ang="0">
                <a:pos x="233" y="115"/>
              </a:cxn>
              <a:cxn ang="0">
                <a:pos x="233" y="147"/>
              </a:cxn>
              <a:cxn ang="0">
                <a:pos x="228" y="153"/>
              </a:cxn>
              <a:cxn ang="0">
                <a:pos x="222" y="153"/>
              </a:cxn>
              <a:cxn ang="0">
                <a:pos x="216" y="153"/>
              </a:cxn>
              <a:cxn ang="0">
                <a:pos x="209" y="153"/>
              </a:cxn>
              <a:cxn ang="0">
                <a:pos x="203" y="153"/>
              </a:cxn>
              <a:cxn ang="0">
                <a:pos x="196" y="153"/>
              </a:cxn>
              <a:cxn ang="0">
                <a:pos x="190" y="153"/>
              </a:cxn>
              <a:cxn ang="0">
                <a:pos x="184" y="153"/>
              </a:cxn>
              <a:cxn ang="0">
                <a:pos x="177" y="153"/>
              </a:cxn>
              <a:cxn ang="0">
                <a:pos x="171" y="153"/>
              </a:cxn>
              <a:cxn ang="0">
                <a:pos x="164" y="153"/>
              </a:cxn>
              <a:cxn ang="0">
                <a:pos x="158" y="153"/>
              </a:cxn>
              <a:cxn ang="0">
                <a:pos x="152" y="153"/>
              </a:cxn>
              <a:cxn ang="0">
                <a:pos x="145" y="153"/>
              </a:cxn>
              <a:cxn ang="0">
                <a:pos x="139" y="153"/>
              </a:cxn>
              <a:cxn ang="0">
                <a:pos x="132" y="153"/>
              </a:cxn>
              <a:cxn ang="0">
                <a:pos x="126" y="153"/>
              </a:cxn>
              <a:cxn ang="0">
                <a:pos x="115" y="153"/>
              </a:cxn>
              <a:cxn ang="0">
                <a:pos x="108" y="153"/>
              </a:cxn>
              <a:cxn ang="0">
                <a:pos x="102" y="153"/>
              </a:cxn>
              <a:cxn ang="0">
                <a:pos x="96" y="153"/>
              </a:cxn>
              <a:cxn ang="0">
                <a:pos x="89" y="153"/>
              </a:cxn>
              <a:cxn ang="0">
                <a:pos x="83" y="153"/>
              </a:cxn>
              <a:cxn ang="0">
                <a:pos x="76" y="153"/>
              </a:cxn>
              <a:cxn ang="0">
                <a:pos x="70" y="153"/>
              </a:cxn>
              <a:cxn ang="0">
                <a:pos x="64" y="153"/>
              </a:cxn>
              <a:cxn ang="0">
                <a:pos x="57" y="153"/>
              </a:cxn>
              <a:cxn ang="0">
                <a:pos x="51" y="153"/>
              </a:cxn>
              <a:cxn ang="0">
                <a:pos x="44" y="153"/>
              </a:cxn>
              <a:cxn ang="0">
                <a:pos x="38" y="153"/>
              </a:cxn>
              <a:cxn ang="0">
                <a:pos x="32" y="153"/>
              </a:cxn>
              <a:cxn ang="0">
                <a:pos x="25" y="153"/>
              </a:cxn>
              <a:cxn ang="0">
                <a:pos x="20" y="155"/>
              </a:cxn>
              <a:cxn ang="0">
                <a:pos x="14" y="155"/>
              </a:cxn>
              <a:cxn ang="0">
                <a:pos x="8" y="155"/>
              </a:cxn>
              <a:cxn ang="0">
                <a:pos x="1" y="155"/>
              </a:cxn>
              <a:cxn ang="0">
                <a:pos x="0" y="127"/>
              </a:cxn>
              <a:cxn ang="0">
                <a:pos x="0" y="76"/>
              </a:cxn>
              <a:cxn ang="0">
                <a:pos x="0" y="28"/>
              </a:cxn>
              <a:cxn ang="0">
                <a:pos x="12" y="0"/>
              </a:cxn>
              <a:cxn ang="0">
                <a:pos x="32" y="0"/>
              </a:cxn>
              <a:cxn ang="0">
                <a:pos x="38" y="0"/>
              </a:cxn>
              <a:cxn ang="0">
                <a:pos x="44" y="0"/>
              </a:cxn>
              <a:cxn ang="0">
                <a:pos x="51" y="0"/>
              </a:cxn>
              <a:cxn ang="0">
                <a:pos x="57" y="0"/>
              </a:cxn>
              <a:cxn ang="0">
                <a:pos x="64" y="0"/>
              </a:cxn>
              <a:cxn ang="0">
                <a:pos x="70" y="0"/>
              </a:cxn>
              <a:cxn ang="0">
                <a:pos x="76" y="0"/>
              </a:cxn>
              <a:cxn ang="0">
                <a:pos x="145" y="0"/>
              </a:cxn>
              <a:cxn ang="0">
                <a:pos x="160" y="0"/>
              </a:cxn>
              <a:cxn ang="0">
                <a:pos x="166" y="0"/>
              </a:cxn>
              <a:cxn ang="0">
                <a:pos x="172" y="0"/>
              </a:cxn>
              <a:cxn ang="0">
                <a:pos x="179" y="0"/>
              </a:cxn>
              <a:cxn ang="0">
                <a:pos x="195" y="0"/>
              </a:cxn>
              <a:cxn ang="0">
                <a:pos x="211" y="0"/>
              </a:cxn>
              <a:cxn ang="0">
                <a:pos x="217" y="0"/>
              </a:cxn>
            </a:cxnLst>
            <a:rect l="0" t="0" r="r" b="b"/>
            <a:pathLst>
              <a:path w="233" h="155">
                <a:moveTo>
                  <a:pt x="233" y="0"/>
                </a:moveTo>
                <a:lnTo>
                  <a:pt x="233" y="14"/>
                </a:lnTo>
                <a:lnTo>
                  <a:pt x="233" y="25"/>
                </a:lnTo>
                <a:lnTo>
                  <a:pt x="232" y="38"/>
                </a:lnTo>
                <a:lnTo>
                  <a:pt x="233" y="51"/>
                </a:lnTo>
                <a:lnTo>
                  <a:pt x="233" y="59"/>
                </a:lnTo>
                <a:lnTo>
                  <a:pt x="233" y="64"/>
                </a:lnTo>
                <a:lnTo>
                  <a:pt x="233" y="70"/>
                </a:lnTo>
                <a:lnTo>
                  <a:pt x="233" y="76"/>
                </a:lnTo>
                <a:lnTo>
                  <a:pt x="232" y="89"/>
                </a:lnTo>
                <a:lnTo>
                  <a:pt x="232" y="102"/>
                </a:lnTo>
                <a:lnTo>
                  <a:pt x="233" y="115"/>
                </a:lnTo>
                <a:lnTo>
                  <a:pt x="233" y="118"/>
                </a:lnTo>
                <a:lnTo>
                  <a:pt x="233" y="129"/>
                </a:lnTo>
                <a:lnTo>
                  <a:pt x="233" y="142"/>
                </a:lnTo>
                <a:lnTo>
                  <a:pt x="233" y="147"/>
                </a:lnTo>
                <a:lnTo>
                  <a:pt x="233" y="150"/>
                </a:lnTo>
                <a:lnTo>
                  <a:pt x="233" y="153"/>
                </a:lnTo>
                <a:lnTo>
                  <a:pt x="230" y="153"/>
                </a:lnTo>
                <a:lnTo>
                  <a:pt x="228" y="153"/>
                </a:lnTo>
                <a:lnTo>
                  <a:pt x="227" y="153"/>
                </a:lnTo>
                <a:lnTo>
                  <a:pt x="225" y="153"/>
                </a:lnTo>
                <a:lnTo>
                  <a:pt x="224" y="153"/>
                </a:lnTo>
                <a:lnTo>
                  <a:pt x="222" y="153"/>
                </a:lnTo>
                <a:lnTo>
                  <a:pt x="220" y="153"/>
                </a:lnTo>
                <a:lnTo>
                  <a:pt x="219" y="153"/>
                </a:lnTo>
                <a:lnTo>
                  <a:pt x="217" y="153"/>
                </a:lnTo>
                <a:lnTo>
                  <a:pt x="216" y="153"/>
                </a:lnTo>
                <a:lnTo>
                  <a:pt x="214" y="153"/>
                </a:lnTo>
                <a:lnTo>
                  <a:pt x="212" y="153"/>
                </a:lnTo>
                <a:lnTo>
                  <a:pt x="211" y="153"/>
                </a:lnTo>
                <a:lnTo>
                  <a:pt x="209" y="153"/>
                </a:lnTo>
                <a:lnTo>
                  <a:pt x="208" y="153"/>
                </a:lnTo>
                <a:lnTo>
                  <a:pt x="206" y="153"/>
                </a:lnTo>
                <a:lnTo>
                  <a:pt x="204" y="153"/>
                </a:lnTo>
                <a:lnTo>
                  <a:pt x="203" y="153"/>
                </a:lnTo>
                <a:lnTo>
                  <a:pt x="201" y="153"/>
                </a:lnTo>
                <a:lnTo>
                  <a:pt x="200" y="153"/>
                </a:lnTo>
                <a:lnTo>
                  <a:pt x="198" y="153"/>
                </a:lnTo>
                <a:lnTo>
                  <a:pt x="196" y="153"/>
                </a:lnTo>
                <a:lnTo>
                  <a:pt x="195" y="153"/>
                </a:lnTo>
                <a:lnTo>
                  <a:pt x="193" y="153"/>
                </a:lnTo>
                <a:lnTo>
                  <a:pt x="192" y="153"/>
                </a:lnTo>
                <a:lnTo>
                  <a:pt x="190" y="153"/>
                </a:lnTo>
                <a:lnTo>
                  <a:pt x="188" y="153"/>
                </a:lnTo>
                <a:lnTo>
                  <a:pt x="187" y="153"/>
                </a:lnTo>
                <a:lnTo>
                  <a:pt x="185" y="153"/>
                </a:lnTo>
                <a:lnTo>
                  <a:pt x="184" y="153"/>
                </a:lnTo>
                <a:lnTo>
                  <a:pt x="182" y="153"/>
                </a:lnTo>
                <a:lnTo>
                  <a:pt x="180" y="153"/>
                </a:lnTo>
                <a:lnTo>
                  <a:pt x="179" y="153"/>
                </a:lnTo>
                <a:lnTo>
                  <a:pt x="177" y="153"/>
                </a:lnTo>
                <a:lnTo>
                  <a:pt x="176" y="153"/>
                </a:lnTo>
                <a:lnTo>
                  <a:pt x="174" y="153"/>
                </a:lnTo>
                <a:lnTo>
                  <a:pt x="172" y="153"/>
                </a:lnTo>
                <a:lnTo>
                  <a:pt x="171" y="153"/>
                </a:lnTo>
                <a:lnTo>
                  <a:pt x="169" y="153"/>
                </a:lnTo>
                <a:lnTo>
                  <a:pt x="168" y="153"/>
                </a:lnTo>
                <a:lnTo>
                  <a:pt x="166" y="153"/>
                </a:lnTo>
                <a:lnTo>
                  <a:pt x="164" y="153"/>
                </a:lnTo>
                <a:lnTo>
                  <a:pt x="163" y="153"/>
                </a:lnTo>
                <a:lnTo>
                  <a:pt x="161" y="153"/>
                </a:lnTo>
                <a:lnTo>
                  <a:pt x="160" y="153"/>
                </a:lnTo>
                <a:lnTo>
                  <a:pt x="158" y="153"/>
                </a:lnTo>
                <a:lnTo>
                  <a:pt x="156" y="153"/>
                </a:lnTo>
                <a:lnTo>
                  <a:pt x="155" y="153"/>
                </a:lnTo>
                <a:lnTo>
                  <a:pt x="153" y="153"/>
                </a:lnTo>
                <a:lnTo>
                  <a:pt x="152" y="153"/>
                </a:lnTo>
                <a:lnTo>
                  <a:pt x="150" y="153"/>
                </a:lnTo>
                <a:lnTo>
                  <a:pt x="148" y="153"/>
                </a:lnTo>
                <a:lnTo>
                  <a:pt x="147" y="153"/>
                </a:lnTo>
                <a:lnTo>
                  <a:pt x="145" y="153"/>
                </a:lnTo>
                <a:lnTo>
                  <a:pt x="144" y="153"/>
                </a:lnTo>
                <a:lnTo>
                  <a:pt x="142" y="153"/>
                </a:lnTo>
                <a:lnTo>
                  <a:pt x="140" y="153"/>
                </a:lnTo>
                <a:lnTo>
                  <a:pt x="139" y="153"/>
                </a:lnTo>
                <a:lnTo>
                  <a:pt x="137" y="153"/>
                </a:lnTo>
                <a:lnTo>
                  <a:pt x="136" y="153"/>
                </a:lnTo>
                <a:lnTo>
                  <a:pt x="134" y="153"/>
                </a:lnTo>
                <a:lnTo>
                  <a:pt x="132" y="153"/>
                </a:lnTo>
                <a:lnTo>
                  <a:pt x="131" y="153"/>
                </a:lnTo>
                <a:lnTo>
                  <a:pt x="129" y="153"/>
                </a:lnTo>
                <a:lnTo>
                  <a:pt x="128" y="153"/>
                </a:lnTo>
                <a:lnTo>
                  <a:pt x="126" y="153"/>
                </a:lnTo>
                <a:lnTo>
                  <a:pt x="124" y="153"/>
                </a:lnTo>
                <a:lnTo>
                  <a:pt x="118" y="153"/>
                </a:lnTo>
                <a:lnTo>
                  <a:pt x="116" y="153"/>
                </a:lnTo>
                <a:lnTo>
                  <a:pt x="115" y="153"/>
                </a:lnTo>
                <a:lnTo>
                  <a:pt x="113" y="153"/>
                </a:lnTo>
                <a:lnTo>
                  <a:pt x="112" y="153"/>
                </a:lnTo>
                <a:lnTo>
                  <a:pt x="110" y="153"/>
                </a:lnTo>
                <a:lnTo>
                  <a:pt x="108" y="153"/>
                </a:lnTo>
                <a:lnTo>
                  <a:pt x="107" y="153"/>
                </a:lnTo>
                <a:lnTo>
                  <a:pt x="105" y="153"/>
                </a:lnTo>
                <a:lnTo>
                  <a:pt x="104" y="153"/>
                </a:lnTo>
                <a:lnTo>
                  <a:pt x="102" y="153"/>
                </a:lnTo>
                <a:lnTo>
                  <a:pt x="100" y="153"/>
                </a:lnTo>
                <a:lnTo>
                  <a:pt x="99" y="153"/>
                </a:lnTo>
                <a:lnTo>
                  <a:pt x="97" y="153"/>
                </a:lnTo>
                <a:lnTo>
                  <a:pt x="96" y="153"/>
                </a:lnTo>
                <a:lnTo>
                  <a:pt x="94" y="153"/>
                </a:lnTo>
                <a:lnTo>
                  <a:pt x="92" y="153"/>
                </a:lnTo>
                <a:lnTo>
                  <a:pt x="91" y="153"/>
                </a:lnTo>
                <a:lnTo>
                  <a:pt x="89" y="153"/>
                </a:lnTo>
                <a:lnTo>
                  <a:pt x="88" y="153"/>
                </a:lnTo>
                <a:lnTo>
                  <a:pt x="86" y="153"/>
                </a:lnTo>
                <a:lnTo>
                  <a:pt x="84" y="153"/>
                </a:lnTo>
                <a:lnTo>
                  <a:pt x="83" y="153"/>
                </a:lnTo>
                <a:lnTo>
                  <a:pt x="81" y="153"/>
                </a:lnTo>
                <a:lnTo>
                  <a:pt x="80" y="153"/>
                </a:lnTo>
                <a:lnTo>
                  <a:pt x="78" y="153"/>
                </a:lnTo>
                <a:lnTo>
                  <a:pt x="76" y="153"/>
                </a:lnTo>
                <a:lnTo>
                  <a:pt x="75" y="153"/>
                </a:lnTo>
                <a:lnTo>
                  <a:pt x="73" y="153"/>
                </a:lnTo>
                <a:lnTo>
                  <a:pt x="72" y="153"/>
                </a:lnTo>
                <a:lnTo>
                  <a:pt x="70" y="153"/>
                </a:lnTo>
                <a:lnTo>
                  <a:pt x="68" y="153"/>
                </a:lnTo>
                <a:lnTo>
                  <a:pt x="67" y="153"/>
                </a:lnTo>
                <a:lnTo>
                  <a:pt x="65" y="153"/>
                </a:lnTo>
                <a:lnTo>
                  <a:pt x="64" y="153"/>
                </a:lnTo>
                <a:lnTo>
                  <a:pt x="62" y="153"/>
                </a:lnTo>
                <a:lnTo>
                  <a:pt x="60" y="153"/>
                </a:lnTo>
                <a:lnTo>
                  <a:pt x="59" y="153"/>
                </a:lnTo>
                <a:lnTo>
                  <a:pt x="57" y="153"/>
                </a:lnTo>
                <a:lnTo>
                  <a:pt x="56" y="153"/>
                </a:lnTo>
                <a:lnTo>
                  <a:pt x="54" y="153"/>
                </a:lnTo>
                <a:lnTo>
                  <a:pt x="52" y="153"/>
                </a:lnTo>
                <a:lnTo>
                  <a:pt x="51" y="153"/>
                </a:lnTo>
                <a:lnTo>
                  <a:pt x="49" y="153"/>
                </a:lnTo>
                <a:lnTo>
                  <a:pt x="48" y="153"/>
                </a:lnTo>
                <a:lnTo>
                  <a:pt x="46" y="153"/>
                </a:lnTo>
                <a:lnTo>
                  <a:pt x="44" y="153"/>
                </a:lnTo>
                <a:lnTo>
                  <a:pt x="43" y="153"/>
                </a:lnTo>
                <a:lnTo>
                  <a:pt x="41" y="153"/>
                </a:lnTo>
                <a:lnTo>
                  <a:pt x="40" y="153"/>
                </a:lnTo>
                <a:lnTo>
                  <a:pt x="38" y="153"/>
                </a:lnTo>
                <a:lnTo>
                  <a:pt x="36" y="153"/>
                </a:lnTo>
                <a:lnTo>
                  <a:pt x="35" y="153"/>
                </a:lnTo>
                <a:lnTo>
                  <a:pt x="33" y="153"/>
                </a:lnTo>
                <a:lnTo>
                  <a:pt x="32" y="153"/>
                </a:lnTo>
                <a:lnTo>
                  <a:pt x="30" y="153"/>
                </a:lnTo>
                <a:lnTo>
                  <a:pt x="28" y="153"/>
                </a:lnTo>
                <a:lnTo>
                  <a:pt x="27" y="153"/>
                </a:lnTo>
                <a:lnTo>
                  <a:pt x="25" y="153"/>
                </a:lnTo>
                <a:lnTo>
                  <a:pt x="24" y="153"/>
                </a:lnTo>
                <a:lnTo>
                  <a:pt x="24" y="155"/>
                </a:lnTo>
                <a:lnTo>
                  <a:pt x="22" y="155"/>
                </a:lnTo>
                <a:lnTo>
                  <a:pt x="20" y="155"/>
                </a:lnTo>
                <a:lnTo>
                  <a:pt x="19" y="155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0" y="155"/>
                </a:lnTo>
                <a:lnTo>
                  <a:pt x="0" y="153"/>
                </a:lnTo>
                <a:lnTo>
                  <a:pt x="0" y="140"/>
                </a:lnTo>
                <a:lnTo>
                  <a:pt x="0" y="127"/>
                </a:lnTo>
                <a:lnTo>
                  <a:pt x="0" y="115"/>
                </a:lnTo>
                <a:lnTo>
                  <a:pt x="0" y="102"/>
                </a:lnTo>
                <a:lnTo>
                  <a:pt x="0" y="89"/>
                </a:lnTo>
                <a:lnTo>
                  <a:pt x="0" y="76"/>
                </a:lnTo>
                <a:lnTo>
                  <a:pt x="0" y="64"/>
                </a:lnTo>
                <a:lnTo>
                  <a:pt x="0" y="44"/>
                </a:lnTo>
                <a:lnTo>
                  <a:pt x="0" y="38"/>
                </a:lnTo>
                <a:lnTo>
                  <a:pt x="0" y="28"/>
                </a:lnTo>
                <a:lnTo>
                  <a:pt x="0" y="25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102" y="0"/>
                </a:lnTo>
                <a:lnTo>
                  <a:pt x="116" y="0"/>
                </a:lnTo>
                <a:lnTo>
                  <a:pt x="145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5" y="0"/>
                </a:lnTo>
                <a:lnTo>
                  <a:pt x="188" y="0"/>
                </a:lnTo>
                <a:lnTo>
                  <a:pt x="19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33" y="0"/>
                </a:lnTo>
                <a:close/>
              </a:path>
            </a:pathLst>
          </a:custGeom>
          <a:solidFill>
            <a:srgbClr val="626E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3705226" y="3940176"/>
            <a:ext cx="511175" cy="190500"/>
          </a:xfrm>
          <a:custGeom>
            <a:avLst/>
            <a:gdLst/>
            <a:ahLst/>
            <a:cxnLst>
              <a:cxn ang="0">
                <a:pos x="296" y="120"/>
              </a:cxn>
              <a:cxn ang="0">
                <a:pos x="276" y="120"/>
              </a:cxn>
              <a:cxn ang="0">
                <a:pos x="268" y="118"/>
              </a:cxn>
              <a:cxn ang="0">
                <a:pos x="258" y="118"/>
              </a:cxn>
              <a:cxn ang="0">
                <a:pos x="248" y="118"/>
              </a:cxn>
              <a:cxn ang="0">
                <a:pos x="239" y="118"/>
              </a:cxn>
              <a:cxn ang="0">
                <a:pos x="229" y="118"/>
              </a:cxn>
              <a:cxn ang="0">
                <a:pos x="220" y="118"/>
              </a:cxn>
              <a:cxn ang="0">
                <a:pos x="212" y="120"/>
              </a:cxn>
              <a:cxn ang="0">
                <a:pos x="204" y="118"/>
              </a:cxn>
              <a:cxn ang="0">
                <a:pos x="196" y="120"/>
              </a:cxn>
              <a:cxn ang="0">
                <a:pos x="186" y="120"/>
              </a:cxn>
              <a:cxn ang="0">
                <a:pos x="176" y="120"/>
              </a:cxn>
              <a:cxn ang="0">
                <a:pos x="167" y="120"/>
              </a:cxn>
              <a:cxn ang="0">
                <a:pos x="157" y="120"/>
              </a:cxn>
              <a:cxn ang="0">
                <a:pos x="148" y="120"/>
              </a:cxn>
              <a:cxn ang="0">
                <a:pos x="138" y="120"/>
              </a:cxn>
              <a:cxn ang="0">
                <a:pos x="128" y="120"/>
              </a:cxn>
              <a:cxn ang="0">
                <a:pos x="119" y="120"/>
              </a:cxn>
              <a:cxn ang="0">
                <a:pos x="109" y="120"/>
              </a:cxn>
              <a:cxn ang="0">
                <a:pos x="100" y="120"/>
              </a:cxn>
              <a:cxn ang="0">
                <a:pos x="90" y="120"/>
              </a:cxn>
              <a:cxn ang="0">
                <a:pos x="80" y="120"/>
              </a:cxn>
              <a:cxn ang="0">
                <a:pos x="56" y="120"/>
              </a:cxn>
              <a:cxn ang="0">
                <a:pos x="47" y="120"/>
              </a:cxn>
              <a:cxn ang="0">
                <a:pos x="37" y="120"/>
              </a:cxn>
              <a:cxn ang="0">
                <a:pos x="28" y="120"/>
              </a:cxn>
              <a:cxn ang="0">
                <a:pos x="18" y="120"/>
              </a:cxn>
              <a:cxn ang="0">
                <a:pos x="8" y="120"/>
              </a:cxn>
              <a:cxn ang="0">
                <a:pos x="8" y="110"/>
              </a:cxn>
              <a:cxn ang="0">
                <a:pos x="8" y="80"/>
              </a:cxn>
              <a:cxn ang="0">
                <a:pos x="8" y="70"/>
              </a:cxn>
              <a:cxn ang="0">
                <a:pos x="8" y="60"/>
              </a:cxn>
              <a:cxn ang="0">
                <a:pos x="8" y="51"/>
              </a:cxn>
              <a:cxn ang="0">
                <a:pos x="8" y="41"/>
              </a:cxn>
              <a:cxn ang="0">
                <a:pos x="0" y="40"/>
              </a:cxn>
              <a:cxn ang="0">
                <a:pos x="66" y="1"/>
              </a:cxn>
              <a:cxn ang="0">
                <a:pos x="109" y="1"/>
              </a:cxn>
              <a:cxn ang="0">
                <a:pos x="119" y="1"/>
              </a:cxn>
              <a:cxn ang="0">
                <a:pos x="128" y="1"/>
              </a:cxn>
              <a:cxn ang="0">
                <a:pos x="138" y="1"/>
              </a:cxn>
              <a:cxn ang="0">
                <a:pos x="168" y="1"/>
              </a:cxn>
              <a:cxn ang="0">
                <a:pos x="237" y="1"/>
              </a:cxn>
              <a:cxn ang="0">
                <a:pos x="244" y="67"/>
              </a:cxn>
              <a:cxn ang="0">
                <a:pos x="253" y="67"/>
              </a:cxn>
              <a:cxn ang="0">
                <a:pos x="263" y="67"/>
              </a:cxn>
              <a:cxn ang="0">
                <a:pos x="272" y="67"/>
              </a:cxn>
              <a:cxn ang="0">
                <a:pos x="282" y="67"/>
              </a:cxn>
              <a:cxn ang="0">
                <a:pos x="292" y="67"/>
              </a:cxn>
              <a:cxn ang="0">
                <a:pos x="301" y="67"/>
              </a:cxn>
              <a:cxn ang="0">
                <a:pos x="311" y="67"/>
              </a:cxn>
              <a:cxn ang="0">
                <a:pos x="320" y="67"/>
              </a:cxn>
              <a:cxn ang="0">
                <a:pos x="322" y="92"/>
              </a:cxn>
            </a:cxnLst>
            <a:rect l="0" t="0" r="r" b="b"/>
            <a:pathLst>
              <a:path w="322" h="120">
                <a:moveTo>
                  <a:pt x="322" y="120"/>
                </a:moveTo>
                <a:lnTo>
                  <a:pt x="320" y="120"/>
                </a:lnTo>
                <a:lnTo>
                  <a:pt x="317" y="120"/>
                </a:lnTo>
                <a:lnTo>
                  <a:pt x="309" y="120"/>
                </a:lnTo>
                <a:lnTo>
                  <a:pt x="298" y="120"/>
                </a:lnTo>
                <a:lnTo>
                  <a:pt x="296" y="120"/>
                </a:lnTo>
                <a:lnTo>
                  <a:pt x="284" y="120"/>
                </a:lnTo>
                <a:lnTo>
                  <a:pt x="282" y="120"/>
                </a:lnTo>
                <a:lnTo>
                  <a:pt x="280" y="120"/>
                </a:lnTo>
                <a:lnTo>
                  <a:pt x="279" y="120"/>
                </a:lnTo>
                <a:lnTo>
                  <a:pt x="277" y="120"/>
                </a:lnTo>
                <a:lnTo>
                  <a:pt x="276" y="120"/>
                </a:lnTo>
                <a:lnTo>
                  <a:pt x="274" y="120"/>
                </a:lnTo>
                <a:lnTo>
                  <a:pt x="272" y="120"/>
                </a:lnTo>
                <a:lnTo>
                  <a:pt x="272" y="118"/>
                </a:lnTo>
                <a:lnTo>
                  <a:pt x="271" y="118"/>
                </a:lnTo>
                <a:lnTo>
                  <a:pt x="269" y="118"/>
                </a:lnTo>
                <a:lnTo>
                  <a:pt x="268" y="118"/>
                </a:lnTo>
                <a:lnTo>
                  <a:pt x="266" y="118"/>
                </a:lnTo>
                <a:lnTo>
                  <a:pt x="264" y="118"/>
                </a:lnTo>
                <a:lnTo>
                  <a:pt x="263" y="118"/>
                </a:lnTo>
                <a:lnTo>
                  <a:pt x="261" y="118"/>
                </a:lnTo>
                <a:lnTo>
                  <a:pt x="260" y="118"/>
                </a:lnTo>
                <a:lnTo>
                  <a:pt x="258" y="118"/>
                </a:lnTo>
                <a:lnTo>
                  <a:pt x="256" y="118"/>
                </a:lnTo>
                <a:lnTo>
                  <a:pt x="255" y="118"/>
                </a:lnTo>
                <a:lnTo>
                  <a:pt x="253" y="118"/>
                </a:lnTo>
                <a:lnTo>
                  <a:pt x="252" y="118"/>
                </a:lnTo>
                <a:lnTo>
                  <a:pt x="250" y="118"/>
                </a:lnTo>
                <a:lnTo>
                  <a:pt x="248" y="118"/>
                </a:lnTo>
                <a:lnTo>
                  <a:pt x="247" y="118"/>
                </a:lnTo>
                <a:lnTo>
                  <a:pt x="245" y="118"/>
                </a:lnTo>
                <a:lnTo>
                  <a:pt x="244" y="118"/>
                </a:lnTo>
                <a:lnTo>
                  <a:pt x="242" y="118"/>
                </a:lnTo>
                <a:lnTo>
                  <a:pt x="240" y="118"/>
                </a:lnTo>
                <a:lnTo>
                  <a:pt x="239" y="118"/>
                </a:lnTo>
                <a:lnTo>
                  <a:pt x="237" y="118"/>
                </a:lnTo>
                <a:lnTo>
                  <a:pt x="236" y="118"/>
                </a:lnTo>
                <a:lnTo>
                  <a:pt x="234" y="118"/>
                </a:lnTo>
                <a:lnTo>
                  <a:pt x="232" y="118"/>
                </a:lnTo>
                <a:lnTo>
                  <a:pt x="231" y="118"/>
                </a:lnTo>
                <a:lnTo>
                  <a:pt x="229" y="118"/>
                </a:lnTo>
                <a:lnTo>
                  <a:pt x="228" y="118"/>
                </a:lnTo>
                <a:lnTo>
                  <a:pt x="226" y="118"/>
                </a:lnTo>
                <a:lnTo>
                  <a:pt x="224" y="118"/>
                </a:lnTo>
                <a:lnTo>
                  <a:pt x="223" y="118"/>
                </a:lnTo>
                <a:lnTo>
                  <a:pt x="221" y="118"/>
                </a:lnTo>
                <a:lnTo>
                  <a:pt x="220" y="118"/>
                </a:lnTo>
                <a:lnTo>
                  <a:pt x="218" y="118"/>
                </a:lnTo>
                <a:lnTo>
                  <a:pt x="216" y="118"/>
                </a:lnTo>
                <a:lnTo>
                  <a:pt x="215" y="118"/>
                </a:lnTo>
                <a:lnTo>
                  <a:pt x="213" y="118"/>
                </a:lnTo>
                <a:lnTo>
                  <a:pt x="213" y="120"/>
                </a:lnTo>
                <a:lnTo>
                  <a:pt x="212" y="120"/>
                </a:lnTo>
                <a:lnTo>
                  <a:pt x="210" y="120"/>
                </a:lnTo>
                <a:lnTo>
                  <a:pt x="208" y="120"/>
                </a:lnTo>
                <a:lnTo>
                  <a:pt x="207" y="120"/>
                </a:lnTo>
                <a:lnTo>
                  <a:pt x="205" y="120"/>
                </a:lnTo>
                <a:lnTo>
                  <a:pt x="205" y="118"/>
                </a:lnTo>
                <a:lnTo>
                  <a:pt x="204" y="118"/>
                </a:lnTo>
                <a:lnTo>
                  <a:pt x="202" y="118"/>
                </a:lnTo>
                <a:lnTo>
                  <a:pt x="200" y="118"/>
                </a:lnTo>
                <a:lnTo>
                  <a:pt x="200" y="120"/>
                </a:lnTo>
                <a:lnTo>
                  <a:pt x="199" y="120"/>
                </a:lnTo>
                <a:lnTo>
                  <a:pt x="197" y="120"/>
                </a:lnTo>
                <a:lnTo>
                  <a:pt x="196" y="120"/>
                </a:lnTo>
                <a:lnTo>
                  <a:pt x="194" y="120"/>
                </a:lnTo>
                <a:lnTo>
                  <a:pt x="192" y="120"/>
                </a:lnTo>
                <a:lnTo>
                  <a:pt x="191" y="120"/>
                </a:lnTo>
                <a:lnTo>
                  <a:pt x="189" y="120"/>
                </a:lnTo>
                <a:lnTo>
                  <a:pt x="188" y="120"/>
                </a:lnTo>
                <a:lnTo>
                  <a:pt x="186" y="120"/>
                </a:lnTo>
                <a:lnTo>
                  <a:pt x="184" y="120"/>
                </a:lnTo>
                <a:lnTo>
                  <a:pt x="183" y="120"/>
                </a:lnTo>
                <a:lnTo>
                  <a:pt x="181" y="120"/>
                </a:lnTo>
                <a:lnTo>
                  <a:pt x="180" y="120"/>
                </a:lnTo>
                <a:lnTo>
                  <a:pt x="178" y="120"/>
                </a:lnTo>
                <a:lnTo>
                  <a:pt x="176" y="120"/>
                </a:lnTo>
                <a:lnTo>
                  <a:pt x="175" y="120"/>
                </a:lnTo>
                <a:lnTo>
                  <a:pt x="173" y="120"/>
                </a:lnTo>
                <a:lnTo>
                  <a:pt x="172" y="120"/>
                </a:lnTo>
                <a:lnTo>
                  <a:pt x="170" y="120"/>
                </a:lnTo>
                <a:lnTo>
                  <a:pt x="168" y="120"/>
                </a:lnTo>
                <a:lnTo>
                  <a:pt x="167" y="120"/>
                </a:lnTo>
                <a:lnTo>
                  <a:pt x="165" y="120"/>
                </a:lnTo>
                <a:lnTo>
                  <a:pt x="164" y="120"/>
                </a:lnTo>
                <a:lnTo>
                  <a:pt x="162" y="120"/>
                </a:lnTo>
                <a:lnTo>
                  <a:pt x="160" y="120"/>
                </a:lnTo>
                <a:lnTo>
                  <a:pt x="159" y="120"/>
                </a:lnTo>
                <a:lnTo>
                  <a:pt x="157" y="120"/>
                </a:lnTo>
                <a:lnTo>
                  <a:pt x="156" y="120"/>
                </a:lnTo>
                <a:lnTo>
                  <a:pt x="154" y="120"/>
                </a:lnTo>
                <a:lnTo>
                  <a:pt x="152" y="120"/>
                </a:lnTo>
                <a:lnTo>
                  <a:pt x="151" y="120"/>
                </a:lnTo>
                <a:lnTo>
                  <a:pt x="149" y="120"/>
                </a:lnTo>
                <a:lnTo>
                  <a:pt x="148" y="120"/>
                </a:lnTo>
                <a:lnTo>
                  <a:pt x="146" y="120"/>
                </a:lnTo>
                <a:lnTo>
                  <a:pt x="144" y="120"/>
                </a:lnTo>
                <a:lnTo>
                  <a:pt x="143" y="120"/>
                </a:lnTo>
                <a:lnTo>
                  <a:pt x="141" y="120"/>
                </a:lnTo>
                <a:lnTo>
                  <a:pt x="140" y="120"/>
                </a:lnTo>
                <a:lnTo>
                  <a:pt x="138" y="120"/>
                </a:lnTo>
                <a:lnTo>
                  <a:pt x="136" y="120"/>
                </a:lnTo>
                <a:lnTo>
                  <a:pt x="135" y="120"/>
                </a:lnTo>
                <a:lnTo>
                  <a:pt x="133" y="120"/>
                </a:lnTo>
                <a:lnTo>
                  <a:pt x="132" y="120"/>
                </a:lnTo>
                <a:lnTo>
                  <a:pt x="130" y="120"/>
                </a:lnTo>
                <a:lnTo>
                  <a:pt x="128" y="120"/>
                </a:lnTo>
                <a:lnTo>
                  <a:pt x="127" y="120"/>
                </a:lnTo>
                <a:lnTo>
                  <a:pt x="125" y="120"/>
                </a:lnTo>
                <a:lnTo>
                  <a:pt x="124" y="120"/>
                </a:lnTo>
                <a:lnTo>
                  <a:pt x="122" y="120"/>
                </a:lnTo>
                <a:lnTo>
                  <a:pt x="120" y="120"/>
                </a:lnTo>
                <a:lnTo>
                  <a:pt x="119" y="120"/>
                </a:lnTo>
                <a:lnTo>
                  <a:pt x="117" y="120"/>
                </a:lnTo>
                <a:lnTo>
                  <a:pt x="116" y="120"/>
                </a:lnTo>
                <a:lnTo>
                  <a:pt x="114" y="120"/>
                </a:lnTo>
                <a:lnTo>
                  <a:pt x="112" y="120"/>
                </a:lnTo>
                <a:lnTo>
                  <a:pt x="111" y="120"/>
                </a:lnTo>
                <a:lnTo>
                  <a:pt x="109" y="120"/>
                </a:lnTo>
                <a:lnTo>
                  <a:pt x="108" y="120"/>
                </a:lnTo>
                <a:lnTo>
                  <a:pt x="106" y="120"/>
                </a:lnTo>
                <a:lnTo>
                  <a:pt x="104" y="120"/>
                </a:lnTo>
                <a:lnTo>
                  <a:pt x="103" y="120"/>
                </a:lnTo>
                <a:lnTo>
                  <a:pt x="101" y="120"/>
                </a:lnTo>
                <a:lnTo>
                  <a:pt x="100" y="120"/>
                </a:lnTo>
                <a:lnTo>
                  <a:pt x="98" y="120"/>
                </a:lnTo>
                <a:lnTo>
                  <a:pt x="96" y="120"/>
                </a:lnTo>
                <a:lnTo>
                  <a:pt x="95" y="120"/>
                </a:lnTo>
                <a:lnTo>
                  <a:pt x="93" y="120"/>
                </a:lnTo>
                <a:lnTo>
                  <a:pt x="92" y="120"/>
                </a:lnTo>
                <a:lnTo>
                  <a:pt x="90" y="120"/>
                </a:lnTo>
                <a:lnTo>
                  <a:pt x="88" y="120"/>
                </a:lnTo>
                <a:lnTo>
                  <a:pt x="87" y="120"/>
                </a:lnTo>
                <a:lnTo>
                  <a:pt x="85" y="120"/>
                </a:lnTo>
                <a:lnTo>
                  <a:pt x="84" y="120"/>
                </a:lnTo>
                <a:lnTo>
                  <a:pt x="82" y="120"/>
                </a:lnTo>
                <a:lnTo>
                  <a:pt x="80" y="120"/>
                </a:lnTo>
                <a:lnTo>
                  <a:pt x="79" y="120"/>
                </a:lnTo>
                <a:lnTo>
                  <a:pt x="77" y="120"/>
                </a:lnTo>
                <a:lnTo>
                  <a:pt x="76" y="120"/>
                </a:lnTo>
                <a:lnTo>
                  <a:pt x="74" y="120"/>
                </a:lnTo>
                <a:lnTo>
                  <a:pt x="58" y="120"/>
                </a:lnTo>
                <a:lnTo>
                  <a:pt x="56" y="120"/>
                </a:lnTo>
                <a:lnTo>
                  <a:pt x="55" y="120"/>
                </a:lnTo>
                <a:lnTo>
                  <a:pt x="53" y="120"/>
                </a:lnTo>
                <a:lnTo>
                  <a:pt x="52" y="120"/>
                </a:lnTo>
                <a:lnTo>
                  <a:pt x="50" y="120"/>
                </a:lnTo>
                <a:lnTo>
                  <a:pt x="48" y="120"/>
                </a:lnTo>
                <a:lnTo>
                  <a:pt x="47" y="120"/>
                </a:lnTo>
                <a:lnTo>
                  <a:pt x="45" y="120"/>
                </a:lnTo>
                <a:lnTo>
                  <a:pt x="44" y="120"/>
                </a:lnTo>
                <a:lnTo>
                  <a:pt x="42" y="120"/>
                </a:lnTo>
                <a:lnTo>
                  <a:pt x="40" y="120"/>
                </a:lnTo>
                <a:lnTo>
                  <a:pt x="39" y="120"/>
                </a:lnTo>
                <a:lnTo>
                  <a:pt x="37" y="120"/>
                </a:lnTo>
                <a:lnTo>
                  <a:pt x="36" y="120"/>
                </a:lnTo>
                <a:lnTo>
                  <a:pt x="34" y="120"/>
                </a:lnTo>
                <a:lnTo>
                  <a:pt x="32" y="120"/>
                </a:lnTo>
                <a:lnTo>
                  <a:pt x="31" y="120"/>
                </a:lnTo>
                <a:lnTo>
                  <a:pt x="29" y="120"/>
                </a:lnTo>
                <a:lnTo>
                  <a:pt x="28" y="120"/>
                </a:lnTo>
                <a:lnTo>
                  <a:pt x="26" y="120"/>
                </a:lnTo>
                <a:lnTo>
                  <a:pt x="24" y="120"/>
                </a:lnTo>
                <a:lnTo>
                  <a:pt x="23" y="120"/>
                </a:lnTo>
                <a:lnTo>
                  <a:pt x="21" y="120"/>
                </a:lnTo>
                <a:lnTo>
                  <a:pt x="20" y="120"/>
                </a:lnTo>
                <a:lnTo>
                  <a:pt x="18" y="120"/>
                </a:lnTo>
                <a:lnTo>
                  <a:pt x="16" y="120"/>
                </a:lnTo>
                <a:lnTo>
                  <a:pt x="15" y="120"/>
                </a:lnTo>
                <a:lnTo>
                  <a:pt x="13" y="120"/>
                </a:lnTo>
                <a:lnTo>
                  <a:pt x="12" y="120"/>
                </a:lnTo>
                <a:lnTo>
                  <a:pt x="10" y="120"/>
                </a:lnTo>
                <a:lnTo>
                  <a:pt x="8" y="120"/>
                </a:lnTo>
                <a:lnTo>
                  <a:pt x="8" y="118"/>
                </a:lnTo>
                <a:lnTo>
                  <a:pt x="8" y="116"/>
                </a:lnTo>
                <a:lnTo>
                  <a:pt x="8" y="115"/>
                </a:lnTo>
                <a:lnTo>
                  <a:pt x="8" y="113"/>
                </a:lnTo>
                <a:lnTo>
                  <a:pt x="8" y="112"/>
                </a:lnTo>
                <a:lnTo>
                  <a:pt x="8" y="110"/>
                </a:lnTo>
                <a:lnTo>
                  <a:pt x="8" y="108"/>
                </a:lnTo>
                <a:lnTo>
                  <a:pt x="8" y="107"/>
                </a:lnTo>
                <a:lnTo>
                  <a:pt x="8" y="94"/>
                </a:lnTo>
                <a:lnTo>
                  <a:pt x="8" y="91"/>
                </a:lnTo>
                <a:lnTo>
                  <a:pt x="8" y="81"/>
                </a:lnTo>
                <a:lnTo>
                  <a:pt x="8" y="80"/>
                </a:lnTo>
                <a:lnTo>
                  <a:pt x="8" y="78"/>
                </a:lnTo>
                <a:lnTo>
                  <a:pt x="8" y="76"/>
                </a:lnTo>
                <a:lnTo>
                  <a:pt x="8" y="75"/>
                </a:lnTo>
                <a:lnTo>
                  <a:pt x="8" y="73"/>
                </a:lnTo>
                <a:lnTo>
                  <a:pt x="8" y="72"/>
                </a:lnTo>
                <a:lnTo>
                  <a:pt x="8" y="70"/>
                </a:lnTo>
                <a:lnTo>
                  <a:pt x="8" y="68"/>
                </a:lnTo>
                <a:lnTo>
                  <a:pt x="8" y="67"/>
                </a:lnTo>
                <a:lnTo>
                  <a:pt x="8" y="65"/>
                </a:lnTo>
                <a:lnTo>
                  <a:pt x="8" y="64"/>
                </a:lnTo>
                <a:lnTo>
                  <a:pt x="8" y="62"/>
                </a:lnTo>
                <a:lnTo>
                  <a:pt x="8" y="60"/>
                </a:lnTo>
                <a:lnTo>
                  <a:pt x="8" y="59"/>
                </a:lnTo>
                <a:lnTo>
                  <a:pt x="8" y="57"/>
                </a:lnTo>
                <a:lnTo>
                  <a:pt x="8" y="56"/>
                </a:lnTo>
                <a:lnTo>
                  <a:pt x="8" y="54"/>
                </a:lnTo>
                <a:lnTo>
                  <a:pt x="8" y="52"/>
                </a:lnTo>
                <a:lnTo>
                  <a:pt x="8" y="51"/>
                </a:lnTo>
                <a:lnTo>
                  <a:pt x="8" y="49"/>
                </a:lnTo>
                <a:lnTo>
                  <a:pt x="8" y="48"/>
                </a:lnTo>
                <a:lnTo>
                  <a:pt x="8" y="46"/>
                </a:lnTo>
                <a:lnTo>
                  <a:pt x="8" y="44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7" y="40"/>
                </a:lnTo>
                <a:lnTo>
                  <a:pt x="5" y="40"/>
                </a:lnTo>
                <a:lnTo>
                  <a:pt x="4" y="40"/>
                </a:lnTo>
                <a:lnTo>
                  <a:pt x="2" y="40"/>
                </a:lnTo>
                <a:lnTo>
                  <a:pt x="0" y="40"/>
                </a:lnTo>
                <a:lnTo>
                  <a:pt x="0" y="28"/>
                </a:lnTo>
                <a:lnTo>
                  <a:pt x="0" y="27"/>
                </a:lnTo>
                <a:lnTo>
                  <a:pt x="0" y="14"/>
                </a:lnTo>
                <a:lnTo>
                  <a:pt x="0" y="12"/>
                </a:lnTo>
                <a:lnTo>
                  <a:pt x="0" y="1"/>
                </a:lnTo>
                <a:lnTo>
                  <a:pt x="66" y="1"/>
                </a:lnTo>
                <a:lnTo>
                  <a:pt x="72" y="1"/>
                </a:lnTo>
                <a:lnTo>
                  <a:pt x="79" y="1"/>
                </a:lnTo>
                <a:lnTo>
                  <a:pt x="98" y="1"/>
                </a:lnTo>
                <a:lnTo>
                  <a:pt x="106" y="1"/>
                </a:lnTo>
                <a:lnTo>
                  <a:pt x="108" y="1"/>
                </a:lnTo>
                <a:lnTo>
                  <a:pt x="109" y="1"/>
                </a:lnTo>
                <a:lnTo>
                  <a:pt x="111" y="1"/>
                </a:lnTo>
                <a:lnTo>
                  <a:pt x="112" y="1"/>
                </a:lnTo>
                <a:lnTo>
                  <a:pt x="114" y="1"/>
                </a:lnTo>
                <a:lnTo>
                  <a:pt x="116" y="1"/>
                </a:lnTo>
                <a:lnTo>
                  <a:pt x="117" y="1"/>
                </a:lnTo>
                <a:lnTo>
                  <a:pt x="119" y="1"/>
                </a:lnTo>
                <a:lnTo>
                  <a:pt x="120" y="1"/>
                </a:lnTo>
                <a:lnTo>
                  <a:pt x="122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28" y="1"/>
                </a:lnTo>
                <a:lnTo>
                  <a:pt x="130" y="1"/>
                </a:lnTo>
                <a:lnTo>
                  <a:pt x="132" y="1"/>
                </a:lnTo>
                <a:lnTo>
                  <a:pt x="133" y="1"/>
                </a:lnTo>
                <a:lnTo>
                  <a:pt x="135" y="1"/>
                </a:lnTo>
                <a:lnTo>
                  <a:pt x="136" y="1"/>
                </a:lnTo>
                <a:lnTo>
                  <a:pt x="138" y="1"/>
                </a:lnTo>
                <a:lnTo>
                  <a:pt x="140" y="1"/>
                </a:lnTo>
                <a:lnTo>
                  <a:pt x="141" y="1"/>
                </a:lnTo>
                <a:lnTo>
                  <a:pt x="143" y="1"/>
                </a:lnTo>
                <a:lnTo>
                  <a:pt x="144" y="1"/>
                </a:lnTo>
                <a:lnTo>
                  <a:pt x="159" y="1"/>
                </a:lnTo>
                <a:lnTo>
                  <a:pt x="168" y="1"/>
                </a:lnTo>
                <a:lnTo>
                  <a:pt x="199" y="1"/>
                </a:lnTo>
                <a:lnTo>
                  <a:pt x="212" y="1"/>
                </a:lnTo>
                <a:lnTo>
                  <a:pt x="213" y="1"/>
                </a:lnTo>
                <a:lnTo>
                  <a:pt x="228" y="0"/>
                </a:lnTo>
                <a:lnTo>
                  <a:pt x="236" y="1"/>
                </a:lnTo>
                <a:lnTo>
                  <a:pt x="237" y="1"/>
                </a:lnTo>
                <a:lnTo>
                  <a:pt x="237" y="40"/>
                </a:lnTo>
                <a:lnTo>
                  <a:pt x="239" y="40"/>
                </a:lnTo>
                <a:lnTo>
                  <a:pt x="240" y="40"/>
                </a:lnTo>
                <a:lnTo>
                  <a:pt x="242" y="40"/>
                </a:lnTo>
                <a:lnTo>
                  <a:pt x="244" y="40"/>
                </a:lnTo>
                <a:lnTo>
                  <a:pt x="244" y="67"/>
                </a:lnTo>
                <a:lnTo>
                  <a:pt x="245" y="67"/>
                </a:lnTo>
                <a:lnTo>
                  <a:pt x="247" y="67"/>
                </a:lnTo>
                <a:lnTo>
                  <a:pt x="248" y="67"/>
                </a:lnTo>
                <a:lnTo>
                  <a:pt x="250" y="67"/>
                </a:lnTo>
                <a:lnTo>
                  <a:pt x="252" y="67"/>
                </a:lnTo>
                <a:lnTo>
                  <a:pt x="253" y="67"/>
                </a:lnTo>
                <a:lnTo>
                  <a:pt x="255" y="67"/>
                </a:lnTo>
                <a:lnTo>
                  <a:pt x="256" y="67"/>
                </a:lnTo>
                <a:lnTo>
                  <a:pt x="258" y="67"/>
                </a:lnTo>
                <a:lnTo>
                  <a:pt x="260" y="67"/>
                </a:lnTo>
                <a:lnTo>
                  <a:pt x="261" y="67"/>
                </a:lnTo>
                <a:lnTo>
                  <a:pt x="263" y="67"/>
                </a:lnTo>
                <a:lnTo>
                  <a:pt x="264" y="67"/>
                </a:lnTo>
                <a:lnTo>
                  <a:pt x="266" y="67"/>
                </a:lnTo>
                <a:lnTo>
                  <a:pt x="268" y="67"/>
                </a:lnTo>
                <a:lnTo>
                  <a:pt x="269" y="67"/>
                </a:lnTo>
                <a:lnTo>
                  <a:pt x="271" y="67"/>
                </a:lnTo>
                <a:lnTo>
                  <a:pt x="272" y="67"/>
                </a:lnTo>
                <a:lnTo>
                  <a:pt x="274" y="67"/>
                </a:lnTo>
                <a:lnTo>
                  <a:pt x="276" y="67"/>
                </a:lnTo>
                <a:lnTo>
                  <a:pt x="277" y="67"/>
                </a:lnTo>
                <a:lnTo>
                  <a:pt x="279" y="67"/>
                </a:lnTo>
                <a:lnTo>
                  <a:pt x="280" y="67"/>
                </a:lnTo>
                <a:lnTo>
                  <a:pt x="282" y="67"/>
                </a:lnTo>
                <a:lnTo>
                  <a:pt x="284" y="67"/>
                </a:lnTo>
                <a:lnTo>
                  <a:pt x="285" y="67"/>
                </a:lnTo>
                <a:lnTo>
                  <a:pt x="287" y="67"/>
                </a:lnTo>
                <a:lnTo>
                  <a:pt x="288" y="67"/>
                </a:lnTo>
                <a:lnTo>
                  <a:pt x="290" y="67"/>
                </a:lnTo>
                <a:lnTo>
                  <a:pt x="292" y="67"/>
                </a:lnTo>
                <a:lnTo>
                  <a:pt x="293" y="67"/>
                </a:lnTo>
                <a:lnTo>
                  <a:pt x="295" y="67"/>
                </a:lnTo>
                <a:lnTo>
                  <a:pt x="296" y="67"/>
                </a:lnTo>
                <a:lnTo>
                  <a:pt x="298" y="67"/>
                </a:lnTo>
                <a:lnTo>
                  <a:pt x="300" y="67"/>
                </a:lnTo>
                <a:lnTo>
                  <a:pt x="301" y="67"/>
                </a:lnTo>
                <a:lnTo>
                  <a:pt x="303" y="67"/>
                </a:lnTo>
                <a:lnTo>
                  <a:pt x="304" y="67"/>
                </a:lnTo>
                <a:lnTo>
                  <a:pt x="306" y="67"/>
                </a:lnTo>
                <a:lnTo>
                  <a:pt x="308" y="67"/>
                </a:lnTo>
                <a:lnTo>
                  <a:pt x="309" y="67"/>
                </a:lnTo>
                <a:lnTo>
                  <a:pt x="311" y="67"/>
                </a:lnTo>
                <a:lnTo>
                  <a:pt x="312" y="67"/>
                </a:lnTo>
                <a:lnTo>
                  <a:pt x="314" y="67"/>
                </a:lnTo>
                <a:lnTo>
                  <a:pt x="316" y="67"/>
                </a:lnTo>
                <a:lnTo>
                  <a:pt x="317" y="67"/>
                </a:lnTo>
                <a:lnTo>
                  <a:pt x="319" y="67"/>
                </a:lnTo>
                <a:lnTo>
                  <a:pt x="320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76"/>
                </a:lnTo>
                <a:lnTo>
                  <a:pt x="322" y="80"/>
                </a:lnTo>
                <a:lnTo>
                  <a:pt x="322" y="81"/>
                </a:lnTo>
                <a:lnTo>
                  <a:pt x="322" y="92"/>
                </a:lnTo>
                <a:lnTo>
                  <a:pt x="322" y="100"/>
                </a:lnTo>
                <a:lnTo>
                  <a:pt x="322" y="113"/>
                </a:lnTo>
                <a:lnTo>
                  <a:pt x="322" y="118"/>
                </a:lnTo>
                <a:lnTo>
                  <a:pt x="322" y="120"/>
                </a:lnTo>
                <a:close/>
              </a:path>
            </a:pathLst>
          </a:custGeom>
          <a:solidFill>
            <a:srgbClr val="8F324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5468938" y="5740401"/>
            <a:ext cx="263525" cy="487363"/>
          </a:xfrm>
          <a:custGeom>
            <a:avLst/>
            <a:gdLst/>
            <a:ahLst/>
            <a:cxnLst>
              <a:cxn ang="0">
                <a:pos x="155" y="45"/>
              </a:cxn>
              <a:cxn ang="0">
                <a:pos x="155" y="61"/>
              </a:cxn>
              <a:cxn ang="0">
                <a:pos x="155" y="73"/>
              </a:cxn>
              <a:cxn ang="0">
                <a:pos x="129" y="77"/>
              </a:cxn>
              <a:cxn ang="0">
                <a:pos x="104" y="101"/>
              </a:cxn>
              <a:cxn ang="0">
                <a:pos x="93" y="141"/>
              </a:cxn>
              <a:cxn ang="0">
                <a:pos x="91" y="142"/>
              </a:cxn>
              <a:cxn ang="0">
                <a:pos x="94" y="152"/>
              </a:cxn>
              <a:cxn ang="0">
                <a:pos x="93" y="155"/>
              </a:cxn>
              <a:cxn ang="0">
                <a:pos x="107" y="176"/>
              </a:cxn>
              <a:cxn ang="0">
                <a:pos x="107" y="182"/>
              </a:cxn>
              <a:cxn ang="0">
                <a:pos x="117" y="184"/>
              </a:cxn>
              <a:cxn ang="0">
                <a:pos x="123" y="200"/>
              </a:cxn>
              <a:cxn ang="0">
                <a:pos x="123" y="209"/>
              </a:cxn>
              <a:cxn ang="0">
                <a:pos x="133" y="217"/>
              </a:cxn>
              <a:cxn ang="0">
                <a:pos x="139" y="224"/>
              </a:cxn>
              <a:cxn ang="0">
                <a:pos x="139" y="243"/>
              </a:cxn>
              <a:cxn ang="0">
                <a:pos x="149" y="253"/>
              </a:cxn>
              <a:cxn ang="0">
                <a:pos x="155" y="264"/>
              </a:cxn>
              <a:cxn ang="0">
                <a:pos x="155" y="277"/>
              </a:cxn>
              <a:cxn ang="0">
                <a:pos x="153" y="286"/>
              </a:cxn>
              <a:cxn ang="0">
                <a:pos x="165" y="307"/>
              </a:cxn>
              <a:cxn ang="0">
                <a:pos x="152" y="307"/>
              </a:cxn>
              <a:cxn ang="0">
                <a:pos x="134" y="307"/>
              </a:cxn>
              <a:cxn ang="0">
                <a:pos x="121" y="307"/>
              </a:cxn>
              <a:cxn ang="0">
                <a:pos x="97" y="307"/>
              </a:cxn>
              <a:cxn ang="0">
                <a:pos x="77" y="305"/>
              </a:cxn>
              <a:cxn ang="0">
                <a:pos x="77" y="293"/>
              </a:cxn>
              <a:cxn ang="0">
                <a:pos x="77" y="280"/>
              </a:cxn>
              <a:cxn ang="0">
                <a:pos x="77" y="229"/>
              </a:cxn>
              <a:cxn ang="0">
                <a:pos x="64" y="229"/>
              </a:cxn>
              <a:cxn ang="0">
                <a:pos x="51" y="229"/>
              </a:cxn>
              <a:cxn ang="0">
                <a:pos x="38" y="229"/>
              </a:cxn>
              <a:cxn ang="0">
                <a:pos x="27" y="230"/>
              </a:cxn>
              <a:cxn ang="0">
                <a:pos x="14" y="230"/>
              </a:cxn>
              <a:cxn ang="0">
                <a:pos x="1" y="230"/>
              </a:cxn>
              <a:cxn ang="0">
                <a:pos x="0" y="219"/>
              </a:cxn>
              <a:cxn ang="0">
                <a:pos x="0" y="206"/>
              </a:cxn>
              <a:cxn ang="0">
                <a:pos x="0" y="193"/>
              </a:cxn>
              <a:cxn ang="0">
                <a:pos x="0" y="181"/>
              </a:cxn>
              <a:cxn ang="0">
                <a:pos x="0" y="168"/>
              </a:cxn>
              <a:cxn ang="0">
                <a:pos x="0" y="147"/>
              </a:cxn>
              <a:cxn ang="0">
                <a:pos x="0" y="134"/>
              </a:cxn>
              <a:cxn ang="0">
                <a:pos x="0" y="121"/>
              </a:cxn>
              <a:cxn ang="0">
                <a:pos x="0" y="109"/>
              </a:cxn>
              <a:cxn ang="0">
                <a:pos x="0" y="96"/>
              </a:cxn>
              <a:cxn ang="0">
                <a:pos x="0" y="83"/>
              </a:cxn>
              <a:cxn ang="0">
                <a:pos x="6" y="77"/>
              </a:cxn>
              <a:cxn ang="0">
                <a:pos x="19" y="77"/>
              </a:cxn>
              <a:cxn ang="0">
                <a:pos x="32" y="77"/>
              </a:cxn>
              <a:cxn ang="0">
                <a:pos x="45" y="77"/>
              </a:cxn>
              <a:cxn ang="0">
                <a:pos x="51" y="59"/>
              </a:cxn>
              <a:cxn ang="0">
                <a:pos x="51" y="46"/>
              </a:cxn>
              <a:cxn ang="0">
                <a:pos x="51" y="33"/>
              </a:cxn>
              <a:cxn ang="0">
                <a:pos x="54" y="24"/>
              </a:cxn>
              <a:cxn ang="0">
                <a:pos x="67" y="24"/>
              </a:cxn>
              <a:cxn ang="0">
                <a:pos x="70" y="13"/>
              </a:cxn>
              <a:cxn ang="0">
                <a:pos x="65" y="5"/>
              </a:cxn>
              <a:cxn ang="0">
                <a:pos x="89" y="0"/>
              </a:cxn>
              <a:cxn ang="0">
                <a:pos x="155" y="0"/>
              </a:cxn>
            </a:cxnLst>
            <a:rect l="0" t="0" r="r" b="b"/>
            <a:pathLst>
              <a:path w="166" h="307">
                <a:moveTo>
                  <a:pt x="155" y="0"/>
                </a:moveTo>
                <a:lnTo>
                  <a:pt x="155" y="11"/>
                </a:lnTo>
                <a:lnTo>
                  <a:pt x="155" y="16"/>
                </a:lnTo>
                <a:lnTo>
                  <a:pt x="155" y="17"/>
                </a:lnTo>
                <a:lnTo>
                  <a:pt x="155" y="24"/>
                </a:lnTo>
                <a:lnTo>
                  <a:pt x="155" y="37"/>
                </a:lnTo>
                <a:lnTo>
                  <a:pt x="155" y="40"/>
                </a:lnTo>
                <a:lnTo>
                  <a:pt x="155" y="45"/>
                </a:lnTo>
                <a:lnTo>
                  <a:pt x="155" y="49"/>
                </a:lnTo>
                <a:lnTo>
                  <a:pt x="155" y="51"/>
                </a:lnTo>
                <a:lnTo>
                  <a:pt x="155" y="53"/>
                </a:lnTo>
                <a:lnTo>
                  <a:pt x="155" y="54"/>
                </a:lnTo>
                <a:lnTo>
                  <a:pt x="155" y="56"/>
                </a:lnTo>
                <a:lnTo>
                  <a:pt x="155" y="57"/>
                </a:lnTo>
                <a:lnTo>
                  <a:pt x="155" y="59"/>
                </a:lnTo>
                <a:lnTo>
                  <a:pt x="155" y="61"/>
                </a:lnTo>
                <a:lnTo>
                  <a:pt x="155" y="62"/>
                </a:lnTo>
                <a:lnTo>
                  <a:pt x="155" y="64"/>
                </a:lnTo>
                <a:lnTo>
                  <a:pt x="155" y="65"/>
                </a:lnTo>
                <a:lnTo>
                  <a:pt x="155" y="67"/>
                </a:lnTo>
                <a:lnTo>
                  <a:pt x="155" y="69"/>
                </a:lnTo>
                <a:lnTo>
                  <a:pt x="155" y="70"/>
                </a:lnTo>
                <a:lnTo>
                  <a:pt x="155" y="72"/>
                </a:lnTo>
                <a:lnTo>
                  <a:pt x="155" y="73"/>
                </a:lnTo>
                <a:lnTo>
                  <a:pt x="155" y="75"/>
                </a:lnTo>
                <a:lnTo>
                  <a:pt x="155" y="77"/>
                </a:lnTo>
                <a:lnTo>
                  <a:pt x="147" y="75"/>
                </a:lnTo>
                <a:lnTo>
                  <a:pt x="142" y="75"/>
                </a:lnTo>
                <a:lnTo>
                  <a:pt x="136" y="77"/>
                </a:lnTo>
                <a:lnTo>
                  <a:pt x="134" y="77"/>
                </a:lnTo>
                <a:lnTo>
                  <a:pt x="133" y="77"/>
                </a:lnTo>
                <a:lnTo>
                  <a:pt x="129" y="77"/>
                </a:lnTo>
                <a:lnTo>
                  <a:pt x="121" y="77"/>
                </a:lnTo>
                <a:lnTo>
                  <a:pt x="117" y="77"/>
                </a:lnTo>
                <a:lnTo>
                  <a:pt x="115" y="77"/>
                </a:lnTo>
                <a:lnTo>
                  <a:pt x="110" y="77"/>
                </a:lnTo>
                <a:lnTo>
                  <a:pt x="104" y="77"/>
                </a:lnTo>
                <a:lnTo>
                  <a:pt x="104" y="88"/>
                </a:lnTo>
                <a:lnTo>
                  <a:pt x="104" y="89"/>
                </a:lnTo>
                <a:lnTo>
                  <a:pt x="104" y="101"/>
                </a:lnTo>
                <a:lnTo>
                  <a:pt x="110" y="101"/>
                </a:lnTo>
                <a:lnTo>
                  <a:pt x="110" y="113"/>
                </a:lnTo>
                <a:lnTo>
                  <a:pt x="110" y="133"/>
                </a:lnTo>
                <a:lnTo>
                  <a:pt x="110" y="141"/>
                </a:lnTo>
                <a:lnTo>
                  <a:pt x="102" y="141"/>
                </a:lnTo>
                <a:lnTo>
                  <a:pt x="97" y="141"/>
                </a:lnTo>
                <a:lnTo>
                  <a:pt x="96" y="141"/>
                </a:lnTo>
                <a:lnTo>
                  <a:pt x="93" y="141"/>
                </a:lnTo>
                <a:lnTo>
                  <a:pt x="91" y="141"/>
                </a:lnTo>
                <a:lnTo>
                  <a:pt x="88" y="141"/>
                </a:lnTo>
                <a:lnTo>
                  <a:pt x="86" y="142"/>
                </a:lnTo>
                <a:lnTo>
                  <a:pt x="85" y="144"/>
                </a:lnTo>
                <a:lnTo>
                  <a:pt x="85" y="145"/>
                </a:lnTo>
                <a:lnTo>
                  <a:pt x="86" y="145"/>
                </a:lnTo>
                <a:lnTo>
                  <a:pt x="89" y="144"/>
                </a:lnTo>
                <a:lnTo>
                  <a:pt x="91" y="142"/>
                </a:lnTo>
                <a:lnTo>
                  <a:pt x="94" y="142"/>
                </a:lnTo>
                <a:lnTo>
                  <a:pt x="94" y="144"/>
                </a:lnTo>
                <a:lnTo>
                  <a:pt x="96" y="145"/>
                </a:lnTo>
                <a:lnTo>
                  <a:pt x="97" y="147"/>
                </a:lnTo>
                <a:lnTo>
                  <a:pt x="97" y="149"/>
                </a:lnTo>
                <a:lnTo>
                  <a:pt x="97" y="150"/>
                </a:lnTo>
                <a:lnTo>
                  <a:pt x="96" y="150"/>
                </a:lnTo>
                <a:lnTo>
                  <a:pt x="94" y="152"/>
                </a:lnTo>
                <a:lnTo>
                  <a:pt x="91" y="150"/>
                </a:lnTo>
                <a:lnTo>
                  <a:pt x="91" y="152"/>
                </a:lnTo>
                <a:lnTo>
                  <a:pt x="89" y="152"/>
                </a:lnTo>
                <a:lnTo>
                  <a:pt x="88" y="153"/>
                </a:lnTo>
                <a:lnTo>
                  <a:pt x="88" y="155"/>
                </a:lnTo>
                <a:lnTo>
                  <a:pt x="89" y="155"/>
                </a:lnTo>
                <a:lnTo>
                  <a:pt x="91" y="155"/>
                </a:lnTo>
                <a:lnTo>
                  <a:pt x="93" y="155"/>
                </a:lnTo>
                <a:lnTo>
                  <a:pt x="94" y="155"/>
                </a:lnTo>
                <a:lnTo>
                  <a:pt x="96" y="155"/>
                </a:lnTo>
                <a:lnTo>
                  <a:pt x="99" y="161"/>
                </a:lnTo>
                <a:lnTo>
                  <a:pt x="101" y="166"/>
                </a:lnTo>
                <a:lnTo>
                  <a:pt x="104" y="169"/>
                </a:lnTo>
                <a:lnTo>
                  <a:pt x="105" y="173"/>
                </a:lnTo>
                <a:lnTo>
                  <a:pt x="107" y="174"/>
                </a:lnTo>
                <a:lnTo>
                  <a:pt x="107" y="176"/>
                </a:lnTo>
                <a:lnTo>
                  <a:pt x="107" y="177"/>
                </a:lnTo>
                <a:lnTo>
                  <a:pt x="107" y="179"/>
                </a:lnTo>
                <a:lnTo>
                  <a:pt x="105" y="179"/>
                </a:lnTo>
                <a:lnTo>
                  <a:pt x="104" y="181"/>
                </a:lnTo>
                <a:lnTo>
                  <a:pt x="104" y="182"/>
                </a:lnTo>
                <a:lnTo>
                  <a:pt x="104" y="184"/>
                </a:lnTo>
                <a:lnTo>
                  <a:pt x="105" y="184"/>
                </a:lnTo>
                <a:lnTo>
                  <a:pt x="107" y="182"/>
                </a:lnTo>
                <a:lnTo>
                  <a:pt x="109" y="181"/>
                </a:lnTo>
                <a:lnTo>
                  <a:pt x="109" y="179"/>
                </a:lnTo>
                <a:lnTo>
                  <a:pt x="110" y="179"/>
                </a:lnTo>
                <a:lnTo>
                  <a:pt x="112" y="177"/>
                </a:lnTo>
                <a:lnTo>
                  <a:pt x="113" y="179"/>
                </a:lnTo>
                <a:lnTo>
                  <a:pt x="115" y="179"/>
                </a:lnTo>
                <a:lnTo>
                  <a:pt x="115" y="181"/>
                </a:lnTo>
                <a:lnTo>
                  <a:pt x="117" y="184"/>
                </a:lnTo>
                <a:lnTo>
                  <a:pt x="118" y="187"/>
                </a:lnTo>
                <a:lnTo>
                  <a:pt x="117" y="189"/>
                </a:lnTo>
                <a:lnTo>
                  <a:pt x="117" y="192"/>
                </a:lnTo>
                <a:lnTo>
                  <a:pt x="117" y="193"/>
                </a:lnTo>
                <a:lnTo>
                  <a:pt x="118" y="195"/>
                </a:lnTo>
                <a:lnTo>
                  <a:pt x="118" y="197"/>
                </a:lnTo>
                <a:lnTo>
                  <a:pt x="121" y="200"/>
                </a:lnTo>
                <a:lnTo>
                  <a:pt x="123" y="200"/>
                </a:lnTo>
                <a:lnTo>
                  <a:pt x="126" y="200"/>
                </a:lnTo>
                <a:lnTo>
                  <a:pt x="128" y="200"/>
                </a:lnTo>
                <a:lnTo>
                  <a:pt x="129" y="201"/>
                </a:lnTo>
                <a:lnTo>
                  <a:pt x="129" y="203"/>
                </a:lnTo>
                <a:lnTo>
                  <a:pt x="128" y="205"/>
                </a:lnTo>
                <a:lnTo>
                  <a:pt x="125" y="206"/>
                </a:lnTo>
                <a:lnTo>
                  <a:pt x="123" y="208"/>
                </a:lnTo>
                <a:lnTo>
                  <a:pt x="123" y="209"/>
                </a:lnTo>
                <a:lnTo>
                  <a:pt x="125" y="209"/>
                </a:lnTo>
                <a:lnTo>
                  <a:pt x="125" y="213"/>
                </a:lnTo>
                <a:lnTo>
                  <a:pt x="125" y="214"/>
                </a:lnTo>
                <a:lnTo>
                  <a:pt x="125" y="217"/>
                </a:lnTo>
                <a:lnTo>
                  <a:pt x="126" y="219"/>
                </a:lnTo>
                <a:lnTo>
                  <a:pt x="128" y="221"/>
                </a:lnTo>
                <a:lnTo>
                  <a:pt x="129" y="221"/>
                </a:lnTo>
                <a:lnTo>
                  <a:pt x="133" y="217"/>
                </a:lnTo>
                <a:lnTo>
                  <a:pt x="134" y="217"/>
                </a:lnTo>
                <a:lnTo>
                  <a:pt x="136" y="217"/>
                </a:lnTo>
                <a:lnTo>
                  <a:pt x="136" y="219"/>
                </a:lnTo>
                <a:lnTo>
                  <a:pt x="134" y="221"/>
                </a:lnTo>
                <a:lnTo>
                  <a:pt x="134" y="222"/>
                </a:lnTo>
                <a:lnTo>
                  <a:pt x="136" y="224"/>
                </a:lnTo>
                <a:lnTo>
                  <a:pt x="137" y="224"/>
                </a:lnTo>
                <a:lnTo>
                  <a:pt x="139" y="224"/>
                </a:lnTo>
                <a:lnTo>
                  <a:pt x="139" y="225"/>
                </a:lnTo>
                <a:lnTo>
                  <a:pt x="139" y="229"/>
                </a:lnTo>
                <a:lnTo>
                  <a:pt x="141" y="235"/>
                </a:lnTo>
                <a:lnTo>
                  <a:pt x="141" y="238"/>
                </a:lnTo>
                <a:lnTo>
                  <a:pt x="137" y="240"/>
                </a:lnTo>
                <a:lnTo>
                  <a:pt x="137" y="241"/>
                </a:lnTo>
                <a:lnTo>
                  <a:pt x="137" y="243"/>
                </a:lnTo>
                <a:lnTo>
                  <a:pt x="139" y="243"/>
                </a:lnTo>
                <a:lnTo>
                  <a:pt x="141" y="243"/>
                </a:lnTo>
                <a:lnTo>
                  <a:pt x="144" y="241"/>
                </a:lnTo>
                <a:lnTo>
                  <a:pt x="145" y="243"/>
                </a:lnTo>
                <a:lnTo>
                  <a:pt x="147" y="245"/>
                </a:lnTo>
                <a:lnTo>
                  <a:pt x="145" y="246"/>
                </a:lnTo>
                <a:lnTo>
                  <a:pt x="145" y="248"/>
                </a:lnTo>
                <a:lnTo>
                  <a:pt x="145" y="249"/>
                </a:lnTo>
                <a:lnTo>
                  <a:pt x="149" y="253"/>
                </a:lnTo>
                <a:lnTo>
                  <a:pt x="149" y="256"/>
                </a:lnTo>
                <a:lnTo>
                  <a:pt x="149" y="259"/>
                </a:lnTo>
                <a:lnTo>
                  <a:pt x="149" y="261"/>
                </a:lnTo>
                <a:lnTo>
                  <a:pt x="149" y="262"/>
                </a:lnTo>
                <a:lnTo>
                  <a:pt x="150" y="262"/>
                </a:lnTo>
                <a:lnTo>
                  <a:pt x="152" y="262"/>
                </a:lnTo>
                <a:lnTo>
                  <a:pt x="153" y="264"/>
                </a:lnTo>
                <a:lnTo>
                  <a:pt x="155" y="264"/>
                </a:lnTo>
                <a:lnTo>
                  <a:pt x="155" y="265"/>
                </a:lnTo>
                <a:lnTo>
                  <a:pt x="153" y="269"/>
                </a:lnTo>
                <a:lnTo>
                  <a:pt x="152" y="270"/>
                </a:lnTo>
                <a:lnTo>
                  <a:pt x="150" y="272"/>
                </a:lnTo>
                <a:lnTo>
                  <a:pt x="150" y="273"/>
                </a:lnTo>
                <a:lnTo>
                  <a:pt x="152" y="273"/>
                </a:lnTo>
                <a:lnTo>
                  <a:pt x="155" y="275"/>
                </a:lnTo>
                <a:lnTo>
                  <a:pt x="155" y="277"/>
                </a:lnTo>
                <a:lnTo>
                  <a:pt x="152" y="278"/>
                </a:lnTo>
                <a:lnTo>
                  <a:pt x="150" y="278"/>
                </a:lnTo>
                <a:lnTo>
                  <a:pt x="149" y="280"/>
                </a:lnTo>
                <a:lnTo>
                  <a:pt x="149" y="281"/>
                </a:lnTo>
                <a:lnTo>
                  <a:pt x="147" y="285"/>
                </a:lnTo>
                <a:lnTo>
                  <a:pt x="147" y="286"/>
                </a:lnTo>
                <a:lnTo>
                  <a:pt x="152" y="286"/>
                </a:lnTo>
                <a:lnTo>
                  <a:pt x="153" y="286"/>
                </a:lnTo>
                <a:lnTo>
                  <a:pt x="161" y="286"/>
                </a:lnTo>
                <a:lnTo>
                  <a:pt x="166" y="286"/>
                </a:lnTo>
                <a:lnTo>
                  <a:pt x="166" y="293"/>
                </a:lnTo>
                <a:lnTo>
                  <a:pt x="166" y="296"/>
                </a:lnTo>
                <a:lnTo>
                  <a:pt x="166" y="301"/>
                </a:lnTo>
                <a:lnTo>
                  <a:pt x="166" y="304"/>
                </a:lnTo>
                <a:lnTo>
                  <a:pt x="166" y="307"/>
                </a:lnTo>
                <a:lnTo>
                  <a:pt x="165" y="307"/>
                </a:lnTo>
                <a:lnTo>
                  <a:pt x="163" y="307"/>
                </a:lnTo>
                <a:lnTo>
                  <a:pt x="161" y="307"/>
                </a:lnTo>
                <a:lnTo>
                  <a:pt x="160" y="307"/>
                </a:lnTo>
                <a:lnTo>
                  <a:pt x="158" y="307"/>
                </a:lnTo>
                <a:lnTo>
                  <a:pt x="157" y="307"/>
                </a:lnTo>
                <a:lnTo>
                  <a:pt x="155" y="307"/>
                </a:lnTo>
                <a:lnTo>
                  <a:pt x="153" y="307"/>
                </a:lnTo>
                <a:lnTo>
                  <a:pt x="152" y="307"/>
                </a:lnTo>
                <a:lnTo>
                  <a:pt x="150" y="307"/>
                </a:lnTo>
                <a:lnTo>
                  <a:pt x="149" y="307"/>
                </a:lnTo>
                <a:lnTo>
                  <a:pt x="147" y="307"/>
                </a:lnTo>
                <a:lnTo>
                  <a:pt x="145" y="307"/>
                </a:lnTo>
                <a:lnTo>
                  <a:pt x="141" y="307"/>
                </a:lnTo>
                <a:lnTo>
                  <a:pt x="139" y="307"/>
                </a:lnTo>
                <a:lnTo>
                  <a:pt x="136" y="307"/>
                </a:lnTo>
                <a:lnTo>
                  <a:pt x="134" y="307"/>
                </a:lnTo>
                <a:lnTo>
                  <a:pt x="133" y="307"/>
                </a:lnTo>
                <a:lnTo>
                  <a:pt x="131" y="307"/>
                </a:lnTo>
                <a:lnTo>
                  <a:pt x="129" y="307"/>
                </a:lnTo>
                <a:lnTo>
                  <a:pt x="128" y="307"/>
                </a:lnTo>
                <a:lnTo>
                  <a:pt x="126" y="307"/>
                </a:lnTo>
                <a:lnTo>
                  <a:pt x="125" y="307"/>
                </a:lnTo>
                <a:lnTo>
                  <a:pt x="123" y="307"/>
                </a:lnTo>
                <a:lnTo>
                  <a:pt x="121" y="307"/>
                </a:lnTo>
                <a:lnTo>
                  <a:pt x="120" y="307"/>
                </a:lnTo>
                <a:lnTo>
                  <a:pt x="118" y="307"/>
                </a:lnTo>
                <a:lnTo>
                  <a:pt x="117" y="307"/>
                </a:lnTo>
                <a:lnTo>
                  <a:pt x="115" y="307"/>
                </a:lnTo>
                <a:lnTo>
                  <a:pt x="104" y="307"/>
                </a:lnTo>
                <a:lnTo>
                  <a:pt x="101" y="307"/>
                </a:lnTo>
                <a:lnTo>
                  <a:pt x="99" y="307"/>
                </a:lnTo>
                <a:lnTo>
                  <a:pt x="97" y="307"/>
                </a:lnTo>
                <a:lnTo>
                  <a:pt x="96" y="307"/>
                </a:lnTo>
                <a:lnTo>
                  <a:pt x="94" y="307"/>
                </a:lnTo>
                <a:lnTo>
                  <a:pt x="93" y="307"/>
                </a:lnTo>
                <a:lnTo>
                  <a:pt x="91" y="307"/>
                </a:lnTo>
                <a:lnTo>
                  <a:pt x="89" y="307"/>
                </a:lnTo>
                <a:lnTo>
                  <a:pt x="88" y="307"/>
                </a:lnTo>
                <a:lnTo>
                  <a:pt x="77" y="307"/>
                </a:lnTo>
                <a:lnTo>
                  <a:pt x="77" y="305"/>
                </a:lnTo>
                <a:lnTo>
                  <a:pt x="77" y="304"/>
                </a:lnTo>
                <a:lnTo>
                  <a:pt x="77" y="302"/>
                </a:lnTo>
                <a:lnTo>
                  <a:pt x="77" y="301"/>
                </a:lnTo>
                <a:lnTo>
                  <a:pt x="77" y="299"/>
                </a:lnTo>
                <a:lnTo>
                  <a:pt x="77" y="297"/>
                </a:lnTo>
                <a:lnTo>
                  <a:pt x="77" y="296"/>
                </a:lnTo>
                <a:lnTo>
                  <a:pt x="77" y="294"/>
                </a:lnTo>
                <a:lnTo>
                  <a:pt x="77" y="293"/>
                </a:lnTo>
                <a:lnTo>
                  <a:pt x="77" y="291"/>
                </a:lnTo>
                <a:lnTo>
                  <a:pt x="77" y="289"/>
                </a:lnTo>
                <a:lnTo>
                  <a:pt x="77" y="288"/>
                </a:lnTo>
                <a:lnTo>
                  <a:pt x="77" y="286"/>
                </a:lnTo>
                <a:lnTo>
                  <a:pt x="77" y="285"/>
                </a:lnTo>
                <a:lnTo>
                  <a:pt x="77" y="283"/>
                </a:lnTo>
                <a:lnTo>
                  <a:pt x="77" y="281"/>
                </a:lnTo>
                <a:lnTo>
                  <a:pt x="77" y="280"/>
                </a:lnTo>
                <a:lnTo>
                  <a:pt x="77" y="269"/>
                </a:lnTo>
                <a:lnTo>
                  <a:pt x="77" y="267"/>
                </a:lnTo>
                <a:lnTo>
                  <a:pt x="77" y="262"/>
                </a:lnTo>
                <a:lnTo>
                  <a:pt x="77" y="254"/>
                </a:lnTo>
                <a:lnTo>
                  <a:pt x="77" y="253"/>
                </a:lnTo>
                <a:lnTo>
                  <a:pt x="77" y="241"/>
                </a:lnTo>
                <a:lnTo>
                  <a:pt x="77" y="235"/>
                </a:lnTo>
                <a:lnTo>
                  <a:pt x="77" y="229"/>
                </a:lnTo>
                <a:lnTo>
                  <a:pt x="75" y="229"/>
                </a:lnTo>
                <a:lnTo>
                  <a:pt x="73" y="229"/>
                </a:lnTo>
                <a:lnTo>
                  <a:pt x="72" y="229"/>
                </a:lnTo>
                <a:lnTo>
                  <a:pt x="70" y="229"/>
                </a:lnTo>
                <a:lnTo>
                  <a:pt x="69" y="229"/>
                </a:lnTo>
                <a:lnTo>
                  <a:pt x="67" y="229"/>
                </a:lnTo>
                <a:lnTo>
                  <a:pt x="65" y="229"/>
                </a:lnTo>
                <a:lnTo>
                  <a:pt x="64" y="229"/>
                </a:lnTo>
                <a:lnTo>
                  <a:pt x="62" y="229"/>
                </a:lnTo>
                <a:lnTo>
                  <a:pt x="61" y="229"/>
                </a:lnTo>
                <a:lnTo>
                  <a:pt x="59" y="229"/>
                </a:lnTo>
                <a:lnTo>
                  <a:pt x="57" y="229"/>
                </a:lnTo>
                <a:lnTo>
                  <a:pt x="56" y="229"/>
                </a:lnTo>
                <a:lnTo>
                  <a:pt x="54" y="229"/>
                </a:lnTo>
                <a:lnTo>
                  <a:pt x="53" y="229"/>
                </a:lnTo>
                <a:lnTo>
                  <a:pt x="51" y="229"/>
                </a:lnTo>
                <a:lnTo>
                  <a:pt x="49" y="229"/>
                </a:lnTo>
                <a:lnTo>
                  <a:pt x="48" y="229"/>
                </a:lnTo>
                <a:lnTo>
                  <a:pt x="46" y="229"/>
                </a:lnTo>
                <a:lnTo>
                  <a:pt x="45" y="229"/>
                </a:lnTo>
                <a:lnTo>
                  <a:pt x="43" y="229"/>
                </a:lnTo>
                <a:lnTo>
                  <a:pt x="41" y="229"/>
                </a:lnTo>
                <a:lnTo>
                  <a:pt x="40" y="229"/>
                </a:lnTo>
                <a:lnTo>
                  <a:pt x="38" y="229"/>
                </a:lnTo>
                <a:lnTo>
                  <a:pt x="38" y="230"/>
                </a:lnTo>
                <a:lnTo>
                  <a:pt x="37" y="230"/>
                </a:lnTo>
                <a:lnTo>
                  <a:pt x="35" y="230"/>
                </a:lnTo>
                <a:lnTo>
                  <a:pt x="33" y="230"/>
                </a:lnTo>
                <a:lnTo>
                  <a:pt x="32" y="230"/>
                </a:lnTo>
                <a:lnTo>
                  <a:pt x="30" y="230"/>
                </a:lnTo>
                <a:lnTo>
                  <a:pt x="29" y="230"/>
                </a:lnTo>
                <a:lnTo>
                  <a:pt x="27" y="230"/>
                </a:lnTo>
                <a:lnTo>
                  <a:pt x="25" y="230"/>
                </a:lnTo>
                <a:lnTo>
                  <a:pt x="24" y="230"/>
                </a:lnTo>
                <a:lnTo>
                  <a:pt x="22" y="230"/>
                </a:lnTo>
                <a:lnTo>
                  <a:pt x="21" y="230"/>
                </a:lnTo>
                <a:lnTo>
                  <a:pt x="19" y="230"/>
                </a:lnTo>
                <a:lnTo>
                  <a:pt x="17" y="230"/>
                </a:lnTo>
                <a:lnTo>
                  <a:pt x="16" y="230"/>
                </a:lnTo>
                <a:lnTo>
                  <a:pt x="14" y="230"/>
                </a:lnTo>
                <a:lnTo>
                  <a:pt x="13" y="230"/>
                </a:lnTo>
                <a:lnTo>
                  <a:pt x="11" y="230"/>
                </a:lnTo>
                <a:lnTo>
                  <a:pt x="9" y="230"/>
                </a:lnTo>
                <a:lnTo>
                  <a:pt x="8" y="230"/>
                </a:lnTo>
                <a:lnTo>
                  <a:pt x="6" y="230"/>
                </a:lnTo>
                <a:lnTo>
                  <a:pt x="5" y="230"/>
                </a:lnTo>
                <a:lnTo>
                  <a:pt x="3" y="230"/>
                </a:lnTo>
                <a:lnTo>
                  <a:pt x="1" y="230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1" y="77"/>
                </a:lnTo>
                <a:lnTo>
                  <a:pt x="3" y="77"/>
                </a:lnTo>
                <a:lnTo>
                  <a:pt x="5" y="77"/>
                </a:lnTo>
                <a:lnTo>
                  <a:pt x="6" y="77"/>
                </a:lnTo>
                <a:lnTo>
                  <a:pt x="8" y="77"/>
                </a:lnTo>
                <a:lnTo>
                  <a:pt x="9" y="77"/>
                </a:lnTo>
                <a:lnTo>
                  <a:pt x="11" y="77"/>
                </a:lnTo>
                <a:lnTo>
                  <a:pt x="13" y="77"/>
                </a:lnTo>
                <a:lnTo>
                  <a:pt x="14" y="77"/>
                </a:lnTo>
                <a:lnTo>
                  <a:pt x="16" y="77"/>
                </a:lnTo>
                <a:lnTo>
                  <a:pt x="17" y="77"/>
                </a:lnTo>
                <a:lnTo>
                  <a:pt x="19" y="77"/>
                </a:lnTo>
                <a:lnTo>
                  <a:pt x="21" y="77"/>
                </a:lnTo>
                <a:lnTo>
                  <a:pt x="22" y="77"/>
                </a:lnTo>
                <a:lnTo>
                  <a:pt x="24" y="77"/>
                </a:lnTo>
                <a:lnTo>
                  <a:pt x="25" y="77"/>
                </a:lnTo>
                <a:lnTo>
                  <a:pt x="27" y="77"/>
                </a:lnTo>
                <a:lnTo>
                  <a:pt x="29" y="77"/>
                </a:lnTo>
                <a:lnTo>
                  <a:pt x="30" y="77"/>
                </a:lnTo>
                <a:lnTo>
                  <a:pt x="32" y="77"/>
                </a:lnTo>
                <a:lnTo>
                  <a:pt x="33" y="77"/>
                </a:lnTo>
                <a:lnTo>
                  <a:pt x="35" y="77"/>
                </a:lnTo>
                <a:lnTo>
                  <a:pt x="37" y="77"/>
                </a:lnTo>
                <a:lnTo>
                  <a:pt x="38" y="77"/>
                </a:lnTo>
                <a:lnTo>
                  <a:pt x="40" y="77"/>
                </a:lnTo>
                <a:lnTo>
                  <a:pt x="41" y="77"/>
                </a:lnTo>
                <a:lnTo>
                  <a:pt x="43" y="77"/>
                </a:lnTo>
                <a:lnTo>
                  <a:pt x="45" y="77"/>
                </a:lnTo>
                <a:lnTo>
                  <a:pt x="46" y="77"/>
                </a:lnTo>
                <a:lnTo>
                  <a:pt x="48" y="77"/>
                </a:lnTo>
                <a:lnTo>
                  <a:pt x="49" y="77"/>
                </a:lnTo>
                <a:lnTo>
                  <a:pt x="51" y="77"/>
                </a:lnTo>
                <a:lnTo>
                  <a:pt x="51" y="64"/>
                </a:lnTo>
                <a:lnTo>
                  <a:pt x="51" y="62"/>
                </a:lnTo>
                <a:lnTo>
                  <a:pt x="51" y="61"/>
                </a:lnTo>
                <a:lnTo>
                  <a:pt x="51" y="59"/>
                </a:lnTo>
                <a:lnTo>
                  <a:pt x="51" y="57"/>
                </a:lnTo>
                <a:lnTo>
                  <a:pt x="51" y="56"/>
                </a:lnTo>
                <a:lnTo>
                  <a:pt x="51" y="54"/>
                </a:lnTo>
                <a:lnTo>
                  <a:pt x="51" y="53"/>
                </a:lnTo>
                <a:lnTo>
                  <a:pt x="51" y="51"/>
                </a:lnTo>
                <a:lnTo>
                  <a:pt x="51" y="49"/>
                </a:lnTo>
                <a:lnTo>
                  <a:pt x="51" y="48"/>
                </a:lnTo>
                <a:lnTo>
                  <a:pt x="51" y="46"/>
                </a:lnTo>
                <a:lnTo>
                  <a:pt x="51" y="45"/>
                </a:lnTo>
                <a:lnTo>
                  <a:pt x="51" y="43"/>
                </a:lnTo>
                <a:lnTo>
                  <a:pt x="51" y="41"/>
                </a:lnTo>
                <a:lnTo>
                  <a:pt x="51" y="40"/>
                </a:lnTo>
                <a:lnTo>
                  <a:pt x="51" y="38"/>
                </a:lnTo>
                <a:lnTo>
                  <a:pt x="51" y="37"/>
                </a:lnTo>
                <a:lnTo>
                  <a:pt x="51" y="35"/>
                </a:lnTo>
                <a:lnTo>
                  <a:pt x="51" y="33"/>
                </a:lnTo>
                <a:lnTo>
                  <a:pt x="51" y="32"/>
                </a:lnTo>
                <a:lnTo>
                  <a:pt x="51" y="30"/>
                </a:lnTo>
                <a:lnTo>
                  <a:pt x="51" y="29"/>
                </a:lnTo>
                <a:lnTo>
                  <a:pt x="51" y="27"/>
                </a:lnTo>
                <a:lnTo>
                  <a:pt x="51" y="25"/>
                </a:lnTo>
                <a:lnTo>
                  <a:pt x="51" y="24"/>
                </a:lnTo>
                <a:lnTo>
                  <a:pt x="53" y="24"/>
                </a:lnTo>
                <a:lnTo>
                  <a:pt x="54" y="24"/>
                </a:lnTo>
                <a:lnTo>
                  <a:pt x="56" y="24"/>
                </a:lnTo>
                <a:lnTo>
                  <a:pt x="57" y="24"/>
                </a:lnTo>
                <a:lnTo>
                  <a:pt x="59" y="24"/>
                </a:lnTo>
                <a:lnTo>
                  <a:pt x="61" y="24"/>
                </a:lnTo>
                <a:lnTo>
                  <a:pt x="62" y="24"/>
                </a:lnTo>
                <a:lnTo>
                  <a:pt x="64" y="24"/>
                </a:lnTo>
                <a:lnTo>
                  <a:pt x="65" y="24"/>
                </a:lnTo>
                <a:lnTo>
                  <a:pt x="67" y="24"/>
                </a:lnTo>
                <a:lnTo>
                  <a:pt x="69" y="24"/>
                </a:lnTo>
                <a:lnTo>
                  <a:pt x="75" y="25"/>
                </a:lnTo>
                <a:lnTo>
                  <a:pt x="73" y="24"/>
                </a:lnTo>
                <a:lnTo>
                  <a:pt x="72" y="22"/>
                </a:lnTo>
                <a:lnTo>
                  <a:pt x="70" y="19"/>
                </a:lnTo>
                <a:lnTo>
                  <a:pt x="70" y="17"/>
                </a:lnTo>
                <a:lnTo>
                  <a:pt x="70" y="14"/>
                </a:lnTo>
                <a:lnTo>
                  <a:pt x="70" y="13"/>
                </a:lnTo>
                <a:lnTo>
                  <a:pt x="70" y="11"/>
                </a:lnTo>
                <a:lnTo>
                  <a:pt x="70" y="9"/>
                </a:lnTo>
                <a:lnTo>
                  <a:pt x="72" y="6"/>
                </a:lnTo>
                <a:lnTo>
                  <a:pt x="72" y="5"/>
                </a:lnTo>
                <a:lnTo>
                  <a:pt x="70" y="6"/>
                </a:lnTo>
                <a:lnTo>
                  <a:pt x="69" y="6"/>
                </a:lnTo>
                <a:lnTo>
                  <a:pt x="67" y="6"/>
                </a:lnTo>
                <a:lnTo>
                  <a:pt x="65" y="5"/>
                </a:lnTo>
                <a:lnTo>
                  <a:pt x="64" y="3"/>
                </a:lnTo>
                <a:lnTo>
                  <a:pt x="64" y="1"/>
                </a:lnTo>
                <a:lnTo>
                  <a:pt x="62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89" y="0"/>
                </a:lnTo>
                <a:lnTo>
                  <a:pt x="104" y="0"/>
                </a:lnTo>
                <a:lnTo>
                  <a:pt x="115" y="0"/>
                </a:lnTo>
                <a:lnTo>
                  <a:pt x="123" y="0"/>
                </a:lnTo>
                <a:lnTo>
                  <a:pt x="129" y="0"/>
                </a:lnTo>
                <a:lnTo>
                  <a:pt x="136" y="0"/>
                </a:lnTo>
                <a:lnTo>
                  <a:pt x="142" y="0"/>
                </a:lnTo>
                <a:lnTo>
                  <a:pt x="152" y="0"/>
                </a:lnTo>
                <a:lnTo>
                  <a:pt x="155" y="0"/>
                </a:lnTo>
                <a:close/>
              </a:path>
            </a:pathLst>
          </a:custGeom>
          <a:solidFill>
            <a:srgbClr val="C4907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4613276" y="5554663"/>
            <a:ext cx="304800" cy="307975"/>
          </a:xfrm>
          <a:custGeom>
            <a:avLst/>
            <a:gdLst/>
            <a:ahLst/>
            <a:cxnLst>
              <a:cxn ang="0">
                <a:pos x="192" y="90"/>
              </a:cxn>
              <a:cxn ang="0">
                <a:pos x="192" y="155"/>
              </a:cxn>
              <a:cxn ang="0">
                <a:pos x="188" y="194"/>
              </a:cxn>
              <a:cxn ang="0">
                <a:pos x="180" y="194"/>
              </a:cxn>
              <a:cxn ang="0">
                <a:pos x="172" y="194"/>
              </a:cxn>
              <a:cxn ang="0">
                <a:pos x="164" y="194"/>
              </a:cxn>
              <a:cxn ang="0">
                <a:pos x="156" y="194"/>
              </a:cxn>
              <a:cxn ang="0">
                <a:pos x="148" y="194"/>
              </a:cxn>
              <a:cxn ang="0">
                <a:pos x="140" y="194"/>
              </a:cxn>
              <a:cxn ang="0">
                <a:pos x="132" y="194"/>
              </a:cxn>
              <a:cxn ang="0">
                <a:pos x="124" y="194"/>
              </a:cxn>
              <a:cxn ang="0">
                <a:pos x="116" y="194"/>
              </a:cxn>
              <a:cxn ang="0">
                <a:pos x="108" y="194"/>
              </a:cxn>
              <a:cxn ang="0">
                <a:pos x="100" y="194"/>
              </a:cxn>
              <a:cxn ang="0">
                <a:pos x="92" y="194"/>
              </a:cxn>
              <a:cxn ang="0">
                <a:pos x="84" y="194"/>
              </a:cxn>
              <a:cxn ang="0">
                <a:pos x="76" y="194"/>
              </a:cxn>
              <a:cxn ang="0">
                <a:pos x="25" y="194"/>
              </a:cxn>
              <a:cxn ang="0">
                <a:pos x="0" y="189"/>
              </a:cxn>
              <a:cxn ang="0">
                <a:pos x="0" y="181"/>
              </a:cxn>
              <a:cxn ang="0">
                <a:pos x="0" y="155"/>
              </a:cxn>
              <a:cxn ang="0">
                <a:pos x="0" y="88"/>
              </a:cxn>
              <a:cxn ang="0">
                <a:pos x="0" y="80"/>
              </a:cxn>
              <a:cxn ang="0">
                <a:pos x="0" y="72"/>
              </a:cxn>
              <a:cxn ang="0">
                <a:pos x="0" y="64"/>
              </a:cxn>
              <a:cxn ang="0">
                <a:pos x="0" y="56"/>
              </a:cxn>
              <a:cxn ang="0">
                <a:pos x="0" y="48"/>
              </a:cxn>
              <a:cxn ang="0">
                <a:pos x="0" y="40"/>
              </a:cxn>
              <a:cxn ang="0">
                <a:pos x="0" y="32"/>
              </a:cxn>
              <a:cxn ang="0">
                <a:pos x="0" y="19"/>
              </a:cxn>
              <a:cxn ang="0">
                <a:pos x="3" y="0"/>
              </a:cxn>
              <a:cxn ang="0">
                <a:pos x="43" y="0"/>
              </a:cxn>
              <a:cxn ang="0">
                <a:pos x="76" y="2"/>
              </a:cxn>
              <a:cxn ang="0">
                <a:pos x="76" y="10"/>
              </a:cxn>
              <a:cxn ang="0">
                <a:pos x="76" y="18"/>
              </a:cxn>
              <a:cxn ang="0">
                <a:pos x="76" y="26"/>
              </a:cxn>
              <a:cxn ang="0">
                <a:pos x="76" y="34"/>
              </a:cxn>
              <a:cxn ang="0">
                <a:pos x="80" y="38"/>
              </a:cxn>
              <a:cxn ang="0">
                <a:pos x="88" y="38"/>
              </a:cxn>
              <a:cxn ang="0">
                <a:pos x="96" y="38"/>
              </a:cxn>
              <a:cxn ang="0">
                <a:pos x="104" y="38"/>
              </a:cxn>
              <a:cxn ang="0">
                <a:pos x="112" y="38"/>
              </a:cxn>
              <a:cxn ang="0">
                <a:pos x="120" y="38"/>
              </a:cxn>
              <a:cxn ang="0">
                <a:pos x="128" y="38"/>
              </a:cxn>
              <a:cxn ang="0">
                <a:pos x="136" y="38"/>
              </a:cxn>
              <a:cxn ang="0">
                <a:pos x="144" y="38"/>
              </a:cxn>
              <a:cxn ang="0">
                <a:pos x="152" y="38"/>
              </a:cxn>
              <a:cxn ang="0">
                <a:pos x="160" y="38"/>
              </a:cxn>
              <a:cxn ang="0">
                <a:pos x="168" y="38"/>
              </a:cxn>
              <a:cxn ang="0">
                <a:pos x="176" y="38"/>
              </a:cxn>
              <a:cxn ang="0">
                <a:pos x="184" y="38"/>
              </a:cxn>
              <a:cxn ang="0">
                <a:pos x="192" y="38"/>
              </a:cxn>
            </a:cxnLst>
            <a:rect l="0" t="0" r="r" b="b"/>
            <a:pathLst>
              <a:path w="192" h="194">
                <a:moveTo>
                  <a:pt x="192" y="38"/>
                </a:moveTo>
                <a:lnTo>
                  <a:pt x="192" y="51"/>
                </a:lnTo>
                <a:lnTo>
                  <a:pt x="192" y="64"/>
                </a:lnTo>
                <a:lnTo>
                  <a:pt x="192" y="77"/>
                </a:lnTo>
                <a:lnTo>
                  <a:pt x="192" y="90"/>
                </a:lnTo>
                <a:lnTo>
                  <a:pt x="192" y="102"/>
                </a:lnTo>
                <a:lnTo>
                  <a:pt x="192" y="104"/>
                </a:lnTo>
                <a:lnTo>
                  <a:pt x="192" y="117"/>
                </a:lnTo>
                <a:lnTo>
                  <a:pt x="192" y="130"/>
                </a:lnTo>
                <a:lnTo>
                  <a:pt x="192" y="155"/>
                </a:lnTo>
                <a:lnTo>
                  <a:pt x="192" y="168"/>
                </a:lnTo>
                <a:lnTo>
                  <a:pt x="192" y="181"/>
                </a:lnTo>
                <a:lnTo>
                  <a:pt x="192" y="194"/>
                </a:lnTo>
                <a:lnTo>
                  <a:pt x="190" y="194"/>
                </a:lnTo>
                <a:lnTo>
                  <a:pt x="188" y="194"/>
                </a:lnTo>
                <a:lnTo>
                  <a:pt x="187" y="194"/>
                </a:lnTo>
                <a:lnTo>
                  <a:pt x="185" y="194"/>
                </a:lnTo>
                <a:lnTo>
                  <a:pt x="184" y="194"/>
                </a:lnTo>
                <a:lnTo>
                  <a:pt x="182" y="194"/>
                </a:lnTo>
                <a:lnTo>
                  <a:pt x="180" y="194"/>
                </a:lnTo>
                <a:lnTo>
                  <a:pt x="179" y="194"/>
                </a:lnTo>
                <a:lnTo>
                  <a:pt x="177" y="194"/>
                </a:lnTo>
                <a:lnTo>
                  <a:pt x="176" y="194"/>
                </a:lnTo>
                <a:lnTo>
                  <a:pt x="174" y="194"/>
                </a:lnTo>
                <a:lnTo>
                  <a:pt x="172" y="194"/>
                </a:lnTo>
                <a:lnTo>
                  <a:pt x="171" y="194"/>
                </a:lnTo>
                <a:lnTo>
                  <a:pt x="169" y="194"/>
                </a:lnTo>
                <a:lnTo>
                  <a:pt x="168" y="194"/>
                </a:lnTo>
                <a:lnTo>
                  <a:pt x="166" y="194"/>
                </a:lnTo>
                <a:lnTo>
                  <a:pt x="164" y="194"/>
                </a:lnTo>
                <a:lnTo>
                  <a:pt x="163" y="194"/>
                </a:lnTo>
                <a:lnTo>
                  <a:pt x="161" y="194"/>
                </a:lnTo>
                <a:lnTo>
                  <a:pt x="160" y="194"/>
                </a:lnTo>
                <a:lnTo>
                  <a:pt x="158" y="194"/>
                </a:lnTo>
                <a:lnTo>
                  <a:pt x="156" y="194"/>
                </a:lnTo>
                <a:lnTo>
                  <a:pt x="155" y="194"/>
                </a:lnTo>
                <a:lnTo>
                  <a:pt x="153" y="194"/>
                </a:lnTo>
                <a:lnTo>
                  <a:pt x="152" y="194"/>
                </a:lnTo>
                <a:lnTo>
                  <a:pt x="150" y="194"/>
                </a:lnTo>
                <a:lnTo>
                  <a:pt x="148" y="194"/>
                </a:lnTo>
                <a:lnTo>
                  <a:pt x="147" y="194"/>
                </a:lnTo>
                <a:lnTo>
                  <a:pt x="145" y="194"/>
                </a:lnTo>
                <a:lnTo>
                  <a:pt x="144" y="194"/>
                </a:lnTo>
                <a:lnTo>
                  <a:pt x="142" y="194"/>
                </a:lnTo>
                <a:lnTo>
                  <a:pt x="140" y="194"/>
                </a:lnTo>
                <a:lnTo>
                  <a:pt x="139" y="194"/>
                </a:lnTo>
                <a:lnTo>
                  <a:pt x="137" y="194"/>
                </a:lnTo>
                <a:lnTo>
                  <a:pt x="136" y="194"/>
                </a:lnTo>
                <a:lnTo>
                  <a:pt x="134" y="194"/>
                </a:lnTo>
                <a:lnTo>
                  <a:pt x="132" y="194"/>
                </a:lnTo>
                <a:lnTo>
                  <a:pt x="131" y="194"/>
                </a:lnTo>
                <a:lnTo>
                  <a:pt x="129" y="194"/>
                </a:lnTo>
                <a:lnTo>
                  <a:pt x="128" y="194"/>
                </a:lnTo>
                <a:lnTo>
                  <a:pt x="126" y="194"/>
                </a:lnTo>
                <a:lnTo>
                  <a:pt x="124" y="194"/>
                </a:lnTo>
                <a:lnTo>
                  <a:pt x="123" y="194"/>
                </a:lnTo>
                <a:lnTo>
                  <a:pt x="121" y="194"/>
                </a:lnTo>
                <a:lnTo>
                  <a:pt x="120" y="194"/>
                </a:lnTo>
                <a:lnTo>
                  <a:pt x="118" y="194"/>
                </a:lnTo>
                <a:lnTo>
                  <a:pt x="116" y="194"/>
                </a:lnTo>
                <a:lnTo>
                  <a:pt x="115" y="194"/>
                </a:lnTo>
                <a:lnTo>
                  <a:pt x="113" y="194"/>
                </a:lnTo>
                <a:lnTo>
                  <a:pt x="112" y="194"/>
                </a:lnTo>
                <a:lnTo>
                  <a:pt x="110" y="194"/>
                </a:lnTo>
                <a:lnTo>
                  <a:pt x="108" y="194"/>
                </a:lnTo>
                <a:lnTo>
                  <a:pt x="107" y="194"/>
                </a:lnTo>
                <a:lnTo>
                  <a:pt x="105" y="194"/>
                </a:lnTo>
                <a:lnTo>
                  <a:pt x="104" y="194"/>
                </a:lnTo>
                <a:lnTo>
                  <a:pt x="102" y="194"/>
                </a:lnTo>
                <a:lnTo>
                  <a:pt x="100" y="194"/>
                </a:lnTo>
                <a:lnTo>
                  <a:pt x="99" y="194"/>
                </a:lnTo>
                <a:lnTo>
                  <a:pt x="97" y="194"/>
                </a:lnTo>
                <a:lnTo>
                  <a:pt x="96" y="194"/>
                </a:lnTo>
                <a:lnTo>
                  <a:pt x="94" y="194"/>
                </a:lnTo>
                <a:lnTo>
                  <a:pt x="92" y="194"/>
                </a:lnTo>
                <a:lnTo>
                  <a:pt x="91" y="194"/>
                </a:lnTo>
                <a:lnTo>
                  <a:pt x="89" y="194"/>
                </a:lnTo>
                <a:lnTo>
                  <a:pt x="88" y="194"/>
                </a:lnTo>
                <a:lnTo>
                  <a:pt x="86" y="194"/>
                </a:lnTo>
                <a:lnTo>
                  <a:pt x="84" y="194"/>
                </a:lnTo>
                <a:lnTo>
                  <a:pt x="83" y="194"/>
                </a:lnTo>
                <a:lnTo>
                  <a:pt x="81" y="194"/>
                </a:lnTo>
                <a:lnTo>
                  <a:pt x="80" y="194"/>
                </a:lnTo>
                <a:lnTo>
                  <a:pt x="78" y="194"/>
                </a:lnTo>
                <a:lnTo>
                  <a:pt x="76" y="194"/>
                </a:lnTo>
                <a:lnTo>
                  <a:pt x="73" y="194"/>
                </a:lnTo>
                <a:lnTo>
                  <a:pt x="64" y="194"/>
                </a:lnTo>
                <a:lnTo>
                  <a:pt x="51" y="194"/>
                </a:lnTo>
                <a:lnTo>
                  <a:pt x="38" y="194"/>
                </a:lnTo>
                <a:lnTo>
                  <a:pt x="25" y="194"/>
                </a:lnTo>
                <a:lnTo>
                  <a:pt x="14" y="194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55"/>
                </a:lnTo>
                <a:lnTo>
                  <a:pt x="0" y="142"/>
                </a:lnTo>
                <a:lnTo>
                  <a:pt x="0" y="115"/>
                </a:lnTo>
                <a:lnTo>
                  <a:pt x="0" y="102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25" y="0"/>
                </a:lnTo>
                <a:lnTo>
                  <a:pt x="35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1" y="0"/>
                </a:lnTo>
                <a:lnTo>
                  <a:pt x="64" y="0"/>
                </a:lnTo>
                <a:lnTo>
                  <a:pt x="76" y="0"/>
                </a:lnTo>
                <a:lnTo>
                  <a:pt x="76" y="2"/>
                </a:lnTo>
                <a:lnTo>
                  <a:pt x="76" y="3"/>
                </a:lnTo>
                <a:lnTo>
                  <a:pt x="76" y="5"/>
                </a:lnTo>
                <a:lnTo>
                  <a:pt x="76" y="6"/>
                </a:lnTo>
                <a:lnTo>
                  <a:pt x="76" y="8"/>
                </a:lnTo>
                <a:lnTo>
                  <a:pt x="76" y="10"/>
                </a:lnTo>
                <a:lnTo>
                  <a:pt x="76" y="11"/>
                </a:lnTo>
                <a:lnTo>
                  <a:pt x="76" y="13"/>
                </a:lnTo>
                <a:lnTo>
                  <a:pt x="76" y="14"/>
                </a:lnTo>
                <a:lnTo>
                  <a:pt x="76" y="16"/>
                </a:lnTo>
                <a:lnTo>
                  <a:pt x="76" y="18"/>
                </a:lnTo>
                <a:lnTo>
                  <a:pt x="76" y="19"/>
                </a:lnTo>
                <a:lnTo>
                  <a:pt x="76" y="21"/>
                </a:lnTo>
                <a:lnTo>
                  <a:pt x="76" y="22"/>
                </a:lnTo>
                <a:lnTo>
                  <a:pt x="76" y="24"/>
                </a:lnTo>
                <a:lnTo>
                  <a:pt x="76" y="26"/>
                </a:lnTo>
                <a:lnTo>
                  <a:pt x="76" y="27"/>
                </a:lnTo>
                <a:lnTo>
                  <a:pt x="76" y="29"/>
                </a:lnTo>
                <a:lnTo>
                  <a:pt x="76" y="30"/>
                </a:lnTo>
                <a:lnTo>
                  <a:pt x="76" y="32"/>
                </a:lnTo>
                <a:lnTo>
                  <a:pt x="76" y="34"/>
                </a:lnTo>
                <a:lnTo>
                  <a:pt x="76" y="35"/>
                </a:lnTo>
                <a:lnTo>
                  <a:pt x="76" y="37"/>
                </a:lnTo>
                <a:lnTo>
                  <a:pt x="76" y="38"/>
                </a:lnTo>
                <a:lnTo>
                  <a:pt x="78" y="38"/>
                </a:lnTo>
                <a:lnTo>
                  <a:pt x="80" y="38"/>
                </a:lnTo>
                <a:lnTo>
                  <a:pt x="81" y="38"/>
                </a:lnTo>
                <a:lnTo>
                  <a:pt x="83" y="38"/>
                </a:lnTo>
                <a:lnTo>
                  <a:pt x="84" y="38"/>
                </a:lnTo>
                <a:lnTo>
                  <a:pt x="86" y="38"/>
                </a:lnTo>
                <a:lnTo>
                  <a:pt x="88" y="38"/>
                </a:lnTo>
                <a:lnTo>
                  <a:pt x="89" y="38"/>
                </a:lnTo>
                <a:lnTo>
                  <a:pt x="91" y="38"/>
                </a:lnTo>
                <a:lnTo>
                  <a:pt x="92" y="38"/>
                </a:lnTo>
                <a:lnTo>
                  <a:pt x="94" y="38"/>
                </a:lnTo>
                <a:lnTo>
                  <a:pt x="96" y="38"/>
                </a:lnTo>
                <a:lnTo>
                  <a:pt x="97" y="38"/>
                </a:lnTo>
                <a:lnTo>
                  <a:pt x="99" y="38"/>
                </a:lnTo>
                <a:lnTo>
                  <a:pt x="100" y="38"/>
                </a:lnTo>
                <a:lnTo>
                  <a:pt x="102" y="38"/>
                </a:lnTo>
                <a:lnTo>
                  <a:pt x="104" y="38"/>
                </a:lnTo>
                <a:lnTo>
                  <a:pt x="105" y="38"/>
                </a:lnTo>
                <a:lnTo>
                  <a:pt x="107" y="38"/>
                </a:lnTo>
                <a:lnTo>
                  <a:pt x="108" y="38"/>
                </a:lnTo>
                <a:lnTo>
                  <a:pt x="110" y="38"/>
                </a:lnTo>
                <a:lnTo>
                  <a:pt x="112" y="38"/>
                </a:lnTo>
                <a:lnTo>
                  <a:pt x="113" y="38"/>
                </a:lnTo>
                <a:lnTo>
                  <a:pt x="115" y="38"/>
                </a:lnTo>
                <a:lnTo>
                  <a:pt x="116" y="38"/>
                </a:lnTo>
                <a:lnTo>
                  <a:pt x="118" y="38"/>
                </a:lnTo>
                <a:lnTo>
                  <a:pt x="120" y="38"/>
                </a:lnTo>
                <a:lnTo>
                  <a:pt x="121" y="38"/>
                </a:lnTo>
                <a:lnTo>
                  <a:pt x="123" y="38"/>
                </a:lnTo>
                <a:lnTo>
                  <a:pt x="124" y="38"/>
                </a:lnTo>
                <a:lnTo>
                  <a:pt x="126" y="38"/>
                </a:lnTo>
                <a:lnTo>
                  <a:pt x="128" y="38"/>
                </a:lnTo>
                <a:lnTo>
                  <a:pt x="129" y="38"/>
                </a:lnTo>
                <a:lnTo>
                  <a:pt x="131" y="38"/>
                </a:lnTo>
                <a:lnTo>
                  <a:pt x="132" y="38"/>
                </a:lnTo>
                <a:lnTo>
                  <a:pt x="134" y="38"/>
                </a:lnTo>
                <a:lnTo>
                  <a:pt x="136" y="38"/>
                </a:lnTo>
                <a:lnTo>
                  <a:pt x="137" y="38"/>
                </a:lnTo>
                <a:lnTo>
                  <a:pt x="139" y="38"/>
                </a:lnTo>
                <a:lnTo>
                  <a:pt x="140" y="38"/>
                </a:lnTo>
                <a:lnTo>
                  <a:pt x="142" y="38"/>
                </a:lnTo>
                <a:lnTo>
                  <a:pt x="144" y="38"/>
                </a:lnTo>
                <a:lnTo>
                  <a:pt x="145" y="38"/>
                </a:lnTo>
                <a:lnTo>
                  <a:pt x="147" y="38"/>
                </a:lnTo>
                <a:lnTo>
                  <a:pt x="148" y="38"/>
                </a:lnTo>
                <a:lnTo>
                  <a:pt x="150" y="38"/>
                </a:lnTo>
                <a:lnTo>
                  <a:pt x="152" y="38"/>
                </a:lnTo>
                <a:lnTo>
                  <a:pt x="153" y="38"/>
                </a:lnTo>
                <a:lnTo>
                  <a:pt x="155" y="38"/>
                </a:lnTo>
                <a:lnTo>
                  <a:pt x="156" y="38"/>
                </a:lnTo>
                <a:lnTo>
                  <a:pt x="158" y="38"/>
                </a:lnTo>
                <a:lnTo>
                  <a:pt x="160" y="38"/>
                </a:lnTo>
                <a:lnTo>
                  <a:pt x="161" y="38"/>
                </a:lnTo>
                <a:lnTo>
                  <a:pt x="163" y="38"/>
                </a:lnTo>
                <a:lnTo>
                  <a:pt x="164" y="38"/>
                </a:lnTo>
                <a:lnTo>
                  <a:pt x="166" y="38"/>
                </a:lnTo>
                <a:lnTo>
                  <a:pt x="168" y="38"/>
                </a:lnTo>
                <a:lnTo>
                  <a:pt x="169" y="38"/>
                </a:lnTo>
                <a:lnTo>
                  <a:pt x="171" y="38"/>
                </a:lnTo>
                <a:lnTo>
                  <a:pt x="172" y="38"/>
                </a:lnTo>
                <a:lnTo>
                  <a:pt x="174" y="38"/>
                </a:lnTo>
                <a:lnTo>
                  <a:pt x="176" y="38"/>
                </a:lnTo>
                <a:lnTo>
                  <a:pt x="177" y="38"/>
                </a:lnTo>
                <a:lnTo>
                  <a:pt x="179" y="38"/>
                </a:lnTo>
                <a:lnTo>
                  <a:pt x="180" y="38"/>
                </a:lnTo>
                <a:lnTo>
                  <a:pt x="182" y="38"/>
                </a:lnTo>
                <a:lnTo>
                  <a:pt x="184" y="38"/>
                </a:lnTo>
                <a:lnTo>
                  <a:pt x="185" y="38"/>
                </a:lnTo>
                <a:lnTo>
                  <a:pt x="187" y="38"/>
                </a:lnTo>
                <a:lnTo>
                  <a:pt x="188" y="38"/>
                </a:lnTo>
                <a:lnTo>
                  <a:pt x="190" y="38"/>
                </a:lnTo>
                <a:lnTo>
                  <a:pt x="192" y="38"/>
                </a:lnTo>
                <a:close/>
              </a:path>
            </a:pathLst>
          </a:custGeom>
          <a:solidFill>
            <a:srgbClr val="6C3D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1920876" y="5491163"/>
            <a:ext cx="488950" cy="249238"/>
          </a:xfrm>
          <a:custGeom>
            <a:avLst/>
            <a:gdLst/>
            <a:ahLst/>
            <a:cxnLst>
              <a:cxn ang="0">
                <a:pos x="273" y="155"/>
              </a:cxn>
              <a:cxn ang="0">
                <a:pos x="251" y="155"/>
              </a:cxn>
              <a:cxn ang="0">
                <a:pos x="241" y="155"/>
              </a:cxn>
              <a:cxn ang="0">
                <a:pos x="230" y="155"/>
              </a:cxn>
              <a:cxn ang="0">
                <a:pos x="222" y="157"/>
              </a:cxn>
              <a:cxn ang="0">
                <a:pos x="212" y="157"/>
              </a:cxn>
              <a:cxn ang="0">
                <a:pos x="204" y="155"/>
              </a:cxn>
              <a:cxn ang="0">
                <a:pos x="195" y="155"/>
              </a:cxn>
              <a:cxn ang="0">
                <a:pos x="185" y="155"/>
              </a:cxn>
              <a:cxn ang="0">
                <a:pos x="176" y="155"/>
              </a:cxn>
              <a:cxn ang="0">
                <a:pos x="166" y="155"/>
              </a:cxn>
              <a:cxn ang="0">
                <a:pos x="156" y="155"/>
              </a:cxn>
              <a:cxn ang="0">
                <a:pos x="142" y="155"/>
              </a:cxn>
              <a:cxn ang="0">
                <a:pos x="76" y="155"/>
              </a:cxn>
              <a:cxn ang="0">
                <a:pos x="19" y="157"/>
              </a:cxn>
              <a:cxn ang="0">
                <a:pos x="0" y="150"/>
              </a:cxn>
              <a:cxn ang="0">
                <a:pos x="0" y="141"/>
              </a:cxn>
              <a:cxn ang="0">
                <a:pos x="0" y="131"/>
              </a:cxn>
              <a:cxn ang="0">
                <a:pos x="0" y="122"/>
              </a:cxn>
              <a:cxn ang="0">
                <a:pos x="0" y="64"/>
              </a:cxn>
              <a:cxn ang="0">
                <a:pos x="0" y="54"/>
              </a:cxn>
              <a:cxn ang="0">
                <a:pos x="0" y="45"/>
              </a:cxn>
              <a:cxn ang="0">
                <a:pos x="0" y="35"/>
              </a:cxn>
              <a:cxn ang="0">
                <a:pos x="0" y="26"/>
              </a:cxn>
              <a:cxn ang="0">
                <a:pos x="0" y="16"/>
              </a:cxn>
              <a:cxn ang="0">
                <a:pos x="0" y="6"/>
              </a:cxn>
              <a:cxn ang="0">
                <a:pos x="64" y="2"/>
              </a:cxn>
              <a:cxn ang="0">
                <a:pos x="140" y="2"/>
              </a:cxn>
              <a:cxn ang="0">
                <a:pos x="150" y="2"/>
              </a:cxn>
              <a:cxn ang="0">
                <a:pos x="160" y="2"/>
              </a:cxn>
              <a:cxn ang="0">
                <a:pos x="180" y="2"/>
              </a:cxn>
              <a:cxn ang="0">
                <a:pos x="190" y="2"/>
              </a:cxn>
              <a:cxn ang="0">
                <a:pos x="200" y="2"/>
              </a:cxn>
              <a:cxn ang="0">
                <a:pos x="209" y="2"/>
              </a:cxn>
              <a:cxn ang="0">
                <a:pos x="219" y="2"/>
              </a:cxn>
              <a:cxn ang="0">
                <a:pos x="228" y="2"/>
              </a:cxn>
              <a:cxn ang="0">
                <a:pos x="238" y="2"/>
              </a:cxn>
              <a:cxn ang="0">
                <a:pos x="248" y="2"/>
              </a:cxn>
              <a:cxn ang="0">
                <a:pos x="257" y="2"/>
              </a:cxn>
              <a:cxn ang="0">
                <a:pos x="267" y="2"/>
              </a:cxn>
              <a:cxn ang="0">
                <a:pos x="276" y="2"/>
              </a:cxn>
              <a:cxn ang="0">
                <a:pos x="284" y="0"/>
              </a:cxn>
              <a:cxn ang="0">
                <a:pos x="294" y="0"/>
              </a:cxn>
              <a:cxn ang="0">
                <a:pos x="304" y="0"/>
              </a:cxn>
              <a:cxn ang="0">
                <a:pos x="308" y="19"/>
              </a:cxn>
              <a:cxn ang="0">
                <a:pos x="308" y="32"/>
              </a:cxn>
              <a:cxn ang="0">
                <a:pos x="308" y="42"/>
              </a:cxn>
              <a:cxn ang="0">
                <a:pos x="308" y="51"/>
              </a:cxn>
              <a:cxn ang="0">
                <a:pos x="307" y="82"/>
              </a:cxn>
              <a:cxn ang="0">
                <a:pos x="307" y="91"/>
              </a:cxn>
              <a:cxn ang="0">
                <a:pos x="307" y="101"/>
              </a:cxn>
              <a:cxn ang="0">
                <a:pos x="307" y="110"/>
              </a:cxn>
              <a:cxn ang="0">
                <a:pos x="307" y="120"/>
              </a:cxn>
              <a:cxn ang="0">
                <a:pos x="307" y="130"/>
              </a:cxn>
              <a:cxn ang="0">
                <a:pos x="307" y="139"/>
              </a:cxn>
              <a:cxn ang="0">
                <a:pos x="307" y="149"/>
              </a:cxn>
            </a:cxnLst>
            <a:rect l="0" t="0" r="r" b="b"/>
            <a:pathLst>
              <a:path w="308" h="157">
                <a:moveTo>
                  <a:pt x="307" y="155"/>
                </a:moveTo>
                <a:lnTo>
                  <a:pt x="305" y="155"/>
                </a:lnTo>
                <a:lnTo>
                  <a:pt x="304" y="155"/>
                </a:lnTo>
                <a:lnTo>
                  <a:pt x="302" y="155"/>
                </a:lnTo>
                <a:lnTo>
                  <a:pt x="294" y="155"/>
                </a:lnTo>
                <a:lnTo>
                  <a:pt x="273" y="155"/>
                </a:lnTo>
                <a:lnTo>
                  <a:pt x="272" y="155"/>
                </a:lnTo>
                <a:lnTo>
                  <a:pt x="256" y="157"/>
                </a:lnTo>
                <a:lnTo>
                  <a:pt x="256" y="155"/>
                </a:lnTo>
                <a:lnTo>
                  <a:pt x="254" y="155"/>
                </a:lnTo>
                <a:lnTo>
                  <a:pt x="252" y="155"/>
                </a:lnTo>
                <a:lnTo>
                  <a:pt x="251" y="155"/>
                </a:lnTo>
                <a:lnTo>
                  <a:pt x="249" y="155"/>
                </a:lnTo>
                <a:lnTo>
                  <a:pt x="248" y="155"/>
                </a:lnTo>
                <a:lnTo>
                  <a:pt x="246" y="155"/>
                </a:lnTo>
                <a:lnTo>
                  <a:pt x="244" y="155"/>
                </a:lnTo>
                <a:lnTo>
                  <a:pt x="243" y="155"/>
                </a:lnTo>
                <a:lnTo>
                  <a:pt x="241" y="155"/>
                </a:lnTo>
                <a:lnTo>
                  <a:pt x="240" y="155"/>
                </a:lnTo>
                <a:lnTo>
                  <a:pt x="238" y="155"/>
                </a:lnTo>
                <a:lnTo>
                  <a:pt x="236" y="155"/>
                </a:lnTo>
                <a:lnTo>
                  <a:pt x="235" y="155"/>
                </a:lnTo>
                <a:lnTo>
                  <a:pt x="233" y="155"/>
                </a:lnTo>
                <a:lnTo>
                  <a:pt x="230" y="155"/>
                </a:lnTo>
                <a:lnTo>
                  <a:pt x="228" y="155"/>
                </a:lnTo>
                <a:lnTo>
                  <a:pt x="227" y="155"/>
                </a:lnTo>
                <a:lnTo>
                  <a:pt x="225" y="155"/>
                </a:lnTo>
                <a:lnTo>
                  <a:pt x="225" y="157"/>
                </a:lnTo>
                <a:lnTo>
                  <a:pt x="224" y="157"/>
                </a:lnTo>
                <a:lnTo>
                  <a:pt x="222" y="157"/>
                </a:lnTo>
                <a:lnTo>
                  <a:pt x="220" y="157"/>
                </a:lnTo>
                <a:lnTo>
                  <a:pt x="219" y="157"/>
                </a:lnTo>
                <a:lnTo>
                  <a:pt x="217" y="157"/>
                </a:lnTo>
                <a:lnTo>
                  <a:pt x="216" y="157"/>
                </a:lnTo>
                <a:lnTo>
                  <a:pt x="214" y="157"/>
                </a:lnTo>
                <a:lnTo>
                  <a:pt x="212" y="157"/>
                </a:lnTo>
                <a:lnTo>
                  <a:pt x="212" y="155"/>
                </a:lnTo>
                <a:lnTo>
                  <a:pt x="211" y="155"/>
                </a:lnTo>
                <a:lnTo>
                  <a:pt x="209" y="155"/>
                </a:lnTo>
                <a:lnTo>
                  <a:pt x="208" y="155"/>
                </a:lnTo>
                <a:lnTo>
                  <a:pt x="206" y="155"/>
                </a:lnTo>
                <a:lnTo>
                  <a:pt x="204" y="155"/>
                </a:lnTo>
                <a:lnTo>
                  <a:pt x="203" y="155"/>
                </a:lnTo>
                <a:lnTo>
                  <a:pt x="201" y="155"/>
                </a:lnTo>
                <a:lnTo>
                  <a:pt x="200" y="155"/>
                </a:lnTo>
                <a:lnTo>
                  <a:pt x="198" y="155"/>
                </a:lnTo>
                <a:lnTo>
                  <a:pt x="196" y="155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8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0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2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4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48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7" y="155"/>
                </a:lnTo>
                <a:lnTo>
                  <a:pt x="115" y="155"/>
                </a:lnTo>
                <a:lnTo>
                  <a:pt x="113" y="155"/>
                </a:lnTo>
                <a:lnTo>
                  <a:pt x="89" y="155"/>
                </a:lnTo>
                <a:lnTo>
                  <a:pt x="76" y="155"/>
                </a:lnTo>
                <a:lnTo>
                  <a:pt x="64" y="155"/>
                </a:lnTo>
                <a:lnTo>
                  <a:pt x="51" y="155"/>
                </a:lnTo>
                <a:lnTo>
                  <a:pt x="38" y="155"/>
                </a:lnTo>
                <a:lnTo>
                  <a:pt x="36" y="155"/>
                </a:lnTo>
                <a:lnTo>
                  <a:pt x="25" y="155"/>
                </a:lnTo>
                <a:lnTo>
                  <a:pt x="19" y="157"/>
                </a:lnTo>
                <a:lnTo>
                  <a:pt x="12" y="155"/>
                </a:lnTo>
                <a:lnTo>
                  <a:pt x="11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91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33" y="2"/>
                </a:lnTo>
                <a:lnTo>
                  <a:pt x="51" y="2"/>
                </a:lnTo>
                <a:lnTo>
                  <a:pt x="64" y="2"/>
                </a:lnTo>
                <a:lnTo>
                  <a:pt x="89" y="2"/>
                </a:lnTo>
                <a:lnTo>
                  <a:pt x="97" y="2"/>
                </a:lnTo>
                <a:lnTo>
                  <a:pt x="110" y="2"/>
                </a:lnTo>
                <a:lnTo>
                  <a:pt x="115" y="2"/>
                </a:lnTo>
                <a:lnTo>
                  <a:pt x="124" y="2"/>
                </a:lnTo>
                <a:lnTo>
                  <a:pt x="140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8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4" y="2"/>
                </a:lnTo>
                <a:lnTo>
                  <a:pt x="166" y="2"/>
                </a:lnTo>
                <a:lnTo>
                  <a:pt x="179" y="2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6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2"/>
                </a:lnTo>
                <a:lnTo>
                  <a:pt x="211" y="2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6" y="2"/>
                </a:lnTo>
                <a:lnTo>
                  <a:pt x="248" y="2"/>
                </a:lnTo>
                <a:lnTo>
                  <a:pt x="249" y="2"/>
                </a:lnTo>
                <a:lnTo>
                  <a:pt x="251" y="2"/>
                </a:lnTo>
                <a:lnTo>
                  <a:pt x="252" y="2"/>
                </a:lnTo>
                <a:lnTo>
                  <a:pt x="254" y="2"/>
                </a:lnTo>
                <a:lnTo>
                  <a:pt x="256" y="2"/>
                </a:lnTo>
                <a:lnTo>
                  <a:pt x="257" y="2"/>
                </a:lnTo>
                <a:lnTo>
                  <a:pt x="259" y="2"/>
                </a:lnTo>
                <a:lnTo>
                  <a:pt x="260" y="2"/>
                </a:lnTo>
                <a:lnTo>
                  <a:pt x="262" y="2"/>
                </a:lnTo>
                <a:lnTo>
                  <a:pt x="264" y="2"/>
                </a:lnTo>
                <a:lnTo>
                  <a:pt x="265" y="2"/>
                </a:lnTo>
                <a:lnTo>
                  <a:pt x="267" y="2"/>
                </a:lnTo>
                <a:lnTo>
                  <a:pt x="268" y="2"/>
                </a:lnTo>
                <a:lnTo>
                  <a:pt x="270" y="2"/>
                </a:lnTo>
                <a:lnTo>
                  <a:pt x="272" y="2"/>
                </a:lnTo>
                <a:lnTo>
                  <a:pt x="273" y="2"/>
                </a:lnTo>
                <a:lnTo>
                  <a:pt x="275" y="2"/>
                </a:lnTo>
                <a:lnTo>
                  <a:pt x="276" y="2"/>
                </a:lnTo>
                <a:lnTo>
                  <a:pt x="278" y="2"/>
                </a:lnTo>
                <a:lnTo>
                  <a:pt x="280" y="2"/>
                </a:lnTo>
                <a:lnTo>
                  <a:pt x="281" y="2"/>
                </a:lnTo>
                <a:lnTo>
                  <a:pt x="283" y="2"/>
                </a:lnTo>
                <a:lnTo>
                  <a:pt x="284" y="2"/>
                </a:lnTo>
                <a:lnTo>
                  <a:pt x="284" y="0"/>
                </a:lnTo>
                <a:lnTo>
                  <a:pt x="286" y="0"/>
                </a:lnTo>
                <a:lnTo>
                  <a:pt x="288" y="0"/>
                </a:lnTo>
                <a:lnTo>
                  <a:pt x="289" y="0"/>
                </a:lnTo>
                <a:lnTo>
                  <a:pt x="291" y="0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7" y="0"/>
                </a:lnTo>
                <a:lnTo>
                  <a:pt x="299" y="0"/>
                </a:lnTo>
                <a:lnTo>
                  <a:pt x="300" y="0"/>
                </a:lnTo>
                <a:lnTo>
                  <a:pt x="302" y="0"/>
                </a:lnTo>
                <a:lnTo>
                  <a:pt x="304" y="0"/>
                </a:lnTo>
                <a:lnTo>
                  <a:pt x="305" y="0"/>
                </a:lnTo>
                <a:lnTo>
                  <a:pt x="307" y="0"/>
                </a:lnTo>
                <a:lnTo>
                  <a:pt x="308" y="0"/>
                </a:lnTo>
                <a:lnTo>
                  <a:pt x="308" y="14"/>
                </a:lnTo>
                <a:lnTo>
                  <a:pt x="308" y="16"/>
                </a:lnTo>
                <a:lnTo>
                  <a:pt x="308" y="19"/>
                </a:lnTo>
                <a:lnTo>
                  <a:pt x="308" y="22"/>
                </a:lnTo>
                <a:lnTo>
                  <a:pt x="308" y="26"/>
                </a:lnTo>
                <a:lnTo>
                  <a:pt x="308" y="27"/>
                </a:lnTo>
                <a:lnTo>
                  <a:pt x="308" y="29"/>
                </a:lnTo>
                <a:lnTo>
                  <a:pt x="308" y="30"/>
                </a:lnTo>
                <a:lnTo>
                  <a:pt x="308" y="32"/>
                </a:lnTo>
                <a:lnTo>
                  <a:pt x="308" y="34"/>
                </a:lnTo>
                <a:lnTo>
                  <a:pt x="308" y="35"/>
                </a:lnTo>
                <a:lnTo>
                  <a:pt x="308" y="37"/>
                </a:lnTo>
                <a:lnTo>
                  <a:pt x="308" y="38"/>
                </a:lnTo>
                <a:lnTo>
                  <a:pt x="308" y="40"/>
                </a:lnTo>
                <a:lnTo>
                  <a:pt x="308" y="42"/>
                </a:lnTo>
                <a:lnTo>
                  <a:pt x="308" y="43"/>
                </a:lnTo>
                <a:lnTo>
                  <a:pt x="308" y="45"/>
                </a:lnTo>
                <a:lnTo>
                  <a:pt x="308" y="46"/>
                </a:lnTo>
                <a:lnTo>
                  <a:pt x="308" y="48"/>
                </a:lnTo>
                <a:lnTo>
                  <a:pt x="308" y="50"/>
                </a:lnTo>
                <a:lnTo>
                  <a:pt x="308" y="51"/>
                </a:lnTo>
                <a:lnTo>
                  <a:pt x="308" y="53"/>
                </a:lnTo>
                <a:lnTo>
                  <a:pt x="308" y="54"/>
                </a:lnTo>
                <a:lnTo>
                  <a:pt x="308" y="56"/>
                </a:lnTo>
                <a:lnTo>
                  <a:pt x="307" y="78"/>
                </a:lnTo>
                <a:lnTo>
                  <a:pt x="307" y="80"/>
                </a:lnTo>
                <a:lnTo>
                  <a:pt x="307" y="82"/>
                </a:lnTo>
                <a:lnTo>
                  <a:pt x="307" y="83"/>
                </a:lnTo>
                <a:lnTo>
                  <a:pt x="307" y="85"/>
                </a:lnTo>
                <a:lnTo>
                  <a:pt x="307" y="86"/>
                </a:lnTo>
                <a:lnTo>
                  <a:pt x="307" y="88"/>
                </a:lnTo>
                <a:lnTo>
                  <a:pt x="307" y="90"/>
                </a:lnTo>
                <a:lnTo>
                  <a:pt x="307" y="91"/>
                </a:lnTo>
                <a:lnTo>
                  <a:pt x="307" y="93"/>
                </a:lnTo>
                <a:lnTo>
                  <a:pt x="307" y="94"/>
                </a:lnTo>
                <a:lnTo>
                  <a:pt x="307" y="96"/>
                </a:lnTo>
                <a:lnTo>
                  <a:pt x="307" y="98"/>
                </a:lnTo>
                <a:lnTo>
                  <a:pt x="307" y="99"/>
                </a:lnTo>
                <a:lnTo>
                  <a:pt x="307" y="101"/>
                </a:lnTo>
                <a:lnTo>
                  <a:pt x="307" y="102"/>
                </a:lnTo>
                <a:lnTo>
                  <a:pt x="307" y="104"/>
                </a:lnTo>
                <a:lnTo>
                  <a:pt x="307" y="106"/>
                </a:lnTo>
                <a:lnTo>
                  <a:pt x="307" y="107"/>
                </a:lnTo>
                <a:lnTo>
                  <a:pt x="307" y="109"/>
                </a:lnTo>
                <a:lnTo>
                  <a:pt x="307" y="110"/>
                </a:lnTo>
                <a:lnTo>
                  <a:pt x="307" y="112"/>
                </a:lnTo>
                <a:lnTo>
                  <a:pt x="307" y="114"/>
                </a:lnTo>
                <a:lnTo>
                  <a:pt x="307" y="115"/>
                </a:lnTo>
                <a:lnTo>
                  <a:pt x="307" y="117"/>
                </a:lnTo>
                <a:lnTo>
                  <a:pt x="307" y="118"/>
                </a:lnTo>
                <a:lnTo>
                  <a:pt x="307" y="120"/>
                </a:lnTo>
                <a:lnTo>
                  <a:pt x="307" y="122"/>
                </a:lnTo>
                <a:lnTo>
                  <a:pt x="307" y="123"/>
                </a:lnTo>
                <a:lnTo>
                  <a:pt x="307" y="125"/>
                </a:lnTo>
                <a:lnTo>
                  <a:pt x="307" y="126"/>
                </a:lnTo>
                <a:lnTo>
                  <a:pt x="307" y="128"/>
                </a:lnTo>
                <a:lnTo>
                  <a:pt x="307" y="130"/>
                </a:lnTo>
                <a:lnTo>
                  <a:pt x="307" y="131"/>
                </a:lnTo>
                <a:lnTo>
                  <a:pt x="307" y="133"/>
                </a:lnTo>
                <a:lnTo>
                  <a:pt x="307" y="134"/>
                </a:lnTo>
                <a:lnTo>
                  <a:pt x="307" y="136"/>
                </a:lnTo>
                <a:lnTo>
                  <a:pt x="307" y="138"/>
                </a:lnTo>
                <a:lnTo>
                  <a:pt x="307" y="139"/>
                </a:lnTo>
                <a:lnTo>
                  <a:pt x="307" y="141"/>
                </a:lnTo>
                <a:lnTo>
                  <a:pt x="307" y="142"/>
                </a:lnTo>
                <a:lnTo>
                  <a:pt x="307" y="144"/>
                </a:lnTo>
                <a:lnTo>
                  <a:pt x="307" y="146"/>
                </a:lnTo>
                <a:lnTo>
                  <a:pt x="307" y="147"/>
                </a:lnTo>
                <a:lnTo>
                  <a:pt x="307" y="149"/>
                </a:lnTo>
                <a:lnTo>
                  <a:pt x="307" y="150"/>
                </a:lnTo>
                <a:lnTo>
                  <a:pt x="307" y="152"/>
                </a:lnTo>
                <a:lnTo>
                  <a:pt x="307" y="154"/>
                </a:lnTo>
                <a:lnTo>
                  <a:pt x="307" y="155"/>
                </a:lnTo>
                <a:close/>
              </a:path>
            </a:pathLst>
          </a:custGeom>
          <a:solidFill>
            <a:srgbClr val="F7A1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3543301" y="3162301"/>
            <a:ext cx="287338" cy="465138"/>
          </a:xfrm>
          <a:custGeom>
            <a:avLst/>
            <a:gdLst/>
            <a:ahLst/>
            <a:cxnLst>
              <a:cxn ang="0">
                <a:pos x="93" y="53"/>
              </a:cxn>
              <a:cxn ang="0">
                <a:pos x="107" y="53"/>
              </a:cxn>
              <a:cxn ang="0">
                <a:pos x="133" y="66"/>
              </a:cxn>
              <a:cxn ang="0">
                <a:pos x="133" y="80"/>
              </a:cxn>
              <a:cxn ang="0">
                <a:pos x="133" y="107"/>
              </a:cxn>
              <a:cxn ang="0">
                <a:pos x="144" y="134"/>
              </a:cxn>
              <a:cxn ang="0">
                <a:pos x="173" y="139"/>
              </a:cxn>
              <a:cxn ang="0">
                <a:pos x="173" y="170"/>
              </a:cxn>
              <a:cxn ang="0">
                <a:pos x="173" y="202"/>
              </a:cxn>
              <a:cxn ang="0">
                <a:pos x="178" y="213"/>
              </a:cxn>
              <a:cxn ang="0">
                <a:pos x="181" y="227"/>
              </a:cxn>
              <a:cxn ang="0">
                <a:pos x="181" y="264"/>
              </a:cxn>
              <a:cxn ang="0">
                <a:pos x="179" y="293"/>
              </a:cxn>
              <a:cxn ang="0">
                <a:pos x="142" y="293"/>
              </a:cxn>
              <a:cxn ang="0">
                <a:pos x="102" y="293"/>
              </a:cxn>
              <a:cxn ang="0">
                <a:pos x="98" y="293"/>
              </a:cxn>
              <a:cxn ang="0">
                <a:pos x="93" y="293"/>
              </a:cxn>
              <a:cxn ang="0">
                <a:pos x="88" y="293"/>
              </a:cxn>
              <a:cxn ang="0">
                <a:pos x="83" y="293"/>
              </a:cxn>
              <a:cxn ang="0">
                <a:pos x="78" y="293"/>
              </a:cxn>
              <a:cxn ang="0">
                <a:pos x="74" y="293"/>
              </a:cxn>
              <a:cxn ang="0">
                <a:pos x="69" y="293"/>
              </a:cxn>
              <a:cxn ang="0">
                <a:pos x="64" y="293"/>
              </a:cxn>
              <a:cxn ang="0">
                <a:pos x="59" y="293"/>
              </a:cxn>
              <a:cxn ang="0">
                <a:pos x="54" y="293"/>
              </a:cxn>
              <a:cxn ang="0">
                <a:pos x="50" y="293"/>
              </a:cxn>
              <a:cxn ang="0">
                <a:pos x="45" y="293"/>
              </a:cxn>
              <a:cxn ang="0">
                <a:pos x="40" y="293"/>
              </a:cxn>
              <a:cxn ang="0">
                <a:pos x="35" y="293"/>
              </a:cxn>
              <a:cxn ang="0">
                <a:pos x="30" y="293"/>
              </a:cxn>
              <a:cxn ang="0">
                <a:pos x="26" y="293"/>
              </a:cxn>
              <a:cxn ang="0">
                <a:pos x="21" y="293"/>
              </a:cxn>
              <a:cxn ang="0">
                <a:pos x="16" y="293"/>
              </a:cxn>
              <a:cxn ang="0">
                <a:pos x="11" y="293"/>
              </a:cxn>
              <a:cxn ang="0">
                <a:pos x="10" y="280"/>
              </a:cxn>
              <a:cxn ang="0">
                <a:pos x="10" y="248"/>
              </a:cxn>
              <a:cxn ang="0">
                <a:pos x="8" y="213"/>
              </a:cxn>
              <a:cxn ang="0">
                <a:pos x="3" y="213"/>
              </a:cxn>
              <a:cxn ang="0">
                <a:pos x="0" y="186"/>
              </a:cxn>
              <a:cxn ang="0">
                <a:pos x="0" y="160"/>
              </a:cxn>
              <a:cxn ang="0">
                <a:pos x="0" y="155"/>
              </a:cxn>
              <a:cxn ang="0">
                <a:pos x="0" y="150"/>
              </a:cxn>
              <a:cxn ang="0">
                <a:pos x="0" y="146"/>
              </a:cxn>
              <a:cxn ang="0">
                <a:pos x="0" y="141"/>
              </a:cxn>
              <a:cxn ang="0">
                <a:pos x="0" y="136"/>
              </a:cxn>
              <a:cxn ang="0">
                <a:pos x="0" y="131"/>
              </a:cxn>
              <a:cxn ang="0">
                <a:pos x="0" y="126"/>
              </a:cxn>
              <a:cxn ang="0">
                <a:pos x="0" y="122"/>
              </a:cxn>
              <a:cxn ang="0">
                <a:pos x="0" y="107"/>
              </a:cxn>
              <a:cxn ang="0">
                <a:pos x="0" y="85"/>
              </a:cxn>
              <a:cxn ang="0">
                <a:pos x="3" y="54"/>
              </a:cxn>
              <a:cxn ang="0">
                <a:pos x="27" y="10"/>
              </a:cxn>
              <a:cxn ang="0">
                <a:pos x="40" y="0"/>
              </a:cxn>
              <a:cxn ang="0">
                <a:pos x="80" y="0"/>
              </a:cxn>
              <a:cxn ang="0">
                <a:pos x="93" y="0"/>
              </a:cxn>
            </a:cxnLst>
            <a:rect l="0" t="0" r="r" b="b"/>
            <a:pathLst>
              <a:path w="181" h="293">
                <a:moveTo>
                  <a:pt x="93" y="0"/>
                </a:moveTo>
                <a:lnTo>
                  <a:pt x="93" y="27"/>
                </a:lnTo>
                <a:lnTo>
                  <a:pt x="93" y="53"/>
                </a:lnTo>
                <a:lnTo>
                  <a:pt x="94" y="53"/>
                </a:lnTo>
                <a:lnTo>
                  <a:pt x="107" y="54"/>
                </a:lnTo>
                <a:lnTo>
                  <a:pt x="107" y="53"/>
                </a:lnTo>
                <a:lnTo>
                  <a:pt x="120" y="53"/>
                </a:lnTo>
                <a:lnTo>
                  <a:pt x="133" y="53"/>
                </a:lnTo>
                <a:lnTo>
                  <a:pt x="133" y="66"/>
                </a:lnTo>
                <a:lnTo>
                  <a:pt x="133" y="74"/>
                </a:lnTo>
                <a:lnTo>
                  <a:pt x="133" y="78"/>
                </a:lnTo>
                <a:lnTo>
                  <a:pt x="133" y="80"/>
                </a:lnTo>
                <a:lnTo>
                  <a:pt x="133" y="91"/>
                </a:lnTo>
                <a:lnTo>
                  <a:pt x="133" y="94"/>
                </a:lnTo>
                <a:lnTo>
                  <a:pt x="133" y="107"/>
                </a:lnTo>
                <a:lnTo>
                  <a:pt x="133" y="120"/>
                </a:lnTo>
                <a:lnTo>
                  <a:pt x="133" y="134"/>
                </a:lnTo>
                <a:lnTo>
                  <a:pt x="144" y="134"/>
                </a:lnTo>
                <a:lnTo>
                  <a:pt x="163" y="134"/>
                </a:lnTo>
                <a:lnTo>
                  <a:pt x="173" y="134"/>
                </a:lnTo>
                <a:lnTo>
                  <a:pt x="173" y="139"/>
                </a:lnTo>
                <a:lnTo>
                  <a:pt x="173" y="165"/>
                </a:lnTo>
                <a:lnTo>
                  <a:pt x="173" y="166"/>
                </a:lnTo>
                <a:lnTo>
                  <a:pt x="173" y="170"/>
                </a:lnTo>
                <a:lnTo>
                  <a:pt x="173" y="173"/>
                </a:lnTo>
                <a:lnTo>
                  <a:pt x="173" y="186"/>
                </a:lnTo>
                <a:lnTo>
                  <a:pt x="173" y="202"/>
                </a:lnTo>
                <a:lnTo>
                  <a:pt x="173" y="213"/>
                </a:lnTo>
                <a:lnTo>
                  <a:pt x="174" y="213"/>
                </a:lnTo>
                <a:lnTo>
                  <a:pt x="178" y="213"/>
                </a:lnTo>
                <a:lnTo>
                  <a:pt x="181" y="213"/>
                </a:lnTo>
                <a:lnTo>
                  <a:pt x="181" y="218"/>
                </a:lnTo>
                <a:lnTo>
                  <a:pt x="181" y="227"/>
                </a:lnTo>
                <a:lnTo>
                  <a:pt x="181" y="232"/>
                </a:lnTo>
                <a:lnTo>
                  <a:pt x="181" y="246"/>
                </a:lnTo>
                <a:lnTo>
                  <a:pt x="181" y="264"/>
                </a:lnTo>
                <a:lnTo>
                  <a:pt x="181" y="280"/>
                </a:lnTo>
                <a:lnTo>
                  <a:pt x="181" y="293"/>
                </a:lnTo>
                <a:lnTo>
                  <a:pt x="179" y="293"/>
                </a:lnTo>
                <a:lnTo>
                  <a:pt x="168" y="293"/>
                </a:lnTo>
                <a:lnTo>
                  <a:pt x="147" y="293"/>
                </a:lnTo>
                <a:lnTo>
                  <a:pt x="142" y="293"/>
                </a:lnTo>
                <a:lnTo>
                  <a:pt x="128" y="293"/>
                </a:lnTo>
                <a:lnTo>
                  <a:pt x="115" y="293"/>
                </a:lnTo>
                <a:lnTo>
                  <a:pt x="102" y="293"/>
                </a:lnTo>
                <a:lnTo>
                  <a:pt x="101" y="293"/>
                </a:lnTo>
                <a:lnTo>
                  <a:pt x="99" y="293"/>
                </a:lnTo>
                <a:lnTo>
                  <a:pt x="98" y="293"/>
                </a:lnTo>
                <a:lnTo>
                  <a:pt x="96" y="293"/>
                </a:lnTo>
                <a:lnTo>
                  <a:pt x="94" y="293"/>
                </a:lnTo>
                <a:lnTo>
                  <a:pt x="93" y="293"/>
                </a:lnTo>
                <a:lnTo>
                  <a:pt x="91" y="293"/>
                </a:lnTo>
                <a:lnTo>
                  <a:pt x="90" y="293"/>
                </a:lnTo>
                <a:lnTo>
                  <a:pt x="88" y="293"/>
                </a:lnTo>
                <a:lnTo>
                  <a:pt x="86" y="293"/>
                </a:lnTo>
                <a:lnTo>
                  <a:pt x="85" y="293"/>
                </a:lnTo>
                <a:lnTo>
                  <a:pt x="83" y="293"/>
                </a:lnTo>
                <a:lnTo>
                  <a:pt x="82" y="293"/>
                </a:lnTo>
                <a:lnTo>
                  <a:pt x="80" y="293"/>
                </a:lnTo>
                <a:lnTo>
                  <a:pt x="78" y="293"/>
                </a:lnTo>
                <a:lnTo>
                  <a:pt x="77" y="293"/>
                </a:lnTo>
                <a:lnTo>
                  <a:pt x="75" y="293"/>
                </a:lnTo>
                <a:lnTo>
                  <a:pt x="74" y="293"/>
                </a:lnTo>
                <a:lnTo>
                  <a:pt x="72" y="293"/>
                </a:lnTo>
                <a:lnTo>
                  <a:pt x="70" y="293"/>
                </a:lnTo>
                <a:lnTo>
                  <a:pt x="69" y="293"/>
                </a:lnTo>
                <a:lnTo>
                  <a:pt x="67" y="293"/>
                </a:lnTo>
                <a:lnTo>
                  <a:pt x="66" y="293"/>
                </a:lnTo>
                <a:lnTo>
                  <a:pt x="64" y="293"/>
                </a:lnTo>
                <a:lnTo>
                  <a:pt x="62" y="293"/>
                </a:lnTo>
                <a:lnTo>
                  <a:pt x="61" y="293"/>
                </a:lnTo>
                <a:lnTo>
                  <a:pt x="59" y="293"/>
                </a:lnTo>
                <a:lnTo>
                  <a:pt x="58" y="293"/>
                </a:lnTo>
                <a:lnTo>
                  <a:pt x="56" y="293"/>
                </a:lnTo>
                <a:lnTo>
                  <a:pt x="54" y="293"/>
                </a:lnTo>
                <a:lnTo>
                  <a:pt x="53" y="293"/>
                </a:lnTo>
                <a:lnTo>
                  <a:pt x="51" y="293"/>
                </a:lnTo>
                <a:lnTo>
                  <a:pt x="50" y="293"/>
                </a:lnTo>
                <a:lnTo>
                  <a:pt x="48" y="293"/>
                </a:lnTo>
                <a:lnTo>
                  <a:pt x="46" y="293"/>
                </a:lnTo>
                <a:lnTo>
                  <a:pt x="45" y="293"/>
                </a:lnTo>
                <a:lnTo>
                  <a:pt x="43" y="293"/>
                </a:lnTo>
                <a:lnTo>
                  <a:pt x="42" y="293"/>
                </a:lnTo>
                <a:lnTo>
                  <a:pt x="40" y="293"/>
                </a:lnTo>
                <a:lnTo>
                  <a:pt x="38" y="293"/>
                </a:lnTo>
                <a:lnTo>
                  <a:pt x="37" y="293"/>
                </a:lnTo>
                <a:lnTo>
                  <a:pt x="35" y="293"/>
                </a:lnTo>
                <a:lnTo>
                  <a:pt x="34" y="293"/>
                </a:lnTo>
                <a:lnTo>
                  <a:pt x="32" y="293"/>
                </a:lnTo>
                <a:lnTo>
                  <a:pt x="30" y="293"/>
                </a:lnTo>
                <a:lnTo>
                  <a:pt x="29" y="293"/>
                </a:lnTo>
                <a:lnTo>
                  <a:pt x="27" y="293"/>
                </a:lnTo>
                <a:lnTo>
                  <a:pt x="26" y="293"/>
                </a:lnTo>
                <a:lnTo>
                  <a:pt x="24" y="293"/>
                </a:lnTo>
                <a:lnTo>
                  <a:pt x="22" y="293"/>
                </a:lnTo>
                <a:lnTo>
                  <a:pt x="21" y="293"/>
                </a:lnTo>
                <a:lnTo>
                  <a:pt x="19" y="293"/>
                </a:lnTo>
                <a:lnTo>
                  <a:pt x="18" y="293"/>
                </a:lnTo>
                <a:lnTo>
                  <a:pt x="16" y="293"/>
                </a:lnTo>
                <a:lnTo>
                  <a:pt x="14" y="293"/>
                </a:lnTo>
                <a:lnTo>
                  <a:pt x="13" y="293"/>
                </a:lnTo>
                <a:lnTo>
                  <a:pt x="11" y="293"/>
                </a:lnTo>
                <a:lnTo>
                  <a:pt x="10" y="293"/>
                </a:lnTo>
                <a:lnTo>
                  <a:pt x="10" y="285"/>
                </a:lnTo>
                <a:lnTo>
                  <a:pt x="10" y="280"/>
                </a:lnTo>
                <a:lnTo>
                  <a:pt x="10" y="266"/>
                </a:lnTo>
                <a:lnTo>
                  <a:pt x="10" y="253"/>
                </a:lnTo>
                <a:lnTo>
                  <a:pt x="10" y="248"/>
                </a:lnTo>
                <a:lnTo>
                  <a:pt x="10" y="234"/>
                </a:lnTo>
                <a:lnTo>
                  <a:pt x="10" y="213"/>
                </a:lnTo>
                <a:lnTo>
                  <a:pt x="8" y="213"/>
                </a:lnTo>
                <a:lnTo>
                  <a:pt x="6" y="213"/>
                </a:lnTo>
                <a:lnTo>
                  <a:pt x="5" y="213"/>
                </a:lnTo>
                <a:lnTo>
                  <a:pt x="3" y="213"/>
                </a:lnTo>
                <a:lnTo>
                  <a:pt x="2" y="213"/>
                </a:lnTo>
                <a:lnTo>
                  <a:pt x="0" y="213"/>
                </a:lnTo>
                <a:lnTo>
                  <a:pt x="0" y="186"/>
                </a:lnTo>
                <a:lnTo>
                  <a:pt x="0" y="173"/>
                </a:lnTo>
                <a:lnTo>
                  <a:pt x="0" y="166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4"/>
                </a:lnTo>
                <a:lnTo>
                  <a:pt x="0" y="107"/>
                </a:lnTo>
                <a:lnTo>
                  <a:pt x="0" y="98"/>
                </a:lnTo>
                <a:lnTo>
                  <a:pt x="0" y="94"/>
                </a:lnTo>
                <a:lnTo>
                  <a:pt x="0" y="85"/>
                </a:lnTo>
                <a:lnTo>
                  <a:pt x="0" y="66"/>
                </a:lnTo>
                <a:lnTo>
                  <a:pt x="0" y="54"/>
                </a:lnTo>
                <a:lnTo>
                  <a:pt x="3" y="54"/>
                </a:lnTo>
                <a:lnTo>
                  <a:pt x="27" y="54"/>
                </a:lnTo>
                <a:lnTo>
                  <a:pt x="27" y="14"/>
                </a:lnTo>
                <a:lnTo>
                  <a:pt x="27" y="10"/>
                </a:lnTo>
                <a:lnTo>
                  <a:pt x="27" y="0"/>
                </a:lnTo>
                <a:lnTo>
                  <a:pt x="29" y="0"/>
                </a:lnTo>
                <a:lnTo>
                  <a:pt x="40" y="0"/>
                </a:lnTo>
                <a:lnTo>
                  <a:pt x="53" y="0"/>
                </a:lnTo>
                <a:lnTo>
                  <a:pt x="74" y="0"/>
                </a:lnTo>
                <a:lnTo>
                  <a:pt x="80" y="0"/>
                </a:lnTo>
                <a:lnTo>
                  <a:pt x="86" y="0"/>
                </a:lnTo>
                <a:lnTo>
                  <a:pt x="91" y="0"/>
                </a:lnTo>
                <a:lnTo>
                  <a:pt x="93" y="0"/>
                </a:lnTo>
                <a:close/>
              </a:path>
            </a:pathLst>
          </a:custGeom>
          <a:solidFill>
            <a:srgbClr val="FA919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4475163" y="4411663"/>
            <a:ext cx="625475" cy="714375"/>
          </a:xfrm>
          <a:custGeom>
            <a:avLst/>
            <a:gdLst/>
            <a:ahLst/>
            <a:cxnLst>
              <a:cxn ang="0">
                <a:pos x="347" y="242"/>
              </a:cxn>
              <a:cxn ang="0">
                <a:pos x="352" y="248"/>
              </a:cxn>
              <a:cxn ang="0">
                <a:pos x="391" y="261"/>
              </a:cxn>
              <a:cxn ang="0">
                <a:pos x="392" y="304"/>
              </a:cxn>
              <a:cxn ang="0">
                <a:pos x="392" y="333"/>
              </a:cxn>
              <a:cxn ang="0">
                <a:pos x="394" y="371"/>
              </a:cxn>
              <a:cxn ang="0">
                <a:pos x="394" y="435"/>
              </a:cxn>
              <a:cxn ang="0">
                <a:pos x="341" y="448"/>
              </a:cxn>
              <a:cxn ang="0">
                <a:pos x="290" y="448"/>
              </a:cxn>
              <a:cxn ang="0">
                <a:pos x="239" y="448"/>
              </a:cxn>
              <a:cxn ang="0">
                <a:pos x="200" y="448"/>
              </a:cxn>
              <a:cxn ang="0">
                <a:pos x="160" y="448"/>
              </a:cxn>
              <a:cxn ang="0">
                <a:pos x="135" y="448"/>
              </a:cxn>
              <a:cxn ang="0">
                <a:pos x="96" y="448"/>
              </a:cxn>
              <a:cxn ang="0">
                <a:pos x="75" y="448"/>
              </a:cxn>
              <a:cxn ang="0">
                <a:pos x="59" y="448"/>
              </a:cxn>
              <a:cxn ang="0">
                <a:pos x="39" y="448"/>
              </a:cxn>
              <a:cxn ang="0">
                <a:pos x="16" y="448"/>
              </a:cxn>
              <a:cxn ang="0">
                <a:pos x="7" y="448"/>
              </a:cxn>
              <a:cxn ang="0">
                <a:pos x="5" y="440"/>
              </a:cxn>
              <a:cxn ang="0">
                <a:pos x="5" y="419"/>
              </a:cxn>
              <a:cxn ang="0">
                <a:pos x="5" y="410"/>
              </a:cxn>
              <a:cxn ang="0">
                <a:pos x="5" y="400"/>
              </a:cxn>
              <a:cxn ang="0">
                <a:pos x="2" y="371"/>
              </a:cxn>
              <a:cxn ang="0">
                <a:pos x="0" y="363"/>
              </a:cxn>
              <a:cxn ang="0">
                <a:pos x="0" y="346"/>
              </a:cxn>
              <a:cxn ang="0">
                <a:pos x="0" y="304"/>
              </a:cxn>
              <a:cxn ang="0">
                <a:pos x="0" y="295"/>
              </a:cxn>
              <a:cxn ang="0">
                <a:pos x="0" y="264"/>
              </a:cxn>
              <a:cxn ang="0">
                <a:pos x="0" y="255"/>
              </a:cxn>
              <a:cxn ang="0">
                <a:pos x="0" y="202"/>
              </a:cxn>
              <a:cxn ang="0">
                <a:pos x="0" y="163"/>
              </a:cxn>
              <a:cxn ang="0">
                <a:pos x="0" y="138"/>
              </a:cxn>
              <a:cxn ang="0">
                <a:pos x="0" y="120"/>
              </a:cxn>
              <a:cxn ang="0">
                <a:pos x="0" y="87"/>
              </a:cxn>
              <a:cxn ang="0">
                <a:pos x="0" y="63"/>
              </a:cxn>
              <a:cxn ang="0">
                <a:pos x="11" y="72"/>
              </a:cxn>
              <a:cxn ang="0">
                <a:pos x="21" y="79"/>
              </a:cxn>
              <a:cxn ang="0">
                <a:pos x="34" y="88"/>
              </a:cxn>
              <a:cxn ang="0">
                <a:pos x="43" y="95"/>
              </a:cxn>
              <a:cxn ang="0">
                <a:pos x="59" y="101"/>
              </a:cxn>
              <a:cxn ang="0">
                <a:pos x="75" y="104"/>
              </a:cxn>
              <a:cxn ang="0">
                <a:pos x="83" y="107"/>
              </a:cxn>
              <a:cxn ang="0">
                <a:pos x="99" y="107"/>
              </a:cxn>
              <a:cxn ang="0">
                <a:pos x="123" y="107"/>
              </a:cxn>
              <a:cxn ang="0">
                <a:pos x="151" y="101"/>
              </a:cxn>
              <a:cxn ang="0">
                <a:pos x="183" y="90"/>
              </a:cxn>
              <a:cxn ang="0">
                <a:pos x="197" y="83"/>
              </a:cxn>
              <a:cxn ang="0">
                <a:pos x="219" y="74"/>
              </a:cxn>
              <a:cxn ang="0">
                <a:pos x="250" y="55"/>
              </a:cxn>
              <a:cxn ang="0">
                <a:pos x="258" y="51"/>
              </a:cxn>
              <a:cxn ang="0">
                <a:pos x="269" y="35"/>
              </a:cxn>
              <a:cxn ang="0">
                <a:pos x="279" y="18"/>
              </a:cxn>
              <a:cxn ang="0">
                <a:pos x="283" y="8"/>
              </a:cxn>
              <a:cxn ang="0">
                <a:pos x="293" y="7"/>
              </a:cxn>
              <a:cxn ang="0">
                <a:pos x="311" y="0"/>
              </a:cxn>
              <a:cxn ang="0">
                <a:pos x="311" y="23"/>
              </a:cxn>
              <a:cxn ang="0">
                <a:pos x="311" y="50"/>
              </a:cxn>
              <a:cxn ang="0">
                <a:pos x="314" y="77"/>
              </a:cxn>
              <a:cxn ang="0">
                <a:pos x="314" y="155"/>
              </a:cxn>
              <a:cxn ang="0">
                <a:pos x="314" y="187"/>
              </a:cxn>
              <a:cxn ang="0">
                <a:pos x="314" y="207"/>
              </a:cxn>
              <a:cxn ang="0">
                <a:pos x="339" y="210"/>
              </a:cxn>
            </a:cxnLst>
            <a:rect l="0" t="0" r="r" b="b"/>
            <a:pathLst>
              <a:path w="394" h="450">
                <a:moveTo>
                  <a:pt x="349" y="203"/>
                </a:moveTo>
                <a:lnTo>
                  <a:pt x="349" y="208"/>
                </a:lnTo>
                <a:lnTo>
                  <a:pt x="347" y="218"/>
                </a:lnTo>
                <a:lnTo>
                  <a:pt x="347" y="234"/>
                </a:lnTo>
                <a:lnTo>
                  <a:pt x="347" y="235"/>
                </a:lnTo>
                <a:lnTo>
                  <a:pt x="347" y="242"/>
                </a:lnTo>
                <a:lnTo>
                  <a:pt x="347" y="243"/>
                </a:lnTo>
                <a:lnTo>
                  <a:pt x="347" y="253"/>
                </a:lnTo>
                <a:lnTo>
                  <a:pt x="347" y="261"/>
                </a:lnTo>
                <a:lnTo>
                  <a:pt x="352" y="261"/>
                </a:lnTo>
                <a:lnTo>
                  <a:pt x="352" y="255"/>
                </a:lnTo>
                <a:lnTo>
                  <a:pt x="352" y="248"/>
                </a:lnTo>
                <a:lnTo>
                  <a:pt x="365" y="248"/>
                </a:lnTo>
                <a:lnTo>
                  <a:pt x="378" y="248"/>
                </a:lnTo>
                <a:lnTo>
                  <a:pt x="391" y="248"/>
                </a:lnTo>
                <a:lnTo>
                  <a:pt x="391" y="255"/>
                </a:lnTo>
                <a:lnTo>
                  <a:pt x="391" y="259"/>
                </a:lnTo>
                <a:lnTo>
                  <a:pt x="391" y="261"/>
                </a:lnTo>
                <a:lnTo>
                  <a:pt x="391" y="267"/>
                </a:lnTo>
                <a:lnTo>
                  <a:pt x="391" y="271"/>
                </a:lnTo>
                <a:lnTo>
                  <a:pt x="391" y="280"/>
                </a:lnTo>
                <a:lnTo>
                  <a:pt x="391" y="293"/>
                </a:lnTo>
                <a:lnTo>
                  <a:pt x="392" y="296"/>
                </a:lnTo>
                <a:lnTo>
                  <a:pt x="392" y="304"/>
                </a:lnTo>
                <a:lnTo>
                  <a:pt x="392" y="306"/>
                </a:lnTo>
                <a:lnTo>
                  <a:pt x="392" y="309"/>
                </a:lnTo>
                <a:lnTo>
                  <a:pt x="392" y="314"/>
                </a:lnTo>
                <a:lnTo>
                  <a:pt x="391" y="319"/>
                </a:lnTo>
                <a:lnTo>
                  <a:pt x="392" y="320"/>
                </a:lnTo>
                <a:lnTo>
                  <a:pt x="392" y="333"/>
                </a:lnTo>
                <a:lnTo>
                  <a:pt x="392" y="335"/>
                </a:lnTo>
                <a:lnTo>
                  <a:pt x="391" y="335"/>
                </a:lnTo>
                <a:lnTo>
                  <a:pt x="391" y="346"/>
                </a:lnTo>
                <a:lnTo>
                  <a:pt x="391" y="359"/>
                </a:lnTo>
                <a:lnTo>
                  <a:pt x="391" y="371"/>
                </a:lnTo>
                <a:lnTo>
                  <a:pt x="394" y="371"/>
                </a:lnTo>
                <a:lnTo>
                  <a:pt x="394" y="384"/>
                </a:lnTo>
                <a:lnTo>
                  <a:pt x="394" y="387"/>
                </a:lnTo>
                <a:lnTo>
                  <a:pt x="394" y="397"/>
                </a:lnTo>
                <a:lnTo>
                  <a:pt x="394" y="410"/>
                </a:lnTo>
                <a:lnTo>
                  <a:pt x="394" y="423"/>
                </a:lnTo>
                <a:lnTo>
                  <a:pt x="394" y="435"/>
                </a:lnTo>
                <a:lnTo>
                  <a:pt x="394" y="437"/>
                </a:lnTo>
                <a:lnTo>
                  <a:pt x="394" y="448"/>
                </a:lnTo>
                <a:lnTo>
                  <a:pt x="381" y="448"/>
                </a:lnTo>
                <a:lnTo>
                  <a:pt x="368" y="448"/>
                </a:lnTo>
                <a:lnTo>
                  <a:pt x="354" y="448"/>
                </a:lnTo>
                <a:lnTo>
                  <a:pt x="341" y="448"/>
                </a:lnTo>
                <a:lnTo>
                  <a:pt x="328" y="448"/>
                </a:lnTo>
                <a:lnTo>
                  <a:pt x="319" y="448"/>
                </a:lnTo>
                <a:lnTo>
                  <a:pt x="315" y="448"/>
                </a:lnTo>
                <a:lnTo>
                  <a:pt x="303" y="448"/>
                </a:lnTo>
                <a:lnTo>
                  <a:pt x="299" y="448"/>
                </a:lnTo>
                <a:lnTo>
                  <a:pt x="290" y="448"/>
                </a:lnTo>
                <a:lnTo>
                  <a:pt x="277" y="448"/>
                </a:lnTo>
                <a:lnTo>
                  <a:pt x="264" y="448"/>
                </a:lnTo>
                <a:lnTo>
                  <a:pt x="259" y="448"/>
                </a:lnTo>
                <a:lnTo>
                  <a:pt x="251" y="448"/>
                </a:lnTo>
                <a:lnTo>
                  <a:pt x="245" y="448"/>
                </a:lnTo>
                <a:lnTo>
                  <a:pt x="239" y="448"/>
                </a:lnTo>
                <a:lnTo>
                  <a:pt x="229" y="448"/>
                </a:lnTo>
                <a:lnTo>
                  <a:pt x="223" y="448"/>
                </a:lnTo>
                <a:lnTo>
                  <a:pt x="219" y="448"/>
                </a:lnTo>
                <a:lnTo>
                  <a:pt x="213" y="448"/>
                </a:lnTo>
                <a:lnTo>
                  <a:pt x="207" y="448"/>
                </a:lnTo>
                <a:lnTo>
                  <a:pt x="200" y="448"/>
                </a:lnTo>
                <a:lnTo>
                  <a:pt x="197" y="448"/>
                </a:lnTo>
                <a:lnTo>
                  <a:pt x="183" y="448"/>
                </a:lnTo>
                <a:lnTo>
                  <a:pt x="173" y="448"/>
                </a:lnTo>
                <a:lnTo>
                  <a:pt x="171" y="448"/>
                </a:lnTo>
                <a:lnTo>
                  <a:pt x="170" y="448"/>
                </a:lnTo>
                <a:lnTo>
                  <a:pt x="160" y="448"/>
                </a:lnTo>
                <a:lnTo>
                  <a:pt x="154" y="448"/>
                </a:lnTo>
                <a:lnTo>
                  <a:pt x="151" y="448"/>
                </a:lnTo>
                <a:lnTo>
                  <a:pt x="143" y="448"/>
                </a:lnTo>
                <a:lnTo>
                  <a:pt x="141" y="448"/>
                </a:lnTo>
                <a:lnTo>
                  <a:pt x="139" y="448"/>
                </a:lnTo>
                <a:lnTo>
                  <a:pt x="135" y="448"/>
                </a:lnTo>
                <a:lnTo>
                  <a:pt x="130" y="448"/>
                </a:lnTo>
                <a:lnTo>
                  <a:pt x="122" y="448"/>
                </a:lnTo>
                <a:lnTo>
                  <a:pt x="115" y="448"/>
                </a:lnTo>
                <a:lnTo>
                  <a:pt x="109" y="448"/>
                </a:lnTo>
                <a:lnTo>
                  <a:pt x="106" y="448"/>
                </a:lnTo>
                <a:lnTo>
                  <a:pt x="96" y="448"/>
                </a:lnTo>
                <a:lnTo>
                  <a:pt x="83" y="448"/>
                </a:lnTo>
                <a:lnTo>
                  <a:pt x="82" y="448"/>
                </a:lnTo>
                <a:lnTo>
                  <a:pt x="80" y="448"/>
                </a:lnTo>
                <a:lnTo>
                  <a:pt x="79" y="448"/>
                </a:lnTo>
                <a:lnTo>
                  <a:pt x="77" y="448"/>
                </a:lnTo>
                <a:lnTo>
                  <a:pt x="75" y="448"/>
                </a:lnTo>
                <a:lnTo>
                  <a:pt x="74" y="448"/>
                </a:lnTo>
                <a:lnTo>
                  <a:pt x="72" y="448"/>
                </a:lnTo>
                <a:lnTo>
                  <a:pt x="71" y="448"/>
                </a:lnTo>
                <a:lnTo>
                  <a:pt x="64" y="448"/>
                </a:lnTo>
                <a:lnTo>
                  <a:pt x="61" y="448"/>
                </a:lnTo>
                <a:lnTo>
                  <a:pt x="59" y="448"/>
                </a:lnTo>
                <a:lnTo>
                  <a:pt x="55" y="448"/>
                </a:lnTo>
                <a:lnTo>
                  <a:pt x="51" y="448"/>
                </a:lnTo>
                <a:lnTo>
                  <a:pt x="50" y="448"/>
                </a:lnTo>
                <a:lnTo>
                  <a:pt x="43" y="448"/>
                </a:lnTo>
                <a:lnTo>
                  <a:pt x="40" y="450"/>
                </a:lnTo>
                <a:lnTo>
                  <a:pt x="39" y="448"/>
                </a:lnTo>
                <a:lnTo>
                  <a:pt x="35" y="448"/>
                </a:lnTo>
                <a:lnTo>
                  <a:pt x="31" y="448"/>
                </a:lnTo>
                <a:lnTo>
                  <a:pt x="26" y="448"/>
                </a:lnTo>
                <a:lnTo>
                  <a:pt x="24" y="448"/>
                </a:lnTo>
                <a:lnTo>
                  <a:pt x="18" y="448"/>
                </a:lnTo>
                <a:lnTo>
                  <a:pt x="16" y="448"/>
                </a:lnTo>
                <a:lnTo>
                  <a:pt x="15" y="448"/>
                </a:lnTo>
                <a:lnTo>
                  <a:pt x="13" y="448"/>
                </a:lnTo>
                <a:lnTo>
                  <a:pt x="11" y="448"/>
                </a:lnTo>
                <a:lnTo>
                  <a:pt x="10" y="448"/>
                </a:lnTo>
                <a:lnTo>
                  <a:pt x="8" y="448"/>
                </a:lnTo>
                <a:lnTo>
                  <a:pt x="7" y="448"/>
                </a:lnTo>
                <a:lnTo>
                  <a:pt x="5" y="448"/>
                </a:lnTo>
                <a:lnTo>
                  <a:pt x="5" y="447"/>
                </a:lnTo>
                <a:lnTo>
                  <a:pt x="5" y="445"/>
                </a:lnTo>
                <a:lnTo>
                  <a:pt x="5" y="443"/>
                </a:lnTo>
                <a:lnTo>
                  <a:pt x="5" y="442"/>
                </a:lnTo>
                <a:lnTo>
                  <a:pt x="5" y="440"/>
                </a:lnTo>
                <a:lnTo>
                  <a:pt x="5" y="439"/>
                </a:lnTo>
                <a:lnTo>
                  <a:pt x="5" y="437"/>
                </a:lnTo>
                <a:lnTo>
                  <a:pt x="5" y="435"/>
                </a:lnTo>
                <a:lnTo>
                  <a:pt x="5" y="423"/>
                </a:lnTo>
                <a:lnTo>
                  <a:pt x="5" y="421"/>
                </a:lnTo>
                <a:lnTo>
                  <a:pt x="5" y="419"/>
                </a:lnTo>
                <a:lnTo>
                  <a:pt x="5" y="418"/>
                </a:lnTo>
                <a:lnTo>
                  <a:pt x="5" y="416"/>
                </a:lnTo>
                <a:lnTo>
                  <a:pt x="5" y="415"/>
                </a:lnTo>
                <a:lnTo>
                  <a:pt x="5" y="413"/>
                </a:lnTo>
                <a:lnTo>
                  <a:pt x="5" y="411"/>
                </a:lnTo>
                <a:lnTo>
                  <a:pt x="5" y="410"/>
                </a:lnTo>
                <a:lnTo>
                  <a:pt x="5" y="408"/>
                </a:lnTo>
                <a:lnTo>
                  <a:pt x="5" y="407"/>
                </a:lnTo>
                <a:lnTo>
                  <a:pt x="5" y="405"/>
                </a:lnTo>
                <a:lnTo>
                  <a:pt x="5" y="403"/>
                </a:lnTo>
                <a:lnTo>
                  <a:pt x="5" y="402"/>
                </a:lnTo>
                <a:lnTo>
                  <a:pt x="5" y="400"/>
                </a:lnTo>
                <a:lnTo>
                  <a:pt x="5" y="399"/>
                </a:lnTo>
                <a:lnTo>
                  <a:pt x="5" y="397"/>
                </a:lnTo>
                <a:lnTo>
                  <a:pt x="5" y="384"/>
                </a:lnTo>
                <a:lnTo>
                  <a:pt x="5" y="371"/>
                </a:lnTo>
                <a:lnTo>
                  <a:pt x="3" y="371"/>
                </a:lnTo>
                <a:lnTo>
                  <a:pt x="2" y="371"/>
                </a:lnTo>
                <a:lnTo>
                  <a:pt x="0" y="371"/>
                </a:lnTo>
                <a:lnTo>
                  <a:pt x="0" y="370"/>
                </a:lnTo>
                <a:lnTo>
                  <a:pt x="0" y="368"/>
                </a:lnTo>
                <a:lnTo>
                  <a:pt x="0" y="367"/>
                </a:lnTo>
                <a:lnTo>
                  <a:pt x="0" y="365"/>
                </a:lnTo>
                <a:lnTo>
                  <a:pt x="0" y="363"/>
                </a:lnTo>
                <a:lnTo>
                  <a:pt x="0" y="362"/>
                </a:lnTo>
                <a:lnTo>
                  <a:pt x="0" y="359"/>
                </a:lnTo>
                <a:lnTo>
                  <a:pt x="0" y="357"/>
                </a:lnTo>
                <a:lnTo>
                  <a:pt x="0" y="355"/>
                </a:lnTo>
                <a:lnTo>
                  <a:pt x="0" y="354"/>
                </a:lnTo>
                <a:lnTo>
                  <a:pt x="0" y="346"/>
                </a:lnTo>
                <a:lnTo>
                  <a:pt x="0" y="344"/>
                </a:lnTo>
                <a:lnTo>
                  <a:pt x="0" y="335"/>
                </a:lnTo>
                <a:lnTo>
                  <a:pt x="0" y="333"/>
                </a:lnTo>
                <a:lnTo>
                  <a:pt x="0" y="307"/>
                </a:lnTo>
                <a:lnTo>
                  <a:pt x="0" y="306"/>
                </a:lnTo>
                <a:lnTo>
                  <a:pt x="0" y="304"/>
                </a:lnTo>
                <a:lnTo>
                  <a:pt x="0" y="303"/>
                </a:lnTo>
                <a:lnTo>
                  <a:pt x="0" y="301"/>
                </a:lnTo>
                <a:lnTo>
                  <a:pt x="0" y="299"/>
                </a:lnTo>
                <a:lnTo>
                  <a:pt x="0" y="298"/>
                </a:lnTo>
                <a:lnTo>
                  <a:pt x="0" y="296"/>
                </a:lnTo>
                <a:lnTo>
                  <a:pt x="0" y="295"/>
                </a:lnTo>
                <a:lnTo>
                  <a:pt x="0" y="293"/>
                </a:lnTo>
                <a:lnTo>
                  <a:pt x="0" y="285"/>
                </a:lnTo>
                <a:lnTo>
                  <a:pt x="0" y="280"/>
                </a:lnTo>
                <a:lnTo>
                  <a:pt x="0" y="271"/>
                </a:lnTo>
                <a:lnTo>
                  <a:pt x="0" y="266"/>
                </a:lnTo>
                <a:lnTo>
                  <a:pt x="0" y="264"/>
                </a:lnTo>
                <a:lnTo>
                  <a:pt x="0" y="263"/>
                </a:lnTo>
                <a:lnTo>
                  <a:pt x="0" y="261"/>
                </a:lnTo>
                <a:lnTo>
                  <a:pt x="0" y="259"/>
                </a:lnTo>
                <a:lnTo>
                  <a:pt x="0" y="258"/>
                </a:lnTo>
                <a:lnTo>
                  <a:pt x="0" y="256"/>
                </a:lnTo>
                <a:lnTo>
                  <a:pt x="0" y="255"/>
                </a:lnTo>
                <a:lnTo>
                  <a:pt x="0" y="253"/>
                </a:lnTo>
                <a:lnTo>
                  <a:pt x="0" y="242"/>
                </a:lnTo>
                <a:lnTo>
                  <a:pt x="0" y="227"/>
                </a:lnTo>
                <a:lnTo>
                  <a:pt x="0" y="215"/>
                </a:lnTo>
                <a:lnTo>
                  <a:pt x="0" y="207"/>
                </a:lnTo>
                <a:lnTo>
                  <a:pt x="0" y="202"/>
                </a:lnTo>
                <a:lnTo>
                  <a:pt x="0" y="187"/>
                </a:lnTo>
                <a:lnTo>
                  <a:pt x="0" y="176"/>
                </a:lnTo>
                <a:lnTo>
                  <a:pt x="0" y="168"/>
                </a:lnTo>
                <a:lnTo>
                  <a:pt x="0" y="167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57"/>
                </a:lnTo>
                <a:lnTo>
                  <a:pt x="0" y="149"/>
                </a:lnTo>
                <a:lnTo>
                  <a:pt x="0" y="146"/>
                </a:lnTo>
                <a:lnTo>
                  <a:pt x="0" y="141"/>
                </a:lnTo>
                <a:lnTo>
                  <a:pt x="0" y="138"/>
                </a:lnTo>
                <a:lnTo>
                  <a:pt x="0" y="136"/>
                </a:lnTo>
                <a:lnTo>
                  <a:pt x="0" y="133"/>
                </a:lnTo>
                <a:lnTo>
                  <a:pt x="0" y="131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4"/>
                </a:lnTo>
                <a:lnTo>
                  <a:pt x="0" y="101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7"/>
                </a:lnTo>
                <a:lnTo>
                  <a:pt x="0" y="74"/>
                </a:lnTo>
                <a:lnTo>
                  <a:pt x="0" y="71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2" y="64"/>
                </a:lnTo>
                <a:lnTo>
                  <a:pt x="3" y="66"/>
                </a:lnTo>
                <a:lnTo>
                  <a:pt x="7" y="67"/>
                </a:lnTo>
                <a:lnTo>
                  <a:pt x="8" y="67"/>
                </a:lnTo>
                <a:lnTo>
                  <a:pt x="10" y="69"/>
                </a:lnTo>
                <a:lnTo>
                  <a:pt x="11" y="72"/>
                </a:lnTo>
                <a:lnTo>
                  <a:pt x="13" y="72"/>
                </a:lnTo>
                <a:lnTo>
                  <a:pt x="15" y="74"/>
                </a:lnTo>
                <a:lnTo>
                  <a:pt x="16" y="74"/>
                </a:lnTo>
                <a:lnTo>
                  <a:pt x="16" y="75"/>
                </a:lnTo>
                <a:lnTo>
                  <a:pt x="19" y="79"/>
                </a:lnTo>
                <a:lnTo>
                  <a:pt x="21" y="79"/>
                </a:lnTo>
                <a:lnTo>
                  <a:pt x="23" y="80"/>
                </a:lnTo>
                <a:lnTo>
                  <a:pt x="24" y="82"/>
                </a:lnTo>
                <a:lnTo>
                  <a:pt x="27" y="85"/>
                </a:lnTo>
                <a:lnTo>
                  <a:pt x="29" y="85"/>
                </a:lnTo>
                <a:lnTo>
                  <a:pt x="31" y="88"/>
                </a:lnTo>
                <a:lnTo>
                  <a:pt x="34" y="88"/>
                </a:lnTo>
                <a:lnTo>
                  <a:pt x="34" y="90"/>
                </a:lnTo>
                <a:lnTo>
                  <a:pt x="35" y="90"/>
                </a:lnTo>
                <a:lnTo>
                  <a:pt x="37" y="91"/>
                </a:lnTo>
                <a:lnTo>
                  <a:pt x="39" y="91"/>
                </a:lnTo>
                <a:lnTo>
                  <a:pt x="42" y="93"/>
                </a:lnTo>
                <a:lnTo>
                  <a:pt x="43" y="95"/>
                </a:lnTo>
                <a:lnTo>
                  <a:pt x="45" y="95"/>
                </a:lnTo>
                <a:lnTo>
                  <a:pt x="47" y="95"/>
                </a:lnTo>
                <a:lnTo>
                  <a:pt x="48" y="96"/>
                </a:lnTo>
                <a:lnTo>
                  <a:pt x="53" y="98"/>
                </a:lnTo>
                <a:lnTo>
                  <a:pt x="56" y="99"/>
                </a:lnTo>
                <a:lnTo>
                  <a:pt x="59" y="101"/>
                </a:lnTo>
                <a:lnTo>
                  <a:pt x="63" y="101"/>
                </a:lnTo>
                <a:lnTo>
                  <a:pt x="64" y="103"/>
                </a:lnTo>
                <a:lnTo>
                  <a:pt x="67" y="103"/>
                </a:lnTo>
                <a:lnTo>
                  <a:pt x="72" y="104"/>
                </a:lnTo>
                <a:lnTo>
                  <a:pt x="74" y="104"/>
                </a:lnTo>
                <a:lnTo>
                  <a:pt x="75" y="104"/>
                </a:lnTo>
                <a:lnTo>
                  <a:pt x="77" y="104"/>
                </a:lnTo>
                <a:lnTo>
                  <a:pt x="79" y="104"/>
                </a:lnTo>
                <a:lnTo>
                  <a:pt x="80" y="106"/>
                </a:lnTo>
                <a:lnTo>
                  <a:pt x="82" y="106"/>
                </a:lnTo>
                <a:lnTo>
                  <a:pt x="83" y="106"/>
                </a:lnTo>
                <a:lnTo>
                  <a:pt x="83" y="107"/>
                </a:lnTo>
                <a:lnTo>
                  <a:pt x="83" y="106"/>
                </a:lnTo>
                <a:lnTo>
                  <a:pt x="85" y="106"/>
                </a:lnTo>
                <a:lnTo>
                  <a:pt x="87" y="106"/>
                </a:lnTo>
                <a:lnTo>
                  <a:pt x="91" y="106"/>
                </a:lnTo>
                <a:lnTo>
                  <a:pt x="96" y="107"/>
                </a:lnTo>
                <a:lnTo>
                  <a:pt x="99" y="107"/>
                </a:lnTo>
                <a:lnTo>
                  <a:pt x="107" y="107"/>
                </a:lnTo>
                <a:lnTo>
                  <a:pt x="112" y="107"/>
                </a:lnTo>
                <a:lnTo>
                  <a:pt x="115" y="107"/>
                </a:lnTo>
                <a:lnTo>
                  <a:pt x="117" y="107"/>
                </a:lnTo>
                <a:lnTo>
                  <a:pt x="122" y="107"/>
                </a:lnTo>
                <a:lnTo>
                  <a:pt x="123" y="107"/>
                </a:lnTo>
                <a:lnTo>
                  <a:pt x="127" y="106"/>
                </a:lnTo>
                <a:lnTo>
                  <a:pt x="130" y="106"/>
                </a:lnTo>
                <a:lnTo>
                  <a:pt x="131" y="106"/>
                </a:lnTo>
                <a:lnTo>
                  <a:pt x="136" y="104"/>
                </a:lnTo>
                <a:lnTo>
                  <a:pt x="139" y="104"/>
                </a:lnTo>
                <a:lnTo>
                  <a:pt x="151" y="101"/>
                </a:lnTo>
                <a:lnTo>
                  <a:pt x="154" y="99"/>
                </a:lnTo>
                <a:lnTo>
                  <a:pt x="157" y="98"/>
                </a:lnTo>
                <a:lnTo>
                  <a:pt x="162" y="96"/>
                </a:lnTo>
                <a:lnTo>
                  <a:pt x="165" y="96"/>
                </a:lnTo>
                <a:lnTo>
                  <a:pt x="176" y="91"/>
                </a:lnTo>
                <a:lnTo>
                  <a:pt x="183" y="90"/>
                </a:lnTo>
                <a:lnTo>
                  <a:pt x="186" y="88"/>
                </a:lnTo>
                <a:lnTo>
                  <a:pt x="191" y="85"/>
                </a:lnTo>
                <a:lnTo>
                  <a:pt x="192" y="85"/>
                </a:lnTo>
                <a:lnTo>
                  <a:pt x="194" y="85"/>
                </a:lnTo>
                <a:lnTo>
                  <a:pt x="195" y="83"/>
                </a:lnTo>
                <a:lnTo>
                  <a:pt x="197" y="83"/>
                </a:lnTo>
                <a:lnTo>
                  <a:pt x="205" y="80"/>
                </a:lnTo>
                <a:lnTo>
                  <a:pt x="207" y="79"/>
                </a:lnTo>
                <a:lnTo>
                  <a:pt x="210" y="79"/>
                </a:lnTo>
                <a:lnTo>
                  <a:pt x="213" y="77"/>
                </a:lnTo>
                <a:lnTo>
                  <a:pt x="216" y="75"/>
                </a:lnTo>
                <a:lnTo>
                  <a:pt x="219" y="74"/>
                </a:lnTo>
                <a:lnTo>
                  <a:pt x="227" y="69"/>
                </a:lnTo>
                <a:lnTo>
                  <a:pt x="234" y="64"/>
                </a:lnTo>
                <a:lnTo>
                  <a:pt x="235" y="64"/>
                </a:lnTo>
                <a:lnTo>
                  <a:pt x="243" y="58"/>
                </a:lnTo>
                <a:lnTo>
                  <a:pt x="247" y="56"/>
                </a:lnTo>
                <a:lnTo>
                  <a:pt x="250" y="55"/>
                </a:lnTo>
                <a:lnTo>
                  <a:pt x="251" y="53"/>
                </a:lnTo>
                <a:lnTo>
                  <a:pt x="253" y="51"/>
                </a:lnTo>
                <a:lnTo>
                  <a:pt x="253" y="53"/>
                </a:lnTo>
                <a:lnTo>
                  <a:pt x="255" y="53"/>
                </a:lnTo>
                <a:lnTo>
                  <a:pt x="256" y="53"/>
                </a:lnTo>
                <a:lnTo>
                  <a:pt x="258" y="51"/>
                </a:lnTo>
                <a:lnTo>
                  <a:pt x="258" y="50"/>
                </a:lnTo>
                <a:lnTo>
                  <a:pt x="259" y="48"/>
                </a:lnTo>
                <a:lnTo>
                  <a:pt x="261" y="45"/>
                </a:lnTo>
                <a:lnTo>
                  <a:pt x="264" y="42"/>
                </a:lnTo>
                <a:lnTo>
                  <a:pt x="266" y="39"/>
                </a:lnTo>
                <a:lnTo>
                  <a:pt x="269" y="35"/>
                </a:lnTo>
                <a:lnTo>
                  <a:pt x="272" y="32"/>
                </a:lnTo>
                <a:lnTo>
                  <a:pt x="275" y="27"/>
                </a:lnTo>
                <a:lnTo>
                  <a:pt x="277" y="26"/>
                </a:lnTo>
                <a:lnTo>
                  <a:pt x="277" y="24"/>
                </a:lnTo>
                <a:lnTo>
                  <a:pt x="277" y="19"/>
                </a:lnTo>
                <a:lnTo>
                  <a:pt x="279" y="18"/>
                </a:lnTo>
                <a:lnTo>
                  <a:pt x="280" y="16"/>
                </a:lnTo>
                <a:lnTo>
                  <a:pt x="280" y="15"/>
                </a:lnTo>
                <a:lnTo>
                  <a:pt x="280" y="13"/>
                </a:lnTo>
                <a:lnTo>
                  <a:pt x="280" y="11"/>
                </a:lnTo>
                <a:lnTo>
                  <a:pt x="282" y="8"/>
                </a:lnTo>
                <a:lnTo>
                  <a:pt x="283" y="8"/>
                </a:lnTo>
                <a:lnTo>
                  <a:pt x="285" y="8"/>
                </a:lnTo>
                <a:lnTo>
                  <a:pt x="287" y="8"/>
                </a:lnTo>
                <a:lnTo>
                  <a:pt x="288" y="8"/>
                </a:lnTo>
                <a:lnTo>
                  <a:pt x="290" y="8"/>
                </a:lnTo>
                <a:lnTo>
                  <a:pt x="291" y="7"/>
                </a:lnTo>
                <a:lnTo>
                  <a:pt x="293" y="7"/>
                </a:lnTo>
                <a:lnTo>
                  <a:pt x="295" y="7"/>
                </a:lnTo>
                <a:lnTo>
                  <a:pt x="299" y="5"/>
                </a:lnTo>
                <a:lnTo>
                  <a:pt x="304" y="2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1" y="2"/>
                </a:lnTo>
                <a:lnTo>
                  <a:pt x="311" y="3"/>
                </a:lnTo>
                <a:lnTo>
                  <a:pt x="311" y="10"/>
                </a:lnTo>
                <a:lnTo>
                  <a:pt x="311" y="13"/>
                </a:lnTo>
                <a:lnTo>
                  <a:pt x="311" y="19"/>
                </a:lnTo>
                <a:lnTo>
                  <a:pt x="311" y="23"/>
                </a:lnTo>
                <a:lnTo>
                  <a:pt x="311" y="31"/>
                </a:lnTo>
                <a:lnTo>
                  <a:pt x="311" y="34"/>
                </a:lnTo>
                <a:lnTo>
                  <a:pt x="311" y="35"/>
                </a:lnTo>
                <a:lnTo>
                  <a:pt x="311" y="37"/>
                </a:lnTo>
                <a:lnTo>
                  <a:pt x="311" y="40"/>
                </a:lnTo>
                <a:lnTo>
                  <a:pt x="311" y="50"/>
                </a:lnTo>
                <a:lnTo>
                  <a:pt x="311" y="56"/>
                </a:lnTo>
                <a:lnTo>
                  <a:pt x="311" y="58"/>
                </a:lnTo>
                <a:lnTo>
                  <a:pt x="312" y="58"/>
                </a:lnTo>
                <a:lnTo>
                  <a:pt x="314" y="58"/>
                </a:lnTo>
                <a:lnTo>
                  <a:pt x="314" y="66"/>
                </a:lnTo>
                <a:lnTo>
                  <a:pt x="314" y="77"/>
                </a:lnTo>
                <a:lnTo>
                  <a:pt x="314" y="85"/>
                </a:lnTo>
                <a:lnTo>
                  <a:pt x="314" y="98"/>
                </a:lnTo>
                <a:lnTo>
                  <a:pt x="314" y="131"/>
                </a:lnTo>
                <a:lnTo>
                  <a:pt x="314" y="136"/>
                </a:lnTo>
                <a:lnTo>
                  <a:pt x="314" y="139"/>
                </a:lnTo>
                <a:lnTo>
                  <a:pt x="314" y="155"/>
                </a:lnTo>
                <a:lnTo>
                  <a:pt x="314" y="157"/>
                </a:lnTo>
                <a:lnTo>
                  <a:pt x="314" y="163"/>
                </a:lnTo>
                <a:lnTo>
                  <a:pt x="314" y="165"/>
                </a:lnTo>
                <a:lnTo>
                  <a:pt x="314" y="167"/>
                </a:lnTo>
                <a:lnTo>
                  <a:pt x="314" y="176"/>
                </a:lnTo>
                <a:lnTo>
                  <a:pt x="314" y="187"/>
                </a:lnTo>
                <a:lnTo>
                  <a:pt x="314" y="189"/>
                </a:lnTo>
                <a:lnTo>
                  <a:pt x="314" y="194"/>
                </a:lnTo>
                <a:lnTo>
                  <a:pt x="314" y="202"/>
                </a:lnTo>
                <a:lnTo>
                  <a:pt x="314" y="203"/>
                </a:lnTo>
                <a:lnTo>
                  <a:pt x="314" y="205"/>
                </a:lnTo>
                <a:lnTo>
                  <a:pt x="314" y="207"/>
                </a:lnTo>
                <a:lnTo>
                  <a:pt x="314" y="213"/>
                </a:lnTo>
                <a:lnTo>
                  <a:pt x="319" y="213"/>
                </a:lnTo>
                <a:lnTo>
                  <a:pt x="327" y="213"/>
                </a:lnTo>
                <a:lnTo>
                  <a:pt x="335" y="213"/>
                </a:lnTo>
                <a:lnTo>
                  <a:pt x="338" y="210"/>
                </a:lnTo>
                <a:lnTo>
                  <a:pt x="339" y="210"/>
                </a:lnTo>
                <a:lnTo>
                  <a:pt x="349" y="203"/>
                </a:lnTo>
                <a:close/>
              </a:path>
            </a:pathLst>
          </a:custGeom>
          <a:solidFill>
            <a:srgbClr val="348C3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4733926" y="5862638"/>
            <a:ext cx="371475" cy="365125"/>
          </a:xfrm>
          <a:custGeom>
            <a:avLst/>
            <a:gdLst/>
            <a:ahLst/>
            <a:cxnLst>
              <a:cxn ang="0">
                <a:pos x="231" y="6"/>
              </a:cxn>
              <a:cxn ang="0">
                <a:pos x="232" y="12"/>
              </a:cxn>
              <a:cxn ang="0">
                <a:pos x="232" y="36"/>
              </a:cxn>
              <a:cxn ang="0">
                <a:pos x="232" y="52"/>
              </a:cxn>
              <a:cxn ang="0">
                <a:pos x="232" y="65"/>
              </a:cxn>
              <a:cxn ang="0">
                <a:pos x="232" y="73"/>
              </a:cxn>
              <a:cxn ang="0">
                <a:pos x="234" y="88"/>
              </a:cxn>
              <a:cxn ang="0">
                <a:pos x="234" y="131"/>
              </a:cxn>
              <a:cxn ang="0">
                <a:pos x="234" y="152"/>
              </a:cxn>
              <a:cxn ang="0">
                <a:pos x="234" y="190"/>
              </a:cxn>
              <a:cxn ang="0">
                <a:pos x="234" y="200"/>
              </a:cxn>
              <a:cxn ang="0">
                <a:pos x="234" y="220"/>
              </a:cxn>
              <a:cxn ang="0">
                <a:pos x="180" y="228"/>
              </a:cxn>
              <a:cxn ang="0">
                <a:pos x="120" y="228"/>
              </a:cxn>
              <a:cxn ang="0">
                <a:pos x="60" y="228"/>
              </a:cxn>
              <a:cxn ang="0">
                <a:pos x="18" y="228"/>
              </a:cxn>
              <a:cxn ang="0">
                <a:pos x="4" y="227"/>
              </a:cxn>
              <a:cxn ang="0">
                <a:pos x="4" y="208"/>
              </a:cxn>
              <a:cxn ang="0">
                <a:pos x="4" y="190"/>
              </a:cxn>
              <a:cxn ang="0">
                <a:pos x="4" y="153"/>
              </a:cxn>
              <a:cxn ang="0">
                <a:pos x="4" y="139"/>
              </a:cxn>
              <a:cxn ang="0">
                <a:pos x="4" y="102"/>
              </a:cxn>
              <a:cxn ang="0">
                <a:pos x="2" y="76"/>
              </a:cxn>
              <a:cxn ang="0">
                <a:pos x="0" y="38"/>
              </a:cxn>
              <a:cxn ang="0">
                <a:pos x="0" y="25"/>
              </a:cxn>
              <a:cxn ang="0">
                <a:pos x="0" y="0"/>
              </a:cxn>
              <a:cxn ang="0">
                <a:pos x="8" y="0"/>
              </a:cxn>
              <a:cxn ang="0">
                <a:pos x="16" y="0"/>
              </a:cxn>
              <a:cxn ang="0">
                <a:pos x="24" y="0"/>
              </a:cxn>
              <a:cxn ang="0">
                <a:pos x="32" y="0"/>
              </a:cxn>
              <a:cxn ang="0">
                <a:pos x="40" y="0"/>
              </a:cxn>
              <a:cxn ang="0">
                <a:pos x="48" y="0"/>
              </a:cxn>
              <a:cxn ang="0">
                <a:pos x="56" y="0"/>
              </a:cxn>
              <a:cxn ang="0">
                <a:pos x="64" y="0"/>
              </a:cxn>
              <a:cxn ang="0">
                <a:pos x="72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04" y="0"/>
              </a:cxn>
              <a:cxn ang="0">
                <a:pos x="112" y="0"/>
              </a:cxn>
              <a:cxn ang="0">
                <a:pos x="120" y="0"/>
              </a:cxn>
              <a:cxn ang="0">
                <a:pos x="128" y="0"/>
              </a:cxn>
              <a:cxn ang="0">
                <a:pos x="136" y="0"/>
              </a:cxn>
              <a:cxn ang="0">
                <a:pos x="144" y="0"/>
              </a:cxn>
              <a:cxn ang="0">
                <a:pos x="152" y="0"/>
              </a:cxn>
              <a:cxn ang="0">
                <a:pos x="160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0"/>
              </a:cxn>
              <a:cxn ang="0">
                <a:pos x="224" y="0"/>
              </a:cxn>
            </a:cxnLst>
            <a:rect l="0" t="0" r="r" b="b"/>
            <a:pathLst>
              <a:path w="234" h="230">
                <a:moveTo>
                  <a:pt x="231" y="0"/>
                </a:moveTo>
                <a:lnTo>
                  <a:pt x="231" y="1"/>
                </a:lnTo>
                <a:lnTo>
                  <a:pt x="231" y="3"/>
                </a:lnTo>
                <a:lnTo>
                  <a:pt x="231" y="4"/>
                </a:lnTo>
                <a:lnTo>
                  <a:pt x="231" y="6"/>
                </a:lnTo>
                <a:lnTo>
                  <a:pt x="231" y="8"/>
                </a:lnTo>
                <a:lnTo>
                  <a:pt x="231" y="9"/>
                </a:lnTo>
                <a:lnTo>
                  <a:pt x="231" y="11"/>
                </a:lnTo>
                <a:lnTo>
                  <a:pt x="231" y="12"/>
                </a:lnTo>
                <a:lnTo>
                  <a:pt x="232" y="12"/>
                </a:lnTo>
                <a:lnTo>
                  <a:pt x="232" y="25"/>
                </a:lnTo>
                <a:lnTo>
                  <a:pt x="232" y="28"/>
                </a:lnTo>
                <a:lnTo>
                  <a:pt x="232" y="32"/>
                </a:lnTo>
                <a:lnTo>
                  <a:pt x="232" y="33"/>
                </a:lnTo>
                <a:lnTo>
                  <a:pt x="232" y="36"/>
                </a:lnTo>
                <a:lnTo>
                  <a:pt x="232" y="38"/>
                </a:lnTo>
                <a:lnTo>
                  <a:pt x="232" y="41"/>
                </a:lnTo>
                <a:lnTo>
                  <a:pt x="232" y="43"/>
                </a:lnTo>
                <a:lnTo>
                  <a:pt x="232" y="51"/>
                </a:lnTo>
                <a:lnTo>
                  <a:pt x="232" y="52"/>
                </a:lnTo>
                <a:lnTo>
                  <a:pt x="232" y="56"/>
                </a:lnTo>
                <a:lnTo>
                  <a:pt x="232" y="57"/>
                </a:lnTo>
                <a:lnTo>
                  <a:pt x="232" y="62"/>
                </a:lnTo>
                <a:lnTo>
                  <a:pt x="232" y="64"/>
                </a:lnTo>
                <a:lnTo>
                  <a:pt x="232" y="65"/>
                </a:lnTo>
                <a:lnTo>
                  <a:pt x="232" y="67"/>
                </a:lnTo>
                <a:lnTo>
                  <a:pt x="232" y="68"/>
                </a:lnTo>
                <a:lnTo>
                  <a:pt x="232" y="70"/>
                </a:lnTo>
                <a:lnTo>
                  <a:pt x="232" y="72"/>
                </a:lnTo>
                <a:lnTo>
                  <a:pt x="232" y="73"/>
                </a:lnTo>
                <a:lnTo>
                  <a:pt x="232" y="76"/>
                </a:lnTo>
                <a:lnTo>
                  <a:pt x="234" y="76"/>
                </a:lnTo>
                <a:lnTo>
                  <a:pt x="234" y="81"/>
                </a:lnTo>
                <a:lnTo>
                  <a:pt x="234" y="83"/>
                </a:lnTo>
                <a:lnTo>
                  <a:pt x="234" y="88"/>
                </a:lnTo>
                <a:lnTo>
                  <a:pt x="234" y="102"/>
                </a:lnTo>
                <a:lnTo>
                  <a:pt x="234" y="115"/>
                </a:lnTo>
                <a:lnTo>
                  <a:pt x="234" y="120"/>
                </a:lnTo>
                <a:lnTo>
                  <a:pt x="234" y="128"/>
                </a:lnTo>
                <a:lnTo>
                  <a:pt x="234" y="131"/>
                </a:lnTo>
                <a:lnTo>
                  <a:pt x="234" y="136"/>
                </a:lnTo>
                <a:lnTo>
                  <a:pt x="234" y="139"/>
                </a:lnTo>
                <a:lnTo>
                  <a:pt x="234" y="140"/>
                </a:lnTo>
                <a:lnTo>
                  <a:pt x="234" y="148"/>
                </a:lnTo>
                <a:lnTo>
                  <a:pt x="234" y="152"/>
                </a:lnTo>
                <a:lnTo>
                  <a:pt x="234" y="164"/>
                </a:lnTo>
                <a:lnTo>
                  <a:pt x="234" y="172"/>
                </a:lnTo>
                <a:lnTo>
                  <a:pt x="234" y="177"/>
                </a:lnTo>
                <a:lnTo>
                  <a:pt x="234" y="187"/>
                </a:lnTo>
                <a:lnTo>
                  <a:pt x="234" y="190"/>
                </a:lnTo>
                <a:lnTo>
                  <a:pt x="234" y="192"/>
                </a:lnTo>
                <a:lnTo>
                  <a:pt x="234" y="195"/>
                </a:lnTo>
                <a:lnTo>
                  <a:pt x="234" y="196"/>
                </a:lnTo>
                <a:lnTo>
                  <a:pt x="234" y="198"/>
                </a:lnTo>
                <a:lnTo>
                  <a:pt x="234" y="200"/>
                </a:lnTo>
                <a:lnTo>
                  <a:pt x="234" y="203"/>
                </a:lnTo>
                <a:lnTo>
                  <a:pt x="234" y="206"/>
                </a:lnTo>
                <a:lnTo>
                  <a:pt x="234" y="208"/>
                </a:lnTo>
                <a:lnTo>
                  <a:pt x="234" y="216"/>
                </a:lnTo>
                <a:lnTo>
                  <a:pt x="234" y="220"/>
                </a:lnTo>
                <a:lnTo>
                  <a:pt x="234" y="228"/>
                </a:lnTo>
                <a:lnTo>
                  <a:pt x="221" y="228"/>
                </a:lnTo>
                <a:lnTo>
                  <a:pt x="208" y="228"/>
                </a:lnTo>
                <a:lnTo>
                  <a:pt x="202" y="228"/>
                </a:lnTo>
                <a:lnTo>
                  <a:pt x="180" y="228"/>
                </a:lnTo>
                <a:lnTo>
                  <a:pt x="170" y="228"/>
                </a:lnTo>
                <a:lnTo>
                  <a:pt x="157" y="228"/>
                </a:lnTo>
                <a:lnTo>
                  <a:pt x="156" y="228"/>
                </a:lnTo>
                <a:lnTo>
                  <a:pt x="136" y="228"/>
                </a:lnTo>
                <a:lnTo>
                  <a:pt x="120" y="228"/>
                </a:lnTo>
                <a:lnTo>
                  <a:pt x="111" y="228"/>
                </a:lnTo>
                <a:lnTo>
                  <a:pt x="103" y="228"/>
                </a:lnTo>
                <a:lnTo>
                  <a:pt x="87" y="228"/>
                </a:lnTo>
                <a:lnTo>
                  <a:pt x="80" y="228"/>
                </a:lnTo>
                <a:lnTo>
                  <a:pt x="60" y="228"/>
                </a:lnTo>
                <a:lnTo>
                  <a:pt x="42" y="230"/>
                </a:lnTo>
                <a:lnTo>
                  <a:pt x="40" y="230"/>
                </a:lnTo>
                <a:lnTo>
                  <a:pt x="39" y="230"/>
                </a:lnTo>
                <a:lnTo>
                  <a:pt x="23" y="228"/>
                </a:lnTo>
                <a:lnTo>
                  <a:pt x="18" y="228"/>
                </a:lnTo>
                <a:lnTo>
                  <a:pt x="16" y="228"/>
                </a:lnTo>
                <a:lnTo>
                  <a:pt x="12" y="228"/>
                </a:lnTo>
                <a:lnTo>
                  <a:pt x="7" y="228"/>
                </a:lnTo>
                <a:lnTo>
                  <a:pt x="4" y="228"/>
                </a:lnTo>
                <a:lnTo>
                  <a:pt x="4" y="227"/>
                </a:lnTo>
                <a:lnTo>
                  <a:pt x="4" y="224"/>
                </a:lnTo>
                <a:lnTo>
                  <a:pt x="4" y="222"/>
                </a:lnTo>
                <a:lnTo>
                  <a:pt x="4" y="220"/>
                </a:lnTo>
                <a:lnTo>
                  <a:pt x="4" y="214"/>
                </a:lnTo>
                <a:lnTo>
                  <a:pt x="4" y="208"/>
                </a:lnTo>
                <a:lnTo>
                  <a:pt x="4" y="206"/>
                </a:lnTo>
                <a:lnTo>
                  <a:pt x="4" y="203"/>
                </a:lnTo>
                <a:lnTo>
                  <a:pt x="4" y="198"/>
                </a:lnTo>
                <a:lnTo>
                  <a:pt x="4" y="196"/>
                </a:lnTo>
                <a:lnTo>
                  <a:pt x="4" y="190"/>
                </a:lnTo>
                <a:lnTo>
                  <a:pt x="4" y="179"/>
                </a:lnTo>
                <a:lnTo>
                  <a:pt x="4" y="166"/>
                </a:lnTo>
                <a:lnTo>
                  <a:pt x="4" y="156"/>
                </a:lnTo>
                <a:lnTo>
                  <a:pt x="4" y="155"/>
                </a:lnTo>
                <a:lnTo>
                  <a:pt x="4" y="153"/>
                </a:lnTo>
                <a:lnTo>
                  <a:pt x="4" y="150"/>
                </a:lnTo>
                <a:lnTo>
                  <a:pt x="4" y="145"/>
                </a:lnTo>
                <a:lnTo>
                  <a:pt x="4" y="144"/>
                </a:lnTo>
                <a:lnTo>
                  <a:pt x="4" y="140"/>
                </a:lnTo>
                <a:lnTo>
                  <a:pt x="4" y="139"/>
                </a:lnTo>
                <a:lnTo>
                  <a:pt x="4" y="134"/>
                </a:lnTo>
                <a:lnTo>
                  <a:pt x="4" y="128"/>
                </a:lnTo>
                <a:lnTo>
                  <a:pt x="4" y="124"/>
                </a:lnTo>
                <a:lnTo>
                  <a:pt x="4" y="115"/>
                </a:lnTo>
                <a:lnTo>
                  <a:pt x="4" y="102"/>
                </a:lnTo>
                <a:lnTo>
                  <a:pt x="4" y="97"/>
                </a:lnTo>
                <a:lnTo>
                  <a:pt x="4" y="92"/>
                </a:lnTo>
                <a:lnTo>
                  <a:pt x="4" y="89"/>
                </a:lnTo>
                <a:lnTo>
                  <a:pt x="4" y="76"/>
                </a:lnTo>
                <a:lnTo>
                  <a:pt x="2" y="76"/>
                </a:lnTo>
                <a:lnTo>
                  <a:pt x="0" y="76"/>
                </a:lnTo>
                <a:lnTo>
                  <a:pt x="0" y="65"/>
                </a:lnTo>
                <a:lnTo>
                  <a:pt x="0" y="64"/>
                </a:lnTo>
                <a:lnTo>
                  <a:pt x="0" y="51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2"/>
                </a:lnTo>
                <a:lnTo>
                  <a:pt x="0" y="27"/>
                </a:lnTo>
                <a:lnTo>
                  <a:pt x="0" y="25"/>
                </a:lnTo>
                <a:lnTo>
                  <a:pt x="0" y="19"/>
                </a:lnTo>
                <a:lnTo>
                  <a:pt x="0" y="12"/>
                </a:lnTo>
                <a:lnTo>
                  <a:pt x="0" y="9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close/>
              </a:path>
            </a:pathLst>
          </a:custGeom>
          <a:solidFill>
            <a:srgbClr val="F09ED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30"/>
          <p:cNvSpPr>
            <a:spLocks/>
          </p:cNvSpPr>
          <p:nvPr/>
        </p:nvSpPr>
        <p:spPr bwMode="auto">
          <a:xfrm>
            <a:off x="3451226" y="3941763"/>
            <a:ext cx="266700" cy="563563"/>
          </a:xfrm>
          <a:custGeom>
            <a:avLst/>
            <a:gdLst/>
            <a:ahLst/>
            <a:cxnLst>
              <a:cxn ang="0">
                <a:pos x="100" y="0"/>
              </a:cxn>
              <a:cxn ang="0">
                <a:pos x="108" y="0"/>
              </a:cxn>
              <a:cxn ang="0">
                <a:pos x="116" y="0"/>
              </a:cxn>
              <a:cxn ang="0">
                <a:pos x="124" y="0"/>
              </a:cxn>
              <a:cxn ang="0">
                <a:pos x="132" y="0"/>
              </a:cxn>
              <a:cxn ang="0">
                <a:pos x="140" y="0"/>
              </a:cxn>
              <a:cxn ang="0">
                <a:pos x="148" y="0"/>
              </a:cxn>
              <a:cxn ang="0">
                <a:pos x="156" y="0"/>
              </a:cxn>
              <a:cxn ang="0">
                <a:pos x="160" y="13"/>
              </a:cxn>
              <a:cxn ang="0">
                <a:pos x="164" y="39"/>
              </a:cxn>
              <a:cxn ang="0">
                <a:pos x="168" y="42"/>
              </a:cxn>
              <a:cxn ang="0">
                <a:pos x="168" y="50"/>
              </a:cxn>
              <a:cxn ang="0">
                <a:pos x="168" y="58"/>
              </a:cxn>
              <a:cxn ang="0">
                <a:pos x="168" y="66"/>
              </a:cxn>
              <a:cxn ang="0">
                <a:pos x="168" y="74"/>
              </a:cxn>
              <a:cxn ang="0">
                <a:pos x="168" y="90"/>
              </a:cxn>
              <a:cxn ang="0">
                <a:pos x="168" y="111"/>
              </a:cxn>
              <a:cxn ang="0">
                <a:pos x="168" y="119"/>
              </a:cxn>
              <a:cxn ang="0">
                <a:pos x="168" y="171"/>
              </a:cxn>
              <a:cxn ang="0">
                <a:pos x="168" y="223"/>
              </a:cxn>
              <a:cxn ang="0">
                <a:pos x="168" y="277"/>
              </a:cxn>
              <a:cxn ang="0">
                <a:pos x="168" y="285"/>
              </a:cxn>
              <a:cxn ang="0">
                <a:pos x="168" y="293"/>
              </a:cxn>
              <a:cxn ang="0">
                <a:pos x="168" y="301"/>
              </a:cxn>
              <a:cxn ang="0">
                <a:pos x="168" y="309"/>
              </a:cxn>
              <a:cxn ang="0">
                <a:pos x="168" y="317"/>
              </a:cxn>
              <a:cxn ang="0">
                <a:pos x="168" y="325"/>
              </a:cxn>
              <a:cxn ang="0">
                <a:pos x="168" y="338"/>
              </a:cxn>
              <a:cxn ang="0">
                <a:pos x="168" y="346"/>
              </a:cxn>
              <a:cxn ang="0">
                <a:pos x="168" y="354"/>
              </a:cxn>
              <a:cxn ang="0">
                <a:pos x="149" y="355"/>
              </a:cxn>
              <a:cxn ang="0">
                <a:pos x="127" y="349"/>
              </a:cxn>
              <a:cxn ang="0">
                <a:pos x="116" y="352"/>
              </a:cxn>
              <a:cxn ang="0">
                <a:pos x="98" y="355"/>
              </a:cxn>
              <a:cxn ang="0">
                <a:pos x="90" y="355"/>
              </a:cxn>
              <a:cxn ang="0">
                <a:pos x="82" y="355"/>
              </a:cxn>
              <a:cxn ang="0">
                <a:pos x="74" y="355"/>
              </a:cxn>
              <a:cxn ang="0">
                <a:pos x="66" y="355"/>
              </a:cxn>
              <a:cxn ang="0">
                <a:pos x="58" y="355"/>
              </a:cxn>
              <a:cxn ang="0">
                <a:pos x="50" y="355"/>
              </a:cxn>
              <a:cxn ang="0">
                <a:pos x="42" y="355"/>
              </a:cxn>
              <a:cxn ang="0">
                <a:pos x="34" y="355"/>
              </a:cxn>
              <a:cxn ang="0">
                <a:pos x="28" y="354"/>
              </a:cxn>
              <a:cxn ang="0">
                <a:pos x="20" y="354"/>
              </a:cxn>
              <a:cxn ang="0">
                <a:pos x="13" y="355"/>
              </a:cxn>
              <a:cxn ang="0">
                <a:pos x="12" y="341"/>
              </a:cxn>
              <a:cxn ang="0">
                <a:pos x="10" y="275"/>
              </a:cxn>
              <a:cxn ang="0">
                <a:pos x="12" y="199"/>
              </a:cxn>
              <a:cxn ang="0">
                <a:pos x="12" y="154"/>
              </a:cxn>
              <a:cxn ang="0">
                <a:pos x="10" y="123"/>
              </a:cxn>
              <a:cxn ang="0">
                <a:pos x="10" y="63"/>
              </a:cxn>
              <a:cxn ang="0">
                <a:pos x="0" y="29"/>
              </a:cxn>
              <a:cxn ang="0">
                <a:pos x="15" y="0"/>
              </a:cxn>
              <a:cxn ang="0">
                <a:pos x="45" y="0"/>
              </a:cxn>
            </a:cxnLst>
            <a:rect l="0" t="0" r="r" b="b"/>
            <a:pathLst>
              <a:path w="168" h="355">
                <a:moveTo>
                  <a:pt x="80" y="0"/>
                </a:move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0" y="11"/>
                </a:lnTo>
                <a:lnTo>
                  <a:pt x="160" y="13"/>
                </a:lnTo>
                <a:lnTo>
                  <a:pt x="160" y="26"/>
                </a:lnTo>
                <a:lnTo>
                  <a:pt x="160" y="27"/>
                </a:lnTo>
                <a:lnTo>
                  <a:pt x="160" y="39"/>
                </a:lnTo>
                <a:lnTo>
                  <a:pt x="162" y="39"/>
                </a:lnTo>
                <a:lnTo>
                  <a:pt x="164" y="39"/>
                </a:lnTo>
                <a:lnTo>
                  <a:pt x="165" y="39"/>
                </a:lnTo>
                <a:lnTo>
                  <a:pt x="167" y="39"/>
                </a:lnTo>
                <a:lnTo>
                  <a:pt x="168" y="39"/>
                </a:lnTo>
                <a:lnTo>
                  <a:pt x="168" y="40"/>
                </a:lnTo>
                <a:lnTo>
                  <a:pt x="168" y="42"/>
                </a:lnTo>
                <a:lnTo>
                  <a:pt x="168" y="43"/>
                </a:lnTo>
                <a:lnTo>
                  <a:pt x="168" y="45"/>
                </a:lnTo>
                <a:lnTo>
                  <a:pt x="168" y="47"/>
                </a:lnTo>
                <a:lnTo>
                  <a:pt x="168" y="48"/>
                </a:lnTo>
                <a:lnTo>
                  <a:pt x="168" y="50"/>
                </a:lnTo>
                <a:lnTo>
                  <a:pt x="168" y="51"/>
                </a:lnTo>
                <a:lnTo>
                  <a:pt x="168" y="53"/>
                </a:lnTo>
                <a:lnTo>
                  <a:pt x="168" y="55"/>
                </a:lnTo>
                <a:lnTo>
                  <a:pt x="168" y="56"/>
                </a:lnTo>
                <a:lnTo>
                  <a:pt x="168" y="58"/>
                </a:lnTo>
                <a:lnTo>
                  <a:pt x="168" y="59"/>
                </a:lnTo>
                <a:lnTo>
                  <a:pt x="168" y="61"/>
                </a:lnTo>
                <a:lnTo>
                  <a:pt x="168" y="63"/>
                </a:lnTo>
                <a:lnTo>
                  <a:pt x="168" y="64"/>
                </a:lnTo>
                <a:lnTo>
                  <a:pt x="168" y="66"/>
                </a:lnTo>
                <a:lnTo>
                  <a:pt x="168" y="67"/>
                </a:lnTo>
                <a:lnTo>
                  <a:pt x="168" y="69"/>
                </a:lnTo>
                <a:lnTo>
                  <a:pt x="168" y="71"/>
                </a:lnTo>
                <a:lnTo>
                  <a:pt x="168" y="72"/>
                </a:lnTo>
                <a:lnTo>
                  <a:pt x="168" y="74"/>
                </a:lnTo>
                <a:lnTo>
                  <a:pt x="168" y="75"/>
                </a:lnTo>
                <a:lnTo>
                  <a:pt x="168" y="77"/>
                </a:lnTo>
                <a:lnTo>
                  <a:pt x="168" y="79"/>
                </a:lnTo>
                <a:lnTo>
                  <a:pt x="168" y="80"/>
                </a:lnTo>
                <a:lnTo>
                  <a:pt x="168" y="90"/>
                </a:lnTo>
                <a:lnTo>
                  <a:pt x="168" y="93"/>
                </a:lnTo>
                <a:lnTo>
                  <a:pt x="168" y="106"/>
                </a:lnTo>
                <a:lnTo>
                  <a:pt x="168" y="107"/>
                </a:lnTo>
                <a:lnTo>
                  <a:pt x="168" y="109"/>
                </a:lnTo>
                <a:lnTo>
                  <a:pt x="168" y="111"/>
                </a:lnTo>
                <a:lnTo>
                  <a:pt x="168" y="112"/>
                </a:lnTo>
                <a:lnTo>
                  <a:pt x="168" y="114"/>
                </a:lnTo>
                <a:lnTo>
                  <a:pt x="168" y="115"/>
                </a:lnTo>
                <a:lnTo>
                  <a:pt x="168" y="117"/>
                </a:lnTo>
                <a:lnTo>
                  <a:pt x="168" y="119"/>
                </a:lnTo>
                <a:lnTo>
                  <a:pt x="168" y="123"/>
                </a:lnTo>
                <a:lnTo>
                  <a:pt x="168" y="128"/>
                </a:lnTo>
                <a:lnTo>
                  <a:pt x="168" y="144"/>
                </a:lnTo>
                <a:lnTo>
                  <a:pt x="168" y="152"/>
                </a:lnTo>
                <a:lnTo>
                  <a:pt x="168" y="171"/>
                </a:lnTo>
                <a:lnTo>
                  <a:pt x="168" y="179"/>
                </a:lnTo>
                <a:lnTo>
                  <a:pt x="168" y="199"/>
                </a:lnTo>
                <a:lnTo>
                  <a:pt x="168" y="208"/>
                </a:lnTo>
                <a:lnTo>
                  <a:pt x="168" y="210"/>
                </a:lnTo>
                <a:lnTo>
                  <a:pt x="168" y="223"/>
                </a:lnTo>
                <a:lnTo>
                  <a:pt x="168" y="231"/>
                </a:lnTo>
                <a:lnTo>
                  <a:pt x="168" y="250"/>
                </a:lnTo>
                <a:lnTo>
                  <a:pt x="168" y="255"/>
                </a:lnTo>
                <a:lnTo>
                  <a:pt x="168" y="275"/>
                </a:lnTo>
                <a:lnTo>
                  <a:pt x="168" y="277"/>
                </a:lnTo>
                <a:lnTo>
                  <a:pt x="168" y="279"/>
                </a:lnTo>
                <a:lnTo>
                  <a:pt x="168" y="280"/>
                </a:lnTo>
                <a:lnTo>
                  <a:pt x="168" y="282"/>
                </a:lnTo>
                <a:lnTo>
                  <a:pt x="168" y="283"/>
                </a:lnTo>
                <a:lnTo>
                  <a:pt x="168" y="285"/>
                </a:lnTo>
                <a:lnTo>
                  <a:pt x="168" y="287"/>
                </a:lnTo>
                <a:lnTo>
                  <a:pt x="168" y="288"/>
                </a:lnTo>
                <a:lnTo>
                  <a:pt x="168" y="290"/>
                </a:lnTo>
                <a:lnTo>
                  <a:pt x="168" y="291"/>
                </a:lnTo>
                <a:lnTo>
                  <a:pt x="168" y="293"/>
                </a:lnTo>
                <a:lnTo>
                  <a:pt x="168" y="295"/>
                </a:lnTo>
                <a:lnTo>
                  <a:pt x="168" y="296"/>
                </a:lnTo>
                <a:lnTo>
                  <a:pt x="168" y="298"/>
                </a:lnTo>
                <a:lnTo>
                  <a:pt x="168" y="299"/>
                </a:lnTo>
                <a:lnTo>
                  <a:pt x="168" y="301"/>
                </a:lnTo>
                <a:lnTo>
                  <a:pt x="168" y="303"/>
                </a:lnTo>
                <a:lnTo>
                  <a:pt x="168" y="304"/>
                </a:lnTo>
                <a:lnTo>
                  <a:pt x="168" y="306"/>
                </a:lnTo>
                <a:lnTo>
                  <a:pt x="168" y="307"/>
                </a:lnTo>
                <a:lnTo>
                  <a:pt x="168" y="309"/>
                </a:lnTo>
                <a:lnTo>
                  <a:pt x="168" y="311"/>
                </a:lnTo>
                <a:lnTo>
                  <a:pt x="168" y="312"/>
                </a:lnTo>
                <a:lnTo>
                  <a:pt x="168" y="314"/>
                </a:lnTo>
                <a:lnTo>
                  <a:pt x="168" y="315"/>
                </a:lnTo>
                <a:lnTo>
                  <a:pt x="168" y="317"/>
                </a:lnTo>
                <a:lnTo>
                  <a:pt x="168" y="319"/>
                </a:lnTo>
                <a:lnTo>
                  <a:pt x="168" y="320"/>
                </a:lnTo>
                <a:lnTo>
                  <a:pt x="168" y="322"/>
                </a:lnTo>
                <a:lnTo>
                  <a:pt x="168" y="323"/>
                </a:lnTo>
                <a:lnTo>
                  <a:pt x="168" y="325"/>
                </a:lnTo>
                <a:lnTo>
                  <a:pt x="168" y="327"/>
                </a:lnTo>
                <a:lnTo>
                  <a:pt x="168" y="328"/>
                </a:lnTo>
                <a:lnTo>
                  <a:pt x="168" y="330"/>
                </a:lnTo>
                <a:lnTo>
                  <a:pt x="168" y="336"/>
                </a:lnTo>
                <a:lnTo>
                  <a:pt x="168" y="338"/>
                </a:lnTo>
                <a:lnTo>
                  <a:pt x="168" y="339"/>
                </a:lnTo>
                <a:lnTo>
                  <a:pt x="168" y="341"/>
                </a:lnTo>
                <a:lnTo>
                  <a:pt x="168" y="343"/>
                </a:lnTo>
                <a:lnTo>
                  <a:pt x="168" y="344"/>
                </a:lnTo>
                <a:lnTo>
                  <a:pt x="168" y="346"/>
                </a:lnTo>
                <a:lnTo>
                  <a:pt x="168" y="347"/>
                </a:lnTo>
                <a:lnTo>
                  <a:pt x="168" y="349"/>
                </a:lnTo>
                <a:lnTo>
                  <a:pt x="168" y="351"/>
                </a:lnTo>
                <a:lnTo>
                  <a:pt x="168" y="352"/>
                </a:lnTo>
                <a:lnTo>
                  <a:pt x="168" y="354"/>
                </a:lnTo>
                <a:lnTo>
                  <a:pt x="168" y="355"/>
                </a:lnTo>
                <a:lnTo>
                  <a:pt x="162" y="355"/>
                </a:lnTo>
                <a:lnTo>
                  <a:pt x="157" y="355"/>
                </a:lnTo>
                <a:lnTo>
                  <a:pt x="151" y="355"/>
                </a:lnTo>
                <a:lnTo>
                  <a:pt x="149" y="355"/>
                </a:lnTo>
                <a:lnTo>
                  <a:pt x="148" y="355"/>
                </a:lnTo>
                <a:lnTo>
                  <a:pt x="148" y="349"/>
                </a:lnTo>
                <a:lnTo>
                  <a:pt x="143" y="349"/>
                </a:lnTo>
                <a:lnTo>
                  <a:pt x="128" y="349"/>
                </a:lnTo>
                <a:lnTo>
                  <a:pt x="127" y="349"/>
                </a:lnTo>
                <a:lnTo>
                  <a:pt x="125" y="349"/>
                </a:lnTo>
                <a:lnTo>
                  <a:pt x="120" y="349"/>
                </a:lnTo>
                <a:lnTo>
                  <a:pt x="116" y="349"/>
                </a:lnTo>
                <a:lnTo>
                  <a:pt x="116" y="351"/>
                </a:lnTo>
                <a:lnTo>
                  <a:pt x="116" y="352"/>
                </a:lnTo>
                <a:lnTo>
                  <a:pt x="116" y="354"/>
                </a:lnTo>
                <a:lnTo>
                  <a:pt x="116" y="355"/>
                </a:lnTo>
                <a:lnTo>
                  <a:pt x="111" y="355"/>
                </a:lnTo>
                <a:lnTo>
                  <a:pt x="103" y="355"/>
                </a:lnTo>
                <a:lnTo>
                  <a:pt x="98" y="355"/>
                </a:lnTo>
                <a:lnTo>
                  <a:pt x="96" y="355"/>
                </a:lnTo>
                <a:lnTo>
                  <a:pt x="95" y="355"/>
                </a:lnTo>
                <a:lnTo>
                  <a:pt x="93" y="355"/>
                </a:lnTo>
                <a:lnTo>
                  <a:pt x="92" y="355"/>
                </a:lnTo>
                <a:lnTo>
                  <a:pt x="90" y="355"/>
                </a:lnTo>
                <a:lnTo>
                  <a:pt x="88" y="355"/>
                </a:lnTo>
                <a:lnTo>
                  <a:pt x="87" y="355"/>
                </a:lnTo>
                <a:lnTo>
                  <a:pt x="85" y="355"/>
                </a:lnTo>
                <a:lnTo>
                  <a:pt x="84" y="355"/>
                </a:lnTo>
                <a:lnTo>
                  <a:pt x="82" y="355"/>
                </a:lnTo>
                <a:lnTo>
                  <a:pt x="80" y="355"/>
                </a:lnTo>
                <a:lnTo>
                  <a:pt x="79" y="355"/>
                </a:lnTo>
                <a:lnTo>
                  <a:pt x="77" y="355"/>
                </a:lnTo>
                <a:lnTo>
                  <a:pt x="76" y="355"/>
                </a:lnTo>
                <a:lnTo>
                  <a:pt x="74" y="355"/>
                </a:lnTo>
                <a:lnTo>
                  <a:pt x="72" y="355"/>
                </a:lnTo>
                <a:lnTo>
                  <a:pt x="71" y="355"/>
                </a:lnTo>
                <a:lnTo>
                  <a:pt x="69" y="355"/>
                </a:lnTo>
                <a:lnTo>
                  <a:pt x="68" y="355"/>
                </a:lnTo>
                <a:lnTo>
                  <a:pt x="66" y="355"/>
                </a:lnTo>
                <a:lnTo>
                  <a:pt x="64" y="355"/>
                </a:lnTo>
                <a:lnTo>
                  <a:pt x="63" y="355"/>
                </a:lnTo>
                <a:lnTo>
                  <a:pt x="61" y="355"/>
                </a:lnTo>
                <a:lnTo>
                  <a:pt x="60" y="355"/>
                </a:lnTo>
                <a:lnTo>
                  <a:pt x="58" y="355"/>
                </a:lnTo>
                <a:lnTo>
                  <a:pt x="56" y="355"/>
                </a:lnTo>
                <a:lnTo>
                  <a:pt x="55" y="355"/>
                </a:lnTo>
                <a:lnTo>
                  <a:pt x="53" y="355"/>
                </a:lnTo>
                <a:lnTo>
                  <a:pt x="52" y="355"/>
                </a:lnTo>
                <a:lnTo>
                  <a:pt x="50" y="355"/>
                </a:lnTo>
                <a:lnTo>
                  <a:pt x="48" y="355"/>
                </a:lnTo>
                <a:lnTo>
                  <a:pt x="47" y="355"/>
                </a:lnTo>
                <a:lnTo>
                  <a:pt x="45" y="355"/>
                </a:lnTo>
                <a:lnTo>
                  <a:pt x="44" y="355"/>
                </a:lnTo>
                <a:lnTo>
                  <a:pt x="42" y="355"/>
                </a:lnTo>
                <a:lnTo>
                  <a:pt x="40" y="355"/>
                </a:lnTo>
                <a:lnTo>
                  <a:pt x="39" y="355"/>
                </a:lnTo>
                <a:lnTo>
                  <a:pt x="37" y="355"/>
                </a:lnTo>
                <a:lnTo>
                  <a:pt x="36" y="355"/>
                </a:lnTo>
                <a:lnTo>
                  <a:pt x="34" y="355"/>
                </a:lnTo>
                <a:lnTo>
                  <a:pt x="32" y="355"/>
                </a:lnTo>
                <a:lnTo>
                  <a:pt x="31" y="355"/>
                </a:lnTo>
                <a:lnTo>
                  <a:pt x="31" y="354"/>
                </a:lnTo>
                <a:lnTo>
                  <a:pt x="29" y="354"/>
                </a:lnTo>
                <a:lnTo>
                  <a:pt x="28" y="354"/>
                </a:lnTo>
                <a:lnTo>
                  <a:pt x="26" y="354"/>
                </a:lnTo>
                <a:lnTo>
                  <a:pt x="24" y="354"/>
                </a:lnTo>
                <a:lnTo>
                  <a:pt x="23" y="354"/>
                </a:lnTo>
                <a:lnTo>
                  <a:pt x="21" y="354"/>
                </a:lnTo>
                <a:lnTo>
                  <a:pt x="20" y="354"/>
                </a:lnTo>
                <a:lnTo>
                  <a:pt x="18" y="354"/>
                </a:lnTo>
                <a:lnTo>
                  <a:pt x="16" y="354"/>
                </a:lnTo>
                <a:lnTo>
                  <a:pt x="15" y="354"/>
                </a:lnTo>
                <a:lnTo>
                  <a:pt x="13" y="354"/>
                </a:lnTo>
                <a:lnTo>
                  <a:pt x="13" y="355"/>
                </a:lnTo>
                <a:lnTo>
                  <a:pt x="12" y="355"/>
                </a:lnTo>
                <a:lnTo>
                  <a:pt x="12" y="352"/>
                </a:lnTo>
                <a:lnTo>
                  <a:pt x="12" y="347"/>
                </a:lnTo>
                <a:lnTo>
                  <a:pt x="12" y="346"/>
                </a:lnTo>
                <a:lnTo>
                  <a:pt x="12" y="341"/>
                </a:lnTo>
                <a:lnTo>
                  <a:pt x="12" y="328"/>
                </a:lnTo>
                <a:lnTo>
                  <a:pt x="12" y="315"/>
                </a:lnTo>
                <a:lnTo>
                  <a:pt x="12" y="304"/>
                </a:lnTo>
                <a:lnTo>
                  <a:pt x="10" y="288"/>
                </a:lnTo>
                <a:lnTo>
                  <a:pt x="10" y="275"/>
                </a:lnTo>
                <a:lnTo>
                  <a:pt x="10" y="263"/>
                </a:lnTo>
                <a:lnTo>
                  <a:pt x="10" y="250"/>
                </a:lnTo>
                <a:lnTo>
                  <a:pt x="12" y="237"/>
                </a:lnTo>
                <a:lnTo>
                  <a:pt x="12" y="224"/>
                </a:lnTo>
                <a:lnTo>
                  <a:pt x="12" y="199"/>
                </a:lnTo>
                <a:lnTo>
                  <a:pt x="12" y="191"/>
                </a:lnTo>
                <a:lnTo>
                  <a:pt x="12" y="187"/>
                </a:lnTo>
                <a:lnTo>
                  <a:pt x="12" y="171"/>
                </a:lnTo>
                <a:lnTo>
                  <a:pt x="12" y="159"/>
                </a:lnTo>
                <a:lnTo>
                  <a:pt x="12" y="154"/>
                </a:lnTo>
                <a:lnTo>
                  <a:pt x="12" y="146"/>
                </a:lnTo>
                <a:lnTo>
                  <a:pt x="10" y="146"/>
                </a:lnTo>
                <a:lnTo>
                  <a:pt x="10" y="135"/>
                </a:lnTo>
                <a:lnTo>
                  <a:pt x="10" y="130"/>
                </a:lnTo>
                <a:lnTo>
                  <a:pt x="10" y="123"/>
                </a:lnTo>
                <a:lnTo>
                  <a:pt x="10" y="122"/>
                </a:lnTo>
                <a:lnTo>
                  <a:pt x="10" y="120"/>
                </a:lnTo>
                <a:lnTo>
                  <a:pt x="10" y="119"/>
                </a:lnTo>
                <a:lnTo>
                  <a:pt x="10" y="95"/>
                </a:lnTo>
                <a:lnTo>
                  <a:pt x="10" y="63"/>
                </a:lnTo>
                <a:lnTo>
                  <a:pt x="10" y="40"/>
                </a:lnTo>
                <a:lnTo>
                  <a:pt x="0" y="40"/>
                </a:lnTo>
                <a:lnTo>
                  <a:pt x="0" y="37"/>
                </a:lnTo>
                <a:lnTo>
                  <a:pt x="0" y="35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0"/>
                </a:lnTo>
                <a:lnTo>
                  <a:pt x="5" y="0"/>
                </a:lnTo>
                <a:lnTo>
                  <a:pt x="15" y="0"/>
                </a:lnTo>
                <a:lnTo>
                  <a:pt x="20" y="0"/>
                </a:lnTo>
                <a:lnTo>
                  <a:pt x="24" y="0"/>
                </a:lnTo>
                <a:lnTo>
                  <a:pt x="36" y="0"/>
                </a:lnTo>
                <a:lnTo>
                  <a:pt x="40" y="0"/>
                </a:lnTo>
                <a:lnTo>
                  <a:pt x="45" y="0"/>
                </a:lnTo>
                <a:lnTo>
                  <a:pt x="58" y="0"/>
                </a:lnTo>
                <a:lnTo>
                  <a:pt x="61" y="0"/>
                </a:lnTo>
                <a:lnTo>
                  <a:pt x="71" y="0"/>
                </a:lnTo>
                <a:lnTo>
                  <a:pt x="80" y="0"/>
                </a:lnTo>
                <a:close/>
              </a:path>
            </a:pathLst>
          </a:custGeom>
          <a:solidFill>
            <a:srgbClr val="49C95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4968876" y="4254501"/>
            <a:ext cx="500063" cy="498475"/>
          </a:xfrm>
          <a:custGeom>
            <a:avLst/>
            <a:gdLst/>
            <a:ahLst/>
            <a:cxnLst>
              <a:cxn ang="0">
                <a:pos x="300" y="314"/>
              </a:cxn>
              <a:cxn ang="0">
                <a:pos x="276" y="314"/>
              </a:cxn>
              <a:cxn ang="0">
                <a:pos x="224" y="314"/>
              </a:cxn>
              <a:cxn ang="0">
                <a:pos x="172" y="314"/>
              </a:cxn>
              <a:cxn ang="0">
                <a:pos x="161" y="314"/>
              </a:cxn>
              <a:cxn ang="0">
                <a:pos x="158" y="314"/>
              </a:cxn>
              <a:cxn ang="0">
                <a:pos x="147" y="314"/>
              </a:cxn>
              <a:cxn ang="0">
                <a:pos x="116" y="314"/>
              </a:cxn>
              <a:cxn ang="0">
                <a:pos x="88" y="302"/>
              </a:cxn>
              <a:cxn ang="0">
                <a:pos x="83" y="302"/>
              </a:cxn>
              <a:cxn ang="0">
                <a:pos x="76" y="301"/>
              </a:cxn>
              <a:cxn ang="0">
                <a:pos x="48" y="296"/>
              </a:cxn>
              <a:cxn ang="0">
                <a:pos x="27" y="309"/>
              </a:cxn>
              <a:cxn ang="0">
                <a:pos x="8" y="312"/>
              </a:cxn>
              <a:cxn ang="0">
                <a:pos x="3" y="304"/>
              </a:cxn>
              <a:cxn ang="0">
                <a:pos x="3" y="288"/>
              </a:cxn>
              <a:cxn ang="0">
                <a:pos x="3" y="264"/>
              </a:cxn>
              <a:cxn ang="0">
                <a:pos x="3" y="254"/>
              </a:cxn>
              <a:cxn ang="0">
                <a:pos x="3" y="197"/>
              </a:cxn>
              <a:cxn ang="0">
                <a:pos x="3" y="157"/>
              </a:cxn>
              <a:cxn ang="0">
                <a:pos x="0" y="155"/>
              </a:cxn>
              <a:cxn ang="0">
                <a:pos x="0" y="136"/>
              </a:cxn>
              <a:cxn ang="0">
                <a:pos x="0" y="122"/>
              </a:cxn>
              <a:cxn ang="0">
                <a:pos x="0" y="102"/>
              </a:cxn>
              <a:cxn ang="0">
                <a:pos x="1" y="98"/>
              </a:cxn>
              <a:cxn ang="0">
                <a:pos x="9" y="91"/>
              </a:cxn>
              <a:cxn ang="0">
                <a:pos x="22" y="78"/>
              </a:cxn>
              <a:cxn ang="0">
                <a:pos x="56" y="78"/>
              </a:cxn>
              <a:cxn ang="0">
                <a:pos x="112" y="78"/>
              </a:cxn>
              <a:cxn ang="0">
                <a:pos x="166" y="78"/>
              </a:cxn>
              <a:cxn ang="0">
                <a:pos x="198" y="78"/>
              </a:cxn>
              <a:cxn ang="0">
                <a:pos x="219" y="78"/>
              </a:cxn>
              <a:cxn ang="0">
                <a:pos x="235" y="78"/>
              </a:cxn>
              <a:cxn ang="0">
                <a:pos x="236" y="50"/>
              </a:cxn>
              <a:cxn ang="0">
                <a:pos x="236" y="11"/>
              </a:cxn>
              <a:cxn ang="0">
                <a:pos x="235" y="8"/>
              </a:cxn>
              <a:cxn ang="0">
                <a:pos x="232" y="5"/>
              </a:cxn>
              <a:cxn ang="0">
                <a:pos x="228" y="2"/>
              </a:cxn>
              <a:cxn ang="0">
                <a:pos x="262" y="0"/>
              </a:cxn>
              <a:cxn ang="0">
                <a:pos x="315" y="0"/>
              </a:cxn>
              <a:cxn ang="0">
                <a:pos x="315" y="107"/>
              </a:cxn>
              <a:cxn ang="0">
                <a:pos x="315" y="149"/>
              </a:cxn>
              <a:cxn ang="0">
                <a:pos x="315" y="178"/>
              </a:cxn>
              <a:cxn ang="0">
                <a:pos x="315" y="194"/>
              </a:cxn>
              <a:cxn ang="0">
                <a:pos x="315" y="210"/>
              </a:cxn>
              <a:cxn ang="0">
                <a:pos x="315" y="222"/>
              </a:cxn>
              <a:cxn ang="0">
                <a:pos x="315" y="253"/>
              </a:cxn>
              <a:cxn ang="0">
                <a:pos x="315" y="262"/>
              </a:cxn>
              <a:cxn ang="0">
                <a:pos x="315" y="275"/>
              </a:cxn>
              <a:cxn ang="0">
                <a:pos x="315" y="304"/>
              </a:cxn>
            </a:cxnLst>
            <a:rect l="0" t="0" r="r" b="b"/>
            <a:pathLst>
              <a:path w="315" h="314">
                <a:moveTo>
                  <a:pt x="315" y="314"/>
                </a:moveTo>
                <a:lnTo>
                  <a:pt x="305" y="314"/>
                </a:lnTo>
                <a:lnTo>
                  <a:pt x="302" y="314"/>
                </a:lnTo>
                <a:lnTo>
                  <a:pt x="300" y="314"/>
                </a:lnTo>
                <a:lnTo>
                  <a:pt x="292" y="314"/>
                </a:lnTo>
                <a:lnTo>
                  <a:pt x="289" y="314"/>
                </a:lnTo>
                <a:lnTo>
                  <a:pt x="284" y="314"/>
                </a:lnTo>
                <a:lnTo>
                  <a:pt x="276" y="314"/>
                </a:lnTo>
                <a:lnTo>
                  <a:pt x="264" y="314"/>
                </a:lnTo>
                <a:lnTo>
                  <a:pt x="249" y="314"/>
                </a:lnTo>
                <a:lnTo>
                  <a:pt x="236" y="314"/>
                </a:lnTo>
                <a:lnTo>
                  <a:pt x="224" y="314"/>
                </a:lnTo>
                <a:lnTo>
                  <a:pt x="211" y="314"/>
                </a:lnTo>
                <a:lnTo>
                  <a:pt x="198" y="314"/>
                </a:lnTo>
                <a:lnTo>
                  <a:pt x="185" y="314"/>
                </a:lnTo>
                <a:lnTo>
                  <a:pt x="172" y="314"/>
                </a:lnTo>
                <a:lnTo>
                  <a:pt x="164" y="314"/>
                </a:lnTo>
                <a:lnTo>
                  <a:pt x="163" y="314"/>
                </a:lnTo>
                <a:lnTo>
                  <a:pt x="163" y="314"/>
                </a:lnTo>
                <a:lnTo>
                  <a:pt x="161" y="314"/>
                </a:lnTo>
                <a:lnTo>
                  <a:pt x="161" y="314"/>
                </a:lnTo>
                <a:lnTo>
                  <a:pt x="160" y="314"/>
                </a:lnTo>
                <a:lnTo>
                  <a:pt x="160" y="314"/>
                </a:lnTo>
                <a:lnTo>
                  <a:pt x="158" y="314"/>
                </a:lnTo>
                <a:lnTo>
                  <a:pt x="155" y="314"/>
                </a:lnTo>
                <a:lnTo>
                  <a:pt x="148" y="314"/>
                </a:lnTo>
                <a:lnTo>
                  <a:pt x="148" y="314"/>
                </a:lnTo>
                <a:lnTo>
                  <a:pt x="147" y="314"/>
                </a:lnTo>
                <a:lnTo>
                  <a:pt x="132" y="314"/>
                </a:lnTo>
                <a:lnTo>
                  <a:pt x="131" y="314"/>
                </a:lnTo>
                <a:lnTo>
                  <a:pt x="120" y="314"/>
                </a:lnTo>
                <a:lnTo>
                  <a:pt x="116" y="314"/>
                </a:lnTo>
                <a:lnTo>
                  <a:pt x="113" y="307"/>
                </a:lnTo>
                <a:lnTo>
                  <a:pt x="104" y="302"/>
                </a:lnTo>
                <a:lnTo>
                  <a:pt x="91" y="302"/>
                </a:lnTo>
                <a:lnTo>
                  <a:pt x="88" y="302"/>
                </a:lnTo>
                <a:lnTo>
                  <a:pt x="84" y="302"/>
                </a:lnTo>
                <a:lnTo>
                  <a:pt x="84" y="302"/>
                </a:lnTo>
                <a:lnTo>
                  <a:pt x="84" y="302"/>
                </a:lnTo>
                <a:lnTo>
                  <a:pt x="83" y="302"/>
                </a:lnTo>
                <a:lnTo>
                  <a:pt x="83" y="302"/>
                </a:lnTo>
                <a:lnTo>
                  <a:pt x="80" y="302"/>
                </a:lnTo>
                <a:lnTo>
                  <a:pt x="76" y="301"/>
                </a:lnTo>
                <a:lnTo>
                  <a:pt x="76" y="301"/>
                </a:lnTo>
                <a:lnTo>
                  <a:pt x="73" y="301"/>
                </a:lnTo>
                <a:lnTo>
                  <a:pt x="64" y="296"/>
                </a:lnTo>
                <a:lnTo>
                  <a:pt x="48" y="296"/>
                </a:lnTo>
                <a:lnTo>
                  <a:pt x="48" y="296"/>
                </a:lnTo>
                <a:lnTo>
                  <a:pt x="40" y="301"/>
                </a:lnTo>
                <a:lnTo>
                  <a:pt x="38" y="302"/>
                </a:lnTo>
                <a:lnTo>
                  <a:pt x="28" y="309"/>
                </a:lnTo>
                <a:lnTo>
                  <a:pt x="27" y="309"/>
                </a:lnTo>
                <a:lnTo>
                  <a:pt x="24" y="312"/>
                </a:lnTo>
                <a:lnTo>
                  <a:pt x="16" y="312"/>
                </a:lnTo>
                <a:lnTo>
                  <a:pt x="8" y="312"/>
                </a:lnTo>
                <a:lnTo>
                  <a:pt x="8" y="312"/>
                </a:lnTo>
                <a:lnTo>
                  <a:pt x="8" y="312"/>
                </a:lnTo>
                <a:lnTo>
                  <a:pt x="3" y="312"/>
                </a:lnTo>
                <a:lnTo>
                  <a:pt x="3" y="306"/>
                </a:lnTo>
                <a:lnTo>
                  <a:pt x="3" y="304"/>
                </a:lnTo>
                <a:lnTo>
                  <a:pt x="3" y="302"/>
                </a:lnTo>
                <a:lnTo>
                  <a:pt x="3" y="301"/>
                </a:lnTo>
                <a:lnTo>
                  <a:pt x="3" y="293"/>
                </a:lnTo>
                <a:lnTo>
                  <a:pt x="3" y="288"/>
                </a:lnTo>
                <a:lnTo>
                  <a:pt x="3" y="286"/>
                </a:lnTo>
                <a:lnTo>
                  <a:pt x="3" y="275"/>
                </a:lnTo>
                <a:lnTo>
                  <a:pt x="3" y="266"/>
                </a:lnTo>
                <a:lnTo>
                  <a:pt x="3" y="264"/>
                </a:lnTo>
                <a:lnTo>
                  <a:pt x="3" y="264"/>
                </a:lnTo>
                <a:lnTo>
                  <a:pt x="3" y="262"/>
                </a:lnTo>
                <a:lnTo>
                  <a:pt x="3" y="256"/>
                </a:lnTo>
                <a:lnTo>
                  <a:pt x="3" y="254"/>
                </a:lnTo>
                <a:lnTo>
                  <a:pt x="3" y="238"/>
                </a:lnTo>
                <a:lnTo>
                  <a:pt x="3" y="235"/>
                </a:lnTo>
                <a:lnTo>
                  <a:pt x="3" y="230"/>
                </a:lnTo>
                <a:lnTo>
                  <a:pt x="3" y="197"/>
                </a:lnTo>
                <a:lnTo>
                  <a:pt x="3" y="184"/>
                </a:lnTo>
                <a:lnTo>
                  <a:pt x="3" y="176"/>
                </a:lnTo>
                <a:lnTo>
                  <a:pt x="3" y="165"/>
                </a:lnTo>
                <a:lnTo>
                  <a:pt x="3" y="157"/>
                </a:lnTo>
                <a:lnTo>
                  <a:pt x="1" y="157"/>
                </a:lnTo>
                <a:lnTo>
                  <a:pt x="1" y="157"/>
                </a:lnTo>
                <a:lnTo>
                  <a:pt x="0" y="157"/>
                </a:lnTo>
                <a:lnTo>
                  <a:pt x="0" y="155"/>
                </a:lnTo>
                <a:lnTo>
                  <a:pt x="0" y="149"/>
                </a:lnTo>
                <a:lnTo>
                  <a:pt x="0" y="139"/>
                </a:lnTo>
                <a:lnTo>
                  <a:pt x="0" y="136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0"/>
                </a:lnTo>
                <a:lnTo>
                  <a:pt x="0" y="122"/>
                </a:lnTo>
                <a:lnTo>
                  <a:pt x="0" y="118"/>
                </a:lnTo>
                <a:lnTo>
                  <a:pt x="0" y="112"/>
                </a:lnTo>
                <a:lnTo>
                  <a:pt x="0" y="109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9"/>
                </a:lnTo>
                <a:lnTo>
                  <a:pt x="1" y="98"/>
                </a:lnTo>
                <a:lnTo>
                  <a:pt x="4" y="96"/>
                </a:lnTo>
                <a:lnTo>
                  <a:pt x="8" y="93"/>
                </a:lnTo>
                <a:lnTo>
                  <a:pt x="8" y="93"/>
                </a:lnTo>
                <a:lnTo>
                  <a:pt x="9" y="91"/>
                </a:lnTo>
                <a:lnTo>
                  <a:pt x="14" y="86"/>
                </a:lnTo>
                <a:lnTo>
                  <a:pt x="17" y="82"/>
                </a:lnTo>
                <a:lnTo>
                  <a:pt x="20" y="78"/>
                </a:lnTo>
                <a:lnTo>
                  <a:pt x="22" y="78"/>
                </a:lnTo>
                <a:lnTo>
                  <a:pt x="27" y="78"/>
                </a:lnTo>
                <a:lnTo>
                  <a:pt x="40" y="78"/>
                </a:lnTo>
                <a:lnTo>
                  <a:pt x="52" y="78"/>
                </a:lnTo>
                <a:lnTo>
                  <a:pt x="56" y="78"/>
                </a:lnTo>
                <a:lnTo>
                  <a:pt x="83" y="78"/>
                </a:lnTo>
                <a:lnTo>
                  <a:pt x="96" y="78"/>
                </a:lnTo>
                <a:lnTo>
                  <a:pt x="97" y="78"/>
                </a:lnTo>
                <a:lnTo>
                  <a:pt x="112" y="78"/>
                </a:lnTo>
                <a:lnTo>
                  <a:pt x="116" y="78"/>
                </a:lnTo>
                <a:lnTo>
                  <a:pt x="142" y="78"/>
                </a:lnTo>
                <a:lnTo>
                  <a:pt x="156" y="78"/>
                </a:lnTo>
                <a:lnTo>
                  <a:pt x="166" y="78"/>
                </a:lnTo>
                <a:lnTo>
                  <a:pt x="172" y="78"/>
                </a:lnTo>
                <a:lnTo>
                  <a:pt x="174" y="78"/>
                </a:lnTo>
                <a:lnTo>
                  <a:pt x="196" y="78"/>
                </a:lnTo>
                <a:lnTo>
                  <a:pt x="198" y="78"/>
                </a:lnTo>
                <a:lnTo>
                  <a:pt x="201" y="78"/>
                </a:lnTo>
                <a:lnTo>
                  <a:pt x="209" y="78"/>
                </a:lnTo>
                <a:lnTo>
                  <a:pt x="216" y="78"/>
                </a:lnTo>
                <a:lnTo>
                  <a:pt x="219" y="78"/>
                </a:lnTo>
                <a:lnTo>
                  <a:pt x="222" y="78"/>
                </a:lnTo>
                <a:lnTo>
                  <a:pt x="225" y="78"/>
                </a:lnTo>
                <a:lnTo>
                  <a:pt x="233" y="78"/>
                </a:lnTo>
                <a:lnTo>
                  <a:pt x="235" y="78"/>
                </a:lnTo>
                <a:lnTo>
                  <a:pt x="236" y="78"/>
                </a:lnTo>
                <a:lnTo>
                  <a:pt x="236" y="72"/>
                </a:lnTo>
                <a:lnTo>
                  <a:pt x="236" y="69"/>
                </a:lnTo>
                <a:lnTo>
                  <a:pt x="236" y="50"/>
                </a:lnTo>
                <a:lnTo>
                  <a:pt x="236" y="34"/>
                </a:lnTo>
                <a:lnTo>
                  <a:pt x="236" y="26"/>
                </a:lnTo>
                <a:lnTo>
                  <a:pt x="236" y="11"/>
                </a:lnTo>
                <a:lnTo>
                  <a:pt x="236" y="11"/>
                </a:lnTo>
                <a:lnTo>
                  <a:pt x="235" y="10"/>
                </a:lnTo>
                <a:lnTo>
                  <a:pt x="235" y="8"/>
                </a:lnTo>
                <a:lnTo>
                  <a:pt x="235" y="8"/>
                </a:lnTo>
                <a:lnTo>
                  <a:pt x="235" y="8"/>
                </a:lnTo>
                <a:lnTo>
                  <a:pt x="233" y="6"/>
                </a:lnTo>
                <a:lnTo>
                  <a:pt x="233" y="5"/>
                </a:lnTo>
                <a:lnTo>
                  <a:pt x="232" y="5"/>
                </a:lnTo>
                <a:lnTo>
                  <a:pt x="232" y="5"/>
                </a:lnTo>
                <a:lnTo>
                  <a:pt x="232" y="3"/>
                </a:lnTo>
                <a:lnTo>
                  <a:pt x="232" y="2"/>
                </a:lnTo>
                <a:lnTo>
                  <a:pt x="230" y="2"/>
                </a:lnTo>
                <a:lnTo>
                  <a:pt x="228" y="2"/>
                </a:lnTo>
                <a:lnTo>
                  <a:pt x="227" y="2"/>
                </a:lnTo>
                <a:lnTo>
                  <a:pt x="227" y="2"/>
                </a:lnTo>
                <a:lnTo>
                  <a:pt x="227" y="0"/>
                </a:lnTo>
                <a:lnTo>
                  <a:pt x="262" y="0"/>
                </a:lnTo>
                <a:lnTo>
                  <a:pt x="275" y="0"/>
                </a:lnTo>
                <a:lnTo>
                  <a:pt x="292" y="0"/>
                </a:lnTo>
                <a:lnTo>
                  <a:pt x="297" y="0"/>
                </a:lnTo>
                <a:lnTo>
                  <a:pt x="315" y="0"/>
                </a:lnTo>
                <a:lnTo>
                  <a:pt x="315" y="32"/>
                </a:lnTo>
                <a:lnTo>
                  <a:pt x="315" y="38"/>
                </a:lnTo>
                <a:lnTo>
                  <a:pt x="315" y="78"/>
                </a:lnTo>
                <a:lnTo>
                  <a:pt x="315" y="107"/>
                </a:lnTo>
                <a:lnTo>
                  <a:pt x="315" y="117"/>
                </a:lnTo>
                <a:lnTo>
                  <a:pt x="315" y="131"/>
                </a:lnTo>
                <a:lnTo>
                  <a:pt x="315" y="144"/>
                </a:lnTo>
                <a:lnTo>
                  <a:pt x="315" y="149"/>
                </a:lnTo>
                <a:lnTo>
                  <a:pt x="315" y="157"/>
                </a:lnTo>
                <a:lnTo>
                  <a:pt x="315" y="170"/>
                </a:lnTo>
                <a:lnTo>
                  <a:pt x="315" y="176"/>
                </a:lnTo>
                <a:lnTo>
                  <a:pt x="315" y="178"/>
                </a:lnTo>
                <a:lnTo>
                  <a:pt x="315" y="182"/>
                </a:lnTo>
                <a:lnTo>
                  <a:pt x="315" y="184"/>
                </a:lnTo>
                <a:lnTo>
                  <a:pt x="315" y="184"/>
                </a:lnTo>
                <a:lnTo>
                  <a:pt x="315" y="194"/>
                </a:lnTo>
                <a:lnTo>
                  <a:pt x="315" y="197"/>
                </a:lnTo>
                <a:lnTo>
                  <a:pt x="315" y="203"/>
                </a:lnTo>
                <a:lnTo>
                  <a:pt x="315" y="205"/>
                </a:lnTo>
                <a:lnTo>
                  <a:pt x="315" y="210"/>
                </a:lnTo>
                <a:lnTo>
                  <a:pt x="315" y="210"/>
                </a:lnTo>
                <a:lnTo>
                  <a:pt x="315" y="210"/>
                </a:lnTo>
                <a:lnTo>
                  <a:pt x="315" y="210"/>
                </a:lnTo>
                <a:lnTo>
                  <a:pt x="315" y="222"/>
                </a:lnTo>
                <a:lnTo>
                  <a:pt x="315" y="224"/>
                </a:lnTo>
                <a:lnTo>
                  <a:pt x="315" y="235"/>
                </a:lnTo>
                <a:lnTo>
                  <a:pt x="315" y="248"/>
                </a:lnTo>
                <a:lnTo>
                  <a:pt x="315" y="253"/>
                </a:lnTo>
                <a:lnTo>
                  <a:pt x="315" y="253"/>
                </a:lnTo>
                <a:lnTo>
                  <a:pt x="315" y="254"/>
                </a:lnTo>
                <a:lnTo>
                  <a:pt x="315" y="261"/>
                </a:lnTo>
                <a:lnTo>
                  <a:pt x="315" y="262"/>
                </a:lnTo>
                <a:lnTo>
                  <a:pt x="315" y="269"/>
                </a:lnTo>
                <a:lnTo>
                  <a:pt x="315" y="272"/>
                </a:lnTo>
                <a:lnTo>
                  <a:pt x="315" y="274"/>
                </a:lnTo>
                <a:lnTo>
                  <a:pt x="315" y="275"/>
                </a:lnTo>
                <a:lnTo>
                  <a:pt x="315" y="277"/>
                </a:lnTo>
                <a:lnTo>
                  <a:pt x="315" y="301"/>
                </a:lnTo>
                <a:lnTo>
                  <a:pt x="315" y="304"/>
                </a:lnTo>
                <a:lnTo>
                  <a:pt x="315" y="304"/>
                </a:lnTo>
                <a:lnTo>
                  <a:pt x="315" y="314"/>
                </a:lnTo>
                <a:close/>
              </a:path>
            </a:pathLst>
          </a:custGeom>
          <a:solidFill>
            <a:srgbClr val="8AA8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2697163" y="3817938"/>
            <a:ext cx="630238" cy="187325"/>
          </a:xfrm>
          <a:custGeom>
            <a:avLst/>
            <a:gdLst/>
            <a:ahLst/>
            <a:cxnLst>
              <a:cxn ang="0">
                <a:pos x="384" y="118"/>
              </a:cxn>
              <a:cxn ang="0">
                <a:pos x="367" y="118"/>
              </a:cxn>
              <a:cxn ang="0">
                <a:pos x="341" y="118"/>
              </a:cxn>
              <a:cxn ang="0">
                <a:pos x="317" y="118"/>
              </a:cxn>
              <a:cxn ang="0">
                <a:pos x="290" y="118"/>
              </a:cxn>
              <a:cxn ang="0">
                <a:pos x="264" y="118"/>
              </a:cxn>
              <a:cxn ang="0">
                <a:pos x="248" y="118"/>
              </a:cxn>
              <a:cxn ang="0">
                <a:pos x="243" y="118"/>
              </a:cxn>
              <a:cxn ang="0">
                <a:pos x="239" y="118"/>
              </a:cxn>
              <a:cxn ang="0">
                <a:pos x="221" y="118"/>
              </a:cxn>
              <a:cxn ang="0">
                <a:pos x="186" y="118"/>
              </a:cxn>
              <a:cxn ang="0">
                <a:pos x="167" y="118"/>
              </a:cxn>
              <a:cxn ang="0">
                <a:pos x="146" y="118"/>
              </a:cxn>
              <a:cxn ang="0">
                <a:pos x="133" y="118"/>
              </a:cxn>
              <a:cxn ang="0">
                <a:pos x="115" y="118"/>
              </a:cxn>
              <a:cxn ang="0">
                <a:pos x="101" y="118"/>
              </a:cxn>
              <a:cxn ang="0">
                <a:pos x="91" y="118"/>
              </a:cxn>
              <a:cxn ang="0">
                <a:pos x="87" y="118"/>
              </a:cxn>
              <a:cxn ang="0">
                <a:pos x="82" y="118"/>
              </a:cxn>
              <a:cxn ang="0">
                <a:pos x="67" y="118"/>
              </a:cxn>
              <a:cxn ang="0">
                <a:pos x="58" y="118"/>
              </a:cxn>
              <a:cxn ang="0">
                <a:pos x="39" y="118"/>
              </a:cxn>
              <a:cxn ang="0">
                <a:pos x="18" y="118"/>
              </a:cxn>
              <a:cxn ang="0">
                <a:pos x="10" y="118"/>
              </a:cxn>
              <a:cxn ang="0">
                <a:pos x="0" y="117"/>
              </a:cxn>
              <a:cxn ang="0">
                <a:pos x="0" y="112"/>
              </a:cxn>
              <a:cxn ang="0">
                <a:pos x="0" y="107"/>
              </a:cxn>
              <a:cxn ang="0">
                <a:pos x="0" y="102"/>
              </a:cxn>
              <a:cxn ang="0">
                <a:pos x="0" y="97"/>
              </a:cxn>
              <a:cxn ang="0">
                <a:pos x="0" y="93"/>
              </a:cxn>
              <a:cxn ang="0">
                <a:pos x="0" y="88"/>
              </a:cxn>
              <a:cxn ang="0">
                <a:pos x="0" y="83"/>
              </a:cxn>
              <a:cxn ang="0">
                <a:pos x="0" y="78"/>
              </a:cxn>
              <a:cxn ang="0">
                <a:pos x="0" y="38"/>
              </a:cxn>
              <a:cxn ang="0">
                <a:pos x="0" y="14"/>
              </a:cxn>
              <a:cxn ang="0">
                <a:pos x="18" y="0"/>
              </a:cxn>
              <a:cxn ang="0">
                <a:pos x="79" y="0"/>
              </a:cxn>
              <a:cxn ang="0">
                <a:pos x="93" y="6"/>
              </a:cxn>
              <a:cxn ang="0">
                <a:pos x="93" y="19"/>
              </a:cxn>
              <a:cxn ang="0">
                <a:pos x="98" y="38"/>
              </a:cxn>
              <a:cxn ang="0">
                <a:pos x="115" y="38"/>
              </a:cxn>
              <a:cxn ang="0">
                <a:pos x="159" y="38"/>
              </a:cxn>
              <a:cxn ang="0">
                <a:pos x="159" y="33"/>
              </a:cxn>
              <a:cxn ang="0">
                <a:pos x="162" y="13"/>
              </a:cxn>
              <a:cxn ang="0">
                <a:pos x="200" y="13"/>
              </a:cxn>
              <a:cxn ang="0">
                <a:pos x="226" y="13"/>
              </a:cxn>
              <a:cxn ang="0">
                <a:pos x="239" y="13"/>
              </a:cxn>
              <a:cxn ang="0">
                <a:pos x="239" y="8"/>
              </a:cxn>
              <a:cxn ang="0">
                <a:pos x="245" y="13"/>
              </a:cxn>
              <a:cxn ang="0">
                <a:pos x="258" y="25"/>
              </a:cxn>
              <a:cxn ang="0">
                <a:pos x="271" y="25"/>
              </a:cxn>
              <a:cxn ang="0">
                <a:pos x="271" y="53"/>
              </a:cxn>
              <a:cxn ang="0">
                <a:pos x="277" y="54"/>
              </a:cxn>
              <a:cxn ang="0">
                <a:pos x="291" y="65"/>
              </a:cxn>
              <a:cxn ang="0">
                <a:pos x="311" y="65"/>
              </a:cxn>
              <a:cxn ang="0">
                <a:pos x="317" y="72"/>
              </a:cxn>
              <a:cxn ang="0">
                <a:pos x="325" y="65"/>
              </a:cxn>
              <a:cxn ang="0">
                <a:pos x="331" y="54"/>
              </a:cxn>
              <a:cxn ang="0">
                <a:pos x="351" y="53"/>
              </a:cxn>
              <a:cxn ang="0">
                <a:pos x="371" y="65"/>
              </a:cxn>
              <a:cxn ang="0">
                <a:pos x="397" y="65"/>
              </a:cxn>
              <a:cxn ang="0">
                <a:pos x="397" y="117"/>
              </a:cxn>
            </a:cxnLst>
            <a:rect l="0" t="0" r="r" b="b"/>
            <a:pathLst>
              <a:path w="397" h="118">
                <a:moveTo>
                  <a:pt x="397" y="118"/>
                </a:moveTo>
                <a:lnTo>
                  <a:pt x="395" y="118"/>
                </a:lnTo>
                <a:lnTo>
                  <a:pt x="384" y="118"/>
                </a:lnTo>
                <a:lnTo>
                  <a:pt x="373" y="118"/>
                </a:lnTo>
                <a:lnTo>
                  <a:pt x="370" y="118"/>
                </a:lnTo>
                <a:lnTo>
                  <a:pt x="367" y="118"/>
                </a:lnTo>
                <a:lnTo>
                  <a:pt x="365" y="118"/>
                </a:lnTo>
                <a:lnTo>
                  <a:pt x="363" y="118"/>
                </a:lnTo>
                <a:lnTo>
                  <a:pt x="341" y="118"/>
                </a:lnTo>
                <a:lnTo>
                  <a:pt x="328" y="118"/>
                </a:lnTo>
                <a:lnTo>
                  <a:pt x="325" y="118"/>
                </a:lnTo>
                <a:lnTo>
                  <a:pt x="317" y="118"/>
                </a:lnTo>
                <a:lnTo>
                  <a:pt x="307" y="118"/>
                </a:lnTo>
                <a:lnTo>
                  <a:pt x="303" y="118"/>
                </a:lnTo>
                <a:lnTo>
                  <a:pt x="290" y="118"/>
                </a:lnTo>
                <a:lnTo>
                  <a:pt x="279" y="118"/>
                </a:lnTo>
                <a:lnTo>
                  <a:pt x="277" y="118"/>
                </a:lnTo>
                <a:lnTo>
                  <a:pt x="264" y="118"/>
                </a:lnTo>
                <a:lnTo>
                  <a:pt x="261" y="118"/>
                </a:lnTo>
                <a:lnTo>
                  <a:pt x="250" y="118"/>
                </a:lnTo>
                <a:lnTo>
                  <a:pt x="248" y="118"/>
                </a:lnTo>
                <a:lnTo>
                  <a:pt x="247" y="118"/>
                </a:lnTo>
                <a:lnTo>
                  <a:pt x="245" y="118"/>
                </a:lnTo>
                <a:lnTo>
                  <a:pt x="243" y="118"/>
                </a:lnTo>
                <a:lnTo>
                  <a:pt x="242" y="118"/>
                </a:lnTo>
                <a:lnTo>
                  <a:pt x="240" y="118"/>
                </a:lnTo>
                <a:lnTo>
                  <a:pt x="239" y="118"/>
                </a:lnTo>
                <a:lnTo>
                  <a:pt x="235" y="118"/>
                </a:lnTo>
                <a:lnTo>
                  <a:pt x="224" y="118"/>
                </a:lnTo>
                <a:lnTo>
                  <a:pt x="221" y="118"/>
                </a:lnTo>
                <a:lnTo>
                  <a:pt x="211" y="118"/>
                </a:lnTo>
                <a:lnTo>
                  <a:pt x="199" y="118"/>
                </a:lnTo>
                <a:lnTo>
                  <a:pt x="186" y="118"/>
                </a:lnTo>
                <a:lnTo>
                  <a:pt x="184" y="118"/>
                </a:lnTo>
                <a:lnTo>
                  <a:pt x="171" y="118"/>
                </a:lnTo>
                <a:lnTo>
                  <a:pt x="167" y="118"/>
                </a:lnTo>
                <a:lnTo>
                  <a:pt x="165" y="118"/>
                </a:lnTo>
                <a:lnTo>
                  <a:pt x="147" y="118"/>
                </a:lnTo>
                <a:lnTo>
                  <a:pt x="146" y="118"/>
                </a:lnTo>
                <a:lnTo>
                  <a:pt x="144" y="118"/>
                </a:lnTo>
                <a:lnTo>
                  <a:pt x="135" y="118"/>
                </a:lnTo>
                <a:lnTo>
                  <a:pt x="133" y="118"/>
                </a:lnTo>
                <a:lnTo>
                  <a:pt x="128" y="118"/>
                </a:lnTo>
                <a:lnTo>
                  <a:pt x="127" y="118"/>
                </a:lnTo>
                <a:lnTo>
                  <a:pt x="115" y="118"/>
                </a:lnTo>
                <a:lnTo>
                  <a:pt x="112" y="118"/>
                </a:lnTo>
                <a:lnTo>
                  <a:pt x="104" y="118"/>
                </a:lnTo>
                <a:lnTo>
                  <a:pt x="101" y="118"/>
                </a:lnTo>
                <a:lnTo>
                  <a:pt x="95" y="118"/>
                </a:lnTo>
                <a:lnTo>
                  <a:pt x="93" y="118"/>
                </a:lnTo>
                <a:lnTo>
                  <a:pt x="91" y="118"/>
                </a:lnTo>
                <a:lnTo>
                  <a:pt x="90" y="118"/>
                </a:lnTo>
                <a:lnTo>
                  <a:pt x="88" y="118"/>
                </a:lnTo>
                <a:lnTo>
                  <a:pt x="87" y="118"/>
                </a:lnTo>
                <a:lnTo>
                  <a:pt x="85" y="118"/>
                </a:lnTo>
                <a:lnTo>
                  <a:pt x="83" y="118"/>
                </a:lnTo>
                <a:lnTo>
                  <a:pt x="82" y="118"/>
                </a:lnTo>
                <a:lnTo>
                  <a:pt x="80" y="118"/>
                </a:lnTo>
                <a:lnTo>
                  <a:pt x="79" y="118"/>
                </a:lnTo>
                <a:lnTo>
                  <a:pt x="67" y="118"/>
                </a:lnTo>
                <a:lnTo>
                  <a:pt x="66" y="118"/>
                </a:lnTo>
                <a:lnTo>
                  <a:pt x="64" y="118"/>
                </a:lnTo>
                <a:lnTo>
                  <a:pt x="58" y="118"/>
                </a:lnTo>
                <a:lnTo>
                  <a:pt x="53" y="118"/>
                </a:lnTo>
                <a:lnTo>
                  <a:pt x="40" y="118"/>
                </a:lnTo>
                <a:lnTo>
                  <a:pt x="39" y="118"/>
                </a:lnTo>
                <a:lnTo>
                  <a:pt x="27" y="118"/>
                </a:lnTo>
                <a:lnTo>
                  <a:pt x="24" y="118"/>
                </a:lnTo>
                <a:lnTo>
                  <a:pt x="18" y="118"/>
                </a:lnTo>
                <a:lnTo>
                  <a:pt x="15" y="118"/>
                </a:lnTo>
                <a:lnTo>
                  <a:pt x="11" y="118"/>
                </a:lnTo>
                <a:lnTo>
                  <a:pt x="10" y="118"/>
                </a:lnTo>
                <a:lnTo>
                  <a:pt x="8" y="118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65"/>
                </a:lnTo>
                <a:lnTo>
                  <a:pt x="0" y="53"/>
                </a:lnTo>
                <a:lnTo>
                  <a:pt x="0" y="38"/>
                </a:lnTo>
                <a:lnTo>
                  <a:pt x="0" y="25"/>
                </a:lnTo>
                <a:lnTo>
                  <a:pt x="0" y="24"/>
                </a:lnTo>
                <a:lnTo>
                  <a:pt x="0" y="14"/>
                </a:lnTo>
                <a:lnTo>
                  <a:pt x="0" y="11"/>
                </a:lnTo>
                <a:lnTo>
                  <a:pt x="0" y="0"/>
                </a:lnTo>
                <a:lnTo>
                  <a:pt x="18" y="0"/>
                </a:lnTo>
                <a:lnTo>
                  <a:pt x="27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93" y="0"/>
                </a:lnTo>
                <a:lnTo>
                  <a:pt x="93" y="6"/>
                </a:lnTo>
                <a:lnTo>
                  <a:pt x="93" y="13"/>
                </a:lnTo>
                <a:lnTo>
                  <a:pt x="93" y="16"/>
                </a:lnTo>
                <a:lnTo>
                  <a:pt x="93" y="19"/>
                </a:lnTo>
                <a:lnTo>
                  <a:pt x="93" y="21"/>
                </a:lnTo>
                <a:lnTo>
                  <a:pt x="93" y="38"/>
                </a:lnTo>
                <a:lnTo>
                  <a:pt x="98" y="38"/>
                </a:lnTo>
                <a:lnTo>
                  <a:pt x="99" y="38"/>
                </a:lnTo>
                <a:lnTo>
                  <a:pt x="104" y="38"/>
                </a:lnTo>
                <a:lnTo>
                  <a:pt x="115" y="38"/>
                </a:lnTo>
                <a:lnTo>
                  <a:pt x="131" y="38"/>
                </a:lnTo>
                <a:lnTo>
                  <a:pt x="141" y="38"/>
                </a:lnTo>
                <a:lnTo>
                  <a:pt x="159" y="38"/>
                </a:lnTo>
                <a:lnTo>
                  <a:pt x="159" y="37"/>
                </a:lnTo>
                <a:lnTo>
                  <a:pt x="159" y="35"/>
                </a:lnTo>
                <a:lnTo>
                  <a:pt x="159" y="33"/>
                </a:lnTo>
                <a:lnTo>
                  <a:pt x="159" y="19"/>
                </a:lnTo>
                <a:lnTo>
                  <a:pt x="159" y="13"/>
                </a:lnTo>
                <a:lnTo>
                  <a:pt x="162" y="13"/>
                </a:lnTo>
                <a:lnTo>
                  <a:pt x="171" y="13"/>
                </a:lnTo>
                <a:lnTo>
                  <a:pt x="197" y="13"/>
                </a:lnTo>
                <a:lnTo>
                  <a:pt x="200" y="13"/>
                </a:lnTo>
                <a:lnTo>
                  <a:pt x="202" y="13"/>
                </a:lnTo>
                <a:lnTo>
                  <a:pt x="210" y="13"/>
                </a:lnTo>
                <a:lnTo>
                  <a:pt x="226" y="13"/>
                </a:lnTo>
                <a:lnTo>
                  <a:pt x="231" y="13"/>
                </a:lnTo>
                <a:lnTo>
                  <a:pt x="235" y="13"/>
                </a:lnTo>
                <a:lnTo>
                  <a:pt x="239" y="13"/>
                </a:lnTo>
                <a:lnTo>
                  <a:pt x="239" y="11"/>
                </a:lnTo>
                <a:lnTo>
                  <a:pt x="239" y="9"/>
                </a:lnTo>
                <a:lnTo>
                  <a:pt x="239" y="8"/>
                </a:lnTo>
                <a:lnTo>
                  <a:pt x="239" y="6"/>
                </a:lnTo>
                <a:lnTo>
                  <a:pt x="245" y="6"/>
                </a:lnTo>
                <a:lnTo>
                  <a:pt x="245" y="13"/>
                </a:lnTo>
                <a:lnTo>
                  <a:pt x="251" y="13"/>
                </a:lnTo>
                <a:lnTo>
                  <a:pt x="258" y="13"/>
                </a:lnTo>
                <a:lnTo>
                  <a:pt x="258" y="25"/>
                </a:lnTo>
                <a:lnTo>
                  <a:pt x="261" y="25"/>
                </a:lnTo>
                <a:lnTo>
                  <a:pt x="264" y="25"/>
                </a:lnTo>
                <a:lnTo>
                  <a:pt x="271" y="25"/>
                </a:lnTo>
                <a:lnTo>
                  <a:pt x="271" y="41"/>
                </a:lnTo>
                <a:lnTo>
                  <a:pt x="271" y="46"/>
                </a:lnTo>
                <a:lnTo>
                  <a:pt x="271" y="53"/>
                </a:lnTo>
                <a:lnTo>
                  <a:pt x="275" y="53"/>
                </a:lnTo>
                <a:lnTo>
                  <a:pt x="277" y="53"/>
                </a:lnTo>
                <a:lnTo>
                  <a:pt x="277" y="54"/>
                </a:lnTo>
                <a:lnTo>
                  <a:pt x="277" y="56"/>
                </a:lnTo>
                <a:lnTo>
                  <a:pt x="291" y="56"/>
                </a:lnTo>
                <a:lnTo>
                  <a:pt x="291" y="65"/>
                </a:lnTo>
                <a:lnTo>
                  <a:pt x="293" y="65"/>
                </a:lnTo>
                <a:lnTo>
                  <a:pt x="303" y="65"/>
                </a:lnTo>
                <a:lnTo>
                  <a:pt x="311" y="65"/>
                </a:lnTo>
                <a:lnTo>
                  <a:pt x="311" y="72"/>
                </a:lnTo>
                <a:lnTo>
                  <a:pt x="315" y="72"/>
                </a:lnTo>
                <a:lnTo>
                  <a:pt x="317" y="72"/>
                </a:lnTo>
                <a:lnTo>
                  <a:pt x="325" y="72"/>
                </a:lnTo>
                <a:lnTo>
                  <a:pt x="325" y="67"/>
                </a:lnTo>
                <a:lnTo>
                  <a:pt x="325" y="65"/>
                </a:lnTo>
                <a:lnTo>
                  <a:pt x="331" y="65"/>
                </a:lnTo>
                <a:lnTo>
                  <a:pt x="331" y="61"/>
                </a:lnTo>
                <a:lnTo>
                  <a:pt x="331" y="54"/>
                </a:lnTo>
                <a:lnTo>
                  <a:pt x="336" y="54"/>
                </a:lnTo>
                <a:lnTo>
                  <a:pt x="351" y="54"/>
                </a:lnTo>
                <a:lnTo>
                  <a:pt x="351" y="53"/>
                </a:lnTo>
                <a:lnTo>
                  <a:pt x="357" y="53"/>
                </a:lnTo>
                <a:lnTo>
                  <a:pt x="357" y="65"/>
                </a:lnTo>
                <a:lnTo>
                  <a:pt x="371" y="65"/>
                </a:lnTo>
                <a:lnTo>
                  <a:pt x="375" y="65"/>
                </a:lnTo>
                <a:lnTo>
                  <a:pt x="376" y="65"/>
                </a:lnTo>
                <a:lnTo>
                  <a:pt x="397" y="65"/>
                </a:lnTo>
                <a:lnTo>
                  <a:pt x="397" y="86"/>
                </a:lnTo>
                <a:lnTo>
                  <a:pt x="397" y="112"/>
                </a:lnTo>
                <a:lnTo>
                  <a:pt x="397" y="117"/>
                </a:lnTo>
                <a:lnTo>
                  <a:pt x="397" y="118"/>
                </a:lnTo>
                <a:close/>
              </a:path>
            </a:pathLst>
          </a:custGeom>
          <a:solidFill>
            <a:srgbClr val="564BC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4673601" y="3751263"/>
            <a:ext cx="546100" cy="379413"/>
          </a:xfrm>
          <a:custGeom>
            <a:avLst/>
            <a:gdLst/>
            <a:ahLst/>
            <a:cxnLst>
              <a:cxn ang="0">
                <a:pos x="323" y="2"/>
              </a:cxn>
              <a:cxn ang="0">
                <a:pos x="341" y="40"/>
              </a:cxn>
              <a:cxn ang="0">
                <a:pos x="341" y="130"/>
              </a:cxn>
              <a:cxn ang="0">
                <a:pos x="344" y="168"/>
              </a:cxn>
              <a:cxn ang="0">
                <a:pos x="344" y="199"/>
              </a:cxn>
              <a:cxn ang="0">
                <a:pos x="304" y="239"/>
              </a:cxn>
              <a:cxn ang="0">
                <a:pos x="202" y="239"/>
              </a:cxn>
              <a:cxn ang="0">
                <a:pos x="178" y="235"/>
              </a:cxn>
              <a:cxn ang="0">
                <a:pos x="166" y="235"/>
              </a:cxn>
              <a:cxn ang="0">
                <a:pos x="166" y="229"/>
              </a:cxn>
              <a:cxn ang="0">
                <a:pos x="160" y="218"/>
              </a:cxn>
              <a:cxn ang="0">
                <a:pos x="150" y="216"/>
              </a:cxn>
              <a:cxn ang="0">
                <a:pos x="142" y="223"/>
              </a:cxn>
              <a:cxn ang="0">
                <a:pos x="133" y="223"/>
              </a:cxn>
              <a:cxn ang="0">
                <a:pos x="125" y="218"/>
              </a:cxn>
              <a:cxn ang="0">
                <a:pos x="125" y="211"/>
              </a:cxn>
              <a:cxn ang="0">
                <a:pos x="123" y="202"/>
              </a:cxn>
              <a:cxn ang="0">
                <a:pos x="125" y="191"/>
              </a:cxn>
              <a:cxn ang="0">
                <a:pos x="123" y="183"/>
              </a:cxn>
              <a:cxn ang="0">
                <a:pos x="123" y="175"/>
              </a:cxn>
              <a:cxn ang="0">
                <a:pos x="123" y="168"/>
              </a:cxn>
              <a:cxn ang="0">
                <a:pos x="122" y="160"/>
              </a:cxn>
              <a:cxn ang="0">
                <a:pos x="117" y="149"/>
              </a:cxn>
              <a:cxn ang="0">
                <a:pos x="117" y="139"/>
              </a:cxn>
              <a:cxn ang="0">
                <a:pos x="110" y="133"/>
              </a:cxn>
              <a:cxn ang="0">
                <a:pos x="106" y="127"/>
              </a:cxn>
              <a:cxn ang="0">
                <a:pos x="98" y="120"/>
              </a:cxn>
              <a:cxn ang="0">
                <a:pos x="93" y="114"/>
              </a:cxn>
              <a:cxn ang="0">
                <a:pos x="88" y="107"/>
              </a:cxn>
              <a:cxn ang="0">
                <a:pos x="82" y="99"/>
              </a:cxn>
              <a:cxn ang="0">
                <a:pos x="77" y="90"/>
              </a:cxn>
              <a:cxn ang="0">
                <a:pos x="70" y="85"/>
              </a:cxn>
              <a:cxn ang="0">
                <a:pos x="67" y="77"/>
              </a:cxn>
              <a:cxn ang="0">
                <a:pos x="61" y="61"/>
              </a:cxn>
              <a:cxn ang="0">
                <a:pos x="56" y="55"/>
              </a:cxn>
              <a:cxn ang="0">
                <a:pos x="50" y="55"/>
              </a:cxn>
              <a:cxn ang="0">
                <a:pos x="51" y="58"/>
              </a:cxn>
              <a:cxn ang="0">
                <a:pos x="50" y="63"/>
              </a:cxn>
              <a:cxn ang="0">
                <a:pos x="42" y="53"/>
              </a:cxn>
              <a:cxn ang="0">
                <a:pos x="32" y="39"/>
              </a:cxn>
              <a:cxn ang="0">
                <a:pos x="30" y="35"/>
              </a:cxn>
              <a:cxn ang="0">
                <a:pos x="35" y="26"/>
              </a:cxn>
              <a:cxn ang="0">
                <a:pos x="29" y="21"/>
              </a:cxn>
              <a:cxn ang="0">
                <a:pos x="26" y="15"/>
              </a:cxn>
              <a:cxn ang="0">
                <a:pos x="21" y="5"/>
              </a:cxn>
              <a:cxn ang="0">
                <a:pos x="19" y="8"/>
              </a:cxn>
              <a:cxn ang="0">
                <a:pos x="8" y="8"/>
              </a:cxn>
              <a:cxn ang="0">
                <a:pos x="3" y="15"/>
              </a:cxn>
              <a:cxn ang="0">
                <a:pos x="3" y="21"/>
              </a:cxn>
              <a:cxn ang="0">
                <a:pos x="0" y="15"/>
              </a:cxn>
              <a:cxn ang="0">
                <a:pos x="3" y="2"/>
              </a:cxn>
              <a:cxn ang="0">
                <a:pos x="91" y="0"/>
              </a:cxn>
              <a:cxn ang="0">
                <a:pos x="166" y="0"/>
              </a:cxn>
              <a:cxn ang="0">
                <a:pos x="229" y="2"/>
              </a:cxn>
              <a:cxn ang="0">
                <a:pos x="246" y="2"/>
              </a:cxn>
            </a:cxnLst>
            <a:rect l="0" t="0" r="r" b="b"/>
            <a:pathLst>
              <a:path w="344" h="239">
                <a:moveTo>
                  <a:pt x="262" y="2"/>
                </a:moveTo>
                <a:lnTo>
                  <a:pt x="264" y="2"/>
                </a:lnTo>
                <a:lnTo>
                  <a:pt x="288" y="2"/>
                </a:lnTo>
                <a:lnTo>
                  <a:pt x="294" y="2"/>
                </a:lnTo>
                <a:lnTo>
                  <a:pt x="312" y="2"/>
                </a:lnTo>
                <a:lnTo>
                  <a:pt x="323" y="2"/>
                </a:lnTo>
                <a:lnTo>
                  <a:pt x="342" y="2"/>
                </a:lnTo>
                <a:lnTo>
                  <a:pt x="341" y="15"/>
                </a:lnTo>
                <a:lnTo>
                  <a:pt x="341" y="21"/>
                </a:lnTo>
                <a:lnTo>
                  <a:pt x="341" y="29"/>
                </a:lnTo>
                <a:lnTo>
                  <a:pt x="341" y="32"/>
                </a:lnTo>
                <a:lnTo>
                  <a:pt x="341" y="40"/>
                </a:lnTo>
                <a:lnTo>
                  <a:pt x="341" y="56"/>
                </a:lnTo>
                <a:lnTo>
                  <a:pt x="341" y="58"/>
                </a:lnTo>
                <a:lnTo>
                  <a:pt x="341" y="74"/>
                </a:lnTo>
                <a:lnTo>
                  <a:pt x="341" y="80"/>
                </a:lnTo>
                <a:lnTo>
                  <a:pt x="341" y="112"/>
                </a:lnTo>
                <a:lnTo>
                  <a:pt x="341" y="130"/>
                </a:lnTo>
                <a:lnTo>
                  <a:pt x="342" y="143"/>
                </a:lnTo>
                <a:lnTo>
                  <a:pt x="342" y="149"/>
                </a:lnTo>
                <a:lnTo>
                  <a:pt x="342" y="159"/>
                </a:lnTo>
                <a:lnTo>
                  <a:pt x="344" y="159"/>
                </a:lnTo>
                <a:lnTo>
                  <a:pt x="344" y="163"/>
                </a:lnTo>
                <a:lnTo>
                  <a:pt x="344" y="168"/>
                </a:lnTo>
                <a:lnTo>
                  <a:pt x="344" y="170"/>
                </a:lnTo>
                <a:lnTo>
                  <a:pt x="344" y="171"/>
                </a:lnTo>
                <a:lnTo>
                  <a:pt x="344" y="187"/>
                </a:lnTo>
                <a:lnTo>
                  <a:pt x="344" y="189"/>
                </a:lnTo>
                <a:lnTo>
                  <a:pt x="344" y="195"/>
                </a:lnTo>
                <a:lnTo>
                  <a:pt x="344" y="199"/>
                </a:lnTo>
                <a:lnTo>
                  <a:pt x="344" y="213"/>
                </a:lnTo>
                <a:lnTo>
                  <a:pt x="344" y="219"/>
                </a:lnTo>
                <a:lnTo>
                  <a:pt x="342" y="226"/>
                </a:lnTo>
                <a:lnTo>
                  <a:pt x="342" y="231"/>
                </a:lnTo>
                <a:lnTo>
                  <a:pt x="342" y="239"/>
                </a:lnTo>
                <a:lnTo>
                  <a:pt x="304" y="239"/>
                </a:lnTo>
                <a:lnTo>
                  <a:pt x="299" y="239"/>
                </a:lnTo>
                <a:lnTo>
                  <a:pt x="267" y="239"/>
                </a:lnTo>
                <a:lnTo>
                  <a:pt x="251" y="239"/>
                </a:lnTo>
                <a:lnTo>
                  <a:pt x="222" y="239"/>
                </a:lnTo>
                <a:lnTo>
                  <a:pt x="206" y="239"/>
                </a:lnTo>
                <a:lnTo>
                  <a:pt x="202" y="239"/>
                </a:lnTo>
                <a:lnTo>
                  <a:pt x="194" y="229"/>
                </a:lnTo>
                <a:lnTo>
                  <a:pt x="194" y="227"/>
                </a:lnTo>
                <a:lnTo>
                  <a:pt x="192" y="226"/>
                </a:lnTo>
                <a:lnTo>
                  <a:pt x="189" y="229"/>
                </a:lnTo>
                <a:lnTo>
                  <a:pt x="186" y="231"/>
                </a:lnTo>
                <a:lnTo>
                  <a:pt x="178" y="235"/>
                </a:lnTo>
                <a:lnTo>
                  <a:pt x="176" y="235"/>
                </a:lnTo>
                <a:lnTo>
                  <a:pt x="174" y="235"/>
                </a:lnTo>
                <a:lnTo>
                  <a:pt x="173" y="237"/>
                </a:lnTo>
                <a:lnTo>
                  <a:pt x="170" y="239"/>
                </a:lnTo>
                <a:lnTo>
                  <a:pt x="170" y="237"/>
                </a:lnTo>
                <a:lnTo>
                  <a:pt x="166" y="235"/>
                </a:lnTo>
                <a:lnTo>
                  <a:pt x="166" y="234"/>
                </a:lnTo>
                <a:lnTo>
                  <a:pt x="166" y="232"/>
                </a:lnTo>
                <a:lnTo>
                  <a:pt x="166" y="231"/>
                </a:lnTo>
                <a:lnTo>
                  <a:pt x="165" y="231"/>
                </a:lnTo>
                <a:lnTo>
                  <a:pt x="165" y="229"/>
                </a:lnTo>
                <a:lnTo>
                  <a:pt x="166" y="229"/>
                </a:lnTo>
                <a:lnTo>
                  <a:pt x="165" y="229"/>
                </a:lnTo>
                <a:lnTo>
                  <a:pt x="165" y="227"/>
                </a:lnTo>
                <a:lnTo>
                  <a:pt x="165" y="226"/>
                </a:lnTo>
                <a:lnTo>
                  <a:pt x="165" y="224"/>
                </a:lnTo>
                <a:lnTo>
                  <a:pt x="163" y="223"/>
                </a:lnTo>
                <a:lnTo>
                  <a:pt x="160" y="218"/>
                </a:lnTo>
                <a:lnTo>
                  <a:pt x="158" y="218"/>
                </a:lnTo>
                <a:lnTo>
                  <a:pt x="157" y="218"/>
                </a:lnTo>
                <a:lnTo>
                  <a:pt x="155" y="216"/>
                </a:lnTo>
                <a:lnTo>
                  <a:pt x="154" y="216"/>
                </a:lnTo>
                <a:lnTo>
                  <a:pt x="152" y="216"/>
                </a:lnTo>
                <a:lnTo>
                  <a:pt x="150" y="216"/>
                </a:lnTo>
                <a:lnTo>
                  <a:pt x="149" y="215"/>
                </a:lnTo>
                <a:lnTo>
                  <a:pt x="147" y="216"/>
                </a:lnTo>
                <a:lnTo>
                  <a:pt x="147" y="218"/>
                </a:lnTo>
                <a:lnTo>
                  <a:pt x="146" y="219"/>
                </a:lnTo>
                <a:lnTo>
                  <a:pt x="144" y="223"/>
                </a:lnTo>
                <a:lnTo>
                  <a:pt x="142" y="223"/>
                </a:lnTo>
                <a:lnTo>
                  <a:pt x="142" y="224"/>
                </a:lnTo>
                <a:lnTo>
                  <a:pt x="141" y="224"/>
                </a:lnTo>
                <a:lnTo>
                  <a:pt x="139" y="224"/>
                </a:lnTo>
                <a:lnTo>
                  <a:pt x="138" y="224"/>
                </a:lnTo>
                <a:lnTo>
                  <a:pt x="134" y="223"/>
                </a:lnTo>
                <a:lnTo>
                  <a:pt x="133" y="223"/>
                </a:lnTo>
                <a:lnTo>
                  <a:pt x="131" y="224"/>
                </a:lnTo>
                <a:lnTo>
                  <a:pt x="131" y="223"/>
                </a:lnTo>
                <a:lnTo>
                  <a:pt x="130" y="223"/>
                </a:lnTo>
                <a:lnTo>
                  <a:pt x="128" y="221"/>
                </a:lnTo>
                <a:lnTo>
                  <a:pt x="126" y="219"/>
                </a:lnTo>
                <a:lnTo>
                  <a:pt x="125" y="218"/>
                </a:lnTo>
                <a:lnTo>
                  <a:pt x="125" y="216"/>
                </a:lnTo>
                <a:lnTo>
                  <a:pt x="126" y="216"/>
                </a:lnTo>
                <a:lnTo>
                  <a:pt x="126" y="215"/>
                </a:lnTo>
                <a:lnTo>
                  <a:pt x="126" y="213"/>
                </a:lnTo>
                <a:lnTo>
                  <a:pt x="126" y="211"/>
                </a:lnTo>
                <a:lnTo>
                  <a:pt x="125" y="211"/>
                </a:lnTo>
                <a:lnTo>
                  <a:pt x="126" y="210"/>
                </a:lnTo>
                <a:lnTo>
                  <a:pt x="126" y="208"/>
                </a:lnTo>
                <a:lnTo>
                  <a:pt x="125" y="205"/>
                </a:lnTo>
                <a:lnTo>
                  <a:pt x="125" y="203"/>
                </a:lnTo>
                <a:lnTo>
                  <a:pt x="123" y="203"/>
                </a:lnTo>
                <a:lnTo>
                  <a:pt x="123" y="202"/>
                </a:lnTo>
                <a:lnTo>
                  <a:pt x="123" y="200"/>
                </a:lnTo>
                <a:lnTo>
                  <a:pt x="123" y="199"/>
                </a:lnTo>
                <a:lnTo>
                  <a:pt x="123" y="197"/>
                </a:lnTo>
                <a:lnTo>
                  <a:pt x="123" y="195"/>
                </a:lnTo>
                <a:lnTo>
                  <a:pt x="123" y="194"/>
                </a:lnTo>
                <a:lnTo>
                  <a:pt x="125" y="191"/>
                </a:lnTo>
                <a:lnTo>
                  <a:pt x="125" y="189"/>
                </a:lnTo>
                <a:lnTo>
                  <a:pt x="125" y="187"/>
                </a:lnTo>
                <a:lnTo>
                  <a:pt x="125" y="186"/>
                </a:lnTo>
                <a:lnTo>
                  <a:pt x="125" y="184"/>
                </a:lnTo>
                <a:lnTo>
                  <a:pt x="125" y="183"/>
                </a:lnTo>
                <a:lnTo>
                  <a:pt x="123" y="183"/>
                </a:lnTo>
                <a:lnTo>
                  <a:pt x="123" y="181"/>
                </a:lnTo>
                <a:lnTo>
                  <a:pt x="123" y="179"/>
                </a:lnTo>
                <a:lnTo>
                  <a:pt x="123" y="181"/>
                </a:lnTo>
                <a:lnTo>
                  <a:pt x="123" y="178"/>
                </a:lnTo>
                <a:lnTo>
                  <a:pt x="123" y="176"/>
                </a:lnTo>
                <a:lnTo>
                  <a:pt x="123" y="175"/>
                </a:lnTo>
                <a:lnTo>
                  <a:pt x="123" y="173"/>
                </a:lnTo>
                <a:lnTo>
                  <a:pt x="123" y="171"/>
                </a:lnTo>
                <a:lnTo>
                  <a:pt x="123" y="170"/>
                </a:lnTo>
                <a:lnTo>
                  <a:pt x="123" y="168"/>
                </a:lnTo>
                <a:lnTo>
                  <a:pt x="125" y="170"/>
                </a:lnTo>
                <a:lnTo>
                  <a:pt x="123" y="168"/>
                </a:lnTo>
                <a:lnTo>
                  <a:pt x="125" y="168"/>
                </a:lnTo>
                <a:lnTo>
                  <a:pt x="125" y="167"/>
                </a:lnTo>
                <a:lnTo>
                  <a:pt x="125" y="165"/>
                </a:lnTo>
                <a:lnTo>
                  <a:pt x="123" y="165"/>
                </a:lnTo>
                <a:lnTo>
                  <a:pt x="123" y="163"/>
                </a:lnTo>
                <a:lnTo>
                  <a:pt x="122" y="160"/>
                </a:lnTo>
                <a:lnTo>
                  <a:pt x="122" y="159"/>
                </a:lnTo>
                <a:lnTo>
                  <a:pt x="122" y="155"/>
                </a:lnTo>
                <a:lnTo>
                  <a:pt x="122" y="152"/>
                </a:lnTo>
                <a:lnTo>
                  <a:pt x="120" y="152"/>
                </a:lnTo>
                <a:lnTo>
                  <a:pt x="118" y="151"/>
                </a:lnTo>
                <a:lnTo>
                  <a:pt x="117" y="149"/>
                </a:lnTo>
                <a:lnTo>
                  <a:pt x="118" y="149"/>
                </a:lnTo>
                <a:lnTo>
                  <a:pt x="120" y="147"/>
                </a:lnTo>
                <a:lnTo>
                  <a:pt x="118" y="144"/>
                </a:lnTo>
                <a:lnTo>
                  <a:pt x="118" y="141"/>
                </a:lnTo>
                <a:lnTo>
                  <a:pt x="117" y="141"/>
                </a:lnTo>
                <a:lnTo>
                  <a:pt x="117" y="139"/>
                </a:lnTo>
                <a:lnTo>
                  <a:pt x="118" y="139"/>
                </a:lnTo>
                <a:lnTo>
                  <a:pt x="117" y="138"/>
                </a:lnTo>
                <a:lnTo>
                  <a:pt x="117" y="136"/>
                </a:lnTo>
                <a:lnTo>
                  <a:pt x="115" y="136"/>
                </a:lnTo>
                <a:lnTo>
                  <a:pt x="114" y="135"/>
                </a:lnTo>
                <a:lnTo>
                  <a:pt x="110" y="133"/>
                </a:lnTo>
                <a:lnTo>
                  <a:pt x="109" y="133"/>
                </a:lnTo>
                <a:lnTo>
                  <a:pt x="109" y="131"/>
                </a:lnTo>
                <a:lnTo>
                  <a:pt x="107" y="131"/>
                </a:lnTo>
                <a:lnTo>
                  <a:pt x="107" y="130"/>
                </a:lnTo>
                <a:lnTo>
                  <a:pt x="106" y="130"/>
                </a:lnTo>
                <a:lnTo>
                  <a:pt x="106" y="127"/>
                </a:lnTo>
                <a:lnTo>
                  <a:pt x="104" y="127"/>
                </a:lnTo>
                <a:lnTo>
                  <a:pt x="104" y="125"/>
                </a:lnTo>
                <a:lnTo>
                  <a:pt x="102" y="125"/>
                </a:lnTo>
                <a:lnTo>
                  <a:pt x="102" y="123"/>
                </a:lnTo>
                <a:lnTo>
                  <a:pt x="99" y="120"/>
                </a:lnTo>
                <a:lnTo>
                  <a:pt x="98" y="120"/>
                </a:lnTo>
                <a:lnTo>
                  <a:pt x="98" y="119"/>
                </a:lnTo>
                <a:lnTo>
                  <a:pt x="96" y="119"/>
                </a:lnTo>
                <a:lnTo>
                  <a:pt x="96" y="117"/>
                </a:lnTo>
                <a:lnTo>
                  <a:pt x="94" y="115"/>
                </a:lnTo>
                <a:lnTo>
                  <a:pt x="93" y="115"/>
                </a:lnTo>
                <a:lnTo>
                  <a:pt x="93" y="114"/>
                </a:lnTo>
                <a:lnTo>
                  <a:pt x="93" y="112"/>
                </a:lnTo>
                <a:lnTo>
                  <a:pt x="91" y="112"/>
                </a:lnTo>
                <a:lnTo>
                  <a:pt x="91" y="111"/>
                </a:lnTo>
                <a:lnTo>
                  <a:pt x="90" y="111"/>
                </a:lnTo>
                <a:lnTo>
                  <a:pt x="90" y="109"/>
                </a:lnTo>
                <a:lnTo>
                  <a:pt x="88" y="107"/>
                </a:lnTo>
                <a:lnTo>
                  <a:pt x="88" y="106"/>
                </a:lnTo>
                <a:lnTo>
                  <a:pt x="86" y="106"/>
                </a:lnTo>
                <a:lnTo>
                  <a:pt x="85" y="104"/>
                </a:lnTo>
                <a:lnTo>
                  <a:pt x="85" y="103"/>
                </a:lnTo>
                <a:lnTo>
                  <a:pt x="83" y="101"/>
                </a:lnTo>
                <a:lnTo>
                  <a:pt x="82" y="99"/>
                </a:lnTo>
                <a:lnTo>
                  <a:pt x="82" y="98"/>
                </a:lnTo>
                <a:lnTo>
                  <a:pt x="80" y="96"/>
                </a:lnTo>
                <a:lnTo>
                  <a:pt x="77" y="93"/>
                </a:lnTo>
                <a:lnTo>
                  <a:pt x="78" y="93"/>
                </a:lnTo>
                <a:lnTo>
                  <a:pt x="77" y="91"/>
                </a:lnTo>
                <a:lnTo>
                  <a:pt x="77" y="90"/>
                </a:lnTo>
                <a:lnTo>
                  <a:pt x="77" y="88"/>
                </a:lnTo>
                <a:lnTo>
                  <a:pt x="74" y="88"/>
                </a:lnTo>
                <a:lnTo>
                  <a:pt x="72" y="88"/>
                </a:lnTo>
                <a:lnTo>
                  <a:pt x="70" y="88"/>
                </a:lnTo>
                <a:lnTo>
                  <a:pt x="70" y="87"/>
                </a:lnTo>
                <a:lnTo>
                  <a:pt x="70" y="85"/>
                </a:lnTo>
                <a:lnTo>
                  <a:pt x="69" y="85"/>
                </a:lnTo>
                <a:lnTo>
                  <a:pt x="69" y="83"/>
                </a:lnTo>
                <a:lnTo>
                  <a:pt x="67" y="82"/>
                </a:lnTo>
                <a:lnTo>
                  <a:pt x="67" y="80"/>
                </a:lnTo>
                <a:lnTo>
                  <a:pt x="67" y="79"/>
                </a:lnTo>
                <a:lnTo>
                  <a:pt x="67" y="77"/>
                </a:lnTo>
                <a:lnTo>
                  <a:pt x="64" y="69"/>
                </a:lnTo>
                <a:lnTo>
                  <a:pt x="62" y="69"/>
                </a:lnTo>
                <a:lnTo>
                  <a:pt x="62" y="67"/>
                </a:lnTo>
                <a:lnTo>
                  <a:pt x="62" y="66"/>
                </a:lnTo>
                <a:lnTo>
                  <a:pt x="62" y="64"/>
                </a:lnTo>
                <a:lnTo>
                  <a:pt x="61" y="61"/>
                </a:lnTo>
                <a:lnTo>
                  <a:pt x="59" y="59"/>
                </a:lnTo>
                <a:lnTo>
                  <a:pt x="59" y="58"/>
                </a:lnTo>
                <a:lnTo>
                  <a:pt x="59" y="56"/>
                </a:lnTo>
                <a:lnTo>
                  <a:pt x="58" y="56"/>
                </a:lnTo>
                <a:lnTo>
                  <a:pt x="56" y="56"/>
                </a:lnTo>
                <a:lnTo>
                  <a:pt x="56" y="55"/>
                </a:lnTo>
                <a:lnTo>
                  <a:pt x="54" y="56"/>
                </a:lnTo>
                <a:lnTo>
                  <a:pt x="53" y="56"/>
                </a:lnTo>
                <a:lnTo>
                  <a:pt x="51" y="56"/>
                </a:lnTo>
                <a:lnTo>
                  <a:pt x="48" y="53"/>
                </a:lnTo>
                <a:lnTo>
                  <a:pt x="48" y="55"/>
                </a:lnTo>
                <a:lnTo>
                  <a:pt x="50" y="55"/>
                </a:lnTo>
                <a:lnTo>
                  <a:pt x="50" y="56"/>
                </a:lnTo>
                <a:lnTo>
                  <a:pt x="50" y="58"/>
                </a:lnTo>
                <a:lnTo>
                  <a:pt x="48" y="58"/>
                </a:lnTo>
                <a:lnTo>
                  <a:pt x="50" y="58"/>
                </a:lnTo>
                <a:lnTo>
                  <a:pt x="50" y="59"/>
                </a:lnTo>
                <a:lnTo>
                  <a:pt x="51" y="58"/>
                </a:lnTo>
                <a:lnTo>
                  <a:pt x="51" y="59"/>
                </a:lnTo>
                <a:lnTo>
                  <a:pt x="53" y="61"/>
                </a:lnTo>
                <a:lnTo>
                  <a:pt x="54" y="61"/>
                </a:lnTo>
                <a:lnTo>
                  <a:pt x="54" y="63"/>
                </a:lnTo>
                <a:lnTo>
                  <a:pt x="51" y="63"/>
                </a:lnTo>
                <a:lnTo>
                  <a:pt x="50" y="63"/>
                </a:lnTo>
                <a:lnTo>
                  <a:pt x="48" y="61"/>
                </a:lnTo>
                <a:lnTo>
                  <a:pt x="46" y="61"/>
                </a:lnTo>
                <a:lnTo>
                  <a:pt x="45" y="59"/>
                </a:lnTo>
                <a:lnTo>
                  <a:pt x="43" y="59"/>
                </a:lnTo>
                <a:lnTo>
                  <a:pt x="43" y="58"/>
                </a:lnTo>
                <a:lnTo>
                  <a:pt x="42" y="53"/>
                </a:lnTo>
                <a:lnTo>
                  <a:pt x="40" y="51"/>
                </a:lnTo>
                <a:lnTo>
                  <a:pt x="38" y="47"/>
                </a:lnTo>
                <a:lnTo>
                  <a:pt x="37" y="43"/>
                </a:lnTo>
                <a:lnTo>
                  <a:pt x="37" y="42"/>
                </a:lnTo>
                <a:lnTo>
                  <a:pt x="35" y="40"/>
                </a:lnTo>
                <a:lnTo>
                  <a:pt x="32" y="39"/>
                </a:lnTo>
                <a:lnTo>
                  <a:pt x="30" y="39"/>
                </a:lnTo>
                <a:lnTo>
                  <a:pt x="30" y="40"/>
                </a:lnTo>
                <a:lnTo>
                  <a:pt x="29" y="40"/>
                </a:lnTo>
                <a:lnTo>
                  <a:pt x="29" y="39"/>
                </a:lnTo>
                <a:lnTo>
                  <a:pt x="29" y="37"/>
                </a:lnTo>
                <a:lnTo>
                  <a:pt x="30" y="35"/>
                </a:lnTo>
                <a:lnTo>
                  <a:pt x="32" y="35"/>
                </a:lnTo>
                <a:lnTo>
                  <a:pt x="32" y="34"/>
                </a:lnTo>
                <a:lnTo>
                  <a:pt x="34" y="32"/>
                </a:lnTo>
                <a:lnTo>
                  <a:pt x="35" y="31"/>
                </a:lnTo>
                <a:lnTo>
                  <a:pt x="35" y="29"/>
                </a:lnTo>
                <a:lnTo>
                  <a:pt x="35" y="26"/>
                </a:lnTo>
                <a:lnTo>
                  <a:pt x="35" y="24"/>
                </a:lnTo>
                <a:lnTo>
                  <a:pt x="34" y="23"/>
                </a:lnTo>
                <a:lnTo>
                  <a:pt x="34" y="21"/>
                </a:lnTo>
                <a:lnTo>
                  <a:pt x="32" y="21"/>
                </a:lnTo>
                <a:lnTo>
                  <a:pt x="30" y="21"/>
                </a:lnTo>
                <a:lnTo>
                  <a:pt x="29" y="21"/>
                </a:lnTo>
                <a:lnTo>
                  <a:pt x="27" y="23"/>
                </a:lnTo>
                <a:lnTo>
                  <a:pt x="26" y="23"/>
                </a:lnTo>
                <a:lnTo>
                  <a:pt x="24" y="23"/>
                </a:lnTo>
                <a:lnTo>
                  <a:pt x="22" y="21"/>
                </a:lnTo>
                <a:lnTo>
                  <a:pt x="26" y="19"/>
                </a:lnTo>
                <a:lnTo>
                  <a:pt x="26" y="15"/>
                </a:lnTo>
                <a:lnTo>
                  <a:pt x="26" y="13"/>
                </a:lnTo>
                <a:lnTo>
                  <a:pt x="24" y="11"/>
                </a:lnTo>
                <a:lnTo>
                  <a:pt x="26" y="10"/>
                </a:lnTo>
                <a:lnTo>
                  <a:pt x="22" y="7"/>
                </a:lnTo>
                <a:lnTo>
                  <a:pt x="21" y="7"/>
                </a:lnTo>
                <a:lnTo>
                  <a:pt x="21" y="5"/>
                </a:lnTo>
                <a:lnTo>
                  <a:pt x="21" y="3"/>
                </a:lnTo>
                <a:lnTo>
                  <a:pt x="21" y="5"/>
                </a:lnTo>
                <a:lnTo>
                  <a:pt x="21" y="7"/>
                </a:lnTo>
                <a:lnTo>
                  <a:pt x="21" y="8"/>
                </a:lnTo>
                <a:lnTo>
                  <a:pt x="21" y="10"/>
                </a:lnTo>
                <a:lnTo>
                  <a:pt x="19" y="8"/>
                </a:lnTo>
                <a:lnTo>
                  <a:pt x="18" y="8"/>
                </a:lnTo>
                <a:lnTo>
                  <a:pt x="16" y="7"/>
                </a:lnTo>
                <a:lnTo>
                  <a:pt x="14" y="7"/>
                </a:lnTo>
                <a:lnTo>
                  <a:pt x="13" y="7"/>
                </a:lnTo>
                <a:lnTo>
                  <a:pt x="11" y="7"/>
                </a:lnTo>
                <a:lnTo>
                  <a:pt x="8" y="8"/>
                </a:lnTo>
                <a:lnTo>
                  <a:pt x="6" y="8"/>
                </a:lnTo>
                <a:lnTo>
                  <a:pt x="6" y="10"/>
                </a:lnTo>
                <a:lnTo>
                  <a:pt x="5" y="10"/>
                </a:lnTo>
                <a:lnTo>
                  <a:pt x="5" y="11"/>
                </a:lnTo>
                <a:lnTo>
                  <a:pt x="5" y="13"/>
                </a:lnTo>
                <a:lnTo>
                  <a:pt x="3" y="15"/>
                </a:lnTo>
                <a:lnTo>
                  <a:pt x="3" y="18"/>
                </a:lnTo>
                <a:lnTo>
                  <a:pt x="3" y="21"/>
                </a:lnTo>
                <a:lnTo>
                  <a:pt x="5" y="21"/>
                </a:lnTo>
                <a:lnTo>
                  <a:pt x="5" y="23"/>
                </a:lnTo>
                <a:lnTo>
                  <a:pt x="3" y="23"/>
                </a:lnTo>
                <a:lnTo>
                  <a:pt x="3" y="21"/>
                </a:lnTo>
                <a:lnTo>
                  <a:pt x="2" y="19"/>
                </a:lnTo>
                <a:lnTo>
                  <a:pt x="2" y="18"/>
                </a:lnTo>
                <a:lnTo>
                  <a:pt x="0" y="18"/>
                </a:lnTo>
                <a:lnTo>
                  <a:pt x="0" y="16"/>
                </a:lnTo>
                <a:lnTo>
                  <a:pt x="2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2" y="10"/>
                </a:lnTo>
                <a:lnTo>
                  <a:pt x="2" y="8"/>
                </a:lnTo>
                <a:lnTo>
                  <a:pt x="3" y="5"/>
                </a:lnTo>
                <a:lnTo>
                  <a:pt x="3" y="2"/>
                </a:lnTo>
                <a:lnTo>
                  <a:pt x="11" y="2"/>
                </a:lnTo>
                <a:lnTo>
                  <a:pt x="24" y="2"/>
                </a:lnTo>
                <a:lnTo>
                  <a:pt x="51" y="2"/>
                </a:lnTo>
                <a:lnTo>
                  <a:pt x="64" y="2"/>
                </a:lnTo>
                <a:lnTo>
                  <a:pt x="86" y="2"/>
                </a:lnTo>
                <a:lnTo>
                  <a:pt x="91" y="0"/>
                </a:lnTo>
                <a:lnTo>
                  <a:pt x="96" y="2"/>
                </a:lnTo>
                <a:lnTo>
                  <a:pt x="104" y="0"/>
                </a:lnTo>
                <a:lnTo>
                  <a:pt x="131" y="0"/>
                </a:lnTo>
                <a:lnTo>
                  <a:pt x="144" y="0"/>
                </a:lnTo>
                <a:lnTo>
                  <a:pt x="163" y="0"/>
                </a:lnTo>
                <a:lnTo>
                  <a:pt x="166" y="0"/>
                </a:lnTo>
                <a:lnTo>
                  <a:pt x="171" y="0"/>
                </a:lnTo>
                <a:lnTo>
                  <a:pt x="194" y="2"/>
                </a:lnTo>
                <a:lnTo>
                  <a:pt x="197" y="2"/>
                </a:lnTo>
                <a:lnTo>
                  <a:pt x="210" y="2"/>
                </a:lnTo>
                <a:lnTo>
                  <a:pt x="214" y="2"/>
                </a:lnTo>
                <a:lnTo>
                  <a:pt x="229" y="2"/>
                </a:lnTo>
                <a:lnTo>
                  <a:pt x="232" y="2"/>
                </a:lnTo>
                <a:lnTo>
                  <a:pt x="234" y="2"/>
                </a:lnTo>
                <a:lnTo>
                  <a:pt x="237" y="2"/>
                </a:lnTo>
                <a:lnTo>
                  <a:pt x="240" y="2"/>
                </a:lnTo>
                <a:lnTo>
                  <a:pt x="245" y="2"/>
                </a:lnTo>
                <a:lnTo>
                  <a:pt x="246" y="2"/>
                </a:lnTo>
                <a:lnTo>
                  <a:pt x="262" y="2"/>
                </a:lnTo>
                <a:close/>
              </a:path>
            </a:pathLst>
          </a:custGeom>
          <a:solidFill>
            <a:srgbClr val="80604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2293938" y="2908301"/>
            <a:ext cx="339725" cy="593725"/>
          </a:xfrm>
          <a:custGeom>
            <a:avLst/>
            <a:gdLst/>
            <a:ahLst/>
            <a:cxnLst>
              <a:cxn ang="0">
                <a:pos x="214" y="53"/>
              </a:cxn>
              <a:cxn ang="0">
                <a:pos x="214" y="107"/>
              </a:cxn>
              <a:cxn ang="0">
                <a:pos x="214" y="139"/>
              </a:cxn>
              <a:cxn ang="0">
                <a:pos x="214" y="149"/>
              </a:cxn>
              <a:cxn ang="0">
                <a:pos x="214" y="158"/>
              </a:cxn>
              <a:cxn ang="0">
                <a:pos x="214" y="168"/>
              </a:cxn>
              <a:cxn ang="0">
                <a:pos x="214" y="178"/>
              </a:cxn>
              <a:cxn ang="0">
                <a:pos x="214" y="187"/>
              </a:cxn>
              <a:cxn ang="0">
                <a:pos x="214" y="197"/>
              </a:cxn>
              <a:cxn ang="0">
                <a:pos x="214" y="206"/>
              </a:cxn>
              <a:cxn ang="0">
                <a:pos x="214" y="216"/>
              </a:cxn>
              <a:cxn ang="0">
                <a:pos x="214" y="226"/>
              </a:cxn>
              <a:cxn ang="0">
                <a:pos x="214" y="245"/>
              </a:cxn>
              <a:cxn ang="0">
                <a:pos x="214" y="254"/>
              </a:cxn>
              <a:cxn ang="0">
                <a:pos x="214" y="264"/>
              </a:cxn>
              <a:cxn ang="0">
                <a:pos x="214" y="274"/>
              </a:cxn>
              <a:cxn ang="0">
                <a:pos x="214" y="283"/>
              </a:cxn>
              <a:cxn ang="0">
                <a:pos x="214" y="293"/>
              </a:cxn>
              <a:cxn ang="0">
                <a:pos x="182" y="374"/>
              </a:cxn>
              <a:cxn ang="0">
                <a:pos x="145" y="374"/>
              </a:cxn>
              <a:cxn ang="0">
                <a:pos x="101" y="374"/>
              </a:cxn>
              <a:cxn ang="0">
                <a:pos x="67" y="374"/>
              </a:cxn>
              <a:cxn ang="0">
                <a:pos x="35" y="374"/>
              </a:cxn>
              <a:cxn ang="0">
                <a:pos x="1" y="333"/>
              </a:cxn>
              <a:cxn ang="0">
                <a:pos x="0" y="267"/>
              </a:cxn>
              <a:cxn ang="0">
                <a:pos x="1" y="246"/>
              </a:cxn>
              <a:cxn ang="0">
                <a:pos x="1" y="237"/>
              </a:cxn>
              <a:cxn ang="0">
                <a:pos x="0" y="229"/>
              </a:cxn>
              <a:cxn ang="0">
                <a:pos x="1" y="221"/>
              </a:cxn>
              <a:cxn ang="0">
                <a:pos x="1" y="211"/>
              </a:cxn>
              <a:cxn ang="0">
                <a:pos x="1" y="202"/>
              </a:cxn>
              <a:cxn ang="0">
                <a:pos x="1" y="192"/>
              </a:cxn>
              <a:cxn ang="0">
                <a:pos x="1" y="182"/>
              </a:cxn>
              <a:cxn ang="0">
                <a:pos x="1" y="173"/>
              </a:cxn>
              <a:cxn ang="0">
                <a:pos x="0" y="165"/>
              </a:cxn>
              <a:cxn ang="0">
                <a:pos x="0" y="155"/>
              </a:cxn>
              <a:cxn ang="0">
                <a:pos x="1" y="147"/>
              </a:cxn>
              <a:cxn ang="0">
                <a:pos x="0" y="139"/>
              </a:cxn>
              <a:cxn ang="0">
                <a:pos x="5" y="134"/>
              </a:cxn>
              <a:cxn ang="0">
                <a:pos x="29" y="141"/>
              </a:cxn>
              <a:cxn ang="0">
                <a:pos x="54" y="134"/>
              </a:cxn>
              <a:cxn ang="0">
                <a:pos x="53" y="94"/>
              </a:cxn>
              <a:cxn ang="0">
                <a:pos x="43" y="94"/>
              </a:cxn>
              <a:cxn ang="0">
                <a:pos x="33" y="94"/>
              </a:cxn>
              <a:cxn ang="0">
                <a:pos x="24" y="94"/>
              </a:cxn>
              <a:cxn ang="0">
                <a:pos x="14" y="94"/>
              </a:cxn>
              <a:cxn ang="0">
                <a:pos x="1" y="93"/>
              </a:cxn>
              <a:cxn ang="0">
                <a:pos x="0" y="11"/>
              </a:cxn>
              <a:cxn ang="0">
                <a:pos x="14" y="0"/>
              </a:cxn>
              <a:cxn ang="0">
                <a:pos x="35" y="0"/>
              </a:cxn>
              <a:cxn ang="0">
                <a:pos x="70" y="0"/>
              </a:cxn>
              <a:cxn ang="0">
                <a:pos x="125" y="0"/>
              </a:cxn>
              <a:cxn ang="0">
                <a:pos x="185" y="0"/>
              </a:cxn>
              <a:cxn ang="0">
                <a:pos x="209" y="0"/>
              </a:cxn>
            </a:cxnLst>
            <a:rect l="0" t="0" r="r" b="b"/>
            <a:pathLst>
              <a:path w="214" h="374">
                <a:moveTo>
                  <a:pt x="214" y="0"/>
                </a:moveTo>
                <a:lnTo>
                  <a:pt x="214" y="11"/>
                </a:lnTo>
                <a:lnTo>
                  <a:pt x="214" y="14"/>
                </a:lnTo>
                <a:lnTo>
                  <a:pt x="214" y="26"/>
                </a:lnTo>
                <a:lnTo>
                  <a:pt x="214" y="40"/>
                </a:lnTo>
                <a:lnTo>
                  <a:pt x="214" y="53"/>
                </a:lnTo>
                <a:lnTo>
                  <a:pt x="214" y="54"/>
                </a:lnTo>
                <a:lnTo>
                  <a:pt x="214" y="64"/>
                </a:lnTo>
                <a:lnTo>
                  <a:pt x="214" y="67"/>
                </a:lnTo>
                <a:lnTo>
                  <a:pt x="214" y="94"/>
                </a:lnTo>
                <a:lnTo>
                  <a:pt x="214" y="101"/>
                </a:lnTo>
                <a:lnTo>
                  <a:pt x="214" y="107"/>
                </a:lnTo>
                <a:lnTo>
                  <a:pt x="214" y="110"/>
                </a:lnTo>
                <a:lnTo>
                  <a:pt x="214" y="120"/>
                </a:lnTo>
                <a:lnTo>
                  <a:pt x="214" y="134"/>
                </a:lnTo>
                <a:lnTo>
                  <a:pt x="214" y="136"/>
                </a:lnTo>
                <a:lnTo>
                  <a:pt x="214" y="138"/>
                </a:lnTo>
                <a:lnTo>
                  <a:pt x="214" y="139"/>
                </a:lnTo>
                <a:lnTo>
                  <a:pt x="214" y="141"/>
                </a:lnTo>
                <a:lnTo>
                  <a:pt x="214" y="142"/>
                </a:lnTo>
                <a:lnTo>
                  <a:pt x="214" y="144"/>
                </a:lnTo>
                <a:lnTo>
                  <a:pt x="214" y="146"/>
                </a:lnTo>
                <a:lnTo>
                  <a:pt x="214" y="147"/>
                </a:lnTo>
                <a:lnTo>
                  <a:pt x="214" y="149"/>
                </a:lnTo>
                <a:lnTo>
                  <a:pt x="214" y="150"/>
                </a:lnTo>
                <a:lnTo>
                  <a:pt x="214" y="152"/>
                </a:lnTo>
                <a:lnTo>
                  <a:pt x="214" y="154"/>
                </a:lnTo>
                <a:lnTo>
                  <a:pt x="214" y="155"/>
                </a:lnTo>
                <a:lnTo>
                  <a:pt x="214" y="157"/>
                </a:lnTo>
                <a:lnTo>
                  <a:pt x="214" y="158"/>
                </a:lnTo>
                <a:lnTo>
                  <a:pt x="214" y="160"/>
                </a:lnTo>
                <a:lnTo>
                  <a:pt x="214" y="162"/>
                </a:lnTo>
                <a:lnTo>
                  <a:pt x="214" y="163"/>
                </a:lnTo>
                <a:lnTo>
                  <a:pt x="214" y="165"/>
                </a:lnTo>
                <a:lnTo>
                  <a:pt x="214" y="166"/>
                </a:lnTo>
                <a:lnTo>
                  <a:pt x="214" y="168"/>
                </a:lnTo>
                <a:lnTo>
                  <a:pt x="214" y="170"/>
                </a:lnTo>
                <a:lnTo>
                  <a:pt x="214" y="171"/>
                </a:lnTo>
                <a:lnTo>
                  <a:pt x="214" y="173"/>
                </a:lnTo>
                <a:lnTo>
                  <a:pt x="214" y="174"/>
                </a:lnTo>
                <a:lnTo>
                  <a:pt x="214" y="176"/>
                </a:lnTo>
                <a:lnTo>
                  <a:pt x="214" y="178"/>
                </a:lnTo>
                <a:lnTo>
                  <a:pt x="214" y="179"/>
                </a:lnTo>
                <a:lnTo>
                  <a:pt x="214" y="181"/>
                </a:lnTo>
                <a:lnTo>
                  <a:pt x="214" y="182"/>
                </a:lnTo>
                <a:lnTo>
                  <a:pt x="214" y="184"/>
                </a:lnTo>
                <a:lnTo>
                  <a:pt x="214" y="186"/>
                </a:lnTo>
                <a:lnTo>
                  <a:pt x="214" y="187"/>
                </a:lnTo>
                <a:lnTo>
                  <a:pt x="214" y="189"/>
                </a:lnTo>
                <a:lnTo>
                  <a:pt x="214" y="190"/>
                </a:lnTo>
                <a:lnTo>
                  <a:pt x="214" y="192"/>
                </a:lnTo>
                <a:lnTo>
                  <a:pt x="214" y="194"/>
                </a:lnTo>
                <a:lnTo>
                  <a:pt x="214" y="195"/>
                </a:lnTo>
                <a:lnTo>
                  <a:pt x="214" y="197"/>
                </a:lnTo>
                <a:lnTo>
                  <a:pt x="214" y="198"/>
                </a:lnTo>
                <a:lnTo>
                  <a:pt x="214" y="200"/>
                </a:lnTo>
                <a:lnTo>
                  <a:pt x="214" y="202"/>
                </a:lnTo>
                <a:lnTo>
                  <a:pt x="214" y="203"/>
                </a:lnTo>
                <a:lnTo>
                  <a:pt x="214" y="205"/>
                </a:lnTo>
                <a:lnTo>
                  <a:pt x="214" y="206"/>
                </a:lnTo>
                <a:lnTo>
                  <a:pt x="214" y="208"/>
                </a:lnTo>
                <a:lnTo>
                  <a:pt x="214" y="210"/>
                </a:lnTo>
                <a:lnTo>
                  <a:pt x="214" y="211"/>
                </a:lnTo>
                <a:lnTo>
                  <a:pt x="214" y="213"/>
                </a:lnTo>
                <a:lnTo>
                  <a:pt x="214" y="214"/>
                </a:lnTo>
                <a:lnTo>
                  <a:pt x="214" y="216"/>
                </a:lnTo>
                <a:lnTo>
                  <a:pt x="214" y="218"/>
                </a:lnTo>
                <a:lnTo>
                  <a:pt x="214" y="219"/>
                </a:lnTo>
                <a:lnTo>
                  <a:pt x="214" y="221"/>
                </a:lnTo>
                <a:lnTo>
                  <a:pt x="214" y="222"/>
                </a:lnTo>
                <a:lnTo>
                  <a:pt x="214" y="224"/>
                </a:lnTo>
                <a:lnTo>
                  <a:pt x="214" y="226"/>
                </a:lnTo>
                <a:lnTo>
                  <a:pt x="214" y="227"/>
                </a:lnTo>
                <a:lnTo>
                  <a:pt x="214" y="232"/>
                </a:lnTo>
                <a:lnTo>
                  <a:pt x="214" y="240"/>
                </a:lnTo>
                <a:lnTo>
                  <a:pt x="214" y="242"/>
                </a:lnTo>
                <a:lnTo>
                  <a:pt x="214" y="243"/>
                </a:lnTo>
                <a:lnTo>
                  <a:pt x="214" y="245"/>
                </a:lnTo>
                <a:lnTo>
                  <a:pt x="214" y="246"/>
                </a:lnTo>
                <a:lnTo>
                  <a:pt x="214" y="248"/>
                </a:lnTo>
                <a:lnTo>
                  <a:pt x="214" y="250"/>
                </a:lnTo>
                <a:lnTo>
                  <a:pt x="214" y="251"/>
                </a:lnTo>
                <a:lnTo>
                  <a:pt x="214" y="253"/>
                </a:lnTo>
                <a:lnTo>
                  <a:pt x="214" y="254"/>
                </a:lnTo>
                <a:lnTo>
                  <a:pt x="214" y="256"/>
                </a:lnTo>
                <a:lnTo>
                  <a:pt x="214" y="258"/>
                </a:lnTo>
                <a:lnTo>
                  <a:pt x="214" y="259"/>
                </a:lnTo>
                <a:lnTo>
                  <a:pt x="214" y="261"/>
                </a:lnTo>
                <a:lnTo>
                  <a:pt x="214" y="262"/>
                </a:lnTo>
                <a:lnTo>
                  <a:pt x="214" y="264"/>
                </a:lnTo>
                <a:lnTo>
                  <a:pt x="214" y="266"/>
                </a:lnTo>
                <a:lnTo>
                  <a:pt x="214" y="267"/>
                </a:lnTo>
                <a:lnTo>
                  <a:pt x="214" y="269"/>
                </a:lnTo>
                <a:lnTo>
                  <a:pt x="214" y="270"/>
                </a:lnTo>
                <a:lnTo>
                  <a:pt x="214" y="272"/>
                </a:lnTo>
                <a:lnTo>
                  <a:pt x="214" y="274"/>
                </a:lnTo>
                <a:lnTo>
                  <a:pt x="214" y="275"/>
                </a:lnTo>
                <a:lnTo>
                  <a:pt x="214" y="277"/>
                </a:lnTo>
                <a:lnTo>
                  <a:pt x="214" y="278"/>
                </a:lnTo>
                <a:lnTo>
                  <a:pt x="214" y="280"/>
                </a:lnTo>
                <a:lnTo>
                  <a:pt x="214" y="282"/>
                </a:lnTo>
                <a:lnTo>
                  <a:pt x="214" y="283"/>
                </a:lnTo>
                <a:lnTo>
                  <a:pt x="214" y="285"/>
                </a:lnTo>
                <a:lnTo>
                  <a:pt x="214" y="286"/>
                </a:lnTo>
                <a:lnTo>
                  <a:pt x="214" y="288"/>
                </a:lnTo>
                <a:lnTo>
                  <a:pt x="214" y="290"/>
                </a:lnTo>
                <a:lnTo>
                  <a:pt x="214" y="291"/>
                </a:lnTo>
                <a:lnTo>
                  <a:pt x="214" y="293"/>
                </a:lnTo>
                <a:lnTo>
                  <a:pt x="214" y="307"/>
                </a:lnTo>
                <a:lnTo>
                  <a:pt x="214" y="326"/>
                </a:lnTo>
                <a:lnTo>
                  <a:pt x="214" y="374"/>
                </a:lnTo>
                <a:lnTo>
                  <a:pt x="208" y="374"/>
                </a:lnTo>
                <a:lnTo>
                  <a:pt x="185" y="374"/>
                </a:lnTo>
                <a:lnTo>
                  <a:pt x="182" y="374"/>
                </a:lnTo>
                <a:lnTo>
                  <a:pt x="181" y="374"/>
                </a:lnTo>
                <a:lnTo>
                  <a:pt x="176" y="374"/>
                </a:lnTo>
                <a:lnTo>
                  <a:pt x="160" y="374"/>
                </a:lnTo>
                <a:lnTo>
                  <a:pt x="158" y="374"/>
                </a:lnTo>
                <a:lnTo>
                  <a:pt x="153" y="374"/>
                </a:lnTo>
                <a:lnTo>
                  <a:pt x="145" y="374"/>
                </a:lnTo>
                <a:lnTo>
                  <a:pt x="144" y="374"/>
                </a:lnTo>
                <a:lnTo>
                  <a:pt x="137" y="374"/>
                </a:lnTo>
                <a:lnTo>
                  <a:pt x="131" y="374"/>
                </a:lnTo>
                <a:lnTo>
                  <a:pt x="125" y="374"/>
                </a:lnTo>
                <a:lnTo>
                  <a:pt x="118" y="374"/>
                </a:lnTo>
                <a:lnTo>
                  <a:pt x="101" y="374"/>
                </a:lnTo>
                <a:lnTo>
                  <a:pt x="97" y="374"/>
                </a:lnTo>
                <a:lnTo>
                  <a:pt x="89" y="374"/>
                </a:lnTo>
                <a:lnTo>
                  <a:pt x="72" y="374"/>
                </a:lnTo>
                <a:lnTo>
                  <a:pt x="70" y="374"/>
                </a:lnTo>
                <a:lnTo>
                  <a:pt x="69" y="374"/>
                </a:lnTo>
                <a:lnTo>
                  <a:pt x="67" y="374"/>
                </a:lnTo>
                <a:lnTo>
                  <a:pt x="62" y="374"/>
                </a:lnTo>
                <a:lnTo>
                  <a:pt x="61" y="374"/>
                </a:lnTo>
                <a:lnTo>
                  <a:pt x="59" y="374"/>
                </a:lnTo>
                <a:lnTo>
                  <a:pt x="57" y="374"/>
                </a:lnTo>
                <a:lnTo>
                  <a:pt x="48" y="374"/>
                </a:lnTo>
                <a:lnTo>
                  <a:pt x="35" y="374"/>
                </a:lnTo>
                <a:lnTo>
                  <a:pt x="16" y="374"/>
                </a:lnTo>
                <a:lnTo>
                  <a:pt x="6" y="374"/>
                </a:lnTo>
                <a:lnTo>
                  <a:pt x="3" y="374"/>
                </a:lnTo>
                <a:lnTo>
                  <a:pt x="1" y="374"/>
                </a:lnTo>
                <a:lnTo>
                  <a:pt x="1" y="355"/>
                </a:lnTo>
                <a:lnTo>
                  <a:pt x="1" y="333"/>
                </a:lnTo>
                <a:lnTo>
                  <a:pt x="1" y="330"/>
                </a:lnTo>
                <a:lnTo>
                  <a:pt x="1" y="326"/>
                </a:lnTo>
                <a:lnTo>
                  <a:pt x="1" y="325"/>
                </a:lnTo>
                <a:lnTo>
                  <a:pt x="1" y="317"/>
                </a:lnTo>
                <a:lnTo>
                  <a:pt x="1" y="294"/>
                </a:lnTo>
                <a:lnTo>
                  <a:pt x="0" y="267"/>
                </a:lnTo>
                <a:lnTo>
                  <a:pt x="0" y="266"/>
                </a:lnTo>
                <a:lnTo>
                  <a:pt x="0" y="264"/>
                </a:lnTo>
                <a:lnTo>
                  <a:pt x="1" y="251"/>
                </a:lnTo>
                <a:lnTo>
                  <a:pt x="1" y="250"/>
                </a:lnTo>
                <a:lnTo>
                  <a:pt x="1" y="248"/>
                </a:lnTo>
                <a:lnTo>
                  <a:pt x="1" y="246"/>
                </a:lnTo>
                <a:lnTo>
                  <a:pt x="1" y="245"/>
                </a:lnTo>
                <a:lnTo>
                  <a:pt x="1" y="243"/>
                </a:lnTo>
                <a:lnTo>
                  <a:pt x="1" y="242"/>
                </a:lnTo>
                <a:lnTo>
                  <a:pt x="1" y="240"/>
                </a:lnTo>
                <a:lnTo>
                  <a:pt x="1" y="238"/>
                </a:lnTo>
                <a:lnTo>
                  <a:pt x="1" y="237"/>
                </a:lnTo>
                <a:lnTo>
                  <a:pt x="1" y="235"/>
                </a:lnTo>
                <a:lnTo>
                  <a:pt x="1" y="234"/>
                </a:lnTo>
                <a:lnTo>
                  <a:pt x="1" y="232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1" y="213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0"/>
                </a:lnTo>
                <a:lnTo>
                  <a:pt x="1" y="189"/>
                </a:lnTo>
                <a:lnTo>
                  <a:pt x="1" y="187"/>
                </a:lnTo>
                <a:lnTo>
                  <a:pt x="1" y="186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6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1" y="150"/>
                </a:lnTo>
                <a:lnTo>
                  <a:pt x="1" y="149"/>
                </a:lnTo>
                <a:lnTo>
                  <a:pt x="1" y="147"/>
                </a:lnTo>
                <a:lnTo>
                  <a:pt x="1" y="146"/>
                </a:lnTo>
                <a:lnTo>
                  <a:pt x="1" y="144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1" y="134"/>
                </a:lnTo>
                <a:lnTo>
                  <a:pt x="3" y="134"/>
                </a:lnTo>
                <a:lnTo>
                  <a:pt x="5" y="134"/>
                </a:lnTo>
                <a:lnTo>
                  <a:pt x="6" y="134"/>
                </a:lnTo>
                <a:lnTo>
                  <a:pt x="8" y="134"/>
                </a:lnTo>
                <a:lnTo>
                  <a:pt x="8" y="136"/>
                </a:lnTo>
                <a:lnTo>
                  <a:pt x="8" y="141"/>
                </a:lnTo>
                <a:lnTo>
                  <a:pt x="19" y="141"/>
                </a:lnTo>
                <a:lnTo>
                  <a:pt x="29" y="141"/>
                </a:lnTo>
                <a:lnTo>
                  <a:pt x="29" y="147"/>
                </a:lnTo>
                <a:lnTo>
                  <a:pt x="30" y="147"/>
                </a:lnTo>
                <a:lnTo>
                  <a:pt x="43" y="147"/>
                </a:lnTo>
                <a:lnTo>
                  <a:pt x="54" y="147"/>
                </a:lnTo>
                <a:lnTo>
                  <a:pt x="54" y="142"/>
                </a:lnTo>
                <a:lnTo>
                  <a:pt x="54" y="134"/>
                </a:lnTo>
                <a:lnTo>
                  <a:pt x="54" y="133"/>
                </a:lnTo>
                <a:lnTo>
                  <a:pt x="54" y="122"/>
                </a:lnTo>
                <a:lnTo>
                  <a:pt x="54" y="117"/>
                </a:lnTo>
                <a:lnTo>
                  <a:pt x="54" y="101"/>
                </a:lnTo>
                <a:lnTo>
                  <a:pt x="54" y="94"/>
                </a:lnTo>
                <a:lnTo>
                  <a:pt x="53" y="94"/>
                </a:lnTo>
                <a:lnTo>
                  <a:pt x="51" y="94"/>
                </a:lnTo>
                <a:lnTo>
                  <a:pt x="49" y="94"/>
                </a:lnTo>
                <a:lnTo>
                  <a:pt x="48" y="94"/>
                </a:lnTo>
                <a:lnTo>
                  <a:pt x="46" y="94"/>
                </a:lnTo>
                <a:lnTo>
                  <a:pt x="45" y="94"/>
                </a:lnTo>
                <a:lnTo>
                  <a:pt x="43" y="94"/>
                </a:lnTo>
                <a:lnTo>
                  <a:pt x="41" y="94"/>
                </a:lnTo>
                <a:lnTo>
                  <a:pt x="40" y="94"/>
                </a:lnTo>
                <a:lnTo>
                  <a:pt x="38" y="94"/>
                </a:lnTo>
                <a:lnTo>
                  <a:pt x="37" y="94"/>
                </a:lnTo>
                <a:lnTo>
                  <a:pt x="35" y="94"/>
                </a:lnTo>
                <a:lnTo>
                  <a:pt x="33" y="94"/>
                </a:lnTo>
                <a:lnTo>
                  <a:pt x="32" y="94"/>
                </a:lnTo>
                <a:lnTo>
                  <a:pt x="30" y="94"/>
                </a:lnTo>
                <a:lnTo>
                  <a:pt x="29" y="94"/>
                </a:lnTo>
                <a:lnTo>
                  <a:pt x="27" y="94"/>
                </a:lnTo>
                <a:lnTo>
                  <a:pt x="25" y="94"/>
                </a:lnTo>
                <a:lnTo>
                  <a:pt x="24" y="94"/>
                </a:lnTo>
                <a:lnTo>
                  <a:pt x="22" y="94"/>
                </a:lnTo>
                <a:lnTo>
                  <a:pt x="21" y="94"/>
                </a:lnTo>
                <a:lnTo>
                  <a:pt x="19" y="94"/>
                </a:lnTo>
                <a:lnTo>
                  <a:pt x="17" y="94"/>
                </a:lnTo>
                <a:lnTo>
                  <a:pt x="16" y="94"/>
                </a:lnTo>
                <a:lnTo>
                  <a:pt x="14" y="94"/>
                </a:lnTo>
                <a:lnTo>
                  <a:pt x="13" y="94"/>
                </a:lnTo>
                <a:lnTo>
                  <a:pt x="11" y="94"/>
                </a:lnTo>
                <a:lnTo>
                  <a:pt x="9" y="94"/>
                </a:lnTo>
                <a:lnTo>
                  <a:pt x="8" y="94"/>
                </a:lnTo>
                <a:lnTo>
                  <a:pt x="1" y="94"/>
                </a:lnTo>
                <a:lnTo>
                  <a:pt x="1" y="93"/>
                </a:lnTo>
                <a:lnTo>
                  <a:pt x="1" y="70"/>
                </a:lnTo>
                <a:lnTo>
                  <a:pt x="1" y="54"/>
                </a:lnTo>
                <a:lnTo>
                  <a:pt x="0" y="54"/>
                </a:lnTo>
                <a:lnTo>
                  <a:pt x="0" y="37"/>
                </a:lnTo>
                <a:lnTo>
                  <a:pt x="0" y="26"/>
                </a:lnTo>
                <a:lnTo>
                  <a:pt x="0" y="1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9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24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43" y="0"/>
                </a:lnTo>
                <a:lnTo>
                  <a:pt x="49" y="0"/>
                </a:lnTo>
                <a:lnTo>
                  <a:pt x="53" y="0"/>
                </a:lnTo>
                <a:lnTo>
                  <a:pt x="61" y="0"/>
                </a:lnTo>
                <a:lnTo>
                  <a:pt x="70" y="0"/>
                </a:lnTo>
                <a:lnTo>
                  <a:pt x="73" y="0"/>
                </a:lnTo>
                <a:lnTo>
                  <a:pt x="86" y="0"/>
                </a:lnTo>
                <a:lnTo>
                  <a:pt x="88" y="0"/>
                </a:lnTo>
                <a:lnTo>
                  <a:pt x="99" y="0"/>
                </a:lnTo>
                <a:lnTo>
                  <a:pt x="112" y="0"/>
                </a:lnTo>
                <a:lnTo>
                  <a:pt x="125" y="0"/>
                </a:lnTo>
                <a:lnTo>
                  <a:pt x="137" y="0"/>
                </a:lnTo>
                <a:lnTo>
                  <a:pt x="144" y="0"/>
                </a:lnTo>
                <a:lnTo>
                  <a:pt x="150" y="0"/>
                </a:lnTo>
                <a:lnTo>
                  <a:pt x="160" y="0"/>
                </a:lnTo>
                <a:lnTo>
                  <a:pt x="177" y="0"/>
                </a:lnTo>
                <a:lnTo>
                  <a:pt x="185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close/>
              </a:path>
            </a:pathLst>
          </a:custGeom>
          <a:solidFill>
            <a:srgbClr val="59A64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3497263" y="5122863"/>
            <a:ext cx="493713" cy="371475"/>
          </a:xfrm>
          <a:custGeom>
            <a:avLst/>
            <a:gdLst/>
            <a:ahLst/>
            <a:cxnLst>
              <a:cxn ang="0">
                <a:pos x="311" y="74"/>
              </a:cxn>
              <a:cxn ang="0">
                <a:pos x="311" y="93"/>
              </a:cxn>
              <a:cxn ang="0">
                <a:pos x="311" y="101"/>
              </a:cxn>
              <a:cxn ang="0">
                <a:pos x="311" y="157"/>
              </a:cxn>
              <a:cxn ang="0">
                <a:pos x="311" y="208"/>
              </a:cxn>
              <a:cxn ang="0">
                <a:pos x="311" y="221"/>
              </a:cxn>
              <a:cxn ang="0">
                <a:pos x="307" y="234"/>
              </a:cxn>
              <a:cxn ang="0">
                <a:pos x="298" y="234"/>
              </a:cxn>
              <a:cxn ang="0">
                <a:pos x="282" y="234"/>
              </a:cxn>
              <a:cxn ang="0">
                <a:pos x="274" y="234"/>
              </a:cxn>
              <a:cxn ang="0">
                <a:pos x="266" y="232"/>
              </a:cxn>
              <a:cxn ang="0">
                <a:pos x="234" y="232"/>
              </a:cxn>
              <a:cxn ang="0">
                <a:pos x="207" y="232"/>
              </a:cxn>
              <a:cxn ang="0">
                <a:pos x="200" y="232"/>
              </a:cxn>
              <a:cxn ang="0">
                <a:pos x="189" y="232"/>
              </a:cxn>
              <a:cxn ang="0">
                <a:pos x="162" y="232"/>
              </a:cxn>
              <a:cxn ang="0">
                <a:pos x="152" y="232"/>
              </a:cxn>
              <a:cxn ang="0">
                <a:pos x="147" y="232"/>
              </a:cxn>
              <a:cxn ang="0">
                <a:pos x="143" y="232"/>
              </a:cxn>
              <a:cxn ang="0">
                <a:pos x="138" y="232"/>
              </a:cxn>
              <a:cxn ang="0">
                <a:pos x="133" y="232"/>
              </a:cxn>
              <a:cxn ang="0">
                <a:pos x="128" y="232"/>
              </a:cxn>
              <a:cxn ang="0">
                <a:pos x="123" y="232"/>
              </a:cxn>
              <a:cxn ang="0">
                <a:pos x="119" y="232"/>
              </a:cxn>
              <a:cxn ang="0">
                <a:pos x="114" y="232"/>
              </a:cxn>
              <a:cxn ang="0">
                <a:pos x="109" y="232"/>
              </a:cxn>
              <a:cxn ang="0">
                <a:pos x="104" y="232"/>
              </a:cxn>
              <a:cxn ang="0">
                <a:pos x="99" y="232"/>
              </a:cxn>
              <a:cxn ang="0">
                <a:pos x="95" y="232"/>
              </a:cxn>
              <a:cxn ang="0">
                <a:pos x="90" y="232"/>
              </a:cxn>
              <a:cxn ang="0">
                <a:pos x="85" y="232"/>
              </a:cxn>
              <a:cxn ang="0">
                <a:pos x="80" y="232"/>
              </a:cxn>
              <a:cxn ang="0">
                <a:pos x="75" y="232"/>
              </a:cxn>
              <a:cxn ang="0">
                <a:pos x="71" y="232"/>
              </a:cxn>
              <a:cxn ang="0">
                <a:pos x="66" y="232"/>
              </a:cxn>
              <a:cxn ang="0">
                <a:pos x="61" y="232"/>
              </a:cxn>
              <a:cxn ang="0">
                <a:pos x="56" y="232"/>
              </a:cxn>
              <a:cxn ang="0">
                <a:pos x="51" y="232"/>
              </a:cxn>
              <a:cxn ang="0">
                <a:pos x="37" y="232"/>
              </a:cxn>
              <a:cxn ang="0">
                <a:pos x="34" y="234"/>
              </a:cxn>
              <a:cxn ang="0">
                <a:pos x="5" y="232"/>
              </a:cxn>
              <a:cxn ang="0">
                <a:pos x="0" y="232"/>
              </a:cxn>
              <a:cxn ang="0">
                <a:pos x="0" y="211"/>
              </a:cxn>
              <a:cxn ang="0">
                <a:pos x="0" y="203"/>
              </a:cxn>
              <a:cxn ang="0">
                <a:pos x="0" y="199"/>
              </a:cxn>
              <a:cxn ang="0">
                <a:pos x="0" y="194"/>
              </a:cxn>
              <a:cxn ang="0">
                <a:pos x="0" y="176"/>
              </a:cxn>
              <a:cxn ang="0">
                <a:pos x="0" y="155"/>
              </a:cxn>
              <a:cxn ang="0">
                <a:pos x="0" y="117"/>
              </a:cxn>
              <a:cxn ang="0">
                <a:pos x="0" y="104"/>
              </a:cxn>
              <a:cxn ang="0">
                <a:pos x="2" y="91"/>
              </a:cxn>
              <a:cxn ang="0">
                <a:pos x="0" y="43"/>
              </a:cxn>
              <a:cxn ang="0">
                <a:pos x="0" y="13"/>
              </a:cxn>
              <a:cxn ang="0">
                <a:pos x="0" y="0"/>
              </a:cxn>
              <a:cxn ang="0">
                <a:pos x="10" y="0"/>
              </a:cxn>
              <a:cxn ang="0">
                <a:pos x="80" y="2"/>
              </a:cxn>
              <a:cxn ang="0">
                <a:pos x="170" y="0"/>
              </a:cxn>
              <a:cxn ang="0">
                <a:pos x="253" y="40"/>
              </a:cxn>
            </a:cxnLst>
            <a:rect l="0" t="0" r="r" b="b"/>
            <a:pathLst>
              <a:path w="311" h="234">
                <a:moveTo>
                  <a:pt x="311" y="40"/>
                </a:moveTo>
                <a:lnTo>
                  <a:pt x="311" y="43"/>
                </a:lnTo>
                <a:lnTo>
                  <a:pt x="311" y="74"/>
                </a:lnTo>
                <a:lnTo>
                  <a:pt x="311" y="90"/>
                </a:lnTo>
                <a:lnTo>
                  <a:pt x="311" y="91"/>
                </a:lnTo>
                <a:lnTo>
                  <a:pt x="311" y="93"/>
                </a:lnTo>
                <a:lnTo>
                  <a:pt x="311" y="95"/>
                </a:lnTo>
                <a:lnTo>
                  <a:pt x="311" y="99"/>
                </a:lnTo>
                <a:lnTo>
                  <a:pt x="311" y="101"/>
                </a:lnTo>
                <a:lnTo>
                  <a:pt x="311" y="103"/>
                </a:lnTo>
                <a:lnTo>
                  <a:pt x="311" y="109"/>
                </a:lnTo>
                <a:lnTo>
                  <a:pt x="311" y="157"/>
                </a:lnTo>
                <a:lnTo>
                  <a:pt x="311" y="183"/>
                </a:lnTo>
                <a:lnTo>
                  <a:pt x="311" y="195"/>
                </a:lnTo>
                <a:lnTo>
                  <a:pt x="311" y="208"/>
                </a:lnTo>
                <a:lnTo>
                  <a:pt x="311" y="211"/>
                </a:lnTo>
                <a:lnTo>
                  <a:pt x="311" y="213"/>
                </a:lnTo>
                <a:lnTo>
                  <a:pt x="311" y="221"/>
                </a:lnTo>
                <a:lnTo>
                  <a:pt x="311" y="222"/>
                </a:lnTo>
                <a:lnTo>
                  <a:pt x="311" y="234"/>
                </a:lnTo>
                <a:lnTo>
                  <a:pt x="307" y="234"/>
                </a:lnTo>
                <a:lnTo>
                  <a:pt x="304" y="234"/>
                </a:lnTo>
                <a:lnTo>
                  <a:pt x="303" y="234"/>
                </a:lnTo>
                <a:lnTo>
                  <a:pt x="298" y="234"/>
                </a:lnTo>
                <a:lnTo>
                  <a:pt x="290" y="234"/>
                </a:lnTo>
                <a:lnTo>
                  <a:pt x="285" y="234"/>
                </a:lnTo>
                <a:lnTo>
                  <a:pt x="282" y="234"/>
                </a:lnTo>
                <a:lnTo>
                  <a:pt x="277" y="234"/>
                </a:lnTo>
                <a:lnTo>
                  <a:pt x="275" y="234"/>
                </a:lnTo>
                <a:lnTo>
                  <a:pt x="274" y="234"/>
                </a:lnTo>
                <a:lnTo>
                  <a:pt x="272" y="234"/>
                </a:lnTo>
                <a:lnTo>
                  <a:pt x="269" y="234"/>
                </a:lnTo>
                <a:lnTo>
                  <a:pt x="266" y="232"/>
                </a:lnTo>
                <a:lnTo>
                  <a:pt x="264" y="232"/>
                </a:lnTo>
                <a:lnTo>
                  <a:pt x="251" y="232"/>
                </a:lnTo>
                <a:lnTo>
                  <a:pt x="234" y="232"/>
                </a:lnTo>
                <a:lnTo>
                  <a:pt x="226" y="232"/>
                </a:lnTo>
                <a:lnTo>
                  <a:pt x="218" y="232"/>
                </a:lnTo>
                <a:lnTo>
                  <a:pt x="207" y="232"/>
                </a:lnTo>
                <a:lnTo>
                  <a:pt x="203" y="232"/>
                </a:lnTo>
                <a:lnTo>
                  <a:pt x="202" y="232"/>
                </a:lnTo>
                <a:lnTo>
                  <a:pt x="200" y="232"/>
                </a:lnTo>
                <a:lnTo>
                  <a:pt x="197" y="232"/>
                </a:lnTo>
                <a:lnTo>
                  <a:pt x="195" y="232"/>
                </a:lnTo>
                <a:lnTo>
                  <a:pt x="189" y="232"/>
                </a:lnTo>
                <a:lnTo>
                  <a:pt x="175" y="232"/>
                </a:lnTo>
                <a:lnTo>
                  <a:pt x="170" y="232"/>
                </a:lnTo>
                <a:lnTo>
                  <a:pt x="162" y="232"/>
                </a:lnTo>
                <a:lnTo>
                  <a:pt x="155" y="232"/>
                </a:lnTo>
                <a:lnTo>
                  <a:pt x="154" y="232"/>
                </a:lnTo>
                <a:lnTo>
                  <a:pt x="152" y="232"/>
                </a:lnTo>
                <a:lnTo>
                  <a:pt x="151" y="232"/>
                </a:lnTo>
                <a:lnTo>
                  <a:pt x="149" y="232"/>
                </a:lnTo>
                <a:lnTo>
                  <a:pt x="147" y="232"/>
                </a:lnTo>
                <a:lnTo>
                  <a:pt x="146" y="232"/>
                </a:lnTo>
                <a:lnTo>
                  <a:pt x="144" y="232"/>
                </a:lnTo>
                <a:lnTo>
                  <a:pt x="143" y="232"/>
                </a:lnTo>
                <a:lnTo>
                  <a:pt x="141" y="232"/>
                </a:lnTo>
                <a:lnTo>
                  <a:pt x="139" y="232"/>
                </a:lnTo>
                <a:lnTo>
                  <a:pt x="138" y="232"/>
                </a:lnTo>
                <a:lnTo>
                  <a:pt x="136" y="232"/>
                </a:lnTo>
                <a:lnTo>
                  <a:pt x="135" y="232"/>
                </a:lnTo>
                <a:lnTo>
                  <a:pt x="133" y="232"/>
                </a:lnTo>
                <a:lnTo>
                  <a:pt x="131" y="232"/>
                </a:lnTo>
                <a:lnTo>
                  <a:pt x="130" y="232"/>
                </a:lnTo>
                <a:lnTo>
                  <a:pt x="128" y="232"/>
                </a:lnTo>
                <a:lnTo>
                  <a:pt x="127" y="232"/>
                </a:lnTo>
                <a:lnTo>
                  <a:pt x="125" y="232"/>
                </a:lnTo>
                <a:lnTo>
                  <a:pt x="123" y="232"/>
                </a:lnTo>
                <a:lnTo>
                  <a:pt x="122" y="232"/>
                </a:lnTo>
                <a:lnTo>
                  <a:pt x="120" y="232"/>
                </a:lnTo>
                <a:lnTo>
                  <a:pt x="119" y="232"/>
                </a:lnTo>
                <a:lnTo>
                  <a:pt x="117" y="232"/>
                </a:lnTo>
                <a:lnTo>
                  <a:pt x="115" y="232"/>
                </a:lnTo>
                <a:lnTo>
                  <a:pt x="114" y="232"/>
                </a:lnTo>
                <a:lnTo>
                  <a:pt x="112" y="232"/>
                </a:lnTo>
                <a:lnTo>
                  <a:pt x="111" y="232"/>
                </a:lnTo>
                <a:lnTo>
                  <a:pt x="109" y="232"/>
                </a:lnTo>
                <a:lnTo>
                  <a:pt x="107" y="232"/>
                </a:lnTo>
                <a:lnTo>
                  <a:pt x="106" y="232"/>
                </a:lnTo>
                <a:lnTo>
                  <a:pt x="104" y="232"/>
                </a:lnTo>
                <a:lnTo>
                  <a:pt x="103" y="232"/>
                </a:lnTo>
                <a:lnTo>
                  <a:pt x="101" y="232"/>
                </a:lnTo>
                <a:lnTo>
                  <a:pt x="99" y="232"/>
                </a:lnTo>
                <a:lnTo>
                  <a:pt x="98" y="232"/>
                </a:lnTo>
                <a:lnTo>
                  <a:pt x="96" y="232"/>
                </a:lnTo>
                <a:lnTo>
                  <a:pt x="95" y="232"/>
                </a:lnTo>
                <a:lnTo>
                  <a:pt x="93" y="232"/>
                </a:lnTo>
                <a:lnTo>
                  <a:pt x="91" y="232"/>
                </a:lnTo>
                <a:lnTo>
                  <a:pt x="90" y="232"/>
                </a:lnTo>
                <a:lnTo>
                  <a:pt x="88" y="232"/>
                </a:lnTo>
                <a:lnTo>
                  <a:pt x="87" y="232"/>
                </a:lnTo>
                <a:lnTo>
                  <a:pt x="85" y="232"/>
                </a:lnTo>
                <a:lnTo>
                  <a:pt x="83" y="232"/>
                </a:lnTo>
                <a:lnTo>
                  <a:pt x="82" y="232"/>
                </a:lnTo>
                <a:lnTo>
                  <a:pt x="80" y="232"/>
                </a:lnTo>
                <a:lnTo>
                  <a:pt x="79" y="232"/>
                </a:lnTo>
                <a:lnTo>
                  <a:pt x="77" y="232"/>
                </a:lnTo>
                <a:lnTo>
                  <a:pt x="75" y="232"/>
                </a:lnTo>
                <a:lnTo>
                  <a:pt x="74" y="232"/>
                </a:lnTo>
                <a:lnTo>
                  <a:pt x="72" y="232"/>
                </a:lnTo>
                <a:lnTo>
                  <a:pt x="71" y="232"/>
                </a:lnTo>
                <a:lnTo>
                  <a:pt x="69" y="232"/>
                </a:lnTo>
                <a:lnTo>
                  <a:pt x="67" y="232"/>
                </a:lnTo>
                <a:lnTo>
                  <a:pt x="66" y="232"/>
                </a:lnTo>
                <a:lnTo>
                  <a:pt x="64" y="232"/>
                </a:lnTo>
                <a:lnTo>
                  <a:pt x="63" y="232"/>
                </a:lnTo>
                <a:lnTo>
                  <a:pt x="61" y="232"/>
                </a:lnTo>
                <a:lnTo>
                  <a:pt x="59" y="232"/>
                </a:lnTo>
                <a:lnTo>
                  <a:pt x="58" y="232"/>
                </a:lnTo>
                <a:lnTo>
                  <a:pt x="56" y="232"/>
                </a:lnTo>
                <a:lnTo>
                  <a:pt x="55" y="232"/>
                </a:lnTo>
                <a:lnTo>
                  <a:pt x="53" y="232"/>
                </a:lnTo>
                <a:lnTo>
                  <a:pt x="51" y="232"/>
                </a:lnTo>
                <a:lnTo>
                  <a:pt x="40" y="232"/>
                </a:lnTo>
                <a:lnTo>
                  <a:pt x="39" y="232"/>
                </a:lnTo>
                <a:lnTo>
                  <a:pt x="37" y="232"/>
                </a:lnTo>
                <a:lnTo>
                  <a:pt x="35" y="232"/>
                </a:lnTo>
                <a:lnTo>
                  <a:pt x="34" y="232"/>
                </a:lnTo>
                <a:lnTo>
                  <a:pt x="34" y="234"/>
                </a:lnTo>
                <a:lnTo>
                  <a:pt x="8" y="232"/>
                </a:lnTo>
                <a:lnTo>
                  <a:pt x="7" y="232"/>
                </a:lnTo>
                <a:lnTo>
                  <a:pt x="5" y="232"/>
                </a:lnTo>
                <a:lnTo>
                  <a:pt x="3" y="232"/>
                </a:lnTo>
                <a:lnTo>
                  <a:pt x="2" y="232"/>
                </a:lnTo>
                <a:lnTo>
                  <a:pt x="0" y="232"/>
                </a:lnTo>
                <a:lnTo>
                  <a:pt x="0" y="221"/>
                </a:lnTo>
                <a:lnTo>
                  <a:pt x="0" y="213"/>
                </a:lnTo>
                <a:lnTo>
                  <a:pt x="0" y="211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9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89"/>
                </a:lnTo>
                <a:lnTo>
                  <a:pt x="0" y="183"/>
                </a:lnTo>
                <a:lnTo>
                  <a:pt x="0" y="176"/>
                </a:lnTo>
                <a:lnTo>
                  <a:pt x="0" y="168"/>
                </a:lnTo>
                <a:lnTo>
                  <a:pt x="0" y="163"/>
                </a:lnTo>
                <a:lnTo>
                  <a:pt x="0" y="155"/>
                </a:lnTo>
                <a:lnTo>
                  <a:pt x="0" y="146"/>
                </a:lnTo>
                <a:lnTo>
                  <a:pt x="0" y="143"/>
                </a:lnTo>
                <a:lnTo>
                  <a:pt x="0" y="117"/>
                </a:lnTo>
                <a:lnTo>
                  <a:pt x="0" y="115"/>
                </a:lnTo>
                <a:lnTo>
                  <a:pt x="0" y="111"/>
                </a:lnTo>
                <a:lnTo>
                  <a:pt x="0" y="104"/>
                </a:lnTo>
                <a:lnTo>
                  <a:pt x="0" y="99"/>
                </a:lnTo>
                <a:lnTo>
                  <a:pt x="0" y="98"/>
                </a:lnTo>
                <a:lnTo>
                  <a:pt x="2" y="91"/>
                </a:lnTo>
                <a:lnTo>
                  <a:pt x="2" y="79"/>
                </a:lnTo>
                <a:lnTo>
                  <a:pt x="2" y="66"/>
                </a:lnTo>
                <a:lnTo>
                  <a:pt x="0" y="43"/>
                </a:lnTo>
                <a:lnTo>
                  <a:pt x="0" y="34"/>
                </a:lnTo>
                <a:lnTo>
                  <a:pt x="0" y="21"/>
                </a:lnTo>
                <a:lnTo>
                  <a:pt x="0" y="13"/>
                </a:lnTo>
                <a:lnTo>
                  <a:pt x="0" y="7"/>
                </a:lnTo>
                <a:lnTo>
                  <a:pt x="0" y="2"/>
                </a:lnTo>
                <a:lnTo>
                  <a:pt x="0" y="0"/>
                </a:lnTo>
                <a:lnTo>
                  <a:pt x="3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24" y="0"/>
                </a:lnTo>
                <a:lnTo>
                  <a:pt x="80" y="2"/>
                </a:lnTo>
                <a:lnTo>
                  <a:pt x="82" y="2"/>
                </a:lnTo>
                <a:lnTo>
                  <a:pt x="99" y="0"/>
                </a:lnTo>
                <a:lnTo>
                  <a:pt x="170" y="0"/>
                </a:lnTo>
                <a:lnTo>
                  <a:pt x="234" y="0"/>
                </a:lnTo>
                <a:lnTo>
                  <a:pt x="234" y="40"/>
                </a:lnTo>
                <a:lnTo>
                  <a:pt x="253" y="40"/>
                </a:lnTo>
                <a:lnTo>
                  <a:pt x="275" y="40"/>
                </a:lnTo>
                <a:lnTo>
                  <a:pt x="311" y="40"/>
                </a:lnTo>
                <a:close/>
              </a:path>
            </a:pathLst>
          </a:custGeom>
          <a:solidFill>
            <a:srgbClr val="C2519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36"/>
          <p:cNvSpPr>
            <a:spLocks/>
          </p:cNvSpPr>
          <p:nvPr/>
        </p:nvSpPr>
        <p:spPr bwMode="auto">
          <a:xfrm>
            <a:off x="4410076" y="3470276"/>
            <a:ext cx="679450" cy="284163"/>
          </a:xfrm>
          <a:custGeom>
            <a:avLst/>
            <a:gdLst/>
            <a:ahLst/>
            <a:cxnLst>
              <a:cxn ang="0">
                <a:pos x="244" y="19"/>
              </a:cxn>
              <a:cxn ang="0">
                <a:pos x="265" y="19"/>
              </a:cxn>
              <a:cxn ang="0">
                <a:pos x="296" y="19"/>
              </a:cxn>
              <a:cxn ang="0">
                <a:pos x="352" y="19"/>
              </a:cxn>
              <a:cxn ang="0">
                <a:pos x="425" y="19"/>
              </a:cxn>
              <a:cxn ang="0">
                <a:pos x="411" y="179"/>
              </a:cxn>
              <a:cxn ang="0">
                <a:pos x="380" y="179"/>
              </a:cxn>
              <a:cxn ang="0">
                <a:pos x="332" y="177"/>
              </a:cxn>
              <a:cxn ang="0">
                <a:pos x="257" y="177"/>
              </a:cxn>
              <a:cxn ang="0">
                <a:pos x="169" y="179"/>
              </a:cxn>
              <a:cxn ang="0">
                <a:pos x="166" y="169"/>
              </a:cxn>
              <a:cxn ang="0">
                <a:pos x="156" y="156"/>
              </a:cxn>
              <a:cxn ang="0">
                <a:pos x="152" y="152"/>
              </a:cxn>
              <a:cxn ang="0">
                <a:pos x="145" y="148"/>
              </a:cxn>
              <a:cxn ang="0">
                <a:pos x="144" y="145"/>
              </a:cxn>
              <a:cxn ang="0">
                <a:pos x="142" y="134"/>
              </a:cxn>
              <a:cxn ang="0">
                <a:pos x="136" y="128"/>
              </a:cxn>
              <a:cxn ang="0">
                <a:pos x="126" y="124"/>
              </a:cxn>
              <a:cxn ang="0">
                <a:pos x="123" y="120"/>
              </a:cxn>
              <a:cxn ang="0">
                <a:pos x="120" y="116"/>
              </a:cxn>
              <a:cxn ang="0">
                <a:pos x="110" y="113"/>
              </a:cxn>
              <a:cxn ang="0">
                <a:pos x="104" y="112"/>
              </a:cxn>
              <a:cxn ang="0">
                <a:pos x="97" y="99"/>
              </a:cxn>
              <a:cxn ang="0">
                <a:pos x="89" y="91"/>
              </a:cxn>
              <a:cxn ang="0">
                <a:pos x="81" y="84"/>
              </a:cxn>
              <a:cxn ang="0">
                <a:pos x="75" y="83"/>
              </a:cxn>
              <a:cxn ang="0">
                <a:pos x="64" y="84"/>
              </a:cxn>
              <a:cxn ang="0">
                <a:pos x="57" y="86"/>
              </a:cxn>
              <a:cxn ang="0">
                <a:pos x="54" y="86"/>
              </a:cxn>
              <a:cxn ang="0">
                <a:pos x="52" y="86"/>
              </a:cxn>
              <a:cxn ang="0">
                <a:pos x="48" y="81"/>
              </a:cxn>
              <a:cxn ang="0">
                <a:pos x="44" y="76"/>
              </a:cxn>
              <a:cxn ang="0">
                <a:pos x="40" y="73"/>
              </a:cxn>
              <a:cxn ang="0">
                <a:pos x="38" y="73"/>
              </a:cxn>
              <a:cxn ang="0">
                <a:pos x="36" y="75"/>
              </a:cxn>
              <a:cxn ang="0">
                <a:pos x="33" y="73"/>
              </a:cxn>
              <a:cxn ang="0">
                <a:pos x="32" y="75"/>
              </a:cxn>
              <a:cxn ang="0">
                <a:pos x="25" y="75"/>
              </a:cxn>
              <a:cxn ang="0">
                <a:pos x="22" y="73"/>
              </a:cxn>
              <a:cxn ang="0">
                <a:pos x="19" y="68"/>
              </a:cxn>
              <a:cxn ang="0">
                <a:pos x="14" y="70"/>
              </a:cxn>
              <a:cxn ang="0">
                <a:pos x="11" y="62"/>
              </a:cxn>
              <a:cxn ang="0">
                <a:pos x="12" y="56"/>
              </a:cxn>
              <a:cxn ang="0">
                <a:pos x="12" y="52"/>
              </a:cxn>
              <a:cxn ang="0">
                <a:pos x="8" y="44"/>
              </a:cxn>
              <a:cxn ang="0">
                <a:pos x="8" y="36"/>
              </a:cxn>
              <a:cxn ang="0">
                <a:pos x="9" y="36"/>
              </a:cxn>
              <a:cxn ang="0">
                <a:pos x="12" y="32"/>
              </a:cxn>
              <a:cxn ang="0">
                <a:pos x="9" y="25"/>
              </a:cxn>
              <a:cxn ang="0">
                <a:pos x="8" y="28"/>
              </a:cxn>
              <a:cxn ang="0">
                <a:pos x="6" y="35"/>
              </a:cxn>
              <a:cxn ang="0">
                <a:pos x="4" y="40"/>
              </a:cxn>
              <a:cxn ang="0">
                <a:pos x="3" y="41"/>
              </a:cxn>
              <a:cxn ang="0">
                <a:pos x="0" y="12"/>
              </a:cxn>
              <a:cxn ang="0">
                <a:pos x="20" y="0"/>
              </a:cxn>
              <a:cxn ang="0">
                <a:pos x="32" y="6"/>
              </a:cxn>
              <a:cxn ang="0">
                <a:pos x="59" y="19"/>
              </a:cxn>
              <a:cxn ang="0">
                <a:pos x="96" y="19"/>
              </a:cxn>
              <a:cxn ang="0">
                <a:pos x="140" y="19"/>
              </a:cxn>
            </a:cxnLst>
            <a:rect l="0" t="0" r="r" b="b"/>
            <a:pathLst>
              <a:path w="428" h="179">
                <a:moveTo>
                  <a:pt x="187" y="19"/>
                </a:moveTo>
                <a:lnTo>
                  <a:pt x="192" y="19"/>
                </a:lnTo>
                <a:lnTo>
                  <a:pt x="204" y="19"/>
                </a:lnTo>
                <a:lnTo>
                  <a:pt x="232" y="19"/>
                </a:lnTo>
                <a:lnTo>
                  <a:pt x="241" y="19"/>
                </a:lnTo>
                <a:lnTo>
                  <a:pt x="244" y="19"/>
                </a:lnTo>
                <a:lnTo>
                  <a:pt x="252" y="19"/>
                </a:lnTo>
                <a:lnTo>
                  <a:pt x="252" y="19"/>
                </a:lnTo>
                <a:lnTo>
                  <a:pt x="254" y="19"/>
                </a:lnTo>
                <a:lnTo>
                  <a:pt x="257" y="19"/>
                </a:lnTo>
                <a:lnTo>
                  <a:pt x="264" y="19"/>
                </a:lnTo>
                <a:lnTo>
                  <a:pt x="265" y="19"/>
                </a:lnTo>
                <a:lnTo>
                  <a:pt x="267" y="19"/>
                </a:lnTo>
                <a:lnTo>
                  <a:pt x="272" y="19"/>
                </a:lnTo>
                <a:lnTo>
                  <a:pt x="281" y="19"/>
                </a:lnTo>
                <a:lnTo>
                  <a:pt x="284" y="19"/>
                </a:lnTo>
                <a:lnTo>
                  <a:pt x="296" y="19"/>
                </a:lnTo>
                <a:lnTo>
                  <a:pt x="296" y="19"/>
                </a:lnTo>
                <a:lnTo>
                  <a:pt x="296" y="19"/>
                </a:lnTo>
                <a:lnTo>
                  <a:pt x="307" y="19"/>
                </a:lnTo>
                <a:lnTo>
                  <a:pt x="310" y="19"/>
                </a:lnTo>
                <a:lnTo>
                  <a:pt x="337" y="19"/>
                </a:lnTo>
                <a:lnTo>
                  <a:pt x="347" y="19"/>
                </a:lnTo>
                <a:lnTo>
                  <a:pt x="352" y="19"/>
                </a:lnTo>
                <a:lnTo>
                  <a:pt x="356" y="19"/>
                </a:lnTo>
                <a:lnTo>
                  <a:pt x="360" y="19"/>
                </a:lnTo>
                <a:lnTo>
                  <a:pt x="374" y="19"/>
                </a:lnTo>
                <a:lnTo>
                  <a:pt x="390" y="19"/>
                </a:lnTo>
                <a:lnTo>
                  <a:pt x="408" y="19"/>
                </a:lnTo>
                <a:lnTo>
                  <a:pt x="425" y="19"/>
                </a:lnTo>
                <a:lnTo>
                  <a:pt x="425" y="19"/>
                </a:lnTo>
                <a:lnTo>
                  <a:pt x="428" y="19"/>
                </a:lnTo>
                <a:lnTo>
                  <a:pt x="428" y="99"/>
                </a:lnTo>
                <a:lnTo>
                  <a:pt x="428" y="179"/>
                </a:lnTo>
                <a:lnTo>
                  <a:pt x="412" y="179"/>
                </a:lnTo>
                <a:lnTo>
                  <a:pt x="411" y="179"/>
                </a:lnTo>
                <a:lnTo>
                  <a:pt x="406" y="179"/>
                </a:lnTo>
                <a:lnTo>
                  <a:pt x="403" y="179"/>
                </a:lnTo>
                <a:lnTo>
                  <a:pt x="400" y="179"/>
                </a:lnTo>
                <a:lnTo>
                  <a:pt x="398" y="179"/>
                </a:lnTo>
                <a:lnTo>
                  <a:pt x="395" y="179"/>
                </a:lnTo>
                <a:lnTo>
                  <a:pt x="380" y="179"/>
                </a:lnTo>
                <a:lnTo>
                  <a:pt x="376" y="179"/>
                </a:lnTo>
                <a:lnTo>
                  <a:pt x="363" y="179"/>
                </a:lnTo>
                <a:lnTo>
                  <a:pt x="363" y="179"/>
                </a:lnTo>
                <a:lnTo>
                  <a:pt x="360" y="179"/>
                </a:lnTo>
                <a:lnTo>
                  <a:pt x="337" y="177"/>
                </a:lnTo>
                <a:lnTo>
                  <a:pt x="332" y="177"/>
                </a:lnTo>
                <a:lnTo>
                  <a:pt x="329" y="177"/>
                </a:lnTo>
                <a:lnTo>
                  <a:pt x="310" y="177"/>
                </a:lnTo>
                <a:lnTo>
                  <a:pt x="297" y="177"/>
                </a:lnTo>
                <a:lnTo>
                  <a:pt x="270" y="177"/>
                </a:lnTo>
                <a:lnTo>
                  <a:pt x="262" y="179"/>
                </a:lnTo>
                <a:lnTo>
                  <a:pt x="257" y="177"/>
                </a:lnTo>
                <a:lnTo>
                  <a:pt x="252" y="179"/>
                </a:lnTo>
                <a:lnTo>
                  <a:pt x="230" y="179"/>
                </a:lnTo>
                <a:lnTo>
                  <a:pt x="217" y="179"/>
                </a:lnTo>
                <a:lnTo>
                  <a:pt x="190" y="179"/>
                </a:lnTo>
                <a:lnTo>
                  <a:pt x="177" y="179"/>
                </a:lnTo>
                <a:lnTo>
                  <a:pt x="169" y="179"/>
                </a:lnTo>
                <a:lnTo>
                  <a:pt x="169" y="177"/>
                </a:lnTo>
                <a:lnTo>
                  <a:pt x="169" y="176"/>
                </a:lnTo>
                <a:lnTo>
                  <a:pt x="169" y="176"/>
                </a:lnTo>
                <a:lnTo>
                  <a:pt x="168" y="174"/>
                </a:lnTo>
                <a:lnTo>
                  <a:pt x="168" y="172"/>
                </a:lnTo>
                <a:lnTo>
                  <a:pt x="166" y="169"/>
                </a:lnTo>
                <a:lnTo>
                  <a:pt x="164" y="166"/>
                </a:lnTo>
                <a:lnTo>
                  <a:pt x="163" y="166"/>
                </a:lnTo>
                <a:lnTo>
                  <a:pt x="163" y="164"/>
                </a:lnTo>
                <a:lnTo>
                  <a:pt x="161" y="163"/>
                </a:lnTo>
                <a:lnTo>
                  <a:pt x="160" y="161"/>
                </a:lnTo>
                <a:lnTo>
                  <a:pt x="156" y="156"/>
                </a:lnTo>
                <a:lnTo>
                  <a:pt x="156" y="156"/>
                </a:lnTo>
                <a:lnTo>
                  <a:pt x="155" y="155"/>
                </a:lnTo>
                <a:lnTo>
                  <a:pt x="153" y="153"/>
                </a:lnTo>
                <a:lnTo>
                  <a:pt x="153" y="153"/>
                </a:lnTo>
                <a:lnTo>
                  <a:pt x="152" y="152"/>
                </a:lnTo>
                <a:lnTo>
                  <a:pt x="152" y="152"/>
                </a:lnTo>
                <a:lnTo>
                  <a:pt x="150" y="150"/>
                </a:lnTo>
                <a:lnTo>
                  <a:pt x="150" y="148"/>
                </a:lnTo>
                <a:lnTo>
                  <a:pt x="148" y="148"/>
                </a:lnTo>
                <a:lnTo>
                  <a:pt x="148" y="148"/>
                </a:lnTo>
                <a:lnTo>
                  <a:pt x="147" y="148"/>
                </a:lnTo>
                <a:lnTo>
                  <a:pt x="145" y="148"/>
                </a:lnTo>
                <a:lnTo>
                  <a:pt x="145" y="148"/>
                </a:lnTo>
                <a:lnTo>
                  <a:pt x="145" y="148"/>
                </a:lnTo>
                <a:lnTo>
                  <a:pt x="144" y="147"/>
                </a:lnTo>
                <a:lnTo>
                  <a:pt x="144" y="147"/>
                </a:lnTo>
                <a:lnTo>
                  <a:pt x="144" y="147"/>
                </a:lnTo>
                <a:lnTo>
                  <a:pt x="144" y="145"/>
                </a:lnTo>
                <a:lnTo>
                  <a:pt x="145" y="144"/>
                </a:lnTo>
                <a:lnTo>
                  <a:pt x="145" y="142"/>
                </a:lnTo>
                <a:lnTo>
                  <a:pt x="145" y="139"/>
                </a:lnTo>
                <a:lnTo>
                  <a:pt x="145" y="139"/>
                </a:lnTo>
                <a:lnTo>
                  <a:pt x="144" y="136"/>
                </a:lnTo>
                <a:lnTo>
                  <a:pt x="142" y="134"/>
                </a:lnTo>
                <a:lnTo>
                  <a:pt x="142" y="132"/>
                </a:lnTo>
                <a:lnTo>
                  <a:pt x="140" y="132"/>
                </a:lnTo>
                <a:lnTo>
                  <a:pt x="140" y="131"/>
                </a:lnTo>
                <a:lnTo>
                  <a:pt x="139" y="131"/>
                </a:lnTo>
                <a:lnTo>
                  <a:pt x="137" y="128"/>
                </a:lnTo>
                <a:lnTo>
                  <a:pt x="136" y="128"/>
                </a:lnTo>
                <a:lnTo>
                  <a:pt x="132" y="126"/>
                </a:lnTo>
                <a:lnTo>
                  <a:pt x="131" y="126"/>
                </a:lnTo>
                <a:lnTo>
                  <a:pt x="129" y="126"/>
                </a:lnTo>
                <a:lnTo>
                  <a:pt x="128" y="126"/>
                </a:lnTo>
                <a:lnTo>
                  <a:pt x="126" y="124"/>
                </a:lnTo>
                <a:lnTo>
                  <a:pt x="126" y="124"/>
                </a:lnTo>
                <a:lnTo>
                  <a:pt x="124" y="124"/>
                </a:lnTo>
                <a:lnTo>
                  <a:pt x="124" y="123"/>
                </a:lnTo>
                <a:lnTo>
                  <a:pt x="124" y="121"/>
                </a:lnTo>
                <a:lnTo>
                  <a:pt x="124" y="121"/>
                </a:lnTo>
                <a:lnTo>
                  <a:pt x="124" y="121"/>
                </a:lnTo>
                <a:lnTo>
                  <a:pt x="123" y="120"/>
                </a:lnTo>
                <a:lnTo>
                  <a:pt x="123" y="120"/>
                </a:lnTo>
                <a:lnTo>
                  <a:pt x="121" y="118"/>
                </a:lnTo>
                <a:lnTo>
                  <a:pt x="120" y="118"/>
                </a:lnTo>
                <a:lnTo>
                  <a:pt x="120" y="118"/>
                </a:lnTo>
                <a:lnTo>
                  <a:pt x="120" y="116"/>
                </a:lnTo>
                <a:lnTo>
                  <a:pt x="120" y="116"/>
                </a:lnTo>
                <a:lnTo>
                  <a:pt x="118" y="115"/>
                </a:lnTo>
                <a:lnTo>
                  <a:pt x="116" y="115"/>
                </a:lnTo>
                <a:lnTo>
                  <a:pt x="116" y="115"/>
                </a:lnTo>
                <a:lnTo>
                  <a:pt x="115" y="115"/>
                </a:lnTo>
                <a:lnTo>
                  <a:pt x="112" y="113"/>
                </a:lnTo>
                <a:lnTo>
                  <a:pt x="110" y="113"/>
                </a:lnTo>
                <a:lnTo>
                  <a:pt x="108" y="113"/>
                </a:lnTo>
                <a:lnTo>
                  <a:pt x="107" y="113"/>
                </a:lnTo>
                <a:lnTo>
                  <a:pt x="105" y="112"/>
                </a:lnTo>
                <a:lnTo>
                  <a:pt x="104" y="112"/>
                </a:lnTo>
                <a:lnTo>
                  <a:pt x="104" y="112"/>
                </a:lnTo>
                <a:lnTo>
                  <a:pt x="104" y="112"/>
                </a:lnTo>
                <a:lnTo>
                  <a:pt x="104" y="108"/>
                </a:lnTo>
                <a:lnTo>
                  <a:pt x="102" y="107"/>
                </a:lnTo>
                <a:lnTo>
                  <a:pt x="100" y="105"/>
                </a:lnTo>
                <a:lnTo>
                  <a:pt x="99" y="102"/>
                </a:lnTo>
                <a:lnTo>
                  <a:pt x="99" y="100"/>
                </a:lnTo>
                <a:lnTo>
                  <a:pt x="97" y="99"/>
                </a:lnTo>
                <a:lnTo>
                  <a:pt x="97" y="97"/>
                </a:lnTo>
                <a:lnTo>
                  <a:pt x="96" y="96"/>
                </a:lnTo>
                <a:lnTo>
                  <a:pt x="94" y="96"/>
                </a:lnTo>
                <a:lnTo>
                  <a:pt x="92" y="94"/>
                </a:lnTo>
                <a:lnTo>
                  <a:pt x="91" y="94"/>
                </a:lnTo>
                <a:lnTo>
                  <a:pt x="89" y="91"/>
                </a:lnTo>
                <a:lnTo>
                  <a:pt x="88" y="91"/>
                </a:lnTo>
                <a:lnTo>
                  <a:pt x="86" y="88"/>
                </a:lnTo>
                <a:lnTo>
                  <a:pt x="86" y="86"/>
                </a:lnTo>
                <a:lnTo>
                  <a:pt x="86" y="86"/>
                </a:lnTo>
                <a:lnTo>
                  <a:pt x="84" y="86"/>
                </a:lnTo>
                <a:lnTo>
                  <a:pt x="81" y="84"/>
                </a:lnTo>
                <a:lnTo>
                  <a:pt x="80" y="84"/>
                </a:lnTo>
                <a:lnTo>
                  <a:pt x="78" y="83"/>
                </a:lnTo>
                <a:lnTo>
                  <a:pt x="76" y="83"/>
                </a:lnTo>
                <a:lnTo>
                  <a:pt x="76" y="83"/>
                </a:lnTo>
                <a:lnTo>
                  <a:pt x="75" y="83"/>
                </a:lnTo>
                <a:lnTo>
                  <a:pt x="75" y="83"/>
                </a:lnTo>
                <a:lnTo>
                  <a:pt x="70" y="83"/>
                </a:lnTo>
                <a:lnTo>
                  <a:pt x="70" y="83"/>
                </a:lnTo>
                <a:lnTo>
                  <a:pt x="67" y="83"/>
                </a:lnTo>
                <a:lnTo>
                  <a:pt x="65" y="83"/>
                </a:lnTo>
                <a:lnTo>
                  <a:pt x="65" y="83"/>
                </a:lnTo>
                <a:lnTo>
                  <a:pt x="64" y="84"/>
                </a:lnTo>
                <a:lnTo>
                  <a:pt x="62" y="84"/>
                </a:lnTo>
                <a:lnTo>
                  <a:pt x="62" y="84"/>
                </a:lnTo>
                <a:lnTo>
                  <a:pt x="60" y="84"/>
                </a:lnTo>
                <a:lnTo>
                  <a:pt x="60" y="86"/>
                </a:lnTo>
                <a:lnTo>
                  <a:pt x="59" y="86"/>
                </a:lnTo>
                <a:lnTo>
                  <a:pt x="57" y="86"/>
                </a:lnTo>
                <a:lnTo>
                  <a:pt x="57" y="86"/>
                </a:lnTo>
                <a:lnTo>
                  <a:pt x="57" y="86"/>
                </a:lnTo>
                <a:lnTo>
                  <a:pt x="57" y="86"/>
                </a:lnTo>
                <a:lnTo>
                  <a:pt x="56" y="86"/>
                </a:lnTo>
                <a:lnTo>
                  <a:pt x="56" y="86"/>
                </a:lnTo>
                <a:lnTo>
                  <a:pt x="54" y="86"/>
                </a:lnTo>
                <a:lnTo>
                  <a:pt x="54" y="84"/>
                </a:lnTo>
                <a:lnTo>
                  <a:pt x="54" y="84"/>
                </a:lnTo>
                <a:lnTo>
                  <a:pt x="52" y="84"/>
                </a:lnTo>
                <a:lnTo>
                  <a:pt x="52" y="84"/>
                </a:lnTo>
                <a:lnTo>
                  <a:pt x="52" y="84"/>
                </a:lnTo>
                <a:lnTo>
                  <a:pt x="52" y="86"/>
                </a:lnTo>
                <a:lnTo>
                  <a:pt x="51" y="86"/>
                </a:lnTo>
                <a:lnTo>
                  <a:pt x="51" y="86"/>
                </a:lnTo>
                <a:lnTo>
                  <a:pt x="51" y="84"/>
                </a:lnTo>
                <a:lnTo>
                  <a:pt x="49" y="83"/>
                </a:lnTo>
                <a:lnTo>
                  <a:pt x="49" y="81"/>
                </a:lnTo>
                <a:lnTo>
                  <a:pt x="48" y="81"/>
                </a:lnTo>
                <a:lnTo>
                  <a:pt x="48" y="81"/>
                </a:lnTo>
                <a:lnTo>
                  <a:pt x="48" y="81"/>
                </a:lnTo>
                <a:lnTo>
                  <a:pt x="48" y="81"/>
                </a:lnTo>
                <a:lnTo>
                  <a:pt x="46" y="80"/>
                </a:lnTo>
                <a:lnTo>
                  <a:pt x="46" y="76"/>
                </a:lnTo>
                <a:lnTo>
                  <a:pt x="44" y="76"/>
                </a:lnTo>
                <a:lnTo>
                  <a:pt x="43" y="76"/>
                </a:lnTo>
                <a:lnTo>
                  <a:pt x="43" y="76"/>
                </a:lnTo>
                <a:lnTo>
                  <a:pt x="43" y="75"/>
                </a:lnTo>
                <a:lnTo>
                  <a:pt x="41" y="75"/>
                </a:lnTo>
                <a:lnTo>
                  <a:pt x="40" y="73"/>
                </a:lnTo>
                <a:lnTo>
                  <a:pt x="40" y="73"/>
                </a:lnTo>
                <a:lnTo>
                  <a:pt x="40" y="73"/>
                </a:lnTo>
                <a:lnTo>
                  <a:pt x="38" y="72"/>
                </a:lnTo>
                <a:lnTo>
                  <a:pt x="38" y="72"/>
                </a:lnTo>
                <a:lnTo>
                  <a:pt x="38" y="72"/>
                </a:lnTo>
                <a:lnTo>
                  <a:pt x="38" y="73"/>
                </a:lnTo>
                <a:lnTo>
                  <a:pt x="38" y="73"/>
                </a:lnTo>
                <a:lnTo>
                  <a:pt x="38" y="73"/>
                </a:lnTo>
                <a:lnTo>
                  <a:pt x="36" y="73"/>
                </a:lnTo>
                <a:lnTo>
                  <a:pt x="36" y="75"/>
                </a:lnTo>
                <a:lnTo>
                  <a:pt x="36" y="75"/>
                </a:lnTo>
                <a:lnTo>
                  <a:pt x="36" y="75"/>
                </a:lnTo>
                <a:lnTo>
                  <a:pt x="36" y="75"/>
                </a:lnTo>
                <a:lnTo>
                  <a:pt x="35" y="73"/>
                </a:lnTo>
                <a:lnTo>
                  <a:pt x="35" y="73"/>
                </a:lnTo>
                <a:lnTo>
                  <a:pt x="35" y="73"/>
                </a:lnTo>
                <a:lnTo>
                  <a:pt x="35" y="73"/>
                </a:lnTo>
                <a:lnTo>
                  <a:pt x="33" y="73"/>
                </a:lnTo>
                <a:lnTo>
                  <a:pt x="33" y="73"/>
                </a:lnTo>
                <a:lnTo>
                  <a:pt x="33" y="73"/>
                </a:lnTo>
                <a:lnTo>
                  <a:pt x="33" y="73"/>
                </a:lnTo>
                <a:lnTo>
                  <a:pt x="32" y="73"/>
                </a:lnTo>
                <a:lnTo>
                  <a:pt x="32" y="75"/>
                </a:lnTo>
                <a:lnTo>
                  <a:pt x="32" y="75"/>
                </a:lnTo>
                <a:lnTo>
                  <a:pt x="32" y="75"/>
                </a:lnTo>
                <a:lnTo>
                  <a:pt x="30" y="75"/>
                </a:lnTo>
                <a:lnTo>
                  <a:pt x="30" y="73"/>
                </a:lnTo>
                <a:lnTo>
                  <a:pt x="28" y="75"/>
                </a:lnTo>
                <a:lnTo>
                  <a:pt x="28" y="75"/>
                </a:lnTo>
                <a:lnTo>
                  <a:pt x="27" y="75"/>
                </a:lnTo>
                <a:lnTo>
                  <a:pt x="25" y="75"/>
                </a:lnTo>
                <a:lnTo>
                  <a:pt x="25" y="75"/>
                </a:lnTo>
                <a:lnTo>
                  <a:pt x="25" y="76"/>
                </a:lnTo>
                <a:lnTo>
                  <a:pt x="25" y="76"/>
                </a:lnTo>
                <a:lnTo>
                  <a:pt x="25" y="76"/>
                </a:lnTo>
                <a:lnTo>
                  <a:pt x="24" y="76"/>
                </a:lnTo>
                <a:lnTo>
                  <a:pt x="22" y="73"/>
                </a:lnTo>
                <a:lnTo>
                  <a:pt x="22" y="73"/>
                </a:lnTo>
                <a:lnTo>
                  <a:pt x="22" y="72"/>
                </a:lnTo>
                <a:lnTo>
                  <a:pt x="20" y="70"/>
                </a:lnTo>
                <a:lnTo>
                  <a:pt x="20" y="68"/>
                </a:lnTo>
                <a:lnTo>
                  <a:pt x="20" y="68"/>
                </a:lnTo>
                <a:lnTo>
                  <a:pt x="19" y="68"/>
                </a:lnTo>
                <a:lnTo>
                  <a:pt x="17" y="68"/>
                </a:lnTo>
                <a:lnTo>
                  <a:pt x="16" y="70"/>
                </a:lnTo>
                <a:lnTo>
                  <a:pt x="16" y="70"/>
                </a:lnTo>
                <a:lnTo>
                  <a:pt x="16" y="70"/>
                </a:lnTo>
                <a:lnTo>
                  <a:pt x="16" y="70"/>
                </a:lnTo>
                <a:lnTo>
                  <a:pt x="14" y="70"/>
                </a:lnTo>
                <a:lnTo>
                  <a:pt x="12" y="70"/>
                </a:lnTo>
                <a:lnTo>
                  <a:pt x="12" y="68"/>
                </a:lnTo>
                <a:lnTo>
                  <a:pt x="11" y="67"/>
                </a:lnTo>
                <a:lnTo>
                  <a:pt x="11" y="65"/>
                </a:lnTo>
                <a:lnTo>
                  <a:pt x="11" y="64"/>
                </a:lnTo>
                <a:lnTo>
                  <a:pt x="11" y="62"/>
                </a:lnTo>
                <a:lnTo>
                  <a:pt x="11" y="62"/>
                </a:lnTo>
                <a:lnTo>
                  <a:pt x="12" y="60"/>
                </a:lnTo>
                <a:lnTo>
                  <a:pt x="12" y="59"/>
                </a:lnTo>
                <a:lnTo>
                  <a:pt x="12" y="59"/>
                </a:lnTo>
                <a:lnTo>
                  <a:pt x="12" y="57"/>
                </a:lnTo>
                <a:lnTo>
                  <a:pt x="12" y="56"/>
                </a:lnTo>
                <a:lnTo>
                  <a:pt x="11" y="54"/>
                </a:lnTo>
                <a:lnTo>
                  <a:pt x="11" y="54"/>
                </a:lnTo>
                <a:lnTo>
                  <a:pt x="11" y="54"/>
                </a:lnTo>
                <a:lnTo>
                  <a:pt x="12" y="54"/>
                </a:lnTo>
                <a:lnTo>
                  <a:pt x="12" y="54"/>
                </a:lnTo>
                <a:lnTo>
                  <a:pt x="12" y="52"/>
                </a:lnTo>
                <a:lnTo>
                  <a:pt x="12" y="52"/>
                </a:lnTo>
                <a:lnTo>
                  <a:pt x="12" y="52"/>
                </a:lnTo>
                <a:lnTo>
                  <a:pt x="12" y="51"/>
                </a:lnTo>
                <a:lnTo>
                  <a:pt x="12" y="51"/>
                </a:lnTo>
                <a:lnTo>
                  <a:pt x="11" y="49"/>
                </a:lnTo>
                <a:lnTo>
                  <a:pt x="8" y="44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8" y="38"/>
                </a:lnTo>
                <a:lnTo>
                  <a:pt x="8" y="36"/>
                </a:lnTo>
                <a:lnTo>
                  <a:pt x="8" y="36"/>
                </a:lnTo>
                <a:lnTo>
                  <a:pt x="8" y="36"/>
                </a:lnTo>
                <a:lnTo>
                  <a:pt x="8" y="38"/>
                </a:lnTo>
                <a:lnTo>
                  <a:pt x="8" y="38"/>
                </a:lnTo>
                <a:lnTo>
                  <a:pt x="9" y="38"/>
                </a:lnTo>
                <a:lnTo>
                  <a:pt x="9" y="36"/>
                </a:lnTo>
                <a:lnTo>
                  <a:pt x="9" y="36"/>
                </a:lnTo>
                <a:lnTo>
                  <a:pt x="9" y="36"/>
                </a:lnTo>
                <a:lnTo>
                  <a:pt x="11" y="36"/>
                </a:lnTo>
                <a:lnTo>
                  <a:pt x="11" y="35"/>
                </a:lnTo>
                <a:lnTo>
                  <a:pt x="12" y="35"/>
                </a:lnTo>
                <a:lnTo>
                  <a:pt x="12" y="35"/>
                </a:lnTo>
                <a:lnTo>
                  <a:pt x="12" y="32"/>
                </a:lnTo>
                <a:lnTo>
                  <a:pt x="12" y="32"/>
                </a:lnTo>
                <a:lnTo>
                  <a:pt x="12" y="30"/>
                </a:lnTo>
                <a:lnTo>
                  <a:pt x="11" y="28"/>
                </a:lnTo>
                <a:lnTo>
                  <a:pt x="9" y="27"/>
                </a:lnTo>
                <a:lnTo>
                  <a:pt x="9" y="25"/>
                </a:lnTo>
                <a:lnTo>
                  <a:pt x="9" y="25"/>
                </a:lnTo>
                <a:lnTo>
                  <a:pt x="9" y="27"/>
                </a:lnTo>
                <a:lnTo>
                  <a:pt x="8" y="27"/>
                </a:lnTo>
                <a:lnTo>
                  <a:pt x="8" y="28"/>
                </a:lnTo>
                <a:lnTo>
                  <a:pt x="8" y="28"/>
                </a:lnTo>
                <a:lnTo>
                  <a:pt x="8" y="28"/>
                </a:lnTo>
                <a:lnTo>
                  <a:pt x="8" y="28"/>
                </a:lnTo>
                <a:lnTo>
                  <a:pt x="6" y="30"/>
                </a:lnTo>
                <a:lnTo>
                  <a:pt x="6" y="32"/>
                </a:lnTo>
                <a:lnTo>
                  <a:pt x="6" y="32"/>
                </a:lnTo>
                <a:lnTo>
                  <a:pt x="6" y="33"/>
                </a:lnTo>
                <a:lnTo>
                  <a:pt x="6" y="35"/>
                </a:lnTo>
                <a:lnTo>
                  <a:pt x="6" y="35"/>
                </a:lnTo>
                <a:lnTo>
                  <a:pt x="6" y="35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0"/>
                </a:lnTo>
                <a:lnTo>
                  <a:pt x="4" y="41"/>
                </a:lnTo>
                <a:lnTo>
                  <a:pt x="3" y="41"/>
                </a:lnTo>
                <a:lnTo>
                  <a:pt x="3" y="43"/>
                </a:lnTo>
                <a:lnTo>
                  <a:pt x="0" y="43"/>
                </a:lnTo>
                <a:lnTo>
                  <a:pt x="0" y="43"/>
                </a:lnTo>
                <a:lnTo>
                  <a:pt x="0" y="30"/>
                </a:lnTo>
                <a:lnTo>
                  <a:pt x="0" y="25"/>
                </a:lnTo>
                <a:lnTo>
                  <a:pt x="0" y="12"/>
                </a:lnTo>
                <a:lnTo>
                  <a:pt x="0" y="0"/>
                </a:lnTo>
                <a:lnTo>
                  <a:pt x="3" y="0"/>
                </a:lnTo>
                <a:lnTo>
                  <a:pt x="3" y="0"/>
                </a:lnTo>
                <a:lnTo>
                  <a:pt x="12" y="0"/>
                </a:lnTo>
                <a:lnTo>
                  <a:pt x="14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7" y="0"/>
                </a:lnTo>
                <a:lnTo>
                  <a:pt x="27" y="6"/>
                </a:lnTo>
                <a:lnTo>
                  <a:pt x="30" y="6"/>
                </a:lnTo>
                <a:lnTo>
                  <a:pt x="32" y="6"/>
                </a:lnTo>
                <a:lnTo>
                  <a:pt x="35" y="6"/>
                </a:lnTo>
                <a:lnTo>
                  <a:pt x="40" y="6"/>
                </a:lnTo>
                <a:lnTo>
                  <a:pt x="40" y="6"/>
                </a:lnTo>
                <a:lnTo>
                  <a:pt x="40" y="20"/>
                </a:lnTo>
                <a:lnTo>
                  <a:pt x="41" y="20"/>
                </a:lnTo>
                <a:lnTo>
                  <a:pt x="59" y="19"/>
                </a:lnTo>
                <a:lnTo>
                  <a:pt x="68" y="19"/>
                </a:lnTo>
                <a:lnTo>
                  <a:pt x="76" y="19"/>
                </a:lnTo>
                <a:lnTo>
                  <a:pt x="81" y="19"/>
                </a:lnTo>
                <a:lnTo>
                  <a:pt x="86" y="19"/>
                </a:lnTo>
                <a:lnTo>
                  <a:pt x="88" y="19"/>
                </a:lnTo>
                <a:lnTo>
                  <a:pt x="96" y="19"/>
                </a:lnTo>
                <a:lnTo>
                  <a:pt x="99" y="19"/>
                </a:lnTo>
                <a:lnTo>
                  <a:pt x="104" y="19"/>
                </a:lnTo>
                <a:lnTo>
                  <a:pt x="112" y="19"/>
                </a:lnTo>
                <a:lnTo>
                  <a:pt x="124" y="19"/>
                </a:lnTo>
                <a:lnTo>
                  <a:pt x="136" y="19"/>
                </a:lnTo>
                <a:lnTo>
                  <a:pt x="140" y="19"/>
                </a:lnTo>
                <a:lnTo>
                  <a:pt x="161" y="19"/>
                </a:lnTo>
                <a:lnTo>
                  <a:pt x="164" y="19"/>
                </a:lnTo>
                <a:lnTo>
                  <a:pt x="169" y="19"/>
                </a:lnTo>
                <a:lnTo>
                  <a:pt x="187" y="19"/>
                </a:lnTo>
                <a:lnTo>
                  <a:pt x="187" y="19"/>
                </a:lnTo>
                <a:close/>
              </a:path>
            </a:pathLst>
          </a:custGeom>
          <a:solidFill>
            <a:srgbClr val="EDA2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37"/>
          <p:cNvSpPr>
            <a:spLocks/>
          </p:cNvSpPr>
          <p:nvPr/>
        </p:nvSpPr>
        <p:spPr bwMode="auto">
          <a:xfrm>
            <a:off x="2898776" y="5737226"/>
            <a:ext cx="382588" cy="490538"/>
          </a:xfrm>
          <a:custGeom>
            <a:avLst/>
            <a:gdLst/>
            <a:ahLst/>
            <a:cxnLst>
              <a:cxn ang="0">
                <a:pos x="232" y="10"/>
              </a:cxn>
              <a:cxn ang="0">
                <a:pos x="232" y="21"/>
              </a:cxn>
              <a:cxn ang="0">
                <a:pos x="232" y="32"/>
              </a:cxn>
              <a:cxn ang="0">
                <a:pos x="232" y="43"/>
              </a:cxn>
              <a:cxn ang="0">
                <a:pos x="232" y="55"/>
              </a:cxn>
              <a:cxn ang="0">
                <a:pos x="232" y="66"/>
              </a:cxn>
              <a:cxn ang="0">
                <a:pos x="232" y="77"/>
              </a:cxn>
              <a:cxn ang="0">
                <a:pos x="232" y="88"/>
              </a:cxn>
              <a:cxn ang="0">
                <a:pos x="232" y="99"/>
              </a:cxn>
              <a:cxn ang="0">
                <a:pos x="232" y="111"/>
              </a:cxn>
              <a:cxn ang="0">
                <a:pos x="232" y="122"/>
              </a:cxn>
              <a:cxn ang="0">
                <a:pos x="232" y="133"/>
              </a:cxn>
              <a:cxn ang="0">
                <a:pos x="232" y="144"/>
              </a:cxn>
              <a:cxn ang="0">
                <a:pos x="233" y="154"/>
              </a:cxn>
              <a:cxn ang="0">
                <a:pos x="241" y="157"/>
              </a:cxn>
              <a:cxn ang="0">
                <a:pos x="241" y="168"/>
              </a:cxn>
              <a:cxn ang="0">
                <a:pos x="241" y="179"/>
              </a:cxn>
              <a:cxn ang="0">
                <a:pos x="241" y="191"/>
              </a:cxn>
              <a:cxn ang="0">
                <a:pos x="241" y="202"/>
              </a:cxn>
              <a:cxn ang="0">
                <a:pos x="241" y="213"/>
              </a:cxn>
              <a:cxn ang="0">
                <a:pos x="241" y="224"/>
              </a:cxn>
              <a:cxn ang="0">
                <a:pos x="241" y="235"/>
              </a:cxn>
              <a:cxn ang="0">
                <a:pos x="240" y="245"/>
              </a:cxn>
              <a:cxn ang="0">
                <a:pos x="240" y="256"/>
              </a:cxn>
              <a:cxn ang="0">
                <a:pos x="208" y="309"/>
              </a:cxn>
              <a:cxn ang="0">
                <a:pos x="137" y="309"/>
              </a:cxn>
              <a:cxn ang="0">
                <a:pos x="52" y="309"/>
              </a:cxn>
              <a:cxn ang="0">
                <a:pos x="11" y="309"/>
              </a:cxn>
              <a:cxn ang="0">
                <a:pos x="11" y="223"/>
              </a:cxn>
              <a:cxn ang="0">
                <a:pos x="11" y="211"/>
              </a:cxn>
              <a:cxn ang="0">
                <a:pos x="11" y="200"/>
              </a:cxn>
              <a:cxn ang="0">
                <a:pos x="11" y="189"/>
              </a:cxn>
              <a:cxn ang="0">
                <a:pos x="11" y="178"/>
              </a:cxn>
              <a:cxn ang="0">
                <a:pos x="11" y="167"/>
              </a:cxn>
              <a:cxn ang="0">
                <a:pos x="11" y="155"/>
              </a:cxn>
              <a:cxn ang="0">
                <a:pos x="1" y="154"/>
              </a:cxn>
              <a:cxn ang="0">
                <a:pos x="0" y="144"/>
              </a:cxn>
              <a:cxn ang="0">
                <a:pos x="0" y="133"/>
              </a:cxn>
              <a:cxn ang="0">
                <a:pos x="0" y="66"/>
              </a:cxn>
              <a:cxn ang="0">
                <a:pos x="0" y="55"/>
              </a:cxn>
              <a:cxn ang="0">
                <a:pos x="0" y="43"/>
              </a:cxn>
              <a:cxn ang="0">
                <a:pos x="0" y="32"/>
              </a:cxn>
              <a:cxn ang="0">
                <a:pos x="0" y="21"/>
              </a:cxn>
              <a:cxn ang="0">
                <a:pos x="0" y="10"/>
              </a:cxn>
              <a:cxn ang="0">
                <a:pos x="1" y="0"/>
              </a:cxn>
              <a:cxn ang="0">
                <a:pos x="12" y="0"/>
              </a:cxn>
              <a:cxn ang="0">
                <a:pos x="24" y="0"/>
              </a:cxn>
              <a:cxn ang="0">
                <a:pos x="59" y="0"/>
              </a:cxn>
              <a:cxn ang="0">
                <a:pos x="105" y="0"/>
              </a:cxn>
              <a:cxn ang="0">
                <a:pos x="116" y="0"/>
              </a:cxn>
              <a:cxn ang="0">
                <a:pos x="128" y="0"/>
              </a:cxn>
              <a:cxn ang="0">
                <a:pos x="139" y="0"/>
              </a:cxn>
              <a:cxn ang="0">
                <a:pos x="150" y="0"/>
              </a:cxn>
              <a:cxn ang="0">
                <a:pos x="161" y="0"/>
              </a:cxn>
              <a:cxn ang="0">
                <a:pos x="172" y="0"/>
              </a:cxn>
              <a:cxn ang="0">
                <a:pos x="184" y="0"/>
              </a:cxn>
              <a:cxn ang="0">
                <a:pos x="195" y="0"/>
              </a:cxn>
              <a:cxn ang="0">
                <a:pos x="206" y="0"/>
              </a:cxn>
              <a:cxn ang="0">
                <a:pos x="217" y="0"/>
              </a:cxn>
              <a:cxn ang="0">
                <a:pos x="228" y="0"/>
              </a:cxn>
            </a:cxnLst>
            <a:rect l="0" t="0" r="r" b="b"/>
            <a:pathLst>
              <a:path w="241" h="309">
                <a:moveTo>
                  <a:pt x="232" y="0"/>
                </a:moveTo>
                <a:lnTo>
                  <a:pt x="232" y="2"/>
                </a:lnTo>
                <a:lnTo>
                  <a:pt x="232" y="3"/>
                </a:lnTo>
                <a:lnTo>
                  <a:pt x="232" y="5"/>
                </a:lnTo>
                <a:lnTo>
                  <a:pt x="232" y="7"/>
                </a:lnTo>
                <a:lnTo>
                  <a:pt x="232" y="8"/>
                </a:lnTo>
                <a:lnTo>
                  <a:pt x="232" y="10"/>
                </a:lnTo>
                <a:lnTo>
                  <a:pt x="232" y="11"/>
                </a:lnTo>
                <a:lnTo>
                  <a:pt x="232" y="13"/>
                </a:lnTo>
                <a:lnTo>
                  <a:pt x="232" y="15"/>
                </a:lnTo>
                <a:lnTo>
                  <a:pt x="232" y="16"/>
                </a:lnTo>
                <a:lnTo>
                  <a:pt x="232" y="18"/>
                </a:lnTo>
                <a:lnTo>
                  <a:pt x="232" y="19"/>
                </a:lnTo>
                <a:lnTo>
                  <a:pt x="232" y="21"/>
                </a:lnTo>
                <a:lnTo>
                  <a:pt x="232" y="23"/>
                </a:lnTo>
                <a:lnTo>
                  <a:pt x="232" y="24"/>
                </a:lnTo>
                <a:lnTo>
                  <a:pt x="232" y="26"/>
                </a:lnTo>
                <a:lnTo>
                  <a:pt x="232" y="27"/>
                </a:lnTo>
                <a:lnTo>
                  <a:pt x="232" y="29"/>
                </a:lnTo>
                <a:lnTo>
                  <a:pt x="232" y="31"/>
                </a:lnTo>
                <a:lnTo>
                  <a:pt x="232" y="32"/>
                </a:lnTo>
                <a:lnTo>
                  <a:pt x="232" y="34"/>
                </a:lnTo>
                <a:lnTo>
                  <a:pt x="232" y="35"/>
                </a:lnTo>
                <a:lnTo>
                  <a:pt x="232" y="37"/>
                </a:lnTo>
                <a:lnTo>
                  <a:pt x="232" y="39"/>
                </a:lnTo>
                <a:lnTo>
                  <a:pt x="232" y="40"/>
                </a:lnTo>
                <a:lnTo>
                  <a:pt x="232" y="42"/>
                </a:lnTo>
                <a:lnTo>
                  <a:pt x="232" y="43"/>
                </a:lnTo>
                <a:lnTo>
                  <a:pt x="232" y="45"/>
                </a:lnTo>
                <a:lnTo>
                  <a:pt x="232" y="47"/>
                </a:lnTo>
                <a:lnTo>
                  <a:pt x="232" y="48"/>
                </a:lnTo>
                <a:lnTo>
                  <a:pt x="232" y="50"/>
                </a:lnTo>
                <a:lnTo>
                  <a:pt x="232" y="51"/>
                </a:lnTo>
                <a:lnTo>
                  <a:pt x="232" y="53"/>
                </a:lnTo>
                <a:lnTo>
                  <a:pt x="232" y="55"/>
                </a:lnTo>
                <a:lnTo>
                  <a:pt x="232" y="56"/>
                </a:lnTo>
                <a:lnTo>
                  <a:pt x="232" y="58"/>
                </a:lnTo>
                <a:lnTo>
                  <a:pt x="232" y="59"/>
                </a:lnTo>
                <a:lnTo>
                  <a:pt x="232" y="61"/>
                </a:lnTo>
                <a:lnTo>
                  <a:pt x="232" y="63"/>
                </a:lnTo>
                <a:lnTo>
                  <a:pt x="232" y="64"/>
                </a:lnTo>
                <a:lnTo>
                  <a:pt x="232" y="66"/>
                </a:lnTo>
                <a:lnTo>
                  <a:pt x="232" y="67"/>
                </a:lnTo>
                <a:lnTo>
                  <a:pt x="232" y="69"/>
                </a:lnTo>
                <a:lnTo>
                  <a:pt x="232" y="71"/>
                </a:lnTo>
                <a:lnTo>
                  <a:pt x="232" y="72"/>
                </a:lnTo>
                <a:lnTo>
                  <a:pt x="232" y="74"/>
                </a:lnTo>
                <a:lnTo>
                  <a:pt x="232" y="75"/>
                </a:lnTo>
                <a:lnTo>
                  <a:pt x="232" y="77"/>
                </a:lnTo>
                <a:lnTo>
                  <a:pt x="232" y="79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2" y="87"/>
                </a:lnTo>
                <a:lnTo>
                  <a:pt x="232" y="88"/>
                </a:lnTo>
                <a:lnTo>
                  <a:pt x="232" y="90"/>
                </a:lnTo>
                <a:lnTo>
                  <a:pt x="232" y="91"/>
                </a:lnTo>
                <a:lnTo>
                  <a:pt x="232" y="93"/>
                </a:lnTo>
                <a:lnTo>
                  <a:pt x="232" y="95"/>
                </a:lnTo>
                <a:lnTo>
                  <a:pt x="232" y="96"/>
                </a:lnTo>
                <a:lnTo>
                  <a:pt x="232" y="98"/>
                </a:lnTo>
                <a:lnTo>
                  <a:pt x="232" y="99"/>
                </a:lnTo>
                <a:lnTo>
                  <a:pt x="232" y="101"/>
                </a:lnTo>
                <a:lnTo>
                  <a:pt x="232" y="103"/>
                </a:lnTo>
                <a:lnTo>
                  <a:pt x="232" y="104"/>
                </a:lnTo>
                <a:lnTo>
                  <a:pt x="232" y="106"/>
                </a:lnTo>
                <a:lnTo>
                  <a:pt x="232" y="107"/>
                </a:lnTo>
                <a:lnTo>
                  <a:pt x="232" y="109"/>
                </a:lnTo>
                <a:lnTo>
                  <a:pt x="232" y="111"/>
                </a:lnTo>
                <a:lnTo>
                  <a:pt x="232" y="112"/>
                </a:lnTo>
                <a:lnTo>
                  <a:pt x="232" y="114"/>
                </a:lnTo>
                <a:lnTo>
                  <a:pt x="232" y="115"/>
                </a:lnTo>
                <a:lnTo>
                  <a:pt x="232" y="117"/>
                </a:lnTo>
                <a:lnTo>
                  <a:pt x="232" y="119"/>
                </a:lnTo>
                <a:lnTo>
                  <a:pt x="232" y="120"/>
                </a:lnTo>
                <a:lnTo>
                  <a:pt x="232" y="122"/>
                </a:lnTo>
                <a:lnTo>
                  <a:pt x="232" y="123"/>
                </a:lnTo>
                <a:lnTo>
                  <a:pt x="232" y="125"/>
                </a:lnTo>
                <a:lnTo>
                  <a:pt x="232" y="127"/>
                </a:lnTo>
                <a:lnTo>
                  <a:pt x="232" y="128"/>
                </a:lnTo>
                <a:lnTo>
                  <a:pt x="232" y="130"/>
                </a:lnTo>
                <a:lnTo>
                  <a:pt x="232" y="131"/>
                </a:lnTo>
                <a:lnTo>
                  <a:pt x="232" y="133"/>
                </a:lnTo>
                <a:lnTo>
                  <a:pt x="232" y="135"/>
                </a:lnTo>
                <a:lnTo>
                  <a:pt x="232" y="136"/>
                </a:lnTo>
                <a:lnTo>
                  <a:pt x="232" y="138"/>
                </a:lnTo>
                <a:lnTo>
                  <a:pt x="232" y="139"/>
                </a:lnTo>
                <a:lnTo>
                  <a:pt x="232" y="141"/>
                </a:lnTo>
                <a:lnTo>
                  <a:pt x="232" y="143"/>
                </a:lnTo>
                <a:lnTo>
                  <a:pt x="232" y="144"/>
                </a:lnTo>
                <a:lnTo>
                  <a:pt x="232" y="146"/>
                </a:lnTo>
                <a:lnTo>
                  <a:pt x="232" y="147"/>
                </a:lnTo>
                <a:lnTo>
                  <a:pt x="232" y="149"/>
                </a:lnTo>
                <a:lnTo>
                  <a:pt x="232" y="151"/>
                </a:lnTo>
                <a:lnTo>
                  <a:pt x="232" y="152"/>
                </a:lnTo>
                <a:lnTo>
                  <a:pt x="232" y="154"/>
                </a:lnTo>
                <a:lnTo>
                  <a:pt x="233" y="154"/>
                </a:lnTo>
                <a:lnTo>
                  <a:pt x="235" y="154"/>
                </a:lnTo>
                <a:lnTo>
                  <a:pt x="236" y="154"/>
                </a:lnTo>
                <a:lnTo>
                  <a:pt x="238" y="154"/>
                </a:lnTo>
                <a:lnTo>
                  <a:pt x="240" y="154"/>
                </a:lnTo>
                <a:lnTo>
                  <a:pt x="241" y="154"/>
                </a:lnTo>
                <a:lnTo>
                  <a:pt x="241" y="155"/>
                </a:lnTo>
                <a:lnTo>
                  <a:pt x="241" y="157"/>
                </a:lnTo>
                <a:lnTo>
                  <a:pt x="241" y="159"/>
                </a:lnTo>
                <a:lnTo>
                  <a:pt x="241" y="160"/>
                </a:lnTo>
                <a:lnTo>
                  <a:pt x="241" y="162"/>
                </a:lnTo>
                <a:lnTo>
                  <a:pt x="241" y="163"/>
                </a:lnTo>
                <a:lnTo>
                  <a:pt x="241" y="165"/>
                </a:lnTo>
                <a:lnTo>
                  <a:pt x="241" y="167"/>
                </a:lnTo>
                <a:lnTo>
                  <a:pt x="241" y="168"/>
                </a:lnTo>
                <a:lnTo>
                  <a:pt x="241" y="170"/>
                </a:lnTo>
                <a:lnTo>
                  <a:pt x="241" y="171"/>
                </a:lnTo>
                <a:lnTo>
                  <a:pt x="241" y="173"/>
                </a:lnTo>
                <a:lnTo>
                  <a:pt x="241" y="175"/>
                </a:lnTo>
                <a:lnTo>
                  <a:pt x="241" y="176"/>
                </a:lnTo>
                <a:lnTo>
                  <a:pt x="241" y="178"/>
                </a:lnTo>
                <a:lnTo>
                  <a:pt x="241" y="179"/>
                </a:lnTo>
                <a:lnTo>
                  <a:pt x="241" y="181"/>
                </a:lnTo>
                <a:lnTo>
                  <a:pt x="241" y="183"/>
                </a:lnTo>
                <a:lnTo>
                  <a:pt x="241" y="184"/>
                </a:lnTo>
                <a:lnTo>
                  <a:pt x="241" y="186"/>
                </a:lnTo>
                <a:lnTo>
                  <a:pt x="241" y="187"/>
                </a:lnTo>
                <a:lnTo>
                  <a:pt x="241" y="189"/>
                </a:lnTo>
                <a:lnTo>
                  <a:pt x="241" y="191"/>
                </a:lnTo>
                <a:lnTo>
                  <a:pt x="241" y="192"/>
                </a:lnTo>
                <a:lnTo>
                  <a:pt x="241" y="194"/>
                </a:lnTo>
                <a:lnTo>
                  <a:pt x="241" y="195"/>
                </a:lnTo>
                <a:lnTo>
                  <a:pt x="241" y="197"/>
                </a:lnTo>
                <a:lnTo>
                  <a:pt x="241" y="199"/>
                </a:lnTo>
                <a:lnTo>
                  <a:pt x="241" y="200"/>
                </a:lnTo>
                <a:lnTo>
                  <a:pt x="241" y="202"/>
                </a:lnTo>
                <a:lnTo>
                  <a:pt x="241" y="203"/>
                </a:lnTo>
                <a:lnTo>
                  <a:pt x="241" y="205"/>
                </a:lnTo>
                <a:lnTo>
                  <a:pt x="241" y="207"/>
                </a:lnTo>
                <a:lnTo>
                  <a:pt x="241" y="208"/>
                </a:lnTo>
                <a:lnTo>
                  <a:pt x="241" y="210"/>
                </a:lnTo>
                <a:lnTo>
                  <a:pt x="241" y="211"/>
                </a:lnTo>
                <a:lnTo>
                  <a:pt x="241" y="213"/>
                </a:lnTo>
                <a:lnTo>
                  <a:pt x="241" y="215"/>
                </a:lnTo>
                <a:lnTo>
                  <a:pt x="241" y="216"/>
                </a:lnTo>
                <a:lnTo>
                  <a:pt x="241" y="218"/>
                </a:lnTo>
                <a:lnTo>
                  <a:pt x="241" y="219"/>
                </a:lnTo>
                <a:lnTo>
                  <a:pt x="241" y="221"/>
                </a:lnTo>
                <a:lnTo>
                  <a:pt x="241" y="223"/>
                </a:lnTo>
                <a:lnTo>
                  <a:pt x="241" y="224"/>
                </a:lnTo>
                <a:lnTo>
                  <a:pt x="241" y="226"/>
                </a:lnTo>
                <a:lnTo>
                  <a:pt x="241" y="227"/>
                </a:lnTo>
                <a:lnTo>
                  <a:pt x="241" y="229"/>
                </a:lnTo>
                <a:lnTo>
                  <a:pt x="241" y="231"/>
                </a:lnTo>
                <a:lnTo>
                  <a:pt x="241" y="232"/>
                </a:lnTo>
                <a:lnTo>
                  <a:pt x="241" y="234"/>
                </a:lnTo>
                <a:lnTo>
                  <a:pt x="241" y="235"/>
                </a:lnTo>
                <a:lnTo>
                  <a:pt x="241" y="237"/>
                </a:lnTo>
                <a:lnTo>
                  <a:pt x="241" y="239"/>
                </a:lnTo>
                <a:lnTo>
                  <a:pt x="241" y="240"/>
                </a:lnTo>
                <a:lnTo>
                  <a:pt x="241" y="242"/>
                </a:lnTo>
                <a:lnTo>
                  <a:pt x="241" y="243"/>
                </a:lnTo>
                <a:lnTo>
                  <a:pt x="241" y="245"/>
                </a:lnTo>
                <a:lnTo>
                  <a:pt x="240" y="245"/>
                </a:lnTo>
                <a:lnTo>
                  <a:pt x="240" y="247"/>
                </a:lnTo>
                <a:lnTo>
                  <a:pt x="240" y="248"/>
                </a:lnTo>
                <a:lnTo>
                  <a:pt x="240" y="250"/>
                </a:lnTo>
                <a:lnTo>
                  <a:pt x="240" y="251"/>
                </a:lnTo>
                <a:lnTo>
                  <a:pt x="240" y="253"/>
                </a:lnTo>
                <a:lnTo>
                  <a:pt x="240" y="255"/>
                </a:lnTo>
                <a:lnTo>
                  <a:pt x="240" y="256"/>
                </a:lnTo>
                <a:lnTo>
                  <a:pt x="241" y="274"/>
                </a:lnTo>
                <a:lnTo>
                  <a:pt x="241" y="287"/>
                </a:lnTo>
                <a:lnTo>
                  <a:pt x="241" y="293"/>
                </a:lnTo>
                <a:lnTo>
                  <a:pt x="241" y="309"/>
                </a:lnTo>
                <a:lnTo>
                  <a:pt x="224" y="309"/>
                </a:lnTo>
                <a:lnTo>
                  <a:pt x="220" y="309"/>
                </a:lnTo>
                <a:lnTo>
                  <a:pt x="208" y="309"/>
                </a:lnTo>
                <a:lnTo>
                  <a:pt x="206" y="309"/>
                </a:lnTo>
                <a:lnTo>
                  <a:pt x="204" y="309"/>
                </a:lnTo>
                <a:lnTo>
                  <a:pt x="185" y="309"/>
                </a:lnTo>
                <a:lnTo>
                  <a:pt x="176" y="309"/>
                </a:lnTo>
                <a:lnTo>
                  <a:pt x="168" y="309"/>
                </a:lnTo>
                <a:lnTo>
                  <a:pt x="164" y="309"/>
                </a:lnTo>
                <a:lnTo>
                  <a:pt x="137" y="309"/>
                </a:lnTo>
                <a:lnTo>
                  <a:pt x="118" y="309"/>
                </a:lnTo>
                <a:lnTo>
                  <a:pt x="92" y="309"/>
                </a:lnTo>
                <a:lnTo>
                  <a:pt x="73" y="309"/>
                </a:lnTo>
                <a:lnTo>
                  <a:pt x="70" y="309"/>
                </a:lnTo>
                <a:lnTo>
                  <a:pt x="68" y="309"/>
                </a:lnTo>
                <a:lnTo>
                  <a:pt x="57" y="309"/>
                </a:lnTo>
                <a:lnTo>
                  <a:pt x="52" y="309"/>
                </a:lnTo>
                <a:lnTo>
                  <a:pt x="49" y="309"/>
                </a:lnTo>
                <a:lnTo>
                  <a:pt x="46" y="309"/>
                </a:lnTo>
                <a:lnTo>
                  <a:pt x="44" y="309"/>
                </a:lnTo>
                <a:lnTo>
                  <a:pt x="38" y="309"/>
                </a:lnTo>
                <a:lnTo>
                  <a:pt x="33" y="309"/>
                </a:lnTo>
                <a:lnTo>
                  <a:pt x="28" y="309"/>
                </a:lnTo>
                <a:lnTo>
                  <a:pt x="11" y="309"/>
                </a:lnTo>
                <a:lnTo>
                  <a:pt x="11" y="263"/>
                </a:lnTo>
                <a:lnTo>
                  <a:pt x="11" y="242"/>
                </a:lnTo>
                <a:lnTo>
                  <a:pt x="11" y="229"/>
                </a:lnTo>
                <a:lnTo>
                  <a:pt x="11" y="227"/>
                </a:lnTo>
                <a:lnTo>
                  <a:pt x="11" y="226"/>
                </a:lnTo>
                <a:lnTo>
                  <a:pt x="11" y="224"/>
                </a:lnTo>
                <a:lnTo>
                  <a:pt x="11" y="223"/>
                </a:lnTo>
                <a:lnTo>
                  <a:pt x="11" y="221"/>
                </a:lnTo>
                <a:lnTo>
                  <a:pt x="11" y="219"/>
                </a:lnTo>
                <a:lnTo>
                  <a:pt x="11" y="218"/>
                </a:lnTo>
                <a:lnTo>
                  <a:pt x="11" y="216"/>
                </a:lnTo>
                <a:lnTo>
                  <a:pt x="11" y="215"/>
                </a:lnTo>
                <a:lnTo>
                  <a:pt x="11" y="213"/>
                </a:lnTo>
                <a:lnTo>
                  <a:pt x="11" y="211"/>
                </a:lnTo>
                <a:lnTo>
                  <a:pt x="11" y="210"/>
                </a:lnTo>
                <a:lnTo>
                  <a:pt x="11" y="208"/>
                </a:lnTo>
                <a:lnTo>
                  <a:pt x="11" y="207"/>
                </a:lnTo>
                <a:lnTo>
                  <a:pt x="11" y="205"/>
                </a:lnTo>
                <a:lnTo>
                  <a:pt x="11" y="203"/>
                </a:lnTo>
                <a:lnTo>
                  <a:pt x="11" y="202"/>
                </a:lnTo>
                <a:lnTo>
                  <a:pt x="11" y="200"/>
                </a:lnTo>
                <a:lnTo>
                  <a:pt x="11" y="199"/>
                </a:lnTo>
                <a:lnTo>
                  <a:pt x="11" y="197"/>
                </a:lnTo>
                <a:lnTo>
                  <a:pt x="11" y="195"/>
                </a:lnTo>
                <a:lnTo>
                  <a:pt x="11" y="194"/>
                </a:lnTo>
                <a:lnTo>
                  <a:pt x="11" y="192"/>
                </a:lnTo>
                <a:lnTo>
                  <a:pt x="11" y="191"/>
                </a:lnTo>
                <a:lnTo>
                  <a:pt x="11" y="189"/>
                </a:lnTo>
                <a:lnTo>
                  <a:pt x="11" y="187"/>
                </a:lnTo>
                <a:lnTo>
                  <a:pt x="11" y="186"/>
                </a:lnTo>
                <a:lnTo>
                  <a:pt x="11" y="184"/>
                </a:lnTo>
                <a:lnTo>
                  <a:pt x="11" y="183"/>
                </a:lnTo>
                <a:lnTo>
                  <a:pt x="11" y="181"/>
                </a:lnTo>
                <a:lnTo>
                  <a:pt x="11" y="179"/>
                </a:lnTo>
                <a:lnTo>
                  <a:pt x="11" y="178"/>
                </a:lnTo>
                <a:lnTo>
                  <a:pt x="11" y="176"/>
                </a:lnTo>
                <a:lnTo>
                  <a:pt x="11" y="175"/>
                </a:lnTo>
                <a:lnTo>
                  <a:pt x="11" y="173"/>
                </a:lnTo>
                <a:lnTo>
                  <a:pt x="11" y="171"/>
                </a:lnTo>
                <a:lnTo>
                  <a:pt x="11" y="170"/>
                </a:lnTo>
                <a:lnTo>
                  <a:pt x="11" y="168"/>
                </a:lnTo>
                <a:lnTo>
                  <a:pt x="11" y="167"/>
                </a:lnTo>
                <a:lnTo>
                  <a:pt x="11" y="165"/>
                </a:lnTo>
                <a:lnTo>
                  <a:pt x="11" y="163"/>
                </a:lnTo>
                <a:lnTo>
                  <a:pt x="11" y="162"/>
                </a:lnTo>
                <a:lnTo>
                  <a:pt x="11" y="160"/>
                </a:lnTo>
                <a:lnTo>
                  <a:pt x="11" y="159"/>
                </a:lnTo>
                <a:lnTo>
                  <a:pt x="11" y="157"/>
                </a:lnTo>
                <a:lnTo>
                  <a:pt x="11" y="155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4" y="154"/>
                </a:lnTo>
                <a:lnTo>
                  <a:pt x="3" y="154"/>
                </a:lnTo>
                <a:lnTo>
                  <a:pt x="1" y="154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1"/>
                </a:lnTo>
                <a:lnTo>
                  <a:pt x="0" y="125"/>
                </a:lnTo>
                <a:lnTo>
                  <a:pt x="0" y="91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76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3B70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38"/>
          <p:cNvSpPr>
            <a:spLocks noEditPoints="1"/>
          </p:cNvSpPr>
          <p:nvPr/>
        </p:nvSpPr>
        <p:spPr bwMode="auto">
          <a:xfrm>
            <a:off x="4254501" y="3076576"/>
            <a:ext cx="495300" cy="514350"/>
          </a:xfrm>
          <a:custGeom>
            <a:avLst/>
            <a:gdLst/>
            <a:ahLst/>
            <a:cxnLst>
              <a:cxn ang="0">
                <a:pos x="2" y="252"/>
              </a:cxn>
              <a:cxn ang="0">
                <a:pos x="16" y="264"/>
              </a:cxn>
              <a:cxn ang="0">
                <a:pos x="0" y="174"/>
              </a:cxn>
              <a:cxn ang="0">
                <a:pos x="22" y="131"/>
              </a:cxn>
              <a:cxn ang="0">
                <a:pos x="18" y="120"/>
              </a:cxn>
              <a:cxn ang="0">
                <a:pos x="299" y="1"/>
              </a:cxn>
              <a:cxn ang="0">
                <a:pos x="286" y="134"/>
              </a:cxn>
              <a:cxn ang="0">
                <a:pos x="267" y="267"/>
              </a:cxn>
              <a:cxn ang="0">
                <a:pos x="157" y="267"/>
              </a:cxn>
              <a:cxn ang="0">
                <a:pos x="98" y="248"/>
              </a:cxn>
              <a:cxn ang="0">
                <a:pos x="104" y="305"/>
              </a:cxn>
              <a:cxn ang="0">
                <a:pos x="91" y="320"/>
              </a:cxn>
              <a:cxn ang="0">
                <a:pos x="82" y="318"/>
              </a:cxn>
              <a:cxn ang="0">
                <a:pos x="70" y="323"/>
              </a:cxn>
              <a:cxn ang="0">
                <a:pos x="54" y="318"/>
              </a:cxn>
              <a:cxn ang="0">
                <a:pos x="45" y="310"/>
              </a:cxn>
              <a:cxn ang="0">
                <a:pos x="26" y="299"/>
              </a:cxn>
              <a:cxn ang="0">
                <a:pos x="22" y="273"/>
              </a:cxn>
              <a:cxn ang="0">
                <a:pos x="30" y="270"/>
              </a:cxn>
              <a:cxn ang="0">
                <a:pos x="30" y="251"/>
              </a:cxn>
              <a:cxn ang="0">
                <a:pos x="19" y="238"/>
              </a:cxn>
              <a:cxn ang="0">
                <a:pos x="26" y="251"/>
              </a:cxn>
              <a:cxn ang="0">
                <a:pos x="11" y="244"/>
              </a:cxn>
              <a:cxn ang="0">
                <a:pos x="21" y="232"/>
              </a:cxn>
              <a:cxn ang="0">
                <a:pos x="24" y="219"/>
              </a:cxn>
              <a:cxn ang="0">
                <a:pos x="11" y="195"/>
              </a:cxn>
              <a:cxn ang="0">
                <a:pos x="6" y="193"/>
              </a:cxn>
              <a:cxn ang="0">
                <a:pos x="18" y="184"/>
              </a:cxn>
              <a:cxn ang="0">
                <a:pos x="22" y="172"/>
              </a:cxn>
              <a:cxn ang="0">
                <a:pos x="37" y="171"/>
              </a:cxn>
              <a:cxn ang="0">
                <a:pos x="46" y="184"/>
              </a:cxn>
              <a:cxn ang="0">
                <a:pos x="53" y="171"/>
              </a:cxn>
              <a:cxn ang="0">
                <a:pos x="29" y="156"/>
              </a:cxn>
              <a:cxn ang="0">
                <a:pos x="16" y="147"/>
              </a:cxn>
              <a:cxn ang="0">
                <a:pos x="32" y="132"/>
              </a:cxn>
              <a:cxn ang="0">
                <a:pos x="21" y="121"/>
              </a:cxn>
              <a:cxn ang="0">
                <a:pos x="29" y="118"/>
              </a:cxn>
              <a:cxn ang="0">
                <a:pos x="34" y="108"/>
              </a:cxn>
              <a:cxn ang="0">
                <a:pos x="32" y="92"/>
              </a:cxn>
              <a:cxn ang="0">
                <a:pos x="40" y="108"/>
              </a:cxn>
              <a:cxn ang="0">
                <a:pos x="48" y="136"/>
              </a:cxn>
              <a:cxn ang="0">
                <a:pos x="58" y="145"/>
              </a:cxn>
              <a:cxn ang="0">
                <a:pos x="69" y="152"/>
              </a:cxn>
              <a:cxn ang="0">
                <a:pos x="74" y="142"/>
              </a:cxn>
              <a:cxn ang="0">
                <a:pos x="88" y="142"/>
              </a:cxn>
              <a:cxn ang="0">
                <a:pos x="94" y="131"/>
              </a:cxn>
              <a:cxn ang="0">
                <a:pos x="85" y="113"/>
              </a:cxn>
              <a:cxn ang="0">
                <a:pos x="78" y="124"/>
              </a:cxn>
              <a:cxn ang="0">
                <a:pos x="75" y="107"/>
              </a:cxn>
              <a:cxn ang="0">
                <a:pos x="86" y="91"/>
              </a:cxn>
              <a:cxn ang="0">
                <a:pos x="77" y="78"/>
              </a:cxn>
              <a:cxn ang="0">
                <a:pos x="86" y="75"/>
              </a:cxn>
              <a:cxn ang="0">
                <a:pos x="90" y="70"/>
              </a:cxn>
              <a:cxn ang="0">
                <a:pos x="91" y="54"/>
              </a:cxn>
              <a:cxn ang="0">
                <a:pos x="98" y="57"/>
              </a:cxn>
              <a:cxn ang="0">
                <a:pos x="112" y="62"/>
              </a:cxn>
              <a:cxn ang="0">
                <a:pos x="125" y="60"/>
              </a:cxn>
              <a:cxn ang="0">
                <a:pos x="128" y="48"/>
              </a:cxn>
              <a:cxn ang="0">
                <a:pos x="146" y="30"/>
              </a:cxn>
              <a:cxn ang="0">
                <a:pos x="133" y="14"/>
              </a:cxn>
            </a:cxnLst>
            <a:rect l="0" t="0" r="r" b="b"/>
            <a:pathLst>
              <a:path w="312" h="324">
                <a:moveTo>
                  <a:pt x="16" y="267"/>
                </a:moveTo>
                <a:lnTo>
                  <a:pt x="14" y="268"/>
                </a:lnTo>
                <a:lnTo>
                  <a:pt x="13" y="268"/>
                </a:lnTo>
                <a:lnTo>
                  <a:pt x="13" y="270"/>
                </a:lnTo>
                <a:lnTo>
                  <a:pt x="11" y="272"/>
                </a:lnTo>
                <a:lnTo>
                  <a:pt x="10" y="272"/>
                </a:lnTo>
                <a:lnTo>
                  <a:pt x="10" y="270"/>
                </a:lnTo>
                <a:lnTo>
                  <a:pt x="8" y="268"/>
                </a:lnTo>
                <a:lnTo>
                  <a:pt x="8" y="267"/>
                </a:lnTo>
                <a:lnTo>
                  <a:pt x="8" y="262"/>
                </a:lnTo>
                <a:lnTo>
                  <a:pt x="5" y="259"/>
                </a:lnTo>
                <a:lnTo>
                  <a:pt x="3" y="257"/>
                </a:lnTo>
                <a:lnTo>
                  <a:pt x="3" y="256"/>
                </a:lnTo>
                <a:lnTo>
                  <a:pt x="2" y="254"/>
                </a:lnTo>
                <a:lnTo>
                  <a:pt x="2" y="252"/>
                </a:lnTo>
                <a:lnTo>
                  <a:pt x="3" y="251"/>
                </a:lnTo>
                <a:lnTo>
                  <a:pt x="3" y="249"/>
                </a:lnTo>
                <a:lnTo>
                  <a:pt x="5" y="249"/>
                </a:lnTo>
                <a:lnTo>
                  <a:pt x="5" y="251"/>
                </a:lnTo>
                <a:lnTo>
                  <a:pt x="6" y="252"/>
                </a:lnTo>
                <a:lnTo>
                  <a:pt x="6" y="254"/>
                </a:lnTo>
                <a:lnTo>
                  <a:pt x="8" y="254"/>
                </a:lnTo>
                <a:lnTo>
                  <a:pt x="10" y="256"/>
                </a:lnTo>
                <a:lnTo>
                  <a:pt x="10" y="257"/>
                </a:lnTo>
                <a:lnTo>
                  <a:pt x="11" y="257"/>
                </a:lnTo>
                <a:lnTo>
                  <a:pt x="13" y="259"/>
                </a:lnTo>
                <a:lnTo>
                  <a:pt x="13" y="260"/>
                </a:lnTo>
                <a:lnTo>
                  <a:pt x="14" y="260"/>
                </a:lnTo>
                <a:lnTo>
                  <a:pt x="14" y="262"/>
                </a:lnTo>
                <a:lnTo>
                  <a:pt x="16" y="264"/>
                </a:lnTo>
                <a:lnTo>
                  <a:pt x="16" y="265"/>
                </a:lnTo>
                <a:lnTo>
                  <a:pt x="16" y="267"/>
                </a:lnTo>
                <a:close/>
                <a:moveTo>
                  <a:pt x="10" y="176"/>
                </a:moveTo>
                <a:lnTo>
                  <a:pt x="10" y="177"/>
                </a:lnTo>
                <a:lnTo>
                  <a:pt x="11" y="177"/>
                </a:lnTo>
                <a:lnTo>
                  <a:pt x="13" y="179"/>
                </a:lnTo>
                <a:lnTo>
                  <a:pt x="13" y="180"/>
                </a:lnTo>
                <a:lnTo>
                  <a:pt x="11" y="179"/>
                </a:lnTo>
                <a:lnTo>
                  <a:pt x="10" y="177"/>
                </a:lnTo>
                <a:lnTo>
                  <a:pt x="8" y="177"/>
                </a:lnTo>
                <a:lnTo>
                  <a:pt x="6" y="177"/>
                </a:lnTo>
                <a:lnTo>
                  <a:pt x="3" y="177"/>
                </a:lnTo>
                <a:lnTo>
                  <a:pt x="2" y="177"/>
                </a:lnTo>
                <a:lnTo>
                  <a:pt x="0" y="176"/>
                </a:lnTo>
                <a:lnTo>
                  <a:pt x="0" y="174"/>
                </a:lnTo>
                <a:lnTo>
                  <a:pt x="2" y="172"/>
                </a:lnTo>
                <a:lnTo>
                  <a:pt x="3" y="172"/>
                </a:lnTo>
                <a:lnTo>
                  <a:pt x="5" y="171"/>
                </a:lnTo>
                <a:lnTo>
                  <a:pt x="6" y="171"/>
                </a:lnTo>
                <a:lnTo>
                  <a:pt x="8" y="172"/>
                </a:lnTo>
                <a:lnTo>
                  <a:pt x="8" y="174"/>
                </a:lnTo>
                <a:lnTo>
                  <a:pt x="8" y="176"/>
                </a:lnTo>
                <a:lnTo>
                  <a:pt x="10" y="176"/>
                </a:lnTo>
                <a:close/>
                <a:moveTo>
                  <a:pt x="21" y="128"/>
                </a:moveTo>
                <a:lnTo>
                  <a:pt x="22" y="129"/>
                </a:lnTo>
                <a:lnTo>
                  <a:pt x="24" y="129"/>
                </a:lnTo>
                <a:lnTo>
                  <a:pt x="24" y="131"/>
                </a:lnTo>
                <a:lnTo>
                  <a:pt x="24" y="132"/>
                </a:lnTo>
                <a:lnTo>
                  <a:pt x="22" y="132"/>
                </a:lnTo>
                <a:lnTo>
                  <a:pt x="22" y="131"/>
                </a:lnTo>
                <a:lnTo>
                  <a:pt x="21" y="131"/>
                </a:lnTo>
                <a:lnTo>
                  <a:pt x="21" y="129"/>
                </a:lnTo>
                <a:lnTo>
                  <a:pt x="19" y="129"/>
                </a:lnTo>
                <a:lnTo>
                  <a:pt x="18" y="129"/>
                </a:lnTo>
                <a:lnTo>
                  <a:pt x="18" y="128"/>
                </a:lnTo>
                <a:lnTo>
                  <a:pt x="16" y="126"/>
                </a:lnTo>
                <a:lnTo>
                  <a:pt x="16" y="124"/>
                </a:lnTo>
                <a:lnTo>
                  <a:pt x="14" y="123"/>
                </a:lnTo>
                <a:lnTo>
                  <a:pt x="14" y="121"/>
                </a:lnTo>
                <a:lnTo>
                  <a:pt x="14" y="120"/>
                </a:lnTo>
                <a:lnTo>
                  <a:pt x="16" y="120"/>
                </a:lnTo>
                <a:lnTo>
                  <a:pt x="16" y="118"/>
                </a:lnTo>
                <a:lnTo>
                  <a:pt x="18" y="120"/>
                </a:lnTo>
                <a:lnTo>
                  <a:pt x="16" y="120"/>
                </a:lnTo>
                <a:lnTo>
                  <a:pt x="18" y="120"/>
                </a:lnTo>
                <a:lnTo>
                  <a:pt x="18" y="121"/>
                </a:lnTo>
                <a:lnTo>
                  <a:pt x="18" y="123"/>
                </a:lnTo>
                <a:lnTo>
                  <a:pt x="19" y="123"/>
                </a:lnTo>
                <a:lnTo>
                  <a:pt x="19" y="124"/>
                </a:lnTo>
                <a:lnTo>
                  <a:pt x="21" y="124"/>
                </a:lnTo>
                <a:lnTo>
                  <a:pt x="21" y="126"/>
                </a:lnTo>
                <a:lnTo>
                  <a:pt x="21" y="128"/>
                </a:lnTo>
                <a:close/>
                <a:moveTo>
                  <a:pt x="192" y="1"/>
                </a:moveTo>
                <a:lnTo>
                  <a:pt x="205" y="1"/>
                </a:lnTo>
                <a:lnTo>
                  <a:pt x="219" y="1"/>
                </a:lnTo>
                <a:lnTo>
                  <a:pt x="237" y="1"/>
                </a:lnTo>
                <a:lnTo>
                  <a:pt x="245" y="1"/>
                </a:lnTo>
                <a:lnTo>
                  <a:pt x="259" y="1"/>
                </a:lnTo>
                <a:lnTo>
                  <a:pt x="286" y="1"/>
                </a:lnTo>
                <a:lnTo>
                  <a:pt x="299" y="1"/>
                </a:lnTo>
                <a:lnTo>
                  <a:pt x="312" y="1"/>
                </a:lnTo>
                <a:lnTo>
                  <a:pt x="312" y="4"/>
                </a:lnTo>
                <a:lnTo>
                  <a:pt x="312" y="30"/>
                </a:lnTo>
                <a:lnTo>
                  <a:pt x="312" y="32"/>
                </a:lnTo>
                <a:lnTo>
                  <a:pt x="312" y="40"/>
                </a:lnTo>
                <a:lnTo>
                  <a:pt x="312" y="54"/>
                </a:lnTo>
                <a:lnTo>
                  <a:pt x="312" y="78"/>
                </a:lnTo>
                <a:lnTo>
                  <a:pt x="312" y="94"/>
                </a:lnTo>
                <a:lnTo>
                  <a:pt x="312" y="107"/>
                </a:lnTo>
                <a:lnTo>
                  <a:pt x="306" y="107"/>
                </a:lnTo>
                <a:lnTo>
                  <a:pt x="288" y="107"/>
                </a:lnTo>
                <a:lnTo>
                  <a:pt x="286" y="107"/>
                </a:lnTo>
                <a:lnTo>
                  <a:pt x="286" y="118"/>
                </a:lnTo>
                <a:lnTo>
                  <a:pt x="286" y="126"/>
                </a:lnTo>
                <a:lnTo>
                  <a:pt x="286" y="134"/>
                </a:lnTo>
                <a:lnTo>
                  <a:pt x="286" y="147"/>
                </a:lnTo>
                <a:lnTo>
                  <a:pt x="286" y="160"/>
                </a:lnTo>
                <a:lnTo>
                  <a:pt x="286" y="174"/>
                </a:lnTo>
                <a:lnTo>
                  <a:pt x="286" y="187"/>
                </a:lnTo>
                <a:lnTo>
                  <a:pt x="286" y="200"/>
                </a:lnTo>
                <a:lnTo>
                  <a:pt x="286" y="209"/>
                </a:lnTo>
                <a:lnTo>
                  <a:pt x="286" y="214"/>
                </a:lnTo>
                <a:lnTo>
                  <a:pt x="286" y="220"/>
                </a:lnTo>
                <a:lnTo>
                  <a:pt x="286" y="222"/>
                </a:lnTo>
                <a:lnTo>
                  <a:pt x="285" y="235"/>
                </a:lnTo>
                <a:lnTo>
                  <a:pt x="285" y="236"/>
                </a:lnTo>
                <a:lnTo>
                  <a:pt x="285" y="248"/>
                </a:lnTo>
                <a:lnTo>
                  <a:pt x="285" y="260"/>
                </a:lnTo>
                <a:lnTo>
                  <a:pt x="285" y="267"/>
                </a:lnTo>
                <a:lnTo>
                  <a:pt x="267" y="267"/>
                </a:lnTo>
                <a:lnTo>
                  <a:pt x="262" y="267"/>
                </a:lnTo>
                <a:lnTo>
                  <a:pt x="259" y="267"/>
                </a:lnTo>
                <a:lnTo>
                  <a:pt x="238" y="267"/>
                </a:lnTo>
                <a:lnTo>
                  <a:pt x="234" y="267"/>
                </a:lnTo>
                <a:lnTo>
                  <a:pt x="222" y="267"/>
                </a:lnTo>
                <a:lnTo>
                  <a:pt x="210" y="267"/>
                </a:lnTo>
                <a:lnTo>
                  <a:pt x="202" y="267"/>
                </a:lnTo>
                <a:lnTo>
                  <a:pt x="197" y="267"/>
                </a:lnTo>
                <a:lnTo>
                  <a:pt x="194" y="267"/>
                </a:lnTo>
                <a:lnTo>
                  <a:pt x="186" y="267"/>
                </a:lnTo>
                <a:lnTo>
                  <a:pt x="184" y="267"/>
                </a:lnTo>
                <a:lnTo>
                  <a:pt x="179" y="267"/>
                </a:lnTo>
                <a:lnTo>
                  <a:pt x="174" y="267"/>
                </a:lnTo>
                <a:lnTo>
                  <a:pt x="166" y="267"/>
                </a:lnTo>
                <a:lnTo>
                  <a:pt x="157" y="267"/>
                </a:lnTo>
                <a:lnTo>
                  <a:pt x="139" y="268"/>
                </a:lnTo>
                <a:lnTo>
                  <a:pt x="138" y="268"/>
                </a:lnTo>
                <a:lnTo>
                  <a:pt x="138" y="254"/>
                </a:lnTo>
                <a:lnTo>
                  <a:pt x="133" y="254"/>
                </a:lnTo>
                <a:lnTo>
                  <a:pt x="130" y="254"/>
                </a:lnTo>
                <a:lnTo>
                  <a:pt x="128" y="254"/>
                </a:lnTo>
                <a:lnTo>
                  <a:pt x="125" y="254"/>
                </a:lnTo>
                <a:lnTo>
                  <a:pt x="125" y="248"/>
                </a:lnTo>
                <a:lnTo>
                  <a:pt x="122" y="248"/>
                </a:lnTo>
                <a:lnTo>
                  <a:pt x="120" y="248"/>
                </a:lnTo>
                <a:lnTo>
                  <a:pt x="118" y="248"/>
                </a:lnTo>
                <a:lnTo>
                  <a:pt x="112" y="248"/>
                </a:lnTo>
                <a:lnTo>
                  <a:pt x="110" y="248"/>
                </a:lnTo>
                <a:lnTo>
                  <a:pt x="101" y="248"/>
                </a:lnTo>
                <a:lnTo>
                  <a:pt x="98" y="248"/>
                </a:lnTo>
                <a:lnTo>
                  <a:pt x="98" y="260"/>
                </a:lnTo>
                <a:lnTo>
                  <a:pt x="98" y="273"/>
                </a:lnTo>
                <a:lnTo>
                  <a:pt x="98" y="278"/>
                </a:lnTo>
                <a:lnTo>
                  <a:pt x="98" y="291"/>
                </a:lnTo>
                <a:lnTo>
                  <a:pt x="101" y="291"/>
                </a:lnTo>
                <a:lnTo>
                  <a:pt x="102" y="292"/>
                </a:lnTo>
                <a:lnTo>
                  <a:pt x="102" y="294"/>
                </a:lnTo>
                <a:lnTo>
                  <a:pt x="104" y="296"/>
                </a:lnTo>
                <a:lnTo>
                  <a:pt x="106" y="297"/>
                </a:lnTo>
                <a:lnTo>
                  <a:pt x="106" y="299"/>
                </a:lnTo>
                <a:lnTo>
                  <a:pt x="106" y="300"/>
                </a:lnTo>
                <a:lnTo>
                  <a:pt x="106" y="302"/>
                </a:lnTo>
                <a:lnTo>
                  <a:pt x="106" y="304"/>
                </a:lnTo>
                <a:lnTo>
                  <a:pt x="104" y="304"/>
                </a:lnTo>
                <a:lnTo>
                  <a:pt x="104" y="305"/>
                </a:lnTo>
                <a:lnTo>
                  <a:pt x="104" y="307"/>
                </a:lnTo>
                <a:lnTo>
                  <a:pt x="104" y="308"/>
                </a:lnTo>
                <a:lnTo>
                  <a:pt x="102" y="308"/>
                </a:lnTo>
                <a:lnTo>
                  <a:pt x="102" y="310"/>
                </a:lnTo>
                <a:lnTo>
                  <a:pt x="99" y="312"/>
                </a:lnTo>
                <a:lnTo>
                  <a:pt x="99" y="313"/>
                </a:lnTo>
                <a:lnTo>
                  <a:pt x="99" y="316"/>
                </a:lnTo>
                <a:lnTo>
                  <a:pt x="98" y="318"/>
                </a:lnTo>
                <a:lnTo>
                  <a:pt x="98" y="320"/>
                </a:lnTo>
                <a:lnTo>
                  <a:pt x="96" y="321"/>
                </a:lnTo>
                <a:lnTo>
                  <a:pt x="96" y="323"/>
                </a:lnTo>
                <a:lnTo>
                  <a:pt x="94" y="323"/>
                </a:lnTo>
                <a:lnTo>
                  <a:pt x="93" y="323"/>
                </a:lnTo>
                <a:lnTo>
                  <a:pt x="93" y="320"/>
                </a:lnTo>
                <a:lnTo>
                  <a:pt x="91" y="320"/>
                </a:lnTo>
                <a:lnTo>
                  <a:pt x="91" y="318"/>
                </a:lnTo>
                <a:lnTo>
                  <a:pt x="91" y="315"/>
                </a:lnTo>
                <a:lnTo>
                  <a:pt x="90" y="313"/>
                </a:lnTo>
                <a:lnTo>
                  <a:pt x="90" y="312"/>
                </a:lnTo>
                <a:lnTo>
                  <a:pt x="88" y="310"/>
                </a:lnTo>
                <a:lnTo>
                  <a:pt x="88" y="308"/>
                </a:lnTo>
                <a:lnTo>
                  <a:pt x="88" y="307"/>
                </a:lnTo>
                <a:lnTo>
                  <a:pt x="86" y="307"/>
                </a:lnTo>
                <a:lnTo>
                  <a:pt x="85" y="308"/>
                </a:lnTo>
                <a:lnTo>
                  <a:pt x="83" y="312"/>
                </a:lnTo>
                <a:lnTo>
                  <a:pt x="83" y="313"/>
                </a:lnTo>
                <a:lnTo>
                  <a:pt x="82" y="313"/>
                </a:lnTo>
                <a:lnTo>
                  <a:pt x="82" y="315"/>
                </a:lnTo>
                <a:lnTo>
                  <a:pt x="82" y="316"/>
                </a:lnTo>
                <a:lnTo>
                  <a:pt x="82" y="318"/>
                </a:lnTo>
                <a:lnTo>
                  <a:pt x="80" y="316"/>
                </a:lnTo>
                <a:lnTo>
                  <a:pt x="80" y="318"/>
                </a:lnTo>
                <a:lnTo>
                  <a:pt x="78" y="318"/>
                </a:lnTo>
                <a:lnTo>
                  <a:pt x="77" y="318"/>
                </a:lnTo>
                <a:lnTo>
                  <a:pt x="77" y="316"/>
                </a:lnTo>
                <a:lnTo>
                  <a:pt x="75" y="315"/>
                </a:lnTo>
                <a:lnTo>
                  <a:pt x="74" y="315"/>
                </a:lnTo>
                <a:lnTo>
                  <a:pt x="72" y="316"/>
                </a:lnTo>
                <a:lnTo>
                  <a:pt x="70" y="316"/>
                </a:lnTo>
                <a:lnTo>
                  <a:pt x="70" y="318"/>
                </a:lnTo>
                <a:lnTo>
                  <a:pt x="69" y="318"/>
                </a:lnTo>
                <a:lnTo>
                  <a:pt x="70" y="323"/>
                </a:lnTo>
                <a:lnTo>
                  <a:pt x="72" y="324"/>
                </a:lnTo>
                <a:lnTo>
                  <a:pt x="70" y="324"/>
                </a:lnTo>
                <a:lnTo>
                  <a:pt x="70" y="323"/>
                </a:lnTo>
                <a:lnTo>
                  <a:pt x="69" y="323"/>
                </a:lnTo>
                <a:lnTo>
                  <a:pt x="69" y="321"/>
                </a:lnTo>
                <a:lnTo>
                  <a:pt x="67" y="320"/>
                </a:lnTo>
                <a:lnTo>
                  <a:pt x="66" y="320"/>
                </a:lnTo>
                <a:lnTo>
                  <a:pt x="64" y="320"/>
                </a:lnTo>
                <a:lnTo>
                  <a:pt x="62" y="320"/>
                </a:lnTo>
                <a:lnTo>
                  <a:pt x="61" y="320"/>
                </a:lnTo>
                <a:lnTo>
                  <a:pt x="61" y="321"/>
                </a:lnTo>
                <a:lnTo>
                  <a:pt x="59" y="321"/>
                </a:lnTo>
                <a:lnTo>
                  <a:pt x="58" y="323"/>
                </a:lnTo>
                <a:lnTo>
                  <a:pt x="56" y="323"/>
                </a:lnTo>
                <a:lnTo>
                  <a:pt x="54" y="323"/>
                </a:lnTo>
                <a:lnTo>
                  <a:pt x="53" y="321"/>
                </a:lnTo>
                <a:lnTo>
                  <a:pt x="53" y="320"/>
                </a:lnTo>
                <a:lnTo>
                  <a:pt x="54" y="318"/>
                </a:lnTo>
                <a:lnTo>
                  <a:pt x="56" y="316"/>
                </a:lnTo>
                <a:lnTo>
                  <a:pt x="56" y="315"/>
                </a:lnTo>
                <a:lnTo>
                  <a:pt x="56" y="313"/>
                </a:lnTo>
                <a:lnTo>
                  <a:pt x="56" y="312"/>
                </a:lnTo>
                <a:lnTo>
                  <a:pt x="54" y="312"/>
                </a:lnTo>
                <a:lnTo>
                  <a:pt x="54" y="310"/>
                </a:lnTo>
                <a:lnTo>
                  <a:pt x="53" y="310"/>
                </a:lnTo>
                <a:lnTo>
                  <a:pt x="51" y="310"/>
                </a:lnTo>
                <a:lnTo>
                  <a:pt x="50" y="310"/>
                </a:lnTo>
                <a:lnTo>
                  <a:pt x="50" y="312"/>
                </a:lnTo>
                <a:lnTo>
                  <a:pt x="48" y="310"/>
                </a:lnTo>
                <a:lnTo>
                  <a:pt x="48" y="312"/>
                </a:lnTo>
                <a:lnTo>
                  <a:pt x="46" y="312"/>
                </a:lnTo>
                <a:lnTo>
                  <a:pt x="46" y="310"/>
                </a:lnTo>
                <a:lnTo>
                  <a:pt x="45" y="310"/>
                </a:lnTo>
                <a:lnTo>
                  <a:pt x="43" y="308"/>
                </a:lnTo>
                <a:lnTo>
                  <a:pt x="42" y="308"/>
                </a:lnTo>
                <a:lnTo>
                  <a:pt x="40" y="308"/>
                </a:lnTo>
                <a:lnTo>
                  <a:pt x="38" y="308"/>
                </a:lnTo>
                <a:lnTo>
                  <a:pt x="37" y="305"/>
                </a:lnTo>
                <a:lnTo>
                  <a:pt x="37" y="304"/>
                </a:lnTo>
                <a:lnTo>
                  <a:pt x="35" y="304"/>
                </a:lnTo>
                <a:lnTo>
                  <a:pt x="34" y="300"/>
                </a:lnTo>
                <a:lnTo>
                  <a:pt x="34" y="299"/>
                </a:lnTo>
                <a:lnTo>
                  <a:pt x="32" y="299"/>
                </a:lnTo>
                <a:lnTo>
                  <a:pt x="30" y="299"/>
                </a:lnTo>
                <a:lnTo>
                  <a:pt x="30" y="300"/>
                </a:lnTo>
                <a:lnTo>
                  <a:pt x="30" y="302"/>
                </a:lnTo>
                <a:lnTo>
                  <a:pt x="29" y="302"/>
                </a:lnTo>
                <a:lnTo>
                  <a:pt x="26" y="299"/>
                </a:lnTo>
                <a:lnTo>
                  <a:pt x="24" y="296"/>
                </a:lnTo>
                <a:lnTo>
                  <a:pt x="24" y="294"/>
                </a:lnTo>
                <a:lnTo>
                  <a:pt x="22" y="292"/>
                </a:lnTo>
                <a:lnTo>
                  <a:pt x="21" y="291"/>
                </a:lnTo>
                <a:lnTo>
                  <a:pt x="21" y="289"/>
                </a:lnTo>
                <a:lnTo>
                  <a:pt x="21" y="288"/>
                </a:lnTo>
                <a:lnTo>
                  <a:pt x="19" y="286"/>
                </a:lnTo>
                <a:lnTo>
                  <a:pt x="19" y="283"/>
                </a:lnTo>
                <a:lnTo>
                  <a:pt x="19" y="281"/>
                </a:lnTo>
                <a:lnTo>
                  <a:pt x="18" y="280"/>
                </a:lnTo>
                <a:lnTo>
                  <a:pt x="19" y="278"/>
                </a:lnTo>
                <a:lnTo>
                  <a:pt x="19" y="276"/>
                </a:lnTo>
                <a:lnTo>
                  <a:pt x="21" y="275"/>
                </a:lnTo>
                <a:lnTo>
                  <a:pt x="22" y="275"/>
                </a:lnTo>
                <a:lnTo>
                  <a:pt x="22" y="273"/>
                </a:lnTo>
                <a:lnTo>
                  <a:pt x="22" y="272"/>
                </a:lnTo>
                <a:lnTo>
                  <a:pt x="22" y="268"/>
                </a:lnTo>
                <a:lnTo>
                  <a:pt x="22" y="267"/>
                </a:lnTo>
                <a:lnTo>
                  <a:pt x="24" y="267"/>
                </a:lnTo>
                <a:lnTo>
                  <a:pt x="24" y="265"/>
                </a:lnTo>
                <a:lnTo>
                  <a:pt x="24" y="264"/>
                </a:lnTo>
                <a:lnTo>
                  <a:pt x="26" y="267"/>
                </a:lnTo>
                <a:lnTo>
                  <a:pt x="26" y="268"/>
                </a:lnTo>
                <a:lnTo>
                  <a:pt x="27" y="270"/>
                </a:lnTo>
                <a:lnTo>
                  <a:pt x="27" y="272"/>
                </a:lnTo>
                <a:lnTo>
                  <a:pt x="27" y="273"/>
                </a:lnTo>
                <a:lnTo>
                  <a:pt x="29" y="273"/>
                </a:lnTo>
                <a:lnTo>
                  <a:pt x="29" y="272"/>
                </a:lnTo>
                <a:lnTo>
                  <a:pt x="30" y="272"/>
                </a:lnTo>
                <a:lnTo>
                  <a:pt x="30" y="270"/>
                </a:lnTo>
                <a:lnTo>
                  <a:pt x="30" y="268"/>
                </a:lnTo>
                <a:lnTo>
                  <a:pt x="29" y="267"/>
                </a:lnTo>
                <a:lnTo>
                  <a:pt x="30" y="267"/>
                </a:lnTo>
                <a:lnTo>
                  <a:pt x="30" y="265"/>
                </a:lnTo>
                <a:lnTo>
                  <a:pt x="32" y="265"/>
                </a:lnTo>
                <a:lnTo>
                  <a:pt x="32" y="264"/>
                </a:lnTo>
                <a:lnTo>
                  <a:pt x="34" y="262"/>
                </a:lnTo>
                <a:lnTo>
                  <a:pt x="35" y="262"/>
                </a:lnTo>
                <a:lnTo>
                  <a:pt x="34" y="260"/>
                </a:lnTo>
                <a:lnTo>
                  <a:pt x="34" y="259"/>
                </a:lnTo>
                <a:lnTo>
                  <a:pt x="34" y="257"/>
                </a:lnTo>
                <a:lnTo>
                  <a:pt x="34" y="256"/>
                </a:lnTo>
                <a:lnTo>
                  <a:pt x="32" y="254"/>
                </a:lnTo>
                <a:lnTo>
                  <a:pt x="30" y="252"/>
                </a:lnTo>
                <a:lnTo>
                  <a:pt x="30" y="251"/>
                </a:lnTo>
                <a:lnTo>
                  <a:pt x="30" y="249"/>
                </a:lnTo>
                <a:lnTo>
                  <a:pt x="30" y="248"/>
                </a:lnTo>
                <a:lnTo>
                  <a:pt x="29" y="246"/>
                </a:lnTo>
                <a:lnTo>
                  <a:pt x="30" y="248"/>
                </a:lnTo>
                <a:lnTo>
                  <a:pt x="29" y="249"/>
                </a:lnTo>
                <a:lnTo>
                  <a:pt x="29" y="248"/>
                </a:lnTo>
                <a:lnTo>
                  <a:pt x="27" y="246"/>
                </a:lnTo>
                <a:lnTo>
                  <a:pt x="27" y="244"/>
                </a:lnTo>
                <a:lnTo>
                  <a:pt x="26" y="243"/>
                </a:lnTo>
                <a:lnTo>
                  <a:pt x="26" y="241"/>
                </a:lnTo>
                <a:lnTo>
                  <a:pt x="24" y="240"/>
                </a:lnTo>
                <a:lnTo>
                  <a:pt x="22" y="238"/>
                </a:lnTo>
                <a:lnTo>
                  <a:pt x="22" y="240"/>
                </a:lnTo>
                <a:lnTo>
                  <a:pt x="21" y="240"/>
                </a:lnTo>
                <a:lnTo>
                  <a:pt x="19" y="238"/>
                </a:lnTo>
                <a:lnTo>
                  <a:pt x="19" y="240"/>
                </a:lnTo>
                <a:lnTo>
                  <a:pt x="19" y="243"/>
                </a:lnTo>
                <a:lnTo>
                  <a:pt x="18" y="244"/>
                </a:lnTo>
                <a:lnTo>
                  <a:pt x="18" y="246"/>
                </a:lnTo>
                <a:lnTo>
                  <a:pt x="18" y="248"/>
                </a:lnTo>
                <a:lnTo>
                  <a:pt x="18" y="249"/>
                </a:lnTo>
                <a:lnTo>
                  <a:pt x="19" y="249"/>
                </a:lnTo>
                <a:lnTo>
                  <a:pt x="19" y="248"/>
                </a:lnTo>
                <a:lnTo>
                  <a:pt x="21" y="248"/>
                </a:lnTo>
                <a:lnTo>
                  <a:pt x="22" y="248"/>
                </a:lnTo>
                <a:lnTo>
                  <a:pt x="22" y="249"/>
                </a:lnTo>
                <a:lnTo>
                  <a:pt x="24" y="249"/>
                </a:lnTo>
                <a:lnTo>
                  <a:pt x="24" y="248"/>
                </a:lnTo>
                <a:lnTo>
                  <a:pt x="26" y="249"/>
                </a:lnTo>
                <a:lnTo>
                  <a:pt x="26" y="251"/>
                </a:lnTo>
                <a:lnTo>
                  <a:pt x="27" y="252"/>
                </a:lnTo>
                <a:lnTo>
                  <a:pt x="27" y="254"/>
                </a:lnTo>
                <a:lnTo>
                  <a:pt x="27" y="256"/>
                </a:lnTo>
                <a:lnTo>
                  <a:pt x="26" y="256"/>
                </a:lnTo>
                <a:lnTo>
                  <a:pt x="24" y="257"/>
                </a:lnTo>
                <a:lnTo>
                  <a:pt x="22" y="257"/>
                </a:lnTo>
                <a:lnTo>
                  <a:pt x="21" y="257"/>
                </a:lnTo>
                <a:lnTo>
                  <a:pt x="21" y="259"/>
                </a:lnTo>
                <a:lnTo>
                  <a:pt x="19" y="259"/>
                </a:lnTo>
                <a:lnTo>
                  <a:pt x="19" y="257"/>
                </a:lnTo>
                <a:lnTo>
                  <a:pt x="18" y="257"/>
                </a:lnTo>
                <a:lnTo>
                  <a:pt x="18" y="256"/>
                </a:lnTo>
                <a:lnTo>
                  <a:pt x="14" y="252"/>
                </a:lnTo>
                <a:lnTo>
                  <a:pt x="11" y="246"/>
                </a:lnTo>
                <a:lnTo>
                  <a:pt x="11" y="244"/>
                </a:lnTo>
                <a:lnTo>
                  <a:pt x="8" y="241"/>
                </a:lnTo>
                <a:lnTo>
                  <a:pt x="8" y="238"/>
                </a:lnTo>
                <a:lnTo>
                  <a:pt x="8" y="236"/>
                </a:lnTo>
                <a:lnTo>
                  <a:pt x="8" y="235"/>
                </a:lnTo>
                <a:lnTo>
                  <a:pt x="10" y="233"/>
                </a:lnTo>
                <a:lnTo>
                  <a:pt x="10" y="232"/>
                </a:lnTo>
                <a:lnTo>
                  <a:pt x="10" y="230"/>
                </a:lnTo>
                <a:lnTo>
                  <a:pt x="11" y="228"/>
                </a:lnTo>
                <a:lnTo>
                  <a:pt x="13" y="228"/>
                </a:lnTo>
                <a:lnTo>
                  <a:pt x="14" y="228"/>
                </a:lnTo>
                <a:lnTo>
                  <a:pt x="16" y="228"/>
                </a:lnTo>
                <a:lnTo>
                  <a:pt x="16" y="230"/>
                </a:lnTo>
                <a:lnTo>
                  <a:pt x="18" y="230"/>
                </a:lnTo>
                <a:lnTo>
                  <a:pt x="19" y="232"/>
                </a:lnTo>
                <a:lnTo>
                  <a:pt x="21" y="232"/>
                </a:lnTo>
                <a:lnTo>
                  <a:pt x="22" y="232"/>
                </a:lnTo>
                <a:lnTo>
                  <a:pt x="24" y="230"/>
                </a:lnTo>
                <a:lnTo>
                  <a:pt x="26" y="230"/>
                </a:lnTo>
                <a:lnTo>
                  <a:pt x="27" y="228"/>
                </a:lnTo>
                <a:lnTo>
                  <a:pt x="29" y="230"/>
                </a:lnTo>
                <a:lnTo>
                  <a:pt x="29" y="228"/>
                </a:lnTo>
                <a:lnTo>
                  <a:pt x="30" y="228"/>
                </a:lnTo>
                <a:lnTo>
                  <a:pt x="30" y="227"/>
                </a:lnTo>
                <a:lnTo>
                  <a:pt x="30" y="225"/>
                </a:lnTo>
                <a:lnTo>
                  <a:pt x="30" y="224"/>
                </a:lnTo>
                <a:lnTo>
                  <a:pt x="30" y="222"/>
                </a:lnTo>
                <a:lnTo>
                  <a:pt x="29" y="222"/>
                </a:lnTo>
                <a:lnTo>
                  <a:pt x="29" y="220"/>
                </a:lnTo>
                <a:lnTo>
                  <a:pt x="27" y="220"/>
                </a:lnTo>
                <a:lnTo>
                  <a:pt x="24" y="219"/>
                </a:lnTo>
                <a:lnTo>
                  <a:pt x="24" y="217"/>
                </a:lnTo>
                <a:lnTo>
                  <a:pt x="24" y="216"/>
                </a:lnTo>
                <a:lnTo>
                  <a:pt x="22" y="216"/>
                </a:lnTo>
                <a:lnTo>
                  <a:pt x="21" y="214"/>
                </a:lnTo>
                <a:lnTo>
                  <a:pt x="19" y="214"/>
                </a:lnTo>
                <a:lnTo>
                  <a:pt x="16" y="212"/>
                </a:lnTo>
                <a:lnTo>
                  <a:pt x="16" y="211"/>
                </a:lnTo>
                <a:lnTo>
                  <a:pt x="13" y="206"/>
                </a:lnTo>
                <a:lnTo>
                  <a:pt x="13" y="204"/>
                </a:lnTo>
                <a:lnTo>
                  <a:pt x="13" y="203"/>
                </a:lnTo>
                <a:lnTo>
                  <a:pt x="13" y="201"/>
                </a:lnTo>
                <a:lnTo>
                  <a:pt x="13" y="200"/>
                </a:lnTo>
                <a:lnTo>
                  <a:pt x="13" y="198"/>
                </a:lnTo>
                <a:lnTo>
                  <a:pt x="13" y="196"/>
                </a:lnTo>
                <a:lnTo>
                  <a:pt x="11" y="195"/>
                </a:lnTo>
                <a:lnTo>
                  <a:pt x="11" y="196"/>
                </a:lnTo>
                <a:lnTo>
                  <a:pt x="10" y="195"/>
                </a:lnTo>
                <a:lnTo>
                  <a:pt x="8" y="195"/>
                </a:lnTo>
                <a:lnTo>
                  <a:pt x="6" y="195"/>
                </a:lnTo>
                <a:lnTo>
                  <a:pt x="6" y="196"/>
                </a:lnTo>
                <a:lnTo>
                  <a:pt x="6" y="198"/>
                </a:lnTo>
                <a:lnTo>
                  <a:pt x="5" y="198"/>
                </a:lnTo>
                <a:lnTo>
                  <a:pt x="3" y="196"/>
                </a:lnTo>
                <a:lnTo>
                  <a:pt x="3" y="195"/>
                </a:lnTo>
                <a:lnTo>
                  <a:pt x="2" y="193"/>
                </a:lnTo>
                <a:lnTo>
                  <a:pt x="2" y="192"/>
                </a:lnTo>
                <a:lnTo>
                  <a:pt x="3" y="192"/>
                </a:lnTo>
                <a:lnTo>
                  <a:pt x="3" y="193"/>
                </a:lnTo>
                <a:lnTo>
                  <a:pt x="5" y="193"/>
                </a:lnTo>
                <a:lnTo>
                  <a:pt x="6" y="193"/>
                </a:lnTo>
                <a:lnTo>
                  <a:pt x="8" y="193"/>
                </a:lnTo>
                <a:lnTo>
                  <a:pt x="8" y="192"/>
                </a:lnTo>
                <a:lnTo>
                  <a:pt x="8" y="190"/>
                </a:lnTo>
                <a:lnTo>
                  <a:pt x="10" y="192"/>
                </a:lnTo>
                <a:lnTo>
                  <a:pt x="10" y="190"/>
                </a:lnTo>
                <a:lnTo>
                  <a:pt x="11" y="188"/>
                </a:lnTo>
                <a:lnTo>
                  <a:pt x="11" y="187"/>
                </a:lnTo>
                <a:lnTo>
                  <a:pt x="11" y="185"/>
                </a:lnTo>
                <a:lnTo>
                  <a:pt x="13" y="184"/>
                </a:lnTo>
                <a:lnTo>
                  <a:pt x="14" y="184"/>
                </a:lnTo>
                <a:lnTo>
                  <a:pt x="14" y="185"/>
                </a:lnTo>
                <a:lnTo>
                  <a:pt x="16" y="184"/>
                </a:lnTo>
                <a:lnTo>
                  <a:pt x="16" y="185"/>
                </a:lnTo>
                <a:lnTo>
                  <a:pt x="18" y="185"/>
                </a:lnTo>
                <a:lnTo>
                  <a:pt x="18" y="184"/>
                </a:lnTo>
                <a:lnTo>
                  <a:pt x="19" y="184"/>
                </a:lnTo>
                <a:lnTo>
                  <a:pt x="19" y="182"/>
                </a:lnTo>
                <a:lnTo>
                  <a:pt x="19" y="180"/>
                </a:lnTo>
                <a:lnTo>
                  <a:pt x="19" y="179"/>
                </a:lnTo>
                <a:lnTo>
                  <a:pt x="18" y="177"/>
                </a:lnTo>
                <a:lnTo>
                  <a:pt x="18" y="176"/>
                </a:lnTo>
                <a:lnTo>
                  <a:pt x="16" y="174"/>
                </a:lnTo>
                <a:lnTo>
                  <a:pt x="16" y="172"/>
                </a:lnTo>
                <a:lnTo>
                  <a:pt x="18" y="174"/>
                </a:lnTo>
                <a:lnTo>
                  <a:pt x="19" y="174"/>
                </a:lnTo>
                <a:lnTo>
                  <a:pt x="21" y="174"/>
                </a:lnTo>
                <a:lnTo>
                  <a:pt x="21" y="176"/>
                </a:lnTo>
                <a:lnTo>
                  <a:pt x="21" y="174"/>
                </a:lnTo>
                <a:lnTo>
                  <a:pt x="21" y="172"/>
                </a:lnTo>
                <a:lnTo>
                  <a:pt x="22" y="172"/>
                </a:lnTo>
                <a:lnTo>
                  <a:pt x="22" y="171"/>
                </a:lnTo>
                <a:lnTo>
                  <a:pt x="24" y="171"/>
                </a:lnTo>
                <a:lnTo>
                  <a:pt x="24" y="169"/>
                </a:lnTo>
                <a:lnTo>
                  <a:pt x="24" y="171"/>
                </a:lnTo>
                <a:lnTo>
                  <a:pt x="26" y="171"/>
                </a:lnTo>
                <a:lnTo>
                  <a:pt x="27" y="171"/>
                </a:lnTo>
                <a:lnTo>
                  <a:pt x="27" y="169"/>
                </a:lnTo>
                <a:lnTo>
                  <a:pt x="29" y="168"/>
                </a:lnTo>
                <a:lnTo>
                  <a:pt x="30" y="166"/>
                </a:lnTo>
                <a:lnTo>
                  <a:pt x="32" y="166"/>
                </a:lnTo>
                <a:lnTo>
                  <a:pt x="34" y="166"/>
                </a:lnTo>
                <a:lnTo>
                  <a:pt x="35" y="166"/>
                </a:lnTo>
                <a:lnTo>
                  <a:pt x="35" y="168"/>
                </a:lnTo>
                <a:lnTo>
                  <a:pt x="37" y="169"/>
                </a:lnTo>
                <a:lnTo>
                  <a:pt x="37" y="171"/>
                </a:lnTo>
                <a:lnTo>
                  <a:pt x="38" y="171"/>
                </a:lnTo>
                <a:lnTo>
                  <a:pt x="38" y="172"/>
                </a:lnTo>
                <a:lnTo>
                  <a:pt x="38" y="174"/>
                </a:lnTo>
                <a:lnTo>
                  <a:pt x="40" y="176"/>
                </a:lnTo>
                <a:lnTo>
                  <a:pt x="40" y="177"/>
                </a:lnTo>
                <a:lnTo>
                  <a:pt x="40" y="180"/>
                </a:lnTo>
                <a:lnTo>
                  <a:pt x="40" y="182"/>
                </a:lnTo>
                <a:lnTo>
                  <a:pt x="40" y="184"/>
                </a:lnTo>
                <a:lnTo>
                  <a:pt x="42" y="185"/>
                </a:lnTo>
                <a:lnTo>
                  <a:pt x="42" y="187"/>
                </a:lnTo>
                <a:lnTo>
                  <a:pt x="43" y="187"/>
                </a:lnTo>
                <a:lnTo>
                  <a:pt x="43" y="185"/>
                </a:lnTo>
                <a:lnTo>
                  <a:pt x="45" y="185"/>
                </a:lnTo>
                <a:lnTo>
                  <a:pt x="46" y="185"/>
                </a:lnTo>
                <a:lnTo>
                  <a:pt x="46" y="184"/>
                </a:lnTo>
                <a:lnTo>
                  <a:pt x="48" y="184"/>
                </a:lnTo>
                <a:lnTo>
                  <a:pt x="48" y="182"/>
                </a:lnTo>
                <a:lnTo>
                  <a:pt x="50" y="182"/>
                </a:lnTo>
                <a:lnTo>
                  <a:pt x="51" y="184"/>
                </a:lnTo>
                <a:lnTo>
                  <a:pt x="53" y="184"/>
                </a:lnTo>
                <a:lnTo>
                  <a:pt x="54" y="184"/>
                </a:lnTo>
                <a:lnTo>
                  <a:pt x="56" y="184"/>
                </a:lnTo>
                <a:lnTo>
                  <a:pt x="56" y="182"/>
                </a:lnTo>
                <a:lnTo>
                  <a:pt x="56" y="180"/>
                </a:lnTo>
                <a:lnTo>
                  <a:pt x="54" y="179"/>
                </a:lnTo>
                <a:lnTo>
                  <a:pt x="54" y="177"/>
                </a:lnTo>
                <a:lnTo>
                  <a:pt x="54" y="176"/>
                </a:lnTo>
                <a:lnTo>
                  <a:pt x="54" y="174"/>
                </a:lnTo>
                <a:lnTo>
                  <a:pt x="53" y="174"/>
                </a:lnTo>
                <a:lnTo>
                  <a:pt x="53" y="171"/>
                </a:lnTo>
                <a:lnTo>
                  <a:pt x="53" y="169"/>
                </a:lnTo>
                <a:lnTo>
                  <a:pt x="51" y="169"/>
                </a:lnTo>
                <a:lnTo>
                  <a:pt x="51" y="168"/>
                </a:lnTo>
                <a:lnTo>
                  <a:pt x="50" y="168"/>
                </a:lnTo>
                <a:lnTo>
                  <a:pt x="48" y="166"/>
                </a:lnTo>
                <a:lnTo>
                  <a:pt x="45" y="166"/>
                </a:lnTo>
                <a:lnTo>
                  <a:pt x="43" y="164"/>
                </a:lnTo>
                <a:lnTo>
                  <a:pt x="42" y="164"/>
                </a:lnTo>
                <a:lnTo>
                  <a:pt x="40" y="166"/>
                </a:lnTo>
                <a:lnTo>
                  <a:pt x="38" y="164"/>
                </a:lnTo>
                <a:lnTo>
                  <a:pt x="37" y="164"/>
                </a:lnTo>
                <a:lnTo>
                  <a:pt x="34" y="161"/>
                </a:lnTo>
                <a:lnTo>
                  <a:pt x="32" y="161"/>
                </a:lnTo>
                <a:lnTo>
                  <a:pt x="30" y="160"/>
                </a:lnTo>
                <a:lnTo>
                  <a:pt x="29" y="156"/>
                </a:lnTo>
                <a:lnTo>
                  <a:pt x="27" y="156"/>
                </a:lnTo>
                <a:lnTo>
                  <a:pt x="26" y="155"/>
                </a:lnTo>
                <a:lnTo>
                  <a:pt x="24" y="155"/>
                </a:lnTo>
                <a:lnTo>
                  <a:pt x="22" y="155"/>
                </a:lnTo>
                <a:lnTo>
                  <a:pt x="22" y="156"/>
                </a:lnTo>
                <a:lnTo>
                  <a:pt x="21" y="156"/>
                </a:lnTo>
                <a:lnTo>
                  <a:pt x="19" y="158"/>
                </a:lnTo>
                <a:lnTo>
                  <a:pt x="18" y="158"/>
                </a:lnTo>
                <a:lnTo>
                  <a:pt x="18" y="156"/>
                </a:lnTo>
                <a:lnTo>
                  <a:pt x="16" y="155"/>
                </a:lnTo>
                <a:lnTo>
                  <a:pt x="16" y="153"/>
                </a:lnTo>
                <a:lnTo>
                  <a:pt x="14" y="150"/>
                </a:lnTo>
                <a:lnTo>
                  <a:pt x="14" y="148"/>
                </a:lnTo>
                <a:lnTo>
                  <a:pt x="16" y="148"/>
                </a:lnTo>
                <a:lnTo>
                  <a:pt x="16" y="147"/>
                </a:lnTo>
                <a:lnTo>
                  <a:pt x="18" y="145"/>
                </a:lnTo>
                <a:lnTo>
                  <a:pt x="21" y="147"/>
                </a:lnTo>
                <a:lnTo>
                  <a:pt x="22" y="147"/>
                </a:lnTo>
                <a:lnTo>
                  <a:pt x="24" y="147"/>
                </a:lnTo>
                <a:lnTo>
                  <a:pt x="22" y="144"/>
                </a:lnTo>
                <a:lnTo>
                  <a:pt x="24" y="144"/>
                </a:lnTo>
                <a:lnTo>
                  <a:pt x="26" y="142"/>
                </a:lnTo>
                <a:lnTo>
                  <a:pt x="27" y="140"/>
                </a:lnTo>
                <a:lnTo>
                  <a:pt x="30" y="142"/>
                </a:lnTo>
                <a:lnTo>
                  <a:pt x="32" y="142"/>
                </a:lnTo>
                <a:lnTo>
                  <a:pt x="34" y="142"/>
                </a:lnTo>
                <a:lnTo>
                  <a:pt x="35" y="139"/>
                </a:lnTo>
                <a:lnTo>
                  <a:pt x="37" y="139"/>
                </a:lnTo>
                <a:lnTo>
                  <a:pt x="37" y="137"/>
                </a:lnTo>
                <a:lnTo>
                  <a:pt x="32" y="132"/>
                </a:lnTo>
                <a:lnTo>
                  <a:pt x="32" y="131"/>
                </a:lnTo>
                <a:lnTo>
                  <a:pt x="30" y="131"/>
                </a:lnTo>
                <a:lnTo>
                  <a:pt x="30" y="129"/>
                </a:lnTo>
                <a:lnTo>
                  <a:pt x="29" y="129"/>
                </a:lnTo>
                <a:lnTo>
                  <a:pt x="29" y="128"/>
                </a:lnTo>
                <a:lnTo>
                  <a:pt x="29" y="126"/>
                </a:lnTo>
                <a:lnTo>
                  <a:pt x="29" y="124"/>
                </a:lnTo>
                <a:lnTo>
                  <a:pt x="27" y="123"/>
                </a:lnTo>
                <a:lnTo>
                  <a:pt x="27" y="121"/>
                </a:lnTo>
                <a:lnTo>
                  <a:pt x="26" y="121"/>
                </a:lnTo>
                <a:lnTo>
                  <a:pt x="24" y="121"/>
                </a:lnTo>
                <a:lnTo>
                  <a:pt x="24" y="123"/>
                </a:lnTo>
                <a:lnTo>
                  <a:pt x="22" y="123"/>
                </a:lnTo>
                <a:lnTo>
                  <a:pt x="22" y="121"/>
                </a:lnTo>
                <a:lnTo>
                  <a:pt x="21" y="121"/>
                </a:lnTo>
                <a:lnTo>
                  <a:pt x="21" y="120"/>
                </a:lnTo>
                <a:lnTo>
                  <a:pt x="21" y="118"/>
                </a:lnTo>
                <a:lnTo>
                  <a:pt x="19" y="118"/>
                </a:lnTo>
                <a:lnTo>
                  <a:pt x="18" y="113"/>
                </a:lnTo>
                <a:lnTo>
                  <a:pt x="18" y="112"/>
                </a:lnTo>
                <a:lnTo>
                  <a:pt x="19" y="112"/>
                </a:lnTo>
                <a:lnTo>
                  <a:pt x="21" y="112"/>
                </a:lnTo>
                <a:lnTo>
                  <a:pt x="24" y="112"/>
                </a:lnTo>
                <a:lnTo>
                  <a:pt x="26" y="112"/>
                </a:lnTo>
                <a:lnTo>
                  <a:pt x="26" y="110"/>
                </a:lnTo>
                <a:lnTo>
                  <a:pt x="27" y="112"/>
                </a:lnTo>
                <a:lnTo>
                  <a:pt x="27" y="113"/>
                </a:lnTo>
                <a:lnTo>
                  <a:pt x="27" y="115"/>
                </a:lnTo>
                <a:lnTo>
                  <a:pt x="29" y="116"/>
                </a:lnTo>
                <a:lnTo>
                  <a:pt x="29" y="118"/>
                </a:lnTo>
                <a:lnTo>
                  <a:pt x="29" y="120"/>
                </a:lnTo>
                <a:lnTo>
                  <a:pt x="29" y="121"/>
                </a:lnTo>
                <a:lnTo>
                  <a:pt x="30" y="120"/>
                </a:lnTo>
                <a:lnTo>
                  <a:pt x="32" y="120"/>
                </a:lnTo>
                <a:lnTo>
                  <a:pt x="34" y="118"/>
                </a:lnTo>
                <a:lnTo>
                  <a:pt x="35" y="118"/>
                </a:lnTo>
                <a:lnTo>
                  <a:pt x="35" y="116"/>
                </a:lnTo>
                <a:lnTo>
                  <a:pt x="37" y="116"/>
                </a:lnTo>
                <a:lnTo>
                  <a:pt x="37" y="115"/>
                </a:lnTo>
                <a:lnTo>
                  <a:pt x="37" y="113"/>
                </a:lnTo>
                <a:lnTo>
                  <a:pt x="37" y="112"/>
                </a:lnTo>
                <a:lnTo>
                  <a:pt x="37" y="110"/>
                </a:lnTo>
                <a:lnTo>
                  <a:pt x="35" y="110"/>
                </a:lnTo>
                <a:lnTo>
                  <a:pt x="35" y="108"/>
                </a:lnTo>
                <a:lnTo>
                  <a:pt x="34" y="108"/>
                </a:lnTo>
                <a:lnTo>
                  <a:pt x="32" y="108"/>
                </a:lnTo>
                <a:lnTo>
                  <a:pt x="32" y="107"/>
                </a:lnTo>
                <a:lnTo>
                  <a:pt x="30" y="107"/>
                </a:lnTo>
                <a:lnTo>
                  <a:pt x="29" y="107"/>
                </a:lnTo>
                <a:lnTo>
                  <a:pt x="29" y="105"/>
                </a:lnTo>
                <a:lnTo>
                  <a:pt x="29" y="104"/>
                </a:lnTo>
                <a:lnTo>
                  <a:pt x="30" y="104"/>
                </a:lnTo>
                <a:lnTo>
                  <a:pt x="30" y="102"/>
                </a:lnTo>
                <a:lnTo>
                  <a:pt x="30" y="100"/>
                </a:lnTo>
                <a:lnTo>
                  <a:pt x="32" y="100"/>
                </a:lnTo>
                <a:lnTo>
                  <a:pt x="32" y="99"/>
                </a:lnTo>
                <a:lnTo>
                  <a:pt x="32" y="97"/>
                </a:lnTo>
                <a:lnTo>
                  <a:pt x="32" y="96"/>
                </a:lnTo>
                <a:lnTo>
                  <a:pt x="32" y="94"/>
                </a:lnTo>
                <a:lnTo>
                  <a:pt x="32" y="92"/>
                </a:lnTo>
                <a:lnTo>
                  <a:pt x="34" y="92"/>
                </a:lnTo>
                <a:lnTo>
                  <a:pt x="34" y="91"/>
                </a:lnTo>
                <a:lnTo>
                  <a:pt x="35" y="92"/>
                </a:lnTo>
                <a:lnTo>
                  <a:pt x="37" y="92"/>
                </a:lnTo>
                <a:lnTo>
                  <a:pt x="37" y="94"/>
                </a:lnTo>
                <a:lnTo>
                  <a:pt x="37" y="97"/>
                </a:lnTo>
                <a:lnTo>
                  <a:pt x="35" y="99"/>
                </a:lnTo>
                <a:lnTo>
                  <a:pt x="35" y="100"/>
                </a:lnTo>
                <a:lnTo>
                  <a:pt x="37" y="100"/>
                </a:lnTo>
                <a:lnTo>
                  <a:pt x="37" y="102"/>
                </a:lnTo>
                <a:lnTo>
                  <a:pt x="37" y="104"/>
                </a:lnTo>
                <a:lnTo>
                  <a:pt x="37" y="105"/>
                </a:lnTo>
                <a:lnTo>
                  <a:pt x="38" y="107"/>
                </a:lnTo>
                <a:lnTo>
                  <a:pt x="40" y="107"/>
                </a:lnTo>
                <a:lnTo>
                  <a:pt x="40" y="108"/>
                </a:lnTo>
                <a:lnTo>
                  <a:pt x="40" y="110"/>
                </a:lnTo>
                <a:lnTo>
                  <a:pt x="42" y="110"/>
                </a:lnTo>
                <a:lnTo>
                  <a:pt x="42" y="112"/>
                </a:lnTo>
                <a:lnTo>
                  <a:pt x="43" y="118"/>
                </a:lnTo>
                <a:lnTo>
                  <a:pt x="43" y="121"/>
                </a:lnTo>
                <a:lnTo>
                  <a:pt x="45" y="123"/>
                </a:lnTo>
                <a:lnTo>
                  <a:pt x="45" y="124"/>
                </a:lnTo>
                <a:lnTo>
                  <a:pt x="45" y="126"/>
                </a:lnTo>
                <a:lnTo>
                  <a:pt x="46" y="128"/>
                </a:lnTo>
                <a:lnTo>
                  <a:pt x="46" y="129"/>
                </a:lnTo>
                <a:lnTo>
                  <a:pt x="46" y="131"/>
                </a:lnTo>
                <a:lnTo>
                  <a:pt x="48" y="131"/>
                </a:lnTo>
                <a:lnTo>
                  <a:pt x="48" y="132"/>
                </a:lnTo>
                <a:lnTo>
                  <a:pt x="48" y="134"/>
                </a:lnTo>
                <a:lnTo>
                  <a:pt x="48" y="136"/>
                </a:lnTo>
                <a:lnTo>
                  <a:pt x="50" y="136"/>
                </a:lnTo>
                <a:lnTo>
                  <a:pt x="50" y="137"/>
                </a:lnTo>
                <a:lnTo>
                  <a:pt x="51" y="137"/>
                </a:lnTo>
                <a:lnTo>
                  <a:pt x="53" y="137"/>
                </a:lnTo>
                <a:lnTo>
                  <a:pt x="53" y="139"/>
                </a:lnTo>
                <a:lnTo>
                  <a:pt x="51" y="140"/>
                </a:lnTo>
                <a:lnTo>
                  <a:pt x="51" y="142"/>
                </a:lnTo>
                <a:lnTo>
                  <a:pt x="53" y="142"/>
                </a:lnTo>
                <a:lnTo>
                  <a:pt x="53" y="145"/>
                </a:lnTo>
                <a:lnTo>
                  <a:pt x="53" y="147"/>
                </a:lnTo>
                <a:lnTo>
                  <a:pt x="54" y="148"/>
                </a:lnTo>
                <a:lnTo>
                  <a:pt x="56" y="147"/>
                </a:lnTo>
                <a:lnTo>
                  <a:pt x="56" y="145"/>
                </a:lnTo>
                <a:lnTo>
                  <a:pt x="58" y="147"/>
                </a:lnTo>
                <a:lnTo>
                  <a:pt x="58" y="145"/>
                </a:lnTo>
                <a:lnTo>
                  <a:pt x="59" y="145"/>
                </a:lnTo>
                <a:lnTo>
                  <a:pt x="59" y="144"/>
                </a:lnTo>
                <a:lnTo>
                  <a:pt x="61" y="144"/>
                </a:lnTo>
                <a:lnTo>
                  <a:pt x="62" y="144"/>
                </a:lnTo>
                <a:lnTo>
                  <a:pt x="64" y="144"/>
                </a:lnTo>
                <a:lnTo>
                  <a:pt x="64" y="145"/>
                </a:lnTo>
                <a:lnTo>
                  <a:pt x="64" y="147"/>
                </a:lnTo>
                <a:lnTo>
                  <a:pt x="64" y="148"/>
                </a:lnTo>
                <a:lnTo>
                  <a:pt x="66" y="148"/>
                </a:lnTo>
                <a:lnTo>
                  <a:pt x="66" y="150"/>
                </a:lnTo>
                <a:lnTo>
                  <a:pt x="66" y="152"/>
                </a:lnTo>
                <a:lnTo>
                  <a:pt x="66" y="153"/>
                </a:lnTo>
                <a:lnTo>
                  <a:pt x="67" y="153"/>
                </a:lnTo>
                <a:lnTo>
                  <a:pt x="67" y="152"/>
                </a:lnTo>
                <a:lnTo>
                  <a:pt x="69" y="152"/>
                </a:lnTo>
                <a:lnTo>
                  <a:pt x="69" y="153"/>
                </a:lnTo>
                <a:lnTo>
                  <a:pt x="70" y="153"/>
                </a:lnTo>
                <a:lnTo>
                  <a:pt x="70" y="152"/>
                </a:lnTo>
                <a:lnTo>
                  <a:pt x="70" y="150"/>
                </a:lnTo>
                <a:lnTo>
                  <a:pt x="70" y="148"/>
                </a:lnTo>
                <a:lnTo>
                  <a:pt x="72" y="147"/>
                </a:lnTo>
                <a:lnTo>
                  <a:pt x="74" y="147"/>
                </a:lnTo>
                <a:lnTo>
                  <a:pt x="74" y="145"/>
                </a:lnTo>
                <a:lnTo>
                  <a:pt x="72" y="145"/>
                </a:lnTo>
                <a:lnTo>
                  <a:pt x="74" y="144"/>
                </a:lnTo>
                <a:lnTo>
                  <a:pt x="74" y="142"/>
                </a:lnTo>
                <a:lnTo>
                  <a:pt x="74" y="144"/>
                </a:lnTo>
                <a:lnTo>
                  <a:pt x="75" y="144"/>
                </a:lnTo>
                <a:lnTo>
                  <a:pt x="75" y="142"/>
                </a:lnTo>
                <a:lnTo>
                  <a:pt x="74" y="142"/>
                </a:lnTo>
                <a:lnTo>
                  <a:pt x="74" y="140"/>
                </a:lnTo>
                <a:lnTo>
                  <a:pt x="75" y="140"/>
                </a:lnTo>
                <a:lnTo>
                  <a:pt x="75" y="142"/>
                </a:lnTo>
                <a:lnTo>
                  <a:pt x="77" y="142"/>
                </a:lnTo>
                <a:lnTo>
                  <a:pt x="77" y="139"/>
                </a:lnTo>
                <a:lnTo>
                  <a:pt x="78" y="139"/>
                </a:lnTo>
                <a:lnTo>
                  <a:pt x="78" y="140"/>
                </a:lnTo>
                <a:lnTo>
                  <a:pt x="80" y="140"/>
                </a:lnTo>
                <a:lnTo>
                  <a:pt x="82" y="140"/>
                </a:lnTo>
                <a:lnTo>
                  <a:pt x="83" y="139"/>
                </a:lnTo>
                <a:lnTo>
                  <a:pt x="85" y="139"/>
                </a:lnTo>
                <a:lnTo>
                  <a:pt x="85" y="137"/>
                </a:lnTo>
                <a:lnTo>
                  <a:pt x="86" y="139"/>
                </a:lnTo>
                <a:lnTo>
                  <a:pt x="86" y="140"/>
                </a:lnTo>
                <a:lnTo>
                  <a:pt x="88" y="142"/>
                </a:lnTo>
                <a:lnTo>
                  <a:pt x="90" y="142"/>
                </a:lnTo>
                <a:lnTo>
                  <a:pt x="90" y="144"/>
                </a:lnTo>
                <a:lnTo>
                  <a:pt x="91" y="144"/>
                </a:lnTo>
                <a:lnTo>
                  <a:pt x="90" y="142"/>
                </a:lnTo>
                <a:lnTo>
                  <a:pt x="90" y="140"/>
                </a:lnTo>
                <a:lnTo>
                  <a:pt x="91" y="140"/>
                </a:lnTo>
                <a:lnTo>
                  <a:pt x="93" y="140"/>
                </a:lnTo>
                <a:lnTo>
                  <a:pt x="93" y="139"/>
                </a:lnTo>
                <a:lnTo>
                  <a:pt x="91" y="139"/>
                </a:lnTo>
                <a:lnTo>
                  <a:pt x="93" y="137"/>
                </a:lnTo>
                <a:lnTo>
                  <a:pt x="93" y="136"/>
                </a:lnTo>
                <a:lnTo>
                  <a:pt x="94" y="134"/>
                </a:lnTo>
                <a:lnTo>
                  <a:pt x="93" y="132"/>
                </a:lnTo>
                <a:lnTo>
                  <a:pt x="94" y="132"/>
                </a:lnTo>
                <a:lnTo>
                  <a:pt x="94" y="131"/>
                </a:lnTo>
                <a:lnTo>
                  <a:pt x="93" y="131"/>
                </a:lnTo>
                <a:lnTo>
                  <a:pt x="94" y="129"/>
                </a:lnTo>
                <a:lnTo>
                  <a:pt x="94" y="126"/>
                </a:lnTo>
                <a:lnTo>
                  <a:pt x="94" y="124"/>
                </a:lnTo>
                <a:lnTo>
                  <a:pt x="93" y="123"/>
                </a:lnTo>
                <a:lnTo>
                  <a:pt x="93" y="121"/>
                </a:lnTo>
                <a:lnTo>
                  <a:pt x="93" y="120"/>
                </a:lnTo>
                <a:lnTo>
                  <a:pt x="91" y="118"/>
                </a:lnTo>
                <a:lnTo>
                  <a:pt x="90" y="118"/>
                </a:lnTo>
                <a:lnTo>
                  <a:pt x="90" y="116"/>
                </a:lnTo>
                <a:lnTo>
                  <a:pt x="88" y="116"/>
                </a:lnTo>
                <a:lnTo>
                  <a:pt x="88" y="115"/>
                </a:lnTo>
                <a:lnTo>
                  <a:pt x="86" y="115"/>
                </a:lnTo>
                <a:lnTo>
                  <a:pt x="85" y="115"/>
                </a:lnTo>
                <a:lnTo>
                  <a:pt x="85" y="113"/>
                </a:lnTo>
                <a:lnTo>
                  <a:pt x="83" y="113"/>
                </a:lnTo>
                <a:lnTo>
                  <a:pt x="83" y="112"/>
                </a:lnTo>
                <a:lnTo>
                  <a:pt x="83" y="113"/>
                </a:lnTo>
                <a:lnTo>
                  <a:pt x="82" y="113"/>
                </a:lnTo>
                <a:lnTo>
                  <a:pt x="83" y="115"/>
                </a:lnTo>
                <a:lnTo>
                  <a:pt x="83" y="116"/>
                </a:lnTo>
                <a:lnTo>
                  <a:pt x="83" y="118"/>
                </a:lnTo>
                <a:lnTo>
                  <a:pt x="83" y="120"/>
                </a:lnTo>
                <a:lnTo>
                  <a:pt x="83" y="121"/>
                </a:lnTo>
                <a:lnTo>
                  <a:pt x="82" y="121"/>
                </a:lnTo>
                <a:lnTo>
                  <a:pt x="80" y="123"/>
                </a:lnTo>
                <a:lnTo>
                  <a:pt x="82" y="124"/>
                </a:lnTo>
                <a:lnTo>
                  <a:pt x="80" y="124"/>
                </a:lnTo>
                <a:lnTo>
                  <a:pt x="78" y="126"/>
                </a:lnTo>
                <a:lnTo>
                  <a:pt x="78" y="124"/>
                </a:lnTo>
                <a:lnTo>
                  <a:pt x="78" y="123"/>
                </a:lnTo>
                <a:lnTo>
                  <a:pt x="77" y="123"/>
                </a:lnTo>
                <a:lnTo>
                  <a:pt x="77" y="121"/>
                </a:lnTo>
                <a:lnTo>
                  <a:pt x="75" y="120"/>
                </a:lnTo>
                <a:lnTo>
                  <a:pt x="75" y="118"/>
                </a:lnTo>
                <a:lnTo>
                  <a:pt x="75" y="116"/>
                </a:lnTo>
                <a:lnTo>
                  <a:pt x="75" y="115"/>
                </a:lnTo>
                <a:lnTo>
                  <a:pt x="77" y="115"/>
                </a:lnTo>
                <a:lnTo>
                  <a:pt x="78" y="113"/>
                </a:lnTo>
                <a:lnTo>
                  <a:pt x="78" y="112"/>
                </a:lnTo>
                <a:lnTo>
                  <a:pt x="80" y="112"/>
                </a:lnTo>
                <a:lnTo>
                  <a:pt x="80" y="110"/>
                </a:lnTo>
                <a:lnTo>
                  <a:pt x="77" y="108"/>
                </a:lnTo>
                <a:lnTo>
                  <a:pt x="77" y="107"/>
                </a:lnTo>
                <a:lnTo>
                  <a:pt x="75" y="107"/>
                </a:lnTo>
                <a:lnTo>
                  <a:pt x="74" y="105"/>
                </a:lnTo>
                <a:lnTo>
                  <a:pt x="75" y="104"/>
                </a:lnTo>
                <a:lnTo>
                  <a:pt x="75" y="102"/>
                </a:lnTo>
                <a:lnTo>
                  <a:pt x="74" y="100"/>
                </a:lnTo>
                <a:lnTo>
                  <a:pt x="75" y="97"/>
                </a:lnTo>
                <a:lnTo>
                  <a:pt x="75" y="96"/>
                </a:lnTo>
                <a:lnTo>
                  <a:pt x="77" y="96"/>
                </a:lnTo>
                <a:lnTo>
                  <a:pt x="78" y="96"/>
                </a:lnTo>
                <a:lnTo>
                  <a:pt x="80" y="94"/>
                </a:lnTo>
                <a:lnTo>
                  <a:pt x="82" y="94"/>
                </a:lnTo>
                <a:lnTo>
                  <a:pt x="82" y="92"/>
                </a:lnTo>
                <a:lnTo>
                  <a:pt x="83" y="92"/>
                </a:lnTo>
                <a:lnTo>
                  <a:pt x="83" y="91"/>
                </a:lnTo>
                <a:lnTo>
                  <a:pt x="85" y="91"/>
                </a:lnTo>
                <a:lnTo>
                  <a:pt x="86" y="91"/>
                </a:lnTo>
                <a:lnTo>
                  <a:pt x="86" y="89"/>
                </a:lnTo>
                <a:lnTo>
                  <a:pt x="86" y="88"/>
                </a:lnTo>
                <a:lnTo>
                  <a:pt x="86" y="86"/>
                </a:lnTo>
                <a:lnTo>
                  <a:pt x="86" y="84"/>
                </a:lnTo>
                <a:lnTo>
                  <a:pt x="85" y="83"/>
                </a:lnTo>
                <a:lnTo>
                  <a:pt x="83" y="83"/>
                </a:lnTo>
                <a:lnTo>
                  <a:pt x="82" y="81"/>
                </a:lnTo>
                <a:lnTo>
                  <a:pt x="82" y="80"/>
                </a:lnTo>
                <a:lnTo>
                  <a:pt x="80" y="80"/>
                </a:lnTo>
                <a:lnTo>
                  <a:pt x="78" y="81"/>
                </a:lnTo>
                <a:lnTo>
                  <a:pt x="77" y="81"/>
                </a:lnTo>
                <a:lnTo>
                  <a:pt x="75" y="81"/>
                </a:lnTo>
                <a:lnTo>
                  <a:pt x="75" y="80"/>
                </a:lnTo>
                <a:lnTo>
                  <a:pt x="77" y="80"/>
                </a:lnTo>
                <a:lnTo>
                  <a:pt x="77" y="78"/>
                </a:lnTo>
                <a:lnTo>
                  <a:pt x="77" y="76"/>
                </a:lnTo>
                <a:lnTo>
                  <a:pt x="75" y="76"/>
                </a:lnTo>
                <a:lnTo>
                  <a:pt x="75" y="75"/>
                </a:lnTo>
                <a:lnTo>
                  <a:pt x="77" y="75"/>
                </a:lnTo>
                <a:lnTo>
                  <a:pt x="78" y="75"/>
                </a:lnTo>
                <a:lnTo>
                  <a:pt x="80" y="75"/>
                </a:lnTo>
                <a:lnTo>
                  <a:pt x="83" y="73"/>
                </a:lnTo>
                <a:lnTo>
                  <a:pt x="85" y="72"/>
                </a:lnTo>
                <a:lnTo>
                  <a:pt x="86" y="70"/>
                </a:lnTo>
                <a:lnTo>
                  <a:pt x="88" y="72"/>
                </a:lnTo>
                <a:lnTo>
                  <a:pt x="88" y="73"/>
                </a:lnTo>
                <a:lnTo>
                  <a:pt x="86" y="73"/>
                </a:lnTo>
                <a:lnTo>
                  <a:pt x="86" y="75"/>
                </a:lnTo>
                <a:lnTo>
                  <a:pt x="86" y="76"/>
                </a:lnTo>
                <a:lnTo>
                  <a:pt x="86" y="75"/>
                </a:lnTo>
                <a:lnTo>
                  <a:pt x="85" y="75"/>
                </a:lnTo>
                <a:lnTo>
                  <a:pt x="86" y="78"/>
                </a:lnTo>
                <a:lnTo>
                  <a:pt x="88" y="80"/>
                </a:lnTo>
                <a:lnTo>
                  <a:pt x="90" y="81"/>
                </a:lnTo>
                <a:lnTo>
                  <a:pt x="90" y="83"/>
                </a:lnTo>
                <a:lnTo>
                  <a:pt x="90" y="84"/>
                </a:lnTo>
                <a:lnTo>
                  <a:pt x="91" y="84"/>
                </a:lnTo>
                <a:lnTo>
                  <a:pt x="91" y="83"/>
                </a:lnTo>
                <a:lnTo>
                  <a:pt x="91" y="81"/>
                </a:lnTo>
                <a:lnTo>
                  <a:pt x="91" y="80"/>
                </a:lnTo>
                <a:lnTo>
                  <a:pt x="90" y="78"/>
                </a:lnTo>
                <a:lnTo>
                  <a:pt x="91" y="76"/>
                </a:lnTo>
                <a:lnTo>
                  <a:pt x="91" y="73"/>
                </a:lnTo>
                <a:lnTo>
                  <a:pt x="90" y="72"/>
                </a:lnTo>
                <a:lnTo>
                  <a:pt x="90" y="70"/>
                </a:lnTo>
                <a:lnTo>
                  <a:pt x="88" y="70"/>
                </a:lnTo>
                <a:lnTo>
                  <a:pt x="88" y="68"/>
                </a:lnTo>
                <a:lnTo>
                  <a:pt x="90" y="68"/>
                </a:lnTo>
                <a:lnTo>
                  <a:pt x="90" y="67"/>
                </a:lnTo>
                <a:lnTo>
                  <a:pt x="90" y="65"/>
                </a:lnTo>
                <a:lnTo>
                  <a:pt x="90" y="64"/>
                </a:lnTo>
                <a:lnTo>
                  <a:pt x="88" y="60"/>
                </a:lnTo>
                <a:lnTo>
                  <a:pt x="88" y="59"/>
                </a:lnTo>
                <a:lnTo>
                  <a:pt x="88" y="57"/>
                </a:lnTo>
                <a:lnTo>
                  <a:pt x="88" y="56"/>
                </a:lnTo>
                <a:lnTo>
                  <a:pt x="88" y="54"/>
                </a:lnTo>
                <a:lnTo>
                  <a:pt x="88" y="52"/>
                </a:lnTo>
                <a:lnTo>
                  <a:pt x="88" y="54"/>
                </a:lnTo>
                <a:lnTo>
                  <a:pt x="90" y="54"/>
                </a:lnTo>
                <a:lnTo>
                  <a:pt x="91" y="54"/>
                </a:lnTo>
                <a:lnTo>
                  <a:pt x="91" y="56"/>
                </a:lnTo>
                <a:lnTo>
                  <a:pt x="90" y="56"/>
                </a:lnTo>
                <a:lnTo>
                  <a:pt x="90" y="57"/>
                </a:lnTo>
                <a:lnTo>
                  <a:pt x="91" y="57"/>
                </a:lnTo>
                <a:lnTo>
                  <a:pt x="91" y="59"/>
                </a:lnTo>
                <a:lnTo>
                  <a:pt x="93" y="59"/>
                </a:lnTo>
                <a:lnTo>
                  <a:pt x="94" y="60"/>
                </a:lnTo>
                <a:lnTo>
                  <a:pt x="94" y="62"/>
                </a:lnTo>
                <a:lnTo>
                  <a:pt x="96" y="62"/>
                </a:lnTo>
                <a:lnTo>
                  <a:pt x="96" y="60"/>
                </a:lnTo>
                <a:lnTo>
                  <a:pt x="96" y="59"/>
                </a:lnTo>
                <a:lnTo>
                  <a:pt x="94" y="59"/>
                </a:lnTo>
                <a:lnTo>
                  <a:pt x="94" y="57"/>
                </a:lnTo>
                <a:lnTo>
                  <a:pt x="96" y="57"/>
                </a:lnTo>
                <a:lnTo>
                  <a:pt x="98" y="57"/>
                </a:lnTo>
                <a:lnTo>
                  <a:pt x="98" y="59"/>
                </a:lnTo>
                <a:lnTo>
                  <a:pt x="101" y="57"/>
                </a:lnTo>
                <a:lnTo>
                  <a:pt x="102" y="59"/>
                </a:lnTo>
                <a:lnTo>
                  <a:pt x="104" y="59"/>
                </a:lnTo>
                <a:lnTo>
                  <a:pt x="104" y="60"/>
                </a:lnTo>
                <a:lnTo>
                  <a:pt x="106" y="60"/>
                </a:lnTo>
                <a:lnTo>
                  <a:pt x="107" y="60"/>
                </a:lnTo>
                <a:lnTo>
                  <a:pt x="107" y="59"/>
                </a:lnTo>
                <a:lnTo>
                  <a:pt x="109" y="59"/>
                </a:lnTo>
                <a:lnTo>
                  <a:pt x="109" y="60"/>
                </a:lnTo>
                <a:lnTo>
                  <a:pt x="107" y="62"/>
                </a:lnTo>
                <a:lnTo>
                  <a:pt x="109" y="62"/>
                </a:lnTo>
                <a:lnTo>
                  <a:pt x="109" y="60"/>
                </a:lnTo>
                <a:lnTo>
                  <a:pt x="110" y="62"/>
                </a:lnTo>
                <a:lnTo>
                  <a:pt x="112" y="62"/>
                </a:lnTo>
                <a:lnTo>
                  <a:pt x="114" y="62"/>
                </a:lnTo>
                <a:lnTo>
                  <a:pt x="115" y="60"/>
                </a:lnTo>
                <a:lnTo>
                  <a:pt x="117" y="59"/>
                </a:lnTo>
                <a:lnTo>
                  <a:pt x="118" y="59"/>
                </a:lnTo>
                <a:lnTo>
                  <a:pt x="118" y="57"/>
                </a:lnTo>
                <a:lnTo>
                  <a:pt x="120" y="59"/>
                </a:lnTo>
                <a:lnTo>
                  <a:pt x="122" y="59"/>
                </a:lnTo>
                <a:lnTo>
                  <a:pt x="122" y="57"/>
                </a:lnTo>
                <a:lnTo>
                  <a:pt x="123" y="57"/>
                </a:lnTo>
                <a:lnTo>
                  <a:pt x="123" y="59"/>
                </a:lnTo>
                <a:lnTo>
                  <a:pt x="123" y="60"/>
                </a:lnTo>
                <a:lnTo>
                  <a:pt x="125" y="60"/>
                </a:lnTo>
                <a:lnTo>
                  <a:pt x="123" y="62"/>
                </a:lnTo>
                <a:lnTo>
                  <a:pt x="125" y="62"/>
                </a:lnTo>
                <a:lnTo>
                  <a:pt x="125" y="60"/>
                </a:lnTo>
                <a:lnTo>
                  <a:pt x="123" y="59"/>
                </a:lnTo>
                <a:lnTo>
                  <a:pt x="123" y="57"/>
                </a:lnTo>
                <a:lnTo>
                  <a:pt x="125" y="57"/>
                </a:lnTo>
                <a:lnTo>
                  <a:pt x="123" y="57"/>
                </a:lnTo>
                <a:lnTo>
                  <a:pt x="123" y="56"/>
                </a:lnTo>
                <a:lnTo>
                  <a:pt x="125" y="54"/>
                </a:lnTo>
                <a:lnTo>
                  <a:pt x="123" y="54"/>
                </a:lnTo>
                <a:lnTo>
                  <a:pt x="123" y="52"/>
                </a:lnTo>
                <a:lnTo>
                  <a:pt x="125" y="51"/>
                </a:lnTo>
                <a:lnTo>
                  <a:pt x="126" y="51"/>
                </a:lnTo>
                <a:lnTo>
                  <a:pt x="128" y="51"/>
                </a:lnTo>
                <a:lnTo>
                  <a:pt x="126" y="49"/>
                </a:lnTo>
                <a:lnTo>
                  <a:pt x="125" y="49"/>
                </a:lnTo>
                <a:lnTo>
                  <a:pt x="126" y="48"/>
                </a:lnTo>
                <a:lnTo>
                  <a:pt x="128" y="48"/>
                </a:lnTo>
                <a:lnTo>
                  <a:pt x="130" y="46"/>
                </a:lnTo>
                <a:lnTo>
                  <a:pt x="131" y="46"/>
                </a:lnTo>
                <a:lnTo>
                  <a:pt x="131" y="44"/>
                </a:lnTo>
                <a:lnTo>
                  <a:pt x="131" y="43"/>
                </a:lnTo>
                <a:lnTo>
                  <a:pt x="130" y="43"/>
                </a:lnTo>
                <a:lnTo>
                  <a:pt x="131" y="41"/>
                </a:lnTo>
                <a:lnTo>
                  <a:pt x="131" y="40"/>
                </a:lnTo>
                <a:lnTo>
                  <a:pt x="133" y="40"/>
                </a:lnTo>
                <a:lnTo>
                  <a:pt x="134" y="38"/>
                </a:lnTo>
                <a:lnTo>
                  <a:pt x="136" y="38"/>
                </a:lnTo>
                <a:lnTo>
                  <a:pt x="138" y="38"/>
                </a:lnTo>
                <a:lnTo>
                  <a:pt x="141" y="35"/>
                </a:lnTo>
                <a:lnTo>
                  <a:pt x="144" y="33"/>
                </a:lnTo>
                <a:lnTo>
                  <a:pt x="144" y="32"/>
                </a:lnTo>
                <a:lnTo>
                  <a:pt x="146" y="30"/>
                </a:lnTo>
                <a:lnTo>
                  <a:pt x="146" y="28"/>
                </a:lnTo>
                <a:lnTo>
                  <a:pt x="146" y="27"/>
                </a:lnTo>
                <a:lnTo>
                  <a:pt x="147" y="28"/>
                </a:lnTo>
                <a:lnTo>
                  <a:pt x="147" y="27"/>
                </a:lnTo>
                <a:lnTo>
                  <a:pt x="146" y="27"/>
                </a:lnTo>
                <a:lnTo>
                  <a:pt x="146" y="25"/>
                </a:lnTo>
                <a:lnTo>
                  <a:pt x="144" y="24"/>
                </a:lnTo>
                <a:lnTo>
                  <a:pt x="141" y="22"/>
                </a:lnTo>
                <a:lnTo>
                  <a:pt x="139" y="22"/>
                </a:lnTo>
                <a:lnTo>
                  <a:pt x="138" y="22"/>
                </a:lnTo>
                <a:lnTo>
                  <a:pt x="136" y="20"/>
                </a:lnTo>
                <a:lnTo>
                  <a:pt x="134" y="19"/>
                </a:lnTo>
                <a:lnTo>
                  <a:pt x="134" y="17"/>
                </a:lnTo>
                <a:lnTo>
                  <a:pt x="134" y="16"/>
                </a:lnTo>
                <a:lnTo>
                  <a:pt x="133" y="14"/>
                </a:lnTo>
                <a:lnTo>
                  <a:pt x="131" y="12"/>
                </a:lnTo>
                <a:lnTo>
                  <a:pt x="130" y="12"/>
                </a:lnTo>
                <a:lnTo>
                  <a:pt x="130" y="11"/>
                </a:lnTo>
                <a:lnTo>
                  <a:pt x="130" y="9"/>
                </a:lnTo>
                <a:lnTo>
                  <a:pt x="130" y="6"/>
                </a:lnTo>
                <a:lnTo>
                  <a:pt x="128" y="4"/>
                </a:lnTo>
                <a:lnTo>
                  <a:pt x="126" y="1"/>
                </a:lnTo>
                <a:lnTo>
                  <a:pt x="125" y="0"/>
                </a:lnTo>
                <a:lnTo>
                  <a:pt x="130" y="0"/>
                </a:lnTo>
                <a:lnTo>
                  <a:pt x="152" y="0"/>
                </a:lnTo>
                <a:lnTo>
                  <a:pt x="174" y="1"/>
                </a:lnTo>
                <a:lnTo>
                  <a:pt x="179" y="1"/>
                </a:lnTo>
                <a:lnTo>
                  <a:pt x="181" y="1"/>
                </a:lnTo>
                <a:lnTo>
                  <a:pt x="192" y="1"/>
                </a:lnTo>
                <a:close/>
              </a:path>
            </a:pathLst>
          </a:custGeom>
          <a:solidFill>
            <a:srgbClr val="7ACC6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39"/>
          <p:cNvSpPr>
            <a:spLocks/>
          </p:cNvSpPr>
          <p:nvPr/>
        </p:nvSpPr>
        <p:spPr bwMode="auto">
          <a:xfrm>
            <a:off x="2898776" y="5491163"/>
            <a:ext cx="368300" cy="246063"/>
          </a:xfrm>
          <a:custGeom>
            <a:avLst/>
            <a:gdLst/>
            <a:ahLst/>
            <a:cxnLst>
              <a:cxn ang="0">
                <a:pos x="232" y="10"/>
              </a:cxn>
              <a:cxn ang="0">
                <a:pos x="232" y="21"/>
              </a:cxn>
              <a:cxn ang="0">
                <a:pos x="232" y="54"/>
              </a:cxn>
              <a:cxn ang="0">
                <a:pos x="232" y="85"/>
              </a:cxn>
              <a:cxn ang="0">
                <a:pos x="232" y="96"/>
              </a:cxn>
              <a:cxn ang="0">
                <a:pos x="232" y="107"/>
              </a:cxn>
              <a:cxn ang="0">
                <a:pos x="232" y="118"/>
              </a:cxn>
              <a:cxn ang="0">
                <a:pos x="232" y="130"/>
              </a:cxn>
              <a:cxn ang="0">
                <a:pos x="232" y="141"/>
              </a:cxn>
              <a:cxn ang="0">
                <a:pos x="232" y="152"/>
              </a:cxn>
              <a:cxn ang="0">
                <a:pos x="224" y="155"/>
              </a:cxn>
              <a:cxn ang="0">
                <a:pos x="212" y="155"/>
              </a:cxn>
              <a:cxn ang="0">
                <a:pos x="201" y="155"/>
              </a:cxn>
              <a:cxn ang="0">
                <a:pos x="190" y="155"/>
              </a:cxn>
              <a:cxn ang="0">
                <a:pos x="179" y="155"/>
              </a:cxn>
              <a:cxn ang="0">
                <a:pos x="168" y="155"/>
              </a:cxn>
              <a:cxn ang="0">
                <a:pos x="156" y="155"/>
              </a:cxn>
              <a:cxn ang="0">
                <a:pos x="145" y="155"/>
              </a:cxn>
              <a:cxn ang="0">
                <a:pos x="134" y="155"/>
              </a:cxn>
              <a:cxn ang="0">
                <a:pos x="123" y="155"/>
              </a:cxn>
              <a:cxn ang="0">
                <a:pos x="112" y="155"/>
              </a:cxn>
              <a:cxn ang="0">
                <a:pos x="76" y="155"/>
              </a:cxn>
              <a:cxn ang="0">
                <a:pos x="54" y="155"/>
              </a:cxn>
              <a:cxn ang="0">
                <a:pos x="19" y="155"/>
              </a:cxn>
              <a:cxn ang="0">
                <a:pos x="8" y="155"/>
              </a:cxn>
              <a:cxn ang="0">
                <a:pos x="0" y="152"/>
              </a:cxn>
              <a:cxn ang="0">
                <a:pos x="0" y="141"/>
              </a:cxn>
              <a:cxn ang="0">
                <a:pos x="0" y="130"/>
              </a:cxn>
              <a:cxn ang="0">
                <a:pos x="0" y="118"/>
              </a:cxn>
              <a:cxn ang="0">
                <a:pos x="0" y="107"/>
              </a:cxn>
              <a:cxn ang="0">
                <a:pos x="0" y="96"/>
              </a:cxn>
              <a:cxn ang="0">
                <a:pos x="0" y="85"/>
              </a:cxn>
              <a:cxn ang="0">
                <a:pos x="0" y="74"/>
              </a:cxn>
              <a:cxn ang="0">
                <a:pos x="0" y="62"/>
              </a:cxn>
              <a:cxn ang="0">
                <a:pos x="0" y="51"/>
              </a:cxn>
              <a:cxn ang="0">
                <a:pos x="0" y="40"/>
              </a:cxn>
              <a:cxn ang="0">
                <a:pos x="0" y="29"/>
              </a:cxn>
              <a:cxn ang="0">
                <a:pos x="0" y="18"/>
              </a:cxn>
              <a:cxn ang="0">
                <a:pos x="0" y="6"/>
              </a:cxn>
              <a:cxn ang="0">
                <a:pos x="4" y="0"/>
              </a:cxn>
              <a:cxn ang="0">
                <a:pos x="16" y="0"/>
              </a:cxn>
              <a:cxn ang="0">
                <a:pos x="27" y="0"/>
              </a:cxn>
              <a:cxn ang="0">
                <a:pos x="43" y="0"/>
              </a:cxn>
              <a:cxn ang="0">
                <a:pos x="54" y="0"/>
              </a:cxn>
              <a:cxn ang="0">
                <a:pos x="65" y="0"/>
              </a:cxn>
              <a:cxn ang="0">
                <a:pos x="76" y="0"/>
              </a:cxn>
              <a:cxn ang="0">
                <a:pos x="88" y="0"/>
              </a:cxn>
              <a:cxn ang="0">
                <a:pos x="99" y="0"/>
              </a:cxn>
              <a:cxn ang="0">
                <a:pos x="110" y="0"/>
              </a:cxn>
              <a:cxn ang="0">
                <a:pos x="121" y="0"/>
              </a:cxn>
              <a:cxn ang="0">
                <a:pos x="132" y="0"/>
              </a:cxn>
              <a:cxn ang="0">
                <a:pos x="145" y="0"/>
              </a:cxn>
              <a:cxn ang="0">
                <a:pos x="163" y="0"/>
              </a:cxn>
              <a:cxn ang="0">
                <a:pos x="174" y="0"/>
              </a:cxn>
              <a:cxn ang="0">
                <a:pos x="185" y="0"/>
              </a:cxn>
              <a:cxn ang="0">
                <a:pos x="196" y="0"/>
              </a:cxn>
              <a:cxn ang="0">
                <a:pos x="208" y="0"/>
              </a:cxn>
              <a:cxn ang="0">
                <a:pos x="219" y="0"/>
              </a:cxn>
              <a:cxn ang="0">
                <a:pos x="230" y="0"/>
              </a:cxn>
            </a:cxnLst>
            <a:rect l="0" t="0" r="r" b="b"/>
            <a:pathLst>
              <a:path w="232" h="155">
                <a:moveTo>
                  <a:pt x="232" y="0"/>
                </a:moveTo>
                <a:lnTo>
                  <a:pt x="232" y="2"/>
                </a:lnTo>
                <a:lnTo>
                  <a:pt x="232" y="3"/>
                </a:lnTo>
                <a:lnTo>
                  <a:pt x="232" y="5"/>
                </a:lnTo>
                <a:lnTo>
                  <a:pt x="232" y="6"/>
                </a:lnTo>
                <a:lnTo>
                  <a:pt x="232" y="8"/>
                </a:lnTo>
                <a:lnTo>
                  <a:pt x="232" y="10"/>
                </a:lnTo>
                <a:lnTo>
                  <a:pt x="232" y="11"/>
                </a:lnTo>
                <a:lnTo>
                  <a:pt x="232" y="13"/>
                </a:lnTo>
                <a:lnTo>
                  <a:pt x="232" y="14"/>
                </a:lnTo>
                <a:lnTo>
                  <a:pt x="232" y="16"/>
                </a:lnTo>
                <a:lnTo>
                  <a:pt x="232" y="18"/>
                </a:lnTo>
                <a:lnTo>
                  <a:pt x="232" y="19"/>
                </a:lnTo>
                <a:lnTo>
                  <a:pt x="232" y="21"/>
                </a:lnTo>
                <a:lnTo>
                  <a:pt x="232" y="22"/>
                </a:lnTo>
                <a:lnTo>
                  <a:pt x="232" y="24"/>
                </a:lnTo>
                <a:lnTo>
                  <a:pt x="232" y="26"/>
                </a:lnTo>
                <a:lnTo>
                  <a:pt x="232" y="29"/>
                </a:lnTo>
                <a:lnTo>
                  <a:pt x="232" y="38"/>
                </a:lnTo>
                <a:lnTo>
                  <a:pt x="232" y="50"/>
                </a:lnTo>
                <a:lnTo>
                  <a:pt x="232" y="54"/>
                </a:lnTo>
                <a:lnTo>
                  <a:pt x="232" y="58"/>
                </a:lnTo>
                <a:lnTo>
                  <a:pt x="232" y="77"/>
                </a:lnTo>
                <a:lnTo>
                  <a:pt x="232" y="78"/>
                </a:lnTo>
                <a:lnTo>
                  <a:pt x="232" y="80"/>
                </a:lnTo>
                <a:lnTo>
                  <a:pt x="232" y="82"/>
                </a:lnTo>
                <a:lnTo>
                  <a:pt x="232" y="83"/>
                </a:lnTo>
                <a:lnTo>
                  <a:pt x="232" y="85"/>
                </a:lnTo>
                <a:lnTo>
                  <a:pt x="232" y="86"/>
                </a:lnTo>
                <a:lnTo>
                  <a:pt x="232" y="88"/>
                </a:lnTo>
                <a:lnTo>
                  <a:pt x="232" y="90"/>
                </a:lnTo>
                <a:lnTo>
                  <a:pt x="232" y="91"/>
                </a:lnTo>
                <a:lnTo>
                  <a:pt x="232" y="93"/>
                </a:lnTo>
                <a:lnTo>
                  <a:pt x="232" y="94"/>
                </a:lnTo>
                <a:lnTo>
                  <a:pt x="232" y="96"/>
                </a:lnTo>
                <a:lnTo>
                  <a:pt x="232" y="98"/>
                </a:lnTo>
                <a:lnTo>
                  <a:pt x="232" y="99"/>
                </a:lnTo>
                <a:lnTo>
                  <a:pt x="232" y="101"/>
                </a:lnTo>
                <a:lnTo>
                  <a:pt x="232" y="102"/>
                </a:lnTo>
                <a:lnTo>
                  <a:pt x="232" y="104"/>
                </a:lnTo>
                <a:lnTo>
                  <a:pt x="232" y="106"/>
                </a:lnTo>
                <a:lnTo>
                  <a:pt x="232" y="107"/>
                </a:lnTo>
                <a:lnTo>
                  <a:pt x="232" y="109"/>
                </a:lnTo>
                <a:lnTo>
                  <a:pt x="232" y="110"/>
                </a:lnTo>
                <a:lnTo>
                  <a:pt x="232" y="112"/>
                </a:lnTo>
                <a:lnTo>
                  <a:pt x="232" y="114"/>
                </a:lnTo>
                <a:lnTo>
                  <a:pt x="232" y="115"/>
                </a:lnTo>
                <a:lnTo>
                  <a:pt x="232" y="117"/>
                </a:lnTo>
                <a:lnTo>
                  <a:pt x="232" y="118"/>
                </a:lnTo>
                <a:lnTo>
                  <a:pt x="232" y="120"/>
                </a:lnTo>
                <a:lnTo>
                  <a:pt x="232" y="122"/>
                </a:lnTo>
                <a:lnTo>
                  <a:pt x="232" y="123"/>
                </a:lnTo>
                <a:lnTo>
                  <a:pt x="232" y="125"/>
                </a:lnTo>
                <a:lnTo>
                  <a:pt x="232" y="126"/>
                </a:lnTo>
                <a:lnTo>
                  <a:pt x="232" y="128"/>
                </a:lnTo>
                <a:lnTo>
                  <a:pt x="232" y="130"/>
                </a:lnTo>
                <a:lnTo>
                  <a:pt x="232" y="131"/>
                </a:lnTo>
                <a:lnTo>
                  <a:pt x="232" y="133"/>
                </a:lnTo>
                <a:lnTo>
                  <a:pt x="232" y="134"/>
                </a:lnTo>
                <a:lnTo>
                  <a:pt x="232" y="136"/>
                </a:lnTo>
                <a:lnTo>
                  <a:pt x="232" y="138"/>
                </a:lnTo>
                <a:lnTo>
                  <a:pt x="232" y="139"/>
                </a:lnTo>
                <a:lnTo>
                  <a:pt x="232" y="141"/>
                </a:lnTo>
                <a:lnTo>
                  <a:pt x="232" y="142"/>
                </a:lnTo>
                <a:lnTo>
                  <a:pt x="232" y="144"/>
                </a:lnTo>
                <a:lnTo>
                  <a:pt x="232" y="146"/>
                </a:lnTo>
                <a:lnTo>
                  <a:pt x="232" y="147"/>
                </a:lnTo>
                <a:lnTo>
                  <a:pt x="232" y="149"/>
                </a:lnTo>
                <a:lnTo>
                  <a:pt x="232" y="150"/>
                </a:lnTo>
                <a:lnTo>
                  <a:pt x="232" y="152"/>
                </a:lnTo>
                <a:lnTo>
                  <a:pt x="232" y="154"/>
                </a:lnTo>
                <a:lnTo>
                  <a:pt x="232" y="155"/>
                </a:lnTo>
                <a:lnTo>
                  <a:pt x="230" y="155"/>
                </a:lnTo>
                <a:lnTo>
                  <a:pt x="228" y="155"/>
                </a:lnTo>
                <a:lnTo>
                  <a:pt x="227" y="155"/>
                </a:lnTo>
                <a:lnTo>
                  <a:pt x="225" y="155"/>
                </a:lnTo>
                <a:lnTo>
                  <a:pt x="224" y="155"/>
                </a:lnTo>
                <a:lnTo>
                  <a:pt x="222" y="155"/>
                </a:lnTo>
                <a:lnTo>
                  <a:pt x="220" y="155"/>
                </a:lnTo>
                <a:lnTo>
                  <a:pt x="219" y="155"/>
                </a:lnTo>
                <a:lnTo>
                  <a:pt x="217" y="155"/>
                </a:lnTo>
                <a:lnTo>
                  <a:pt x="216" y="155"/>
                </a:lnTo>
                <a:lnTo>
                  <a:pt x="214" y="155"/>
                </a:lnTo>
                <a:lnTo>
                  <a:pt x="212" y="155"/>
                </a:lnTo>
                <a:lnTo>
                  <a:pt x="211" y="155"/>
                </a:lnTo>
                <a:lnTo>
                  <a:pt x="209" y="155"/>
                </a:lnTo>
                <a:lnTo>
                  <a:pt x="208" y="155"/>
                </a:lnTo>
                <a:lnTo>
                  <a:pt x="206" y="155"/>
                </a:lnTo>
                <a:lnTo>
                  <a:pt x="204" y="155"/>
                </a:lnTo>
                <a:lnTo>
                  <a:pt x="203" y="155"/>
                </a:lnTo>
                <a:lnTo>
                  <a:pt x="201" y="155"/>
                </a:lnTo>
                <a:lnTo>
                  <a:pt x="200" y="155"/>
                </a:lnTo>
                <a:lnTo>
                  <a:pt x="198" y="155"/>
                </a:lnTo>
                <a:lnTo>
                  <a:pt x="196" y="155"/>
                </a:lnTo>
                <a:lnTo>
                  <a:pt x="195" y="155"/>
                </a:lnTo>
                <a:lnTo>
                  <a:pt x="193" y="155"/>
                </a:lnTo>
                <a:lnTo>
                  <a:pt x="192" y="155"/>
                </a:lnTo>
                <a:lnTo>
                  <a:pt x="190" y="155"/>
                </a:lnTo>
                <a:lnTo>
                  <a:pt x="188" y="155"/>
                </a:lnTo>
                <a:lnTo>
                  <a:pt x="187" y="155"/>
                </a:lnTo>
                <a:lnTo>
                  <a:pt x="185" y="155"/>
                </a:lnTo>
                <a:lnTo>
                  <a:pt x="184" y="155"/>
                </a:lnTo>
                <a:lnTo>
                  <a:pt x="182" y="155"/>
                </a:lnTo>
                <a:lnTo>
                  <a:pt x="180" y="155"/>
                </a:lnTo>
                <a:lnTo>
                  <a:pt x="179" y="155"/>
                </a:lnTo>
                <a:lnTo>
                  <a:pt x="177" y="155"/>
                </a:lnTo>
                <a:lnTo>
                  <a:pt x="176" y="155"/>
                </a:lnTo>
                <a:lnTo>
                  <a:pt x="174" y="155"/>
                </a:lnTo>
                <a:lnTo>
                  <a:pt x="172" y="155"/>
                </a:lnTo>
                <a:lnTo>
                  <a:pt x="171" y="155"/>
                </a:lnTo>
                <a:lnTo>
                  <a:pt x="169" y="155"/>
                </a:lnTo>
                <a:lnTo>
                  <a:pt x="168" y="155"/>
                </a:lnTo>
                <a:lnTo>
                  <a:pt x="166" y="155"/>
                </a:lnTo>
                <a:lnTo>
                  <a:pt x="164" y="155"/>
                </a:lnTo>
                <a:lnTo>
                  <a:pt x="163" y="155"/>
                </a:lnTo>
                <a:lnTo>
                  <a:pt x="161" y="155"/>
                </a:lnTo>
                <a:lnTo>
                  <a:pt x="160" y="155"/>
                </a:lnTo>
                <a:lnTo>
                  <a:pt x="158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8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9" y="155"/>
                </a:lnTo>
                <a:lnTo>
                  <a:pt x="137" y="155"/>
                </a:lnTo>
                <a:lnTo>
                  <a:pt x="136" y="155"/>
                </a:lnTo>
                <a:lnTo>
                  <a:pt x="134" y="155"/>
                </a:lnTo>
                <a:lnTo>
                  <a:pt x="132" y="155"/>
                </a:lnTo>
                <a:lnTo>
                  <a:pt x="131" y="155"/>
                </a:lnTo>
                <a:lnTo>
                  <a:pt x="129" y="155"/>
                </a:lnTo>
                <a:lnTo>
                  <a:pt x="128" y="155"/>
                </a:lnTo>
                <a:lnTo>
                  <a:pt x="126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20" y="155"/>
                </a:lnTo>
                <a:lnTo>
                  <a:pt x="118" y="155"/>
                </a:lnTo>
                <a:lnTo>
                  <a:pt x="116" y="155"/>
                </a:lnTo>
                <a:lnTo>
                  <a:pt x="115" y="155"/>
                </a:lnTo>
                <a:lnTo>
                  <a:pt x="113" y="155"/>
                </a:lnTo>
                <a:lnTo>
                  <a:pt x="112" y="155"/>
                </a:lnTo>
                <a:lnTo>
                  <a:pt x="110" y="155"/>
                </a:lnTo>
                <a:lnTo>
                  <a:pt x="108" y="155"/>
                </a:lnTo>
                <a:lnTo>
                  <a:pt x="107" y="155"/>
                </a:lnTo>
                <a:lnTo>
                  <a:pt x="105" y="155"/>
                </a:lnTo>
                <a:lnTo>
                  <a:pt x="104" y="155"/>
                </a:lnTo>
                <a:lnTo>
                  <a:pt x="102" y="155"/>
                </a:lnTo>
                <a:lnTo>
                  <a:pt x="76" y="155"/>
                </a:lnTo>
                <a:lnTo>
                  <a:pt x="64" y="155"/>
                </a:lnTo>
                <a:lnTo>
                  <a:pt x="62" y="155"/>
                </a:lnTo>
                <a:lnTo>
                  <a:pt x="60" y="155"/>
                </a:lnTo>
                <a:lnTo>
                  <a:pt x="59" y="155"/>
                </a:lnTo>
                <a:lnTo>
                  <a:pt x="57" y="155"/>
                </a:lnTo>
                <a:lnTo>
                  <a:pt x="56" y="155"/>
                </a:lnTo>
                <a:lnTo>
                  <a:pt x="54" y="155"/>
                </a:lnTo>
                <a:lnTo>
                  <a:pt x="52" y="155"/>
                </a:lnTo>
                <a:lnTo>
                  <a:pt x="51" y="155"/>
                </a:lnTo>
                <a:lnTo>
                  <a:pt x="25" y="155"/>
                </a:lnTo>
                <a:lnTo>
                  <a:pt x="24" y="155"/>
                </a:lnTo>
                <a:lnTo>
                  <a:pt x="22" y="155"/>
                </a:lnTo>
                <a:lnTo>
                  <a:pt x="20" y="155"/>
                </a:lnTo>
                <a:lnTo>
                  <a:pt x="19" y="155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0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5" y="0"/>
                </a:lnTo>
                <a:lnTo>
                  <a:pt x="150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19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close/>
              </a:path>
            </a:pathLst>
          </a:custGeom>
          <a:solidFill>
            <a:srgbClr val="AD6C6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40"/>
          <p:cNvSpPr>
            <a:spLocks/>
          </p:cNvSpPr>
          <p:nvPr/>
        </p:nvSpPr>
        <p:spPr bwMode="auto">
          <a:xfrm>
            <a:off x="2243138" y="3057526"/>
            <a:ext cx="136525" cy="84138"/>
          </a:xfrm>
          <a:custGeom>
            <a:avLst/>
            <a:gdLst/>
            <a:ahLst/>
            <a:cxnLst>
              <a:cxn ang="0">
                <a:pos x="40" y="0"/>
              </a:cxn>
              <a:cxn ang="0">
                <a:pos x="43" y="0"/>
              </a:cxn>
              <a:cxn ang="0">
                <a:pos x="46" y="0"/>
              </a:cxn>
              <a:cxn ang="0">
                <a:pos x="49" y="0"/>
              </a:cxn>
              <a:cxn ang="0">
                <a:pos x="53" y="0"/>
              </a:cxn>
              <a:cxn ang="0">
                <a:pos x="56" y="0"/>
              </a:cxn>
              <a:cxn ang="0">
                <a:pos x="59" y="0"/>
              </a:cxn>
              <a:cxn ang="0">
                <a:pos x="62" y="0"/>
              </a:cxn>
              <a:cxn ang="0">
                <a:pos x="65" y="0"/>
              </a:cxn>
              <a:cxn ang="0">
                <a:pos x="69" y="0"/>
              </a:cxn>
              <a:cxn ang="0">
                <a:pos x="72" y="0"/>
              </a:cxn>
              <a:cxn ang="0">
                <a:pos x="75" y="0"/>
              </a:cxn>
              <a:cxn ang="0">
                <a:pos x="78" y="0"/>
              </a:cxn>
              <a:cxn ang="0">
                <a:pos x="81" y="0"/>
              </a:cxn>
              <a:cxn ang="0">
                <a:pos x="85" y="0"/>
              </a:cxn>
              <a:cxn ang="0">
                <a:pos x="86" y="7"/>
              </a:cxn>
              <a:cxn ang="0">
                <a:pos x="86" y="28"/>
              </a:cxn>
              <a:cxn ang="0">
                <a:pos x="86" y="40"/>
              </a:cxn>
              <a:cxn ang="0">
                <a:pos x="86" y="53"/>
              </a:cxn>
              <a:cxn ang="0">
                <a:pos x="62" y="53"/>
              </a:cxn>
              <a:cxn ang="0">
                <a:pos x="61" y="47"/>
              </a:cxn>
              <a:cxn ang="0">
                <a:pos x="40" y="47"/>
              </a:cxn>
              <a:cxn ang="0">
                <a:pos x="40" y="40"/>
              </a:cxn>
              <a:cxn ang="0">
                <a:pos x="37" y="40"/>
              </a:cxn>
              <a:cxn ang="0">
                <a:pos x="33" y="40"/>
              </a:cxn>
              <a:cxn ang="0">
                <a:pos x="32" y="39"/>
              </a:cxn>
              <a:cxn ang="0">
                <a:pos x="33" y="37"/>
              </a:cxn>
              <a:cxn ang="0">
                <a:pos x="33" y="34"/>
              </a:cxn>
              <a:cxn ang="0">
                <a:pos x="27" y="32"/>
              </a:cxn>
              <a:cxn ang="0">
                <a:pos x="9" y="32"/>
              </a:cxn>
              <a:cxn ang="0">
                <a:pos x="5" y="32"/>
              </a:cxn>
              <a:cxn ang="0">
                <a:pos x="0" y="31"/>
              </a:cxn>
              <a:cxn ang="0">
                <a:pos x="0" y="28"/>
              </a:cxn>
              <a:cxn ang="0">
                <a:pos x="0" y="24"/>
              </a:cxn>
              <a:cxn ang="0">
                <a:pos x="0" y="21"/>
              </a:cxn>
              <a:cxn ang="0">
                <a:pos x="21" y="20"/>
              </a:cxn>
              <a:cxn ang="0">
                <a:pos x="27" y="15"/>
              </a:cxn>
              <a:cxn ang="0">
                <a:pos x="27" y="7"/>
              </a:cxn>
              <a:cxn ang="0">
                <a:pos x="33" y="0"/>
              </a:cxn>
            </a:cxnLst>
            <a:rect l="0" t="0" r="r" b="b"/>
            <a:pathLst>
              <a:path w="86" h="53">
                <a:moveTo>
                  <a:pt x="33" y="0"/>
                </a:move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6" y="7"/>
                </a:lnTo>
                <a:lnTo>
                  <a:pt x="86" y="23"/>
                </a:lnTo>
                <a:lnTo>
                  <a:pt x="86" y="28"/>
                </a:lnTo>
                <a:lnTo>
                  <a:pt x="86" y="39"/>
                </a:lnTo>
                <a:lnTo>
                  <a:pt x="86" y="40"/>
                </a:lnTo>
                <a:lnTo>
                  <a:pt x="86" y="48"/>
                </a:lnTo>
                <a:lnTo>
                  <a:pt x="86" y="53"/>
                </a:lnTo>
                <a:lnTo>
                  <a:pt x="75" y="53"/>
                </a:lnTo>
                <a:lnTo>
                  <a:pt x="62" y="53"/>
                </a:lnTo>
                <a:lnTo>
                  <a:pt x="61" y="53"/>
                </a:lnTo>
                <a:lnTo>
                  <a:pt x="61" y="47"/>
                </a:lnTo>
                <a:lnTo>
                  <a:pt x="51" y="47"/>
                </a:lnTo>
                <a:lnTo>
                  <a:pt x="40" y="47"/>
                </a:lnTo>
                <a:lnTo>
                  <a:pt x="40" y="42"/>
                </a:lnTo>
                <a:lnTo>
                  <a:pt x="40" y="40"/>
                </a:lnTo>
                <a:lnTo>
                  <a:pt x="38" y="40"/>
                </a:lnTo>
                <a:lnTo>
                  <a:pt x="37" y="40"/>
                </a:lnTo>
                <a:lnTo>
                  <a:pt x="35" y="40"/>
                </a:lnTo>
                <a:lnTo>
                  <a:pt x="33" y="40"/>
                </a:lnTo>
                <a:lnTo>
                  <a:pt x="32" y="40"/>
                </a:lnTo>
                <a:lnTo>
                  <a:pt x="32" y="39"/>
                </a:lnTo>
                <a:lnTo>
                  <a:pt x="33" y="39"/>
                </a:lnTo>
                <a:lnTo>
                  <a:pt x="33" y="37"/>
                </a:lnTo>
                <a:lnTo>
                  <a:pt x="33" y="36"/>
                </a:lnTo>
                <a:lnTo>
                  <a:pt x="33" y="34"/>
                </a:lnTo>
                <a:lnTo>
                  <a:pt x="33" y="32"/>
                </a:lnTo>
                <a:lnTo>
                  <a:pt x="27" y="32"/>
                </a:lnTo>
                <a:lnTo>
                  <a:pt x="21" y="32"/>
                </a:lnTo>
                <a:lnTo>
                  <a:pt x="9" y="32"/>
                </a:lnTo>
                <a:lnTo>
                  <a:pt x="8" y="32"/>
                </a:lnTo>
                <a:lnTo>
                  <a:pt x="5" y="32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21" y="20"/>
                </a:lnTo>
                <a:lnTo>
                  <a:pt x="27" y="20"/>
                </a:lnTo>
                <a:lnTo>
                  <a:pt x="27" y="15"/>
                </a:lnTo>
                <a:lnTo>
                  <a:pt x="27" y="13"/>
                </a:lnTo>
                <a:lnTo>
                  <a:pt x="27" y="7"/>
                </a:lnTo>
                <a:lnTo>
                  <a:pt x="27" y="0"/>
                </a:lnTo>
                <a:lnTo>
                  <a:pt x="33" y="0"/>
                </a:lnTo>
                <a:close/>
              </a:path>
            </a:pathLst>
          </a:custGeom>
          <a:solidFill>
            <a:srgbClr val="DC58E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1"/>
          <p:cNvSpPr>
            <a:spLocks/>
          </p:cNvSpPr>
          <p:nvPr/>
        </p:nvSpPr>
        <p:spPr bwMode="auto">
          <a:xfrm>
            <a:off x="5654676" y="5126038"/>
            <a:ext cx="246063" cy="368300"/>
          </a:xfrm>
          <a:custGeom>
            <a:avLst/>
            <a:gdLst/>
            <a:ahLst/>
            <a:cxnLst>
              <a:cxn ang="0">
                <a:pos x="142" y="0"/>
              </a:cxn>
              <a:cxn ang="0">
                <a:pos x="155" y="33"/>
              </a:cxn>
              <a:cxn ang="0">
                <a:pos x="155" y="41"/>
              </a:cxn>
              <a:cxn ang="0">
                <a:pos x="155" y="70"/>
              </a:cxn>
              <a:cxn ang="0">
                <a:pos x="155" y="75"/>
              </a:cxn>
              <a:cxn ang="0">
                <a:pos x="155" y="81"/>
              </a:cxn>
              <a:cxn ang="0">
                <a:pos x="155" y="89"/>
              </a:cxn>
              <a:cxn ang="0">
                <a:pos x="155" y="102"/>
              </a:cxn>
              <a:cxn ang="0">
                <a:pos x="155" y="141"/>
              </a:cxn>
              <a:cxn ang="0">
                <a:pos x="136" y="155"/>
              </a:cxn>
              <a:cxn ang="0">
                <a:pos x="116" y="155"/>
              </a:cxn>
              <a:cxn ang="0">
                <a:pos x="104" y="181"/>
              </a:cxn>
              <a:cxn ang="0">
                <a:pos x="116" y="206"/>
              </a:cxn>
              <a:cxn ang="0">
                <a:pos x="116" y="232"/>
              </a:cxn>
              <a:cxn ang="0">
                <a:pos x="110" y="232"/>
              </a:cxn>
              <a:cxn ang="0">
                <a:pos x="89" y="232"/>
              </a:cxn>
              <a:cxn ang="0">
                <a:pos x="64" y="232"/>
              </a:cxn>
              <a:cxn ang="0">
                <a:pos x="52" y="232"/>
              </a:cxn>
              <a:cxn ang="0">
                <a:pos x="24" y="232"/>
              </a:cxn>
              <a:cxn ang="0">
                <a:pos x="19" y="232"/>
              </a:cxn>
              <a:cxn ang="0">
                <a:pos x="0" y="232"/>
              </a:cxn>
              <a:cxn ang="0">
                <a:pos x="0" y="219"/>
              </a:cxn>
              <a:cxn ang="0">
                <a:pos x="16" y="206"/>
              </a:cxn>
              <a:cxn ang="0">
                <a:pos x="22" y="193"/>
              </a:cxn>
              <a:cxn ang="0">
                <a:pos x="24" y="187"/>
              </a:cxn>
              <a:cxn ang="0">
                <a:pos x="25" y="187"/>
              </a:cxn>
              <a:cxn ang="0">
                <a:pos x="25" y="187"/>
              </a:cxn>
              <a:cxn ang="0">
                <a:pos x="32" y="181"/>
              </a:cxn>
              <a:cxn ang="0">
                <a:pos x="33" y="181"/>
              </a:cxn>
              <a:cxn ang="0">
                <a:pos x="33" y="181"/>
              </a:cxn>
              <a:cxn ang="0">
                <a:pos x="33" y="181"/>
              </a:cxn>
              <a:cxn ang="0">
                <a:pos x="33" y="181"/>
              </a:cxn>
              <a:cxn ang="0">
                <a:pos x="35" y="181"/>
              </a:cxn>
              <a:cxn ang="0">
                <a:pos x="35" y="181"/>
              </a:cxn>
              <a:cxn ang="0">
                <a:pos x="35" y="174"/>
              </a:cxn>
              <a:cxn ang="0">
                <a:pos x="46" y="155"/>
              </a:cxn>
              <a:cxn ang="0">
                <a:pos x="51" y="134"/>
              </a:cxn>
              <a:cxn ang="0">
                <a:pos x="48" y="121"/>
              </a:cxn>
              <a:cxn ang="0">
                <a:pos x="51" y="105"/>
              </a:cxn>
              <a:cxn ang="0">
                <a:pos x="52" y="80"/>
              </a:cxn>
              <a:cxn ang="0">
                <a:pos x="38" y="81"/>
              </a:cxn>
              <a:cxn ang="0">
                <a:pos x="25" y="78"/>
              </a:cxn>
              <a:cxn ang="0">
                <a:pos x="19" y="75"/>
              </a:cxn>
              <a:cxn ang="0">
                <a:pos x="48" y="57"/>
              </a:cxn>
              <a:cxn ang="0">
                <a:pos x="65" y="48"/>
              </a:cxn>
              <a:cxn ang="0">
                <a:pos x="72" y="46"/>
              </a:cxn>
              <a:cxn ang="0">
                <a:pos x="88" y="43"/>
              </a:cxn>
              <a:cxn ang="0">
                <a:pos x="97" y="38"/>
              </a:cxn>
              <a:cxn ang="0">
                <a:pos x="105" y="25"/>
              </a:cxn>
              <a:cxn ang="0">
                <a:pos x="120" y="19"/>
              </a:cxn>
              <a:cxn ang="0">
                <a:pos x="120" y="16"/>
              </a:cxn>
              <a:cxn ang="0">
                <a:pos x="120" y="14"/>
              </a:cxn>
              <a:cxn ang="0">
                <a:pos x="120" y="13"/>
              </a:cxn>
              <a:cxn ang="0">
                <a:pos x="118" y="13"/>
              </a:cxn>
              <a:cxn ang="0">
                <a:pos x="116" y="13"/>
              </a:cxn>
              <a:cxn ang="0">
                <a:pos x="116" y="11"/>
              </a:cxn>
              <a:cxn ang="0">
                <a:pos x="116" y="3"/>
              </a:cxn>
              <a:cxn ang="0">
                <a:pos x="126" y="0"/>
              </a:cxn>
            </a:cxnLst>
            <a:rect l="0" t="0" r="r" b="b"/>
            <a:pathLst>
              <a:path w="155" h="232">
                <a:moveTo>
                  <a:pt x="129" y="0"/>
                </a:moveTo>
                <a:lnTo>
                  <a:pt x="134" y="0"/>
                </a:lnTo>
                <a:lnTo>
                  <a:pt x="134" y="0"/>
                </a:lnTo>
                <a:lnTo>
                  <a:pt x="136" y="0"/>
                </a:lnTo>
                <a:lnTo>
                  <a:pt x="142" y="0"/>
                </a:lnTo>
                <a:lnTo>
                  <a:pt x="144" y="0"/>
                </a:lnTo>
                <a:lnTo>
                  <a:pt x="155" y="0"/>
                </a:lnTo>
                <a:lnTo>
                  <a:pt x="155" y="13"/>
                </a:lnTo>
                <a:lnTo>
                  <a:pt x="155" y="25"/>
                </a:lnTo>
                <a:lnTo>
                  <a:pt x="155" y="33"/>
                </a:lnTo>
                <a:lnTo>
                  <a:pt x="155" y="37"/>
                </a:lnTo>
                <a:lnTo>
                  <a:pt x="155" y="37"/>
                </a:lnTo>
                <a:lnTo>
                  <a:pt x="155" y="38"/>
                </a:lnTo>
                <a:lnTo>
                  <a:pt x="155" y="40"/>
                </a:lnTo>
                <a:lnTo>
                  <a:pt x="155" y="41"/>
                </a:lnTo>
                <a:lnTo>
                  <a:pt x="155" y="51"/>
                </a:lnTo>
                <a:lnTo>
                  <a:pt x="155" y="64"/>
                </a:lnTo>
                <a:lnTo>
                  <a:pt x="155" y="65"/>
                </a:lnTo>
                <a:lnTo>
                  <a:pt x="155" y="67"/>
                </a:lnTo>
                <a:lnTo>
                  <a:pt x="155" y="70"/>
                </a:lnTo>
                <a:lnTo>
                  <a:pt x="155" y="73"/>
                </a:lnTo>
                <a:lnTo>
                  <a:pt x="155" y="75"/>
                </a:lnTo>
                <a:lnTo>
                  <a:pt x="155" y="75"/>
                </a:lnTo>
                <a:lnTo>
                  <a:pt x="155" y="75"/>
                </a:lnTo>
                <a:lnTo>
                  <a:pt x="155" y="75"/>
                </a:lnTo>
                <a:lnTo>
                  <a:pt x="155" y="77"/>
                </a:lnTo>
                <a:lnTo>
                  <a:pt x="155" y="77"/>
                </a:lnTo>
                <a:lnTo>
                  <a:pt x="155" y="77"/>
                </a:lnTo>
                <a:lnTo>
                  <a:pt x="155" y="78"/>
                </a:lnTo>
                <a:lnTo>
                  <a:pt x="155" y="81"/>
                </a:lnTo>
                <a:lnTo>
                  <a:pt x="155" y="83"/>
                </a:lnTo>
                <a:lnTo>
                  <a:pt x="155" y="86"/>
                </a:lnTo>
                <a:lnTo>
                  <a:pt x="155" y="89"/>
                </a:lnTo>
                <a:lnTo>
                  <a:pt x="155" y="89"/>
                </a:lnTo>
                <a:lnTo>
                  <a:pt x="155" y="89"/>
                </a:lnTo>
                <a:lnTo>
                  <a:pt x="155" y="89"/>
                </a:lnTo>
                <a:lnTo>
                  <a:pt x="155" y="91"/>
                </a:lnTo>
                <a:lnTo>
                  <a:pt x="155" y="91"/>
                </a:lnTo>
                <a:lnTo>
                  <a:pt x="155" y="102"/>
                </a:lnTo>
                <a:lnTo>
                  <a:pt x="155" y="102"/>
                </a:lnTo>
                <a:lnTo>
                  <a:pt x="155" y="112"/>
                </a:lnTo>
                <a:lnTo>
                  <a:pt x="155" y="115"/>
                </a:lnTo>
                <a:lnTo>
                  <a:pt x="155" y="121"/>
                </a:lnTo>
                <a:lnTo>
                  <a:pt x="155" y="129"/>
                </a:lnTo>
                <a:lnTo>
                  <a:pt x="155" y="141"/>
                </a:lnTo>
                <a:lnTo>
                  <a:pt x="155" y="155"/>
                </a:lnTo>
                <a:lnTo>
                  <a:pt x="148" y="155"/>
                </a:lnTo>
                <a:lnTo>
                  <a:pt x="144" y="155"/>
                </a:lnTo>
                <a:lnTo>
                  <a:pt x="142" y="155"/>
                </a:lnTo>
                <a:lnTo>
                  <a:pt x="136" y="155"/>
                </a:lnTo>
                <a:lnTo>
                  <a:pt x="129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16" y="155"/>
                </a:lnTo>
                <a:lnTo>
                  <a:pt x="116" y="155"/>
                </a:lnTo>
                <a:lnTo>
                  <a:pt x="110" y="155"/>
                </a:lnTo>
                <a:lnTo>
                  <a:pt x="104" y="155"/>
                </a:lnTo>
                <a:lnTo>
                  <a:pt x="104" y="168"/>
                </a:lnTo>
                <a:lnTo>
                  <a:pt x="104" y="181"/>
                </a:lnTo>
                <a:lnTo>
                  <a:pt x="110" y="181"/>
                </a:lnTo>
                <a:lnTo>
                  <a:pt x="116" y="181"/>
                </a:lnTo>
                <a:lnTo>
                  <a:pt x="116" y="193"/>
                </a:lnTo>
                <a:lnTo>
                  <a:pt x="116" y="193"/>
                </a:lnTo>
                <a:lnTo>
                  <a:pt x="116" y="206"/>
                </a:lnTo>
                <a:lnTo>
                  <a:pt x="116" y="219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6" y="232"/>
                </a:lnTo>
                <a:lnTo>
                  <a:pt x="110" y="232"/>
                </a:lnTo>
                <a:lnTo>
                  <a:pt x="108" y="232"/>
                </a:lnTo>
                <a:lnTo>
                  <a:pt x="104" y="232"/>
                </a:lnTo>
                <a:lnTo>
                  <a:pt x="100" y="232"/>
                </a:lnTo>
                <a:lnTo>
                  <a:pt x="91" y="232"/>
                </a:lnTo>
                <a:lnTo>
                  <a:pt x="89" y="232"/>
                </a:lnTo>
                <a:lnTo>
                  <a:pt x="81" y="232"/>
                </a:lnTo>
                <a:lnTo>
                  <a:pt x="78" y="232"/>
                </a:lnTo>
                <a:lnTo>
                  <a:pt x="72" y="232"/>
                </a:lnTo>
                <a:lnTo>
                  <a:pt x="72" y="232"/>
                </a:lnTo>
                <a:lnTo>
                  <a:pt x="64" y="232"/>
                </a:lnTo>
                <a:lnTo>
                  <a:pt x="64" y="232"/>
                </a:lnTo>
                <a:lnTo>
                  <a:pt x="60" y="232"/>
                </a:lnTo>
                <a:lnTo>
                  <a:pt x="57" y="232"/>
                </a:lnTo>
                <a:lnTo>
                  <a:pt x="54" y="232"/>
                </a:lnTo>
                <a:lnTo>
                  <a:pt x="52" y="232"/>
                </a:lnTo>
                <a:lnTo>
                  <a:pt x="52" y="232"/>
                </a:lnTo>
                <a:lnTo>
                  <a:pt x="49" y="232"/>
                </a:lnTo>
                <a:lnTo>
                  <a:pt x="27" y="232"/>
                </a:lnTo>
                <a:lnTo>
                  <a:pt x="24" y="232"/>
                </a:lnTo>
                <a:lnTo>
                  <a:pt x="24" y="232"/>
                </a:lnTo>
                <a:lnTo>
                  <a:pt x="22" y="232"/>
                </a:lnTo>
                <a:lnTo>
                  <a:pt x="22" y="232"/>
                </a:lnTo>
                <a:lnTo>
                  <a:pt x="22" y="232"/>
                </a:lnTo>
                <a:lnTo>
                  <a:pt x="19" y="232"/>
                </a:lnTo>
                <a:lnTo>
                  <a:pt x="19" y="232"/>
                </a:lnTo>
                <a:lnTo>
                  <a:pt x="14" y="232"/>
                </a:lnTo>
                <a:lnTo>
                  <a:pt x="14" y="232"/>
                </a:lnTo>
                <a:lnTo>
                  <a:pt x="0" y="232"/>
                </a:lnTo>
                <a:lnTo>
                  <a:pt x="0" y="232"/>
                </a:lnTo>
                <a:lnTo>
                  <a:pt x="0" y="232"/>
                </a:lnTo>
                <a:lnTo>
                  <a:pt x="0" y="225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0" y="219"/>
                </a:lnTo>
                <a:lnTo>
                  <a:pt x="3" y="219"/>
                </a:lnTo>
                <a:lnTo>
                  <a:pt x="3" y="212"/>
                </a:lnTo>
                <a:lnTo>
                  <a:pt x="9" y="212"/>
                </a:lnTo>
                <a:lnTo>
                  <a:pt x="9" y="206"/>
                </a:lnTo>
                <a:lnTo>
                  <a:pt x="16" y="206"/>
                </a:lnTo>
                <a:lnTo>
                  <a:pt x="16" y="206"/>
                </a:lnTo>
                <a:lnTo>
                  <a:pt x="16" y="193"/>
                </a:lnTo>
                <a:lnTo>
                  <a:pt x="16" y="193"/>
                </a:lnTo>
                <a:lnTo>
                  <a:pt x="17" y="193"/>
                </a:lnTo>
                <a:lnTo>
                  <a:pt x="22" y="193"/>
                </a:lnTo>
                <a:lnTo>
                  <a:pt x="22" y="187"/>
                </a:lnTo>
                <a:lnTo>
                  <a:pt x="24" y="187"/>
                </a:lnTo>
                <a:lnTo>
                  <a:pt x="24" y="187"/>
                </a:lnTo>
                <a:lnTo>
                  <a:pt x="24" y="187"/>
                </a:lnTo>
                <a:lnTo>
                  <a:pt x="24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25" y="187"/>
                </a:lnTo>
                <a:lnTo>
                  <a:pt x="32" y="187"/>
                </a:lnTo>
                <a:lnTo>
                  <a:pt x="32" y="181"/>
                </a:lnTo>
                <a:lnTo>
                  <a:pt x="32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3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81"/>
                </a:lnTo>
                <a:lnTo>
                  <a:pt x="35" y="174"/>
                </a:lnTo>
                <a:lnTo>
                  <a:pt x="38" y="174"/>
                </a:lnTo>
                <a:lnTo>
                  <a:pt x="38" y="168"/>
                </a:lnTo>
                <a:lnTo>
                  <a:pt x="41" y="168"/>
                </a:lnTo>
                <a:lnTo>
                  <a:pt x="41" y="155"/>
                </a:lnTo>
                <a:lnTo>
                  <a:pt x="46" y="155"/>
                </a:lnTo>
                <a:lnTo>
                  <a:pt x="51" y="155"/>
                </a:lnTo>
                <a:lnTo>
                  <a:pt x="51" y="149"/>
                </a:lnTo>
                <a:lnTo>
                  <a:pt x="51" y="142"/>
                </a:lnTo>
                <a:lnTo>
                  <a:pt x="51" y="139"/>
                </a:lnTo>
                <a:lnTo>
                  <a:pt x="51" y="134"/>
                </a:lnTo>
                <a:lnTo>
                  <a:pt x="51" y="131"/>
                </a:lnTo>
                <a:lnTo>
                  <a:pt x="51" y="128"/>
                </a:lnTo>
                <a:lnTo>
                  <a:pt x="48" y="128"/>
                </a:lnTo>
                <a:lnTo>
                  <a:pt x="48" y="125"/>
                </a:lnTo>
                <a:lnTo>
                  <a:pt x="48" y="121"/>
                </a:lnTo>
                <a:lnTo>
                  <a:pt x="48" y="118"/>
                </a:lnTo>
                <a:lnTo>
                  <a:pt x="48" y="115"/>
                </a:lnTo>
                <a:lnTo>
                  <a:pt x="51" y="115"/>
                </a:lnTo>
                <a:lnTo>
                  <a:pt x="51" y="105"/>
                </a:lnTo>
                <a:lnTo>
                  <a:pt x="51" y="105"/>
                </a:lnTo>
                <a:lnTo>
                  <a:pt x="51" y="102"/>
                </a:lnTo>
                <a:lnTo>
                  <a:pt x="51" y="89"/>
                </a:lnTo>
                <a:lnTo>
                  <a:pt x="52" y="88"/>
                </a:lnTo>
                <a:lnTo>
                  <a:pt x="52" y="85"/>
                </a:lnTo>
                <a:lnTo>
                  <a:pt x="52" y="80"/>
                </a:lnTo>
                <a:lnTo>
                  <a:pt x="52" y="78"/>
                </a:lnTo>
                <a:lnTo>
                  <a:pt x="46" y="78"/>
                </a:lnTo>
                <a:lnTo>
                  <a:pt x="40" y="81"/>
                </a:lnTo>
                <a:lnTo>
                  <a:pt x="38" y="81"/>
                </a:lnTo>
                <a:lnTo>
                  <a:pt x="38" y="81"/>
                </a:lnTo>
                <a:lnTo>
                  <a:pt x="38" y="81"/>
                </a:lnTo>
                <a:lnTo>
                  <a:pt x="25" y="89"/>
                </a:lnTo>
                <a:lnTo>
                  <a:pt x="25" y="81"/>
                </a:lnTo>
                <a:lnTo>
                  <a:pt x="25" y="78"/>
                </a:lnTo>
                <a:lnTo>
                  <a:pt x="25" y="78"/>
                </a:lnTo>
                <a:lnTo>
                  <a:pt x="25" y="77"/>
                </a:lnTo>
                <a:lnTo>
                  <a:pt x="25" y="77"/>
                </a:lnTo>
                <a:lnTo>
                  <a:pt x="22" y="77"/>
                </a:lnTo>
                <a:lnTo>
                  <a:pt x="19" y="77"/>
                </a:lnTo>
                <a:lnTo>
                  <a:pt x="19" y="75"/>
                </a:lnTo>
                <a:lnTo>
                  <a:pt x="19" y="73"/>
                </a:lnTo>
                <a:lnTo>
                  <a:pt x="43" y="61"/>
                </a:lnTo>
                <a:lnTo>
                  <a:pt x="48" y="57"/>
                </a:lnTo>
                <a:lnTo>
                  <a:pt x="48" y="57"/>
                </a:lnTo>
                <a:lnTo>
                  <a:pt x="48" y="57"/>
                </a:lnTo>
                <a:lnTo>
                  <a:pt x="59" y="53"/>
                </a:lnTo>
                <a:lnTo>
                  <a:pt x="60" y="51"/>
                </a:lnTo>
                <a:lnTo>
                  <a:pt x="62" y="51"/>
                </a:lnTo>
                <a:lnTo>
                  <a:pt x="65" y="48"/>
                </a:lnTo>
                <a:lnTo>
                  <a:pt x="65" y="48"/>
                </a:lnTo>
                <a:lnTo>
                  <a:pt x="67" y="48"/>
                </a:lnTo>
                <a:lnTo>
                  <a:pt x="70" y="46"/>
                </a:lnTo>
                <a:lnTo>
                  <a:pt x="72" y="45"/>
                </a:lnTo>
                <a:lnTo>
                  <a:pt x="72" y="45"/>
                </a:lnTo>
                <a:lnTo>
                  <a:pt x="72" y="46"/>
                </a:lnTo>
                <a:lnTo>
                  <a:pt x="72" y="51"/>
                </a:lnTo>
                <a:lnTo>
                  <a:pt x="72" y="51"/>
                </a:lnTo>
                <a:lnTo>
                  <a:pt x="72" y="51"/>
                </a:lnTo>
                <a:lnTo>
                  <a:pt x="75" y="49"/>
                </a:lnTo>
                <a:lnTo>
                  <a:pt x="88" y="43"/>
                </a:lnTo>
                <a:lnTo>
                  <a:pt x="88" y="43"/>
                </a:lnTo>
                <a:lnTo>
                  <a:pt x="92" y="41"/>
                </a:lnTo>
                <a:lnTo>
                  <a:pt x="97" y="38"/>
                </a:lnTo>
                <a:lnTo>
                  <a:pt x="97" y="38"/>
                </a:lnTo>
                <a:lnTo>
                  <a:pt x="97" y="38"/>
                </a:lnTo>
                <a:lnTo>
                  <a:pt x="97" y="38"/>
                </a:lnTo>
                <a:lnTo>
                  <a:pt x="97" y="30"/>
                </a:lnTo>
                <a:lnTo>
                  <a:pt x="97" y="30"/>
                </a:lnTo>
                <a:lnTo>
                  <a:pt x="99" y="29"/>
                </a:lnTo>
                <a:lnTo>
                  <a:pt x="105" y="25"/>
                </a:lnTo>
                <a:lnTo>
                  <a:pt x="116" y="19"/>
                </a:lnTo>
                <a:lnTo>
                  <a:pt x="116" y="19"/>
                </a:lnTo>
                <a:lnTo>
                  <a:pt x="116" y="19"/>
                </a:lnTo>
                <a:lnTo>
                  <a:pt x="116" y="19"/>
                </a:lnTo>
                <a:lnTo>
                  <a:pt x="120" y="19"/>
                </a:lnTo>
                <a:lnTo>
                  <a:pt x="120" y="17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6"/>
                </a:lnTo>
                <a:lnTo>
                  <a:pt x="120" y="14"/>
                </a:lnTo>
                <a:lnTo>
                  <a:pt x="120" y="14"/>
                </a:lnTo>
                <a:lnTo>
                  <a:pt x="120" y="14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20" y="13"/>
                </a:lnTo>
                <a:lnTo>
                  <a:pt x="118" y="13"/>
                </a:lnTo>
                <a:lnTo>
                  <a:pt x="118" y="13"/>
                </a:lnTo>
                <a:lnTo>
                  <a:pt x="118" y="13"/>
                </a:lnTo>
                <a:lnTo>
                  <a:pt x="118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3"/>
                </a:lnTo>
                <a:lnTo>
                  <a:pt x="116" y="11"/>
                </a:lnTo>
                <a:lnTo>
                  <a:pt x="116" y="9"/>
                </a:lnTo>
                <a:lnTo>
                  <a:pt x="116" y="8"/>
                </a:lnTo>
                <a:lnTo>
                  <a:pt x="116" y="8"/>
                </a:lnTo>
                <a:lnTo>
                  <a:pt x="116" y="8"/>
                </a:lnTo>
                <a:lnTo>
                  <a:pt x="116" y="3"/>
                </a:lnTo>
                <a:lnTo>
                  <a:pt x="121" y="1"/>
                </a:lnTo>
                <a:lnTo>
                  <a:pt x="123" y="0"/>
                </a:lnTo>
                <a:lnTo>
                  <a:pt x="123" y="0"/>
                </a:lnTo>
                <a:lnTo>
                  <a:pt x="126" y="0"/>
                </a:lnTo>
                <a:lnTo>
                  <a:pt x="126" y="0"/>
                </a:lnTo>
                <a:lnTo>
                  <a:pt x="128" y="0"/>
                </a:lnTo>
                <a:lnTo>
                  <a:pt x="128" y="0"/>
                </a:lnTo>
                <a:lnTo>
                  <a:pt x="129" y="0"/>
                </a:lnTo>
                <a:lnTo>
                  <a:pt x="129" y="0"/>
                </a:lnTo>
                <a:close/>
              </a:path>
            </a:pathLst>
          </a:custGeom>
          <a:solidFill>
            <a:srgbClr val="9F65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>
            <a:off x="4606926" y="5122863"/>
            <a:ext cx="615950" cy="249238"/>
          </a:xfrm>
          <a:custGeom>
            <a:avLst/>
            <a:gdLst/>
            <a:ahLst/>
            <a:cxnLst>
              <a:cxn ang="0">
                <a:pos x="349" y="0"/>
              </a:cxn>
              <a:cxn ang="0">
                <a:pos x="388" y="2"/>
              </a:cxn>
              <a:cxn ang="0">
                <a:pos x="388" y="29"/>
              </a:cxn>
              <a:cxn ang="0">
                <a:pos x="388" y="50"/>
              </a:cxn>
              <a:cxn ang="0">
                <a:pos x="388" y="82"/>
              </a:cxn>
              <a:cxn ang="0">
                <a:pos x="388" y="104"/>
              </a:cxn>
              <a:cxn ang="0">
                <a:pos x="388" y="130"/>
              </a:cxn>
              <a:cxn ang="0">
                <a:pos x="375" y="155"/>
              </a:cxn>
              <a:cxn ang="0">
                <a:pos x="348" y="155"/>
              </a:cxn>
              <a:cxn ang="0">
                <a:pos x="341" y="155"/>
              </a:cxn>
              <a:cxn ang="0">
                <a:pos x="335" y="155"/>
              </a:cxn>
              <a:cxn ang="0">
                <a:pos x="328" y="155"/>
              </a:cxn>
              <a:cxn ang="0">
                <a:pos x="322" y="155"/>
              </a:cxn>
              <a:cxn ang="0">
                <a:pos x="316" y="155"/>
              </a:cxn>
              <a:cxn ang="0">
                <a:pos x="309" y="155"/>
              </a:cxn>
              <a:cxn ang="0">
                <a:pos x="303" y="155"/>
              </a:cxn>
              <a:cxn ang="0">
                <a:pos x="296" y="155"/>
              </a:cxn>
              <a:cxn ang="0">
                <a:pos x="290" y="155"/>
              </a:cxn>
              <a:cxn ang="0">
                <a:pos x="284" y="155"/>
              </a:cxn>
              <a:cxn ang="0">
                <a:pos x="236" y="155"/>
              </a:cxn>
              <a:cxn ang="0">
                <a:pos x="228" y="155"/>
              </a:cxn>
              <a:cxn ang="0">
                <a:pos x="221" y="155"/>
              </a:cxn>
              <a:cxn ang="0">
                <a:pos x="215" y="155"/>
              </a:cxn>
              <a:cxn ang="0">
                <a:pos x="208" y="155"/>
              </a:cxn>
              <a:cxn ang="0">
                <a:pos x="181" y="155"/>
              </a:cxn>
              <a:cxn ang="0">
                <a:pos x="175" y="155"/>
              </a:cxn>
              <a:cxn ang="0">
                <a:pos x="168" y="155"/>
              </a:cxn>
              <a:cxn ang="0">
                <a:pos x="162" y="155"/>
              </a:cxn>
              <a:cxn ang="0">
                <a:pos x="156" y="155"/>
              </a:cxn>
              <a:cxn ang="0">
                <a:pos x="149" y="155"/>
              </a:cxn>
              <a:cxn ang="0">
                <a:pos x="143" y="155"/>
              </a:cxn>
              <a:cxn ang="0">
                <a:pos x="116" y="155"/>
              </a:cxn>
              <a:cxn ang="0">
                <a:pos x="90" y="157"/>
              </a:cxn>
              <a:cxn ang="0">
                <a:pos x="85" y="155"/>
              </a:cxn>
              <a:cxn ang="0">
                <a:pos x="79" y="155"/>
              </a:cxn>
              <a:cxn ang="0">
                <a:pos x="61" y="155"/>
              </a:cxn>
              <a:cxn ang="0">
                <a:pos x="55" y="155"/>
              </a:cxn>
              <a:cxn ang="0">
                <a:pos x="48" y="155"/>
              </a:cxn>
              <a:cxn ang="0">
                <a:pos x="42" y="155"/>
              </a:cxn>
              <a:cxn ang="0">
                <a:pos x="36" y="155"/>
              </a:cxn>
              <a:cxn ang="0">
                <a:pos x="29" y="155"/>
              </a:cxn>
              <a:cxn ang="0">
                <a:pos x="23" y="155"/>
              </a:cxn>
              <a:cxn ang="0">
                <a:pos x="13" y="155"/>
              </a:cxn>
              <a:cxn ang="0">
                <a:pos x="0" y="128"/>
              </a:cxn>
              <a:cxn ang="0">
                <a:pos x="0" y="91"/>
              </a:cxn>
              <a:cxn ang="0">
                <a:pos x="0" y="85"/>
              </a:cxn>
              <a:cxn ang="0">
                <a:pos x="0" y="79"/>
              </a:cxn>
              <a:cxn ang="0">
                <a:pos x="0" y="50"/>
              </a:cxn>
              <a:cxn ang="0">
                <a:pos x="0" y="43"/>
              </a:cxn>
              <a:cxn ang="0">
                <a:pos x="0" y="26"/>
              </a:cxn>
              <a:cxn ang="0">
                <a:pos x="0" y="19"/>
              </a:cxn>
              <a:cxn ang="0">
                <a:pos x="0" y="13"/>
              </a:cxn>
              <a:cxn ang="0">
                <a:pos x="23" y="0"/>
              </a:cxn>
              <a:cxn ang="0">
                <a:pos x="47" y="0"/>
              </a:cxn>
              <a:cxn ang="0">
                <a:pos x="60" y="0"/>
              </a:cxn>
              <a:cxn ang="0">
                <a:pos x="87" y="0"/>
              </a:cxn>
              <a:cxn ang="0">
                <a:pos x="114" y="0"/>
              </a:cxn>
              <a:cxn ang="0">
                <a:pos x="136" y="0"/>
              </a:cxn>
              <a:cxn ang="0">
                <a:pos x="162" y="0"/>
              </a:cxn>
              <a:cxn ang="0">
                <a:pos x="194" y="0"/>
              </a:cxn>
              <a:cxn ang="0">
                <a:pos x="232" y="0"/>
              </a:cxn>
              <a:cxn ang="0">
                <a:pos x="271" y="0"/>
              </a:cxn>
            </a:cxnLst>
            <a:rect l="0" t="0" r="r" b="b"/>
            <a:pathLst>
              <a:path w="388" h="157">
                <a:moveTo>
                  <a:pt x="311" y="0"/>
                </a:moveTo>
                <a:lnTo>
                  <a:pt x="324" y="0"/>
                </a:lnTo>
                <a:lnTo>
                  <a:pt x="336" y="0"/>
                </a:lnTo>
                <a:lnTo>
                  <a:pt x="349" y="0"/>
                </a:lnTo>
                <a:lnTo>
                  <a:pt x="362" y="0"/>
                </a:lnTo>
                <a:lnTo>
                  <a:pt x="375" y="0"/>
                </a:lnTo>
                <a:lnTo>
                  <a:pt x="388" y="0"/>
                </a:lnTo>
                <a:lnTo>
                  <a:pt x="388" y="2"/>
                </a:lnTo>
                <a:lnTo>
                  <a:pt x="388" y="15"/>
                </a:lnTo>
                <a:lnTo>
                  <a:pt x="388" y="26"/>
                </a:lnTo>
                <a:lnTo>
                  <a:pt x="388" y="27"/>
                </a:lnTo>
                <a:lnTo>
                  <a:pt x="388" y="29"/>
                </a:lnTo>
                <a:lnTo>
                  <a:pt x="388" y="39"/>
                </a:lnTo>
                <a:lnTo>
                  <a:pt x="388" y="40"/>
                </a:lnTo>
                <a:lnTo>
                  <a:pt x="388" y="43"/>
                </a:lnTo>
                <a:lnTo>
                  <a:pt x="388" y="50"/>
                </a:lnTo>
                <a:lnTo>
                  <a:pt x="388" y="53"/>
                </a:lnTo>
                <a:lnTo>
                  <a:pt x="388" y="64"/>
                </a:lnTo>
                <a:lnTo>
                  <a:pt x="388" y="79"/>
                </a:lnTo>
                <a:lnTo>
                  <a:pt x="388" y="82"/>
                </a:lnTo>
                <a:lnTo>
                  <a:pt x="388" y="83"/>
                </a:lnTo>
                <a:lnTo>
                  <a:pt x="388" y="87"/>
                </a:lnTo>
                <a:lnTo>
                  <a:pt x="388" y="91"/>
                </a:lnTo>
                <a:lnTo>
                  <a:pt x="388" y="104"/>
                </a:lnTo>
                <a:lnTo>
                  <a:pt x="388" y="112"/>
                </a:lnTo>
                <a:lnTo>
                  <a:pt x="388" y="117"/>
                </a:lnTo>
                <a:lnTo>
                  <a:pt x="388" y="128"/>
                </a:lnTo>
                <a:lnTo>
                  <a:pt x="388" y="130"/>
                </a:lnTo>
                <a:lnTo>
                  <a:pt x="388" y="143"/>
                </a:lnTo>
                <a:lnTo>
                  <a:pt x="388" y="144"/>
                </a:lnTo>
                <a:lnTo>
                  <a:pt x="388" y="155"/>
                </a:lnTo>
                <a:lnTo>
                  <a:pt x="375" y="155"/>
                </a:lnTo>
                <a:lnTo>
                  <a:pt x="362" y="155"/>
                </a:lnTo>
                <a:lnTo>
                  <a:pt x="351" y="155"/>
                </a:lnTo>
                <a:lnTo>
                  <a:pt x="349" y="155"/>
                </a:lnTo>
                <a:lnTo>
                  <a:pt x="348" y="155"/>
                </a:lnTo>
                <a:lnTo>
                  <a:pt x="346" y="155"/>
                </a:lnTo>
                <a:lnTo>
                  <a:pt x="344" y="155"/>
                </a:lnTo>
                <a:lnTo>
                  <a:pt x="343" y="155"/>
                </a:lnTo>
                <a:lnTo>
                  <a:pt x="341" y="155"/>
                </a:lnTo>
                <a:lnTo>
                  <a:pt x="340" y="155"/>
                </a:lnTo>
                <a:lnTo>
                  <a:pt x="338" y="155"/>
                </a:lnTo>
                <a:lnTo>
                  <a:pt x="336" y="155"/>
                </a:lnTo>
                <a:lnTo>
                  <a:pt x="335" y="155"/>
                </a:lnTo>
                <a:lnTo>
                  <a:pt x="333" y="155"/>
                </a:lnTo>
                <a:lnTo>
                  <a:pt x="332" y="155"/>
                </a:lnTo>
                <a:lnTo>
                  <a:pt x="330" y="155"/>
                </a:lnTo>
                <a:lnTo>
                  <a:pt x="328" y="155"/>
                </a:lnTo>
                <a:lnTo>
                  <a:pt x="327" y="155"/>
                </a:lnTo>
                <a:lnTo>
                  <a:pt x="325" y="155"/>
                </a:lnTo>
                <a:lnTo>
                  <a:pt x="324" y="155"/>
                </a:lnTo>
                <a:lnTo>
                  <a:pt x="322" y="155"/>
                </a:lnTo>
                <a:lnTo>
                  <a:pt x="320" y="155"/>
                </a:lnTo>
                <a:lnTo>
                  <a:pt x="319" y="155"/>
                </a:lnTo>
                <a:lnTo>
                  <a:pt x="317" y="155"/>
                </a:lnTo>
                <a:lnTo>
                  <a:pt x="316" y="155"/>
                </a:lnTo>
                <a:lnTo>
                  <a:pt x="314" y="155"/>
                </a:lnTo>
                <a:lnTo>
                  <a:pt x="312" y="155"/>
                </a:lnTo>
                <a:lnTo>
                  <a:pt x="311" y="155"/>
                </a:lnTo>
                <a:lnTo>
                  <a:pt x="309" y="155"/>
                </a:lnTo>
                <a:lnTo>
                  <a:pt x="308" y="155"/>
                </a:lnTo>
                <a:lnTo>
                  <a:pt x="306" y="155"/>
                </a:lnTo>
                <a:lnTo>
                  <a:pt x="304" y="155"/>
                </a:lnTo>
                <a:lnTo>
                  <a:pt x="303" y="155"/>
                </a:lnTo>
                <a:lnTo>
                  <a:pt x="301" y="155"/>
                </a:lnTo>
                <a:lnTo>
                  <a:pt x="300" y="155"/>
                </a:lnTo>
                <a:lnTo>
                  <a:pt x="298" y="155"/>
                </a:lnTo>
                <a:lnTo>
                  <a:pt x="296" y="155"/>
                </a:lnTo>
                <a:lnTo>
                  <a:pt x="295" y="155"/>
                </a:lnTo>
                <a:lnTo>
                  <a:pt x="293" y="155"/>
                </a:lnTo>
                <a:lnTo>
                  <a:pt x="292" y="155"/>
                </a:lnTo>
                <a:lnTo>
                  <a:pt x="290" y="155"/>
                </a:lnTo>
                <a:lnTo>
                  <a:pt x="288" y="155"/>
                </a:lnTo>
                <a:lnTo>
                  <a:pt x="287" y="155"/>
                </a:lnTo>
                <a:lnTo>
                  <a:pt x="285" y="155"/>
                </a:lnTo>
                <a:lnTo>
                  <a:pt x="284" y="155"/>
                </a:lnTo>
                <a:lnTo>
                  <a:pt x="271" y="155"/>
                </a:lnTo>
                <a:lnTo>
                  <a:pt x="258" y="157"/>
                </a:lnTo>
                <a:lnTo>
                  <a:pt x="245" y="157"/>
                </a:lnTo>
                <a:lnTo>
                  <a:pt x="236" y="155"/>
                </a:lnTo>
                <a:lnTo>
                  <a:pt x="232" y="155"/>
                </a:lnTo>
                <a:lnTo>
                  <a:pt x="231" y="155"/>
                </a:lnTo>
                <a:lnTo>
                  <a:pt x="229" y="155"/>
                </a:lnTo>
                <a:lnTo>
                  <a:pt x="228" y="155"/>
                </a:lnTo>
                <a:lnTo>
                  <a:pt x="226" y="155"/>
                </a:lnTo>
                <a:lnTo>
                  <a:pt x="224" y="155"/>
                </a:lnTo>
                <a:lnTo>
                  <a:pt x="223" y="155"/>
                </a:lnTo>
                <a:lnTo>
                  <a:pt x="221" y="155"/>
                </a:lnTo>
                <a:lnTo>
                  <a:pt x="220" y="155"/>
                </a:lnTo>
                <a:lnTo>
                  <a:pt x="218" y="155"/>
                </a:lnTo>
                <a:lnTo>
                  <a:pt x="216" y="155"/>
                </a:lnTo>
                <a:lnTo>
                  <a:pt x="215" y="155"/>
                </a:lnTo>
                <a:lnTo>
                  <a:pt x="213" y="155"/>
                </a:lnTo>
                <a:lnTo>
                  <a:pt x="212" y="155"/>
                </a:lnTo>
                <a:lnTo>
                  <a:pt x="210" y="155"/>
                </a:lnTo>
                <a:lnTo>
                  <a:pt x="208" y="155"/>
                </a:lnTo>
                <a:lnTo>
                  <a:pt x="207" y="155"/>
                </a:lnTo>
                <a:lnTo>
                  <a:pt x="196" y="155"/>
                </a:lnTo>
                <a:lnTo>
                  <a:pt x="194" y="155"/>
                </a:lnTo>
                <a:lnTo>
                  <a:pt x="181" y="155"/>
                </a:lnTo>
                <a:lnTo>
                  <a:pt x="180" y="155"/>
                </a:lnTo>
                <a:lnTo>
                  <a:pt x="178" y="155"/>
                </a:lnTo>
                <a:lnTo>
                  <a:pt x="176" y="155"/>
                </a:lnTo>
                <a:lnTo>
                  <a:pt x="175" y="155"/>
                </a:lnTo>
                <a:lnTo>
                  <a:pt x="173" y="155"/>
                </a:lnTo>
                <a:lnTo>
                  <a:pt x="172" y="155"/>
                </a:lnTo>
                <a:lnTo>
                  <a:pt x="170" y="155"/>
                </a:lnTo>
                <a:lnTo>
                  <a:pt x="168" y="155"/>
                </a:lnTo>
                <a:lnTo>
                  <a:pt x="167" y="155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59" y="155"/>
                </a:lnTo>
                <a:lnTo>
                  <a:pt x="157" y="155"/>
                </a:lnTo>
                <a:lnTo>
                  <a:pt x="156" y="155"/>
                </a:lnTo>
                <a:lnTo>
                  <a:pt x="154" y="155"/>
                </a:lnTo>
                <a:lnTo>
                  <a:pt x="152" y="155"/>
                </a:lnTo>
                <a:lnTo>
                  <a:pt x="151" y="155"/>
                </a:lnTo>
                <a:lnTo>
                  <a:pt x="149" y="155"/>
                </a:lnTo>
                <a:lnTo>
                  <a:pt x="148" y="155"/>
                </a:lnTo>
                <a:lnTo>
                  <a:pt x="146" y="155"/>
                </a:lnTo>
                <a:lnTo>
                  <a:pt x="144" y="155"/>
                </a:lnTo>
                <a:lnTo>
                  <a:pt x="143" y="155"/>
                </a:lnTo>
                <a:lnTo>
                  <a:pt x="141" y="155"/>
                </a:lnTo>
                <a:lnTo>
                  <a:pt x="133" y="155"/>
                </a:lnTo>
                <a:lnTo>
                  <a:pt x="130" y="155"/>
                </a:lnTo>
                <a:lnTo>
                  <a:pt x="116" y="155"/>
                </a:lnTo>
                <a:lnTo>
                  <a:pt x="103" y="155"/>
                </a:lnTo>
                <a:lnTo>
                  <a:pt x="93" y="157"/>
                </a:lnTo>
                <a:lnTo>
                  <a:pt x="92" y="157"/>
                </a:lnTo>
                <a:lnTo>
                  <a:pt x="90" y="157"/>
                </a:lnTo>
                <a:lnTo>
                  <a:pt x="90" y="155"/>
                </a:lnTo>
                <a:lnTo>
                  <a:pt x="88" y="155"/>
                </a:lnTo>
                <a:lnTo>
                  <a:pt x="87" y="155"/>
                </a:lnTo>
                <a:lnTo>
                  <a:pt x="85" y="155"/>
                </a:lnTo>
                <a:lnTo>
                  <a:pt x="84" y="155"/>
                </a:lnTo>
                <a:lnTo>
                  <a:pt x="82" y="155"/>
                </a:lnTo>
                <a:lnTo>
                  <a:pt x="80" y="155"/>
                </a:lnTo>
                <a:lnTo>
                  <a:pt x="79" y="155"/>
                </a:lnTo>
                <a:lnTo>
                  <a:pt x="77" y="155"/>
                </a:lnTo>
                <a:lnTo>
                  <a:pt x="64" y="155"/>
                </a:lnTo>
                <a:lnTo>
                  <a:pt x="63" y="155"/>
                </a:lnTo>
                <a:lnTo>
                  <a:pt x="61" y="155"/>
                </a:lnTo>
                <a:lnTo>
                  <a:pt x="60" y="155"/>
                </a:lnTo>
                <a:lnTo>
                  <a:pt x="58" y="155"/>
                </a:lnTo>
                <a:lnTo>
                  <a:pt x="56" y="155"/>
                </a:lnTo>
                <a:lnTo>
                  <a:pt x="55" y="155"/>
                </a:lnTo>
                <a:lnTo>
                  <a:pt x="53" y="155"/>
                </a:lnTo>
                <a:lnTo>
                  <a:pt x="52" y="155"/>
                </a:lnTo>
                <a:lnTo>
                  <a:pt x="50" y="155"/>
                </a:lnTo>
                <a:lnTo>
                  <a:pt x="48" y="155"/>
                </a:lnTo>
                <a:lnTo>
                  <a:pt x="47" y="155"/>
                </a:lnTo>
                <a:lnTo>
                  <a:pt x="45" y="155"/>
                </a:lnTo>
                <a:lnTo>
                  <a:pt x="44" y="155"/>
                </a:lnTo>
                <a:lnTo>
                  <a:pt x="42" y="155"/>
                </a:lnTo>
                <a:lnTo>
                  <a:pt x="40" y="155"/>
                </a:lnTo>
                <a:lnTo>
                  <a:pt x="39" y="155"/>
                </a:lnTo>
                <a:lnTo>
                  <a:pt x="37" y="155"/>
                </a:lnTo>
                <a:lnTo>
                  <a:pt x="36" y="155"/>
                </a:lnTo>
                <a:lnTo>
                  <a:pt x="34" y="155"/>
                </a:lnTo>
                <a:lnTo>
                  <a:pt x="32" y="155"/>
                </a:lnTo>
                <a:lnTo>
                  <a:pt x="31" y="155"/>
                </a:lnTo>
                <a:lnTo>
                  <a:pt x="29" y="155"/>
                </a:lnTo>
                <a:lnTo>
                  <a:pt x="28" y="155"/>
                </a:lnTo>
                <a:lnTo>
                  <a:pt x="26" y="155"/>
                </a:lnTo>
                <a:lnTo>
                  <a:pt x="24" y="155"/>
                </a:lnTo>
                <a:lnTo>
                  <a:pt x="23" y="155"/>
                </a:lnTo>
                <a:lnTo>
                  <a:pt x="21" y="155"/>
                </a:lnTo>
                <a:lnTo>
                  <a:pt x="20" y="155"/>
                </a:lnTo>
                <a:lnTo>
                  <a:pt x="18" y="155"/>
                </a:lnTo>
                <a:lnTo>
                  <a:pt x="13" y="155"/>
                </a:lnTo>
                <a:lnTo>
                  <a:pt x="0" y="155"/>
                </a:lnTo>
                <a:lnTo>
                  <a:pt x="0" y="143"/>
                </a:lnTo>
                <a:lnTo>
                  <a:pt x="0" y="130"/>
                </a:lnTo>
                <a:lnTo>
                  <a:pt x="0" y="128"/>
                </a:lnTo>
                <a:lnTo>
                  <a:pt x="0" y="127"/>
                </a:lnTo>
                <a:lnTo>
                  <a:pt x="0" y="117"/>
                </a:lnTo>
                <a:lnTo>
                  <a:pt x="0" y="104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6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2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7"/>
                </a:lnTo>
                <a:lnTo>
                  <a:pt x="0" y="0"/>
                </a:lnTo>
                <a:lnTo>
                  <a:pt x="13" y="0"/>
                </a:lnTo>
                <a:lnTo>
                  <a:pt x="23" y="0"/>
                </a:lnTo>
                <a:lnTo>
                  <a:pt x="26" y="0"/>
                </a:lnTo>
                <a:lnTo>
                  <a:pt x="32" y="0"/>
                </a:lnTo>
                <a:lnTo>
                  <a:pt x="39" y="0"/>
                </a:lnTo>
                <a:lnTo>
                  <a:pt x="47" y="0"/>
                </a:lnTo>
                <a:lnTo>
                  <a:pt x="52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8" y="0"/>
                </a:lnTo>
                <a:lnTo>
                  <a:pt x="71" y="0"/>
                </a:lnTo>
                <a:lnTo>
                  <a:pt x="77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100" y="0"/>
                </a:lnTo>
                <a:lnTo>
                  <a:pt x="114" y="0"/>
                </a:lnTo>
                <a:lnTo>
                  <a:pt x="117" y="0"/>
                </a:lnTo>
                <a:lnTo>
                  <a:pt x="124" y="0"/>
                </a:lnTo>
                <a:lnTo>
                  <a:pt x="130" y="0"/>
                </a:lnTo>
                <a:lnTo>
                  <a:pt x="136" y="0"/>
                </a:lnTo>
                <a:lnTo>
                  <a:pt x="140" y="0"/>
                </a:lnTo>
                <a:lnTo>
                  <a:pt x="146" y="0"/>
                </a:lnTo>
                <a:lnTo>
                  <a:pt x="156" y="0"/>
                </a:lnTo>
                <a:lnTo>
                  <a:pt x="162" y="0"/>
                </a:lnTo>
                <a:lnTo>
                  <a:pt x="168" y="0"/>
                </a:lnTo>
                <a:lnTo>
                  <a:pt x="176" y="0"/>
                </a:lnTo>
                <a:lnTo>
                  <a:pt x="181" y="0"/>
                </a:lnTo>
                <a:lnTo>
                  <a:pt x="194" y="0"/>
                </a:lnTo>
                <a:lnTo>
                  <a:pt x="207" y="0"/>
                </a:lnTo>
                <a:lnTo>
                  <a:pt x="216" y="0"/>
                </a:lnTo>
                <a:lnTo>
                  <a:pt x="220" y="0"/>
                </a:lnTo>
                <a:lnTo>
                  <a:pt x="232" y="0"/>
                </a:lnTo>
                <a:lnTo>
                  <a:pt x="236" y="0"/>
                </a:lnTo>
                <a:lnTo>
                  <a:pt x="245" y="0"/>
                </a:lnTo>
                <a:lnTo>
                  <a:pt x="258" y="0"/>
                </a:lnTo>
                <a:lnTo>
                  <a:pt x="271" y="0"/>
                </a:lnTo>
                <a:lnTo>
                  <a:pt x="285" y="0"/>
                </a:lnTo>
                <a:lnTo>
                  <a:pt x="298" y="0"/>
                </a:lnTo>
                <a:lnTo>
                  <a:pt x="311" y="0"/>
                </a:lnTo>
                <a:close/>
              </a:path>
            </a:pathLst>
          </a:custGeom>
          <a:solidFill>
            <a:srgbClr val="9850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3"/>
          <p:cNvSpPr>
            <a:spLocks/>
          </p:cNvSpPr>
          <p:nvPr/>
        </p:nvSpPr>
        <p:spPr bwMode="auto">
          <a:xfrm>
            <a:off x="2278063" y="3627438"/>
            <a:ext cx="419100" cy="377825"/>
          </a:xfrm>
          <a:custGeom>
            <a:avLst/>
            <a:gdLst/>
            <a:ahLst/>
            <a:cxnLst>
              <a:cxn ang="0">
                <a:pos x="264" y="145"/>
              </a:cxn>
              <a:cxn ang="0">
                <a:pos x="264" y="200"/>
              </a:cxn>
              <a:cxn ang="0">
                <a:pos x="264" y="208"/>
              </a:cxn>
              <a:cxn ang="0">
                <a:pos x="264" y="216"/>
              </a:cxn>
              <a:cxn ang="0">
                <a:pos x="264" y="224"/>
              </a:cxn>
              <a:cxn ang="0">
                <a:pos x="264" y="232"/>
              </a:cxn>
              <a:cxn ang="0">
                <a:pos x="263" y="238"/>
              </a:cxn>
              <a:cxn ang="0">
                <a:pos x="255" y="238"/>
              </a:cxn>
              <a:cxn ang="0">
                <a:pos x="247" y="238"/>
              </a:cxn>
              <a:cxn ang="0">
                <a:pos x="239" y="238"/>
              </a:cxn>
              <a:cxn ang="0">
                <a:pos x="231" y="238"/>
              </a:cxn>
              <a:cxn ang="0">
                <a:pos x="223" y="238"/>
              </a:cxn>
              <a:cxn ang="0">
                <a:pos x="215" y="238"/>
              </a:cxn>
              <a:cxn ang="0">
                <a:pos x="207" y="238"/>
              </a:cxn>
              <a:cxn ang="0">
                <a:pos x="199" y="238"/>
              </a:cxn>
              <a:cxn ang="0">
                <a:pos x="191" y="238"/>
              </a:cxn>
              <a:cxn ang="0">
                <a:pos x="183" y="238"/>
              </a:cxn>
              <a:cxn ang="0">
                <a:pos x="175" y="238"/>
              </a:cxn>
              <a:cxn ang="0">
                <a:pos x="167" y="238"/>
              </a:cxn>
              <a:cxn ang="0">
                <a:pos x="159" y="238"/>
              </a:cxn>
              <a:cxn ang="0">
                <a:pos x="151" y="238"/>
              </a:cxn>
              <a:cxn ang="0">
                <a:pos x="143" y="238"/>
              </a:cxn>
              <a:cxn ang="0">
                <a:pos x="135" y="238"/>
              </a:cxn>
              <a:cxn ang="0">
                <a:pos x="115" y="238"/>
              </a:cxn>
              <a:cxn ang="0">
                <a:pos x="64" y="238"/>
              </a:cxn>
              <a:cxn ang="0">
                <a:pos x="56" y="238"/>
              </a:cxn>
              <a:cxn ang="0">
                <a:pos x="37" y="238"/>
              </a:cxn>
              <a:cxn ang="0">
                <a:pos x="29" y="238"/>
              </a:cxn>
              <a:cxn ang="0">
                <a:pos x="26" y="233"/>
              </a:cxn>
              <a:cxn ang="0">
                <a:pos x="26" y="225"/>
              </a:cxn>
              <a:cxn ang="0">
                <a:pos x="26" y="217"/>
              </a:cxn>
              <a:cxn ang="0">
                <a:pos x="26" y="205"/>
              </a:cxn>
              <a:cxn ang="0">
                <a:pos x="0" y="198"/>
              </a:cxn>
              <a:cxn ang="0">
                <a:pos x="0" y="120"/>
              </a:cxn>
              <a:cxn ang="0">
                <a:pos x="8" y="120"/>
              </a:cxn>
              <a:cxn ang="0">
                <a:pos x="16" y="120"/>
              </a:cxn>
              <a:cxn ang="0">
                <a:pos x="24" y="120"/>
              </a:cxn>
              <a:cxn ang="0">
                <a:pos x="26" y="113"/>
              </a:cxn>
              <a:cxn ang="0">
                <a:pos x="26" y="105"/>
              </a:cxn>
              <a:cxn ang="0">
                <a:pos x="26" y="97"/>
              </a:cxn>
              <a:cxn ang="0">
                <a:pos x="26" y="89"/>
              </a:cxn>
              <a:cxn ang="0">
                <a:pos x="26" y="81"/>
              </a:cxn>
              <a:cxn ang="0">
                <a:pos x="26" y="73"/>
              </a:cxn>
              <a:cxn ang="0">
                <a:pos x="26" y="65"/>
              </a:cxn>
              <a:cxn ang="0">
                <a:pos x="26" y="57"/>
              </a:cxn>
              <a:cxn ang="0">
                <a:pos x="26" y="49"/>
              </a:cxn>
              <a:cxn ang="0">
                <a:pos x="26" y="41"/>
              </a:cxn>
              <a:cxn ang="0">
                <a:pos x="26" y="25"/>
              </a:cxn>
              <a:cxn ang="0">
                <a:pos x="26" y="11"/>
              </a:cxn>
              <a:cxn ang="0">
                <a:pos x="26" y="3"/>
              </a:cxn>
              <a:cxn ang="0">
                <a:pos x="64" y="0"/>
              </a:cxn>
              <a:cxn ang="0">
                <a:pos x="125" y="0"/>
              </a:cxn>
              <a:cxn ang="0">
                <a:pos x="184" y="0"/>
              </a:cxn>
              <a:cxn ang="0">
                <a:pos x="184" y="30"/>
              </a:cxn>
              <a:cxn ang="0">
                <a:pos x="208" y="80"/>
              </a:cxn>
              <a:cxn ang="0">
                <a:pos x="248" y="80"/>
              </a:cxn>
              <a:cxn ang="0">
                <a:pos x="264" y="102"/>
              </a:cxn>
            </a:cxnLst>
            <a:rect l="0" t="0" r="r" b="b"/>
            <a:pathLst>
              <a:path w="264" h="238">
                <a:moveTo>
                  <a:pt x="264" y="120"/>
                </a:moveTo>
                <a:lnTo>
                  <a:pt x="264" y="131"/>
                </a:lnTo>
                <a:lnTo>
                  <a:pt x="264" y="134"/>
                </a:lnTo>
                <a:lnTo>
                  <a:pt x="264" y="144"/>
                </a:lnTo>
                <a:lnTo>
                  <a:pt x="264" y="145"/>
                </a:lnTo>
                <a:lnTo>
                  <a:pt x="264" y="158"/>
                </a:lnTo>
                <a:lnTo>
                  <a:pt x="264" y="173"/>
                </a:lnTo>
                <a:lnTo>
                  <a:pt x="264" y="185"/>
                </a:lnTo>
                <a:lnTo>
                  <a:pt x="264" y="198"/>
                </a:lnTo>
                <a:lnTo>
                  <a:pt x="264" y="200"/>
                </a:lnTo>
                <a:lnTo>
                  <a:pt x="264" y="201"/>
                </a:lnTo>
                <a:lnTo>
                  <a:pt x="264" y="203"/>
                </a:lnTo>
                <a:lnTo>
                  <a:pt x="264" y="205"/>
                </a:lnTo>
                <a:lnTo>
                  <a:pt x="264" y="206"/>
                </a:lnTo>
                <a:lnTo>
                  <a:pt x="264" y="208"/>
                </a:lnTo>
                <a:lnTo>
                  <a:pt x="264" y="209"/>
                </a:lnTo>
                <a:lnTo>
                  <a:pt x="264" y="211"/>
                </a:lnTo>
                <a:lnTo>
                  <a:pt x="264" y="213"/>
                </a:lnTo>
                <a:lnTo>
                  <a:pt x="264" y="214"/>
                </a:lnTo>
                <a:lnTo>
                  <a:pt x="264" y="216"/>
                </a:lnTo>
                <a:lnTo>
                  <a:pt x="264" y="217"/>
                </a:lnTo>
                <a:lnTo>
                  <a:pt x="264" y="219"/>
                </a:lnTo>
                <a:lnTo>
                  <a:pt x="264" y="221"/>
                </a:lnTo>
                <a:lnTo>
                  <a:pt x="264" y="222"/>
                </a:lnTo>
                <a:lnTo>
                  <a:pt x="264" y="224"/>
                </a:lnTo>
                <a:lnTo>
                  <a:pt x="264" y="225"/>
                </a:lnTo>
                <a:lnTo>
                  <a:pt x="264" y="227"/>
                </a:lnTo>
                <a:lnTo>
                  <a:pt x="264" y="229"/>
                </a:lnTo>
                <a:lnTo>
                  <a:pt x="264" y="230"/>
                </a:lnTo>
                <a:lnTo>
                  <a:pt x="264" y="232"/>
                </a:lnTo>
                <a:lnTo>
                  <a:pt x="264" y="233"/>
                </a:lnTo>
                <a:lnTo>
                  <a:pt x="264" y="235"/>
                </a:lnTo>
                <a:lnTo>
                  <a:pt x="264" y="237"/>
                </a:lnTo>
                <a:lnTo>
                  <a:pt x="264" y="238"/>
                </a:lnTo>
                <a:lnTo>
                  <a:pt x="263" y="238"/>
                </a:lnTo>
                <a:lnTo>
                  <a:pt x="261" y="238"/>
                </a:lnTo>
                <a:lnTo>
                  <a:pt x="259" y="238"/>
                </a:lnTo>
                <a:lnTo>
                  <a:pt x="258" y="238"/>
                </a:lnTo>
                <a:lnTo>
                  <a:pt x="256" y="238"/>
                </a:lnTo>
                <a:lnTo>
                  <a:pt x="255" y="238"/>
                </a:lnTo>
                <a:lnTo>
                  <a:pt x="253" y="238"/>
                </a:lnTo>
                <a:lnTo>
                  <a:pt x="251" y="238"/>
                </a:lnTo>
                <a:lnTo>
                  <a:pt x="250" y="238"/>
                </a:lnTo>
                <a:lnTo>
                  <a:pt x="248" y="238"/>
                </a:lnTo>
                <a:lnTo>
                  <a:pt x="247" y="238"/>
                </a:lnTo>
                <a:lnTo>
                  <a:pt x="245" y="238"/>
                </a:lnTo>
                <a:lnTo>
                  <a:pt x="243" y="238"/>
                </a:lnTo>
                <a:lnTo>
                  <a:pt x="242" y="238"/>
                </a:lnTo>
                <a:lnTo>
                  <a:pt x="240" y="238"/>
                </a:lnTo>
                <a:lnTo>
                  <a:pt x="239" y="238"/>
                </a:lnTo>
                <a:lnTo>
                  <a:pt x="237" y="238"/>
                </a:lnTo>
                <a:lnTo>
                  <a:pt x="235" y="238"/>
                </a:lnTo>
                <a:lnTo>
                  <a:pt x="234" y="238"/>
                </a:lnTo>
                <a:lnTo>
                  <a:pt x="232" y="238"/>
                </a:lnTo>
                <a:lnTo>
                  <a:pt x="231" y="238"/>
                </a:lnTo>
                <a:lnTo>
                  <a:pt x="229" y="238"/>
                </a:lnTo>
                <a:lnTo>
                  <a:pt x="227" y="238"/>
                </a:lnTo>
                <a:lnTo>
                  <a:pt x="226" y="238"/>
                </a:lnTo>
                <a:lnTo>
                  <a:pt x="224" y="238"/>
                </a:lnTo>
                <a:lnTo>
                  <a:pt x="223" y="238"/>
                </a:lnTo>
                <a:lnTo>
                  <a:pt x="221" y="238"/>
                </a:lnTo>
                <a:lnTo>
                  <a:pt x="219" y="238"/>
                </a:lnTo>
                <a:lnTo>
                  <a:pt x="218" y="238"/>
                </a:lnTo>
                <a:lnTo>
                  <a:pt x="216" y="238"/>
                </a:lnTo>
                <a:lnTo>
                  <a:pt x="215" y="238"/>
                </a:lnTo>
                <a:lnTo>
                  <a:pt x="213" y="238"/>
                </a:lnTo>
                <a:lnTo>
                  <a:pt x="211" y="238"/>
                </a:lnTo>
                <a:lnTo>
                  <a:pt x="210" y="238"/>
                </a:lnTo>
                <a:lnTo>
                  <a:pt x="208" y="238"/>
                </a:lnTo>
                <a:lnTo>
                  <a:pt x="207" y="238"/>
                </a:lnTo>
                <a:lnTo>
                  <a:pt x="205" y="238"/>
                </a:lnTo>
                <a:lnTo>
                  <a:pt x="203" y="238"/>
                </a:lnTo>
                <a:lnTo>
                  <a:pt x="202" y="238"/>
                </a:lnTo>
                <a:lnTo>
                  <a:pt x="200" y="238"/>
                </a:lnTo>
                <a:lnTo>
                  <a:pt x="199" y="238"/>
                </a:lnTo>
                <a:lnTo>
                  <a:pt x="197" y="238"/>
                </a:lnTo>
                <a:lnTo>
                  <a:pt x="195" y="238"/>
                </a:lnTo>
                <a:lnTo>
                  <a:pt x="194" y="238"/>
                </a:lnTo>
                <a:lnTo>
                  <a:pt x="192" y="238"/>
                </a:lnTo>
                <a:lnTo>
                  <a:pt x="191" y="238"/>
                </a:lnTo>
                <a:lnTo>
                  <a:pt x="189" y="238"/>
                </a:lnTo>
                <a:lnTo>
                  <a:pt x="187" y="238"/>
                </a:lnTo>
                <a:lnTo>
                  <a:pt x="186" y="238"/>
                </a:lnTo>
                <a:lnTo>
                  <a:pt x="184" y="238"/>
                </a:lnTo>
                <a:lnTo>
                  <a:pt x="183" y="238"/>
                </a:lnTo>
                <a:lnTo>
                  <a:pt x="181" y="238"/>
                </a:lnTo>
                <a:lnTo>
                  <a:pt x="179" y="238"/>
                </a:lnTo>
                <a:lnTo>
                  <a:pt x="178" y="238"/>
                </a:lnTo>
                <a:lnTo>
                  <a:pt x="176" y="238"/>
                </a:lnTo>
                <a:lnTo>
                  <a:pt x="175" y="238"/>
                </a:lnTo>
                <a:lnTo>
                  <a:pt x="173" y="238"/>
                </a:lnTo>
                <a:lnTo>
                  <a:pt x="171" y="238"/>
                </a:lnTo>
                <a:lnTo>
                  <a:pt x="170" y="238"/>
                </a:lnTo>
                <a:lnTo>
                  <a:pt x="168" y="238"/>
                </a:lnTo>
                <a:lnTo>
                  <a:pt x="167" y="238"/>
                </a:lnTo>
                <a:lnTo>
                  <a:pt x="165" y="238"/>
                </a:lnTo>
                <a:lnTo>
                  <a:pt x="163" y="238"/>
                </a:lnTo>
                <a:lnTo>
                  <a:pt x="162" y="238"/>
                </a:lnTo>
                <a:lnTo>
                  <a:pt x="160" y="238"/>
                </a:lnTo>
                <a:lnTo>
                  <a:pt x="159" y="238"/>
                </a:lnTo>
                <a:lnTo>
                  <a:pt x="157" y="238"/>
                </a:lnTo>
                <a:lnTo>
                  <a:pt x="155" y="238"/>
                </a:lnTo>
                <a:lnTo>
                  <a:pt x="154" y="238"/>
                </a:lnTo>
                <a:lnTo>
                  <a:pt x="152" y="238"/>
                </a:lnTo>
                <a:lnTo>
                  <a:pt x="151" y="238"/>
                </a:lnTo>
                <a:lnTo>
                  <a:pt x="149" y="238"/>
                </a:lnTo>
                <a:lnTo>
                  <a:pt x="147" y="238"/>
                </a:lnTo>
                <a:lnTo>
                  <a:pt x="146" y="238"/>
                </a:lnTo>
                <a:lnTo>
                  <a:pt x="144" y="238"/>
                </a:lnTo>
                <a:lnTo>
                  <a:pt x="143" y="238"/>
                </a:lnTo>
                <a:lnTo>
                  <a:pt x="141" y="238"/>
                </a:lnTo>
                <a:lnTo>
                  <a:pt x="139" y="238"/>
                </a:lnTo>
                <a:lnTo>
                  <a:pt x="138" y="238"/>
                </a:lnTo>
                <a:lnTo>
                  <a:pt x="136" y="238"/>
                </a:lnTo>
                <a:lnTo>
                  <a:pt x="135" y="238"/>
                </a:lnTo>
                <a:lnTo>
                  <a:pt x="133" y="238"/>
                </a:lnTo>
                <a:lnTo>
                  <a:pt x="127" y="238"/>
                </a:lnTo>
                <a:lnTo>
                  <a:pt x="120" y="238"/>
                </a:lnTo>
                <a:lnTo>
                  <a:pt x="119" y="238"/>
                </a:lnTo>
                <a:lnTo>
                  <a:pt x="115" y="238"/>
                </a:lnTo>
                <a:lnTo>
                  <a:pt x="106" y="238"/>
                </a:lnTo>
                <a:lnTo>
                  <a:pt x="80" y="238"/>
                </a:lnTo>
                <a:lnTo>
                  <a:pt x="79" y="238"/>
                </a:lnTo>
                <a:lnTo>
                  <a:pt x="66" y="238"/>
                </a:lnTo>
                <a:lnTo>
                  <a:pt x="64" y="238"/>
                </a:lnTo>
                <a:lnTo>
                  <a:pt x="63" y="238"/>
                </a:lnTo>
                <a:lnTo>
                  <a:pt x="61" y="238"/>
                </a:lnTo>
                <a:lnTo>
                  <a:pt x="59" y="238"/>
                </a:lnTo>
                <a:lnTo>
                  <a:pt x="58" y="238"/>
                </a:lnTo>
                <a:lnTo>
                  <a:pt x="56" y="238"/>
                </a:lnTo>
                <a:lnTo>
                  <a:pt x="55" y="238"/>
                </a:lnTo>
                <a:lnTo>
                  <a:pt x="45" y="238"/>
                </a:lnTo>
                <a:lnTo>
                  <a:pt x="42" y="238"/>
                </a:lnTo>
                <a:lnTo>
                  <a:pt x="39" y="238"/>
                </a:lnTo>
                <a:lnTo>
                  <a:pt x="37" y="238"/>
                </a:lnTo>
                <a:lnTo>
                  <a:pt x="35" y="238"/>
                </a:lnTo>
                <a:lnTo>
                  <a:pt x="34" y="238"/>
                </a:lnTo>
                <a:lnTo>
                  <a:pt x="32" y="238"/>
                </a:lnTo>
                <a:lnTo>
                  <a:pt x="31" y="238"/>
                </a:lnTo>
                <a:lnTo>
                  <a:pt x="29" y="238"/>
                </a:lnTo>
                <a:lnTo>
                  <a:pt x="27" y="238"/>
                </a:lnTo>
                <a:lnTo>
                  <a:pt x="26" y="238"/>
                </a:lnTo>
                <a:lnTo>
                  <a:pt x="26" y="237"/>
                </a:lnTo>
                <a:lnTo>
                  <a:pt x="26" y="235"/>
                </a:lnTo>
                <a:lnTo>
                  <a:pt x="26" y="233"/>
                </a:lnTo>
                <a:lnTo>
                  <a:pt x="26" y="232"/>
                </a:lnTo>
                <a:lnTo>
                  <a:pt x="26" y="230"/>
                </a:lnTo>
                <a:lnTo>
                  <a:pt x="26" y="229"/>
                </a:lnTo>
                <a:lnTo>
                  <a:pt x="26" y="227"/>
                </a:lnTo>
                <a:lnTo>
                  <a:pt x="26" y="225"/>
                </a:lnTo>
                <a:lnTo>
                  <a:pt x="26" y="224"/>
                </a:lnTo>
                <a:lnTo>
                  <a:pt x="26" y="222"/>
                </a:lnTo>
                <a:lnTo>
                  <a:pt x="26" y="221"/>
                </a:lnTo>
                <a:lnTo>
                  <a:pt x="26" y="219"/>
                </a:lnTo>
                <a:lnTo>
                  <a:pt x="26" y="217"/>
                </a:lnTo>
                <a:lnTo>
                  <a:pt x="26" y="216"/>
                </a:lnTo>
                <a:lnTo>
                  <a:pt x="26" y="214"/>
                </a:lnTo>
                <a:lnTo>
                  <a:pt x="26" y="213"/>
                </a:lnTo>
                <a:lnTo>
                  <a:pt x="26" y="211"/>
                </a:lnTo>
                <a:lnTo>
                  <a:pt x="26" y="205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85"/>
                </a:lnTo>
                <a:lnTo>
                  <a:pt x="0" y="176"/>
                </a:lnTo>
                <a:lnTo>
                  <a:pt x="0" y="163"/>
                </a:lnTo>
                <a:lnTo>
                  <a:pt x="0" y="133"/>
                </a:lnTo>
                <a:lnTo>
                  <a:pt x="0" y="120"/>
                </a:lnTo>
                <a:lnTo>
                  <a:pt x="2" y="120"/>
                </a:lnTo>
                <a:lnTo>
                  <a:pt x="3" y="120"/>
                </a:lnTo>
                <a:lnTo>
                  <a:pt x="5" y="120"/>
                </a:lnTo>
                <a:lnTo>
                  <a:pt x="7" y="120"/>
                </a:lnTo>
                <a:lnTo>
                  <a:pt x="8" y="120"/>
                </a:lnTo>
                <a:lnTo>
                  <a:pt x="10" y="120"/>
                </a:lnTo>
                <a:lnTo>
                  <a:pt x="11" y="120"/>
                </a:lnTo>
                <a:lnTo>
                  <a:pt x="13" y="120"/>
                </a:lnTo>
                <a:lnTo>
                  <a:pt x="15" y="120"/>
                </a:lnTo>
                <a:lnTo>
                  <a:pt x="16" y="120"/>
                </a:lnTo>
                <a:lnTo>
                  <a:pt x="18" y="120"/>
                </a:lnTo>
                <a:lnTo>
                  <a:pt x="19" y="120"/>
                </a:lnTo>
                <a:lnTo>
                  <a:pt x="21" y="120"/>
                </a:lnTo>
                <a:lnTo>
                  <a:pt x="23" y="120"/>
                </a:lnTo>
                <a:lnTo>
                  <a:pt x="24" y="120"/>
                </a:lnTo>
                <a:lnTo>
                  <a:pt x="26" y="120"/>
                </a:lnTo>
                <a:lnTo>
                  <a:pt x="26" y="118"/>
                </a:lnTo>
                <a:lnTo>
                  <a:pt x="26" y="117"/>
                </a:lnTo>
                <a:lnTo>
                  <a:pt x="26" y="115"/>
                </a:lnTo>
                <a:lnTo>
                  <a:pt x="26" y="113"/>
                </a:lnTo>
                <a:lnTo>
                  <a:pt x="26" y="112"/>
                </a:lnTo>
                <a:lnTo>
                  <a:pt x="26" y="110"/>
                </a:lnTo>
                <a:lnTo>
                  <a:pt x="26" y="109"/>
                </a:lnTo>
                <a:lnTo>
                  <a:pt x="26" y="107"/>
                </a:lnTo>
                <a:lnTo>
                  <a:pt x="26" y="105"/>
                </a:lnTo>
                <a:lnTo>
                  <a:pt x="26" y="104"/>
                </a:lnTo>
                <a:lnTo>
                  <a:pt x="26" y="102"/>
                </a:lnTo>
                <a:lnTo>
                  <a:pt x="26" y="101"/>
                </a:lnTo>
                <a:lnTo>
                  <a:pt x="26" y="99"/>
                </a:lnTo>
                <a:lnTo>
                  <a:pt x="26" y="97"/>
                </a:lnTo>
                <a:lnTo>
                  <a:pt x="26" y="96"/>
                </a:lnTo>
                <a:lnTo>
                  <a:pt x="26" y="94"/>
                </a:lnTo>
                <a:lnTo>
                  <a:pt x="26" y="93"/>
                </a:lnTo>
                <a:lnTo>
                  <a:pt x="26" y="91"/>
                </a:lnTo>
                <a:lnTo>
                  <a:pt x="26" y="89"/>
                </a:lnTo>
                <a:lnTo>
                  <a:pt x="26" y="88"/>
                </a:lnTo>
                <a:lnTo>
                  <a:pt x="26" y="86"/>
                </a:lnTo>
                <a:lnTo>
                  <a:pt x="26" y="85"/>
                </a:lnTo>
                <a:lnTo>
                  <a:pt x="26" y="83"/>
                </a:lnTo>
                <a:lnTo>
                  <a:pt x="26" y="81"/>
                </a:lnTo>
                <a:lnTo>
                  <a:pt x="26" y="80"/>
                </a:lnTo>
                <a:lnTo>
                  <a:pt x="26" y="78"/>
                </a:lnTo>
                <a:lnTo>
                  <a:pt x="26" y="77"/>
                </a:lnTo>
                <a:lnTo>
                  <a:pt x="26" y="75"/>
                </a:lnTo>
                <a:lnTo>
                  <a:pt x="26" y="73"/>
                </a:lnTo>
                <a:lnTo>
                  <a:pt x="26" y="72"/>
                </a:lnTo>
                <a:lnTo>
                  <a:pt x="26" y="70"/>
                </a:lnTo>
                <a:lnTo>
                  <a:pt x="26" y="69"/>
                </a:lnTo>
                <a:lnTo>
                  <a:pt x="26" y="67"/>
                </a:lnTo>
                <a:lnTo>
                  <a:pt x="26" y="65"/>
                </a:lnTo>
                <a:lnTo>
                  <a:pt x="26" y="64"/>
                </a:lnTo>
                <a:lnTo>
                  <a:pt x="26" y="62"/>
                </a:lnTo>
                <a:lnTo>
                  <a:pt x="26" y="61"/>
                </a:lnTo>
                <a:lnTo>
                  <a:pt x="26" y="59"/>
                </a:lnTo>
                <a:lnTo>
                  <a:pt x="26" y="57"/>
                </a:lnTo>
                <a:lnTo>
                  <a:pt x="26" y="56"/>
                </a:lnTo>
                <a:lnTo>
                  <a:pt x="26" y="54"/>
                </a:lnTo>
                <a:lnTo>
                  <a:pt x="26" y="53"/>
                </a:lnTo>
                <a:lnTo>
                  <a:pt x="26" y="51"/>
                </a:lnTo>
                <a:lnTo>
                  <a:pt x="26" y="49"/>
                </a:lnTo>
                <a:lnTo>
                  <a:pt x="26" y="48"/>
                </a:lnTo>
                <a:lnTo>
                  <a:pt x="26" y="46"/>
                </a:lnTo>
                <a:lnTo>
                  <a:pt x="26" y="45"/>
                </a:lnTo>
                <a:lnTo>
                  <a:pt x="26" y="43"/>
                </a:lnTo>
                <a:lnTo>
                  <a:pt x="26" y="41"/>
                </a:lnTo>
                <a:lnTo>
                  <a:pt x="26" y="40"/>
                </a:lnTo>
                <a:lnTo>
                  <a:pt x="26" y="37"/>
                </a:lnTo>
                <a:lnTo>
                  <a:pt x="26" y="32"/>
                </a:lnTo>
                <a:lnTo>
                  <a:pt x="26" y="27"/>
                </a:lnTo>
                <a:lnTo>
                  <a:pt x="26" y="25"/>
                </a:lnTo>
                <a:lnTo>
                  <a:pt x="26" y="24"/>
                </a:lnTo>
                <a:lnTo>
                  <a:pt x="26" y="22"/>
                </a:lnTo>
                <a:lnTo>
                  <a:pt x="26" y="14"/>
                </a:lnTo>
                <a:lnTo>
                  <a:pt x="26" y="13"/>
                </a:lnTo>
                <a:lnTo>
                  <a:pt x="26" y="11"/>
                </a:lnTo>
                <a:lnTo>
                  <a:pt x="26" y="9"/>
                </a:lnTo>
                <a:lnTo>
                  <a:pt x="26" y="8"/>
                </a:lnTo>
                <a:lnTo>
                  <a:pt x="26" y="6"/>
                </a:lnTo>
                <a:lnTo>
                  <a:pt x="26" y="5"/>
                </a:lnTo>
                <a:lnTo>
                  <a:pt x="26" y="3"/>
                </a:lnTo>
                <a:lnTo>
                  <a:pt x="26" y="1"/>
                </a:lnTo>
                <a:lnTo>
                  <a:pt x="26" y="0"/>
                </a:lnTo>
                <a:lnTo>
                  <a:pt x="45" y="0"/>
                </a:lnTo>
                <a:lnTo>
                  <a:pt x="63" y="0"/>
                </a:lnTo>
                <a:lnTo>
                  <a:pt x="64" y="0"/>
                </a:lnTo>
                <a:lnTo>
                  <a:pt x="71" y="0"/>
                </a:lnTo>
                <a:lnTo>
                  <a:pt x="90" y="0"/>
                </a:lnTo>
                <a:lnTo>
                  <a:pt x="91" y="0"/>
                </a:lnTo>
                <a:lnTo>
                  <a:pt x="123" y="0"/>
                </a:lnTo>
                <a:lnTo>
                  <a:pt x="125" y="0"/>
                </a:lnTo>
                <a:lnTo>
                  <a:pt x="141" y="0"/>
                </a:lnTo>
                <a:lnTo>
                  <a:pt x="143" y="0"/>
                </a:lnTo>
                <a:lnTo>
                  <a:pt x="159" y="0"/>
                </a:lnTo>
                <a:lnTo>
                  <a:pt x="163" y="0"/>
                </a:lnTo>
                <a:lnTo>
                  <a:pt x="184" y="0"/>
                </a:lnTo>
                <a:lnTo>
                  <a:pt x="184" y="8"/>
                </a:lnTo>
                <a:lnTo>
                  <a:pt x="184" y="11"/>
                </a:lnTo>
                <a:lnTo>
                  <a:pt x="184" y="14"/>
                </a:lnTo>
                <a:lnTo>
                  <a:pt x="184" y="16"/>
                </a:lnTo>
                <a:lnTo>
                  <a:pt x="184" y="30"/>
                </a:lnTo>
                <a:lnTo>
                  <a:pt x="184" y="33"/>
                </a:lnTo>
                <a:lnTo>
                  <a:pt x="184" y="40"/>
                </a:lnTo>
                <a:lnTo>
                  <a:pt x="184" y="53"/>
                </a:lnTo>
                <a:lnTo>
                  <a:pt x="184" y="80"/>
                </a:lnTo>
                <a:lnTo>
                  <a:pt x="208" y="80"/>
                </a:lnTo>
                <a:lnTo>
                  <a:pt x="210" y="80"/>
                </a:lnTo>
                <a:lnTo>
                  <a:pt x="232" y="80"/>
                </a:lnTo>
                <a:lnTo>
                  <a:pt x="239" y="80"/>
                </a:lnTo>
                <a:lnTo>
                  <a:pt x="247" y="80"/>
                </a:lnTo>
                <a:lnTo>
                  <a:pt x="248" y="80"/>
                </a:lnTo>
                <a:lnTo>
                  <a:pt x="251" y="80"/>
                </a:lnTo>
                <a:lnTo>
                  <a:pt x="264" y="80"/>
                </a:lnTo>
                <a:lnTo>
                  <a:pt x="264" y="96"/>
                </a:lnTo>
                <a:lnTo>
                  <a:pt x="264" y="99"/>
                </a:lnTo>
                <a:lnTo>
                  <a:pt x="264" y="102"/>
                </a:lnTo>
                <a:lnTo>
                  <a:pt x="264" y="104"/>
                </a:lnTo>
                <a:lnTo>
                  <a:pt x="264" y="115"/>
                </a:lnTo>
                <a:lnTo>
                  <a:pt x="264" y="118"/>
                </a:lnTo>
                <a:lnTo>
                  <a:pt x="264" y="120"/>
                </a:lnTo>
                <a:close/>
              </a:path>
            </a:pathLst>
          </a:custGeom>
          <a:solidFill>
            <a:srgbClr val="5D74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44"/>
          <p:cNvSpPr>
            <a:spLocks/>
          </p:cNvSpPr>
          <p:nvPr/>
        </p:nvSpPr>
        <p:spPr bwMode="auto">
          <a:xfrm>
            <a:off x="3484563" y="4495801"/>
            <a:ext cx="371475" cy="258763"/>
          </a:xfrm>
          <a:custGeom>
            <a:avLst/>
            <a:gdLst/>
            <a:ahLst/>
            <a:cxnLst>
              <a:cxn ang="0">
                <a:pos x="155" y="6"/>
              </a:cxn>
              <a:cxn ang="0">
                <a:pos x="165" y="6"/>
              </a:cxn>
              <a:cxn ang="0">
                <a:pos x="173" y="5"/>
              </a:cxn>
              <a:cxn ang="0">
                <a:pos x="183" y="5"/>
              </a:cxn>
              <a:cxn ang="0">
                <a:pos x="192" y="5"/>
              </a:cxn>
              <a:cxn ang="0">
                <a:pos x="202" y="5"/>
              </a:cxn>
              <a:cxn ang="0">
                <a:pos x="211" y="5"/>
              </a:cxn>
              <a:cxn ang="0">
                <a:pos x="219" y="6"/>
              </a:cxn>
              <a:cxn ang="0">
                <a:pos x="229" y="6"/>
              </a:cxn>
              <a:cxn ang="0">
                <a:pos x="234" y="32"/>
              </a:cxn>
              <a:cxn ang="0">
                <a:pos x="234" y="115"/>
              </a:cxn>
              <a:cxn ang="0">
                <a:pos x="221" y="163"/>
              </a:cxn>
              <a:cxn ang="0">
                <a:pos x="168" y="162"/>
              </a:cxn>
              <a:cxn ang="0">
                <a:pos x="147" y="162"/>
              </a:cxn>
              <a:cxn ang="0">
                <a:pos x="127" y="162"/>
              </a:cxn>
              <a:cxn ang="0">
                <a:pos x="117" y="162"/>
              </a:cxn>
              <a:cxn ang="0">
                <a:pos x="107" y="162"/>
              </a:cxn>
              <a:cxn ang="0">
                <a:pos x="98" y="162"/>
              </a:cxn>
              <a:cxn ang="0">
                <a:pos x="88" y="162"/>
              </a:cxn>
              <a:cxn ang="0">
                <a:pos x="79" y="162"/>
              </a:cxn>
              <a:cxn ang="0">
                <a:pos x="69" y="162"/>
              </a:cxn>
              <a:cxn ang="0">
                <a:pos x="59" y="162"/>
              </a:cxn>
              <a:cxn ang="0">
                <a:pos x="50" y="162"/>
              </a:cxn>
              <a:cxn ang="0">
                <a:pos x="40" y="162"/>
              </a:cxn>
              <a:cxn ang="0">
                <a:pos x="31" y="162"/>
              </a:cxn>
              <a:cxn ang="0">
                <a:pos x="21" y="162"/>
              </a:cxn>
              <a:cxn ang="0">
                <a:pos x="11" y="162"/>
              </a:cxn>
              <a:cxn ang="0">
                <a:pos x="2" y="162"/>
              </a:cxn>
              <a:cxn ang="0">
                <a:pos x="0" y="154"/>
              </a:cxn>
              <a:cxn ang="0">
                <a:pos x="0" y="144"/>
              </a:cxn>
              <a:cxn ang="0">
                <a:pos x="0" y="134"/>
              </a:cxn>
              <a:cxn ang="0">
                <a:pos x="0" y="125"/>
              </a:cxn>
              <a:cxn ang="0">
                <a:pos x="0" y="115"/>
              </a:cxn>
              <a:cxn ang="0">
                <a:pos x="0" y="106"/>
              </a:cxn>
              <a:cxn ang="0">
                <a:pos x="0" y="96"/>
              </a:cxn>
              <a:cxn ang="0">
                <a:pos x="0" y="86"/>
              </a:cxn>
              <a:cxn ang="0">
                <a:pos x="0" y="77"/>
              </a:cxn>
              <a:cxn ang="0">
                <a:pos x="0" y="67"/>
              </a:cxn>
              <a:cxn ang="0">
                <a:pos x="0" y="58"/>
              </a:cxn>
              <a:cxn ang="0">
                <a:pos x="0" y="48"/>
              </a:cxn>
              <a:cxn ang="0">
                <a:pos x="0" y="38"/>
              </a:cxn>
              <a:cxn ang="0">
                <a:pos x="0" y="29"/>
              </a:cxn>
              <a:cxn ang="0">
                <a:pos x="0" y="19"/>
              </a:cxn>
              <a:cxn ang="0">
                <a:pos x="0" y="10"/>
              </a:cxn>
              <a:cxn ang="0">
                <a:pos x="5" y="5"/>
              </a:cxn>
              <a:cxn ang="0">
                <a:pos x="13" y="6"/>
              </a:cxn>
              <a:cxn ang="0">
                <a:pos x="23" y="6"/>
              </a:cxn>
              <a:cxn ang="0">
                <a:pos x="32" y="6"/>
              </a:cxn>
              <a:cxn ang="0">
                <a:pos x="42" y="6"/>
              </a:cxn>
              <a:cxn ang="0">
                <a:pos x="51" y="6"/>
              </a:cxn>
              <a:cxn ang="0">
                <a:pos x="61" y="6"/>
              </a:cxn>
              <a:cxn ang="0">
                <a:pos x="71" y="6"/>
              </a:cxn>
              <a:cxn ang="0">
                <a:pos x="90" y="6"/>
              </a:cxn>
              <a:cxn ang="0">
                <a:pos x="99" y="0"/>
              </a:cxn>
              <a:cxn ang="0">
                <a:pos x="127" y="6"/>
              </a:cxn>
            </a:cxnLst>
            <a:rect l="0" t="0" r="r" b="b"/>
            <a:pathLst>
              <a:path w="234" h="163">
                <a:moveTo>
                  <a:pt x="147" y="6"/>
                </a:moveTo>
                <a:lnTo>
                  <a:pt x="149" y="6"/>
                </a:lnTo>
                <a:lnTo>
                  <a:pt x="151" y="6"/>
                </a:lnTo>
                <a:lnTo>
                  <a:pt x="152" y="6"/>
                </a:lnTo>
                <a:lnTo>
                  <a:pt x="154" y="6"/>
                </a:lnTo>
                <a:lnTo>
                  <a:pt x="155" y="6"/>
                </a:lnTo>
                <a:lnTo>
                  <a:pt x="157" y="6"/>
                </a:lnTo>
                <a:lnTo>
                  <a:pt x="159" y="6"/>
                </a:lnTo>
                <a:lnTo>
                  <a:pt x="160" y="6"/>
                </a:lnTo>
                <a:lnTo>
                  <a:pt x="162" y="6"/>
                </a:lnTo>
                <a:lnTo>
                  <a:pt x="163" y="6"/>
                </a:lnTo>
                <a:lnTo>
                  <a:pt x="165" y="6"/>
                </a:lnTo>
                <a:lnTo>
                  <a:pt x="167" y="6"/>
                </a:lnTo>
                <a:lnTo>
                  <a:pt x="168" y="6"/>
                </a:lnTo>
                <a:lnTo>
                  <a:pt x="170" y="6"/>
                </a:lnTo>
                <a:lnTo>
                  <a:pt x="170" y="5"/>
                </a:lnTo>
                <a:lnTo>
                  <a:pt x="171" y="5"/>
                </a:lnTo>
                <a:lnTo>
                  <a:pt x="173" y="5"/>
                </a:lnTo>
                <a:lnTo>
                  <a:pt x="175" y="5"/>
                </a:lnTo>
                <a:lnTo>
                  <a:pt x="176" y="5"/>
                </a:lnTo>
                <a:lnTo>
                  <a:pt x="178" y="5"/>
                </a:lnTo>
                <a:lnTo>
                  <a:pt x="179" y="5"/>
                </a:lnTo>
                <a:lnTo>
                  <a:pt x="181" y="5"/>
                </a:lnTo>
                <a:lnTo>
                  <a:pt x="183" y="5"/>
                </a:lnTo>
                <a:lnTo>
                  <a:pt x="184" y="5"/>
                </a:lnTo>
                <a:lnTo>
                  <a:pt x="186" y="5"/>
                </a:lnTo>
                <a:lnTo>
                  <a:pt x="187" y="5"/>
                </a:lnTo>
                <a:lnTo>
                  <a:pt x="189" y="5"/>
                </a:lnTo>
                <a:lnTo>
                  <a:pt x="191" y="5"/>
                </a:lnTo>
                <a:lnTo>
                  <a:pt x="192" y="5"/>
                </a:lnTo>
                <a:lnTo>
                  <a:pt x="194" y="5"/>
                </a:lnTo>
                <a:lnTo>
                  <a:pt x="195" y="5"/>
                </a:lnTo>
                <a:lnTo>
                  <a:pt x="197" y="5"/>
                </a:lnTo>
                <a:lnTo>
                  <a:pt x="199" y="5"/>
                </a:lnTo>
                <a:lnTo>
                  <a:pt x="200" y="5"/>
                </a:lnTo>
                <a:lnTo>
                  <a:pt x="202" y="5"/>
                </a:lnTo>
                <a:lnTo>
                  <a:pt x="203" y="5"/>
                </a:lnTo>
                <a:lnTo>
                  <a:pt x="205" y="5"/>
                </a:lnTo>
                <a:lnTo>
                  <a:pt x="207" y="5"/>
                </a:lnTo>
                <a:lnTo>
                  <a:pt x="208" y="5"/>
                </a:lnTo>
                <a:lnTo>
                  <a:pt x="210" y="5"/>
                </a:lnTo>
                <a:lnTo>
                  <a:pt x="211" y="5"/>
                </a:lnTo>
                <a:lnTo>
                  <a:pt x="213" y="5"/>
                </a:lnTo>
                <a:lnTo>
                  <a:pt x="215" y="5"/>
                </a:lnTo>
                <a:lnTo>
                  <a:pt x="216" y="5"/>
                </a:lnTo>
                <a:lnTo>
                  <a:pt x="218" y="5"/>
                </a:lnTo>
                <a:lnTo>
                  <a:pt x="218" y="6"/>
                </a:lnTo>
                <a:lnTo>
                  <a:pt x="219" y="6"/>
                </a:lnTo>
                <a:lnTo>
                  <a:pt x="221" y="6"/>
                </a:lnTo>
                <a:lnTo>
                  <a:pt x="223" y="6"/>
                </a:lnTo>
                <a:lnTo>
                  <a:pt x="224" y="6"/>
                </a:lnTo>
                <a:lnTo>
                  <a:pt x="226" y="6"/>
                </a:lnTo>
                <a:lnTo>
                  <a:pt x="227" y="6"/>
                </a:lnTo>
                <a:lnTo>
                  <a:pt x="229" y="6"/>
                </a:lnTo>
                <a:lnTo>
                  <a:pt x="231" y="6"/>
                </a:lnTo>
                <a:lnTo>
                  <a:pt x="232" y="6"/>
                </a:lnTo>
                <a:lnTo>
                  <a:pt x="234" y="6"/>
                </a:lnTo>
                <a:lnTo>
                  <a:pt x="234" y="8"/>
                </a:lnTo>
                <a:lnTo>
                  <a:pt x="234" y="19"/>
                </a:lnTo>
                <a:lnTo>
                  <a:pt x="234" y="32"/>
                </a:lnTo>
                <a:lnTo>
                  <a:pt x="234" y="45"/>
                </a:lnTo>
                <a:lnTo>
                  <a:pt x="234" y="58"/>
                </a:lnTo>
                <a:lnTo>
                  <a:pt x="234" y="70"/>
                </a:lnTo>
                <a:lnTo>
                  <a:pt x="234" y="80"/>
                </a:lnTo>
                <a:lnTo>
                  <a:pt x="232" y="82"/>
                </a:lnTo>
                <a:lnTo>
                  <a:pt x="234" y="115"/>
                </a:lnTo>
                <a:lnTo>
                  <a:pt x="234" y="126"/>
                </a:lnTo>
                <a:lnTo>
                  <a:pt x="234" y="162"/>
                </a:lnTo>
                <a:lnTo>
                  <a:pt x="229" y="162"/>
                </a:lnTo>
                <a:lnTo>
                  <a:pt x="224" y="162"/>
                </a:lnTo>
                <a:lnTo>
                  <a:pt x="223" y="163"/>
                </a:lnTo>
                <a:lnTo>
                  <a:pt x="221" y="163"/>
                </a:lnTo>
                <a:lnTo>
                  <a:pt x="208" y="162"/>
                </a:lnTo>
                <a:lnTo>
                  <a:pt x="207" y="162"/>
                </a:lnTo>
                <a:lnTo>
                  <a:pt x="194" y="162"/>
                </a:lnTo>
                <a:lnTo>
                  <a:pt x="183" y="162"/>
                </a:lnTo>
                <a:lnTo>
                  <a:pt x="181" y="162"/>
                </a:lnTo>
                <a:lnTo>
                  <a:pt x="168" y="162"/>
                </a:lnTo>
                <a:lnTo>
                  <a:pt x="155" y="162"/>
                </a:lnTo>
                <a:lnTo>
                  <a:pt x="154" y="162"/>
                </a:lnTo>
                <a:lnTo>
                  <a:pt x="152" y="162"/>
                </a:lnTo>
                <a:lnTo>
                  <a:pt x="151" y="162"/>
                </a:lnTo>
                <a:lnTo>
                  <a:pt x="149" y="162"/>
                </a:lnTo>
                <a:lnTo>
                  <a:pt x="147" y="162"/>
                </a:lnTo>
                <a:lnTo>
                  <a:pt x="146" y="162"/>
                </a:lnTo>
                <a:lnTo>
                  <a:pt x="144" y="162"/>
                </a:lnTo>
                <a:lnTo>
                  <a:pt x="143" y="162"/>
                </a:lnTo>
                <a:lnTo>
                  <a:pt x="130" y="162"/>
                </a:lnTo>
                <a:lnTo>
                  <a:pt x="128" y="162"/>
                </a:lnTo>
                <a:lnTo>
                  <a:pt x="127" y="162"/>
                </a:lnTo>
                <a:lnTo>
                  <a:pt x="125" y="162"/>
                </a:lnTo>
                <a:lnTo>
                  <a:pt x="123" y="162"/>
                </a:lnTo>
                <a:lnTo>
                  <a:pt x="122" y="162"/>
                </a:lnTo>
                <a:lnTo>
                  <a:pt x="120" y="162"/>
                </a:lnTo>
                <a:lnTo>
                  <a:pt x="119" y="162"/>
                </a:lnTo>
                <a:lnTo>
                  <a:pt x="117" y="162"/>
                </a:lnTo>
                <a:lnTo>
                  <a:pt x="115" y="162"/>
                </a:lnTo>
                <a:lnTo>
                  <a:pt x="114" y="162"/>
                </a:lnTo>
                <a:lnTo>
                  <a:pt x="112" y="162"/>
                </a:lnTo>
                <a:lnTo>
                  <a:pt x="111" y="162"/>
                </a:lnTo>
                <a:lnTo>
                  <a:pt x="109" y="162"/>
                </a:lnTo>
                <a:lnTo>
                  <a:pt x="107" y="162"/>
                </a:lnTo>
                <a:lnTo>
                  <a:pt x="106" y="162"/>
                </a:lnTo>
                <a:lnTo>
                  <a:pt x="104" y="162"/>
                </a:lnTo>
                <a:lnTo>
                  <a:pt x="103" y="162"/>
                </a:lnTo>
                <a:lnTo>
                  <a:pt x="101" y="162"/>
                </a:lnTo>
                <a:lnTo>
                  <a:pt x="99" y="162"/>
                </a:lnTo>
                <a:lnTo>
                  <a:pt x="98" y="162"/>
                </a:lnTo>
                <a:lnTo>
                  <a:pt x="96" y="162"/>
                </a:lnTo>
                <a:lnTo>
                  <a:pt x="95" y="162"/>
                </a:lnTo>
                <a:lnTo>
                  <a:pt x="93" y="162"/>
                </a:lnTo>
                <a:lnTo>
                  <a:pt x="91" y="162"/>
                </a:lnTo>
                <a:lnTo>
                  <a:pt x="90" y="162"/>
                </a:lnTo>
                <a:lnTo>
                  <a:pt x="88" y="162"/>
                </a:lnTo>
                <a:lnTo>
                  <a:pt x="87" y="162"/>
                </a:lnTo>
                <a:lnTo>
                  <a:pt x="85" y="162"/>
                </a:lnTo>
                <a:lnTo>
                  <a:pt x="83" y="162"/>
                </a:lnTo>
                <a:lnTo>
                  <a:pt x="82" y="162"/>
                </a:lnTo>
                <a:lnTo>
                  <a:pt x="80" y="162"/>
                </a:lnTo>
                <a:lnTo>
                  <a:pt x="79" y="162"/>
                </a:lnTo>
                <a:lnTo>
                  <a:pt x="77" y="162"/>
                </a:lnTo>
                <a:lnTo>
                  <a:pt x="75" y="162"/>
                </a:lnTo>
                <a:lnTo>
                  <a:pt x="74" y="162"/>
                </a:lnTo>
                <a:lnTo>
                  <a:pt x="72" y="162"/>
                </a:lnTo>
                <a:lnTo>
                  <a:pt x="71" y="162"/>
                </a:lnTo>
                <a:lnTo>
                  <a:pt x="69" y="162"/>
                </a:lnTo>
                <a:lnTo>
                  <a:pt x="67" y="162"/>
                </a:lnTo>
                <a:lnTo>
                  <a:pt x="66" y="162"/>
                </a:lnTo>
                <a:lnTo>
                  <a:pt x="64" y="162"/>
                </a:lnTo>
                <a:lnTo>
                  <a:pt x="63" y="162"/>
                </a:lnTo>
                <a:lnTo>
                  <a:pt x="61" y="162"/>
                </a:lnTo>
                <a:lnTo>
                  <a:pt x="59" y="162"/>
                </a:lnTo>
                <a:lnTo>
                  <a:pt x="58" y="162"/>
                </a:lnTo>
                <a:lnTo>
                  <a:pt x="56" y="162"/>
                </a:lnTo>
                <a:lnTo>
                  <a:pt x="55" y="162"/>
                </a:lnTo>
                <a:lnTo>
                  <a:pt x="53" y="162"/>
                </a:lnTo>
                <a:lnTo>
                  <a:pt x="51" y="162"/>
                </a:lnTo>
                <a:lnTo>
                  <a:pt x="50" y="162"/>
                </a:lnTo>
                <a:lnTo>
                  <a:pt x="48" y="162"/>
                </a:lnTo>
                <a:lnTo>
                  <a:pt x="47" y="162"/>
                </a:lnTo>
                <a:lnTo>
                  <a:pt x="45" y="162"/>
                </a:lnTo>
                <a:lnTo>
                  <a:pt x="43" y="162"/>
                </a:lnTo>
                <a:lnTo>
                  <a:pt x="42" y="162"/>
                </a:lnTo>
                <a:lnTo>
                  <a:pt x="40" y="162"/>
                </a:lnTo>
                <a:lnTo>
                  <a:pt x="39" y="162"/>
                </a:lnTo>
                <a:lnTo>
                  <a:pt x="37" y="162"/>
                </a:lnTo>
                <a:lnTo>
                  <a:pt x="35" y="162"/>
                </a:lnTo>
                <a:lnTo>
                  <a:pt x="34" y="162"/>
                </a:lnTo>
                <a:lnTo>
                  <a:pt x="32" y="162"/>
                </a:lnTo>
                <a:lnTo>
                  <a:pt x="31" y="162"/>
                </a:lnTo>
                <a:lnTo>
                  <a:pt x="29" y="162"/>
                </a:lnTo>
                <a:lnTo>
                  <a:pt x="27" y="162"/>
                </a:lnTo>
                <a:lnTo>
                  <a:pt x="26" y="162"/>
                </a:lnTo>
                <a:lnTo>
                  <a:pt x="24" y="162"/>
                </a:lnTo>
                <a:lnTo>
                  <a:pt x="23" y="162"/>
                </a:lnTo>
                <a:lnTo>
                  <a:pt x="21" y="162"/>
                </a:lnTo>
                <a:lnTo>
                  <a:pt x="19" y="162"/>
                </a:lnTo>
                <a:lnTo>
                  <a:pt x="18" y="162"/>
                </a:lnTo>
                <a:lnTo>
                  <a:pt x="16" y="162"/>
                </a:lnTo>
                <a:lnTo>
                  <a:pt x="15" y="162"/>
                </a:lnTo>
                <a:lnTo>
                  <a:pt x="13" y="162"/>
                </a:lnTo>
                <a:lnTo>
                  <a:pt x="11" y="162"/>
                </a:lnTo>
                <a:lnTo>
                  <a:pt x="10" y="162"/>
                </a:lnTo>
                <a:lnTo>
                  <a:pt x="8" y="162"/>
                </a:lnTo>
                <a:lnTo>
                  <a:pt x="7" y="162"/>
                </a:lnTo>
                <a:lnTo>
                  <a:pt x="5" y="162"/>
                </a:lnTo>
                <a:lnTo>
                  <a:pt x="3" y="162"/>
                </a:lnTo>
                <a:lnTo>
                  <a:pt x="2" y="162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2" y="5"/>
                </a:lnTo>
                <a:lnTo>
                  <a:pt x="3" y="5"/>
                </a:lnTo>
                <a:lnTo>
                  <a:pt x="5" y="5"/>
                </a:lnTo>
                <a:lnTo>
                  <a:pt x="7" y="5"/>
                </a:lnTo>
                <a:lnTo>
                  <a:pt x="8" y="5"/>
                </a:lnTo>
                <a:lnTo>
                  <a:pt x="10" y="5"/>
                </a:lnTo>
                <a:lnTo>
                  <a:pt x="10" y="6"/>
                </a:lnTo>
                <a:lnTo>
                  <a:pt x="11" y="6"/>
                </a:lnTo>
                <a:lnTo>
                  <a:pt x="13" y="6"/>
                </a:lnTo>
                <a:lnTo>
                  <a:pt x="15" y="6"/>
                </a:lnTo>
                <a:lnTo>
                  <a:pt x="16" y="6"/>
                </a:lnTo>
                <a:lnTo>
                  <a:pt x="18" y="6"/>
                </a:lnTo>
                <a:lnTo>
                  <a:pt x="19" y="6"/>
                </a:lnTo>
                <a:lnTo>
                  <a:pt x="21" y="6"/>
                </a:lnTo>
                <a:lnTo>
                  <a:pt x="23" y="6"/>
                </a:lnTo>
                <a:lnTo>
                  <a:pt x="24" y="6"/>
                </a:lnTo>
                <a:lnTo>
                  <a:pt x="26" y="6"/>
                </a:lnTo>
                <a:lnTo>
                  <a:pt x="27" y="6"/>
                </a:lnTo>
                <a:lnTo>
                  <a:pt x="29" y="6"/>
                </a:lnTo>
                <a:lnTo>
                  <a:pt x="31" y="6"/>
                </a:lnTo>
                <a:lnTo>
                  <a:pt x="32" y="6"/>
                </a:lnTo>
                <a:lnTo>
                  <a:pt x="34" y="6"/>
                </a:lnTo>
                <a:lnTo>
                  <a:pt x="35" y="6"/>
                </a:lnTo>
                <a:lnTo>
                  <a:pt x="37" y="6"/>
                </a:lnTo>
                <a:lnTo>
                  <a:pt x="39" y="6"/>
                </a:lnTo>
                <a:lnTo>
                  <a:pt x="40" y="6"/>
                </a:lnTo>
                <a:lnTo>
                  <a:pt x="42" y="6"/>
                </a:lnTo>
                <a:lnTo>
                  <a:pt x="43" y="6"/>
                </a:lnTo>
                <a:lnTo>
                  <a:pt x="45" y="6"/>
                </a:lnTo>
                <a:lnTo>
                  <a:pt x="47" y="6"/>
                </a:lnTo>
                <a:lnTo>
                  <a:pt x="48" y="6"/>
                </a:lnTo>
                <a:lnTo>
                  <a:pt x="50" y="6"/>
                </a:lnTo>
                <a:lnTo>
                  <a:pt x="51" y="6"/>
                </a:lnTo>
                <a:lnTo>
                  <a:pt x="53" y="6"/>
                </a:lnTo>
                <a:lnTo>
                  <a:pt x="55" y="6"/>
                </a:lnTo>
                <a:lnTo>
                  <a:pt x="56" y="6"/>
                </a:lnTo>
                <a:lnTo>
                  <a:pt x="58" y="6"/>
                </a:lnTo>
                <a:lnTo>
                  <a:pt x="59" y="6"/>
                </a:lnTo>
                <a:lnTo>
                  <a:pt x="61" y="6"/>
                </a:lnTo>
                <a:lnTo>
                  <a:pt x="63" y="6"/>
                </a:lnTo>
                <a:lnTo>
                  <a:pt x="64" y="6"/>
                </a:lnTo>
                <a:lnTo>
                  <a:pt x="66" y="6"/>
                </a:lnTo>
                <a:lnTo>
                  <a:pt x="67" y="6"/>
                </a:lnTo>
                <a:lnTo>
                  <a:pt x="69" y="6"/>
                </a:lnTo>
                <a:lnTo>
                  <a:pt x="71" y="6"/>
                </a:lnTo>
                <a:lnTo>
                  <a:pt x="72" y="6"/>
                </a:lnTo>
                <a:lnTo>
                  <a:pt x="74" y="6"/>
                </a:lnTo>
                <a:lnTo>
                  <a:pt x="75" y="6"/>
                </a:lnTo>
                <a:lnTo>
                  <a:pt x="77" y="6"/>
                </a:lnTo>
                <a:lnTo>
                  <a:pt x="82" y="6"/>
                </a:lnTo>
                <a:lnTo>
                  <a:pt x="90" y="6"/>
                </a:lnTo>
                <a:lnTo>
                  <a:pt x="95" y="6"/>
                </a:lnTo>
                <a:lnTo>
                  <a:pt x="95" y="5"/>
                </a:lnTo>
                <a:lnTo>
                  <a:pt x="95" y="3"/>
                </a:lnTo>
                <a:lnTo>
                  <a:pt x="95" y="2"/>
                </a:lnTo>
                <a:lnTo>
                  <a:pt x="95" y="0"/>
                </a:lnTo>
                <a:lnTo>
                  <a:pt x="99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22" y="0"/>
                </a:lnTo>
                <a:lnTo>
                  <a:pt x="127" y="0"/>
                </a:lnTo>
                <a:lnTo>
                  <a:pt x="127" y="6"/>
                </a:lnTo>
                <a:lnTo>
                  <a:pt x="128" y="6"/>
                </a:lnTo>
                <a:lnTo>
                  <a:pt x="130" y="6"/>
                </a:lnTo>
                <a:lnTo>
                  <a:pt x="136" y="6"/>
                </a:lnTo>
                <a:lnTo>
                  <a:pt x="141" y="6"/>
                </a:lnTo>
                <a:lnTo>
                  <a:pt x="147" y="6"/>
                </a:lnTo>
                <a:close/>
              </a:path>
            </a:pathLst>
          </a:custGeom>
          <a:solidFill>
            <a:srgbClr val="5688F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5"/>
          <p:cNvSpPr>
            <a:spLocks/>
          </p:cNvSpPr>
          <p:nvPr/>
        </p:nvSpPr>
        <p:spPr bwMode="auto">
          <a:xfrm>
            <a:off x="1870076" y="4752976"/>
            <a:ext cx="520700" cy="369888"/>
          </a:xfrm>
          <a:custGeom>
            <a:avLst/>
            <a:gdLst/>
            <a:ahLst/>
            <a:cxnLst>
              <a:cxn ang="0">
                <a:pos x="313" y="27"/>
              </a:cxn>
              <a:cxn ang="0">
                <a:pos x="313" y="94"/>
              </a:cxn>
              <a:cxn ang="0">
                <a:pos x="316" y="155"/>
              </a:cxn>
              <a:cxn ang="0">
                <a:pos x="328" y="168"/>
              </a:cxn>
              <a:cxn ang="0">
                <a:pos x="328" y="211"/>
              </a:cxn>
              <a:cxn ang="0">
                <a:pos x="312" y="233"/>
              </a:cxn>
              <a:cxn ang="0">
                <a:pos x="294" y="233"/>
              </a:cxn>
              <a:cxn ang="0">
                <a:pos x="283" y="233"/>
              </a:cxn>
              <a:cxn ang="0">
                <a:pos x="256" y="233"/>
              </a:cxn>
              <a:cxn ang="0">
                <a:pos x="206" y="233"/>
              </a:cxn>
              <a:cxn ang="0">
                <a:pos x="195" y="233"/>
              </a:cxn>
              <a:cxn ang="0">
                <a:pos x="184" y="233"/>
              </a:cxn>
              <a:cxn ang="0">
                <a:pos x="172" y="233"/>
              </a:cxn>
              <a:cxn ang="0">
                <a:pos x="161" y="233"/>
              </a:cxn>
              <a:cxn ang="0">
                <a:pos x="150" y="233"/>
              </a:cxn>
              <a:cxn ang="0">
                <a:pos x="139" y="233"/>
              </a:cxn>
              <a:cxn ang="0">
                <a:pos x="128" y="233"/>
              </a:cxn>
              <a:cxn ang="0">
                <a:pos x="116" y="233"/>
              </a:cxn>
              <a:cxn ang="0">
                <a:pos x="105" y="233"/>
              </a:cxn>
              <a:cxn ang="0">
                <a:pos x="94" y="233"/>
              </a:cxn>
              <a:cxn ang="0">
                <a:pos x="83" y="233"/>
              </a:cxn>
              <a:cxn ang="0">
                <a:pos x="72" y="233"/>
              </a:cxn>
              <a:cxn ang="0">
                <a:pos x="44" y="233"/>
              </a:cxn>
              <a:cxn ang="0">
                <a:pos x="33" y="233"/>
              </a:cxn>
              <a:cxn ang="0">
                <a:pos x="22" y="233"/>
              </a:cxn>
              <a:cxn ang="0">
                <a:pos x="17" y="220"/>
              </a:cxn>
              <a:cxn ang="0">
                <a:pos x="17" y="209"/>
              </a:cxn>
              <a:cxn ang="0">
                <a:pos x="17" y="198"/>
              </a:cxn>
              <a:cxn ang="0">
                <a:pos x="17" y="177"/>
              </a:cxn>
              <a:cxn ang="0">
                <a:pos x="17" y="166"/>
              </a:cxn>
              <a:cxn ang="0">
                <a:pos x="17" y="155"/>
              </a:cxn>
              <a:cxn ang="0">
                <a:pos x="6" y="155"/>
              </a:cxn>
              <a:cxn ang="0">
                <a:pos x="1" y="148"/>
              </a:cxn>
              <a:cxn ang="0">
                <a:pos x="0" y="139"/>
              </a:cxn>
              <a:cxn ang="0">
                <a:pos x="0" y="128"/>
              </a:cxn>
              <a:cxn ang="0">
                <a:pos x="0" y="116"/>
              </a:cxn>
              <a:cxn ang="0">
                <a:pos x="0" y="105"/>
              </a:cxn>
              <a:cxn ang="0">
                <a:pos x="0" y="94"/>
              </a:cxn>
              <a:cxn ang="0">
                <a:pos x="0" y="83"/>
              </a:cxn>
              <a:cxn ang="0">
                <a:pos x="1" y="73"/>
              </a:cxn>
              <a:cxn ang="0">
                <a:pos x="1" y="62"/>
              </a:cxn>
              <a:cxn ang="0">
                <a:pos x="3" y="52"/>
              </a:cxn>
              <a:cxn ang="0">
                <a:pos x="3" y="41"/>
              </a:cxn>
              <a:cxn ang="0">
                <a:pos x="3" y="30"/>
              </a:cxn>
              <a:cxn ang="0">
                <a:pos x="3" y="19"/>
              </a:cxn>
              <a:cxn ang="0">
                <a:pos x="3" y="8"/>
              </a:cxn>
              <a:cxn ang="0">
                <a:pos x="8" y="0"/>
              </a:cxn>
              <a:cxn ang="0">
                <a:pos x="35" y="0"/>
              </a:cxn>
              <a:cxn ang="0">
                <a:pos x="57" y="0"/>
              </a:cxn>
              <a:cxn ang="0">
                <a:pos x="89" y="0"/>
              </a:cxn>
              <a:cxn ang="0">
                <a:pos x="100" y="0"/>
              </a:cxn>
              <a:cxn ang="0">
                <a:pos x="112" y="0"/>
              </a:cxn>
              <a:cxn ang="0">
                <a:pos x="123" y="0"/>
              </a:cxn>
              <a:cxn ang="0">
                <a:pos x="134" y="0"/>
              </a:cxn>
              <a:cxn ang="0">
                <a:pos x="145" y="0"/>
              </a:cxn>
              <a:cxn ang="0">
                <a:pos x="177" y="0"/>
              </a:cxn>
              <a:cxn ang="0">
                <a:pos x="188" y="0"/>
              </a:cxn>
              <a:cxn ang="0">
                <a:pos x="200" y="0"/>
              </a:cxn>
              <a:cxn ang="0">
                <a:pos x="236" y="0"/>
              </a:cxn>
              <a:cxn ang="0">
                <a:pos x="248" y="0"/>
              </a:cxn>
              <a:cxn ang="0">
                <a:pos x="259" y="0"/>
              </a:cxn>
              <a:cxn ang="0">
                <a:pos x="270" y="0"/>
              </a:cxn>
              <a:cxn ang="0">
                <a:pos x="281" y="0"/>
              </a:cxn>
            </a:cxnLst>
            <a:rect l="0" t="0" r="r" b="b"/>
            <a:pathLst>
              <a:path w="328" h="233">
                <a:moveTo>
                  <a:pt x="313" y="0"/>
                </a:moveTo>
                <a:lnTo>
                  <a:pt x="313" y="6"/>
                </a:lnTo>
                <a:lnTo>
                  <a:pt x="313" y="8"/>
                </a:lnTo>
                <a:lnTo>
                  <a:pt x="313" y="14"/>
                </a:lnTo>
                <a:lnTo>
                  <a:pt x="313" y="19"/>
                </a:lnTo>
                <a:lnTo>
                  <a:pt x="313" y="24"/>
                </a:lnTo>
                <a:lnTo>
                  <a:pt x="313" y="27"/>
                </a:lnTo>
                <a:lnTo>
                  <a:pt x="313" y="49"/>
                </a:lnTo>
                <a:lnTo>
                  <a:pt x="313" y="56"/>
                </a:lnTo>
                <a:lnTo>
                  <a:pt x="313" y="62"/>
                </a:lnTo>
                <a:lnTo>
                  <a:pt x="313" y="68"/>
                </a:lnTo>
                <a:lnTo>
                  <a:pt x="313" y="78"/>
                </a:lnTo>
                <a:lnTo>
                  <a:pt x="313" y="91"/>
                </a:lnTo>
                <a:lnTo>
                  <a:pt x="313" y="94"/>
                </a:lnTo>
                <a:lnTo>
                  <a:pt x="313" y="104"/>
                </a:lnTo>
                <a:lnTo>
                  <a:pt x="313" y="116"/>
                </a:lnTo>
                <a:lnTo>
                  <a:pt x="313" y="129"/>
                </a:lnTo>
                <a:lnTo>
                  <a:pt x="313" y="142"/>
                </a:lnTo>
                <a:lnTo>
                  <a:pt x="313" y="155"/>
                </a:lnTo>
                <a:lnTo>
                  <a:pt x="315" y="155"/>
                </a:lnTo>
                <a:lnTo>
                  <a:pt x="316" y="155"/>
                </a:lnTo>
                <a:lnTo>
                  <a:pt x="318" y="155"/>
                </a:lnTo>
                <a:lnTo>
                  <a:pt x="320" y="155"/>
                </a:lnTo>
                <a:lnTo>
                  <a:pt x="321" y="155"/>
                </a:lnTo>
                <a:lnTo>
                  <a:pt x="326" y="155"/>
                </a:lnTo>
                <a:lnTo>
                  <a:pt x="326" y="156"/>
                </a:lnTo>
                <a:lnTo>
                  <a:pt x="328" y="156"/>
                </a:lnTo>
                <a:lnTo>
                  <a:pt x="328" y="168"/>
                </a:lnTo>
                <a:lnTo>
                  <a:pt x="328" y="171"/>
                </a:lnTo>
                <a:lnTo>
                  <a:pt x="328" y="176"/>
                </a:lnTo>
                <a:lnTo>
                  <a:pt x="328" y="177"/>
                </a:lnTo>
                <a:lnTo>
                  <a:pt x="328" y="180"/>
                </a:lnTo>
                <a:lnTo>
                  <a:pt x="326" y="195"/>
                </a:lnTo>
                <a:lnTo>
                  <a:pt x="328" y="208"/>
                </a:lnTo>
                <a:lnTo>
                  <a:pt x="328" y="211"/>
                </a:lnTo>
                <a:lnTo>
                  <a:pt x="328" y="220"/>
                </a:lnTo>
                <a:lnTo>
                  <a:pt x="328" y="233"/>
                </a:lnTo>
                <a:lnTo>
                  <a:pt x="321" y="233"/>
                </a:lnTo>
                <a:lnTo>
                  <a:pt x="318" y="233"/>
                </a:lnTo>
                <a:lnTo>
                  <a:pt x="315" y="233"/>
                </a:lnTo>
                <a:lnTo>
                  <a:pt x="313" y="233"/>
                </a:lnTo>
                <a:lnTo>
                  <a:pt x="312" y="233"/>
                </a:lnTo>
                <a:lnTo>
                  <a:pt x="308" y="233"/>
                </a:lnTo>
                <a:lnTo>
                  <a:pt x="302" y="233"/>
                </a:lnTo>
                <a:lnTo>
                  <a:pt x="300" y="233"/>
                </a:lnTo>
                <a:lnTo>
                  <a:pt x="299" y="233"/>
                </a:lnTo>
                <a:lnTo>
                  <a:pt x="297" y="233"/>
                </a:lnTo>
                <a:lnTo>
                  <a:pt x="296" y="233"/>
                </a:lnTo>
                <a:lnTo>
                  <a:pt x="294" y="233"/>
                </a:lnTo>
                <a:lnTo>
                  <a:pt x="292" y="233"/>
                </a:lnTo>
                <a:lnTo>
                  <a:pt x="291" y="233"/>
                </a:lnTo>
                <a:lnTo>
                  <a:pt x="289" y="233"/>
                </a:lnTo>
                <a:lnTo>
                  <a:pt x="288" y="233"/>
                </a:lnTo>
                <a:lnTo>
                  <a:pt x="286" y="233"/>
                </a:lnTo>
                <a:lnTo>
                  <a:pt x="284" y="233"/>
                </a:lnTo>
                <a:lnTo>
                  <a:pt x="283" y="233"/>
                </a:lnTo>
                <a:lnTo>
                  <a:pt x="281" y="233"/>
                </a:lnTo>
                <a:lnTo>
                  <a:pt x="280" y="233"/>
                </a:lnTo>
                <a:lnTo>
                  <a:pt x="278" y="233"/>
                </a:lnTo>
                <a:lnTo>
                  <a:pt x="276" y="233"/>
                </a:lnTo>
                <a:lnTo>
                  <a:pt x="275" y="233"/>
                </a:lnTo>
                <a:lnTo>
                  <a:pt x="257" y="233"/>
                </a:lnTo>
                <a:lnTo>
                  <a:pt x="256" y="233"/>
                </a:lnTo>
                <a:lnTo>
                  <a:pt x="249" y="233"/>
                </a:lnTo>
                <a:lnTo>
                  <a:pt x="243" y="233"/>
                </a:lnTo>
                <a:lnTo>
                  <a:pt x="236" y="233"/>
                </a:lnTo>
                <a:lnTo>
                  <a:pt x="211" y="233"/>
                </a:lnTo>
                <a:lnTo>
                  <a:pt x="209" y="233"/>
                </a:lnTo>
                <a:lnTo>
                  <a:pt x="208" y="233"/>
                </a:lnTo>
                <a:lnTo>
                  <a:pt x="206" y="233"/>
                </a:lnTo>
                <a:lnTo>
                  <a:pt x="204" y="233"/>
                </a:lnTo>
                <a:lnTo>
                  <a:pt x="203" y="233"/>
                </a:lnTo>
                <a:lnTo>
                  <a:pt x="201" y="233"/>
                </a:lnTo>
                <a:lnTo>
                  <a:pt x="200" y="233"/>
                </a:lnTo>
                <a:lnTo>
                  <a:pt x="198" y="233"/>
                </a:lnTo>
                <a:lnTo>
                  <a:pt x="196" y="233"/>
                </a:lnTo>
                <a:lnTo>
                  <a:pt x="195" y="233"/>
                </a:lnTo>
                <a:lnTo>
                  <a:pt x="193" y="233"/>
                </a:lnTo>
                <a:lnTo>
                  <a:pt x="192" y="233"/>
                </a:lnTo>
                <a:lnTo>
                  <a:pt x="190" y="233"/>
                </a:lnTo>
                <a:lnTo>
                  <a:pt x="188" y="233"/>
                </a:lnTo>
                <a:lnTo>
                  <a:pt x="187" y="233"/>
                </a:lnTo>
                <a:lnTo>
                  <a:pt x="185" y="233"/>
                </a:lnTo>
                <a:lnTo>
                  <a:pt x="184" y="233"/>
                </a:lnTo>
                <a:lnTo>
                  <a:pt x="182" y="233"/>
                </a:lnTo>
                <a:lnTo>
                  <a:pt x="180" y="233"/>
                </a:lnTo>
                <a:lnTo>
                  <a:pt x="179" y="233"/>
                </a:lnTo>
                <a:lnTo>
                  <a:pt x="177" y="233"/>
                </a:lnTo>
                <a:lnTo>
                  <a:pt x="176" y="233"/>
                </a:lnTo>
                <a:lnTo>
                  <a:pt x="174" y="233"/>
                </a:lnTo>
                <a:lnTo>
                  <a:pt x="172" y="233"/>
                </a:lnTo>
                <a:lnTo>
                  <a:pt x="171" y="233"/>
                </a:lnTo>
                <a:lnTo>
                  <a:pt x="169" y="233"/>
                </a:lnTo>
                <a:lnTo>
                  <a:pt x="168" y="233"/>
                </a:lnTo>
                <a:lnTo>
                  <a:pt x="166" y="233"/>
                </a:lnTo>
                <a:lnTo>
                  <a:pt x="164" y="233"/>
                </a:lnTo>
                <a:lnTo>
                  <a:pt x="163" y="233"/>
                </a:lnTo>
                <a:lnTo>
                  <a:pt x="161" y="233"/>
                </a:lnTo>
                <a:lnTo>
                  <a:pt x="160" y="233"/>
                </a:lnTo>
                <a:lnTo>
                  <a:pt x="158" y="233"/>
                </a:lnTo>
                <a:lnTo>
                  <a:pt x="156" y="233"/>
                </a:lnTo>
                <a:lnTo>
                  <a:pt x="155" y="233"/>
                </a:lnTo>
                <a:lnTo>
                  <a:pt x="153" y="233"/>
                </a:lnTo>
                <a:lnTo>
                  <a:pt x="152" y="233"/>
                </a:lnTo>
                <a:lnTo>
                  <a:pt x="150" y="233"/>
                </a:lnTo>
                <a:lnTo>
                  <a:pt x="148" y="233"/>
                </a:lnTo>
                <a:lnTo>
                  <a:pt x="147" y="233"/>
                </a:lnTo>
                <a:lnTo>
                  <a:pt x="145" y="233"/>
                </a:lnTo>
                <a:lnTo>
                  <a:pt x="144" y="233"/>
                </a:lnTo>
                <a:lnTo>
                  <a:pt x="142" y="233"/>
                </a:lnTo>
                <a:lnTo>
                  <a:pt x="140" y="233"/>
                </a:lnTo>
                <a:lnTo>
                  <a:pt x="139" y="233"/>
                </a:lnTo>
                <a:lnTo>
                  <a:pt x="137" y="233"/>
                </a:lnTo>
                <a:lnTo>
                  <a:pt x="136" y="233"/>
                </a:lnTo>
                <a:lnTo>
                  <a:pt x="134" y="233"/>
                </a:lnTo>
                <a:lnTo>
                  <a:pt x="132" y="233"/>
                </a:lnTo>
                <a:lnTo>
                  <a:pt x="131" y="233"/>
                </a:lnTo>
                <a:lnTo>
                  <a:pt x="129" y="233"/>
                </a:lnTo>
                <a:lnTo>
                  <a:pt x="128" y="233"/>
                </a:lnTo>
                <a:lnTo>
                  <a:pt x="126" y="233"/>
                </a:lnTo>
                <a:lnTo>
                  <a:pt x="124" y="233"/>
                </a:lnTo>
                <a:lnTo>
                  <a:pt x="123" y="233"/>
                </a:lnTo>
                <a:lnTo>
                  <a:pt x="121" y="233"/>
                </a:lnTo>
                <a:lnTo>
                  <a:pt x="120" y="233"/>
                </a:lnTo>
                <a:lnTo>
                  <a:pt x="118" y="233"/>
                </a:lnTo>
                <a:lnTo>
                  <a:pt x="116" y="233"/>
                </a:lnTo>
                <a:lnTo>
                  <a:pt x="115" y="233"/>
                </a:lnTo>
                <a:lnTo>
                  <a:pt x="113" y="233"/>
                </a:lnTo>
                <a:lnTo>
                  <a:pt x="112" y="233"/>
                </a:lnTo>
                <a:lnTo>
                  <a:pt x="110" y="233"/>
                </a:lnTo>
                <a:lnTo>
                  <a:pt x="108" y="233"/>
                </a:lnTo>
                <a:lnTo>
                  <a:pt x="107" y="233"/>
                </a:lnTo>
                <a:lnTo>
                  <a:pt x="105" y="233"/>
                </a:lnTo>
                <a:lnTo>
                  <a:pt x="104" y="233"/>
                </a:lnTo>
                <a:lnTo>
                  <a:pt x="102" y="233"/>
                </a:lnTo>
                <a:lnTo>
                  <a:pt x="100" y="233"/>
                </a:lnTo>
                <a:lnTo>
                  <a:pt x="99" y="233"/>
                </a:lnTo>
                <a:lnTo>
                  <a:pt x="97" y="233"/>
                </a:lnTo>
                <a:lnTo>
                  <a:pt x="96" y="233"/>
                </a:lnTo>
                <a:lnTo>
                  <a:pt x="94" y="233"/>
                </a:lnTo>
                <a:lnTo>
                  <a:pt x="92" y="233"/>
                </a:lnTo>
                <a:lnTo>
                  <a:pt x="91" y="233"/>
                </a:lnTo>
                <a:lnTo>
                  <a:pt x="89" y="233"/>
                </a:lnTo>
                <a:lnTo>
                  <a:pt x="88" y="233"/>
                </a:lnTo>
                <a:lnTo>
                  <a:pt x="86" y="233"/>
                </a:lnTo>
                <a:lnTo>
                  <a:pt x="84" y="233"/>
                </a:lnTo>
                <a:lnTo>
                  <a:pt x="83" y="233"/>
                </a:lnTo>
                <a:lnTo>
                  <a:pt x="81" y="233"/>
                </a:lnTo>
                <a:lnTo>
                  <a:pt x="80" y="233"/>
                </a:lnTo>
                <a:lnTo>
                  <a:pt x="78" y="233"/>
                </a:lnTo>
                <a:lnTo>
                  <a:pt x="76" y="233"/>
                </a:lnTo>
                <a:lnTo>
                  <a:pt x="75" y="233"/>
                </a:lnTo>
                <a:lnTo>
                  <a:pt x="73" y="233"/>
                </a:lnTo>
                <a:lnTo>
                  <a:pt x="72" y="233"/>
                </a:lnTo>
                <a:lnTo>
                  <a:pt x="67" y="233"/>
                </a:lnTo>
                <a:lnTo>
                  <a:pt x="65" y="233"/>
                </a:lnTo>
                <a:lnTo>
                  <a:pt x="64" y="233"/>
                </a:lnTo>
                <a:lnTo>
                  <a:pt x="57" y="233"/>
                </a:lnTo>
                <a:lnTo>
                  <a:pt x="48" y="233"/>
                </a:lnTo>
                <a:lnTo>
                  <a:pt x="46" y="233"/>
                </a:lnTo>
                <a:lnTo>
                  <a:pt x="44" y="233"/>
                </a:lnTo>
                <a:lnTo>
                  <a:pt x="43" y="233"/>
                </a:lnTo>
                <a:lnTo>
                  <a:pt x="41" y="233"/>
                </a:lnTo>
                <a:lnTo>
                  <a:pt x="40" y="233"/>
                </a:lnTo>
                <a:lnTo>
                  <a:pt x="38" y="233"/>
                </a:lnTo>
                <a:lnTo>
                  <a:pt x="36" y="233"/>
                </a:lnTo>
                <a:lnTo>
                  <a:pt x="35" y="233"/>
                </a:lnTo>
                <a:lnTo>
                  <a:pt x="33" y="233"/>
                </a:lnTo>
                <a:lnTo>
                  <a:pt x="32" y="233"/>
                </a:lnTo>
                <a:lnTo>
                  <a:pt x="30" y="233"/>
                </a:lnTo>
                <a:lnTo>
                  <a:pt x="28" y="233"/>
                </a:lnTo>
                <a:lnTo>
                  <a:pt x="27" y="233"/>
                </a:lnTo>
                <a:lnTo>
                  <a:pt x="25" y="233"/>
                </a:lnTo>
                <a:lnTo>
                  <a:pt x="24" y="233"/>
                </a:lnTo>
                <a:lnTo>
                  <a:pt x="22" y="233"/>
                </a:lnTo>
                <a:lnTo>
                  <a:pt x="20" y="233"/>
                </a:lnTo>
                <a:lnTo>
                  <a:pt x="19" y="233"/>
                </a:lnTo>
                <a:lnTo>
                  <a:pt x="17" y="233"/>
                </a:lnTo>
                <a:lnTo>
                  <a:pt x="17" y="232"/>
                </a:lnTo>
                <a:lnTo>
                  <a:pt x="17" y="230"/>
                </a:lnTo>
                <a:lnTo>
                  <a:pt x="17" y="228"/>
                </a:lnTo>
                <a:lnTo>
                  <a:pt x="17" y="220"/>
                </a:lnTo>
                <a:lnTo>
                  <a:pt x="17" y="219"/>
                </a:lnTo>
                <a:lnTo>
                  <a:pt x="17" y="217"/>
                </a:lnTo>
                <a:lnTo>
                  <a:pt x="17" y="216"/>
                </a:lnTo>
                <a:lnTo>
                  <a:pt x="17" y="214"/>
                </a:lnTo>
                <a:lnTo>
                  <a:pt x="17" y="212"/>
                </a:lnTo>
                <a:lnTo>
                  <a:pt x="17" y="211"/>
                </a:lnTo>
                <a:lnTo>
                  <a:pt x="17" y="209"/>
                </a:lnTo>
                <a:lnTo>
                  <a:pt x="17" y="208"/>
                </a:lnTo>
                <a:lnTo>
                  <a:pt x="17" y="206"/>
                </a:lnTo>
                <a:lnTo>
                  <a:pt x="17" y="204"/>
                </a:lnTo>
                <a:lnTo>
                  <a:pt x="17" y="203"/>
                </a:lnTo>
                <a:lnTo>
                  <a:pt x="17" y="201"/>
                </a:lnTo>
                <a:lnTo>
                  <a:pt x="17" y="200"/>
                </a:lnTo>
                <a:lnTo>
                  <a:pt x="17" y="198"/>
                </a:lnTo>
                <a:lnTo>
                  <a:pt x="17" y="196"/>
                </a:lnTo>
                <a:lnTo>
                  <a:pt x="17" y="195"/>
                </a:lnTo>
                <a:lnTo>
                  <a:pt x="17" y="187"/>
                </a:lnTo>
                <a:lnTo>
                  <a:pt x="17" y="182"/>
                </a:lnTo>
                <a:lnTo>
                  <a:pt x="17" y="180"/>
                </a:lnTo>
                <a:lnTo>
                  <a:pt x="17" y="179"/>
                </a:lnTo>
                <a:lnTo>
                  <a:pt x="17" y="177"/>
                </a:lnTo>
                <a:lnTo>
                  <a:pt x="17" y="176"/>
                </a:lnTo>
                <a:lnTo>
                  <a:pt x="17" y="174"/>
                </a:lnTo>
                <a:lnTo>
                  <a:pt x="17" y="172"/>
                </a:lnTo>
                <a:lnTo>
                  <a:pt x="17" y="171"/>
                </a:lnTo>
                <a:lnTo>
                  <a:pt x="17" y="169"/>
                </a:lnTo>
                <a:lnTo>
                  <a:pt x="17" y="168"/>
                </a:lnTo>
                <a:lnTo>
                  <a:pt x="17" y="166"/>
                </a:lnTo>
                <a:lnTo>
                  <a:pt x="17" y="164"/>
                </a:lnTo>
                <a:lnTo>
                  <a:pt x="17" y="163"/>
                </a:lnTo>
                <a:lnTo>
                  <a:pt x="17" y="161"/>
                </a:lnTo>
                <a:lnTo>
                  <a:pt x="17" y="160"/>
                </a:lnTo>
                <a:lnTo>
                  <a:pt x="17" y="158"/>
                </a:lnTo>
                <a:lnTo>
                  <a:pt x="17" y="156"/>
                </a:lnTo>
                <a:lnTo>
                  <a:pt x="17" y="155"/>
                </a:lnTo>
                <a:lnTo>
                  <a:pt x="16" y="155"/>
                </a:lnTo>
                <a:lnTo>
                  <a:pt x="14" y="155"/>
                </a:lnTo>
                <a:lnTo>
                  <a:pt x="12" y="155"/>
                </a:lnTo>
                <a:lnTo>
                  <a:pt x="11" y="155"/>
                </a:lnTo>
                <a:lnTo>
                  <a:pt x="9" y="155"/>
                </a:lnTo>
                <a:lnTo>
                  <a:pt x="8" y="155"/>
                </a:lnTo>
                <a:lnTo>
                  <a:pt x="6" y="155"/>
                </a:lnTo>
                <a:lnTo>
                  <a:pt x="4" y="155"/>
                </a:lnTo>
                <a:lnTo>
                  <a:pt x="3" y="155"/>
                </a:lnTo>
                <a:lnTo>
                  <a:pt x="1" y="155"/>
                </a:lnTo>
                <a:lnTo>
                  <a:pt x="1" y="153"/>
                </a:lnTo>
                <a:lnTo>
                  <a:pt x="1" y="152"/>
                </a:lnTo>
                <a:lnTo>
                  <a:pt x="1" y="150"/>
                </a:lnTo>
                <a:lnTo>
                  <a:pt x="1" y="148"/>
                </a:lnTo>
                <a:lnTo>
                  <a:pt x="1" y="147"/>
                </a:lnTo>
                <a:lnTo>
                  <a:pt x="1" y="145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1" y="73"/>
                </a:lnTo>
                <a:lnTo>
                  <a:pt x="1" y="72"/>
                </a:lnTo>
                <a:lnTo>
                  <a:pt x="1" y="70"/>
                </a:lnTo>
                <a:lnTo>
                  <a:pt x="1" y="68"/>
                </a:lnTo>
                <a:lnTo>
                  <a:pt x="1" y="67"/>
                </a:lnTo>
                <a:lnTo>
                  <a:pt x="1" y="65"/>
                </a:lnTo>
                <a:lnTo>
                  <a:pt x="1" y="64"/>
                </a:lnTo>
                <a:lnTo>
                  <a:pt x="1" y="62"/>
                </a:lnTo>
                <a:lnTo>
                  <a:pt x="1" y="60"/>
                </a:lnTo>
                <a:lnTo>
                  <a:pt x="1" y="59"/>
                </a:lnTo>
                <a:lnTo>
                  <a:pt x="1" y="57"/>
                </a:lnTo>
                <a:lnTo>
                  <a:pt x="1" y="56"/>
                </a:lnTo>
                <a:lnTo>
                  <a:pt x="1" y="54"/>
                </a:lnTo>
                <a:lnTo>
                  <a:pt x="1" y="52"/>
                </a:lnTo>
                <a:lnTo>
                  <a:pt x="3" y="52"/>
                </a:lnTo>
                <a:lnTo>
                  <a:pt x="3" y="51"/>
                </a:lnTo>
                <a:lnTo>
                  <a:pt x="3" y="49"/>
                </a:lnTo>
                <a:lnTo>
                  <a:pt x="3" y="48"/>
                </a:lnTo>
                <a:lnTo>
                  <a:pt x="3" y="46"/>
                </a:lnTo>
                <a:lnTo>
                  <a:pt x="3" y="44"/>
                </a:lnTo>
                <a:lnTo>
                  <a:pt x="3" y="43"/>
                </a:lnTo>
                <a:lnTo>
                  <a:pt x="3" y="41"/>
                </a:lnTo>
                <a:lnTo>
                  <a:pt x="3" y="40"/>
                </a:lnTo>
                <a:lnTo>
                  <a:pt x="3" y="38"/>
                </a:lnTo>
                <a:lnTo>
                  <a:pt x="3" y="36"/>
                </a:lnTo>
                <a:lnTo>
                  <a:pt x="3" y="35"/>
                </a:lnTo>
                <a:lnTo>
                  <a:pt x="3" y="33"/>
                </a:lnTo>
                <a:lnTo>
                  <a:pt x="3" y="32"/>
                </a:lnTo>
                <a:lnTo>
                  <a:pt x="3" y="30"/>
                </a:lnTo>
                <a:lnTo>
                  <a:pt x="3" y="28"/>
                </a:lnTo>
                <a:lnTo>
                  <a:pt x="3" y="27"/>
                </a:lnTo>
                <a:lnTo>
                  <a:pt x="3" y="25"/>
                </a:lnTo>
                <a:lnTo>
                  <a:pt x="3" y="24"/>
                </a:lnTo>
                <a:lnTo>
                  <a:pt x="3" y="22"/>
                </a:lnTo>
                <a:lnTo>
                  <a:pt x="3" y="20"/>
                </a:lnTo>
                <a:lnTo>
                  <a:pt x="3" y="19"/>
                </a:lnTo>
                <a:lnTo>
                  <a:pt x="3" y="17"/>
                </a:lnTo>
                <a:lnTo>
                  <a:pt x="3" y="16"/>
                </a:lnTo>
                <a:lnTo>
                  <a:pt x="3" y="14"/>
                </a:lnTo>
                <a:lnTo>
                  <a:pt x="3" y="12"/>
                </a:lnTo>
                <a:lnTo>
                  <a:pt x="3" y="11"/>
                </a:lnTo>
                <a:lnTo>
                  <a:pt x="3" y="9"/>
                </a:lnTo>
                <a:lnTo>
                  <a:pt x="3" y="8"/>
                </a:lnTo>
                <a:lnTo>
                  <a:pt x="3" y="6"/>
                </a:lnTo>
                <a:lnTo>
                  <a:pt x="3" y="4"/>
                </a:lnTo>
                <a:lnTo>
                  <a:pt x="3" y="3"/>
                </a:lnTo>
                <a:lnTo>
                  <a:pt x="3" y="1"/>
                </a:lnTo>
                <a:lnTo>
                  <a:pt x="3" y="0"/>
                </a:lnTo>
                <a:lnTo>
                  <a:pt x="4" y="0"/>
                </a:lnTo>
                <a:lnTo>
                  <a:pt x="8" y="0"/>
                </a:lnTo>
                <a:lnTo>
                  <a:pt x="14" y="0"/>
                </a:lnTo>
                <a:lnTo>
                  <a:pt x="20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57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96" y="0"/>
                </a:lnTo>
                <a:lnTo>
                  <a:pt x="97" y="0"/>
                </a:lnTo>
                <a:lnTo>
                  <a:pt x="99" y="0"/>
                </a:lnTo>
                <a:lnTo>
                  <a:pt x="100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2" y="0"/>
                </a:lnTo>
                <a:lnTo>
                  <a:pt x="113" y="0"/>
                </a:lnTo>
                <a:lnTo>
                  <a:pt x="115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58" y="0"/>
                </a:lnTo>
                <a:lnTo>
                  <a:pt x="168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36" y="0"/>
                </a:lnTo>
                <a:lnTo>
                  <a:pt x="238" y="0"/>
                </a:lnTo>
                <a:lnTo>
                  <a:pt x="240" y="0"/>
                </a:lnTo>
                <a:lnTo>
                  <a:pt x="241" y="0"/>
                </a:lnTo>
                <a:lnTo>
                  <a:pt x="243" y="0"/>
                </a:lnTo>
                <a:lnTo>
                  <a:pt x="244" y="0"/>
                </a:lnTo>
                <a:lnTo>
                  <a:pt x="246" y="0"/>
                </a:lnTo>
                <a:lnTo>
                  <a:pt x="248" y="0"/>
                </a:lnTo>
                <a:lnTo>
                  <a:pt x="249" y="0"/>
                </a:lnTo>
                <a:lnTo>
                  <a:pt x="251" y="0"/>
                </a:lnTo>
                <a:lnTo>
                  <a:pt x="252" y="0"/>
                </a:lnTo>
                <a:lnTo>
                  <a:pt x="254" y="0"/>
                </a:lnTo>
                <a:lnTo>
                  <a:pt x="256" y="0"/>
                </a:lnTo>
                <a:lnTo>
                  <a:pt x="257" y="0"/>
                </a:lnTo>
                <a:lnTo>
                  <a:pt x="259" y="0"/>
                </a:lnTo>
                <a:lnTo>
                  <a:pt x="260" y="0"/>
                </a:lnTo>
                <a:lnTo>
                  <a:pt x="262" y="0"/>
                </a:lnTo>
                <a:lnTo>
                  <a:pt x="264" y="0"/>
                </a:lnTo>
                <a:lnTo>
                  <a:pt x="265" y="0"/>
                </a:lnTo>
                <a:lnTo>
                  <a:pt x="267" y="0"/>
                </a:lnTo>
                <a:lnTo>
                  <a:pt x="268" y="0"/>
                </a:lnTo>
                <a:lnTo>
                  <a:pt x="270" y="0"/>
                </a:lnTo>
                <a:lnTo>
                  <a:pt x="272" y="0"/>
                </a:lnTo>
                <a:lnTo>
                  <a:pt x="273" y="0"/>
                </a:lnTo>
                <a:lnTo>
                  <a:pt x="275" y="0"/>
                </a:lnTo>
                <a:lnTo>
                  <a:pt x="276" y="0"/>
                </a:lnTo>
                <a:lnTo>
                  <a:pt x="278" y="0"/>
                </a:lnTo>
                <a:lnTo>
                  <a:pt x="280" y="0"/>
                </a:lnTo>
                <a:lnTo>
                  <a:pt x="281" y="0"/>
                </a:lnTo>
                <a:lnTo>
                  <a:pt x="297" y="0"/>
                </a:lnTo>
                <a:lnTo>
                  <a:pt x="304" y="0"/>
                </a:lnTo>
                <a:lnTo>
                  <a:pt x="307" y="0"/>
                </a:lnTo>
                <a:lnTo>
                  <a:pt x="308" y="0"/>
                </a:lnTo>
                <a:lnTo>
                  <a:pt x="313" y="0"/>
                </a:lnTo>
                <a:close/>
              </a:path>
            </a:pathLst>
          </a:custGeom>
          <a:solidFill>
            <a:srgbClr val="2F80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/>
          <p:cNvSpPr>
            <a:spLocks/>
          </p:cNvSpPr>
          <p:nvPr/>
        </p:nvSpPr>
        <p:spPr bwMode="auto">
          <a:xfrm>
            <a:off x="5219701" y="4752976"/>
            <a:ext cx="498475" cy="207963"/>
          </a:xfrm>
          <a:custGeom>
            <a:avLst/>
            <a:gdLst/>
            <a:ahLst/>
            <a:cxnLst>
              <a:cxn ang="0">
                <a:pos x="166" y="0"/>
              </a:cxn>
              <a:cxn ang="0">
                <a:pos x="170" y="0"/>
              </a:cxn>
              <a:cxn ang="0">
                <a:pos x="210" y="0"/>
              </a:cxn>
              <a:cxn ang="0">
                <a:pos x="275" y="0"/>
              </a:cxn>
              <a:cxn ang="0">
                <a:pos x="298" y="0"/>
              </a:cxn>
              <a:cxn ang="0">
                <a:pos x="314" y="16"/>
              </a:cxn>
              <a:cxn ang="0">
                <a:pos x="314" y="38"/>
              </a:cxn>
              <a:cxn ang="0">
                <a:pos x="314" y="56"/>
              </a:cxn>
              <a:cxn ang="0">
                <a:pos x="314" y="65"/>
              </a:cxn>
              <a:cxn ang="0">
                <a:pos x="314" y="70"/>
              </a:cxn>
              <a:cxn ang="0">
                <a:pos x="314" y="78"/>
              </a:cxn>
              <a:cxn ang="0">
                <a:pos x="314" y="78"/>
              </a:cxn>
              <a:cxn ang="0">
                <a:pos x="294" y="78"/>
              </a:cxn>
              <a:cxn ang="0">
                <a:pos x="288" y="104"/>
              </a:cxn>
              <a:cxn ang="0">
                <a:pos x="288" y="115"/>
              </a:cxn>
              <a:cxn ang="0">
                <a:pos x="288" y="115"/>
              </a:cxn>
              <a:cxn ang="0">
                <a:pos x="288" y="116"/>
              </a:cxn>
              <a:cxn ang="0">
                <a:pos x="288" y="120"/>
              </a:cxn>
              <a:cxn ang="0">
                <a:pos x="278" y="131"/>
              </a:cxn>
              <a:cxn ang="0">
                <a:pos x="269" y="129"/>
              </a:cxn>
              <a:cxn ang="0">
                <a:pos x="250" y="116"/>
              </a:cxn>
              <a:cxn ang="0">
                <a:pos x="245" y="120"/>
              </a:cxn>
              <a:cxn ang="0">
                <a:pos x="237" y="120"/>
              </a:cxn>
              <a:cxn ang="0">
                <a:pos x="232" y="120"/>
              </a:cxn>
              <a:cxn ang="0">
                <a:pos x="210" y="120"/>
              </a:cxn>
              <a:cxn ang="0">
                <a:pos x="197" y="121"/>
              </a:cxn>
              <a:cxn ang="0">
                <a:pos x="176" y="124"/>
              </a:cxn>
              <a:cxn ang="0">
                <a:pos x="170" y="124"/>
              </a:cxn>
              <a:cxn ang="0">
                <a:pos x="150" y="124"/>
              </a:cxn>
              <a:cxn ang="0">
                <a:pos x="144" y="113"/>
              </a:cxn>
              <a:cxn ang="0">
                <a:pos x="138" y="104"/>
              </a:cxn>
              <a:cxn ang="0">
                <a:pos x="131" y="97"/>
              </a:cxn>
              <a:cxn ang="0">
                <a:pos x="125" y="94"/>
              </a:cxn>
              <a:cxn ang="0">
                <a:pos x="123" y="91"/>
              </a:cxn>
              <a:cxn ang="0">
                <a:pos x="122" y="88"/>
              </a:cxn>
              <a:cxn ang="0">
                <a:pos x="115" y="81"/>
              </a:cxn>
              <a:cxn ang="0">
                <a:pos x="107" y="75"/>
              </a:cxn>
              <a:cxn ang="0">
                <a:pos x="104" y="72"/>
              </a:cxn>
              <a:cxn ang="0">
                <a:pos x="99" y="68"/>
              </a:cxn>
              <a:cxn ang="0">
                <a:pos x="88" y="57"/>
              </a:cxn>
              <a:cxn ang="0">
                <a:pos x="82" y="52"/>
              </a:cxn>
              <a:cxn ang="0">
                <a:pos x="66" y="46"/>
              </a:cxn>
              <a:cxn ang="0">
                <a:pos x="54" y="38"/>
              </a:cxn>
              <a:cxn ang="0">
                <a:pos x="53" y="41"/>
              </a:cxn>
              <a:cxn ang="0">
                <a:pos x="45" y="56"/>
              </a:cxn>
              <a:cxn ang="0">
                <a:pos x="34" y="43"/>
              </a:cxn>
              <a:cxn ang="0">
                <a:pos x="13" y="25"/>
              </a:cxn>
              <a:cxn ang="0">
                <a:pos x="0" y="17"/>
              </a:cxn>
              <a:cxn ang="0">
                <a:pos x="3" y="0"/>
              </a:cxn>
              <a:cxn ang="0">
                <a:pos x="14" y="0"/>
              </a:cxn>
              <a:cxn ang="0">
                <a:pos x="78" y="0"/>
              </a:cxn>
              <a:cxn ang="0">
                <a:pos x="131" y="0"/>
              </a:cxn>
              <a:cxn ang="0">
                <a:pos x="157" y="0"/>
              </a:cxn>
            </a:cxnLst>
            <a:rect l="0" t="0" r="r" b="b"/>
            <a:pathLst>
              <a:path w="314" h="131">
                <a:moveTo>
                  <a:pt x="157" y="0"/>
                </a:moveTo>
                <a:lnTo>
                  <a:pt x="163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8" y="0"/>
                </a:lnTo>
                <a:lnTo>
                  <a:pt x="168" y="0"/>
                </a:lnTo>
                <a:lnTo>
                  <a:pt x="168" y="0"/>
                </a:lnTo>
                <a:lnTo>
                  <a:pt x="170" y="0"/>
                </a:lnTo>
                <a:lnTo>
                  <a:pt x="174" y="0"/>
                </a:lnTo>
                <a:lnTo>
                  <a:pt x="182" y="0"/>
                </a:lnTo>
                <a:lnTo>
                  <a:pt x="197" y="0"/>
                </a:lnTo>
                <a:lnTo>
                  <a:pt x="205" y="0"/>
                </a:lnTo>
                <a:lnTo>
                  <a:pt x="210" y="0"/>
                </a:lnTo>
                <a:lnTo>
                  <a:pt x="222" y="0"/>
                </a:lnTo>
                <a:lnTo>
                  <a:pt x="235" y="0"/>
                </a:lnTo>
                <a:lnTo>
                  <a:pt x="248" y="0"/>
                </a:lnTo>
                <a:lnTo>
                  <a:pt x="261" y="0"/>
                </a:lnTo>
                <a:lnTo>
                  <a:pt x="275" y="0"/>
                </a:lnTo>
                <a:lnTo>
                  <a:pt x="288" y="0"/>
                </a:lnTo>
                <a:lnTo>
                  <a:pt x="290" y="0"/>
                </a:lnTo>
                <a:lnTo>
                  <a:pt x="290" y="0"/>
                </a:lnTo>
                <a:lnTo>
                  <a:pt x="293" y="0"/>
                </a:lnTo>
                <a:lnTo>
                  <a:pt x="298" y="0"/>
                </a:lnTo>
                <a:lnTo>
                  <a:pt x="301" y="0"/>
                </a:lnTo>
                <a:lnTo>
                  <a:pt x="312" y="0"/>
                </a:lnTo>
                <a:lnTo>
                  <a:pt x="314" y="0"/>
                </a:lnTo>
                <a:lnTo>
                  <a:pt x="314" y="12"/>
                </a:lnTo>
                <a:lnTo>
                  <a:pt x="314" y="16"/>
                </a:lnTo>
                <a:lnTo>
                  <a:pt x="314" y="25"/>
                </a:lnTo>
                <a:lnTo>
                  <a:pt x="314" y="27"/>
                </a:lnTo>
                <a:lnTo>
                  <a:pt x="314" y="33"/>
                </a:lnTo>
                <a:lnTo>
                  <a:pt x="314" y="33"/>
                </a:lnTo>
                <a:lnTo>
                  <a:pt x="314" y="38"/>
                </a:lnTo>
                <a:lnTo>
                  <a:pt x="314" y="40"/>
                </a:lnTo>
                <a:lnTo>
                  <a:pt x="314" y="40"/>
                </a:lnTo>
                <a:lnTo>
                  <a:pt x="314" y="52"/>
                </a:lnTo>
                <a:lnTo>
                  <a:pt x="314" y="52"/>
                </a:lnTo>
                <a:lnTo>
                  <a:pt x="314" y="56"/>
                </a:lnTo>
                <a:lnTo>
                  <a:pt x="314" y="59"/>
                </a:lnTo>
                <a:lnTo>
                  <a:pt x="314" y="59"/>
                </a:lnTo>
                <a:lnTo>
                  <a:pt x="314" y="65"/>
                </a:lnTo>
                <a:lnTo>
                  <a:pt x="314" y="65"/>
                </a:lnTo>
                <a:lnTo>
                  <a:pt x="314" y="65"/>
                </a:lnTo>
                <a:lnTo>
                  <a:pt x="314" y="65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0"/>
                </a:lnTo>
                <a:lnTo>
                  <a:pt x="314" y="72"/>
                </a:lnTo>
                <a:lnTo>
                  <a:pt x="314" y="72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14" y="78"/>
                </a:lnTo>
                <a:lnTo>
                  <a:pt x="306" y="78"/>
                </a:lnTo>
                <a:lnTo>
                  <a:pt x="306" y="78"/>
                </a:lnTo>
                <a:lnTo>
                  <a:pt x="306" y="78"/>
                </a:lnTo>
                <a:lnTo>
                  <a:pt x="301" y="78"/>
                </a:lnTo>
                <a:lnTo>
                  <a:pt x="294" y="78"/>
                </a:lnTo>
                <a:lnTo>
                  <a:pt x="291" y="78"/>
                </a:lnTo>
                <a:lnTo>
                  <a:pt x="288" y="78"/>
                </a:lnTo>
                <a:lnTo>
                  <a:pt x="288" y="91"/>
                </a:lnTo>
                <a:lnTo>
                  <a:pt x="288" y="100"/>
                </a:lnTo>
                <a:lnTo>
                  <a:pt x="288" y="104"/>
                </a:lnTo>
                <a:lnTo>
                  <a:pt x="288" y="104"/>
                </a:lnTo>
                <a:lnTo>
                  <a:pt x="288" y="107"/>
                </a:lnTo>
                <a:lnTo>
                  <a:pt x="288" y="108"/>
                </a:lnTo>
                <a:lnTo>
                  <a:pt x="288" y="113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5"/>
                </a:lnTo>
                <a:lnTo>
                  <a:pt x="288" y="116"/>
                </a:lnTo>
                <a:lnTo>
                  <a:pt x="288" y="116"/>
                </a:lnTo>
                <a:lnTo>
                  <a:pt x="288" y="116"/>
                </a:lnTo>
                <a:lnTo>
                  <a:pt x="288" y="116"/>
                </a:lnTo>
                <a:lnTo>
                  <a:pt x="288" y="118"/>
                </a:lnTo>
                <a:lnTo>
                  <a:pt x="288" y="118"/>
                </a:lnTo>
                <a:lnTo>
                  <a:pt x="288" y="118"/>
                </a:lnTo>
                <a:lnTo>
                  <a:pt x="288" y="118"/>
                </a:lnTo>
                <a:lnTo>
                  <a:pt x="288" y="120"/>
                </a:lnTo>
                <a:lnTo>
                  <a:pt x="288" y="121"/>
                </a:lnTo>
                <a:lnTo>
                  <a:pt x="288" y="121"/>
                </a:lnTo>
                <a:lnTo>
                  <a:pt x="288" y="129"/>
                </a:lnTo>
                <a:lnTo>
                  <a:pt x="283" y="129"/>
                </a:lnTo>
                <a:lnTo>
                  <a:pt x="278" y="131"/>
                </a:lnTo>
                <a:lnTo>
                  <a:pt x="278" y="131"/>
                </a:lnTo>
                <a:lnTo>
                  <a:pt x="275" y="131"/>
                </a:lnTo>
                <a:lnTo>
                  <a:pt x="270" y="129"/>
                </a:lnTo>
                <a:lnTo>
                  <a:pt x="270" y="129"/>
                </a:lnTo>
                <a:lnTo>
                  <a:pt x="269" y="129"/>
                </a:lnTo>
                <a:lnTo>
                  <a:pt x="269" y="123"/>
                </a:lnTo>
                <a:lnTo>
                  <a:pt x="269" y="120"/>
                </a:lnTo>
                <a:lnTo>
                  <a:pt x="269" y="116"/>
                </a:lnTo>
                <a:lnTo>
                  <a:pt x="262" y="116"/>
                </a:lnTo>
                <a:lnTo>
                  <a:pt x="250" y="116"/>
                </a:lnTo>
                <a:lnTo>
                  <a:pt x="248" y="116"/>
                </a:lnTo>
                <a:lnTo>
                  <a:pt x="248" y="118"/>
                </a:lnTo>
                <a:lnTo>
                  <a:pt x="248" y="118"/>
                </a:lnTo>
                <a:lnTo>
                  <a:pt x="246" y="118"/>
                </a:lnTo>
                <a:lnTo>
                  <a:pt x="245" y="120"/>
                </a:lnTo>
                <a:lnTo>
                  <a:pt x="242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7" y="120"/>
                </a:lnTo>
                <a:lnTo>
                  <a:pt x="235" y="120"/>
                </a:lnTo>
                <a:lnTo>
                  <a:pt x="235" y="120"/>
                </a:lnTo>
                <a:lnTo>
                  <a:pt x="232" y="120"/>
                </a:lnTo>
                <a:lnTo>
                  <a:pt x="226" y="120"/>
                </a:lnTo>
                <a:lnTo>
                  <a:pt x="226" y="120"/>
                </a:lnTo>
                <a:lnTo>
                  <a:pt x="222" y="120"/>
                </a:lnTo>
                <a:lnTo>
                  <a:pt x="219" y="121"/>
                </a:lnTo>
                <a:lnTo>
                  <a:pt x="210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0"/>
                </a:lnTo>
                <a:lnTo>
                  <a:pt x="197" y="121"/>
                </a:lnTo>
                <a:lnTo>
                  <a:pt x="192" y="121"/>
                </a:lnTo>
                <a:lnTo>
                  <a:pt x="187" y="121"/>
                </a:lnTo>
                <a:lnTo>
                  <a:pt x="184" y="121"/>
                </a:lnTo>
                <a:lnTo>
                  <a:pt x="184" y="124"/>
                </a:lnTo>
                <a:lnTo>
                  <a:pt x="176" y="124"/>
                </a:lnTo>
                <a:lnTo>
                  <a:pt x="176" y="124"/>
                </a:lnTo>
                <a:lnTo>
                  <a:pt x="174" y="124"/>
                </a:lnTo>
                <a:lnTo>
                  <a:pt x="174" y="124"/>
                </a:lnTo>
                <a:lnTo>
                  <a:pt x="174" y="124"/>
                </a:lnTo>
                <a:lnTo>
                  <a:pt x="170" y="124"/>
                </a:lnTo>
                <a:lnTo>
                  <a:pt x="166" y="124"/>
                </a:lnTo>
                <a:lnTo>
                  <a:pt x="157" y="124"/>
                </a:lnTo>
                <a:lnTo>
                  <a:pt x="152" y="124"/>
                </a:lnTo>
                <a:lnTo>
                  <a:pt x="152" y="124"/>
                </a:lnTo>
                <a:lnTo>
                  <a:pt x="150" y="124"/>
                </a:lnTo>
                <a:lnTo>
                  <a:pt x="150" y="121"/>
                </a:lnTo>
                <a:lnTo>
                  <a:pt x="147" y="121"/>
                </a:lnTo>
                <a:lnTo>
                  <a:pt x="147" y="118"/>
                </a:lnTo>
                <a:lnTo>
                  <a:pt x="144" y="116"/>
                </a:lnTo>
                <a:lnTo>
                  <a:pt x="144" y="113"/>
                </a:lnTo>
                <a:lnTo>
                  <a:pt x="141" y="113"/>
                </a:lnTo>
                <a:lnTo>
                  <a:pt x="141" y="107"/>
                </a:lnTo>
                <a:lnTo>
                  <a:pt x="139" y="107"/>
                </a:lnTo>
                <a:lnTo>
                  <a:pt x="138" y="107"/>
                </a:lnTo>
                <a:lnTo>
                  <a:pt x="138" y="104"/>
                </a:lnTo>
                <a:lnTo>
                  <a:pt x="134" y="104"/>
                </a:lnTo>
                <a:lnTo>
                  <a:pt x="134" y="100"/>
                </a:lnTo>
                <a:lnTo>
                  <a:pt x="134" y="100"/>
                </a:lnTo>
                <a:lnTo>
                  <a:pt x="131" y="100"/>
                </a:lnTo>
                <a:lnTo>
                  <a:pt x="131" y="97"/>
                </a:lnTo>
                <a:lnTo>
                  <a:pt x="128" y="97"/>
                </a:lnTo>
                <a:lnTo>
                  <a:pt x="128" y="94"/>
                </a:lnTo>
                <a:lnTo>
                  <a:pt x="128" y="94"/>
                </a:lnTo>
                <a:lnTo>
                  <a:pt x="128" y="94"/>
                </a:lnTo>
                <a:lnTo>
                  <a:pt x="125" y="94"/>
                </a:lnTo>
                <a:lnTo>
                  <a:pt x="125" y="94"/>
                </a:lnTo>
                <a:lnTo>
                  <a:pt x="125" y="92"/>
                </a:lnTo>
                <a:lnTo>
                  <a:pt x="125" y="92"/>
                </a:lnTo>
                <a:lnTo>
                  <a:pt x="125" y="91"/>
                </a:lnTo>
                <a:lnTo>
                  <a:pt x="123" y="91"/>
                </a:lnTo>
                <a:lnTo>
                  <a:pt x="122" y="91"/>
                </a:lnTo>
                <a:lnTo>
                  <a:pt x="122" y="91"/>
                </a:lnTo>
                <a:lnTo>
                  <a:pt x="122" y="91"/>
                </a:lnTo>
                <a:lnTo>
                  <a:pt x="122" y="89"/>
                </a:lnTo>
                <a:lnTo>
                  <a:pt x="122" y="88"/>
                </a:lnTo>
                <a:lnTo>
                  <a:pt x="118" y="88"/>
                </a:lnTo>
                <a:lnTo>
                  <a:pt x="118" y="84"/>
                </a:lnTo>
                <a:lnTo>
                  <a:pt x="118" y="84"/>
                </a:lnTo>
                <a:lnTo>
                  <a:pt x="115" y="84"/>
                </a:lnTo>
                <a:lnTo>
                  <a:pt x="115" y="81"/>
                </a:lnTo>
                <a:lnTo>
                  <a:pt x="112" y="81"/>
                </a:lnTo>
                <a:lnTo>
                  <a:pt x="112" y="78"/>
                </a:lnTo>
                <a:lnTo>
                  <a:pt x="109" y="78"/>
                </a:lnTo>
                <a:lnTo>
                  <a:pt x="107" y="78"/>
                </a:lnTo>
                <a:lnTo>
                  <a:pt x="107" y="75"/>
                </a:lnTo>
                <a:lnTo>
                  <a:pt x="106" y="75"/>
                </a:lnTo>
                <a:lnTo>
                  <a:pt x="104" y="75"/>
                </a:lnTo>
                <a:lnTo>
                  <a:pt x="104" y="72"/>
                </a:lnTo>
                <a:lnTo>
                  <a:pt x="104" y="72"/>
                </a:lnTo>
                <a:lnTo>
                  <a:pt x="104" y="72"/>
                </a:lnTo>
                <a:lnTo>
                  <a:pt x="104" y="72"/>
                </a:lnTo>
                <a:lnTo>
                  <a:pt x="101" y="72"/>
                </a:lnTo>
                <a:lnTo>
                  <a:pt x="101" y="72"/>
                </a:lnTo>
                <a:lnTo>
                  <a:pt x="102" y="68"/>
                </a:lnTo>
                <a:lnTo>
                  <a:pt x="99" y="68"/>
                </a:lnTo>
                <a:lnTo>
                  <a:pt x="99" y="65"/>
                </a:lnTo>
                <a:lnTo>
                  <a:pt x="91" y="65"/>
                </a:lnTo>
                <a:lnTo>
                  <a:pt x="91" y="60"/>
                </a:lnTo>
                <a:lnTo>
                  <a:pt x="88" y="60"/>
                </a:lnTo>
                <a:lnTo>
                  <a:pt x="88" y="57"/>
                </a:lnTo>
                <a:lnTo>
                  <a:pt x="85" y="59"/>
                </a:lnTo>
                <a:lnTo>
                  <a:pt x="85" y="56"/>
                </a:lnTo>
                <a:lnTo>
                  <a:pt x="85" y="56"/>
                </a:lnTo>
                <a:lnTo>
                  <a:pt x="82" y="56"/>
                </a:lnTo>
                <a:lnTo>
                  <a:pt x="82" y="52"/>
                </a:lnTo>
                <a:lnTo>
                  <a:pt x="78" y="51"/>
                </a:lnTo>
                <a:lnTo>
                  <a:pt x="78" y="49"/>
                </a:lnTo>
                <a:lnTo>
                  <a:pt x="75" y="48"/>
                </a:lnTo>
                <a:lnTo>
                  <a:pt x="75" y="46"/>
                </a:lnTo>
                <a:lnTo>
                  <a:pt x="66" y="46"/>
                </a:lnTo>
                <a:lnTo>
                  <a:pt x="62" y="46"/>
                </a:lnTo>
                <a:lnTo>
                  <a:pt x="62" y="43"/>
                </a:lnTo>
                <a:lnTo>
                  <a:pt x="59" y="43"/>
                </a:lnTo>
                <a:lnTo>
                  <a:pt x="59" y="38"/>
                </a:lnTo>
                <a:lnTo>
                  <a:pt x="54" y="38"/>
                </a:lnTo>
                <a:lnTo>
                  <a:pt x="54" y="38"/>
                </a:lnTo>
                <a:lnTo>
                  <a:pt x="53" y="38"/>
                </a:lnTo>
                <a:lnTo>
                  <a:pt x="53" y="38"/>
                </a:lnTo>
                <a:lnTo>
                  <a:pt x="53" y="40"/>
                </a:lnTo>
                <a:lnTo>
                  <a:pt x="53" y="41"/>
                </a:lnTo>
                <a:lnTo>
                  <a:pt x="51" y="51"/>
                </a:lnTo>
                <a:lnTo>
                  <a:pt x="51" y="51"/>
                </a:lnTo>
                <a:lnTo>
                  <a:pt x="48" y="56"/>
                </a:lnTo>
                <a:lnTo>
                  <a:pt x="48" y="59"/>
                </a:lnTo>
                <a:lnTo>
                  <a:pt x="45" y="56"/>
                </a:lnTo>
                <a:lnTo>
                  <a:pt x="45" y="56"/>
                </a:lnTo>
                <a:lnTo>
                  <a:pt x="43" y="54"/>
                </a:lnTo>
                <a:lnTo>
                  <a:pt x="40" y="51"/>
                </a:lnTo>
                <a:lnTo>
                  <a:pt x="35" y="46"/>
                </a:lnTo>
                <a:lnTo>
                  <a:pt x="34" y="43"/>
                </a:lnTo>
                <a:lnTo>
                  <a:pt x="32" y="43"/>
                </a:lnTo>
                <a:lnTo>
                  <a:pt x="26" y="35"/>
                </a:lnTo>
                <a:lnTo>
                  <a:pt x="22" y="30"/>
                </a:lnTo>
                <a:lnTo>
                  <a:pt x="22" y="30"/>
                </a:lnTo>
                <a:lnTo>
                  <a:pt x="13" y="25"/>
                </a:lnTo>
                <a:lnTo>
                  <a:pt x="8" y="22"/>
                </a:lnTo>
                <a:lnTo>
                  <a:pt x="6" y="20"/>
                </a:lnTo>
                <a:lnTo>
                  <a:pt x="2" y="19"/>
                </a:lnTo>
                <a:lnTo>
                  <a:pt x="2" y="17"/>
                </a:lnTo>
                <a:lnTo>
                  <a:pt x="0" y="17"/>
                </a:lnTo>
                <a:lnTo>
                  <a:pt x="0" y="12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3" y="0"/>
                </a:lnTo>
                <a:lnTo>
                  <a:pt x="3" y="0"/>
                </a:lnTo>
                <a:lnTo>
                  <a:pt x="5" y="0"/>
                </a:lnTo>
                <a:lnTo>
                  <a:pt x="5" y="0"/>
                </a:lnTo>
                <a:lnTo>
                  <a:pt x="6" y="0"/>
                </a:lnTo>
                <a:lnTo>
                  <a:pt x="14" y="0"/>
                </a:lnTo>
                <a:lnTo>
                  <a:pt x="27" y="0"/>
                </a:lnTo>
                <a:lnTo>
                  <a:pt x="40" y="0"/>
                </a:lnTo>
                <a:lnTo>
                  <a:pt x="53" y="0"/>
                </a:lnTo>
                <a:lnTo>
                  <a:pt x="66" y="0"/>
                </a:lnTo>
                <a:lnTo>
                  <a:pt x="78" y="0"/>
                </a:lnTo>
                <a:lnTo>
                  <a:pt x="91" y="0"/>
                </a:lnTo>
                <a:lnTo>
                  <a:pt x="106" y="0"/>
                </a:lnTo>
                <a:lnTo>
                  <a:pt x="118" y="0"/>
                </a:lnTo>
                <a:lnTo>
                  <a:pt x="126" y="0"/>
                </a:lnTo>
                <a:lnTo>
                  <a:pt x="131" y="0"/>
                </a:lnTo>
                <a:lnTo>
                  <a:pt x="134" y="0"/>
                </a:lnTo>
                <a:lnTo>
                  <a:pt x="142" y="0"/>
                </a:lnTo>
                <a:lnTo>
                  <a:pt x="144" y="0"/>
                </a:lnTo>
                <a:lnTo>
                  <a:pt x="147" y="0"/>
                </a:lnTo>
                <a:lnTo>
                  <a:pt x="157" y="0"/>
                </a:lnTo>
                <a:close/>
              </a:path>
            </a:pathLst>
          </a:custGeom>
          <a:solidFill>
            <a:srgbClr val="6AA38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47"/>
          <p:cNvSpPr>
            <a:spLocks/>
          </p:cNvSpPr>
          <p:nvPr/>
        </p:nvSpPr>
        <p:spPr bwMode="auto">
          <a:xfrm>
            <a:off x="2633663" y="2905126"/>
            <a:ext cx="296863" cy="596900"/>
          </a:xfrm>
          <a:custGeom>
            <a:avLst/>
            <a:gdLst/>
            <a:ahLst/>
            <a:cxnLst>
              <a:cxn ang="0">
                <a:pos x="186" y="58"/>
              </a:cxn>
              <a:cxn ang="0">
                <a:pos x="187" y="64"/>
              </a:cxn>
              <a:cxn ang="0">
                <a:pos x="187" y="69"/>
              </a:cxn>
              <a:cxn ang="0">
                <a:pos x="187" y="77"/>
              </a:cxn>
              <a:cxn ang="0">
                <a:pos x="187" y="85"/>
              </a:cxn>
              <a:cxn ang="0">
                <a:pos x="187" y="93"/>
              </a:cxn>
              <a:cxn ang="0">
                <a:pos x="187" y="101"/>
              </a:cxn>
              <a:cxn ang="0">
                <a:pos x="187" y="144"/>
              </a:cxn>
              <a:cxn ang="0">
                <a:pos x="187" y="180"/>
              </a:cxn>
              <a:cxn ang="0">
                <a:pos x="187" y="236"/>
              </a:cxn>
              <a:cxn ang="0">
                <a:pos x="187" y="276"/>
              </a:cxn>
              <a:cxn ang="0">
                <a:pos x="187" y="324"/>
              </a:cxn>
              <a:cxn ang="0">
                <a:pos x="187" y="352"/>
              </a:cxn>
              <a:cxn ang="0">
                <a:pos x="187" y="360"/>
              </a:cxn>
              <a:cxn ang="0">
                <a:pos x="170" y="375"/>
              </a:cxn>
              <a:cxn ang="0">
                <a:pos x="72" y="376"/>
              </a:cxn>
              <a:cxn ang="0">
                <a:pos x="0" y="376"/>
              </a:cxn>
              <a:cxn ang="0">
                <a:pos x="0" y="292"/>
              </a:cxn>
              <a:cxn ang="0">
                <a:pos x="0" y="284"/>
              </a:cxn>
              <a:cxn ang="0">
                <a:pos x="0" y="276"/>
              </a:cxn>
              <a:cxn ang="0">
                <a:pos x="0" y="268"/>
              </a:cxn>
              <a:cxn ang="0">
                <a:pos x="0" y="260"/>
              </a:cxn>
              <a:cxn ang="0">
                <a:pos x="0" y="252"/>
              </a:cxn>
              <a:cxn ang="0">
                <a:pos x="0" y="244"/>
              </a:cxn>
              <a:cxn ang="0">
                <a:pos x="0" y="226"/>
              </a:cxn>
              <a:cxn ang="0">
                <a:pos x="0" y="218"/>
              </a:cxn>
              <a:cxn ang="0">
                <a:pos x="0" y="210"/>
              </a:cxn>
              <a:cxn ang="0">
                <a:pos x="0" y="202"/>
              </a:cxn>
              <a:cxn ang="0">
                <a:pos x="0" y="194"/>
              </a:cxn>
              <a:cxn ang="0">
                <a:pos x="0" y="186"/>
              </a:cxn>
              <a:cxn ang="0">
                <a:pos x="0" y="178"/>
              </a:cxn>
              <a:cxn ang="0">
                <a:pos x="0" y="170"/>
              </a:cxn>
              <a:cxn ang="0">
                <a:pos x="0" y="162"/>
              </a:cxn>
              <a:cxn ang="0">
                <a:pos x="0" y="154"/>
              </a:cxn>
              <a:cxn ang="0">
                <a:pos x="0" y="146"/>
              </a:cxn>
              <a:cxn ang="0">
                <a:pos x="0" y="138"/>
              </a:cxn>
              <a:cxn ang="0">
                <a:pos x="0" y="103"/>
              </a:cxn>
              <a:cxn ang="0">
                <a:pos x="0" y="55"/>
              </a:cxn>
              <a:cxn ang="0">
                <a:pos x="0" y="2"/>
              </a:cxn>
              <a:cxn ang="0">
                <a:pos x="8" y="2"/>
              </a:cxn>
              <a:cxn ang="0">
                <a:pos x="16" y="2"/>
              </a:cxn>
              <a:cxn ang="0">
                <a:pos x="24" y="2"/>
              </a:cxn>
              <a:cxn ang="0">
                <a:pos x="32" y="2"/>
              </a:cxn>
              <a:cxn ang="0">
                <a:pos x="40" y="2"/>
              </a:cxn>
              <a:cxn ang="0">
                <a:pos x="48" y="2"/>
              </a:cxn>
              <a:cxn ang="0">
                <a:pos x="58" y="0"/>
              </a:cxn>
              <a:cxn ang="0">
                <a:pos x="64" y="2"/>
              </a:cxn>
              <a:cxn ang="0">
                <a:pos x="72" y="2"/>
              </a:cxn>
              <a:cxn ang="0">
                <a:pos x="80" y="2"/>
              </a:cxn>
              <a:cxn ang="0">
                <a:pos x="88" y="2"/>
              </a:cxn>
              <a:cxn ang="0">
                <a:pos x="96" y="2"/>
              </a:cxn>
              <a:cxn ang="0">
                <a:pos x="104" y="2"/>
              </a:cxn>
              <a:cxn ang="0">
                <a:pos x="112" y="2"/>
              </a:cxn>
              <a:cxn ang="0">
                <a:pos x="120" y="2"/>
              </a:cxn>
              <a:cxn ang="0">
                <a:pos x="128" y="2"/>
              </a:cxn>
              <a:cxn ang="0">
                <a:pos x="136" y="2"/>
              </a:cxn>
              <a:cxn ang="0">
                <a:pos x="144" y="2"/>
              </a:cxn>
            </a:cxnLst>
            <a:rect l="0" t="0" r="r" b="b"/>
            <a:pathLst>
              <a:path w="187" h="376">
                <a:moveTo>
                  <a:pt x="186" y="2"/>
                </a:moveTo>
                <a:lnTo>
                  <a:pt x="186" y="29"/>
                </a:lnTo>
                <a:lnTo>
                  <a:pt x="186" y="42"/>
                </a:lnTo>
                <a:lnTo>
                  <a:pt x="186" y="56"/>
                </a:lnTo>
                <a:lnTo>
                  <a:pt x="186" y="58"/>
                </a:lnTo>
                <a:lnTo>
                  <a:pt x="186" y="60"/>
                </a:lnTo>
                <a:lnTo>
                  <a:pt x="187" y="60"/>
                </a:lnTo>
                <a:lnTo>
                  <a:pt x="187" y="61"/>
                </a:lnTo>
                <a:lnTo>
                  <a:pt x="187" y="63"/>
                </a:lnTo>
                <a:lnTo>
                  <a:pt x="187" y="64"/>
                </a:lnTo>
                <a:lnTo>
                  <a:pt x="186" y="64"/>
                </a:lnTo>
                <a:lnTo>
                  <a:pt x="186" y="66"/>
                </a:lnTo>
                <a:lnTo>
                  <a:pt x="186" y="68"/>
                </a:lnTo>
                <a:lnTo>
                  <a:pt x="186" y="69"/>
                </a:lnTo>
                <a:lnTo>
                  <a:pt x="187" y="69"/>
                </a:lnTo>
                <a:lnTo>
                  <a:pt x="187" y="71"/>
                </a:lnTo>
                <a:lnTo>
                  <a:pt x="187" y="72"/>
                </a:lnTo>
                <a:lnTo>
                  <a:pt x="187" y="74"/>
                </a:lnTo>
                <a:lnTo>
                  <a:pt x="187" y="76"/>
                </a:lnTo>
                <a:lnTo>
                  <a:pt x="187" y="77"/>
                </a:lnTo>
                <a:lnTo>
                  <a:pt x="187" y="79"/>
                </a:lnTo>
                <a:lnTo>
                  <a:pt x="187" y="80"/>
                </a:lnTo>
                <a:lnTo>
                  <a:pt x="187" y="82"/>
                </a:lnTo>
                <a:lnTo>
                  <a:pt x="187" y="84"/>
                </a:lnTo>
                <a:lnTo>
                  <a:pt x="187" y="85"/>
                </a:lnTo>
                <a:lnTo>
                  <a:pt x="187" y="87"/>
                </a:lnTo>
                <a:lnTo>
                  <a:pt x="187" y="88"/>
                </a:lnTo>
                <a:lnTo>
                  <a:pt x="187" y="90"/>
                </a:lnTo>
                <a:lnTo>
                  <a:pt x="187" y="92"/>
                </a:lnTo>
                <a:lnTo>
                  <a:pt x="187" y="93"/>
                </a:lnTo>
                <a:lnTo>
                  <a:pt x="187" y="95"/>
                </a:lnTo>
                <a:lnTo>
                  <a:pt x="187" y="96"/>
                </a:lnTo>
                <a:lnTo>
                  <a:pt x="187" y="98"/>
                </a:lnTo>
                <a:lnTo>
                  <a:pt x="187" y="100"/>
                </a:lnTo>
                <a:lnTo>
                  <a:pt x="187" y="101"/>
                </a:lnTo>
                <a:lnTo>
                  <a:pt x="187" y="103"/>
                </a:lnTo>
                <a:lnTo>
                  <a:pt x="187" y="109"/>
                </a:lnTo>
                <a:lnTo>
                  <a:pt x="187" y="124"/>
                </a:lnTo>
                <a:lnTo>
                  <a:pt x="187" y="136"/>
                </a:lnTo>
                <a:lnTo>
                  <a:pt x="187" y="144"/>
                </a:lnTo>
                <a:lnTo>
                  <a:pt x="187" y="149"/>
                </a:lnTo>
                <a:lnTo>
                  <a:pt x="187" y="164"/>
                </a:lnTo>
                <a:lnTo>
                  <a:pt x="187" y="170"/>
                </a:lnTo>
                <a:lnTo>
                  <a:pt x="187" y="176"/>
                </a:lnTo>
                <a:lnTo>
                  <a:pt x="187" y="180"/>
                </a:lnTo>
                <a:lnTo>
                  <a:pt x="187" y="189"/>
                </a:lnTo>
                <a:lnTo>
                  <a:pt x="187" y="204"/>
                </a:lnTo>
                <a:lnTo>
                  <a:pt x="187" y="216"/>
                </a:lnTo>
                <a:lnTo>
                  <a:pt x="187" y="229"/>
                </a:lnTo>
                <a:lnTo>
                  <a:pt x="187" y="236"/>
                </a:lnTo>
                <a:lnTo>
                  <a:pt x="187" y="244"/>
                </a:lnTo>
                <a:lnTo>
                  <a:pt x="187" y="256"/>
                </a:lnTo>
                <a:lnTo>
                  <a:pt x="187" y="263"/>
                </a:lnTo>
                <a:lnTo>
                  <a:pt x="187" y="269"/>
                </a:lnTo>
                <a:lnTo>
                  <a:pt x="187" y="276"/>
                </a:lnTo>
                <a:lnTo>
                  <a:pt x="187" y="284"/>
                </a:lnTo>
                <a:lnTo>
                  <a:pt x="187" y="296"/>
                </a:lnTo>
                <a:lnTo>
                  <a:pt x="187" y="298"/>
                </a:lnTo>
                <a:lnTo>
                  <a:pt x="187" y="309"/>
                </a:lnTo>
                <a:lnTo>
                  <a:pt x="187" y="324"/>
                </a:lnTo>
                <a:lnTo>
                  <a:pt x="187" y="328"/>
                </a:lnTo>
                <a:lnTo>
                  <a:pt x="187" y="336"/>
                </a:lnTo>
                <a:lnTo>
                  <a:pt x="187" y="349"/>
                </a:lnTo>
                <a:lnTo>
                  <a:pt x="187" y="351"/>
                </a:lnTo>
                <a:lnTo>
                  <a:pt x="187" y="352"/>
                </a:lnTo>
                <a:lnTo>
                  <a:pt x="187" y="354"/>
                </a:lnTo>
                <a:lnTo>
                  <a:pt x="187" y="356"/>
                </a:lnTo>
                <a:lnTo>
                  <a:pt x="187" y="357"/>
                </a:lnTo>
                <a:lnTo>
                  <a:pt x="187" y="359"/>
                </a:lnTo>
                <a:lnTo>
                  <a:pt x="187" y="360"/>
                </a:lnTo>
                <a:lnTo>
                  <a:pt x="187" y="362"/>
                </a:lnTo>
                <a:lnTo>
                  <a:pt x="187" y="368"/>
                </a:lnTo>
                <a:lnTo>
                  <a:pt x="187" y="375"/>
                </a:lnTo>
                <a:lnTo>
                  <a:pt x="178" y="375"/>
                </a:lnTo>
                <a:lnTo>
                  <a:pt x="170" y="375"/>
                </a:lnTo>
                <a:lnTo>
                  <a:pt x="147" y="375"/>
                </a:lnTo>
                <a:lnTo>
                  <a:pt x="91" y="376"/>
                </a:lnTo>
                <a:lnTo>
                  <a:pt x="87" y="376"/>
                </a:lnTo>
                <a:lnTo>
                  <a:pt x="80" y="376"/>
                </a:lnTo>
                <a:lnTo>
                  <a:pt x="72" y="376"/>
                </a:lnTo>
                <a:lnTo>
                  <a:pt x="69" y="376"/>
                </a:lnTo>
                <a:lnTo>
                  <a:pt x="58" y="376"/>
                </a:lnTo>
                <a:lnTo>
                  <a:pt x="11" y="376"/>
                </a:lnTo>
                <a:lnTo>
                  <a:pt x="2" y="376"/>
                </a:lnTo>
                <a:lnTo>
                  <a:pt x="0" y="376"/>
                </a:lnTo>
                <a:lnTo>
                  <a:pt x="0" y="328"/>
                </a:lnTo>
                <a:lnTo>
                  <a:pt x="0" y="309"/>
                </a:lnTo>
                <a:lnTo>
                  <a:pt x="0" y="295"/>
                </a:lnTo>
                <a:lnTo>
                  <a:pt x="0" y="293"/>
                </a:lnTo>
                <a:lnTo>
                  <a:pt x="0" y="292"/>
                </a:lnTo>
                <a:lnTo>
                  <a:pt x="0" y="290"/>
                </a:lnTo>
                <a:lnTo>
                  <a:pt x="0" y="288"/>
                </a:lnTo>
                <a:lnTo>
                  <a:pt x="0" y="287"/>
                </a:lnTo>
                <a:lnTo>
                  <a:pt x="0" y="285"/>
                </a:lnTo>
                <a:lnTo>
                  <a:pt x="0" y="284"/>
                </a:lnTo>
                <a:lnTo>
                  <a:pt x="0" y="282"/>
                </a:lnTo>
                <a:lnTo>
                  <a:pt x="0" y="280"/>
                </a:lnTo>
                <a:lnTo>
                  <a:pt x="0" y="279"/>
                </a:lnTo>
                <a:lnTo>
                  <a:pt x="0" y="277"/>
                </a:lnTo>
                <a:lnTo>
                  <a:pt x="0" y="276"/>
                </a:lnTo>
                <a:lnTo>
                  <a:pt x="0" y="274"/>
                </a:lnTo>
                <a:lnTo>
                  <a:pt x="0" y="272"/>
                </a:lnTo>
                <a:lnTo>
                  <a:pt x="0" y="271"/>
                </a:lnTo>
                <a:lnTo>
                  <a:pt x="0" y="269"/>
                </a:lnTo>
                <a:lnTo>
                  <a:pt x="0" y="268"/>
                </a:lnTo>
                <a:lnTo>
                  <a:pt x="0" y="266"/>
                </a:lnTo>
                <a:lnTo>
                  <a:pt x="0" y="264"/>
                </a:lnTo>
                <a:lnTo>
                  <a:pt x="0" y="263"/>
                </a:lnTo>
                <a:lnTo>
                  <a:pt x="0" y="261"/>
                </a:lnTo>
                <a:lnTo>
                  <a:pt x="0" y="260"/>
                </a:lnTo>
                <a:lnTo>
                  <a:pt x="0" y="258"/>
                </a:lnTo>
                <a:lnTo>
                  <a:pt x="0" y="256"/>
                </a:lnTo>
                <a:lnTo>
                  <a:pt x="0" y="255"/>
                </a:lnTo>
                <a:lnTo>
                  <a:pt x="0" y="253"/>
                </a:lnTo>
                <a:lnTo>
                  <a:pt x="0" y="252"/>
                </a:lnTo>
                <a:lnTo>
                  <a:pt x="0" y="250"/>
                </a:lnTo>
                <a:lnTo>
                  <a:pt x="0" y="248"/>
                </a:lnTo>
                <a:lnTo>
                  <a:pt x="0" y="247"/>
                </a:lnTo>
                <a:lnTo>
                  <a:pt x="0" y="245"/>
                </a:lnTo>
                <a:lnTo>
                  <a:pt x="0" y="244"/>
                </a:lnTo>
                <a:lnTo>
                  <a:pt x="0" y="242"/>
                </a:lnTo>
                <a:lnTo>
                  <a:pt x="0" y="234"/>
                </a:lnTo>
                <a:lnTo>
                  <a:pt x="0" y="229"/>
                </a:lnTo>
                <a:lnTo>
                  <a:pt x="0" y="228"/>
                </a:lnTo>
                <a:lnTo>
                  <a:pt x="0" y="226"/>
                </a:lnTo>
                <a:lnTo>
                  <a:pt x="0" y="224"/>
                </a:lnTo>
                <a:lnTo>
                  <a:pt x="0" y="223"/>
                </a:lnTo>
                <a:lnTo>
                  <a:pt x="0" y="221"/>
                </a:lnTo>
                <a:lnTo>
                  <a:pt x="0" y="220"/>
                </a:lnTo>
                <a:lnTo>
                  <a:pt x="0" y="218"/>
                </a:lnTo>
                <a:lnTo>
                  <a:pt x="0" y="216"/>
                </a:lnTo>
                <a:lnTo>
                  <a:pt x="0" y="215"/>
                </a:lnTo>
                <a:lnTo>
                  <a:pt x="0" y="213"/>
                </a:lnTo>
                <a:lnTo>
                  <a:pt x="0" y="212"/>
                </a:lnTo>
                <a:lnTo>
                  <a:pt x="0" y="210"/>
                </a:lnTo>
                <a:lnTo>
                  <a:pt x="0" y="208"/>
                </a:lnTo>
                <a:lnTo>
                  <a:pt x="0" y="207"/>
                </a:lnTo>
                <a:lnTo>
                  <a:pt x="0" y="205"/>
                </a:lnTo>
                <a:lnTo>
                  <a:pt x="0" y="204"/>
                </a:lnTo>
                <a:lnTo>
                  <a:pt x="0" y="202"/>
                </a:lnTo>
                <a:lnTo>
                  <a:pt x="0" y="200"/>
                </a:lnTo>
                <a:lnTo>
                  <a:pt x="0" y="199"/>
                </a:lnTo>
                <a:lnTo>
                  <a:pt x="0" y="197"/>
                </a:lnTo>
                <a:lnTo>
                  <a:pt x="0" y="196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8"/>
                </a:lnTo>
                <a:lnTo>
                  <a:pt x="0" y="186"/>
                </a:lnTo>
                <a:lnTo>
                  <a:pt x="0" y="184"/>
                </a:lnTo>
                <a:lnTo>
                  <a:pt x="0" y="183"/>
                </a:lnTo>
                <a:lnTo>
                  <a:pt x="0" y="181"/>
                </a:lnTo>
                <a:lnTo>
                  <a:pt x="0" y="180"/>
                </a:lnTo>
                <a:lnTo>
                  <a:pt x="0" y="178"/>
                </a:lnTo>
                <a:lnTo>
                  <a:pt x="0" y="176"/>
                </a:lnTo>
                <a:lnTo>
                  <a:pt x="0" y="175"/>
                </a:lnTo>
                <a:lnTo>
                  <a:pt x="0" y="173"/>
                </a:lnTo>
                <a:lnTo>
                  <a:pt x="0" y="172"/>
                </a:lnTo>
                <a:lnTo>
                  <a:pt x="0" y="170"/>
                </a:lnTo>
                <a:lnTo>
                  <a:pt x="0" y="168"/>
                </a:lnTo>
                <a:lnTo>
                  <a:pt x="0" y="167"/>
                </a:lnTo>
                <a:lnTo>
                  <a:pt x="0" y="165"/>
                </a:lnTo>
                <a:lnTo>
                  <a:pt x="0" y="164"/>
                </a:lnTo>
                <a:lnTo>
                  <a:pt x="0" y="162"/>
                </a:lnTo>
                <a:lnTo>
                  <a:pt x="0" y="160"/>
                </a:lnTo>
                <a:lnTo>
                  <a:pt x="0" y="159"/>
                </a:lnTo>
                <a:lnTo>
                  <a:pt x="0" y="157"/>
                </a:lnTo>
                <a:lnTo>
                  <a:pt x="0" y="156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8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8"/>
                </a:lnTo>
                <a:lnTo>
                  <a:pt x="0" y="136"/>
                </a:lnTo>
                <a:lnTo>
                  <a:pt x="0" y="122"/>
                </a:lnTo>
                <a:lnTo>
                  <a:pt x="0" y="112"/>
                </a:lnTo>
                <a:lnTo>
                  <a:pt x="0" y="109"/>
                </a:lnTo>
                <a:lnTo>
                  <a:pt x="0" y="103"/>
                </a:lnTo>
                <a:lnTo>
                  <a:pt x="0" y="96"/>
                </a:lnTo>
                <a:lnTo>
                  <a:pt x="0" y="69"/>
                </a:lnTo>
                <a:lnTo>
                  <a:pt x="0" y="66"/>
                </a:lnTo>
                <a:lnTo>
                  <a:pt x="0" y="56"/>
                </a:lnTo>
                <a:lnTo>
                  <a:pt x="0" y="55"/>
                </a:lnTo>
                <a:lnTo>
                  <a:pt x="0" y="42"/>
                </a:lnTo>
                <a:lnTo>
                  <a:pt x="0" y="28"/>
                </a:lnTo>
                <a:lnTo>
                  <a:pt x="0" y="16"/>
                </a:lnTo>
                <a:lnTo>
                  <a:pt x="0" y="13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5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3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29" y="2"/>
                </a:lnTo>
                <a:lnTo>
                  <a:pt x="31" y="2"/>
                </a:lnTo>
                <a:lnTo>
                  <a:pt x="32" y="2"/>
                </a:lnTo>
                <a:lnTo>
                  <a:pt x="34" y="2"/>
                </a:lnTo>
                <a:lnTo>
                  <a:pt x="35" y="2"/>
                </a:lnTo>
                <a:lnTo>
                  <a:pt x="37" y="2"/>
                </a:lnTo>
                <a:lnTo>
                  <a:pt x="39" y="2"/>
                </a:lnTo>
                <a:lnTo>
                  <a:pt x="40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7" y="2"/>
                </a:lnTo>
                <a:lnTo>
                  <a:pt x="48" y="2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5" y="2"/>
                </a:lnTo>
                <a:lnTo>
                  <a:pt x="58" y="0"/>
                </a:lnTo>
                <a:lnTo>
                  <a:pt x="58" y="2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3" y="2"/>
                </a:lnTo>
                <a:lnTo>
                  <a:pt x="85" y="2"/>
                </a:lnTo>
                <a:lnTo>
                  <a:pt x="87" y="2"/>
                </a:lnTo>
                <a:lnTo>
                  <a:pt x="88" y="2"/>
                </a:lnTo>
                <a:lnTo>
                  <a:pt x="90" y="2"/>
                </a:lnTo>
                <a:lnTo>
                  <a:pt x="91" y="2"/>
                </a:lnTo>
                <a:lnTo>
                  <a:pt x="93" y="2"/>
                </a:lnTo>
                <a:lnTo>
                  <a:pt x="95" y="2"/>
                </a:lnTo>
                <a:lnTo>
                  <a:pt x="96" y="2"/>
                </a:lnTo>
                <a:lnTo>
                  <a:pt x="98" y="2"/>
                </a:lnTo>
                <a:lnTo>
                  <a:pt x="99" y="2"/>
                </a:lnTo>
                <a:lnTo>
                  <a:pt x="101" y="2"/>
                </a:lnTo>
                <a:lnTo>
                  <a:pt x="103" y="2"/>
                </a:lnTo>
                <a:lnTo>
                  <a:pt x="104" y="2"/>
                </a:lnTo>
                <a:lnTo>
                  <a:pt x="106" y="2"/>
                </a:lnTo>
                <a:lnTo>
                  <a:pt x="107" y="2"/>
                </a:lnTo>
                <a:lnTo>
                  <a:pt x="109" y="2"/>
                </a:lnTo>
                <a:lnTo>
                  <a:pt x="111" y="2"/>
                </a:lnTo>
                <a:lnTo>
                  <a:pt x="112" y="2"/>
                </a:lnTo>
                <a:lnTo>
                  <a:pt x="114" y="2"/>
                </a:lnTo>
                <a:lnTo>
                  <a:pt x="115" y="2"/>
                </a:lnTo>
                <a:lnTo>
                  <a:pt x="117" y="2"/>
                </a:lnTo>
                <a:lnTo>
                  <a:pt x="119" y="2"/>
                </a:lnTo>
                <a:lnTo>
                  <a:pt x="120" y="2"/>
                </a:lnTo>
                <a:lnTo>
                  <a:pt x="122" y="2"/>
                </a:lnTo>
                <a:lnTo>
                  <a:pt x="123" y="2"/>
                </a:lnTo>
                <a:lnTo>
                  <a:pt x="125" y="2"/>
                </a:lnTo>
                <a:lnTo>
                  <a:pt x="127" y="2"/>
                </a:lnTo>
                <a:lnTo>
                  <a:pt x="128" y="2"/>
                </a:lnTo>
                <a:lnTo>
                  <a:pt x="130" y="2"/>
                </a:lnTo>
                <a:lnTo>
                  <a:pt x="131" y="2"/>
                </a:lnTo>
                <a:lnTo>
                  <a:pt x="133" y="2"/>
                </a:lnTo>
                <a:lnTo>
                  <a:pt x="135" y="2"/>
                </a:lnTo>
                <a:lnTo>
                  <a:pt x="136" y="2"/>
                </a:lnTo>
                <a:lnTo>
                  <a:pt x="138" y="2"/>
                </a:lnTo>
                <a:lnTo>
                  <a:pt x="139" y="2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46" y="2"/>
                </a:lnTo>
                <a:lnTo>
                  <a:pt x="159" y="2"/>
                </a:lnTo>
                <a:lnTo>
                  <a:pt x="171" y="2"/>
                </a:lnTo>
                <a:lnTo>
                  <a:pt x="186" y="2"/>
                </a:lnTo>
                <a:close/>
              </a:path>
            </a:pathLst>
          </a:custGeom>
          <a:solidFill>
            <a:srgbClr val="DB5A5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8"/>
          <p:cNvSpPr>
            <a:spLocks/>
          </p:cNvSpPr>
          <p:nvPr/>
        </p:nvSpPr>
        <p:spPr bwMode="auto">
          <a:xfrm>
            <a:off x="5718176" y="4752976"/>
            <a:ext cx="136525" cy="144463"/>
          </a:xfrm>
          <a:custGeom>
            <a:avLst/>
            <a:gdLst/>
            <a:ahLst/>
            <a:cxnLst>
              <a:cxn ang="0">
                <a:pos x="41" y="0"/>
              </a:cxn>
              <a:cxn ang="0">
                <a:pos x="43" y="0"/>
              </a:cxn>
              <a:cxn ang="0">
                <a:pos x="59" y="12"/>
              </a:cxn>
              <a:cxn ang="0">
                <a:pos x="64" y="16"/>
              </a:cxn>
              <a:cxn ang="0">
                <a:pos x="76" y="24"/>
              </a:cxn>
              <a:cxn ang="0">
                <a:pos x="78" y="27"/>
              </a:cxn>
              <a:cxn ang="0">
                <a:pos x="80" y="27"/>
              </a:cxn>
              <a:cxn ang="0">
                <a:pos x="83" y="30"/>
              </a:cxn>
              <a:cxn ang="0">
                <a:pos x="84" y="30"/>
              </a:cxn>
              <a:cxn ang="0">
                <a:pos x="84" y="35"/>
              </a:cxn>
              <a:cxn ang="0">
                <a:pos x="81" y="38"/>
              </a:cxn>
              <a:cxn ang="0">
                <a:pos x="80" y="40"/>
              </a:cxn>
              <a:cxn ang="0">
                <a:pos x="81" y="44"/>
              </a:cxn>
              <a:cxn ang="0">
                <a:pos x="81" y="51"/>
              </a:cxn>
              <a:cxn ang="0">
                <a:pos x="81" y="56"/>
              </a:cxn>
              <a:cxn ang="0">
                <a:pos x="81" y="62"/>
              </a:cxn>
              <a:cxn ang="0">
                <a:pos x="76" y="64"/>
              </a:cxn>
              <a:cxn ang="0">
                <a:pos x="75" y="65"/>
              </a:cxn>
              <a:cxn ang="0">
                <a:pos x="75" y="68"/>
              </a:cxn>
              <a:cxn ang="0">
                <a:pos x="73" y="72"/>
              </a:cxn>
              <a:cxn ang="0">
                <a:pos x="70" y="76"/>
              </a:cxn>
              <a:cxn ang="0">
                <a:pos x="67" y="83"/>
              </a:cxn>
              <a:cxn ang="0">
                <a:pos x="64" y="89"/>
              </a:cxn>
              <a:cxn ang="0">
                <a:pos x="62" y="91"/>
              </a:cxn>
              <a:cxn ang="0">
                <a:pos x="52" y="84"/>
              </a:cxn>
              <a:cxn ang="0">
                <a:pos x="40" y="75"/>
              </a:cxn>
              <a:cxn ang="0">
                <a:pos x="25" y="65"/>
              </a:cxn>
              <a:cxn ang="0">
                <a:pos x="19" y="62"/>
              </a:cxn>
              <a:cxn ang="0">
                <a:pos x="12" y="65"/>
              </a:cxn>
              <a:cxn ang="0">
                <a:pos x="12" y="65"/>
              </a:cxn>
              <a:cxn ang="0">
                <a:pos x="12" y="76"/>
              </a:cxn>
              <a:cxn ang="0">
                <a:pos x="0" y="78"/>
              </a:cxn>
              <a:cxn ang="0">
                <a:pos x="0" y="72"/>
              </a:cxn>
              <a:cxn ang="0">
                <a:pos x="0" y="70"/>
              </a:cxn>
              <a:cxn ang="0">
                <a:pos x="0" y="70"/>
              </a:cxn>
              <a:cxn ang="0">
                <a:pos x="0" y="65"/>
              </a:cxn>
              <a:cxn ang="0">
                <a:pos x="0" y="59"/>
              </a:cxn>
              <a:cxn ang="0">
                <a:pos x="0" y="52"/>
              </a:cxn>
              <a:cxn ang="0">
                <a:pos x="0" y="38"/>
              </a:cxn>
              <a:cxn ang="0">
                <a:pos x="0" y="27"/>
              </a:cxn>
              <a:cxn ang="0">
                <a:pos x="0" y="12"/>
              </a:cxn>
              <a:cxn ang="0">
                <a:pos x="0" y="0"/>
              </a:cxn>
              <a:cxn ang="0">
                <a:pos x="6" y="0"/>
              </a:cxn>
              <a:cxn ang="0">
                <a:pos x="12" y="0"/>
              </a:cxn>
              <a:cxn ang="0">
                <a:pos x="25" y="0"/>
              </a:cxn>
              <a:cxn ang="0">
                <a:pos x="38" y="0"/>
              </a:cxn>
            </a:cxnLst>
            <a:rect l="0" t="0" r="r" b="b"/>
            <a:pathLst>
              <a:path w="86" h="91">
                <a:moveTo>
                  <a:pt x="38" y="0"/>
                </a:move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3" y="0"/>
                </a:lnTo>
                <a:lnTo>
                  <a:pt x="43" y="0"/>
                </a:lnTo>
                <a:lnTo>
                  <a:pt x="43" y="1"/>
                </a:lnTo>
                <a:lnTo>
                  <a:pt x="59" y="12"/>
                </a:lnTo>
                <a:lnTo>
                  <a:pt x="59" y="12"/>
                </a:lnTo>
                <a:lnTo>
                  <a:pt x="64" y="16"/>
                </a:lnTo>
                <a:lnTo>
                  <a:pt x="64" y="16"/>
                </a:lnTo>
                <a:lnTo>
                  <a:pt x="64" y="16"/>
                </a:lnTo>
                <a:lnTo>
                  <a:pt x="64" y="16"/>
                </a:lnTo>
                <a:lnTo>
                  <a:pt x="75" y="24"/>
                </a:lnTo>
                <a:lnTo>
                  <a:pt x="76" y="24"/>
                </a:lnTo>
                <a:lnTo>
                  <a:pt x="78" y="25"/>
                </a:lnTo>
                <a:lnTo>
                  <a:pt x="78" y="25"/>
                </a:lnTo>
                <a:lnTo>
                  <a:pt x="78" y="27"/>
                </a:lnTo>
                <a:lnTo>
                  <a:pt x="80" y="27"/>
                </a:lnTo>
                <a:lnTo>
                  <a:pt x="80" y="27"/>
                </a:lnTo>
                <a:lnTo>
                  <a:pt x="80" y="27"/>
                </a:lnTo>
                <a:lnTo>
                  <a:pt x="81" y="28"/>
                </a:lnTo>
                <a:lnTo>
                  <a:pt x="83" y="28"/>
                </a:lnTo>
                <a:lnTo>
                  <a:pt x="83" y="30"/>
                </a:lnTo>
                <a:lnTo>
                  <a:pt x="84" y="30"/>
                </a:lnTo>
                <a:lnTo>
                  <a:pt x="84" y="30"/>
                </a:lnTo>
                <a:lnTo>
                  <a:pt x="84" y="30"/>
                </a:lnTo>
                <a:lnTo>
                  <a:pt x="86" y="32"/>
                </a:lnTo>
                <a:lnTo>
                  <a:pt x="84" y="35"/>
                </a:lnTo>
                <a:lnTo>
                  <a:pt x="84" y="35"/>
                </a:lnTo>
                <a:lnTo>
                  <a:pt x="83" y="36"/>
                </a:lnTo>
                <a:lnTo>
                  <a:pt x="83" y="38"/>
                </a:lnTo>
                <a:lnTo>
                  <a:pt x="81" y="38"/>
                </a:lnTo>
                <a:lnTo>
                  <a:pt x="80" y="38"/>
                </a:lnTo>
                <a:lnTo>
                  <a:pt x="80" y="40"/>
                </a:lnTo>
                <a:lnTo>
                  <a:pt x="80" y="40"/>
                </a:lnTo>
                <a:lnTo>
                  <a:pt x="81" y="43"/>
                </a:lnTo>
                <a:lnTo>
                  <a:pt x="81" y="43"/>
                </a:lnTo>
                <a:lnTo>
                  <a:pt x="81" y="44"/>
                </a:lnTo>
                <a:lnTo>
                  <a:pt x="80" y="48"/>
                </a:lnTo>
                <a:lnTo>
                  <a:pt x="81" y="49"/>
                </a:lnTo>
                <a:lnTo>
                  <a:pt x="81" y="51"/>
                </a:lnTo>
                <a:lnTo>
                  <a:pt x="81" y="54"/>
                </a:lnTo>
                <a:lnTo>
                  <a:pt x="81" y="56"/>
                </a:lnTo>
                <a:lnTo>
                  <a:pt x="81" y="56"/>
                </a:lnTo>
                <a:lnTo>
                  <a:pt x="81" y="57"/>
                </a:lnTo>
                <a:lnTo>
                  <a:pt x="81" y="59"/>
                </a:lnTo>
                <a:lnTo>
                  <a:pt x="81" y="62"/>
                </a:lnTo>
                <a:lnTo>
                  <a:pt x="80" y="62"/>
                </a:lnTo>
                <a:lnTo>
                  <a:pt x="78" y="64"/>
                </a:lnTo>
                <a:lnTo>
                  <a:pt x="76" y="64"/>
                </a:lnTo>
                <a:lnTo>
                  <a:pt x="76" y="64"/>
                </a:lnTo>
                <a:lnTo>
                  <a:pt x="76" y="65"/>
                </a:lnTo>
                <a:lnTo>
                  <a:pt x="75" y="65"/>
                </a:lnTo>
                <a:lnTo>
                  <a:pt x="75" y="67"/>
                </a:lnTo>
                <a:lnTo>
                  <a:pt x="75" y="67"/>
                </a:lnTo>
                <a:lnTo>
                  <a:pt x="75" y="68"/>
                </a:lnTo>
                <a:lnTo>
                  <a:pt x="75" y="68"/>
                </a:lnTo>
                <a:lnTo>
                  <a:pt x="75" y="70"/>
                </a:lnTo>
                <a:lnTo>
                  <a:pt x="73" y="72"/>
                </a:lnTo>
                <a:lnTo>
                  <a:pt x="72" y="73"/>
                </a:lnTo>
                <a:lnTo>
                  <a:pt x="70" y="76"/>
                </a:lnTo>
                <a:lnTo>
                  <a:pt x="70" y="76"/>
                </a:lnTo>
                <a:lnTo>
                  <a:pt x="68" y="80"/>
                </a:lnTo>
                <a:lnTo>
                  <a:pt x="68" y="81"/>
                </a:lnTo>
                <a:lnTo>
                  <a:pt x="67" y="83"/>
                </a:lnTo>
                <a:lnTo>
                  <a:pt x="67" y="84"/>
                </a:lnTo>
                <a:lnTo>
                  <a:pt x="65" y="88"/>
                </a:lnTo>
                <a:lnTo>
                  <a:pt x="64" y="89"/>
                </a:lnTo>
                <a:lnTo>
                  <a:pt x="62" y="91"/>
                </a:lnTo>
                <a:lnTo>
                  <a:pt x="62" y="91"/>
                </a:lnTo>
                <a:lnTo>
                  <a:pt x="62" y="91"/>
                </a:lnTo>
                <a:lnTo>
                  <a:pt x="57" y="88"/>
                </a:lnTo>
                <a:lnTo>
                  <a:pt x="52" y="84"/>
                </a:lnTo>
                <a:lnTo>
                  <a:pt x="52" y="84"/>
                </a:lnTo>
                <a:lnTo>
                  <a:pt x="43" y="76"/>
                </a:lnTo>
                <a:lnTo>
                  <a:pt x="40" y="76"/>
                </a:lnTo>
                <a:lnTo>
                  <a:pt x="40" y="75"/>
                </a:lnTo>
                <a:lnTo>
                  <a:pt x="32" y="70"/>
                </a:lnTo>
                <a:lnTo>
                  <a:pt x="25" y="65"/>
                </a:lnTo>
                <a:lnTo>
                  <a:pt x="25" y="65"/>
                </a:lnTo>
                <a:lnTo>
                  <a:pt x="25" y="65"/>
                </a:lnTo>
                <a:lnTo>
                  <a:pt x="24" y="65"/>
                </a:lnTo>
                <a:lnTo>
                  <a:pt x="19" y="62"/>
                </a:lnTo>
                <a:lnTo>
                  <a:pt x="16" y="62"/>
                </a:lnTo>
                <a:lnTo>
                  <a:pt x="16" y="65"/>
                </a:lnTo>
                <a:lnTo>
                  <a:pt x="12" y="65"/>
                </a:lnTo>
                <a:lnTo>
                  <a:pt x="12" y="65"/>
                </a:lnTo>
                <a:lnTo>
                  <a:pt x="12" y="65"/>
                </a:lnTo>
                <a:lnTo>
                  <a:pt x="12" y="65"/>
                </a:lnTo>
                <a:lnTo>
                  <a:pt x="12" y="67"/>
                </a:lnTo>
                <a:lnTo>
                  <a:pt x="12" y="70"/>
                </a:lnTo>
                <a:lnTo>
                  <a:pt x="12" y="76"/>
                </a:lnTo>
                <a:lnTo>
                  <a:pt x="12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2"/>
                </a:lnTo>
                <a:lnTo>
                  <a:pt x="0" y="72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70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65"/>
                </a:lnTo>
                <a:lnTo>
                  <a:pt x="0" y="59"/>
                </a:lnTo>
                <a:lnTo>
                  <a:pt x="0" y="59"/>
                </a:lnTo>
                <a:lnTo>
                  <a:pt x="0" y="56"/>
                </a:lnTo>
                <a:lnTo>
                  <a:pt x="0" y="52"/>
                </a:lnTo>
                <a:lnTo>
                  <a:pt x="0" y="52"/>
                </a:lnTo>
                <a:lnTo>
                  <a:pt x="0" y="40"/>
                </a:lnTo>
                <a:lnTo>
                  <a:pt x="0" y="40"/>
                </a:lnTo>
                <a:lnTo>
                  <a:pt x="0" y="38"/>
                </a:lnTo>
                <a:lnTo>
                  <a:pt x="0" y="33"/>
                </a:lnTo>
                <a:lnTo>
                  <a:pt x="0" y="33"/>
                </a:lnTo>
                <a:lnTo>
                  <a:pt x="0" y="27"/>
                </a:lnTo>
                <a:lnTo>
                  <a:pt x="0" y="25"/>
                </a:lnTo>
                <a:lnTo>
                  <a:pt x="0" y="16"/>
                </a:lnTo>
                <a:lnTo>
                  <a:pt x="0" y="1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" y="0"/>
                </a:lnTo>
                <a:lnTo>
                  <a:pt x="6" y="0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  <a:lnTo>
                  <a:pt x="12" y="0"/>
                </a:lnTo>
                <a:lnTo>
                  <a:pt x="20" y="0"/>
                </a:lnTo>
                <a:lnTo>
                  <a:pt x="25" y="0"/>
                </a:lnTo>
                <a:lnTo>
                  <a:pt x="25" y="0"/>
                </a:lnTo>
                <a:lnTo>
                  <a:pt x="27" y="0"/>
                </a:lnTo>
                <a:lnTo>
                  <a:pt x="38" y="0"/>
                </a:lnTo>
                <a:lnTo>
                  <a:pt x="38" y="0"/>
                </a:lnTo>
                <a:close/>
              </a:path>
            </a:pathLst>
          </a:custGeom>
          <a:solidFill>
            <a:srgbClr val="6B92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9"/>
          <p:cNvSpPr>
            <a:spLocks/>
          </p:cNvSpPr>
          <p:nvPr/>
        </p:nvSpPr>
        <p:spPr bwMode="auto">
          <a:xfrm>
            <a:off x="4244976" y="5737226"/>
            <a:ext cx="495300" cy="490538"/>
          </a:xfrm>
          <a:custGeom>
            <a:avLst/>
            <a:gdLst/>
            <a:ahLst/>
            <a:cxnLst>
              <a:cxn ang="0">
                <a:pos x="232" y="59"/>
              </a:cxn>
              <a:cxn ang="0">
                <a:pos x="232" y="66"/>
              </a:cxn>
              <a:cxn ang="0">
                <a:pos x="232" y="72"/>
              </a:cxn>
              <a:cxn ang="0">
                <a:pos x="232" y="79"/>
              </a:cxn>
              <a:cxn ang="0">
                <a:pos x="283" y="79"/>
              </a:cxn>
              <a:cxn ang="0">
                <a:pos x="308" y="82"/>
              </a:cxn>
              <a:cxn ang="0">
                <a:pos x="308" y="104"/>
              </a:cxn>
              <a:cxn ang="0">
                <a:pos x="308" y="115"/>
              </a:cxn>
              <a:cxn ang="0">
                <a:pos x="308" y="144"/>
              </a:cxn>
              <a:cxn ang="0">
                <a:pos x="312" y="168"/>
              </a:cxn>
              <a:cxn ang="0">
                <a:pos x="312" y="194"/>
              </a:cxn>
              <a:cxn ang="0">
                <a:pos x="312" y="218"/>
              </a:cxn>
              <a:cxn ang="0">
                <a:pos x="312" y="229"/>
              </a:cxn>
              <a:cxn ang="0">
                <a:pos x="312" y="245"/>
              </a:cxn>
              <a:cxn ang="0">
                <a:pos x="312" y="277"/>
              </a:cxn>
              <a:cxn ang="0">
                <a:pos x="312" y="293"/>
              </a:cxn>
              <a:cxn ang="0">
                <a:pos x="312" y="306"/>
              </a:cxn>
              <a:cxn ang="0">
                <a:pos x="273" y="309"/>
              </a:cxn>
              <a:cxn ang="0">
                <a:pos x="259" y="309"/>
              </a:cxn>
              <a:cxn ang="0">
                <a:pos x="228" y="309"/>
              </a:cxn>
              <a:cxn ang="0">
                <a:pos x="200" y="309"/>
              </a:cxn>
              <a:cxn ang="0">
                <a:pos x="158" y="309"/>
              </a:cxn>
              <a:cxn ang="0">
                <a:pos x="81" y="295"/>
              </a:cxn>
              <a:cxn ang="0">
                <a:pos x="81" y="245"/>
              </a:cxn>
              <a:cxn ang="0">
                <a:pos x="81" y="181"/>
              </a:cxn>
              <a:cxn ang="0">
                <a:pos x="80" y="155"/>
              </a:cxn>
              <a:cxn ang="0">
                <a:pos x="76" y="143"/>
              </a:cxn>
              <a:cxn ang="0">
                <a:pos x="64" y="130"/>
              </a:cxn>
              <a:cxn ang="0">
                <a:pos x="64" y="104"/>
              </a:cxn>
              <a:cxn ang="0">
                <a:pos x="64" y="91"/>
              </a:cxn>
              <a:cxn ang="0">
                <a:pos x="51" y="91"/>
              </a:cxn>
              <a:cxn ang="0">
                <a:pos x="51" y="53"/>
              </a:cxn>
              <a:cxn ang="0">
                <a:pos x="36" y="40"/>
              </a:cxn>
              <a:cxn ang="0">
                <a:pos x="25" y="27"/>
              </a:cxn>
              <a:cxn ang="0">
                <a:pos x="12" y="23"/>
              </a:cxn>
              <a:cxn ang="0">
                <a:pos x="12" y="16"/>
              </a:cxn>
              <a:cxn ang="0">
                <a:pos x="8" y="15"/>
              </a:cxn>
              <a:cxn ang="0">
                <a:pos x="0" y="2"/>
              </a:cxn>
              <a:cxn ang="0">
                <a:pos x="12" y="2"/>
              </a:cxn>
              <a:cxn ang="0">
                <a:pos x="19" y="2"/>
              </a:cxn>
              <a:cxn ang="0">
                <a:pos x="25" y="2"/>
              </a:cxn>
              <a:cxn ang="0">
                <a:pos x="32" y="2"/>
              </a:cxn>
              <a:cxn ang="0">
                <a:pos x="38" y="2"/>
              </a:cxn>
              <a:cxn ang="0">
                <a:pos x="51" y="2"/>
              </a:cxn>
              <a:cxn ang="0">
                <a:pos x="68" y="2"/>
              </a:cxn>
              <a:cxn ang="0">
                <a:pos x="76" y="2"/>
              </a:cxn>
              <a:cxn ang="0">
                <a:pos x="118" y="2"/>
              </a:cxn>
              <a:cxn ang="0">
                <a:pos x="153" y="2"/>
              </a:cxn>
              <a:cxn ang="0">
                <a:pos x="206" y="0"/>
              </a:cxn>
            </a:cxnLst>
            <a:rect l="0" t="0" r="r" b="b"/>
            <a:pathLst>
              <a:path w="312" h="309">
                <a:moveTo>
                  <a:pt x="232" y="0"/>
                </a:moveTo>
                <a:lnTo>
                  <a:pt x="232" y="27"/>
                </a:lnTo>
                <a:lnTo>
                  <a:pt x="232" y="40"/>
                </a:lnTo>
                <a:lnTo>
                  <a:pt x="232" y="59"/>
                </a:lnTo>
                <a:lnTo>
                  <a:pt x="232" y="61"/>
                </a:lnTo>
                <a:lnTo>
                  <a:pt x="232" y="63"/>
                </a:lnTo>
                <a:lnTo>
                  <a:pt x="232" y="64"/>
                </a:lnTo>
                <a:lnTo>
                  <a:pt x="232" y="66"/>
                </a:lnTo>
                <a:lnTo>
                  <a:pt x="232" y="67"/>
                </a:lnTo>
                <a:lnTo>
                  <a:pt x="232" y="69"/>
                </a:lnTo>
                <a:lnTo>
                  <a:pt x="232" y="71"/>
                </a:lnTo>
                <a:lnTo>
                  <a:pt x="232" y="72"/>
                </a:lnTo>
                <a:lnTo>
                  <a:pt x="232" y="74"/>
                </a:lnTo>
                <a:lnTo>
                  <a:pt x="232" y="75"/>
                </a:lnTo>
                <a:lnTo>
                  <a:pt x="232" y="77"/>
                </a:lnTo>
                <a:lnTo>
                  <a:pt x="232" y="79"/>
                </a:lnTo>
                <a:lnTo>
                  <a:pt x="246" y="79"/>
                </a:lnTo>
                <a:lnTo>
                  <a:pt x="257" y="79"/>
                </a:lnTo>
                <a:lnTo>
                  <a:pt x="270" y="79"/>
                </a:lnTo>
                <a:lnTo>
                  <a:pt x="283" y="79"/>
                </a:lnTo>
                <a:lnTo>
                  <a:pt x="296" y="79"/>
                </a:lnTo>
                <a:lnTo>
                  <a:pt x="305" y="79"/>
                </a:lnTo>
                <a:lnTo>
                  <a:pt x="308" y="79"/>
                </a:lnTo>
                <a:lnTo>
                  <a:pt x="308" y="82"/>
                </a:lnTo>
                <a:lnTo>
                  <a:pt x="308" y="88"/>
                </a:lnTo>
                <a:lnTo>
                  <a:pt x="308" y="91"/>
                </a:lnTo>
                <a:lnTo>
                  <a:pt x="308" y="98"/>
                </a:lnTo>
                <a:lnTo>
                  <a:pt x="308" y="104"/>
                </a:lnTo>
                <a:lnTo>
                  <a:pt x="308" y="106"/>
                </a:lnTo>
                <a:lnTo>
                  <a:pt x="308" y="111"/>
                </a:lnTo>
                <a:lnTo>
                  <a:pt x="308" y="114"/>
                </a:lnTo>
                <a:lnTo>
                  <a:pt x="308" y="115"/>
                </a:lnTo>
                <a:lnTo>
                  <a:pt x="308" y="117"/>
                </a:lnTo>
                <a:lnTo>
                  <a:pt x="308" y="130"/>
                </a:lnTo>
                <a:lnTo>
                  <a:pt x="308" y="143"/>
                </a:lnTo>
                <a:lnTo>
                  <a:pt x="308" y="144"/>
                </a:lnTo>
                <a:lnTo>
                  <a:pt x="308" y="155"/>
                </a:lnTo>
                <a:lnTo>
                  <a:pt x="310" y="155"/>
                </a:lnTo>
                <a:lnTo>
                  <a:pt x="312" y="155"/>
                </a:lnTo>
                <a:lnTo>
                  <a:pt x="312" y="168"/>
                </a:lnTo>
                <a:lnTo>
                  <a:pt x="312" y="171"/>
                </a:lnTo>
                <a:lnTo>
                  <a:pt x="312" y="176"/>
                </a:lnTo>
                <a:lnTo>
                  <a:pt x="312" y="181"/>
                </a:lnTo>
                <a:lnTo>
                  <a:pt x="312" y="194"/>
                </a:lnTo>
                <a:lnTo>
                  <a:pt x="312" y="203"/>
                </a:lnTo>
                <a:lnTo>
                  <a:pt x="312" y="207"/>
                </a:lnTo>
                <a:lnTo>
                  <a:pt x="312" y="213"/>
                </a:lnTo>
                <a:lnTo>
                  <a:pt x="312" y="218"/>
                </a:lnTo>
                <a:lnTo>
                  <a:pt x="312" y="219"/>
                </a:lnTo>
                <a:lnTo>
                  <a:pt x="312" y="223"/>
                </a:lnTo>
                <a:lnTo>
                  <a:pt x="312" y="224"/>
                </a:lnTo>
                <a:lnTo>
                  <a:pt x="312" y="229"/>
                </a:lnTo>
                <a:lnTo>
                  <a:pt x="312" y="232"/>
                </a:lnTo>
                <a:lnTo>
                  <a:pt x="312" y="234"/>
                </a:lnTo>
                <a:lnTo>
                  <a:pt x="312" y="235"/>
                </a:lnTo>
                <a:lnTo>
                  <a:pt x="312" y="245"/>
                </a:lnTo>
                <a:lnTo>
                  <a:pt x="312" y="258"/>
                </a:lnTo>
                <a:lnTo>
                  <a:pt x="312" y="269"/>
                </a:lnTo>
                <a:lnTo>
                  <a:pt x="312" y="275"/>
                </a:lnTo>
                <a:lnTo>
                  <a:pt x="312" y="277"/>
                </a:lnTo>
                <a:lnTo>
                  <a:pt x="312" y="282"/>
                </a:lnTo>
                <a:lnTo>
                  <a:pt x="312" y="285"/>
                </a:lnTo>
                <a:lnTo>
                  <a:pt x="312" y="287"/>
                </a:lnTo>
                <a:lnTo>
                  <a:pt x="312" y="293"/>
                </a:lnTo>
                <a:lnTo>
                  <a:pt x="312" y="299"/>
                </a:lnTo>
                <a:lnTo>
                  <a:pt x="312" y="301"/>
                </a:lnTo>
                <a:lnTo>
                  <a:pt x="312" y="303"/>
                </a:lnTo>
                <a:lnTo>
                  <a:pt x="312" y="306"/>
                </a:lnTo>
                <a:lnTo>
                  <a:pt x="312" y="307"/>
                </a:lnTo>
                <a:lnTo>
                  <a:pt x="308" y="307"/>
                </a:lnTo>
                <a:lnTo>
                  <a:pt x="299" y="307"/>
                </a:lnTo>
                <a:lnTo>
                  <a:pt x="273" y="309"/>
                </a:lnTo>
                <a:lnTo>
                  <a:pt x="265" y="309"/>
                </a:lnTo>
                <a:lnTo>
                  <a:pt x="262" y="309"/>
                </a:lnTo>
                <a:lnTo>
                  <a:pt x="260" y="309"/>
                </a:lnTo>
                <a:lnTo>
                  <a:pt x="259" y="309"/>
                </a:lnTo>
                <a:lnTo>
                  <a:pt x="257" y="309"/>
                </a:lnTo>
                <a:lnTo>
                  <a:pt x="243" y="309"/>
                </a:lnTo>
                <a:lnTo>
                  <a:pt x="235" y="309"/>
                </a:lnTo>
                <a:lnTo>
                  <a:pt x="228" y="309"/>
                </a:lnTo>
                <a:lnTo>
                  <a:pt x="217" y="309"/>
                </a:lnTo>
                <a:lnTo>
                  <a:pt x="206" y="309"/>
                </a:lnTo>
                <a:lnTo>
                  <a:pt x="201" y="309"/>
                </a:lnTo>
                <a:lnTo>
                  <a:pt x="200" y="309"/>
                </a:lnTo>
                <a:lnTo>
                  <a:pt x="187" y="309"/>
                </a:lnTo>
                <a:lnTo>
                  <a:pt x="180" y="309"/>
                </a:lnTo>
                <a:lnTo>
                  <a:pt x="164" y="309"/>
                </a:lnTo>
                <a:lnTo>
                  <a:pt x="158" y="309"/>
                </a:lnTo>
                <a:lnTo>
                  <a:pt x="81" y="309"/>
                </a:lnTo>
                <a:lnTo>
                  <a:pt x="81" y="307"/>
                </a:lnTo>
                <a:lnTo>
                  <a:pt x="81" y="296"/>
                </a:lnTo>
                <a:lnTo>
                  <a:pt x="81" y="295"/>
                </a:lnTo>
                <a:lnTo>
                  <a:pt x="81" y="282"/>
                </a:lnTo>
                <a:lnTo>
                  <a:pt x="81" y="269"/>
                </a:lnTo>
                <a:lnTo>
                  <a:pt x="81" y="259"/>
                </a:lnTo>
                <a:lnTo>
                  <a:pt x="81" y="245"/>
                </a:lnTo>
                <a:lnTo>
                  <a:pt x="81" y="232"/>
                </a:lnTo>
                <a:lnTo>
                  <a:pt x="81" y="207"/>
                </a:lnTo>
                <a:lnTo>
                  <a:pt x="81" y="194"/>
                </a:lnTo>
                <a:lnTo>
                  <a:pt x="81" y="181"/>
                </a:lnTo>
                <a:lnTo>
                  <a:pt x="81" y="168"/>
                </a:lnTo>
                <a:lnTo>
                  <a:pt x="81" y="159"/>
                </a:lnTo>
                <a:lnTo>
                  <a:pt x="81" y="155"/>
                </a:lnTo>
                <a:lnTo>
                  <a:pt x="80" y="155"/>
                </a:lnTo>
                <a:lnTo>
                  <a:pt x="76" y="155"/>
                </a:lnTo>
                <a:lnTo>
                  <a:pt x="76" y="152"/>
                </a:lnTo>
                <a:lnTo>
                  <a:pt x="76" y="147"/>
                </a:lnTo>
                <a:lnTo>
                  <a:pt x="76" y="143"/>
                </a:lnTo>
                <a:lnTo>
                  <a:pt x="76" y="136"/>
                </a:lnTo>
                <a:lnTo>
                  <a:pt x="64" y="136"/>
                </a:lnTo>
                <a:lnTo>
                  <a:pt x="65" y="130"/>
                </a:lnTo>
                <a:lnTo>
                  <a:pt x="64" y="130"/>
                </a:lnTo>
                <a:lnTo>
                  <a:pt x="64" y="117"/>
                </a:lnTo>
                <a:lnTo>
                  <a:pt x="64" y="112"/>
                </a:lnTo>
                <a:lnTo>
                  <a:pt x="64" y="109"/>
                </a:lnTo>
                <a:lnTo>
                  <a:pt x="64" y="104"/>
                </a:lnTo>
                <a:lnTo>
                  <a:pt x="64" y="98"/>
                </a:lnTo>
                <a:lnTo>
                  <a:pt x="64" y="96"/>
                </a:lnTo>
                <a:lnTo>
                  <a:pt x="64" y="93"/>
                </a:lnTo>
                <a:lnTo>
                  <a:pt x="64" y="91"/>
                </a:lnTo>
                <a:lnTo>
                  <a:pt x="62" y="91"/>
                </a:lnTo>
                <a:lnTo>
                  <a:pt x="60" y="91"/>
                </a:lnTo>
                <a:lnTo>
                  <a:pt x="59" y="91"/>
                </a:lnTo>
                <a:lnTo>
                  <a:pt x="51" y="91"/>
                </a:lnTo>
                <a:lnTo>
                  <a:pt x="51" y="88"/>
                </a:lnTo>
                <a:lnTo>
                  <a:pt x="51" y="87"/>
                </a:lnTo>
                <a:lnTo>
                  <a:pt x="51" y="85"/>
                </a:lnTo>
                <a:lnTo>
                  <a:pt x="51" y="53"/>
                </a:lnTo>
                <a:lnTo>
                  <a:pt x="44" y="53"/>
                </a:lnTo>
                <a:lnTo>
                  <a:pt x="44" y="45"/>
                </a:lnTo>
                <a:lnTo>
                  <a:pt x="44" y="40"/>
                </a:lnTo>
                <a:lnTo>
                  <a:pt x="36" y="40"/>
                </a:lnTo>
                <a:lnTo>
                  <a:pt x="25" y="40"/>
                </a:lnTo>
                <a:lnTo>
                  <a:pt x="25" y="31"/>
                </a:lnTo>
                <a:lnTo>
                  <a:pt x="25" y="29"/>
                </a:lnTo>
                <a:lnTo>
                  <a:pt x="25" y="27"/>
                </a:lnTo>
                <a:lnTo>
                  <a:pt x="22" y="27"/>
                </a:lnTo>
                <a:lnTo>
                  <a:pt x="20" y="27"/>
                </a:lnTo>
                <a:lnTo>
                  <a:pt x="12" y="27"/>
                </a:lnTo>
                <a:lnTo>
                  <a:pt x="12" y="23"/>
                </a:lnTo>
                <a:lnTo>
                  <a:pt x="12" y="21"/>
                </a:lnTo>
                <a:lnTo>
                  <a:pt x="12" y="19"/>
                </a:lnTo>
                <a:lnTo>
                  <a:pt x="12" y="18"/>
                </a:lnTo>
                <a:lnTo>
                  <a:pt x="12" y="16"/>
                </a:lnTo>
                <a:lnTo>
                  <a:pt x="12" y="15"/>
                </a:lnTo>
                <a:lnTo>
                  <a:pt x="11" y="15"/>
                </a:lnTo>
                <a:lnTo>
                  <a:pt x="9" y="15"/>
                </a:lnTo>
                <a:lnTo>
                  <a:pt x="8" y="15"/>
                </a:lnTo>
                <a:lnTo>
                  <a:pt x="6" y="15"/>
                </a:lnTo>
                <a:lnTo>
                  <a:pt x="0" y="15"/>
                </a:lnTo>
                <a:lnTo>
                  <a:pt x="0" y="8"/>
                </a:lnTo>
                <a:lnTo>
                  <a:pt x="0" y="2"/>
                </a:lnTo>
                <a:lnTo>
                  <a:pt x="8" y="2"/>
                </a:lnTo>
                <a:lnTo>
                  <a:pt x="9" y="2"/>
                </a:lnTo>
                <a:lnTo>
                  <a:pt x="11" y="2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8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0" y="0"/>
                </a:lnTo>
                <a:lnTo>
                  <a:pt x="40" y="2"/>
                </a:lnTo>
                <a:lnTo>
                  <a:pt x="51" y="2"/>
                </a:lnTo>
                <a:lnTo>
                  <a:pt x="56" y="2"/>
                </a:lnTo>
                <a:lnTo>
                  <a:pt x="59" y="2"/>
                </a:lnTo>
                <a:lnTo>
                  <a:pt x="64" y="2"/>
                </a:lnTo>
                <a:lnTo>
                  <a:pt x="68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6" y="2"/>
                </a:lnTo>
                <a:lnTo>
                  <a:pt x="89" y="2"/>
                </a:lnTo>
                <a:lnTo>
                  <a:pt x="102" y="2"/>
                </a:lnTo>
                <a:lnTo>
                  <a:pt x="115" y="2"/>
                </a:lnTo>
                <a:lnTo>
                  <a:pt x="118" y="2"/>
                </a:lnTo>
                <a:lnTo>
                  <a:pt x="123" y="2"/>
                </a:lnTo>
                <a:lnTo>
                  <a:pt x="128" y="2"/>
                </a:lnTo>
                <a:lnTo>
                  <a:pt x="140" y="2"/>
                </a:lnTo>
                <a:lnTo>
                  <a:pt x="153" y="2"/>
                </a:lnTo>
                <a:lnTo>
                  <a:pt x="166" y="2"/>
                </a:lnTo>
                <a:lnTo>
                  <a:pt x="180" y="2"/>
                </a:lnTo>
                <a:lnTo>
                  <a:pt x="193" y="2"/>
                </a:lnTo>
                <a:lnTo>
                  <a:pt x="206" y="0"/>
                </a:lnTo>
                <a:lnTo>
                  <a:pt x="219" y="0"/>
                </a:lnTo>
                <a:lnTo>
                  <a:pt x="232" y="0"/>
                </a:lnTo>
                <a:close/>
              </a:path>
            </a:pathLst>
          </a:custGeom>
          <a:solidFill>
            <a:srgbClr val="AB61A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0"/>
          <p:cNvSpPr>
            <a:spLocks/>
          </p:cNvSpPr>
          <p:nvPr/>
        </p:nvSpPr>
        <p:spPr bwMode="auto">
          <a:xfrm>
            <a:off x="3267076" y="5672138"/>
            <a:ext cx="385763" cy="555625"/>
          </a:xfrm>
          <a:custGeom>
            <a:avLst/>
            <a:gdLst/>
            <a:ahLst/>
            <a:cxnLst>
              <a:cxn ang="0">
                <a:pos x="233" y="118"/>
              </a:cxn>
              <a:cxn ang="0">
                <a:pos x="230" y="169"/>
              </a:cxn>
              <a:cxn ang="0">
                <a:pos x="230" y="180"/>
              </a:cxn>
              <a:cxn ang="0">
                <a:pos x="230" y="192"/>
              </a:cxn>
              <a:cxn ang="0">
                <a:pos x="238" y="195"/>
              </a:cxn>
              <a:cxn ang="0">
                <a:pos x="238" y="209"/>
              </a:cxn>
              <a:cxn ang="0">
                <a:pos x="238" y="220"/>
              </a:cxn>
              <a:cxn ang="0">
                <a:pos x="238" y="232"/>
              </a:cxn>
              <a:cxn ang="0">
                <a:pos x="238" y="243"/>
              </a:cxn>
              <a:cxn ang="0">
                <a:pos x="238" y="254"/>
              </a:cxn>
              <a:cxn ang="0">
                <a:pos x="238" y="265"/>
              </a:cxn>
              <a:cxn ang="0">
                <a:pos x="238" y="276"/>
              </a:cxn>
              <a:cxn ang="0">
                <a:pos x="238" y="288"/>
              </a:cxn>
              <a:cxn ang="0">
                <a:pos x="238" y="299"/>
              </a:cxn>
              <a:cxn ang="0">
                <a:pos x="238" y="310"/>
              </a:cxn>
              <a:cxn ang="0">
                <a:pos x="238" y="321"/>
              </a:cxn>
              <a:cxn ang="0">
                <a:pos x="238" y="332"/>
              </a:cxn>
              <a:cxn ang="0">
                <a:pos x="238" y="344"/>
              </a:cxn>
              <a:cxn ang="0">
                <a:pos x="78" y="350"/>
              </a:cxn>
              <a:cxn ang="0">
                <a:pos x="9" y="328"/>
              </a:cxn>
              <a:cxn ang="0">
                <a:pos x="8" y="289"/>
              </a:cxn>
              <a:cxn ang="0">
                <a:pos x="9" y="280"/>
              </a:cxn>
              <a:cxn ang="0">
                <a:pos x="9" y="268"/>
              </a:cxn>
              <a:cxn ang="0">
                <a:pos x="9" y="257"/>
              </a:cxn>
              <a:cxn ang="0">
                <a:pos x="9" y="246"/>
              </a:cxn>
              <a:cxn ang="0">
                <a:pos x="9" y="235"/>
              </a:cxn>
              <a:cxn ang="0">
                <a:pos x="9" y="224"/>
              </a:cxn>
              <a:cxn ang="0">
                <a:pos x="9" y="212"/>
              </a:cxn>
              <a:cxn ang="0">
                <a:pos x="9" y="201"/>
              </a:cxn>
              <a:cxn ang="0">
                <a:pos x="4" y="195"/>
              </a:cxn>
              <a:cxn ang="0">
                <a:pos x="0" y="188"/>
              </a:cxn>
              <a:cxn ang="0">
                <a:pos x="0" y="177"/>
              </a:cxn>
              <a:cxn ang="0">
                <a:pos x="0" y="166"/>
              </a:cxn>
              <a:cxn ang="0">
                <a:pos x="0" y="155"/>
              </a:cxn>
              <a:cxn ang="0">
                <a:pos x="0" y="144"/>
              </a:cxn>
              <a:cxn ang="0">
                <a:pos x="0" y="132"/>
              </a:cxn>
              <a:cxn ang="0">
                <a:pos x="0" y="121"/>
              </a:cxn>
              <a:cxn ang="0">
                <a:pos x="9" y="120"/>
              </a:cxn>
              <a:cxn ang="0">
                <a:pos x="20" y="120"/>
              </a:cxn>
              <a:cxn ang="0">
                <a:pos x="32" y="120"/>
              </a:cxn>
              <a:cxn ang="0">
                <a:pos x="64" y="118"/>
              </a:cxn>
              <a:cxn ang="0">
                <a:pos x="108" y="118"/>
              </a:cxn>
              <a:cxn ang="0">
                <a:pos x="136" y="118"/>
              </a:cxn>
              <a:cxn ang="0">
                <a:pos x="147" y="118"/>
              </a:cxn>
              <a:cxn ang="0">
                <a:pos x="153" y="84"/>
              </a:cxn>
              <a:cxn ang="0">
                <a:pos x="153" y="49"/>
              </a:cxn>
              <a:cxn ang="0">
                <a:pos x="172" y="41"/>
              </a:cxn>
              <a:cxn ang="0">
                <a:pos x="171" y="33"/>
              </a:cxn>
              <a:cxn ang="0">
                <a:pos x="163" y="22"/>
              </a:cxn>
              <a:cxn ang="0">
                <a:pos x="156" y="12"/>
              </a:cxn>
              <a:cxn ang="0">
                <a:pos x="155" y="3"/>
              </a:cxn>
              <a:cxn ang="0">
                <a:pos x="166" y="0"/>
              </a:cxn>
              <a:cxn ang="0">
                <a:pos x="172" y="9"/>
              </a:cxn>
              <a:cxn ang="0">
                <a:pos x="172" y="20"/>
              </a:cxn>
              <a:cxn ang="0">
                <a:pos x="182" y="25"/>
              </a:cxn>
              <a:cxn ang="0">
                <a:pos x="187" y="36"/>
              </a:cxn>
              <a:cxn ang="0">
                <a:pos x="193" y="51"/>
              </a:cxn>
              <a:cxn ang="0">
                <a:pos x="201" y="64"/>
              </a:cxn>
              <a:cxn ang="0">
                <a:pos x="211" y="73"/>
              </a:cxn>
              <a:cxn ang="0">
                <a:pos x="222" y="80"/>
              </a:cxn>
              <a:cxn ang="0">
                <a:pos x="230" y="99"/>
              </a:cxn>
              <a:cxn ang="0">
                <a:pos x="243" y="110"/>
              </a:cxn>
            </a:cxnLst>
            <a:rect l="0" t="0" r="r" b="b"/>
            <a:pathLst>
              <a:path w="243" h="350">
                <a:moveTo>
                  <a:pt x="243" y="118"/>
                </a:moveTo>
                <a:lnTo>
                  <a:pt x="241" y="118"/>
                </a:lnTo>
                <a:lnTo>
                  <a:pt x="240" y="118"/>
                </a:lnTo>
                <a:lnTo>
                  <a:pt x="238" y="118"/>
                </a:lnTo>
                <a:lnTo>
                  <a:pt x="236" y="118"/>
                </a:lnTo>
                <a:lnTo>
                  <a:pt x="235" y="118"/>
                </a:lnTo>
                <a:lnTo>
                  <a:pt x="233" y="118"/>
                </a:lnTo>
                <a:lnTo>
                  <a:pt x="232" y="118"/>
                </a:lnTo>
                <a:lnTo>
                  <a:pt x="230" y="118"/>
                </a:lnTo>
                <a:lnTo>
                  <a:pt x="230" y="123"/>
                </a:lnTo>
                <a:lnTo>
                  <a:pt x="230" y="131"/>
                </a:lnTo>
                <a:lnTo>
                  <a:pt x="230" y="132"/>
                </a:lnTo>
                <a:lnTo>
                  <a:pt x="230" y="163"/>
                </a:lnTo>
                <a:lnTo>
                  <a:pt x="230" y="169"/>
                </a:lnTo>
                <a:lnTo>
                  <a:pt x="230" y="171"/>
                </a:lnTo>
                <a:lnTo>
                  <a:pt x="230" y="172"/>
                </a:lnTo>
                <a:lnTo>
                  <a:pt x="230" y="174"/>
                </a:lnTo>
                <a:lnTo>
                  <a:pt x="230" y="176"/>
                </a:lnTo>
                <a:lnTo>
                  <a:pt x="230" y="177"/>
                </a:lnTo>
                <a:lnTo>
                  <a:pt x="230" y="179"/>
                </a:lnTo>
                <a:lnTo>
                  <a:pt x="230" y="180"/>
                </a:lnTo>
                <a:lnTo>
                  <a:pt x="230" y="182"/>
                </a:lnTo>
                <a:lnTo>
                  <a:pt x="230" y="184"/>
                </a:lnTo>
                <a:lnTo>
                  <a:pt x="230" y="185"/>
                </a:lnTo>
                <a:lnTo>
                  <a:pt x="230" y="187"/>
                </a:lnTo>
                <a:lnTo>
                  <a:pt x="230" y="188"/>
                </a:lnTo>
                <a:lnTo>
                  <a:pt x="230" y="190"/>
                </a:lnTo>
                <a:lnTo>
                  <a:pt x="230" y="192"/>
                </a:lnTo>
                <a:lnTo>
                  <a:pt x="230" y="193"/>
                </a:lnTo>
                <a:lnTo>
                  <a:pt x="230" y="195"/>
                </a:lnTo>
                <a:lnTo>
                  <a:pt x="232" y="195"/>
                </a:lnTo>
                <a:lnTo>
                  <a:pt x="233" y="195"/>
                </a:lnTo>
                <a:lnTo>
                  <a:pt x="235" y="195"/>
                </a:lnTo>
                <a:lnTo>
                  <a:pt x="236" y="195"/>
                </a:lnTo>
                <a:lnTo>
                  <a:pt x="238" y="195"/>
                </a:lnTo>
                <a:lnTo>
                  <a:pt x="238" y="200"/>
                </a:lnTo>
                <a:lnTo>
                  <a:pt x="238" y="201"/>
                </a:lnTo>
                <a:lnTo>
                  <a:pt x="238" y="203"/>
                </a:lnTo>
                <a:lnTo>
                  <a:pt x="238" y="204"/>
                </a:lnTo>
                <a:lnTo>
                  <a:pt x="238" y="206"/>
                </a:lnTo>
                <a:lnTo>
                  <a:pt x="238" y="208"/>
                </a:lnTo>
                <a:lnTo>
                  <a:pt x="238" y="209"/>
                </a:lnTo>
                <a:lnTo>
                  <a:pt x="238" y="211"/>
                </a:lnTo>
                <a:lnTo>
                  <a:pt x="238" y="212"/>
                </a:lnTo>
                <a:lnTo>
                  <a:pt x="238" y="214"/>
                </a:lnTo>
                <a:lnTo>
                  <a:pt x="238" y="216"/>
                </a:lnTo>
                <a:lnTo>
                  <a:pt x="238" y="217"/>
                </a:lnTo>
                <a:lnTo>
                  <a:pt x="238" y="219"/>
                </a:lnTo>
                <a:lnTo>
                  <a:pt x="238" y="220"/>
                </a:lnTo>
                <a:lnTo>
                  <a:pt x="238" y="222"/>
                </a:lnTo>
                <a:lnTo>
                  <a:pt x="238" y="224"/>
                </a:lnTo>
                <a:lnTo>
                  <a:pt x="238" y="225"/>
                </a:lnTo>
                <a:lnTo>
                  <a:pt x="238" y="227"/>
                </a:lnTo>
                <a:lnTo>
                  <a:pt x="238" y="228"/>
                </a:lnTo>
                <a:lnTo>
                  <a:pt x="238" y="230"/>
                </a:lnTo>
                <a:lnTo>
                  <a:pt x="238" y="232"/>
                </a:lnTo>
                <a:lnTo>
                  <a:pt x="238" y="233"/>
                </a:lnTo>
                <a:lnTo>
                  <a:pt x="238" y="235"/>
                </a:lnTo>
                <a:lnTo>
                  <a:pt x="238" y="236"/>
                </a:lnTo>
                <a:lnTo>
                  <a:pt x="238" y="238"/>
                </a:lnTo>
                <a:lnTo>
                  <a:pt x="238" y="240"/>
                </a:lnTo>
                <a:lnTo>
                  <a:pt x="238" y="241"/>
                </a:lnTo>
                <a:lnTo>
                  <a:pt x="238" y="243"/>
                </a:lnTo>
                <a:lnTo>
                  <a:pt x="238" y="244"/>
                </a:lnTo>
                <a:lnTo>
                  <a:pt x="238" y="246"/>
                </a:lnTo>
                <a:lnTo>
                  <a:pt x="238" y="248"/>
                </a:lnTo>
                <a:lnTo>
                  <a:pt x="238" y="249"/>
                </a:lnTo>
                <a:lnTo>
                  <a:pt x="238" y="251"/>
                </a:lnTo>
                <a:lnTo>
                  <a:pt x="238" y="252"/>
                </a:lnTo>
                <a:lnTo>
                  <a:pt x="238" y="254"/>
                </a:lnTo>
                <a:lnTo>
                  <a:pt x="238" y="256"/>
                </a:lnTo>
                <a:lnTo>
                  <a:pt x="238" y="257"/>
                </a:lnTo>
                <a:lnTo>
                  <a:pt x="238" y="259"/>
                </a:lnTo>
                <a:lnTo>
                  <a:pt x="238" y="260"/>
                </a:lnTo>
                <a:lnTo>
                  <a:pt x="238" y="262"/>
                </a:lnTo>
                <a:lnTo>
                  <a:pt x="238" y="264"/>
                </a:lnTo>
                <a:lnTo>
                  <a:pt x="238" y="265"/>
                </a:lnTo>
                <a:lnTo>
                  <a:pt x="238" y="267"/>
                </a:lnTo>
                <a:lnTo>
                  <a:pt x="238" y="268"/>
                </a:lnTo>
                <a:lnTo>
                  <a:pt x="238" y="270"/>
                </a:lnTo>
                <a:lnTo>
                  <a:pt x="238" y="272"/>
                </a:lnTo>
                <a:lnTo>
                  <a:pt x="238" y="273"/>
                </a:lnTo>
                <a:lnTo>
                  <a:pt x="238" y="275"/>
                </a:lnTo>
                <a:lnTo>
                  <a:pt x="238" y="276"/>
                </a:lnTo>
                <a:lnTo>
                  <a:pt x="238" y="278"/>
                </a:lnTo>
                <a:lnTo>
                  <a:pt x="238" y="280"/>
                </a:lnTo>
                <a:lnTo>
                  <a:pt x="238" y="281"/>
                </a:lnTo>
                <a:lnTo>
                  <a:pt x="238" y="283"/>
                </a:lnTo>
                <a:lnTo>
                  <a:pt x="238" y="284"/>
                </a:lnTo>
                <a:lnTo>
                  <a:pt x="238" y="286"/>
                </a:lnTo>
                <a:lnTo>
                  <a:pt x="238" y="288"/>
                </a:lnTo>
                <a:lnTo>
                  <a:pt x="238" y="289"/>
                </a:lnTo>
                <a:lnTo>
                  <a:pt x="238" y="291"/>
                </a:lnTo>
                <a:lnTo>
                  <a:pt x="238" y="292"/>
                </a:lnTo>
                <a:lnTo>
                  <a:pt x="238" y="294"/>
                </a:lnTo>
                <a:lnTo>
                  <a:pt x="238" y="296"/>
                </a:lnTo>
                <a:lnTo>
                  <a:pt x="238" y="297"/>
                </a:lnTo>
                <a:lnTo>
                  <a:pt x="238" y="299"/>
                </a:lnTo>
                <a:lnTo>
                  <a:pt x="238" y="300"/>
                </a:lnTo>
                <a:lnTo>
                  <a:pt x="238" y="302"/>
                </a:lnTo>
                <a:lnTo>
                  <a:pt x="238" y="304"/>
                </a:lnTo>
                <a:lnTo>
                  <a:pt x="238" y="305"/>
                </a:lnTo>
                <a:lnTo>
                  <a:pt x="238" y="307"/>
                </a:lnTo>
                <a:lnTo>
                  <a:pt x="238" y="308"/>
                </a:lnTo>
                <a:lnTo>
                  <a:pt x="238" y="310"/>
                </a:lnTo>
                <a:lnTo>
                  <a:pt x="238" y="312"/>
                </a:lnTo>
                <a:lnTo>
                  <a:pt x="238" y="313"/>
                </a:lnTo>
                <a:lnTo>
                  <a:pt x="238" y="315"/>
                </a:lnTo>
                <a:lnTo>
                  <a:pt x="238" y="316"/>
                </a:lnTo>
                <a:lnTo>
                  <a:pt x="238" y="318"/>
                </a:lnTo>
                <a:lnTo>
                  <a:pt x="238" y="320"/>
                </a:lnTo>
                <a:lnTo>
                  <a:pt x="238" y="321"/>
                </a:lnTo>
                <a:lnTo>
                  <a:pt x="238" y="323"/>
                </a:lnTo>
                <a:lnTo>
                  <a:pt x="238" y="324"/>
                </a:lnTo>
                <a:lnTo>
                  <a:pt x="238" y="326"/>
                </a:lnTo>
                <a:lnTo>
                  <a:pt x="238" y="328"/>
                </a:lnTo>
                <a:lnTo>
                  <a:pt x="238" y="329"/>
                </a:lnTo>
                <a:lnTo>
                  <a:pt x="238" y="331"/>
                </a:lnTo>
                <a:lnTo>
                  <a:pt x="238" y="332"/>
                </a:lnTo>
                <a:lnTo>
                  <a:pt x="238" y="334"/>
                </a:lnTo>
                <a:lnTo>
                  <a:pt x="238" y="336"/>
                </a:lnTo>
                <a:lnTo>
                  <a:pt x="238" y="337"/>
                </a:lnTo>
                <a:lnTo>
                  <a:pt x="238" y="339"/>
                </a:lnTo>
                <a:lnTo>
                  <a:pt x="238" y="340"/>
                </a:lnTo>
                <a:lnTo>
                  <a:pt x="238" y="342"/>
                </a:lnTo>
                <a:lnTo>
                  <a:pt x="238" y="344"/>
                </a:lnTo>
                <a:lnTo>
                  <a:pt x="238" y="350"/>
                </a:lnTo>
                <a:lnTo>
                  <a:pt x="228" y="350"/>
                </a:lnTo>
                <a:lnTo>
                  <a:pt x="227" y="350"/>
                </a:lnTo>
                <a:lnTo>
                  <a:pt x="161" y="350"/>
                </a:lnTo>
                <a:lnTo>
                  <a:pt x="136" y="350"/>
                </a:lnTo>
                <a:lnTo>
                  <a:pt x="99" y="350"/>
                </a:lnTo>
                <a:lnTo>
                  <a:pt x="78" y="350"/>
                </a:lnTo>
                <a:lnTo>
                  <a:pt x="60" y="350"/>
                </a:lnTo>
                <a:lnTo>
                  <a:pt x="24" y="350"/>
                </a:lnTo>
                <a:lnTo>
                  <a:pt x="22" y="350"/>
                </a:lnTo>
                <a:lnTo>
                  <a:pt x="11" y="350"/>
                </a:lnTo>
                <a:lnTo>
                  <a:pt x="9" y="350"/>
                </a:lnTo>
                <a:lnTo>
                  <a:pt x="9" y="334"/>
                </a:lnTo>
                <a:lnTo>
                  <a:pt x="9" y="328"/>
                </a:lnTo>
                <a:lnTo>
                  <a:pt x="9" y="315"/>
                </a:lnTo>
                <a:lnTo>
                  <a:pt x="8" y="297"/>
                </a:lnTo>
                <a:lnTo>
                  <a:pt x="8" y="296"/>
                </a:lnTo>
                <a:lnTo>
                  <a:pt x="8" y="294"/>
                </a:lnTo>
                <a:lnTo>
                  <a:pt x="8" y="292"/>
                </a:lnTo>
                <a:lnTo>
                  <a:pt x="8" y="291"/>
                </a:lnTo>
                <a:lnTo>
                  <a:pt x="8" y="289"/>
                </a:lnTo>
                <a:lnTo>
                  <a:pt x="8" y="288"/>
                </a:lnTo>
                <a:lnTo>
                  <a:pt x="8" y="286"/>
                </a:lnTo>
                <a:lnTo>
                  <a:pt x="9" y="286"/>
                </a:lnTo>
                <a:lnTo>
                  <a:pt x="9" y="284"/>
                </a:lnTo>
                <a:lnTo>
                  <a:pt x="9" y="283"/>
                </a:lnTo>
                <a:lnTo>
                  <a:pt x="9" y="281"/>
                </a:lnTo>
                <a:lnTo>
                  <a:pt x="9" y="280"/>
                </a:lnTo>
                <a:lnTo>
                  <a:pt x="9" y="278"/>
                </a:lnTo>
                <a:lnTo>
                  <a:pt x="9" y="276"/>
                </a:lnTo>
                <a:lnTo>
                  <a:pt x="9" y="275"/>
                </a:lnTo>
                <a:lnTo>
                  <a:pt x="9" y="273"/>
                </a:lnTo>
                <a:lnTo>
                  <a:pt x="9" y="272"/>
                </a:lnTo>
                <a:lnTo>
                  <a:pt x="9" y="270"/>
                </a:lnTo>
                <a:lnTo>
                  <a:pt x="9" y="268"/>
                </a:lnTo>
                <a:lnTo>
                  <a:pt x="9" y="267"/>
                </a:lnTo>
                <a:lnTo>
                  <a:pt x="9" y="265"/>
                </a:lnTo>
                <a:lnTo>
                  <a:pt x="9" y="264"/>
                </a:lnTo>
                <a:lnTo>
                  <a:pt x="9" y="262"/>
                </a:lnTo>
                <a:lnTo>
                  <a:pt x="9" y="260"/>
                </a:lnTo>
                <a:lnTo>
                  <a:pt x="9" y="259"/>
                </a:lnTo>
                <a:lnTo>
                  <a:pt x="9" y="257"/>
                </a:lnTo>
                <a:lnTo>
                  <a:pt x="9" y="256"/>
                </a:lnTo>
                <a:lnTo>
                  <a:pt x="9" y="254"/>
                </a:lnTo>
                <a:lnTo>
                  <a:pt x="9" y="252"/>
                </a:lnTo>
                <a:lnTo>
                  <a:pt x="9" y="251"/>
                </a:lnTo>
                <a:lnTo>
                  <a:pt x="9" y="249"/>
                </a:lnTo>
                <a:lnTo>
                  <a:pt x="9" y="248"/>
                </a:lnTo>
                <a:lnTo>
                  <a:pt x="9" y="246"/>
                </a:lnTo>
                <a:lnTo>
                  <a:pt x="9" y="244"/>
                </a:lnTo>
                <a:lnTo>
                  <a:pt x="9" y="243"/>
                </a:lnTo>
                <a:lnTo>
                  <a:pt x="9" y="241"/>
                </a:lnTo>
                <a:lnTo>
                  <a:pt x="9" y="240"/>
                </a:lnTo>
                <a:lnTo>
                  <a:pt x="9" y="238"/>
                </a:lnTo>
                <a:lnTo>
                  <a:pt x="9" y="236"/>
                </a:lnTo>
                <a:lnTo>
                  <a:pt x="9" y="235"/>
                </a:lnTo>
                <a:lnTo>
                  <a:pt x="9" y="233"/>
                </a:lnTo>
                <a:lnTo>
                  <a:pt x="9" y="232"/>
                </a:lnTo>
                <a:lnTo>
                  <a:pt x="9" y="230"/>
                </a:lnTo>
                <a:lnTo>
                  <a:pt x="9" y="228"/>
                </a:lnTo>
                <a:lnTo>
                  <a:pt x="9" y="227"/>
                </a:lnTo>
                <a:lnTo>
                  <a:pt x="9" y="225"/>
                </a:lnTo>
                <a:lnTo>
                  <a:pt x="9" y="224"/>
                </a:lnTo>
                <a:lnTo>
                  <a:pt x="9" y="222"/>
                </a:lnTo>
                <a:lnTo>
                  <a:pt x="9" y="220"/>
                </a:lnTo>
                <a:lnTo>
                  <a:pt x="9" y="219"/>
                </a:lnTo>
                <a:lnTo>
                  <a:pt x="9" y="217"/>
                </a:lnTo>
                <a:lnTo>
                  <a:pt x="9" y="216"/>
                </a:lnTo>
                <a:lnTo>
                  <a:pt x="9" y="214"/>
                </a:lnTo>
                <a:lnTo>
                  <a:pt x="9" y="212"/>
                </a:lnTo>
                <a:lnTo>
                  <a:pt x="9" y="211"/>
                </a:lnTo>
                <a:lnTo>
                  <a:pt x="9" y="209"/>
                </a:lnTo>
                <a:lnTo>
                  <a:pt x="9" y="208"/>
                </a:lnTo>
                <a:lnTo>
                  <a:pt x="9" y="206"/>
                </a:lnTo>
                <a:lnTo>
                  <a:pt x="9" y="204"/>
                </a:lnTo>
                <a:lnTo>
                  <a:pt x="9" y="203"/>
                </a:lnTo>
                <a:lnTo>
                  <a:pt x="9" y="201"/>
                </a:lnTo>
                <a:lnTo>
                  <a:pt x="9" y="200"/>
                </a:lnTo>
                <a:lnTo>
                  <a:pt x="9" y="198"/>
                </a:lnTo>
                <a:lnTo>
                  <a:pt x="9" y="196"/>
                </a:lnTo>
                <a:lnTo>
                  <a:pt x="9" y="195"/>
                </a:lnTo>
                <a:lnTo>
                  <a:pt x="8" y="195"/>
                </a:lnTo>
                <a:lnTo>
                  <a:pt x="6" y="195"/>
                </a:lnTo>
                <a:lnTo>
                  <a:pt x="4" y="195"/>
                </a:lnTo>
                <a:lnTo>
                  <a:pt x="3" y="195"/>
                </a:lnTo>
                <a:lnTo>
                  <a:pt x="1" y="195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8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1" y="120"/>
                </a:lnTo>
                <a:lnTo>
                  <a:pt x="3" y="120"/>
                </a:lnTo>
                <a:lnTo>
                  <a:pt x="4" y="120"/>
                </a:lnTo>
                <a:lnTo>
                  <a:pt x="6" y="120"/>
                </a:lnTo>
                <a:lnTo>
                  <a:pt x="8" y="120"/>
                </a:lnTo>
                <a:lnTo>
                  <a:pt x="9" y="120"/>
                </a:lnTo>
                <a:lnTo>
                  <a:pt x="11" y="120"/>
                </a:lnTo>
                <a:lnTo>
                  <a:pt x="12" y="120"/>
                </a:lnTo>
                <a:lnTo>
                  <a:pt x="14" y="120"/>
                </a:lnTo>
                <a:lnTo>
                  <a:pt x="16" y="120"/>
                </a:lnTo>
                <a:lnTo>
                  <a:pt x="17" y="120"/>
                </a:lnTo>
                <a:lnTo>
                  <a:pt x="19" y="120"/>
                </a:lnTo>
                <a:lnTo>
                  <a:pt x="20" y="120"/>
                </a:lnTo>
                <a:lnTo>
                  <a:pt x="22" y="120"/>
                </a:lnTo>
                <a:lnTo>
                  <a:pt x="24" y="120"/>
                </a:lnTo>
                <a:lnTo>
                  <a:pt x="25" y="120"/>
                </a:lnTo>
                <a:lnTo>
                  <a:pt x="27" y="120"/>
                </a:lnTo>
                <a:lnTo>
                  <a:pt x="28" y="120"/>
                </a:lnTo>
                <a:lnTo>
                  <a:pt x="30" y="120"/>
                </a:lnTo>
                <a:lnTo>
                  <a:pt x="32" y="120"/>
                </a:lnTo>
                <a:lnTo>
                  <a:pt x="33" y="120"/>
                </a:lnTo>
                <a:lnTo>
                  <a:pt x="35" y="120"/>
                </a:lnTo>
                <a:lnTo>
                  <a:pt x="36" y="120"/>
                </a:lnTo>
                <a:lnTo>
                  <a:pt x="38" y="120"/>
                </a:lnTo>
                <a:lnTo>
                  <a:pt x="51" y="118"/>
                </a:lnTo>
                <a:lnTo>
                  <a:pt x="56" y="118"/>
                </a:lnTo>
                <a:lnTo>
                  <a:pt x="64" y="118"/>
                </a:lnTo>
                <a:lnTo>
                  <a:pt x="68" y="118"/>
                </a:lnTo>
                <a:lnTo>
                  <a:pt x="70" y="118"/>
                </a:lnTo>
                <a:lnTo>
                  <a:pt x="73" y="118"/>
                </a:lnTo>
                <a:lnTo>
                  <a:pt x="99" y="120"/>
                </a:lnTo>
                <a:lnTo>
                  <a:pt x="102" y="118"/>
                </a:lnTo>
                <a:lnTo>
                  <a:pt x="107" y="118"/>
                </a:lnTo>
                <a:lnTo>
                  <a:pt x="108" y="118"/>
                </a:lnTo>
                <a:lnTo>
                  <a:pt x="115" y="118"/>
                </a:lnTo>
                <a:lnTo>
                  <a:pt x="128" y="118"/>
                </a:lnTo>
                <a:lnTo>
                  <a:pt x="129" y="118"/>
                </a:lnTo>
                <a:lnTo>
                  <a:pt x="131" y="118"/>
                </a:lnTo>
                <a:lnTo>
                  <a:pt x="132" y="118"/>
                </a:lnTo>
                <a:lnTo>
                  <a:pt x="134" y="118"/>
                </a:lnTo>
                <a:lnTo>
                  <a:pt x="136" y="118"/>
                </a:lnTo>
                <a:lnTo>
                  <a:pt x="137" y="118"/>
                </a:lnTo>
                <a:lnTo>
                  <a:pt x="139" y="118"/>
                </a:lnTo>
                <a:lnTo>
                  <a:pt x="140" y="118"/>
                </a:lnTo>
                <a:lnTo>
                  <a:pt x="142" y="118"/>
                </a:lnTo>
                <a:lnTo>
                  <a:pt x="144" y="118"/>
                </a:lnTo>
                <a:lnTo>
                  <a:pt x="145" y="118"/>
                </a:lnTo>
                <a:lnTo>
                  <a:pt x="147" y="118"/>
                </a:lnTo>
                <a:lnTo>
                  <a:pt x="148" y="118"/>
                </a:lnTo>
                <a:lnTo>
                  <a:pt x="150" y="118"/>
                </a:lnTo>
                <a:lnTo>
                  <a:pt x="152" y="118"/>
                </a:lnTo>
                <a:lnTo>
                  <a:pt x="153" y="118"/>
                </a:lnTo>
                <a:lnTo>
                  <a:pt x="153" y="105"/>
                </a:lnTo>
                <a:lnTo>
                  <a:pt x="153" y="88"/>
                </a:lnTo>
                <a:lnTo>
                  <a:pt x="153" y="84"/>
                </a:lnTo>
                <a:lnTo>
                  <a:pt x="153" y="81"/>
                </a:lnTo>
                <a:lnTo>
                  <a:pt x="153" y="75"/>
                </a:lnTo>
                <a:lnTo>
                  <a:pt x="153" y="70"/>
                </a:lnTo>
                <a:lnTo>
                  <a:pt x="153" y="54"/>
                </a:lnTo>
                <a:lnTo>
                  <a:pt x="153" y="52"/>
                </a:lnTo>
                <a:lnTo>
                  <a:pt x="153" y="51"/>
                </a:lnTo>
                <a:lnTo>
                  <a:pt x="153" y="49"/>
                </a:lnTo>
                <a:lnTo>
                  <a:pt x="153" y="48"/>
                </a:lnTo>
                <a:lnTo>
                  <a:pt x="153" y="46"/>
                </a:lnTo>
                <a:lnTo>
                  <a:pt x="153" y="44"/>
                </a:lnTo>
                <a:lnTo>
                  <a:pt x="153" y="43"/>
                </a:lnTo>
                <a:lnTo>
                  <a:pt x="153" y="41"/>
                </a:lnTo>
                <a:lnTo>
                  <a:pt x="168" y="41"/>
                </a:lnTo>
                <a:lnTo>
                  <a:pt x="172" y="41"/>
                </a:lnTo>
                <a:lnTo>
                  <a:pt x="177" y="41"/>
                </a:lnTo>
                <a:lnTo>
                  <a:pt x="176" y="40"/>
                </a:lnTo>
                <a:lnTo>
                  <a:pt x="174" y="40"/>
                </a:lnTo>
                <a:lnTo>
                  <a:pt x="174" y="38"/>
                </a:lnTo>
                <a:lnTo>
                  <a:pt x="172" y="35"/>
                </a:lnTo>
                <a:lnTo>
                  <a:pt x="171" y="35"/>
                </a:lnTo>
                <a:lnTo>
                  <a:pt x="171" y="33"/>
                </a:lnTo>
                <a:lnTo>
                  <a:pt x="169" y="32"/>
                </a:lnTo>
                <a:lnTo>
                  <a:pt x="169" y="30"/>
                </a:lnTo>
                <a:lnTo>
                  <a:pt x="168" y="28"/>
                </a:lnTo>
                <a:lnTo>
                  <a:pt x="168" y="27"/>
                </a:lnTo>
                <a:lnTo>
                  <a:pt x="166" y="25"/>
                </a:lnTo>
                <a:lnTo>
                  <a:pt x="164" y="24"/>
                </a:lnTo>
                <a:lnTo>
                  <a:pt x="163" y="22"/>
                </a:lnTo>
                <a:lnTo>
                  <a:pt x="163" y="20"/>
                </a:lnTo>
                <a:lnTo>
                  <a:pt x="161" y="19"/>
                </a:lnTo>
                <a:lnTo>
                  <a:pt x="161" y="17"/>
                </a:lnTo>
                <a:lnTo>
                  <a:pt x="160" y="17"/>
                </a:lnTo>
                <a:lnTo>
                  <a:pt x="160" y="16"/>
                </a:lnTo>
                <a:lnTo>
                  <a:pt x="158" y="14"/>
                </a:lnTo>
                <a:lnTo>
                  <a:pt x="156" y="12"/>
                </a:lnTo>
                <a:lnTo>
                  <a:pt x="155" y="11"/>
                </a:lnTo>
                <a:lnTo>
                  <a:pt x="155" y="9"/>
                </a:lnTo>
                <a:lnTo>
                  <a:pt x="153" y="8"/>
                </a:lnTo>
                <a:lnTo>
                  <a:pt x="153" y="6"/>
                </a:lnTo>
                <a:lnTo>
                  <a:pt x="153" y="4"/>
                </a:lnTo>
                <a:lnTo>
                  <a:pt x="155" y="4"/>
                </a:lnTo>
                <a:lnTo>
                  <a:pt x="155" y="3"/>
                </a:lnTo>
                <a:lnTo>
                  <a:pt x="156" y="1"/>
                </a:lnTo>
                <a:lnTo>
                  <a:pt x="158" y="1"/>
                </a:lnTo>
                <a:lnTo>
                  <a:pt x="160" y="1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6" y="1"/>
                </a:lnTo>
                <a:lnTo>
                  <a:pt x="168" y="1"/>
                </a:lnTo>
                <a:lnTo>
                  <a:pt x="169" y="3"/>
                </a:lnTo>
                <a:lnTo>
                  <a:pt x="169" y="4"/>
                </a:lnTo>
                <a:lnTo>
                  <a:pt x="169" y="6"/>
                </a:lnTo>
                <a:lnTo>
                  <a:pt x="171" y="8"/>
                </a:lnTo>
                <a:lnTo>
                  <a:pt x="172" y="9"/>
                </a:lnTo>
                <a:lnTo>
                  <a:pt x="172" y="11"/>
                </a:lnTo>
                <a:lnTo>
                  <a:pt x="172" y="12"/>
                </a:lnTo>
                <a:lnTo>
                  <a:pt x="174" y="12"/>
                </a:lnTo>
                <a:lnTo>
                  <a:pt x="174" y="14"/>
                </a:lnTo>
                <a:lnTo>
                  <a:pt x="174" y="17"/>
                </a:lnTo>
                <a:lnTo>
                  <a:pt x="174" y="19"/>
                </a:lnTo>
                <a:lnTo>
                  <a:pt x="172" y="20"/>
                </a:lnTo>
                <a:lnTo>
                  <a:pt x="174" y="20"/>
                </a:lnTo>
                <a:lnTo>
                  <a:pt x="176" y="20"/>
                </a:lnTo>
                <a:lnTo>
                  <a:pt x="177" y="19"/>
                </a:lnTo>
                <a:lnTo>
                  <a:pt x="177" y="20"/>
                </a:lnTo>
                <a:lnTo>
                  <a:pt x="179" y="22"/>
                </a:lnTo>
                <a:lnTo>
                  <a:pt x="180" y="24"/>
                </a:lnTo>
                <a:lnTo>
                  <a:pt x="182" y="25"/>
                </a:lnTo>
                <a:lnTo>
                  <a:pt x="184" y="27"/>
                </a:lnTo>
                <a:lnTo>
                  <a:pt x="184" y="30"/>
                </a:lnTo>
                <a:lnTo>
                  <a:pt x="185" y="30"/>
                </a:lnTo>
                <a:lnTo>
                  <a:pt x="185" y="32"/>
                </a:lnTo>
                <a:lnTo>
                  <a:pt x="187" y="33"/>
                </a:lnTo>
                <a:lnTo>
                  <a:pt x="187" y="35"/>
                </a:lnTo>
                <a:lnTo>
                  <a:pt x="187" y="36"/>
                </a:lnTo>
                <a:lnTo>
                  <a:pt x="188" y="40"/>
                </a:lnTo>
                <a:lnTo>
                  <a:pt x="188" y="41"/>
                </a:lnTo>
                <a:lnTo>
                  <a:pt x="190" y="43"/>
                </a:lnTo>
                <a:lnTo>
                  <a:pt x="192" y="46"/>
                </a:lnTo>
                <a:lnTo>
                  <a:pt x="193" y="48"/>
                </a:lnTo>
                <a:lnTo>
                  <a:pt x="193" y="49"/>
                </a:lnTo>
                <a:lnTo>
                  <a:pt x="193" y="51"/>
                </a:lnTo>
                <a:lnTo>
                  <a:pt x="193" y="52"/>
                </a:lnTo>
                <a:lnTo>
                  <a:pt x="195" y="54"/>
                </a:lnTo>
                <a:lnTo>
                  <a:pt x="196" y="57"/>
                </a:lnTo>
                <a:lnTo>
                  <a:pt x="198" y="59"/>
                </a:lnTo>
                <a:lnTo>
                  <a:pt x="200" y="60"/>
                </a:lnTo>
                <a:lnTo>
                  <a:pt x="200" y="64"/>
                </a:lnTo>
                <a:lnTo>
                  <a:pt x="201" y="64"/>
                </a:lnTo>
                <a:lnTo>
                  <a:pt x="203" y="64"/>
                </a:lnTo>
                <a:lnTo>
                  <a:pt x="204" y="67"/>
                </a:lnTo>
                <a:lnTo>
                  <a:pt x="204" y="68"/>
                </a:lnTo>
                <a:lnTo>
                  <a:pt x="208" y="70"/>
                </a:lnTo>
                <a:lnTo>
                  <a:pt x="209" y="72"/>
                </a:lnTo>
                <a:lnTo>
                  <a:pt x="209" y="73"/>
                </a:lnTo>
                <a:lnTo>
                  <a:pt x="211" y="73"/>
                </a:lnTo>
                <a:lnTo>
                  <a:pt x="212" y="73"/>
                </a:lnTo>
                <a:lnTo>
                  <a:pt x="212" y="76"/>
                </a:lnTo>
                <a:lnTo>
                  <a:pt x="214" y="75"/>
                </a:lnTo>
                <a:lnTo>
                  <a:pt x="216" y="76"/>
                </a:lnTo>
                <a:lnTo>
                  <a:pt x="219" y="78"/>
                </a:lnTo>
                <a:lnTo>
                  <a:pt x="220" y="80"/>
                </a:lnTo>
                <a:lnTo>
                  <a:pt x="222" y="80"/>
                </a:lnTo>
                <a:lnTo>
                  <a:pt x="222" y="81"/>
                </a:lnTo>
                <a:lnTo>
                  <a:pt x="224" y="81"/>
                </a:lnTo>
                <a:lnTo>
                  <a:pt x="225" y="83"/>
                </a:lnTo>
                <a:lnTo>
                  <a:pt x="227" y="84"/>
                </a:lnTo>
                <a:lnTo>
                  <a:pt x="228" y="86"/>
                </a:lnTo>
                <a:lnTo>
                  <a:pt x="230" y="86"/>
                </a:lnTo>
                <a:lnTo>
                  <a:pt x="230" y="99"/>
                </a:lnTo>
                <a:lnTo>
                  <a:pt x="230" y="100"/>
                </a:lnTo>
                <a:lnTo>
                  <a:pt x="232" y="100"/>
                </a:lnTo>
                <a:lnTo>
                  <a:pt x="232" y="102"/>
                </a:lnTo>
                <a:lnTo>
                  <a:pt x="233" y="104"/>
                </a:lnTo>
                <a:lnTo>
                  <a:pt x="235" y="105"/>
                </a:lnTo>
                <a:lnTo>
                  <a:pt x="243" y="105"/>
                </a:lnTo>
                <a:lnTo>
                  <a:pt x="243" y="110"/>
                </a:lnTo>
                <a:lnTo>
                  <a:pt x="243" y="118"/>
                </a:lnTo>
                <a:close/>
              </a:path>
            </a:pathLst>
          </a:custGeom>
          <a:solidFill>
            <a:srgbClr val="C2467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51"/>
          <p:cNvSpPr>
            <a:spLocks/>
          </p:cNvSpPr>
          <p:nvPr/>
        </p:nvSpPr>
        <p:spPr bwMode="auto">
          <a:xfrm>
            <a:off x="2039938" y="2781301"/>
            <a:ext cx="255588" cy="466725"/>
          </a:xfrm>
          <a:custGeom>
            <a:avLst/>
            <a:gdLst/>
            <a:ahLst/>
            <a:cxnLst>
              <a:cxn ang="0">
                <a:pos x="160" y="134"/>
              </a:cxn>
              <a:cxn ang="0">
                <a:pos x="155" y="174"/>
              </a:cxn>
              <a:cxn ang="0">
                <a:pos x="149" y="194"/>
              </a:cxn>
              <a:cxn ang="0">
                <a:pos x="128" y="200"/>
              </a:cxn>
              <a:cxn ang="0">
                <a:pos x="133" y="206"/>
              </a:cxn>
              <a:cxn ang="0">
                <a:pos x="161" y="206"/>
              </a:cxn>
              <a:cxn ang="0">
                <a:pos x="160" y="213"/>
              </a:cxn>
              <a:cxn ang="0">
                <a:pos x="161" y="219"/>
              </a:cxn>
              <a:cxn ang="0">
                <a:pos x="161" y="227"/>
              </a:cxn>
              <a:cxn ang="0">
                <a:pos x="160" y="234"/>
              </a:cxn>
              <a:cxn ang="0">
                <a:pos x="160" y="242"/>
              </a:cxn>
              <a:cxn ang="0">
                <a:pos x="161" y="248"/>
              </a:cxn>
              <a:cxn ang="0">
                <a:pos x="161" y="256"/>
              </a:cxn>
              <a:cxn ang="0">
                <a:pos x="161" y="264"/>
              </a:cxn>
              <a:cxn ang="0">
                <a:pos x="161" y="272"/>
              </a:cxn>
              <a:cxn ang="0">
                <a:pos x="161" y="280"/>
              </a:cxn>
              <a:cxn ang="0">
                <a:pos x="161" y="288"/>
              </a:cxn>
              <a:cxn ang="0">
                <a:pos x="160" y="294"/>
              </a:cxn>
              <a:cxn ang="0">
                <a:pos x="152" y="294"/>
              </a:cxn>
              <a:cxn ang="0">
                <a:pos x="144" y="294"/>
              </a:cxn>
              <a:cxn ang="0">
                <a:pos x="136" y="294"/>
              </a:cxn>
              <a:cxn ang="0">
                <a:pos x="128" y="294"/>
              </a:cxn>
              <a:cxn ang="0">
                <a:pos x="120" y="294"/>
              </a:cxn>
              <a:cxn ang="0">
                <a:pos x="112" y="294"/>
              </a:cxn>
              <a:cxn ang="0">
                <a:pos x="104" y="294"/>
              </a:cxn>
              <a:cxn ang="0">
                <a:pos x="83" y="294"/>
              </a:cxn>
              <a:cxn ang="0">
                <a:pos x="40" y="294"/>
              </a:cxn>
              <a:cxn ang="0">
                <a:pos x="1" y="294"/>
              </a:cxn>
              <a:cxn ang="0">
                <a:pos x="1" y="266"/>
              </a:cxn>
              <a:cxn ang="0">
                <a:pos x="1" y="258"/>
              </a:cxn>
              <a:cxn ang="0">
                <a:pos x="1" y="250"/>
              </a:cxn>
              <a:cxn ang="0">
                <a:pos x="1" y="242"/>
              </a:cxn>
              <a:cxn ang="0">
                <a:pos x="1" y="234"/>
              </a:cxn>
              <a:cxn ang="0">
                <a:pos x="1" y="226"/>
              </a:cxn>
              <a:cxn ang="0">
                <a:pos x="1" y="218"/>
              </a:cxn>
              <a:cxn ang="0">
                <a:pos x="1" y="210"/>
              </a:cxn>
              <a:cxn ang="0">
                <a:pos x="1" y="202"/>
              </a:cxn>
              <a:cxn ang="0">
                <a:pos x="1" y="134"/>
              </a:cxn>
              <a:cxn ang="0">
                <a:pos x="1" y="115"/>
              </a:cxn>
              <a:cxn ang="0">
                <a:pos x="1" y="107"/>
              </a:cxn>
              <a:cxn ang="0">
                <a:pos x="1" y="80"/>
              </a:cxn>
              <a:cxn ang="0">
                <a:pos x="1" y="67"/>
              </a:cxn>
              <a:cxn ang="0">
                <a:pos x="1" y="59"/>
              </a:cxn>
              <a:cxn ang="0">
                <a:pos x="1" y="48"/>
              </a:cxn>
              <a:cxn ang="0">
                <a:pos x="0" y="8"/>
              </a:cxn>
              <a:cxn ang="0">
                <a:pos x="0" y="0"/>
              </a:cxn>
              <a:cxn ang="0">
                <a:pos x="46" y="0"/>
              </a:cxn>
              <a:cxn ang="0">
                <a:pos x="86" y="0"/>
              </a:cxn>
              <a:cxn ang="0">
                <a:pos x="102" y="0"/>
              </a:cxn>
              <a:cxn ang="0">
                <a:pos x="129" y="0"/>
              </a:cxn>
              <a:cxn ang="0">
                <a:pos x="160" y="0"/>
              </a:cxn>
              <a:cxn ang="0">
                <a:pos x="160" y="46"/>
              </a:cxn>
              <a:cxn ang="0">
                <a:pos x="160" y="62"/>
              </a:cxn>
            </a:cxnLst>
            <a:rect l="0" t="0" r="r" b="b"/>
            <a:pathLst>
              <a:path w="161" h="294">
                <a:moveTo>
                  <a:pt x="160" y="80"/>
                </a:moveTo>
                <a:lnTo>
                  <a:pt x="160" y="91"/>
                </a:lnTo>
                <a:lnTo>
                  <a:pt x="160" y="106"/>
                </a:lnTo>
                <a:lnTo>
                  <a:pt x="160" y="117"/>
                </a:lnTo>
                <a:lnTo>
                  <a:pt x="160" y="134"/>
                </a:lnTo>
                <a:lnTo>
                  <a:pt x="161" y="134"/>
                </a:lnTo>
                <a:lnTo>
                  <a:pt x="161" y="150"/>
                </a:lnTo>
                <a:lnTo>
                  <a:pt x="161" y="173"/>
                </a:lnTo>
                <a:lnTo>
                  <a:pt x="161" y="174"/>
                </a:lnTo>
                <a:lnTo>
                  <a:pt x="155" y="174"/>
                </a:lnTo>
                <a:lnTo>
                  <a:pt x="155" y="181"/>
                </a:lnTo>
                <a:lnTo>
                  <a:pt x="155" y="187"/>
                </a:lnTo>
                <a:lnTo>
                  <a:pt x="155" y="189"/>
                </a:lnTo>
                <a:lnTo>
                  <a:pt x="155" y="194"/>
                </a:lnTo>
                <a:lnTo>
                  <a:pt x="149" y="194"/>
                </a:lnTo>
                <a:lnTo>
                  <a:pt x="128" y="194"/>
                </a:lnTo>
                <a:lnTo>
                  <a:pt x="128" y="195"/>
                </a:lnTo>
                <a:lnTo>
                  <a:pt x="128" y="197"/>
                </a:lnTo>
                <a:lnTo>
                  <a:pt x="128" y="198"/>
                </a:lnTo>
                <a:lnTo>
                  <a:pt x="128" y="200"/>
                </a:lnTo>
                <a:lnTo>
                  <a:pt x="128" y="202"/>
                </a:lnTo>
                <a:lnTo>
                  <a:pt x="128" y="203"/>
                </a:lnTo>
                <a:lnTo>
                  <a:pt x="128" y="205"/>
                </a:lnTo>
                <a:lnTo>
                  <a:pt x="128" y="206"/>
                </a:lnTo>
                <a:lnTo>
                  <a:pt x="133" y="206"/>
                </a:lnTo>
                <a:lnTo>
                  <a:pt x="136" y="206"/>
                </a:lnTo>
                <a:lnTo>
                  <a:pt x="137" y="206"/>
                </a:lnTo>
                <a:lnTo>
                  <a:pt x="149" y="206"/>
                </a:lnTo>
                <a:lnTo>
                  <a:pt x="155" y="206"/>
                </a:lnTo>
                <a:lnTo>
                  <a:pt x="161" y="206"/>
                </a:lnTo>
                <a:lnTo>
                  <a:pt x="161" y="208"/>
                </a:lnTo>
                <a:lnTo>
                  <a:pt x="161" y="210"/>
                </a:lnTo>
                <a:lnTo>
                  <a:pt x="161" y="211"/>
                </a:lnTo>
                <a:lnTo>
                  <a:pt x="161" y="213"/>
                </a:lnTo>
                <a:lnTo>
                  <a:pt x="160" y="213"/>
                </a:lnTo>
                <a:lnTo>
                  <a:pt x="160" y="214"/>
                </a:lnTo>
                <a:lnTo>
                  <a:pt x="160" y="216"/>
                </a:lnTo>
                <a:lnTo>
                  <a:pt x="160" y="218"/>
                </a:lnTo>
                <a:lnTo>
                  <a:pt x="160" y="219"/>
                </a:lnTo>
                <a:lnTo>
                  <a:pt x="161" y="219"/>
                </a:lnTo>
                <a:lnTo>
                  <a:pt x="161" y="221"/>
                </a:lnTo>
                <a:lnTo>
                  <a:pt x="161" y="222"/>
                </a:lnTo>
                <a:lnTo>
                  <a:pt x="161" y="224"/>
                </a:lnTo>
                <a:lnTo>
                  <a:pt x="161" y="226"/>
                </a:lnTo>
                <a:lnTo>
                  <a:pt x="161" y="227"/>
                </a:lnTo>
                <a:lnTo>
                  <a:pt x="161" y="229"/>
                </a:lnTo>
                <a:lnTo>
                  <a:pt x="161" y="230"/>
                </a:lnTo>
                <a:lnTo>
                  <a:pt x="160" y="230"/>
                </a:lnTo>
                <a:lnTo>
                  <a:pt x="160" y="232"/>
                </a:lnTo>
                <a:lnTo>
                  <a:pt x="160" y="234"/>
                </a:lnTo>
                <a:lnTo>
                  <a:pt x="160" y="235"/>
                </a:lnTo>
                <a:lnTo>
                  <a:pt x="160" y="237"/>
                </a:lnTo>
                <a:lnTo>
                  <a:pt x="160" y="238"/>
                </a:lnTo>
                <a:lnTo>
                  <a:pt x="160" y="240"/>
                </a:lnTo>
                <a:lnTo>
                  <a:pt x="160" y="242"/>
                </a:lnTo>
                <a:lnTo>
                  <a:pt x="160" y="243"/>
                </a:lnTo>
                <a:lnTo>
                  <a:pt x="160" y="245"/>
                </a:lnTo>
                <a:lnTo>
                  <a:pt x="160" y="246"/>
                </a:lnTo>
                <a:lnTo>
                  <a:pt x="161" y="246"/>
                </a:lnTo>
                <a:lnTo>
                  <a:pt x="161" y="248"/>
                </a:lnTo>
                <a:lnTo>
                  <a:pt x="161" y="250"/>
                </a:lnTo>
                <a:lnTo>
                  <a:pt x="161" y="251"/>
                </a:lnTo>
                <a:lnTo>
                  <a:pt x="161" y="253"/>
                </a:lnTo>
                <a:lnTo>
                  <a:pt x="161" y="254"/>
                </a:lnTo>
                <a:lnTo>
                  <a:pt x="161" y="256"/>
                </a:lnTo>
                <a:lnTo>
                  <a:pt x="161" y="258"/>
                </a:lnTo>
                <a:lnTo>
                  <a:pt x="161" y="259"/>
                </a:lnTo>
                <a:lnTo>
                  <a:pt x="161" y="261"/>
                </a:lnTo>
                <a:lnTo>
                  <a:pt x="161" y="262"/>
                </a:lnTo>
                <a:lnTo>
                  <a:pt x="161" y="264"/>
                </a:lnTo>
                <a:lnTo>
                  <a:pt x="161" y="266"/>
                </a:lnTo>
                <a:lnTo>
                  <a:pt x="161" y="267"/>
                </a:lnTo>
                <a:lnTo>
                  <a:pt x="161" y="269"/>
                </a:lnTo>
                <a:lnTo>
                  <a:pt x="161" y="270"/>
                </a:lnTo>
                <a:lnTo>
                  <a:pt x="161" y="272"/>
                </a:lnTo>
                <a:lnTo>
                  <a:pt x="161" y="274"/>
                </a:lnTo>
                <a:lnTo>
                  <a:pt x="161" y="275"/>
                </a:lnTo>
                <a:lnTo>
                  <a:pt x="161" y="277"/>
                </a:lnTo>
                <a:lnTo>
                  <a:pt x="161" y="278"/>
                </a:lnTo>
                <a:lnTo>
                  <a:pt x="161" y="280"/>
                </a:lnTo>
                <a:lnTo>
                  <a:pt x="161" y="282"/>
                </a:lnTo>
                <a:lnTo>
                  <a:pt x="161" y="283"/>
                </a:lnTo>
                <a:lnTo>
                  <a:pt x="161" y="285"/>
                </a:lnTo>
                <a:lnTo>
                  <a:pt x="161" y="286"/>
                </a:lnTo>
                <a:lnTo>
                  <a:pt x="161" y="288"/>
                </a:lnTo>
                <a:lnTo>
                  <a:pt x="161" y="290"/>
                </a:lnTo>
                <a:lnTo>
                  <a:pt x="161" y="291"/>
                </a:lnTo>
                <a:lnTo>
                  <a:pt x="161" y="293"/>
                </a:lnTo>
                <a:lnTo>
                  <a:pt x="161" y="294"/>
                </a:lnTo>
                <a:lnTo>
                  <a:pt x="160" y="294"/>
                </a:lnTo>
                <a:lnTo>
                  <a:pt x="158" y="294"/>
                </a:lnTo>
                <a:lnTo>
                  <a:pt x="157" y="294"/>
                </a:lnTo>
                <a:lnTo>
                  <a:pt x="155" y="294"/>
                </a:lnTo>
                <a:lnTo>
                  <a:pt x="153" y="294"/>
                </a:lnTo>
                <a:lnTo>
                  <a:pt x="152" y="294"/>
                </a:lnTo>
                <a:lnTo>
                  <a:pt x="150" y="294"/>
                </a:lnTo>
                <a:lnTo>
                  <a:pt x="149" y="294"/>
                </a:lnTo>
                <a:lnTo>
                  <a:pt x="147" y="294"/>
                </a:lnTo>
                <a:lnTo>
                  <a:pt x="145" y="294"/>
                </a:lnTo>
                <a:lnTo>
                  <a:pt x="144" y="294"/>
                </a:lnTo>
                <a:lnTo>
                  <a:pt x="142" y="294"/>
                </a:lnTo>
                <a:lnTo>
                  <a:pt x="141" y="294"/>
                </a:lnTo>
                <a:lnTo>
                  <a:pt x="139" y="294"/>
                </a:lnTo>
                <a:lnTo>
                  <a:pt x="137" y="294"/>
                </a:lnTo>
                <a:lnTo>
                  <a:pt x="136" y="294"/>
                </a:lnTo>
                <a:lnTo>
                  <a:pt x="134" y="294"/>
                </a:lnTo>
                <a:lnTo>
                  <a:pt x="133" y="294"/>
                </a:lnTo>
                <a:lnTo>
                  <a:pt x="131" y="294"/>
                </a:lnTo>
                <a:lnTo>
                  <a:pt x="129" y="294"/>
                </a:lnTo>
                <a:lnTo>
                  <a:pt x="128" y="294"/>
                </a:lnTo>
                <a:lnTo>
                  <a:pt x="126" y="294"/>
                </a:lnTo>
                <a:lnTo>
                  <a:pt x="125" y="294"/>
                </a:lnTo>
                <a:lnTo>
                  <a:pt x="123" y="294"/>
                </a:lnTo>
                <a:lnTo>
                  <a:pt x="121" y="294"/>
                </a:lnTo>
                <a:lnTo>
                  <a:pt x="120" y="294"/>
                </a:lnTo>
                <a:lnTo>
                  <a:pt x="118" y="294"/>
                </a:lnTo>
                <a:lnTo>
                  <a:pt x="117" y="294"/>
                </a:lnTo>
                <a:lnTo>
                  <a:pt x="115" y="294"/>
                </a:lnTo>
                <a:lnTo>
                  <a:pt x="113" y="294"/>
                </a:lnTo>
                <a:lnTo>
                  <a:pt x="112" y="294"/>
                </a:lnTo>
                <a:lnTo>
                  <a:pt x="110" y="294"/>
                </a:lnTo>
                <a:lnTo>
                  <a:pt x="109" y="294"/>
                </a:lnTo>
                <a:lnTo>
                  <a:pt x="107" y="294"/>
                </a:lnTo>
                <a:lnTo>
                  <a:pt x="105" y="294"/>
                </a:lnTo>
                <a:lnTo>
                  <a:pt x="104" y="294"/>
                </a:lnTo>
                <a:lnTo>
                  <a:pt x="102" y="294"/>
                </a:lnTo>
                <a:lnTo>
                  <a:pt x="93" y="294"/>
                </a:lnTo>
                <a:lnTo>
                  <a:pt x="89" y="294"/>
                </a:lnTo>
                <a:lnTo>
                  <a:pt x="88" y="294"/>
                </a:lnTo>
                <a:lnTo>
                  <a:pt x="83" y="294"/>
                </a:lnTo>
                <a:lnTo>
                  <a:pt x="81" y="294"/>
                </a:lnTo>
                <a:lnTo>
                  <a:pt x="80" y="294"/>
                </a:lnTo>
                <a:lnTo>
                  <a:pt x="77" y="294"/>
                </a:lnTo>
                <a:lnTo>
                  <a:pt x="54" y="294"/>
                </a:lnTo>
                <a:lnTo>
                  <a:pt x="40" y="294"/>
                </a:lnTo>
                <a:lnTo>
                  <a:pt x="35" y="294"/>
                </a:lnTo>
                <a:lnTo>
                  <a:pt x="27" y="294"/>
                </a:lnTo>
                <a:lnTo>
                  <a:pt x="14" y="294"/>
                </a:lnTo>
                <a:lnTo>
                  <a:pt x="3" y="294"/>
                </a:lnTo>
                <a:lnTo>
                  <a:pt x="1" y="294"/>
                </a:lnTo>
                <a:lnTo>
                  <a:pt x="1" y="293"/>
                </a:lnTo>
                <a:lnTo>
                  <a:pt x="1" y="282"/>
                </a:lnTo>
                <a:lnTo>
                  <a:pt x="1" y="278"/>
                </a:lnTo>
                <a:lnTo>
                  <a:pt x="1" y="267"/>
                </a:lnTo>
                <a:lnTo>
                  <a:pt x="1" y="266"/>
                </a:lnTo>
                <a:lnTo>
                  <a:pt x="1" y="264"/>
                </a:lnTo>
                <a:lnTo>
                  <a:pt x="1" y="262"/>
                </a:lnTo>
                <a:lnTo>
                  <a:pt x="1" y="261"/>
                </a:lnTo>
                <a:lnTo>
                  <a:pt x="1" y="259"/>
                </a:lnTo>
                <a:lnTo>
                  <a:pt x="1" y="258"/>
                </a:lnTo>
                <a:lnTo>
                  <a:pt x="1" y="256"/>
                </a:lnTo>
                <a:lnTo>
                  <a:pt x="1" y="254"/>
                </a:lnTo>
                <a:lnTo>
                  <a:pt x="1" y="253"/>
                </a:lnTo>
                <a:lnTo>
                  <a:pt x="1" y="251"/>
                </a:lnTo>
                <a:lnTo>
                  <a:pt x="1" y="250"/>
                </a:lnTo>
                <a:lnTo>
                  <a:pt x="1" y="248"/>
                </a:lnTo>
                <a:lnTo>
                  <a:pt x="1" y="246"/>
                </a:lnTo>
                <a:lnTo>
                  <a:pt x="1" y="245"/>
                </a:lnTo>
                <a:lnTo>
                  <a:pt x="1" y="243"/>
                </a:lnTo>
                <a:lnTo>
                  <a:pt x="1" y="242"/>
                </a:lnTo>
                <a:lnTo>
                  <a:pt x="1" y="240"/>
                </a:lnTo>
                <a:lnTo>
                  <a:pt x="1" y="238"/>
                </a:lnTo>
                <a:lnTo>
                  <a:pt x="1" y="237"/>
                </a:lnTo>
                <a:lnTo>
                  <a:pt x="1" y="235"/>
                </a:lnTo>
                <a:lnTo>
                  <a:pt x="1" y="234"/>
                </a:lnTo>
                <a:lnTo>
                  <a:pt x="1" y="232"/>
                </a:lnTo>
                <a:lnTo>
                  <a:pt x="1" y="230"/>
                </a:lnTo>
                <a:lnTo>
                  <a:pt x="1" y="229"/>
                </a:lnTo>
                <a:lnTo>
                  <a:pt x="1" y="227"/>
                </a:lnTo>
                <a:lnTo>
                  <a:pt x="1" y="226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0" y="211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192"/>
                </a:lnTo>
                <a:lnTo>
                  <a:pt x="1" y="190"/>
                </a:lnTo>
                <a:lnTo>
                  <a:pt x="1" y="184"/>
                </a:lnTo>
                <a:lnTo>
                  <a:pt x="1" y="181"/>
                </a:lnTo>
                <a:lnTo>
                  <a:pt x="1" y="134"/>
                </a:lnTo>
                <a:lnTo>
                  <a:pt x="1" y="128"/>
                </a:lnTo>
                <a:lnTo>
                  <a:pt x="1" y="126"/>
                </a:lnTo>
                <a:lnTo>
                  <a:pt x="1" y="118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0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98"/>
                </a:lnTo>
                <a:lnTo>
                  <a:pt x="1" y="83"/>
                </a:lnTo>
                <a:lnTo>
                  <a:pt x="1" y="80"/>
                </a:lnTo>
                <a:lnTo>
                  <a:pt x="1" y="77"/>
                </a:lnTo>
                <a:lnTo>
                  <a:pt x="1" y="74"/>
                </a:lnTo>
                <a:lnTo>
                  <a:pt x="1" y="72"/>
                </a:lnTo>
                <a:lnTo>
                  <a:pt x="1" y="69"/>
                </a:lnTo>
                <a:lnTo>
                  <a:pt x="1" y="67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61"/>
                </a:lnTo>
                <a:lnTo>
                  <a:pt x="1" y="59"/>
                </a:lnTo>
                <a:lnTo>
                  <a:pt x="1" y="5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48"/>
                </a:lnTo>
                <a:lnTo>
                  <a:pt x="1" y="40"/>
                </a:lnTo>
                <a:lnTo>
                  <a:pt x="1" y="29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7" y="0"/>
                </a:lnTo>
                <a:lnTo>
                  <a:pt x="35" y="0"/>
                </a:lnTo>
                <a:lnTo>
                  <a:pt x="40" y="0"/>
                </a:lnTo>
                <a:lnTo>
                  <a:pt x="43" y="0"/>
                </a:lnTo>
                <a:lnTo>
                  <a:pt x="46" y="0"/>
                </a:lnTo>
                <a:lnTo>
                  <a:pt x="56" y="0"/>
                </a:lnTo>
                <a:lnTo>
                  <a:pt x="72" y="0"/>
                </a:lnTo>
                <a:lnTo>
                  <a:pt x="73" y="0"/>
                </a:lnTo>
                <a:lnTo>
                  <a:pt x="80" y="0"/>
                </a:lnTo>
                <a:lnTo>
                  <a:pt x="86" y="0"/>
                </a:lnTo>
                <a:lnTo>
                  <a:pt x="88" y="0"/>
                </a:lnTo>
                <a:lnTo>
                  <a:pt x="91" y="0"/>
                </a:lnTo>
                <a:lnTo>
                  <a:pt x="97" y="0"/>
                </a:lnTo>
                <a:lnTo>
                  <a:pt x="101" y="0"/>
                </a:lnTo>
                <a:lnTo>
                  <a:pt x="102" y="0"/>
                </a:lnTo>
                <a:lnTo>
                  <a:pt x="105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4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60" y="0"/>
                </a:lnTo>
                <a:lnTo>
                  <a:pt x="160" y="19"/>
                </a:lnTo>
                <a:lnTo>
                  <a:pt x="160" y="21"/>
                </a:lnTo>
                <a:lnTo>
                  <a:pt x="160" y="24"/>
                </a:lnTo>
                <a:lnTo>
                  <a:pt x="160" y="42"/>
                </a:lnTo>
                <a:lnTo>
                  <a:pt x="160" y="46"/>
                </a:lnTo>
                <a:lnTo>
                  <a:pt x="160" y="48"/>
                </a:lnTo>
                <a:lnTo>
                  <a:pt x="160" y="50"/>
                </a:lnTo>
                <a:lnTo>
                  <a:pt x="160" y="53"/>
                </a:lnTo>
                <a:lnTo>
                  <a:pt x="160" y="56"/>
                </a:lnTo>
                <a:lnTo>
                  <a:pt x="160" y="62"/>
                </a:lnTo>
                <a:lnTo>
                  <a:pt x="160" y="74"/>
                </a:lnTo>
                <a:lnTo>
                  <a:pt x="160" y="80"/>
                </a:lnTo>
                <a:close/>
              </a:path>
            </a:pathLst>
          </a:custGeom>
          <a:solidFill>
            <a:srgbClr val="99F7E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52"/>
          <p:cNvSpPr>
            <a:spLocks/>
          </p:cNvSpPr>
          <p:nvPr/>
        </p:nvSpPr>
        <p:spPr bwMode="auto">
          <a:xfrm>
            <a:off x="5089526" y="3627438"/>
            <a:ext cx="693738" cy="627063"/>
          </a:xfrm>
          <a:custGeom>
            <a:avLst/>
            <a:gdLst/>
            <a:ahLst/>
            <a:cxnLst>
              <a:cxn ang="0">
                <a:pos x="263" y="0"/>
              </a:cxn>
              <a:cxn ang="0">
                <a:pos x="290" y="0"/>
              </a:cxn>
              <a:cxn ang="0">
                <a:pos x="375" y="0"/>
              </a:cxn>
              <a:cxn ang="0">
                <a:pos x="389" y="0"/>
              </a:cxn>
              <a:cxn ang="0">
                <a:pos x="424" y="0"/>
              </a:cxn>
              <a:cxn ang="0">
                <a:pos x="437" y="40"/>
              </a:cxn>
              <a:cxn ang="0">
                <a:pos x="437" y="64"/>
              </a:cxn>
              <a:cxn ang="0">
                <a:pos x="437" y="99"/>
              </a:cxn>
              <a:cxn ang="0">
                <a:pos x="436" y="131"/>
              </a:cxn>
              <a:cxn ang="0">
                <a:pos x="437" y="144"/>
              </a:cxn>
              <a:cxn ang="0">
                <a:pos x="437" y="184"/>
              </a:cxn>
              <a:cxn ang="0">
                <a:pos x="437" y="209"/>
              </a:cxn>
              <a:cxn ang="0">
                <a:pos x="437" y="237"/>
              </a:cxn>
              <a:cxn ang="0">
                <a:pos x="436" y="264"/>
              </a:cxn>
              <a:cxn ang="0">
                <a:pos x="436" y="302"/>
              </a:cxn>
              <a:cxn ang="0">
                <a:pos x="415" y="317"/>
              </a:cxn>
              <a:cxn ang="0">
                <a:pos x="383" y="317"/>
              </a:cxn>
              <a:cxn ang="0">
                <a:pos x="357" y="317"/>
              </a:cxn>
              <a:cxn ang="0">
                <a:pos x="317" y="315"/>
              </a:cxn>
              <a:cxn ang="0">
                <a:pos x="301" y="315"/>
              </a:cxn>
              <a:cxn ang="0">
                <a:pos x="268" y="315"/>
              </a:cxn>
              <a:cxn ang="0">
                <a:pos x="237" y="320"/>
              </a:cxn>
              <a:cxn ang="0">
                <a:pos x="237" y="355"/>
              </a:cxn>
              <a:cxn ang="0">
                <a:pos x="239" y="369"/>
              </a:cxn>
              <a:cxn ang="0">
                <a:pos x="239" y="395"/>
              </a:cxn>
              <a:cxn ang="0">
                <a:pos x="186" y="395"/>
              </a:cxn>
              <a:cxn ang="0">
                <a:pos x="138" y="395"/>
              </a:cxn>
              <a:cxn ang="0">
                <a:pos x="133" y="382"/>
              </a:cxn>
              <a:cxn ang="0">
                <a:pos x="133" y="371"/>
              </a:cxn>
              <a:cxn ang="0">
                <a:pos x="120" y="321"/>
              </a:cxn>
              <a:cxn ang="0">
                <a:pos x="120" y="301"/>
              </a:cxn>
              <a:cxn ang="0">
                <a:pos x="120" y="281"/>
              </a:cxn>
              <a:cxn ang="0">
                <a:pos x="120" y="272"/>
              </a:cxn>
              <a:cxn ang="0">
                <a:pos x="106" y="237"/>
              </a:cxn>
              <a:cxn ang="0">
                <a:pos x="88" y="237"/>
              </a:cxn>
              <a:cxn ang="0">
                <a:pos x="82" y="237"/>
              </a:cxn>
              <a:cxn ang="0">
                <a:pos x="79" y="208"/>
              </a:cxn>
              <a:cxn ang="0">
                <a:pos x="79" y="152"/>
              </a:cxn>
              <a:cxn ang="0">
                <a:pos x="79" y="118"/>
              </a:cxn>
              <a:cxn ang="0">
                <a:pos x="79" y="107"/>
              </a:cxn>
              <a:cxn ang="0">
                <a:pos x="61" y="80"/>
              </a:cxn>
              <a:cxn ang="0">
                <a:pos x="2" y="80"/>
              </a:cxn>
              <a:cxn ang="0">
                <a:pos x="16" y="0"/>
              </a:cxn>
              <a:cxn ang="0">
                <a:pos x="34" y="0"/>
              </a:cxn>
              <a:cxn ang="0">
                <a:pos x="72" y="0"/>
              </a:cxn>
              <a:cxn ang="0">
                <a:pos x="136" y="0"/>
              </a:cxn>
              <a:cxn ang="0">
                <a:pos x="165" y="0"/>
              </a:cxn>
              <a:cxn ang="0">
                <a:pos x="180" y="0"/>
              </a:cxn>
              <a:cxn ang="0">
                <a:pos x="224" y="0"/>
              </a:cxn>
            </a:cxnLst>
            <a:rect l="0" t="0" r="r" b="b"/>
            <a:pathLst>
              <a:path w="437" h="395">
                <a:moveTo>
                  <a:pt x="237" y="0"/>
                </a:moveTo>
                <a:lnTo>
                  <a:pt x="250" y="0"/>
                </a:lnTo>
                <a:lnTo>
                  <a:pt x="256" y="0"/>
                </a:lnTo>
                <a:lnTo>
                  <a:pt x="263" y="0"/>
                </a:lnTo>
                <a:lnTo>
                  <a:pt x="277" y="0"/>
                </a:lnTo>
                <a:lnTo>
                  <a:pt x="290" y="0"/>
                </a:lnTo>
                <a:lnTo>
                  <a:pt x="290" y="0"/>
                </a:lnTo>
                <a:lnTo>
                  <a:pt x="290" y="0"/>
                </a:lnTo>
                <a:lnTo>
                  <a:pt x="332" y="0"/>
                </a:lnTo>
                <a:lnTo>
                  <a:pt x="357" y="0"/>
                </a:lnTo>
                <a:lnTo>
                  <a:pt x="370" y="0"/>
                </a:lnTo>
                <a:lnTo>
                  <a:pt x="375" y="0"/>
                </a:lnTo>
                <a:lnTo>
                  <a:pt x="376" y="0"/>
                </a:lnTo>
                <a:lnTo>
                  <a:pt x="376" y="0"/>
                </a:lnTo>
                <a:lnTo>
                  <a:pt x="384" y="0"/>
                </a:lnTo>
                <a:lnTo>
                  <a:pt x="389" y="0"/>
                </a:lnTo>
                <a:lnTo>
                  <a:pt x="397" y="0"/>
                </a:lnTo>
                <a:lnTo>
                  <a:pt x="404" y="0"/>
                </a:lnTo>
                <a:lnTo>
                  <a:pt x="410" y="0"/>
                </a:lnTo>
                <a:lnTo>
                  <a:pt x="424" y="0"/>
                </a:lnTo>
                <a:lnTo>
                  <a:pt x="437" y="0"/>
                </a:lnTo>
                <a:lnTo>
                  <a:pt x="437" y="0"/>
                </a:lnTo>
                <a:lnTo>
                  <a:pt x="437" y="13"/>
                </a:lnTo>
                <a:lnTo>
                  <a:pt x="437" y="40"/>
                </a:lnTo>
                <a:lnTo>
                  <a:pt x="437" y="53"/>
                </a:lnTo>
                <a:lnTo>
                  <a:pt x="437" y="61"/>
                </a:lnTo>
                <a:lnTo>
                  <a:pt x="437" y="62"/>
                </a:lnTo>
                <a:lnTo>
                  <a:pt x="437" y="64"/>
                </a:lnTo>
                <a:lnTo>
                  <a:pt x="437" y="65"/>
                </a:lnTo>
                <a:lnTo>
                  <a:pt x="437" y="78"/>
                </a:lnTo>
                <a:lnTo>
                  <a:pt x="437" y="91"/>
                </a:lnTo>
                <a:lnTo>
                  <a:pt x="437" y="99"/>
                </a:lnTo>
                <a:lnTo>
                  <a:pt x="436" y="105"/>
                </a:lnTo>
                <a:lnTo>
                  <a:pt x="436" y="117"/>
                </a:lnTo>
                <a:lnTo>
                  <a:pt x="436" y="118"/>
                </a:lnTo>
                <a:lnTo>
                  <a:pt x="436" y="131"/>
                </a:lnTo>
                <a:lnTo>
                  <a:pt x="437" y="131"/>
                </a:lnTo>
                <a:lnTo>
                  <a:pt x="437" y="131"/>
                </a:lnTo>
                <a:lnTo>
                  <a:pt x="437" y="142"/>
                </a:lnTo>
                <a:lnTo>
                  <a:pt x="437" y="144"/>
                </a:lnTo>
                <a:lnTo>
                  <a:pt x="437" y="144"/>
                </a:lnTo>
                <a:lnTo>
                  <a:pt x="437" y="157"/>
                </a:lnTo>
                <a:lnTo>
                  <a:pt x="437" y="171"/>
                </a:lnTo>
                <a:lnTo>
                  <a:pt x="437" y="184"/>
                </a:lnTo>
                <a:lnTo>
                  <a:pt x="437" y="185"/>
                </a:lnTo>
                <a:lnTo>
                  <a:pt x="437" y="197"/>
                </a:lnTo>
                <a:lnTo>
                  <a:pt x="437" y="200"/>
                </a:lnTo>
                <a:lnTo>
                  <a:pt x="437" y="209"/>
                </a:lnTo>
                <a:lnTo>
                  <a:pt x="437" y="211"/>
                </a:lnTo>
                <a:lnTo>
                  <a:pt x="437" y="224"/>
                </a:lnTo>
                <a:lnTo>
                  <a:pt x="437" y="235"/>
                </a:lnTo>
                <a:lnTo>
                  <a:pt x="437" y="237"/>
                </a:lnTo>
                <a:lnTo>
                  <a:pt x="436" y="237"/>
                </a:lnTo>
                <a:lnTo>
                  <a:pt x="436" y="249"/>
                </a:lnTo>
                <a:lnTo>
                  <a:pt x="436" y="253"/>
                </a:lnTo>
                <a:lnTo>
                  <a:pt x="436" y="264"/>
                </a:lnTo>
                <a:lnTo>
                  <a:pt x="436" y="277"/>
                </a:lnTo>
                <a:lnTo>
                  <a:pt x="436" y="277"/>
                </a:lnTo>
                <a:lnTo>
                  <a:pt x="436" y="289"/>
                </a:lnTo>
                <a:lnTo>
                  <a:pt x="436" y="302"/>
                </a:lnTo>
                <a:lnTo>
                  <a:pt x="436" y="315"/>
                </a:lnTo>
                <a:lnTo>
                  <a:pt x="436" y="317"/>
                </a:lnTo>
                <a:lnTo>
                  <a:pt x="421" y="317"/>
                </a:lnTo>
                <a:lnTo>
                  <a:pt x="415" y="317"/>
                </a:lnTo>
                <a:lnTo>
                  <a:pt x="408" y="317"/>
                </a:lnTo>
                <a:lnTo>
                  <a:pt x="404" y="317"/>
                </a:lnTo>
                <a:lnTo>
                  <a:pt x="396" y="317"/>
                </a:lnTo>
                <a:lnTo>
                  <a:pt x="383" y="317"/>
                </a:lnTo>
                <a:lnTo>
                  <a:pt x="383" y="317"/>
                </a:lnTo>
                <a:lnTo>
                  <a:pt x="370" y="317"/>
                </a:lnTo>
                <a:lnTo>
                  <a:pt x="362" y="317"/>
                </a:lnTo>
                <a:lnTo>
                  <a:pt x="357" y="317"/>
                </a:lnTo>
                <a:lnTo>
                  <a:pt x="357" y="317"/>
                </a:lnTo>
                <a:lnTo>
                  <a:pt x="351" y="317"/>
                </a:lnTo>
                <a:lnTo>
                  <a:pt x="343" y="315"/>
                </a:lnTo>
                <a:lnTo>
                  <a:pt x="317" y="315"/>
                </a:lnTo>
                <a:lnTo>
                  <a:pt x="317" y="315"/>
                </a:lnTo>
                <a:lnTo>
                  <a:pt x="304" y="315"/>
                </a:lnTo>
                <a:lnTo>
                  <a:pt x="303" y="315"/>
                </a:lnTo>
                <a:lnTo>
                  <a:pt x="301" y="315"/>
                </a:lnTo>
                <a:lnTo>
                  <a:pt x="290" y="315"/>
                </a:lnTo>
                <a:lnTo>
                  <a:pt x="290" y="315"/>
                </a:lnTo>
                <a:lnTo>
                  <a:pt x="277" y="315"/>
                </a:lnTo>
                <a:lnTo>
                  <a:pt x="268" y="315"/>
                </a:lnTo>
                <a:lnTo>
                  <a:pt x="252" y="315"/>
                </a:lnTo>
                <a:lnTo>
                  <a:pt x="237" y="315"/>
                </a:lnTo>
                <a:lnTo>
                  <a:pt x="237" y="317"/>
                </a:lnTo>
                <a:lnTo>
                  <a:pt x="237" y="320"/>
                </a:lnTo>
                <a:lnTo>
                  <a:pt x="237" y="321"/>
                </a:lnTo>
                <a:lnTo>
                  <a:pt x="237" y="321"/>
                </a:lnTo>
                <a:lnTo>
                  <a:pt x="237" y="325"/>
                </a:lnTo>
                <a:lnTo>
                  <a:pt x="237" y="355"/>
                </a:lnTo>
                <a:lnTo>
                  <a:pt x="239" y="355"/>
                </a:lnTo>
                <a:lnTo>
                  <a:pt x="239" y="368"/>
                </a:lnTo>
                <a:lnTo>
                  <a:pt x="239" y="368"/>
                </a:lnTo>
                <a:lnTo>
                  <a:pt x="239" y="369"/>
                </a:lnTo>
                <a:lnTo>
                  <a:pt x="239" y="369"/>
                </a:lnTo>
                <a:lnTo>
                  <a:pt x="239" y="373"/>
                </a:lnTo>
                <a:lnTo>
                  <a:pt x="239" y="381"/>
                </a:lnTo>
                <a:lnTo>
                  <a:pt x="239" y="395"/>
                </a:lnTo>
                <a:lnTo>
                  <a:pt x="221" y="395"/>
                </a:lnTo>
                <a:lnTo>
                  <a:pt x="216" y="395"/>
                </a:lnTo>
                <a:lnTo>
                  <a:pt x="199" y="395"/>
                </a:lnTo>
                <a:lnTo>
                  <a:pt x="186" y="395"/>
                </a:lnTo>
                <a:lnTo>
                  <a:pt x="151" y="395"/>
                </a:lnTo>
                <a:lnTo>
                  <a:pt x="143" y="395"/>
                </a:lnTo>
                <a:lnTo>
                  <a:pt x="140" y="395"/>
                </a:lnTo>
                <a:lnTo>
                  <a:pt x="138" y="395"/>
                </a:lnTo>
                <a:lnTo>
                  <a:pt x="135" y="395"/>
                </a:lnTo>
                <a:lnTo>
                  <a:pt x="133" y="395"/>
                </a:lnTo>
                <a:lnTo>
                  <a:pt x="133" y="395"/>
                </a:lnTo>
                <a:lnTo>
                  <a:pt x="133" y="382"/>
                </a:lnTo>
                <a:lnTo>
                  <a:pt x="133" y="382"/>
                </a:lnTo>
                <a:lnTo>
                  <a:pt x="133" y="376"/>
                </a:lnTo>
                <a:lnTo>
                  <a:pt x="133" y="374"/>
                </a:lnTo>
                <a:lnTo>
                  <a:pt x="133" y="371"/>
                </a:lnTo>
                <a:lnTo>
                  <a:pt x="133" y="349"/>
                </a:lnTo>
                <a:lnTo>
                  <a:pt x="133" y="342"/>
                </a:lnTo>
                <a:lnTo>
                  <a:pt x="120" y="342"/>
                </a:lnTo>
                <a:lnTo>
                  <a:pt x="120" y="321"/>
                </a:lnTo>
                <a:lnTo>
                  <a:pt x="120" y="313"/>
                </a:lnTo>
                <a:lnTo>
                  <a:pt x="120" y="309"/>
                </a:lnTo>
                <a:lnTo>
                  <a:pt x="120" y="304"/>
                </a:lnTo>
                <a:lnTo>
                  <a:pt x="120" y="301"/>
                </a:lnTo>
                <a:lnTo>
                  <a:pt x="120" y="289"/>
                </a:lnTo>
                <a:lnTo>
                  <a:pt x="120" y="289"/>
                </a:lnTo>
                <a:lnTo>
                  <a:pt x="120" y="285"/>
                </a:lnTo>
                <a:lnTo>
                  <a:pt x="120" y="281"/>
                </a:lnTo>
                <a:lnTo>
                  <a:pt x="120" y="278"/>
                </a:lnTo>
                <a:lnTo>
                  <a:pt x="120" y="277"/>
                </a:lnTo>
                <a:lnTo>
                  <a:pt x="120" y="275"/>
                </a:lnTo>
                <a:lnTo>
                  <a:pt x="120" y="272"/>
                </a:lnTo>
                <a:lnTo>
                  <a:pt x="120" y="237"/>
                </a:lnTo>
                <a:lnTo>
                  <a:pt x="116" y="237"/>
                </a:lnTo>
                <a:lnTo>
                  <a:pt x="108" y="237"/>
                </a:lnTo>
                <a:lnTo>
                  <a:pt x="106" y="237"/>
                </a:lnTo>
                <a:lnTo>
                  <a:pt x="103" y="237"/>
                </a:lnTo>
                <a:lnTo>
                  <a:pt x="96" y="237"/>
                </a:lnTo>
                <a:lnTo>
                  <a:pt x="90" y="237"/>
                </a:lnTo>
                <a:lnTo>
                  <a:pt x="88" y="237"/>
                </a:lnTo>
                <a:lnTo>
                  <a:pt x="88" y="237"/>
                </a:lnTo>
                <a:lnTo>
                  <a:pt x="85" y="237"/>
                </a:lnTo>
                <a:lnTo>
                  <a:pt x="84" y="237"/>
                </a:lnTo>
                <a:lnTo>
                  <a:pt x="82" y="237"/>
                </a:lnTo>
                <a:lnTo>
                  <a:pt x="80" y="237"/>
                </a:lnTo>
                <a:lnTo>
                  <a:pt x="80" y="227"/>
                </a:lnTo>
                <a:lnTo>
                  <a:pt x="80" y="221"/>
                </a:lnTo>
                <a:lnTo>
                  <a:pt x="79" y="208"/>
                </a:lnTo>
                <a:lnTo>
                  <a:pt x="79" y="190"/>
                </a:lnTo>
                <a:lnTo>
                  <a:pt x="79" y="158"/>
                </a:lnTo>
                <a:lnTo>
                  <a:pt x="79" y="158"/>
                </a:lnTo>
                <a:lnTo>
                  <a:pt x="79" y="152"/>
                </a:lnTo>
                <a:lnTo>
                  <a:pt x="79" y="136"/>
                </a:lnTo>
                <a:lnTo>
                  <a:pt x="79" y="134"/>
                </a:lnTo>
                <a:lnTo>
                  <a:pt x="79" y="118"/>
                </a:lnTo>
                <a:lnTo>
                  <a:pt x="79" y="118"/>
                </a:lnTo>
                <a:lnTo>
                  <a:pt x="79" y="110"/>
                </a:lnTo>
                <a:lnTo>
                  <a:pt x="79" y="110"/>
                </a:lnTo>
                <a:lnTo>
                  <a:pt x="79" y="110"/>
                </a:lnTo>
                <a:lnTo>
                  <a:pt x="79" y="107"/>
                </a:lnTo>
                <a:lnTo>
                  <a:pt x="79" y="99"/>
                </a:lnTo>
                <a:lnTo>
                  <a:pt x="79" y="93"/>
                </a:lnTo>
                <a:lnTo>
                  <a:pt x="80" y="80"/>
                </a:lnTo>
                <a:lnTo>
                  <a:pt x="61" y="80"/>
                </a:lnTo>
                <a:lnTo>
                  <a:pt x="50" y="80"/>
                </a:lnTo>
                <a:lnTo>
                  <a:pt x="32" y="80"/>
                </a:lnTo>
                <a:lnTo>
                  <a:pt x="26" y="80"/>
                </a:lnTo>
                <a:lnTo>
                  <a:pt x="2" y="80"/>
                </a:lnTo>
                <a:lnTo>
                  <a:pt x="0" y="80"/>
                </a:lnTo>
                <a:lnTo>
                  <a:pt x="0" y="0"/>
                </a:lnTo>
                <a:lnTo>
                  <a:pt x="10" y="0"/>
                </a:lnTo>
                <a:lnTo>
                  <a:pt x="16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34" y="0"/>
                </a:lnTo>
                <a:lnTo>
                  <a:pt x="36" y="0"/>
                </a:lnTo>
                <a:lnTo>
                  <a:pt x="40" y="0"/>
                </a:lnTo>
                <a:lnTo>
                  <a:pt x="60" y="0"/>
                </a:lnTo>
                <a:lnTo>
                  <a:pt x="72" y="0"/>
                </a:lnTo>
                <a:lnTo>
                  <a:pt x="74" y="0"/>
                </a:lnTo>
                <a:lnTo>
                  <a:pt x="85" y="0"/>
                </a:lnTo>
                <a:lnTo>
                  <a:pt x="136" y="0"/>
                </a:lnTo>
                <a:lnTo>
                  <a:pt x="13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5" y="0"/>
                </a:lnTo>
                <a:lnTo>
                  <a:pt x="165" y="0"/>
                </a:lnTo>
                <a:lnTo>
                  <a:pt x="167" y="0"/>
                </a:lnTo>
                <a:lnTo>
                  <a:pt x="167" y="0"/>
                </a:lnTo>
                <a:lnTo>
                  <a:pt x="180" y="0"/>
                </a:lnTo>
                <a:lnTo>
                  <a:pt x="210" y="0"/>
                </a:lnTo>
                <a:lnTo>
                  <a:pt x="213" y="0"/>
                </a:lnTo>
                <a:lnTo>
                  <a:pt x="216" y="0"/>
                </a:lnTo>
                <a:lnTo>
                  <a:pt x="224" y="0"/>
                </a:lnTo>
                <a:lnTo>
                  <a:pt x="237" y="0"/>
                </a:lnTo>
                <a:close/>
              </a:path>
            </a:pathLst>
          </a:custGeom>
          <a:solidFill>
            <a:srgbClr val="6A9F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3"/>
          <p:cNvSpPr>
            <a:spLocks/>
          </p:cNvSpPr>
          <p:nvPr/>
        </p:nvSpPr>
        <p:spPr bwMode="auto">
          <a:xfrm>
            <a:off x="2319338" y="3500438"/>
            <a:ext cx="1262063" cy="504825"/>
          </a:xfrm>
          <a:custGeom>
            <a:avLst/>
            <a:gdLst/>
            <a:ahLst/>
            <a:cxnLst>
              <a:cxn ang="0">
                <a:pos x="635" y="80"/>
              </a:cxn>
              <a:cxn ang="0">
                <a:pos x="721" y="86"/>
              </a:cxn>
              <a:cxn ang="0">
                <a:pos x="753" y="101"/>
              </a:cxn>
              <a:cxn ang="0">
                <a:pos x="768" y="133"/>
              </a:cxn>
              <a:cxn ang="0">
                <a:pos x="781" y="160"/>
              </a:cxn>
              <a:cxn ang="0">
                <a:pos x="787" y="185"/>
              </a:cxn>
              <a:cxn ang="0">
                <a:pos x="795" y="230"/>
              </a:cxn>
              <a:cxn ang="0">
                <a:pos x="795" y="232"/>
              </a:cxn>
              <a:cxn ang="0">
                <a:pos x="793" y="232"/>
              </a:cxn>
              <a:cxn ang="0">
                <a:pos x="793" y="232"/>
              </a:cxn>
              <a:cxn ang="0">
                <a:pos x="793" y="233"/>
              </a:cxn>
              <a:cxn ang="0">
                <a:pos x="793" y="233"/>
              </a:cxn>
              <a:cxn ang="0">
                <a:pos x="793" y="233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5"/>
              </a:cxn>
              <a:cxn ang="0">
                <a:pos x="795" y="237"/>
              </a:cxn>
              <a:cxn ang="0">
                <a:pos x="795" y="237"/>
              </a:cxn>
              <a:cxn ang="0">
                <a:pos x="795" y="237"/>
              </a:cxn>
              <a:cxn ang="0">
                <a:pos x="795" y="238"/>
              </a:cxn>
              <a:cxn ang="0">
                <a:pos x="793" y="269"/>
              </a:cxn>
              <a:cxn ang="0">
                <a:pos x="771" y="278"/>
              </a:cxn>
              <a:cxn ang="0">
                <a:pos x="728" y="278"/>
              </a:cxn>
              <a:cxn ang="0">
                <a:pos x="713" y="313"/>
              </a:cxn>
              <a:cxn ang="0">
                <a:pos x="665" y="318"/>
              </a:cxn>
              <a:cxn ang="0">
                <a:pos x="635" y="317"/>
              </a:cxn>
              <a:cxn ang="0">
                <a:pos x="609" y="265"/>
              </a:cxn>
              <a:cxn ang="0">
                <a:pos x="574" y="254"/>
              </a:cxn>
              <a:cxn ang="0">
                <a:pos x="563" y="265"/>
              </a:cxn>
              <a:cxn ang="0">
                <a:pos x="553" y="272"/>
              </a:cxn>
              <a:cxn ang="0">
                <a:pos x="531" y="265"/>
              </a:cxn>
              <a:cxn ang="0">
                <a:pos x="515" y="254"/>
              </a:cxn>
              <a:cxn ang="0">
                <a:pos x="509" y="241"/>
              </a:cxn>
              <a:cxn ang="0">
                <a:pos x="489" y="213"/>
              </a:cxn>
              <a:cxn ang="0">
                <a:pos x="477" y="211"/>
              </a:cxn>
              <a:cxn ang="0">
                <a:pos x="440" y="213"/>
              </a:cxn>
              <a:cxn ang="0">
                <a:pos x="397" y="219"/>
              </a:cxn>
              <a:cxn ang="0">
                <a:pos x="397" y="238"/>
              </a:cxn>
              <a:cxn ang="0">
                <a:pos x="336" y="238"/>
              </a:cxn>
              <a:cxn ang="0">
                <a:pos x="331" y="221"/>
              </a:cxn>
              <a:cxn ang="0">
                <a:pos x="331" y="206"/>
              </a:cxn>
              <a:cxn ang="0">
                <a:pos x="265" y="200"/>
              </a:cxn>
              <a:cxn ang="0">
                <a:pos x="238" y="182"/>
              </a:cxn>
              <a:cxn ang="0">
                <a:pos x="222" y="160"/>
              </a:cxn>
              <a:cxn ang="0">
                <a:pos x="182" y="160"/>
              </a:cxn>
              <a:cxn ang="0">
                <a:pos x="158" y="110"/>
              </a:cxn>
              <a:cxn ang="0">
                <a:pos x="158" y="80"/>
              </a:cxn>
              <a:cxn ang="0">
                <a:pos x="97" y="80"/>
              </a:cxn>
              <a:cxn ang="0">
                <a:pos x="37" y="80"/>
              </a:cxn>
              <a:cxn ang="0">
                <a:pos x="0" y="49"/>
              </a:cxn>
              <a:cxn ang="0">
                <a:pos x="19" y="1"/>
              </a:cxn>
              <a:cxn ang="0">
                <a:pos x="46" y="1"/>
              </a:cxn>
              <a:cxn ang="0">
                <a:pos x="73" y="1"/>
              </a:cxn>
              <a:cxn ang="0">
                <a:pos x="121" y="1"/>
              </a:cxn>
              <a:cxn ang="0">
                <a:pos x="160" y="1"/>
              </a:cxn>
              <a:cxn ang="0">
                <a:pos x="198" y="1"/>
              </a:cxn>
              <a:cxn ang="0">
                <a:pos x="270" y="1"/>
              </a:cxn>
              <a:cxn ang="0">
                <a:pos x="376" y="0"/>
              </a:cxn>
              <a:cxn ang="0">
                <a:pos x="475" y="0"/>
              </a:cxn>
              <a:cxn ang="0">
                <a:pos x="533" y="0"/>
              </a:cxn>
            </a:cxnLst>
            <a:rect l="0" t="0" r="r" b="b"/>
            <a:pathLst>
              <a:path w="795" h="318">
                <a:moveTo>
                  <a:pt x="624" y="0"/>
                </a:moveTo>
                <a:lnTo>
                  <a:pt x="635" y="0"/>
                </a:lnTo>
                <a:lnTo>
                  <a:pt x="635" y="22"/>
                </a:lnTo>
                <a:lnTo>
                  <a:pt x="635" y="49"/>
                </a:lnTo>
                <a:lnTo>
                  <a:pt x="635" y="73"/>
                </a:lnTo>
                <a:lnTo>
                  <a:pt x="635" y="80"/>
                </a:lnTo>
                <a:lnTo>
                  <a:pt x="635" y="80"/>
                </a:lnTo>
                <a:lnTo>
                  <a:pt x="661" y="80"/>
                </a:lnTo>
                <a:lnTo>
                  <a:pt x="669" y="80"/>
                </a:lnTo>
                <a:lnTo>
                  <a:pt x="683" y="80"/>
                </a:lnTo>
                <a:lnTo>
                  <a:pt x="721" y="80"/>
                </a:lnTo>
                <a:lnTo>
                  <a:pt x="721" y="86"/>
                </a:lnTo>
                <a:lnTo>
                  <a:pt x="728" y="86"/>
                </a:lnTo>
                <a:lnTo>
                  <a:pt x="728" y="94"/>
                </a:lnTo>
                <a:lnTo>
                  <a:pt x="737" y="94"/>
                </a:lnTo>
                <a:lnTo>
                  <a:pt x="747" y="94"/>
                </a:lnTo>
                <a:lnTo>
                  <a:pt x="747" y="101"/>
                </a:lnTo>
                <a:lnTo>
                  <a:pt x="753" y="101"/>
                </a:lnTo>
                <a:lnTo>
                  <a:pt x="753" y="120"/>
                </a:lnTo>
                <a:lnTo>
                  <a:pt x="771" y="120"/>
                </a:lnTo>
                <a:lnTo>
                  <a:pt x="774" y="120"/>
                </a:lnTo>
                <a:lnTo>
                  <a:pt x="774" y="126"/>
                </a:lnTo>
                <a:lnTo>
                  <a:pt x="768" y="126"/>
                </a:lnTo>
                <a:lnTo>
                  <a:pt x="768" y="133"/>
                </a:lnTo>
                <a:lnTo>
                  <a:pt x="774" y="133"/>
                </a:lnTo>
                <a:lnTo>
                  <a:pt x="774" y="139"/>
                </a:lnTo>
                <a:lnTo>
                  <a:pt x="781" y="139"/>
                </a:lnTo>
                <a:lnTo>
                  <a:pt x="781" y="145"/>
                </a:lnTo>
                <a:lnTo>
                  <a:pt x="781" y="158"/>
                </a:lnTo>
                <a:lnTo>
                  <a:pt x="781" y="160"/>
                </a:lnTo>
                <a:lnTo>
                  <a:pt x="781" y="160"/>
                </a:lnTo>
                <a:lnTo>
                  <a:pt x="781" y="163"/>
                </a:lnTo>
                <a:lnTo>
                  <a:pt x="781" y="166"/>
                </a:lnTo>
                <a:lnTo>
                  <a:pt x="787" y="166"/>
                </a:lnTo>
                <a:lnTo>
                  <a:pt x="787" y="179"/>
                </a:lnTo>
                <a:lnTo>
                  <a:pt x="787" y="185"/>
                </a:lnTo>
                <a:lnTo>
                  <a:pt x="793" y="185"/>
                </a:lnTo>
                <a:lnTo>
                  <a:pt x="793" y="190"/>
                </a:lnTo>
                <a:lnTo>
                  <a:pt x="795" y="200"/>
                </a:lnTo>
                <a:lnTo>
                  <a:pt x="793" y="217"/>
                </a:lnTo>
                <a:lnTo>
                  <a:pt x="795" y="229"/>
                </a:lnTo>
                <a:lnTo>
                  <a:pt x="795" y="230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5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2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3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3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5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7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5" y="238"/>
                </a:lnTo>
                <a:lnTo>
                  <a:pt x="793" y="243"/>
                </a:lnTo>
                <a:lnTo>
                  <a:pt x="793" y="253"/>
                </a:lnTo>
                <a:lnTo>
                  <a:pt x="793" y="257"/>
                </a:lnTo>
                <a:lnTo>
                  <a:pt x="793" y="269"/>
                </a:lnTo>
                <a:lnTo>
                  <a:pt x="793" y="275"/>
                </a:lnTo>
                <a:lnTo>
                  <a:pt x="793" y="278"/>
                </a:lnTo>
                <a:lnTo>
                  <a:pt x="793" y="278"/>
                </a:lnTo>
                <a:lnTo>
                  <a:pt x="784" y="278"/>
                </a:lnTo>
                <a:lnTo>
                  <a:pt x="774" y="278"/>
                </a:lnTo>
                <a:lnTo>
                  <a:pt x="771" y="278"/>
                </a:lnTo>
                <a:lnTo>
                  <a:pt x="758" y="278"/>
                </a:lnTo>
                <a:lnTo>
                  <a:pt x="753" y="278"/>
                </a:lnTo>
                <a:lnTo>
                  <a:pt x="749" y="278"/>
                </a:lnTo>
                <a:lnTo>
                  <a:pt x="737" y="278"/>
                </a:lnTo>
                <a:lnTo>
                  <a:pt x="733" y="278"/>
                </a:lnTo>
                <a:lnTo>
                  <a:pt x="728" y="278"/>
                </a:lnTo>
                <a:lnTo>
                  <a:pt x="718" y="278"/>
                </a:lnTo>
                <a:lnTo>
                  <a:pt x="713" y="278"/>
                </a:lnTo>
                <a:lnTo>
                  <a:pt x="713" y="304"/>
                </a:lnTo>
                <a:lnTo>
                  <a:pt x="713" y="305"/>
                </a:lnTo>
                <a:lnTo>
                  <a:pt x="713" y="307"/>
                </a:lnTo>
                <a:lnTo>
                  <a:pt x="713" y="313"/>
                </a:lnTo>
                <a:lnTo>
                  <a:pt x="713" y="315"/>
                </a:lnTo>
                <a:lnTo>
                  <a:pt x="713" y="318"/>
                </a:lnTo>
                <a:lnTo>
                  <a:pt x="694" y="318"/>
                </a:lnTo>
                <a:lnTo>
                  <a:pt x="693" y="318"/>
                </a:lnTo>
                <a:lnTo>
                  <a:pt x="665" y="318"/>
                </a:lnTo>
                <a:lnTo>
                  <a:pt x="665" y="318"/>
                </a:lnTo>
                <a:lnTo>
                  <a:pt x="656" y="318"/>
                </a:lnTo>
                <a:lnTo>
                  <a:pt x="645" y="318"/>
                </a:lnTo>
                <a:lnTo>
                  <a:pt x="643" y="318"/>
                </a:lnTo>
                <a:lnTo>
                  <a:pt x="635" y="318"/>
                </a:lnTo>
                <a:lnTo>
                  <a:pt x="635" y="318"/>
                </a:lnTo>
                <a:lnTo>
                  <a:pt x="635" y="317"/>
                </a:lnTo>
                <a:lnTo>
                  <a:pt x="635" y="312"/>
                </a:lnTo>
                <a:lnTo>
                  <a:pt x="635" y="286"/>
                </a:lnTo>
                <a:lnTo>
                  <a:pt x="635" y="265"/>
                </a:lnTo>
                <a:lnTo>
                  <a:pt x="614" y="265"/>
                </a:lnTo>
                <a:lnTo>
                  <a:pt x="613" y="265"/>
                </a:lnTo>
                <a:lnTo>
                  <a:pt x="609" y="265"/>
                </a:lnTo>
                <a:lnTo>
                  <a:pt x="609" y="265"/>
                </a:lnTo>
                <a:lnTo>
                  <a:pt x="595" y="265"/>
                </a:lnTo>
                <a:lnTo>
                  <a:pt x="595" y="253"/>
                </a:lnTo>
                <a:lnTo>
                  <a:pt x="589" y="253"/>
                </a:lnTo>
                <a:lnTo>
                  <a:pt x="589" y="254"/>
                </a:lnTo>
                <a:lnTo>
                  <a:pt x="574" y="254"/>
                </a:lnTo>
                <a:lnTo>
                  <a:pt x="569" y="254"/>
                </a:lnTo>
                <a:lnTo>
                  <a:pt x="569" y="261"/>
                </a:lnTo>
                <a:lnTo>
                  <a:pt x="569" y="265"/>
                </a:lnTo>
                <a:lnTo>
                  <a:pt x="569" y="265"/>
                </a:lnTo>
                <a:lnTo>
                  <a:pt x="563" y="265"/>
                </a:lnTo>
                <a:lnTo>
                  <a:pt x="563" y="265"/>
                </a:lnTo>
                <a:lnTo>
                  <a:pt x="563" y="267"/>
                </a:lnTo>
                <a:lnTo>
                  <a:pt x="563" y="272"/>
                </a:lnTo>
                <a:lnTo>
                  <a:pt x="555" y="272"/>
                </a:lnTo>
                <a:lnTo>
                  <a:pt x="555" y="272"/>
                </a:lnTo>
                <a:lnTo>
                  <a:pt x="553" y="272"/>
                </a:lnTo>
                <a:lnTo>
                  <a:pt x="553" y="272"/>
                </a:lnTo>
                <a:lnTo>
                  <a:pt x="549" y="272"/>
                </a:lnTo>
                <a:lnTo>
                  <a:pt x="549" y="265"/>
                </a:lnTo>
                <a:lnTo>
                  <a:pt x="541" y="265"/>
                </a:lnTo>
                <a:lnTo>
                  <a:pt x="541" y="265"/>
                </a:lnTo>
                <a:lnTo>
                  <a:pt x="541" y="265"/>
                </a:lnTo>
                <a:lnTo>
                  <a:pt x="531" y="265"/>
                </a:lnTo>
                <a:lnTo>
                  <a:pt x="529" y="265"/>
                </a:lnTo>
                <a:lnTo>
                  <a:pt x="529" y="256"/>
                </a:lnTo>
                <a:lnTo>
                  <a:pt x="515" y="256"/>
                </a:lnTo>
                <a:lnTo>
                  <a:pt x="515" y="256"/>
                </a:lnTo>
                <a:lnTo>
                  <a:pt x="515" y="254"/>
                </a:lnTo>
                <a:lnTo>
                  <a:pt x="515" y="254"/>
                </a:lnTo>
                <a:lnTo>
                  <a:pt x="515" y="253"/>
                </a:lnTo>
                <a:lnTo>
                  <a:pt x="513" y="253"/>
                </a:lnTo>
                <a:lnTo>
                  <a:pt x="509" y="253"/>
                </a:lnTo>
                <a:lnTo>
                  <a:pt x="509" y="253"/>
                </a:lnTo>
                <a:lnTo>
                  <a:pt x="509" y="246"/>
                </a:lnTo>
                <a:lnTo>
                  <a:pt x="509" y="241"/>
                </a:lnTo>
                <a:lnTo>
                  <a:pt x="509" y="225"/>
                </a:lnTo>
                <a:lnTo>
                  <a:pt x="502" y="225"/>
                </a:lnTo>
                <a:lnTo>
                  <a:pt x="499" y="225"/>
                </a:lnTo>
                <a:lnTo>
                  <a:pt x="496" y="225"/>
                </a:lnTo>
                <a:lnTo>
                  <a:pt x="496" y="213"/>
                </a:lnTo>
                <a:lnTo>
                  <a:pt x="489" y="213"/>
                </a:lnTo>
                <a:lnTo>
                  <a:pt x="483" y="213"/>
                </a:lnTo>
                <a:lnTo>
                  <a:pt x="483" y="206"/>
                </a:lnTo>
                <a:lnTo>
                  <a:pt x="477" y="206"/>
                </a:lnTo>
                <a:lnTo>
                  <a:pt x="477" y="208"/>
                </a:lnTo>
                <a:lnTo>
                  <a:pt x="477" y="209"/>
                </a:lnTo>
                <a:lnTo>
                  <a:pt x="477" y="211"/>
                </a:lnTo>
                <a:lnTo>
                  <a:pt x="477" y="213"/>
                </a:lnTo>
                <a:lnTo>
                  <a:pt x="473" y="213"/>
                </a:lnTo>
                <a:lnTo>
                  <a:pt x="469" y="213"/>
                </a:lnTo>
                <a:lnTo>
                  <a:pt x="464" y="213"/>
                </a:lnTo>
                <a:lnTo>
                  <a:pt x="448" y="213"/>
                </a:lnTo>
                <a:lnTo>
                  <a:pt x="440" y="213"/>
                </a:lnTo>
                <a:lnTo>
                  <a:pt x="438" y="213"/>
                </a:lnTo>
                <a:lnTo>
                  <a:pt x="435" y="213"/>
                </a:lnTo>
                <a:lnTo>
                  <a:pt x="409" y="213"/>
                </a:lnTo>
                <a:lnTo>
                  <a:pt x="400" y="213"/>
                </a:lnTo>
                <a:lnTo>
                  <a:pt x="397" y="213"/>
                </a:lnTo>
                <a:lnTo>
                  <a:pt x="397" y="219"/>
                </a:lnTo>
                <a:lnTo>
                  <a:pt x="397" y="233"/>
                </a:lnTo>
                <a:lnTo>
                  <a:pt x="397" y="235"/>
                </a:lnTo>
                <a:lnTo>
                  <a:pt x="397" y="237"/>
                </a:lnTo>
                <a:lnTo>
                  <a:pt x="397" y="237"/>
                </a:lnTo>
                <a:lnTo>
                  <a:pt x="397" y="238"/>
                </a:lnTo>
                <a:lnTo>
                  <a:pt x="397" y="238"/>
                </a:lnTo>
                <a:lnTo>
                  <a:pt x="379" y="238"/>
                </a:lnTo>
                <a:lnTo>
                  <a:pt x="369" y="238"/>
                </a:lnTo>
                <a:lnTo>
                  <a:pt x="353" y="238"/>
                </a:lnTo>
                <a:lnTo>
                  <a:pt x="342" y="238"/>
                </a:lnTo>
                <a:lnTo>
                  <a:pt x="337" y="238"/>
                </a:lnTo>
                <a:lnTo>
                  <a:pt x="336" y="238"/>
                </a:lnTo>
                <a:lnTo>
                  <a:pt x="336" y="238"/>
                </a:lnTo>
                <a:lnTo>
                  <a:pt x="336" y="238"/>
                </a:lnTo>
                <a:lnTo>
                  <a:pt x="331" y="238"/>
                </a:lnTo>
                <a:lnTo>
                  <a:pt x="331" y="221"/>
                </a:lnTo>
                <a:lnTo>
                  <a:pt x="331" y="221"/>
                </a:lnTo>
                <a:lnTo>
                  <a:pt x="331" y="221"/>
                </a:lnTo>
                <a:lnTo>
                  <a:pt x="331" y="219"/>
                </a:lnTo>
                <a:lnTo>
                  <a:pt x="331" y="219"/>
                </a:lnTo>
                <a:lnTo>
                  <a:pt x="331" y="216"/>
                </a:lnTo>
                <a:lnTo>
                  <a:pt x="331" y="213"/>
                </a:lnTo>
                <a:lnTo>
                  <a:pt x="331" y="206"/>
                </a:lnTo>
                <a:lnTo>
                  <a:pt x="331" y="206"/>
                </a:lnTo>
                <a:lnTo>
                  <a:pt x="331" y="200"/>
                </a:lnTo>
                <a:lnTo>
                  <a:pt x="318" y="200"/>
                </a:lnTo>
                <a:lnTo>
                  <a:pt x="317" y="200"/>
                </a:lnTo>
                <a:lnTo>
                  <a:pt x="317" y="200"/>
                </a:lnTo>
                <a:lnTo>
                  <a:pt x="315" y="200"/>
                </a:lnTo>
                <a:lnTo>
                  <a:pt x="265" y="200"/>
                </a:lnTo>
                <a:lnTo>
                  <a:pt x="256" y="200"/>
                </a:lnTo>
                <a:lnTo>
                  <a:pt x="238" y="200"/>
                </a:lnTo>
                <a:lnTo>
                  <a:pt x="238" y="198"/>
                </a:lnTo>
                <a:lnTo>
                  <a:pt x="238" y="195"/>
                </a:lnTo>
                <a:lnTo>
                  <a:pt x="238" y="184"/>
                </a:lnTo>
                <a:lnTo>
                  <a:pt x="238" y="182"/>
                </a:lnTo>
                <a:lnTo>
                  <a:pt x="238" y="179"/>
                </a:lnTo>
                <a:lnTo>
                  <a:pt x="238" y="176"/>
                </a:lnTo>
                <a:lnTo>
                  <a:pt x="238" y="160"/>
                </a:lnTo>
                <a:lnTo>
                  <a:pt x="225" y="160"/>
                </a:lnTo>
                <a:lnTo>
                  <a:pt x="225" y="160"/>
                </a:lnTo>
                <a:lnTo>
                  <a:pt x="222" y="160"/>
                </a:lnTo>
                <a:lnTo>
                  <a:pt x="221" y="160"/>
                </a:lnTo>
                <a:lnTo>
                  <a:pt x="221" y="160"/>
                </a:lnTo>
                <a:lnTo>
                  <a:pt x="213" y="160"/>
                </a:lnTo>
                <a:lnTo>
                  <a:pt x="206" y="160"/>
                </a:lnTo>
                <a:lnTo>
                  <a:pt x="184" y="160"/>
                </a:lnTo>
                <a:lnTo>
                  <a:pt x="182" y="160"/>
                </a:lnTo>
                <a:lnTo>
                  <a:pt x="158" y="160"/>
                </a:lnTo>
                <a:lnTo>
                  <a:pt x="158" y="133"/>
                </a:lnTo>
                <a:lnTo>
                  <a:pt x="158" y="120"/>
                </a:lnTo>
                <a:lnTo>
                  <a:pt x="158" y="120"/>
                </a:lnTo>
                <a:lnTo>
                  <a:pt x="158" y="113"/>
                </a:lnTo>
                <a:lnTo>
                  <a:pt x="158" y="110"/>
                </a:lnTo>
                <a:lnTo>
                  <a:pt x="158" y="96"/>
                </a:lnTo>
                <a:lnTo>
                  <a:pt x="158" y="94"/>
                </a:lnTo>
                <a:lnTo>
                  <a:pt x="158" y="91"/>
                </a:lnTo>
                <a:lnTo>
                  <a:pt x="158" y="88"/>
                </a:lnTo>
                <a:lnTo>
                  <a:pt x="158" y="80"/>
                </a:lnTo>
                <a:lnTo>
                  <a:pt x="158" y="80"/>
                </a:lnTo>
                <a:lnTo>
                  <a:pt x="137" y="80"/>
                </a:lnTo>
                <a:lnTo>
                  <a:pt x="133" y="80"/>
                </a:lnTo>
                <a:lnTo>
                  <a:pt x="117" y="80"/>
                </a:lnTo>
                <a:lnTo>
                  <a:pt x="115" y="80"/>
                </a:lnTo>
                <a:lnTo>
                  <a:pt x="99" y="80"/>
                </a:lnTo>
                <a:lnTo>
                  <a:pt x="97" y="80"/>
                </a:lnTo>
                <a:lnTo>
                  <a:pt x="65" y="80"/>
                </a:lnTo>
                <a:lnTo>
                  <a:pt x="65" y="80"/>
                </a:lnTo>
                <a:lnTo>
                  <a:pt x="64" y="80"/>
                </a:lnTo>
                <a:lnTo>
                  <a:pt x="45" y="80"/>
                </a:lnTo>
                <a:lnTo>
                  <a:pt x="38" y="80"/>
                </a:lnTo>
                <a:lnTo>
                  <a:pt x="37" y="80"/>
                </a:lnTo>
                <a:lnTo>
                  <a:pt x="19" y="80"/>
                </a:lnTo>
                <a:lnTo>
                  <a:pt x="0" y="80"/>
                </a:lnTo>
                <a:lnTo>
                  <a:pt x="0" y="70"/>
                </a:lnTo>
                <a:lnTo>
                  <a:pt x="0" y="69"/>
                </a:lnTo>
                <a:lnTo>
                  <a:pt x="0" y="59"/>
                </a:lnTo>
                <a:lnTo>
                  <a:pt x="0" y="49"/>
                </a:lnTo>
                <a:lnTo>
                  <a:pt x="0" y="48"/>
                </a:lnTo>
                <a:lnTo>
                  <a:pt x="0" y="33"/>
                </a:lnTo>
                <a:lnTo>
                  <a:pt x="0" y="22"/>
                </a:lnTo>
                <a:lnTo>
                  <a:pt x="0" y="13"/>
                </a:lnTo>
                <a:lnTo>
                  <a:pt x="0" y="1"/>
                </a:lnTo>
                <a:lnTo>
                  <a:pt x="19" y="1"/>
                </a:lnTo>
                <a:lnTo>
                  <a:pt x="32" y="1"/>
                </a:lnTo>
                <a:lnTo>
                  <a:pt x="41" y="1"/>
                </a:lnTo>
                <a:lnTo>
                  <a:pt x="43" y="1"/>
                </a:lnTo>
                <a:lnTo>
                  <a:pt x="43" y="1"/>
                </a:lnTo>
                <a:lnTo>
                  <a:pt x="45" y="1"/>
                </a:lnTo>
                <a:lnTo>
                  <a:pt x="46" y="1"/>
                </a:lnTo>
                <a:lnTo>
                  <a:pt x="51" y="1"/>
                </a:lnTo>
                <a:lnTo>
                  <a:pt x="53" y="1"/>
                </a:lnTo>
                <a:lnTo>
                  <a:pt x="54" y="1"/>
                </a:lnTo>
                <a:lnTo>
                  <a:pt x="56" y="1"/>
                </a:lnTo>
                <a:lnTo>
                  <a:pt x="56" y="1"/>
                </a:lnTo>
                <a:lnTo>
                  <a:pt x="73" y="1"/>
                </a:lnTo>
                <a:lnTo>
                  <a:pt x="81" y="1"/>
                </a:lnTo>
                <a:lnTo>
                  <a:pt x="85" y="1"/>
                </a:lnTo>
                <a:lnTo>
                  <a:pt x="102" y="1"/>
                </a:lnTo>
                <a:lnTo>
                  <a:pt x="109" y="1"/>
                </a:lnTo>
                <a:lnTo>
                  <a:pt x="115" y="1"/>
                </a:lnTo>
                <a:lnTo>
                  <a:pt x="121" y="1"/>
                </a:lnTo>
                <a:lnTo>
                  <a:pt x="128" y="1"/>
                </a:lnTo>
                <a:lnTo>
                  <a:pt x="129" y="1"/>
                </a:lnTo>
                <a:lnTo>
                  <a:pt x="137" y="1"/>
                </a:lnTo>
                <a:lnTo>
                  <a:pt x="142" y="1"/>
                </a:lnTo>
                <a:lnTo>
                  <a:pt x="144" y="1"/>
                </a:lnTo>
                <a:lnTo>
                  <a:pt x="160" y="1"/>
                </a:lnTo>
                <a:lnTo>
                  <a:pt x="165" y="1"/>
                </a:lnTo>
                <a:lnTo>
                  <a:pt x="166" y="1"/>
                </a:lnTo>
                <a:lnTo>
                  <a:pt x="169" y="1"/>
                </a:lnTo>
                <a:lnTo>
                  <a:pt x="192" y="1"/>
                </a:lnTo>
                <a:lnTo>
                  <a:pt x="198" y="1"/>
                </a:lnTo>
                <a:lnTo>
                  <a:pt x="198" y="1"/>
                </a:lnTo>
                <a:lnTo>
                  <a:pt x="200" y="1"/>
                </a:lnTo>
                <a:lnTo>
                  <a:pt x="209" y="1"/>
                </a:lnTo>
                <a:lnTo>
                  <a:pt x="256" y="1"/>
                </a:lnTo>
                <a:lnTo>
                  <a:pt x="256" y="1"/>
                </a:lnTo>
                <a:lnTo>
                  <a:pt x="267" y="1"/>
                </a:lnTo>
                <a:lnTo>
                  <a:pt x="270" y="1"/>
                </a:lnTo>
                <a:lnTo>
                  <a:pt x="278" y="1"/>
                </a:lnTo>
                <a:lnTo>
                  <a:pt x="285" y="1"/>
                </a:lnTo>
                <a:lnTo>
                  <a:pt x="289" y="1"/>
                </a:lnTo>
                <a:lnTo>
                  <a:pt x="345" y="0"/>
                </a:lnTo>
                <a:lnTo>
                  <a:pt x="368" y="0"/>
                </a:lnTo>
                <a:lnTo>
                  <a:pt x="376" y="0"/>
                </a:lnTo>
                <a:lnTo>
                  <a:pt x="385" y="0"/>
                </a:lnTo>
                <a:lnTo>
                  <a:pt x="385" y="0"/>
                </a:lnTo>
                <a:lnTo>
                  <a:pt x="393" y="0"/>
                </a:lnTo>
                <a:lnTo>
                  <a:pt x="405" y="0"/>
                </a:lnTo>
                <a:lnTo>
                  <a:pt x="469" y="0"/>
                </a:lnTo>
                <a:lnTo>
                  <a:pt x="475" y="0"/>
                </a:lnTo>
                <a:lnTo>
                  <a:pt x="475" y="0"/>
                </a:lnTo>
                <a:lnTo>
                  <a:pt x="477" y="0"/>
                </a:lnTo>
                <a:lnTo>
                  <a:pt x="486" y="0"/>
                </a:lnTo>
                <a:lnTo>
                  <a:pt x="509" y="0"/>
                </a:lnTo>
                <a:lnTo>
                  <a:pt x="517" y="0"/>
                </a:lnTo>
                <a:lnTo>
                  <a:pt x="533" y="0"/>
                </a:lnTo>
                <a:lnTo>
                  <a:pt x="541" y="0"/>
                </a:lnTo>
                <a:lnTo>
                  <a:pt x="579" y="0"/>
                </a:lnTo>
                <a:lnTo>
                  <a:pt x="601" y="0"/>
                </a:lnTo>
                <a:lnTo>
                  <a:pt x="624" y="0"/>
                </a:lnTo>
                <a:close/>
              </a:path>
            </a:pathLst>
          </a:custGeom>
          <a:solidFill>
            <a:srgbClr val="8C4A3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Freeform 54"/>
          <p:cNvSpPr>
            <a:spLocks/>
          </p:cNvSpPr>
          <p:nvPr/>
        </p:nvSpPr>
        <p:spPr bwMode="auto">
          <a:xfrm>
            <a:off x="5473701" y="4943476"/>
            <a:ext cx="122238" cy="169863"/>
          </a:xfrm>
          <a:custGeom>
            <a:avLst/>
            <a:gdLst/>
            <a:ahLst/>
            <a:cxnLst>
              <a:cxn ang="0">
                <a:pos x="77" y="3"/>
              </a:cxn>
              <a:cxn ang="0">
                <a:pos x="77" y="9"/>
              </a:cxn>
              <a:cxn ang="0">
                <a:pos x="75" y="25"/>
              </a:cxn>
              <a:cxn ang="0">
                <a:pos x="70" y="25"/>
              </a:cxn>
              <a:cxn ang="0">
                <a:pos x="61" y="43"/>
              </a:cxn>
              <a:cxn ang="0">
                <a:pos x="64" y="43"/>
              </a:cxn>
              <a:cxn ang="0">
                <a:pos x="66" y="43"/>
              </a:cxn>
              <a:cxn ang="0">
                <a:pos x="66" y="46"/>
              </a:cxn>
              <a:cxn ang="0">
                <a:pos x="66" y="52"/>
              </a:cxn>
              <a:cxn ang="0">
                <a:pos x="66" y="54"/>
              </a:cxn>
              <a:cxn ang="0">
                <a:pos x="74" y="51"/>
              </a:cxn>
              <a:cxn ang="0">
                <a:pos x="74" y="56"/>
              </a:cxn>
              <a:cxn ang="0">
                <a:pos x="74" y="60"/>
              </a:cxn>
              <a:cxn ang="0">
                <a:pos x="75" y="64"/>
              </a:cxn>
              <a:cxn ang="0">
                <a:pos x="74" y="72"/>
              </a:cxn>
              <a:cxn ang="0">
                <a:pos x="74" y="78"/>
              </a:cxn>
              <a:cxn ang="0">
                <a:pos x="74" y="78"/>
              </a:cxn>
              <a:cxn ang="0">
                <a:pos x="72" y="78"/>
              </a:cxn>
              <a:cxn ang="0">
                <a:pos x="59" y="102"/>
              </a:cxn>
              <a:cxn ang="0">
                <a:pos x="59" y="104"/>
              </a:cxn>
              <a:cxn ang="0">
                <a:pos x="51" y="104"/>
              </a:cxn>
              <a:cxn ang="0">
                <a:pos x="50" y="105"/>
              </a:cxn>
              <a:cxn ang="0">
                <a:pos x="29" y="105"/>
              </a:cxn>
              <a:cxn ang="0">
                <a:pos x="22" y="105"/>
              </a:cxn>
              <a:cxn ang="0">
                <a:pos x="14" y="107"/>
              </a:cxn>
              <a:cxn ang="0">
                <a:pos x="10" y="107"/>
              </a:cxn>
              <a:cxn ang="0">
                <a:pos x="2" y="92"/>
              </a:cxn>
              <a:cxn ang="0">
                <a:pos x="2" y="81"/>
              </a:cxn>
              <a:cxn ang="0">
                <a:pos x="2" y="81"/>
              </a:cxn>
              <a:cxn ang="0">
                <a:pos x="3" y="65"/>
              </a:cxn>
              <a:cxn ang="0">
                <a:pos x="3" y="59"/>
              </a:cxn>
              <a:cxn ang="0">
                <a:pos x="3" y="49"/>
              </a:cxn>
              <a:cxn ang="0">
                <a:pos x="3" y="49"/>
              </a:cxn>
              <a:cxn ang="0">
                <a:pos x="3" y="41"/>
              </a:cxn>
              <a:cxn ang="0">
                <a:pos x="3" y="40"/>
              </a:cxn>
              <a:cxn ang="0">
                <a:pos x="3" y="35"/>
              </a:cxn>
              <a:cxn ang="0">
                <a:pos x="3" y="27"/>
              </a:cxn>
              <a:cxn ang="0">
                <a:pos x="10" y="4"/>
              </a:cxn>
              <a:cxn ang="0">
                <a:pos x="14" y="4"/>
              </a:cxn>
              <a:cxn ang="0">
                <a:pos x="24" y="4"/>
              </a:cxn>
              <a:cxn ang="0">
                <a:pos x="32" y="1"/>
              </a:cxn>
              <a:cxn ang="0">
                <a:pos x="37" y="0"/>
              </a:cxn>
              <a:cxn ang="0">
                <a:pos x="50" y="0"/>
              </a:cxn>
              <a:cxn ang="0">
                <a:pos x="66" y="0"/>
              </a:cxn>
              <a:cxn ang="0">
                <a:pos x="75" y="0"/>
              </a:cxn>
            </a:cxnLst>
            <a:rect l="0" t="0" r="r" b="b"/>
            <a:pathLst>
              <a:path w="77" h="107">
                <a:moveTo>
                  <a:pt x="77" y="0"/>
                </a:moveTo>
                <a:lnTo>
                  <a:pt x="77" y="3"/>
                </a:lnTo>
                <a:lnTo>
                  <a:pt x="77" y="3"/>
                </a:lnTo>
                <a:lnTo>
                  <a:pt x="77" y="6"/>
                </a:lnTo>
                <a:lnTo>
                  <a:pt x="77" y="8"/>
                </a:lnTo>
                <a:lnTo>
                  <a:pt x="77" y="9"/>
                </a:lnTo>
                <a:lnTo>
                  <a:pt x="77" y="14"/>
                </a:lnTo>
                <a:lnTo>
                  <a:pt x="75" y="16"/>
                </a:lnTo>
                <a:lnTo>
                  <a:pt x="75" y="25"/>
                </a:lnTo>
                <a:lnTo>
                  <a:pt x="75" y="25"/>
                </a:lnTo>
                <a:lnTo>
                  <a:pt x="74" y="25"/>
                </a:lnTo>
                <a:lnTo>
                  <a:pt x="70" y="25"/>
                </a:lnTo>
                <a:lnTo>
                  <a:pt x="62" y="25"/>
                </a:lnTo>
                <a:lnTo>
                  <a:pt x="62" y="27"/>
                </a:lnTo>
                <a:lnTo>
                  <a:pt x="61" y="43"/>
                </a:lnTo>
                <a:lnTo>
                  <a:pt x="61" y="43"/>
                </a:lnTo>
                <a:lnTo>
                  <a:pt x="62" y="43"/>
                </a:lnTo>
                <a:lnTo>
                  <a:pt x="64" y="43"/>
                </a:lnTo>
                <a:lnTo>
                  <a:pt x="64" y="43"/>
                </a:lnTo>
                <a:lnTo>
                  <a:pt x="64" y="43"/>
                </a:lnTo>
                <a:lnTo>
                  <a:pt x="66" y="43"/>
                </a:lnTo>
                <a:lnTo>
                  <a:pt x="66" y="43"/>
                </a:lnTo>
                <a:lnTo>
                  <a:pt x="66" y="46"/>
                </a:lnTo>
                <a:lnTo>
                  <a:pt x="66" y="46"/>
                </a:lnTo>
                <a:lnTo>
                  <a:pt x="66" y="49"/>
                </a:lnTo>
                <a:lnTo>
                  <a:pt x="66" y="52"/>
                </a:lnTo>
                <a:lnTo>
                  <a:pt x="66" y="52"/>
                </a:lnTo>
                <a:lnTo>
                  <a:pt x="66" y="54"/>
                </a:lnTo>
                <a:lnTo>
                  <a:pt x="66" y="54"/>
                </a:lnTo>
                <a:lnTo>
                  <a:pt x="66" y="54"/>
                </a:lnTo>
                <a:lnTo>
                  <a:pt x="67" y="54"/>
                </a:lnTo>
                <a:lnTo>
                  <a:pt x="70" y="52"/>
                </a:lnTo>
                <a:lnTo>
                  <a:pt x="74" y="51"/>
                </a:lnTo>
                <a:lnTo>
                  <a:pt x="74" y="51"/>
                </a:lnTo>
                <a:lnTo>
                  <a:pt x="74" y="54"/>
                </a:lnTo>
                <a:lnTo>
                  <a:pt x="74" y="56"/>
                </a:lnTo>
                <a:lnTo>
                  <a:pt x="74" y="56"/>
                </a:lnTo>
                <a:lnTo>
                  <a:pt x="74" y="56"/>
                </a:lnTo>
                <a:lnTo>
                  <a:pt x="74" y="60"/>
                </a:lnTo>
                <a:lnTo>
                  <a:pt x="75" y="62"/>
                </a:lnTo>
                <a:lnTo>
                  <a:pt x="75" y="62"/>
                </a:lnTo>
                <a:lnTo>
                  <a:pt x="75" y="64"/>
                </a:lnTo>
                <a:lnTo>
                  <a:pt x="75" y="68"/>
                </a:lnTo>
                <a:lnTo>
                  <a:pt x="74" y="70"/>
                </a:lnTo>
                <a:lnTo>
                  <a:pt x="74" y="72"/>
                </a:lnTo>
                <a:lnTo>
                  <a:pt x="74" y="75"/>
                </a:lnTo>
                <a:lnTo>
                  <a:pt x="74" y="76"/>
                </a:lnTo>
                <a:lnTo>
                  <a:pt x="74" y="78"/>
                </a:lnTo>
                <a:lnTo>
                  <a:pt x="74" y="78"/>
                </a:lnTo>
                <a:lnTo>
                  <a:pt x="74" y="78"/>
                </a:lnTo>
                <a:lnTo>
                  <a:pt x="74" y="78"/>
                </a:lnTo>
                <a:lnTo>
                  <a:pt x="72" y="78"/>
                </a:lnTo>
                <a:lnTo>
                  <a:pt x="72" y="78"/>
                </a:lnTo>
                <a:lnTo>
                  <a:pt x="72" y="78"/>
                </a:lnTo>
                <a:lnTo>
                  <a:pt x="70" y="78"/>
                </a:lnTo>
                <a:lnTo>
                  <a:pt x="61" y="80"/>
                </a:lnTo>
                <a:lnTo>
                  <a:pt x="59" y="102"/>
                </a:lnTo>
                <a:lnTo>
                  <a:pt x="59" y="104"/>
                </a:lnTo>
                <a:lnTo>
                  <a:pt x="59" y="104"/>
                </a:lnTo>
                <a:lnTo>
                  <a:pt x="59" y="104"/>
                </a:lnTo>
                <a:lnTo>
                  <a:pt x="59" y="104"/>
                </a:lnTo>
                <a:lnTo>
                  <a:pt x="56" y="104"/>
                </a:lnTo>
                <a:lnTo>
                  <a:pt x="51" y="104"/>
                </a:lnTo>
                <a:lnTo>
                  <a:pt x="50" y="104"/>
                </a:lnTo>
                <a:lnTo>
                  <a:pt x="50" y="104"/>
                </a:lnTo>
                <a:lnTo>
                  <a:pt x="50" y="105"/>
                </a:lnTo>
                <a:lnTo>
                  <a:pt x="50" y="105"/>
                </a:lnTo>
                <a:lnTo>
                  <a:pt x="48" y="105"/>
                </a:lnTo>
                <a:lnTo>
                  <a:pt x="29" y="105"/>
                </a:lnTo>
                <a:lnTo>
                  <a:pt x="26" y="105"/>
                </a:lnTo>
                <a:lnTo>
                  <a:pt x="24" y="105"/>
                </a:lnTo>
                <a:lnTo>
                  <a:pt x="22" y="105"/>
                </a:lnTo>
                <a:lnTo>
                  <a:pt x="22" y="105"/>
                </a:lnTo>
                <a:lnTo>
                  <a:pt x="22" y="107"/>
                </a:lnTo>
                <a:lnTo>
                  <a:pt x="14" y="107"/>
                </a:lnTo>
                <a:lnTo>
                  <a:pt x="14" y="107"/>
                </a:lnTo>
                <a:lnTo>
                  <a:pt x="10" y="107"/>
                </a:lnTo>
                <a:lnTo>
                  <a:pt x="10" y="107"/>
                </a:lnTo>
                <a:lnTo>
                  <a:pt x="10" y="107"/>
                </a:lnTo>
                <a:lnTo>
                  <a:pt x="0" y="107"/>
                </a:lnTo>
                <a:lnTo>
                  <a:pt x="2" y="92"/>
                </a:lnTo>
                <a:lnTo>
                  <a:pt x="2" y="92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2" y="81"/>
                </a:lnTo>
                <a:lnTo>
                  <a:pt x="3" y="65"/>
                </a:lnTo>
                <a:lnTo>
                  <a:pt x="3" y="62"/>
                </a:lnTo>
                <a:lnTo>
                  <a:pt x="3" y="62"/>
                </a:lnTo>
                <a:lnTo>
                  <a:pt x="3" y="59"/>
                </a:lnTo>
                <a:lnTo>
                  <a:pt x="3" y="54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9"/>
                </a:lnTo>
                <a:lnTo>
                  <a:pt x="3" y="48"/>
                </a:lnTo>
                <a:lnTo>
                  <a:pt x="3" y="41"/>
                </a:lnTo>
                <a:lnTo>
                  <a:pt x="3" y="41"/>
                </a:lnTo>
                <a:lnTo>
                  <a:pt x="3" y="41"/>
                </a:lnTo>
                <a:lnTo>
                  <a:pt x="3" y="40"/>
                </a:lnTo>
                <a:lnTo>
                  <a:pt x="3" y="40"/>
                </a:lnTo>
                <a:lnTo>
                  <a:pt x="3" y="38"/>
                </a:lnTo>
                <a:lnTo>
                  <a:pt x="3" y="35"/>
                </a:lnTo>
                <a:lnTo>
                  <a:pt x="3" y="35"/>
                </a:lnTo>
                <a:lnTo>
                  <a:pt x="3" y="27"/>
                </a:lnTo>
                <a:lnTo>
                  <a:pt x="3" y="27"/>
                </a:lnTo>
                <a:lnTo>
                  <a:pt x="3" y="27"/>
                </a:lnTo>
                <a:lnTo>
                  <a:pt x="3" y="27"/>
                </a:lnTo>
                <a:lnTo>
                  <a:pt x="6" y="4"/>
                </a:lnTo>
                <a:lnTo>
                  <a:pt x="10" y="4"/>
                </a:lnTo>
                <a:lnTo>
                  <a:pt x="14" y="4"/>
                </a:lnTo>
                <a:lnTo>
                  <a:pt x="14" y="4"/>
                </a:lnTo>
                <a:lnTo>
                  <a:pt x="14" y="4"/>
                </a:lnTo>
                <a:lnTo>
                  <a:pt x="16" y="4"/>
                </a:lnTo>
                <a:lnTo>
                  <a:pt x="16" y="4"/>
                </a:lnTo>
                <a:lnTo>
                  <a:pt x="24" y="4"/>
                </a:lnTo>
                <a:lnTo>
                  <a:pt x="24" y="1"/>
                </a:lnTo>
                <a:lnTo>
                  <a:pt x="27" y="1"/>
                </a:lnTo>
                <a:lnTo>
                  <a:pt x="32" y="1"/>
                </a:lnTo>
                <a:lnTo>
                  <a:pt x="37" y="1"/>
                </a:lnTo>
                <a:lnTo>
                  <a:pt x="37" y="0"/>
                </a:lnTo>
                <a:lnTo>
                  <a:pt x="37" y="0"/>
                </a:lnTo>
                <a:lnTo>
                  <a:pt x="37" y="0"/>
                </a:lnTo>
                <a:lnTo>
                  <a:pt x="37" y="0"/>
                </a:lnTo>
                <a:lnTo>
                  <a:pt x="50" y="0"/>
                </a:lnTo>
                <a:lnTo>
                  <a:pt x="59" y="1"/>
                </a:lnTo>
                <a:lnTo>
                  <a:pt x="62" y="0"/>
                </a:lnTo>
                <a:lnTo>
                  <a:pt x="66" y="0"/>
                </a:lnTo>
                <a:lnTo>
                  <a:pt x="66" y="0"/>
                </a:lnTo>
                <a:lnTo>
                  <a:pt x="72" y="0"/>
                </a:lnTo>
                <a:lnTo>
                  <a:pt x="75" y="0"/>
                </a:lnTo>
                <a:lnTo>
                  <a:pt x="75" y="0"/>
                </a:lnTo>
                <a:lnTo>
                  <a:pt x="77" y="0"/>
                </a:lnTo>
                <a:close/>
              </a:path>
            </a:pathLst>
          </a:custGeom>
          <a:solidFill>
            <a:srgbClr val="9DD7F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55"/>
          <p:cNvSpPr>
            <a:spLocks/>
          </p:cNvSpPr>
          <p:nvPr/>
        </p:nvSpPr>
        <p:spPr bwMode="auto">
          <a:xfrm>
            <a:off x="2654301" y="5737226"/>
            <a:ext cx="261938" cy="490538"/>
          </a:xfrm>
          <a:custGeom>
            <a:avLst/>
            <a:gdLst/>
            <a:ahLst/>
            <a:cxnLst>
              <a:cxn ang="0">
                <a:pos x="154" y="7"/>
              </a:cxn>
              <a:cxn ang="0">
                <a:pos x="154" y="15"/>
              </a:cxn>
              <a:cxn ang="0">
                <a:pos x="154" y="23"/>
              </a:cxn>
              <a:cxn ang="0">
                <a:pos x="154" y="31"/>
              </a:cxn>
              <a:cxn ang="0">
                <a:pos x="154" y="39"/>
              </a:cxn>
              <a:cxn ang="0">
                <a:pos x="154" y="47"/>
              </a:cxn>
              <a:cxn ang="0">
                <a:pos x="154" y="55"/>
              </a:cxn>
              <a:cxn ang="0">
                <a:pos x="154" y="63"/>
              </a:cxn>
              <a:cxn ang="0">
                <a:pos x="154" y="79"/>
              </a:cxn>
              <a:cxn ang="0">
                <a:pos x="154" y="135"/>
              </a:cxn>
              <a:cxn ang="0">
                <a:pos x="154" y="143"/>
              </a:cxn>
              <a:cxn ang="0">
                <a:pos x="154" y="151"/>
              </a:cxn>
              <a:cxn ang="0">
                <a:pos x="158" y="154"/>
              </a:cxn>
              <a:cxn ang="0">
                <a:pos x="165" y="155"/>
              </a:cxn>
              <a:cxn ang="0">
                <a:pos x="165" y="163"/>
              </a:cxn>
              <a:cxn ang="0">
                <a:pos x="165" y="171"/>
              </a:cxn>
              <a:cxn ang="0">
                <a:pos x="165" y="179"/>
              </a:cxn>
              <a:cxn ang="0">
                <a:pos x="165" y="187"/>
              </a:cxn>
              <a:cxn ang="0">
                <a:pos x="165" y="195"/>
              </a:cxn>
              <a:cxn ang="0">
                <a:pos x="165" y="203"/>
              </a:cxn>
              <a:cxn ang="0">
                <a:pos x="165" y="211"/>
              </a:cxn>
              <a:cxn ang="0">
                <a:pos x="165" y="219"/>
              </a:cxn>
              <a:cxn ang="0">
                <a:pos x="165" y="227"/>
              </a:cxn>
              <a:cxn ang="0">
                <a:pos x="160" y="309"/>
              </a:cxn>
              <a:cxn ang="0">
                <a:pos x="114" y="309"/>
              </a:cxn>
              <a:cxn ang="0">
                <a:pos x="13" y="309"/>
              </a:cxn>
              <a:cxn ang="0">
                <a:pos x="13" y="245"/>
              </a:cxn>
              <a:cxn ang="0">
                <a:pos x="13" y="181"/>
              </a:cxn>
              <a:cxn ang="0">
                <a:pos x="10" y="154"/>
              </a:cxn>
              <a:cxn ang="0">
                <a:pos x="2" y="154"/>
              </a:cxn>
              <a:cxn ang="0">
                <a:pos x="0" y="127"/>
              </a:cxn>
              <a:cxn ang="0">
                <a:pos x="0" y="119"/>
              </a:cxn>
              <a:cxn ang="0">
                <a:pos x="0" y="111"/>
              </a:cxn>
              <a:cxn ang="0">
                <a:pos x="0" y="103"/>
              </a:cxn>
              <a:cxn ang="0">
                <a:pos x="0" y="95"/>
              </a:cxn>
              <a:cxn ang="0">
                <a:pos x="0" y="87"/>
              </a:cxn>
              <a:cxn ang="0">
                <a:pos x="0" y="79"/>
              </a:cxn>
              <a:cxn ang="0">
                <a:pos x="0" y="71"/>
              </a:cxn>
              <a:cxn ang="0">
                <a:pos x="0" y="63"/>
              </a:cxn>
              <a:cxn ang="0">
                <a:pos x="0" y="55"/>
              </a:cxn>
              <a:cxn ang="0">
                <a:pos x="0" y="47"/>
              </a:cxn>
              <a:cxn ang="0">
                <a:pos x="0" y="39"/>
              </a:cxn>
              <a:cxn ang="0">
                <a:pos x="0" y="31"/>
              </a:cxn>
              <a:cxn ang="0">
                <a:pos x="0" y="23"/>
              </a:cxn>
              <a:cxn ang="0">
                <a:pos x="0" y="15"/>
              </a:cxn>
              <a:cxn ang="0">
                <a:pos x="0" y="7"/>
              </a:cxn>
              <a:cxn ang="0">
                <a:pos x="2" y="0"/>
              </a:cxn>
              <a:cxn ang="0">
                <a:pos x="10" y="0"/>
              </a:cxn>
              <a:cxn ang="0">
                <a:pos x="18" y="0"/>
              </a:cxn>
              <a:cxn ang="0">
                <a:pos x="26" y="0"/>
              </a:cxn>
              <a:cxn ang="0">
                <a:pos x="34" y="0"/>
              </a:cxn>
              <a:cxn ang="0">
                <a:pos x="45" y="0"/>
              </a:cxn>
              <a:cxn ang="0">
                <a:pos x="80" y="0"/>
              </a:cxn>
              <a:cxn ang="0">
                <a:pos x="88" y="0"/>
              </a:cxn>
              <a:cxn ang="0">
                <a:pos x="96" y="0"/>
              </a:cxn>
              <a:cxn ang="0">
                <a:pos x="115" y="0"/>
              </a:cxn>
              <a:cxn ang="0">
                <a:pos x="142" y="0"/>
              </a:cxn>
              <a:cxn ang="0">
                <a:pos x="150" y="0"/>
              </a:cxn>
            </a:cxnLst>
            <a:rect l="0" t="0" r="r" b="b"/>
            <a:pathLst>
              <a:path w="165" h="309">
                <a:moveTo>
                  <a:pt x="154" y="0"/>
                </a:moveTo>
                <a:lnTo>
                  <a:pt x="154" y="2"/>
                </a:lnTo>
                <a:lnTo>
                  <a:pt x="154" y="3"/>
                </a:lnTo>
                <a:lnTo>
                  <a:pt x="154" y="5"/>
                </a:lnTo>
                <a:lnTo>
                  <a:pt x="154" y="7"/>
                </a:lnTo>
                <a:lnTo>
                  <a:pt x="154" y="8"/>
                </a:lnTo>
                <a:lnTo>
                  <a:pt x="154" y="10"/>
                </a:lnTo>
                <a:lnTo>
                  <a:pt x="154" y="11"/>
                </a:lnTo>
                <a:lnTo>
                  <a:pt x="154" y="13"/>
                </a:ln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4" y="24"/>
                </a:lnTo>
                <a:lnTo>
                  <a:pt x="154" y="26"/>
                </a:lnTo>
                <a:lnTo>
                  <a:pt x="154" y="27"/>
                </a:lnTo>
                <a:lnTo>
                  <a:pt x="154" y="29"/>
                </a:lnTo>
                <a:lnTo>
                  <a:pt x="154" y="31"/>
                </a:lnTo>
                <a:lnTo>
                  <a:pt x="154" y="32"/>
                </a:lnTo>
                <a:lnTo>
                  <a:pt x="154" y="34"/>
                </a:lnTo>
                <a:lnTo>
                  <a:pt x="154" y="35"/>
                </a:lnTo>
                <a:lnTo>
                  <a:pt x="154" y="37"/>
                </a:lnTo>
                <a:lnTo>
                  <a:pt x="154" y="39"/>
                </a:lnTo>
                <a:lnTo>
                  <a:pt x="154" y="40"/>
                </a:lnTo>
                <a:lnTo>
                  <a:pt x="154" y="42"/>
                </a:lnTo>
                <a:lnTo>
                  <a:pt x="154" y="43"/>
                </a:lnTo>
                <a:lnTo>
                  <a:pt x="154" y="45"/>
                </a:lnTo>
                <a:lnTo>
                  <a:pt x="154" y="47"/>
                </a:lnTo>
                <a:lnTo>
                  <a:pt x="154" y="48"/>
                </a:lnTo>
                <a:lnTo>
                  <a:pt x="154" y="50"/>
                </a:lnTo>
                <a:lnTo>
                  <a:pt x="154" y="51"/>
                </a:lnTo>
                <a:lnTo>
                  <a:pt x="154" y="53"/>
                </a:lnTo>
                <a:lnTo>
                  <a:pt x="154" y="55"/>
                </a:lnTo>
                <a:lnTo>
                  <a:pt x="154" y="56"/>
                </a:lnTo>
                <a:lnTo>
                  <a:pt x="154" y="58"/>
                </a:lnTo>
                <a:lnTo>
                  <a:pt x="154" y="59"/>
                </a:lnTo>
                <a:lnTo>
                  <a:pt x="154" y="61"/>
                </a:lnTo>
                <a:lnTo>
                  <a:pt x="154" y="63"/>
                </a:lnTo>
                <a:lnTo>
                  <a:pt x="154" y="64"/>
                </a:lnTo>
                <a:lnTo>
                  <a:pt x="154" y="66"/>
                </a:lnTo>
                <a:lnTo>
                  <a:pt x="154" y="75"/>
                </a:lnTo>
                <a:lnTo>
                  <a:pt x="154" y="77"/>
                </a:lnTo>
                <a:lnTo>
                  <a:pt x="154" y="79"/>
                </a:lnTo>
                <a:lnTo>
                  <a:pt x="154" y="91"/>
                </a:lnTo>
                <a:lnTo>
                  <a:pt x="154" y="125"/>
                </a:lnTo>
                <a:lnTo>
                  <a:pt x="154" y="131"/>
                </a:lnTo>
                <a:lnTo>
                  <a:pt x="154" y="133"/>
                </a:lnTo>
                <a:lnTo>
                  <a:pt x="154" y="135"/>
                </a:lnTo>
                <a:lnTo>
                  <a:pt x="154" y="136"/>
                </a:lnTo>
                <a:lnTo>
                  <a:pt x="154" y="138"/>
                </a:lnTo>
                <a:lnTo>
                  <a:pt x="154" y="139"/>
                </a:lnTo>
                <a:lnTo>
                  <a:pt x="154" y="141"/>
                </a:lnTo>
                <a:lnTo>
                  <a:pt x="154" y="143"/>
                </a:lnTo>
                <a:lnTo>
                  <a:pt x="154" y="144"/>
                </a:lnTo>
                <a:lnTo>
                  <a:pt x="154" y="146"/>
                </a:lnTo>
                <a:lnTo>
                  <a:pt x="154" y="147"/>
                </a:lnTo>
                <a:lnTo>
                  <a:pt x="154" y="149"/>
                </a:lnTo>
                <a:lnTo>
                  <a:pt x="154" y="151"/>
                </a:lnTo>
                <a:lnTo>
                  <a:pt x="154" y="152"/>
                </a:lnTo>
                <a:lnTo>
                  <a:pt x="154" y="154"/>
                </a:lnTo>
                <a:lnTo>
                  <a:pt x="155" y="154"/>
                </a:lnTo>
                <a:lnTo>
                  <a:pt x="157" y="154"/>
                </a:lnTo>
                <a:lnTo>
                  <a:pt x="158" y="154"/>
                </a:lnTo>
                <a:lnTo>
                  <a:pt x="160" y="154"/>
                </a:lnTo>
                <a:lnTo>
                  <a:pt x="162" y="154"/>
                </a:lnTo>
                <a:lnTo>
                  <a:pt x="163" y="154"/>
                </a:lnTo>
                <a:lnTo>
                  <a:pt x="165" y="154"/>
                </a:lnTo>
                <a:lnTo>
                  <a:pt x="165" y="155"/>
                </a:lnTo>
                <a:lnTo>
                  <a:pt x="165" y="157"/>
                </a:lnTo>
                <a:lnTo>
                  <a:pt x="165" y="159"/>
                </a:lnTo>
                <a:lnTo>
                  <a:pt x="165" y="160"/>
                </a:lnTo>
                <a:lnTo>
                  <a:pt x="165" y="162"/>
                </a:lnTo>
                <a:lnTo>
                  <a:pt x="165" y="163"/>
                </a:lnTo>
                <a:lnTo>
                  <a:pt x="165" y="165"/>
                </a:lnTo>
                <a:lnTo>
                  <a:pt x="165" y="167"/>
                </a:lnTo>
                <a:lnTo>
                  <a:pt x="165" y="168"/>
                </a:lnTo>
                <a:lnTo>
                  <a:pt x="165" y="170"/>
                </a:lnTo>
                <a:lnTo>
                  <a:pt x="165" y="171"/>
                </a:lnTo>
                <a:lnTo>
                  <a:pt x="165" y="173"/>
                </a:lnTo>
                <a:lnTo>
                  <a:pt x="165" y="175"/>
                </a:lnTo>
                <a:lnTo>
                  <a:pt x="165" y="176"/>
                </a:lnTo>
                <a:lnTo>
                  <a:pt x="165" y="178"/>
                </a:lnTo>
                <a:lnTo>
                  <a:pt x="165" y="179"/>
                </a:lnTo>
                <a:lnTo>
                  <a:pt x="165" y="181"/>
                </a:lnTo>
                <a:lnTo>
                  <a:pt x="165" y="183"/>
                </a:lnTo>
                <a:lnTo>
                  <a:pt x="165" y="184"/>
                </a:lnTo>
                <a:lnTo>
                  <a:pt x="165" y="186"/>
                </a:lnTo>
                <a:lnTo>
                  <a:pt x="165" y="187"/>
                </a:lnTo>
                <a:lnTo>
                  <a:pt x="165" y="189"/>
                </a:lnTo>
                <a:lnTo>
                  <a:pt x="165" y="191"/>
                </a:lnTo>
                <a:lnTo>
                  <a:pt x="165" y="192"/>
                </a:lnTo>
                <a:lnTo>
                  <a:pt x="165" y="194"/>
                </a:lnTo>
                <a:lnTo>
                  <a:pt x="165" y="195"/>
                </a:lnTo>
                <a:lnTo>
                  <a:pt x="165" y="197"/>
                </a:lnTo>
                <a:lnTo>
                  <a:pt x="165" y="199"/>
                </a:lnTo>
                <a:lnTo>
                  <a:pt x="165" y="200"/>
                </a:lnTo>
                <a:lnTo>
                  <a:pt x="165" y="202"/>
                </a:lnTo>
                <a:lnTo>
                  <a:pt x="165" y="203"/>
                </a:lnTo>
                <a:lnTo>
                  <a:pt x="165" y="205"/>
                </a:lnTo>
                <a:lnTo>
                  <a:pt x="165" y="207"/>
                </a:lnTo>
                <a:lnTo>
                  <a:pt x="165" y="208"/>
                </a:lnTo>
                <a:lnTo>
                  <a:pt x="165" y="210"/>
                </a:lnTo>
                <a:lnTo>
                  <a:pt x="165" y="211"/>
                </a:lnTo>
                <a:lnTo>
                  <a:pt x="165" y="213"/>
                </a:lnTo>
                <a:lnTo>
                  <a:pt x="165" y="215"/>
                </a:lnTo>
                <a:lnTo>
                  <a:pt x="165" y="216"/>
                </a:lnTo>
                <a:lnTo>
                  <a:pt x="165" y="218"/>
                </a:lnTo>
                <a:lnTo>
                  <a:pt x="165" y="219"/>
                </a:lnTo>
                <a:lnTo>
                  <a:pt x="165" y="221"/>
                </a:lnTo>
                <a:lnTo>
                  <a:pt x="165" y="223"/>
                </a:lnTo>
                <a:lnTo>
                  <a:pt x="165" y="224"/>
                </a:lnTo>
                <a:lnTo>
                  <a:pt x="165" y="226"/>
                </a:lnTo>
                <a:lnTo>
                  <a:pt x="165" y="227"/>
                </a:lnTo>
                <a:lnTo>
                  <a:pt x="165" y="229"/>
                </a:lnTo>
                <a:lnTo>
                  <a:pt x="165" y="242"/>
                </a:lnTo>
                <a:lnTo>
                  <a:pt x="165" y="263"/>
                </a:lnTo>
                <a:lnTo>
                  <a:pt x="165" y="309"/>
                </a:lnTo>
                <a:lnTo>
                  <a:pt x="160" y="309"/>
                </a:lnTo>
                <a:lnTo>
                  <a:pt x="152" y="309"/>
                </a:lnTo>
                <a:lnTo>
                  <a:pt x="141" y="309"/>
                </a:lnTo>
                <a:lnTo>
                  <a:pt x="130" y="309"/>
                </a:lnTo>
                <a:lnTo>
                  <a:pt x="120" y="309"/>
                </a:lnTo>
                <a:lnTo>
                  <a:pt x="114" y="309"/>
                </a:lnTo>
                <a:lnTo>
                  <a:pt x="83" y="309"/>
                </a:lnTo>
                <a:lnTo>
                  <a:pt x="80" y="309"/>
                </a:lnTo>
                <a:lnTo>
                  <a:pt x="45" y="309"/>
                </a:lnTo>
                <a:lnTo>
                  <a:pt x="14" y="309"/>
                </a:lnTo>
                <a:lnTo>
                  <a:pt x="13" y="309"/>
                </a:lnTo>
                <a:lnTo>
                  <a:pt x="13" y="296"/>
                </a:lnTo>
                <a:lnTo>
                  <a:pt x="13" y="283"/>
                </a:lnTo>
                <a:lnTo>
                  <a:pt x="13" y="271"/>
                </a:lnTo>
                <a:lnTo>
                  <a:pt x="13" y="259"/>
                </a:lnTo>
                <a:lnTo>
                  <a:pt x="13" y="245"/>
                </a:lnTo>
                <a:lnTo>
                  <a:pt x="13" y="232"/>
                </a:lnTo>
                <a:lnTo>
                  <a:pt x="13" y="219"/>
                </a:lnTo>
                <a:lnTo>
                  <a:pt x="13" y="207"/>
                </a:lnTo>
                <a:lnTo>
                  <a:pt x="13" y="194"/>
                </a:lnTo>
                <a:lnTo>
                  <a:pt x="13" y="181"/>
                </a:lnTo>
                <a:lnTo>
                  <a:pt x="13" y="168"/>
                </a:lnTo>
                <a:lnTo>
                  <a:pt x="13" y="157"/>
                </a:lnTo>
                <a:lnTo>
                  <a:pt x="13" y="154"/>
                </a:lnTo>
                <a:lnTo>
                  <a:pt x="11" y="154"/>
                </a:lnTo>
                <a:lnTo>
                  <a:pt x="10" y="154"/>
                </a:lnTo>
                <a:lnTo>
                  <a:pt x="8" y="154"/>
                </a:lnTo>
                <a:lnTo>
                  <a:pt x="6" y="154"/>
                </a:lnTo>
                <a:lnTo>
                  <a:pt x="5" y="154"/>
                </a:lnTo>
                <a:lnTo>
                  <a:pt x="3" y="154"/>
                </a:lnTo>
                <a:lnTo>
                  <a:pt x="2" y="154"/>
                </a:lnTo>
                <a:lnTo>
                  <a:pt x="0" y="154"/>
                </a:lnTo>
                <a:lnTo>
                  <a:pt x="0" y="152"/>
                </a:lnTo>
                <a:lnTo>
                  <a:pt x="0" y="141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3" y="0"/>
                </a:lnTo>
                <a:lnTo>
                  <a:pt x="45" y="0"/>
                </a:lnTo>
                <a:lnTo>
                  <a:pt x="51" y="0"/>
                </a:lnTo>
                <a:lnTo>
                  <a:pt x="69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15" y="0"/>
                </a:lnTo>
                <a:lnTo>
                  <a:pt x="128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close/>
              </a:path>
            </a:pathLst>
          </a:custGeom>
          <a:solidFill>
            <a:srgbClr val="F05DC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6"/>
          <p:cNvSpPr>
            <a:spLocks/>
          </p:cNvSpPr>
          <p:nvPr/>
        </p:nvSpPr>
        <p:spPr bwMode="auto">
          <a:xfrm>
            <a:off x="5026026" y="4724401"/>
            <a:ext cx="457200" cy="317500"/>
          </a:xfrm>
          <a:custGeom>
            <a:avLst/>
            <a:gdLst/>
            <a:ahLst/>
            <a:cxnLst>
              <a:cxn ang="0">
                <a:pos x="135" y="43"/>
              </a:cxn>
              <a:cxn ang="0">
                <a:pos x="167" y="74"/>
              </a:cxn>
              <a:cxn ang="0">
                <a:pos x="181" y="56"/>
              </a:cxn>
              <a:cxn ang="0">
                <a:pos x="200" y="69"/>
              </a:cxn>
              <a:cxn ang="0">
                <a:pos x="213" y="83"/>
              </a:cxn>
              <a:cxn ang="0">
                <a:pos x="229" y="93"/>
              </a:cxn>
              <a:cxn ang="0">
                <a:pos x="240" y="106"/>
              </a:cxn>
              <a:cxn ang="0">
                <a:pos x="250" y="112"/>
              </a:cxn>
              <a:cxn ang="0">
                <a:pos x="261" y="125"/>
              </a:cxn>
              <a:cxn ang="0">
                <a:pos x="272" y="142"/>
              </a:cxn>
              <a:cxn ang="0">
                <a:pos x="285" y="179"/>
              </a:cxn>
              <a:cxn ang="0">
                <a:pos x="280" y="194"/>
              </a:cxn>
              <a:cxn ang="0">
                <a:pos x="272" y="200"/>
              </a:cxn>
              <a:cxn ang="0">
                <a:pos x="276" y="197"/>
              </a:cxn>
              <a:cxn ang="0">
                <a:pos x="272" y="194"/>
              </a:cxn>
              <a:cxn ang="0">
                <a:pos x="266" y="186"/>
              </a:cxn>
              <a:cxn ang="0">
                <a:pos x="263" y="198"/>
              </a:cxn>
              <a:cxn ang="0">
                <a:pos x="261" y="192"/>
              </a:cxn>
              <a:cxn ang="0">
                <a:pos x="253" y="186"/>
              </a:cxn>
              <a:cxn ang="0">
                <a:pos x="245" y="179"/>
              </a:cxn>
              <a:cxn ang="0">
                <a:pos x="250" y="176"/>
              </a:cxn>
              <a:cxn ang="0">
                <a:pos x="244" y="168"/>
              </a:cxn>
              <a:cxn ang="0">
                <a:pos x="237" y="166"/>
              </a:cxn>
              <a:cxn ang="0">
                <a:pos x="234" y="163"/>
              </a:cxn>
              <a:cxn ang="0">
                <a:pos x="232" y="160"/>
              </a:cxn>
              <a:cxn ang="0">
                <a:pos x="226" y="157"/>
              </a:cxn>
              <a:cxn ang="0">
                <a:pos x="224" y="147"/>
              </a:cxn>
              <a:cxn ang="0">
                <a:pos x="212" y="144"/>
              </a:cxn>
              <a:cxn ang="0">
                <a:pos x="200" y="134"/>
              </a:cxn>
              <a:cxn ang="0">
                <a:pos x="199" y="128"/>
              </a:cxn>
              <a:cxn ang="0">
                <a:pos x="197" y="122"/>
              </a:cxn>
              <a:cxn ang="0">
                <a:pos x="189" y="120"/>
              </a:cxn>
              <a:cxn ang="0">
                <a:pos x="186" y="115"/>
              </a:cxn>
              <a:cxn ang="0">
                <a:pos x="172" y="115"/>
              </a:cxn>
              <a:cxn ang="0">
                <a:pos x="165" y="104"/>
              </a:cxn>
              <a:cxn ang="0">
                <a:pos x="157" y="96"/>
              </a:cxn>
              <a:cxn ang="0">
                <a:pos x="151" y="88"/>
              </a:cxn>
              <a:cxn ang="0">
                <a:pos x="143" y="77"/>
              </a:cxn>
              <a:cxn ang="0">
                <a:pos x="130" y="75"/>
              </a:cxn>
              <a:cxn ang="0">
                <a:pos x="128" y="66"/>
              </a:cxn>
              <a:cxn ang="0">
                <a:pos x="122" y="69"/>
              </a:cxn>
              <a:cxn ang="0">
                <a:pos x="112" y="64"/>
              </a:cxn>
              <a:cxn ang="0">
                <a:pos x="104" y="67"/>
              </a:cxn>
              <a:cxn ang="0">
                <a:pos x="95" y="66"/>
              </a:cxn>
              <a:cxn ang="0">
                <a:pos x="90" y="74"/>
              </a:cxn>
              <a:cxn ang="0">
                <a:pos x="92" y="67"/>
              </a:cxn>
              <a:cxn ang="0">
                <a:pos x="84" y="67"/>
              </a:cxn>
              <a:cxn ang="0">
                <a:pos x="80" y="61"/>
              </a:cxn>
              <a:cxn ang="0">
                <a:pos x="71" y="56"/>
              </a:cxn>
              <a:cxn ang="0">
                <a:pos x="72" y="46"/>
              </a:cxn>
              <a:cxn ang="0">
                <a:pos x="71" y="38"/>
              </a:cxn>
              <a:cxn ang="0">
                <a:pos x="63" y="35"/>
              </a:cxn>
              <a:cxn ang="0">
                <a:pos x="58" y="38"/>
              </a:cxn>
              <a:cxn ang="0">
                <a:pos x="52" y="34"/>
              </a:cxn>
              <a:cxn ang="0">
                <a:pos x="45" y="32"/>
              </a:cxn>
              <a:cxn ang="0">
                <a:pos x="31" y="29"/>
              </a:cxn>
              <a:cxn ang="0">
                <a:pos x="20" y="35"/>
              </a:cxn>
              <a:cxn ang="0">
                <a:pos x="10" y="30"/>
              </a:cxn>
              <a:cxn ang="0">
                <a:pos x="2" y="11"/>
              </a:cxn>
              <a:cxn ang="0">
                <a:pos x="47" y="6"/>
              </a:cxn>
              <a:cxn ang="0">
                <a:pos x="95" y="18"/>
              </a:cxn>
            </a:cxnLst>
            <a:rect l="0" t="0" r="r" b="b"/>
            <a:pathLst>
              <a:path w="288" h="200">
                <a:moveTo>
                  <a:pt x="122" y="18"/>
                </a:moveTo>
                <a:lnTo>
                  <a:pt x="122" y="30"/>
                </a:lnTo>
                <a:lnTo>
                  <a:pt x="122" y="35"/>
                </a:lnTo>
                <a:lnTo>
                  <a:pt x="124" y="35"/>
                </a:lnTo>
                <a:lnTo>
                  <a:pt x="124" y="37"/>
                </a:lnTo>
                <a:lnTo>
                  <a:pt x="128" y="38"/>
                </a:lnTo>
                <a:lnTo>
                  <a:pt x="130" y="40"/>
                </a:lnTo>
                <a:lnTo>
                  <a:pt x="135" y="43"/>
                </a:lnTo>
                <a:lnTo>
                  <a:pt x="144" y="48"/>
                </a:lnTo>
                <a:lnTo>
                  <a:pt x="148" y="53"/>
                </a:lnTo>
                <a:lnTo>
                  <a:pt x="154" y="61"/>
                </a:lnTo>
                <a:lnTo>
                  <a:pt x="156" y="61"/>
                </a:lnTo>
                <a:lnTo>
                  <a:pt x="157" y="64"/>
                </a:lnTo>
                <a:lnTo>
                  <a:pt x="162" y="69"/>
                </a:lnTo>
                <a:lnTo>
                  <a:pt x="165" y="72"/>
                </a:lnTo>
                <a:lnTo>
                  <a:pt x="167" y="74"/>
                </a:lnTo>
                <a:lnTo>
                  <a:pt x="170" y="77"/>
                </a:lnTo>
                <a:lnTo>
                  <a:pt x="170" y="74"/>
                </a:lnTo>
                <a:lnTo>
                  <a:pt x="173" y="69"/>
                </a:lnTo>
                <a:lnTo>
                  <a:pt x="175" y="59"/>
                </a:lnTo>
                <a:lnTo>
                  <a:pt x="175" y="58"/>
                </a:lnTo>
                <a:lnTo>
                  <a:pt x="175" y="56"/>
                </a:lnTo>
                <a:lnTo>
                  <a:pt x="176" y="56"/>
                </a:lnTo>
                <a:lnTo>
                  <a:pt x="181" y="56"/>
                </a:lnTo>
                <a:lnTo>
                  <a:pt x="181" y="61"/>
                </a:lnTo>
                <a:lnTo>
                  <a:pt x="184" y="61"/>
                </a:lnTo>
                <a:lnTo>
                  <a:pt x="184" y="64"/>
                </a:lnTo>
                <a:lnTo>
                  <a:pt x="188" y="64"/>
                </a:lnTo>
                <a:lnTo>
                  <a:pt x="197" y="64"/>
                </a:lnTo>
                <a:lnTo>
                  <a:pt x="197" y="66"/>
                </a:lnTo>
                <a:lnTo>
                  <a:pt x="200" y="67"/>
                </a:lnTo>
                <a:lnTo>
                  <a:pt x="200" y="69"/>
                </a:lnTo>
                <a:lnTo>
                  <a:pt x="204" y="70"/>
                </a:lnTo>
                <a:lnTo>
                  <a:pt x="204" y="74"/>
                </a:lnTo>
                <a:lnTo>
                  <a:pt x="207" y="74"/>
                </a:lnTo>
                <a:lnTo>
                  <a:pt x="207" y="77"/>
                </a:lnTo>
                <a:lnTo>
                  <a:pt x="210" y="75"/>
                </a:lnTo>
                <a:lnTo>
                  <a:pt x="210" y="78"/>
                </a:lnTo>
                <a:lnTo>
                  <a:pt x="213" y="78"/>
                </a:lnTo>
                <a:lnTo>
                  <a:pt x="213" y="83"/>
                </a:lnTo>
                <a:lnTo>
                  <a:pt x="221" y="83"/>
                </a:lnTo>
                <a:lnTo>
                  <a:pt x="221" y="86"/>
                </a:lnTo>
                <a:lnTo>
                  <a:pt x="224" y="86"/>
                </a:lnTo>
                <a:lnTo>
                  <a:pt x="223" y="90"/>
                </a:lnTo>
                <a:lnTo>
                  <a:pt x="226" y="90"/>
                </a:lnTo>
                <a:lnTo>
                  <a:pt x="226" y="93"/>
                </a:lnTo>
                <a:lnTo>
                  <a:pt x="228" y="93"/>
                </a:lnTo>
                <a:lnTo>
                  <a:pt x="229" y="93"/>
                </a:lnTo>
                <a:lnTo>
                  <a:pt x="229" y="96"/>
                </a:lnTo>
                <a:lnTo>
                  <a:pt x="231" y="96"/>
                </a:lnTo>
                <a:lnTo>
                  <a:pt x="234" y="96"/>
                </a:lnTo>
                <a:lnTo>
                  <a:pt x="234" y="99"/>
                </a:lnTo>
                <a:lnTo>
                  <a:pt x="237" y="99"/>
                </a:lnTo>
                <a:lnTo>
                  <a:pt x="237" y="102"/>
                </a:lnTo>
                <a:lnTo>
                  <a:pt x="240" y="102"/>
                </a:lnTo>
                <a:lnTo>
                  <a:pt x="240" y="106"/>
                </a:lnTo>
                <a:lnTo>
                  <a:pt x="244" y="106"/>
                </a:lnTo>
                <a:lnTo>
                  <a:pt x="244" y="107"/>
                </a:lnTo>
                <a:lnTo>
                  <a:pt x="244" y="109"/>
                </a:lnTo>
                <a:lnTo>
                  <a:pt x="245" y="109"/>
                </a:lnTo>
                <a:lnTo>
                  <a:pt x="247" y="109"/>
                </a:lnTo>
                <a:lnTo>
                  <a:pt x="247" y="110"/>
                </a:lnTo>
                <a:lnTo>
                  <a:pt x="247" y="112"/>
                </a:lnTo>
                <a:lnTo>
                  <a:pt x="250" y="112"/>
                </a:lnTo>
                <a:lnTo>
                  <a:pt x="250" y="115"/>
                </a:lnTo>
                <a:lnTo>
                  <a:pt x="253" y="115"/>
                </a:lnTo>
                <a:lnTo>
                  <a:pt x="253" y="118"/>
                </a:lnTo>
                <a:lnTo>
                  <a:pt x="256" y="118"/>
                </a:lnTo>
                <a:lnTo>
                  <a:pt x="256" y="122"/>
                </a:lnTo>
                <a:lnTo>
                  <a:pt x="260" y="122"/>
                </a:lnTo>
                <a:lnTo>
                  <a:pt x="260" y="125"/>
                </a:lnTo>
                <a:lnTo>
                  <a:pt x="261" y="125"/>
                </a:lnTo>
                <a:lnTo>
                  <a:pt x="263" y="125"/>
                </a:lnTo>
                <a:lnTo>
                  <a:pt x="263" y="131"/>
                </a:lnTo>
                <a:lnTo>
                  <a:pt x="266" y="131"/>
                </a:lnTo>
                <a:lnTo>
                  <a:pt x="266" y="134"/>
                </a:lnTo>
                <a:lnTo>
                  <a:pt x="269" y="136"/>
                </a:lnTo>
                <a:lnTo>
                  <a:pt x="269" y="139"/>
                </a:lnTo>
                <a:lnTo>
                  <a:pt x="272" y="139"/>
                </a:lnTo>
                <a:lnTo>
                  <a:pt x="272" y="142"/>
                </a:lnTo>
                <a:lnTo>
                  <a:pt x="274" y="142"/>
                </a:lnTo>
                <a:lnTo>
                  <a:pt x="279" y="142"/>
                </a:lnTo>
                <a:lnTo>
                  <a:pt x="288" y="142"/>
                </a:lnTo>
                <a:lnTo>
                  <a:pt x="285" y="165"/>
                </a:lnTo>
                <a:lnTo>
                  <a:pt x="285" y="173"/>
                </a:lnTo>
                <a:lnTo>
                  <a:pt x="285" y="176"/>
                </a:lnTo>
                <a:lnTo>
                  <a:pt x="285" y="178"/>
                </a:lnTo>
                <a:lnTo>
                  <a:pt x="285" y="179"/>
                </a:lnTo>
                <a:lnTo>
                  <a:pt x="285" y="186"/>
                </a:lnTo>
                <a:lnTo>
                  <a:pt x="285" y="187"/>
                </a:lnTo>
                <a:lnTo>
                  <a:pt x="284" y="189"/>
                </a:lnTo>
                <a:lnTo>
                  <a:pt x="282" y="190"/>
                </a:lnTo>
                <a:lnTo>
                  <a:pt x="280" y="190"/>
                </a:lnTo>
                <a:lnTo>
                  <a:pt x="279" y="192"/>
                </a:lnTo>
                <a:lnTo>
                  <a:pt x="280" y="192"/>
                </a:lnTo>
                <a:lnTo>
                  <a:pt x="280" y="194"/>
                </a:lnTo>
                <a:lnTo>
                  <a:pt x="282" y="194"/>
                </a:lnTo>
                <a:lnTo>
                  <a:pt x="280" y="195"/>
                </a:lnTo>
                <a:lnTo>
                  <a:pt x="280" y="197"/>
                </a:lnTo>
                <a:lnTo>
                  <a:pt x="279" y="197"/>
                </a:lnTo>
                <a:lnTo>
                  <a:pt x="277" y="198"/>
                </a:lnTo>
                <a:lnTo>
                  <a:pt x="276" y="198"/>
                </a:lnTo>
                <a:lnTo>
                  <a:pt x="274" y="200"/>
                </a:lnTo>
                <a:lnTo>
                  <a:pt x="272" y="200"/>
                </a:lnTo>
                <a:lnTo>
                  <a:pt x="271" y="200"/>
                </a:lnTo>
                <a:lnTo>
                  <a:pt x="269" y="198"/>
                </a:lnTo>
                <a:lnTo>
                  <a:pt x="269" y="197"/>
                </a:lnTo>
                <a:lnTo>
                  <a:pt x="271" y="195"/>
                </a:lnTo>
                <a:lnTo>
                  <a:pt x="272" y="195"/>
                </a:lnTo>
                <a:lnTo>
                  <a:pt x="272" y="197"/>
                </a:lnTo>
                <a:lnTo>
                  <a:pt x="274" y="197"/>
                </a:lnTo>
                <a:lnTo>
                  <a:pt x="276" y="197"/>
                </a:lnTo>
                <a:lnTo>
                  <a:pt x="277" y="197"/>
                </a:lnTo>
                <a:lnTo>
                  <a:pt x="279" y="197"/>
                </a:lnTo>
                <a:lnTo>
                  <a:pt x="279" y="195"/>
                </a:lnTo>
                <a:lnTo>
                  <a:pt x="279" y="194"/>
                </a:lnTo>
                <a:lnTo>
                  <a:pt x="277" y="194"/>
                </a:lnTo>
                <a:lnTo>
                  <a:pt x="276" y="194"/>
                </a:lnTo>
                <a:lnTo>
                  <a:pt x="274" y="194"/>
                </a:lnTo>
                <a:lnTo>
                  <a:pt x="272" y="194"/>
                </a:lnTo>
                <a:lnTo>
                  <a:pt x="272" y="192"/>
                </a:lnTo>
                <a:lnTo>
                  <a:pt x="272" y="190"/>
                </a:lnTo>
                <a:lnTo>
                  <a:pt x="272" y="189"/>
                </a:lnTo>
                <a:lnTo>
                  <a:pt x="272" y="187"/>
                </a:lnTo>
                <a:lnTo>
                  <a:pt x="271" y="187"/>
                </a:lnTo>
                <a:lnTo>
                  <a:pt x="269" y="186"/>
                </a:lnTo>
                <a:lnTo>
                  <a:pt x="268" y="186"/>
                </a:lnTo>
                <a:lnTo>
                  <a:pt x="266" y="186"/>
                </a:lnTo>
                <a:lnTo>
                  <a:pt x="264" y="186"/>
                </a:lnTo>
                <a:lnTo>
                  <a:pt x="264" y="187"/>
                </a:lnTo>
                <a:lnTo>
                  <a:pt x="264" y="189"/>
                </a:lnTo>
                <a:lnTo>
                  <a:pt x="264" y="192"/>
                </a:lnTo>
                <a:lnTo>
                  <a:pt x="264" y="194"/>
                </a:lnTo>
                <a:lnTo>
                  <a:pt x="264" y="195"/>
                </a:lnTo>
                <a:lnTo>
                  <a:pt x="263" y="197"/>
                </a:lnTo>
                <a:lnTo>
                  <a:pt x="263" y="198"/>
                </a:lnTo>
                <a:lnTo>
                  <a:pt x="261" y="198"/>
                </a:lnTo>
                <a:lnTo>
                  <a:pt x="260" y="198"/>
                </a:lnTo>
                <a:lnTo>
                  <a:pt x="258" y="198"/>
                </a:lnTo>
                <a:lnTo>
                  <a:pt x="258" y="197"/>
                </a:lnTo>
                <a:lnTo>
                  <a:pt x="258" y="195"/>
                </a:lnTo>
                <a:lnTo>
                  <a:pt x="260" y="195"/>
                </a:lnTo>
                <a:lnTo>
                  <a:pt x="261" y="194"/>
                </a:lnTo>
                <a:lnTo>
                  <a:pt x="261" y="192"/>
                </a:lnTo>
                <a:lnTo>
                  <a:pt x="263" y="190"/>
                </a:lnTo>
                <a:lnTo>
                  <a:pt x="263" y="189"/>
                </a:lnTo>
                <a:lnTo>
                  <a:pt x="261" y="187"/>
                </a:lnTo>
                <a:lnTo>
                  <a:pt x="261" y="186"/>
                </a:lnTo>
                <a:lnTo>
                  <a:pt x="258" y="184"/>
                </a:lnTo>
                <a:lnTo>
                  <a:pt x="256" y="184"/>
                </a:lnTo>
                <a:lnTo>
                  <a:pt x="255" y="184"/>
                </a:lnTo>
                <a:lnTo>
                  <a:pt x="253" y="186"/>
                </a:lnTo>
                <a:lnTo>
                  <a:pt x="252" y="186"/>
                </a:lnTo>
                <a:lnTo>
                  <a:pt x="250" y="186"/>
                </a:lnTo>
                <a:lnTo>
                  <a:pt x="250" y="184"/>
                </a:lnTo>
                <a:lnTo>
                  <a:pt x="250" y="182"/>
                </a:lnTo>
                <a:lnTo>
                  <a:pt x="250" y="181"/>
                </a:lnTo>
                <a:lnTo>
                  <a:pt x="248" y="181"/>
                </a:lnTo>
                <a:lnTo>
                  <a:pt x="247" y="179"/>
                </a:lnTo>
                <a:lnTo>
                  <a:pt x="245" y="179"/>
                </a:lnTo>
                <a:lnTo>
                  <a:pt x="245" y="178"/>
                </a:lnTo>
                <a:lnTo>
                  <a:pt x="247" y="178"/>
                </a:lnTo>
                <a:lnTo>
                  <a:pt x="248" y="178"/>
                </a:lnTo>
                <a:lnTo>
                  <a:pt x="250" y="178"/>
                </a:lnTo>
                <a:lnTo>
                  <a:pt x="250" y="176"/>
                </a:lnTo>
                <a:lnTo>
                  <a:pt x="252" y="176"/>
                </a:lnTo>
                <a:lnTo>
                  <a:pt x="250" y="174"/>
                </a:lnTo>
                <a:lnTo>
                  <a:pt x="250" y="176"/>
                </a:lnTo>
                <a:lnTo>
                  <a:pt x="248" y="176"/>
                </a:lnTo>
                <a:lnTo>
                  <a:pt x="247" y="176"/>
                </a:lnTo>
                <a:lnTo>
                  <a:pt x="247" y="174"/>
                </a:lnTo>
                <a:lnTo>
                  <a:pt x="247" y="173"/>
                </a:lnTo>
                <a:lnTo>
                  <a:pt x="247" y="171"/>
                </a:lnTo>
                <a:lnTo>
                  <a:pt x="245" y="170"/>
                </a:lnTo>
                <a:lnTo>
                  <a:pt x="245" y="168"/>
                </a:lnTo>
                <a:lnTo>
                  <a:pt x="244" y="168"/>
                </a:lnTo>
                <a:lnTo>
                  <a:pt x="242" y="170"/>
                </a:lnTo>
                <a:lnTo>
                  <a:pt x="240" y="171"/>
                </a:lnTo>
                <a:lnTo>
                  <a:pt x="239" y="171"/>
                </a:lnTo>
                <a:lnTo>
                  <a:pt x="237" y="171"/>
                </a:lnTo>
                <a:lnTo>
                  <a:pt x="236" y="170"/>
                </a:lnTo>
                <a:lnTo>
                  <a:pt x="236" y="168"/>
                </a:lnTo>
                <a:lnTo>
                  <a:pt x="236" y="166"/>
                </a:lnTo>
                <a:lnTo>
                  <a:pt x="237" y="166"/>
                </a:lnTo>
                <a:lnTo>
                  <a:pt x="239" y="165"/>
                </a:lnTo>
                <a:lnTo>
                  <a:pt x="240" y="165"/>
                </a:lnTo>
                <a:lnTo>
                  <a:pt x="240" y="163"/>
                </a:lnTo>
                <a:lnTo>
                  <a:pt x="239" y="162"/>
                </a:lnTo>
                <a:lnTo>
                  <a:pt x="237" y="162"/>
                </a:lnTo>
                <a:lnTo>
                  <a:pt x="236" y="162"/>
                </a:lnTo>
                <a:lnTo>
                  <a:pt x="234" y="162"/>
                </a:lnTo>
                <a:lnTo>
                  <a:pt x="234" y="163"/>
                </a:lnTo>
                <a:lnTo>
                  <a:pt x="231" y="163"/>
                </a:lnTo>
                <a:lnTo>
                  <a:pt x="231" y="165"/>
                </a:lnTo>
                <a:lnTo>
                  <a:pt x="229" y="165"/>
                </a:lnTo>
                <a:lnTo>
                  <a:pt x="228" y="163"/>
                </a:lnTo>
                <a:lnTo>
                  <a:pt x="228" y="162"/>
                </a:lnTo>
                <a:lnTo>
                  <a:pt x="229" y="162"/>
                </a:lnTo>
                <a:lnTo>
                  <a:pt x="231" y="160"/>
                </a:lnTo>
                <a:lnTo>
                  <a:pt x="232" y="160"/>
                </a:lnTo>
                <a:lnTo>
                  <a:pt x="232" y="158"/>
                </a:lnTo>
                <a:lnTo>
                  <a:pt x="234" y="158"/>
                </a:lnTo>
                <a:lnTo>
                  <a:pt x="232" y="157"/>
                </a:lnTo>
                <a:lnTo>
                  <a:pt x="232" y="155"/>
                </a:lnTo>
                <a:lnTo>
                  <a:pt x="231" y="155"/>
                </a:lnTo>
                <a:lnTo>
                  <a:pt x="229" y="155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4" y="155"/>
                </a:lnTo>
                <a:lnTo>
                  <a:pt x="224" y="154"/>
                </a:lnTo>
                <a:lnTo>
                  <a:pt x="223" y="152"/>
                </a:lnTo>
                <a:lnTo>
                  <a:pt x="224" y="152"/>
                </a:lnTo>
                <a:lnTo>
                  <a:pt x="224" y="150"/>
                </a:lnTo>
                <a:lnTo>
                  <a:pt x="224" y="149"/>
                </a:lnTo>
                <a:lnTo>
                  <a:pt x="224" y="147"/>
                </a:lnTo>
                <a:lnTo>
                  <a:pt x="223" y="147"/>
                </a:lnTo>
                <a:lnTo>
                  <a:pt x="223" y="146"/>
                </a:lnTo>
                <a:lnTo>
                  <a:pt x="221" y="146"/>
                </a:lnTo>
                <a:lnTo>
                  <a:pt x="220" y="146"/>
                </a:lnTo>
                <a:lnTo>
                  <a:pt x="218" y="146"/>
                </a:lnTo>
                <a:lnTo>
                  <a:pt x="215" y="146"/>
                </a:lnTo>
                <a:lnTo>
                  <a:pt x="213" y="146"/>
                </a:lnTo>
                <a:lnTo>
                  <a:pt x="212" y="144"/>
                </a:lnTo>
                <a:lnTo>
                  <a:pt x="210" y="142"/>
                </a:lnTo>
                <a:lnTo>
                  <a:pt x="210" y="141"/>
                </a:lnTo>
                <a:lnTo>
                  <a:pt x="208" y="139"/>
                </a:lnTo>
                <a:lnTo>
                  <a:pt x="207" y="136"/>
                </a:lnTo>
                <a:lnTo>
                  <a:pt x="207" y="134"/>
                </a:lnTo>
                <a:lnTo>
                  <a:pt x="205" y="134"/>
                </a:lnTo>
                <a:lnTo>
                  <a:pt x="202" y="134"/>
                </a:lnTo>
                <a:lnTo>
                  <a:pt x="200" y="134"/>
                </a:lnTo>
                <a:lnTo>
                  <a:pt x="199" y="134"/>
                </a:lnTo>
                <a:lnTo>
                  <a:pt x="199" y="133"/>
                </a:lnTo>
                <a:lnTo>
                  <a:pt x="200" y="133"/>
                </a:lnTo>
                <a:lnTo>
                  <a:pt x="202" y="131"/>
                </a:lnTo>
                <a:lnTo>
                  <a:pt x="204" y="131"/>
                </a:lnTo>
                <a:lnTo>
                  <a:pt x="202" y="128"/>
                </a:lnTo>
                <a:lnTo>
                  <a:pt x="200" y="126"/>
                </a:lnTo>
                <a:lnTo>
                  <a:pt x="199" y="128"/>
                </a:lnTo>
                <a:lnTo>
                  <a:pt x="197" y="130"/>
                </a:lnTo>
                <a:lnTo>
                  <a:pt x="196" y="128"/>
                </a:lnTo>
                <a:lnTo>
                  <a:pt x="194" y="126"/>
                </a:lnTo>
                <a:lnTo>
                  <a:pt x="196" y="126"/>
                </a:lnTo>
                <a:lnTo>
                  <a:pt x="196" y="125"/>
                </a:lnTo>
                <a:lnTo>
                  <a:pt x="197" y="125"/>
                </a:lnTo>
                <a:lnTo>
                  <a:pt x="197" y="123"/>
                </a:lnTo>
                <a:lnTo>
                  <a:pt x="197" y="122"/>
                </a:lnTo>
                <a:lnTo>
                  <a:pt x="197" y="120"/>
                </a:lnTo>
                <a:lnTo>
                  <a:pt x="196" y="120"/>
                </a:lnTo>
                <a:lnTo>
                  <a:pt x="192" y="122"/>
                </a:lnTo>
                <a:lnTo>
                  <a:pt x="192" y="123"/>
                </a:lnTo>
                <a:lnTo>
                  <a:pt x="191" y="123"/>
                </a:lnTo>
                <a:lnTo>
                  <a:pt x="189" y="123"/>
                </a:lnTo>
                <a:lnTo>
                  <a:pt x="189" y="122"/>
                </a:lnTo>
                <a:lnTo>
                  <a:pt x="189" y="120"/>
                </a:lnTo>
                <a:lnTo>
                  <a:pt x="191" y="120"/>
                </a:lnTo>
                <a:lnTo>
                  <a:pt x="192" y="120"/>
                </a:lnTo>
                <a:lnTo>
                  <a:pt x="194" y="118"/>
                </a:lnTo>
                <a:lnTo>
                  <a:pt x="192" y="117"/>
                </a:lnTo>
                <a:lnTo>
                  <a:pt x="192" y="115"/>
                </a:lnTo>
                <a:lnTo>
                  <a:pt x="191" y="115"/>
                </a:lnTo>
                <a:lnTo>
                  <a:pt x="188" y="115"/>
                </a:lnTo>
                <a:lnTo>
                  <a:pt x="186" y="115"/>
                </a:lnTo>
                <a:lnTo>
                  <a:pt x="184" y="115"/>
                </a:lnTo>
                <a:lnTo>
                  <a:pt x="183" y="115"/>
                </a:lnTo>
                <a:lnTo>
                  <a:pt x="181" y="115"/>
                </a:lnTo>
                <a:lnTo>
                  <a:pt x="178" y="117"/>
                </a:lnTo>
                <a:lnTo>
                  <a:pt x="176" y="117"/>
                </a:lnTo>
                <a:lnTo>
                  <a:pt x="175" y="117"/>
                </a:lnTo>
                <a:lnTo>
                  <a:pt x="173" y="115"/>
                </a:lnTo>
                <a:lnTo>
                  <a:pt x="172" y="115"/>
                </a:lnTo>
                <a:lnTo>
                  <a:pt x="170" y="114"/>
                </a:lnTo>
                <a:lnTo>
                  <a:pt x="170" y="112"/>
                </a:lnTo>
                <a:lnTo>
                  <a:pt x="170" y="109"/>
                </a:lnTo>
                <a:lnTo>
                  <a:pt x="170" y="107"/>
                </a:lnTo>
                <a:lnTo>
                  <a:pt x="170" y="106"/>
                </a:lnTo>
                <a:lnTo>
                  <a:pt x="168" y="104"/>
                </a:lnTo>
                <a:lnTo>
                  <a:pt x="167" y="102"/>
                </a:lnTo>
                <a:lnTo>
                  <a:pt x="165" y="104"/>
                </a:lnTo>
                <a:lnTo>
                  <a:pt x="164" y="104"/>
                </a:lnTo>
                <a:lnTo>
                  <a:pt x="162" y="104"/>
                </a:lnTo>
                <a:lnTo>
                  <a:pt x="160" y="102"/>
                </a:lnTo>
                <a:lnTo>
                  <a:pt x="160" y="101"/>
                </a:lnTo>
                <a:lnTo>
                  <a:pt x="160" y="99"/>
                </a:lnTo>
                <a:lnTo>
                  <a:pt x="160" y="98"/>
                </a:lnTo>
                <a:lnTo>
                  <a:pt x="159" y="96"/>
                </a:lnTo>
                <a:lnTo>
                  <a:pt x="157" y="96"/>
                </a:lnTo>
                <a:lnTo>
                  <a:pt x="156" y="98"/>
                </a:lnTo>
                <a:lnTo>
                  <a:pt x="154" y="98"/>
                </a:lnTo>
                <a:lnTo>
                  <a:pt x="152" y="98"/>
                </a:lnTo>
                <a:lnTo>
                  <a:pt x="151" y="96"/>
                </a:lnTo>
                <a:lnTo>
                  <a:pt x="151" y="94"/>
                </a:lnTo>
                <a:lnTo>
                  <a:pt x="149" y="93"/>
                </a:lnTo>
                <a:lnTo>
                  <a:pt x="151" y="90"/>
                </a:lnTo>
                <a:lnTo>
                  <a:pt x="151" y="88"/>
                </a:lnTo>
                <a:lnTo>
                  <a:pt x="149" y="86"/>
                </a:lnTo>
                <a:lnTo>
                  <a:pt x="149" y="85"/>
                </a:lnTo>
                <a:lnTo>
                  <a:pt x="148" y="83"/>
                </a:lnTo>
                <a:lnTo>
                  <a:pt x="146" y="80"/>
                </a:lnTo>
                <a:lnTo>
                  <a:pt x="146" y="78"/>
                </a:lnTo>
                <a:lnTo>
                  <a:pt x="146" y="77"/>
                </a:lnTo>
                <a:lnTo>
                  <a:pt x="144" y="77"/>
                </a:lnTo>
                <a:lnTo>
                  <a:pt x="143" y="77"/>
                </a:lnTo>
                <a:lnTo>
                  <a:pt x="140" y="75"/>
                </a:lnTo>
                <a:lnTo>
                  <a:pt x="140" y="74"/>
                </a:lnTo>
                <a:lnTo>
                  <a:pt x="138" y="74"/>
                </a:lnTo>
                <a:lnTo>
                  <a:pt x="136" y="72"/>
                </a:lnTo>
                <a:lnTo>
                  <a:pt x="135" y="72"/>
                </a:lnTo>
                <a:lnTo>
                  <a:pt x="133" y="72"/>
                </a:lnTo>
                <a:lnTo>
                  <a:pt x="132" y="74"/>
                </a:lnTo>
                <a:lnTo>
                  <a:pt x="130" y="75"/>
                </a:lnTo>
                <a:lnTo>
                  <a:pt x="128" y="75"/>
                </a:lnTo>
                <a:lnTo>
                  <a:pt x="127" y="75"/>
                </a:lnTo>
                <a:lnTo>
                  <a:pt x="127" y="74"/>
                </a:lnTo>
                <a:lnTo>
                  <a:pt x="128" y="72"/>
                </a:lnTo>
                <a:lnTo>
                  <a:pt x="128" y="70"/>
                </a:lnTo>
                <a:lnTo>
                  <a:pt x="130" y="69"/>
                </a:lnTo>
                <a:lnTo>
                  <a:pt x="130" y="66"/>
                </a:lnTo>
                <a:lnTo>
                  <a:pt x="128" y="66"/>
                </a:lnTo>
                <a:lnTo>
                  <a:pt x="128" y="64"/>
                </a:lnTo>
                <a:lnTo>
                  <a:pt x="127" y="64"/>
                </a:lnTo>
                <a:lnTo>
                  <a:pt x="127" y="66"/>
                </a:lnTo>
                <a:lnTo>
                  <a:pt x="125" y="66"/>
                </a:lnTo>
                <a:lnTo>
                  <a:pt x="125" y="67"/>
                </a:lnTo>
                <a:lnTo>
                  <a:pt x="125" y="69"/>
                </a:lnTo>
                <a:lnTo>
                  <a:pt x="124" y="69"/>
                </a:lnTo>
                <a:lnTo>
                  <a:pt x="122" y="69"/>
                </a:lnTo>
                <a:lnTo>
                  <a:pt x="120" y="69"/>
                </a:lnTo>
                <a:lnTo>
                  <a:pt x="119" y="67"/>
                </a:lnTo>
                <a:lnTo>
                  <a:pt x="119" y="66"/>
                </a:lnTo>
                <a:lnTo>
                  <a:pt x="117" y="66"/>
                </a:lnTo>
                <a:lnTo>
                  <a:pt x="116" y="66"/>
                </a:lnTo>
                <a:lnTo>
                  <a:pt x="116" y="64"/>
                </a:lnTo>
                <a:lnTo>
                  <a:pt x="114" y="66"/>
                </a:lnTo>
                <a:lnTo>
                  <a:pt x="112" y="64"/>
                </a:lnTo>
                <a:lnTo>
                  <a:pt x="112" y="61"/>
                </a:lnTo>
                <a:lnTo>
                  <a:pt x="111" y="59"/>
                </a:lnTo>
                <a:lnTo>
                  <a:pt x="109" y="59"/>
                </a:lnTo>
                <a:lnTo>
                  <a:pt x="109" y="61"/>
                </a:lnTo>
                <a:lnTo>
                  <a:pt x="108" y="64"/>
                </a:lnTo>
                <a:lnTo>
                  <a:pt x="106" y="66"/>
                </a:lnTo>
                <a:lnTo>
                  <a:pt x="106" y="67"/>
                </a:lnTo>
                <a:lnTo>
                  <a:pt x="104" y="67"/>
                </a:lnTo>
                <a:lnTo>
                  <a:pt x="103" y="67"/>
                </a:lnTo>
                <a:lnTo>
                  <a:pt x="101" y="67"/>
                </a:lnTo>
                <a:lnTo>
                  <a:pt x="100" y="66"/>
                </a:lnTo>
                <a:lnTo>
                  <a:pt x="98" y="64"/>
                </a:lnTo>
                <a:lnTo>
                  <a:pt x="96" y="62"/>
                </a:lnTo>
                <a:lnTo>
                  <a:pt x="96" y="64"/>
                </a:lnTo>
                <a:lnTo>
                  <a:pt x="95" y="64"/>
                </a:lnTo>
                <a:lnTo>
                  <a:pt x="95" y="66"/>
                </a:lnTo>
                <a:lnTo>
                  <a:pt x="96" y="67"/>
                </a:lnTo>
                <a:lnTo>
                  <a:pt x="98" y="69"/>
                </a:lnTo>
                <a:lnTo>
                  <a:pt x="100" y="70"/>
                </a:lnTo>
                <a:lnTo>
                  <a:pt x="98" y="70"/>
                </a:lnTo>
                <a:lnTo>
                  <a:pt x="96" y="70"/>
                </a:lnTo>
                <a:lnTo>
                  <a:pt x="95" y="72"/>
                </a:lnTo>
                <a:lnTo>
                  <a:pt x="92" y="74"/>
                </a:lnTo>
                <a:lnTo>
                  <a:pt x="90" y="74"/>
                </a:lnTo>
                <a:lnTo>
                  <a:pt x="88" y="75"/>
                </a:lnTo>
                <a:lnTo>
                  <a:pt x="87" y="75"/>
                </a:lnTo>
                <a:lnTo>
                  <a:pt x="85" y="74"/>
                </a:lnTo>
                <a:lnTo>
                  <a:pt x="85" y="72"/>
                </a:lnTo>
                <a:lnTo>
                  <a:pt x="85" y="70"/>
                </a:lnTo>
                <a:lnTo>
                  <a:pt x="87" y="69"/>
                </a:lnTo>
                <a:lnTo>
                  <a:pt x="90" y="69"/>
                </a:lnTo>
                <a:lnTo>
                  <a:pt x="92" y="67"/>
                </a:lnTo>
                <a:lnTo>
                  <a:pt x="92" y="66"/>
                </a:lnTo>
                <a:lnTo>
                  <a:pt x="92" y="64"/>
                </a:lnTo>
                <a:lnTo>
                  <a:pt x="90" y="62"/>
                </a:lnTo>
                <a:lnTo>
                  <a:pt x="88" y="62"/>
                </a:lnTo>
                <a:lnTo>
                  <a:pt x="87" y="62"/>
                </a:lnTo>
                <a:lnTo>
                  <a:pt x="85" y="64"/>
                </a:lnTo>
                <a:lnTo>
                  <a:pt x="84" y="66"/>
                </a:lnTo>
                <a:lnTo>
                  <a:pt x="84" y="67"/>
                </a:lnTo>
                <a:lnTo>
                  <a:pt x="82" y="69"/>
                </a:lnTo>
                <a:lnTo>
                  <a:pt x="80" y="69"/>
                </a:lnTo>
                <a:lnTo>
                  <a:pt x="79" y="69"/>
                </a:lnTo>
                <a:lnTo>
                  <a:pt x="79" y="67"/>
                </a:lnTo>
                <a:lnTo>
                  <a:pt x="79" y="66"/>
                </a:lnTo>
                <a:lnTo>
                  <a:pt x="80" y="64"/>
                </a:lnTo>
                <a:lnTo>
                  <a:pt x="80" y="62"/>
                </a:lnTo>
                <a:lnTo>
                  <a:pt x="80" y="61"/>
                </a:lnTo>
                <a:lnTo>
                  <a:pt x="79" y="62"/>
                </a:lnTo>
                <a:lnTo>
                  <a:pt x="77" y="62"/>
                </a:lnTo>
                <a:lnTo>
                  <a:pt x="76" y="62"/>
                </a:lnTo>
                <a:lnTo>
                  <a:pt x="76" y="61"/>
                </a:lnTo>
                <a:lnTo>
                  <a:pt x="76" y="59"/>
                </a:lnTo>
                <a:lnTo>
                  <a:pt x="74" y="59"/>
                </a:lnTo>
                <a:lnTo>
                  <a:pt x="72" y="58"/>
                </a:lnTo>
                <a:lnTo>
                  <a:pt x="71" y="56"/>
                </a:lnTo>
                <a:lnTo>
                  <a:pt x="69" y="56"/>
                </a:lnTo>
                <a:lnTo>
                  <a:pt x="69" y="54"/>
                </a:lnTo>
                <a:lnTo>
                  <a:pt x="69" y="53"/>
                </a:lnTo>
                <a:lnTo>
                  <a:pt x="71" y="51"/>
                </a:lnTo>
                <a:lnTo>
                  <a:pt x="72" y="50"/>
                </a:lnTo>
                <a:lnTo>
                  <a:pt x="74" y="50"/>
                </a:lnTo>
                <a:lnTo>
                  <a:pt x="74" y="48"/>
                </a:lnTo>
                <a:lnTo>
                  <a:pt x="72" y="46"/>
                </a:lnTo>
                <a:lnTo>
                  <a:pt x="69" y="46"/>
                </a:lnTo>
                <a:lnTo>
                  <a:pt x="68" y="46"/>
                </a:lnTo>
                <a:lnTo>
                  <a:pt x="66" y="46"/>
                </a:lnTo>
                <a:lnTo>
                  <a:pt x="64" y="45"/>
                </a:lnTo>
                <a:lnTo>
                  <a:pt x="64" y="43"/>
                </a:lnTo>
                <a:lnTo>
                  <a:pt x="66" y="42"/>
                </a:lnTo>
                <a:lnTo>
                  <a:pt x="68" y="40"/>
                </a:lnTo>
                <a:lnTo>
                  <a:pt x="71" y="38"/>
                </a:lnTo>
                <a:lnTo>
                  <a:pt x="71" y="37"/>
                </a:lnTo>
                <a:lnTo>
                  <a:pt x="71" y="35"/>
                </a:lnTo>
                <a:lnTo>
                  <a:pt x="69" y="37"/>
                </a:lnTo>
                <a:lnTo>
                  <a:pt x="68" y="38"/>
                </a:lnTo>
                <a:lnTo>
                  <a:pt x="66" y="40"/>
                </a:lnTo>
                <a:lnTo>
                  <a:pt x="64" y="38"/>
                </a:lnTo>
                <a:lnTo>
                  <a:pt x="64" y="37"/>
                </a:lnTo>
                <a:lnTo>
                  <a:pt x="63" y="35"/>
                </a:lnTo>
                <a:lnTo>
                  <a:pt x="63" y="32"/>
                </a:lnTo>
                <a:lnTo>
                  <a:pt x="61" y="30"/>
                </a:lnTo>
                <a:lnTo>
                  <a:pt x="60" y="30"/>
                </a:lnTo>
                <a:lnTo>
                  <a:pt x="60" y="32"/>
                </a:lnTo>
                <a:lnTo>
                  <a:pt x="58" y="34"/>
                </a:lnTo>
                <a:lnTo>
                  <a:pt x="58" y="35"/>
                </a:lnTo>
                <a:lnTo>
                  <a:pt x="58" y="37"/>
                </a:lnTo>
                <a:lnTo>
                  <a:pt x="58" y="38"/>
                </a:lnTo>
                <a:lnTo>
                  <a:pt x="56" y="40"/>
                </a:lnTo>
                <a:lnTo>
                  <a:pt x="56" y="42"/>
                </a:lnTo>
                <a:lnTo>
                  <a:pt x="55" y="42"/>
                </a:lnTo>
                <a:lnTo>
                  <a:pt x="53" y="40"/>
                </a:lnTo>
                <a:lnTo>
                  <a:pt x="53" y="38"/>
                </a:lnTo>
                <a:lnTo>
                  <a:pt x="53" y="37"/>
                </a:lnTo>
                <a:lnTo>
                  <a:pt x="53" y="34"/>
                </a:lnTo>
                <a:lnTo>
                  <a:pt x="52" y="34"/>
                </a:lnTo>
                <a:lnTo>
                  <a:pt x="50" y="35"/>
                </a:lnTo>
                <a:lnTo>
                  <a:pt x="50" y="37"/>
                </a:lnTo>
                <a:lnTo>
                  <a:pt x="48" y="38"/>
                </a:lnTo>
                <a:lnTo>
                  <a:pt x="47" y="38"/>
                </a:lnTo>
                <a:lnTo>
                  <a:pt x="45" y="37"/>
                </a:lnTo>
                <a:lnTo>
                  <a:pt x="47" y="35"/>
                </a:lnTo>
                <a:lnTo>
                  <a:pt x="45" y="34"/>
                </a:lnTo>
                <a:lnTo>
                  <a:pt x="45" y="32"/>
                </a:lnTo>
                <a:lnTo>
                  <a:pt x="44" y="32"/>
                </a:lnTo>
                <a:lnTo>
                  <a:pt x="42" y="32"/>
                </a:lnTo>
                <a:lnTo>
                  <a:pt x="39" y="30"/>
                </a:lnTo>
                <a:lnTo>
                  <a:pt x="36" y="32"/>
                </a:lnTo>
                <a:lnTo>
                  <a:pt x="34" y="32"/>
                </a:lnTo>
                <a:lnTo>
                  <a:pt x="34" y="30"/>
                </a:lnTo>
                <a:lnTo>
                  <a:pt x="32" y="30"/>
                </a:lnTo>
                <a:lnTo>
                  <a:pt x="31" y="29"/>
                </a:lnTo>
                <a:lnTo>
                  <a:pt x="29" y="27"/>
                </a:lnTo>
                <a:lnTo>
                  <a:pt x="28" y="27"/>
                </a:lnTo>
                <a:lnTo>
                  <a:pt x="26" y="26"/>
                </a:lnTo>
                <a:lnTo>
                  <a:pt x="24" y="27"/>
                </a:lnTo>
                <a:lnTo>
                  <a:pt x="23" y="29"/>
                </a:lnTo>
                <a:lnTo>
                  <a:pt x="23" y="32"/>
                </a:lnTo>
                <a:lnTo>
                  <a:pt x="21" y="34"/>
                </a:lnTo>
                <a:lnTo>
                  <a:pt x="20" y="35"/>
                </a:lnTo>
                <a:lnTo>
                  <a:pt x="18" y="35"/>
                </a:lnTo>
                <a:lnTo>
                  <a:pt x="16" y="35"/>
                </a:lnTo>
                <a:lnTo>
                  <a:pt x="15" y="35"/>
                </a:lnTo>
                <a:lnTo>
                  <a:pt x="13" y="35"/>
                </a:lnTo>
                <a:lnTo>
                  <a:pt x="13" y="34"/>
                </a:lnTo>
                <a:lnTo>
                  <a:pt x="12" y="32"/>
                </a:lnTo>
                <a:lnTo>
                  <a:pt x="12" y="30"/>
                </a:lnTo>
                <a:lnTo>
                  <a:pt x="10" y="30"/>
                </a:lnTo>
                <a:lnTo>
                  <a:pt x="8" y="30"/>
                </a:lnTo>
                <a:lnTo>
                  <a:pt x="7" y="32"/>
                </a:lnTo>
                <a:lnTo>
                  <a:pt x="5" y="32"/>
                </a:lnTo>
                <a:lnTo>
                  <a:pt x="4" y="34"/>
                </a:lnTo>
                <a:lnTo>
                  <a:pt x="2" y="35"/>
                </a:lnTo>
                <a:lnTo>
                  <a:pt x="0" y="37"/>
                </a:lnTo>
                <a:lnTo>
                  <a:pt x="0" y="21"/>
                </a:lnTo>
                <a:lnTo>
                  <a:pt x="2" y="11"/>
                </a:lnTo>
                <a:lnTo>
                  <a:pt x="2" y="6"/>
                </a:lnTo>
                <a:lnTo>
                  <a:pt x="4" y="5"/>
                </a:lnTo>
                <a:lnTo>
                  <a:pt x="12" y="0"/>
                </a:lnTo>
                <a:lnTo>
                  <a:pt x="28" y="0"/>
                </a:lnTo>
                <a:lnTo>
                  <a:pt x="37" y="5"/>
                </a:lnTo>
                <a:lnTo>
                  <a:pt x="40" y="5"/>
                </a:lnTo>
                <a:lnTo>
                  <a:pt x="44" y="6"/>
                </a:lnTo>
                <a:lnTo>
                  <a:pt x="47" y="6"/>
                </a:lnTo>
                <a:lnTo>
                  <a:pt x="48" y="6"/>
                </a:lnTo>
                <a:lnTo>
                  <a:pt x="52" y="6"/>
                </a:lnTo>
                <a:lnTo>
                  <a:pt x="55" y="6"/>
                </a:lnTo>
                <a:lnTo>
                  <a:pt x="68" y="6"/>
                </a:lnTo>
                <a:lnTo>
                  <a:pt x="77" y="11"/>
                </a:lnTo>
                <a:lnTo>
                  <a:pt x="80" y="18"/>
                </a:lnTo>
                <a:lnTo>
                  <a:pt x="84" y="18"/>
                </a:lnTo>
                <a:lnTo>
                  <a:pt x="95" y="18"/>
                </a:lnTo>
                <a:lnTo>
                  <a:pt x="96" y="18"/>
                </a:lnTo>
                <a:lnTo>
                  <a:pt x="111" y="18"/>
                </a:lnTo>
                <a:lnTo>
                  <a:pt x="112" y="18"/>
                </a:lnTo>
                <a:lnTo>
                  <a:pt x="119" y="18"/>
                </a:lnTo>
                <a:lnTo>
                  <a:pt x="122" y="18"/>
                </a:lnTo>
                <a:close/>
              </a:path>
            </a:pathLst>
          </a:custGeom>
          <a:solidFill>
            <a:srgbClr val="CF756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57"/>
          <p:cNvSpPr>
            <a:spLocks/>
          </p:cNvSpPr>
          <p:nvPr/>
        </p:nvSpPr>
        <p:spPr bwMode="auto">
          <a:xfrm>
            <a:off x="4918076" y="5614988"/>
            <a:ext cx="306388" cy="247650"/>
          </a:xfrm>
          <a:custGeom>
            <a:avLst/>
            <a:gdLst/>
            <a:ahLst/>
            <a:cxnLst>
              <a:cxn ang="0">
                <a:pos x="187" y="156"/>
              </a:cxn>
              <a:cxn ang="0">
                <a:pos x="179" y="156"/>
              </a:cxn>
              <a:cxn ang="0">
                <a:pos x="171" y="156"/>
              </a:cxn>
              <a:cxn ang="0">
                <a:pos x="163" y="156"/>
              </a:cxn>
              <a:cxn ang="0">
                <a:pos x="155" y="156"/>
              </a:cxn>
              <a:cxn ang="0">
                <a:pos x="147" y="156"/>
              </a:cxn>
              <a:cxn ang="0">
                <a:pos x="139" y="156"/>
              </a:cxn>
              <a:cxn ang="0">
                <a:pos x="131" y="156"/>
              </a:cxn>
              <a:cxn ang="0">
                <a:pos x="123" y="156"/>
              </a:cxn>
              <a:cxn ang="0">
                <a:pos x="115" y="156"/>
              </a:cxn>
              <a:cxn ang="0">
                <a:pos x="107" y="156"/>
              </a:cxn>
              <a:cxn ang="0">
                <a:pos x="99" y="156"/>
              </a:cxn>
              <a:cxn ang="0">
                <a:pos x="91" y="156"/>
              </a:cxn>
              <a:cxn ang="0">
                <a:pos x="83" y="156"/>
              </a:cxn>
              <a:cxn ang="0">
                <a:pos x="75" y="156"/>
              </a:cxn>
              <a:cxn ang="0">
                <a:pos x="67" y="156"/>
              </a:cxn>
              <a:cxn ang="0">
                <a:pos x="59" y="156"/>
              </a:cxn>
              <a:cxn ang="0">
                <a:pos x="51" y="156"/>
              </a:cxn>
              <a:cxn ang="0">
                <a:pos x="43" y="156"/>
              </a:cxn>
              <a:cxn ang="0">
                <a:pos x="35" y="156"/>
              </a:cxn>
              <a:cxn ang="0">
                <a:pos x="27" y="156"/>
              </a:cxn>
              <a:cxn ang="0">
                <a:pos x="19" y="156"/>
              </a:cxn>
              <a:cxn ang="0">
                <a:pos x="11" y="156"/>
              </a:cxn>
              <a:cxn ang="0">
                <a:pos x="3" y="156"/>
              </a:cxn>
              <a:cxn ang="0">
                <a:pos x="0" y="117"/>
              </a:cxn>
              <a:cxn ang="0">
                <a:pos x="0" y="52"/>
              </a:cxn>
              <a:cxn ang="0">
                <a:pos x="1" y="0"/>
              </a:cxn>
              <a:cxn ang="0">
                <a:pos x="9" y="0"/>
              </a:cxn>
              <a:cxn ang="0">
                <a:pos x="17" y="0"/>
              </a:cxn>
              <a:cxn ang="0">
                <a:pos x="24" y="2"/>
              </a:cxn>
              <a:cxn ang="0">
                <a:pos x="32" y="2"/>
              </a:cxn>
              <a:cxn ang="0">
                <a:pos x="40" y="2"/>
              </a:cxn>
              <a:cxn ang="0">
                <a:pos x="49" y="2"/>
              </a:cxn>
              <a:cxn ang="0">
                <a:pos x="57" y="2"/>
              </a:cxn>
              <a:cxn ang="0">
                <a:pos x="65" y="2"/>
              </a:cxn>
              <a:cxn ang="0">
                <a:pos x="73" y="2"/>
              </a:cxn>
              <a:cxn ang="0">
                <a:pos x="81" y="2"/>
              </a:cxn>
              <a:cxn ang="0">
                <a:pos x="89" y="2"/>
              </a:cxn>
              <a:cxn ang="0">
                <a:pos x="97" y="2"/>
              </a:cxn>
              <a:cxn ang="0">
                <a:pos x="105" y="2"/>
              </a:cxn>
              <a:cxn ang="0">
                <a:pos x="113" y="2"/>
              </a:cxn>
              <a:cxn ang="0">
                <a:pos x="155" y="0"/>
              </a:cxn>
              <a:cxn ang="0">
                <a:pos x="174" y="0"/>
              </a:cxn>
              <a:cxn ang="0">
                <a:pos x="182" y="0"/>
              </a:cxn>
              <a:cxn ang="0">
                <a:pos x="190" y="0"/>
              </a:cxn>
              <a:cxn ang="0">
                <a:pos x="193" y="15"/>
              </a:cxn>
              <a:cxn ang="0">
                <a:pos x="193" y="23"/>
              </a:cxn>
              <a:cxn ang="0">
                <a:pos x="193" y="31"/>
              </a:cxn>
              <a:cxn ang="0">
                <a:pos x="193" y="39"/>
              </a:cxn>
              <a:cxn ang="0">
                <a:pos x="193" y="47"/>
              </a:cxn>
              <a:cxn ang="0">
                <a:pos x="193" y="55"/>
              </a:cxn>
              <a:cxn ang="0">
                <a:pos x="193" y="63"/>
              </a:cxn>
              <a:cxn ang="0">
                <a:pos x="193" y="85"/>
              </a:cxn>
              <a:cxn ang="0">
                <a:pos x="193" y="96"/>
              </a:cxn>
              <a:cxn ang="0">
                <a:pos x="193" y="104"/>
              </a:cxn>
              <a:cxn ang="0">
                <a:pos x="193" y="112"/>
              </a:cxn>
              <a:cxn ang="0">
                <a:pos x="193" y="120"/>
              </a:cxn>
              <a:cxn ang="0">
                <a:pos x="193" y="128"/>
              </a:cxn>
              <a:cxn ang="0">
                <a:pos x="193" y="136"/>
              </a:cxn>
              <a:cxn ang="0">
                <a:pos x="193" y="144"/>
              </a:cxn>
              <a:cxn ang="0">
                <a:pos x="193" y="152"/>
              </a:cxn>
            </a:cxnLst>
            <a:rect l="0" t="0" r="r" b="b"/>
            <a:pathLst>
              <a:path w="193" h="156">
                <a:moveTo>
                  <a:pt x="193" y="156"/>
                </a:moveTo>
                <a:lnTo>
                  <a:pt x="192" y="156"/>
                </a:lnTo>
                <a:lnTo>
                  <a:pt x="190" y="156"/>
                </a:lnTo>
                <a:lnTo>
                  <a:pt x="188" y="156"/>
                </a:lnTo>
                <a:lnTo>
                  <a:pt x="187" y="156"/>
                </a:lnTo>
                <a:lnTo>
                  <a:pt x="185" y="156"/>
                </a:lnTo>
                <a:lnTo>
                  <a:pt x="184" y="156"/>
                </a:lnTo>
                <a:lnTo>
                  <a:pt x="182" y="156"/>
                </a:lnTo>
                <a:lnTo>
                  <a:pt x="180" y="156"/>
                </a:lnTo>
                <a:lnTo>
                  <a:pt x="179" y="156"/>
                </a:lnTo>
                <a:lnTo>
                  <a:pt x="177" y="156"/>
                </a:lnTo>
                <a:lnTo>
                  <a:pt x="176" y="156"/>
                </a:lnTo>
                <a:lnTo>
                  <a:pt x="174" y="156"/>
                </a:lnTo>
                <a:lnTo>
                  <a:pt x="172" y="156"/>
                </a:lnTo>
                <a:lnTo>
                  <a:pt x="171" y="156"/>
                </a:lnTo>
                <a:lnTo>
                  <a:pt x="169" y="156"/>
                </a:lnTo>
                <a:lnTo>
                  <a:pt x="168" y="156"/>
                </a:lnTo>
                <a:lnTo>
                  <a:pt x="166" y="156"/>
                </a:lnTo>
                <a:lnTo>
                  <a:pt x="164" y="156"/>
                </a:lnTo>
                <a:lnTo>
                  <a:pt x="163" y="156"/>
                </a:lnTo>
                <a:lnTo>
                  <a:pt x="161" y="156"/>
                </a:lnTo>
                <a:lnTo>
                  <a:pt x="160" y="156"/>
                </a:lnTo>
                <a:lnTo>
                  <a:pt x="158" y="156"/>
                </a:lnTo>
                <a:lnTo>
                  <a:pt x="156" y="156"/>
                </a:lnTo>
                <a:lnTo>
                  <a:pt x="155" y="156"/>
                </a:lnTo>
                <a:lnTo>
                  <a:pt x="153" y="156"/>
                </a:lnTo>
                <a:lnTo>
                  <a:pt x="152" y="156"/>
                </a:lnTo>
                <a:lnTo>
                  <a:pt x="150" y="156"/>
                </a:lnTo>
                <a:lnTo>
                  <a:pt x="148" y="156"/>
                </a:lnTo>
                <a:lnTo>
                  <a:pt x="147" y="156"/>
                </a:lnTo>
                <a:lnTo>
                  <a:pt x="145" y="156"/>
                </a:lnTo>
                <a:lnTo>
                  <a:pt x="144" y="156"/>
                </a:lnTo>
                <a:lnTo>
                  <a:pt x="142" y="156"/>
                </a:lnTo>
                <a:lnTo>
                  <a:pt x="140" y="156"/>
                </a:lnTo>
                <a:lnTo>
                  <a:pt x="139" y="156"/>
                </a:lnTo>
                <a:lnTo>
                  <a:pt x="137" y="156"/>
                </a:lnTo>
                <a:lnTo>
                  <a:pt x="136" y="156"/>
                </a:lnTo>
                <a:lnTo>
                  <a:pt x="134" y="156"/>
                </a:lnTo>
                <a:lnTo>
                  <a:pt x="132" y="156"/>
                </a:lnTo>
                <a:lnTo>
                  <a:pt x="131" y="156"/>
                </a:lnTo>
                <a:lnTo>
                  <a:pt x="129" y="156"/>
                </a:lnTo>
                <a:lnTo>
                  <a:pt x="128" y="156"/>
                </a:lnTo>
                <a:lnTo>
                  <a:pt x="126" y="156"/>
                </a:lnTo>
                <a:lnTo>
                  <a:pt x="124" y="156"/>
                </a:lnTo>
                <a:lnTo>
                  <a:pt x="123" y="156"/>
                </a:lnTo>
                <a:lnTo>
                  <a:pt x="121" y="156"/>
                </a:lnTo>
                <a:lnTo>
                  <a:pt x="120" y="156"/>
                </a:lnTo>
                <a:lnTo>
                  <a:pt x="118" y="156"/>
                </a:lnTo>
                <a:lnTo>
                  <a:pt x="116" y="156"/>
                </a:lnTo>
                <a:lnTo>
                  <a:pt x="115" y="156"/>
                </a:lnTo>
                <a:lnTo>
                  <a:pt x="113" y="156"/>
                </a:lnTo>
                <a:lnTo>
                  <a:pt x="112" y="156"/>
                </a:lnTo>
                <a:lnTo>
                  <a:pt x="110" y="156"/>
                </a:lnTo>
                <a:lnTo>
                  <a:pt x="108" y="156"/>
                </a:lnTo>
                <a:lnTo>
                  <a:pt x="107" y="156"/>
                </a:lnTo>
                <a:lnTo>
                  <a:pt x="105" y="156"/>
                </a:lnTo>
                <a:lnTo>
                  <a:pt x="104" y="156"/>
                </a:lnTo>
                <a:lnTo>
                  <a:pt x="102" y="156"/>
                </a:lnTo>
                <a:lnTo>
                  <a:pt x="100" y="156"/>
                </a:lnTo>
                <a:lnTo>
                  <a:pt x="99" y="156"/>
                </a:lnTo>
                <a:lnTo>
                  <a:pt x="97" y="156"/>
                </a:lnTo>
                <a:lnTo>
                  <a:pt x="96" y="156"/>
                </a:lnTo>
                <a:lnTo>
                  <a:pt x="94" y="156"/>
                </a:lnTo>
                <a:lnTo>
                  <a:pt x="92" y="156"/>
                </a:lnTo>
                <a:lnTo>
                  <a:pt x="91" y="156"/>
                </a:lnTo>
                <a:lnTo>
                  <a:pt x="89" y="156"/>
                </a:lnTo>
                <a:lnTo>
                  <a:pt x="88" y="156"/>
                </a:lnTo>
                <a:lnTo>
                  <a:pt x="86" y="156"/>
                </a:lnTo>
                <a:lnTo>
                  <a:pt x="84" y="156"/>
                </a:lnTo>
                <a:lnTo>
                  <a:pt x="83" y="156"/>
                </a:lnTo>
                <a:lnTo>
                  <a:pt x="81" y="156"/>
                </a:lnTo>
                <a:lnTo>
                  <a:pt x="80" y="156"/>
                </a:lnTo>
                <a:lnTo>
                  <a:pt x="78" y="156"/>
                </a:lnTo>
                <a:lnTo>
                  <a:pt x="76" y="156"/>
                </a:lnTo>
                <a:lnTo>
                  <a:pt x="75" y="156"/>
                </a:lnTo>
                <a:lnTo>
                  <a:pt x="73" y="156"/>
                </a:lnTo>
                <a:lnTo>
                  <a:pt x="72" y="156"/>
                </a:lnTo>
                <a:lnTo>
                  <a:pt x="70" y="156"/>
                </a:lnTo>
                <a:lnTo>
                  <a:pt x="68" y="156"/>
                </a:lnTo>
                <a:lnTo>
                  <a:pt x="67" y="156"/>
                </a:lnTo>
                <a:lnTo>
                  <a:pt x="65" y="156"/>
                </a:lnTo>
                <a:lnTo>
                  <a:pt x="64" y="156"/>
                </a:lnTo>
                <a:lnTo>
                  <a:pt x="62" y="156"/>
                </a:lnTo>
                <a:lnTo>
                  <a:pt x="60" y="156"/>
                </a:lnTo>
                <a:lnTo>
                  <a:pt x="59" y="156"/>
                </a:lnTo>
                <a:lnTo>
                  <a:pt x="57" y="156"/>
                </a:lnTo>
                <a:lnTo>
                  <a:pt x="56" y="156"/>
                </a:lnTo>
                <a:lnTo>
                  <a:pt x="54" y="156"/>
                </a:lnTo>
                <a:lnTo>
                  <a:pt x="52" y="156"/>
                </a:lnTo>
                <a:lnTo>
                  <a:pt x="51" y="156"/>
                </a:lnTo>
                <a:lnTo>
                  <a:pt x="49" y="156"/>
                </a:lnTo>
                <a:lnTo>
                  <a:pt x="48" y="156"/>
                </a:lnTo>
                <a:lnTo>
                  <a:pt x="46" y="156"/>
                </a:lnTo>
                <a:lnTo>
                  <a:pt x="44" y="156"/>
                </a:lnTo>
                <a:lnTo>
                  <a:pt x="43" y="156"/>
                </a:lnTo>
                <a:lnTo>
                  <a:pt x="41" y="156"/>
                </a:lnTo>
                <a:lnTo>
                  <a:pt x="40" y="156"/>
                </a:lnTo>
                <a:lnTo>
                  <a:pt x="38" y="156"/>
                </a:lnTo>
                <a:lnTo>
                  <a:pt x="36" y="156"/>
                </a:lnTo>
                <a:lnTo>
                  <a:pt x="35" y="156"/>
                </a:lnTo>
                <a:lnTo>
                  <a:pt x="33" y="156"/>
                </a:lnTo>
                <a:lnTo>
                  <a:pt x="32" y="156"/>
                </a:lnTo>
                <a:lnTo>
                  <a:pt x="30" y="156"/>
                </a:lnTo>
                <a:lnTo>
                  <a:pt x="28" y="156"/>
                </a:lnTo>
                <a:lnTo>
                  <a:pt x="27" y="156"/>
                </a:lnTo>
                <a:lnTo>
                  <a:pt x="25" y="156"/>
                </a:lnTo>
                <a:lnTo>
                  <a:pt x="24" y="156"/>
                </a:lnTo>
                <a:lnTo>
                  <a:pt x="22" y="156"/>
                </a:lnTo>
                <a:lnTo>
                  <a:pt x="20" y="156"/>
                </a:lnTo>
                <a:lnTo>
                  <a:pt x="19" y="156"/>
                </a:lnTo>
                <a:lnTo>
                  <a:pt x="17" y="156"/>
                </a:lnTo>
                <a:lnTo>
                  <a:pt x="16" y="156"/>
                </a:lnTo>
                <a:lnTo>
                  <a:pt x="14" y="156"/>
                </a:lnTo>
                <a:lnTo>
                  <a:pt x="12" y="156"/>
                </a:lnTo>
                <a:lnTo>
                  <a:pt x="11" y="156"/>
                </a:lnTo>
                <a:lnTo>
                  <a:pt x="9" y="156"/>
                </a:lnTo>
                <a:lnTo>
                  <a:pt x="8" y="156"/>
                </a:lnTo>
                <a:lnTo>
                  <a:pt x="6" y="156"/>
                </a:lnTo>
                <a:lnTo>
                  <a:pt x="4" y="156"/>
                </a:lnTo>
                <a:lnTo>
                  <a:pt x="3" y="156"/>
                </a:lnTo>
                <a:lnTo>
                  <a:pt x="1" y="156"/>
                </a:lnTo>
                <a:lnTo>
                  <a:pt x="0" y="156"/>
                </a:lnTo>
                <a:lnTo>
                  <a:pt x="0" y="143"/>
                </a:lnTo>
                <a:lnTo>
                  <a:pt x="0" y="130"/>
                </a:lnTo>
                <a:lnTo>
                  <a:pt x="0" y="117"/>
                </a:lnTo>
                <a:lnTo>
                  <a:pt x="0" y="92"/>
                </a:lnTo>
                <a:lnTo>
                  <a:pt x="0" y="79"/>
                </a:lnTo>
                <a:lnTo>
                  <a:pt x="0" y="66"/>
                </a:lnTo>
                <a:lnTo>
                  <a:pt x="0" y="64"/>
                </a:lnTo>
                <a:lnTo>
                  <a:pt x="0" y="52"/>
                </a:lnTo>
                <a:lnTo>
                  <a:pt x="0" y="39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4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8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3" y="2"/>
                </a:lnTo>
                <a:lnTo>
                  <a:pt x="44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2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8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5" y="2"/>
                </a:lnTo>
                <a:lnTo>
                  <a:pt x="76" y="2"/>
                </a:lnTo>
                <a:lnTo>
                  <a:pt x="78" y="2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4" y="2"/>
                </a:lnTo>
                <a:lnTo>
                  <a:pt x="86" y="2"/>
                </a:lnTo>
                <a:lnTo>
                  <a:pt x="88" y="2"/>
                </a:lnTo>
                <a:lnTo>
                  <a:pt x="89" y="2"/>
                </a:lnTo>
                <a:lnTo>
                  <a:pt x="91" y="2"/>
                </a:lnTo>
                <a:lnTo>
                  <a:pt x="92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0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6" y="2"/>
                </a:lnTo>
                <a:lnTo>
                  <a:pt x="128" y="2"/>
                </a:lnTo>
                <a:lnTo>
                  <a:pt x="142" y="0"/>
                </a:lnTo>
                <a:lnTo>
                  <a:pt x="155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3" y="2"/>
                </a:lnTo>
                <a:lnTo>
                  <a:pt x="193" y="13"/>
                </a:lnTo>
                <a:lnTo>
                  <a:pt x="193" y="15"/>
                </a:lnTo>
                <a:lnTo>
                  <a:pt x="193" y="16"/>
                </a:lnTo>
                <a:lnTo>
                  <a:pt x="193" y="18"/>
                </a:lnTo>
                <a:lnTo>
                  <a:pt x="193" y="20"/>
                </a:lnTo>
                <a:lnTo>
                  <a:pt x="193" y="21"/>
                </a:lnTo>
                <a:lnTo>
                  <a:pt x="193" y="23"/>
                </a:lnTo>
                <a:lnTo>
                  <a:pt x="193" y="24"/>
                </a:lnTo>
                <a:lnTo>
                  <a:pt x="193" y="26"/>
                </a:lnTo>
                <a:lnTo>
                  <a:pt x="193" y="28"/>
                </a:lnTo>
                <a:lnTo>
                  <a:pt x="193" y="29"/>
                </a:lnTo>
                <a:lnTo>
                  <a:pt x="193" y="31"/>
                </a:lnTo>
                <a:lnTo>
                  <a:pt x="193" y="32"/>
                </a:lnTo>
                <a:lnTo>
                  <a:pt x="193" y="34"/>
                </a:lnTo>
                <a:lnTo>
                  <a:pt x="193" y="36"/>
                </a:lnTo>
                <a:lnTo>
                  <a:pt x="193" y="37"/>
                </a:lnTo>
                <a:lnTo>
                  <a:pt x="193" y="39"/>
                </a:lnTo>
                <a:lnTo>
                  <a:pt x="193" y="40"/>
                </a:lnTo>
                <a:lnTo>
                  <a:pt x="193" y="42"/>
                </a:lnTo>
                <a:lnTo>
                  <a:pt x="193" y="44"/>
                </a:lnTo>
                <a:lnTo>
                  <a:pt x="193" y="45"/>
                </a:lnTo>
                <a:lnTo>
                  <a:pt x="193" y="47"/>
                </a:lnTo>
                <a:lnTo>
                  <a:pt x="193" y="48"/>
                </a:lnTo>
                <a:lnTo>
                  <a:pt x="193" y="50"/>
                </a:lnTo>
                <a:lnTo>
                  <a:pt x="193" y="52"/>
                </a:lnTo>
                <a:lnTo>
                  <a:pt x="193" y="53"/>
                </a:lnTo>
                <a:lnTo>
                  <a:pt x="193" y="55"/>
                </a:lnTo>
                <a:lnTo>
                  <a:pt x="193" y="56"/>
                </a:lnTo>
                <a:lnTo>
                  <a:pt x="193" y="58"/>
                </a:lnTo>
                <a:lnTo>
                  <a:pt x="193" y="60"/>
                </a:lnTo>
                <a:lnTo>
                  <a:pt x="193" y="61"/>
                </a:lnTo>
                <a:lnTo>
                  <a:pt x="193" y="63"/>
                </a:lnTo>
                <a:lnTo>
                  <a:pt x="193" y="64"/>
                </a:lnTo>
                <a:lnTo>
                  <a:pt x="193" y="71"/>
                </a:lnTo>
                <a:lnTo>
                  <a:pt x="193" y="77"/>
                </a:lnTo>
                <a:lnTo>
                  <a:pt x="193" y="79"/>
                </a:lnTo>
                <a:lnTo>
                  <a:pt x="193" y="85"/>
                </a:lnTo>
                <a:lnTo>
                  <a:pt x="193" y="90"/>
                </a:lnTo>
                <a:lnTo>
                  <a:pt x="193" y="92"/>
                </a:lnTo>
                <a:lnTo>
                  <a:pt x="193" y="93"/>
                </a:lnTo>
                <a:lnTo>
                  <a:pt x="193" y="95"/>
                </a:lnTo>
                <a:lnTo>
                  <a:pt x="193" y="96"/>
                </a:lnTo>
                <a:lnTo>
                  <a:pt x="193" y="98"/>
                </a:lnTo>
                <a:lnTo>
                  <a:pt x="193" y="100"/>
                </a:lnTo>
                <a:lnTo>
                  <a:pt x="193" y="101"/>
                </a:lnTo>
                <a:lnTo>
                  <a:pt x="193" y="103"/>
                </a:lnTo>
                <a:lnTo>
                  <a:pt x="193" y="104"/>
                </a:lnTo>
                <a:lnTo>
                  <a:pt x="193" y="106"/>
                </a:lnTo>
                <a:lnTo>
                  <a:pt x="193" y="108"/>
                </a:lnTo>
                <a:lnTo>
                  <a:pt x="193" y="109"/>
                </a:lnTo>
                <a:lnTo>
                  <a:pt x="193" y="111"/>
                </a:lnTo>
                <a:lnTo>
                  <a:pt x="193" y="112"/>
                </a:lnTo>
                <a:lnTo>
                  <a:pt x="193" y="114"/>
                </a:lnTo>
                <a:lnTo>
                  <a:pt x="193" y="116"/>
                </a:lnTo>
                <a:lnTo>
                  <a:pt x="193" y="117"/>
                </a:lnTo>
                <a:lnTo>
                  <a:pt x="193" y="119"/>
                </a:lnTo>
                <a:lnTo>
                  <a:pt x="193" y="120"/>
                </a:lnTo>
                <a:lnTo>
                  <a:pt x="193" y="122"/>
                </a:lnTo>
                <a:lnTo>
                  <a:pt x="193" y="124"/>
                </a:lnTo>
                <a:lnTo>
                  <a:pt x="193" y="125"/>
                </a:lnTo>
                <a:lnTo>
                  <a:pt x="193" y="127"/>
                </a:lnTo>
                <a:lnTo>
                  <a:pt x="193" y="128"/>
                </a:lnTo>
                <a:lnTo>
                  <a:pt x="193" y="130"/>
                </a:lnTo>
                <a:lnTo>
                  <a:pt x="193" y="132"/>
                </a:lnTo>
                <a:lnTo>
                  <a:pt x="193" y="133"/>
                </a:lnTo>
                <a:lnTo>
                  <a:pt x="193" y="135"/>
                </a:lnTo>
                <a:lnTo>
                  <a:pt x="193" y="136"/>
                </a:lnTo>
                <a:lnTo>
                  <a:pt x="193" y="138"/>
                </a:lnTo>
                <a:lnTo>
                  <a:pt x="193" y="140"/>
                </a:lnTo>
                <a:lnTo>
                  <a:pt x="193" y="141"/>
                </a:lnTo>
                <a:lnTo>
                  <a:pt x="193" y="143"/>
                </a:lnTo>
                <a:lnTo>
                  <a:pt x="193" y="144"/>
                </a:lnTo>
                <a:lnTo>
                  <a:pt x="193" y="146"/>
                </a:lnTo>
                <a:lnTo>
                  <a:pt x="193" y="148"/>
                </a:lnTo>
                <a:lnTo>
                  <a:pt x="193" y="149"/>
                </a:lnTo>
                <a:lnTo>
                  <a:pt x="193" y="151"/>
                </a:lnTo>
                <a:lnTo>
                  <a:pt x="193" y="152"/>
                </a:lnTo>
                <a:lnTo>
                  <a:pt x="193" y="154"/>
                </a:lnTo>
                <a:lnTo>
                  <a:pt x="193" y="156"/>
                </a:lnTo>
                <a:close/>
              </a:path>
            </a:pathLst>
          </a:custGeom>
          <a:solidFill>
            <a:srgbClr val="B3F7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Freeform 58"/>
          <p:cNvSpPr>
            <a:spLocks/>
          </p:cNvSpPr>
          <p:nvPr/>
        </p:nvSpPr>
        <p:spPr bwMode="auto">
          <a:xfrm>
            <a:off x="5222876" y="5491163"/>
            <a:ext cx="514350" cy="371475"/>
          </a:xfrm>
          <a:custGeom>
            <a:avLst/>
            <a:gdLst/>
            <a:ahLst/>
            <a:cxnLst>
              <a:cxn ang="0">
                <a:pos x="324" y="5"/>
              </a:cxn>
              <a:cxn ang="0">
                <a:pos x="316" y="13"/>
              </a:cxn>
              <a:cxn ang="0">
                <a:pos x="316" y="27"/>
              </a:cxn>
              <a:cxn ang="0">
                <a:pos x="310" y="56"/>
              </a:cxn>
              <a:cxn ang="0">
                <a:pos x="310" y="70"/>
              </a:cxn>
              <a:cxn ang="0">
                <a:pos x="310" y="85"/>
              </a:cxn>
              <a:cxn ang="0">
                <a:pos x="310" y="99"/>
              </a:cxn>
              <a:cxn ang="0">
                <a:pos x="310" y="114"/>
              </a:cxn>
              <a:cxn ang="0">
                <a:pos x="307" y="157"/>
              </a:cxn>
              <a:cxn ang="0">
                <a:pos x="230" y="157"/>
              </a:cxn>
              <a:cxn ang="0">
                <a:pos x="225" y="163"/>
              </a:cxn>
              <a:cxn ang="0">
                <a:pos x="227" y="179"/>
              </a:cxn>
              <a:cxn ang="0">
                <a:pos x="214" y="181"/>
              </a:cxn>
              <a:cxn ang="0">
                <a:pos x="206" y="187"/>
              </a:cxn>
              <a:cxn ang="0">
                <a:pos x="206" y="202"/>
              </a:cxn>
              <a:cxn ang="0">
                <a:pos x="206" y="216"/>
              </a:cxn>
              <a:cxn ang="0">
                <a:pos x="198" y="234"/>
              </a:cxn>
              <a:cxn ang="0">
                <a:pos x="184" y="234"/>
              </a:cxn>
              <a:cxn ang="0">
                <a:pos x="169" y="234"/>
              </a:cxn>
              <a:cxn ang="0">
                <a:pos x="155" y="234"/>
              </a:cxn>
              <a:cxn ang="0">
                <a:pos x="140" y="234"/>
              </a:cxn>
              <a:cxn ang="0">
                <a:pos x="126" y="234"/>
              </a:cxn>
              <a:cxn ang="0">
                <a:pos x="112" y="234"/>
              </a:cxn>
              <a:cxn ang="0">
                <a:pos x="97" y="234"/>
              </a:cxn>
              <a:cxn ang="0">
                <a:pos x="83" y="234"/>
              </a:cxn>
              <a:cxn ang="0">
                <a:pos x="68" y="234"/>
              </a:cxn>
              <a:cxn ang="0">
                <a:pos x="54" y="234"/>
              </a:cxn>
              <a:cxn ang="0">
                <a:pos x="40" y="234"/>
              </a:cxn>
              <a:cxn ang="0">
                <a:pos x="25" y="234"/>
              </a:cxn>
              <a:cxn ang="0">
                <a:pos x="11" y="234"/>
              </a:cxn>
              <a:cxn ang="0">
                <a:pos x="1" y="229"/>
              </a:cxn>
              <a:cxn ang="0">
                <a:pos x="1" y="214"/>
              </a:cxn>
              <a:cxn ang="0">
                <a:pos x="1" y="200"/>
              </a:cxn>
              <a:cxn ang="0">
                <a:pos x="1" y="186"/>
              </a:cxn>
              <a:cxn ang="0">
                <a:pos x="1" y="171"/>
              </a:cxn>
              <a:cxn ang="0">
                <a:pos x="1" y="139"/>
              </a:cxn>
              <a:cxn ang="0">
                <a:pos x="1" y="125"/>
              </a:cxn>
              <a:cxn ang="0">
                <a:pos x="1" y="110"/>
              </a:cxn>
              <a:cxn ang="0">
                <a:pos x="1" y="96"/>
              </a:cxn>
              <a:cxn ang="0">
                <a:pos x="1" y="61"/>
              </a:cxn>
              <a:cxn ang="0">
                <a:pos x="0" y="48"/>
              </a:cxn>
              <a:cxn ang="0">
                <a:pos x="1" y="35"/>
              </a:cxn>
              <a:cxn ang="0">
                <a:pos x="1" y="21"/>
              </a:cxn>
              <a:cxn ang="0">
                <a:pos x="0" y="6"/>
              </a:cxn>
              <a:cxn ang="0">
                <a:pos x="22" y="2"/>
              </a:cxn>
              <a:cxn ang="0">
                <a:pos x="33" y="2"/>
              </a:cxn>
              <a:cxn ang="0">
                <a:pos x="48" y="2"/>
              </a:cxn>
              <a:cxn ang="0">
                <a:pos x="62" y="2"/>
              </a:cxn>
              <a:cxn ang="0">
                <a:pos x="75" y="0"/>
              </a:cxn>
              <a:cxn ang="0">
                <a:pos x="88" y="2"/>
              </a:cxn>
              <a:cxn ang="0">
                <a:pos x="102" y="2"/>
              </a:cxn>
              <a:cxn ang="0">
                <a:pos x="116" y="2"/>
              </a:cxn>
              <a:cxn ang="0">
                <a:pos x="131" y="2"/>
              </a:cxn>
              <a:cxn ang="0">
                <a:pos x="145" y="2"/>
              </a:cxn>
              <a:cxn ang="0">
                <a:pos x="160" y="2"/>
              </a:cxn>
              <a:cxn ang="0">
                <a:pos x="174" y="2"/>
              </a:cxn>
              <a:cxn ang="0">
                <a:pos x="188" y="2"/>
              </a:cxn>
              <a:cxn ang="0">
                <a:pos x="203" y="2"/>
              </a:cxn>
              <a:cxn ang="0">
                <a:pos x="217" y="2"/>
              </a:cxn>
              <a:cxn ang="0">
                <a:pos x="232" y="2"/>
              </a:cxn>
              <a:cxn ang="0">
                <a:pos x="246" y="2"/>
              </a:cxn>
              <a:cxn ang="0">
                <a:pos x="260" y="2"/>
              </a:cxn>
            </a:cxnLst>
            <a:rect l="0" t="0" r="r" b="b"/>
            <a:pathLst>
              <a:path w="324" h="234">
                <a:moveTo>
                  <a:pt x="272" y="2"/>
                </a:moveTo>
                <a:lnTo>
                  <a:pt x="286" y="2"/>
                </a:lnTo>
                <a:lnTo>
                  <a:pt x="291" y="2"/>
                </a:lnTo>
                <a:lnTo>
                  <a:pt x="294" y="2"/>
                </a:lnTo>
                <a:lnTo>
                  <a:pt x="296" y="2"/>
                </a:lnTo>
                <a:lnTo>
                  <a:pt x="299" y="2"/>
                </a:lnTo>
                <a:lnTo>
                  <a:pt x="321" y="2"/>
                </a:lnTo>
                <a:lnTo>
                  <a:pt x="324" y="2"/>
                </a:lnTo>
                <a:lnTo>
                  <a:pt x="324" y="5"/>
                </a:lnTo>
                <a:lnTo>
                  <a:pt x="321" y="5"/>
                </a:lnTo>
                <a:lnTo>
                  <a:pt x="321" y="6"/>
                </a:lnTo>
                <a:lnTo>
                  <a:pt x="321" y="8"/>
                </a:lnTo>
                <a:lnTo>
                  <a:pt x="320" y="8"/>
                </a:lnTo>
                <a:lnTo>
                  <a:pt x="318" y="8"/>
                </a:lnTo>
                <a:lnTo>
                  <a:pt x="316" y="8"/>
                </a:lnTo>
                <a:lnTo>
                  <a:pt x="316" y="10"/>
                </a:lnTo>
                <a:lnTo>
                  <a:pt x="316" y="11"/>
                </a:lnTo>
                <a:lnTo>
                  <a:pt x="316" y="13"/>
                </a:lnTo>
                <a:lnTo>
                  <a:pt x="316" y="14"/>
                </a:lnTo>
                <a:lnTo>
                  <a:pt x="316" y="16"/>
                </a:lnTo>
                <a:lnTo>
                  <a:pt x="316" y="18"/>
                </a:lnTo>
                <a:lnTo>
                  <a:pt x="316" y="19"/>
                </a:lnTo>
                <a:lnTo>
                  <a:pt x="316" y="21"/>
                </a:lnTo>
                <a:lnTo>
                  <a:pt x="316" y="22"/>
                </a:lnTo>
                <a:lnTo>
                  <a:pt x="316" y="24"/>
                </a:lnTo>
                <a:lnTo>
                  <a:pt x="316" y="26"/>
                </a:lnTo>
                <a:lnTo>
                  <a:pt x="316" y="27"/>
                </a:lnTo>
                <a:lnTo>
                  <a:pt x="315" y="27"/>
                </a:lnTo>
                <a:lnTo>
                  <a:pt x="313" y="27"/>
                </a:lnTo>
                <a:lnTo>
                  <a:pt x="312" y="27"/>
                </a:lnTo>
                <a:lnTo>
                  <a:pt x="312" y="29"/>
                </a:lnTo>
                <a:lnTo>
                  <a:pt x="312" y="40"/>
                </a:lnTo>
                <a:lnTo>
                  <a:pt x="310" y="40"/>
                </a:lnTo>
                <a:lnTo>
                  <a:pt x="310" y="53"/>
                </a:lnTo>
                <a:lnTo>
                  <a:pt x="310" y="54"/>
                </a:lnTo>
                <a:lnTo>
                  <a:pt x="310" y="56"/>
                </a:lnTo>
                <a:lnTo>
                  <a:pt x="310" y="58"/>
                </a:lnTo>
                <a:lnTo>
                  <a:pt x="310" y="59"/>
                </a:lnTo>
                <a:lnTo>
                  <a:pt x="310" y="61"/>
                </a:lnTo>
                <a:lnTo>
                  <a:pt x="310" y="62"/>
                </a:lnTo>
                <a:lnTo>
                  <a:pt x="310" y="64"/>
                </a:lnTo>
                <a:lnTo>
                  <a:pt x="310" y="66"/>
                </a:lnTo>
                <a:lnTo>
                  <a:pt x="310" y="67"/>
                </a:lnTo>
                <a:lnTo>
                  <a:pt x="310" y="69"/>
                </a:lnTo>
                <a:lnTo>
                  <a:pt x="310" y="70"/>
                </a:lnTo>
                <a:lnTo>
                  <a:pt x="310" y="72"/>
                </a:lnTo>
                <a:lnTo>
                  <a:pt x="310" y="74"/>
                </a:lnTo>
                <a:lnTo>
                  <a:pt x="310" y="75"/>
                </a:lnTo>
                <a:lnTo>
                  <a:pt x="310" y="77"/>
                </a:lnTo>
                <a:lnTo>
                  <a:pt x="310" y="78"/>
                </a:lnTo>
                <a:lnTo>
                  <a:pt x="310" y="80"/>
                </a:lnTo>
                <a:lnTo>
                  <a:pt x="310" y="82"/>
                </a:lnTo>
                <a:lnTo>
                  <a:pt x="310" y="83"/>
                </a:lnTo>
                <a:lnTo>
                  <a:pt x="310" y="85"/>
                </a:lnTo>
                <a:lnTo>
                  <a:pt x="310" y="86"/>
                </a:lnTo>
                <a:lnTo>
                  <a:pt x="310" y="88"/>
                </a:lnTo>
                <a:lnTo>
                  <a:pt x="310" y="90"/>
                </a:lnTo>
                <a:lnTo>
                  <a:pt x="310" y="91"/>
                </a:lnTo>
                <a:lnTo>
                  <a:pt x="310" y="93"/>
                </a:lnTo>
                <a:lnTo>
                  <a:pt x="310" y="94"/>
                </a:lnTo>
                <a:lnTo>
                  <a:pt x="310" y="96"/>
                </a:lnTo>
                <a:lnTo>
                  <a:pt x="310" y="98"/>
                </a:lnTo>
                <a:lnTo>
                  <a:pt x="310" y="99"/>
                </a:lnTo>
                <a:lnTo>
                  <a:pt x="310" y="101"/>
                </a:lnTo>
                <a:lnTo>
                  <a:pt x="310" y="102"/>
                </a:lnTo>
                <a:lnTo>
                  <a:pt x="310" y="104"/>
                </a:lnTo>
                <a:lnTo>
                  <a:pt x="310" y="106"/>
                </a:lnTo>
                <a:lnTo>
                  <a:pt x="310" y="107"/>
                </a:lnTo>
                <a:lnTo>
                  <a:pt x="310" y="109"/>
                </a:lnTo>
                <a:lnTo>
                  <a:pt x="310" y="110"/>
                </a:lnTo>
                <a:lnTo>
                  <a:pt x="310" y="112"/>
                </a:lnTo>
                <a:lnTo>
                  <a:pt x="310" y="114"/>
                </a:lnTo>
                <a:lnTo>
                  <a:pt x="310" y="115"/>
                </a:lnTo>
                <a:lnTo>
                  <a:pt x="310" y="117"/>
                </a:lnTo>
                <a:lnTo>
                  <a:pt x="310" y="130"/>
                </a:lnTo>
                <a:lnTo>
                  <a:pt x="310" y="136"/>
                </a:lnTo>
                <a:lnTo>
                  <a:pt x="310" y="141"/>
                </a:lnTo>
                <a:lnTo>
                  <a:pt x="310" y="142"/>
                </a:lnTo>
                <a:lnTo>
                  <a:pt x="310" y="147"/>
                </a:lnTo>
                <a:lnTo>
                  <a:pt x="310" y="157"/>
                </a:lnTo>
                <a:lnTo>
                  <a:pt x="307" y="157"/>
                </a:lnTo>
                <a:lnTo>
                  <a:pt x="297" y="157"/>
                </a:lnTo>
                <a:lnTo>
                  <a:pt x="291" y="157"/>
                </a:lnTo>
                <a:lnTo>
                  <a:pt x="284" y="157"/>
                </a:lnTo>
                <a:lnTo>
                  <a:pt x="278" y="157"/>
                </a:lnTo>
                <a:lnTo>
                  <a:pt x="270" y="157"/>
                </a:lnTo>
                <a:lnTo>
                  <a:pt x="259" y="157"/>
                </a:lnTo>
                <a:lnTo>
                  <a:pt x="244" y="157"/>
                </a:lnTo>
                <a:lnTo>
                  <a:pt x="232" y="157"/>
                </a:lnTo>
                <a:lnTo>
                  <a:pt x="230" y="157"/>
                </a:lnTo>
                <a:lnTo>
                  <a:pt x="228" y="157"/>
                </a:lnTo>
                <a:lnTo>
                  <a:pt x="227" y="157"/>
                </a:lnTo>
                <a:lnTo>
                  <a:pt x="217" y="157"/>
                </a:lnTo>
                <a:lnTo>
                  <a:pt x="219" y="158"/>
                </a:lnTo>
                <a:lnTo>
                  <a:pt x="219" y="160"/>
                </a:lnTo>
                <a:lnTo>
                  <a:pt x="220" y="162"/>
                </a:lnTo>
                <a:lnTo>
                  <a:pt x="222" y="163"/>
                </a:lnTo>
                <a:lnTo>
                  <a:pt x="224" y="163"/>
                </a:lnTo>
                <a:lnTo>
                  <a:pt x="225" y="163"/>
                </a:lnTo>
                <a:lnTo>
                  <a:pt x="227" y="162"/>
                </a:lnTo>
                <a:lnTo>
                  <a:pt x="227" y="163"/>
                </a:lnTo>
                <a:lnTo>
                  <a:pt x="225" y="166"/>
                </a:lnTo>
                <a:lnTo>
                  <a:pt x="225" y="168"/>
                </a:lnTo>
                <a:lnTo>
                  <a:pt x="225" y="170"/>
                </a:lnTo>
                <a:lnTo>
                  <a:pt x="225" y="171"/>
                </a:lnTo>
                <a:lnTo>
                  <a:pt x="225" y="174"/>
                </a:lnTo>
                <a:lnTo>
                  <a:pt x="225" y="176"/>
                </a:lnTo>
                <a:lnTo>
                  <a:pt x="227" y="179"/>
                </a:lnTo>
                <a:lnTo>
                  <a:pt x="228" y="181"/>
                </a:lnTo>
                <a:lnTo>
                  <a:pt x="230" y="182"/>
                </a:lnTo>
                <a:lnTo>
                  <a:pt x="224" y="181"/>
                </a:lnTo>
                <a:lnTo>
                  <a:pt x="222" y="181"/>
                </a:lnTo>
                <a:lnTo>
                  <a:pt x="220" y="181"/>
                </a:lnTo>
                <a:lnTo>
                  <a:pt x="219" y="181"/>
                </a:lnTo>
                <a:lnTo>
                  <a:pt x="217" y="181"/>
                </a:lnTo>
                <a:lnTo>
                  <a:pt x="216" y="181"/>
                </a:lnTo>
                <a:lnTo>
                  <a:pt x="214" y="181"/>
                </a:lnTo>
                <a:lnTo>
                  <a:pt x="212" y="181"/>
                </a:lnTo>
                <a:lnTo>
                  <a:pt x="211" y="181"/>
                </a:lnTo>
                <a:lnTo>
                  <a:pt x="209" y="181"/>
                </a:lnTo>
                <a:lnTo>
                  <a:pt x="208" y="181"/>
                </a:lnTo>
                <a:lnTo>
                  <a:pt x="206" y="181"/>
                </a:lnTo>
                <a:lnTo>
                  <a:pt x="206" y="182"/>
                </a:lnTo>
                <a:lnTo>
                  <a:pt x="206" y="184"/>
                </a:lnTo>
                <a:lnTo>
                  <a:pt x="206" y="186"/>
                </a:lnTo>
                <a:lnTo>
                  <a:pt x="206" y="187"/>
                </a:lnTo>
                <a:lnTo>
                  <a:pt x="206" y="189"/>
                </a:lnTo>
                <a:lnTo>
                  <a:pt x="206" y="190"/>
                </a:lnTo>
                <a:lnTo>
                  <a:pt x="206" y="192"/>
                </a:lnTo>
                <a:lnTo>
                  <a:pt x="206" y="194"/>
                </a:lnTo>
                <a:lnTo>
                  <a:pt x="206" y="195"/>
                </a:lnTo>
                <a:lnTo>
                  <a:pt x="206" y="197"/>
                </a:lnTo>
                <a:lnTo>
                  <a:pt x="206" y="198"/>
                </a:lnTo>
                <a:lnTo>
                  <a:pt x="206" y="200"/>
                </a:lnTo>
                <a:lnTo>
                  <a:pt x="206" y="202"/>
                </a:lnTo>
                <a:lnTo>
                  <a:pt x="206" y="203"/>
                </a:lnTo>
                <a:lnTo>
                  <a:pt x="206" y="205"/>
                </a:lnTo>
                <a:lnTo>
                  <a:pt x="206" y="206"/>
                </a:lnTo>
                <a:lnTo>
                  <a:pt x="206" y="208"/>
                </a:lnTo>
                <a:lnTo>
                  <a:pt x="206" y="210"/>
                </a:lnTo>
                <a:lnTo>
                  <a:pt x="206" y="211"/>
                </a:lnTo>
                <a:lnTo>
                  <a:pt x="206" y="213"/>
                </a:lnTo>
                <a:lnTo>
                  <a:pt x="206" y="214"/>
                </a:lnTo>
                <a:lnTo>
                  <a:pt x="206" y="216"/>
                </a:lnTo>
                <a:lnTo>
                  <a:pt x="206" y="218"/>
                </a:lnTo>
                <a:lnTo>
                  <a:pt x="206" y="219"/>
                </a:lnTo>
                <a:lnTo>
                  <a:pt x="206" y="221"/>
                </a:lnTo>
                <a:lnTo>
                  <a:pt x="206" y="234"/>
                </a:lnTo>
                <a:lnTo>
                  <a:pt x="204" y="234"/>
                </a:lnTo>
                <a:lnTo>
                  <a:pt x="203" y="234"/>
                </a:lnTo>
                <a:lnTo>
                  <a:pt x="201" y="234"/>
                </a:lnTo>
                <a:lnTo>
                  <a:pt x="200" y="234"/>
                </a:lnTo>
                <a:lnTo>
                  <a:pt x="198" y="234"/>
                </a:lnTo>
                <a:lnTo>
                  <a:pt x="196" y="234"/>
                </a:lnTo>
                <a:lnTo>
                  <a:pt x="195" y="234"/>
                </a:lnTo>
                <a:lnTo>
                  <a:pt x="193" y="234"/>
                </a:lnTo>
                <a:lnTo>
                  <a:pt x="192" y="234"/>
                </a:lnTo>
                <a:lnTo>
                  <a:pt x="190" y="234"/>
                </a:lnTo>
                <a:lnTo>
                  <a:pt x="188" y="234"/>
                </a:lnTo>
                <a:lnTo>
                  <a:pt x="187" y="234"/>
                </a:lnTo>
                <a:lnTo>
                  <a:pt x="185" y="234"/>
                </a:lnTo>
                <a:lnTo>
                  <a:pt x="184" y="234"/>
                </a:lnTo>
                <a:lnTo>
                  <a:pt x="182" y="234"/>
                </a:lnTo>
                <a:lnTo>
                  <a:pt x="180" y="234"/>
                </a:lnTo>
                <a:lnTo>
                  <a:pt x="179" y="234"/>
                </a:lnTo>
                <a:lnTo>
                  <a:pt x="177" y="234"/>
                </a:lnTo>
                <a:lnTo>
                  <a:pt x="176" y="234"/>
                </a:lnTo>
                <a:lnTo>
                  <a:pt x="174" y="234"/>
                </a:lnTo>
                <a:lnTo>
                  <a:pt x="172" y="234"/>
                </a:lnTo>
                <a:lnTo>
                  <a:pt x="171" y="234"/>
                </a:lnTo>
                <a:lnTo>
                  <a:pt x="169" y="234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4" y="234"/>
                </a:lnTo>
                <a:lnTo>
                  <a:pt x="83" y="234"/>
                </a:lnTo>
                <a:lnTo>
                  <a:pt x="81" y="234"/>
                </a:lnTo>
                <a:lnTo>
                  <a:pt x="80" y="234"/>
                </a:lnTo>
                <a:lnTo>
                  <a:pt x="78" y="234"/>
                </a:lnTo>
                <a:lnTo>
                  <a:pt x="76" y="234"/>
                </a:lnTo>
                <a:lnTo>
                  <a:pt x="75" y="234"/>
                </a:lnTo>
                <a:lnTo>
                  <a:pt x="73" y="234"/>
                </a:lnTo>
                <a:lnTo>
                  <a:pt x="72" y="234"/>
                </a:lnTo>
                <a:lnTo>
                  <a:pt x="70" y="234"/>
                </a:lnTo>
                <a:lnTo>
                  <a:pt x="68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6" y="234"/>
                </a:lnTo>
                <a:lnTo>
                  <a:pt x="35" y="234"/>
                </a:lnTo>
                <a:lnTo>
                  <a:pt x="33" y="234"/>
                </a:lnTo>
                <a:lnTo>
                  <a:pt x="32" y="234"/>
                </a:lnTo>
                <a:lnTo>
                  <a:pt x="30" y="234"/>
                </a:lnTo>
                <a:lnTo>
                  <a:pt x="28" y="234"/>
                </a:lnTo>
                <a:lnTo>
                  <a:pt x="27" y="234"/>
                </a:lnTo>
                <a:lnTo>
                  <a:pt x="25" y="234"/>
                </a:lnTo>
                <a:lnTo>
                  <a:pt x="24" y="234"/>
                </a:lnTo>
                <a:lnTo>
                  <a:pt x="22" y="234"/>
                </a:lnTo>
                <a:lnTo>
                  <a:pt x="20" y="234"/>
                </a:lnTo>
                <a:lnTo>
                  <a:pt x="19" y="234"/>
                </a:lnTo>
                <a:lnTo>
                  <a:pt x="17" y="234"/>
                </a:lnTo>
                <a:lnTo>
                  <a:pt x="16" y="234"/>
                </a:lnTo>
                <a:lnTo>
                  <a:pt x="14" y="234"/>
                </a:lnTo>
                <a:lnTo>
                  <a:pt x="12" y="234"/>
                </a:lnTo>
                <a:lnTo>
                  <a:pt x="11" y="234"/>
                </a:lnTo>
                <a:lnTo>
                  <a:pt x="9" y="234"/>
                </a:lnTo>
                <a:lnTo>
                  <a:pt x="8" y="234"/>
                </a:lnTo>
                <a:lnTo>
                  <a:pt x="6" y="234"/>
                </a:lnTo>
                <a:lnTo>
                  <a:pt x="4" y="234"/>
                </a:lnTo>
                <a:lnTo>
                  <a:pt x="3" y="234"/>
                </a:lnTo>
                <a:lnTo>
                  <a:pt x="1" y="234"/>
                </a:lnTo>
                <a:lnTo>
                  <a:pt x="1" y="232"/>
                </a:lnTo>
                <a:lnTo>
                  <a:pt x="1" y="230"/>
                </a:lnTo>
                <a:lnTo>
                  <a:pt x="1" y="229"/>
                </a:lnTo>
                <a:lnTo>
                  <a:pt x="1" y="227"/>
                </a:lnTo>
                <a:lnTo>
                  <a:pt x="1" y="226"/>
                </a:lnTo>
                <a:lnTo>
                  <a:pt x="1" y="224"/>
                </a:lnTo>
                <a:lnTo>
                  <a:pt x="1" y="222"/>
                </a:lnTo>
                <a:lnTo>
                  <a:pt x="1" y="221"/>
                </a:lnTo>
                <a:lnTo>
                  <a:pt x="1" y="219"/>
                </a:lnTo>
                <a:lnTo>
                  <a:pt x="1" y="218"/>
                </a:lnTo>
                <a:lnTo>
                  <a:pt x="1" y="216"/>
                </a:lnTo>
                <a:lnTo>
                  <a:pt x="1" y="214"/>
                </a:lnTo>
                <a:lnTo>
                  <a:pt x="1" y="213"/>
                </a:lnTo>
                <a:lnTo>
                  <a:pt x="1" y="211"/>
                </a:lnTo>
                <a:lnTo>
                  <a:pt x="1" y="210"/>
                </a:lnTo>
                <a:lnTo>
                  <a:pt x="1" y="208"/>
                </a:lnTo>
                <a:lnTo>
                  <a:pt x="1" y="206"/>
                </a:lnTo>
                <a:lnTo>
                  <a:pt x="1" y="205"/>
                </a:lnTo>
                <a:lnTo>
                  <a:pt x="1" y="203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1" y="197"/>
                </a:lnTo>
                <a:lnTo>
                  <a:pt x="1" y="195"/>
                </a:lnTo>
                <a:lnTo>
                  <a:pt x="1" y="194"/>
                </a:lnTo>
                <a:lnTo>
                  <a:pt x="1" y="192"/>
                </a:lnTo>
                <a:lnTo>
                  <a:pt x="1" y="190"/>
                </a:lnTo>
                <a:lnTo>
                  <a:pt x="1" y="189"/>
                </a:lnTo>
                <a:lnTo>
                  <a:pt x="1" y="187"/>
                </a:lnTo>
                <a:lnTo>
                  <a:pt x="1" y="186"/>
                </a:lnTo>
                <a:lnTo>
                  <a:pt x="1" y="184"/>
                </a:lnTo>
                <a:lnTo>
                  <a:pt x="1" y="182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3"/>
                </a:lnTo>
                <a:lnTo>
                  <a:pt x="1" y="157"/>
                </a:lnTo>
                <a:lnTo>
                  <a:pt x="1" y="155"/>
                </a:lnTo>
                <a:lnTo>
                  <a:pt x="1" y="149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1" y="138"/>
                </a:lnTo>
                <a:lnTo>
                  <a:pt x="1" y="136"/>
                </a:lnTo>
                <a:lnTo>
                  <a:pt x="1" y="134"/>
                </a:lnTo>
                <a:lnTo>
                  <a:pt x="1" y="133"/>
                </a:lnTo>
                <a:lnTo>
                  <a:pt x="1" y="131"/>
                </a:lnTo>
                <a:lnTo>
                  <a:pt x="1" y="130"/>
                </a:lnTo>
                <a:lnTo>
                  <a:pt x="1" y="128"/>
                </a:lnTo>
                <a:lnTo>
                  <a:pt x="1" y="126"/>
                </a:lnTo>
                <a:lnTo>
                  <a:pt x="1" y="125"/>
                </a:lnTo>
                <a:lnTo>
                  <a:pt x="1" y="123"/>
                </a:lnTo>
                <a:lnTo>
                  <a:pt x="1" y="122"/>
                </a:lnTo>
                <a:lnTo>
                  <a:pt x="1" y="120"/>
                </a:lnTo>
                <a:lnTo>
                  <a:pt x="1" y="118"/>
                </a:lnTo>
                <a:lnTo>
                  <a:pt x="1" y="117"/>
                </a:lnTo>
                <a:lnTo>
                  <a:pt x="1" y="115"/>
                </a:lnTo>
                <a:lnTo>
                  <a:pt x="1" y="114"/>
                </a:lnTo>
                <a:lnTo>
                  <a:pt x="1" y="112"/>
                </a:lnTo>
                <a:lnTo>
                  <a:pt x="1" y="110"/>
                </a:lnTo>
                <a:lnTo>
                  <a:pt x="1" y="109"/>
                </a:lnTo>
                <a:lnTo>
                  <a:pt x="1" y="107"/>
                </a:lnTo>
                <a:lnTo>
                  <a:pt x="1" y="106"/>
                </a:lnTo>
                <a:lnTo>
                  <a:pt x="1" y="104"/>
                </a:lnTo>
                <a:lnTo>
                  <a:pt x="1" y="102"/>
                </a:lnTo>
                <a:lnTo>
                  <a:pt x="1" y="101"/>
                </a:lnTo>
                <a:lnTo>
                  <a:pt x="1" y="99"/>
                </a:lnTo>
                <a:lnTo>
                  <a:pt x="1" y="98"/>
                </a:lnTo>
                <a:lnTo>
                  <a:pt x="1" y="96"/>
                </a:lnTo>
                <a:lnTo>
                  <a:pt x="1" y="94"/>
                </a:lnTo>
                <a:lnTo>
                  <a:pt x="1" y="93"/>
                </a:lnTo>
                <a:lnTo>
                  <a:pt x="1" y="91"/>
                </a:lnTo>
                <a:lnTo>
                  <a:pt x="1" y="80"/>
                </a:lnTo>
                <a:lnTo>
                  <a:pt x="1" y="78"/>
                </a:lnTo>
                <a:lnTo>
                  <a:pt x="1" y="66"/>
                </a:lnTo>
                <a:lnTo>
                  <a:pt x="1" y="64"/>
                </a:lnTo>
                <a:lnTo>
                  <a:pt x="1" y="62"/>
                </a:lnTo>
                <a:lnTo>
                  <a:pt x="1" y="61"/>
                </a:lnTo>
                <a:lnTo>
                  <a:pt x="1" y="59"/>
                </a:lnTo>
                <a:lnTo>
                  <a:pt x="1" y="58"/>
                </a:lnTo>
                <a:lnTo>
                  <a:pt x="1" y="56"/>
                </a:lnTo>
                <a:lnTo>
                  <a:pt x="1" y="54"/>
                </a:lnTo>
                <a:lnTo>
                  <a:pt x="1" y="53"/>
                </a:lnTo>
                <a:lnTo>
                  <a:pt x="1" y="51"/>
                </a:lnTo>
                <a:lnTo>
                  <a:pt x="1" y="50"/>
                </a:lnTo>
                <a:lnTo>
                  <a:pt x="1" y="48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1" y="35"/>
                </a:lnTo>
                <a:lnTo>
                  <a:pt x="1" y="34"/>
                </a:lnTo>
                <a:lnTo>
                  <a:pt x="1" y="32"/>
                </a:lnTo>
                <a:lnTo>
                  <a:pt x="1" y="30"/>
                </a:lnTo>
                <a:lnTo>
                  <a:pt x="1" y="29"/>
                </a:lnTo>
                <a:lnTo>
                  <a:pt x="1" y="27"/>
                </a:lnTo>
                <a:lnTo>
                  <a:pt x="1" y="26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8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0" y="2"/>
                </a:lnTo>
                <a:lnTo>
                  <a:pt x="22" y="2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0" y="2"/>
                </a:lnTo>
                <a:lnTo>
                  <a:pt x="41" y="2"/>
                </a:lnTo>
                <a:lnTo>
                  <a:pt x="43" y="2"/>
                </a:lnTo>
                <a:lnTo>
                  <a:pt x="44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2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8" y="2"/>
                </a:lnTo>
                <a:lnTo>
                  <a:pt x="70" y="2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3" y="2"/>
                </a:lnTo>
                <a:lnTo>
                  <a:pt x="84" y="2"/>
                </a:lnTo>
                <a:lnTo>
                  <a:pt x="86" y="2"/>
                </a:lnTo>
                <a:lnTo>
                  <a:pt x="88" y="2"/>
                </a:lnTo>
                <a:lnTo>
                  <a:pt x="89" y="2"/>
                </a:lnTo>
                <a:lnTo>
                  <a:pt x="91" y="2"/>
                </a:lnTo>
                <a:lnTo>
                  <a:pt x="92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0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6" y="2"/>
                </a:lnTo>
                <a:lnTo>
                  <a:pt x="118" y="2"/>
                </a:lnTo>
                <a:lnTo>
                  <a:pt x="120" y="2"/>
                </a:lnTo>
                <a:lnTo>
                  <a:pt x="121" y="2"/>
                </a:lnTo>
                <a:lnTo>
                  <a:pt x="123" y="2"/>
                </a:lnTo>
                <a:lnTo>
                  <a:pt x="124" y="2"/>
                </a:lnTo>
                <a:lnTo>
                  <a:pt x="126" y="2"/>
                </a:lnTo>
                <a:lnTo>
                  <a:pt x="128" y="2"/>
                </a:lnTo>
                <a:lnTo>
                  <a:pt x="129" y="2"/>
                </a:lnTo>
                <a:lnTo>
                  <a:pt x="131" y="2"/>
                </a:lnTo>
                <a:lnTo>
                  <a:pt x="132" y="2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2"/>
                </a:lnTo>
                <a:lnTo>
                  <a:pt x="140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8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64" y="2"/>
                </a:lnTo>
                <a:lnTo>
                  <a:pt x="166" y="2"/>
                </a:lnTo>
                <a:lnTo>
                  <a:pt x="168" y="2"/>
                </a:lnTo>
                <a:lnTo>
                  <a:pt x="169" y="2"/>
                </a:lnTo>
                <a:lnTo>
                  <a:pt x="171" y="2"/>
                </a:lnTo>
                <a:lnTo>
                  <a:pt x="172" y="2"/>
                </a:lnTo>
                <a:lnTo>
                  <a:pt x="174" y="2"/>
                </a:lnTo>
                <a:lnTo>
                  <a:pt x="176" y="2"/>
                </a:lnTo>
                <a:lnTo>
                  <a:pt x="177" y="2"/>
                </a:lnTo>
                <a:lnTo>
                  <a:pt x="179" y="2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5" y="2"/>
                </a:lnTo>
                <a:lnTo>
                  <a:pt x="187" y="2"/>
                </a:lnTo>
                <a:lnTo>
                  <a:pt x="188" y="2"/>
                </a:lnTo>
                <a:lnTo>
                  <a:pt x="190" y="2"/>
                </a:lnTo>
                <a:lnTo>
                  <a:pt x="192" y="2"/>
                </a:lnTo>
                <a:lnTo>
                  <a:pt x="193" y="2"/>
                </a:lnTo>
                <a:lnTo>
                  <a:pt x="195" y="2"/>
                </a:lnTo>
                <a:lnTo>
                  <a:pt x="196" y="2"/>
                </a:lnTo>
                <a:lnTo>
                  <a:pt x="198" y="2"/>
                </a:lnTo>
                <a:lnTo>
                  <a:pt x="200" y="2"/>
                </a:lnTo>
                <a:lnTo>
                  <a:pt x="201" y="2"/>
                </a:lnTo>
                <a:lnTo>
                  <a:pt x="203" y="2"/>
                </a:lnTo>
                <a:lnTo>
                  <a:pt x="204" y="2"/>
                </a:lnTo>
                <a:lnTo>
                  <a:pt x="206" y="2"/>
                </a:lnTo>
                <a:lnTo>
                  <a:pt x="208" y="2"/>
                </a:lnTo>
                <a:lnTo>
                  <a:pt x="209" y="2"/>
                </a:lnTo>
                <a:lnTo>
                  <a:pt x="211" y="2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6" y="2"/>
                </a:lnTo>
                <a:lnTo>
                  <a:pt x="248" y="2"/>
                </a:lnTo>
                <a:lnTo>
                  <a:pt x="249" y="2"/>
                </a:lnTo>
                <a:lnTo>
                  <a:pt x="251" y="2"/>
                </a:lnTo>
                <a:lnTo>
                  <a:pt x="252" y="2"/>
                </a:lnTo>
                <a:lnTo>
                  <a:pt x="254" y="2"/>
                </a:lnTo>
                <a:lnTo>
                  <a:pt x="256" y="2"/>
                </a:lnTo>
                <a:lnTo>
                  <a:pt x="257" y="2"/>
                </a:lnTo>
                <a:lnTo>
                  <a:pt x="259" y="2"/>
                </a:lnTo>
                <a:lnTo>
                  <a:pt x="260" y="2"/>
                </a:lnTo>
                <a:lnTo>
                  <a:pt x="265" y="2"/>
                </a:lnTo>
                <a:lnTo>
                  <a:pt x="272" y="2"/>
                </a:lnTo>
                <a:close/>
              </a:path>
            </a:pathLst>
          </a:custGeom>
          <a:solidFill>
            <a:srgbClr val="4987B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59"/>
          <p:cNvSpPr>
            <a:spLocks/>
          </p:cNvSpPr>
          <p:nvPr/>
        </p:nvSpPr>
        <p:spPr bwMode="auto">
          <a:xfrm>
            <a:off x="3509963" y="5491163"/>
            <a:ext cx="244475" cy="428625"/>
          </a:xfrm>
          <a:custGeom>
            <a:avLst/>
            <a:gdLst/>
            <a:ahLst/>
            <a:cxnLst>
              <a:cxn ang="0">
                <a:pos x="154" y="29"/>
              </a:cxn>
              <a:cxn ang="0">
                <a:pos x="154" y="75"/>
              </a:cxn>
              <a:cxn ang="0">
                <a:pos x="154" y="112"/>
              </a:cxn>
              <a:cxn ang="0">
                <a:pos x="154" y="133"/>
              </a:cxn>
              <a:cxn ang="0">
                <a:pos x="154" y="141"/>
              </a:cxn>
              <a:cxn ang="0">
                <a:pos x="154" y="149"/>
              </a:cxn>
              <a:cxn ang="0">
                <a:pos x="154" y="157"/>
              </a:cxn>
              <a:cxn ang="0">
                <a:pos x="154" y="165"/>
              </a:cxn>
              <a:cxn ang="0">
                <a:pos x="154" y="173"/>
              </a:cxn>
              <a:cxn ang="0">
                <a:pos x="154" y="181"/>
              </a:cxn>
              <a:cxn ang="0">
                <a:pos x="154" y="189"/>
              </a:cxn>
              <a:cxn ang="0">
                <a:pos x="154" y="197"/>
              </a:cxn>
              <a:cxn ang="0">
                <a:pos x="154" y="205"/>
              </a:cxn>
              <a:cxn ang="0">
                <a:pos x="154" y="213"/>
              </a:cxn>
              <a:cxn ang="0">
                <a:pos x="154" y="221"/>
              </a:cxn>
              <a:cxn ang="0">
                <a:pos x="154" y="229"/>
              </a:cxn>
              <a:cxn ang="0">
                <a:pos x="154" y="259"/>
              </a:cxn>
              <a:cxn ang="0">
                <a:pos x="139" y="270"/>
              </a:cxn>
              <a:cxn ang="0">
                <a:pos x="115" y="258"/>
              </a:cxn>
              <a:cxn ang="0">
                <a:pos x="103" y="253"/>
              </a:cxn>
              <a:cxn ang="0">
                <a:pos x="101" y="232"/>
              </a:cxn>
              <a:cxn ang="0">
                <a:pos x="93" y="232"/>
              </a:cxn>
              <a:cxn ang="0">
                <a:pos x="82" y="219"/>
              </a:cxn>
              <a:cxn ang="0">
                <a:pos x="77" y="213"/>
              </a:cxn>
              <a:cxn ang="0">
                <a:pos x="71" y="195"/>
              </a:cxn>
              <a:cxn ang="0">
                <a:pos x="63" y="190"/>
              </a:cxn>
              <a:cxn ang="0">
                <a:pos x="56" y="187"/>
              </a:cxn>
              <a:cxn ang="0">
                <a:pos x="50" y="178"/>
              </a:cxn>
              <a:cxn ang="0">
                <a:pos x="43" y="171"/>
              </a:cxn>
              <a:cxn ang="0">
                <a:pos x="40" y="162"/>
              </a:cxn>
              <a:cxn ang="0">
                <a:pos x="34" y="150"/>
              </a:cxn>
              <a:cxn ang="0">
                <a:pos x="31" y="144"/>
              </a:cxn>
              <a:cxn ang="0">
                <a:pos x="24" y="134"/>
              </a:cxn>
              <a:cxn ang="0">
                <a:pos x="21" y="133"/>
              </a:cxn>
              <a:cxn ang="0">
                <a:pos x="19" y="125"/>
              </a:cxn>
              <a:cxn ang="0">
                <a:pos x="16" y="117"/>
              </a:cxn>
              <a:cxn ang="0">
                <a:pos x="10" y="114"/>
              </a:cxn>
              <a:cxn ang="0">
                <a:pos x="0" y="110"/>
              </a:cxn>
              <a:cxn ang="0">
                <a:pos x="0" y="83"/>
              </a:cxn>
              <a:cxn ang="0">
                <a:pos x="0" y="27"/>
              </a:cxn>
              <a:cxn ang="0">
                <a:pos x="26" y="0"/>
              </a:cxn>
              <a:cxn ang="0">
                <a:pos x="43" y="0"/>
              </a:cxn>
              <a:cxn ang="0">
                <a:pos x="51" y="0"/>
              </a:cxn>
              <a:cxn ang="0">
                <a:pos x="59" y="0"/>
              </a:cxn>
              <a:cxn ang="0">
                <a:pos x="67" y="0"/>
              </a:cxn>
              <a:cxn ang="0">
                <a:pos x="75" y="0"/>
              </a:cxn>
              <a:cxn ang="0">
                <a:pos x="83" y="0"/>
              </a:cxn>
              <a:cxn ang="0">
                <a:pos x="91" y="0"/>
              </a:cxn>
              <a:cxn ang="0">
                <a:pos x="99" y="0"/>
              </a:cxn>
              <a:cxn ang="0">
                <a:pos x="107" y="0"/>
              </a:cxn>
              <a:cxn ang="0">
                <a:pos x="115" y="0"/>
              </a:cxn>
              <a:cxn ang="0">
                <a:pos x="123" y="0"/>
              </a:cxn>
              <a:cxn ang="0">
                <a:pos x="131" y="0"/>
              </a:cxn>
              <a:cxn ang="0">
                <a:pos x="139" y="0"/>
              </a:cxn>
              <a:cxn ang="0">
                <a:pos x="147" y="0"/>
              </a:cxn>
            </a:cxnLst>
            <a:rect l="0" t="0" r="r" b="b"/>
            <a:pathLst>
              <a:path w="154" h="270">
                <a:moveTo>
                  <a:pt x="154" y="0"/>
                </a:moveTo>
                <a:lnTo>
                  <a:pt x="154" y="5"/>
                </a:lnTo>
                <a:lnTo>
                  <a:pt x="154" y="10"/>
                </a:lnTo>
                <a:lnTo>
                  <a:pt x="154" y="13"/>
                </a:lnTo>
                <a:lnTo>
                  <a:pt x="154" y="29"/>
                </a:lnTo>
                <a:lnTo>
                  <a:pt x="154" y="37"/>
                </a:lnTo>
                <a:lnTo>
                  <a:pt x="154" y="40"/>
                </a:lnTo>
                <a:lnTo>
                  <a:pt x="154" y="53"/>
                </a:lnTo>
                <a:lnTo>
                  <a:pt x="154" y="74"/>
                </a:lnTo>
                <a:lnTo>
                  <a:pt x="154" y="75"/>
                </a:lnTo>
                <a:lnTo>
                  <a:pt x="154" y="102"/>
                </a:lnTo>
                <a:lnTo>
                  <a:pt x="154" y="104"/>
                </a:lnTo>
                <a:lnTo>
                  <a:pt x="154" y="106"/>
                </a:lnTo>
                <a:lnTo>
                  <a:pt x="154" y="109"/>
                </a:lnTo>
                <a:lnTo>
                  <a:pt x="154" y="112"/>
                </a:lnTo>
                <a:lnTo>
                  <a:pt x="154" y="114"/>
                </a:lnTo>
                <a:lnTo>
                  <a:pt x="154" y="128"/>
                </a:lnTo>
                <a:lnTo>
                  <a:pt x="154" y="130"/>
                </a:lnTo>
                <a:lnTo>
                  <a:pt x="154" y="131"/>
                </a:lnTo>
                <a:lnTo>
                  <a:pt x="154" y="133"/>
                </a:lnTo>
                <a:lnTo>
                  <a:pt x="154" y="134"/>
                </a:lnTo>
                <a:lnTo>
                  <a:pt x="154" y="136"/>
                </a:lnTo>
                <a:lnTo>
                  <a:pt x="154" y="138"/>
                </a:lnTo>
                <a:lnTo>
                  <a:pt x="154" y="139"/>
                </a:lnTo>
                <a:lnTo>
                  <a:pt x="154" y="141"/>
                </a:lnTo>
                <a:lnTo>
                  <a:pt x="154" y="142"/>
                </a:lnTo>
                <a:lnTo>
                  <a:pt x="154" y="144"/>
                </a:lnTo>
                <a:lnTo>
                  <a:pt x="154" y="146"/>
                </a:lnTo>
                <a:lnTo>
                  <a:pt x="154" y="147"/>
                </a:lnTo>
                <a:lnTo>
                  <a:pt x="154" y="149"/>
                </a:lnTo>
                <a:lnTo>
                  <a:pt x="154" y="150"/>
                </a:lnTo>
                <a:lnTo>
                  <a:pt x="154" y="152"/>
                </a:lnTo>
                <a:lnTo>
                  <a:pt x="154" y="154"/>
                </a:lnTo>
                <a:lnTo>
                  <a:pt x="154" y="155"/>
                </a:lnTo>
                <a:lnTo>
                  <a:pt x="154" y="157"/>
                </a:lnTo>
                <a:lnTo>
                  <a:pt x="154" y="158"/>
                </a:lnTo>
                <a:lnTo>
                  <a:pt x="154" y="160"/>
                </a:lnTo>
                <a:lnTo>
                  <a:pt x="154" y="162"/>
                </a:lnTo>
                <a:lnTo>
                  <a:pt x="154" y="163"/>
                </a:lnTo>
                <a:lnTo>
                  <a:pt x="154" y="165"/>
                </a:lnTo>
                <a:lnTo>
                  <a:pt x="154" y="166"/>
                </a:lnTo>
                <a:lnTo>
                  <a:pt x="154" y="168"/>
                </a:lnTo>
                <a:lnTo>
                  <a:pt x="154" y="170"/>
                </a:lnTo>
                <a:lnTo>
                  <a:pt x="154" y="171"/>
                </a:lnTo>
                <a:lnTo>
                  <a:pt x="154" y="173"/>
                </a:lnTo>
                <a:lnTo>
                  <a:pt x="154" y="174"/>
                </a:lnTo>
                <a:lnTo>
                  <a:pt x="154" y="176"/>
                </a:lnTo>
                <a:lnTo>
                  <a:pt x="154" y="178"/>
                </a:lnTo>
                <a:lnTo>
                  <a:pt x="154" y="179"/>
                </a:lnTo>
                <a:lnTo>
                  <a:pt x="154" y="181"/>
                </a:lnTo>
                <a:lnTo>
                  <a:pt x="154" y="182"/>
                </a:lnTo>
                <a:lnTo>
                  <a:pt x="154" y="184"/>
                </a:lnTo>
                <a:lnTo>
                  <a:pt x="154" y="186"/>
                </a:lnTo>
                <a:lnTo>
                  <a:pt x="154" y="187"/>
                </a:lnTo>
                <a:lnTo>
                  <a:pt x="154" y="189"/>
                </a:lnTo>
                <a:lnTo>
                  <a:pt x="154" y="190"/>
                </a:lnTo>
                <a:lnTo>
                  <a:pt x="154" y="192"/>
                </a:lnTo>
                <a:lnTo>
                  <a:pt x="154" y="194"/>
                </a:lnTo>
                <a:lnTo>
                  <a:pt x="154" y="195"/>
                </a:lnTo>
                <a:lnTo>
                  <a:pt x="154" y="197"/>
                </a:lnTo>
                <a:lnTo>
                  <a:pt x="154" y="198"/>
                </a:lnTo>
                <a:lnTo>
                  <a:pt x="154" y="200"/>
                </a:lnTo>
                <a:lnTo>
                  <a:pt x="154" y="202"/>
                </a:lnTo>
                <a:lnTo>
                  <a:pt x="154" y="203"/>
                </a:lnTo>
                <a:lnTo>
                  <a:pt x="154" y="205"/>
                </a:lnTo>
                <a:lnTo>
                  <a:pt x="154" y="206"/>
                </a:lnTo>
                <a:lnTo>
                  <a:pt x="154" y="208"/>
                </a:lnTo>
                <a:lnTo>
                  <a:pt x="154" y="210"/>
                </a:lnTo>
                <a:lnTo>
                  <a:pt x="154" y="211"/>
                </a:lnTo>
                <a:lnTo>
                  <a:pt x="154" y="213"/>
                </a:lnTo>
                <a:lnTo>
                  <a:pt x="154" y="214"/>
                </a:lnTo>
                <a:lnTo>
                  <a:pt x="154" y="216"/>
                </a:lnTo>
                <a:lnTo>
                  <a:pt x="154" y="218"/>
                </a:lnTo>
                <a:lnTo>
                  <a:pt x="154" y="219"/>
                </a:lnTo>
                <a:lnTo>
                  <a:pt x="154" y="221"/>
                </a:lnTo>
                <a:lnTo>
                  <a:pt x="154" y="222"/>
                </a:lnTo>
                <a:lnTo>
                  <a:pt x="154" y="224"/>
                </a:lnTo>
                <a:lnTo>
                  <a:pt x="154" y="226"/>
                </a:lnTo>
                <a:lnTo>
                  <a:pt x="154" y="227"/>
                </a:lnTo>
                <a:lnTo>
                  <a:pt x="154" y="229"/>
                </a:lnTo>
                <a:lnTo>
                  <a:pt x="154" y="230"/>
                </a:lnTo>
                <a:lnTo>
                  <a:pt x="154" y="232"/>
                </a:lnTo>
                <a:lnTo>
                  <a:pt x="154" y="245"/>
                </a:lnTo>
                <a:lnTo>
                  <a:pt x="154" y="246"/>
                </a:lnTo>
                <a:lnTo>
                  <a:pt x="154" y="259"/>
                </a:lnTo>
                <a:lnTo>
                  <a:pt x="154" y="267"/>
                </a:lnTo>
                <a:lnTo>
                  <a:pt x="154" y="269"/>
                </a:lnTo>
                <a:lnTo>
                  <a:pt x="154" y="270"/>
                </a:lnTo>
                <a:lnTo>
                  <a:pt x="152" y="270"/>
                </a:lnTo>
                <a:lnTo>
                  <a:pt x="139" y="270"/>
                </a:lnTo>
                <a:lnTo>
                  <a:pt x="128" y="270"/>
                </a:lnTo>
                <a:lnTo>
                  <a:pt x="128" y="262"/>
                </a:lnTo>
                <a:lnTo>
                  <a:pt x="128" y="258"/>
                </a:lnTo>
                <a:lnTo>
                  <a:pt x="119" y="258"/>
                </a:lnTo>
                <a:lnTo>
                  <a:pt x="115" y="258"/>
                </a:lnTo>
                <a:lnTo>
                  <a:pt x="107" y="258"/>
                </a:lnTo>
                <a:lnTo>
                  <a:pt x="106" y="258"/>
                </a:lnTo>
                <a:lnTo>
                  <a:pt x="104" y="256"/>
                </a:lnTo>
                <a:lnTo>
                  <a:pt x="103" y="254"/>
                </a:lnTo>
                <a:lnTo>
                  <a:pt x="103" y="253"/>
                </a:lnTo>
                <a:lnTo>
                  <a:pt x="103" y="248"/>
                </a:lnTo>
                <a:lnTo>
                  <a:pt x="103" y="246"/>
                </a:lnTo>
                <a:lnTo>
                  <a:pt x="103" y="234"/>
                </a:lnTo>
                <a:lnTo>
                  <a:pt x="103" y="232"/>
                </a:lnTo>
                <a:lnTo>
                  <a:pt x="101" y="232"/>
                </a:lnTo>
                <a:lnTo>
                  <a:pt x="99" y="232"/>
                </a:lnTo>
                <a:lnTo>
                  <a:pt x="98" y="234"/>
                </a:lnTo>
                <a:lnTo>
                  <a:pt x="96" y="232"/>
                </a:lnTo>
                <a:lnTo>
                  <a:pt x="95" y="232"/>
                </a:lnTo>
                <a:lnTo>
                  <a:pt x="93" y="232"/>
                </a:lnTo>
                <a:lnTo>
                  <a:pt x="91" y="232"/>
                </a:lnTo>
                <a:lnTo>
                  <a:pt x="90" y="232"/>
                </a:lnTo>
                <a:lnTo>
                  <a:pt x="90" y="224"/>
                </a:lnTo>
                <a:lnTo>
                  <a:pt x="90" y="219"/>
                </a:lnTo>
                <a:lnTo>
                  <a:pt x="82" y="219"/>
                </a:lnTo>
                <a:lnTo>
                  <a:pt x="80" y="218"/>
                </a:lnTo>
                <a:lnTo>
                  <a:pt x="79" y="216"/>
                </a:lnTo>
                <a:lnTo>
                  <a:pt x="79" y="214"/>
                </a:lnTo>
                <a:lnTo>
                  <a:pt x="77" y="214"/>
                </a:lnTo>
                <a:lnTo>
                  <a:pt x="77" y="213"/>
                </a:lnTo>
                <a:lnTo>
                  <a:pt x="77" y="200"/>
                </a:lnTo>
                <a:lnTo>
                  <a:pt x="75" y="200"/>
                </a:lnTo>
                <a:lnTo>
                  <a:pt x="74" y="198"/>
                </a:lnTo>
                <a:lnTo>
                  <a:pt x="72" y="197"/>
                </a:lnTo>
                <a:lnTo>
                  <a:pt x="71" y="195"/>
                </a:lnTo>
                <a:lnTo>
                  <a:pt x="69" y="195"/>
                </a:lnTo>
                <a:lnTo>
                  <a:pt x="69" y="194"/>
                </a:lnTo>
                <a:lnTo>
                  <a:pt x="67" y="194"/>
                </a:lnTo>
                <a:lnTo>
                  <a:pt x="66" y="192"/>
                </a:lnTo>
                <a:lnTo>
                  <a:pt x="63" y="190"/>
                </a:lnTo>
                <a:lnTo>
                  <a:pt x="61" y="189"/>
                </a:lnTo>
                <a:lnTo>
                  <a:pt x="59" y="190"/>
                </a:lnTo>
                <a:lnTo>
                  <a:pt x="59" y="187"/>
                </a:lnTo>
                <a:lnTo>
                  <a:pt x="58" y="187"/>
                </a:lnTo>
                <a:lnTo>
                  <a:pt x="56" y="187"/>
                </a:lnTo>
                <a:lnTo>
                  <a:pt x="56" y="186"/>
                </a:lnTo>
                <a:lnTo>
                  <a:pt x="55" y="184"/>
                </a:lnTo>
                <a:lnTo>
                  <a:pt x="51" y="182"/>
                </a:lnTo>
                <a:lnTo>
                  <a:pt x="51" y="181"/>
                </a:lnTo>
                <a:lnTo>
                  <a:pt x="50" y="178"/>
                </a:lnTo>
                <a:lnTo>
                  <a:pt x="48" y="178"/>
                </a:lnTo>
                <a:lnTo>
                  <a:pt x="47" y="178"/>
                </a:lnTo>
                <a:lnTo>
                  <a:pt x="47" y="174"/>
                </a:lnTo>
                <a:lnTo>
                  <a:pt x="45" y="173"/>
                </a:lnTo>
                <a:lnTo>
                  <a:pt x="43" y="171"/>
                </a:lnTo>
                <a:lnTo>
                  <a:pt x="42" y="168"/>
                </a:lnTo>
                <a:lnTo>
                  <a:pt x="40" y="166"/>
                </a:lnTo>
                <a:lnTo>
                  <a:pt x="40" y="165"/>
                </a:lnTo>
                <a:lnTo>
                  <a:pt x="40" y="163"/>
                </a:lnTo>
                <a:lnTo>
                  <a:pt x="40" y="162"/>
                </a:lnTo>
                <a:lnTo>
                  <a:pt x="39" y="160"/>
                </a:lnTo>
                <a:lnTo>
                  <a:pt x="37" y="157"/>
                </a:lnTo>
                <a:lnTo>
                  <a:pt x="35" y="155"/>
                </a:lnTo>
                <a:lnTo>
                  <a:pt x="35" y="154"/>
                </a:lnTo>
                <a:lnTo>
                  <a:pt x="34" y="150"/>
                </a:lnTo>
                <a:lnTo>
                  <a:pt x="34" y="149"/>
                </a:lnTo>
                <a:lnTo>
                  <a:pt x="34" y="147"/>
                </a:lnTo>
                <a:lnTo>
                  <a:pt x="32" y="146"/>
                </a:lnTo>
                <a:lnTo>
                  <a:pt x="32" y="144"/>
                </a:lnTo>
                <a:lnTo>
                  <a:pt x="31" y="144"/>
                </a:lnTo>
                <a:lnTo>
                  <a:pt x="31" y="141"/>
                </a:lnTo>
                <a:lnTo>
                  <a:pt x="29" y="139"/>
                </a:lnTo>
                <a:lnTo>
                  <a:pt x="27" y="138"/>
                </a:lnTo>
                <a:lnTo>
                  <a:pt x="26" y="136"/>
                </a:lnTo>
                <a:lnTo>
                  <a:pt x="24" y="134"/>
                </a:lnTo>
                <a:lnTo>
                  <a:pt x="24" y="133"/>
                </a:lnTo>
                <a:lnTo>
                  <a:pt x="23" y="134"/>
                </a:lnTo>
                <a:lnTo>
                  <a:pt x="21" y="134"/>
                </a:lnTo>
                <a:lnTo>
                  <a:pt x="19" y="134"/>
                </a:lnTo>
                <a:lnTo>
                  <a:pt x="21" y="133"/>
                </a:lnTo>
                <a:lnTo>
                  <a:pt x="21" y="131"/>
                </a:lnTo>
                <a:lnTo>
                  <a:pt x="21" y="128"/>
                </a:lnTo>
                <a:lnTo>
                  <a:pt x="21" y="126"/>
                </a:lnTo>
                <a:lnTo>
                  <a:pt x="19" y="126"/>
                </a:lnTo>
                <a:lnTo>
                  <a:pt x="19" y="125"/>
                </a:lnTo>
                <a:lnTo>
                  <a:pt x="19" y="123"/>
                </a:lnTo>
                <a:lnTo>
                  <a:pt x="18" y="122"/>
                </a:lnTo>
                <a:lnTo>
                  <a:pt x="16" y="120"/>
                </a:lnTo>
                <a:lnTo>
                  <a:pt x="16" y="118"/>
                </a:lnTo>
                <a:lnTo>
                  <a:pt x="16" y="117"/>
                </a:lnTo>
                <a:lnTo>
                  <a:pt x="15" y="115"/>
                </a:lnTo>
                <a:lnTo>
                  <a:pt x="13" y="115"/>
                </a:lnTo>
                <a:lnTo>
                  <a:pt x="13" y="114"/>
                </a:lnTo>
                <a:lnTo>
                  <a:pt x="11" y="114"/>
                </a:lnTo>
                <a:lnTo>
                  <a:pt x="10" y="114"/>
                </a:lnTo>
                <a:lnTo>
                  <a:pt x="8" y="114"/>
                </a:lnTo>
                <a:lnTo>
                  <a:pt x="7" y="115"/>
                </a:lnTo>
                <a:lnTo>
                  <a:pt x="7" y="114"/>
                </a:lnTo>
                <a:lnTo>
                  <a:pt x="7" y="110"/>
                </a:lnTo>
                <a:lnTo>
                  <a:pt x="0" y="110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99"/>
                </a:lnTo>
                <a:lnTo>
                  <a:pt x="0" y="83"/>
                </a:lnTo>
                <a:lnTo>
                  <a:pt x="0" y="78"/>
                </a:lnTo>
                <a:lnTo>
                  <a:pt x="0" y="53"/>
                </a:lnTo>
                <a:lnTo>
                  <a:pt x="0" y="40"/>
                </a:lnTo>
                <a:lnTo>
                  <a:pt x="0" y="29"/>
                </a:lnTo>
                <a:lnTo>
                  <a:pt x="0" y="27"/>
                </a:lnTo>
                <a:lnTo>
                  <a:pt x="0" y="16"/>
                </a:lnTo>
                <a:lnTo>
                  <a:pt x="0" y="6"/>
                </a:lnTo>
                <a:lnTo>
                  <a:pt x="0" y="0"/>
                </a:lnTo>
                <a:lnTo>
                  <a:pt x="26" y="2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54" y="0"/>
                </a:lnTo>
                <a:close/>
              </a:path>
            </a:pathLst>
          </a:custGeom>
          <a:solidFill>
            <a:srgbClr val="87872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60"/>
          <p:cNvSpPr>
            <a:spLocks/>
          </p:cNvSpPr>
          <p:nvPr/>
        </p:nvSpPr>
        <p:spPr bwMode="auto">
          <a:xfrm>
            <a:off x="3463926" y="3627438"/>
            <a:ext cx="366713" cy="314325"/>
          </a:xfrm>
          <a:custGeom>
            <a:avLst/>
            <a:gdLst/>
            <a:ahLst/>
            <a:cxnLst>
              <a:cxn ang="0">
                <a:pos x="231" y="35"/>
              </a:cxn>
              <a:cxn ang="0">
                <a:pos x="231" y="89"/>
              </a:cxn>
              <a:cxn ang="0">
                <a:pos x="231" y="158"/>
              </a:cxn>
              <a:cxn ang="0">
                <a:pos x="218" y="198"/>
              </a:cxn>
              <a:cxn ang="0">
                <a:pos x="148" y="198"/>
              </a:cxn>
              <a:cxn ang="0">
                <a:pos x="141" y="198"/>
              </a:cxn>
              <a:cxn ang="0">
                <a:pos x="135" y="198"/>
              </a:cxn>
              <a:cxn ang="0">
                <a:pos x="128" y="198"/>
              </a:cxn>
              <a:cxn ang="0">
                <a:pos x="122" y="198"/>
              </a:cxn>
              <a:cxn ang="0">
                <a:pos x="116" y="198"/>
              </a:cxn>
              <a:cxn ang="0">
                <a:pos x="109" y="198"/>
              </a:cxn>
              <a:cxn ang="0">
                <a:pos x="103" y="198"/>
              </a:cxn>
              <a:cxn ang="0">
                <a:pos x="96" y="198"/>
              </a:cxn>
              <a:cxn ang="0">
                <a:pos x="90" y="198"/>
              </a:cxn>
              <a:cxn ang="0">
                <a:pos x="72" y="195"/>
              </a:cxn>
              <a:cxn ang="0">
                <a:pos x="72" y="163"/>
              </a:cxn>
              <a:cxn ang="0">
                <a:pos x="74" y="153"/>
              </a:cxn>
              <a:cxn ang="0">
                <a:pos x="74" y="150"/>
              </a:cxn>
              <a:cxn ang="0">
                <a:pos x="72" y="110"/>
              </a:cxn>
              <a:cxn ang="0">
                <a:pos x="66" y="86"/>
              </a:cxn>
              <a:cxn ang="0">
                <a:pos x="60" y="78"/>
              </a:cxn>
              <a:cxn ang="0">
                <a:pos x="53" y="53"/>
              </a:cxn>
              <a:cxn ang="0">
                <a:pos x="53" y="40"/>
              </a:cxn>
              <a:cxn ang="0">
                <a:pos x="26" y="21"/>
              </a:cxn>
              <a:cxn ang="0">
                <a:pos x="7" y="6"/>
              </a:cxn>
              <a:cxn ang="0">
                <a:pos x="8" y="0"/>
              </a:cxn>
              <a:cxn ang="0">
                <a:pos x="15" y="0"/>
              </a:cxn>
              <a:cxn ang="0">
                <a:pos x="21" y="0"/>
              </a:cxn>
              <a:cxn ang="0">
                <a:pos x="28" y="0"/>
              </a:cxn>
              <a:cxn ang="0">
                <a:pos x="34" y="0"/>
              </a:cxn>
              <a:cxn ang="0">
                <a:pos x="40" y="0"/>
              </a:cxn>
              <a:cxn ang="0">
                <a:pos x="47" y="0"/>
              </a:cxn>
              <a:cxn ang="0">
                <a:pos x="53" y="0"/>
              </a:cxn>
              <a:cxn ang="0">
                <a:pos x="60" y="0"/>
              </a:cxn>
              <a:cxn ang="0">
                <a:pos x="66" y="0"/>
              </a:cxn>
              <a:cxn ang="0">
                <a:pos x="72" y="0"/>
              </a:cxn>
              <a:cxn ang="0">
                <a:pos x="79" y="0"/>
              </a:cxn>
              <a:cxn ang="0">
                <a:pos x="85" y="0"/>
              </a:cxn>
              <a:cxn ang="0">
                <a:pos x="92" y="0"/>
              </a:cxn>
              <a:cxn ang="0">
                <a:pos x="98" y="0"/>
              </a:cxn>
              <a:cxn ang="0">
                <a:pos x="104" y="0"/>
              </a:cxn>
              <a:cxn ang="0">
                <a:pos x="111" y="0"/>
              </a:cxn>
              <a:cxn ang="0">
                <a:pos x="117" y="0"/>
              </a:cxn>
              <a:cxn ang="0">
                <a:pos x="124" y="0"/>
              </a:cxn>
              <a:cxn ang="0">
                <a:pos x="130" y="0"/>
              </a:cxn>
              <a:cxn ang="0">
                <a:pos x="136" y="0"/>
              </a:cxn>
              <a:cxn ang="0">
                <a:pos x="143" y="0"/>
              </a:cxn>
              <a:cxn ang="0">
                <a:pos x="149" y="0"/>
              </a:cxn>
              <a:cxn ang="0">
                <a:pos x="178" y="0"/>
              </a:cxn>
              <a:cxn ang="0">
                <a:pos x="229" y="0"/>
              </a:cxn>
            </a:cxnLst>
            <a:rect l="0" t="0" r="r" b="b"/>
            <a:pathLst>
              <a:path w="231" h="198">
                <a:moveTo>
                  <a:pt x="231" y="0"/>
                </a:moveTo>
                <a:lnTo>
                  <a:pt x="231" y="3"/>
                </a:lnTo>
                <a:lnTo>
                  <a:pt x="231" y="6"/>
                </a:lnTo>
                <a:lnTo>
                  <a:pt x="231" y="35"/>
                </a:lnTo>
                <a:lnTo>
                  <a:pt x="231" y="40"/>
                </a:lnTo>
                <a:lnTo>
                  <a:pt x="231" y="78"/>
                </a:lnTo>
                <a:lnTo>
                  <a:pt x="231" y="85"/>
                </a:lnTo>
                <a:lnTo>
                  <a:pt x="231" y="89"/>
                </a:lnTo>
                <a:lnTo>
                  <a:pt x="231" y="99"/>
                </a:lnTo>
                <a:lnTo>
                  <a:pt x="231" y="120"/>
                </a:lnTo>
                <a:lnTo>
                  <a:pt x="231" y="133"/>
                </a:lnTo>
                <a:lnTo>
                  <a:pt x="231" y="158"/>
                </a:lnTo>
                <a:lnTo>
                  <a:pt x="231" y="184"/>
                </a:lnTo>
                <a:lnTo>
                  <a:pt x="231" y="198"/>
                </a:lnTo>
                <a:lnTo>
                  <a:pt x="224" y="198"/>
                </a:lnTo>
                <a:lnTo>
                  <a:pt x="218" y="198"/>
                </a:lnTo>
                <a:lnTo>
                  <a:pt x="152" y="198"/>
                </a:lnTo>
                <a:lnTo>
                  <a:pt x="151" y="198"/>
                </a:lnTo>
                <a:lnTo>
                  <a:pt x="149" y="198"/>
                </a:lnTo>
                <a:lnTo>
                  <a:pt x="148" y="198"/>
                </a:lnTo>
                <a:lnTo>
                  <a:pt x="146" y="198"/>
                </a:lnTo>
                <a:lnTo>
                  <a:pt x="144" y="198"/>
                </a:lnTo>
                <a:lnTo>
                  <a:pt x="143" y="198"/>
                </a:lnTo>
                <a:lnTo>
                  <a:pt x="141" y="198"/>
                </a:lnTo>
                <a:lnTo>
                  <a:pt x="140" y="198"/>
                </a:lnTo>
                <a:lnTo>
                  <a:pt x="138" y="198"/>
                </a:lnTo>
                <a:lnTo>
                  <a:pt x="136" y="198"/>
                </a:lnTo>
                <a:lnTo>
                  <a:pt x="135" y="198"/>
                </a:lnTo>
                <a:lnTo>
                  <a:pt x="133" y="198"/>
                </a:lnTo>
                <a:lnTo>
                  <a:pt x="132" y="198"/>
                </a:lnTo>
                <a:lnTo>
                  <a:pt x="130" y="198"/>
                </a:lnTo>
                <a:lnTo>
                  <a:pt x="128" y="198"/>
                </a:lnTo>
                <a:lnTo>
                  <a:pt x="127" y="198"/>
                </a:lnTo>
                <a:lnTo>
                  <a:pt x="125" y="198"/>
                </a:lnTo>
                <a:lnTo>
                  <a:pt x="124" y="198"/>
                </a:lnTo>
                <a:lnTo>
                  <a:pt x="122" y="198"/>
                </a:lnTo>
                <a:lnTo>
                  <a:pt x="120" y="198"/>
                </a:lnTo>
                <a:lnTo>
                  <a:pt x="119" y="198"/>
                </a:lnTo>
                <a:lnTo>
                  <a:pt x="117" y="198"/>
                </a:lnTo>
                <a:lnTo>
                  <a:pt x="116" y="198"/>
                </a:lnTo>
                <a:lnTo>
                  <a:pt x="114" y="198"/>
                </a:lnTo>
                <a:lnTo>
                  <a:pt x="112" y="198"/>
                </a:lnTo>
                <a:lnTo>
                  <a:pt x="111" y="198"/>
                </a:lnTo>
                <a:lnTo>
                  <a:pt x="109" y="198"/>
                </a:lnTo>
                <a:lnTo>
                  <a:pt x="108" y="198"/>
                </a:lnTo>
                <a:lnTo>
                  <a:pt x="106" y="198"/>
                </a:lnTo>
                <a:lnTo>
                  <a:pt x="104" y="198"/>
                </a:lnTo>
                <a:lnTo>
                  <a:pt x="103" y="198"/>
                </a:lnTo>
                <a:lnTo>
                  <a:pt x="101" y="198"/>
                </a:lnTo>
                <a:lnTo>
                  <a:pt x="100" y="198"/>
                </a:lnTo>
                <a:lnTo>
                  <a:pt x="98" y="198"/>
                </a:lnTo>
                <a:lnTo>
                  <a:pt x="96" y="198"/>
                </a:lnTo>
                <a:lnTo>
                  <a:pt x="95" y="198"/>
                </a:lnTo>
                <a:lnTo>
                  <a:pt x="93" y="198"/>
                </a:lnTo>
                <a:lnTo>
                  <a:pt x="92" y="198"/>
                </a:lnTo>
                <a:lnTo>
                  <a:pt x="90" y="198"/>
                </a:lnTo>
                <a:lnTo>
                  <a:pt x="88" y="198"/>
                </a:lnTo>
                <a:lnTo>
                  <a:pt x="87" y="198"/>
                </a:lnTo>
                <a:lnTo>
                  <a:pt x="72" y="198"/>
                </a:lnTo>
                <a:lnTo>
                  <a:pt x="72" y="195"/>
                </a:lnTo>
                <a:lnTo>
                  <a:pt x="72" y="189"/>
                </a:lnTo>
                <a:lnTo>
                  <a:pt x="72" y="177"/>
                </a:lnTo>
                <a:lnTo>
                  <a:pt x="72" y="173"/>
                </a:lnTo>
                <a:lnTo>
                  <a:pt x="72" y="163"/>
                </a:lnTo>
                <a:lnTo>
                  <a:pt x="74" y="158"/>
                </a:lnTo>
                <a:lnTo>
                  <a:pt x="74" y="157"/>
                </a:lnTo>
                <a:lnTo>
                  <a:pt x="74" y="155"/>
                </a:lnTo>
                <a:lnTo>
                  <a:pt x="74" y="153"/>
                </a:lnTo>
                <a:lnTo>
                  <a:pt x="72" y="153"/>
                </a:lnTo>
                <a:lnTo>
                  <a:pt x="72" y="152"/>
                </a:lnTo>
                <a:lnTo>
                  <a:pt x="74" y="152"/>
                </a:lnTo>
                <a:lnTo>
                  <a:pt x="74" y="150"/>
                </a:lnTo>
                <a:lnTo>
                  <a:pt x="74" y="149"/>
                </a:lnTo>
                <a:lnTo>
                  <a:pt x="72" y="137"/>
                </a:lnTo>
                <a:lnTo>
                  <a:pt x="74" y="120"/>
                </a:lnTo>
                <a:lnTo>
                  <a:pt x="72" y="110"/>
                </a:lnTo>
                <a:lnTo>
                  <a:pt x="72" y="105"/>
                </a:lnTo>
                <a:lnTo>
                  <a:pt x="66" y="105"/>
                </a:lnTo>
                <a:lnTo>
                  <a:pt x="66" y="99"/>
                </a:lnTo>
                <a:lnTo>
                  <a:pt x="66" y="86"/>
                </a:lnTo>
                <a:lnTo>
                  <a:pt x="60" y="86"/>
                </a:lnTo>
                <a:lnTo>
                  <a:pt x="60" y="83"/>
                </a:lnTo>
                <a:lnTo>
                  <a:pt x="60" y="80"/>
                </a:lnTo>
                <a:lnTo>
                  <a:pt x="60" y="78"/>
                </a:lnTo>
                <a:lnTo>
                  <a:pt x="60" y="65"/>
                </a:lnTo>
                <a:lnTo>
                  <a:pt x="60" y="59"/>
                </a:lnTo>
                <a:lnTo>
                  <a:pt x="53" y="59"/>
                </a:lnTo>
                <a:lnTo>
                  <a:pt x="53" y="53"/>
                </a:lnTo>
                <a:lnTo>
                  <a:pt x="47" y="53"/>
                </a:lnTo>
                <a:lnTo>
                  <a:pt x="47" y="46"/>
                </a:lnTo>
                <a:lnTo>
                  <a:pt x="53" y="46"/>
                </a:lnTo>
                <a:lnTo>
                  <a:pt x="53" y="40"/>
                </a:lnTo>
                <a:lnTo>
                  <a:pt x="50" y="40"/>
                </a:lnTo>
                <a:lnTo>
                  <a:pt x="32" y="40"/>
                </a:lnTo>
                <a:lnTo>
                  <a:pt x="32" y="21"/>
                </a:lnTo>
                <a:lnTo>
                  <a:pt x="26" y="21"/>
                </a:lnTo>
                <a:lnTo>
                  <a:pt x="26" y="14"/>
                </a:lnTo>
                <a:lnTo>
                  <a:pt x="16" y="14"/>
                </a:lnTo>
                <a:lnTo>
                  <a:pt x="7" y="14"/>
                </a:lnTo>
                <a:lnTo>
                  <a:pt x="7" y="6"/>
                </a:lnTo>
                <a:lnTo>
                  <a:pt x="0" y="6"/>
                </a:lnTo>
                <a:lnTo>
                  <a:pt x="0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65" y="0"/>
                </a:lnTo>
                <a:lnTo>
                  <a:pt x="178" y="0"/>
                </a:lnTo>
                <a:lnTo>
                  <a:pt x="192" y="0"/>
                </a:lnTo>
                <a:lnTo>
                  <a:pt x="197" y="0"/>
                </a:lnTo>
                <a:lnTo>
                  <a:pt x="218" y="0"/>
                </a:lnTo>
                <a:lnTo>
                  <a:pt x="229" y="0"/>
                </a:lnTo>
                <a:lnTo>
                  <a:pt x="231" y="0"/>
                </a:lnTo>
                <a:close/>
              </a:path>
            </a:pathLst>
          </a:custGeom>
          <a:solidFill>
            <a:srgbClr val="967B6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61"/>
          <p:cNvSpPr>
            <a:spLocks/>
          </p:cNvSpPr>
          <p:nvPr/>
        </p:nvSpPr>
        <p:spPr bwMode="auto">
          <a:xfrm>
            <a:off x="5567363" y="4851401"/>
            <a:ext cx="355600" cy="390525"/>
          </a:xfrm>
          <a:custGeom>
            <a:avLst/>
            <a:gdLst/>
            <a:ahLst/>
            <a:cxnLst>
              <a:cxn ang="0">
                <a:pos x="165" y="30"/>
              </a:cxn>
              <a:cxn ang="0">
                <a:pos x="181" y="42"/>
              </a:cxn>
              <a:cxn ang="0">
                <a:pos x="200" y="56"/>
              </a:cxn>
              <a:cxn ang="0">
                <a:pos x="189" y="56"/>
              </a:cxn>
              <a:cxn ang="0">
                <a:pos x="184" y="61"/>
              </a:cxn>
              <a:cxn ang="0">
                <a:pos x="191" y="69"/>
              </a:cxn>
              <a:cxn ang="0">
                <a:pos x="211" y="69"/>
              </a:cxn>
              <a:cxn ang="0">
                <a:pos x="224" y="82"/>
              </a:cxn>
              <a:cxn ang="0">
                <a:pos x="223" y="94"/>
              </a:cxn>
              <a:cxn ang="0">
                <a:pos x="210" y="96"/>
              </a:cxn>
              <a:cxn ang="0">
                <a:pos x="194" y="107"/>
              </a:cxn>
              <a:cxn ang="0">
                <a:pos x="184" y="112"/>
              </a:cxn>
              <a:cxn ang="0">
                <a:pos x="184" y="118"/>
              </a:cxn>
              <a:cxn ang="0">
                <a:pos x="184" y="120"/>
              </a:cxn>
              <a:cxn ang="0">
                <a:pos x="184" y="126"/>
              </a:cxn>
              <a:cxn ang="0">
                <a:pos x="184" y="147"/>
              </a:cxn>
              <a:cxn ang="0">
                <a:pos x="184" y="165"/>
              </a:cxn>
              <a:cxn ang="0">
                <a:pos x="178" y="173"/>
              </a:cxn>
              <a:cxn ang="0">
                <a:pos x="171" y="184"/>
              </a:cxn>
              <a:cxn ang="0">
                <a:pos x="173" y="186"/>
              </a:cxn>
              <a:cxn ang="0">
                <a:pos x="175" y="186"/>
              </a:cxn>
              <a:cxn ang="0">
                <a:pos x="175" y="189"/>
              </a:cxn>
              <a:cxn ang="0">
                <a:pos x="171" y="192"/>
              </a:cxn>
              <a:cxn ang="0">
                <a:pos x="152" y="211"/>
              </a:cxn>
              <a:cxn ang="0">
                <a:pos x="127" y="224"/>
              </a:cxn>
              <a:cxn ang="0">
                <a:pos x="120" y="221"/>
              </a:cxn>
              <a:cxn ang="0">
                <a:pos x="74" y="246"/>
              </a:cxn>
              <a:cxn ang="0">
                <a:pos x="74" y="211"/>
              </a:cxn>
              <a:cxn ang="0">
                <a:pos x="77" y="211"/>
              </a:cxn>
              <a:cxn ang="0">
                <a:pos x="77" y="198"/>
              </a:cxn>
              <a:cxn ang="0">
                <a:pos x="77" y="182"/>
              </a:cxn>
              <a:cxn ang="0">
                <a:pos x="74" y="170"/>
              </a:cxn>
              <a:cxn ang="0">
                <a:pos x="74" y="166"/>
              </a:cxn>
              <a:cxn ang="0">
                <a:pos x="74" y="157"/>
              </a:cxn>
              <a:cxn ang="0">
                <a:pos x="64" y="157"/>
              </a:cxn>
              <a:cxn ang="0">
                <a:pos x="53" y="158"/>
              </a:cxn>
              <a:cxn ang="0">
                <a:pos x="35" y="160"/>
              </a:cxn>
              <a:cxn ang="0">
                <a:pos x="23" y="162"/>
              </a:cxn>
              <a:cxn ang="0">
                <a:pos x="13" y="162"/>
              </a:cxn>
              <a:cxn ang="0">
                <a:pos x="0" y="160"/>
              </a:cxn>
              <a:cxn ang="0">
                <a:pos x="15" y="136"/>
              </a:cxn>
              <a:cxn ang="0">
                <a:pos x="16" y="120"/>
              </a:cxn>
              <a:cxn ang="0">
                <a:pos x="15" y="109"/>
              </a:cxn>
              <a:cxn ang="0">
                <a:pos x="7" y="107"/>
              </a:cxn>
              <a:cxn ang="0">
                <a:pos x="3" y="101"/>
              </a:cxn>
              <a:cxn ang="0">
                <a:pos x="16" y="83"/>
              </a:cxn>
              <a:cxn ang="0">
                <a:pos x="18" y="58"/>
              </a:cxn>
              <a:cxn ang="0">
                <a:pos x="27" y="56"/>
              </a:cxn>
              <a:cxn ang="0">
                <a:pos x="50" y="61"/>
              </a:cxn>
              <a:cxn ang="0">
                <a:pos x="69" y="67"/>
              </a:cxn>
              <a:cxn ang="0">
                <a:pos x="69" y="54"/>
              </a:cxn>
              <a:cxn ang="0">
                <a:pos x="69" y="53"/>
              </a:cxn>
              <a:cxn ang="0">
                <a:pos x="69" y="38"/>
              </a:cxn>
              <a:cxn ang="0">
                <a:pos x="87" y="16"/>
              </a:cxn>
              <a:cxn ang="0">
                <a:pos x="107" y="5"/>
              </a:cxn>
              <a:cxn ang="0">
                <a:pos x="119" y="3"/>
              </a:cxn>
              <a:cxn ang="0">
                <a:pos x="147" y="22"/>
              </a:cxn>
            </a:cxnLst>
            <a:rect l="0" t="0" r="r" b="b"/>
            <a:pathLst>
              <a:path w="224" h="246">
                <a:moveTo>
                  <a:pt x="159" y="27"/>
                </a:moveTo>
                <a:lnTo>
                  <a:pt x="160" y="27"/>
                </a:lnTo>
                <a:lnTo>
                  <a:pt x="160" y="27"/>
                </a:lnTo>
                <a:lnTo>
                  <a:pt x="160" y="27"/>
                </a:lnTo>
                <a:lnTo>
                  <a:pt x="160" y="27"/>
                </a:lnTo>
                <a:lnTo>
                  <a:pt x="162" y="29"/>
                </a:lnTo>
                <a:lnTo>
                  <a:pt x="162" y="29"/>
                </a:lnTo>
                <a:lnTo>
                  <a:pt x="165" y="30"/>
                </a:lnTo>
                <a:lnTo>
                  <a:pt x="167" y="32"/>
                </a:lnTo>
                <a:lnTo>
                  <a:pt x="170" y="34"/>
                </a:lnTo>
                <a:lnTo>
                  <a:pt x="171" y="37"/>
                </a:lnTo>
                <a:lnTo>
                  <a:pt x="175" y="37"/>
                </a:lnTo>
                <a:lnTo>
                  <a:pt x="175" y="37"/>
                </a:lnTo>
                <a:lnTo>
                  <a:pt x="175" y="37"/>
                </a:lnTo>
                <a:lnTo>
                  <a:pt x="175" y="37"/>
                </a:lnTo>
                <a:lnTo>
                  <a:pt x="181" y="42"/>
                </a:lnTo>
                <a:lnTo>
                  <a:pt x="181" y="42"/>
                </a:lnTo>
                <a:lnTo>
                  <a:pt x="181" y="42"/>
                </a:lnTo>
                <a:lnTo>
                  <a:pt x="186" y="45"/>
                </a:lnTo>
                <a:lnTo>
                  <a:pt x="186" y="45"/>
                </a:lnTo>
                <a:lnTo>
                  <a:pt x="186" y="45"/>
                </a:lnTo>
                <a:lnTo>
                  <a:pt x="186" y="45"/>
                </a:lnTo>
                <a:lnTo>
                  <a:pt x="199" y="54"/>
                </a:lnTo>
                <a:lnTo>
                  <a:pt x="200" y="56"/>
                </a:lnTo>
                <a:lnTo>
                  <a:pt x="199" y="56"/>
                </a:lnTo>
                <a:lnTo>
                  <a:pt x="199" y="56"/>
                </a:lnTo>
                <a:lnTo>
                  <a:pt x="199" y="56"/>
                </a:lnTo>
                <a:lnTo>
                  <a:pt x="199" y="56"/>
                </a:lnTo>
                <a:lnTo>
                  <a:pt x="192" y="56"/>
                </a:lnTo>
                <a:lnTo>
                  <a:pt x="192" y="56"/>
                </a:lnTo>
                <a:lnTo>
                  <a:pt x="191" y="56"/>
                </a:lnTo>
                <a:lnTo>
                  <a:pt x="189" y="56"/>
                </a:lnTo>
                <a:lnTo>
                  <a:pt x="187" y="56"/>
                </a:lnTo>
                <a:lnTo>
                  <a:pt x="187" y="56"/>
                </a:lnTo>
                <a:lnTo>
                  <a:pt x="186" y="56"/>
                </a:lnTo>
                <a:lnTo>
                  <a:pt x="184" y="56"/>
                </a:lnTo>
                <a:lnTo>
                  <a:pt x="184" y="58"/>
                </a:lnTo>
                <a:lnTo>
                  <a:pt x="184" y="58"/>
                </a:lnTo>
                <a:lnTo>
                  <a:pt x="184" y="59"/>
                </a:lnTo>
                <a:lnTo>
                  <a:pt x="184" y="61"/>
                </a:lnTo>
                <a:lnTo>
                  <a:pt x="184" y="62"/>
                </a:lnTo>
                <a:lnTo>
                  <a:pt x="184" y="64"/>
                </a:lnTo>
                <a:lnTo>
                  <a:pt x="184" y="67"/>
                </a:lnTo>
                <a:lnTo>
                  <a:pt x="184" y="69"/>
                </a:lnTo>
                <a:lnTo>
                  <a:pt x="184" y="69"/>
                </a:lnTo>
                <a:lnTo>
                  <a:pt x="186" y="69"/>
                </a:lnTo>
                <a:lnTo>
                  <a:pt x="187" y="69"/>
                </a:lnTo>
                <a:lnTo>
                  <a:pt x="191" y="69"/>
                </a:lnTo>
                <a:lnTo>
                  <a:pt x="195" y="69"/>
                </a:lnTo>
                <a:lnTo>
                  <a:pt x="197" y="69"/>
                </a:lnTo>
                <a:lnTo>
                  <a:pt x="199" y="69"/>
                </a:lnTo>
                <a:lnTo>
                  <a:pt x="199" y="69"/>
                </a:lnTo>
                <a:lnTo>
                  <a:pt x="200" y="69"/>
                </a:lnTo>
                <a:lnTo>
                  <a:pt x="205" y="69"/>
                </a:lnTo>
                <a:lnTo>
                  <a:pt x="205" y="69"/>
                </a:lnTo>
                <a:lnTo>
                  <a:pt x="211" y="69"/>
                </a:lnTo>
                <a:lnTo>
                  <a:pt x="213" y="69"/>
                </a:lnTo>
                <a:lnTo>
                  <a:pt x="218" y="69"/>
                </a:lnTo>
                <a:lnTo>
                  <a:pt x="218" y="69"/>
                </a:lnTo>
                <a:lnTo>
                  <a:pt x="219" y="69"/>
                </a:lnTo>
                <a:lnTo>
                  <a:pt x="221" y="75"/>
                </a:lnTo>
                <a:lnTo>
                  <a:pt x="224" y="80"/>
                </a:lnTo>
                <a:lnTo>
                  <a:pt x="224" y="82"/>
                </a:lnTo>
                <a:lnTo>
                  <a:pt x="224" y="82"/>
                </a:lnTo>
                <a:lnTo>
                  <a:pt x="224" y="88"/>
                </a:lnTo>
                <a:lnTo>
                  <a:pt x="224" y="93"/>
                </a:lnTo>
                <a:lnTo>
                  <a:pt x="224" y="93"/>
                </a:lnTo>
                <a:lnTo>
                  <a:pt x="224" y="94"/>
                </a:lnTo>
                <a:lnTo>
                  <a:pt x="224" y="94"/>
                </a:lnTo>
                <a:lnTo>
                  <a:pt x="224" y="94"/>
                </a:lnTo>
                <a:lnTo>
                  <a:pt x="223" y="94"/>
                </a:lnTo>
                <a:lnTo>
                  <a:pt x="223" y="94"/>
                </a:lnTo>
                <a:lnTo>
                  <a:pt x="223" y="94"/>
                </a:lnTo>
                <a:lnTo>
                  <a:pt x="223" y="94"/>
                </a:lnTo>
                <a:lnTo>
                  <a:pt x="221" y="94"/>
                </a:lnTo>
                <a:lnTo>
                  <a:pt x="218" y="94"/>
                </a:lnTo>
                <a:lnTo>
                  <a:pt x="218" y="94"/>
                </a:lnTo>
                <a:lnTo>
                  <a:pt x="216" y="94"/>
                </a:lnTo>
                <a:lnTo>
                  <a:pt x="210" y="94"/>
                </a:lnTo>
                <a:lnTo>
                  <a:pt x="210" y="96"/>
                </a:lnTo>
                <a:lnTo>
                  <a:pt x="210" y="101"/>
                </a:lnTo>
                <a:lnTo>
                  <a:pt x="210" y="107"/>
                </a:lnTo>
                <a:lnTo>
                  <a:pt x="207" y="107"/>
                </a:lnTo>
                <a:lnTo>
                  <a:pt x="203" y="107"/>
                </a:lnTo>
                <a:lnTo>
                  <a:pt x="199" y="107"/>
                </a:lnTo>
                <a:lnTo>
                  <a:pt x="199" y="107"/>
                </a:lnTo>
                <a:lnTo>
                  <a:pt x="197" y="107"/>
                </a:lnTo>
                <a:lnTo>
                  <a:pt x="194" y="107"/>
                </a:lnTo>
                <a:lnTo>
                  <a:pt x="191" y="107"/>
                </a:lnTo>
                <a:lnTo>
                  <a:pt x="186" y="107"/>
                </a:lnTo>
                <a:lnTo>
                  <a:pt x="186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07"/>
                </a:lnTo>
                <a:lnTo>
                  <a:pt x="184" y="112"/>
                </a:lnTo>
                <a:lnTo>
                  <a:pt x="184" y="117"/>
                </a:lnTo>
                <a:lnTo>
                  <a:pt x="184" y="117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18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0"/>
                </a:lnTo>
                <a:lnTo>
                  <a:pt x="184" y="122"/>
                </a:lnTo>
                <a:lnTo>
                  <a:pt x="184" y="122"/>
                </a:lnTo>
                <a:lnTo>
                  <a:pt x="184" y="122"/>
                </a:lnTo>
                <a:lnTo>
                  <a:pt x="184" y="122"/>
                </a:lnTo>
                <a:lnTo>
                  <a:pt x="184" y="123"/>
                </a:lnTo>
                <a:lnTo>
                  <a:pt x="184" y="126"/>
                </a:lnTo>
                <a:lnTo>
                  <a:pt x="184" y="128"/>
                </a:lnTo>
                <a:lnTo>
                  <a:pt x="184" y="131"/>
                </a:lnTo>
                <a:lnTo>
                  <a:pt x="184" y="133"/>
                </a:lnTo>
                <a:lnTo>
                  <a:pt x="184" y="134"/>
                </a:lnTo>
                <a:lnTo>
                  <a:pt x="184" y="134"/>
                </a:lnTo>
                <a:lnTo>
                  <a:pt x="184" y="134"/>
                </a:lnTo>
                <a:lnTo>
                  <a:pt x="184" y="134"/>
                </a:lnTo>
                <a:lnTo>
                  <a:pt x="184" y="147"/>
                </a:lnTo>
                <a:lnTo>
                  <a:pt x="184" y="147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50"/>
                </a:lnTo>
                <a:lnTo>
                  <a:pt x="184" y="160"/>
                </a:lnTo>
                <a:lnTo>
                  <a:pt x="184" y="165"/>
                </a:lnTo>
                <a:lnTo>
                  <a:pt x="184" y="168"/>
                </a:lnTo>
                <a:lnTo>
                  <a:pt x="184" y="173"/>
                </a:lnTo>
                <a:lnTo>
                  <a:pt x="184" y="173"/>
                </a:lnTo>
                <a:lnTo>
                  <a:pt x="183" y="173"/>
                </a:lnTo>
                <a:lnTo>
                  <a:pt x="183" y="173"/>
                </a:lnTo>
                <a:lnTo>
                  <a:pt x="181" y="173"/>
                </a:lnTo>
                <a:lnTo>
                  <a:pt x="181" y="173"/>
                </a:lnTo>
                <a:lnTo>
                  <a:pt x="178" y="173"/>
                </a:lnTo>
                <a:lnTo>
                  <a:pt x="178" y="173"/>
                </a:lnTo>
                <a:lnTo>
                  <a:pt x="176" y="174"/>
                </a:lnTo>
                <a:lnTo>
                  <a:pt x="171" y="176"/>
                </a:lnTo>
                <a:lnTo>
                  <a:pt x="171" y="181"/>
                </a:lnTo>
                <a:lnTo>
                  <a:pt x="171" y="181"/>
                </a:lnTo>
                <a:lnTo>
                  <a:pt x="171" y="181"/>
                </a:lnTo>
                <a:lnTo>
                  <a:pt x="171" y="182"/>
                </a:lnTo>
                <a:lnTo>
                  <a:pt x="171" y="184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1" y="186"/>
                </a:lnTo>
                <a:lnTo>
                  <a:pt x="173" y="186"/>
                </a:lnTo>
                <a:lnTo>
                  <a:pt x="173" y="186"/>
                </a:lnTo>
                <a:lnTo>
                  <a:pt x="173" y="186"/>
                </a:lnTo>
                <a:lnTo>
                  <a:pt x="173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6"/>
                </a:lnTo>
                <a:lnTo>
                  <a:pt x="175" y="187"/>
                </a:lnTo>
                <a:lnTo>
                  <a:pt x="175" y="187"/>
                </a:lnTo>
                <a:lnTo>
                  <a:pt x="175" y="187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89"/>
                </a:lnTo>
                <a:lnTo>
                  <a:pt x="175" y="190"/>
                </a:lnTo>
                <a:lnTo>
                  <a:pt x="175" y="192"/>
                </a:lnTo>
                <a:lnTo>
                  <a:pt x="171" y="192"/>
                </a:lnTo>
                <a:lnTo>
                  <a:pt x="171" y="192"/>
                </a:lnTo>
                <a:lnTo>
                  <a:pt x="171" y="192"/>
                </a:lnTo>
                <a:lnTo>
                  <a:pt x="171" y="192"/>
                </a:lnTo>
                <a:lnTo>
                  <a:pt x="160" y="198"/>
                </a:lnTo>
                <a:lnTo>
                  <a:pt x="154" y="202"/>
                </a:lnTo>
                <a:lnTo>
                  <a:pt x="152" y="203"/>
                </a:lnTo>
                <a:lnTo>
                  <a:pt x="152" y="203"/>
                </a:lnTo>
                <a:lnTo>
                  <a:pt x="152" y="211"/>
                </a:lnTo>
                <a:lnTo>
                  <a:pt x="152" y="211"/>
                </a:lnTo>
                <a:lnTo>
                  <a:pt x="152" y="211"/>
                </a:lnTo>
                <a:lnTo>
                  <a:pt x="152" y="211"/>
                </a:lnTo>
                <a:lnTo>
                  <a:pt x="147" y="214"/>
                </a:lnTo>
                <a:lnTo>
                  <a:pt x="143" y="216"/>
                </a:lnTo>
                <a:lnTo>
                  <a:pt x="143" y="216"/>
                </a:lnTo>
                <a:lnTo>
                  <a:pt x="130" y="222"/>
                </a:lnTo>
                <a:lnTo>
                  <a:pt x="127" y="224"/>
                </a:lnTo>
                <a:lnTo>
                  <a:pt x="127" y="224"/>
                </a:lnTo>
                <a:lnTo>
                  <a:pt x="127" y="224"/>
                </a:lnTo>
                <a:lnTo>
                  <a:pt x="127" y="219"/>
                </a:lnTo>
                <a:lnTo>
                  <a:pt x="127" y="218"/>
                </a:lnTo>
                <a:lnTo>
                  <a:pt x="127" y="218"/>
                </a:lnTo>
                <a:lnTo>
                  <a:pt x="125" y="219"/>
                </a:lnTo>
                <a:lnTo>
                  <a:pt x="122" y="221"/>
                </a:lnTo>
                <a:lnTo>
                  <a:pt x="120" y="221"/>
                </a:lnTo>
                <a:lnTo>
                  <a:pt x="120" y="221"/>
                </a:lnTo>
                <a:lnTo>
                  <a:pt x="117" y="224"/>
                </a:lnTo>
                <a:lnTo>
                  <a:pt x="115" y="224"/>
                </a:lnTo>
                <a:lnTo>
                  <a:pt x="114" y="226"/>
                </a:lnTo>
                <a:lnTo>
                  <a:pt x="103" y="230"/>
                </a:lnTo>
                <a:lnTo>
                  <a:pt x="103" y="230"/>
                </a:lnTo>
                <a:lnTo>
                  <a:pt x="103" y="230"/>
                </a:lnTo>
                <a:lnTo>
                  <a:pt x="98" y="234"/>
                </a:lnTo>
                <a:lnTo>
                  <a:pt x="74" y="246"/>
                </a:lnTo>
                <a:lnTo>
                  <a:pt x="74" y="237"/>
                </a:lnTo>
                <a:lnTo>
                  <a:pt x="74" y="224"/>
                </a:lnTo>
                <a:lnTo>
                  <a:pt x="74" y="222"/>
                </a:lnTo>
                <a:lnTo>
                  <a:pt x="74" y="214"/>
                </a:lnTo>
                <a:lnTo>
                  <a:pt x="74" y="213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4" y="211"/>
                </a:lnTo>
                <a:lnTo>
                  <a:pt x="75" y="211"/>
                </a:lnTo>
                <a:lnTo>
                  <a:pt x="75" y="211"/>
                </a:lnTo>
                <a:lnTo>
                  <a:pt x="75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211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98"/>
                </a:lnTo>
                <a:lnTo>
                  <a:pt x="77" y="189"/>
                </a:lnTo>
                <a:lnTo>
                  <a:pt x="77" y="187"/>
                </a:lnTo>
                <a:lnTo>
                  <a:pt x="77" y="186"/>
                </a:lnTo>
                <a:lnTo>
                  <a:pt x="77" y="186"/>
                </a:lnTo>
                <a:lnTo>
                  <a:pt x="77" y="186"/>
                </a:lnTo>
                <a:lnTo>
                  <a:pt x="77" y="186"/>
                </a:lnTo>
                <a:lnTo>
                  <a:pt x="77" y="182"/>
                </a:lnTo>
                <a:lnTo>
                  <a:pt x="77" y="181"/>
                </a:lnTo>
                <a:lnTo>
                  <a:pt x="77" y="178"/>
                </a:lnTo>
                <a:lnTo>
                  <a:pt x="77" y="173"/>
                </a:lnTo>
                <a:lnTo>
                  <a:pt x="77" y="173"/>
                </a:lnTo>
                <a:lnTo>
                  <a:pt x="75" y="173"/>
                </a:lnTo>
                <a:lnTo>
                  <a:pt x="74" y="173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70"/>
                </a:lnTo>
                <a:lnTo>
                  <a:pt x="74" y="168"/>
                </a:lnTo>
                <a:lnTo>
                  <a:pt x="74" y="168"/>
                </a:lnTo>
                <a:lnTo>
                  <a:pt x="74" y="168"/>
                </a:lnTo>
                <a:lnTo>
                  <a:pt x="74" y="168"/>
                </a:lnTo>
                <a:lnTo>
                  <a:pt x="74" y="166"/>
                </a:lnTo>
                <a:lnTo>
                  <a:pt x="74" y="166"/>
                </a:lnTo>
                <a:lnTo>
                  <a:pt x="74" y="165"/>
                </a:lnTo>
                <a:lnTo>
                  <a:pt x="74" y="163"/>
                </a:lnTo>
                <a:lnTo>
                  <a:pt x="74" y="163"/>
                </a:lnTo>
                <a:lnTo>
                  <a:pt x="74" y="160"/>
                </a:lnTo>
                <a:lnTo>
                  <a:pt x="74" y="158"/>
                </a:lnTo>
                <a:lnTo>
                  <a:pt x="74" y="158"/>
                </a:lnTo>
                <a:lnTo>
                  <a:pt x="74" y="157"/>
                </a:lnTo>
                <a:lnTo>
                  <a:pt x="74" y="157"/>
                </a:lnTo>
                <a:lnTo>
                  <a:pt x="74" y="157"/>
                </a:lnTo>
                <a:lnTo>
                  <a:pt x="72" y="158"/>
                </a:lnTo>
                <a:lnTo>
                  <a:pt x="67" y="157"/>
                </a:lnTo>
                <a:lnTo>
                  <a:pt x="66" y="157"/>
                </a:lnTo>
                <a:lnTo>
                  <a:pt x="66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55" y="157"/>
                </a:lnTo>
                <a:lnTo>
                  <a:pt x="55" y="158"/>
                </a:lnTo>
                <a:lnTo>
                  <a:pt x="55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53" y="158"/>
                </a:lnTo>
                <a:lnTo>
                  <a:pt x="48" y="158"/>
                </a:lnTo>
                <a:lnTo>
                  <a:pt x="48" y="158"/>
                </a:lnTo>
                <a:lnTo>
                  <a:pt x="42" y="158"/>
                </a:lnTo>
                <a:lnTo>
                  <a:pt x="42" y="158"/>
                </a:lnTo>
                <a:lnTo>
                  <a:pt x="42" y="160"/>
                </a:lnTo>
                <a:lnTo>
                  <a:pt x="42" y="160"/>
                </a:lnTo>
                <a:lnTo>
                  <a:pt x="35" y="160"/>
                </a:lnTo>
                <a:lnTo>
                  <a:pt x="34" y="160"/>
                </a:lnTo>
                <a:lnTo>
                  <a:pt x="29" y="160"/>
                </a:lnTo>
                <a:lnTo>
                  <a:pt x="29" y="160"/>
                </a:lnTo>
                <a:lnTo>
                  <a:pt x="29" y="162"/>
                </a:lnTo>
                <a:lnTo>
                  <a:pt x="27" y="162"/>
                </a:lnTo>
                <a:lnTo>
                  <a:pt x="26" y="162"/>
                </a:lnTo>
                <a:lnTo>
                  <a:pt x="26" y="162"/>
                </a:lnTo>
                <a:lnTo>
                  <a:pt x="23" y="162"/>
                </a:lnTo>
                <a:lnTo>
                  <a:pt x="23" y="162"/>
                </a:lnTo>
                <a:lnTo>
                  <a:pt x="23" y="162"/>
                </a:lnTo>
                <a:lnTo>
                  <a:pt x="21" y="162"/>
                </a:lnTo>
                <a:lnTo>
                  <a:pt x="18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3" y="162"/>
                </a:lnTo>
                <a:lnTo>
                  <a:pt x="10" y="162"/>
                </a:lnTo>
                <a:lnTo>
                  <a:pt x="3" y="162"/>
                </a:lnTo>
                <a:lnTo>
                  <a:pt x="0" y="162"/>
                </a:lnTo>
                <a:lnTo>
                  <a:pt x="0" y="160"/>
                </a:lnTo>
                <a:lnTo>
                  <a:pt x="2" y="138"/>
                </a:lnTo>
                <a:lnTo>
                  <a:pt x="11" y="136"/>
                </a:lnTo>
                <a:lnTo>
                  <a:pt x="13" y="136"/>
                </a:lnTo>
                <a:lnTo>
                  <a:pt x="13" y="136"/>
                </a:lnTo>
                <a:lnTo>
                  <a:pt x="13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6"/>
                </a:lnTo>
                <a:lnTo>
                  <a:pt x="15" y="134"/>
                </a:lnTo>
                <a:lnTo>
                  <a:pt x="15" y="133"/>
                </a:lnTo>
                <a:lnTo>
                  <a:pt x="15" y="130"/>
                </a:lnTo>
                <a:lnTo>
                  <a:pt x="15" y="128"/>
                </a:lnTo>
                <a:lnTo>
                  <a:pt x="16" y="126"/>
                </a:lnTo>
                <a:lnTo>
                  <a:pt x="16" y="122"/>
                </a:lnTo>
                <a:lnTo>
                  <a:pt x="16" y="120"/>
                </a:lnTo>
                <a:lnTo>
                  <a:pt x="16" y="120"/>
                </a:lnTo>
                <a:lnTo>
                  <a:pt x="15" y="118"/>
                </a:lnTo>
                <a:lnTo>
                  <a:pt x="15" y="114"/>
                </a:lnTo>
                <a:lnTo>
                  <a:pt x="15" y="114"/>
                </a:lnTo>
                <a:lnTo>
                  <a:pt x="15" y="114"/>
                </a:lnTo>
                <a:lnTo>
                  <a:pt x="15" y="112"/>
                </a:lnTo>
                <a:lnTo>
                  <a:pt x="15" y="109"/>
                </a:lnTo>
                <a:lnTo>
                  <a:pt x="15" y="109"/>
                </a:lnTo>
                <a:lnTo>
                  <a:pt x="11" y="110"/>
                </a:lnTo>
                <a:lnTo>
                  <a:pt x="8" y="112"/>
                </a:lnTo>
                <a:lnTo>
                  <a:pt x="7" y="112"/>
                </a:lnTo>
                <a:lnTo>
                  <a:pt x="7" y="112"/>
                </a:lnTo>
                <a:lnTo>
                  <a:pt x="7" y="112"/>
                </a:lnTo>
                <a:lnTo>
                  <a:pt x="7" y="110"/>
                </a:lnTo>
                <a:lnTo>
                  <a:pt x="7" y="110"/>
                </a:lnTo>
                <a:lnTo>
                  <a:pt x="7" y="107"/>
                </a:lnTo>
                <a:lnTo>
                  <a:pt x="7" y="104"/>
                </a:lnTo>
                <a:lnTo>
                  <a:pt x="7" y="104"/>
                </a:lnTo>
                <a:lnTo>
                  <a:pt x="7" y="101"/>
                </a:lnTo>
                <a:lnTo>
                  <a:pt x="7" y="101"/>
                </a:lnTo>
                <a:lnTo>
                  <a:pt x="5" y="101"/>
                </a:lnTo>
                <a:lnTo>
                  <a:pt x="5" y="101"/>
                </a:lnTo>
                <a:lnTo>
                  <a:pt x="5" y="101"/>
                </a:lnTo>
                <a:lnTo>
                  <a:pt x="3" y="101"/>
                </a:lnTo>
                <a:lnTo>
                  <a:pt x="2" y="101"/>
                </a:lnTo>
                <a:lnTo>
                  <a:pt x="2" y="101"/>
                </a:lnTo>
                <a:lnTo>
                  <a:pt x="3" y="85"/>
                </a:lnTo>
                <a:lnTo>
                  <a:pt x="3" y="83"/>
                </a:lnTo>
                <a:lnTo>
                  <a:pt x="11" y="83"/>
                </a:lnTo>
                <a:lnTo>
                  <a:pt x="15" y="83"/>
                </a:lnTo>
                <a:lnTo>
                  <a:pt x="16" y="83"/>
                </a:lnTo>
                <a:lnTo>
                  <a:pt x="16" y="83"/>
                </a:lnTo>
                <a:lnTo>
                  <a:pt x="16" y="74"/>
                </a:lnTo>
                <a:lnTo>
                  <a:pt x="18" y="72"/>
                </a:lnTo>
                <a:lnTo>
                  <a:pt x="18" y="67"/>
                </a:lnTo>
                <a:lnTo>
                  <a:pt x="18" y="66"/>
                </a:lnTo>
                <a:lnTo>
                  <a:pt x="18" y="64"/>
                </a:lnTo>
                <a:lnTo>
                  <a:pt x="18" y="61"/>
                </a:lnTo>
                <a:lnTo>
                  <a:pt x="18" y="61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18" y="58"/>
                </a:lnTo>
                <a:lnTo>
                  <a:pt x="23" y="58"/>
                </a:lnTo>
                <a:lnTo>
                  <a:pt x="26" y="58"/>
                </a:lnTo>
                <a:lnTo>
                  <a:pt x="27" y="56"/>
                </a:lnTo>
                <a:lnTo>
                  <a:pt x="29" y="56"/>
                </a:lnTo>
                <a:lnTo>
                  <a:pt x="29" y="56"/>
                </a:lnTo>
                <a:lnTo>
                  <a:pt x="29" y="54"/>
                </a:lnTo>
                <a:lnTo>
                  <a:pt x="31" y="54"/>
                </a:lnTo>
                <a:lnTo>
                  <a:pt x="43" y="54"/>
                </a:lnTo>
                <a:lnTo>
                  <a:pt x="50" y="54"/>
                </a:lnTo>
                <a:lnTo>
                  <a:pt x="50" y="58"/>
                </a:lnTo>
                <a:lnTo>
                  <a:pt x="50" y="61"/>
                </a:lnTo>
                <a:lnTo>
                  <a:pt x="50" y="67"/>
                </a:lnTo>
                <a:lnTo>
                  <a:pt x="51" y="67"/>
                </a:lnTo>
                <a:lnTo>
                  <a:pt x="51" y="67"/>
                </a:lnTo>
                <a:lnTo>
                  <a:pt x="56" y="69"/>
                </a:lnTo>
                <a:lnTo>
                  <a:pt x="59" y="69"/>
                </a:lnTo>
                <a:lnTo>
                  <a:pt x="59" y="69"/>
                </a:lnTo>
                <a:lnTo>
                  <a:pt x="64" y="67"/>
                </a:lnTo>
                <a:lnTo>
                  <a:pt x="69" y="67"/>
                </a:lnTo>
                <a:lnTo>
                  <a:pt x="69" y="59"/>
                </a:lnTo>
                <a:lnTo>
                  <a:pt x="69" y="59"/>
                </a:lnTo>
                <a:lnTo>
                  <a:pt x="69" y="58"/>
                </a:lnTo>
                <a:lnTo>
                  <a:pt x="69" y="56"/>
                </a:lnTo>
                <a:lnTo>
                  <a:pt x="69" y="56"/>
                </a:lnTo>
                <a:lnTo>
                  <a:pt x="69" y="56"/>
                </a:lnTo>
                <a:lnTo>
                  <a:pt x="69" y="56"/>
                </a:lnTo>
                <a:lnTo>
                  <a:pt x="69" y="54"/>
                </a:lnTo>
                <a:lnTo>
                  <a:pt x="69" y="54"/>
                </a:lnTo>
                <a:lnTo>
                  <a:pt x="69" y="54"/>
                </a:lnTo>
                <a:lnTo>
                  <a:pt x="69" y="54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3"/>
                </a:lnTo>
                <a:lnTo>
                  <a:pt x="69" y="51"/>
                </a:lnTo>
                <a:lnTo>
                  <a:pt x="69" y="46"/>
                </a:lnTo>
                <a:lnTo>
                  <a:pt x="69" y="45"/>
                </a:lnTo>
                <a:lnTo>
                  <a:pt x="69" y="42"/>
                </a:lnTo>
                <a:lnTo>
                  <a:pt x="69" y="42"/>
                </a:lnTo>
                <a:lnTo>
                  <a:pt x="69" y="38"/>
                </a:lnTo>
                <a:lnTo>
                  <a:pt x="69" y="29"/>
                </a:lnTo>
                <a:lnTo>
                  <a:pt x="69" y="16"/>
                </a:lnTo>
                <a:lnTo>
                  <a:pt x="72" y="16"/>
                </a:lnTo>
                <a:lnTo>
                  <a:pt x="75" y="16"/>
                </a:lnTo>
                <a:lnTo>
                  <a:pt x="82" y="16"/>
                </a:lnTo>
                <a:lnTo>
                  <a:pt x="87" y="16"/>
                </a:lnTo>
                <a:lnTo>
                  <a:pt x="87" y="16"/>
                </a:lnTo>
                <a:lnTo>
                  <a:pt x="87" y="16"/>
                </a:lnTo>
                <a:lnTo>
                  <a:pt x="95" y="16"/>
                </a:lnTo>
                <a:lnTo>
                  <a:pt x="95" y="16"/>
                </a:lnTo>
                <a:lnTo>
                  <a:pt x="95" y="16"/>
                </a:lnTo>
                <a:lnTo>
                  <a:pt x="95" y="16"/>
                </a:lnTo>
                <a:lnTo>
                  <a:pt x="107" y="16"/>
                </a:lnTo>
                <a:lnTo>
                  <a:pt x="107" y="14"/>
                </a:lnTo>
                <a:lnTo>
                  <a:pt x="107" y="8"/>
                </a:lnTo>
                <a:lnTo>
                  <a:pt x="107" y="5"/>
                </a:lnTo>
                <a:lnTo>
                  <a:pt x="107" y="3"/>
                </a:lnTo>
                <a:lnTo>
                  <a:pt x="107" y="3"/>
                </a:lnTo>
                <a:lnTo>
                  <a:pt x="107" y="3"/>
                </a:lnTo>
                <a:lnTo>
                  <a:pt x="107" y="3"/>
                </a:lnTo>
                <a:lnTo>
                  <a:pt x="111" y="3"/>
                </a:lnTo>
                <a:lnTo>
                  <a:pt x="111" y="0"/>
                </a:lnTo>
                <a:lnTo>
                  <a:pt x="114" y="0"/>
                </a:lnTo>
                <a:lnTo>
                  <a:pt x="119" y="3"/>
                </a:lnTo>
                <a:lnTo>
                  <a:pt x="120" y="3"/>
                </a:lnTo>
                <a:lnTo>
                  <a:pt x="120" y="3"/>
                </a:lnTo>
                <a:lnTo>
                  <a:pt x="120" y="3"/>
                </a:lnTo>
                <a:lnTo>
                  <a:pt x="127" y="8"/>
                </a:lnTo>
                <a:lnTo>
                  <a:pt x="135" y="13"/>
                </a:lnTo>
                <a:lnTo>
                  <a:pt x="135" y="14"/>
                </a:lnTo>
                <a:lnTo>
                  <a:pt x="138" y="14"/>
                </a:lnTo>
                <a:lnTo>
                  <a:pt x="147" y="22"/>
                </a:lnTo>
                <a:lnTo>
                  <a:pt x="147" y="22"/>
                </a:lnTo>
                <a:lnTo>
                  <a:pt x="152" y="26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9" y="27"/>
                </a:lnTo>
                <a:close/>
              </a:path>
            </a:pathLst>
          </a:custGeom>
          <a:solidFill>
            <a:srgbClr val="4FD67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62"/>
          <p:cNvSpPr>
            <a:spLocks/>
          </p:cNvSpPr>
          <p:nvPr/>
        </p:nvSpPr>
        <p:spPr bwMode="auto">
          <a:xfrm>
            <a:off x="2066926" y="3627438"/>
            <a:ext cx="252413" cy="377825"/>
          </a:xfrm>
          <a:custGeom>
            <a:avLst/>
            <a:gdLst/>
            <a:ahLst/>
            <a:cxnLst>
              <a:cxn ang="0">
                <a:pos x="159" y="8"/>
              </a:cxn>
              <a:cxn ang="0">
                <a:pos x="159" y="24"/>
              </a:cxn>
              <a:cxn ang="0">
                <a:pos x="159" y="41"/>
              </a:cxn>
              <a:cxn ang="0">
                <a:pos x="159" y="51"/>
              </a:cxn>
              <a:cxn ang="0">
                <a:pos x="159" y="61"/>
              </a:cxn>
              <a:cxn ang="0">
                <a:pos x="159" y="70"/>
              </a:cxn>
              <a:cxn ang="0">
                <a:pos x="159" y="80"/>
              </a:cxn>
              <a:cxn ang="0">
                <a:pos x="159" y="89"/>
              </a:cxn>
              <a:cxn ang="0">
                <a:pos x="159" y="99"/>
              </a:cxn>
              <a:cxn ang="0">
                <a:pos x="159" y="109"/>
              </a:cxn>
              <a:cxn ang="0">
                <a:pos x="159" y="118"/>
              </a:cxn>
              <a:cxn ang="0">
                <a:pos x="151" y="120"/>
              </a:cxn>
              <a:cxn ang="0">
                <a:pos x="141" y="120"/>
              </a:cxn>
              <a:cxn ang="0">
                <a:pos x="133" y="133"/>
              </a:cxn>
              <a:cxn ang="0">
                <a:pos x="133" y="201"/>
              </a:cxn>
              <a:cxn ang="0">
                <a:pos x="159" y="214"/>
              </a:cxn>
              <a:cxn ang="0">
                <a:pos x="159" y="224"/>
              </a:cxn>
              <a:cxn ang="0">
                <a:pos x="159" y="233"/>
              </a:cxn>
              <a:cxn ang="0">
                <a:pos x="154" y="238"/>
              </a:cxn>
              <a:cxn ang="0">
                <a:pos x="144" y="238"/>
              </a:cxn>
              <a:cxn ang="0">
                <a:pos x="135" y="238"/>
              </a:cxn>
              <a:cxn ang="0">
                <a:pos x="125" y="238"/>
              </a:cxn>
              <a:cxn ang="0">
                <a:pos x="116" y="238"/>
              </a:cxn>
              <a:cxn ang="0">
                <a:pos x="106" y="238"/>
              </a:cxn>
              <a:cxn ang="0">
                <a:pos x="96" y="238"/>
              </a:cxn>
              <a:cxn ang="0">
                <a:pos x="87" y="238"/>
              </a:cxn>
              <a:cxn ang="0">
                <a:pos x="77" y="238"/>
              </a:cxn>
              <a:cxn ang="0">
                <a:pos x="68" y="238"/>
              </a:cxn>
              <a:cxn ang="0">
                <a:pos x="58" y="238"/>
              </a:cxn>
              <a:cxn ang="0">
                <a:pos x="48" y="238"/>
              </a:cxn>
              <a:cxn ang="0">
                <a:pos x="39" y="238"/>
              </a:cxn>
              <a:cxn ang="0">
                <a:pos x="29" y="238"/>
              </a:cxn>
              <a:cxn ang="0">
                <a:pos x="20" y="238"/>
              </a:cxn>
              <a:cxn ang="0">
                <a:pos x="10" y="238"/>
              </a:cxn>
              <a:cxn ang="0">
                <a:pos x="2" y="225"/>
              </a:cxn>
              <a:cxn ang="0">
                <a:pos x="2" y="165"/>
              </a:cxn>
              <a:cxn ang="0">
                <a:pos x="0" y="117"/>
              </a:cxn>
              <a:cxn ang="0">
                <a:pos x="0" y="107"/>
              </a:cxn>
              <a:cxn ang="0">
                <a:pos x="0" y="85"/>
              </a:cxn>
              <a:cxn ang="0">
                <a:pos x="0" y="72"/>
              </a:cxn>
              <a:cxn ang="0">
                <a:pos x="0" y="54"/>
              </a:cxn>
              <a:cxn ang="0">
                <a:pos x="0" y="33"/>
              </a:cxn>
              <a:cxn ang="0">
                <a:pos x="0" y="0"/>
              </a:cxn>
              <a:cxn ang="0">
                <a:pos x="8" y="1"/>
              </a:cxn>
              <a:cxn ang="0">
                <a:pos x="18" y="1"/>
              </a:cxn>
              <a:cxn ang="0">
                <a:pos x="28" y="1"/>
              </a:cxn>
              <a:cxn ang="0">
                <a:pos x="37" y="1"/>
              </a:cxn>
              <a:cxn ang="0">
                <a:pos x="47" y="1"/>
              </a:cxn>
              <a:cxn ang="0">
                <a:pos x="56" y="1"/>
              </a:cxn>
              <a:cxn ang="0">
                <a:pos x="64" y="0"/>
              </a:cxn>
              <a:cxn ang="0">
                <a:pos x="74" y="0"/>
              </a:cxn>
              <a:cxn ang="0">
                <a:pos x="84" y="0"/>
              </a:cxn>
              <a:cxn ang="0">
                <a:pos x="93" y="0"/>
              </a:cxn>
              <a:cxn ang="0">
                <a:pos x="138" y="0"/>
              </a:cxn>
            </a:cxnLst>
            <a:rect l="0" t="0" r="r" b="b"/>
            <a:pathLst>
              <a:path w="159" h="238">
                <a:moveTo>
                  <a:pt x="159" y="0"/>
                </a:moveTo>
                <a:lnTo>
                  <a:pt x="159" y="1"/>
                </a:lnTo>
                <a:lnTo>
                  <a:pt x="159" y="3"/>
                </a:lnTo>
                <a:lnTo>
                  <a:pt x="159" y="5"/>
                </a:lnTo>
                <a:lnTo>
                  <a:pt x="159" y="6"/>
                </a:lnTo>
                <a:lnTo>
                  <a:pt x="159" y="8"/>
                </a:lnTo>
                <a:lnTo>
                  <a:pt x="159" y="9"/>
                </a:lnTo>
                <a:lnTo>
                  <a:pt x="159" y="11"/>
                </a:lnTo>
                <a:lnTo>
                  <a:pt x="159" y="13"/>
                </a:lnTo>
                <a:lnTo>
                  <a:pt x="159" y="14"/>
                </a:lnTo>
                <a:lnTo>
                  <a:pt x="159" y="22"/>
                </a:lnTo>
                <a:lnTo>
                  <a:pt x="159" y="24"/>
                </a:lnTo>
                <a:lnTo>
                  <a:pt x="159" y="25"/>
                </a:lnTo>
                <a:lnTo>
                  <a:pt x="159" y="27"/>
                </a:lnTo>
                <a:lnTo>
                  <a:pt x="159" y="32"/>
                </a:lnTo>
                <a:lnTo>
                  <a:pt x="159" y="37"/>
                </a:lnTo>
                <a:lnTo>
                  <a:pt x="159" y="40"/>
                </a:lnTo>
                <a:lnTo>
                  <a:pt x="159" y="41"/>
                </a:lnTo>
                <a:lnTo>
                  <a:pt x="159" y="43"/>
                </a:lnTo>
                <a:lnTo>
                  <a:pt x="159" y="45"/>
                </a:lnTo>
                <a:lnTo>
                  <a:pt x="159" y="46"/>
                </a:lnTo>
                <a:lnTo>
                  <a:pt x="159" y="48"/>
                </a:lnTo>
                <a:lnTo>
                  <a:pt x="159" y="49"/>
                </a:lnTo>
                <a:lnTo>
                  <a:pt x="159" y="51"/>
                </a:lnTo>
                <a:lnTo>
                  <a:pt x="159" y="53"/>
                </a:lnTo>
                <a:lnTo>
                  <a:pt x="159" y="54"/>
                </a:lnTo>
                <a:lnTo>
                  <a:pt x="159" y="56"/>
                </a:lnTo>
                <a:lnTo>
                  <a:pt x="159" y="57"/>
                </a:lnTo>
                <a:lnTo>
                  <a:pt x="159" y="59"/>
                </a:lnTo>
                <a:lnTo>
                  <a:pt x="159" y="61"/>
                </a:lnTo>
                <a:lnTo>
                  <a:pt x="159" y="62"/>
                </a:lnTo>
                <a:lnTo>
                  <a:pt x="159" y="64"/>
                </a:lnTo>
                <a:lnTo>
                  <a:pt x="159" y="65"/>
                </a:lnTo>
                <a:lnTo>
                  <a:pt x="159" y="67"/>
                </a:lnTo>
                <a:lnTo>
                  <a:pt x="159" y="69"/>
                </a:lnTo>
                <a:lnTo>
                  <a:pt x="159" y="70"/>
                </a:lnTo>
                <a:lnTo>
                  <a:pt x="159" y="72"/>
                </a:lnTo>
                <a:lnTo>
                  <a:pt x="159" y="73"/>
                </a:lnTo>
                <a:lnTo>
                  <a:pt x="159" y="75"/>
                </a:lnTo>
                <a:lnTo>
                  <a:pt x="159" y="77"/>
                </a:lnTo>
                <a:lnTo>
                  <a:pt x="159" y="78"/>
                </a:lnTo>
                <a:lnTo>
                  <a:pt x="159" y="80"/>
                </a:lnTo>
                <a:lnTo>
                  <a:pt x="159" y="81"/>
                </a:lnTo>
                <a:lnTo>
                  <a:pt x="159" y="83"/>
                </a:lnTo>
                <a:lnTo>
                  <a:pt x="159" y="85"/>
                </a:lnTo>
                <a:lnTo>
                  <a:pt x="159" y="86"/>
                </a:lnTo>
                <a:lnTo>
                  <a:pt x="159" y="88"/>
                </a:lnTo>
                <a:lnTo>
                  <a:pt x="159" y="89"/>
                </a:lnTo>
                <a:lnTo>
                  <a:pt x="159" y="91"/>
                </a:lnTo>
                <a:lnTo>
                  <a:pt x="159" y="93"/>
                </a:lnTo>
                <a:lnTo>
                  <a:pt x="159" y="94"/>
                </a:lnTo>
                <a:lnTo>
                  <a:pt x="159" y="96"/>
                </a:lnTo>
                <a:lnTo>
                  <a:pt x="159" y="97"/>
                </a:lnTo>
                <a:lnTo>
                  <a:pt x="159" y="99"/>
                </a:lnTo>
                <a:lnTo>
                  <a:pt x="159" y="101"/>
                </a:lnTo>
                <a:lnTo>
                  <a:pt x="159" y="102"/>
                </a:lnTo>
                <a:lnTo>
                  <a:pt x="159" y="104"/>
                </a:lnTo>
                <a:lnTo>
                  <a:pt x="159" y="105"/>
                </a:lnTo>
                <a:lnTo>
                  <a:pt x="159" y="107"/>
                </a:lnTo>
                <a:lnTo>
                  <a:pt x="159" y="109"/>
                </a:lnTo>
                <a:lnTo>
                  <a:pt x="159" y="110"/>
                </a:lnTo>
                <a:lnTo>
                  <a:pt x="159" y="112"/>
                </a:lnTo>
                <a:lnTo>
                  <a:pt x="159" y="113"/>
                </a:lnTo>
                <a:lnTo>
                  <a:pt x="159" y="115"/>
                </a:lnTo>
                <a:lnTo>
                  <a:pt x="159" y="117"/>
                </a:lnTo>
                <a:lnTo>
                  <a:pt x="159" y="118"/>
                </a:lnTo>
                <a:lnTo>
                  <a:pt x="159" y="120"/>
                </a:lnTo>
                <a:lnTo>
                  <a:pt x="157" y="120"/>
                </a:lnTo>
                <a:lnTo>
                  <a:pt x="156" y="120"/>
                </a:lnTo>
                <a:lnTo>
                  <a:pt x="154" y="120"/>
                </a:lnTo>
                <a:lnTo>
                  <a:pt x="152" y="120"/>
                </a:lnTo>
                <a:lnTo>
                  <a:pt x="151" y="120"/>
                </a:lnTo>
                <a:lnTo>
                  <a:pt x="149" y="120"/>
                </a:lnTo>
                <a:lnTo>
                  <a:pt x="148" y="120"/>
                </a:lnTo>
                <a:lnTo>
                  <a:pt x="146" y="120"/>
                </a:lnTo>
                <a:lnTo>
                  <a:pt x="144" y="120"/>
                </a:lnTo>
                <a:lnTo>
                  <a:pt x="143" y="120"/>
                </a:lnTo>
                <a:lnTo>
                  <a:pt x="141" y="120"/>
                </a:lnTo>
                <a:lnTo>
                  <a:pt x="140" y="120"/>
                </a:lnTo>
                <a:lnTo>
                  <a:pt x="138" y="120"/>
                </a:lnTo>
                <a:lnTo>
                  <a:pt x="136" y="120"/>
                </a:lnTo>
                <a:lnTo>
                  <a:pt x="135" y="120"/>
                </a:lnTo>
                <a:lnTo>
                  <a:pt x="133" y="120"/>
                </a:lnTo>
                <a:lnTo>
                  <a:pt x="133" y="133"/>
                </a:lnTo>
                <a:lnTo>
                  <a:pt x="133" y="163"/>
                </a:lnTo>
                <a:lnTo>
                  <a:pt x="133" y="176"/>
                </a:lnTo>
                <a:lnTo>
                  <a:pt x="133" y="185"/>
                </a:lnTo>
                <a:lnTo>
                  <a:pt x="133" y="198"/>
                </a:lnTo>
                <a:lnTo>
                  <a:pt x="133" y="200"/>
                </a:lnTo>
                <a:lnTo>
                  <a:pt x="133" y="201"/>
                </a:lnTo>
                <a:lnTo>
                  <a:pt x="133" y="203"/>
                </a:lnTo>
                <a:lnTo>
                  <a:pt x="133" y="205"/>
                </a:lnTo>
                <a:lnTo>
                  <a:pt x="159" y="205"/>
                </a:lnTo>
                <a:lnTo>
                  <a:pt x="159" y="211"/>
                </a:lnTo>
                <a:lnTo>
                  <a:pt x="159" y="213"/>
                </a:lnTo>
                <a:lnTo>
                  <a:pt x="159" y="214"/>
                </a:lnTo>
                <a:lnTo>
                  <a:pt x="159" y="216"/>
                </a:lnTo>
                <a:lnTo>
                  <a:pt x="159" y="217"/>
                </a:lnTo>
                <a:lnTo>
                  <a:pt x="159" y="219"/>
                </a:lnTo>
                <a:lnTo>
                  <a:pt x="159" y="221"/>
                </a:lnTo>
                <a:lnTo>
                  <a:pt x="159" y="222"/>
                </a:lnTo>
                <a:lnTo>
                  <a:pt x="159" y="224"/>
                </a:lnTo>
                <a:lnTo>
                  <a:pt x="159" y="225"/>
                </a:lnTo>
                <a:lnTo>
                  <a:pt x="159" y="227"/>
                </a:lnTo>
                <a:lnTo>
                  <a:pt x="159" y="229"/>
                </a:lnTo>
                <a:lnTo>
                  <a:pt x="159" y="230"/>
                </a:lnTo>
                <a:lnTo>
                  <a:pt x="159" y="232"/>
                </a:lnTo>
                <a:lnTo>
                  <a:pt x="159" y="233"/>
                </a:lnTo>
                <a:lnTo>
                  <a:pt x="159" y="235"/>
                </a:lnTo>
                <a:lnTo>
                  <a:pt x="159" y="237"/>
                </a:lnTo>
                <a:lnTo>
                  <a:pt x="159" y="238"/>
                </a:lnTo>
                <a:lnTo>
                  <a:pt x="157" y="238"/>
                </a:lnTo>
                <a:lnTo>
                  <a:pt x="156" y="238"/>
                </a:lnTo>
                <a:lnTo>
                  <a:pt x="154" y="238"/>
                </a:lnTo>
                <a:lnTo>
                  <a:pt x="152" y="238"/>
                </a:lnTo>
                <a:lnTo>
                  <a:pt x="151" y="238"/>
                </a:lnTo>
                <a:lnTo>
                  <a:pt x="149" y="238"/>
                </a:lnTo>
                <a:lnTo>
                  <a:pt x="148" y="238"/>
                </a:lnTo>
                <a:lnTo>
                  <a:pt x="146" y="238"/>
                </a:lnTo>
                <a:lnTo>
                  <a:pt x="144" y="238"/>
                </a:lnTo>
                <a:lnTo>
                  <a:pt x="143" y="238"/>
                </a:lnTo>
                <a:lnTo>
                  <a:pt x="141" y="238"/>
                </a:lnTo>
                <a:lnTo>
                  <a:pt x="140" y="238"/>
                </a:lnTo>
                <a:lnTo>
                  <a:pt x="138" y="238"/>
                </a:lnTo>
                <a:lnTo>
                  <a:pt x="136" y="238"/>
                </a:lnTo>
                <a:lnTo>
                  <a:pt x="135" y="238"/>
                </a:lnTo>
                <a:lnTo>
                  <a:pt x="133" y="238"/>
                </a:lnTo>
                <a:lnTo>
                  <a:pt x="132" y="238"/>
                </a:lnTo>
                <a:lnTo>
                  <a:pt x="130" y="238"/>
                </a:lnTo>
                <a:lnTo>
                  <a:pt x="128" y="238"/>
                </a:lnTo>
                <a:lnTo>
                  <a:pt x="127" y="238"/>
                </a:lnTo>
                <a:lnTo>
                  <a:pt x="125" y="238"/>
                </a:lnTo>
                <a:lnTo>
                  <a:pt x="124" y="238"/>
                </a:lnTo>
                <a:lnTo>
                  <a:pt x="122" y="238"/>
                </a:lnTo>
                <a:lnTo>
                  <a:pt x="120" y="238"/>
                </a:lnTo>
                <a:lnTo>
                  <a:pt x="119" y="238"/>
                </a:lnTo>
                <a:lnTo>
                  <a:pt x="117" y="238"/>
                </a:lnTo>
                <a:lnTo>
                  <a:pt x="116" y="238"/>
                </a:lnTo>
                <a:lnTo>
                  <a:pt x="114" y="238"/>
                </a:lnTo>
                <a:lnTo>
                  <a:pt x="112" y="238"/>
                </a:lnTo>
                <a:lnTo>
                  <a:pt x="111" y="238"/>
                </a:lnTo>
                <a:lnTo>
                  <a:pt x="109" y="238"/>
                </a:lnTo>
                <a:lnTo>
                  <a:pt x="108" y="238"/>
                </a:lnTo>
                <a:lnTo>
                  <a:pt x="106" y="238"/>
                </a:lnTo>
                <a:lnTo>
                  <a:pt x="104" y="238"/>
                </a:lnTo>
                <a:lnTo>
                  <a:pt x="103" y="238"/>
                </a:lnTo>
                <a:lnTo>
                  <a:pt x="101" y="238"/>
                </a:lnTo>
                <a:lnTo>
                  <a:pt x="100" y="238"/>
                </a:lnTo>
                <a:lnTo>
                  <a:pt x="98" y="238"/>
                </a:lnTo>
                <a:lnTo>
                  <a:pt x="96" y="238"/>
                </a:lnTo>
                <a:lnTo>
                  <a:pt x="95" y="238"/>
                </a:lnTo>
                <a:lnTo>
                  <a:pt x="93" y="238"/>
                </a:lnTo>
                <a:lnTo>
                  <a:pt x="92" y="238"/>
                </a:lnTo>
                <a:lnTo>
                  <a:pt x="90" y="238"/>
                </a:lnTo>
                <a:lnTo>
                  <a:pt x="88" y="238"/>
                </a:lnTo>
                <a:lnTo>
                  <a:pt x="87" y="238"/>
                </a:lnTo>
                <a:lnTo>
                  <a:pt x="85" y="238"/>
                </a:lnTo>
                <a:lnTo>
                  <a:pt x="84" y="238"/>
                </a:lnTo>
                <a:lnTo>
                  <a:pt x="82" y="238"/>
                </a:lnTo>
                <a:lnTo>
                  <a:pt x="80" y="238"/>
                </a:lnTo>
                <a:lnTo>
                  <a:pt x="79" y="238"/>
                </a:lnTo>
                <a:lnTo>
                  <a:pt x="77" y="238"/>
                </a:lnTo>
                <a:lnTo>
                  <a:pt x="76" y="238"/>
                </a:lnTo>
                <a:lnTo>
                  <a:pt x="74" y="238"/>
                </a:lnTo>
                <a:lnTo>
                  <a:pt x="72" y="238"/>
                </a:lnTo>
                <a:lnTo>
                  <a:pt x="71" y="238"/>
                </a:lnTo>
                <a:lnTo>
                  <a:pt x="69" y="238"/>
                </a:lnTo>
                <a:lnTo>
                  <a:pt x="68" y="238"/>
                </a:lnTo>
                <a:lnTo>
                  <a:pt x="66" y="238"/>
                </a:lnTo>
                <a:lnTo>
                  <a:pt x="64" y="238"/>
                </a:lnTo>
                <a:lnTo>
                  <a:pt x="63" y="238"/>
                </a:lnTo>
                <a:lnTo>
                  <a:pt x="61" y="238"/>
                </a:lnTo>
                <a:lnTo>
                  <a:pt x="60" y="238"/>
                </a:lnTo>
                <a:lnTo>
                  <a:pt x="58" y="238"/>
                </a:lnTo>
                <a:lnTo>
                  <a:pt x="56" y="238"/>
                </a:lnTo>
                <a:lnTo>
                  <a:pt x="55" y="238"/>
                </a:lnTo>
                <a:lnTo>
                  <a:pt x="53" y="238"/>
                </a:lnTo>
                <a:lnTo>
                  <a:pt x="52" y="238"/>
                </a:lnTo>
                <a:lnTo>
                  <a:pt x="50" y="238"/>
                </a:lnTo>
                <a:lnTo>
                  <a:pt x="48" y="238"/>
                </a:lnTo>
                <a:lnTo>
                  <a:pt x="47" y="238"/>
                </a:lnTo>
                <a:lnTo>
                  <a:pt x="45" y="238"/>
                </a:lnTo>
                <a:lnTo>
                  <a:pt x="44" y="238"/>
                </a:lnTo>
                <a:lnTo>
                  <a:pt x="42" y="238"/>
                </a:lnTo>
                <a:lnTo>
                  <a:pt x="40" y="238"/>
                </a:lnTo>
                <a:lnTo>
                  <a:pt x="39" y="238"/>
                </a:lnTo>
                <a:lnTo>
                  <a:pt x="37" y="238"/>
                </a:lnTo>
                <a:lnTo>
                  <a:pt x="36" y="238"/>
                </a:lnTo>
                <a:lnTo>
                  <a:pt x="34" y="238"/>
                </a:lnTo>
                <a:lnTo>
                  <a:pt x="32" y="238"/>
                </a:lnTo>
                <a:lnTo>
                  <a:pt x="31" y="238"/>
                </a:lnTo>
                <a:lnTo>
                  <a:pt x="29" y="238"/>
                </a:lnTo>
                <a:lnTo>
                  <a:pt x="28" y="238"/>
                </a:lnTo>
                <a:lnTo>
                  <a:pt x="26" y="238"/>
                </a:lnTo>
                <a:lnTo>
                  <a:pt x="24" y="238"/>
                </a:lnTo>
                <a:lnTo>
                  <a:pt x="23" y="238"/>
                </a:lnTo>
                <a:lnTo>
                  <a:pt x="21" y="238"/>
                </a:lnTo>
                <a:lnTo>
                  <a:pt x="20" y="238"/>
                </a:lnTo>
                <a:lnTo>
                  <a:pt x="18" y="238"/>
                </a:lnTo>
                <a:lnTo>
                  <a:pt x="16" y="238"/>
                </a:lnTo>
                <a:lnTo>
                  <a:pt x="15" y="238"/>
                </a:lnTo>
                <a:lnTo>
                  <a:pt x="13" y="238"/>
                </a:lnTo>
                <a:lnTo>
                  <a:pt x="12" y="238"/>
                </a:lnTo>
                <a:lnTo>
                  <a:pt x="10" y="238"/>
                </a:lnTo>
                <a:lnTo>
                  <a:pt x="8" y="238"/>
                </a:lnTo>
                <a:lnTo>
                  <a:pt x="7" y="238"/>
                </a:lnTo>
                <a:lnTo>
                  <a:pt x="5" y="238"/>
                </a:lnTo>
                <a:lnTo>
                  <a:pt x="4" y="238"/>
                </a:lnTo>
                <a:lnTo>
                  <a:pt x="2" y="238"/>
                </a:lnTo>
                <a:lnTo>
                  <a:pt x="2" y="225"/>
                </a:lnTo>
                <a:lnTo>
                  <a:pt x="2" y="214"/>
                </a:lnTo>
                <a:lnTo>
                  <a:pt x="2" y="213"/>
                </a:lnTo>
                <a:lnTo>
                  <a:pt x="2" y="185"/>
                </a:lnTo>
                <a:lnTo>
                  <a:pt x="2" y="174"/>
                </a:lnTo>
                <a:lnTo>
                  <a:pt x="2" y="168"/>
                </a:lnTo>
                <a:lnTo>
                  <a:pt x="2" y="165"/>
                </a:lnTo>
                <a:lnTo>
                  <a:pt x="2" y="160"/>
                </a:lnTo>
                <a:lnTo>
                  <a:pt x="2" y="133"/>
                </a:lnTo>
                <a:lnTo>
                  <a:pt x="2" y="120"/>
                </a:lnTo>
                <a:lnTo>
                  <a:pt x="2" y="118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85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4"/>
                </a:lnTo>
                <a:lnTo>
                  <a:pt x="0" y="61"/>
                </a:lnTo>
                <a:lnTo>
                  <a:pt x="0" y="54"/>
                </a:lnTo>
                <a:lnTo>
                  <a:pt x="0" y="53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1"/>
                </a:lnTo>
                <a:lnTo>
                  <a:pt x="0" y="0"/>
                </a:lnTo>
                <a:lnTo>
                  <a:pt x="2" y="0"/>
                </a:lnTo>
                <a:lnTo>
                  <a:pt x="2" y="1"/>
                </a:lnTo>
                <a:lnTo>
                  <a:pt x="4" y="1"/>
                </a:lnTo>
                <a:lnTo>
                  <a:pt x="5" y="1"/>
                </a:lnTo>
                <a:lnTo>
                  <a:pt x="7" y="1"/>
                </a:lnTo>
                <a:lnTo>
                  <a:pt x="8" y="1"/>
                </a:lnTo>
                <a:lnTo>
                  <a:pt x="10" y="1"/>
                </a:lnTo>
                <a:lnTo>
                  <a:pt x="12" y="1"/>
                </a:lnTo>
                <a:lnTo>
                  <a:pt x="13" y="1"/>
                </a:lnTo>
                <a:lnTo>
                  <a:pt x="15" y="1"/>
                </a:lnTo>
                <a:lnTo>
                  <a:pt x="16" y="1"/>
                </a:lnTo>
                <a:lnTo>
                  <a:pt x="18" y="1"/>
                </a:lnTo>
                <a:lnTo>
                  <a:pt x="20" y="1"/>
                </a:lnTo>
                <a:lnTo>
                  <a:pt x="21" y="1"/>
                </a:lnTo>
                <a:lnTo>
                  <a:pt x="23" y="1"/>
                </a:lnTo>
                <a:lnTo>
                  <a:pt x="24" y="1"/>
                </a:lnTo>
                <a:lnTo>
                  <a:pt x="26" y="1"/>
                </a:lnTo>
                <a:lnTo>
                  <a:pt x="28" y="1"/>
                </a:lnTo>
                <a:lnTo>
                  <a:pt x="29" y="1"/>
                </a:lnTo>
                <a:lnTo>
                  <a:pt x="31" y="1"/>
                </a:lnTo>
                <a:lnTo>
                  <a:pt x="32" y="1"/>
                </a:lnTo>
                <a:lnTo>
                  <a:pt x="34" y="1"/>
                </a:lnTo>
                <a:lnTo>
                  <a:pt x="36" y="1"/>
                </a:lnTo>
                <a:lnTo>
                  <a:pt x="37" y="1"/>
                </a:lnTo>
                <a:lnTo>
                  <a:pt x="39" y="1"/>
                </a:lnTo>
                <a:lnTo>
                  <a:pt x="40" y="1"/>
                </a:lnTo>
                <a:lnTo>
                  <a:pt x="42" y="1"/>
                </a:lnTo>
                <a:lnTo>
                  <a:pt x="44" y="1"/>
                </a:lnTo>
                <a:lnTo>
                  <a:pt x="45" y="1"/>
                </a:lnTo>
                <a:lnTo>
                  <a:pt x="47" y="1"/>
                </a:lnTo>
                <a:lnTo>
                  <a:pt x="48" y="1"/>
                </a:lnTo>
                <a:lnTo>
                  <a:pt x="50" y="1"/>
                </a:lnTo>
                <a:lnTo>
                  <a:pt x="52" y="1"/>
                </a:lnTo>
                <a:lnTo>
                  <a:pt x="53" y="1"/>
                </a:lnTo>
                <a:lnTo>
                  <a:pt x="55" y="1"/>
                </a:lnTo>
                <a:lnTo>
                  <a:pt x="56" y="1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3" y="1"/>
                </a:lnTo>
                <a:lnTo>
                  <a:pt x="101" y="1"/>
                </a:lnTo>
                <a:lnTo>
                  <a:pt x="130" y="0"/>
                </a:lnTo>
                <a:lnTo>
                  <a:pt x="132" y="0"/>
                </a:lnTo>
                <a:lnTo>
                  <a:pt x="136" y="0"/>
                </a:lnTo>
                <a:lnTo>
                  <a:pt x="138" y="0"/>
                </a:lnTo>
                <a:lnTo>
                  <a:pt x="156" y="0"/>
                </a:lnTo>
                <a:lnTo>
                  <a:pt x="159" y="0"/>
                </a:lnTo>
                <a:close/>
              </a:path>
            </a:pathLst>
          </a:custGeom>
          <a:solidFill>
            <a:srgbClr val="99AD7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63"/>
          <p:cNvSpPr>
            <a:spLocks/>
          </p:cNvSpPr>
          <p:nvPr/>
        </p:nvSpPr>
        <p:spPr bwMode="auto">
          <a:xfrm>
            <a:off x="4195763" y="4003676"/>
            <a:ext cx="315913" cy="500063"/>
          </a:xfrm>
          <a:custGeom>
            <a:avLst/>
            <a:gdLst/>
            <a:ahLst/>
            <a:cxnLst>
              <a:cxn ang="0">
                <a:pos x="159" y="313"/>
              </a:cxn>
              <a:cxn ang="0">
                <a:pos x="144" y="315"/>
              </a:cxn>
              <a:cxn ang="0">
                <a:pos x="135" y="315"/>
              </a:cxn>
              <a:cxn ang="0">
                <a:pos x="125" y="315"/>
              </a:cxn>
              <a:cxn ang="0">
                <a:pos x="115" y="315"/>
              </a:cxn>
              <a:cxn ang="0">
                <a:pos x="106" y="315"/>
              </a:cxn>
              <a:cxn ang="0">
                <a:pos x="96" y="315"/>
              </a:cxn>
              <a:cxn ang="0">
                <a:pos x="87" y="315"/>
              </a:cxn>
              <a:cxn ang="0">
                <a:pos x="77" y="315"/>
              </a:cxn>
              <a:cxn ang="0">
                <a:pos x="67" y="315"/>
              </a:cxn>
              <a:cxn ang="0">
                <a:pos x="58" y="315"/>
              </a:cxn>
              <a:cxn ang="0">
                <a:pos x="48" y="315"/>
              </a:cxn>
              <a:cxn ang="0">
                <a:pos x="39" y="315"/>
              </a:cxn>
              <a:cxn ang="0">
                <a:pos x="29" y="315"/>
              </a:cxn>
              <a:cxn ang="0">
                <a:pos x="2" y="307"/>
              </a:cxn>
              <a:cxn ang="0">
                <a:pos x="2" y="256"/>
              </a:cxn>
              <a:cxn ang="0">
                <a:pos x="0" y="238"/>
              </a:cxn>
              <a:cxn ang="0">
                <a:pos x="0" y="200"/>
              </a:cxn>
              <a:cxn ang="0">
                <a:pos x="0" y="147"/>
              </a:cxn>
              <a:cxn ang="0">
                <a:pos x="11" y="80"/>
              </a:cxn>
              <a:cxn ang="0">
                <a:pos x="21" y="80"/>
              </a:cxn>
              <a:cxn ang="0">
                <a:pos x="31" y="80"/>
              </a:cxn>
              <a:cxn ang="0">
                <a:pos x="40" y="80"/>
              </a:cxn>
              <a:cxn ang="0">
                <a:pos x="50" y="80"/>
              </a:cxn>
              <a:cxn ang="0">
                <a:pos x="58" y="78"/>
              </a:cxn>
              <a:cxn ang="0">
                <a:pos x="67" y="78"/>
              </a:cxn>
              <a:cxn ang="0">
                <a:pos x="77" y="78"/>
              </a:cxn>
              <a:cxn ang="0">
                <a:pos x="87" y="78"/>
              </a:cxn>
              <a:cxn ang="0">
                <a:pos x="93" y="40"/>
              </a:cxn>
              <a:cxn ang="0">
                <a:pos x="101" y="0"/>
              </a:cxn>
              <a:cxn ang="0">
                <a:pos x="111" y="0"/>
              </a:cxn>
              <a:cxn ang="0">
                <a:pos x="120" y="0"/>
              </a:cxn>
              <a:cxn ang="0">
                <a:pos x="128" y="1"/>
              </a:cxn>
              <a:cxn ang="0">
                <a:pos x="131" y="16"/>
              </a:cxn>
              <a:cxn ang="0">
                <a:pos x="147" y="28"/>
              </a:cxn>
              <a:cxn ang="0">
                <a:pos x="152" y="36"/>
              </a:cxn>
              <a:cxn ang="0">
                <a:pos x="154" y="51"/>
              </a:cxn>
              <a:cxn ang="0">
                <a:pos x="154" y="62"/>
              </a:cxn>
              <a:cxn ang="0">
                <a:pos x="157" y="75"/>
              </a:cxn>
              <a:cxn ang="0">
                <a:pos x="155" y="83"/>
              </a:cxn>
              <a:cxn ang="0">
                <a:pos x="155" y="86"/>
              </a:cxn>
              <a:cxn ang="0">
                <a:pos x="160" y="86"/>
              </a:cxn>
              <a:cxn ang="0">
                <a:pos x="163" y="97"/>
              </a:cxn>
              <a:cxn ang="0">
                <a:pos x="171" y="108"/>
              </a:cxn>
              <a:cxn ang="0">
                <a:pos x="176" y="120"/>
              </a:cxn>
              <a:cxn ang="0">
                <a:pos x="183" y="129"/>
              </a:cxn>
              <a:cxn ang="0">
                <a:pos x="191" y="145"/>
              </a:cxn>
              <a:cxn ang="0">
                <a:pos x="194" y="158"/>
              </a:cxn>
              <a:cxn ang="0">
                <a:pos x="197" y="168"/>
              </a:cxn>
              <a:cxn ang="0">
                <a:pos x="195" y="188"/>
              </a:cxn>
              <a:cxn ang="0">
                <a:pos x="187" y="195"/>
              </a:cxn>
              <a:cxn ang="0">
                <a:pos x="173" y="200"/>
              </a:cxn>
              <a:cxn ang="0">
                <a:pos x="165" y="208"/>
              </a:cxn>
              <a:cxn ang="0">
                <a:pos x="155" y="228"/>
              </a:cxn>
              <a:cxn ang="0">
                <a:pos x="154" y="248"/>
              </a:cxn>
              <a:cxn ang="0">
                <a:pos x="155" y="268"/>
              </a:cxn>
              <a:cxn ang="0">
                <a:pos x="159" y="286"/>
              </a:cxn>
              <a:cxn ang="0">
                <a:pos x="160" y="294"/>
              </a:cxn>
            </a:cxnLst>
            <a:rect l="0" t="0" r="r" b="b"/>
            <a:pathLst>
              <a:path w="199" h="315">
                <a:moveTo>
                  <a:pt x="162" y="304"/>
                </a:moveTo>
                <a:lnTo>
                  <a:pt x="160" y="305"/>
                </a:lnTo>
                <a:lnTo>
                  <a:pt x="160" y="307"/>
                </a:lnTo>
                <a:lnTo>
                  <a:pt x="160" y="308"/>
                </a:lnTo>
                <a:lnTo>
                  <a:pt x="160" y="310"/>
                </a:lnTo>
                <a:lnTo>
                  <a:pt x="159" y="313"/>
                </a:lnTo>
                <a:lnTo>
                  <a:pt x="160" y="315"/>
                </a:lnTo>
                <a:lnTo>
                  <a:pt x="151" y="315"/>
                </a:lnTo>
                <a:lnTo>
                  <a:pt x="149" y="315"/>
                </a:lnTo>
                <a:lnTo>
                  <a:pt x="147" y="315"/>
                </a:lnTo>
                <a:lnTo>
                  <a:pt x="146" y="315"/>
                </a:lnTo>
                <a:lnTo>
                  <a:pt x="144" y="315"/>
                </a:lnTo>
                <a:lnTo>
                  <a:pt x="143" y="315"/>
                </a:lnTo>
                <a:lnTo>
                  <a:pt x="141" y="315"/>
                </a:lnTo>
                <a:lnTo>
                  <a:pt x="139" y="315"/>
                </a:lnTo>
                <a:lnTo>
                  <a:pt x="138" y="315"/>
                </a:lnTo>
                <a:lnTo>
                  <a:pt x="136" y="315"/>
                </a:lnTo>
                <a:lnTo>
                  <a:pt x="135" y="315"/>
                </a:lnTo>
                <a:lnTo>
                  <a:pt x="133" y="315"/>
                </a:lnTo>
                <a:lnTo>
                  <a:pt x="131" y="315"/>
                </a:lnTo>
                <a:lnTo>
                  <a:pt x="130" y="315"/>
                </a:lnTo>
                <a:lnTo>
                  <a:pt x="128" y="315"/>
                </a:lnTo>
                <a:lnTo>
                  <a:pt x="127" y="315"/>
                </a:lnTo>
                <a:lnTo>
                  <a:pt x="125" y="315"/>
                </a:lnTo>
                <a:lnTo>
                  <a:pt x="123" y="315"/>
                </a:lnTo>
                <a:lnTo>
                  <a:pt x="122" y="315"/>
                </a:lnTo>
                <a:lnTo>
                  <a:pt x="120" y="315"/>
                </a:lnTo>
                <a:lnTo>
                  <a:pt x="119" y="315"/>
                </a:lnTo>
                <a:lnTo>
                  <a:pt x="117" y="315"/>
                </a:lnTo>
                <a:lnTo>
                  <a:pt x="115" y="315"/>
                </a:lnTo>
                <a:lnTo>
                  <a:pt x="114" y="315"/>
                </a:lnTo>
                <a:lnTo>
                  <a:pt x="112" y="315"/>
                </a:lnTo>
                <a:lnTo>
                  <a:pt x="111" y="315"/>
                </a:lnTo>
                <a:lnTo>
                  <a:pt x="109" y="315"/>
                </a:lnTo>
                <a:lnTo>
                  <a:pt x="107" y="315"/>
                </a:lnTo>
                <a:lnTo>
                  <a:pt x="106" y="315"/>
                </a:lnTo>
                <a:lnTo>
                  <a:pt x="104" y="315"/>
                </a:lnTo>
                <a:lnTo>
                  <a:pt x="103" y="315"/>
                </a:lnTo>
                <a:lnTo>
                  <a:pt x="101" y="315"/>
                </a:lnTo>
                <a:lnTo>
                  <a:pt x="99" y="315"/>
                </a:lnTo>
                <a:lnTo>
                  <a:pt x="98" y="315"/>
                </a:lnTo>
                <a:lnTo>
                  <a:pt x="96" y="315"/>
                </a:lnTo>
                <a:lnTo>
                  <a:pt x="95" y="315"/>
                </a:lnTo>
                <a:lnTo>
                  <a:pt x="93" y="315"/>
                </a:lnTo>
                <a:lnTo>
                  <a:pt x="91" y="315"/>
                </a:lnTo>
                <a:lnTo>
                  <a:pt x="90" y="315"/>
                </a:lnTo>
                <a:lnTo>
                  <a:pt x="88" y="315"/>
                </a:lnTo>
                <a:lnTo>
                  <a:pt x="87" y="315"/>
                </a:lnTo>
                <a:lnTo>
                  <a:pt x="85" y="315"/>
                </a:lnTo>
                <a:lnTo>
                  <a:pt x="83" y="315"/>
                </a:lnTo>
                <a:lnTo>
                  <a:pt x="82" y="315"/>
                </a:lnTo>
                <a:lnTo>
                  <a:pt x="80" y="315"/>
                </a:lnTo>
                <a:lnTo>
                  <a:pt x="79" y="315"/>
                </a:lnTo>
                <a:lnTo>
                  <a:pt x="77" y="315"/>
                </a:lnTo>
                <a:lnTo>
                  <a:pt x="75" y="315"/>
                </a:lnTo>
                <a:lnTo>
                  <a:pt x="74" y="315"/>
                </a:lnTo>
                <a:lnTo>
                  <a:pt x="72" y="315"/>
                </a:lnTo>
                <a:lnTo>
                  <a:pt x="71" y="315"/>
                </a:lnTo>
                <a:lnTo>
                  <a:pt x="69" y="315"/>
                </a:lnTo>
                <a:lnTo>
                  <a:pt x="67" y="315"/>
                </a:lnTo>
                <a:lnTo>
                  <a:pt x="66" y="315"/>
                </a:lnTo>
                <a:lnTo>
                  <a:pt x="64" y="315"/>
                </a:lnTo>
                <a:lnTo>
                  <a:pt x="63" y="315"/>
                </a:lnTo>
                <a:lnTo>
                  <a:pt x="61" y="315"/>
                </a:lnTo>
                <a:lnTo>
                  <a:pt x="59" y="315"/>
                </a:lnTo>
                <a:lnTo>
                  <a:pt x="58" y="315"/>
                </a:lnTo>
                <a:lnTo>
                  <a:pt x="56" y="315"/>
                </a:lnTo>
                <a:lnTo>
                  <a:pt x="55" y="315"/>
                </a:lnTo>
                <a:lnTo>
                  <a:pt x="53" y="315"/>
                </a:lnTo>
                <a:lnTo>
                  <a:pt x="51" y="315"/>
                </a:lnTo>
                <a:lnTo>
                  <a:pt x="50" y="315"/>
                </a:lnTo>
                <a:lnTo>
                  <a:pt x="48" y="315"/>
                </a:lnTo>
                <a:lnTo>
                  <a:pt x="47" y="315"/>
                </a:lnTo>
                <a:lnTo>
                  <a:pt x="45" y="315"/>
                </a:lnTo>
                <a:lnTo>
                  <a:pt x="43" y="315"/>
                </a:lnTo>
                <a:lnTo>
                  <a:pt x="42" y="315"/>
                </a:lnTo>
                <a:lnTo>
                  <a:pt x="40" y="315"/>
                </a:lnTo>
                <a:lnTo>
                  <a:pt x="39" y="315"/>
                </a:lnTo>
                <a:lnTo>
                  <a:pt x="37" y="315"/>
                </a:lnTo>
                <a:lnTo>
                  <a:pt x="35" y="315"/>
                </a:lnTo>
                <a:lnTo>
                  <a:pt x="34" y="315"/>
                </a:lnTo>
                <a:lnTo>
                  <a:pt x="32" y="315"/>
                </a:lnTo>
                <a:lnTo>
                  <a:pt x="31" y="315"/>
                </a:lnTo>
                <a:lnTo>
                  <a:pt x="29" y="315"/>
                </a:lnTo>
                <a:lnTo>
                  <a:pt x="27" y="315"/>
                </a:lnTo>
                <a:lnTo>
                  <a:pt x="26" y="315"/>
                </a:lnTo>
                <a:lnTo>
                  <a:pt x="19" y="315"/>
                </a:lnTo>
                <a:lnTo>
                  <a:pt x="7" y="315"/>
                </a:lnTo>
                <a:lnTo>
                  <a:pt x="2" y="315"/>
                </a:lnTo>
                <a:lnTo>
                  <a:pt x="2" y="307"/>
                </a:lnTo>
                <a:lnTo>
                  <a:pt x="2" y="299"/>
                </a:lnTo>
                <a:lnTo>
                  <a:pt x="0" y="289"/>
                </a:lnTo>
                <a:lnTo>
                  <a:pt x="0" y="281"/>
                </a:lnTo>
                <a:lnTo>
                  <a:pt x="0" y="280"/>
                </a:lnTo>
                <a:lnTo>
                  <a:pt x="0" y="276"/>
                </a:lnTo>
                <a:lnTo>
                  <a:pt x="2" y="256"/>
                </a:lnTo>
                <a:lnTo>
                  <a:pt x="0" y="251"/>
                </a:lnTo>
                <a:lnTo>
                  <a:pt x="0" y="248"/>
                </a:lnTo>
                <a:lnTo>
                  <a:pt x="0" y="246"/>
                </a:lnTo>
                <a:lnTo>
                  <a:pt x="0" y="244"/>
                </a:lnTo>
                <a:lnTo>
                  <a:pt x="0" y="240"/>
                </a:lnTo>
                <a:lnTo>
                  <a:pt x="0" y="238"/>
                </a:lnTo>
                <a:lnTo>
                  <a:pt x="0" y="232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06"/>
                </a:lnTo>
                <a:lnTo>
                  <a:pt x="0" y="200"/>
                </a:lnTo>
                <a:lnTo>
                  <a:pt x="0" y="196"/>
                </a:lnTo>
                <a:lnTo>
                  <a:pt x="0" y="187"/>
                </a:lnTo>
                <a:lnTo>
                  <a:pt x="0" y="184"/>
                </a:lnTo>
                <a:lnTo>
                  <a:pt x="0" y="166"/>
                </a:lnTo>
                <a:lnTo>
                  <a:pt x="0" y="158"/>
                </a:lnTo>
                <a:lnTo>
                  <a:pt x="0" y="147"/>
                </a:lnTo>
                <a:lnTo>
                  <a:pt x="0" y="144"/>
                </a:lnTo>
                <a:lnTo>
                  <a:pt x="0" y="96"/>
                </a:lnTo>
                <a:lnTo>
                  <a:pt x="0" y="84"/>
                </a:lnTo>
                <a:lnTo>
                  <a:pt x="0" y="80"/>
                </a:lnTo>
                <a:lnTo>
                  <a:pt x="8" y="80"/>
                </a:lnTo>
                <a:lnTo>
                  <a:pt x="11" y="80"/>
                </a:lnTo>
                <a:lnTo>
                  <a:pt x="13" y="80"/>
                </a:lnTo>
                <a:lnTo>
                  <a:pt x="15" y="80"/>
                </a:lnTo>
                <a:lnTo>
                  <a:pt x="16" y="80"/>
                </a:lnTo>
                <a:lnTo>
                  <a:pt x="18" y="80"/>
                </a:lnTo>
                <a:lnTo>
                  <a:pt x="19" y="80"/>
                </a:lnTo>
                <a:lnTo>
                  <a:pt x="21" y="80"/>
                </a:lnTo>
                <a:lnTo>
                  <a:pt x="23" y="80"/>
                </a:lnTo>
                <a:lnTo>
                  <a:pt x="24" y="80"/>
                </a:lnTo>
                <a:lnTo>
                  <a:pt x="26" y="80"/>
                </a:lnTo>
                <a:lnTo>
                  <a:pt x="27" y="80"/>
                </a:lnTo>
                <a:lnTo>
                  <a:pt x="29" y="80"/>
                </a:lnTo>
                <a:lnTo>
                  <a:pt x="31" y="80"/>
                </a:lnTo>
                <a:lnTo>
                  <a:pt x="32" y="80"/>
                </a:lnTo>
                <a:lnTo>
                  <a:pt x="34" y="80"/>
                </a:lnTo>
                <a:lnTo>
                  <a:pt x="35" y="80"/>
                </a:lnTo>
                <a:lnTo>
                  <a:pt x="37" y="80"/>
                </a:lnTo>
                <a:lnTo>
                  <a:pt x="39" y="80"/>
                </a:lnTo>
                <a:lnTo>
                  <a:pt x="40" y="80"/>
                </a:lnTo>
                <a:lnTo>
                  <a:pt x="42" y="80"/>
                </a:lnTo>
                <a:lnTo>
                  <a:pt x="43" y="80"/>
                </a:lnTo>
                <a:lnTo>
                  <a:pt x="45" y="80"/>
                </a:lnTo>
                <a:lnTo>
                  <a:pt x="47" y="80"/>
                </a:lnTo>
                <a:lnTo>
                  <a:pt x="48" y="80"/>
                </a:lnTo>
                <a:lnTo>
                  <a:pt x="50" y="80"/>
                </a:lnTo>
                <a:lnTo>
                  <a:pt x="51" y="80"/>
                </a:lnTo>
                <a:lnTo>
                  <a:pt x="53" y="80"/>
                </a:lnTo>
                <a:lnTo>
                  <a:pt x="55" y="80"/>
                </a:lnTo>
                <a:lnTo>
                  <a:pt x="56" y="80"/>
                </a:lnTo>
                <a:lnTo>
                  <a:pt x="58" y="80"/>
                </a:lnTo>
                <a:lnTo>
                  <a:pt x="58" y="78"/>
                </a:lnTo>
                <a:lnTo>
                  <a:pt x="59" y="78"/>
                </a:lnTo>
                <a:lnTo>
                  <a:pt x="61" y="78"/>
                </a:lnTo>
                <a:lnTo>
                  <a:pt x="63" y="78"/>
                </a:lnTo>
                <a:lnTo>
                  <a:pt x="64" y="78"/>
                </a:lnTo>
                <a:lnTo>
                  <a:pt x="66" y="78"/>
                </a:lnTo>
                <a:lnTo>
                  <a:pt x="67" y="78"/>
                </a:lnTo>
                <a:lnTo>
                  <a:pt x="69" y="78"/>
                </a:lnTo>
                <a:lnTo>
                  <a:pt x="71" y="78"/>
                </a:lnTo>
                <a:lnTo>
                  <a:pt x="72" y="78"/>
                </a:lnTo>
                <a:lnTo>
                  <a:pt x="74" y="78"/>
                </a:lnTo>
                <a:lnTo>
                  <a:pt x="75" y="78"/>
                </a:lnTo>
                <a:lnTo>
                  <a:pt x="77" y="78"/>
                </a:lnTo>
                <a:lnTo>
                  <a:pt x="79" y="78"/>
                </a:lnTo>
                <a:lnTo>
                  <a:pt x="80" y="78"/>
                </a:lnTo>
                <a:lnTo>
                  <a:pt x="82" y="78"/>
                </a:lnTo>
                <a:lnTo>
                  <a:pt x="83" y="78"/>
                </a:lnTo>
                <a:lnTo>
                  <a:pt x="85" y="78"/>
                </a:lnTo>
                <a:lnTo>
                  <a:pt x="87" y="78"/>
                </a:lnTo>
                <a:lnTo>
                  <a:pt x="88" y="78"/>
                </a:lnTo>
                <a:lnTo>
                  <a:pt x="90" y="78"/>
                </a:lnTo>
                <a:lnTo>
                  <a:pt x="91" y="78"/>
                </a:lnTo>
                <a:lnTo>
                  <a:pt x="93" y="78"/>
                </a:lnTo>
                <a:lnTo>
                  <a:pt x="93" y="48"/>
                </a:lnTo>
                <a:lnTo>
                  <a:pt x="93" y="4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30" y="0"/>
                </a:lnTo>
                <a:lnTo>
                  <a:pt x="128" y="0"/>
                </a:lnTo>
                <a:lnTo>
                  <a:pt x="128" y="1"/>
                </a:lnTo>
                <a:lnTo>
                  <a:pt x="128" y="3"/>
                </a:lnTo>
                <a:lnTo>
                  <a:pt x="128" y="8"/>
                </a:lnTo>
                <a:lnTo>
                  <a:pt x="128" y="9"/>
                </a:lnTo>
                <a:lnTo>
                  <a:pt x="130" y="12"/>
                </a:lnTo>
                <a:lnTo>
                  <a:pt x="131" y="14"/>
                </a:lnTo>
                <a:lnTo>
                  <a:pt x="131" y="16"/>
                </a:lnTo>
                <a:lnTo>
                  <a:pt x="133" y="17"/>
                </a:lnTo>
                <a:lnTo>
                  <a:pt x="141" y="24"/>
                </a:lnTo>
                <a:lnTo>
                  <a:pt x="143" y="24"/>
                </a:lnTo>
                <a:lnTo>
                  <a:pt x="144" y="24"/>
                </a:lnTo>
                <a:lnTo>
                  <a:pt x="144" y="25"/>
                </a:lnTo>
                <a:lnTo>
                  <a:pt x="147" y="28"/>
                </a:lnTo>
                <a:lnTo>
                  <a:pt x="149" y="30"/>
                </a:lnTo>
                <a:lnTo>
                  <a:pt x="151" y="32"/>
                </a:lnTo>
                <a:lnTo>
                  <a:pt x="151" y="33"/>
                </a:lnTo>
                <a:lnTo>
                  <a:pt x="151" y="35"/>
                </a:lnTo>
                <a:lnTo>
                  <a:pt x="152" y="35"/>
                </a:lnTo>
                <a:lnTo>
                  <a:pt x="152" y="36"/>
                </a:lnTo>
                <a:lnTo>
                  <a:pt x="152" y="43"/>
                </a:lnTo>
                <a:lnTo>
                  <a:pt x="152" y="46"/>
                </a:lnTo>
                <a:lnTo>
                  <a:pt x="154" y="48"/>
                </a:lnTo>
                <a:lnTo>
                  <a:pt x="152" y="49"/>
                </a:lnTo>
                <a:lnTo>
                  <a:pt x="154" y="49"/>
                </a:lnTo>
                <a:lnTo>
                  <a:pt x="154" y="51"/>
                </a:lnTo>
                <a:lnTo>
                  <a:pt x="154" y="52"/>
                </a:lnTo>
                <a:lnTo>
                  <a:pt x="152" y="54"/>
                </a:lnTo>
                <a:lnTo>
                  <a:pt x="154" y="54"/>
                </a:lnTo>
                <a:lnTo>
                  <a:pt x="152" y="56"/>
                </a:lnTo>
                <a:lnTo>
                  <a:pt x="152" y="59"/>
                </a:lnTo>
                <a:lnTo>
                  <a:pt x="154" y="62"/>
                </a:lnTo>
                <a:lnTo>
                  <a:pt x="155" y="62"/>
                </a:lnTo>
                <a:lnTo>
                  <a:pt x="157" y="64"/>
                </a:lnTo>
                <a:lnTo>
                  <a:pt x="157" y="65"/>
                </a:lnTo>
                <a:lnTo>
                  <a:pt x="157" y="67"/>
                </a:lnTo>
                <a:lnTo>
                  <a:pt x="157" y="68"/>
                </a:lnTo>
                <a:lnTo>
                  <a:pt x="157" y="75"/>
                </a:lnTo>
                <a:lnTo>
                  <a:pt x="157" y="76"/>
                </a:lnTo>
                <a:lnTo>
                  <a:pt x="157" y="78"/>
                </a:lnTo>
                <a:lnTo>
                  <a:pt x="157" y="80"/>
                </a:lnTo>
                <a:lnTo>
                  <a:pt x="157" y="81"/>
                </a:lnTo>
                <a:lnTo>
                  <a:pt x="157" y="83"/>
                </a:lnTo>
                <a:lnTo>
                  <a:pt x="155" y="83"/>
                </a:lnTo>
                <a:lnTo>
                  <a:pt x="154" y="83"/>
                </a:lnTo>
                <a:lnTo>
                  <a:pt x="155" y="83"/>
                </a:lnTo>
                <a:lnTo>
                  <a:pt x="155" y="84"/>
                </a:lnTo>
                <a:lnTo>
                  <a:pt x="154" y="84"/>
                </a:lnTo>
                <a:lnTo>
                  <a:pt x="155" y="84"/>
                </a:lnTo>
                <a:lnTo>
                  <a:pt x="155" y="86"/>
                </a:lnTo>
                <a:lnTo>
                  <a:pt x="157" y="86"/>
                </a:lnTo>
                <a:lnTo>
                  <a:pt x="157" y="84"/>
                </a:lnTo>
                <a:lnTo>
                  <a:pt x="157" y="83"/>
                </a:lnTo>
                <a:lnTo>
                  <a:pt x="159" y="83"/>
                </a:lnTo>
                <a:lnTo>
                  <a:pt x="159" y="84"/>
                </a:lnTo>
                <a:lnTo>
                  <a:pt x="160" y="86"/>
                </a:lnTo>
                <a:lnTo>
                  <a:pt x="162" y="88"/>
                </a:lnTo>
                <a:lnTo>
                  <a:pt x="163" y="89"/>
                </a:lnTo>
                <a:lnTo>
                  <a:pt x="163" y="91"/>
                </a:lnTo>
                <a:lnTo>
                  <a:pt x="162" y="92"/>
                </a:lnTo>
                <a:lnTo>
                  <a:pt x="162" y="94"/>
                </a:lnTo>
                <a:lnTo>
                  <a:pt x="163" y="97"/>
                </a:lnTo>
                <a:lnTo>
                  <a:pt x="163" y="99"/>
                </a:lnTo>
                <a:lnTo>
                  <a:pt x="163" y="100"/>
                </a:lnTo>
                <a:lnTo>
                  <a:pt x="163" y="102"/>
                </a:lnTo>
                <a:lnTo>
                  <a:pt x="167" y="104"/>
                </a:lnTo>
                <a:lnTo>
                  <a:pt x="170" y="107"/>
                </a:lnTo>
                <a:lnTo>
                  <a:pt x="171" y="108"/>
                </a:lnTo>
                <a:lnTo>
                  <a:pt x="175" y="110"/>
                </a:lnTo>
                <a:lnTo>
                  <a:pt x="176" y="112"/>
                </a:lnTo>
                <a:lnTo>
                  <a:pt x="175" y="115"/>
                </a:lnTo>
                <a:lnTo>
                  <a:pt x="176" y="116"/>
                </a:lnTo>
                <a:lnTo>
                  <a:pt x="176" y="118"/>
                </a:lnTo>
                <a:lnTo>
                  <a:pt x="176" y="120"/>
                </a:lnTo>
                <a:lnTo>
                  <a:pt x="176" y="121"/>
                </a:lnTo>
                <a:lnTo>
                  <a:pt x="178" y="123"/>
                </a:lnTo>
                <a:lnTo>
                  <a:pt x="179" y="126"/>
                </a:lnTo>
                <a:lnTo>
                  <a:pt x="181" y="126"/>
                </a:lnTo>
                <a:lnTo>
                  <a:pt x="181" y="128"/>
                </a:lnTo>
                <a:lnTo>
                  <a:pt x="183" y="129"/>
                </a:lnTo>
                <a:lnTo>
                  <a:pt x="183" y="131"/>
                </a:lnTo>
                <a:lnTo>
                  <a:pt x="187" y="139"/>
                </a:lnTo>
                <a:lnTo>
                  <a:pt x="189" y="140"/>
                </a:lnTo>
                <a:lnTo>
                  <a:pt x="189" y="142"/>
                </a:lnTo>
                <a:lnTo>
                  <a:pt x="189" y="144"/>
                </a:lnTo>
                <a:lnTo>
                  <a:pt x="191" y="145"/>
                </a:lnTo>
                <a:lnTo>
                  <a:pt x="191" y="147"/>
                </a:lnTo>
                <a:lnTo>
                  <a:pt x="192" y="148"/>
                </a:lnTo>
                <a:lnTo>
                  <a:pt x="194" y="152"/>
                </a:lnTo>
                <a:lnTo>
                  <a:pt x="194" y="155"/>
                </a:lnTo>
                <a:lnTo>
                  <a:pt x="194" y="156"/>
                </a:lnTo>
                <a:lnTo>
                  <a:pt x="194" y="158"/>
                </a:lnTo>
                <a:lnTo>
                  <a:pt x="194" y="160"/>
                </a:lnTo>
                <a:lnTo>
                  <a:pt x="195" y="163"/>
                </a:lnTo>
                <a:lnTo>
                  <a:pt x="195" y="164"/>
                </a:lnTo>
                <a:lnTo>
                  <a:pt x="197" y="164"/>
                </a:lnTo>
                <a:lnTo>
                  <a:pt x="197" y="166"/>
                </a:lnTo>
                <a:lnTo>
                  <a:pt x="197" y="168"/>
                </a:lnTo>
                <a:lnTo>
                  <a:pt x="199" y="171"/>
                </a:lnTo>
                <a:lnTo>
                  <a:pt x="199" y="172"/>
                </a:lnTo>
                <a:lnTo>
                  <a:pt x="199" y="174"/>
                </a:lnTo>
                <a:lnTo>
                  <a:pt x="197" y="179"/>
                </a:lnTo>
                <a:lnTo>
                  <a:pt x="197" y="184"/>
                </a:lnTo>
                <a:lnTo>
                  <a:pt x="195" y="188"/>
                </a:lnTo>
                <a:lnTo>
                  <a:pt x="194" y="190"/>
                </a:lnTo>
                <a:lnTo>
                  <a:pt x="194" y="193"/>
                </a:lnTo>
                <a:lnTo>
                  <a:pt x="192" y="195"/>
                </a:lnTo>
                <a:lnTo>
                  <a:pt x="191" y="195"/>
                </a:lnTo>
                <a:lnTo>
                  <a:pt x="189" y="195"/>
                </a:lnTo>
                <a:lnTo>
                  <a:pt x="187" y="195"/>
                </a:lnTo>
                <a:lnTo>
                  <a:pt x="186" y="195"/>
                </a:lnTo>
                <a:lnTo>
                  <a:pt x="183" y="196"/>
                </a:lnTo>
                <a:lnTo>
                  <a:pt x="179" y="198"/>
                </a:lnTo>
                <a:lnTo>
                  <a:pt x="178" y="198"/>
                </a:lnTo>
                <a:lnTo>
                  <a:pt x="176" y="198"/>
                </a:lnTo>
                <a:lnTo>
                  <a:pt x="173" y="200"/>
                </a:lnTo>
                <a:lnTo>
                  <a:pt x="171" y="201"/>
                </a:lnTo>
                <a:lnTo>
                  <a:pt x="170" y="203"/>
                </a:lnTo>
                <a:lnTo>
                  <a:pt x="168" y="204"/>
                </a:lnTo>
                <a:lnTo>
                  <a:pt x="167" y="204"/>
                </a:lnTo>
                <a:lnTo>
                  <a:pt x="165" y="206"/>
                </a:lnTo>
                <a:lnTo>
                  <a:pt x="165" y="208"/>
                </a:lnTo>
                <a:lnTo>
                  <a:pt x="163" y="209"/>
                </a:lnTo>
                <a:lnTo>
                  <a:pt x="163" y="211"/>
                </a:lnTo>
                <a:lnTo>
                  <a:pt x="160" y="214"/>
                </a:lnTo>
                <a:lnTo>
                  <a:pt x="159" y="219"/>
                </a:lnTo>
                <a:lnTo>
                  <a:pt x="157" y="225"/>
                </a:lnTo>
                <a:lnTo>
                  <a:pt x="155" y="228"/>
                </a:lnTo>
                <a:lnTo>
                  <a:pt x="155" y="230"/>
                </a:lnTo>
                <a:lnTo>
                  <a:pt x="155" y="236"/>
                </a:lnTo>
                <a:lnTo>
                  <a:pt x="155" y="240"/>
                </a:lnTo>
                <a:lnTo>
                  <a:pt x="155" y="241"/>
                </a:lnTo>
                <a:lnTo>
                  <a:pt x="154" y="243"/>
                </a:lnTo>
                <a:lnTo>
                  <a:pt x="154" y="248"/>
                </a:lnTo>
                <a:lnTo>
                  <a:pt x="154" y="251"/>
                </a:lnTo>
                <a:lnTo>
                  <a:pt x="152" y="254"/>
                </a:lnTo>
                <a:lnTo>
                  <a:pt x="152" y="256"/>
                </a:lnTo>
                <a:lnTo>
                  <a:pt x="152" y="257"/>
                </a:lnTo>
                <a:lnTo>
                  <a:pt x="154" y="262"/>
                </a:lnTo>
                <a:lnTo>
                  <a:pt x="155" y="268"/>
                </a:lnTo>
                <a:lnTo>
                  <a:pt x="155" y="272"/>
                </a:lnTo>
                <a:lnTo>
                  <a:pt x="155" y="275"/>
                </a:lnTo>
                <a:lnTo>
                  <a:pt x="157" y="276"/>
                </a:lnTo>
                <a:lnTo>
                  <a:pt x="157" y="278"/>
                </a:lnTo>
                <a:lnTo>
                  <a:pt x="157" y="283"/>
                </a:lnTo>
                <a:lnTo>
                  <a:pt x="159" y="286"/>
                </a:lnTo>
                <a:lnTo>
                  <a:pt x="159" y="288"/>
                </a:lnTo>
                <a:lnTo>
                  <a:pt x="159" y="289"/>
                </a:lnTo>
                <a:lnTo>
                  <a:pt x="159" y="291"/>
                </a:lnTo>
                <a:lnTo>
                  <a:pt x="159" y="292"/>
                </a:lnTo>
                <a:lnTo>
                  <a:pt x="160" y="292"/>
                </a:lnTo>
                <a:lnTo>
                  <a:pt x="160" y="294"/>
                </a:lnTo>
                <a:lnTo>
                  <a:pt x="160" y="296"/>
                </a:lnTo>
                <a:lnTo>
                  <a:pt x="160" y="297"/>
                </a:lnTo>
                <a:lnTo>
                  <a:pt x="162" y="300"/>
                </a:lnTo>
                <a:lnTo>
                  <a:pt x="162" y="302"/>
                </a:lnTo>
                <a:lnTo>
                  <a:pt x="162" y="304"/>
                </a:lnTo>
                <a:close/>
              </a:path>
            </a:pathLst>
          </a:custGeom>
          <a:solidFill>
            <a:srgbClr val="64FA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64"/>
          <p:cNvSpPr>
            <a:spLocks/>
          </p:cNvSpPr>
          <p:nvPr/>
        </p:nvSpPr>
        <p:spPr bwMode="auto">
          <a:xfrm>
            <a:off x="3967163" y="4127501"/>
            <a:ext cx="508000" cy="625475"/>
          </a:xfrm>
          <a:custGeom>
            <a:avLst/>
            <a:gdLst/>
            <a:ahLst/>
            <a:cxnLst>
              <a:cxn ang="0">
                <a:pos x="144" y="118"/>
              </a:cxn>
              <a:cxn ang="0">
                <a:pos x="144" y="168"/>
              </a:cxn>
              <a:cxn ang="0">
                <a:pos x="146" y="237"/>
              </a:cxn>
              <a:cxn ang="0">
                <a:pos x="181" y="237"/>
              </a:cxn>
              <a:cxn ang="0">
                <a:pos x="197" y="237"/>
              </a:cxn>
              <a:cxn ang="0">
                <a:pos x="213" y="237"/>
              </a:cxn>
              <a:cxn ang="0">
                <a:pos x="229" y="237"/>
              </a:cxn>
              <a:cxn ang="0">
                <a:pos x="245" y="237"/>
              </a:cxn>
              <a:cxn ang="0">
                <a:pos x="261" y="237"/>
              </a:cxn>
              <a:cxn ang="0">
                <a:pos x="277" y="237"/>
              </a:cxn>
              <a:cxn ang="0">
                <a:pos x="293" y="237"/>
              </a:cxn>
              <a:cxn ang="0">
                <a:pos x="309" y="227"/>
              </a:cxn>
              <a:cxn ang="0">
                <a:pos x="320" y="240"/>
              </a:cxn>
              <a:cxn ang="0">
                <a:pos x="320" y="272"/>
              </a:cxn>
              <a:cxn ang="0">
                <a:pos x="320" y="320"/>
              </a:cxn>
              <a:cxn ang="0">
                <a:pos x="320" y="366"/>
              </a:cxn>
              <a:cxn ang="0">
                <a:pos x="309" y="394"/>
              </a:cxn>
              <a:cxn ang="0">
                <a:pos x="293" y="394"/>
              </a:cxn>
              <a:cxn ang="0">
                <a:pos x="277" y="394"/>
              </a:cxn>
              <a:cxn ang="0">
                <a:pos x="261" y="394"/>
              </a:cxn>
              <a:cxn ang="0">
                <a:pos x="245" y="394"/>
              </a:cxn>
              <a:cxn ang="0">
                <a:pos x="229" y="394"/>
              </a:cxn>
              <a:cxn ang="0">
                <a:pos x="213" y="394"/>
              </a:cxn>
              <a:cxn ang="0">
                <a:pos x="197" y="394"/>
              </a:cxn>
              <a:cxn ang="0">
                <a:pos x="181" y="394"/>
              </a:cxn>
              <a:cxn ang="0">
                <a:pos x="141" y="394"/>
              </a:cxn>
              <a:cxn ang="0">
                <a:pos x="125" y="394"/>
              </a:cxn>
              <a:cxn ang="0">
                <a:pos x="109" y="394"/>
              </a:cxn>
              <a:cxn ang="0">
                <a:pos x="93" y="394"/>
              </a:cxn>
              <a:cxn ang="0">
                <a:pos x="77" y="394"/>
              </a:cxn>
              <a:cxn ang="0">
                <a:pos x="61" y="394"/>
              </a:cxn>
              <a:cxn ang="0">
                <a:pos x="45" y="394"/>
              </a:cxn>
              <a:cxn ang="0">
                <a:pos x="29" y="394"/>
              </a:cxn>
              <a:cxn ang="0">
                <a:pos x="13" y="394"/>
              </a:cxn>
              <a:cxn ang="0">
                <a:pos x="8" y="382"/>
              </a:cxn>
              <a:cxn ang="0">
                <a:pos x="8" y="366"/>
              </a:cxn>
              <a:cxn ang="0">
                <a:pos x="8" y="350"/>
              </a:cxn>
              <a:cxn ang="0">
                <a:pos x="8" y="334"/>
              </a:cxn>
              <a:cxn ang="0">
                <a:pos x="8" y="318"/>
              </a:cxn>
              <a:cxn ang="0">
                <a:pos x="8" y="302"/>
              </a:cxn>
              <a:cxn ang="0">
                <a:pos x="8" y="286"/>
              </a:cxn>
              <a:cxn ang="0">
                <a:pos x="8" y="270"/>
              </a:cxn>
              <a:cxn ang="0">
                <a:pos x="8" y="254"/>
              </a:cxn>
              <a:cxn ang="0">
                <a:pos x="3" y="237"/>
              </a:cxn>
              <a:cxn ang="0">
                <a:pos x="0" y="224"/>
              </a:cxn>
              <a:cxn ang="0">
                <a:pos x="0" y="208"/>
              </a:cxn>
              <a:cxn ang="0">
                <a:pos x="0" y="192"/>
              </a:cxn>
              <a:cxn ang="0">
                <a:pos x="0" y="176"/>
              </a:cxn>
              <a:cxn ang="0">
                <a:pos x="0" y="160"/>
              </a:cxn>
              <a:cxn ang="0">
                <a:pos x="0" y="144"/>
              </a:cxn>
              <a:cxn ang="0">
                <a:pos x="0" y="112"/>
              </a:cxn>
              <a:cxn ang="0">
                <a:pos x="0" y="14"/>
              </a:cxn>
              <a:cxn ang="0">
                <a:pos x="11" y="2"/>
              </a:cxn>
              <a:cxn ang="0">
                <a:pos x="27" y="2"/>
              </a:cxn>
              <a:cxn ang="0">
                <a:pos x="40" y="2"/>
              </a:cxn>
              <a:cxn ang="0">
                <a:pos x="55" y="0"/>
              </a:cxn>
              <a:cxn ang="0">
                <a:pos x="71" y="0"/>
              </a:cxn>
              <a:cxn ang="0">
                <a:pos x="87" y="0"/>
              </a:cxn>
              <a:cxn ang="0">
                <a:pos x="103" y="0"/>
              </a:cxn>
              <a:cxn ang="0">
                <a:pos x="117" y="2"/>
              </a:cxn>
            </a:cxnLst>
            <a:rect l="0" t="0" r="r" b="b"/>
            <a:pathLst>
              <a:path w="320" h="394">
                <a:moveTo>
                  <a:pt x="144" y="2"/>
                </a:moveTo>
                <a:lnTo>
                  <a:pt x="144" y="6"/>
                </a:lnTo>
                <a:lnTo>
                  <a:pt x="144" y="18"/>
                </a:lnTo>
                <a:lnTo>
                  <a:pt x="144" y="66"/>
                </a:lnTo>
                <a:lnTo>
                  <a:pt x="144" y="69"/>
                </a:lnTo>
                <a:lnTo>
                  <a:pt x="144" y="80"/>
                </a:lnTo>
                <a:lnTo>
                  <a:pt x="144" y="88"/>
                </a:lnTo>
                <a:lnTo>
                  <a:pt x="144" y="106"/>
                </a:lnTo>
                <a:lnTo>
                  <a:pt x="144" y="109"/>
                </a:lnTo>
                <a:lnTo>
                  <a:pt x="144" y="118"/>
                </a:lnTo>
                <a:lnTo>
                  <a:pt x="144" y="122"/>
                </a:lnTo>
                <a:lnTo>
                  <a:pt x="144" y="128"/>
                </a:lnTo>
                <a:lnTo>
                  <a:pt x="144" y="147"/>
                </a:lnTo>
                <a:lnTo>
                  <a:pt x="144" y="149"/>
                </a:lnTo>
                <a:lnTo>
                  <a:pt x="144" y="150"/>
                </a:lnTo>
                <a:lnTo>
                  <a:pt x="144" y="154"/>
                </a:lnTo>
                <a:lnTo>
                  <a:pt x="144" y="160"/>
                </a:lnTo>
                <a:lnTo>
                  <a:pt x="144" y="162"/>
                </a:lnTo>
                <a:lnTo>
                  <a:pt x="144" y="166"/>
                </a:lnTo>
                <a:lnTo>
                  <a:pt x="144" y="168"/>
                </a:lnTo>
                <a:lnTo>
                  <a:pt x="144" y="170"/>
                </a:lnTo>
                <a:lnTo>
                  <a:pt x="144" y="173"/>
                </a:lnTo>
                <a:lnTo>
                  <a:pt x="146" y="178"/>
                </a:lnTo>
                <a:lnTo>
                  <a:pt x="144" y="198"/>
                </a:lnTo>
                <a:lnTo>
                  <a:pt x="144" y="202"/>
                </a:lnTo>
                <a:lnTo>
                  <a:pt x="144" y="203"/>
                </a:lnTo>
                <a:lnTo>
                  <a:pt x="144" y="211"/>
                </a:lnTo>
                <a:lnTo>
                  <a:pt x="146" y="221"/>
                </a:lnTo>
                <a:lnTo>
                  <a:pt x="146" y="229"/>
                </a:lnTo>
                <a:lnTo>
                  <a:pt x="146" y="237"/>
                </a:lnTo>
                <a:lnTo>
                  <a:pt x="151" y="237"/>
                </a:lnTo>
                <a:lnTo>
                  <a:pt x="163" y="237"/>
                </a:lnTo>
                <a:lnTo>
                  <a:pt x="170" y="237"/>
                </a:lnTo>
                <a:lnTo>
                  <a:pt x="171" y="237"/>
                </a:lnTo>
                <a:lnTo>
                  <a:pt x="173" y="237"/>
                </a:lnTo>
                <a:lnTo>
                  <a:pt x="175" y="237"/>
                </a:lnTo>
                <a:lnTo>
                  <a:pt x="176" y="237"/>
                </a:lnTo>
                <a:lnTo>
                  <a:pt x="178" y="237"/>
                </a:lnTo>
                <a:lnTo>
                  <a:pt x="179" y="237"/>
                </a:lnTo>
                <a:lnTo>
                  <a:pt x="181" y="237"/>
                </a:lnTo>
                <a:lnTo>
                  <a:pt x="183" y="237"/>
                </a:lnTo>
                <a:lnTo>
                  <a:pt x="184" y="237"/>
                </a:lnTo>
                <a:lnTo>
                  <a:pt x="186" y="237"/>
                </a:lnTo>
                <a:lnTo>
                  <a:pt x="187" y="237"/>
                </a:lnTo>
                <a:lnTo>
                  <a:pt x="189" y="237"/>
                </a:lnTo>
                <a:lnTo>
                  <a:pt x="191" y="237"/>
                </a:lnTo>
                <a:lnTo>
                  <a:pt x="192" y="237"/>
                </a:lnTo>
                <a:lnTo>
                  <a:pt x="194" y="237"/>
                </a:lnTo>
                <a:lnTo>
                  <a:pt x="195" y="237"/>
                </a:lnTo>
                <a:lnTo>
                  <a:pt x="197" y="237"/>
                </a:lnTo>
                <a:lnTo>
                  <a:pt x="199" y="237"/>
                </a:lnTo>
                <a:lnTo>
                  <a:pt x="200" y="237"/>
                </a:lnTo>
                <a:lnTo>
                  <a:pt x="202" y="237"/>
                </a:lnTo>
                <a:lnTo>
                  <a:pt x="203" y="237"/>
                </a:lnTo>
                <a:lnTo>
                  <a:pt x="205" y="237"/>
                </a:lnTo>
                <a:lnTo>
                  <a:pt x="207" y="237"/>
                </a:lnTo>
                <a:lnTo>
                  <a:pt x="208" y="237"/>
                </a:lnTo>
                <a:lnTo>
                  <a:pt x="210" y="237"/>
                </a:lnTo>
                <a:lnTo>
                  <a:pt x="211" y="237"/>
                </a:lnTo>
                <a:lnTo>
                  <a:pt x="213" y="237"/>
                </a:lnTo>
                <a:lnTo>
                  <a:pt x="215" y="237"/>
                </a:lnTo>
                <a:lnTo>
                  <a:pt x="216" y="237"/>
                </a:lnTo>
                <a:lnTo>
                  <a:pt x="218" y="237"/>
                </a:lnTo>
                <a:lnTo>
                  <a:pt x="219" y="237"/>
                </a:lnTo>
                <a:lnTo>
                  <a:pt x="221" y="237"/>
                </a:lnTo>
                <a:lnTo>
                  <a:pt x="223" y="237"/>
                </a:lnTo>
                <a:lnTo>
                  <a:pt x="224" y="237"/>
                </a:lnTo>
                <a:lnTo>
                  <a:pt x="226" y="237"/>
                </a:lnTo>
                <a:lnTo>
                  <a:pt x="227" y="237"/>
                </a:lnTo>
                <a:lnTo>
                  <a:pt x="229" y="237"/>
                </a:lnTo>
                <a:lnTo>
                  <a:pt x="231" y="237"/>
                </a:lnTo>
                <a:lnTo>
                  <a:pt x="232" y="237"/>
                </a:lnTo>
                <a:lnTo>
                  <a:pt x="234" y="237"/>
                </a:lnTo>
                <a:lnTo>
                  <a:pt x="235" y="237"/>
                </a:lnTo>
                <a:lnTo>
                  <a:pt x="237" y="237"/>
                </a:lnTo>
                <a:lnTo>
                  <a:pt x="239" y="237"/>
                </a:lnTo>
                <a:lnTo>
                  <a:pt x="240" y="237"/>
                </a:lnTo>
                <a:lnTo>
                  <a:pt x="242" y="237"/>
                </a:lnTo>
                <a:lnTo>
                  <a:pt x="243" y="237"/>
                </a:lnTo>
                <a:lnTo>
                  <a:pt x="245" y="237"/>
                </a:lnTo>
                <a:lnTo>
                  <a:pt x="247" y="237"/>
                </a:lnTo>
                <a:lnTo>
                  <a:pt x="248" y="237"/>
                </a:lnTo>
                <a:lnTo>
                  <a:pt x="250" y="237"/>
                </a:lnTo>
                <a:lnTo>
                  <a:pt x="251" y="237"/>
                </a:lnTo>
                <a:lnTo>
                  <a:pt x="253" y="237"/>
                </a:lnTo>
                <a:lnTo>
                  <a:pt x="255" y="237"/>
                </a:lnTo>
                <a:lnTo>
                  <a:pt x="256" y="237"/>
                </a:lnTo>
                <a:lnTo>
                  <a:pt x="258" y="237"/>
                </a:lnTo>
                <a:lnTo>
                  <a:pt x="259" y="237"/>
                </a:lnTo>
                <a:lnTo>
                  <a:pt x="261" y="237"/>
                </a:lnTo>
                <a:lnTo>
                  <a:pt x="263" y="237"/>
                </a:lnTo>
                <a:lnTo>
                  <a:pt x="264" y="237"/>
                </a:lnTo>
                <a:lnTo>
                  <a:pt x="266" y="237"/>
                </a:lnTo>
                <a:lnTo>
                  <a:pt x="267" y="237"/>
                </a:lnTo>
                <a:lnTo>
                  <a:pt x="269" y="237"/>
                </a:lnTo>
                <a:lnTo>
                  <a:pt x="271" y="237"/>
                </a:lnTo>
                <a:lnTo>
                  <a:pt x="272" y="237"/>
                </a:lnTo>
                <a:lnTo>
                  <a:pt x="274" y="237"/>
                </a:lnTo>
                <a:lnTo>
                  <a:pt x="275" y="237"/>
                </a:lnTo>
                <a:lnTo>
                  <a:pt x="277" y="237"/>
                </a:lnTo>
                <a:lnTo>
                  <a:pt x="279" y="237"/>
                </a:lnTo>
                <a:lnTo>
                  <a:pt x="280" y="237"/>
                </a:lnTo>
                <a:lnTo>
                  <a:pt x="282" y="237"/>
                </a:lnTo>
                <a:lnTo>
                  <a:pt x="283" y="237"/>
                </a:lnTo>
                <a:lnTo>
                  <a:pt x="285" y="237"/>
                </a:lnTo>
                <a:lnTo>
                  <a:pt x="287" y="237"/>
                </a:lnTo>
                <a:lnTo>
                  <a:pt x="288" y="237"/>
                </a:lnTo>
                <a:lnTo>
                  <a:pt x="290" y="237"/>
                </a:lnTo>
                <a:lnTo>
                  <a:pt x="291" y="237"/>
                </a:lnTo>
                <a:lnTo>
                  <a:pt x="293" y="237"/>
                </a:lnTo>
                <a:lnTo>
                  <a:pt x="295" y="237"/>
                </a:lnTo>
                <a:lnTo>
                  <a:pt x="304" y="237"/>
                </a:lnTo>
                <a:lnTo>
                  <a:pt x="303" y="235"/>
                </a:lnTo>
                <a:lnTo>
                  <a:pt x="304" y="232"/>
                </a:lnTo>
                <a:lnTo>
                  <a:pt x="304" y="230"/>
                </a:lnTo>
                <a:lnTo>
                  <a:pt x="304" y="229"/>
                </a:lnTo>
                <a:lnTo>
                  <a:pt x="304" y="227"/>
                </a:lnTo>
                <a:lnTo>
                  <a:pt x="306" y="226"/>
                </a:lnTo>
                <a:lnTo>
                  <a:pt x="307" y="227"/>
                </a:lnTo>
                <a:lnTo>
                  <a:pt x="309" y="227"/>
                </a:lnTo>
                <a:lnTo>
                  <a:pt x="309" y="229"/>
                </a:lnTo>
                <a:lnTo>
                  <a:pt x="311" y="229"/>
                </a:lnTo>
                <a:lnTo>
                  <a:pt x="312" y="230"/>
                </a:lnTo>
                <a:lnTo>
                  <a:pt x="314" y="230"/>
                </a:lnTo>
                <a:lnTo>
                  <a:pt x="314" y="232"/>
                </a:lnTo>
                <a:lnTo>
                  <a:pt x="314" y="234"/>
                </a:lnTo>
                <a:lnTo>
                  <a:pt x="315" y="234"/>
                </a:lnTo>
                <a:lnTo>
                  <a:pt x="315" y="237"/>
                </a:lnTo>
                <a:lnTo>
                  <a:pt x="317" y="238"/>
                </a:lnTo>
                <a:lnTo>
                  <a:pt x="320" y="240"/>
                </a:lnTo>
                <a:lnTo>
                  <a:pt x="320" y="242"/>
                </a:lnTo>
                <a:lnTo>
                  <a:pt x="320" y="243"/>
                </a:lnTo>
                <a:lnTo>
                  <a:pt x="320" y="245"/>
                </a:lnTo>
                <a:lnTo>
                  <a:pt x="320" y="246"/>
                </a:lnTo>
                <a:lnTo>
                  <a:pt x="320" y="250"/>
                </a:lnTo>
                <a:lnTo>
                  <a:pt x="320" y="253"/>
                </a:lnTo>
                <a:lnTo>
                  <a:pt x="320" y="266"/>
                </a:lnTo>
                <a:lnTo>
                  <a:pt x="320" y="267"/>
                </a:lnTo>
                <a:lnTo>
                  <a:pt x="320" y="270"/>
                </a:lnTo>
                <a:lnTo>
                  <a:pt x="320" y="272"/>
                </a:lnTo>
                <a:lnTo>
                  <a:pt x="320" y="280"/>
                </a:lnTo>
                <a:lnTo>
                  <a:pt x="320" y="293"/>
                </a:lnTo>
                <a:lnTo>
                  <a:pt x="320" y="299"/>
                </a:lnTo>
                <a:lnTo>
                  <a:pt x="320" y="301"/>
                </a:lnTo>
                <a:lnTo>
                  <a:pt x="320" y="302"/>
                </a:lnTo>
                <a:lnTo>
                  <a:pt x="320" y="310"/>
                </a:lnTo>
                <a:lnTo>
                  <a:pt x="320" y="312"/>
                </a:lnTo>
                <a:lnTo>
                  <a:pt x="320" y="315"/>
                </a:lnTo>
                <a:lnTo>
                  <a:pt x="320" y="317"/>
                </a:lnTo>
                <a:lnTo>
                  <a:pt x="320" y="320"/>
                </a:lnTo>
                <a:lnTo>
                  <a:pt x="320" y="325"/>
                </a:lnTo>
                <a:lnTo>
                  <a:pt x="320" y="328"/>
                </a:lnTo>
                <a:lnTo>
                  <a:pt x="320" y="336"/>
                </a:lnTo>
                <a:lnTo>
                  <a:pt x="320" y="341"/>
                </a:lnTo>
                <a:lnTo>
                  <a:pt x="320" y="342"/>
                </a:lnTo>
                <a:lnTo>
                  <a:pt x="320" y="344"/>
                </a:lnTo>
                <a:lnTo>
                  <a:pt x="320" y="346"/>
                </a:lnTo>
                <a:lnTo>
                  <a:pt x="320" y="347"/>
                </a:lnTo>
                <a:lnTo>
                  <a:pt x="320" y="355"/>
                </a:lnTo>
                <a:lnTo>
                  <a:pt x="320" y="366"/>
                </a:lnTo>
                <a:lnTo>
                  <a:pt x="320" y="381"/>
                </a:lnTo>
                <a:lnTo>
                  <a:pt x="320" y="386"/>
                </a:lnTo>
                <a:lnTo>
                  <a:pt x="320" y="394"/>
                </a:lnTo>
                <a:lnTo>
                  <a:pt x="319" y="394"/>
                </a:lnTo>
                <a:lnTo>
                  <a:pt x="317" y="394"/>
                </a:lnTo>
                <a:lnTo>
                  <a:pt x="315" y="394"/>
                </a:lnTo>
                <a:lnTo>
                  <a:pt x="314" y="394"/>
                </a:lnTo>
                <a:lnTo>
                  <a:pt x="312" y="394"/>
                </a:lnTo>
                <a:lnTo>
                  <a:pt x="311" y="394"/>
                </a:lnTo>
                <a:lnTo>
                  <a:pt x="309" y="394"/>
                </a:lnTo>
                <a:lnTo>
                  <a:pt x="307" y="394"/>
                </a:lnTo>
                <a:lnTo>
                  <a:pt x="306" y="394"/>
                </a:lnTo>
                <a:lnTo>
                  <a:pt x="304" y="394"/>
                </a:lnTo>
                <a:lnTo>
                  <a:pt x="303" y="394"/>
                </a:lnTo>
                <a:lnTo>
                  <a:pt x="301" y="394"/>
                </a:lnTo>
                <a:lnTo>
                  <a:pt x="299" y="394"/>
                </a:lnTo>
                <a:lnTo>
                  <a:pt x="298" y="394"/>
                </a:lnTo>
                <a:lnTo>
                  <a:pt x="296" y="394"/>
                </a:lnTo>
                <a:lnTo>
                  <a:pt x="295" y="394"/>
                </a:lnTo>
                <a:lnTo>
                  <a:pt x="293" y="394"/>
                </a:lnTo>
                <a:lnTo>
                  <a:pt x="291" y="394"/>
                </a:lnTo>
                <a:lnTo>
                  <a:pt x="290" y="394"/>
                </a:lnTo>
                <a:lnTo>
                  <a:pt x="288" y="394"/>
                </a:lnTo>
                <a:lnTo>
                  <a:pt x="287" y="394"/>
                </a:lnTo>
                <a:lnTo>
                  <a:pt x="285" y="394"/>
                </a:lnTo>
                <a:lnTo>
                  <a:pt x="283" y="394"/>
                </a:lnTo>
                <a:lnTo>
                  <a:pt x="282" y="394"/>
                </a:lnTo>
                <a:lnTo>
                  <a:pt x="280" y="394"/>
                </a:lnTo>
                <a:lnTo>
                  <a:pt x="279" y="394"/>
                </a:lnTo>
                <a:lnTo>
                  <a:pt x="277" y="394"/>
                </a:lnTo>
                <a:lnTo>
                  <a:pt x="275" y="394"/>
                </a:lnTo>
                <a:lnTo>
                  <a:pt x="274" y="394"/>
                </a:lnTo>
                <a:lnTo>
                  <a:pt x="272" y="394"/>
                </a:lnTo>
                <a:lnTo>
                  <a:pt x="271" y="394"/>
                </a:lnTo>
                <a:lnTo>
                  <a:pt x="269" y="394"/>
                </a:lnTo>
                <a:lnTo>
                  <a:pt x="267" y="394"/>
                </a:lnTo>
                <a:lnTo>
                  <a:pt x="266" y="394"/>
                </a:lnTo>
                <a:lnTo>
                  <a:pt x="264" y="394"/>
                </a:lnTo>
                <a:lnTo>
                  <a:pt x="263" y="394"/>
                </a:lnTo>
                <a:lnTo>
                  <a:pt x="261" y="394"/>
                </a:lnTo>
                <a:lnTo>
                  <a:pt x="259" y="394"/>
                </a:lnTo>
                <a:lnTo>
                  <a:pt x="258" y="394"/>
                </a:lnTo>
                <a:lnTo>
                  <a:pt x="256" y="394"/>
                </a:lnTo>
                <a:lnTo>
                  <a:pt x="255" y="394"/>
                </a:lnTo>
                <a:lnTo>
                  <a:pt x="253" y="394"/>
                </a:lnTo>
                <a:lnTo>
                  <a:pt x="251" y="394"/>
                </a:lnTo>
                <a:lnTo>
                  <a:pt x="250" y="394"/>
                </a:lnTo>
                <a:lnTo>
                  <a:pt x="248" y="394"/>
                </a:lnTo>
                <a:lnTo>
                  <a:pt x="247" y="394"/>
                </a:lnTo>
                <a:lnTo>
                  <a:pt x="245" y="394"/>
                </a:lnTo>
                <a:lnTo>
                  <a:pt x="243" y="394"/>
                </a:lnTo>
                <a:lnTo>
                  <a:pt x="242" y="394"/>
                </a:lnTo>
                <a:lnTo>
                  <a:pt x="240" y="394"/>
                </a:lnTo>
                <a:lnTo>
                  <a:pt x="239" y="394"/>
                </a:lnTo>
                <a:lnTo>
                  <a:pt x="237" y="394"/>
                </a:lnTo>
                <a:lnTo>
                  <a:pt x="235" y="394"/>
                </a:lnTo>
                <a:lnTo>
                  <a:pt x="234" y="394"/>
                </a:lnTo>
                <a:lnTo>
                  <a:pt x="232" y="394"/>
                </a:lnTo>
                <a:lnTo>
                  <a:pt x="231" y="394"/>
                </a:lnTo>
                <a:lnTo>
                  <a:pt x="229" y="394"/>
                </a:lnTo>
                <a:lnTo>
                  <a:pt x="227" y="394"/>
                </a:lnTo>
                <a:lnTo>
                  <a:pt x="226" y="394"/>
                </a:lnTo>
                <a:lnTo>
                  <a:pt x="224" y="394"/>
                </a:lnTo>
                <a:lnTo>
                  <a:pt x="223" y="394"/>
                </a:lnTo>
                <a:lnTo>
                  <a:pt x="221" y="394"/>
                </a:lnTo>
                <a:lnTo>
                  <a:pt x="219" y="394"/>
                </a:lnTo>
                <a:lnTo>
                  <a:pt x="218" y="394"/>
                </a:lnTo>
                <a:lnTo>
                  <a:pt x="216" y="394"/>
                </a:lnTo>
                <a:lnTo>
                  <a:pt x="215" y="394"/>
                </a:lnTo>
                <a:lnTo>
                  <a:pt x="213" y="394"/>
                </a:lnTo>
                <a:lnTo>
                  <a:pt x="211" y="394"/>
                </a:lnTo>
                <a:lnTo>
                  <a:pt x="210" y="394"/>
                </a:lnTo>
                <a:lnTo>
                  <a:pt x="208" y="394"/>
                </a:lnTo>
                <a:lnTo>
                  <a:pt x="207" y="394"/>
                </a:lnTo>
                <a:lnTo>
                  <a:pt x="205" y="394"/>
                </a:lnTo>
                <a:lnTo>
                  <a:pt x="203" y="394"/>
                </a:lnTo>
                <a:lnTo>
                  <a:pt x="202" y="394"/>
                </a:lnTo>
                <a:lnTo>
                  <a:pt x="200" y="394"/>
                </a:lnTo>
                <a:lnTo>
                  <a:pt x="199" y="394"/>
                </a:lnTo>
                <a:lnTo>
                  <a:pt x="197" y="394"/>
                </a:lnTo>
                <a:lnTo>
                  <a:pt x="195" y="394"/>
                </a:lnTo>
                <a:lnTo>
                  <a:pt x="194" y="394"/>
                </a:lnTo>
                <a:lnTo>
                  <a:pt x="192" y="394"/>
                </a:lnTo>
                <a:lnTo>
                  <a:pt x="191" y="394"/>
                </a:lnTo>
                <a:lnTo>
                  <a:pt x="189" y="394"/>
                </a:lnTo>
                <a:lnTo>
                  <a:pt x="187" y="394"/>
                </a:lnTo>
                <a:lnTo>
                  <a:pt x="186" y="394"/>
                </a:lnTo>
                <a:lnTo>
                  <a:pt x="184" y="394"/>
                </a:lnTo>
                <a:lnTo>
                  <a:pt x="183" y="394"/>
                </a:lnTo>
                <a:lnTo>
                  <a:pt x="181" y="394"/>
                </a:lnTo>
                <a:lnTo>
                  <a:pt x="179" y="394"/>
                </a:lnTo>
                <a:lnTo>
                  <a:pt x="178" y="394"/>
                </a:lnTo>
                <a:lnTo>
                  <a:pt x="163" y="394"/>
                </a:lnTo>
                <a:lnTo>
                  <a:pt x="157" y="394"/>
                </a:lnTo>
                <a:lnTo>
                  <a:pt x="149" y="394"/>
                </a:lnTo>
                <a:lnTo>
                  <a:pt x="147" y="394"/>
                </a:lnTo>
                <a:lnTo>
                  <a:pt x="146" y="394"/>
                </a:lnTo>
                <a:lnTo>
                  <a:pt x="144" y="394"/>
                </a:lnTo>
                <a:lnTo>
                  <a:pt x="143" y="394"/>
                </a:lnTo>
                <a:lnTo>
                  <a:pt x="141" y="394"/>
                </a:lnTo>
                <a:lnTo>
                  <a:pt x="139" y="394"/>
                </a:lnTo>
                <a:lnTo>
                  <a:pt x="138" y="394"/>
                </a:lnTo>
                <a:lnTo>
                  <a:pt x="136" y="394"/>
                </a:lnTo>
                <a:lnTo>
                  <a:pt x="135" y="394"/>
                </a:lnTo>
                <a:lnTo>
                  <a:pt x="133" y="394"/>
                </a:lnTo>
                <a:lnTo>
                  <a:pt x="131" y="394"/>
                </a:lnTo>
                <a:lnTo>
                  <a:pt x="130" y="394"/>
                </a:lnTo>
                <a:lnTo>
                  <a:pt x="128" y="394"/>
                </a:lnTo>
                <a:lnTo>
                  <a:pt x="127" y="394"/>
                </a:lnTo>
                <a:lnTo>
                  <a:pt x="125" y="394"/>
                </a:lnTo>
                <a:lnTo>
                  <a:pt x="123" y="394"/>
                </a:lnTo>
                <a:lnTo>
                  <a:pt x="122" y="394"/>
                </a:lnTo>
                <a:lnTo>
                  <a:pt x="120" y="394"/>
                </a:lnTo>
                <a:lnTo>
                  <a:pt x="119" y="394"/>
                </a:lnTo>
                <a:lnTo>
                  <a:pt x="117" y="394"/>
                </a:lnTo>
                <a:lnTo>
                  <a:pt x="115" y="394"/>
                </a:lnTo>
                <a:lnTo>
                  <a:pt x="114" y="394"/>
                </a:lnTo>
                <a:lnTo>
                  <a:pt x="112" y="394"/>
                </a:lnTo>
                <a:lnTo>
                  <a:pt x="111" y="394"/>
                </a:lnTo>
                <a:lnTo>
                  <a:pt x="109" y="394"/>
                </a:lnTo>
                <a:lnTo>
                  <a:pt x="107" y="394"/>
                </a:lnTo>
                <a:lnTo>
                  <a:pt x="106" y="394"/>
                </a:lnTo>
                <a:lnTo>
                  <a:pt x="104" y="394"/>
                </a:lnTo>
                <a:lnTo>
                  <a:pt x="103" y="394"/>
                </a:lnTo>
                <a:lnTo>
                  <a:pt x="101" y="394"/>
                </a:lnTo>
                <a:lnTo>
                  <a:pt x="99" y="394"/>
                </a:lnTo>
                <a:lnTo>
                  <a:pt x="98" y="394"/>
                </a:lnTo>
                <a:lnTo>
                  <a:pt x="96" y="394"/>
                </a:lnTo>
                <a:lnTo>
                  <a:pt x="95" y="394"/>
                </a:lnTo>
                <a:lnTo>
                  <a:pt x="93" y="394"/>
                </a:lnTo>
                <a:lnTo>
                  <a:pt x="91" y="394"/>
                </a:lnTo>
                <a:lnTo>
                  <a:pt x="90" y="394"/>
                </a:lnTo>
                <a:lnTo>
                  <a:pt x="88" y="394"/>
                </a:lnTo>
                <a:lnTo>
                  <a:pt x="87" y="394"/>
                </a:lnTo>
                <a:lnTo>
                  <a:pt x="85" y="394"/>
                </a:lnTo>
                <a:lnTo>
                  <a:pt x="83" y="394"/>
                </a:lnTo>
                <a:lnTo>
                  <a:pt x="82" y="394"/>
                </a:lnTo>
                <a:lnTo>
                  <a:pt x="80" y="394"/>
                </a:lnTo>
                <a:lnTo>
                  <a:pt x="79" y="394"/>
                </a:lnTo>
                <a:lnTo>
                  <a:pt x="77" y="394"/>
                </a:lnTo>
                <a:lnTo>
                  <a:pt x="75" y="394"/>
                </a:lnTo>
                <a:lnTo>
                  <a:pt x="74" y="394"/>
                </a:lnTo>
                <a:lnTo>
                  <a:pt x="72" y="394"/>
                </a:lnTo>
                <a:lnTo>
                  <a:pt x="71" y="394"/>
                </a:lnTo>
                <a:lnTo>
                  <a:pt x="69" y="394"/>
                </a:lnTo>
                <a:lnTo>
                  <a:pt x="67" y="394"/>
                </a:lnTo>
                <a:lnTo>
                  <a:pt x="66" y="394"/>
                </a:lnTo>
                <a:lnTo>
                  <a:pt x="64" y="394"/>
                </a:lnTo>
                <a:lnTo>
                  <a:pt x="63" y="394"/>
                </a:lnTo>
                <a:lnTo>
                  <a:pt x="61" y="394"/>
                </a:lnTo>
                <a:lnTo>
                  <a:pt x="59" y="394"/>
                </a:lnTo>
                <a:lnTo>
                  <a:pt x="58" y="394"/>
                </a:lnTo>
                <a:lnTo>
                  <a:pt x="56" y="394"/>
                </a:lnTo>
                <a:lnTo>
                  <a:pt x="55" y="394"/>
                </a:lnTo>
                <a:lnTo>
                  <a:pt x="53" y="394"/>
                </a:lnTo>
                <a:lnTo>
                  <a:pt x="51" y="394"/>
                </a:lnTo>
                <a:lnTo>
                  <a:pt x="50" y="394"/>
                </a:lnTo>
                <a:lnTo>
                  <a:pt x="48" y="394"/>
                </a:lnTo>
                <a:lnTo>
                  <a:pt x="47" y="394"/>
                </a:lnTo>
                <a:lnTo>
                  <a:pt x="45" y="394"/>
                </a:lnTo>
                <a:lnTo>
                  <a:pt x="43" y="394"/>
                </a:lnTo>
                <a:lnTo>
                  <a:pt x="42" y="394"/>
                </a:lnTo>
                <a:lnTo>
                  <a:pt x="40" y="394"/>
                </a:lnTo>
                <a:lnTo>
                  <a:pt x="39" y="394"/>
                </a:lnTo>
                <a:lnTo>
                  <a:pt x="37" y="394"/>
                </a:lnTo>
                <a:lnTo>
                  <a:pt x="35" y="394"/>
                </a:lnTo>
                <a:lnTo>
                  <a:pt x="34" y="394"/>
                </a:lnTo>
                <a:lnTo>
                  <a:pt x="32" y="394"/>
                </a:lnTo>
                <a:lnTo>
                  <a:pt x="31" y="394"/>
                </a:lnTo>
                <a:lnTo>
                  <a:pt x="29" y="394"/>
                </a:lnTo>
                <a:lnTo>
                  <a:pt x="27" y="394"/>
                </a:lnTo>
                <a:lnTo>
                  <a:pt x="26" y="394"/>
                </a:lnTo>
                <a:lnTo>
                  <a:pt x="24" y="394"/>
                </a:lnTo>
                <a:lnTo>
                  <a:pt x="23" y="394"/>
                </a:lnTo>
                <a:lnTo>
                  <a:pt x="21" y="394"/>
                </a:lnTo>
                <a:lnTo>
                  <a:pt x="19" y="394"/>
                </a:lnTo>
                <a:lnTo>
                  <a:pt x="18" y="394"/>
                </a:lnTo>
                <a:lnTo>
                  <a:pt x="16" y="394"/>
                </a:lnTo>
                <a:lnTo>
                  <a:pt x="15" y="394"/>
                </a:lnTo>
                <a:lnTo>
                  <a:pt x="13" y="394"/>
                </a:lnTo>
                <a:lnTo>
                  <a:pt x="11" y="394"/>
                </a:lnTo>
                <a:lnTo>
                  <a:pt x="10" y="394"/>
                </a:lnTo>
                <a:lnTo>
                  <a:pt x="8" y="394"/>
                </a:lnTo>
                <a:lnTo>
                  <a:pt x="8" y="392"/>
                </a:lnTo>
                <a:lnTo>
                  <a:pt x="8" y="390"/>
                </a:lnTo>
                <a:lnTo>
                  <a:pt x="8" y="389"/>
                </a:lnTo>
                <a:lnTo>
                  <a:pt x="8" y="387"/>
                </a:lnTo>
                <a:lnTo>
                  <a:pt x="8" y="386"/>
                </a:lnTo>
                <a:lnTo>
                  <a:pt x="8" y="384"/>
                </a:lnTo>
                <a:lnTo>
                  <a:pt x="8" y="382"/>
                </a:lnTo>
                <a:lnTo>
                  <a:pt x="8" y="381"/>
                </a:lnTo>
                <a:lnTo>
                  <a:pt x="8" y="379"/>
                </a:lnTo>
                <a:lnTo>
                  <a:pt x="8" y="378"/>
                </a:lnTo>
                <a:lnTo>
                  <a:pt x="8" y="376"/>
                </a:lnTo>
                <a:lnTo>
                  <a:pt x="8" y="374"/>
                </a:lnTo>
                <a:lnTo>
                  <a:pt x="8" y="373"/>
                </a:lnTo>
                <a:lnTo>
                  <a:pt x="8" y="371"/>
                </a:lnTo>
                <a:lnTo>
                  <a:pt x="8" y="370"/>
                </a:lnTo>
                <a:lnTo>
                  <a:pt x="8" y="368"/>
                </a:lnTo>
                <a:lnTo>
                  <a:pt x="8" y="366"/>
                </a:lnTo>
                <a:lnTo>
                  <a:pt x="8" y="365"/>
                </a:lnTo>
                <a:lnTo>
                  <a:pt x="8" y="363"/>
                </a:lnTo>
                <a:lnTo>
                  <a:pt x="8" y="362"/>
                </a:lnTo>
                <a:lnTo>
                  <a:pt x="8" y="360"/>
                </a:lnTo>
                <a:lnTo>
                  <a:pt x="8" y="358"/>
                </a:lnTo>
                <a:lnTo>
                  <a:pt x="8" y="357"/>
                </a:lnTo>
                <a:lnTo>
                  <a:pt x="8" y="355"/>
                </a:lnTo>
                <a:lnTo>
                  <a:pt x="8" y="354"/>
                </a:lnTo>
                <a:lnTo>
                  <a:pt x="8" y="352"/>
                </a:lnTo>
                <a:lnTo>
                  <a:pt x="8" y="350"/>
                </a:lnTo>
                <a:lnTo>
                  <a:pt x="8" y="349"/>
                </a:lnTo>
                <a:lnTo>
                  <a:pt x="8" y="347"/>
                </a:lnTo>
                <a:lnTo>
                  <a:pt x="8" y="346"/>
                </a:lnTo>
                <a:lnTo>
                  <a:pt x="8" y="344"/>
                </a:lnTo>
                <a:lnTo>
                  <a:pt x="8" y="342"/>
                </a:lnTo>
                <a:lnTo>
                  <a:pt x="8" y="341"/>
                </a:lnTo>
                <a:lnTo>
                  <a:pt x="8" y="339"/>
                </a:lnTo>
                <a:lnTo>
                  <a:pt x="8" y="338"/>
                </a:lnTo>
                <a:lnTo>
                  <a:pt x="8" y="336"/>
                </a:lnTo>
                <a:lnTo>
                  <a:pt x="8" y="334"/>
                </a:lnTo>
                <a:lnTo>
                  <a:pt x="8" y="333"/>
                </a:lnTo>
                <a:lnTo>
                  <a:pt x="8" y="331"/>
                </a:lnTo>
                <a:lnTo>
                  <a:pt x="8" y="330"/>
                </a:lnTo>
                <a:lnTo>
                  <a:pt x="8" y="328"/>
                </a:lnTo>
                <a:lnTo>
                  <a:pt x="8" y="326"/>
                </a:lnTo>
                <a:lnTo>
                  <a:pt x="8" y="325"/>
                </a:lnTo>
                <a:lnTo>
                  <a:pt x="8" y="323"/>
                </a:lnTo>
                <a:lnTo>
                  <a:pt x="8" y="322"/>
                </a:lnTo>
                <a:lnTo>
                  <a:pt x="8" y="320"/>
                </a:lnTo>
                <a:lnTo>
                  <a:pt x="8" y="318"/>
                </a:lnTo>
                <a:lnTo>
                  <a:pt x="8" y="317"/>
                </a:lnTo>
                <a:lnTo>
                  <a:pt x="8" y="315"/>
                </a:lnTo>
                <a:lnTo>
                  <a:pt x="8" y="314"/>
                </a:lnTo>
                <a:lnTo>
                  <a:pt x="8" y="312"/>
                </a:lnTo>
                <a:lnTo>
                  <a:pt x="8" y="310"/>
                </a:lnTo>
                <a:lnTo>
                  <a:pt x="8" y="309"/>
                </a:lnTo>
                <a:lnTo>
                  <a:pt x="8" y="307"/>
                </a:lnTo>
                <a:lnTo>
                  <a:pt x="8" y="306"/>
                </a:lnTo>
                <a:lnTo>
                  <a:pt x="8" y="304"/>
                </a:lnTo>
                <a:lnTo>
                  <a:pt x="8" y="302"/>
                </a:lnTo>
                <a:lnTo>
                  <a:pt x="8" y="301"/>
                </a:lnTo>
                <a:lnTo>
                  <a:pt x="8" y="299"/>
                </a:lnTo>
                <a:lnTo>
                  <a:pt x="8" y="298"/>
                </a:lnTo>
                <a:lnTo>
                  <a:pt x="8" y="296"/>
                </a:lnTo>
                <a:lnTo>
                  <a:pt x="8" y="294"/>
                </a:lnTo>
                <a:lnTo>
                  <a:pt x="8" y="293"/>
                </a:lnTo>
                <a:lnTo>
                  <a:pt x="8" y="291"/>
                </a:lnTo>
                <a:lnTo>
                  <a:pt x="8" y="290"/>
                </a:lnTo>
                <a:lnTo>
                  <a:pt x="8" y="288"/>
                </a:lnTo>
                <a:lnTo>
                  <a:pt x="8" y="286"/>
                </a:lnTo>
                <a:lnTo>
                  <a:pt x="8" y="285"/>
                </a:lnTo>
                <a:lnTo>
                  <a:pt x="8" y="283"/>
                </a:lnTo>
                <a:lnTo>
                  <a:pt x="8" y="282"/>
                </a:lnTo>
                <a:lnTo>
                  <a:pt x="8" y="280"/>
                </a:lnTo>
                <a:lnTo>
                  <a:pt x="8" y="278"/>
                </a:lnTo>
                <a:lnTo>
                  <a:pt x="8" y="277"/>
                </a:lnTo>
                <a:lnTo>
                  <a:pt x="8" y="275"/>
                </a:lnTo>
                <a:lnTo>
                  <a:pt x="8" y="274"/>
                </a:lnTo>
                <a:lnTo>
                  <a:pt x="8" y="272"/>
                </a:lnTo>
                <a:lnTo>
                  <a:pt x="8" y="270"/>
                </a:lnTo>
                <a:lnTo>
                  <a:pt x="8" y="269"/>
                </a:lnTo>
                <a:lnTo>
                  <a:pt x="8" y="267"/>
                </a:lnTo>
                <a:lnTo>
                  <a:pt x="8" y="266"/>
                </a:lnTo>
                <a:lnTo>
                  <a:pt x="8" y="264"/>
                </a:lnTo>
                <a:lnTo>
                  <a:pt x="8" y="262"/>
                </a:lnTo>
                <a:lnTo>
                  <a:pt x="8" y="261"/>
                </a:lnTo>
                <a:lnTo>
                  <a:pt x="8" y="259"/>
                </a:lnTo>
                <a:lnTo>
                  <a:pt x="8" y="258"/>
                </a:lnTo>
                <a:lnTo>
                  <a:pt x="8" y="256"/>
                </a:lnTo>
                <a:lnTo>
                  <a:pt x="8" y="254"/>
                </a:lnTo>
                <a:lnTo>
                  <a:pt x="8" y="253"/>
                </a:lnTo>
                <a:lnTo>
                  <a:pt x="8" y="251"/>
                </a:lnTo>
                <a:lnTo>
                  <a:pt x="8" y="250"/>
                </a:lnTo>
                <a:lnTo>
                  <a:pt x="8" y="248"/>
                </a:lnTo>
                <a:lnTo>
                  <a:pt x="8" y="246"/>
                </a:lnTo>
                <a:lnTo>
                  <a:pt x="8" y="238"/>
                </a:lnTo>
                <a:lnTo>
                  <a:pt x="8" y="237"/>
                </a:lnTo>
                <a:lnTo>
                  <a:pt x="7" y="237"/>
                </a:lnTo>
                <a:lnTo>
                  <a:pt x="5" y="237"/>
                </a:lnTo>
                <a:lnTo>
                  <a:pt x="3" y="237"/>
                </a:lnTo>
                <a:lnTo>
                  <a:pt x="2" y="237"/>
                </a:lnTo>
                <a:lnTo>
                  <a:pt x="0" y="237"/>
                </a:lnTo>
                <a:lnTo>
                  <a:pt x="0" y="235"/>
                </a:lnTo>
                <a:lnTo>
                  <a:pt x="0" y="234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26"/>
                </a:lnTo>
                <a:lnTo>
                  <a:pt x="0" y="120"/>
                </a:lnTo>
                <a:lnTo>
                  <a:pt x="0" y="112"/>
                </a:lnTo>
                <a:lnTo>
                  <a:pt x="0" y="110"/>
                </a:lnTo>
                <a:lnTo>
                  <a:pt x="0" y="107"/>
                </a:lnTo>
                <a:lnTo>
                  <a:pt x="0" y="106"/>
                </a:lnTo>
                <a:lnTo>
                  <a:pt x="0" y="93"/>
                </a:lnTo>
                <a:lnTo>
                  <a:pt x="0" y="86"/>
                </a:lnTo>
                <a:lnTo>
                  <a:pt x="0" y="80"/>
                </a:lnTo>
                <a:lnTo>
                  <a:pt x="0" y="67"/>
                </a:lnTo>
                <a:lnTo>
                  <a:pt x="0" y="54"/>
                </a:lnTo>
                <a:lnTo>
                  <a:pt x="0" y="27"/>
                </a:lnTo>
                <a:lnTo>
                  <a:pt x="0" y="14"/>
                </a:lnTo>
                <a:lnTo>
                  <a:pt x="0" y="11"/>
                </a:lnTo>
                <a:lnTo>
                  <a:pt x="0" y="6"/>
                </a:lnTo>
                <a:lnTo>
                  <a:pt x="0" y="2"/>
                </a:lnTo>
                <a:lnTo>
                  <a:pt x="2" y="2"/>
                </a:lnTo>
                <a:lnTo>
                  <a:pt x="3" y="2"/>
                </a:lnTo>
                <a:lnTo>
                  <a:pt x="5" y="2"/>
                </a:lnTo>
                <a:lnTo>
                  <a:pt x="7" y="2"/>
                </a:lnTo>
                <a:lnTo>
                  <a:pt x="8" y="2"/>
                </a:lnTo>
                <a:lnTo>
                  <a:pt x="10" y="2"/>
                </a:lnTo>
                <a:lnTo>
                  <a:pt x="11" y="2"/>
                </a:lnTo>
                <a:lnTo>
                  <a:pt x="13" y="2"/>
                </a:lnTo>
                <a:lnTo>
                  <a:pt x="15" y="2"/>
                </a:lnTo>
                <a:lnTo>
                  <a:pt x="16" y="2"/>
                </a:lnTo>
                <a:lnTo>
                  <a:pt x="18" y="2"/>
                </a:lnTo>
                <a:lnTo>
                  <a:pt x="19" y="2"/>
                </a:lnTo>
                <a:lnTo>
                  <a:pt x="21" y="2"/>
                </a:lnTo>
                <a:lnTo>
                  <a:pt x="23" y="2"/>
                </a:lnTo>
                <a:lnTo>
                  <a:pt x="24" y="2"/>
                </a:lnTo>
                <a:lnTo>
                  <a:pt x="26" y="2"/>
                </a:lnTo>
                <a:lnTo>
                  <a:pt x="27" y="2"/>
                </a:lnTo>
                <a:lnTo>
                  <a:pt x="29" y="2"/>
                </a:lnTo>
                <a:lnTo>
                  <a:pt x="31" y="2"/>
                </a:lnTo>
                <a:lnTo>
                  <a:pt x="32" y="2"/>
                </a:lnTo>
                <a:lnTo>
                  <a:pt x="34" y="2"/>
                </a:lnTo>
                <a:lnTo>
                  <a:pt x="35" y="2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0" y="2"/>
                </a:lnTo>
                <a:lnTo>
                  <a:pt x="42" y="2"/>
                </a:lnTo>
                <a:lnTo>
                  <a:pt x="43" y="2"/>
                </a:lnTo>
                <a:lnTo>
                  <a:pt x="45" y="2"/>
                </a:lnTo>
                <a:lnTo>
                  <a:pt x="47" y="2"/>
                </a:lnTo>
                <a:lnTo>
                  <a:pt x="48" y="2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7" y="2"/>
                </a:lnTo>
                <a:lnTo>
                  <a:pt x="109" y="2"/>
                </a:lnTo>
                <a:lnTo>
                  <a:pt x="111" y="2"/>
                </a:lnTo>
                <a:lnTo>
                  <a:pt x="112" y="2"/>
                </a:lnTo>
                <a:lnTo>
                  <a:pt x="114" y="2"/>
                </a:lnTo>
                <a:lnTo>
                  <a:pt x="115" y="2"/>
                </a:lnTo>
                <a:lnTo>
                  <a:pt x="117" y="2"/>
                </a:lnTo>
                <a:lnTo>
                  <a:pt x="119" y="2"/>
                </a:lnTo>
                <a:lnTo>
                  <a:pt x="131" y="2"/>
                </a:lnTo>
                <a:lnTo>
                  <a:pt x="133" y="2"/>
                </a:lnTo>
                <a:lnTo>
                  <a:pt x="144" y="2"/>
                </a:lnTo>
                <a:close/>
              </a:path>
            </a:pathLst>
          </a:custGeom>
          <a:solidFill>
            <a:srgbClr val="E366D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5"/>
          <p:cNvSpPr>
            <a:spLocks/>
          </p:cNvSpPr>
          <p:nvPr/>
        </p:nvSpPr>
        <p:spPr bwMode="auto">
          <a:xfrm>
            <a:off x="2968626" y="4378326"/>
            <a:ext cx="266700" cy="376238"/>
          </a:xfrm>
          <a:custGeom>
            <a:avLst/>
            <a:gdLst/>
            <a:ahLst/>
            <a:cxnLst>
              <a:cxn ang="0">
                <a:pos x="157" y="12"/>
              </a:cxn>
              <a:cxn ang="0">
                <a:pos x="157" y="23"/>
              </a:cxn>
              <a:cxn ang="0">
                <a:pos x="157" y="34"/>
              </a:cxn>
              <a:cxn ang="0">
                <a:pos x="157" y="45"/>
              </a:cxn>
              <a:cxn ang="0">
                <a:pos x="157" y="63"/>
              </a:cxn>
              <a:cxn ang="0">
                <a:pos x="164" y="80"/>
              </a:cxn>
              <a:cxn ang="0">
                <a:pos x="168" y="100"/>
              </a:cxn>
              <a:cxn ang="0">
                <a:pos x="168" y="111"/>
              </a:cxn>
              <a:cxn ang="0">
                <a:pos x="168" y="122"/>
              </a:cxn>
              <a:cxn ang="0">
                <a:pos x="168" y="133"/>
              </a:cxn>
              <a:cxn ang="0">
                <a:pos x="168" y="144"/>
              </a:cxn>
              <a:cxn ang="0">
                <a:pos x="168" y="156"/>
              </a:cxn>
              <a:cxn ang="0">
                <a:pos x="168" y="167"/>
              </a:cxn>
              <a:cxn ang="0">
                <a:pos x="168" y="178"/>
              </a:cxn>
              <a:cxn ang="0">
                <a:pos x="168" y="189"/>
              </a:cxn>
              <a:cxn ang="0">
                <a:pos x="168" y="200"/>
              </a:cxn>
              <a:cxn ang="0">
                <a:pos x="168" y="212"/>
              </a:cxn>
              <a:cxn ang="0">
                <a:pos x="168" y="223"/>
              </a:cxn>
              <a:cxn ang="0">
                <a:pos x="168" y="234"/>
              </a:cxn>
              <a:cxn ang="0">
                <a:pos x="159" y="236"/>
              </a:cxn>
              <a:cxn ang="0">
                <a:pos x="148" y="236"/>
              </a:cxn>
              <a:cxn ang="0">
                <a:pos x="136" y="236"/>
              </a:cxn>
              <a:cxn ang="0">
                <a:pos x="127" y="237"/>
              </a:cxn>
              <a:cxn ang="0">
                <a:pos x="116" y="237"/>
              </a:cxn>
              <a:cxn ang="0">
                <a:pos x="104" y="237"/>
              </a:cxn>
              <a:cxn ang="0">
                <a:pos x="95" y="236"/>
              </a:cxn>
              <a:cxn ang="0">
                <a:pos x="84" y="236"/>
              </a:cxn>
              <a:cxn ang="0">
                <a:pos x="72" y="236"/>
              </a:cxn>
              <a:cxn ang="0">
                <a:pos x="63" y="237"/>
              </a:cxn>
              <a:cxn ang="0">
                <a:pos x="52" y="237"/>
              </a:cxn>
              <a:cxn ang="0">
                <a:pos x="40" y="237"/>
              </a:cxn>
              <a:cxn ang="0">
                <a:pos x="31" y="236"/>
              </a:cxn>
              <a:cxn ang="0">
                <a:pos x="20" y="236"/>
              </a:cxn>
              <a:cxn ang="0">
                <a:pos x="12" y="232"/>
              </a:cxn>
              <a:cxn ang="0">
                <a:pos x="12" y="221"/>
              </a:cxn>
              <a:cxn ang="0">
                <a:pos x="13" y="212"/>
              </a:cxn>
              <a:cxn ang="0">
                <a:pos x="13" y="200"/>
              </a:cxn>
              <a:cxn ang="0">
                <a:pos x="12" y="191"/>
              </a:cxn>
              <a:cxn ang="0">
                <a:pos x="12" y="180"/>
              </a:cxn>
              <a:cxn ang="0">
                <a:pos x="12" y="168"/>
              </a:cxn>
              <a:cxn ang="0">
                <a:pos x="12" y="156"/>
              </a:cxn>
              <a:cxn ang="0">
                <a:pos x="12" y="144"/>
              </a:cxn>
              <a:cxn ang="0">
                <a:pos x="12" y="133"/>
              </a:cxn>
              <a:cxn ang="0">
                <a:pos x="13" y="124"/>
              </a:cxn>
              <a:cxn ang="0">
                <a:pos x="13" y="112"/>
              </a:cxn>
              <a:cxn ang="0">
                <a:pos x="13" y="101"/>
              </a:cxn>
              <a:cxn ang="0">
                <a:pos x="13" y="90"/>
              </a:cxn>
              <a:cxn ang="0">
                <a:pos x="12" y="80"/>
              </a:cxn>
              <a:cxn ang="0">
                <a:pos x="0" y="80"/>
              </a:cxn>
              <a:cxn ang="0">
                <a:pos x="0" y="69"/>
              </a:cxn>
              <a:cxn ang="0">
                <a:pos x="0" y="58"/>
              </a:cxn>
              <a:cxn ang="0">
                <a:pos x="0" y="47"/>
              </a:cxn>
              <a:cxn ang="0">
                <a:pos x="0" y="36"/>
              </a:cxn>
              <a:cxn ang="0">
                <a:pos x="0" y="24"/>
              </a:cxn>
              <a:cxn ang="0">
                <a:pos x="0" y="13"/>
              </a:cxn>
              <a:cxn ang="0">
                <a:pos x="0" y="2"/>
              </a:cxn>
              <a:cxn ang="0">
                <a:pos x="61" y="0"/>
              </a:cxn>
              <a:cxn ang="0">
                <a:pos x="119" y="2"/>
              </a:cxn>
            </a:cxnLst>
            <a:rect l="0" t="0" r="r" b="b"/>
            <a:pathLst>
              <a:path w="168" h="237">
                <a:moveTo>
                  <a:pt x="157" y="2"/>
                </a:moveTo>
                <a:lnTo>
                  <a:pt x="157" y="4"/>
                </a:lnTo>
                <a:lnTo>
                  <a:pt x="157" y="5"/>
                </a:lnTo>
                <a:lnTo>
                  <a:pt x="157" y="7"/>
                </a:lnTo>
                <a:lnTo>
                  <a:pt x="157" y="8"/>
                </a:lnTo>
                <a:lnTo>
                  <a:pt x="157" y="10"/>
                </a:lnTo>
                <a:lnTo>
                  <a:pt x="157" y="12"/>
                </a:lnTo>
                <a:lnTo>
                  <a:pt x="157" y="13"/>
                </a:lnTo>
                <a:lnTo>
                  <a:pt x="157" y="15"/>
                </a:lnTo>
                <a:lnTo>
                  <a:pt x="157" y="16"/>
                </a:lnTo>
                <a:lnTo>
                  <a:pt x="157" y="18"/>
                </a:lnTo>
                <a:lnTo>
                  <a:pt x="157" y="20"/>
                </a:lnTo>
                <a:lnTo>
                  <a:pt x="157" y="21"/>
                </a:lnTo>
                <a:lnTo>
                  <a:pt x="157" y="23"/>
                </a:lnTo>
                <a:lnTo>
                  <a:pt x="157" y="24"/>
                </a:lnTo>
                <a:lnTo>
                  <a:pt x="157" y="26"/>
                </a:lnTo>
                <a:lnTo>
                  <a:pt x="157" y="28"/>
                </a:lnTo>
                <a:lnTo>
                  <a:pt x="157" y="29"/>
                </a:lnTo>
                <a:lnTo>
                  <a:pt x="157" y="31"/>
                </a:lnTo>
                <a:lnTo>
                  <a:pt x="157" y="32"/>
                </a:lnTo>
                <a:lnTo>
                  <a:pt x="157" y="34"/>
                </a:lnTo>
                <a:lnTo>
                  <a:pt x="157" y="36"/>
                </a:lnTo>
                <a:lnTo>
                  <a:pt x="157" y="37"/>
                </a:lnTo>
                <a:lnTo>
                  <a:pt x="157" y="39"/>
                </a:lnTo>
                <a:lnTo>
                  <a:pt x="157" y="40"/>
                </a:lnTo>
                <a:lnTo>
                  <a:pt x="157" y="42"/>
                </a:lnTo>
                <a:lnTo>
                  <a:pt x="157" y="44"/>
                </a:lnTo>
                <a:lnTo>
                  <a:pt x="157" y="45"/>
                </a:lnTo>
                <a:lnTo>
                  <a:pt x="157" y="47"/>
                </a:lnTo>
                <a:lnTo>
                  <a:pt x="157" y="48"/>
                </a:lnTo>
                <a:lnTo>
                  <a:pt x="157" y="50"/>
                </a:lnTo>
                <a:lnTo>
                  <a:pt x="157" y="52"/>
                </a:lnTo>
                <a:lnTo>
                  <a:pt x="157" y="53"/>
                </a:lnTo>
                <a:lnTo>
                  <a:pt x="157" y="61"/>
                </a:lnTo>
                <a:lnTo>
                  <a:pt x="157" y="63"/>
                </a:lnTo>
                <a:lnTo>
                  <a:pt x="157" y="71"/>
                </a:lnTo>
                <a:lnTo>
                  <a:pt x="157" y="79"/>
                </a:lnTo>
                <a:lnTo>
                  <a:pt x="157" y="80"/>
                </a:lnTo>
                <a:lnTo>
                  <a:pt x="159" y="80"/>
                </a:lnTo>
                <a:lnTo>
                  <a:pt x="160" y="80"/>
                </a:lnTo>
                <a:lnTo>
                  <a:pt x="162" y="80"/>
                </a:lnTo>
                <a:lnTo>
                  <a:pt x="164" y="80"/>
                </a:lnTo>
                <a:lnTo>
                  <a:pt x="165" y="80"/>
                </a:lnTo>
                <a:lnTo>
                  <a:pt x="167" y="80"/>
                </a:lnTo>
                <a:lnTo>
                  <a:pt x="168" y="80"/>
                </a:lnTo>
                <a:lnTo>
                  <a:pt x="168" y="85"/>
                </a:lnTo>
                <a:lnTo>
                  <a:pt x="168" y="96"/>
                </a:lnTo>
                <a:lnTo>
                  <a:pt x="168" y="98"/>
                </a:lnTo>
                <a:lnTo>
                  <a:pt x="168" y="100"/>
                </a:lnTo>
                <a:lnTo>
                  <a:pt x="168" y="101"/>
                </a:lnTo>
                <a:lnTo>
                  <a:pt x="168" y="103"/>
                </a:lnTo>
                <a:lnTo>
                  <a:pt x="168" y="104"/>
                </a:lnTo>
                <a:lnTo>
                  <a:pt x="168" y="106"/>
                </a:lnTo>
                <a:lnTo>
                  <a:pt x="168" y="108"/>
                </a:lnTo>
                <a:lnTo>
                  <a:pt x="168" y="109"/>
                </a:lnTo>
                <a:lnTo>
                  <a:pt x="168" y="111"/>
                </a:lnTo>
                <a:lnTo>
                  <a:pt x="168" y="112"/>
                </a:lnTo>
                <a:lnTo>
                  <a:pt x="168" y="114"/>
                </a:lnTo>
                <a:lnTo>
                  <a:pt x="168" y="116"/>
                </a:lnTo>
                <a:lnTo>
                  <a:pt x="168" y="117"/>
                </a:lnTo>
                <a:lnTo>
                  <a:pt x="168" y="119"/>
                </a:lnTo>
                <a:lnTo>
                  <a:pt x="168" y="120"/>
                </a:lnTo>
                <a:lnTo>
                  <a:pt x="168" y="122"/>
                </a:lnTo>
                <a:lnTo>
                  <a:pt x="168" y="124"/>
                </a:lnTo>
                <a:lnTo>
                  <a:pt x="168" y="125"/>
                </a:lnTo>
                <a:lnTo>
                  <a:pt x="168" y="127"/>
                </a:lnTo>
                <a:lnTo>
                  <a:pt x="168" y="128"/>
                </a:lnTo>
                <a:lnTo>
                  <a:pt x="168" y="130"/>
                </a:lnTo>
                <a:lnTo>
                  <a:pt x="168" y="132"/>
                </a:lnTo>
                <a:lnTo>
                  <a:pt x="168" y="133"/>
                </a:lnTo>
                <a:lnTo>
                  <a:pt x="168" y="135"/>
                </a:lnTo>
                <a:lnTo>
                  <a:pt x="168" y="136"/>
                </a:lnTo>
                <a:lnTo>
                  <a:pt x="168" y="138"/>
                </a:lnTo>
                <a:lnTo>
                  <a:pt x="168" y="140"/>
                </a:lnTo>
                <a:lnTo>
                  <a:pt x="168" y="141"/>
                </a:lnTo>
                <a:lnTo>
                  <a:pt x="168" y="143"/>
                </a:lnTo>
                <a:lnTo>
                  <a:pt x="168" y="144"/>
                </a:lnTo>
                <a:lnTo>
                  <a:pt x="168" y="146"/>
                </a:lnTo>
                <a:lnTo>
                  <a:pt x="168" y="148"/>
                </a:lnTo>
                <a:lnTo>
                  <a:pt x="168" y="149"/>
                </a:lnTo>
                <a:lnTo>
                  <a:pt x="168" y="151"/>
                </a:lnTo>
                <a:lnTo>
                  <a:pt x="168" y="152"/>
                </a:lnTo>
                <a:lnTo>
                  <a:pt x="168" y="154"/>
                </a:lnTo>
                <a:lnTo>
                  <a:pt x="168" y="156"/>
                </a:lnTo>
                <a:lnTo>
                  <a:pt x="168" y="157"/>
                </a:lnTo>
                <a:lnTo>
                  <a:pt x="168" y="159"/>
                </a:lnTo>
                <a:lnTo>
                  <a:pt x="168" y="160"/>
                </a:lnTo>
                <a:lnTo>
                  <a:pt x="168" y="162"/>
                </a:lnTo>
                <a:lnTo>
                  <a:pt x="168" y="164"/>
                </a:lnTo>
                <a:lnTo>
                  <a:pt x="168" y="165"/>
                </a:lnTo>
                <a:lnTo>
                  <a:pt x="168" y="167"/>
                </a:lnTo>
                <a:lnTo>
                  <a:pt x="168" y="168"/>
                </a:lnTo>
                <a:lnTo>
                  <a:pt x="168" y="170"/>
                </a:lnTo>
                <a:lnTo>
                  <a:pt x="168" y="172"/>
                </a:lnTo>
                <a:lnTo>
                  <a:pt x="168" y="173"/>
                </a:lnTo>
                <a:lnTo>
                  <a:pt x="168" y="175"/>
                </a:lnTo>
                <a:lnTo>
                  <a:pt x="168" y="176"/>
                </a:lnTo>
                <a:lnTo>
                  <a:pt x="168" y="178"/>
                </a:lnTo>
                <a:lnTo>
                  <a:pt x="168" y="180"/>
                </a:lnTo>
                <a:lnTo>
                  <a:pt x="168" y="181"/>
                </a:lnTo>
                <a:lnTo>
                  <a:pt x="168" y="183"/>
                </a:lnTo>
                <a:lnTo>
                  <a:pt x="168" y="184"/>
                </a:lnTo>
                <a:lnTo>
                  <a:pt x="168" y="186"/>
                </a:lnTo>
                <a:lnTo>
                  <a:pt x="168" y="188"/>
                </a:lnTo>
                <a:lnTo>
                  <a:pt x="168" y="189"/>
                </a:lnTo>
                <a:lnTo>
                  <a:pt x="168" y="191"/>
                </a:lnTo>
                <a:lnTo>
                  <a:pt x="168" y="192"/>
                </a:lnTo>
                <a:lnTo>
                  <a:pt x="168" y="194"/>
                </a:lnTo>
                <a:lnTo>
                  <a:pt x="168" y="196"/>
                </a:lnTo>
                <a:lnTo>
                  <a:pt x="168" y="197"/>
                </a:lnTo>
                <a:lnTo>
                  <a:pt x="168" y="199"/>
                </a:lnTo>
                <a:lnTo>
                  <a:pt x="168" y="200"/>
                </a:lnTo>
                <a:lnTo>
                  <a:pt x="168" y="202"/>
                </a:lnTo>
                <a:lnTo>
                  <a:pt x="168" y="204"/>
                </a:lnTo>
                <a:lnTo>
                  <a:pt x="168" y="205"/>
                </a:lnTo>
                <a:lnTo>
                  <a:pt x="168" y="207"/>
                </a:lnTo>
                <a:lnTo>
                  <a:pt x="168" y="208"/>
                </a:lnTo>
                <a:lnTo>
                  <a:pt x="168" y="210"/>
                </a:lnTo>
                <a:lnTo>
                  <a:pt x="168" y="212"/>
                </a:lnTo>
                <a:lnTo>
                  <a:pt x="168" y="213"/>
                </a:lnTo>
                <a:lnTo>
                  <a:pt x="168" y="215"/>
                </a:lnTo>
                <a:lnTo>
                  <a:pt x="168" y="216"/>
                </a:lnTo>
                <a:lnTo>
                  <a:pt x="168" y="218"/>
                </a:lnTo>
                <a:lnTo>
                  <a:pt x="168" y="220"/>
                </a:lnTo>
                <a:lnTo>
                  <a:pt x="168" y="221"/>
                </a:lnTo>
                <a:lnTo>
                  <a:pt x="168" y="223"/>
                </a:lnTo>
                <a:lnTo>
                  <a:pt x="168" y="224"/>
                </a:lnTo>
                <a:lnTo>
                  <a:pt x="168" y="226"/>
                </a:lnTo>
                <a:lnTo>
                  <a:pt x="168" y="228"/>
                </a:lnTo>
                <a:lnTo>
                  <a:pt x="168" y="229"/>
                </a:lnTo>
                <a:lnTo>
                  <a:pt x="168" y="231"/>
                </a:lnTo>
                <a:lnTo>
                  <a:pt x="168" y="232"/>
                </a:lnTo>
                <a:lnTo>
                  <a:pt x="168" y="234"/>
                </a:lnTo>
                <a:lnTo>
                  <a:pt x="168" y="236"/>
                </a:lnTo>
                <a:lnTo>
                  <a:pt x="167" y="236"/>
                </a:lnTo>
                <a:lnTo>
                  <a:pt x="165" y="236"/>
                </a:lnTo>
                <a:lnTo>
                  <a:pt x="164" y="236"/>
                </a:lnTo>
                <a:lnTo>
                  <a:pt x="162" y="236"/>
                </a:lnTo>
                <a:lnTo>
                  <a:pt x="160" y="236"/>
                </a:lnTo>
                <a:lnTo>
                  <a:pt x="159" y="236"/>
                </a:lnTo>
                <a:lnTo>
                  <a:pt x="157" y="236"/>
                </a:lnTo>
                <a:lnTo>
                  <a:pt x="156" y="236"/>
                </a:lnTo>
                <a:lnTo>
                  <a:pt x="154" y="236"/>
                </a:lnTo>
                <a:lnTo>
                  <a:pt x="152" y="236"/>
                </a:lnTo>
                <a:lnTo>
                  <a:pt x="151" y="236"/>
                </a:lnTo>
                <a:lnTo>
                  <a:pt x="149" y="236"/>
                </a:lnTo>
                <a:lnTo>
                  <a:pt x="148" y="236"/>
                </a:lnTo>
                <a:lnTo>
                  <a:pt x="146" y="236"/>
                </a:lnTo>
                <a:lnTo>
                  <a:pt x="144" y="236"/>
                </a:lnTo>
                <a:lnTo>
                  <a:pt x="143" y="236"/>
                </a:lnTo>
                <a:lnTo>
                  <a:pt x="141" y="236"/>
                </a:lnTo>
                <a:lnTo>
                  <a:pt x="140" y="236"/>
                </a:lnTo>
                <a:lnTo>
                  <a:pt x="138" y="236"/>
                </a:lnTo>
                <a:lnTo>
                  <a:pt x="136" y="236"/>
                </a:lnTo>
                <a:lnTo>
                  <a:pt x="135" y="236"/>
                </a:lnTo>
                <a:lnTo>
                  <a:pt x="133" y="236"/>
                </a:lnTo>
                <a:lnTo>
                  <a:pt x="132" y="236"/>
                </a:lnTo>
                <a:lnTo>
                  <a:pt x="132" y="237"/>
                </a:lnTo>
                <a:lnTo>
                  <a:pt x="130" y="237"/>
                </a:lnTo>
                <a:lnTo>
                  <a:pt x="128" y="237"/>
                </a:lnTo>
                <a:lnTo>
                  <a:pt x="127" y="237"/>
                </a:lnTo>
                <a:lnTo>
                  <a:pt x="125" y="237"/>
                </a:lnTo>
                <a:lnTo>
                  <a:pt x="124" y="237"/>
                </a:lnTo>
                <a:lnTo>
                  <a:pt x="122" y="237"/>
                </a:lnTo>
                <a:lnTo>
                  <a:pt x="120" y="237"/>
                </a:lnTo>
                <a:lnTo>
                  <a:pt x="119" y="237"/>
                </a:lnTo>
                <a:lnTo>
                  <a:pt x="117" y="237"/>
                </a:lnTo>
                <a:lnTo>
                  <a:pt x="116" y="237"/>
                </a:lnTo>
                <a:lnTo>
                  <a:pt x="114" y="237"/>
                </a:lnTo>
                <a:lnTo>
                  <a:pt x="112" y="237"/>
                </a:lnTo>
                <a:lnTo>
                  <a:pt x="111" y="237"/>
                </a:lnTo>
                <a:lnTo>
                  <a:pt x="109" y="237"/>
                </a:lnTo>
                <a:lnTo>
                  <a:pt x="108" y="237"/>
                </a:lnTo>
                <a:lnTo>
                  <a:pt x="106" y="237"/>
                </a:lnTo>
                <a:lnTo>
                  <a:pt x="104" y="237"/>
                </a:lnTo>
                <a:lnTo>
                  <a:pt x="104" y="236"/>
                </a:lnTo>
                <a:lnTo>
                  <a:pt x="103" y="236"/>
                </a:lnTo>
                <a:lnTo>
                  <a:pt x="101" y="236"/>
                </a:lnTo>
                <a:lnTo>
                  <a:pt x="100" y="236"/>
                </a:lnTo>
                <a:lnTo>
                  <a:pt x="98" y="236"/>
                </a:lnTo>
                <a:lnTo>
                  <a:pt x="96" y="236"/>
                </a:lnTo>
                <a:lnTo>
                  <a:pt x="95" y="236"/>
                </a:lnTo>
                <a:lnTo>
                  <a:pt x="93" y="236"/>
                </a:lnTo>
                <a:lnTo>
                  <a:pt x="92" y="236"/>
                </a:lnTo>
                <a:lnTo>
                  <a:pt x="90" y="236"/>
                </a:lnTo>
                <a:lnTo>
                  <a:pt x="88" y="236"/>
                </a:lnTo>
                <a:lnTo>
                  <a:pt x="87" y="236"/>
                </a:lnTo>
                <a:lnTo>
                  <a:pt x="85" y="236"/>
                </a:lnTo>
                <a:lnTo>
                  <a:pt x="84" y="236"/>
                </a:lnTo>
                <a:lnTo>
                  <a:pt x="82" y="236"/>
                </a:lnTo>
                <a:lnTo>
                  <a:pt x="80" y="236"/>
                </a:lnTo>
                <a:lnTo>
                  <a:pt x="79" y="236"/>
                </a:lnTo>
                <a:lnTo>
                  <a:pt x="77" y="236"/>
                </a:lnTo>
                <a:lnTo>
                  <a:pt x="76" y="236"/>
                </a:lnTo>
                <a:lnTo>
                  <a:pt x="74" y="236"/>
                </a:lnTo>
                <a:lnTo>
                  <a:pt x="72" y="236"/>
                </a:lnTo>
                <a:lnTo>
                  <a:pt x="71" y="236"/>
                </a:lnTo>
                <a:lnTo>
                  <a:pt x="69" y="236"/>
                </a:lnTo>
                <a:lnTo>
                  <a:pt x="69" y="237"/>
                </a:lnTo>
                <a:lnTo>
                  <a:pt x="68" y="237"/>
                </a:lnTo>
                <a:lnTo>
                  <a:pt x="66" y="237"/>
                </a:lnTo>
                <a:lnTo>
                  <a:pt x="64" y="237"/>
                </a:lnTo>
                <a:lnTo>
                  <a:pt x="63" y="237"/>
                </a:lnTo>
                <a:lnTo>
                  <a:pt x="61" y="237"/>
                </a:lnTo>
                <a:lnTo>
                  <a:pt x="60" y="237"/>
                </a:lnTo>
                <a:lnTo>
                  <a:pt x="58" y="237"/>
                </a:lnTo>
                <a:lnTo>
                  <a:pt x="56" y="237"/>
                </a:lnTo>
                <a:lnTo>
                  <a:pt x="55" y="237"/>
                </a:lnTo>
                <a:lnTo>
                  <a:pt x="53" y="237"/>
                </a:lnTo>
                <a:lnTo>
                  <a:pt x="52" y="237"/>
                </a:lnTo>
                <a:lnTo>
                  <a:pt x="50" y="237"/>
                </a:lnTo>
                <a:lnTo>
                  <a:pt x="48" y="237"/>
                </a:lnTo>
                <a:lnTo>
                  <a:pt x="47" y="237"/>
                </a:lnTo>
                <a:lnTo>
                  <a:pt x="45" y="237"/>
                </a:lnTo>
                <a:lnTo>
                  <a:pt x="44" y="237"/>
                </a:lnTo>
                <a:lnTo>
                  <a:pt x="42" y="237"/>
                </a:lnTo>
                <a:lnTo>
                  <a:pt x="40" y="237"/>
                </a:lnTo>
                <a:lnTo>
                  <a:pt x="39" y="237"/>
                </a:lnTo>
                <a:lnTo>
                  <a:pt x="37" y="237"/>
                </a:lnTo>
                <a:lnTo>
                  <a:pt x="36" y="237"/>
                </a:lnTo>
                <a:lnTo>
                  <a:pt x="36" y="236"/>
                </a:lnTo>
                <a:lnTo>
                  <a:pt x="34" y="236"/>
                </a:lnTo>
                <a:lnTo>
                  <a:pt x="32" y="236"/>
                </a:lnTo>
                <a:lnTo>
                  <a:pt x="31" y="236"/>
                </a:lnTo>
                <a:lnTo>
                  <a:pt x="29" y="236"/>
                </a:lnTo>
                <a:lnTo>
                  <a:pt x="28" y="236"/>
                </a:lnTo>
                <a:lnTo>
                  <a:pt x="26" y="236"/>
                </a:lnTo>
                <a:lnTo>
                  <a:pt x="24" y="236"/>
                </a:lnTo>
                <a:lnTo>
                  <a:pt x="23" y="236"/>
                </a:lnTo>
                <a:lnTo>
                  <a:pt x="21" y="236"/>
                </a:lnTo>
                <a:lnTo>
                  <a:pt x="20" y="236"/>
                </a:lnTo>
                <a:lnTo>
                  <a:pt x="18" y="236"/>
                </a:lnTo>
                <a:lnTo>
                  <a:pt x="16" y="236"/>
                </a:lnTo>
                <a:lnTo>
                  <a:pt x="15" y="236"/>
                </a:lnTo>
                <a:lnTo>
                  <a:pt x="13" y="236"/>
                </a:lnTo>
                <a:lnTo>
                  <a:pt x="12" y="236"/>
                </a:lnTo>
                <a:lnTo>
                  <a:pt x="12" y="234"/>
                </a:lnTo>
                <a:lnTo>
                  <a:pt x="12" y="232"/>
                </a:lnTo>
                <a:lnTo>
                  <a:pt x="12" y="231"/>
                </a:lnTo>
                <a:lnTo>
                  <a:pt x="12" y="229"/>
                </a:lnTo>
                <a:lnTo>
                  <a:pt x="12" y="228"/>
                </a:lnTo>
                <a:lnTo>
                  <a:pt x="12" y="226"/>
                </a:lnTo>
                <a:lnTo>
                  <a:pt x="12" y="224"/>
                </a:lnTo>
                <a:lnTo>
                  <a:pt x="12" y="223"/>
                </a:lnTo>
                <a:lnTo>
                  <a:pt x="12" y="221"/>
                </a:lnTo>
                <a:lnTo>
                  <a:pt x="12" y="220"/>
                </a:lnTo>
                <a:lnTo>
                  <a:pt x="13" y="220"/>
                </a:lnTo>
                <a:lnTo>
                  <a:pt x="13" y="218"/>
                </a:lnTo>
                <a:lnTo>
                  <a:pt x="13" y="216"/>
                </a:lnTo>
                <a:lnTo>
                  <a:pt x="13" y="215"/>
                </a:lnTo>
                <a:lnTo>
                  <a:pt x="13" y="213"/>
                </a:lnTo>
                <a:lnTo>
                  <a:pt x="13" y="212"/>
                </a:lnTo>
                <a:lnTo>
                  <a:pt x="13" y="210"/>
                </a:lnTo>
                <a:lnTo>
                  <a:pt x="13" y="208"/>
                </a:lnTo>
                <a:lnTo>
                  <a:pt x="13" y="207"/>
                </a:lnTo>
                <a:lnTo>
                  <a:pt x="13" y="205"/>
                </a:lnTo>
                <a:lnTo>
                  <a:pt x="13" y="204"/>
                </a:lnTo>
                <a:lnTo>
                  <a:pt x="13" y="202"/>
                </a:lnTo>
                <a:lnTo>
                  <a:pt x="13" y="200"/>
                </a:lnTo>
                <a:lnTo>
                  <a:pt x="13" y="199"/>
                </a:lnTo>
                <a:lnTo>
                  <a:pt x="13" y="197"/>
                </a:lnTo>
                <a:lnTo>
                  <a:pt x="13" y="196"/>
                </a:lnTo>
                <a:lnTo>
                  <a:pt x="13" y="194"/>
                </a:lnTo>
                <a:lnTo>
                  <a:pt x="13" y="192"/>
                </a:lnTo>
                <a:lnTo>
                  <a:pt x="12" y="192"/>
                </a:lnTo>
                <a:lnTo>
                  <a:pt x="12" y="191"/>
                </a:lnTo>
                <a:lnTo>
                  <a:pt x="12" y="189"/>
                </a:lnTo>
                <a:lnTo>
                  <a:pt x="12" y="188"/>
                </a:lnTo>
                <a:lnTo>
                  <a:pt x="12" y="186"/>
                </a:lnTo>
                <a:lnTo>
                  <a:pt x="12" y="184"/>
                </a:lnTo>
                <a:lnTo>
                  <a:pt x="12" y="183"/>
                </a:lnTo>
                <a:lnTo>
                  <a:pt x="12" y="181"/>
                </a:lnTo>
                <a:lnTo>
                  <a:pt x="12" y="180"/>
                </a:lnTo>
                <a:lnTo>
                  <a:pt x="12" y="178"/>
                </a:lnTo>
                <a:lnTo>
                  <a:pt x="12" y="176"/>
                </a:lnTo>
                <a:lnTo>
                  <a:pt x="12" y="175"/>
                </a:lnTo>
                <a:lnTo>
                  <a:pt x="12" y="173"/>
                </a:lnTo>
                <a:lnTo>
                  <a:pt x="12" y="172"/>
                </a:lnTo>
                <a:lnTo>
                  <a:pt x="12" y="170"/>
                </a:lnTo>
                <a:lnTo>
                  <a:pt x="12" y="168"/>
                </a:lnTo>
                <a:lnTo>
                  <a:pt x="12" y="167"/>
                </a:lnTo>
                <a:lnTo>
                  <a:pt x="12" y="165"/>
                </a:lnTo>
                <a:lnTo>
                  <a:pt x="12" y="164"/>
                </a:lnTo>
                <a:lnTo>
                  <a:pt x="12" y="162"/>
                </a:lnTo>
                <a:lnTo>
                  <a:pt x="12" y="159"/>
                </a:lnTo>
                <a:lnTo>
                  <a:pt x="12" y="157"/>
                </a:lnTo>
                <a:lnTo>
                  <a:pt x="12" y="156"/>
                </a:lnTo>
                <a:lnTo>
                  <a:pt x="12" y="154"/>
                </a:lnTo>
                <a:lnTo>
                  <a:pt x="12" y="152"/>
                </a:lnTo>
                <a:lnTo>
                  <a:pt x="12" y="151"/>
                </a:lnTo>
                <a:lnTo>
                  <a:pt x="12" y="149"/>
                </a:lnTo>
                <a:lnTo>
                  <a:pt x="12" y="148"/>
                </a:lnTo>
                <a:lnTo>
                  <a:pt x="12" y="146"/>
                </a:lnTo>
                <a:lnTo>
                  <a:pt x="12" y="144"/>
                </a:lnTo>
                <a:lnTo>
                  <a:pt x="12" y="143"/>
                </a:lnTo>
                <a:lnTo>
                  <a:pt x="12" y="141"/>
                </a:lnTo>
                <a:lnTo>
                  <a:pt x="12" y="140"/>
                </a:lnTo>
                <a:lnTo>
                  <a:pt x="12" y="138"/>
                </a:lnTo>
                <a:lnTo>
                  <a:pt x="12" y="136"/>
                </a:lnTo>
                <a:lnTo>
                  <a:pt x="12" y="135"/>
                </a:lnTo>
                <a:lnTo>
                  <a:pt x="12" y="133"/>
                </a:lnTo>
                <a:lnTo>
                  <a:pt x="12" y="132"/>
                </a:lnTo>
                <a:lnTo>
                  <a:pt x="13" y="132"/>
                </a:lnTo>
                <a:lnTo>
                  <a:pt x="13" y="130"/>
                </a:lnTo>
                <a:lnTo>
                  <a:pt x="13" y="128"/>
                </a:lnTo>
                <a:lnTo>
                  <a:pt x="13" y="127"/>
                </a:lnTo>
                <a:lnTo>
                  <a:pt x="13" y="125"/>
                </a:lnTo>
                <a:lnTo>
                  <a:pt x="13" y="124"/>
                </a:lnTo>
                <a:lnTo>
                  <a:pt x="13" y="122"/>
                </a:lnTo>
                <a:lnTo>
                  <a:pt x="13" y="120"/>
                </a:lnTo>
                <a:lnTo>
                  <a:pt x="13" y="119"/>
                </a:lnTo>
                <a:lnTo>
                  <a:pt x="13" y="117"/>
                </a:lnTo>
                <a:lnTo>
                  <a:pt x="13" y="116"/>
                </a:lnTo>
                <a:lnTo>
                  <a:pt x="13" y="114"/>
                </a:lnTo>
                <a:lnTo>
                  <a:pt x="13" y="112"/>
                </a:lnTo>
                <a:lnTo>
                  <a:pt x="13" y="111"/>
                </a:lnTo>
                <a:lnTo>
                  <a:pt x="13" y="109"/>
                </a:lnTo>
                <a:lnTo>
                  <a:pt x="13" y="108"/>
                </a:lnTo>
                <a:lnTo>
                  <a:pt x="13" y="106"/>
                </a:lnTo>
                <a:lnTo>
                  <a:pt x="13" y="104"/>
                </a:lnTo>
                <a:lnTo>
                  <a:pt x="13" y="103"/>
                </a:lnTo>
                <a:lnTo>
                  <a:pt x="13" y="101"/>
                </a:lnTo>
                <a:lnTo>
                  <a:pt x="13" y="100"/>
                </a:lnTo>
                <a:lnTo>
                  <a:pt x="13" y="98"/>
                </a:lnTo>
                <a:lnTo>
                  <a:pt x="13" y="96"/>
                </a:lnTo>
                <a:lnTo>
                  <a:pt x="13" y="95"/>
                </a:lnTo>
                <a:lnTo>
                  <a:pt x="13" y="93"/>
                </a:lnTo>
                <a:lnTo>
                  <a:pt x="13" y="92"/>
                </a:lnTo>
                <a:lnTo>
                  <a:pt x="13" y="90"/>
                </a:lnTo>
                <a:lnTo>
                  <a:pt x="13" y="88"/>
                </a:lnTo>
                <a:lnTo>
                  <a:pt x="13" y="87"/>
                </a:lnTo>
                <a:lnTo>
                  <a:pt x="13" y="85"/>
                </a:lnTo>
                <a:lnTo>
                  <a:pt x="13" y="84"/>
                </a:lnTo>
                <a:lnTo>
                  <a:pt x="13" y="82"/>
                </a:lnTo>
                <a:lnTo>
                  <a:pt x="13" y="80"/>
                </a:lnTo>
                <a:lnTo>
                  <a:pt x="12" y="80"/>
                </a:lnTo>
                <a:lnTo>
                  <a:pt x="10" y="80"/>
                </a:lnTo>
                <a:lnTo>
                  <a:pt x="8" y="80"/>
                </a:lnTo>
                <a:lnTo>
                  <a:pt x="7" y="80"/>
                </a:lnTo>
                <a:lnTo>
                  <a:pt x="5" y="80"/>
                </a:lnTo>
                <a:lnTo>
                  <a:pt x="4" y="80"/>
                </a:lnTo>
                <a:lnTo>
                  <a:pt x="2" y="80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6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8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2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20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4"/>
                </a:lnTo>
                <a:lnTo>
                  <a:pt x="0" y="2"/>
                </a:lnTo>
                <a:lnTo>
                  <a:pt x="13" y="0"/>
                </a:lnTo>
                <a:lnTo>
                  <a:pt x="20" y="0"/>
                </a:lnTo>
                <a:lnTo>
                  <a:pt x="24" y="0"/>
                </a:lnTo>
                <a:lnTo>
                  <a:pt x="28" y="0"/>
                </a:lnTo>
                <a:lnTo>
                  <a:pt x="40" y="0"/>
                </a:lnTo>
                <a:lnTo>
                  <a:pt x="58" y="0"/>
                </a:lnTo>
                <a:lnTo>
                  <a:pt x="61" y="0"/>
                </a:lnTo>
                <a:lnTo>
                  <a:pt x="66" y="2"/>
                </a:lnTo>
                <a:lnTo>
                  <a:pt x="79" y="2"/>
                </a:lnTo>
                <a:lnTo>
                  <a:pt x="80" y="2"/>
                </a:lnTo>
                <a:lnTo>
                  <a:pt x="93" y="2"/>
                </a:lnTo>
                <a:lnTo>
                  <a:pt x="106" y="2"/>
                </a:lnTo>
                <a:lnTo>
                  <a:pt x="108" y="2"/>
                </a:lnTo>
                <a:lnTo>
                  <a:pt x="119" y="2"/>
                </a:lnTo>
                <a:lnTo>
                  <a:pt x="122" y="2"/>
                </a:lnTo>
                <a:lnTo>
                  <a:pt x="125" y="2"/>
                </a:lnTo>
                <a:lnTo>
                  <a:pt x="132" y="2"/>
                </a:lnTo>
                <a:lnTo>
                  <a:pt x="144" y="2"/>
                </a:lnTo>
                <a:lnTo>
                  <a:pt x="148" y="2"/>
                </a:lnTo>
                <a:lnTo>
                  <a:pt x="157" y="2"/>
                </a:lnTo>
                <a:close/>
              </a:path>
            </a:pathLst>
          </a:custGeom>
          <a:solidFill>
            <a:srgbClr val="A482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Freeform 66"/>
          <p:cNvSpPr>
            <a:spLocks/>
          </p:cNvSpPr>
          <p:nvPr/>
        </p:nvSpPr>
        <p:spPr bwMode="auto">
          <a:xfrm>
            <a:off x="3632201" y="5859463"/>
            <a:ext cx="377825" cy="368300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26" y="2"/>
              </a:cxn>
              <a:cxn ang="0">
                <a:pos x="27" y="24"/>
              </a:cxn>
              <a:cxn ang="0">
                <a:pos x="51" y="26"/>
              </a:cxn>
              <a:cxn ang="0">
                <a:pos x="77" y="38"/>
              </a:cxn>
              <a:cxn ang="0">
                <a:pos x="125" y="38"/>
              </a:cxn>
              <a:cxn ang="0">
                <a:pos x="141" y="34"/>
              </a:cxn>
              <a:cxn ang="0">
                <a:pos x="160" y="45"/>
              </a:cxn>
              <a:cxn ang="0">
                <a:pos x="173" y="51"/>
              </a:cxn>
              <a:cxn ang="0">
                <a:pos x="232" y="53"/>
              </a:cxn>
              <a:cxn ang="0">
                <a:pos x="237" y="78"/>
              </a:cxn>
              <a:cxn ang="0">
                <a:pos x="237" y="96"/>
              </a:cxn>
              <a:cxn ang="0">
                <a:pos x="237" y="104"/>
              </a:cxn>
              <a:cxn ang="0">
                <a:pos x="237" y="112"/>
              </a:cxn>
              <a:cxn ang="0">
                <a:pos x="237" y="120"/>
              </a:cxn>
              <a:cxn ang="0">
                <a:pos x="237" y="128"/>
              </a:cxn>
              <a:cxn ang="0">
                <a:pos x="237" y="136"/>
              </a:cxn>
              <a:cxn ang="0">
                <a:pos x="237" y="144"/>
              </a:cxn>
              <a:cxn ang="0">
                <a:pos x="237" y="152"/>
              </a:cxn>
              <a:cxn ang="0">
                <a:pos x="237" y="160"/>
              </a:cxn>
              <a:cxn ang="0">
                <a:pos x="238" y="166"/>
              </a:cxn>
              <a:cxn ang="0">
                <a:pos x="238" y="174"/>
              </a:cxn>
              <a:cxn ang="0">
                <a:pos x="238" y="182"/>
              </a:cxn>
              <a:cxn ang="0">
                <a:pos x="238" y="190"/>
              </a:cxn>
              <a:cxn ang="0">
                <a:pos x="238" y="198"/>
              </a:cxn>
              <a:cxn ang="0">
                <a:pos x="238" y="206"/>
              </a:cxn>
              <a:cxn ang="0">
                <a:pos x="238" y="214"/>
              </a:cxn>
              <a:cxn ang="0">
                <a:pos x="238" y="232"/>
              </a:cxn>
              <a:cxn ang="0">
                <a:pos x="144" y="232"/>
              </a:cxn>
              <a:cxn ang="0">
                <a:pos x="91" y="232"/>
              </a:cxn>
              <a:cxn ang="0">
                <a:pos x="8" y="226"/>
              </a:cxn>
              <a:cxn ang="0">
                <a:pos x="8" y="218"/>
              </a:cxn>
              <a:cxn ang="0">
                <a:pos x="8" y="210"/>
              </a:cxn>
              <a:cxn ang="0">
                <a:pos x="8" y="202"/>
              </a:cxn>
              <a:cxn ang="0">
                <a:pos x="8" y="194"/>
              </a:cxn>
              <a:cxn ang="0">
                <a:pos x="8" y="186"/>
              </a:cxn>
              <a:cxn ang="0">
                <a:pos x="8" y="178"/>
              </a:cxn>
              <a:cxn ang="0">
                <a:pos x="8" y="170"/>
              </a:cxn>
              <a:cxn ang="0">
                <a:pos x="8" y="162"/>
              </a:cxn>
              <a:cxn ang="0">
                <a:pos x="8" y="154"/>
              </a:cxn>
              <a:cxn ang="0">
                <a:pos x="8" y="146"/>
              </a:cxn>
              <a:cxn ang="0">
                <a:pos x="8" y="138"/>
              </a:cxn>
              <a:cxn ang="0">
                <a:pos x="8" y="130"/>
              </a:cxn>
              <a:cxn ang="0">
                <a:pos x="8" y="122"/>
              </a:cxn>
              <a:cxn ang="0">
                <a:pos x="8" y="114"/>
              </a:cxn>
              <a:cxn ang="0">
                <a:pos x="8" y="106"/>
              </a:cxn>
              <a:cxn ang="0">
                <a:pos x="8" y="98"/>
              </a:cxn>
              <a:cxn ang="0">
                <a:pos x="8" y="90"/>
              </a:cxn>
              <a:cxn ang="0">
                <a:pos x="8" y="82"/>
              </a:cxn>
              <a:cxn ang="0">
                <a:pos x="2" y="77"/>
              </a:cxn>
              <a:cxn ang="0">
                <a:pos x="0" y="70"/>
              </a:cxn>
              <a:cxn ang="0">
                <a:pos x="0" y="62"/>
              </a:cxn>
              <a:cxn ang="0">
                <a:pos x="0" y="54"/>
              </a:cxn>
              <a:cxn ang="0">
                <a:pos x="0" y="13"/>
              </a:cxn>
              <a:cxn ang="0">
                <a:pos x="5" y="0"/>
              </a:cxn>
              <a:cxn ang="0">
                <a:pos x="13" y="0"/>
              </a:cxn>
            </a:cxnLst>
            <a:rect l="0" t="0" r="r" b="b"/>
            <a:pathLst>
              <a:path w="238" h="232">
                <a:moveTo>
                  <a:pt x="13" y="0"/>
                </a:move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2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6" y="2"/>
                </a:lnTo>
                <a:lnTo>
                  <a:pt x="26" y="14"/>
                </a:lnTo>
                <a:lnTo>
                  <a:pt x="26" y="16"/>
                </a:lnTo>
                <a:lnTo>
                  <a:pt x="26" y="21"/>
                </a:lnTo>
                <a:lnTo>
                  <a:pt x="26" y="22"/>
                </a:lnTo>
                <a:lnTo>
                  <a:pt x="27" y="24"/>
                </a:lnTo>
                <a:lnTo>
                  <a:pt x="29" y="26"/>
                </a:lnTo>
                <a:lnTo>
                  <a:pt x="30" y="26"/>
                </a:lnTo>
                <a:lnTo>
                  <a:pt x="38" y="26"/>
                </a:lnTo>
                <a:lnTo>
                  <a:pt x="42" y="26"/>
                </a:lnTo>
                <a:lnTo>
                  <a:pt x="51" y="26"/>
                </a:lnTo>
                <a:lnTo>
                  <a:pt x="51" y="30"/>
                </a:lnTo>
                <a:lnTo>
                  <a:pt x="51" y="38"/>
                </a:lnTo>
                <a:lnTo>
                  <a:pt x="62" y="38"/>
                </a:lnTo>
                <a:lnTo>
                  <a:pt x="75" y="38"/>
                </a:lnTo>
                <a:lnTo>
                  <a:pt x="77" y="38"/>
                </a:lnTo>
                <a:lnTo>
                  <a:pt x="88" y="38"/>
                </a:lnTo>
                <a:lnTo>
                  <a:pt x="90" y="38"/>
                </a:lnTo>
                <a:lnTo>
                  <a:pt x="93" y="38"/>
                </a:lnTo>
                <a:lnTo>
                  <a:pt x="110" y="38"/>
                </a:lnTo>
                <a:lnTo>
                  <a:pt x="125" y="38"/>
                </a:lnTo>
                <a:lnTo>
                  <a:pt x="128" y="38"/>
                </a:lnTo>
                <a:lnTo>
                  <a:pt x="131" y="38"/>
                </a:lnTo>
                <a:lnTo>
                  <a:pt x="134" y="38"/>
                </a:lnTo>
                <a:lnTo>
                  <a:pt x="134" y="34"/>
                </a:lnTo>
                <a:lnTo>
                  <a:pt x="141" y="34"/>
                </a:lnTo>
                <a:lnTo>
                  <a:pt x="141" y="40"/>
                </a:lnTo>
                <a:lnTo>
                  <a:pt x="154" y="40"/>
                </a:lnTo>
                <a:lnTo>
                  <a:pt x="154" y="45"/>
                </a:lnTo>
                <a:lnTo>
                  <a:pt x="158" y="45"/>
                </a:lnTo>
                <a:lnTo>
                  <a:pt x="160" y="45"/>
                </a:lnTo>
                <a:lnTo>
                  <a:pt x="163" y="46"/>
                </a:lnTo>
                <a:lnTo>
                  <a:pt x="165" y="46"/>
                </a:lnTo>
                <a:lnTo>
                  <a:pt x="165" y="48"/>
                </a:lnTo>
                <a:lnTo>
                  <a:pt x="166" y="48"/>
                </a:lnTo>
                <a:lnTo>
                  <a:pt x="173" y="51"/>
                </a:lnTo>
                <a:lnTo>
                  <a:pt x="205" y="51"/>
                </a:lnTo>
                <a:lnTo>
                  <a:pt x="210" y="51"/>
                </a:lnTo>
                <a:lnTo>
                  <a:pt x="227" y="51"/>
                </a:lnTo>
                <a:lnTo>
                  <a:pt x="232" y="51"/>
                </a:lnTo>
                <a:lnTo>
                  <a:pt x="232" y="53"/>
                </a:lnTo>
                <a:lnTo>
                  <a:pt x="232" y="59"/>
                </a:lnTo>
                <a:lnTo>
                  <a:pt x="232" y="64"/>
                </a:lnTo>
                <a:lnTo>
                  <a:pt x="232" y="75"/>
                </a:lnTo>
                <a:lnTo>
                  <a:pt x="232" y="78"/>
                </a:lnTo>
                <a:lnTo>
                  <a:pt x="237" y="78"/>
                </a:lnTo>
                <a:lnTo>
                  <a:pt x="237" y="90"/>
                </a:lnTo>
                <a:lnTo>
                  <a:pt x="237" y="91"/>
                </a:lnTo>
                <a:lnTo>
                  <a:pt x="237" y="93"/>
                </a:lnTo>
                <a:lnTo>
                  <a:pt x="237" y="94"/>
                </a:lnTo>
                <a:lnTo>
                  <a:pt x="237" y="96"/>
                </a:lnTo>
                <a:lnTo>
                  <a:pt x="237" y="98"/>
                </a:lnTo>
                <a:lnTo>
                  <a:pt x="237" y="99"/>
                </a:lnTo>
                <a:lnTo>
                  <a:pt x="237" y="101"/>
                </a:lnTo>
                <a:lnTo>
                  <a:pt x="237" y="102"/>
                </a:lnTo>
                <a:lnTo>
                  <a:pt x="237" y="104"/>
                </a:lnTo>
                <a:lnTo>
                  <a:pt x="237" y="106"/>
                </a:lnTo>
                <a:lnTo>
                  <a:pt x="237" y="107"/>
                </a:lnTo>
                <a:lnTo>
                  <a:pt x="237" y="109"/>
                </a:lnTo>
                <a:lnTo>
                  <a:pt x="237" y="110"/>
                </a:lnTo>
                <a:lnTo>
                  <a:pt x="237" y="112"/>
                </a:lnTo>
                <a:lnTo>
                  <a:pt x="237" y="114"/>
                </a:lnTo>
                <a:lnTo>
                  <a:pt x="237" y="115"/>
                </a:lnTo>
                <a:lnTo>
                  <a:pt x="237" y="117"/>
                </a:lnTo>
                <a:lnTo>
                  <a:pt x="237" y="118"/>
                </a:lnTo>
                <a:lnTo>
                  <a:pt x="237" y="120"/>
                </a:lnTo>
                <a:lnTo>
                  <a:pt x="237" y="122"/>
                </a:lnTo>
                <a:lnTo>
                  <a:pt x="237" y="123"/>
                </a:lnTo>
                <a:lnTo>
                  <a:pt x="237" y="125"/>
                </a:lnTo>
                <a:lnTo>
                  <a:pt x="237" y="126"/>
                </a:lnTo>
                <a:lnTo>
                  <a:pt x="237" y="128"/>
                </a:lnTo>
                <a:lnTo>
                  <a:pt x="237" y="130"/>
                </a:lnTo>
                <a:lnTo>
                  <a:pt x="237" y="131"/>
                </a:lnTo>
                <a:lnTo>
                  <a:pt x="237" y="133"/>
                </a:lnTo>
                <a:lnTo>
                  <a:pt x="237" y="134"/>
                </a:lnTo>
                <a:lnTo>
                  <a:pt x="237" y="136"/>
                </a:lnTo>
                <a:lnTo>
                  <a:pt x="237" y="138"/>
                </a:lnTo>
                <a:lnTo>
                  <a:pt x="237" y="139"/>
                </a:lnTo>
                <a:lnTo>
                  <a:pt x="237" y="141"/>
                </a:lnTo>
                <a:lnTo>
                  <a:pt x="237" y="142"/>
                </a:lnTo>
                <a:lnTo>
                  <a:pt x="237" y="144"/>
                </a:lnTo>
                <a:lnTo>
                  <a:pt x="237" y="146"/>
                </a:lnTo>
                <a:lnTo>
                  <a:pt x="237" y="147"/>
                </a:lnTo>
                <a:lnTo>
                  <a:pt x="237" y="149"/>
                </a:lnTo>
                <a:lnTo>
                  <a:pt x="237" y="150"/>
                </a:lnTo>
                <a:lnTo>
                  <a:pt x="237" y="152"/>
                </a:lnTo>
                <a:lnTo>
                  <a:pt x="237" y="154"/>
                </a:lnTo>
                <a:lnTo>
                  <a:pt x="237" y="155"/>
                </a:lnTo>
                <a:lnTo>
                  <a:pt x="237" y="157"/>
                </a:lnTo>
                <a:lnTo>
                  <a:pt x="237" y="158"/>
                </a:lnTo>
                <a:lnTo>
                  <a:pt x="237" y="160"/>
                </a:lnTo>
                <a:lnTo>
                  <a:pt x="237" y="162"/>
                </a:lnTo>
                <a:lnTo>
                  <a:pt x="238" y="162"/>
                </a:lnTo>
                <a:lnTo>
                  <a:pt x="238" y="163"/>
                </a:lnTo>
                <a:lnTo>
                  <a:pt x="238" y="165"/>
                </a:lnTo>
                <a:lnTo>
                  <a:pt x="238" y="166"/>
                </a:lnTo>
                <a:lnTo>
                  <a:pt x="238" y="168"/>
                </a:lnTo>
                <a:lnTo>
                  <a:pt x="238" y="170"/>
                </a:lnTo>
                <a:lnTo>
                  <a:pt x="238" y="171"/>
                </a:lnTo>
                <a:lnTo>
                  <a:pt x="238" y="173"/>
                </a:lnTo>
                <a:lnTo>
                  <a:pt x="238" y="174"/>
                </a:lnTo>
                <a:lnTo>
                  <a:pt x="238" y="176"/>
                </a:lnTo>
                <a:lnTo>
                  <a:pt x="238" y="178"/>
                </a:lnTo>
                <a:lnTo>
                  <a:pt x="238" y="179"/>
                </a:lnTo>
                <a:lnTo>
                  <a:pt x="238" y="181"/>
                </a:lnTo>
                <a:lnTo>
                  <a:pt x="238" y="182"/>
                </a:lnTo>
                <a:lnTo>
                  <a:pt x="238" y="184"/>
                </a:lnTo>
                <a:lnTo>
                  <a:pt x="238" y="186"/>
                </a:lnTo>
                <a:lnTo>
                  <a:pt x="238" y="187"/>
                </a:lnTo>
                <a:lnTo>
                  <a:pt x="238" y="189"/>
                </a:lnTo>
                <a:lnTo>
                  <a:pt x="238" y="190"/>
                </a:lnTo>
                <a:lnTo>
                  <a:pt x="238" y="192"/>
                </a:lnTo>
                <a:lnTo>
                  <a:pt x="238" y="194"/>
                </a:lnTo>
                <a:lnTo>
                  <a:pt x="238" y="195"/>
                </a:lnTo>
                <a:lnTo>
                  <a:pt x="238" y="197"/>
                </a:lnTo>
                <a:lnTo>
                  <a:pt x="238" y="198"/>
                </a:lnTo>
                <a:lnTo>
                  <a:pt x="238" y="200"/>
                </a:lnTo>
                <a:lnTo>
                  <a:pt x="238" y="202"/>
                </a:lnTo>
                <a:lnTo>
                  <a:pt x="238" y="203"/>
                </a:lnTo>
                <a:lnTo>
                  <a:pt x="238" y="205"/>
                </a:lnTo>
                <a:lnTo>
                  <a:pt x="238" y="206"/>
                </a:lnTo>
                <a:lnTo>
                  <a:pt x="238" y="208"/>
                </a:lnTo>
                <a:lnTo>
                  <a:pt x="238" y="210"/>
                </a:lnTo>
                <a:lnTo>
                  <a:pt x="238" y="211"/>
                </a:lnTo>
                <a:lnTo>
                  <a:pt x="238" y="213"/>
                </a:lnTo>
                <a:lnTo>
                  <a:pt x="238" y="214"/>
                </a:lnTo>
                <a:lnTo>
                  <a:pt x="238" y="216"/>
                </a:lnTo>
                <a:lnTo>
                  <a:pt x="238" y="218"/>
                </a:lnTo>
                <a:lnTo>
                  <a:pt x="238" y="219"/>
                </a:lnTo>
                <a:lnTo>
                  <a:pt x="238" y="222"/>
                </a:lnTo>
                <a:lnTo>
                  <a:pt x="238" y="232"/>
                </a:lnTo>
                <a:lnTo>
                  <a:pt x="187" y="232"/>
                </a:lnTo>
                <a:lnTo>
                  <a:pt x="158" y="232"/>
                </a:lnTo>
                <a:lnTo>
                  <a:pt x="157" y="232"/>
                </a:lnTo>
                <a:lnTo>
                  <a:pt x="146" y="232"/>
                </a:lnTo>
                <a:lnTo>
                  <a:pt x="144" y="232"/>
                </a:lnTo>
                <a:lnTo>
                  <a:pt x="136" y="232"/>
                </a:lnTo>
                <a:lnTo>
                  <a:pt x="125" y="232"/>
                </a:lnTo>
                <a:lnTo>
                  <a:pt x="122" y="232"/>
                </a:lnTo>
                <a:lnTo>
                  <a:pt x="109" y="232"/>
                </a:lnTo>
                <a:lnTo>
                  <a:pt x="91" y="232"/>
                </a:lnTo>
                <a:lnTo>
                  <a:pt x="83" y="232"/>
                </a:lnTo>
                <a:lnTo>
                  <a:pt x="70" y="232"/>
                </a:lnTo>
                <a:lnTo>
                  <a:pt x="13" y="232"/>
                </a:lnTo>
                <a:lnTo>
                  <a:pt x="8" y="232"/>
                </a:lnTo>
                <a:lnTo>
                  <a:pt x="8" y="226"/>
                </a:lnTo>
                <a:lnTo>
                  <a:pt x="8" y="224"/>
                </a:lnTo>
                <a:lnTo>
                  <a:pt x="8" y="222"/>
                </a:lnTo>
                <a:lnTo>
                  <a:pt x="8" y="221"/>
                </a:lnTo>
                <a:lnTo>
                  <a:pt x="8" y="219"/>
                </a:lnTo>
                <a:lnTo>
                  <a:pt x="8" y="218"/>
                </a:lnTo>
                <a:lnTo>
                  <a:pt x="8" y="216"/>
                </a:lnTo>
                <a:lnTo>
                  <a:pt x="8" y="214"/>
                </a:lnTo>
                <a:lnTo>
                  <a:pt x="8" y="213"/>
                </a:lnTo>
                <a:lnTo>
                  <a:pt x="8" y="211"/>
                </a:lnTo>
                <a:lnTo>
                  <a:pt x="8" y="210"/>
                </a:lnTo>
                <a:lnTo>
                  <a:pt x="8" y="208"/>
                </a:lnTo>
                <a:lnTo>
                  <a:pt x="8" y="206"/>
                </a:lnTo>
                <a:lnTo>
                  <a:pt x="8" y="205"/>
                </a:lnTo>
                <a:lnTo>
                  <a:pt x="8" y="203"/>
                </a:lnTo>
                <a:lnTo>
                  <a:pt x="8" y="202"/>
                </a:lnTo>
                <a:lnTo>
                  <a:pt x="8" y="200"/>
                </a:lnTo>
                <a:lnTo>
                  <a:pt x="8" y="198"/>
                </a:lnTo>
                <a:lnTo>
                  <a:pt x="8" y="197"/>
                </a:lnTo>
                <a:lnTo>
                  <a:pt x="8" y="195"/>
                </a:lnTo>
                <a:lnTo>
                  <a:pt x="8" y="194"/>
                </a:lnTo>
                <a:lnTo>
                  <a:pt x="8" y="192"/>
                </a:lnTo>
                <a:lnTo>
                  <a:pt x="8" y="190"/>
                </a:lnTo>
                <a:lnTo>
                  <a:pt x="8" y="189"/>
                </a:lnTo>
                <a:lnTo>
                  <a:pt x="8" y="187"/>
                </a:lnTo>
                <a:lnTo>
                  <a:pt x="8" y="186"/>
                </a:lnTo>
                <a:lnTo>
                  <a:pt x="8" y="184"/>
                </a:lnTo>
                <a:lnTo>
                  <a:pt x="8" y="182"/>
                </a:lnTo>
                <a:lnTo>
                  <a:pt x="8" y="181"/>
                </a:lnTo>
                <a:lnTo>
                  <a:pt x="8" y="179"/>
                </a:lnTo>
                <a:lnTo>
                  <a:pt x="8" y="178"/>
                </a:lnTo>
                <a:lnTo>
                  <a:pt x="8" y="176"/>
                </a:lnTo>
                <a:lnTo>
                  <a:pt x="8" y="174"/>
                </a:lnTo>
                <a:lnTo>
                  <a:pt x="8" y="173"/>
                </a:lnTo>
                <a:lnTo>
                  <a:pt x="8" y="171"/>
                </a:lnTo>
                <a:lnTo>
                  <a:pt x="8" y="170"/>
                </a:lnTo>
                <a:lnTo>
                  <a:pt x="8" y="168"/>
                </a:lnTo>
                <a:lnTo>
                  <a:pt x="8" y="166"/>
                </a:lnTo>
                <a:lnTo>
                  <a:pt x="8" y="165"/>
                </a:lnTo>
                <a:lnTo>
                  <a:pt x="8" y="163"/>
                </a:lnTo>
                <a:lnTo>
                  <a:pt x="8" y="162"/>
                </a:lnTo>
                <a:lnTo>
                  <a:pt x="8" y="160"/>
                </a:lnTo>
                <a:lnTo>
                  <a:pt x="8" y="158"/>
                </a:lnTo>
                <a:lnTo>
                  <a:pt x="8" y="157"/>
                </a:lnTo>
                <a:lnTo>
                  <a:pt x="8" y="155"/>
                </a:lnTo>
                <a:lnTo>
                  <a:pt x="8" y="154"/>
                </a:lnTo>
                <a:lnTo>
                  <a:pt x="8" y="152"/>
                </a:lnTo>
                <a:lnTo>
                  <a:pt x="8" y="150"/>
                </a:lnTo>
                <a:lnTo>
                  <a:pt x="8" y="149"/>
                </a:lnTo>
                <a:lnTo>
                  <a:pt x="8" y="147"/>
                </a:lnTo>
                <a:lnTo>
                  <a:pt x="8" y="146"/>
                </a:lnTo>
                <a:lnTo>
                  <a:pt x="8" y="144"/>
                </a:lnTo>
                <a:lnTo>
                  <a:pt x="8" y="142"/>
                </a:lnTo>
                <a:lnTo>
                  <a:pt x="8" y="141"/>
                </a:lnTo>
                <a:lnTo>
                  <a:pt x="8" y="139"/>
                </a:lnTo>
                <a:lnTo>
                  <a:pt x="8" y="138"/>
                </a:lnTo>
                <a:lnTo>
                  <a:pt x="8" y="136"/>
                </a:lnTo>
                <a:lnTo>
                  <a:pt x="8" y="134"/>
                </a:lnTo>
                <a:lnTo>
                  <a:pt x="8" y="133"/>
                </a:lnTo>
                <a:lnTo>
                  <a:pt x="8" y="131"/>
                </a:lnTo>
                <a:lnTo>
                  <a:pt x="8" y="130"/>
                </a:lnTo>
                <a:lnTo>
                  <a:pt x="8" y="128"/>
                </a:lnTo>
                <a:lnTo>
                  <a:pt x="8" y="126"/>
                </a:lnTo>
                <a:lnTo>
                  <a:pt x="8" y="125"/>
                </a:lnTo>
                <a:lnTo>
                  <a:pt x="8" y="123"/>
                </a:lnTo>
                <a:lnTo>
                  <a:pt x="8" y="122"/>
                </a:lnTo>
                <a:lnTo>
                  <a:pt x="8" y="120"/>
                </a:lnTo>
                <a:lnTo>
                  <a:pt x="8" y="118"/>
                </a:lnTo>
                <a:lnTo>
                  <a:pt x="8" y="117"/>
                </a:lnTo>
                <a:lnTo>
                  <a:pt x="8" y="115"/>
                </a:lnTo>
                <a:lnTo>
                  <a:pt x="8" y="114"/>
                </a:lnTo>
                <a:lnTo>
                  <a:pt x="8" y="112"/>
                </a:lnTo>
                <a:lnTo>
                  <a:pt x="8" y="110"/>
                </a:lnTo>
                <a:lnTo>
                  <a:pt x="8" y="109"/>
                </a:lnTo>
                <a:lnTo>
                  <a:pt x="8" y="107"/>
                </a:lnTo>
                <a:lnTo>
                  <a:pt x="8" y="106"/>
                </a:lnTo>
                <a:lnTo>
                  <a:pt x="8" y="104"/>
                </a:lnTo>
                <a:lnTo>
                  <a:pt x="8" y="102"/>
                </a:lnTo>
                <a:lnTo>
                  <a:pt x="8" y="101"/>
                </a:lnTo>
                <a:lnTo>
                  <a:pt x="8" y="99"/>
                </a:lnTo>
                <a:lnTo>
                  <a:pt x="8" y="98"/>
                </a:lnTo>
                <a:lnTo>
                  <a:pt x="8" y="96"/>
                </a:lnTo>
                <a:lnTo>
                  <a:pt x="8" y="94"/>
                </a:lnTo>
                <a:lnTo>
                  <a:pt x="8" y="93"/>
                </a:lnTo>
                <a:lnTo>
                  <a:pt x="8" y="91"/>
                </a:lnTo>
                <a:lnTo>
                  <a:pt x="8" y="90"/>
                </a:lnTo>
                <a:lnTo>
                  <a:pt x="8" y="88"/>
                </a:lnTo>
                <a:lnTo>
                  <a:pt x="8" y="86"/>
                </a:lnTo>
                <a:lnTo>
                  <a:pt x="8" y="85"/>
                </a:lnTo>
                <a:lnTo>
                  <a:pt x="8" y="83"/>
                </a:lnTo>
                <a:lnTo>
                  <a:pt x="8" y="82"/>
                </a:lnTo>
                <a:lnTo>
                  <a:pt x="8" y="77"/>
                </a:lnTo>
                <a:lnTo>
                  <a:pt x="6" y="77"/>
                </a:lnTo>
                <a:lnTo>
                  <a:pt x="5" y="77"/>
                </a:lnTo>
                <a:lnTo>
                  <a:pt x="3" y="77"/>
                </a:lnTo>
                <a:lnTo>
                  <a:pt x="2" y="77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5"/>
                </a:lnTo>
                <a:lnTo>
                  <a:pt x="0" y="14"/>
                </a:lnTo>
                <a:lnTo>
                  <a:pt x="0" y="13"/>
                </a:lnTo>
                <a:lnTo>
                  <a:pt x="0" y="5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close/>
              </a:path>
            </a:pathLst>
          </a:custGeom>
          <a:solidFill>
            <a:srgbClr val="914D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7"/>
          <p:cNvSpPr>
            <a:spLocks/>
          </p:cNvSpPr>
          <p:nvPr/>
        </p:nvSpPr>
        <p:spPr bwMode="auto">
          <a:xfrm>
            <a:off x="5222876" y="5100638"/>
            <a:ext cx="514350" cy="393700"/>
          </a:xfrm>
          <a:custGeom>
            <a:avLst/>
            <a:gdLst/>
            <a:ahLst/>
            <a:cxnLst>
              <a:cxn ang="0">
                <a:pos x="297" y="94"/>
              </a:cxn>
              <a:cxn ang="0">
                <a:pos x="324" y="94"/>
              </a:cxn>
              <a:cxn ang="0">
                <a:pos x="323" y="121"/>
              </a:cxn>
              <a:cxn ang="0">
                <a:pos x="320" y="144"/>
              </a:cxn>
              <a:cxn ang="0">
                <a:pos x="323" y="165"/>
              </a:cxn>
              <a:cxn ang="0">
                <a:pos x="310" y="190"/>
              </a:cxn>
              <a:cxn ang="0">
                <a:pos x="297" y="203"/>
              </a:cxn>
              <a:cxn ang="0">
                <a:pos x="288" y="222"/>
              </a:cxn>
              <a:cxn ang="0">
                <a:pos x="272" y="241"/>
              </a:cxn>
              <a:cxn ang="0">
                <a:pos x="256" y="248"/>
              </a:cxn>
              <a:cxn ang="0">
                <a:pos x="246" y="248"/>
              </a:cxn>
              <a:cxn ang="0">
                <a:pos x="236" y="248"/>
              </a:cxn>
              <a:cxn ang="0">
                <a:pos x="227" y="248"/>
              </a:cxn>
              <a:cxn ang="0">
                <a:pos x="217" y="248"/>
              </a:cxn>
              <a:cxn ang="0">
                <a:pos x="208" y="248"/>
              </a:cxn>
              <a:cxn ang="0">
                <a:pos x="198" y="248"/>
              </a:cxn>
              <a:cxn ang="0">
                <a:pos x="188" y="248"/>
              </a:cxn>
              <a:cxn ang="0">
                <a:pos x="179" y="248"/>
              </a:cxn>
              <a:cxn ang="0">
                <a:pos x="169" y="248"/>
              </a:cxn>
              <a:cxn ang="0">
                <a:pos x="160" y="248"/>
              </a:cxn>
              <a:cxn ang="0">
                <a:pos x="150" y="248"/>
              </a:cxn>
              <a:cxn ang="0">
                <a:pos x="140" y="248"/>
              </a:cxn>
              <a:cxn ang="0">
                <a:pos x="131" y="248"/>
              </a:cxn>
              <a:cxn ang="0">
                <a:pos x="121" y="248"/>
              </a:cxn>
              <a:cxn ang="0">
                <a:pos x="112" y="248"/>
              </a:cxn>
              <a:cxn ang="0">
                <a:pos x="102" y="248"/>
              </a:cxn>
              <a:cxn ang="0">
                <a:pos x="92" y="248"/>
              </a:cxn>
              <a:cxn ang="0">
                <a:pos x="83" y="248"/>
              </a:cxn>
              <a:cxn ang="0">
                <a:pos x="75" y="246"/>
              </a:cxn>
              <a:cxn ang="0">
                <a:pos x="67" y="248"/>
              </a:cxn>
              <a:cxn ang="0">
                <a:pos x="57" y="248"/>
              </a:cxn>
              <a:cxn ang="0">
                <a:pos x="48" y="248"/>
              </a:cxn>
              <a:cxn ang="0">
                <a:pos x="38" y="248"/>
              </a:cxn>
              <a:cxn ang="0">
                <a:pos x="30" y="246"/>
              </a:cxn>
              <a:cxn ang="0">
                <a:pos x="22" y="248"/>
              </a:cxn>
              <a:cxn ang="0">
                <a:pos x="0" y="248"/>
              </a:cxn>
              <a:cxn ang="0">
                <a:pos x="0" y="206"/>
              </a:cxn>
              <a:cxn ang="0">
                <a:pos x="0" y="197"/>
              </a:cxn>
              <a:cxn ang="0">
                <a:pos x="0" y="187"/>
              </a:cxn>
              <a:cxn ang="0">
                <a:pos x="0" y="158"/>
              </a:cxn>
              <a:cxn ang="0">
                <a:pos x="0" y="118"/>
              </a:cxn>
              <a:cxn ang="0">
                <a:pos x="0" y="78"/>
              </a:cxn>
              <a:cxn ang="0">
                <a:pos x="0" y="43"/>
              </a:cxn>
              <a:cxn ang="0">
                <a:pos x="12" y="14"/>
              </a:cxn>
              <a:cxn ang="0">
                <a:pos x="52" y="14"/>
              </a:cxn>
              <a:cxn ang="0">
                <a:pos x="104" y="14"/>
              </a:cxn>
              <a:cxn ang="0">
                <a:pos x="155" y="8"/>
              </a:cxn>
              <a:cxn ang="0">
                <a:pos x="182" y="6"/>
              </a:cxn>
              <a:cxn ang="0">
                <a:pos x="209" y="5"/>
              </a:cxn>
              <a:cxn ang="0">
                <a:pos x="235" y="5"/>
              </a:cxn>
              <a:cxn ang="0">
                <a:pos x="246" y="3"/>
              </a:cxn>
              <a:cxn ang="0">
                <a:pos x="270" y="1"/>
              </a:cxn>
              <a:cxn ang="0">
                <a:pos x="284" y="0"/>
              </a:cxn>
              <a:cxn ang="0">
                <a:pos x="291" y="8"/>
              </a:cxn>
              <a:cxn ang="0">
                <a:pos x="294" y="16"/>
              </a:cxn>
              <a:cxn ang="0">
                <a:pos x="294" y="32"/>
              </a:cxn>
              <a:cxn ang="0">
                <a:pos x="291" y="57"/>
              </a:cxn>
            </a:cxnLst>
            <a:rect l="0" t="0" r="r" b="b"/>
            <a:pathLst>
              <a:path w="324" h="248">
                <a:moveTo>
                  <a:pt x="291" y="89"/>
                </a:moveTo>
                <a:lnTo>
                  <a:pt x="291" y="91"/>
                </a:lnTo>
                <a:lnTo>
                  <a:pt x="291" y="93"/>
                </a:lnTo>
                <a:lnTo>
                  <a:pt x="294" y="93"/>
                </a:lnTo>
                <a:lnTo>
                  <a:pt x="297" y="93"/>
                </a:lnTo>
                <a:lnTo>
                  <a:pt x="297" y="94"/>
                </a:lnTo>
                <a:lnTo>
                  <a:pt x="297" y="97"/>
                </a:lnTo>
                <a:lnTo>
                  <a:pt x="297" y="105"/>
                </a:lnTo>
                <a:lnTo>
                  <a:pt x="310" y="97"/>
                </a:lnTo>
                <a:lnTo>
                  <a:pt x="312" y="97"/>
                </a:lnTo>
                <a:lnTo>
                  <a:pt x="318" y="94"/>
                </a:lnTo>
                <a:lnTo>
                  <a:pt x="324" y="94"/>
                </a:lnTo>
                <a:lnTo>
                  <a:pt x="324" y="96"/>
                </a:lnTo>
                <a:lnTo>
                  <a:pt x="324" y="101"/>
                </a:lnTo>
                <a:lnTo>
                  <a:pt x="324" y="104"/>
                </a:lnTo>
                <a:lnTo>
                  <a:pt x="323" y="105"/>
                </a:lnTo>
                <a:lnTo>
                  <a:pt x="323" y="118"/>
                </a:lnTo>
                <a:lnTo>
                  <a:pt x="323" y="121"/>
                </a:lnTo>
                <a:lnTo>
                  <a:pt x="323" y="131"/>
                </a:lnTo>
                <a:lnTo>
                  <a:pt x="320" y="131"/>
                </a:lnTo>
                <a:lnTo>
                  <a:pt x="320" y="134"/>
                </a:lnTo>
                <a:lnTo>
                  <a:pt x="320" y="137"/>
                </a:lnTo>
                <a:lnTo>
                  <a:pt x="320" y="141"/>
                </a:lnTo>
                <a:lnTo>
                  <a:pt x="320" y="144"/>
                </a:lnTo>
                <a:lnTo>
                  <a:pt x="323" y="144"/>
                </a:lnTo>
                <a:lnTo>
                  <a:pt x="323" y="147"/>
                </a:lnTo>
                <a:lnTo>
                  <a:pt x="323" y="150"/>
                </a:lnTo>
                <a:lnTo>
                  <a:pt x="323" y="155"/>
                </a:lnTo>
                <a:lnTo>
                  <a:pt x="323" y="158"/>
                </a:lnTo>
                <a:lnTo>
                  <a:pt x="323" y="165"/>
                </a:lnTo>
                <a:lnTo>
                  <a:pt x="323" y="171"/>
                </a:lnTo>
                <a:lnTo>
                  <a:pt x="318" y="171"/>
                </a:lnTo>
                <a:lnTo>
                  <a:pt x="313" y="171"/>
                </a:lnTo>
                <a:lnTo>
                  <a:pt x="313" y="184"/>
                </a:lnTo>
                <a:lnTo>
                  <a:pt x="310" y="184"/>
                </a:lnTo>
                <a:lnTo>
                  <a:pt x="310" y="190"/>
                </a:lnTo>
                <a:lnTo>
                  <a:pt x="307" y="190"/>
                </a:lnTo>
                <a:lnTo>
                  <a:pt x="307" y="197"/>
                </a:lnTo>
                <a:lnTo>
                  <a:pt x="305" y="197"/>
                </a:lnTo>
                <a:lnTo>
                  <a:pt x="304" y="197"/>
                </a:lnTo>
                <a:lnTo>
                  <a:pt x="304" y="203"/>
                </a:lnTo>
                <a:lnTo>
                  <a:pt x="297" y="203"/>
                </a:lnTo>
                <a:lnTo>
                  <a:pt x="296" y="203"/>
                </a:lnTo>
                <a:lnTo>
                  <a:pt x="294" y="203"/>
                </a:lnTo>
                <a:lnTo>
                  <a:pt x="294" y="209"/>
                </a:lnTo>
                <a:lnTo>
                  <a:pt x="289" y="209"/>
                </a:lnTo>
                <a:lnTo>
                  <a:pt x="288" y="209"/>
                </a:lnTo>
                <a:lnTo>
                  <a:pt x="288" y="222"/>
                </a:lnTo>
                <a:lnTo>
                  <a:pt x="281" y="222"/>
                </a:lnTo>
                <a:lnTo>
                  <a:pt x="281" y="228"/>
                </a:lnTo>
                <a:lnTo>
                  <a:pt x="275" y="228"/>
                </a:lnTo>
                <a:lnTo>
                  <a:pt x="275" y="235"/>
                </a:lnTo>
                <a:lnTo>
                  <a:pt x="272" y="235"/>
                </a:lnTo>
                <a:lnTo>
                  <a:pt x="272" y="241"/>
                </a:lnTo>
                <a:lnTo>
                  <a:pt x="272" y="248"/>
                </a:lnTo>
                <a:lnTo>
                  <a:pt x="265" y="248"/>
                </a:lnTo>
                <a:lnTo>
                  <a:pt x="260" y="248"/>
                </a:lnTo>
                <a:lnTo>
                  <a:pt x="259" y="248"/>
                </a:lnTo>
                <a:lnTo>
                  <a:pt x="257" y="248"/>
                </a:lnTo>
                <a:lnTo>
                  <a:pt x="256" y="248"/>
                </a:lnTo>
                <a:lnTo>
                  <a:pt x="254" y="248"/>
                </a:lnTo>
                <a:lnTo>
                  <a:pt x="252" y="248"/>
                </a:lnTo>
                <a:lnTo>
                  <a:pt x="251" y="248"/>
                </a:lnTo>
                <a:lnTo>
                  <a:pt x="249" y="248"/>
                </a:lnTo>
                <a:lnTo>
                  <a:pt x="248" y="248"/>
                </a:lnTo>
                <a:lnTo>
                  <a:pt x="246" y="248"/>
                </a:lnTo>
                <a:lnTo>
                  <a:pt x="244" y="248"/>
                </a:lnTo>
                <a:lnTo>
                  <a:pt x="243" y="248"/>
                </a:lnTo>
                <a:lnTo>
                  <a:pt x="241" y="248"/>
                </a:lnTo>
                <a:lnTo>
                  <a:pt x="240" y="248"/>
                </a:lnTo>
                <a:lnTo>
                  <a:pt x="238" y="248"/>
                </a:lnTo>
                <a:lnTo>
                  <a:pt x="236" y="248"/>
                </a:lnTo>
                <a:lnTo>
                  <a:pt x="235" y="248"/>
                </a:lnTo>
                <a:lnTo>
                  <a:pt x="233" y="248"/>
                </a:lnTo>
                <a:lnTo>
                  <a:pt x="232" y="248"/>
                </a:lnTo>
                <a:lnTo>
                  <a:pt x="230" y="248"/>
                </a:lnTo>
                <a:lnTo>
                  <a:pt x="228" y="248"/>
                </a:lnTo>
                <a:lnTo>
                  <a:pt x="227" y="248"/>
                </a:lnTo>
                <a:lnTo>
                  <a:pt x="225" y="248"/>
                </a:lnTo>
                <a:lnTo>
                  <a:pt x="224" y="248"/>
                </a:lnTo>
                <a:lnTo>
                  <a:pt x="222" y="248"/>
                </a:lnTo>
                <a:lnTo>
                  <a:pt x="220" y="248"/>
                </a:lnTo>
                <a:lnTo>
                  <a:pt x="219" y="248"/>
                </a:lnTo>
                <a:lnTo>
                  <a:pt x="217" y="248"/>
                </a:lnTo>
                <a:lnTo>
                  <a:pt x="216" y="248"/>
                </a:lnTo>
                <a:lnTo>
                  <a:pt x="214" y="248"/>
                </a:lnTo>
                <a:lnTo>
                  <a:pt x="212" y="248"/>
                </a:lnTo>
                <a:lnTo>
                  <a:pt x="211" y="248"/>
                </a:lnTo>
                <a:lnTo>
                  <a:pt x="209" y="248"/>
                </a:lnTo>
                <a:lnTo>
                  <a:pt x="208" y="248"/>
                </a:lnTo>
                <a:lnTo>
                  <a:pt x="206" y="248"/>
                </a:lnTo>
                <a:lnTo>
                  <a:pt x="204" y="248"/>
                </a:lnTo>
                <a:lnTo>
                  <a:pt x="203" y="248"/>
                </a:lnTo>
                <a:lnTo>
                  <a:pt x="201" y="248"/>
                </a:lnTo>
                <a:lnTo>
                  <a:pt x="200" y="248"/>
                </a:lnTo>
                <a:lnTo>
                  <a:pt x="198" y="248"/>
                </a:lnTo>
                <a:lnTo>
                  <a:pt x="196" y="248"/>
                </a:lnTo>
                <a:lnTo>
                  <a:pt x="195" y="248"/>
                </a:lnTo>
                <a:lnTo>
                  <a:pt x="193" y="248"/>
                </a:lnTo>
                <a:lnTo>
                  <a:pt x="192" y="248"/>
                </a:lnTo>
                <a:lnTo>
                  <a:pt x="190" y="248"/>
                </a:lnTo>
                <a:lnTo>
                  <a:pt x="188" y="248"/>
                </a:lnTo>
                <a:lnTo>
                  <a:pt x="187" y="248"/>
                </a:lnTo>
                <a:lnTo>
                  <a:pt x="185" y="248"/>
                </a:lnTo>
                <a:lnTo>
                  <a:pt x="184" y="248"/>
                </a:lnTo>
                <a:lnTo>
                  <a:pt x="182" y="248"/>
                </a:lnTo>
                <a:lnTo>
                  <a:pt x="180" y="248"/>
                </a:lnTo>
                <a:lnTo>
                  <a:pt x="179" y="248"/>
                </a:lnTo>
                <a:lnTo>
                  <a:pt x="177" y="248"/>
                </a:lnTo>
                <a:lnTo>
                  <a:pt x="176" y="248"/>
                </a:lnTo>
                <a:lnTo>
                  <a:pt x="174" y="248"/>
                </a:lnTo>
                <a:lnTo>
                  <a:pt x="172" y="248"/>
                </a:lnTo>
                <a:lnTo>
                  <a:pt x="171" y="248"/>
                </a:lnTo>
                <a:lnTo>
                  <a:pt x="169" y="248"/>
                </a:lnTo>
                <a:lnTo>
                  <a:pt x="168" y="248"/>
                </a:lnTo>
                <a:lnTo>
                  <a:pt x="166" y="248"/>
                </a:lnTo>
                <a:lnTo>
                  <a:pt x="164" y="248"/>
                </a:lnTo>
                <a:lnTo>
                  <a:pt x="163" y="248"/>
                </a:lnTo>
                <a:lnTo>
                  <a:pt x="161" y="248"/>
                </a:lnTo>
                <a:lnTo>
                  <a:pt x="160" y="248"/>
                </a:lnTo>
                <a:lnTo>
                  <a:pt x="158" y="248"/>
                </a:lnTo>
                <a:lnTo>
                  <a:pt x="156" y="248"/>
                </a:lnTo>
                <a:lnTo>
                  <a:pt x="155" y="248"/>
                </a:lnTo>
                <a:lnTo>
                  <a:pt x="153" y="248"/>
                </a:lnTo>
                <a:lnTo>
                  <a:pt x="152" y="248"/>
                </a:lnTo>
                <a:lnTo>
                  <a:pt x="150" y="248"/>
                </a:lnTo>
                <a:lnTo>
                  <a:pt x="148" y="248"/>
                </a:lnTo>
                <a:lnTo>
                  <a:pt x="147" y="248"/>
                </a:lnTo>
                <a:lnTo>
                  <a:pt x="145" y="248"/>
                </a:lnTo>
                <a:lnTo>
                  <a:pt x="144" y="248"/>
                </a:lnTo>
                <a:lnTo>
                  <a:pt x="142" y="248"/>
                </a:lnTo>
                <a:lnTo>
                  <a:pt x="140" y="248"/>
                </a:lnTo>
                <a:lnTo>
                  <a:pt x="139" y="248"/>
                </a:lnTo>
                <a:lnTo>
                  <a:pt x="137" y="248"/>
                </a:lnTo>
                <a:lnTo>
                  <a:pt x="136" y="248"/>
                </a:lnTo>
                <a:lnTo>
                  <a:pt x="134" y="248"/>
                </a:lnTo>
                <a:lnTo>
                  <a:pt x="132" y="248"/>
                </a:lnTo>
                <a:lnTo>
                  <a:pt x="131" y="248"/>
                </a:lnTo>
                <a:lnTo>
                  <a:pt x="129" y="248"/>
                </a:lnTo>
                <a:lnTo>
                  <a:pt x="128" y="248"/>
                </a:lnTo>
                <a:lnTo>
                  <a:pt x="126" y="248"/>
                </a:lnTo>
                <a:lnTo>
                  <a:pt x="124" y="248"/>
                </a:lnTo>
                <a:lnTo>
                  <a:pt x="123" y="248"/>
                </a:lnTo>
                <a:lnTo>
                  <a:pt x="121" y="248"/>
                </a:lnTo>
                <a:lnTo>
                  <a:pt x="120" y="248"/>
                </a:lnTo>
                <a:lnTo>
                  <a:pt x="118" y="248"/>
                </a:lnTo>
                <a:lnTo>
                  <a:pt x="116" y="248"/>
                </a:lnTo>
                <a:lnTo>
                  <a:pt x="115" y="248"/>
                </a:lnTo>
                <a:lnTo>
                  <a:pt x="113" y="248"/>
                </a:lnTo>
                <a:lnTo>
                  <a:pt x="112" y="248"/>
                </a:lnTo>
                <a:lnTo>
                  <a:pt x="110" y="248"/>
                </a:lnTo>
                <a:lnTo>
                  <a:pt x="108" y="248"/>
                </a:lnTo>
                <a:lnTo>
                  <a:pt x="107" y="248"/>
                </a:lnTo>
                <a:lnTo>
                  <a:pt x="105" y="248"/>
                </a:lnTo>
                <a:lnTo>
                  <a:pt x="104" y="248"/>
                </a:lnTo>
                <a:lnTo>
                  <a:pt x="102" y="248"/>
                </a:lnTo>
                <a:lnTo>
                  <a:pt x="100" y="248"/>
                </a:lnTo>
                <a:lnTo>
                  <a:pt x="99" y="248"/>
                </a:lnTo>
                <a:lnTo>
                  <a:pt x="97" y="248"/>
                </a:lnTo>
                <a:lnTo>
                  <a:pt x="96" y="248"/>
                </a:lnTo>
                <a:lnTo>
                  <a:pt x="94" y="248"/>
                </a:lnTo>
                <a:lnTo>
                  <a:pt x="92" y="248"/>
                </a:lnTo>
                <a:lnTo>
                  <a:pt x="91" y="248"/>
                </a:lnTo>
                <a:lnTo>
                  <a:pt x="89" y="248"/>
                </a:lnTo>
                <a:lnTo>
                  <a:pt x="88" y="248"/>
                </a:lnTo>
                <a:lnTo>
                  <a:pt x="86" y="248"/>
                </a:lnTo>
                <a:lnTo>
                  <a:pt x="84" y="248"/>
                </a:lnTo>
                <a:lnTo>
                  <a:pt x="83" y="248"/>
                </a:lnTo>
                <a:lnTo>
                  <a:pt x="83" y="246"/>
                </a:lnTo>
                <a:lnTo>
                  <a:pt x="81" y="246"/>
                </a:lnTo>
                <a:lnTo>
                  <a:pt x="80" y="246"/>
                </a:lnTo>
                <a:lnTo>
                  <a:pt x="78" y="246"/>
                </a:lnTo>
                <a:lnTo>
                  <a:pt x="76" y="246"/>
                </a:lnTo>
                <a:lnTo>
                  <a:pt x="75" y="246"/>
                </a:lnTo>
                <a:lnTo>
                  <a:pt x="73" y="246"/>
                </a:lnTo>
                <a:lnTo>
                  <a:pt x="72" y="246"/>
                </a:lnTo>
                <a:lnTo>
                  <a:pt x="70" y="246"/>
                </a:lnTo>
                <a:lnTo>
                  <a:pt x="70" y="248"/>
                </a:lnTo>
                <a:lnTo>
                  <a:pt x="68" y="248"/>
                </a:lnTo>
                <a:lnTo>
                  <a:pt x="67" y="248"/>
                </a:lnTo>
                <a:lnTo>
                  <a:pt x="65" y="248"/>
                </a:lnTo>
                <a:lnTo>
                  <a:pt x="64" y="248"/>
                </a:lnTo>
                <a:lnTo>
                  <a:pt x="62" y="248"/>
                </a:lnTo>
                <a:lnTo>
                  <a:pt x="60" y="248"/>
                </a:lnTo>
                <a:lnTo>
                  <a:pt x="59" y="248"/>
                </a:lnTo>
                <a:lnTo>
                  <a:pt x="57" y="248"/>
                </a:lnTo>
                <a:lnTo>
                  <a:pt x="56" y="248"/>
                </a:lnTo>
                <a:lnTo>
                  <a:pt x="54" y="248"/>
                </a:lnTo>
                <a:lnTo>
                  <a:pt x="52" y="248"/>
                </a:lnTo>
                <a:lnTo>
                  <a:pt x="51" y="248"/>
                </a:lnTo>
                <a:lnTo>
                  <a:pt x="49" y="248"/>
                </a:lnTo>
                <a:lnTo>
                  <a:pt x="48" y="248"/>
                </a:lnTo>
                <a:lnTo>
                  <a:pt x="46" y="248"/>
                </a:lnTo>
                <a:lnTo>
                  <a:pt x="44" y="248"/>
                </a:lnTo>
                <a:lnTo>
                  <a:pt x="43" y="248"/>
                </a:lnTo>
                <a:lnTo>
                  <a:pt x="41" y="248"/>
                </a:lnTo>
                <a:lnTo>
                  <a:pt x="40" y="248"/>
                </a:lnTo>
                <a:lnTo>
                  <a:pt x="38" y="248"/>
                </a:lnTo>
                <a:lnTo>
                  <a:pt x="36" y="248"/>
                </a:lnTo>
                <a:lnTo>
                  <a:pt x="35" y="248"/>
                </a:lnTo>
                <a:lnTo>
                  <a:pt x="33" y="248"/>
                </a:lnTo>
                <a:lnTo>
                  <a:pt x="33" y="246"/>
                </a:lnTo>
                <a:lnTo>
                  <a:pt x="32" y="246"/>
                </a:lnTo>
                <a:lnTo>
                  <a:pt x="30" y="246"/>
                </a:lnTo>
                <a:lnTo>
                  <a:pt x="28" y="246"/>
                </a:lnTo>
                <a:lnTo>
                  <a:pt x="27" y="246"/>
                </a:lnTo>
                <a:lnTo>
                  <a:pt x="25" y="246"/>
                </a:lnTo>
                <a:lnTo>
                  <a:pt x="24" y="246"/>
                </a:lnTo>
                <a:lnTo>
                  <a:pt x="22" y="246"/>
                </a:lnTo>
                <a:lnTo>
                  <a:pt x="22" y="248"/>
                </a:lnTo>
                <a:lnTo>
                  <a:pt x="20" y="248"/>
                </a:lnTo>
                <a:lnTo>
                  <a:pt x="19" y="248"/>
                </a:lnTo>
                <a:lnTo>
                  <a:pt x="17" y="248"/>
                </a:lnTo>
                <a:lnTo>
                  <a:pt x="16" y="248"/>
                </a:lnTo>
                <a:lnTo>
                  <a:pt x="14" y="248"/>
                </a:lnTo>
                <a:lnTo>
                  <a:pt x="0" y="248"/>
                </a:lnTo>
                <a:lnTo>
                  <a:pt x="0" y="235"/>
                </a:lnTo>
                <a:lnTo>
                  <a:pt x="0" y="228"/>
                </a:lnTo>
                <a:lnTo>
                  <a:pt x="0" y="222"/>
                </a:lnTo>
                <a:lnTo>
                  <a:pt x="0" y="211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69"/>
                </a:lnTo>
                <a:lnTo>
                  <a:pt x="0" y="158"/>
                </a:lnTo>
                <a:lnTo>
                  <a:pt x="0" y="157"/>
                </a:lnTo>
                <a:lnTo>
                  <a:pt x="0" y="144"/>
                </a:lnTo>
                <a:lnTo>
                  <a:pt x="0" y="142"/>
                </a:lnTo>
                <a:lnTo>
                  <a:pt x="0" y="131"/>
                </a:lnTo>
                <a:lnTo>
                  <a:pt x="0" y="126"/>
                </a:lnTo>
                <a:lnTo>
                  <a:pt x="0" y="118"/>
                </a:lnTo>
                <a:lnTo>
                  <a:pt x="0" y="105"/>
                </a:lnTo>
                <a:lnTo>
                  <a:pt x="0" y="101"/>
                </a:lnTo>
                <a:lnTo>
                  <a:pt x="0" y="97"/>
                </a:lnTo>
                <a:lnTo>
                  <a:pt x="0" y="96"/>
                </a:lnTo>
                <a:lnTo>
                  <a:pt x="0" y="93"/>
                </a:lnTo>
                <a:lnTo>
                  <a:pt x="0" y="78"/>
                </a:lnTo>
                <a:lnTo>
                  <a:pt x="0" y="67"/>
                </a:lnTo>
                <a:lnTo>
                  <a:pt x="0" y="64"/>
                </a:lnTo>
                <a:lnTo>
                  <a:pt x="0" y="57"/>
                </a:lnTo>
                <a:lnTo>
                  <a:pt x="0" y="54"/>
                </a:lnTo>
                <a:lnTo>
                  <a:pt x="0" y="53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29"/>
                </a:lnTo>
                <a:lnTo>
                  <a:pt x="0" y="16"/>
                </a:lnTo>
                <a:lnTo>
                  <a:pt x="0" y="14"/>
                </a:lnTo>
                <a:lnTo>
                  <a:pt x="12" y="14"/>
                </a:lnTo>
                <a:lnTo>
                  <a:pt x="20" y="14"/>
                </a:lnTo>
                <a:lnTo>
                  <a:pt x="24" y="14"/>
                </a:lnTo>
                <a:lnTo>
                  <a:pt x="25" y="14"/>
                </a:lnTo>
                <a:lnTo>
                  <a:pt x="38" y="14"/>
                </a:lnTo>
                <a:lnTo>
                  <a:pt x="51" y="14"/>
                </a:lnTo>
                <a:lnTo>
                  <a:pt x="52" y="14"/>
                </a:lnTo>
                <a:lnTo>
                  <a:pt x="56" y="14"/>
                </a:lnTo>
                <a:lnTo>
                  <a:pt x="65" y="14"/>
                </a:lnTo>
                <a:lnTo>
                  <a:pt x="78" y="14"/>
                </a:lnTo>
                <a:lnTo>
                  <a:pt x="86" y="14"/>
                </a:lnTo>
                <a:lnTo>
                  <a:pt x="91" y="14"/>
                </a:lnTo>
                <a:lnTo>
                  <a:pt x="104" y="14"/>
                </a:lnTo>
                <a:lnTo>
                  <a:pt x="116" y="14"/>
                </a:lnTo>
                <a:lnTo>
                  <a:pt x="129" y="14"/>
                </a:lnTo>
                <a:lnTo>
                  <a:pt x="132" y="14"/>
                </a:lnTo>
                <a:lnTo>
                  <a:pt x="142" y="14"/>
                </a:lnTo>
                <a:lnTo>
                  <a:pt x="155" y="14"/>
                </a:lnTo>
                <a:lnTo>
                  <a:pt x="155" y="8"/>
                </a:lnTo>
                <a:lnTo>
                  <a:pt x="158" y="8"/>
                </a:lnTo>
                <a:lnTo>
                  <a:pt x="168" y="8"/>
                </a:lnTo>
                <a:lnTo>
                  <a:pt x="172" y="8"/>
                </a:lnTo>
                <a:lnTo>
                  <a:pt x="180" y="8"/>
                </a:lnTo>
                <a:lnTo>
                  <a:pt x="180" y="6"/>
                </a:lnTo>
                <a:lnTo>
                  <a:pt x="182" y="6"/>
                </a:lnTo>
                <a:lnTo>
                  <a:pt x="184" y="6"/>
                </a:lnTo>
                <a:lnTo>
                  <a:pt x="187" y="6"/>
                </a:lnTo>
                <a:lnTo>
                  <a:pt x="206" y="6"/>
                </a:lnTo>
                <a:lnTo>
                  <a:pt x="208" y="6"/>
                </a:lnTo>
                <a:lnTo>
                  <a:pt x="208" y="5"/>
                </a:lnTo>
                <a:lnTo>
                  <a:pt x="209" y="5"/>
                </a:lnTo>
                <a:lnTo>
                  <a:pt x="214" y="5"/>
                </a:lnTo>
                <a:lnTo>
                  <a:pt x="217" y="5"/>
                </a:lnTo>
                <a:lnTo>
                  <a:pt x="220" y="5"/>
                </a:lnTo>
                <a:lnTo>
                  <a:pt x="227" y="5"/>
                </a:lnTo>
                <a:lnTo>
                  <a:pt x="230" y="5"/>
                </a:lnTo>
                <a:lnTo>
                  <a:pt x="235" y="5"/>
                </a:lnTo>
                <a:lnTo>
                  <a:pt x="238" y="5"/>
                </a:lnTo>
                <a:lnTo>
                  <a:pt x="240" y="5"/>
                </a:lnTo>
                <a:lnTo>
                  <a:pt x="243" y="5"/>
                </a:lnTo>
                <a:lnTo>
                  <a:pt x="244" y="5"/>
                </a:lnTo>
                <a:lnTo>
                  <a:pt x="246" y="5"/>
                </a:lnTo>
                <a:lnTo>
                  <a:pt x="246" y="3"/>
                </a:lnTo>
                <a:lnTo>
                  <a:pt x="251" y="3"/>
                </a:lnTo>
                <a:lnTo>
                  <a:pt x="252" y="3"/>
                </a:lnTo>
                <a:lnTo>
                  <a:pt x="259" y="3"/>
                </a:lnTo>
                <a:lnTo>
                  <a:pt x="259" y="1"/>
                </a:lnTo>
                <a:lnTo>
                  <a:pt x="265" y="1"/>
                </a:lnTo>
                <a:lnTo>
                  <a:pt x="270" y="1"/>
                </a:lnTo>
                <a:lnTo>
                  <a:pt x="272" y="1"/>
                </a:lnTo>
                <a:lnTo>
                  <a:pt x="272" y="0"/>
                </a:lnTo>
                <a:lnTo>
                  <a:pt x="280" y="0"/>
                </a:lnTo>
                <a:lnTo>
                  <a:pt x="281" y="0"/>
                </a:lnTo>
                <a:lnTo>
                  <a:pt x="283" y="0"/>
                </a:lnTo>
                <a:lnTo>
                  <a:pt x="284" y="0"/>
                </a:lnTo>
                <a:lnTo>
                  <a:pt x="289" y="1"/>
                </a:lnTo>
                <a:lnTo>
                  <a:pt x="291" y="0"/>
                </a:lnTo>
                <a:lnTo>
                  <a:pt x="291" y="1"/>
                </a:lnTo>
                <a:lnTo>
                  <a:pt x="291" y="3"/>
                </a:lnTo>
                <a:lnTo>
                  <a:pt x="291" y="6"/>
                </a:lnTo>
                <a:lnTo>
                  <a:pt x="291" y="8"/>
                </a:lnTo>
                <a:lnTo>
                  <a:pt x="291" y="9"/>
                </a:lnTo>
                <a:lnTo>
                  <a:pt x="291" y="11"/>
                </a:lnTo>
                <a:lnTo>
                  <a:pt x="291" y="13"/>
                </a:lnTo>
                <a:lnTo>
                  <a:pt x="291" y="16"/>
                </a:lnTo>
                <a:lnTo>
                  <a:pt x="292" y="16"/>
                </a:lnTo>
                <a:lnTo>
                  <a:pt x="294" y="16"/>
                </a:lnTo>
                <a:lnTo>
                  <a:pt x="294" y="21"/>
                </a:lnTo>
                <a:lnTo>
                  <a:pt x="294" y="24"/>
                </a:lnTo>
                <a:lnTo>
                  <a:pt x="294" y="25"/>
                </a:lnTo>
                <a:lnTo>
                  <a:pt x="294" y="29"/>
                </a:lnTo>
                <a:lnTo>
                  <a:pt x="294" y="30"/>
                </a:lnTo>
                <a:lnTo>
                  <a:pt x="294" y="32"/>
                </a:lnTo>
                <a:lnTo>
                  <a:pt x="294" y="41"/>
                </a:lnTo>
                <a:lnTo>
                  <a:pt x="294" y="54"/>
                </a:lnTo>
                <a:lnTo>
                  <a:pt x="292" y="54"/>
                </a:lnTo>
                <a:lnTo>
                  <a:pt x="291" y="54"/>
                </a:lnTo>
                <a:lnTo>
                  <a:pt x="291" y="56"/>
                </a:lnTo>
                <a:lnTo>
                  <a:pt x="291" y="57"/>
                </a:lnTo>
                <a:lnTo>
                  <a:pt x="291" y="65"/>
                </a:lnTo>
                <a:lnTo>
                  <a:pt x="291" y="67"/>
                </a:lnTo>
                <a:lnTo>
                  <a:pt x="291" y="80"/>
                </a:lnTo>
                <a:lnTo>
                  <a:pt x="291" y="89"/>
                </a:lnTo>
                <a:close/>
              </a:path>
            </a:pathLst>
          </a:custGeom>
          <a:solidFill>
            <a:srgbClr val="6FB0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8"/>
          <p:cNvSpPr>
            <a:spLocks/>
          </p:cNvSpPr>
          <p:nvPr/>
        </p:nvSpPr>
        <p:spPr bwMode="auto">
          <a:xfrm>
            <a:off x="3997326" y="5491163"/>
            <a:ext cx="615950" cy="288925"/>
          </a:xfrm>
          <a:custGeom>
            <a:avLst/>
            <a:gdLst/>
            <a:ahLst/>
            <a:cxnLst>
              <a:cxn ang="0">
                <a:pos x="212" y="2"/>
              </a:cxn>
              <a:cxn ang="0">
                <a:pos x="221" y="2"/>
              </a:cxn>
              <a:cxn ang="0">
                <a:pos x="231" y="2"/>
              </a:cxn>
              <a:cxn ang="0">
                <a:pos x="240" y="2"/>
              </a:cxn>
              <a:cxn ang="0">
                <a:pos x="268" y="2"/>
              </a:cxn>
              <a:cxn ang="0">
                <a:pos x="296" y="5"/>
              </a:cxn>
              <a:cxn ang="0">
                <a:pos x="309" y="3"/>
              </a:cxn>
              <a:cxn ang="0">
                <a:pos x="351" y="2"/>
              </a:cxn>
              <a:cxn ang="0">
                <a:pos x="384" y="2"/>
              </a:cxn>
              <a:cxn ang="0">
                <a:pos x="388" y="19"/>
              </a:cxn>
              <a:cxn ang="0">
                <a:pos x="388" y="40"/>
              </a:cxn>
              <a:cxn ang="0">
                <a:pos x="388" y="69"/>
              </a:cxn>
              <a:cxn ang="0">
                <a:pos x="388" y="78"/>
              </a:cxn>
              <a:cxn ang="0">
                <a:pos x="388" y="88"/>
              </a:cxn>
              <a:cxn ang="0">
                <a:pos x="388" y="98"/>
              </a:cxn>
              <a:cxn ang="0">
                <a:pos x="388" y="107"/>
              </a:cxn>
              <a:cxn ang="0">
                <a:pos x="388" y="117"/>
              </a:cxn>
              <a:cxn ang="0">
                <a:pos x="388" y="126"/>
              </a:cxn>
              <a:cxn ang="0">
                <a:pos x="362" y="155"/>
              </a:cxn>
              <a:cxn ang="0">
                <a:pos x="284" y="157"/>
              </a:cxn>
              <a:cxn ang="0">
                <a:pos x="232" y="157"/>
              </a:cxn>
              <a:cxn ang="0">
                <a:pos x="215" y="157"/>
              </a:cxn>
              <a:cxn ang="0">
                <a:pos x="194" y="157"/>
              </a:cxn>
              <a:cxn ang="0">
                <a:pos x="184" y="157"/>
              </a:cxn>
              <a:cxn ang="0">
                <a:pos x="175" y="157"/>
              </a:cxn>
              <a:cxn ang="0">
                <a:pos x="165" y="157"/>
              </a:cxn>
              <a:cxn ang="0">
                <a:pos x="149" y="157"/>
              </a:cxn>
              <a:cxn ang="0">
                <a:pos x="98" y="155"/>
              </a:cxn>
              <a:cxn ang="0">
                <a:pos x="87" y="160"/>
              </a:cxn>
              <a:cxn ang="0">
                <a:pos x="84" y="171"/>
              </a:cxn>
              <a:cxn ang="0">
                <a:pos x="79" y="182"/>
              </a:cxn>
              <a:cxn ang="0">
                <a:pos x="39" y="155"/>
              </a:cxn>
              <a:cxn ang="0">
                <a:pos x="0" y="139"/>
              </a:cxn>
              <a:cxn ang="0">
                <a:pos x="0" y="130"/>
              </a:cxn>
              <a:cxn ang="0">
                <a:pos x="0" y="120"/>
              </a:cxn>
              <a:cxn ang="0">
                <a:pos x="0" y="85"/>
              </a:cxn>
              <a:cxn ang="0">
                <a:pos x="0" y="70"/>
              </a:cxn>
              <a:cxn ang="0">
                <a:pos x="0" y="61"/>
              </a:cxn>
              <a:cxn ang="0">
                <a:pos x="0" y="51"/>
              </a:cxn>
              <a:cxn ang="0">
                <a:pos x="0" y="42"/>
              </a:cxn>
              <a:cxn ang="0">
                <a:pos x="0" y="32"/>
              </a:cxn>
              <a:cxn ang="0">
                <a:pos x="2" y="2"/>
              </a:cxn>
              <a:cxn ang="0">
                <a:pos x="53" y="2"/>
              </a:cxn>
              <a:cxn ang="0">
                <a:pos x="63" y="2"/>
              </a:cxn>
              <a:cxn ang="0">
                <a:pos x="72" y="2"/>
              </a:cxn>
              <a:cxn ang="0">
                <a:pos x="82" y="2"/>
              </a:cxn>
              <a:cxn ang="0">
                <a:pos x="101" y="2"/>
              </a:cxn>
              <a:cxn ang="0">
                <a:pos x="124" y="2"/>
              </a:cxn>
              <a:cxn ang="0">
                <a:pos x="133" y="2"/>
              </a:cxn>
              <a:cxn ang="0">
                <a:pos x="148" y="2"/>
              </a:cxn>
              <a:cxn ang="0">
                <a:pos x="157" y="2"/>
              </a:cxn>
              <a:cxn ang="0">
                <a:pos x="167" y="2"/>
              </a:cxn>
              <a:cxn ang="0">
                <a:pos x="178" y="2"/>
              </a:cxn>
              <a:cxn ang="0">
                <a:pos x="188" y="2"/>
              </a:cxn>
              <a:cxn ang="0">
                <a:pos x="197" y="2"/>
              </a:cxn>
            </a:cxnLst>
            <a:rect l="0" t="0" r="r" b="b"/>
            <a:pathLst>
              <a:path w="388" h="182">
                <a:moveTo>
                  <a:pt x="204" y="2"/>
                </a:moveTo>
                <a:lnTo>
                  <a:pt x="205" y="2"/>
                </a:lnTo>
                <a:lnTo>
                  <a:pt x="207" y="2"/>
                </a:lnTo>
                <a:lnTo>
                  <a:pt x="208" y="2"/>
                </a:lnTo>
                <a:lnTo>
                  <a:pt x="210" y="2"/>
                </a:lnTo>
                <a:lnTo>
                  <a:pt x="212" y="2"/>
                </a:lnTo>
                <a:lnTo>
                  <a:pt x="213" y="2"/>
                </a:lnTo>
                <a:lnTo>
                  <a:pt x="215" y="2"/>
                </a:lnTo>
                <a:lnTo>
                  <a:pt x="216" y="2"/>
                </a:lnTo>
                <a:lnTo>
                  <a:pt x="218" y="2"/>
                </a:lnTo>
                <a:lnTo>
                  <a:pt x="220" y="2"/>
                </a:lnTo>
                <a:lnTo>
                  <a:pt x="221" y="2"/>
                </a:lnTo>
                <a:lnTo>
                  <a:pt x="223" y="2"/>
                </a:lnTo>
                <a:lnTo>
                  <a:pt x="224" y="2"/>
                </a:lnTo>
                <a:lnTo>
                  <a:pt x="226" y="2"/>
                </a:lnTo>
                <a:lnTo>
                  <a:pt x="228" y="2"/>
                </a:lnTo>
                <a:lnTo>
                  <a:pt x="229" y="2"/>
                </a:lnTo>
                <a:lnTo>
                  <a:pt x="231" y="2"/>
                </a:lnTo>
                <a:lnTo>
                  <a:pt x="232" y="2"/>
                </a:lnTo>
                <a:lnTo>
                  <a:pt x="234" y="2"/>
                </a:lnTo>
                <a:lnTo>
                  <a:pt x="236" y="2"/>
                </a:lnTo>
                <a:lnTo>
                  <a:pt x="237" y="2"/>
                </a:lnTo>
                <a:lnTo>
                  <a:pt x="239" y="2"/>
                </a:lnTo>
                <a:lnTo>
                  <a:pt x="240" y="2"/>
                </a:lnTo>
                <a:lnTo>
                  <a:pt x="242" y="2"/>
                </a:lnTo>
                <a:lnTo>
                  <a:pt x="244" y="2"/>
                </a:lnTo>
                <a:lnTo>
                  <a:pt x="245" y="2"/>
                </a:lnTo>
                <a:lnTo>
                  <a:pt x="255" y="2"/>
                </a:lnTo>
                <a:lnTo>
                  <a:pt x="258" y="2"/>
                </a:lnTo>
                <a:lnTo>
                  <a:pt x="268" y="2"/>
                </a:lnTo>
                <a:lnTo>
                  <a:pt x="271" y="2"/>
                </a:lnTo>
                <a:lnTo>
                  <a:pt x="280" y="2"/>
                </a:lnTo>
                <a:lnTo>
                  <a:pt x="284" y="2"/>
                </a:lnTo>
                <a:lnTo>
                  <a:pt x="293" y="2"/>
                </a:lnTo>
                <a:lnTo>
                  <a:pt x="296" y="2"/>
                </a:lnTo>
                <a:lnTo>
                  <a:pt x="296" y="5"/>
                </a:lnTo>
                <a:lnTo>
                  <a:pt x="296" y="6"/>
                </a:lnTo>
                <a:lnTo>
                  <a:pt x="296" y="8"/>
                </a:lnTo>
                <a:lnTo>
                  <a:pt x="309" y="8"/>
                </a:lnTo>
                <a:lnTo>
                  <a:pt x="309" y="6"/>
                </a:lnTo>
                <a:lnTo>
                  <a:pt x="309" y="5"/>
                </a:lnTo>
                <a:lnTo>
                  <a:pt x="309" y="3"/>
                </a:lnTo>
                <a:lnTo>
                  <a:pt x="309" y="2"/>
                </a:lnTo>
                <a:lnTo>
                  <a:pt x="319" y="2"/>
                </a:lnTo>
                <a:lnTo>
                  <a:pt x="336" y="2"/>
                </a:lnTo>
                <a:lnTo>
                  <a:pt x="346" y="2"/>
                </a:lnTo>
                <a:lnTo>
                  <a:pt x="349" y="2"/>
                </a:lnTo>
                <a:lnTo>
                  <a:pt x="351" y="2"/>
                </a:lnTo>
                <a:lnTo>
                  <a:pt x="365" y="2"/>
                </a:lnTo>
                <a:lnTo>
                  <a:pt x="368" y="2"/>
                </a:lnTo>
                <a:lnTo>
                  <a:pt x="372" y="2"/>
                </a:lnTo>
                <a:lnTo>
                  <a:pt x="375" y="2"/>
                </a:lnTo>
                <a:lnTo>
                  <a:pt x="381" y="2"/>
                </a:lnTo>
                <a:lnTo>
                  <a:pt x="384" y="2"/>
                </a:lnTo>
                <a:lnTo>
                  <a:pt x="386" y="2"/>
                </a:lnTo>
                <a:lnTo>
                  <a:pt x="388" y="2"/>
                </a:lnTo>
                <a:lnTo>
                  <a:pt x="388" y="14"/>
                </a:lnTo>
                <a:lnTo>
                  <a:pt x="388" y="16"/>
                </a:lnTo>
                <a:lnTo>
                  <a:pt x="388" y="18"/>
                </a:lnTo>
                <a:lnTo>
                  <a:pt x="388" y="19"/>
                </a:lnTo>
                <a:lnTo>
                  <a:pt x="388" y="21"/>
                </a:lnTo>
                <a:lnTo>
                  <a:pt x="388" y="22"/>
                </a:lnTo>
                <a:lnTo>
                  <a:pt x="388" y="24"/>
                </a:lnTo>
                <a:lnTo>
                  <a:pt x="388" y="27"/>
                </a:lnTo>
                <a:lnTo>
                  <a:pt x="388" y="29"/>
                </a:lnTo>
                <a:lnTo>
                  <a:pt x="388" y="40"/>
                </a:lnTo>
                <a:lnTo>
                  <a:pt x="388" y="42"/>
                </a:lnTo>
                <a:lnTo>
                  <a:pt x="388" y="45"/>
                </a:lnTo>
                <a:lnTo>
                  <a:pt x="388" y="59"/>
                </a:lnTo>
                <a:lnTo>
                  <a:pt x="388" y="66"/>
                </a:lnTo>
                <a:lnTo>
                  <a:pt x="388" y="67"/>
                </a:lnTo>
                <a:lnTo>
                  <a:pt x="388" y="69"/>
                </a:lnTo>
                <a:lnTo>
                  <a:pt x="388" y="70"/>
                </a:lnTo>
                <a:lnTo>
                  <a:pt x="388" y="72"/>
                </a:lnTo>
                <a:lnTo>
                  <a:pt x="388" y="74"/>
                </a:lnTo>
                <a:lnTo>
                  <a:pt x="388" y="75"/>
                </a:lnTo>
                <a:lnTo>
                  <a:pt x="388" y="77"/>
                </a:lnTo>
                <a:lnTo>
                  <a:pt x="388" y="78"/>
                </a:lnTo>
                <a:lnTo>
                  <a:pt x="388" y="80"/>
                </a:lnTo>
                <a:lnTo>
                  <a:pt x="388" y="82"/>
                </a:lnTo>
                <a:lnTo>
                  <a:pt x="388" y="83"/>
                </a:lnTo>
                <a:lnTo>
                  <a:pt x="388" y="85"/>
                </a:lnTo>
                <a:lnTo>
                  <a:pt x="388" y="86"/>
                </a:lnTo>
                <a:lnTo>
                  <a:pt x="388" y="88"/>
                </a:lnTo>
                <a:lnTo>
                  <a:pt x="388" y="90"/>
                </a:lnTo>
                <a:lnTo>
                  <a:pt x="388" y="91"/>
                </a:lnTo>
                <a:lnTo>
                  <a:pt x="388" y="93"/>
                </a:lnTo>
                <a:lnTo>
                  <a:pt x="388" y="94"/>
                </a:lnTo>
                <a:lnTo>
                  <a:pt x="388" y="96"/>
                </a:lnTo>
                <a:lnTo>
                  <a:pt x="388" y="98"/>
                </a:lnTo>
                <a:lnTo>
                  <a:pt x="388" y="99"/>
                </a:lnTo>
                <a:lnTo>
                  <a:pt x="388" y="101"/>
                </a:lnTo>
                <a:lnTo>
                  <a:pt x="388" y="102"/>
                </a:lnTo>
                <a:lnTo>
                  <a:pt x="388" y="104"/>
                </a:lnTo>
                <a:lnTo>
                  <a:pt x="388" y="106"/>
                </a:lnTo>
                <a:lnTo>
                  <a:pt x="388" y="107"/>
                </a:lnTo>
                <a:lnTo>
                  <a:pt x="388" y="109"/>
                </a:lnTo>
                <a:lnTo>
                  <a:pt x="388" y="110"/>
                </a:lnTo>
                <a:lnTo>
                  <a:pt x="388" y="112"/>
                </a:lnTo>
                <a:lnTo>
                  <a:pt x="388" y="114"/>
                </a:lnTo>
                <a:lnTo>
                  <a:pt x="388" y="115"/>
                </a:lnTo>
                <a:lnTo>
                  <a:pt x="388" y="117"/>
                </a:lnTo>
                <a:lnTo>
                  <a:pt x="388" y="118"/>
                </a:lnTo>
                <a:lnTo>
                  <a:pt x="388" y="120"/>
                </a:lnTo>
                <a:lnTo>
                  <a:pt x="388" y="122"/>
                </a:lnTo>
                <a:lnTo>
                  <a:pt x="388" y="123"/>
                </a:lnTo>
                <a:lnTo>
                  <a:pt x="388" y="125"/>
                </a:lnTo>
                <a:lnTo>
                  <a:pt x="388" y="126"/>
                </a:lnTo>
                <a:lnTo>
                  <a:pt x="388" y="128"/>
                </a:lnTo>
                <a:lnTo>
                  <a:pt x="388" y="130"/>
                </a:lnTo>
                <a:lnTo>
                  <a:pt x="388" y="142"/>
                </a:lnTo>
                <a:lnTo>
                  <a:pt x="388" y="155"/>
                </a:lnTo>
                <a:lnTo>
                  <a:pt x="375" y="155"/>
                </a:lnTo>
                <a:lnTo>
                  <a:pt x="362" y="155"/>
                </a:lnTo>
                <a:lnTo>
                  <a:pt x="349" y="157"/>
                </a:lnTo>
                <a:lnTo>
                  <a:pt x="336" y="157"/>
                </a:lnTo>
                <a:lnTo>
                  <a:pt x="322" y="157"/>
                </a:lnTo>
                <a:lnTo>
                  <a:pt x="309" y="157"/>
                </a:lnTo>
                <a:lnTo>
                  <a:pt x="296" y="157"/>
                </a:lnTo>
                <a:lnTo>
                  <a:pt x="284" y="157"/>
                </a:lnTo>
                <a:lnTo>
                  <a:pt x="279" y="157"/>
                </a:lnTo>
                <a:lnTo>
                  <a:pt x="274" y="157"/>
                </a:lnTo>
                <a:lnTo>
                  <a:pt x="271" y="157"/>
                </a:lnTo>
                <a:lnTo>
                  <a:pt x="258" y="157"/>
                </a:lnTo>
                <a:lnTo>
                  <a:pt x="245" y="157"/>
                </a:lnTo>
                <a:lnTo>
                  <a:pt x="232" y="157"/>
                </a:lnTo>
                <a:lnTo>
                  <a:pt x="229" y="157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0" y="157"/>
                </a:lnTo>
                <a:lnTo>
                  <a:pt x="215" y="157"/>
                </a:lnTo>
                <a:lnTo>
                  <a:pt x="212" y="157"/>
                </a:lnTo>
                <a:lnTo>
                  <a:pt x="207" y="157"/>
                </a:lnTo>
                <a:lnTo>
                  <a:pt x="196" y="157"/>
                </a:lnTo>
                <a:lnTo>
                  <a:pt x="196" y="155"/>
                </a:lnTo>
                <a:lnTo>
                  <a:pt x="196" y="157"/>
                </a:lnTo>
                <a:lnTo>
                  <a:pt x="194" y="157"/>
                </a:lnTo>
                <a:lnTo>
                  <a:pt x="192" y="157"/>
                </a:lnTo>
                <a:lnTo>
                  <a:pt x="191" y="157"/>
                </a:lnTo>
                <a:lnTo>
                  <a:pt x="189" y="157"/>
                </a:lnTo>
                <a:lnTo>
                  <a:pt x="188" y="157"/>
                </a:lnTo>
                <a:lnTo>
                  <a:pt x="186" y="157"/>
                </a:lnTo>
                <a:lnTo>
                  <a:pt x="184" y="157"/>
                </a:lnTo>
                <a:lnTo>
                  <a:pt x="183" y="157"/>
                </a:lnTo>
                <a:lnTo>
                  <a:pt x="181" y="157"/>
                </a:lnTo>
                <a:lnTo>
                  <a:pt x="180" y="157"/>
                </a:lnTo>
                <a:lnTo>
                  <a:pt x="178" y="157"/>
                </a:lnTo>
                <a:lnTo>
                  <a:pt x="176" y="157"/>
                </a:lnTo>
                <a:lnTo>
                  <a:pt x="175" y="157"/>
                </a:lnTo>
                <a:lnTo>
                  <a:pt x="173" y="157"/>
                </a:lnTo>
                <a:lnTo>
                  <a:pt x="172" y="157"/>
                </a:lnTo>
                <a:lnTo>
                  <a:pt x="170" y="157"/>
                </a:lnTo>
                <a:lnTo>
                  <a:pt x="168" y="157"/>
                </a:lnTo>
                <a:lnTo>
                  <a:pt x="167" y="157"/>
                </a:lnTo>
                <a:lnTo>
                  <a:pt x="165" y="157"/>
                </a:lnTo>
                <a:lnTo>
                  <a:pt x="164" y="157"/>
                </a:lnTo>
                <a:lnTo>
                  <a:pt x="156" y="157"/>
                </a:lnTo>
                <a:lnTo>
                  <a:pt x="154" y="157"/>
                </a:lnTo>
                <a:lnTo>
                  <a:pt x="152" y="157"/>
                </a:lnTo>
                <a:lnTo>
                  <a:pt x="151" y="157"/>
                </a:lnTo>
                <a:lnTo>
                  <a:pt x="149" y="157"/>
                </a:lnTo>
                <a:lnTo>
                  <a:pt x="146" y="157"/>
                </a:lnTo>
                <a:lnTo>
                  <a:pt x="143" y="155"/>
                </a:lnTo>
                <a:lnTo>
                  <a:pt x="106" y="155"/>
                </a:lnTo>
                <a:lnTo>
                  <a:pt x="103" y="157"/>
                </a:lnTo>
                <a:lnTo>
                  <a:pt x="100" y="157"/>
                </a:lnTo>
                <a:lnTo>
                  <a:pt x="98" y="155"/>
                </a:lnTo>
                <a:lnTo>
                  <a:pt x="95" y="155"/>
                </a:lnTo>
                <a:lnTo>
                  <a:pt x="95" y="157"/>
                </a:lnTo>
                <a:lnTo>
                  <a:pt x="92" y="157"/>
                </a:lnTo>
                <a:lnTo>
                  <a:pt x="90" y="158"/>
                </a:lnTo>
                <a:lnTo>
                  <a:pt x="88" y="158"/>
                </a:lnTo>
                <a:lnTo>
                  <a:pt x="87" y="160"/>
                </a:lnTo>
                <a:lnTo>
                  <a:pt x="87" y="162"/>
                </a:lnTo>
                <a:lnTo>
                  <a:pt x="87" y="163"/>
                </a:lnTo>
                <a:lnTo>
                  <a:pt x="85" y="165"/>
                </a:lnTo>
                <a:lnTo>
                  <a:pt x="85" y="166"/>
                </a:lnTo>
                <a:lnTo>
                  <a:pt x="85" y="170"/>
                </a:lnTo>
                <a:lnTo>
                  <a:pt x="84" y="171"/>
                </a:lnTo>
                <a:lnTo>
                  <a:pt x="82" y="174"/>
                </a:lnTo>
                <a:lnTo>
                  <a:pt x="82" y="178"/>
                </a:lnTo>
                <a:lnTo>
                  <a:pt x="80" y="179"/>
                </a:lnTo>
                <a:lnTo>
                  <a:pt x="80" y="181"/>
                </a:lnTo>
                <a:lnTo>
                  <a:pt x="79" y="181"/>
                </a:lnTo>
                <a:lnTo>
                  <a:pt x="79" y="182"/>
                </a:lnTo>
                <a:lnTo>
                  <a:pt x="79" y="155"/>
                </a:lnTo>
                <a:lnTo>
                  <a:pt x="77" y="155"/>
                </a:lnTo>
                <a:lnTo>
                  <a:pt x="64" y="155"/>
                </a:lnTo>
                <a:lnTo>
                  <a:pt x="58" y="155"/>
                </a:lnTo>
                <a:lnTo>
                  <a:pt x="52" y="155"/>
                </a:lnTo>
                <a:lnTo>
                  <a:pt x="39" y="155"/>
                </a:lnTo>
                <a:lnTo>
                  <a:pt x="0" y="155"/>
                </a:lnTo>
                <a:lnTo>
                  <a:pt x="0" y="154"/>
                </a:lnTo>
                <a:lnTo>
                  <a:pt x="0" y="150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06"/>
                </a:lnTo>
                <a:lnTo>
                  <a:pt x="0" y="91"/>
                </a:lnTo>
                <a:lnTo>
                  <a:pt x="0" y="88"/>
                </a:lnTo>
                <a:lnTo>
                  <a:pt x="0" y="85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6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14"/>
                </a:lnTo>
                <a:lnTo>
                  <a:pt x="0" y="0"/>
                </a:lnTo>
                <a:lnTo>
                  <a:pt x="2" y="2"/>
                </a:lnTo>
                <a:lnTo>
                  <a:pt x="13" y="2"/>
                </a:lnTo>
                <a:lnTo>
                  <a:pt x="26" y="2"/>
                </a:lnTo>
                <a:lnTo>
                  <a:pt x="36" y="2"/>
                </a:lnTo>
                <a:lnTo>
                  <a:pt x="39" y="2"/>
                </a:lnTo>
                <a:lnTo>
                  <a:pt x="52" y="2"/>
                </a:lnTo>
                <a:lnTo>
                  <a:pt x="53" y="2"/>
                </a:lnTo>
                <a:lnTo>
                  <a:pt x="55" y="2"/>
                </a:lnTo>
                <a:lnTo>
                  <a:pt x="56" y="2"/>
                </a:lnTo>
                <a:lnTo>
                  <a:pt x="58" y="2"/>
                </a:lnTo>
                <a:lnTo>
                  <a:pt x="60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8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4" y="2"/>
                </a:lnTo>
                <a:lnTo>
                  <a:pt x="76" y="2"/>
                </a:lnTo>
                <a:lnTo>
                  <a:pt x="77" y="2"/>
                </a:lnTo>
                <a:lnTo>
                  <a:pt x="79" y="2"/>
                </a:lnTo>
                <a:lnTo>
                  <a:pt x="80" y="2"/>
                </a:lnTo>
                <a:lnTo>
                  <a:pt x="82" y="2"/>
                </a:lnTo>
                <a:lnTo>
                  <a:pt x="84" y="2"/>
                </a:lnTo>
                <a:lnTo>
                  <a:pt x="85" y="2"/>
                </a:lnTo>
                <a:lnTo>
                  <a:pt x="87" y="2"/>
                </a:lnTo>
                <a:lnTo>
                  <a:pt x="88" y="2"/>
                </a:lnTo>
                <a:lnTo>
                  <a:pt x="90" y="2"/>
                </a:lnTo>
                <a:lnTo>
                  <a:pt x="101" y="2"/>
                </a:lnTo>
                <a:lnTo>
                  <a:pt x="112" y="2"/>
                </a:lnTo>
                <a:lnTo>
                  <a:pt x="117" y="2"/>
                </a:lnTo>
                <a:lnTo>
                  <a:pt x="119" y="2"/>
                </a:lnTo>
                <a:lnTo>
                  <a:pt x="120" y="2"/>
                </a:lnTo>
                <a:lnTo>
                  <a:pt x="122" y="2"/>
                </a:lnTo>
                <a:lnTo>
                  <a:pt x="124" y="2"/>
                </a:lnTo>
                <a:lnTo>
                  <a:pt x="125" y="2"/>
                </a:lnTo>
                <a:lnTo>
                  <a:pt x="127" y="2"/>
                </a:lnTo>
                <a:lnTo>
                  <a:pt x="128" y="2"/>
                </a:lnTo>
                <a:lnTo>
                  <a:pt x="130" y="2"/>
                </a:lnTo>
                <a:lnTo>
                  <a:pt x="132" y="2"/>
                </a:lnTo>
                <a:lnTo>
                  <a:pt x="133" y="2"/>
                </a:lnTo>
                <a:lnTo>
                  <a:pt x="135" y="2"/>
                </a:lnTo>
                <a:lnTo>
                  <a:pt x="136" y="2"/>
                </a:lnTo>
                <a:lnTo>
                  <a:pt x="138" y="2"/>
                </a:lnTo>
                <a:lnTo>
                  <a:pt x="144" y="2"/>
                </a:lnTo>
                <a:lnTo>
                  <a:pt x="146" y="2"/>
                </a:lnTo>
                <a:lnTo>
                  <a:pt x="148" y="2"/>
                </a:lnTo>
                <a:lnTo>
                  <a:pt x="149" y="2"/>
                </a:lnTo>
                <a:lnTo>
                  <a:pt x="151" y="2"/>
                </a:lnTo>
                <a:lnTo>
                  <a:pt x="152" y="2"/>
                </a:lnTo>
                <a:lnTo>
                  <a:pt x="154" y="2"/>
                </a:lnTo>
                <a:lnTo>
                  <a:pt x="156" y="2"/>
                </a:lnTo>
                <a:lnTo>
                  <a:pt x="157" y="2"/>
                </a:lnTo>
                <a:lnTo>
                  <a:pt x="159" y="2"/>
                </a:lnTo>
                <a:lnTo>
                  <a:pt x="160" y="2"/>
                </a:lnTo>
                <a:lnTo>
                  <a:pt x="162" y="2"/>
                </a:lnTo>
                <a:lnTo>
                  <a:pt x="164" y="2"/>
                </a:lnTo>
                <a:lnTo>
                  <a:pt x="165" y="2"/>
                </a:lnTo>
                <a:lnTo>
                  <a:pt x="167" y="2"/>
                </a:lnTo>
                <a:lnTo>
                  <a:pt x="168" y="2"/>
                </a:lnTo>
                <a:lnTo>
                  <a:pt x="172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80" y="2"/>
                </a:lnTo>
                <a:lnTo>
                  <a:pt x="181" y="2"/>
                </a:lnTo>
                <a:lnTo>
                  <a:pt x="183" y="2"/>
                </a:lnTo>
                <a:lnTo>
                  <a:pt x="184" y="2"/>
                </a:lnTo>
                <a:lnTo>
                  <a:pt x="186" y="2"/>
                </a:lnTo>
                <a:lnTo>
                  <a:pt x="188" y="2"/>
                </a:lnTo>
                <a:lnTo>
                  <a:pt x="189" y="2"/>
                </a:lnTo>
                <a:lnTo>
                  <a:pt x="191" y="2"/>
                </a:lnTo>
                <a:lnTo>
                  <a:pt x="192" y="2"/>
                </a:lnTo>
                <a:lnTo>
                  <a:pt x="194" y="2"/>
                </a:lnTo>
                <a:lnTo>
                  <a:pt x="196" y="2"/>
                </a:lnTo>
                <a:lnTo>
                  <a:pt x="197" y="2"/>
                </a:lnTo>
                <a:lnTo>
                  <a:pt x="199" y="2"/>
                </a:lnTo>
                <a:lnTo>
                  <a:pt x="200" y="2"/>
                </a:lnTo>
                <a:lnTo>
                  <a:pt x="202" y="2"/>
                </a:lnTo>
                <a:lnTo>
                  <a:pt x="204" y="2"/>
                </a:lnTo>
                <a:close/>
              </a:path>
            </a:pathLst>
          </a:custGeom>
          <a:solidFill>
            <a:srgbClr val="5A80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9"/>
          <p:cNvSpPr>
            <a:spLocks/>
          </p:cNvSpPr>
          <p:nvPr/>
        </p:nvSpPr>
        <p:spPr bwMode="auto">
          <a:xfrm>
            <a:off x="4606926" y="5368926"/>
            <a:ext cx="617538" cy="249238"/>
          </a:xfrm>
          <a:custGeom>
            <a:avLst/>
            <a:gdLst/>
            <a:ahLst/>
            <a:cxnLst>
              <a:cxn ang="0">
                <a:pos x="388" y="21"/>
              </a:cxn>
              <a:cxn ang="0">
                <a:pos x="388" y="34"/>
              </a:cxn>
              <a:cxn ang="0">
                <a:pos x="388" y="79"/>
              </a:cxn>
              <a:cxn ang="0">
                <a:pos x="389" y="91"/>
              </a:cxn>
              <a:cxn ang="0">
                <a:pos x="389" y="104"/>
              </a:cxn>
              <a:cxn ang="0">
                <a:pos x="388" y="115"/>
              </a:cxn>
              <a:cxn ang="0">
                <a:pos x="389" y="127"/>
              </a:cxn>
              <a:cxn ang="0">
                <a:pos x="389" y="139"/>
              </a:cxn>
              <a:cxn ang="0">
                <a:pos x="381" y="155"/>
              </a:cxn>
              <a:cxn ang="0">
                <a:pos x="368" y="155"/>
              </a:cxn>
              <a:cxn ang="0">
                <a:pos x="311" y="157"/>
              </a:cxn>
              <a:cxn ang="0">
                <a:pos x="298" y="157"/>
              </a:cxn>
              <a:cxn ang="0">
                <a:pos x="285" y="157"/>
              </a:cxn>
              <a:cxn ang="0">
                <a:pos x="272" y="157"/>
              </a:cxn>
              <a:cxn ang="0">
                <a:pos x="260" y="157"/>
              </a:cxn>
              <a:cxn ang="0">
                <a:pos x="247" y="157"/>
              </a:cxn>
              <a:cxn ang="0">
                <a:pos x="232" y="157"/>
              </a:cxn>
              <a:cxn ang="0">
                <a:pos x="220" y="157"/>
              </a:cxn>
              <a:cxn ang="0">
                <a:pos x="208" y="155"/>
              </a:cxn>
              <a:cxn ang="0">
                <a:pos x="196" y="155"/>
              </a:cxn>
              <a:cxn ang="0">
                <a:pos x="183" y="155"/>
              </a:cxn>
              <a:cxn ang="0">
                <a:pos x="170" y="155"/>
              </a:cxn>
              <a:cxn ang="0">
                <a:pos x="157" y="155"/>
              </a:cxn>
              <a:cxn ang="0">
                <a:pos x="144" y="155"/>
              </a:cxn>
              <a:cxn ang="0">
                <a:pos x="132" y="155"/>
              </a:cxn>
              <a:cxn ang="0">
                <a:pos x="119" y="155"/>
              </a:cxn>
              <a:cxn ang="0">
                <a:pos x="106" y="155"/>
              </a:cxn>
              <a:cxn ang="0">
                <a:pos x="93" y="155"/>
              </a:cxn>
              <a:cxn ang="0">
                <a:pos x="80" y="155"/>
              </a:cxn>
              <a:cxn ang="0">
                <a:pos x="80" y="143"/>
              </a:cxn>
              <a:cxn ang="0">
                <a:pos x="80" y="130"/>
              </a:cxn>
              <a:cxn ang="0">
                <a:pos x="80" y="117"/>
              </a:cxn>
              <a:cxn ang="0">
                <a:pos x="8" y="117"/>
              </a:cxn>
              <a:cxn ang="0">
                <a:pos x="4" y="98"/>
              </a:cxn>
              <a:cxn ang="0">
                <a:pos x="0" y="77"/>
              </a:cxn>
              <a:cxn ang="0">
                <a:pos x="0" y="64"/>
              </a:cxn>
              <a:cxn ang="0">
                <a:pos x="0" y="51"/>
              </a:cxn>
              <a:cxn ang="0">
                <a:pos x="0" y="39"/>
              </a:cxn>
              <a:cxn ang="0">
                <a:pos x="0" y="21"/>
              </a:cxn>
              <a:cxn ang="0">
                <a:pos x="26" y="0"/>
              </a:cxn>
              <a:cxn ang="0">
                <a:pos x="39" y="0"/>
              </a:cxn>
              <a:cxn ang="0">
                <a:pos x="52" y="0"/>
              </a:cxn>
              <a:cxn ang="0">
                <a:pos x="64" y="0"/>
              </a:cxn>
              <a:cxn ang="0">
                <a:pos x="88" y="0"/>
              </a:cxn>
              <a:cxn ang="0">
                <a:pos x="133" y="0"/>
              </a:cxn>
              <a:cxn ang="0">
                <a:pos x="152" y="0"/>
              </a:cxn>
              <a:cxn ang="0">
                <a:pos x="165" y="0"/>
              </a:cxn>
              <a:cxn ang="0">
                <a:pos x="178" y="0"/>
              </a:cxn>
              <a:cxn ang="0">
                <a:pos x="212" y="0"/>
              </a:cxn>
              <a:cxn ang="0">
                <a:pos x="224" y="0"/>
              </a:cxn>
              <a:cxn ang="0">
                <a:pos x="258" y="2"/>
              </a:cxn>
              <a:cxn ang="0">
                <a:pos x="293" y="0"/>
              </a:cxn>
              <a:cxn ang="0">
                <a:pos x="306" y="0"/>
              </a:cxn>
              <a:cxn ang="0">
                <a:pos x="319" y="0"/>
              </a:cxn>
              <a:cxn ang="0">
                <a:pos x="332" y="0"/>
              </a:cxn>
              <a:cxn ang="0">
                <a:pos x="344" y="0"/>
              </a:cxn>
            </a:cxnLst>
            <a:rect l="0" t="0" r="r" b="b"/>
            <a:pathLst>
              <a:path w="389" h="157">
                <a:moveTo>
                  <a:pt x="388" y="0"/>
                </a:moveTo>
                <a:lnTo>
                  <a:pt x="388" y="12"/>
                </a:lnTo>
                <a:lnTo>
                  <a:pt x="388" y="13"/>
                </a:lnTo>
                <a:lnTo>
                  <a:pt x="388" y="15"/>
                </a:lnTo>
                <a:lnTo>
                  <a:pt x="388" y="16"/>
                </a:lnTo>
                <a:lnTo>
                  <a:pt x="388" y="18"/>
                </a:lnTo>
                <a:lnTo>
                  <a:pt x="388" y="20"/>
                </a:lnTo>
                <a:lnTo>
                  <a:pt x="388" y="21"/>
                </a:lnTo>
                <a:lnTo>
                  <a:pt x="388" y="23"/>
                </a:lnTo>
                <a:lnTo>
                  <a:pt x="388" y="24"/>
                </a:lnTo>
                <a:lnTo>
                  <a:pt x="388" y="26"/>
                </a:lnTo>
                <a:lnTo>
                  <a:pt x="388" y="28"/>
                </a:lnTo>
                <a:lnTo>
                  <a:pt x="388" y="29"/>
                </a:lnTo>
                <a:lnTo>
                  <a:pt x="388" y="31"/>
                </a:lnTo>
                <a:lnTo>
                  <a:pt x="388" y="32"/>
                </a:lnTo>
                <a:lnTo>
                  <a:pt x="388" y="34"/>
                </a:lnTo>
                <a:lnTo>
                  <a:pt x="388" y="36"/>
                </a:lnTo>
                <a:lnTo>
                  <a:pt x="388" y="37"/>
                </a:lnTo>
                <a:lnTo>
                  <a:pt x="388" y="39"/>
                </a:lnTo>
                <a:lnTo>
                  <a:pt x="388" y="42"/>
                </a:lnTo>
                <a:lnTo>
                  <a:pt x="388" y="53"/>
                </a:lnTo>
                <a:lnTo>
                  <a:pt x="388" y="59"/>
                </a:lnTo>
                <a:lnTo>
                  <a:pt x="388" y="66"/>
                </a:lnTo>
                <a:lnTo>
                  <a:pt x="388" y="79"/>
                </a:lnTo>
                <a:lnTo>
                  <a:pt x="388" y="80"/>
                </a:lnTo>
                <a:lnTo>
                  <a:pt x="388" y="82"/>
                </a:lnTo>
                <a:lnTo>
                  <a:pt x="388" y="83"/>
                </a:lnTo>
                <a:lnTo>
                  <a:pt x="388" y="85"/>
                </a:lnTo>
                <a:lnTo>
                  <a:pt x="388" y="87"/>
                </a:lnTo>
                <a:lnTo>
                  <a:pt x="389" y="88"/>
                </a:lnTo>
                <a:lnTo>
                  <a:pt x="389" y="90"/>
                </a:lnTo>
                <a:lnTo>
                  <a:pt x="389" y="91"/>
                </a:lnTo>
                <a:lnTo>
                  <a:pt x="389" y="93"/>
                </a:lnTo>
                <a:lnTo>
                  <a:pt x="389" y="95"/>
                </a:lnTo>
                <a:lnTo>
                  <a:pt x="389" y="96"/>
                </a:lnTo>
                <a:lnTo>
                  <a:pt x="389" y="98"/>
                </a:lnTo>
                <a:lnTo>
                  <a:pt x="389" y="99"/>
                </a:lnTo>
                <a:lnTo>
                  <a:pt x="389" y="101"/>
                </a:lnTo>
                <a:lnTo>
                  <a:pt x="389" y="103"/>
                </a:lnTo>
                <a:lnTo>
                  <a:pt x="389" y="104"/>
                </a:lnTo>
                <a:lnTo>
                  <a:pt x="389" y="106"/>
                </a:lnTo>
                <a:lnTo>
                  <a:pt x="389" y="107"/>
                </a:lnTo>
                <a:lnTo>
                  <a:pt x="389" y="109"/>
                </a:lnTo>
                <a:lnTo>
                  <a:pt x="389" y="111"/>
                </a:lnTo>
                <a:lnTo>
                  <a:pt x="389" y="112"/>
                </a:lnTo>
                <a:lnTo>
                  <a:pt x="388" y="112"/>
                </a:lnTo>
                <a:lnTo>
                  <a:pt x="388" y="114"/>
                </a:lnTo>
                <a:lnTo>
                  <a:pt x="388" y="115"/>
                </a:lnTo>
                <a:lnTo>
                  <a:pt x="388" y="117"/>
                </a:lnTo>
                <a:lnTo>
                  <a:pt x="388" y="119"/>
                </a:lnTo>
                <a:lnTo>
                  <a:pt x="388" y="120"/>
                </a:lnTo>
                <a:lnTo>
                  <a:pt x="388" y="122"/>
                </a:lnTo>
                <a:lnTo>
                  <a:pt x="388" y="123"/>
                </a:lnTo>
                <a:lnTo>
                  <a:pt x="388" y="125"/>
                </a:lnTo>
                <a:lnTo>
                  <a:pt x="389" y="125"/>
                </a:lnTo>
                <a:lnTo>
                  <a:pt x="389" y="127"/>
                </a:lnTo>
                <a:lnTo>
                  <a:pt x="389" y="128"/>
                </a:lnTo>
                <a:lnTo>
                  <a:pt x="389" y="130"/>
                </a:lnTo>
                <a:lnTo>
                  <a:pt x="389" y="131"/>
                </a:lnTo>
                <a:lnTo>
                  <a:pt x="389" y="133"/>
                </a:lnTo>
                <a:lnTo>
                  <a:pt x="389" y="135"/>
                </a:lnTo>
                <a:lnTo>
                  <a:pt x="389" y="136"/>
                </a:lnTo>
                <a:lnTo>
                  <a:pt x="389" y="138"/>
                </a:lnTo>
                <a:lnTo>
                  <a:pt x="389" y="139"/>
                </a:lnTo>
                <a:lnTo>
                  <a:pt x="389" y="141"/>
                </a:lnTo>
                <a:lnTo>
                  <a:pt x="389" y="143"/>
                </a:lnTo>
                <a:lnTo>
                  <a:pt x="389" y="155"/>
                </a:lnTo>
                <a:lnTo>
                  <a:pt x="388" y="155"/>
                </a:lnTo>
                <a:lnTo>
                  <a:pt x="386" y="155"/>
                </a:lnTo>
                <a:lnTo>
                  <a:pt x="384" y="155"/>
                </a:lnTo>
                <a:lnTo>
                  <a:pt x="383" y="155"/>
                </a:lnTo>
                <a:lnTo>
                  <a:pt x="381" y="155"/>
                </a:lnTo>
                <a:lnTo>
                  <a:pt x="380" y="155"/>
                </a:lnTo>
                <a:lnTo>
                  <a:pt x="378" y="155"/>
                </a:lnTo>
                <a:lnTo>
                  <a:pt x="376" y="155"/>
                </a:lnTo>
                <a:lnTo>
                  <a:pt x="375" y="155"/>
                </a:lnTo>
                <a:lnTo>
                  <a:pt x="373" y="155"/>
                </a:lnTo>
                <a:lnTo>
                  <a:pt x="372" y="155"/>
                </a:lnTo>
                <a:lnTo>
                  <a:pt x="370" y="155"/>
                </a:lnTo>
                <a:lnTo>
                  <a:pt x="368" y="155"/>
                </a:lnTo>
                <a:lnTo>
                  <a:pt x="367" y="155"/>
                </a:lnTo>
                <a:lnTo>
                  <a:pt x="365" y="155"/>
                </a:lnTo>
                <a:lnTo>
                  <a:pt x="364" y="155"/>
                </a:lnTo>
                <a:lnTo>
                  <a:pt x="351" y="155"/>
                </a:lnTo>
                <a:lnTo>
                  <a:pt x="338" y="155"/>
                </a:lnTo>
                <a:lnTo>
                  <a:pt x="324" y="157"/>
                </a:lnTo>
                <a:lnTo>
                  <a:pt x="312" y="157"/>
                </a:lnTo>
                <a:lnTo>
                  <a:pt x="311" y="157"/>
                </a:lnTo>
                <a:lnTo>
                  <a:pt x="309" y="157"/>
                </a:lnTo>
                <a:lnTo>
                  <a:pt x="308" y="157"/>
                </a:lnTo>
                <a:lnTo>
                  <a:pt x="306" y="157"/>
                </a:lnTo>
                <a:lnTo>
                  <a:pt x="304" y="157"/>
                </a:lnTo>
                <a:lnTo>
                  <a:pt x="303" y="157"/>
                </a:lnTo>
                <a:lnTo>
                  <a:pt x="301" y="157"/>
                </a:lnTo>
                <a:lnTo>
                  <a:pt x="300" y="157"/>
                </a:lnTo>
                <a:lnTo>
                  <a:pt x="298" y="157"/>
                </a:lnTo>
                <a:lnTo>
                  <a:pt x="296" y="157"/>
                </a:lnTo>
                <a:lnTo>
                  <a:pt x="295" y="157"/>
                </a:lnTo>
                <a:lnTo>
                  <a:pt x="293" y="157"/>
                </a:lnTo>
                <a:lnTo>
                  <a:pt x="292" y="157"/>
                </a:lnTo>
                <a:lnTo>
                  <a:pt x="290" y="157"/>
                </a:lnTo>
                <a:lnTo>
                  <a:pt x="288" y="157"/>
                </a:lnTo>
                <a:lnTo>
                  <a:pt x="287" y="157"/>
                </a:lnTo>
                <a:lnTo>
                  <a:pt x="285" y="157"/>
                </a:lnTo>
                <a:lnTo>
                  <a:pt x="284" y="157"/>
                </a:lnTo>
                <a:lnTo>
                  <a:pt x="282" y="157"/>
                </a:lnTo>
                <a:lnTo>
                  <a:pt x="280" y="157"/>
                </a:lnTo>
                <a:lnTo>
                  <a:pt x="279" y="157"/>
                </a:lnTo>
                <a:lnTo>
                  <a:pt x="277" y="157"/>
                </a:lnTo>
                <a:lnTo>
                  <a:pt x="276" y="157"/>
                </a:lnTo>
                <a:lnTo>
                  <a:pt x="274" y="157"/>
                </a:lnTo>
                <a:lnTo>
                  <a:pt x="272" y="157"/>
                </a:lnTo>
                <a:lnTo>
                  <a:pt x="271" y="157"/>
                </a:lnTo>
                <a:lnTo>
                  <a:pt x="269" y="157"/>
                </a:lnTo>
                <a:lnTo>
                  <a:pt x="268" y="157"/>
                </a:lnTo>
                <a:lnTo>
                  <a:pt x="266" y="157"/>
                </a:lnTo>
                <a:lnTo>
                  <a:pt x="264" y="157"/>
                </a:lnTo>
                <a:lnTo>
                  <a:pt x="263" y="157"/>
                </a:lnTo>
                <a:lnTo>
                  <a:pt x="261" y="157"/>
                </a:lnTo>
                <a:lnTo>
                  <a:pt x="260" y="157"/>
                </a:lnTo>
                <a:lnTo>
                  <a:pt x="258" y="157"/>
                </a:lnTo>
                <a:lnTo>
                  <a:pt x="256" y="157"/>
                </a:lnTo>
                <a:lnTo>
                  <a:pt x="255" y="157"/>
                </a:lnTo>
                <a:lnTo>
                  <a:pt x="253" y="157"/>
                </a:lnTo>
                <a:lnTo>
                  <a:pt x="252" y="157"/>
                </a:lnTo>
                <a:lnTo>
                  <a:pt x="250" y="157"/>
                </a:lnTo>
                <a:lnTo>
                  <a:pt x="248" y="157"/>
                </a:lnTo>
                <a:lnTo>
                  <a:pt x="247" y="157"/>
                </a:lnTo>
                <a:lnTo>
                  <a:pt x="245" y="157"/>
                </a:lnTo>
                <a:lnTo>
                  <a:pt x="244" y="157"/>
                </a:lnTo>
                <a:lnTo>
                  <a:pt x="242" y="157"/>
                </a:lnTo>
                <a:lnTo>
                  <a:pt x="240" y="157"/>
                </a:lnTo>
                <a:lnTo>
                  <a:pt x="239" y="157"/>
                </a:lnTo>
                <a:lnTo>
                  <a:pt x="236" y="157"/>
                </a:lnTo>
                <a:lnTo>
                  <a:pt x="234" y="157"/>
                </a:lnTo>
                <a:lnTo>
                  <a:pt x="232" y="157"/>
                </a:lnTo>
                <a:lnTo>
                  <a:pt x="231" y="157"/>
                </a:lnTo>
                <a:lnTo>
                  <a:pt x="229" y="157"/>
                </a:lnTo>
                <a:lnTo>
                  <a:pt x="228" y="157"/>
                </a:lnTo>
                <a:lnTo>
                  <a:pt x="226" y="157"/>
                </a:lnTo>
                <a:lnTo>
                  <a:pt x="224" y="157"/>
                </a:lnTo>
                <a:lnTo>
                  <a:pt x="223" y="157"/>
                </a:lnTo>
                <a:lnTo>
                  <a:pt x="221" y="157"/>
                </a:lnTo>
                <a:lnTo>
                  <a:pt x="220" y="157"/>
                </a:lnTo>
                <a:lnTo>
                  <a:pt x="218" y="157"/>
                </a:lnTo>
                <a:lnTo>
                  <a:pt x="216" y="157"/>
                </a:lnTo>
                <a:lnTo>
                  <a:pt x="215" y="157"/>
                </a:lnTo>
                <a:lnTo>
                  <a:pt x="213" y="157"/>
                </a:lnTo>
                <a:lnTo>
                  <a:pt x="213" y="155"/>
                </a:lnTo>
                <a:lnTo>
                  <a:pt x="212" y="155"/>
                </a:lnTo>
                <a:lnTo>
                  <a:pt x="210" y="155"/>
                </a:lnTo>
                <a:lnTo>
                  <a:pt x="208" y="155"/>
                </a:lnTo>
                <a:lnTo>
                  <a:pt x="207" y="155"/>
                </a:lnTo>
                <a:lnTo>
                  <a:pt x="205" y="155"/>
                </a:lnTo>
                <a:lnTo>
                  <a:pt x="204" y="155"/>
                </a:lnTo>
                <a:lnTo>
                  <a:pt x="202" y="155"/>
                </a:lnTo>
                <a:lnTo>
                  <a:pt x="200" y="155"/>
                </a:lnTo>
                <a:lnTo>
                  <a:pt x="199" y="155"/>
                </a:lnTo>
                <a:lnTo>
                  <a:pt x="197" y="155"/>
                </a:lnTo>
                <a:lnTo>
                  <a:pt x="196" y="155"/>
                </a:lnTo>
                <a:lnTo>
                  <a:pt x="194" y="155"/>
                </a:lnTo>
                <a:lnTo>
                  <a:pt x="192" y="155"/>
                </a:lnTo>
                <a:lnTo>
                  <a:pt x="191" y="155"/>
                </a:lnTo>
                <a:lnTo>
                  <a:pt x="189" y="155"/>
                </a:lnTo>
                <a:lnTo>
                  <a:pt x="188" y="155"/>
                </a:lnTo>
                <a:lnTo>
                  <a:pt x="186" y="155"/>
                </a:lnTo>
                <a:lnTo>
                  <a:pt x="184" y="155"/>
                </a:lnTo>
                <a:lnTo>
                  <a:pt x="183" y="155"/>
                </a:lnTo>
                <a:lnTo>
                  <a:pt x="181" y="155"/>
                </a:lnTo>
                <a:lnTo>
                  <a:pt x="180" y="155"/>
                </a:lnTo>
                <a:lnTo>
                  <a:pt x="178" y="155"/>
                </a:lnTo>
                <a:lnTo>
                  <a:pt x="176" y="155"/>
                </a:lnTo>
                <a:lnTo>
                  <a:pt x="175" y="155"/>
                </a:lnTo>
                <a:lnTo>
                  <a:pt x="173" y="155"/>
                </a:lnTo>
                <a:lnTo>
                  <a:pt x="172" y="155"/>
                </a:lnTo>
                <a:lnTo>
                  <a:pt x="170" y="155"/>
                </a:lnTo>
                <a:lnTo>
                  <a:pt x="168" y="155"/>
                </a:lnTo>
                <a:lnTo>
                  <a:pt x="167" y="155"/>
                </a:lnTo>
                <a:lnTo>
                  <a:pt x="165" y="155"/>
                </a:lnTo>
                <a:lnTo>
                  <a:pt x="164" y="155"/>
                </a:lnTo>
                <a:lnTo>
                  <a:pt x="162" y="155"/>
                </a:lnTo>
                <a:lnTo>
                  <a:pt x="160" y="155"/>
                </a:lnTo>
                <a:lnTo>
                  <a:pt x="159" y="155"/>
                </a:lnTo>
                <a:lnTo>
                  <a:pt x="157" y="155"/>
                </a:lnTo>
                <a:lnTo>
                  <a:pt x="156" y="155"/>
                </a:lnTo>
                <a:lnTo>
                  <a:pt x="154" y="155"/>
                </a:lnTo>
                <a:lnTo>
                  <a:pt x="152" y="155"/>
                </a:lnTo>
                <a:lnTo>
                  <a:pt x="151" y="155"/>
                </a:lnTo>
                <a:lnTo>
                  <a:pt x="149" y="155"/>
                </a:lnTo>
                <a:lnTo>
                  <a:pt x="148" y="155"/>
                </a:lnTo>
                <a:lnTo>
                  <a:pt x="146" y="155"/>
                </a:lnTo>
                <a:lnTo>
                  <a:pt x="144" y="155"/>
                </a:lnTo>
                <a:lnTo>
                  <a:pt x="143" y="155"/>
                </a:lnTo>
                <a:lnTo>
                  <a:pt x="141" y="155"/>
                </a:lnTo>
                <a:lnTo>
                  <a:pt x="140" y="155"/>
                </a:lnTo>
                <a:lnTo>
                  <a:pt x="138" y="155"/>
                </a:lnTo>
                <a:lnTo>
                  <a:pt x="136" y="155"/>
                </a:lnTo>
                <a:lnTo>
                  <a:pt x="135" y="155"/>
                </a:lnTo>
                <a:lnTo>
                  <a:pt x="133" y="155"/>
                </a:lnTo>
                <a:lnTo>
                  <a:pt x="132" y="155"/>
                </a:lnTo>
                <a:lnTo>
                  <a:pt x="130" y="155"/>
                </a:lnTo>
                <a:lnTo>
                  <a:pt x="128" y="155"/>
                </a:lnTo>
                <a:lnTo>
                  <a:pt x="127" y="155"/>
                </a:lnTo>
                <a:lnTo>
                  <a:pt x="125" y="155"/>
                </a:lnTo>
                <a:lnTo>
                  <a:pt x="124" y="155"/>
                </a:lnTo>
                <a:lnTo>
                  <a:pt x="122" y="155"/>
                </a:lnTo>
                <a:lnTo>
                  <a:pt x="120" y="155"/>
                </a:lnTo>
                <a:lnTo>
                  <a:pt x="119" y="155"/>
                </a:lnTo>
                <a:lnTo>
                  <a:pt x="117" y="155"/>
                </a:lnTo>
                <a:lnTo>
                  <a:pt x="116" y="155"/>
                </a:lnTo>
                <a:lnTo>
                  <a:pt x="114" y="155"/>
                </a:lnTo>
                <a:lnTo>
                  <a:pt x="112" y="155"/>
                </a:lnTo>
                <a:lnTo>
                  <a:pt x="111" y="155"/>
                </a:lnTo>
                <a:lnTo>
                  <a:pt x="109" y="155"/>
                </a:lnTo>
                <a:lnTo>
                  <a:pt x="108" y="155"/>
                </a:lnTo>
                <a:lnTo>
                  <a:pt x="106" y="155"/>
                </a:lnTo>
                <a:lnTo>
                  <a:pt x="104" y="155"/>
                </a:lnTo>
                <a:lnTo>
                  <a:pt x="103" y="155"/>
                </a:lnTo>
                <a:lnTo>
                  <a:pt x="101" y="155"/>
                </a:lnTo>
                <a:lnTo>
                  <a:pt x="100" y="155"/>
                </a:lnTo>
                <a:lnTo>
                  <a:pt x="98" y="155"/>
                </a:lnTo>
                <a:lnTo>
                  <a:pt x="96" y="155"/>
                </a:lnTo>
                <a:lnTo>
                  <a:pt x="95" y="155"/>
                </a:lnTo>
                <a:lnTo>
                  <a:pt x="93" y="155"/>
                </a:lnTo>
                <a:lnTo>
                  <a:pt x="92" y="155"/>
                </a:lnTo>
                <a:lnTo>
                  <a:pt x="90" y="155"/>
                </a:lnTo>
                <a:lnTo>
                  <a:pt x="88" y="155"/>
                </a:lnTo>
                <a:lnTo>
                  <a:pt x="87" y="155"/>
                </a:lnTo>
                <a:lnTo>
                  <a:pt x="85" y="155"/>
                </a:lnTo>
                <a:lnTo>
                  <a:pt x="84" y="155"/>
                </a:lnTo>
                <a:lnTo>
                  <a:pt x="82" y="155"/>
                </a:lnTo>
                <a:lnTo>
                  <a:pt x="80" y="155"/>
                </a:lnTo>
                <a:lnTo>
                  <a:pt x="80" y="154"/>
                </a:lnTo>
                <a:lnTo>
                  <a:pt x="80" y="152"/>
                </a:lnTo>
                <a:lnTo>
                  <a:pt x="80" y="151"/>
                </a:lnTo>
                <a:lnTo>
                  <a:pt x="80" y="149"/>
                </a:lnTo>
                <a:lnTo>
                  <a:pt x="80" y="147"/>
                </a:lnTo>
                <a:lnTo>
                  <a:pt x="80" y="146"/>
                </a:lnTo>
                <a:lnTo>
                  <a:pt x="80" y="144"/>
                </a:lnTo>
                <a:lnTo>
                  <a:pt x="80" y="143"/>
                </a:lnTo>
                <a:lnTo>
                  <a:pt x="80" y="141"/>
                </a:lnTo>
                <a:lnTo>
                  <a:pt x="80" y="139"/>
                </a:lnTo>
                <a:lnTo>
                  <a:pt x="80" y="138"/>
                </a:lnTo>
                <a:lnTo>
                  <a:pt x="80" y="136"/>
                </a:lnTo>
                <a:lnTo>
                  <a:pt x="80" y="135"/>
                </a:lnTo>
                <a:lnTo>
                  <a:pt x="80" y="133"/>
                </a:lnTo>
                <a:lnTo>
                  <a:pt x="80" y="131"/>
                </a:lnTo>
                <a:lnTo>
                  <a:pt x="80" y="130"/>
                </a:lnTo>
                <a:lnTo>
                  <a:pt x="80" y="128"/>
                </a:lnTo>
                <a:lnTo>
                  <a:pt x="80" y="127"/>
                </a:lnTo>
                <a:lnTo>
                  <a:pt x="80" y="125"/>
                </a:lnTo>
                <a:lnTo>
                  <a:pt x="80" y="123"/>
                </a:lnTo>
                <a:lnTo>
                  <a:pt x="80" y="122"/>
                </a:lnTo>
                <a:lnTo>
                  <a:pt x="80" y="120"/>
                </a:lnTo>
                <a:lnTo>
                  <a:pt x="80" y="119"/>
                </a:lnTo>
                <a:lnTo>
                  <a:pt x="80" y="117"/>
                </a:lnTo>
                <a:lnTo>
                  <a:pt x="68" y="117"/>
                </a:lnTo>
                <a:lnTo>
                  <a:pt x="55" y="117"/>
                </a:lnTo>
                <a:lnTo>
                  <a:pt x="53" y="117"/>
                </a:lnTo>
                <a:lnTo>
                  <a:pt x="47" y="117"/>
                </a:lnTo>
                <a:lnTo>
                  <a:pt x="42" y="117"/>
                </a:lnTo>
                <a:lnTo>
                  <a:pt x="39" y="117"/>
                </a:lnTo>
                <a:lnTo>
                  <a:pt x="29" y="117"/>
                </a:lnTo>
                <a:lnTo>
                  <a:pt x="8" y="117"/>
                </a:lnTo>
                <a:lnTo>
                  <a:pt x="7" y="117"/>
                </a:lnTo>
                <a:lnTo>
                  <a:pt x="5" y="117"/>
                </a:lnTo>
                <a:lnTo>
                  <a:pt x="4" y="117"/>
                </a:lnTo>
                <a:lnTo>
                  <a:pt x="4" y="106"/>
                </a:lnTo>
                <a:lnTo>
                  <a:pt x="4" y="104"/>
                </a:lnTo>
                <a:lnTo>
                  <a:pt x="4" y="101"/>
                </a:lnTo>
                <a:lnTo>
                  <a:pt x="4" y="99"/>
                </a:lnTo>
                <a:lnTo>
                  <a:pt x="4" y="98"/>
                </a:lnTo>
                <a:lnTo>
                  <a:pt x="4" y="96"/>
                </a:lnTo>
                <a:lnTo>
                  <a:pt x="4" y="95"/>
                </a:lnTo>
                <a:lnTo>
                  <a:pt x="4" y="93"/>
                </a:lnTo>
                <a:lnTo>
                  <a:pt x="4" y="91"/>
                </a:lnTo>
                <a:lnTo>
                  <a:pt x="4" y="79"/>
                </a:lnTo>
                <a:lnTo>
                  <a:pt x="2" y="79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4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1"/>
                </a:lnTo>
                <a:lnTo>
                  <a:pt x="0" y="0"/>
                </a:lnTo>
                <a:lnTo>
                  <a:pt x="13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2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0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0" y="2"/>
                </a:lnTo>
                <a:lnTo>
                  <a:pt x="92" y="2"/>
                </a:lnTo>
                <a:lnTo>
                  <a:pt x="93" y="2"/>
                </a:lnTo>
                <a:lnTo>
                  <a:pt x="103" y="0"/>
                </a:lnTo>
                <a:lnTo>
                  <a:pt x="116" y="0"/>
                </a:lnTo>
                <a:lnTo>
                  <a:pt x="130" y="0"/>
                </a:lnTo>
                <a:lnTo>
                  <a:pt x="133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1" y="0"/>
                </a:lnTo>
                <a:lnTo>
                  <a:pt x="194" y="0"/>
                </a:lnTo>
                <a:lnTo>
                  <a:pt x="196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6" y="0"/>
                </a:lnTo>
                <a:lnTo>
                  <a:pt x="245" y="2"/>
                </a:lnTo>
                <a:lnTo>
                  <a:pt x="258" y="2"/>
                </a:lnTo>
                <a:lnTo>
                  <a:pt x="271" y="0"/>
                </a:lnTo>
                <a:lnTo>
                  <a:pt x="284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2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7" y="0"/>
                </a:lnTo>
                <a:lnTo>
                  <a:pt x="319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5" y="0"/>
                </a:lnTo>
                <a:lnTo>
                  <a:pt x="327" y="0"/>
                </a:lnTo>
                <a:lnTo>
                  <a:pt x="328" y="0"/>
                </a:lnTo>
                <a:lnTo>
                  <a:pt x="330" y="0"/>
                </a:lnTo>
                <a:lnTo>
                  <a:pt x="332" y="0"/>
                </a:lnTo>
                <a:lnTo>
                  <a:pt x="333" y="0"/>
                </a:lnTo>
                <a:lnTo>
                  <a:pt x="335" y="0"/>
                </a:lnTo>
                <a:lnTo>
                  <a:pt x="336" y="0"/>
                </a:lnTo>
                <a:lnTo>
                  <a:pt x="338" y="0"/>
                </a:lnTo>
                <a:lnTo>
                  <a:pt x="340" y="0"/>
                </a:lnTo>
                <a:lnTo>
                  <a:pt x="341" y="0"/>
                </a:lnTo>
                <a:lnTo>
                  <a:pt x="343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49" y="0"/>
                </a:lnTo>
                <a:lnTo>
                  <a:pt x="351" y="0"/>
                </a:lnTo>
                <a:lnTo>
                  <a:pt x="362" y="0"/>
                </a:lnTo>
                <a:lnTo>
                  <a:pt x="375" y="0"/>
                </a:lnTo>
                <a:lnTo>
                  <a:pt x="388" y="0"/>
                </a:lnTo>
                <a:close/>
              </a:path>
            </a:pathLst>
          </a:custGeom>
          <a:solidFill>
            <a:srgbClr val="F0A1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70"/>
          <p:cNvSpPr>
            <a:spLocks/>
          </p:cNvSpPr>
          <p:nvPr/>
        </p:nvSpPr>
        <p:spPr bwMode="auto">
          <a:xfrm>
            <a:off x="1920876" y="5737226"/>
            <a:ext cx="268288" cy="490538"/>
          </a:xfrm>
          <a:custGeom>
            <a:avLst/>
            <a:gdLst/>
            <a:ahLst/>
            <a:cxnLst>
              <a:cxn ang="0">
                <a:pos x="44" y="309"/>
              </a:cxn>
              <a:cxn ang="0">
                <a:pos x="17" y="303"/>
              </a:cxn>
              <a:cxn ang="0">
                <a:pos x="17" y="295"/>
              </a:cxn>
              <a:cxn ang="0">
                <a:pos x="17" y="287"/>
              </a:cxn>
              <a:cxn ang="0">
                <a:pos x="17" y="266"/>
              </a:cxn>
              <a:cxn ang="0">
                <a:pos x="17" y="215"/>
              </a:cxn>
              <a:cxn ang="0">
                <a:pos x="17" y="207"/>
              </a:cxn>
              <a:cxn ang="0">
                <a:pos x="17" y="199"/>
              </a:cxn>
              <a:cxn ang="0">
                <a:pos x="17" y="191"/>
              </a:cxn>
              <a:cxn ang="0">
                <a:pos x="17" y="183"/>
              </a:cxn>
              <a:cxn ang="0">
                <a:pos x="17" y="175"/>
              </a:cxn>
              <a:cxn ang="0">
                <a:pos x="17" y="167"/>
              </a:cxn>
              <a:cxn ang="0">
                <a:pos x="17" y="159"/>
              </a:cxn>
              <a:cxn ang="0">
                <a:pos x="14" y="154"/>
              </a:cxn>
              <a:cxn ang="0">
                <a:pos x="6" y="154"/>
              </a:cxn>
              <a:cxn ang="0">
                <a:pos x="0" y="91"/>
              </a:cxn>
              <a:cxn ang="0">
                <a:pos x="0" y="34"/>
              </a:cxn>
              <a:cxn ang="0">
                <a:pos x="0" y="26"/>
              </a:cxn>
              <a:cxn ang="0">
                <a:pos x="0" y="18"/>
              </a:cxn>
              <a:cxn ang="0">
                <a:pos x="0" y="10"/>
              </a:cxn>
              <a:cxn ang="0">
                <a:pos x="0" y="2"/>
              </a:cxn>
              <a:cxn ang="0">
                <a:pos x="25" y="0"/>
              </a:cxn>
              <a:cxn ang="0">
                <a:pos x="76" y="0"/>
              </a:cxn>
              <a:cxn ang="0">
                <a:pos x="140" y="0"/>
              </a:cxn>
              <a:cxn ang="0">
                <a:pos x="153" y="0"/>
              </a:cxn>
              <a:cxn ang="0">
                <a:pos x="153" y="8"/>
              </a:cxn>
              <a:cxn ang="0">
                <a:pos x="153" y="16"/>
              </a:cxn>
              <a:cxn ang="0">
                <a:pos x="153" y="24"/>
              </a:cxn>
              <a:cxn ang="0">
                <a:pos x="153" y="32"/>
              </a:cxn>
              <a:cxn ang="0">
                <a:pos x="153" y="40"/>
              </a:cxn>
              <a:cxn ang="0">
                <a:pos x="153" y="48"/>
              </a:cxn>
              <a:cxn ang="0">
                <a:pos x="153" y="56"/>
              </a:cxn>
              <a:cxn ang="0">
                <a:pos x="153" y="64"/>
              </a:cxn>
              <a:cxn ang="0">
                <a:pos x="153" y="72"/>
              </a:cxn>
              <a:cxn ang="0">
                <a:pos x="153" y="80"/>
              </a:cxn>
              <a:cxn ang="0">
                <a:pos x="153" y="88"/>
              </a:cxn>
              <a:cxn ang="0">
                <a:pos x="153" y="96"/>
              </a:cxn>
              <a:cxn ang="0">
                <a:pos x="153" y="104"/>
              </a:cxn>
              <a:cxn ang="0">
                <a:pos x="153" y="112"/>
              </a:cxn>
              <a:cxn ang="0">
                <a:pos x="153" y="120"/>
              </a:cxn>
              <a:cxn ang="0">
                <a:pos x="153" y="128"/>
              </a:cxn>
              <a:cxn ang="0">
                <a:pos x="153" y="136"/>
              </a:cxn>
              <a:cxn ang="0">
                <a:pos x="153" y="144"/>
              </a:cxn>
              <a:cxn ang="0">
                <a:pos x="153" y="152"/>
              </a:cxn>
              <a:cxn ang="0">
                <a:pos x="160" y="154"/>
              </a:cxn>
              <a:cxn ang="0">
                <a:pos x="168" y="154"/>
              </a:cxn>
              <a:cxn ang="0">
                <a:pos x="169" y="160"/>
              </a:cxn>
              <a:cxn ang="0">
                <a:pos x="169" y="168"/>
              </a:cxn>
              <a:cxn ang="0">
                <a:pos x="169" y="176"/>
              </a:cxn>
              <a:cxn ang="0">
                <a:pos x="169" y="202"/>
              </a:cxn>
              <a:cxn ang="0">
                <a:pos x="169" y="245"/>
              </a:cxn>
              <a:cxn ang="0">
                <a:pos x="169" y="271"/>
              </a:cxn>
            </a:cxnLst>
            <a:rect l="0" t="0" r="r" b="b"/>
            <a:pathLst>
              <a:path w="169" h="309">
                <a:moveTo>
                  <a:pt x="169" y="309"/>
                </a:moveTo>
                <a:lnTo>
                  <a:pt x="108" y="309"/>
                </a:lnTo>
                <a:lnTo>
                  <a:pt x="105" y="309"/>
                </a:lnTo>
                <a:lnTo>
                  <a:pt x="78" y="309"/>
                </a:lnTo>
                <a:lnTo>
                  <a:pt x="44" y="309"/>
                </a:lnTo>
                <a:lnTo>
                  <a:pt x="17" y="309"/>
                </a:lnTo>
                <a:lnTo>
                  <a:pt x="17" y="307"/>
                </a:lnTo>
                <a:lnTo>
                  <a:pt x="17" y="306"/>
                </a:lnTo>
                <a:lnTo>
                  <a:pt x="17" y="304"/>
                </a:lnTo>
                <a:lnTo>
                  <a:pt x="17" y="303"/>
                </a:lnTo>
                <a:lnTo>
                  <a:pt x="17" y="301"/>
                </a:lnTo>
                <a:lnTo>
                  <a:pt x="17" y="299"/>
                </a:lnTo>
                <a:lnTo>
                  <a:pt x="17" y="298"/>
                </a:lnTo>
                <a:lnTo>
                  <a:pt x="17" y="296"/>
                </a:lnTo>
                <a:lnTo>
                  <a:pt x="17" y="295"/>
                </a:lnTo>
                <a:lnTo>
                  <a:pt x="17" y="293"/>
                </a:lnTo>
                <a:lnTo>
                  <a:pt x="17" y="291"/>
                </a:lnTo>
                <a:lnTo>
                  <a:pt x="17" y="290"/>
                </a:lnTo>
                <a:lnTo>
                  <a:pt x="17" y="288"/>
                </a:lnTo>
                <a:lnTo>
                  <a:pt x="17" y="287"/>
                </a:lnTo>
                <a:lnTo>
                  <a:pt x="17" y="285"/>
                </a:lnTo>
                <a:lnTo>
                  <a:pt x="17" y="283"/>
                </a:lnTo>
                <a:lnTo>
                  <a:pt x="17" y="271"/>
                </a:lnTo>
                <a:lnTo>
                  <a:pt x="17" y="269"/>
                </a:lnTo>
                <a:lnTo>
                  <a:pt x="17" y="266"/>
                </a:lnTo>
                <a:lnTo>
                  <a:pt x="17" y="234"/>
                </a:lnTo>
                <a:lnTo>
                  <a:pt x="17" y="232"/>
                </a:lnTo>
                <a:lnTo>
                  <a:pt x="17" y="218"/>
                </a:lnTo>
                <a:lnTo>
                  <a:pt x="17" y="216"/>
                </a:lnTo>
                <a:lnTo>
                  <a:pt x="17" y="215"/>
                </a:lnTo>
                <a:lnTo>
                  <a:pt x="17" y="213"/>
                </a:lnTo>
                <a:lnTo>
                  <a:pt x="17" y="211"/>
                </a:lnTo>
                <a:lnTo>
                  <a:pt x="17" y="210"/>
                </a:lnTo>
                <a:lnTo>
                  <a:pt x="17" y="208"/>
                </a:lnTo>
                <a:lnTo>
                  <a:pt x="17" y="207"/>
                </a:lnTo>
                <a:lnTo>
                  <a:pt x="17" y="205"/>
                </a:lnTo>
                <a:lnTo>
                  <a:pt x="17" y="203"/>
                </a:lnTo>
                <a:lnTo>
                  <a:pt x="17" y="202"/>
                </a:lnTo>
                <a:lnTo>
                  <a:pt x="17" y="200"/>
                </a:lnTo>
                <a:lnTo>
                  <a:pt x="17" y="199"/>
                </a:lnTo>
                <a:lnTo>
                  <a:pt x="17" y="197"/>
                </a:lnTo>
                <a:lnTo>
                  <a:pt x="17" y="195"/>
                </a:lnTo>
                <a:lnTo>
                  <a:pt x="17" y="194"/>
                </a:lnTo>
                <a:lnTo>
                  <a:pt x="17" y="192"/>
                </a:lnTo>
                <a:lnTo>
                  <a:pt x="17" y="191"/>
                </a:lnTo>
                <a:lnTo>
                  <a:pt x="17" y="189"/>
                </a:lnTo>
                <a:lnTo>
                  <a:pt x="17" y="187"/>
                </a:lnTo>
                <a:lnTo>
                  <a:pt x="17" y="186"/>
                </a:lnTo>
                <a:lnTo>
                  <a:pt x="17" y="184"/>
                </a:lnTo>
                <a:lnTo>
                  <a:pt x="17" y="183"/>
                </a:lnTo>
                <a:lnTo>
                  <a:pt x="17" y="181"/>
                </a:lnTo>
                <a:lnTo>
                  <a:pt x="17" y="179"/>
                </a:lnTo>
                <a:lnTo>
                  <a:pt x="17" y="178"/>
                </a:lnTo>
                <a:lnTo>
                  <a:pt x="17" y="176"/>
                </a:lnTo>
                <a:lnTo>
                  <a:pt x="17" y="175"/>
                </a:lnTo>
                <a:lnTo>
                  <a:pt x="17" y="173"/>
                </a:lnTo>
                <a:lnTo>
                  <a:pt x="17" y="171"/>
                </a:lnTo>
                <a:lnTo>
                  <a:pt x="17" y="170"/>
                </a:lnTo>
                <a:lnTo>
                  <a:pt x="17" y="168"/>
                </a:lnTo>
                <a:lnTo>
                  <a:pt x="17" y="167"/>
                </a:lnTo>
                <a:lnTo>
                  <a:pt x="17" y="165"/>
                </a:lnTo>
                <a:lnTo>
                  <a:pt x="17" y="163"/>
                </a:lnTo>
                <a:lnTo>
                  <a:pt x="17" y="162"/>
                </a:lnTo>
                <a:lnTo>
                  <a:pt x="17" y="160"/>
                </a:lnTo>
                <a:lnTo>
                  <a:pt x="17" y="159"/>
                </a:lnTo>
                <a:lnTo>
                  <a:pt x="17" y="157"/>
                </a:lnTo>
                <a:lnTo>
                  <a:pt x="17" y="155"/>
                </a:lnTo>
                <a:lnTo>
                  <a:pt x="17" y="154"/>
                </a:lnTo>
                <a:lnTo>
                  <a:pt x="16" y="154"/>
                </a:lnTo>
                <a:lnTo>
                  <a:pt x="14" y="154"/>
                </a:lnTo>
                <a:lnTo>
                  <a:pt x="12" y="154"/>
                </a:lnTo>
                <a:lnTo>
                  <a:pt x="11" y="154"/>
                </a:lnTo>
                <a:lnTo>
                  <a:pt x="9" y="154"/>
                </a:lnTo>
                <a:lnTo>
                  <a:pt x="8" y="154"/>
                </a:lnTo>
                <a:lnTo>
                  <a:pt x="6" y="154"/>
                </a:lnTo>
                <a:lnTo>
                  <a:pt x="4" y="154"/>
                </a:lnTo>
                <a:lnTo>
                  <a:pt x="3" y="154"/>
                </a:lnTo>
                <a:lnTo>
                  <a:pt x="1" y="154"/>
                </a:lnTo>
                <a:lnTo>
                  <a:pt x="0" y="154"/>
                </a:lnTo>
                <a:lnTo>
                  <a:pt x="0" y="91"/>
                </a:lnTo>
                <a:lnTo>
                  <a:pt x="0" y="77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11" y="0"/>
                </a:lnTo>
                <a:lnTo>
                  <a:pt x="12" y="0"/>
                </a:lnTo>
                <a:lnTo>
                  <a:pt x="19" y="2"/>
                </a:lnTo>
                <a:lnTo>
                  <a:pt x="25" y="0"/>
                </a:lnTo>
                <a:lnTo>
                  <a:pt x="36" y="0"/>
                </a:lnTo>
                <a:lnTo>
                  <a:pt x="38" y="0"/>
                </a:lnTo>
                <a:lnTo>
                  <a:pt x="51" y="0"/>
                </a:lnTo>
                <a:lnTo>
                  <a:pt x="64" y="0"/>
                </a:lnTo>
                <a:lnTo>
                  <a:pt x="76" y="0"/>
                </a:lnTo>
                <a:lnTo>
                  <a:pt x="89" y="0"/>
                </a:lnTo>
                <a:lnTo>
                  <a:pt x="113" y="0"/>
                </a:lnTo>
                <a:lnTo>
                  <a:pt x="115" y="0"/>
                </a:lnTo>
                <a:lnTo>
                  <a:pt x="137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8" y="0"/>
                </a:lnTo>
                <a:lnTo>
                  <a:pt x="153" y="0"/>
                </a:lnTo>
                <a:lnTo>
                  <a:pt x="153" y="2"/>
                </a:lnTo>
                <a:lnTo>
                  <a:pt x="153" y="3"/>
                </a:lnTo>
                <a:lnTo>
                  <a:pt x="153" y="5"/>
                </a:lnTo>
                <a:lnTo>
                  <a:pt x="153" y="7"/>
                </a:lnTo>
                <a:lnTo>
                  <a:pt x="153" y="8"/>
                </a:lnTo>
                <a:lnTo>
                  <a:pt x="153" y="10"/>
                </a:lnTo>
                <a:lnTo>
                  <a:pt x="153" y="11"/>
                </a:lnTo>
                <a:lnTo>
                  <a:pt x="153" y="13"/>
                </a:lnTo>
                <a:lnTo>
                  <a:pt x="153" y="15"/>
                </a:lnTo>
                <a:lnTo>
                  <a:pt x="153" y="16"/>
                </a:lnTo>
                <a:lnTo>
                  <a:pt x="153" y="18"/>
                </a:lnTo>
                <a:lnTo>
                  <a:pt x="153" y="19"/>
                </a:lnTo>
                <a:lnTo>
                  <a:pt x="153" y="21"/>
                </a:lnTo>
                <a:lnTo>
                  <a:pt x="153" y="23"/>
                </a:lnTo>
                <a:lnTo>
                  <a:pt x="153" y="24"/>
                </a:lnTo>
                <a:lnTo>
                  <a:pt x="153" y="26"/>
                </a:lnTo>
                <a:lnTo>
                  <a:pt x="153" y="27"/>
                </a:lnTo>
                <a:lnTo>
                  <a:pt x="153" y="29"/>
                </a:lnTo>
                <a:lnTo>
                  <a:pt x="153" y="31"/>
                </a:lnTo>
                <a:lnTo>
                  <a:pt x="153" y="32"/>
                </a:lnTo>
                <a:lnTo>
                  <a:pt x="153" y="34"/>
                </a:lnTo>
                <a:lnTo>
                  <a:pt x="153" y="35"/>
                </a:lnTo>
                <a:lnTo>
                  <a:pt x="153" y="37"/>
                </a:lnTo>
                <a:lnTo>
                  <a:pt x="153" y="39"/>
                </a:lnTo>
                <a:lnTo>
                  <a:pt x="153" y="40"/>
                </a:lnTo>
                <a:lnTo>
                  <a:pt x="153" y="42"/>
                </a:lnTo>
                <a:lnTo>
                  <a:pt x="153" y="43"/>
                </a:lnTo>
                <a:lnTo>
                  <a:pt x="153" y="45"/>
                </a:lnTo>
                <a:lnTo>
                  <a:pt x="153" y="47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3" y="55"/>
                </a:lnTo>
                <a:lnTo>
                  <a:pt x="153" y="56"/>
                </a:lnTo>
                <a:lnTo>
                  <a:pt x="153" y="58"/>
                </a:lnTo>
                <a:lnTo>
                  <a:pt x="153" y="59"/>
                </a:lnTo>
                <a:lnTo>
                  <a:pt x="153" y="61"/>
                </a:lnTo>
                <a:lnTo>
                  <a:pt x="153" y="63"/>
                </a:lnTo>
                <a:lnTo>
                  <a:pt x="153" y="64"/>
                </a:lnTo>
                <a:lnTo>
                  <a:pt x="153" y="66"/>
                </a:lnTo>
                <a:lnTo>
                  <a:pt x="153" y="67"/>
                </a:lnTo>
                <a:lnTo>
                  <a:pt x="153" y="69"/>
                </a:lnTo>
                <a:lnTo>
                  <a:pt x="153" y="71"/>
                </a:lnTo>
                <a:lnTo>
                  <a:pt x="153" y="72"/>
                </a:lnTo>
                <a:lnTo>
                  <a:pt x="153" y="74"/>
                </a:lnTo>
                <a:lnTo>
                  <a:pt x="153" y="75"/>
                </a:lnTo>
                <a:lnTo>
                  <a:pt x="153" y="77"/>
                </a:lnTo>
                <a:lnTo>
                  <a:pt x="153" y="79"/>
                </a:lnTo>
                <a:lnTo>
                  <a:pt x="153" y="80"/>
                </a:lnTo>
                <a:lnTo>
                  <a:pt x="153" y="82"/>
                </a:lnTo>
                <a:lnTo>
                  <a:pt x="153" y="83"/>
                </a:lnTo>
                <a:lnTo>
                  <a:pt x="153" y="85"/>
                </a:lnTo>
                <a:lnTo>
                  <a:pt x="153" y="87"/>
                </a:lnTo>
                <a:lnTo>
                  <a:pt x="153" y="88"/>
                </a:lnTo>
                <a:lnTo>
                  <a:pt x="153" y="90"/>
                </a:lnTo>
                <a:lnTo>
                  <a:pt x="153" y="91"/>
                </a:lnTo>
                <a:lnTo>
                  <a:pt x="153" y="93"/>
                </a:lnTo>
                <a:lnTo>
                  <a:pt x="153" y="95"/>
                </a:lnTo>
                <a:lnTo>
                  <a:pt x="153" y="96"/>
                </a:lnTo>
                <a:lnTo>
                  <a:pt x="153" y="98"/>
                </a:lnTo>
                <a:lnTo>
                  <a:pt x="153" y="99"/>
                </a:lnTo>
                <a:lnTo>
                  <a:pt x="153" y="101"/>
                </a:lnTo>
                <a:lnTo>
                  <a:pt x="153" y="103"/>
                </a:lnTo>
                <a:lnTo>
                  <a:pt x="153" y="104"/>
                </a:lnTo>
                <a:lnTo>
                  <a:pt x="153" y="106"/>
                </a:lnTo>
                <a:lnTo>
                  <a:pt x="153" y="107"/>
                </a:lnTo>
                <a:lnTo>
                  <a:pt x="153" y="109"/>
                </a:lnTo>
                <a:lnTo>
                  <a:pt x="153" y="111"/>
                </a:lnTo>
                <a:lnTo>
                  <a:pt x="153" y="112"/>
                </a:lnTo>
                <a:lnTo>
                  <a:pt x="153" y="114"/>
                </a:lnTo>
                <a:lnTo>
                  <a:pt x="153" y="115"/>
                </a:lnTo>
                <a:lnTo>
                  <a:pt x="153" y="117"/>
                </a:lnTo>
                <a:lnTo>
                  <a:pt x="153" y="119"/>
                </a:lnTo>
                <a:lnTo>
                  <a:pt x="153" y="120"/>
                </a:lnTo>
                <a:lnTo>
                  <a:pt x="153" y="122"/>
                </a:lnTo>
                <a:lnTo>
                  <a:pt x="153" y="123"/>
                </a:lnTo>
                <a:lnTo>
                  <a:pt x="153" y="125"/>
                </a:lnTo>
                <a:lnTo>
                  <a:pt x="153" y="127"/>
                </a:lnTo>
                <a:lnTo>
                  <a:pt x="153" y="128"/>
                </a:lnTo>
                <a:lnTo>
                  <a:pt x="153" y="130"/>
                </a:lnTo>
                <a:lnTo>
                  <a:pt x="153" y="131"/>
                </a:lnTo>
                <a:lnTo>
                  <a:pt x="153" y="133"/>
                </a:lnTo>
                <a:lnTo>
                  <a:pt x="153" y="135"/>
                </a:lnTo>
                <a:lnTo>
                  <a:pt x="153" y="136"/>
                </a:lnTo>
                <a:lnTo>
                  <a:pt x="153" y="138"/>
                </a:lnTo>
                <a:lnTo>
                  <a:pt x="153" y="139"/>
                </a:lnTo>
                <a:lnTo>
                  <a:pt x="153" y="141"/>
                </a:lnTo>
                <a:lnTo>
                  <a:pt x="153" y="143"/>
                </a:lnTo>
                <a:lnTo>
                  <a:pt x="153" y="144"/>
                </a:lnTo>
                <a:lnTo>
                  <a:pt x="153" y="146"/>
                </a:lnTo>
                <a:lnTo>
                  <a:pt x="153" y="147"/>
                </a:lnTo>
                <a:lnTo>
                  <a:pt x="153" y="149"/>
                </a:lnTo>
                <a:lnTo>
                  <a:pt x="153" y="151"/>
                </a:lnTo>
                <a:lnTo>
                  <a:pt x="153" y="152"/>
                </a:lnTo>
                <a:lnTo>
                  <a:pt x="153" y="154"/>
                </a:lnTo>
                <a:lnTo>
                  <a:pt x="155" y="154"/>
                </a:lnTo>
                <a:lnTo>
                  <a:pt x="156" y="154"/>
                </a:lnTo>
                <a:lnTo>
                  <a:pt x="158" y="154"/>
                </a:lnTo>
                <a:lnTo>
                  <a:pt x="160" y="154"/>
                </a:lnTo>
                <a:lnTo>
                  <a:pt x="161" y="154"/>
                </a:lnTo>
                <a:lnTo>
                  <a:pt x="163" y="154"/>
                </a:lnTo>
                <a:lnTo>
                  <a:pt x="164" y="154"/>
                </a:lnTo>
                <a:lnTo>
                  <a:pt x="166" y="154"/>
                </a:lnTo>
                <a:lnTo>
                  <a:pt x="168" y="154"/>
                </a:lnTo>
                <a:lnTo>
                  <a:pt x="169" y="154"/>
                </a:lnTo>
                <a:lnTo>
                  <a:pt x="169" y="155"/>
                </a:lnTo>
                <a:lnTo>
                  <a:pt x="169" y="157"/>
                </a:lnTo>
                <a:lnTo>
                  <a:pt x="169" y="159"/>
                </a:lnTo>
                <a:lnTo>
                  <a:pt x="169" y="160"/>
                </a:lnTo>
                <a:lnTo>
                  <a:pt x="169" y="162"/>
                </a:lnTo>
                <a:lnTo>
                  <a:pt x="169" y="163"/>
                </a:lnTo>
                <a:lnTo>
                  <a:pt x="169" y="165"/>
                </a:lnTo>
                <a:lnTo>
                  <a:pt x="169" y="167"/>
                </a:lnTo>
                <a:lnTo>
                  <a:pt x="169" y="168"/>
                </a:lnTo>
                <a:lnTo>
                  <a:pt x="169" y="170"/>
                </a:lnTo>
                <a:lnTo>
                  <a:pt x="169" y="171"/>
                </a:lnTo>
                <a:lnTo>
                  <a:pt x="169" y="173"/>
                </a:lnTo>
                <a:lnTo>
                  <a:pt x="169" y="175"/>
                </a:lnTo>
                <a:lnTo>
                  <a:pt x="169" y="176"/>
                </a:lnTo>
                <a:lnTo>
                  <a:pt x="169" y="178"/>
                </a:lnTo>
                <a:lnTo>
                  <a:pt x="169" y="179"/>
                </a:lnTo>
                <a:lnTo>
                  <a:pt x="169" y="181"/>
                </a:lnTo>
                <a:lnTo>
                  <a:pt x="169" y="194"/>
                </a:lnTo>
                <a:lnTo>
                  <a:pt x="169" y="202"/>
                </a:lnTo>
                <a:lnTo>
                  <a:pt x="169" y="207"/>
                </a:lnTo>
                <a:lnTo>
                  <a:pt x="169" y="219"/>
                </a:lnTo>
                <a:lnTo>
                  <a:pt x="169" y="232"/>
                </a:lnTo>
                <a:lnTo>
                  <a:pt x="169" y="239"/>
                </a:lnTo>
                <a:lnTo>
                  <a:pt x="169" y="245"/>
                </a:lnTo>
                <a:lnTo>
                  <a:pt x="169" y="256"/>
                </a:lnTo>
                <a:lnTo>
                  <a:pt x="169" y="258"/>
                </a:lnTo>
                <a:lnTo>
                  <a:pt x="169" y="266"/>
                </a:lnTo>
                <a:lnTo>
                  <a:pt x="169" y="269"/>
                </a:lnTo>
                <a:lnTo>
                  <a:pt x="169" y="271"/>
                </a:lnTo>
                <a:lnTo>
                  <a:pt x="169" y="283"/>
                </a:lnTo>
                <a:lnTo>
                  <a:pt x="169" y="296"/>
                </a:lnTo>
                <a:lnTo>
                  <a:pt x="169" y="309"/>
                </a:lnTo>
                <a:close/>
              </a:path>
            </a:pathLst>
          </a:custGeom>
          <a:solidFill>
            <a:srgbClr val="3F88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71"/>
          <p:cNvSpPr>
            <a:spLocks/>
          </p:cNvSpPr>
          <p:nvPr/>
        </p:nvSpPr>
        <p:spPr bwMode="auto">
          <a:xfrm>
            <a:off x="5781676" y="3687763"/>
            <a:ext cx="153988" cy="468313"/>
          </a:xfrm>
          <a:custGeom>
            <a:avLst/>
            <a:gdLst/>
            <a:ahLst/>
            <a:cxnLst>
              <a:cxn ang="0">
                <a:pos x="86" y="7"/>
              </a:cxn>
              <a:cxn ang="0">
                <a:pos x="80" y="13"/>
              </a:cxn>
              <a:cxn ang="0">
                <a:pos x="73" y="32"/>
              </a:cxn>
              <a:cxn ang="0">
                <a:pos x="75" y="48"/>
              </a:cxn>
              <a:cxn ang="0">
                <a:pos x="73" y="61"/>
              </a:cxn>
              <a:cxn ang="0">
                <a:pos x="73" y="71"/>
              </a:cxn>
              <a:cxn ang="0">
                <a:pos x="72" y="79"/>
              </a:cxn>
              <a:cxn ang="0">
                <a:pos x="73" y="85"/>
              </a:cxn>
              <a:cxn ang="0">
                <a:pos x="72" y="95"/>
              </a:cxn>
              <a:cxn ang="0">
                <a:pos x="72" y="101"/>
              </a:cxn>
              <a:cxn ang="0">
                <a:pos x="68" y="107"/>
              </a:cxn>
              <a:cxn ang="0">
                <a:pos x="65" y="114"/>
              </a:cxn>
              <a:cxn ang="0">
                <a:pos x="65" y="120"/>
              </a:cxn>
              <a:cxn ang="0">
                <a:pos x="67" y="128"/>
              </a:cxn>
              <a:cxn ang="0">
                <a:pos x="72" y="135"/>
              </a:cxn>
              <a:cxn ang="0">
                <a:pos x="76" y="143"/>
              </a:cxn>
              <a:cxn ang="0">
                <a:pos x="80" y="152"/>
              </a:cxn>
              <a:cxn ang="0">
                <a:pos x="75" y="159"/>
              </a:cxn>
              <a:cxn ang="0">
                <a:pos x="73" y="168"/>
              </a:cxn>
              <a:cxn ang="0">
                <a:pos x="72" y="176"/>
              </a:cxn>
              <a:cxn ang="0">
                <a:pos x="76" y="181"/>
              </a:cxn>
              <a:cxn ang="0">
                <a:pos x="81" y="186"/>
              </a:cxn>
              <a:cxn ang="0">
                <a:pos x="88" y="191"/>
              </a:cxn>
              <a:cxn ang="0">
                <a:pos x="96" y="194"/>
              </a:cxn>
              <a:cxn ang="0">
                <a:pos x="94" y="199"/>
              </a:cxn>
              <a:cxn ang="0">
                <a:pos x="92" y="205"/>
              </a:cxn>
              <a:cxn ang="0">
                <a:pos x="84" y="210"/>
              </a:cxn>
              <a:cxn ang="0">
                <a:pos x="76" y="213"/>
              </a:cxn>
              <a:cxn ang="0">
                <a:pos x="73" y="221"/>
              </a:cxn>
              <a:cxn ang="0">
                <a:pos x="70" y="226"/>
              </a:cxn>
              <a:cxn ang="0">
                <a:pos x="72" y="231"/>
              </a:cxn>
              <a:cxn ang="0">
                <a:pos x="73" y="239"/>
              </a:cxn>
              <a:cxn ang="0">
                <a:pos x="73" y="247"/>
              </a:cxn>
              <a:cxn ang="0">
                <a:pos x="76" y="253"/>
              </a:cxn>
              <a:cxn ang="0">
                <a:pos x="80" y="259"/>
              </a:cxn>
              <a:cxn ang="0">
                <a:pos x="84" y="275"/>
              </a:cxn>
              <a:cxn ang="0">
                <a:pos x="83" y="282"/>
              </a:cxn>
              <a:cxn ang="0">
                <a:pos x="89" y="291"/>
              </a:cxn>
              <a:cxn ang="0">
                <a:pos x="81" y="293"/>
              </a:cxn>
              <a:cxn ang="0">
                <a:pos x="78" y="293"/>
              </a:cxn>
              <a:cxn ang="0">
                <a:pos x="72" y="285"/>
              </a:cxn>
              <a:cxn ang="0">
                <a:pos x="64" y="279"/>
              </a:cxn>
              <a:cxn ang="0">
                <a:pos x="54" y="279"/>
              </a:cxn>
              <a:cxn ang="0">
                <a:pos x="44" y="279"/>
              </a:cxn>
              <a:cxn ang="0">
                <a:pos x="35" y="279"/>
              </a:cxn>
              <a:cxn ang="0">
                <a:pos x="25" y="279"/>
              </a:cxn>
              <a:cxn ang="0">
                <a:pos x="16" y="279"/>
              </a:cxn>
              <a:cxn ang="0">
                <a:pos x="6" y="279"/>
              </a:cxn>
              <a:cxn ang="0">
                <a:pos x="0" y="264"/>
              </a:cxn>
              <a:cxn ang="0">
                <a:pos x="0" y="199"/>
              </a:cxn>
              <a:cxn ang="0">
                <a:pos x="1" y="162"/>
              </a:cxn>
              <a:cxn ang="0">
                <a:pos x="1" y="106"/>
              </a:cxn>
              <a:cxn ang="0">
                <a:pos x="0" y="67"/>
              </a:cxn>
              <a:cxn ang="0">
                <a:pos x="1" y="24"/>
              </a:cxn>
              <a:cxn ang="0">
                <a:pos x="28" y="0"/>
              </a:cxn>
              <a:cxn ang="0">
                <a:pos x="67" y="0"/>
              </a:cxn>
              <a:cxn ang="0">
                <a:pos x="92" y="0"/>
              </a:cxn>
            </a:cxnLst>
            <a:rect l="0" t="0" r="r" b="b"/>
            <a:pathLst>
              <a:path w="97" h="295">
                <a:moveTo>
                  <a:pt x="92" y="0"/>
                </a:moveTo>
                <a:lnTo>
                  <a:pt x="92" y="2"/>
                </a:lnTo>
                <a:lnTo>
                  <a:pt x="91" y="3"/>
                </a:lnTo>
                <a:lnTo>
                  <a:pt x="89" y="3"/>
                </a:lnTo>
                <a:lnTo>
                  <a:pt x="88" y="7"/>
                </a:lnTo>
                <a:lnTo>
                  <a:pt x="86" y="7"/>
                </a:lnTo>
                <a:lnTo>
                  <a:pt x="86" y="8"/>
                </a:lnTo>
                <a:lnTo>
                  <a:pt x="84" y="8"/>
                </a:lnTo>
                <a:lnTo>
                  <a:pt x="83" y="10"/>
                </a:lnTo>
                <a:lnTo>
                  <a:pt x="83" y="11"/>
                </a:lnTo>
                <a:lnTo>
                  <a:pt x="81" y="13"/>
                </a:lnTo>
                <a:lnTo>
                  <a:pt x="80" y="13"/>
                </a:lnTo>
                <a:lnTo>
                  <a:pt x="80" y="15"/>
                </a:lnTo>
                <a:lnTo>
                  <a:pt x="78" y="16"/>
                </a:lnTo>
                <a:lnTo>
                  <a:pt x="78" y="21"/>
                </a:lnTo>
                <a:lnTo>
                  <a:pt x="76" y="26"/>
                </a:lnTo>
                <a:lnTo>
                  <a:pt x="75" y="27"/>
                </a:lnTo>
                <a:lnTo>
                  <a:pt x="73" y="32"/>
                </a:lnTo>
                <a:lnTo>
                  <a:pt x="73" y="34"/>
                </a:lnTo>
                <a:lnTo>
                  <a:pt x="73" y="35"/>
                </a:lnTo>
                <a:lnTo>
                  <a:pt x="73" y="39"/>
                </a:lnTo>
                <a:lnTo>
                  <a:pt x="73" y="40"/>
                </a:lnTo>
                <a:lnTo>
                  <a:pt x="73" y="42"/>
                </a:lnTo>
                <a:lnTo>
                  <a:pt x="75" y="48"/>
                </a:lnTo>
                <a:lnTo>
                  <a:pt x="75" y="50"/>
                </a:lnTo>
                <a:lnTo>
                  <a:pt x="75" y="53"/>
                </a:lnTo>
                <a:lnTo>
                  <a:pt x="75" y="55"/>
                </a:lnTo>
                <a:lnTo>
                  <a:pt x="75" y="56"/>
                </a:lnTo>
                <a:lnTo>
                  <a:pt x="73" y="59"/>
                </a:lnTo>
                <a:lnTo>
                  <a:pt x="73" y="61"/>
                </a:lnTo>
                <a:lnTo>
                  <a:pt x="73" y="63"/>
                </a:lnTo>
                <a:lnTo>
                  <a:pt x="73" y="64"/>
                </a:lnTo>
                <a:lnTo>
                  <a:pt x="73" y="66"/>
                </a:lnTo>
                <a:lnTo>
                  <a:pt x="73" y="67"/>
                </a:lnTo>
                <a:lnTo>
                  <a:pt x="73" y="69"/>
                </a:lnTo>
                <a:lnTo>
                  <a:pt x="73" y="71"/>
                </a:lnTo>
                <a:lnTo>
                  <a:pt x="72" y="71"/>
                </a:lnTo>
                <a:lnTo>
                  <a:pt x="72" y="72"/>
                </a:lnTo>
                <a:lnTo>
                  <a:pt x="72" y="74"/>
                </a:lnTo>
                <a:lnTo>
                  <a:pt x="72" y="75"/>
                </a:lnTo>
                <a:lnTo>
                  <a:pt x="72" y="77"/>
                </a:lnTo>
                <a:lnTo>
                  <a:pt x="72" y="79"/>
                </a:lnTo>
                <a:lnTo>
                  <a:pt x="73" y="79"/>
                </a:lnTo>
                <a:lnTo>
                  <a:pt x="73" y="80"/>
                </a:lnTo>
                <a:lnTo>
                  <a:pt x="73" y="82"/>
                </a:lnTo>
                <a:lnTo>
                  <a:pt x="75" y="83"/>
                </a:lnTo>
                <a:lnTo>
                  <a:pt x="75" y="85"/>
                </a:lnTo>
                <a:lnTo>
                  <a:pt x="73" y="85"/>
                </a:lnTo>
                <a:lnTo>
                  <a:pt x="73" y="87"/>
                </a:lnTo>
                <a:lnTo>
                  <a:pt x="72" y="88"/>
                </a:lnTo>
                <a:lnTo>
                  <a:pt x="72" y="90"/>
                </a:lnTo>
                <a:lnTo>
                  <a:pt x="72" y="91"/>
                </a:lnTo>
                <a:lnTo>
                  <a:pt x="72" y="93"/>
                </a:lnTo>
                <a:lnTo>
                  <a:pt x="72" y="95"/>
                </a:lnTo>
                <a:lnTo>
                  <a:pt x="73" y="95"/>
                </a:lnTo>
                <a:lnTo>
                  <a:pt x="73" y="96"/>
                </a:lnTo>
                <a:lnTo>
                  <a:pt x="72" y="96"/>
                </a:lnTo>
                <a:lnTo>
                  <a:pt x="72" y="98"/>
                </a:lnTo>
                <a:lnTo>
                  <a:pt x="72" y="99"/>
                </a:lnTo>
                <a:lnTo>
                  <a:pt x="72" y="101"/>
                </a:lnTo>
                <a:lnTo>
                  <a:pt x="72" y="103"/>
                </a:lnTo>
                <a:lnTo>
                  <a:pt x="72" y="104"/>
                </a:lnTo>
                <a:lnTo>
                  <a:pt x="70" y="104"/>
                </a:lnTo>
                <a:lnTo>
                  <a:pt x="70" y="106"/>
                </a:lnTo>
                <a:lnTo>
                  <a:pt x="68" y="106"/>
                </a:lnTo>
                <a:lnTo>
                  <a:pt x="68" y="107"/>
                </a:lnTo>
                <a:lnTo>
                  <a:pt x="68" y="109"/>
                </a:lnTo>
                <a:lnTo>
                  <a:pt x="67" y="109"/>
                </a:lnTo>
                <a:lnTo>
                  <a:pt x="67" y="111"/>
                </a:lnTo>
                <a:lnTo>
                  <a:pt x="67" y="112"/>
                </a:lnTo>
                <a:lnTo>
                  <a:pt x="65" y="112"/>
                </a:lnTo>
                <a:lnTo>
                  <a:pt x="65" y="114"/>
                </a:lnTo>
                <a:lnTo>
                  <a:pt x="65" y="115"/>
                </a:lnTo>
                <a:lnTo>
                  <a:pt x="65" y="117"/>
                </a:lnTo>
                <a:lnTo>
                  <a:pt x="67" y="117"/>
                </a:lnTo>
                <a:lnTo>
                  <a:pt x="67" y="119"/>
                </a:lnTo>
                <a:lnTo>
                  <a:pt x="67" y="120"/>
                </a:lnTo>
                <a:lnTo>
                  <a:pt x="65" y="120"/>
                </a:lnTo>
                <a:lnTo>
                  <a:pt x="65" y="122"/>
                </a:lnTo>
                <a:lnTo>
                  <a:pt x="65" y="123"/>
                </a:lnTo>
                <a:lnTo>
                  <a:pt x="65" y="125"/>
                </a:lnTo>
                <a:lnTo>
                  <a:pt x="67" y="125"/>
                </a:lnTo>
                <a:lnTo>
                  <a:pt x="67" y="127"/>
                </a:lnTo>
                <a:lnTo>
                  <a:pt x="67" y="128"/>
                </a:lnTo>
                <a:lnTo>
                  <a:pt x="67" y="130"/>
                </a:lnTo>
                <a:lnTo>
                  <a:pt x="68" y="130"/>
                </a:lnTo>
                <a:lnTo>
                  <a:pt x="68" y="131"/>
                </a:lnTo>
                <a:lnTo>
                  <a:pt x="70" y="133"/>
                </a:lnTo>
                <a:lnTo>
                  <a:pt x="70" y="135"/>
                </a:lnTo>
                <a:lnTo>
                  <a:pt x="72" y="135"/>
                </a:lnTo>
                <a:lnTo>
                  <a:pt x="72" y="136"/>
                </a:lnTo>
                <a:lnTo>
                  <a:pt x="73" y="138"/>
                </a:lnTo>
                <a:lnTo>
                  <a:pt x="73" y="139"/>
                </a:lnTo>
                <a:lnTo>
                  <a:pt x="75" y="139"/>
                </a:lnTo>
                <a:lnTo>
                  <a:pt x="75" y="141"/>
                </a:lnTo>
                <a:lnTo>
                  <a:pt x="76" y="143"/>
                </a:lnTo>
                <a:lnTo>
                  <a:pt x="76" y="144"/>
                </a:lnTo>
                <a:lnTo>
                  <a:pt x="78" y="146"/>
                </a:lnTo>
                <a:lnTo>
                  <a:pt x="78" y="147"/>
                </a:lnTo>
                <a:lnTo>
                  <a:pt x="78" y="149"/>
                </a:lnTo>
                <a:lnTo>
                  <a:pt x="80" y="151"/>
                </a:lnTo>
                <a:lnTo>
                  <a:pt x="80" y="152"/>
                </a:lnTo>
                <a:lnTo>
                  <a:pt x="78" y="154"/>
                </a:lnTo>
                <a:lnTo>
                  <a:pt x="76" y="154"/>
                </a:lnTo>
                <a:lnTo>
                  <a:pt x="76" y="155"/>
                </a:lnTo>
                <a:lnTo>
                  <a:pt x="75" y="155"/>
                </a:lnTo>
                <a:lnTo>
                  <a:pt x="75" y="157"/>
                </a:lnTo>
                <a:lnTo>
                  <a:pt x="75" y="159"/>
                </a:lnTo>
                <a:lnTo>
                  <a:pt x="73" y="160"/>
                </a:lnTo>
                <a:lnTo>
                  <a:pt x="73" y="162"/>
                </a:lnTo>
                <a:lnTo>
                  <a:pt x="73" y="163"/>
                </a:lnTo>
                <a:lnTo>
                  <a:pt x="73" y="165"/>
                </a:lnTo>
                <a:lnTo>
                  <a:pt x="73" y="167"/>
                </a:lnTo>
                <a:lnTo>
                  <a:pt x="73" y="168"/>
                </a:lnTo>
                <a:lnTo>
                  <a:pt x="72" y="168"/>
                </a:lnTo>
                <a:lnTo>
                  <a:pt x="72" y="170"/>
                </a:lnTo>
                <a:lnTo>
                  <a:pt x="72" y="171"/>
                </a:lnTo>
                <a:lnTo>
                  <a:pt x="72" y="173"/>
                </a:lnTo>
                <a:lnTo>
                  <a:pt x="72" y="175"/>
                </a:lnTo>
                <a:lnTo>
                  <a:pt x="72" y="176"/>
                </a:lnTo>
                <a:lnTo>
                  <a:pt x="72" y="178"/>
                </a:lnTo>
                <a:lnTo>
                  <a:pt x="73" y="178"/>
                </a:lnTo>
                <a:lnTo>
                  <a:pt x="73" y="179"/>
                </a:lnTo>
                <a:lnTo>
                  <a:pt x="75" y="179"/>
                </a:lnTo>
                <a:lnTo>
                  <a:pt x="75" y="181"/>
                </a:lnTo>
                <a:lnTo>
                  <a:pt x="76" y="181"/>
                </a:lnTo>
                <a:lnTo>
                  <a:pt x="76" y="183"/>
                </a:lnTo>
                <a:lnTo>
                  <a:pt x="78" y="183"/>
                </a:lnTo>
                <a:lnTo>
                  <a:pt x="78" y="184"/>
                </a:lnTo>
                <a:lnTo>
                  <a:pt x="80" y="184"/>
                </a:lnTo>
                <a:lnTo>
                  <a:pt x="81" y="184"/>
                </a:lnTo>
                <a:lnTo>
                  <a:pt x="81" y="186"/>
                </a:lnTo>
                <a:lnTo>
                  <a:pt x="83" y="186"/>
                </a:lnTo>
                <a:lnTo>
                  <a:pt x="83" y="187"/>
                </a:lnTo>
                <a:lnTo>
                  <a:pt x="84" y="187"/>
                </a:lnTo>
                <a:lnTo>
                  <a:pt x="86" y="189"/>
                </a:lnTo>
                <a:lnTo>
                  <a:pt x="88" y="189"/>
                </a:lnTo>
                <a:lnTo>
                  <a:pt x="88" y="191"/>
                </a:lnTo>
                <a:lnTo>
                  <a:pt x="89" y="191"/>
                </a:lnTo>
                <a:lnTo>
                  <a:pt x="91" y="192"/>
                </a:lnTo>
                <a:lnTo>
                  <a:pt x="92" y="192"/>
                </a:lnTo>
                <a:lnTo>
                  <a:pt x="92" y="194"/>
                </a:lnTo>
                <a:lnTo>
                  <a:pt x="94" y="194"/>
                </a:lnTo>
                <a:lnTo>
                  <a:pt x="96" y="194"/>
                </a:lnTo>
                <a:lnTo>
                  <a:pt x="96" y="195"/>
                </a:lnTo>
                <a:lnTo>
                  <a:pt x="97" y="195"/>
                </a:lnTo>
                <a:lnTo>
                  <a:pt x="97" y="197"/>
                </a:lnTo>
                <a:lnTo>
                  <a:pt x="96" y="197"/>
                </a:lnTo>
                <a:lnTo>
                  <a:pt x="96" y="199"/>
                </a:lnTo>
                <a:lnTo>
                  <a:pt x="94" y="199"/>
                </a:lnTo>
                <a:lnTo>
                  <a:pt x="96" y="200"/>
                </a:lnTo>
                <a:lnTo>
                  <a:pt x="94" y="200"/>
                </a:lnTo>
                <a:lnTo>
                  <a:pt x="94" y="202"/>
                </a:lnTo>
                <a:lnTo>
                  <a:pt x="92" y="202"/>
                </a:lnTo>
                <a:lnTo>
                  <a:pt x="92" y="203"/>
                </a:lnTo>
                <a:lnTo>
                  <a:pt x="92" y="205"/>
                </a:lnTo>
                <a:lnTo>
                  <a:pt x="91" y="205"/>
                </a:lnTo>
                <a:lnTo>
                  <a:pt x="92" y="205"/>
                </a:lnTo>
                <a:lnTo>
                  <a:pt x="91" y="205"/>
                </a:lnTo>
                <a:lnTo>
                  <a:pt x="86" y="208"/>
                </a:lnTo>
                <a:lnTo>
                  <a:pt x="84" y="208"/>
                </a:lnTo>
                <a:lnTo>
                  <a:pt x="84" y="210"/>
                </a:lnTo>
                <a:lnTo>
                  <a:pt x="83" y="210"/>
                </a:lnTo>
                <a:lnTo>
                  <a:pt x="81" y="210"/>
                </a:lnTo>
                <a:lnTo>
                  <a:pt x="80" y="211"/>
                </a:lnTo>
                <a:lnTo>
                  <a:pt x="78" y="211"/>
                </a:lnTo>
                <a:lnTo>
                  <a:pt x="78" y="213"/>
                </a:lnTo>
                <a:lnTo>
                  <a:pt x="76" y="213"/>
                </a:lnTo>
                <a:lnTo>
                  <a:pt x="76" y="215"/>
                </a:lnTo>
                <a:lnTo>
                  <a:pt x="75" y="215"/>
                </a:lnTo>
                <a:lnTo>
                  <a:pt x="75" y="216"/>
                </a:lnTo>
                <a:lnTo>
                  <a:pt x="73" y="218"/>
                </a:lnTo>
                <a:lnTo>
                  <a:pt x="73" y="219"/>
                </a:lnTo>
                <a:lnTo>
                  <a:pt x="73" y="221"/>
                </a:lnTo>
                <a:lnTo>
                  <a:pt x="72" y="221"/>
                </a:lnTo>
                <a:lnTo>
                  <a:pt x="72" y="223"/>
                </a:lnTo>
                <a:lnTo>
                  <a:pt x="70" y="224"/>
                </a:lnTo>
                <a:lnTo>
                  <a:pt x="72" y="224"/>
                </a:lnTo>
                <a:lnTo>
                  <a:pt x="70" y="224"/>
                </a:lnTo>
                <a:lnTo>
                  <a:pt x="70" y="226"/>
                </a:lnTo>
                <a:lnTo>
                  <a:pt x="70" y="224"/>
                </a:lnTo>
                <a:lnTo>
                  <a:pt x="70" y="226"/>
                </a:lnTo>
                <a:lnTo>
                  <a:pt x="70" y="227"/>
                </a:lnTo>
                <a:lnTo>
                  <a:pt x="70" y="229"/>
                </a:lnTo>
                <a:lnTo>
                  <a:pt x="70" y="231"/>
                </a:lnTo>
                <a:lnTo>
                  <a:pt x="72" y="231"/>
                </a:lnTo>
                <a:lnTo>
                  <a:pt x="72" y="232"/>
                </a:lnTo>
                <a:lnTo>
                  <a:pt x="72" y="234"/>
                </a:lnTo>
                <a:lnTo>
                  <a:pt x="72" y="235"/>
                </a:lnTo>
                <a:lnTo>
                  <a:pt x="72" y="237"/>
                </a:lnTo>
                <a:lnTo>
                  <a:pt x="73" y="237"/>
                </a:lnTo>
                <a:lnTo>
                  <a:pt x="73" y="239"/>
                </a:lnTo>
                <a:lnTo>
                  <a:pt x="73" y="240"/>
                </a:lnTo>
                <a:lnTo>
                  <a:pt x="75" y="242"/>
                </a:lnTo>
                <a:lnTo>
                  <a:pt x="75" y="243"/>
                </a:lnTo>
                <a:lnTo>
                  <a:pt x="75" y="245"/>
                </a:lnTo>
                <a:lnTo>
                  <a:pt x="75" y="247"/>
                </a:lnTo>
                <a:lnTo>
                  <a:pt x="73" y="247"/>
                </a:lnTo>
                <a:lnTo>
                  <a:pt x="73" y="248"/>
                </a:lnTo>
                <a:lnTo>
                  <a:pt x="73" y="250"/>
                </a:lnTo>
                <a:lnTo>
                  <a:pt x="75" y="250"/>
                </a:lnTo>
                <a:lnTo>
                  <a:pt x="75" y="251"/>
                </a:lnTo>
                <a:lnTo>
                  <a:pt x="75" y="253"/>
                </a:lnTo>
                <a:lnTo>
                  <a:pt x="76" y="253"/>
                </a:lnTo>
                <a:lnTo>
                  <a:pt x="76" y="255"/>
                </a:lnTo>
                <a:lnTo>
                  <a:pt x="76" y="256"/>
                </a:lnTo>
                <a:lnTo>
                  <a:pt x="78" y="256"/>
                </a:lnTo>
                <a:lnTo>
                  <a:pt x="78" y="258"/>
                </a:lnTo>
                <a:lnTo>
                  <a:pt x="78" y="259"/>
                </a:lnTo>
                <a:lnTo>
                  <a:pt x="80" y="259"/>
                </a:lnTo>
                <a:lnTo>
                  <a:pt x="80" y="263"/>
                </a:lnTo>
                <a:lnTo>
                  <a:pt x="81" y="264"/>
                </a:lnTo>
                <a:lnTo>
                  <a:pt x="81" y="269"/>
                </a:lnTo>
                <a:lnTo>
                  <a:pt x="83" y="271"/>
                </a:lnTo>
                <a:lnTo>
                  <a:pt x="83" y="274"/>
                </a:lnTo>
                <a:lnTo>
                  <a:pt x="84" y="275"/>
                </a:lnTo>
                <a:lnTo>
                  <a:pt x="84" y="277"/>
                </a:lnTo>
                <a:lnTo>
                  <a:pt x="86" y="279"/>
                </a:lnTo>
                <a:lnTo>
                  <a:pt x="84" y="279"/>
                </a:lnTo>
                <a:lnTo>
                  <a:pt x="83" y="280"/>
                </a:lnTo>
                <a:lnTo>
                  <a:pt x="81" y="280"/>
                </a:lnTo>
                <a:lnTo>
                  <a:pt x="83" y="282"/>
                </a:lnTo>
                <a:lnTo>
                  <a:pt x="83" y="283"/>
                </a:lnTo>
                <a:lnTo>
                  <a:pt x="83" y="285"/>
                </a:lnTo>
                <a:lnTo>
                  <a:pt x="84" y="288"/>
                </a:lnTo>
                <a:lnTo>
                  <a:pt x="88" y="290"/>
                </a:lnTo>
                <a:lnTo>
                  <a:pt x="91" y="291"/>
                </a:lnTo>
                <a:lnTo>
                  <a:pt x="89" y="291"/>
                </a:lnTo>
                <a:lnTo>
                  <a:pt x="88" y="291"/>
                </a:lnTo>
                <a:lnTo>
                  <a:pt x="86" y="291"/>
                </a:lnTo>
                <a:lnTo>
                  <a:pt x="84" y="291"/>
                </a:lnTo>
                <a:lnTo>
                  <a:pt x="83" y="291"/>
                </a:lnTo>
                <a:lnTo>
                  <a:pt x="81" y="291"/>
                </a:lnTo>
                <a:lnTo>
                  <a:pt x="81" y="293"/>
                </a:lnTo>
                <a:lnTo>
                  <a:pt x="83" y="293"/>
                </a:lnTo>
                <a:lnTo>
                  <a:pt x="83" y="295"/>
                </a:lnTo>
                <a:lnTo>
                  <a:pt x="81" y="295"/>
                </a:lnTo>
                <a:lnTo>
                  <a:pt x="80" y="295"/>
                </a:lnTo>
                <a:lnTo>
                  <a:pt x="78" y="295"/>
                </a:lnTo>
                <a:lnTo>
                  <a:pt x="78" y="293"/>
                </a:lnTo>
                <a:lnTo>
                  <a:pt x="78" y="291"/>
                </a:lnTo>
                <a:lnTo>
                  <a:pt x="76" y="291"/>
                </a:lnTo>
                <a:lnTo>
                  <a:pt x="75" y="291"/>
                </a:lnTo>
                <a:lnTo>
                  <a:pt x="73" y="291"/>
                </a:lnTo>
                <a:lnTo>
                  <a:pt x="72" y="291"/>
                </a:lnTo>
                <a:lnTo>
                  <a:pt x="72" y="285"/>
                </a:lnTo>
                <a:lnTo>
                  <a:pt x="72" y="283"/>
                </a:lnTo>
                <a:lnTo>
                  <a:pt x="72" y="282"/>
                </a:lnTo>
                <a:lnTo>
                  <a:pt x="72" y="280"/>
                </a:lnTo>
                <a:lnTo>
                  <a:pt x="72" y="279"/>
                </a:lnTo>
                <a:lnTo>
                  <a:pt x="65" y="279"/>
                </a:lnTo>
                <a:lnTo>
                  <a:pt x="64" y="279"/>
                </a:lnTo>
                <a:lnTo>
                  <a:pt x="62" y="279"/>
                </a:lnTo>
                <a:lnTo>
                  <a:pt x="60" y="279"/>
                </a:lnTo>
                <a:lnTo>
                  <a:pt x="59" y="279"/>
                </a:lnTo>
                <a:lnTo>
                  <a:pt x="57" y="279"/>
                </a:lnTo>
                <a:lnTo>
                  <a:pt x="56" y="279"/>
                </a:lnTo>
                <a:lnTo>
                  <a:pt x="54" y="279"/>
                </a:lnTo>
                <a:lnTo>
                  <a:pt x="52" y="279"/>
                </a:lnTo>
                <a:lnTo>
                  <a:pt x="51" y="279"/>
                </a:lnTo>
                <a:lnTo>
                  <a:pt x="49" y="279"/>
                </a:lnTo>
                <a:lnTo>
                  <a:pt x="48" y="279"/>
                </a:lnTo>
                <a:lnTo>
                  <a:pt x="46" y="279"/>
                </a:lnTo>
                <a:lnTo>
                  <a:pt x="44" y="279"/>
                </a:lnTo>
                <a:lnTo>
                  <a:pt x="43" y="279"/>
                </a:lnTo>
                <a:lnTo>
                  <a:pt x="41" y="279"/>
                </a:lnTo>
                <a:lnTo>
                  <a:pt x="40" y="279"/>
                </a:lnTo>
                <a:lnTo>
                  <a:pt x="38" y="279"/>
                </a:lnTo>
                <a:lnTo>
                  <a:pt x="36" y="279"/>
                </a:lnTo>
                <a:lnTo>
                  <a:pt x="35" y="279"/>
                </a:lnTo>
                <a:lnTo>
                  <a:pt x="33" y="279"/>
                </a:lnTo>
                <a:lnTo>
                  <a:pt x="32" y="279"/>
                </a:lnTo>
                <a:lnTo>
                  <a:pt x="30" y="279"/>
                </a:lnTo>
                <a:lnTo>
                  <a:pt x="28" y="279"/>
                </a:lnTo>
                <a:lnTo>
                  <a:pt x="27" y="279"/>
                </a:lnTo>
                <a:lnTo>
                  <a:pt x="25" y="279"/>
                </a:lnTo>
                <a:lnTo>
                  <a:pt x="24" y="279"/>
                </a:lnTo>
                <a:lnTo>
                  <a:pt x="22" y="279"/>
                </a:lnTo>
                <a:lnTo>
                  <a:pt x="20" y="279"/>
                </a:lnTo>
                <a:lnTo>
                  <a:pt x="19" y="279"/>
                </a:lnTo>
                <a:lnTo>
                  <a:pt x="17" y="279"/>
                </a:lnTo>
                <a:lnTo>
                  <a:pt x="16" y="279"/>
                </a:lnTo>
                <a:lnTo>
                  <a:pt x="14" y="279"/>
                </a:lnTo>
                <a:lnTo>
                  <a:pt x="12" y="279"/>
                </a:lnTo>
                <a:lnTo>
                  <a:pt x="11" y="279"/>
                </a:lnTo>
                <a:lnTo>
                  <a:pt x="9" y="279"/>
                </a:lnTo>
                <a:lnTo>
                  <a:pt x="8" y="279"/>
                </a:lnTo>
                <a:lnTo>
                  <a:pt x="6" y="279"/>
                </a:lnTo>
                <a:lnTo>
                  <a:pt x="4" y="279"/>
                </a:lnTo>
                <a:lnTo>
                  <a:pt x="3" y="279"/>
                </a:lnTo>
                <a:lnTo>
                  <a:pt x="1" y="279"/>
                </a:lnTo>
                <a:lnTo>
                  <a:pt x="0" y="279"/>
                </a:lnTo>
                <a:lnTo>
                  <a:pt x="0" y="277"/>
                </a:lnTo>
                <a:lnTo>
                  <a:pt x="0" y="264"/>
                </a:lnTo>
                <a:lnTo>
                  <a:pt x="0" y="251"/>
                </a:lnTo>
                <a:lnTo>
                  <a:pt x="0" y="239"/>
                </a:lnTo>
                <a:lnTo>
                  <a:pt x="0" y="226"/>
                </a:lnTo>
                <a:lnTo>
                  <a:pt x="0" y="215"/>
                </a:lnTo>
                <a:lnTo>
                  <a:pt x="0" y="211"/>
                </a:lnTo>
                <a:lnTo>
                  <a:pt x="0" y="199"/>
                </a:lnTo>
                <a:lnTo>
                  <a:pt x="1" y="199"/>
                </a:lnTo>
                <a:lnTo>
                  <a:pt x="1" y="197"/>
                </a:lnTo>
                <a:lnTo>
                  <a:pt x="1" y="186"/>
                </a:lnTo>
                <a:lnTo>
                  <a:pt x="1" y="173"/>
                </a:lnTo>
                <a:lnTo>
                  <a:pt x="1" y="171"/>
                </a:lnTo>
                <a:lnTo>
                  <a:pt x="1" y="162"/>
                </a:lnTo>
                <a:lnTo>
                  <a:pt x="1" y="159"/>
                </a:lnTo>
                <a:lnTo>
                  <a:pt x="1" y="147"/>
                </a:lnTo>
                <a:lnTo>
                  <a:pt x="1" y="146"/>
                </a:lnTo>
                <a:lnTo>
                  <a:pt x="1" y="133"/>
                </a:lnTo>
                <a:lnTo>
                  <a:pt x="1" y="119"/>
                </a:lnTo>
                <a:lnTo>
                  <a:pt x="1" y="106"/>
                </a:lnTo>
                <a:lnTo>
                  <a:pt x="1" y="104"/>
                </a:lnTo>
                <a:lnTo>
                  <a:pt x="1" y="93"/>
                </a:lnTo>
                <a:lnTo>
                  <a:pt x="0" y="93"/>
                </a:lnTo>
                <a:lnTo>
                  <a:pt x="0" y="80"/>
                </a:lnTo>
                <a:lnTo>
                  <a:pt x="0" y="79"/>
                </a:lnTo>
                <a:lnTo>
                  <a:pt x="0" y="67"/>
                </a:lnTo>
                <a:lnTo>
                  <a:pt x="1" y="61"/>
                </a:lnTo>
                <a:lnTo>
                  <a:pt x="1" y="53"/>
                </a:lnTo>
                <a:lnTo>
                  <a:pt x="1" y="40"/>
                </a:lnTo>
                <a:lnTo>
                  <a:pt x="1" y="27"/>
                </a:lnTo>
                <a:lnTo>
                  <a:pt x="1" y="26"/>
                </a:lnTo>
                <a:lnTo>
                  <a:pt x="1" y="24"/>
                </a:lnTo>
                <a:lnTo>
                  <a:pt x="1" y="23"/>
                </a:lnTo>
                <a:lnTo>
                  <a:pt x="1" y="15"/>
                </a:lnTo>
                <a:lnTo>
                  <a:pt x="1" y="2"/>
                </a:lnTo>
                <a:lnTo>
                  <a:pt x="14" y="0"/>
                </a:lnTo>
                <a:lnTo>
                  <a:pt x="16" y="0"/>
                </a:lnTo>
                <a:lnTo>
                  <a:pt x="28" y="0"/>
                </a:lnTo>
                <a:lnTo>
                  <a:pt x="41" y="0"/>
                </a:lnTo>
                <a:lnTo>
                  <a:pt x="52" y="0"/>
                </a:lnTo>
                <a:lnTo>
                  <a:pt x="54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75" y="0"/>
                </a:lnTo>
                <a:lnTo>
                  <a:pt x="78" y="0"/>
                </a:lnTo>
                <a:lnTo>
                  <a:pt x="80" y="0"/>
                </a:lnTo>
                <a:lnTo>
                  <a:pt x="84" y="0"/>
                </a:lnTo>
                <a:lnTo>
                  <a:pt x="86" y="0"/>
                </a:lnTo>
                <a:lnTo>
                  <a:pt x="92" y="0"/>
                </a:lnTo>
                <a:close/>
              </a:path>
            </a:pathLst>
          </a:custGeom>
          <a:solidFill>
            <a:srgbClr val="9B51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72"/>
          <p:cNvSpPr>
            <a:spLocks/>
          </p:cNvSpPr>
          <p:nvPr/>
        </p:nvSpPr>
        <p:spPr bwMode="auto">
          <a:xfrm>
            <a:off x="2387601" y="5122863"/>
            <a:ext cx="373063" cy="371475"/>
          </a:xfrm>
          <a:custGeom>
            <a:avLst/>
            <a:gdLst/>
            <a:ahLst/>
            <a:cxnLst>
              <a:cxn ang="0">
                <a:pos x="235" y="18"/>
              </a:cxn>
              <a:cxn ang="0">
                <a:pos x="234" y="53"/>
              </a:cxn>
              <a:cxn ang="0">
                <a:pos x="234" y="63"/>
              </a:cxn>
              <a:cxn ang="0">
                <a:pos x="234" y="72"/>
              </a:cxn>
              <a:cxn ang="0">
                <a:pos x="234" y="104"/>
              </a:cxn>
              <a:cxn ang="0">
                <a:pos x="234" y="168"/>
              </a:cxn>
              <a:cxn ang="0">
                <a:pos x="234" y="234"/>
              </a:cxn>
              <a:cxn ang="0">
                <a:pos x="218" y="234"/>
              </a:cxn>
              <a:cxn ang="0">
                <a:pos x="208" y="234"/>
              </a:cxn>
              <a:cxn ang="0">
                <a:pos x="198" y="234"/>
              </a:cxn>
              <a:cxn ang="0">
                <a:pos x="189" y="234"/>
              </a:cxn>
              <a:cxn ang="0">
                <a:pos x="179" y="234"/>
              </a:cxn>
              <a:cxn ang="0">
                <a:pos x="170" y="234"/>
              </a:cxn>
              <a:cxn ang="0">
                <a:pos x="160" y="234"/>
              </a:cxn>
              <a:cxn ang="0">
                <a:pos x="131" y="234"/>
              </a:cxn>
              <a:cxn ang="0">
                <a:pos x="70" y="234"/>
              </a:cxn>
              <a:cxn ang="0">
                <a:pos x="22" y="232"/>
              </a:cxn>
              <a:cxn ang="0">
                <a:pos x="8" y="232"/>
              </a:cxn>
              <a:cxn ang="0">
                <a:pos x="2" y="229"/>
              </a:cxn>
              <a:cxn ang="0">
                <a:pos x="2" y="219"/>
              </a:cxn>
              <a:cxn ang="0">
                <a:pos x="2" y="210"/>
              </a:cxn>
              <a:cxn ang="0">
                <a:pos x="2" y="200"/>
              </a:cxn>
              <a:cxn ang="0">
                <a:pos x="2" y="191"/>
              </a:cxn>
              <a:cxn ang="0">
                <a:pos x="2" y="181"/>
              </a:cxn>
              <a:cxn ang="0">
                <a:pos x="2" y="171"/>
              </a:cxn>
              <a:cxn ang="0">
                <a:pos x="2" y="162"/>
              </a:cxn>
              <a:cxn ang="0">
                <a:pos x="0" y="154"/>
              </a:cxn>
              <a:cxn ang="0">
                <a:pos x="2" y="146"/>
              </a:cxn>
              <a:cxn ang="0">
                <a:pos x="2" y="136"/>
              </a:cxn>
              <a:cxn ang="0">
                <a:pos x="2" y="127"/>
              </a:cxn>
              <a:cxn ang="0">
                <a:pos x="2" y="117"/>
              </a:cxn>
              <a:cxn ang="0">
                <a:pos x="2" y="107"/>
              </a:cxn>
              <a:cxn ang="0">
                <a:pos x="2" y="98"/>
              </a:cxn>
              <a:cxn ang="0">
                <a:pos x="2" y="77"/>
              </a:cxn>
              <a:cxn ang="0">
                <a:pos x="0" y="69"/>
              </a:cxn>
              <a:cxn ang="0">
                <a:pos x="0" y="59"/>
              </a:cxn>
              <a:cxn ang="0">
                <a:pos x="2" y="51"/>
              </a:cxn>
              <a:cxn ang="0">
                <a:pos x="2" y="42"/>
              </a:cxn>
              <a:cxn ang="0">
                <a:pos x="2" y="32"/>
              </a:cxn>
              <a:cxn ang="0">
                <a:pos x="2" y="23"/>
              </a:cxn>
              <a:cxn ang="0">
                <a:pos x="2" y="13"/>
              </a:cxn>
              <a:cxn ang="0">
                <a:pos x="2" y="3"/>
              </a:cxn>
              <a:cxn ang="0">
                <a:pos x="32" y="0"/>
              </a:cxn>
              <a:cxn ang="0">
                <a:pos x="42" y="0"/>
              </a:cxn>
              <a:cxn ang="0">
                <a:pos x="51" y="0"/>
              </a:cxn>
              <a:cxn ang="0">
                <a:pos x="61" y="0"/>
              </a:cxn>
              <a:cxn ang="0">
                <a:pos x="70" y="0"/>
              </a:cxn>
              <a:cxn ang="0">
                <a:pos x="80" y="0"/>
              </a:cxn>
              <a:cxn ang="0">
                <a:pos x="90" y="0"/>
              </a:cxn>
              <a:cxn ang="0">
                <a:pos x="99" y="0"/>
              </a:cxn>
              <a:cxn ang="0">
                <a:pos x="123" y="0"/>
              </a:cxn>
              <a:cxn ang="0">
                <a:pos x="142" y="0"/>
              </a:cxn>
              <a:cxn ang="0">
                <a:pos x="195" y="0"/>
              </a:cxn>
              <a:cxn ang="0">
                <a:pos x="203" y="7"/>
              </a:cxn>
              <a:cxn ang="0">
                <a:pos x="208" y="0"/>
              </a:cxn>
            </a:cxnLst>
            <a:rect l="0" t="0" r="r" b="b"/>
            <a:pathLst>
              <a:path w="235" h="234">
                <a:moveTo>
                  <a:pt x="235" y="0"/>
                </a:moveTo>
                <a:lnTo>
                  <a:pt x="235" y="11"/>
                </a:lnTo>
                <a:lnTo>
                  <a:pt x="235" y="13"/>
                </a:lnTo>
                <a:lnTo>
                  <a:pt x="235" y="15"/>
                </a:lnTo>
                <a:lnTo>
                  <a:pt x="235" y="16"/>
                </a:lnTo>
                <a:lnTo>
                  <a:pt x="235" y="18"/>
                </a:lnTo>
                <a:lnTo>
                  <a:pt x="235" y="19"/>
                </a:lnTo>
                <a:lnTo>
                  <a:pt x="235" y="26"/>
                </a:lnTo>
                <a:lnTo>
                  <a:pt x="235" y="39"/>
                </a:lnTo>
                <a:lnTo>
                  <a:pt x="234" y="43"/>
                </a:lnTo>
                <a:lnTo>
                  <a:pt x="234" y="51"/>
                </a:lnTo>
                <a:lnTo>
                  <a:pt x="234" y="53"/>
                </a:lnTo>
                <a:lnTo>
                  <a:pt x="234" y="55"/>
                </a:lnTo>
                <a:lnTo>
                  <a:pt x="234" y="56"/>
                </a:lnTo>
                <a:lnTo>
                  <a:pt x="234" y="58"/>
                </a:lnTo>
                <a:lnTo>
                  <a:pt x="234" y="59"/>
                </a:lnTo>
                <a:lnTo>
                  <a:pt x="234" y="61"/>
                </a:lnTo>
                <a:lnTo>
                  <a:pt x="234" y="63"/>
                </a:lnTo>
                <a:lnTo>
                  <a:pt x="234" y="64"/>
                </a:lnTo>
                <a:lnTo>
                  <a:pt x="234" y="66"/>
                </a:lnTo>
                <a:lnTo>
                  <a:pt x="234" y="67"/>
                </a:lnTo>
                <a:lnTo>
                  <a:pt x="234" y="69"/>
                </a:lnTo>
                <a:lnTo>
                  <a:pt x="234" y="71"/>
                </a:lnTo>
                <a:lnTo>
                  <a:pt x="234" y="72"/>
                </a:lnTo>
                <a:lnTo>
                  <a:pt x="234" y="74"/>
                </a:lnTo>
                <a:lnTo>
                  <a:pt x="234" y="75"/>
                </a:lnTo>
                <a:lnTo>
                  <a:pt x="234" y="77"/>
                </a:lnTo>
                <a:lnTo>
                  <a:pt x="234" y="79"/>
                </a:lnTo>
                <a:lnTo>
                  <a:pt x="234" y="91"/>
                </a:lnTo>
                <a:lnTo>
                  <a:pt x="234" y="104"/>
                </a:lnTo>
                <a:lnTo>
                  <a:pt x="234" y="107"/>
                </a:lnTo>
                <a:lnTo>
                  <a:pt x="234" y="117"/>
                </a:lnTo>
                <a:lnTo>
                  <a:pt x="234" y="123"/>
                </a:lnTo>
                <a:lnTo>
                  <a:pt x="234" y="143"/>
                </a:lnTo>
                <a:lnTo>
                  <a:pt x="234" y="155"/>
                </a:lnTo>
                <a:lnTo>
                  <a:pt x="234" y="168"/>
                </a:lnTo>
                <a:lnTo>
                  <a:pt x="234" y="181"/>
                </a:lnTo>
                <a:lnTo>
                  <a:pt x="234" y="194"/>
                </a:lnTo>
                <a:lnTo>
                  <a:pt x="234" y="206"/>
                </a:lnTo>
                <a:lnTo>
                  <a:pt x="234" y="219"/>
                </a:lnTo>
                <a:lnTo>
                  <a:pt x="234" y="232"/>
                </a:lnTo>
                <a:lnTo>
                  <a:pt x="234" y="234"/>
                </a:lnTo>
                <a:lnTo>
                  <a:pt x="229" y="234"/>
                </a:lnTo>
                <a:lnTo>
                  <a:pt x="227" y="234"/>
                </a:lnTo>
                <a:lnTo>
                  <a:pt x="224" y="234"/>
                </a:lnTo>
                <a:lnTo>
                  <a:pt x="221" y="234"/>
                </a:lnTo>
                <a:lnTo>
                  <a:pt x="219" y="234"/>
                </a:lnTo>
                <a:lnTo>
                  <a:pt x="218" y="234"/>
                </a:lnTo>
                <a:lnTo>
                  <a:pt x="216" y="234"/>
                </a:lnTo>
                <a:lnTo>
                  <a:pt x="214" y="234"/>
                </a:lnTo>
                <a:lnTo>
                  <a:pt x="213" y="234"/>
                </a:lnTo>
                <a:lnTo>
                  <a:pt x="211" y="234"/>
                </a:lnTo>
                <a:lnTo>
                  <a:pt x="210" y="234"/>
                </a:lnTo>
                <a:lnTo>
                  <a:pt x="208" y="234"/>
                </a:lnTo>
                <a:lnTo>
                  <a:pt x="206" y="234"/>
                </a:lnTo>
                <a:lnTo>
                  <a:pt x="205" y="234"/>
                </a:lnTo>
                <a:lnTo>
                  <a:pt x="203" y="234"/>
                </a:lnTo>
                <a:lnTo>
                  <a:pt x="202" y="234"/>
                </a:lnTo>
                <a:lnTo>
                  <a:pt x="200" y="234"/>
                </a:lnTo>
                <a:lnTo>
                  <a:pt x="198" y="234"/>
                </a:lnTo>
                <a:lnTo>
                  <a:pt x="197" y="234"/>
                </a:lnTo>
                <a:lnTo>
                  <a:pt x="195" y="234"/>
                </a:lnTo>
                <a:lnTo>
                  <a:pt x="194" y="234"/>
                </a:lnTo>
                <a:lnTo>
                  <a:pt x="192" y="234"/>
                </a:lnTo>
                <a:lnTo>
                  <a:pt x="190" y="234"/>
                </a:lnTo>
                <a:lnTo>
                  <a:pt x="189" y="234"/>
                </a:lnTo>
                <a:lnTo>
                  <a:pt x="187" y="234"/>
                </a:lnTo>
                <a:lnTo>
                  <a:pt x="186" y="234"/>
                </a:lnTo>
                <a:lnTo>
                  <a:pt x="184" y="234"/>
                </a:lnTo>
                <a:lnTo>
                  <a:pt x="182" y="234"/>
                </a:lnTo>
                <a:lnTo>
                  <a:pt x="181" y="234"/>
                </a:lnTo>
                <a:lnTo>
                  <a:pt x="179" y="234"/>
                </a:lnTo>
                <a:lnTo>
                  <a:pt x="178" y="234"/>
                </a:lnTo>
                <a:lnTo>
                  <a:pt x="176" y="234"/>
                </a:lnTo>
                <a:lnTo>
                  <a:pt x="174" y="234"/>
                </a:lnTo>
                <a:lnTo>
                  <a:pt x="173" y="234"/>
                </a:lnTo>
                <a:lnTo>
                  <a:pt x="171" y="234"/>
                </a:lnTo>
                <a:lnTo>
                  <a:pt x="170" y="234"/>
                </a:lnTo>
                <a:lnTo>
                  <a:pt x="168" y="234"/>
                </a:lnTo>
                <a:lnTo>
                  <a:pt x="166" y="234"/>
                </a:lnTo>
                <a:lnTo>
                  <a:pt x="165" y="234"/>
                </a:lnTo>
                <a:lnTo>
                  <a:pt x="163" y="234"/>
                </a:lnTo>
                <a:lnTo>
                  <a:pt x="162" y="234"/>
                </a:lnTo>
                <a:lnTo>
                  <a:pt x="160" y="234"/>
                </a:lnTo>
                <a:lnTo>
                  <a:pt x="158" y="234"/>
                </a:lnTo>
                <a:lnTo>
                  <a:pt x="157" y="234"/>
                </a:lnTo>
                <a:lnTo>
                  <a:pt x="155" y="234"/>
                </a:lnTo>
                <a:lnTo>
                  <a:pt x="144" y="234"/>
                </a:lnTo>
                <a:lnTo>
                  <a:pt x="141" y="234"/>
                </a:lnTo>
                <a:lnTo>
                  <a:pt x="131" y="234"/>
                </a:lnTo>
                <a:lnTo>
                  <a:pt x="130" y="234"/>
                </a:lnTo>
                <a:lnTo>
                  <a:pt x="104" y="234"/>
                </a:lnTo>
                <a:lnTo>
                  <a:pt x="91" y="234"/>
                </a:lnTo>
                <a:lnTo>
                  <a:pt x="90" y="234"/>
                </a:lnTo>
                <a:lnTo>
                  <a:pt x="78" y="234"/>
                </a:lnTo>
                <a:lnTo>
                  <a:pt x="70" y="234"/>
                </a:lnTo>
                <a:lnTo>
                  <a:pt x="67" y="234"/>
                </a:lnTo>
                <a:lnTo>
                  <a:pt x="66" y="234"/>
                </a:lnTo>
                <a:lnTo>
                  <a:pt x="64" y="234"/>
                </a:lnTo>
                <a:lnTo>
                  <a:pt x="51" y="232"/>
                </a:lnTo>
                <a:lnTo>
                  <a:pt x="42" y="232"/>
                </a:lnTo>
                <a:lnTo>
                  <a:pt x="22" y="232"/>
                </a:lnTo>
                <a:lnTo>
                  <a:pt x="19" y="232"/>
                </a:lnTo>
                <a:lnTo>
                  <a:pt x="14" y="232"/>
                </a:lnTo>
                <a:lnTo>
                  <a:pt x="13" y="232"/>
                </a:lnTo>
                <a:lnTo>
                  <a:pt x="11" y="232"/>
                </a:lnTo>
                <a:lnTo>
                  <a:pt x="10" y="232"/>
                </a:lnTo>
                <a:lnTo>
                  <a:pt x="8" y="232"/>
                </a:lnTo>
                <a:lnTo>
                  <a:pt x="6" y="232"/>
                </a:lnTo>
                <a:lnTo>
                  <a:pt x="5" y="232"/>
                </a:lnTo>
                <a:lnTo>
                  <a:pt x="3" y="232"/>
                </a:lnTo>
                <a:lnTo>
                  <a:pt x="2" y="232"/>
                </a:lnTo>
                <a:lnTo>
                  <a:pt x="2" y="230"/>
                </a:lnTo>
                <a:lnTo>
                  <a:pt x="2" y="229"/>
                </a:lnTo>
                <a:lnTo>
                  <a:pt x="2" y="227"/>
                </a:lnTo>
                <a:lnTo>
                  <a:pt x="2" y="226"/>
                </a:lnTo>
                <a:lnTo>
                  <a:pt x="2" y="224"/>
                </a:lnTo>
                <a:lnTo>
                  <a:pt x="2" y="222"/>
                </a:lnTo>
                <a:lnTo>
                  <a:pt x="2" y="221"/>
                </a:lnTo>
                <a:lnTo>
                  <a:pt x="2" y="219"/>
                </a:lnTo>
                <a:lnTo>
                  <a:pt x="2" y="218"/>
                </a:lnTo>
                <a:lnTo>
                  <a:pt x="2" y="216"/>
                </a:lnTo>
                <a:lnTo>
                  <a:pt x="2" y="214"/>
                </a:lnTo>
                <a:lnTo>
                  <a:pt x="2" y="213"/>
                </a:lnTo>
                <a:lnTo>
                  <a:pt x="2" y="211"/>
                </a:lnTo>
                <a:lnTo>
                  <a:pt x="2" y="210"/>
                </a:lnTo>
                <a:lnTo>
                  <a:pt x="2" y="208"/>
                </a:lnTo>
                <a:lnTo>
                  <a:pt x="2" y="206"/>
                </a:lnTo>
                <a:lnTo>
                  <a:pt x="2" y="205"/>
                </a:lnTo>
                <a:lnTo>
                  <a:pt x="2" y="203"/>
                </a:lnTo>
                <a:lnTo>
                  <a:pt x="2" y="202"/>
                </a:lnTo>
                <a:lnTo>
                  <a:pt x="2" y="200"/>
                </a:lnTo>
                <a:lnTo>
                  <a:pt x="2" y="199"/>
                </a:lnTo>
                <a:lnTo>
                  <a:pt x="2" y="197"/>
                </a:lnTo>
                <a:lnTo>
                  <a:pt x="2" y="195"/>
                </a:lnTo>
                <a:lnTo>
                  <a:pt x="2" y="194"/>
                </a:lnTo>
                <a:lnTo>
                  <a:pt x="2" y="192"/>
                </a:lnTo>
                <a:lnTo>
                  <a:pt x="2" y="191"/>
                </a:lnTo>
                <a:lnTo>
                  <a:pt x="2" y="189"/>
                </a:lnTo>
                <a:lnTo>
                  <a:pt x="2" y="187"/>
                </a:lnTo>
                <a:lnTo>
                  <a:pt x="2" y="186"/>
                </a:lnTo>
                <a:lnTo>
                  <a:pt x="2" y="184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8"/>
                </a:lnTo>
                <a:lnTo>
                  <a:pt x="2" y="176"/>
                </a:lnTo>
                <a:lnTo>
                  <a:pt x="2" y="175"/>
                </a:lnTo>
                <a:lnTo>
                  <a:pt x="2" y="173"/>
                </a:lnTo>
                <a:lnTo>
                  <a:pt x="2" y="171"/>
                </a:lnTo>
                <a:lnTo>
                  <a:pt x="2" y="170"/>
                </a:lnTo>
                <a:lnTo>
                  <a:pt x="2" y="168"/>
                </a:lnTo>
                <a:lnTo>
                  <a:pt x="2" y="167"/>
                </a:lnTo>
                <a:lnTo>
                  <a:pt x="2" y="165"/>
                </a:lnTo>
                <a:lnTo>
                  <a:pt x="2" y="163"/>
                </a:lnTo>
                <a:lnTo>
                  <a:pt x="2" y="162"/>
                </a:lnTo>
                <a:lnTo>
                  <a:pt x="2" y="160"/>
                </a:lnTo>
                <a:lnTo>
                  <a:pt x="2" y="159"/>
                </a:lnTo>
                <a:lnTo>
                  <a:pt x="0" y="159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2" y="154"/>
                </a:lnTo>
                <a:lnTo>
                  <a:pt x="2" y="152"/>
                </a:lnTo>
                <a:lnTo>
                  <a:pt x="2" y="151"/>
                </a:lnTo>
                <a:lnTo>
                  <a:pt x="2" y="149"/>
                </a:lnTo>
                <a:lnTo>
                  <a:pt x="2" y="147"/>
                </a:lnTo>
                <a:lnTo>
                  <a:pt x="2" y="146"/>
                </a:lnTo>
                <a:lnTo>
                  <a:pt x="2" y="144"/>
                </a:lnTo>
                <a:lnTo>
                  <a:pt x="2" y="143"/>
                </a:lnTo>
                <a:lnTo>
                  <a:pt x="2" y="141"/>
                </a:lnTo>
                <a:lnTo>
                  <a:pt x="2" y="139"/>
                </a:lnTo>
                <a:lnTo>
                  <a:pt x="2" y="138"/>
                </a:lnTo>
                <a:lnTo>
                  <a:pt x="2" y="136"/>
                </a:lnTo>
                <a:lnTo>
                  <a:pt x="2" y="135"/>
                </a:lnTo>
                <a:lnTo>
                  <a:pt x="2" y="133"/>
                </a:lnTo>
                <a:lnTo>
                  <a:pt x="2" y="131"/>
                </a:lnTo>
                <a:lnTo>
                  <a:pt x="2" y="130"/>
                </a:lnTo>
                <a:lnTo>
                  <a:pt x="2" y="128"/>
                </a:lnTo>
                <a:lnTo>
                  <a:pt x="2" y="127"/>
                </a:lnTo>
                <a:lnTo>
                  <a:pt x="2" y="125"/>
                </a:lnTo>
                <a:lnTo>
                  <a:pt x="2" y="123"/>
                </a:lnTo>
                <a:lnTo>
                  <a:pt x="2" y="122"/>
                </a:lnTo>
                <a:lnTo>
                  <a:pt x="2" y="120"/>
                </a:lnTo>
                <a:lnTo>
                  <a:pt x="2" y="119"/>
                </a:lnTo>
                <a:lnTo>
                  <a:pt x="2" y="117"/>
                </a:lnTo>
                <a:lnTo>
                  <a:pt x="2" y="115"/>
                </a:lnTo>
                <a:lnTo>
                  <a:pt x="2" y="114"/>
                </a:lnTo>
                <a:lnTo>
                  <a:pt x="2" y="112"/>
                </a:lnTo>
                <a:lnTo>
                  <a:pt x="2" y="111"/>
                </a:lnTo>
                <a:lnTo>
                  <a:pt x="2" y="109"/>
                </a:lnTo>
                <a:lnTo>
                  <a:pt x="2" y="107"/>
                </a:lnTo>
                <a:lnTo>
                  <a:pt x="2" y="106"/>
                </a:lnTo>
                <a:lnTo>
                  <a:pt x="2" y="104"/>
                </a:lnTo>
                <a:lnTo>
                  <a:pt x="2" y="103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5"/>
                </a:lnTo>
                <a:lnTo>
                  <a:pt x="2" y="93"/>
                </a:lnTo>
                <a:lnTo>
                  <a:pt x="2" y="85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1"/>
                </a:lnTo>
                <a:lnTo>
                  <a:pt x="2" y="69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2" y="58"/>
                </a:lnTo>
                <a:lnTo>
                  <a:pt x="2" y="56"/>
                </a:lnTo>
                <a:lnTo>
                  <a:pt x="2" y="55"/>
                </a:lnTo>
                <a:lnTo>
                  <a:pt x="2" y="53"/>
                </a:lnTo>
                <a:lnTo>
                  <a:pt x="2" y="51"/>
                </a:lnTo>
                <a:lnTo>
                  <a:pt x="2" y="50"/>
                </a:lnTo>
                <a:lnTo>
                  <a:pt x="2" y="48"/>
                </a:lnTo>
                <a:lnTo>
                  <a:pt x="2" y="47"/>
                </a:lnTo>
                <a:lnTo>
                  <a:pt x="2" y="45"/>
                </a:lnTo>
                <a:lnTo>
                  <a:pt x="2" y="43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2" y="35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2" y="26"/>
                </a:lnTo>
                <a:lnTo>
                  <a:pt x="2" y="24"/>
                </a:lnTo>
                <a:lnTo>
                  <a:pt x="2" y="23"/>
                </a:lnTo>
                <a:lnTo>
                  <a:pt x="2" y="21"/>
                </a:lnTo>
                <a:lnTo>
                  <a:pt x="2" y="19"/>
                </a:lnTo>
                <a:lnTo>
                  <a:pt x="2" y="18"/>
                </a:lnTo>
                <a:lnTo>
                  <a:pt x="2" y="16"/>
                </a:lnTo>
                <a:lnTo>
                  <a:pt x="2" y="15"/>
                </a:lnTo>
                <a:lnTo>
                  <a:pt x="2" y="13"/>
                </a:lnTo>
                <a:lnTo>
                  <a:pt x="2" y="11"/>
                </a:lnTo>
                <a:lnTo>
                  <a:pt x="2" y="10"/>
                </a:lnTo>
                <a:lnTo>
                  <a:pt x="2" y="8"/>
                </a:lnTo>
                <a:lnTo>
                  <a:pt x="2" y="7"/>
                </a:lnTo>
                <a:lnTo>
                  <a:pt x="2" y="5"/>
                </a:lnTo>
                <a:lnTo>
                  <a:pt x="2" y="3"/>
                </a:lnTo>
                <a:lnTo>
                  <a:pt x="2" y="2"/>
                </a:lnTo>
                <a:lnTo>
                  <a:pt x="2" y="0"/>
                </a:lnTo>
                <a:lnTo>
                  <a:pt x="21" y="0"/>
                </a:lnTo>
                <a:lnTo>
                  <a:pt x="27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4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22" y="0"/>
                </a:lnTo>
                <a:lnTo>
                  <a:pt x="123" y="0"/>
                </a:lnTo>
                <a:lnTo>
                  <a:pt x="126" y="0"/>
                </a:lnTo>
                <a:lnTo>
                  <a:pt x="131" y="0"/>
                </a:lnTo>
                <a:lnTo>
                  <a:pt x="133" y="0"/>
                </a:lnTo>
                <a:lnTo>
                  <a:pt x="136" y="0"/>
                </a:lnTo>
                <a:lnTo>
                  <a:pt x="139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54" y="0"/>
                </a:lnTo>
                <a:lnTo>
                  <a:pt x="155" y="0"/>
                </a:lnTo>
                <a:lnTo>
                  <a:pt x="170" y="0"/>
                </a:lnTo>
                <a:lnTo>
                  <a:pt x="195" y="0"/>
                </a:lnTo>
                <a:lnTo>
                  <a:pt x="195" y="8"/>
                </a:lnTo>
                <a:lnTo>
                  <a:pt x="197" y="10"/>
                </a:lnTo>
                <a:lnTo>
                  <a:pt x="198" y="8"/>
                </a:lnTo>
                <a:lnTo>
                  <a:pt x="200" y="7"/>
                </a:lnTo>
                <a:lnTo>
                  <a:pt x="202" y="7"/>
                </a:lnTo>
                <a:lnTo>
                  <a:pt x="203" y="7"/>
                </a:lnTo>
                <a:lnTo>
                  <a:pt x="205" y="5"/>
                </a:lnTo>
                <a:lnTo>
                  <a:pt x="203" y="3"/>
                </a:lnTo>
                <a:lnTo>
                  <a:pt x="205" y="2"/>
                </a:lnTo>
                <a:lnTo>
                  <a:pt x="206" y="2"/>
                </a:lnTo>
                <a:lnTo>
                  <a:pt x="208" y="2"/>
                </a:lnTo>
                <a:lnTo>
                  <a:pt x="208" y="0"/>
                </a:lnTo>
                <a:lnTo>
                  <a:pt x="213" y="0"/>
                </a:lnTo>
                <a:lnTo>
                  <a:pt x="221" y="0"/>
                </a:lnTo>
                <a:lnTo>
                  <a:pt x="235" y="0"/>
                </a:lnTo>
                <a:close/>
              </a:path>
            </a:pathLst>
          </a:custGeom>
          <a:solidFill>
            <a:srgbClr val="82662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73"/>
          <p:cNvSpPr>
            <a:spLocks/>
          </p:cNvSpPr>
          <p:nvPr/>
        </p:nvSpPr>
        <p:spPr bwMode="auto">
          <a:xfrm>
            <a:off x="1846263" y="4005263"/>
            <a:ext cx="249238" cy="376238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9" y="0"/>
              </a:cxn>
              <a:cxn ang="0">
                <a:pos x="154" y="0"/>
              </a:cxn>
              <a:cxn ang="0">
                <a:pos x="157" y="3"/>
              </a:cxn>
              <a:cxn ang="0">
                <a:pos x="157" y="13"/>
              </a:cxn>
              <a:cxn ang="0">
                <a:pos x="157" y="32"/>
              </a:cxn>
              <a:cxn ang="0">
                <a:pos x="157" y="53"/>
              </a:cxn>
              <a:cxn ang="0">
                <a:pos x="157" y="66"/>
              </a:cxn>
              <a:cxn ang="0">
                <a:pos x="157" y="82"/>
              </a:cxn>
              <a:cxn ang="0">
                <a:pos x="157" y="87"/>
              </a:cxn>
              <a:cxn ang="0">
                <a:pos x="157" y="91"/>
              </a:cxn>
              <a:cxn ang="0">
                <a:pos x="157" y="96"/>
              </a:cxn>
              <a:cxn ang="0">
                <a:pos x="157" y="101"/>
              </a:cxn>
              <a:cxn ang="0">
                <a:pos x="157" y="106"/>
              </a:cxn>
              <a:cxn ang="0">
                <a:pos x="157" y="130"/>
              </a:cxn>
              <a:cxn ang="0">
                <a:pos x="157" y="159"/>
              </a:cxn>
              <a:cxn ang="0">
                <a:pos x="157" y="186"/>
              </a:cxn>
              <a:cxn ang="0">
                <a:pos x="157" y="191"/>
              </a:cxn>
              <a:cxn ang="0">
                <a:pos x="157" y="195"/>
              </a:cxn>
              <a:cxn ang="0">
                <a:pos x="157" y="224"/>
              </a:cxn>
              <a:cxn ang="0">
                <a:pos x="155" y="237"/>
              </a:cxn>
              <a:cxn ang="0">
                <a:pos x="83" y="237"/>
              </a:cxn>
              <a:cxn ang="0">
                <a:pos x="53" y="237"/>
              </a:cxn>
              <a:cxn ang="0">
                <a:pos x="18" y="237"/>
              </a:cxn>
              <a:cxn ang="0">
                <a:pos x="0" y="226"/>
              </a:cxn>
              <a:cxn ang="0">
                <a:pos x="0" y="157"/>
              </a:cxn>
              <a:cxn ang="0">
                <a:pos x="0" y="99"/>
              </a:cxn>
              <a:cxn ang="0">
                <a:pos x="0" y="82"/>
              </a:cxn>
              <a:cxn ang="0">
                <a:pos x="0" y="64"/>
              </a:cxn>
              <a:cxn ang="0">
                <a:pos x="0" y="7"/>
              </a:cxn>
              <a:cxn ang="0">
                <a:pos x="13" y="0"/>
              </a:cxn>
              <a:cxn ang="0">
                <a:pos x="18" y="0"/>
              </a:cxn>
              <a:cxn ang="0">
                <a:pos x="34" y="0"/>
              </a:cxn>
              <a:cxn ang="0">
                <a:pos x="50" y="0"/>
              </a:cxn>
              <a:cxn ang="0">
                <a:pos x="63" y="0"/>
              </a:cxn>
              <a:cxn ang="0">
                <a:pos x="88" y="0"/>
              </a:cxn>
              <a:cxn ang="0">
                <a:pos x="107" y="0"/>
              </a:cxn>
              <a:cxn ang="0">
                <a:pos x="112" y="0"/>
              </a:cxn>
              <a:cxn ang="0">
                <a:pos x="117" y="0"/>
              </a:cxn>
              <a:cxn ang="0">
                <a:pos x="122" y="0"/>
              </a:cxn>
              <a:cxn ang="0">
                <a:pos x="127" y="0"/>
              </a:cxn>
              <a:cxn ang="0">
                <a:pos x="131" y="0"/>
              </a:cxn>
              <a:cxn ang="0">
                <a:pos x="136" y="0"/>
              </a:cxn>
              <a:cxn ang="0">
                <a:pos x="141" y="0"/>
              </a:cxn>
            </a:cxnLst>
            <a:rect l="0" t="0" r="r" b="b"/>
            <a:pathLst>
              <a:path w="157" h="237">
                <a:moveTo>
                  <a:pt x="141" y="0"/>
                </a:move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7" y="3"/>
                </a:lnTo>
                <a:lnTo>
                  <a:pt x="157" y="5"/>
                </a:lnTo>
                <a:lnTo>
                  <a:pt x="157" y="10"/>
                </a:lnTo>
                <a:lnTo>
                  <a:pt x="157" y="13"/>
                </a:lnTo>
                <a:lnTo>
                  <a:pt x="157" y="26"/>
                </a:lnTo>
                <a:lnTo>
                  <a:pt x="157" y="29"/>
                </a:lnTo>
                <a:lnTo>
                  <a:pt x="157" y="32"/>
                </a:lnTo>
                <a:lnTo>
                  <a:pt x="157" y="40"/>
                </a:lnTo>
                <a:lnTo>
                  <a:pt x="157" y="51"/>
                </a:lnTo>
                <a:lnTo>
                  <a:pt x="157" y="53"/>
                </a:lnTo>
                <a:lnTo>
                  <a:pt x="157" y="61"/>
                </a:lnTo>
                <a:lnTo>
                  <a:pt x="157" y="63"/>
                </a:lnTo>
                <a:lnTo>
                  <a:pt x="157" y="66"/>
                </a:lnTo>
                <a:lnTo>
                  <a:pt x="157" y="79"/>
                </a:lnTo>
                <a:lnTo>
                  <a:pt x="157" y="80"/>
                </a:lnTo>
                <a:lnTo>
                  <a:pt x="157" y="82"/>
                </a:lnTo>
                <a:lnTo>
                  <a:pt x="157" y="83"/>
                </a:lnTo>
                <a:lnTo>
                  <a:pt x="157" y="85"/>
                </a:lnTo>
                <a:lnTo>
                  <a:pt x="157" y="87"/>
                </a:lnTo>
                <a:lnTo>
                  <a:pt x="157" y="88"/>
                </a:lnTo>
                <a:lnTo>
                  <a:pt x="157" y="90"/>
                </a:lnTo>
                <a:lnTo>
                  <a:pt x="157" y="91"/>
                </a:lnTo>
                <a:lnTo>
                  <a:pt x="157" y="93"/>
                </a:lnTo>
                <a:lnTo>
                  <a:pt x="157" y="95"/>
                </a:lnTo>
                <a:lnTo>
                  <a:pt x="157" y="96"/>
                </a:lnTo>
                <a:lnTo>
                  <a:pt x="157" y="98"/>
                </a:lnTo>
                <a:lnTo>
                  <a:pt x="157" y="99"/>
                </a:lnTo>
                <a:lnTo>
                  <a:pt x="157" y="101"/>
                </a:lnTo>
                <a:lnTo>
                  <a:pt x="157" y="103"/>
                </a:lnTo>
                <a:lnTo>
                  <a:pt x="157" y="104"/>
                </a:lnTo>
                <a:lnTo>
                  <a:pt x="157" y="106"/>
                </a:lnTo>
                <a:lnTo>
                  <a:pt x="157" y="120"/>
                </a:lnTo>
                <a:lnTo>
                  <a:pt x="157" y="125"/>
                </a:lnTo>
                <a:lnTo>
                  <a:pt x="157" y="130"/>
                </a:lnTo>
                <a:lnTo>
                  <a:pt x="157" y="136"/>
                </a:lnTo>
                <a:lnTo>
                  <a:pt x="157" y="144"/>
                </a:lnTo>
                <a:lnTo>
                  <a:pt x="157" y="159"/>
                </a:lnTo>
                <a:lnTo>
                  <a:pt x="157" y="173"/>
                </a:lnTo>
                <a:lnTo>
                  <a:pt x="157" y="184"/>
                </a:lnTo>
                <a:lnTo>
                  <a:pt x="157" y="186"/>
                </a:lnTo>
                <a:lnTo>
                  <a:pt x="157" y="187"/>
                </a:lnTo>
                <a:lnTo>
                  <a:pt x="157" y="189"/>
                </a:lnTo>
                <a:lnTo>
                  <a:pt x="157" y="191"/>
                </a:lnTo>
                <a:lnTo>
                  <a:pt x="157" y="192"/>
                </a:lnTo>
                <a:lnTo>
                  <a:pt x="157" y="194"/>
                </a:lnTo>
                <a:lnTo>
                  <a:pt x="157" y="195"/>
                </a:lnTo>
                <a:lnTo>
                  <a:pt x="157" y="197"/>
                </a:lnTo>
                <a:lnTo>
                  <a:pt x="157" y="208"/>
                </a:lnTo>
                <a:lnTo>
                  <a:pt x="157" y="224"/>
                </a:lnTo>
                <a:lnTo>
                  <a:pt x="157" y="232"/>
                </a:lnTo>
                <a:lnTo>
                  <a:pt x="157" y="237"/>
                </a:lnTo>
                <a:lnTo>
                  <a:pt x="155" y="237"/>
                </a:lnTo>
                <a:lnTo>
                  <a:pt x="147" y="237"/>
                </a:lnTo>
                <a:lnTo>
                  <a:pt x="120" y="237"/>
                </a:lnTo>
                <a:lnTo>
                  <a:pt x="83" y="237"/>
                </a:lnTo>
                <a:lnTo>
                  <a:pt x="79" y="237"/>
                </a:lnTo>
                <a:lnTo>
                  <a:pt x="64" y="237"/>
                </a:lnTo>
                <a:lnTo>
                  <a:pt x="53" y="237"/>
                </a:lnTo>
                <a:lnTo>
                  <a:pt x="42" y="237"/>
                </a:lnTo>
                <a:lnTo>
                  <a:pt x="26" y="237"/>
                </a:lnTo>
                <a:lnTo>
                  <a:pt x="18" y="237"/>
                </a:lnTo>
                <a:lnTo>
                  <a:pt x="13" y="237"/>
                </a:lnTo>
                <a:lnTo>
                  <a:pt x="0" y="237"/>
                </a:lnTo>
                <a:lnTo>
                  <a:pt x="0" y="226"/>
                </a:lnTo>
                <a:lnTo>
                  <a:pt x="0" y="210"/>
                </a:lnTo>
                <a:lnTo>
                  <a:pt x="0" y="175"/>
                </a:lnTo>
                <a:lnTo>
                  <a:pt x="0" y="157"/>
                </a:lnTo>
                <a:lnTo>
                  <a:pt x="0" y="138"/>
                </a:lnTo>
                <a:lnTo>
                  <a:pt x="0" y="122"/>
                </a:lnTo>
                <a:lnTo>
                  <a:pt x="0" y="99"/>
                </a:lnTo>
                <a:lnTo>
                  <a:pt x="0" y="88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56"/>
                </a:lnTo>
                <a:lnTo>
                  <a:pt x="0" y="7"/>
                </a:lnTo>
                <a:lnTo>
                  <a:pt x="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34" y="0"/>
                </a:lnTo>
                <a:lnTo>
                  <a:pt x="45" y="0"/>
                </a:lnTo>
                <a:lnTo>
                  <a:pt x="47" y="0"/>
                </a:lnTo>
                <a:lnTo>
                  <a:pt x="50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6" y="0"/>
                </a:lnTo>
                <a:lnTo>
                  <a:pt x="74" y="0"/>
                </a:lnTo>
                <a:lnTo>
                  <a:pt x="88" y="0"/>
                </a:lnTo>
                <a:lnTo>
                  <a:pt x="99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close/>
              </a:path>
            </a:pathLst>
          </a:custGeom>
          <a:solidFill>
            <a:srgbClr val="5BA9D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74"/>
          <p:cNvSpPr>
            <a:spLocks/>
          </p:cNvSpPr>
          <p:nvPr/>
        </p:nvSpPr>
        <p:spPr bwMode="auto">
          <a:xfrm>
            <a:off x="3990976" y="5122863"/>
            <a:ext cx="330200" cy="371475"/>
          </a:xfrm>
          <a:custGeom>
            <a:avLst/>
            <a:gdLst/>
            <a:ahLst/>
            <a:cxnLst>
              <a:cxn ang="0">
                <a:pos x="180" y="27"/>
              </a:cxn>
              <a:cxn ang="0">
                <a:pos x="180" y="50"/>
              </a:cxn>
              <a:cxn ang="0">
                <a:pos x="182" y="79"/>
              </a:cxn>
              <a:cxn ang="0">
                <a:pos x="182" y="130"/>
              </a:cxn>
              <a:cxn ang="0">
                <a:pos x="182" y="157"/>
              </a:cxn>
              <a:cxn ang="0">
                <a:pos x="201" y="163"/>
              </a:cxn>
              <a:cxn ang="0">
                <a:pos x="201" y="183"/>
              </a:cxn>
              <a:cxn ang="0">
                <a:pos x="208" y="208"/>
              </a:cxn>
              <a:cxn ang="0">
                <a:pos x="206" y="234"/>
              </a:cxn>
              <a:cxn ang="0">
                <a:pos x="201" y="234"/>
              </a:cxn>
              <a:cxn ang="0">
                <a:pos x="196" y="234"/>
              </a:cxn>
              <a:cxn ang="0">
                <a:pos x="192" y="234"/>
              </a:cxn>
              <a:cxn ang="0">
                <a:pos x="187" y="234"/>
              </a:cxn>
              <a:cxn ang="0">
                <a:pos x="182" y="234"/>
              </a:cxn>
              <a:cxn ang="0">
                <a:pos x="177" y="234"/>
              </a:cxn>
              <a:cxn ang="0">
                <a:pos x="171" y="234"/>
              </a:cxn>
              <a:cxn ang="0">
                <a:pos x="166" y="234"/>
              </a:cxn>
              <a:cxn ang="0">
                <a:pos x="161" y="234"/>
              </a:cxn>
              <a:cxn ang="0">
                <a:pos x="156" y="234"/>
              </a:cxn>
              <a:cxn ang="0">
                <a:pos x="152" y="234"/>
              </a:cxn>
              <a:cxn ang="0">
                <a:pos x="142" y="234"/>
              </a:cxn>
              <a:cxn ang="0">
                <a:pos x="137" y="234"/>
              </a:cxn>
              <a:cxn ang="0">
                <a:pos x="132" y="234"/>
              </a:cxn>
              <a:cxn ang="0">
                <a:pos x="128" y="234"/>
              </a:cxn>
              <a:cxn ang="0">
                <a:pos x="123" y="234"/>
              </a:cxn>
              <a:cxn ang="0">
                <a:pos x="105" y="234"/>
              </a:cxn>
              <a:cxn ang="0">
                <a:pos x="91" y="234"/>
              </a:cxn>
              <a:cxn ang="0">
                <a:pos x="86" y="234"/>
              </a:cxn>
              <a:cxn ang="0">
                <a:pos x="81" y="234"/>
              </a:cxn>
              <a:cxn ang="0">
                <a:pos x="76" y="234"/>
              </a:cxn>
              <a:cxn ang="0">
                <a:pos x="72" y="234"/>
              </a:cxn>
              <a:cxn ang="0">
                <a:pos x="67" y="234"/>
              </a:cxn>
              <a:cxn ang="0">
                <a:pos x="62" y="234"/>
              </a:cxn>
              <a:cxn ang="0">
                <a:pos x="57" y="234"/>
              </a:cxn>
              <a:cxn ang="0">
                <a:pos x="40" y="234"/>
              </a:cxn>
              <a:cxn ang="0">
                <a:pos x="6" y="234"/>
              </a:cxn>
              <a:cxn ang="0">
                <a:pos x="0" y="222"/>
              </a:cxn>
              <a:cxn ang="0">
                <a:pos x="0" y="211"/>
              </a:cxn>
              <a:cxn ang="0">
                <a:pos x="0" y="183"/>
              </a:cxn>
              <a:cxn ang="0">
                <a:pos x="0" y="103"/>
              </a:cxn>
              <a:cxn ang="0">
                <a:pos x="0" y="95"/>
              </a:cxn>
              <a:cxn ang="0">
                <a:pos x="0" y="90"/>
              </a:cxn>
              <a:cxn ang="0">
                <a:pos x="0" y="40"/>
              </a:cxn>
              <a:cxn ang="0">
                <a:pos x="52" y="0"/>
              </a:cxn>
              <a:cxn ang="0">
                <a:pos x="91" y="2"/>
              </a:cxn>
              <a:cxn ang="0">
                <a:pos x="105" y="0"/>
              </a:cxn>
              <a:cxn ang="0">
                <a:pos x="123" y="0"/>
              </a:cxn>
              <a:cxn ang="0">
                <a:pos x="168" y="0"/>
              </a:cxn>
            </a:cxnLst>
            <a:rect l="0" t="0" r="r" b="b"/>
            <a:pathLst>
              <a:path w="208" h="234">
                <a:moveTo>
                  <a:pt x="180" y="0"/>
                </a:moveTo>
                <a:lnTo>
                  <a:pt x="180" y="15"/>
                </a:lnTo>
                <a:lnTo>
                  <a:pt x="180" y="27"/>
                </a:lnTo>
                <a:lnTo>
                  <a:pt x="180" y="39"/>
                </a:lnTo>
                <a:lnTo>
                  <a:pt x="180" y="43"/>
                </a:lnTo>
                <a:lnTo>
                  <a:pt x="180" y="50"/>
                </a:lnTo>
                <a:lnTo>
                  <a:pt x="180" y="51"/>
                </a:lnTo>
                <a:lnTo>
                  <a:pt x="180" y="58"/>
                </a:lnTo>
                <a:lnTo>
                  <a:pt x="182" y="79"/>
                </a:lnTo>
                <a:lnTo>
                  <a:pt x="182" y="91"/>
                </a:lnTo>
                <a:lnTo>
                  <a:pt x="182" y="119"/>
                </a:lnTo>
                <a:lnTo>
                  <a:pt x="182" y="130"/>
                </a:lnTo>
                <a:lnTo>
                  <a:pt x="182" y="144"/>
                </a:lnTo>
                <a:lnTo>
                  <a:pt x="182" y="155"/>
                </a:lnTo>
                <a:lnTo>
                  <a:pt x="182" y="157"/>
                </a:lnTo>
                <a:lnTo>
                  <a:pt x="195" y="157"/>
                </a:lnTo>
                <a:lnTo>
                  <a:pt x="200" y="157"/>
                </a:lnTo>
                <a:lnTo>
                  <a:pt x="201" y="163"/>
                </a:lnTo>
                <a:lnTo>
                  <a:pt x="201" y="170"/>
                </a:lnTo>
                <a:lnTo>
                  <a:pt x="201" y="171"/>
                </a:lnTo>
                <a:lnTo>
                  <a:pt x="201" y="183"/>
                </a:lnTo>
                <a:lnTo>
                  <a:pt x="208" y="183"/>
                </a:lnTo>
                <a:lnTo>
                  <a:pt x="208" y="195"/>
                </a:lnTo>
                <a:lnTo>
                  <a:pt x="208" y="208"/>
                </a:lnTo>
                <a:lnTo>
                  <a:pt x="208" y="221"/>
                </a:lnTo>
                <a:lnTo>
                  <a:pt x="208" y="234"/>
                </a:lnTo>
                <a:lnTo>
                  <a:pt x="206" y="234"/>
                </a:lnTo>
                <a:lnTo>
                  <a:pt x="204" y="234"/>
                </a:lnTo>
                <a:lnTo>
                  <a:pt x="203" y="234"/>
                </a:lnTo>
                <a:lnTo>
                  <a:pt x="201" y="234"/>
                </a:lnTo>
                <a:lnTo>
                  <a:pt x="200" y="234"/>
                </a:lnTo>
                <a:lnTo>
                  <a:pt x="198" y="234"/>
                </a:lnTo>
                <a:lnTo>
                  <a:pt x="196" y="234"/>
                </a:lnTo>
                <a:lnTo>
                  <a:pt x="195" y="234"/>
                </a:lnTo>
                <a:lnTo>
                  <a:pt x="193" y="234"/>
                </a:lnTo>
                <a:lnTo>
                  <a:pt x="192" y="234"/>
                </a:lnTo>
                <a:lnTo>
                  <a:pt x="190" y="234"/>
                </a:lnTo>
                <a:lnTo>
                  <a:pt x="188" y="234"/>
                </a:lnTo>
                <a:lnTo>
                  <a:pt x="187" y="234"/>
                </a:lnTo>
                <a:lnTo>
                  <a:pt x="185" y="234"/>
                </a:lnTo>
                <a:lnTo>
                  <a:pt x="184" y="234"/>
                </a:lnTo>
                <a:lnTo>
                  <a:pt x="182" y="234"/>
                </a:lnTo>
                <a:lnTo>
                  <a:pt x="180" y="234"/>
                </a:lnTo>
                <a:lnTo>
                  <a:pt x="179" y="234"/>
                </a:lnTo>
                <a:lnTo>
                  <a:pt x="177" y="234"/>
                </a:lnTo>
                <a:lnTo>
                  <a:pt x="176" y="234"/>
                </a:lnTo>
                <a:lnTo>
                  <a:pt x="172" y="234"/>
                </a:lnTo>
                <a:lnTo>
                  <a:pt x="171" y="234"/>
                </a:lnTo>
                <a:lnTo>
                  <a:pt x="169" y="234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16" y="234"/>
                </a:lnTo>
                <a:lnTo>
                  <a:pt x="105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4" y="234"/>
                </a:lnTo>
                <a:lnTo>
                  <a:pt x="83" y="234"/>
                </a:lnTo>
                <a:lnTo>
                  <a:pt x="81" y="234"/>
                </a:lnTo>
                <a:lnTo>
                  <a:pt x="80" y="234"/>
                </a:lnTo>
                <a:lnTo>
                  <a:pt x="78" y="234"/>
                </a:lnTo>
                <a:lnTo>
                  <a:pt x="76" y="234"/>
                </a:lnTo>
                <a:lnTo>
                  <a:pt x="75" y="234"/>
                </a:lnTo>
                <a:lnTo>
                  <a:pt x="73" y="234"/>
                </a:lnTo>
                <a:lnTo>
                  <a:pt x="72" y="234"/>
                </a:lnTo>
                <a:lnTo>
                  <a:pt x="70" y="234"/>
                </a:lnTo>
                <a:lnTo>
                  <a:pt x="68" y="234"/>
                </a:lnTo>
                <a:lnTo>
                  <a:pt x="67" y="234"/>
                </a:lnTo>
                <a:lnTo>
                  <a:pt x="65" y="234"/>
                </a:lnTo>
                <a:lnTo>
                  <a:pt x="64" y="234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43" y="234"/>
                </a:lnTo>
                <a:lnTo>
                  <a:pt x="40" y="234"/>
                </a:lnTo>
                <a:lnTo>
                  <a:pt x="30" y="234"/>
                </a:lnTo>
                <a:lnTo>
                  <a:pt x="17" y="234"/>
                </a:lnTo>
                <a:lnTo>
                  <a:pt x="6" y="234"/>
                </a:lnTo>
                <a:lnTo>
                  <a:pt x="4" y="232"/>
                </a:lnTo>
                <a:lnTo>
                  <a:pt x="0" y="234"/>
                </a:lnTo>
                <a:lnTo>
                  <a:pt x="0" y="222"/>
                </a:lnTo>
                <a:lnTo>
                  <a:pt x="0" y="221"/>
                </a:lnTo>
                <a:lnTo>
                  <a:pt x="0" y="213"/>
                </a:lnTo>
                <a:lnTo>
                  <a:pt x="0" y="211"/>
                </a:lnTo>
                <a:lnTo>
                  <a:pt x="0" y="208"/>
                </a:lnTo>
                <a:lnTo>
                  <a:pt x="0" y="195"/>
                </a:lnTo>
                <a:lnTo>
                  <a:pt x="0" y="183"/>
                </a:lnTo>
                <a:lnTo>
                  <a:pt x="0" y="157"/>
                </a:lnTo>
                <a:lnTo>
                  <a:pt x="0" y="109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74"/>
                </a:lnTo>
                <a:lnTo>
                  <a:pt x="0" y="43"/>
                </a:lnTo>
                <a:lnTo>
                  <a:pt x="0" y="40"/>
                </a:lnTo>
                <a:lnTo>
                  <a:pt x="0" y="0"/>
                </a:lnTo>
                <a:lnTo>
                  <a:pt x="12" y="0"/>
                </a:lnTo>
                <a:lnTo>
                  <a:pt x="52" y="0"/>
                </a:lnTo>
                <a:lnTo>
                  <a:pt x="56" y="0"/>
                </a:lnTo>
                <a:lnTo>
                  <a:pt x="65" y="0"/>
                </a:lnTo>
                <a:lnTo>
                  <a:pt x="91" y="2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16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55" y="0"/>
                </a:lnTo>
                <a:lnTo>
                  <a:pt x="168" y="0"/>
                </a:lnTo>
                <a:lnTo>
                  <a:pt x="180" y="0"/>
                </a:lnTo>
                <a:close/>
              </a:path>
            </a:pathLst>
          </a:custGeom>
          <a:solidFill>
            <a:srgbClr val="86D4D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5"/>
          <p:cNvSpPr>
            <a:spLocks/>
          </p:cNvSpPr>
          <p:nvPr/>
        </p:nvSpPr>
        <p:spPr bwMode="auto">
          <a:xfrm>
            <a:off x="1844676" y="4381501"/>
            <a:ext cx="276225" cy="371475"/>
          </a:xfrm>
          <a:custGeom>
            <a:avLst/>
            <a:gdLst/>
            <a:ahLst/>
            <a:cxnLst>
              <a:cxn ang="0">
                <a:pos x="158" y="18"/>
              </a:cxn>
              <a:cxn ang="0">
                <a:pos x="158" y="27"/>
              </a:cxn>
              <a:cxn ang="0">
                <a:pos x="156" y="30"/>
              </a:cxn>
              <a:cxn ang="0">
                <a:pos x="160" y="32"/>
              </a:cxn>
              <a:cxn ang="0">
                <a:pos x="156" y="35"/>
              </a:cxn>
              <a:cxn ang="0">
                <a:pos x="158" y="43"/>
              </a:cxn>
              <a:cxn ang="0">
                <a:pos x="156" y="69"/>
              </a:cxn>
              <a:cxn ang="0">
                <a:pos x="174" y="125"/>
              </a:cxn>
              <a:cxn ang="0">
                <a:pos x="174" y="134"/>
              </a:cxn>
              <a:cxn ang="0">
                <a:pos x="174" y="141"/>
              </a:cxn>
              <a:cxn ang="0">
                <a:pos x="174" y="186"/>
              </a:cxn>
              <a:cxn ang="0">
                <a:pos x="174" y="234"/>
              </a:cxn>
              <a:cxn ang="0">
                <a:pos x="156" y="234"/>
              </a:cxn>
              <a:cxn ang="0">
                <a:pos x="150" y="234"/>
              </a:cxn>
              <a:cxn ang="0">
                <a:pos x="144" y="234"/>
              </a:cxn>
              <a:cxn ang="0">
                <a:pos x="137" y="234"/>
              </a:cxn>
              <a:cxn ang="0">
                <a:pos x="131" y="234"/>
              </a:cxn>
              <a:cxn ang="0">
                <a:pos x="124" y="234"/>
              </a:cxn>
              <a:cxn ang="0">
                <a:pos x="118" y="234"/>
              </a:cxn>
              <a:cxn ang="0">
                <a:pos x="112" y="234"/>
              </a:cxn>
              <a:cxn ang="0">
                <a:pos x="105" y="234"/>
              </a:cxn>
              <a:cxn ang="0">
                <a:pos x="99" y="234"/>
              </a:cxn>
              <a:cxn ang="0">
                <a:pos x="62" y="234"/>
              </a:cxn>
              <a:cxn ang="0">
                <a:pos x="54" y="234"/>
              </a:cxn>
              <a:cxn ang="0">
                <a:pos x="48" y="234"/>
              </a:cxn>
              <a:cxn ang="0">
                <a:pos x="30" y="234"/>
              </a:cxn>
              <a:cxn ang="0">
                <a:pos x="19" y="232"/>
              </a:cxn>
              <a:cxn ang="0">
                <a:pos x="17" y="227"/>
              </a:cxn>
              <a:cxn ang="0">
                <a:pos x="17" y="221"/>
              </a:cxn>
              <a:cxn ang="0">
                <a:pos x="17" y="214"/>
              </a:cxn>
              <a:cxn ang="0">
                <a:pos x="19" y="210"/>
              </a:cxn>
              <a:cxn ang="0">
                <a:pos x="19" y="203"/>
              </a:cxn>
              <a:cxn ang="0">
                <a:pos x="19" y="197"/>
              </a:cxn>
              <a:cxn ang="0">
                <a:pos x="19" y="190"/>
              </a:cxn>
              <a:cxn ang="0">
                <a:pos x="17" y="186"/>
              </a:cxn>
              <a:cxn ang="0">
                <a:pos x="17" y="179"/>
              </a:cxn>
              <a:cxn ang="0">
                <a:pos x="17" y="173"/>
              </a:cxn>
              <a:cxn ang="0">
                <a:pos x="17" y="166"/>
              </a:cxn>
              <a:cxn ang="0">
                <a:pos x="17" y="160"/>
              </a:cxn>
              <a:cxn ang="0">
                <a:pos x="19" y="155"/>
              </a:cxn>
              <a:cxn ang="0">
                <a:pos x="17" y="150"/>
              </a:cxn>
              <a:cxn ang="0">
                <a:pos x="17" y="144"/>
              </a:cxn>
              <a:cxn ang="0">
                <a:pos x="17" y="138"/>
              </a:cxn>
              <a:cxn ang="0">
                <a:pos x="17" y="131"/>
              </a:cxn>
              <a:cxn ang="0">
                <a:pos x="17" y="82"/>
              </a:cxn>
              <a:cxn ang="0">
                <a:pos x="12" y="78"/>
              </a:cxn>
              <a:cxn ang="0">
                <a:pos x="6" y="78"/>
              </a:cxn>
              <a:cxn ang="0">
                <a:pos x="0" y="78"/>
              </a:cxn>
              <a:cxn ang="0">
                <a:pos x="1" y="32"/>
              </a:cxn>
              <a:cxn ang="0">
                <a:pos x="1" y="21"/>
              </a:cxn>
              <a:cxn ang="0">
                <a:pos x="1" y="14"/>
              </a:cxn>
              <a:cxn ang="0">
                <a:pos x="1" y="8"/>
              </a:cxn>
              <a:cxn ang="0">
                <a:pos x="1" y="2"/>
              </a:cxn>
              <a:cxn ang="0">
                <a:pos x="27" y="0"/>
              </a:cxn>
              <a:cxn ang="0">
                <a:pos x="80" y="0"/>
              </a:cxn>
              <a:cxn ang="0">
                <a:pos x="156" y="0"/>
              </a:cxn>
            </a:cxnLst>
            <a:rect l="0" t="0" r="r" b="b"/>
            <a:pathLst>
              <a:path w="174" h="234">
                <a:moveTo>
                  <a:pt x="158" y="0"/>
                </a:moveTo>
                <a:lnTo>
                  <a:pt x="158" y="10"/>
                </a:lnTo>
                <a:lnTo>
                  <a:pt x="158" y="16"/>
                </a:lnTo>
                <a:lnTo>
                  <a:pt x="158" y="18"/>
                </a:lnTo>
                <a:lnTo>
                  <a:pt x="158" y="24"/>
                </a:lnTo>
                <a:lnTo>
                  <a:pt x="156" y="26"/>
                </a:lnTo>
                <a:lnTo>
                  <a:pt x="156" y="27"/>
                </a:lnTo>
                <a:lnTo>
                  <a:pt x="158" y="27"/>
                </a:lnTo>
                <a:lnTo>
                  <a:pt x="158" y="29"/>
                </a:lnTo>
                <a:lnTo>
                  <a:pt x="158" y="30"/>
                </a:lnTo>
                <a:lnTo>
                  <a:pt x="156" y="32"/>
                </a:lnTo>
                <a:lnTo>
                  <a:pt x="156" y="30"/>
                </a:lnTo>
                <a:lnTo>
                  <a:pt x="155" y="32"/>
                </a:lnTo>
                <a:lnTo>
                  <a:pt x="156" y="34"/>
                </a:lnTo>
                <a:lnTo>
                  <a:pt x="158" y="32"/>
                </a:lnTo>
                <a:lnTo>
                  <a:pt x="160" y="32"/>
                </a:lnTo>
                <a:lnTo>
                  <a:pt x="160" y="34"/>
                </a:lnTo>
                <a:lnTo>
                  <a:pt x="160" y="35"/>
                </a:lnTo>
                <a:lnTo>
                  <a:pt x="158" y="35"/>
                </a:lnTo>
                <a:lnTo>
                  <a:pt x="156" y="35"/>
                </a:lnTo>
                <a:lnTo>
                  <a:pt x="156" y="37"/>
                </a:lnTo>
                <a:lnTo>
                  <a:pt x="156" y="38"/>
                </a:lnTo>
                <a:lnTo>
                  <a:pt x="158" y="38"/>
                </a:lnTo>
                <a:lnTo>
                  <a:pt x="158" y="43"/>
                </a:lnTo>
                <a:lnTo>
                  <a:pt x="158" y="46"/>
                </a:lnTo>
                <a:lnTo>
                  <a:pt x="156" y="51"/>
                </a:lnTo>
                <a:lnTo>
                  <a:pt x="156" y="66"/>
                </a:lnTo>
                <a:lnTo>
                  <a:pt x="156" y="69"/>
                </a:lnTo>
                <a:lnTo>
                  <a:pt x="156" y="78"/>
                </a:lnTo>
                <a:lnTo>
                  <a:pt x="158" y="78"/>
                </a:lnTo>
                <a:lnTo>
                  <a:pt x="174" y="77"/>
                </a:lnTo>
                <a:lnTo>
                  <a:pt x="174" y="125"/>
                </a:lnTo>
                <a:lnTo>
                  <a:pt x="174" y="130"/>
                </a:lnTo>
                <a:lnTo>
                  <a:pt x="174" y="131"/>
                </a:lnTo>
                <a:lnTo>
                  <a:pt x="174" y="133"/>
                </a:lnTo>
                <a:lnTo>
                  <a:pt x="174" y="134"/>
                </a:lnTo>
                <a:lnTo>
                  <a:pt x="174" y="136"/>
                </a:lnTo>
                <a:lnTo>
                  <a:pt x="174" y="138"/>
                </a:lnTo>
                <a:lnTo>
                  <a:pt x="174" y="139"/>
                </a:lnTo>
                <a:lnTo>
                  <a:pt x="174" y="141"/>
                </a:lnTo>
                <a:lnTo>
                  <a:pt x="174" y="142"/>
                </a:lnTo>
                <a:lnTo>
                  <a:pt x="174" y="171"/>
                </a:lnTo>
                <a:lnTo>
                  <a:pt x="174" y="178"/>
                </a:lnTo>
                <a:lnTo>
                  <a:pt x="174" y="186"/>
                </a:lnTo>
                <a:lnTo>
                  <a:pt x="174" y="203"/>
                </a:lnTo>
                <a:lnTo>
                  <a:pt x="174" y="208"/>
                </a:lnTo>
                <a:lnTo>
                  <a:pt x="174" y="222"/>
                </a:lnTo>
                <a:lnTo>
                  <a:pt x="174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73" y="234"/>
                </a:lnTo>
                <a:lnTo>
                  <a:pt x="62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36" y="234"/>
                </a:lnTo>
                <a:lnTo>
                  <a:pt x="30" y="234"/>
                </a:lnTo>
                <a:lnTo>
                  <a:pt x="24" y="234"/>
                </a:lnTo>
                <a:lnTo>
                  <a:pt x="20" y="234"/>
                </a:lnTo>
                <a:lnTo>
                  <a:pt x="19" y="234"/>
                </a:lnTo>
                <a:lnTo>
                  <a:pt x="19" y="232"/>
                </a:lnTo>
                <a:lnTo>
                  <a:pt x="17" y="232"/>
                </a:lnTo>
                <a:lnTo>
                  <a:pt x="17" y="230"/>
                </a:lnTo>
                <a:lnTo>
                  <a:pt x="17" y="229"/>
                </a:lnTo>
                <a:lnTo>
                  <a:pt x="17" y="227"/>
                </a:lnTo>
                <a:lnTo>
                  <a:pt x="17" y="226"/>
                </a:lnTo>
                <a:lnTo>
                  <a:pt x="17" y="224"/>
                </a:lnTo>
                <a:lnTo>
                  <a:pt x="17" y="222"/>
                </a:lnTo>
                <a:lnTo>
                  <a:pt x="17" y="221"/>
                </a:lnTo>
                <a:lnTo>
                  <a:pt x="17" y="219"/>
                </a:lnTo>
                <a:lnTo>
                  <a:pt x="17" y="218"/>
                </a:lnTo>
                <a:lnTo>
                  <a:pt x="17" y="216"/>
                </a:lnTo>
                <a:lnTo>
                  <a:pt x="17" y="214"/>
                </a:lnTo>
                <a:lnTo>
                  <a:pt x="17" y="213"/>
                </a:lnTo>
                <a:lnTo>
                  <a:pt x="17" y="211"/>
                </a:lnTo>
                <a:lnTo>
                  <a:pt x="19" y="211"/>
                </a:lnTo>
                <a:lnTo>
                  <a:pt x="19" y="210"/>
                </a:lnTo>
                <a:lnTo>
                  <a:pt x="19" y="208"/>
                </a:lnTo>
                <a:lnTo>
                  <a:pt x="19" y="206"/>
                </a:lnTo>
                <a:lnTo>
                  <a:pt x="19" y="205"/>
                </a:lnTo>
                <a:lnTo>
                  <a:pt x="19" y="203"/>
                </a:lnTo>
                <a:lnTo>
                  <a:pt x="19" y="202"/>
                </a:lnTo>
                <a:lnTo>
                  <a:pt x="19" y="200"/>
                </a:lnTo>
                <a:lnTo>
                  <a:pt x="19" y="198"/>
                </a:lnTo>
                <a:lnTo>
                  <a:pt x="19" y="197"/>
                </a:lnTo>
                <a:lnTo>
                  <a:pt x="19" y="195"/>
                </a:lnTo>
                <a:lnTo>
                  <a:pt x="19" y="194"/>
                </a:lnTo>
                <a:lnTo>
                  <a:pt x="19" y="192"/>
                </a:lnTo>
                <a:lnTo>
                  <a:pt x="19" y="190"/>
                </a:lnTo>
                <a:lnTo>
                  <a:pt x="19" y="189"/>
                </a:lnTo>
                <a:lnTo>
                  <a:pt x="19" y="187"/>
                </a:lnTo>
                <a:lnTo>
                  <a:pt x="19" y="186"/>
                </a:lnTo>
                <a:lnTo>
                  <a:pt x="17" y="186"/>
                </a:lnTo>
                <a:lnTo>
                  <a:pt x="17" y="184"/>
                </a:lnTo>
                <a:lnTo>
                  <a:pt x="17" y="182"/>
                </a:lnTo>
                <a:lnTo>
                  <a:pt x="17" y="181"/>
                </a:lnTo>
                <a:lnTo>
                  <a:pt x="17" y="179"/>
                </a:lnTo>
                <a:lnTo>
                  <a:pt x="17" y="178"/>
                </a:lnTo>
                <a:lnTo>
                  <a:pt x="17" y="176"/>
                </a:lnTo>
                <a:lnTo>
                  <a:pt x="17" y="174"/>
                </a:lnTo>
                <a:lnTo>
                  <a:pt x="17" y="173"/>
                </a:lnTo>
                <a:lnTo>
                  <a:pt x="17" y="171"/>
                </a:lnTo>
                <a:lnTo>
                  <a:pt x="17" y="170"/>
                </a:lnTo>
                <a:lnTo>
                  <a:pt x="17" y="168"/>
                </a:lnTo>
                <a:lnTo>
                  <a:pt x="17" y="166"/>
                </a:lnTo>
                <a:lnTo>
                  <a:pt x="17" y="165"/>
                </a:lnTo>
                <a:lnTo>
                  <a:pt x="17" y="163"/>
                </a:lnTo>
                <a:lnTo>
                  <a:pt x="17" y="162"/>
                </a:lnTo>
                <a:lnTo>
                  <a:pt x="17" y="160"/>
                </a:lnTo>
                <a:lnTo>
                  <a:pt x="17" y="158"/>
                </a:lnTo>
                <a:lnTo>
                  <a:pt x="17" y="157"/>
                </a:lnTo>
                <a:lnTo>
                  <a:pt x="19" y="157"/>
                </a:lnTo>
                <a:lnTo>
                  <a:pt x="19" y="155"/>
                </a:lnTo>
                <a:lnTo>
                  <a:pt x="19" y="154"/>
                </a:lnTo>
                <a:lnTo>
                  <a:pt x="19" y="152"/>
                </a:lnTo>
                <a:lnTo>
                  <a:pt x="17" y="152"/>
                </a:lnTo>
                <a:lnTo>
                  <a:pt x="17" y="150"/>
                </a:lnTo>
                <a:lnTo>
                  <a:pt x="17" y="149"/>
                </a:lnTo>
                <a:lnTo>
                  <a:pt x="17" y="147"/>
                </a:lnTo>
                <a:lnTo>
                  <a:pt x="17" y="146"/>
                </a:lnTo>
                <a:lnTo>
                  <a:pt x="17" y="144"/>
                </a:lnTo>
                <a:lnTo>
                  <a:pt x="17" y="142"/>
                </a:lnTo>
                <a:lnTo>
                  <a:pt x="17" y="141"/>
                </a:lnTo>
                <a:lnTo>
                  <a:pt x="17" y="139"/>
                </a:lnTo>
                <a:lnTo>
                  <a:pt x="17" y="138"/>
                </a:lnTo>
                <a:lnTo>
                  <a:pt x="17" y="136"/>
                </a:lnTo>
                <a:lnTo>
                  <a:pt x="17" y="134"/>
                </a:lnTo>
                <a:lnTo>
                  <a:pt x="17" y="133"/>
                </a:lnTo>
                <a:lnTo>
                  <a:pt x="17" y="131"/>
                </a:lnTo>
                <a:lnTo>
                  <a:pt x="17" y="130"/>
                </a:lnTo>
                <a:lnTo>
                  <a:pt x="17" y="106"/>
                </a:lnTo>
                <a:lnTo>
                  <a:pt x="17" y="104"/>
                </a:lnTo>
                <a:lnTo>
                  <a:pt x="17" y="82"/>
                </a:lnTo>
                <a:lnTo>
                  <a:pt x="17" y="78"/>
                </a:lnTo>
                <a:lnTo>
                  <a:pt x="16" y="78"/>
                </a:lnTo>
                <a:lnTo>
                  <a:pt x="14" y="78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77"/>
                </a:lnTo>
                <a:lnTo>
                  <a:pt x="0" y="69"/>
                </a:lnTo>
                <a:lnTo>
                  <a:pt x="1" y="38"/>
                </a:lnTo>
                <a:lnTo>
                  <a:pt x="1" y="32"/>
                </a:lnTo>
                <a:lnTo>
                  <a:pt x="1" y="26"/>
                </a:lnTo>
                <a:lnTo>
                  <a:pt x="1" y="24"/>
                </a:lnTo>
                <a:lnTo>
                  <a:pt x="1" y="22"/>
                </a:lnTo>
                <a:lnTo>
                  <a:pt x="1" y="21"/>
                </a:lnTo>
                <a:lnTo>
                  <a:pt x="1" y="19"/>
                </a:lnTo>
                <a:lnTo>
                  <a:pt x="1" y="18"/>
                </a:lnTo>
                <a:lnTo>
                  <a:pt x="1" y="16"/>
                </a:lnTo>
                <a:lnTo>
                  <a:pt x="1" y="14"/>
                </a:lnTo>
                <a:lnTo>
                  <a:pt x="1" y="13"/>
                </a:lnTo>
                <a:lnTo>
                  <a:pt x="1" y="11"/>
                </a:lnTo>
                <a:lnTo>
                  <a:pt x="1" y="10"/>
                </a:lnTo>
                <a:lnTo>
                  <a:pt x="1" y="8"/>
                </a:lnTo>
                <a:lnTo>
                  <a:pt x="1" y="6"/>
                </a:lnTo>
                <a:lnTo>
                  <a:pt x="1" y="5"/>
                </a:lnTo>
                <a:lnTo>
                  <a:pt x="1" y="3"/>
                </a:lnTo>
                <a:lnTo>
                  <a:pt x="1" y="2"/>
                </a:lnTo>
                <a:lnTo>
                  <a:pt x="1" y="0"/>
                </a:lnTo>
                <a:lnTo>
                  <a:pt x="14" y="0"/>
                </a:lnTo>
                <a:lnTo>
                  <a:pt x="19" y="0"/>
                </a:lnTo>
                <a:lnTo>
                  <a:pt x="27" y="0"/>
                </a:lnTo>
                <a:lnTo>
                  <a:pt x="43" y="0"/>
                </a:lnTo>
                <a:lnTo>
                  <a:pt x="54" y="0"/>
                </a:lnTo>
                <a:lnTo>
                  <a:pt x="65" y="0"/>
                </a:lnTo>
                <a:lnTo>
                  <a:pt x="80" y="0"/>
                </a:lnTo>
                <a:lnTo>
                  <a:pt x="84" y="0"/>
                </a:lnTo>
                <a:lnTo>
                  <a:pt x="121" y="0"/>
                </a:lnTo>
                <a:lnTo>
                  <a:pt x="148" y="0"/>
                </a:lnTo>
                <a:lnTo>
                  <a:pt x="156" y="0"/>
                </a:lnTo>
                <a:lnTo>
                  <a:pt x="158" y="0"/>
                </a:lnTo>
                <a:close/>
              </a:path>
            </a:pathLst>
          </a:custGeom>
          <a:solidFill>
            <a:srgbClr val="8BC6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6"/>
          <p:cNvSpPr>
            <a:spLocks/>
          </p:cNvSpPr>
          <p:nvPr/>
        </p:nvSpPr>
        <p:spPr bwMode="auto">
          <a:xfrm>
            <a:off x="1897063" y="5122863"/>
            <a:ext cx="493713" cy="371475"/>
          </a:xfrm>
          <a:custGeom>
            <a:avLst/>
            <a:gdLst/>
            <a:ahLst/>
            <a:cxnLst>
              <a:cxn ang="0">
                <a:pos x="311" y="10"/>
              </a:cxn>
              <a:cxn ang="0">
                <a:pos x="311" y="21"/>
              </a:cxn>
              <a:cxn ang="0">
                <a:pos x="311" y="32"/>
              </a:cxn>
              <a:cxn ang="0">
                <a:pos x="311" y="43"/>
              </a:cxn>
              <a:cxn ang="0">
                <a:pos x="311" y="55"/>
              </a:cxn>
              <a:cxn ang="0">
                <a:pos x="309" y="64"/>
              </a:cxn>
              <a:cxn ang="0">
                <a:pos x="311" y="74"/>
              </a:cxn>
              <a:cxn ang="0">
                <a:pos x="311" y="96"/>
              </a:cxn>
              <a:cxn ang="0">
                <a:pos x="311" y="107"/>
              </a:cxn>
              <a:cxn ang="0">
                <a:pos x="311" y="119"/>
              </a:cxn>
              <a:cxn ang="0">
                <a:pos x="311" y="130"/>
              </a:cxn>
              <a:cxn ang="0">
                <a:pos x="311" y="141"/>
              </a:cxn>
              <a:cxn ang="0">
                <a:pos x="311" y="152"/>
              </a:cxn>
              <a:cxn ang="0">
                <a:pos x="311" y="160"/>
              </a:cxn>
              <a:cxn ang="0">
                <a:pos x="311" y="171"/>
              </a:cxn>
              <a:cxn ang="0">
                <a:pos x="311" y="183"/>
              </a:cxn>
              <a:cxn ang="0">
                <a:pos x="311" y="194"/>
              </a:cxn>
              <a:cxn ang="0">
                <a:pos x="311" y="205"/>
              </a:cxn>
              <a:cxn ang="0">
                <a:pos x="311" y="216"/>
              </a:cxn>
              <a:cxn ang="0">
                <a:pos x="311" y="227"/>
              </a:cxn>
              <a:cxn ang="0">
                <a:pos x="304" y="232"/>
              </a:cxn>
              <a:cxn ang="0">
                <a:pos x="295" y="234"/>
              </a:cxn>
              <a:cxn ang="0">
                <a:pos x="283" y="234"/>
              </a:cxn>
              <a:cxn ang="0">
                <a:pos x="272" y="234"/>
              </a:cxn>
              <a:cxn ang="0">
                <a:pos x="261" y="234"/>
              </a:cxn>
              <a:cxn ang="0">
                <a:pos x="250" y="234"/>
              </a:cxn>
              <a:cxn ang="0">
                <a:pos x="239" y="234"/>
              </a:cxn>
              <a:cxn ang="0">
                <a:pos x="227" y="234"/>
              </a:cxn>
              <a:cxn ang="0">
                <a:pos x="216" y="234"/>
              </a:cxn>
              <a:cxn ang="0">
                <a:pos x="205" y="234"/>
              </a:cxn>
              <a:cxn ang="0">
                <a:pos x="194" y="234"/>
              </a:cxn>
              <a:cxn ang="0">
                <a:pos x="171" y="234"/>
              </a:cxn>
              <a:cxn ang="0">
                <a:pos x="160" y="234"/>
              </a:cxn>
              <a:cxn ang="0">
                <a:pos x="112" y="234"/>
              </a:cxn>
              <a:cxn ang="0">
                <a:pos x="11" y="234"/>
              </a:cxn>
              <a:cxn ang="0">
                <a:pos x="0" y="234"/>
              </a:cxn>
              <a:cxn ang="0">
                <a:pos x="0" y="112"/>
              </a:cxn>
              <a:cxn ang="0">
                <a:pos x="0" y="0"/>
              </a:cxn>
              <a:cxn ang="0">
                <a:pos x="11" y="0"/>
              </a:cxn>
              <a:cxn ang="0">
                <a:pos x="23" y="0"/>
              </a:cxn>
              <a:cxn ang="0">
                <a:pos x="47" y="0"/>
              </a:cxn>
              <a:cxn ang="0">
                <a:pos x="61" y="0"/>
              </a:cxn>
              <a:cxn ang="0">
                <a:pos x="72" y="0"/>
              </a:cxn>
              <a:cxn ang="0">
                <a:pos x="83" y="0"/>
              </a:cxn>
              <a:cxn ang="0">
                <a:pos x="95" y="0"/>
              </a:cxn>
              <a:cxn ang="0">
                <a:pos x="106" y="0"/>
              </a:cxn>
              <a:cxn ang="0">
                <a:pos x="117" y="0"/>
              </a:cxn>
              <a:cxn ang="0">
                <a:pos x="128" y="0"/>
              </a:cxn>
              <a:cxn ang="0">
                <a:pos x="139" y="0"/>
              </a:cxn>
              <a:cxn ang="0">
                <a:pos x="151" y="0"/>
              </a:cxn>
              <a:cxn ang="0">
                <a:pos x="162" y="0"/>
              </a:cxn>
              <a:cxn ang="0">
                <a:pos x="173" y="0"/>
              </a:cxn>
              <a:cxn ang="0">
                <a:pos x="184" y="0"/>
              </a:cxn>
              <a:cxn ang="0">
                <a:pos x="219" y="0"/>
              </a:cxn>
              <a:cxn ang="0">
                <a:pos x="261" y="0"/>
              </a:cxn>
              <a:cxn ang="0">
                <a:pos x="272" y="0"/>
              </a:cxn>
              <a:cxn ang="0">
                <a:pos x="283" y="0"/>
              </a:cxn>
              <a:cxn ang="0">
                <a:pos x="304" y="0"/>
              </a:cxn>
            </a:cxnLst>
            <a:rect l="0" t="0" r="r" b="b"/>
            <a:pathLst>
              <a:path w="311" h="234">
                <a:moveTo>
                  <a:pt x="311" y="0"/>
                </a:moveTo>
                <a:lnTo>
                  <a:pt x="311" y="2"/>
                </a:lnTo>
                <a:lnTo>
                  <a:pt x="311" y="3"/>
                </a:lnTo>
                <a:lnTo>
                  <a:pt x="311" y="5"/>
                </a:lnTo>
                <a:lnTo>
                  <a:pt x="311" y="7"/>
                </a:lnTo>
                <a:lnTo>
                  <a:pt x="311" y="8"/>
                </a:lnTo>
                <a:lnTo>
                  <a:pt x="311" y="10"/>
                </a:lnTo>
                <a:lnTo>
                  <a:pt x="311" y="11"/>
                </a:lnTo>
                <a:lnTo>
                  <a:pt x="311" y="13"/>
                </a:lnTo>
                <a:lnTo>
                  <a:pt x="311" y="15"/>
                </a:lnTo>
                <a:lnTo>
                  <a:pt x="311" y="16"/>
                </a:lnTo>
                <a:lnTo>
                  <a:pt x="311" y="18"/>
                </a:lnTo>
                <a:lnTo>
                  <a:pt x="311" y="19"/>
                </a:lnTo>
                <a:lnTo>
                  <a:pt x="311" y="21"/>
                </a:lnTo>
                <a:lnTo>
                  <a:pt x="311" y="23"/>
                </a:lnTo>
                <a:lnTo>
                  <a:pt x="311" y="24"/>
                </a:lnTo>
                <a:lnTo>
                  <a:pt x="311" y="26"/>
                </a:lnTo>
                <a:lnTo>
                  <a:pt x="311" y="27"/>
                </a:lnTo>
                <a:lnTo>
                  <a:pt x="311" y="29"/>
                </a:lnTo>
                <a:lnTo>
                  <a:pt x="311" y="31"/>
                </a:lnTo>
                <a:lnTo>
                  <a:pt x="311" y="32"/>
                </a:lnTo>
                <a:lnTo>
                  <a:pt x="311" y="34"/>
                </a:lnTo>
                <a:lnTo>
                  <a:pt x="311" y="35"/>
                </a:lnTo>
                <a:lnTo>
                  <a:pt x="311" y="37"/>
                </a:lnTo>
                <a:lnTo>
                  <a:pt x="311" y="39"/>
                </a:lnTo>
                <a:lnTo>
                  <a:pt x="311" y="40"/>
                </a:lnTo>
                <a:lnTo>
                  <a:pt x="311" y="42"/>
                </a:lnTo>
                <a:lnTo>
                  <a:pt x="311" y="43"/>
                </a:lnTo>
                <a:lnTo>
                  <a:pt x="311" y="45"/>
                </a:lnTo>
                <a:lnTo>
                  <a:pt x="311" y="47"/>
                </a:lnTo>
                <a:lnTo>
                  <a:pt x="311" y="48"/>
                </a:lnTo>
                <a:lnTo>
                  <a:pt x="311" y="50"/>
                </a:lnTo>
                <a:lnTo>
                  <a:pt x="311" y="51"/>
                </a:lnTo>
                <a:lnTo>
                  <a:pt x="311" y="53"/>
                </a:lnTo>
                <a:lnTo>
                  <a:pt x="311" y="55"/>
                </a:lnTo>
                <a:lnTo>
                  <a:pt x="311" y="56"/>
                </a:lnTo>
                <a:lnTo>
                  <a:pt x="311" y="58"/>
                </a:lnTo>
                <a:lnTo>
                  <a:pt x="309" y="58"/>
                </a:lnTo>
                <a:lnTo>
                  <a:pt x="309" y="59"/>
                </a:lnTo>
                <a:lnTo>
                  <a:pt x="309" y="61"/>
                </a:lnTo>
                <a:lnTo>
                  <a:pt x="309" y="63"/>
                </a:lnTo>
                <a:lnTo>
                  <a:pt x="309" y="64"/>
                </a:lnTo>
                <a:lnTo>
                  <a:pt x="309" y="66"/>
                </a:lnTo>
                <a:lnTo>
                  <a:pt x="309" y="67"/>
                </a:lnTo>
                <a:lnTo>
                  <a:pt x="309" y="69"/>
                </a:lnTo>
                <a:lnTo>
                  <a:pt x="311" y="69"/>
                </a:lnTo>
                <a:lnTo>
                  <a:pt x="311" y="71"/>
                </a:lnTo>
                <a:lnTo>
                  <a:pt x="311" y="72"/>
                </a:lnTo>
                <a:lnTo>
                  <a:pt x="311" y="74"/>
                </a:lnTo>
                <a:lnTo>
                  <a:pt x="311" y="75"/>
                </a:lnTo>
                <a:lnTo>
                  <a:pt x="311" y="77"/>
                </a:lnTo>
                <a:lnTo>
                  <a:pt x="311" y="79"/>
                </a:lnTo>
                <a:lnTo>
                  <a:pt x="311" y="85"/>
                </a:lnTo>
                <a:lnTo>
                  <a:pt x="311" y="93"/>
                </a:lnTo>
                <a:lnTo>
                  <a:pt x="311" y="95"/>
                </a:lnTo>
                <a:lnTo>
                  <a:pt x="311" y="96"/>
                </a:lnTo>
                <a:lnTo>
                  <a:pt x="311" y="98"/>
                </a:lnTo>
                <a:lnTo>
                  <a:pt x="311" y="99"/>
                </a:lnTo>
                <a:lnTo>
                  <a:pt x="311" y="101"/>
                </a:lnTo>
                <a:lnTo>
                  <a:pt x="311" y="103"/>
                </a:lnTo>
                <a:lnTo>
                  <a:pt x="311" y="104"/>
                </a:lnTo>
                <a:lnTo>
                  <a:pt x="311" y="106"/>
                </a:lnTo>
                <a:lnTo>
                  <a:pt x="311" y="107"/>
                </a:lnTo>
                <a:lnTo>
                  <a:pt x="311" y="109"/>
                </a:lnTo>
                <a:lnTo>
                  <a:pt x="311" y="111"/>
                </a:lnTo>
                <a:lnTo>
                  <a:pt x="311" y="112"/>
                </a:lnTo>
                <a:lnTo>
                  <a:pt x="311" y="114"/>
                </a:lnTo>
                <a:lnTo>
                  <a:pt x="311" y="115"/>
                </a:lnTo>
                <a:lnTo>
                  <a:pt x="311" y="117"/>
                </a:lnTo>
                <a:lnTo>
                  <a:pt x="311" y="119"/>
                </a:lnTo>
                <a:lnTo>
                  <a:pt x="311" y="120"/>
                </a:lnTo>
                <a:lnTo>
                  <a:pt x="311" y="122"/>
                </a:lnTo>
                <a:lnTo>
                  <a:pt x="311" y="123"/>
                </a:lnTo>
                <a:lnTo>
                  <a:pt x="311" y="125"/>
                </a:lnTo>
                <a:lnTo>
                  <a:pt x="311" y="127"/>
                </a:lnTo>
                <a:lnTo>
                  <a:pt x="311" y="128"/>
                </a:lnTo>
                <a:lnTo>
                  <a:pt x="311" y="130"/>
                </a:lnTo>
                <a:lnTo>
                  <a:pt x="311" y="131"/>
                </a:lnTo>
                <a:lnTo>
                  <a:pt x="311" y="133"/>
                </a:lnTo>
                <a:lnTo>
                  <a:pt x="311" y="135"/>
                </a:lnTo>
                <a:lnTo>
                  <a:pt x="311" y="136"/>
                </a:lnTo>
                <a:lnTo>
                  <a:pt x="311" y="138"/>
                </a:lnTo>
                <a:lnTo>
                  <a:pt x="311" y="139"/>
                </a:lnTo>
                <a:lnTo>
                  <a:pt x="311" y="141"/>
                </a:lnTo>
                <a:lnTo>
                  <a:pt x="311" y="143"/>
                </a:lnTo>
                <a:lnTo>
                  <a:pt x="311" y="144"/>
                </a:lnTo>
                <a:lnTo>
                  <a:pt x="311" y="146"/>
                </a:lnTo>
                <a:lnTo>
                  <a:pt x="311" y="147"/>
                </a:lnTo>
                <a:lnTo>
                  <a:pt x="311" y="149"/>
                </a:lnTo>
                <a:lnTo>
                  <a:pt x="311" y="151"/>
                </a:lnTo>
                <a:lnTo>
                  <a:pt x="311" y="152"/>
                </a:lnTo>
                <a:lnTo>
                  <a:pt x="311" y="154"/>
                </a:lnTo>
                <a:lnTo>
                  <a:pt x="309" y="154"/>
                </a:lnTo>
                <a:lnTo>
                  <a:pt x="309" y="155"/>
                </a:lnTo>
                <a:lnTo>
                  <a:pt x="309" y="157"/>
                </a:lnTo>
                <a:lnTo>
                  <a:pt x="309" y="159"/>
                </a:lnTo>
                <a:lnTo>
                  <a:pt x="311" y="159"/>
                </a:lnTo>
                <a:lnTo>
                  <a:pt x="311" y="160"/>
                </a:lnTo>
                <a:lnTo>
                  <a:pt x="311" y="162"/>
                </a:lnTo>
                <a:lnTo>
                  <a:pt x="311" y="163"/>
                </a:lnTo>
                <a:lnTo>
                  <a:pt x="311" y="165"/>
                </a:lnTo>
                <a:lnTo>
                  <a:pt x="311" y="167"/>
                </a:lnTo>
                <a:lnTo>
                  <a:pt x="311" y="168"/>
                </a:lnTo>
                <a:lnTo>
                  <a:pt x="311" y="170"/>
                </a:lnTo>
                <a:lnTo>
                  <a:pt x="311" y="171"/>
                </a:lnTo>
                <a:lnTo>
                  <a:pt x="311" y="173"/>
                </a:lnTo>
                <a:lnTo>
                  <a:pt x="311" y="175"/>
                </a:lnTo>
                <a:lnTo>
                  <a:pt x="311" y="176"/>
                </a:lnTo>
                <a:lnTo>
                  <a:pt x="311" y="178"/>
                </a:lnTo>
                <a:lnTo>
                  <a:pt x="311" y="179"/>
                </a:lnTo>
                <a:lnTo>
                  <a:pt x="311" y="181"/>
                </a:lnTo>
                <a:lnTo>
                  <a:pt x="311" y="183"/>
                </a:lnTo>
                <a:lnTo>
                  <a:pt x="311" y="184"/>
                </a:lnTo>
                <a:lnTo>
                  <a:pt x="311" y="186"/>
                </a:lnTo>
                <a:lnTo>
                  <a:pt x="311" y="187"/>
                </a:lnTo>
                <a:lnTo>
                  <a:pt x="311" y="189"/>
                </a:lnTo>
                <a:lnTo>
                  <a:pt x="311" y="191"/>
                </a:lnTo>
                <a:lnTo>
                  <a:pt x="311" y="192"/>
                </a:lnTo>
                <a:lnTo>
                  <a:pt x="311" y="194"/>
                </a:lnTo>
                <a:lnTo>
                  <a:pt x="311" y="195"/>
                </a:lnTo>
                <a:lnTo>
                  <a:pt x="311" y="197"/>
                </a:lnTo>
                <a:lnTo>
                  <a:pt x="311" y="199"/>
                </a:lnTo>
                <a:lnTo>
                  <a:pt x="311" y="200"/>
                </a:lnTo>
                <a:lnTo>
                  <a:pt x="311" y="202"/>
                </a:lnTo>
                <a:lnTo>
                  <a:pt x="311" y="203"/>
                </a:lnTo>
                <a:lnTo>
                  <a:pt x="311" y="205"/>
                </a:lnTo>
                <a:lnTo>
                  <a:pt x="311" y="206"/>
                </a:lnTo>
                <a:lnTo>
                  <a:pt x="311" y="208"/>
                </a:lnTo>
                <a:lnTo>
                  <a:pt x="311" y="210"/>
                </a:lnTo>
                <a:lnTo>
                  <a:pt x="311" y="211"/>
                </a:lnTo>
                <a:lnTo>
                  <a:pt x="311" y="213"/>
                </a:lnTo>
                <a:lnTo>
                  <a:pt x="311" y="214"/>
                </a:lnTo>
                <a:lnTo>
                  <a:pt x="311" y="216"/>
                </a:lnTo>
                <a:lnTo>
                  <a:pt x="311" y="218"/>
                </a:lnTo>
                <a:lnTo>
                  <a:pt x="311" y="219"/>
                </a:lnTo>
                <a:lnTo>
                  <a:pt x="311" y="221"/>
                </a:lnTo>
                <a:lnTo>
                  <a:pt x="311" y="222"/>
                </a:lnTo>
                <a:lnTo>
                  <a:pt x="311" y="224"/>
                </a:lnTo>
                <a:lnTo>
                  <a:pt x="311" y="226"/>
                </a:lnTo>
                <a:lnTo>
                  <a:pt x="311" y="227"/>
                </a:lnTo>
                <a:lnTo>
                  <a:pt x="311" y="229"/>
                </a:lnTo>
                <a:lnTo>
                  <a:pt x="311" y="230"/>
                </a:lnTo>
                <a:lnTo>
                  <a:pt x="311" y="232"/>
                </a:lnTo>
                <a:lnTo>
                  <a:pt x="309" y="232"/>
                </a:lnTo>
                <a:lnTo>
                  <a:pt x="307" y="232"/>
                </a:lnTo>
                <a:lnTo>
                  <a:pt x="306" y="232"/>
                </a:lnTo>
                <a:lnTo>
                  <a:pt x="304" y="232"/>
                </a:lnTo>
                <a:lnTo>
                  <a:pt x="303" y="232"/>
                </a:lnTo>
                <a:lnTo>
                  <a:pt x="301" y="232"/>
                </a:lnTo>
                <a:lnTo>
                  <a:pt x="299" y="232"/>
                </a:lnTo>
                <a:lnTo>
                  <a:pt x="299" y="234"/>
                </a:lnTo>
                <a:lnTo>
                  <a:pt x="298" y="234"/>
                </a:lnTo>
                <a:lnTo>
                  <a:pt x="296" y="234"/>
                </a:lnTo>
                <a:lnTo>
                  <a:pt x="295" y="234"/>
                </a:lnTo>
                <a:lnTo>
                  <a:pt x="293" y="234"/>
                </a:lnTo>
                <a:lnTo>
                  <a:pt x="291" y="234"/>
                </a:lnTo>
                <a:lnTo>
                  <a:pt x="290" y="234"/>
                </a:lnTo>
                <a:lnTo>
                  <a:pt x="288" y="234"/>
                </a:lnTo>
                <a:lnTo>
                  <a:pt x="287" y="234"/>
                </a:lnTo>
                <a:lnTo>
                  <a:pt x="285" y="234"/>
                </a:lnTo>
                <a:lnTo>
                  <a:pt x="283" y="234"/>
                </a:lnTo>
                <a:lnTo>
                  <a:pt x="282" y="234"/>
                </a:lnTo>
                <a:lnTo>
                  <a:pt x="280" y="234"/>
                </a:lnTo>
                <a:lnTo>
                  <a:pt x="279" y="234"/>
                </a:lnTo>
                <a:lnTo>
                  <a:pt x="277" y="234"/>
                </a:lnTo>
                <a:lnTo>
                  <a:pt x="275" y="234"/>
                </a:lnTo>
                <a:lnTo>
                  <a:pt x="274" y="234"/>
                </a:lnTo>
                <a:lnTo>
                  <a:pt x="272" y="234"/>
                </a:lnTo>
                <a:lnTo>
                  <a:pt x="271" y="234"/>
                </a:lnTo>
                <a:lnTo>
                  <a:pt x="269" y="234"/>
                </a:lnTo>
                <a:lnTo>
                  <a:pt x="267" y="234"/>
                </a:lnTo>
                <a:lnTo>
                  <a:pt x="266" y="234"/>
                </a:lnTo>
                <a:lnTo>
                  <a:pt x="264" y="234"/>
                </a:lnTo>
                <a:lnTo>
                  <a:pt x="263" y="234"/>
                </a:lnTo>
                <a:lnTo>
                  <a:pt x="261" y="234"/>
                </a:lnTo>
                <a:lnTo>
                  <a:pt x="259" y="234"/>
                </a:lnTo>
                <a:lnTo>
                  <a:pt x="258" y="234"/>
                </a:lnTo>
                <a:lnTo>
                  <a:pt x="256" y="234"/>
                </a:lnTo>
                <a:lnTo>
                  <a:pt x="255" y="234"/>
                </a:lnTo>
                <a:lnTo>
                  <a:pt x="253" y="234"/>
                </a:lnTo>
                <a:lnTo>
                  <a:pt x="251" y="234"/>
                </a:lnTo>
                <a:lnTo>
                  <a:pt x="250" y="234"/>
                </a:lnTo>
                <a:lnTo>
                  <a:pt x="248" y="234"/>
                </a:lnTo>
                <a:lnTo>
                  <a:pt x="247" y="234"/>
                </a:lnTo>
                <a:lnTo>
                  <a:pt x="245" y="234"/>
                </a:lnTo>
                <a:lnTo>
                  <a:pt x="243" y="234"/>
                </a:lnTo>
                <a:lnTo>
                  <a:pt x="242" y="234"/>
                </a:lnTo>
                <a:lnTo>
                  <a:pt x="240" y="234"/>
                </a:lnTo>
                <a:lnTo>
                  <a:pt x="239" y="234"/>
                </a:lnTo>
                <a:lnTo>
                  <a:pt x="237" y="234"/>
                </a:lnTo>
                <a:lnTo>
                  <a:pt x="235" y="234"/>
                </a:lnTo>
                <a:lnTo>
                  <a:pt x="234" y="234"/>
                </a:lnTo>
                <a:lnTo>
                  <a:pt x="232" y="234"/>
                </a:lnTo>
                <a:lnTo>
                  <a:pt x="231" y="234"/>
                </a:lnTo>
                <a:lnTo>
                  <a:pt x="229" y="234"/>
                </a:lnTo>
                <a:lnTo>
                  <a:pt x="227" y="234"/>
                </a:lnTo>
                <a:lnTo>
                  <a:pt x="226" y="234"/>
                </a:lnTo>
                <a:lnTo>
                  <a:pt x="224" y="234"/>
                </a:lnTo>
                <a:lnTo>
                  <a:pt x="223" y="234"/>
                </a:lnTo>
                <a:lnTo>
                  <a:pt x="221" y="234"/>
                </a:lnTo>
                <a:lnTo>
                  <a:pt x="219" y="234"/>
                </a:lnTo>
                <a:lnTo>
                  <a:pt x="218" y="234"/>
                </a:lnTo>
                <a:lnTo>
                  <a:pt x="216" y="234"/>
                </a:lnTo>
                <a:lnTo>
                  <a:pt x="215" y="234"/>
                </a:lnTo>
                <a:lnTo>
                  <a:pt x="213" y="234"/>
                </a:lnTo>
                <a:lnTo>
                  <a:pt x="211" y="234"/>
                </a:lnTo>
                <a:lnTo>
                  <a:pt x="210" y="234"/>
                </a:lnTo>
                <a:lnTo>
                  <a:pt x="208" y="234"/>
                </a:lnTo>
                <a:lnTo>
                  <a:pt x="207" y="234"/>
                </a:lnTo>
                <a:lnTo>
                  <a:pt x="205" y="234"/>
                </a:lnTo>
                <a:lnTo>
                  <a:pt x="203" y="234"/>
                </a:lnTo>
                <a:lnTo>
                  <a:pt x="202" y="234"/>
                </a:lnTo>
                <a:lnTo>
                  <a:pt x="200" y="234"/>
                </a:lnTo>
                <a:lnTo>
                  <a:pt x="199" y="234"/>
                </a:lnTo>
                <a:lnTo>
                  <a:pt x="197" y="234"/>
                </a:lnTo>
                <a:lnTo>
                  <a:pt x="195" y="234"/>
                </a:lnTo>
                <a:lnTo>
                  <a:pt x="194" y="234"/>
                </a:lnTo>
                <a:lnTo>
                  <a:pt x="181" y="234"/>
                </a:lnTo>
                <a:lnTo>
                  <a:pt x="179" y="234"/>
                </a:lnTo>
                <a:lnTo>
                  <a:pt x="178" y="234"/>
                </a:lnTo>
                <a:lnTo>
                  <a:pt x="176" y="234"/>
                </a:lnTo>
                <a:lnTo>
                  <a:pt x="175" y="234"/>
                </a:lnTo>
                <a:lnTo>
                  <a:pt x="173" y="234"/>
                </a:lnTo>
                <a:lnTo>
                  <a:pt x="171" y="234"/>
                </a:lnTo>
                <a:lnTo>
                  <a:pt x="170" y="234"/>
                </a:lnTo>
                <a:lnTo>
                  <a:pt x="168" y="234"/>
                </a:lnTo>
                <a:lnTo>
                  <a:pt x="167" y="234"/>
                </a:lnTo>
                <a:lnTo>
                  <a:pt x="165" y="234"/>
                </a:lnTo>
                <a:lnTo>
                  <a:pt x="163" y="234"/>
                </a:lnTo>
                <a:lnTo>
                  <a:pt x="162" y="234"/>
                </a:lnTo>
                <a:lnTo>
                  <a:pt x="160" y="234"/>
                </a:lnTo>
                <a:lnTo>
                  <a:pt x="159" y="234"/>
                </a:lnTo>
                <a:lnTo>
                  <a:pt x="157" y="234"/>
                </a:lnTo>
                <a:lnTo>
                  <a:pt x="155" y="234"/>
                </a:lnTo>
                <a:lnTo>
                  <a:pt x="139" y="234"/>
                </a:lnTo>
                <a:lnTo>
                  <a:pt x="130" y="234"/>
                </a:lnTo>
                <a:lnTo>
                  <a:pt x="125" y="234"/>
                </a:lnTo>
                <a:lnTo>
                  <a:pt x="112" y="234"/>
                </a:lnTo>
                <a:lnTo>
                  <a:pt x="104" y="234"/>
                </a:lnTo>
                <a:lnTo>
                  <a:pt x="79" y="234"/>
                </a:lnTo>
                <a:lnTo>
                  <a:pt x="66" y="234"/>
                </a:lnTo>
                <a:lnTo>
                  <a:pt x="48" y="234"/>
                </a:lnTo>
                <a:lnTo>
                  <a:pt x="15" y="234"/>
                </a:lnTo>
                <a:lnTo>
                  <a:pt x="13" y="234"/>
                </a:lnTo>
                <a:lnTo>
                  <a:pt x="11" y="234"/>
                </a:lnTo>
                <a:lnTo>
                  <a:pt x="10" y="234"/>
                </a:lnTo>
                <a:lnTo>
                  <a:pt x="8" y="234"/>
                </a:lnTo>
                <a:lnTo>
                  <a:pt x="7" y="234"/>
                </a:lnTo>
                <a:lnTo>
                  <a:pt x="5" y="234"/>
                </a:lnTo>
                <a:lnTo>
                  <a:pt x="3" y="234"/>
                </a:lnTo>
                <a:lnTo>
                  <a:pt x="2" y="234"/>
                </a:lnTo>
                <a:lnTo>
                  <a:pt x="0" y="234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0"/>
                </a:lnTo>
                <a:lnTo>
                  <a:pt x="0" y="194"/>
                </a:lnTo>
                <a:lnTo>
                  <a:pt x="0" y="130"/>
                </a:lnTo>
                <a:lnTo>
                  <a:pt x="0" y="112"/>
                </a:lnTo>
                <a:lnTo>
                  <a:pt x="0" y="111"/>
                </a:lnTo>
                <a:lnTo>
                  <a:pt x="0" y="79"/>
                </a:lnTo>
                <a:lnTo>
                  <a:pt x="0" y="53"/>
                </a:lnTo>
                <a:lnTo>
                  <a:pt x="0" y="43"/>
                </a:lnTo>
                <a:lnTo>
                  <a:pt x="0" y="40"/>
                </a:lnTo>
                <a:lnTo>
                  <a:pt x="0" y="2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40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3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219" y="0"/>
                </a:lnTo>
                <a:lnTo>
                  <a:pt x="226" y="0"/>
                </a:lnTo>
                <a:lnTo>
                  <a:pt x="232" y="0"/>
                </a:lnTo>
                <a:lnTo>
                  <a:pt x="239" y="0"/>
                </a:lnTo>
                <a:lnTo>
                  <a:pt x="240" y="0"/>
                </a:lnTo>
                <a:lnTo>
                  <a:pt x="258" y="0"/>
                </a:lnTo>
                <a:lnTo>
                  <a:pt x="259" y="0"/>
                </a:lnTo>
                <a:lnTo>
                  <a:pt x="261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7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91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301" y="0"/>
                </a:lnTo>
                <a:lnTo>
                  <a:pt x="304" y="0"/>
                </a:lnTo>
                <a:lnTo>
                  <a:pt x="311" y="0"/>
                </a:lnTo>
                <a:close/>
              </a:path>
            </a:pathLst>
          </a:custGeom>
          <a:solidFill>
            <a:srgbClr val="CF5DB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7"/>
          <p:cNvSpPr>
            <a:spLocks/>
          </p:cNvSpPr>
          <p:nvPr/>
        </p:nvSpPr>
        <p:spPr bwMode="auto">
          <a:xfrm>
            <a:off x="2163763" y="5737226"/>
            <a:ext cx="266700" cy="490538"/>
          </a:xfrm>
          <a:custGeom>
            <a:avLst/>
            <a:gdLst/>
            <a:ahLst/>
            <a:cxnLst>
              <a:cxn ang="0">
                <a:pos x="154" y="21"/>
              </a:cxn>
              <a:cxn ang="0">
                <a:pos x="154" y="31"/>
              </a:cxn>
              <a:cxn ang="0">
                <a:pos x="154" y="40"/>
              </a:cxn>
              <a:cxn ang="0">
                <a:pos x="154" y="50"/>
              </a:cxn>
              <a:cxn ang="0">
                <a:pos x="154" y="59"/>
              </a:cxn>
              <a:cxn ang="0">
                <a:pos x="154" y="69"/>
              </a:cxn>
              <a:cxn ang="0">
                <a:pos x="154" y="79"/>
              </a:cxn>
              <a:cxn ang="0">
                <a:pos x="154" y="88"/>
              </a:cxn>
              <a:cxn ang="0">
                <a:pos x="155" y="154"/>
              </a:cxn>
              <a:cxn ang="0">
                <a:pos x="165" y="154"/>
              </a:cxn>
              <a:cxn ang="0">
                <a:pos x="168" y="160"/>
              </a:cxn>
              <a:cxn ang="0">
                <a:pos x="168" y="170"/>
              </a:cxn>
              <a:cxn ang="0">
                <a:pos x="168" y="179"/>
              </a:cxn>
              <a:cxn ang="0">
                <a:pos x="168" y="189"/>
              </a:cxn>
              <a:cxn ang="0">
                <a:pos x="168" y="199"/>
              </a:cxn>
              <a:cxn ang="0">
                <a:pos x="168" y="208"/>
              </a:cxn>
              <a:cxn ang="0">
                <a:pos x="168" y="218"/>
              </a:cxn>
              <a:cxn ang="0">
                <a:pos x="168" y="237"/>
              </a:cxn>
              <a:cxn ang="0">
                <a:pos x="168" y="247"/>
              </a:cxn>
              <a:cxn ang="0">
                <a:pos x="168" y="256"/>
              </a:cxn>
              <a:cxn ang="0">
                <a:pos x="168" y="266"/>
              </a:cxn>
              <a:cxn ang="0">
                <a:pos x="168" y="275"/>
              </a:cxn>
              <a:cxn ang="0">
                <a:pos x="168" y="285"/>
              </a:cxn>
              <a:cxn ang="0">
                <a:pos x="168" y="295"/>
              </a:cxn>
              <a:cxn ang="0">
                <a:pos x="106" y="309"/>
              </a:cxn>
              <a:cxn ang="0">
                <a:pos x="16" y="309"/>
              </a:cxn>
              <a:cxn ang="0">
                <a:pos x="16" y="258"/>
              </a:cxn>
              <a:cxn ang="0">
                <a:pos x="16" y="207"/>
              </a:cxn>
              <a:cxn ang="0">
                <a:pos x="16" y="176"/>
              </a:cxn>
              <a:cxn ang="0">
                <a:pos x="16" y="167"/>
              </a:cxn>
              <a:cxn ang="0">
                <a:pos x="16" y="157"/>
              </a:cxn>
              <a:cxn ang="0">
                <a:pos x="10" y="154"/>
              </a:cxn>
              <a:cxn ang="0">
                <a:pos x="0" y="154"/>
              </a:cxn>
              <a:cxn ang="0">
                <a:pos x="0" y="144"/>
              </a:cxn>
              <a:cxn ang="0">
                <a:pos x="0" y="135"/>
              </a:cxn>
              <a:cxn ang="0">
                <a:pos x="0" y="125"/>
              </a:cxn>
              <a:cxn ang="0">
                <a:pos x="0" y="115"/>
              </a:cxn>
              <a:cxn ang="0">
                <a:pos x="0" y="106"/>
              </a:cxn>
              <a:cxn ang="0">
                <a:pos x="0" y="96"/>
              </a:cxn>
              <a:cxn ang="0">
                <a:pos x="0" y="87"/>
              </a:cxn>
              <a:cxn ang="0">
                <a:pos x="0" y="77"/>
              </a:cxn>
              <a:cxn ang="0">
                <a:pos x="0" y="67"/>
              </a:cxn>
              <a:cxn ang="0">
                <a:pos x="0" y="58"/>
              </a:cxn>
              <a:cxn ang="0">
                <a:pos x="0" y="48"/>
              </a:cxn>
              <a:cxn ang="0">
                <a:pos x="0" y="39"/>
              </a:cxn>
              <a:cxn ang="0">
                <a:pos x="0" y="29"/>
              </a:cxn>
              <a:cxn ang="0">
                <a:pos x="0" y="19"/>
              </a:cxn>
              <a:cxn ang="0">
                <a:pos x="0" y="10"/>
              </a:cxn>
              <a:cxn ang="0">
                <a:pos x="0" y="0"/>
              </a:cxn>
              <a:cxn ang="0">
                <a:pos x="10" y="0"/>
              </a:cxn>
              <a:cxn ang="0">
                <a:pos x="19" y="0"/>
              </a:cxn>
              <a:cxn ang="0">
                <a:pos x="29" y="0"/>
              </a:cxn>
              <a:cxn ang="0">
                <a:pos x="39" y="0"/>
              </a:cxn>
              <a:cxn ang="0">
                <a:pos x="48" y="0"/>
              </a:cxn>
              <a:cxn ang="0">
                <a:pos x="58" y="0"/>
              </a:cxn>
              <a:cxn ang="0">
                <a:pos x="66" y="2"/>
              </a:cxn>
              <a:cxn ang="0">
                <a:pos x="74" y="0"/>
              </a:cxn>
              <a:cxn ang="0">
                <a:pos x="85" y="0"/>
              </a:cxn>
              <a:cxn ang="0">
                <a:pos x="95" y="0"/>
              </a:cxn>
              <a:cxn ang="0">
                <a:pos x="103" y="2"/>
              </a:cxn>
              <a:cxn ang="0">
                <a:pos x="152" y="0"/>
              </a:cxn>
            </a:cxnLst>
            <a:rect l="0" t="0" r="r" b="b"/>
            <a:pathLst>
              <a:path w="168" h="309">
                <a:moveTo>
                  <a:pt x="154" y="0"/>
                </a:moveTo>
                <a:lnTo>
                  <a:pt x="154" y="15"/>
                </a:lnTo>
                <a:lnTo>
                  <a:pt x="154" y="16"/>
                </a:lnTo>
                <a:lnTo>
                  <a:pt x="154" y="18"/>
                </a:lnTo>
                <a:lnTo>
                  <a:pt x="154" y="19"/>
                </a:lnTo>
                <a:lnTo>
                  <a:pt x="154" y="21"/>
                </a:lnTo>
                <a:lnTo>
                  <a:pt x="154" y="23"/>
                </a:lnTo>
                <a:lnTo>
                  <a:pt x="154" y="24"/>
                </a:lnTo>
                <a:lnTo>
                  <a:pt x="154" y="26"/>
                </a:lnTo>
                <a:lnTo>
                  <a:pt x="154" y="27"/>
                </a:lnTo>
                <a:lnTo>
                  <a:pt x="154" y="29"/>
                </a:lnTo>
                <a:lnTo>
                  <a:pt x="154" y="31"/>
                </a:lnTo>
                <a:lnTo>
                  <a:pt x="154" y="32"/>
                </a:lnTo>
                <a:lnTo>
                  <a:pt x="154" y="34"/>
                </a:lnTo>
                <a:lnTo>
                  <a:pt x="154" y="35"/>
                </a:lnTo>
                <a:lnTo>
                  <a:pt x="154" y="37"/>
                </a:lnTo>
                <a:lnTo>
                  <a:pt x="154" y="39"/>
                </a:lnTo>
                <a:lnTo>
                  <a:pt x="154" y="40"/>
                </a:lnTo>
                <a:lnTo>
                  <a:pt x="154" y="42"/>
                </a:lnTo>
                <a:lnTo>
                  <a:pt x="154" y="43"/>
                </a:lnTo>
                <a:lnTo>
                  <a:pt x="154" y="45"/>
                </a:lnTo>
                <a:lnTo>
                  <a:pt x="154" y="47"/>
                </a:lnTo>
                <a:lnTo>
                  <a:pt x="154" y="48"/>
                </a:lnTo>
                <a:lnTo>
                  <a:pt x="154" y="50"/>
                </a:lnTo>
                <a:lnTo>
                  <a:pt x="154" y="51"/>
                </a:lnTo>
                <a:lnTo>
                  <a:pt x="154" y="53"/>
                </a:lnTo>
                <a:lnTo>
                  <a:pt x="154" y="55"/>
                </a:lnTo>
                <a:lnTo>
                  <a:pt x="154" y="56"/>
                </a:lnTo>
                <a:lnTo>
                  <a:pt x="154" y="58"/>
                </a:lnTo>
                <a:lnTo>
                  <a:pt x="154" y="59"/>
                </a:lnTo>
                <a:lnTo>
                  <a:pt x="154" y="61"/>
                </a:lnTo>
                <a:lnTo>
                  <a:pt x="154" y="63"/>
                </a:lnTo>
                <a:lnTo>
                  <a:pt x="154" y="64"/>
                </a:lnTo>
                <a:lnTo>
                  <a:pt x="154" y="66"/>
                </a:lnTo>
                <a:lnTo>
                  <a:pt x="154" y="67"/>
                </a:lnTo>
                <a:lnTo>
                  <a:pt x="154" y="69"/>
                </a:lnTo>
                <a:lnTo>
                  <a:pt x="154" y="71"/>
                </a:lnTo>
                <a:lnTo>
                  <a:pt x="154" y="72"/>
                </a:lnTo>
                <a:lnTo>
                  <a:pt x="154" y="74"/>
                </a:lnTo>
                <a:lnTo>
                  <a:pt x="154" y="75"/>
                </a:lnTo>
                <a:lnTo>
                  <a:pt x="154" y="77"/>
                </a:lnTo>
                <a:lnTo>
                  <a:pt x="154" y="79"/>
                </a:lnTo>
                <a:lnTo>
                  <a:pt x="154" y="80"/>
                </a:lnTo>
                <a:lnTo>
                  <a:pt x="154" y="82"/>
                </a:lnTo>
                <a:lnTo>
                  <a:pt x="154" y="83"/>
                </a:lnTo>
                <a:lnTo>
                  <a:pt x="154" y="85"/>
                </a:lnTo>
                <a:lnTo>
                  <a:pt x="154" y="87"/>
                </a:lnTo>
                <a:lnTo>
                  <a:pt x="154" y="88"/>
                </a:lnTo>
                <a:lnTo>
                  <a:pt x="154" y="90"/>
                </a:lnTo>
                <a:lnTo>
                  <a:pt x="154" y="91"/>
                </a:lnTo>
                <a:lnTo>
                  <a:pt x="154" y="103"/>
                </a:lnTo>
                <a:lnTo>
                  <a:pt x="155" y="146"/>
                </a:lnTo>
                <a:lnTo>
                  <a:pt x="155" y="147"/>
                </a:lnTo>
                <a:lnTo>
                  <a:pt x="155" y="154"/>
                </a:lnTo>
                <a:lnTo>
                  <a:pt x="157" y="154"/>
                </a:lnTo>
                <a:lnTo>
                  <a:pt x="159" y="154"/>
                </a:lnTo>
                <a:lnTo>
                  <a:pt x="160" y="154"/>
                </a:lnTo>
                <a:lnTo>
                  <a:pt x="162" y="154"/>
                </a:lnTo>
                <a:lnTo>
                  <a:pt x="163" y="154"/>
                </a:lnTo>
                <a:lnTo>
                  <a:pt x="165" y="154"/>
                </a:lnTo>
                <a:lnTo>
                  <a:pt x="167" y="154"/>
                </a:lnTo>
                <a:lnTo>
                  <a:pt x="168" y="154"/>
                </a:lnTo>
                <a:lnTo>
                  <a:pt x="168" y="155"/>
                </a:lnTo>
                <a:lnTo>
                  <a:pt x="168" y="157"/>
                </a:lnTo>
                <a:lnTo>
                  <a:pt x="168" y="159"/>
                </a:lnTo>
                <a:lnTo>
                  <a:pt x="168" y="160"/>
                </a:lnTo>
                <a:lnTo>
                  <a:pt x="168" y="162"/>
                </a:lnTo>
                <a:lnTo>
                  <a:pt x="168" y="163"/>
                </a:lnTo>
                <a:lnTo>
                  <a:pt x="168" y="165"/>
                </a:lnTo>
                <a:lnTo>
                  <a:pt x="168" y="167"/>
                </a:lnTo>
                <a:lnTo>
                  <a:pt x="168" y="168"/>
                </a:lnTo>
                <a:lnTo>
                  <a:pt x="168" y="170"/>
                </a:lnTo>
                <a:lnTo>
                  <a:pt x="168" y="171"/>
                </a:lnTo>
                <a:lnTo>
                  <a:pt x="168" y="173"/>
                </a:lnTo>
                <a:lnTo>
                  <a:pt x="168" y="175"/>
                </a:lnTo>
                <a:lnTo>
                  <a:pt x="168" y="176"/>
                </a:lnTo>
                <a:lnTo>
                  <a:pt x="168" y="178"/>
                </a:lnTo>
                <a:lnTo>
                  <a:pt x="168" y="179"/>
                </a:lnTo>
                <a:lnTo>
                  <a:pt x="168" y="181"/>
                </a:lnTo>
                <a:lnTo>
                  <a:pt x="168" y="183"/>
                </a:lnTo>
                <a:lnTo>
                  <a:pt x="168" y="184"/>
                </a:lnTo>
                <a:lnTo>
                  <a:pt x="168" y="186"/>
                </a:lnTo>
                <a:lnTo>
                  <a:pt x="168" y="187"/>
                </a:lnTo>
                <a:lnTo>
                  <a:pt x="168" y="189"/>
                </a:lnTo>
                <a:lnTo>
                  <a:pt x="168" y="191"/>
                </a:lnTo>
                <a:lnTo>
                  <a:pt x="168" y="192"/>
                </a:lnTo>
                <a:lnTo>
                  <a:pt x="168" y="194"/>
                </a:lnTo>
                <a:lnTo>
                  <a:pt x="168" y="195"/>
                </a:lnTo>
                <a:lnTo>
                  <a:pt x="168" y="197"/>
                </a:lnTo>
                <a:lnTo>
                  <a:pt x="168" y="199"/>
                </a:lnTo>
                <a:lnTo>
                  <a:pt x="168" y="200"/>
                </a:lnTo>
                <a:lnTo>
                  <a:pt x="168" y="202"/>
                </a:lnTo>
                <a:lnTo>
                  <a:pt x="168" y="203"/>
                </a:lnTo>
                <a:lnTo>
                  <a:pt x="168" y="205"/>
                </a:lnTo>
                <a:lnTo>
                  <a:pt x="168" y="207"/>
                </a:lnTo>
                <a:lnTo>
                  <a:pt x="168" y="208"/>
                </a:lnTo>
                <a:lnTo>
                  <a:pt x="168" y="210"/>
                </a:lnTo>
                <a:lnTo>
                  <a:pt x="168" y="211"/>
                </a:lnTo>
                <a:lnTo>
                  <a:pt x="168" y="213"/>
                </a:lnTo>
                <a:lnTo>
                  <a:pt x="168" y="215"/>
                </a:lnTo>
                <a:lnTo>
                  <a:pt x="168" y="216"/>
                </a:lnTo>
                <a:lnTo>
                  <a:pt x="168" y="218"/>
                </a:lnTo>
                <a:lnTo>
                  <a:pt x="168" y="224"/>
                </a:lnTo>
                <a:lnTo>
                  <a:pt x="168" y="231"/>
                </a:lnTo>
                <a:lnTo>
                  <a:pt x="168" y="232"/>
                </a:lnTo>
                <a:lnTo>
                  <a:pt x="168" y="234"/>
                </a:lnTo>
                <a:lnTo>
                  <a:pt x="168" y="235"/>
                </a:lnTo>
                <a:lnTo>
                  <a:pt x="168" y="237"/>
                </a:lnTo>
                <a:lnTo>
                  <a:pt x="168" y="239"/>
                </a:lnTo>
                <a:lnTo>
                  <a:pt x="168" y="240"/>
                </a:lnTo>
                <a:lnTo>
                  <a:pt x="168" y="242"/>
                </a:lnTo>
                <a:lnTo>
                  <a:pt x="168" y="243"/>
                </a:lnTo>
                <a:lnTo>
                  <a:pt x="168" y="245"/>
                </a:lnTo>
                <a:lnTo>
                  <a:pt x="168" y="247"/>
                </a:lnTo>
                <a:lnTo>
                  <a:pt x="168" y="248"/>
                </a:lnTo>
                <a:lnTo>
                  <a:pt x="168" y="250"/>
                </a:lnTo>
                <a:lnTo>
                  <a:pt x="168" y="251"/>
                </a:lnTo>
                <a:lnTo>
                  <a:pt x="168" y="253"/>
                </a:lnTo>
                <a:lnTo>
                  <a:pt x="168" y="255"/>
                </a:lnTo>
                <a:lnTo>
                  <a:pt x="168" y="256"/>
                </a:lnTo>
                <a:lnTo>
                  <a:pt x="168" y="258"/>
                </a:lnTo>
                <a:lnTo>
                  <a:pt x="168" y="259"/>
                </a:lnTo>
                <a:lnTo>
                  <a:pt x="168" y="261"/>
                </a:lnTo>
                <a:lnTo>
                  <a:pt x="168" y="263"/>
                </a:lnTo>
                <a:lnTo>
                  <a:pt x="168" y="264"/>
                </a:lnTo>
                <a:lnTo>
                  <a:pt x="168" y="266"/>
                </a:lnTo>
                <a:lnTo>
                  <a:pt x="168" y="267"/>
                </a:lnTo>
                <a:lnTo>
                  <a:pt x="168" y="269"/>
                </a:lnTo>
                <a:lnTo>
                  <a:pt x="168" y="271"/>
                </a:lnTo>
                <a:lnTo>
                  <a:pt x="168" y="272"/>
                </a:lnTo>
                <a:lnTo>
                  <a:pt x="168" y="274"/>
                </a:lnTo>
                <a:lnTo>
                  <a:pt x="168" y="275"/>
                </a:lnTo>
                <a:lnTo>
                  <a:pt x="168" y="277"/>
                </a:lnTo>
                <a:lnTo>
                  <a:pt x="168" y="279"/>
                </a:lnTo>
                <a:lnTo>
                  <a:pt x="168" y="280"/>
                </a:lnTo>
                <a:lnTo>
                  <a:pt x="168" y="282"/>
                </a:lnTo>
                <a:lnTo>
                  <a:pt x="168" y="283"/>
                </a:lnTo>
                <a:lnTo>
                  <a:pt x="168" y="285"/>
                </a:lnTo>
                <a:lnTo>
                  <a:pt x="168" y="287"/>
                </a:lnTo>
                <a:lnTo>
                  <a:pt x="168" y="288"/>
                </a:lnTo>
                <a:lnTo>
                  <a:pt x="168" y="290"/>
                </a:lnTo>
                <a:lnTo>
                  <a:pt x="168" y="291"/>
                </a:lnTo>
                <a:lnTo>
                  <a:pt x="168" y="293"/>
                </a:lnTo>
                <a:lnTo>
                  <a:pt x="168" y="295"/>
                </a:lnTo>
                <a:lnTo>
                  <a:pt x="168" y="296"/>
                </a:lnTo>
                <a:lnTo>
                  <a:pt x="168" y="298"/>
                </a:lnTo>
                <a:lnTo>
                  <a:pt x="168" y="299"/>
                </a:lnTo>
                <a:lnTo>
                  <a:pt x="168" y="301"/>
                </a:lnTo>
                <a:lnTo>
                  <a:pt x="168" y="309"/>
                </a:lnTo>
                <a:lnTo>
                  <a:pt x="106" y="309"/>
                </a:lnTo>
                <a:lnTo>
                  <a:pt x="93" y="309"/>
                </a:lnTo>
                <a:lnTo>
                  <a:pt x="91" y="309"/>
                </a:lnTo>
                <a:lnTo>
                  <a:pt x="71" y="309"/>
                </a:lnTo>
                <a:lnTo>
                  <a:pt x="55" y="309"/>
                </a:lnTo>
                <a:lnTo>
                  <a:pt x="29" y="309"/>
                </a:lnTo>
                <a:lnTo>
                  <a:pt x="16" y="309"/>
                </a:lnTo>
                <a:lnTo>
                  <a:pt x="16" y="296"/>
                </a:lnTo>
                <a:lnTo>
                  <a:pt x="16" y="283"/>
                </a:lnTo>
                <a:lnTo>
                  <a:pt x="16" y="271"/>
                </a:lnTo>
                <a:lnTo>
                  <a:pt x="16" y="269"/>
                </a:lnTo>
                <a:lnTo>
                  <a:pt x="16" y="266"/>
                </a:lnTo>
                <a:lnTo>
                  <a:pt x="16" y="258"/>
                </a:lnTo>
                <a:lnTo>
                  <a:pt x="16" y="256"/>
                </a:lnTo>
                <a:lnTo>
                  <a:pt x="16" y="245"/>
                </a:lnTo>
                <a:lnTo>
                  <a:pt x="16" y="239"/>
                </a:lnTo>
                <a:lnTo>
                  <a:pt x="16" y="232"/>
                </a:lnTo>
                <a:lnTo>
                  <a:pt x="16" y="219"/>
                </a:lnTo>
                <a:lnTo>
                  <a:pt x="16" y="207"/>
                </a:lnTo>
                <a:lnTo>
                  <a:pt x="16" y="202"/>
                </a:lnTo>
                <a:lnTo>
                  <a:pt x="16" y="194"/>
                </a:lnTo>
                <a:lnTo>
                  <a:pt x="16" y="181"/>
                </a:lnTo>
                <a:lnTo>
                  <a:pt x="16" y="179"/>
                </a:lnTo>
                <a:lnTo>
                  <a:pt x="16" y="178"/>
                </a:lnTo>
                <a:lnTo>
                  <a:pt x="16" y="176"/>
                </a:lnTo>
                <a:lnTo>
                  <a:pt x="16" y="175"/>
                </a:lnTo>
                <a:lnTo>
                  <a:pt x="16" y="173"/>
                </a:lnTo>
                <a:lnTo>
                  <a:pt x="16" y="171"/>
                </a:lnTo>
                <a:lnTo>
                  <a:pt x="16" y="170"/>
                </a:lnTo>
                <a:lnTo>
                  <a:pt x="16" y="168"/>
                </a:lnTo>
                <a:lnTo>
                  <a:pt x="16" y="167"/>
                </a:lnTo>
                <a:lnTo>
                  <a:pt x="16" y="165"/>
                </a:lnTo>
                <a:lnTo>
                  <a:pt x="16" y="163"/>
                </a:lnTo>
                <a:lnTo>
                  <a:pt x="16" y="162"/>
                </a:lnTo>
                <a:lnTo>
                  <a:pt x="16" y="160"/>
                </a:lnTo>
                <a:lnTo>
                  <a:pt x="16" y="159"/>
                </a:lnTo>
                <a:lnTo>
                  <a:pt x="16" y="157"/>
                </a:lnTo>
                <a:lnTo>
                  <a:pt x="16" y="155"/>
                </a:lnTo>
                <a:lnTo>
                  <a:pt x="16" y="154"/>
                </a:lnTo>
                <a:lnTo>
                  <a:pt x="15" y="154"/>
                </a:lnTo>
                <a:lnTo>
                  <a:pt x="13" y="154"/>
                </a:lnTo>
                <a:lnTo>
                  <a:pt x="11" y="154"/>
                </a:lnTo>
                <a:lnTo>
                  <a:pt x="10" y="154"/>
                </a:lnTo>
                <a:lnTo>
                  <a:pt x="8" y="154"/>
                </a:lnTo>
                <a:lnTo>
                  <a:pt x="7" y="154"/>
                </a:lnTo>
                <a:lnTo>
                  <a:pt x="5" y="154"/>
                </a:lnTo>
                <a:lnTo>
                  <a:pt x="3" y="154"/>
                </a:lnTo>
                <a:lnTo>
                  <a:pt x="2" y="154"/>
                </a:lnTo>
                <a:lnTo>
                  <a:pt x="0" y="154"/>
                </a:lnTo>
                <a:lnTo>
                  <a:pt x="0" y="152"/>
                </a:lnTo>
                <a:lnTo>
                  <a:pt x="0" y="151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3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5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7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5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7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9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1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3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3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5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7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59" y="2"/>
                </a:lnTo>
                <a:lnTo>
                  <a:pt x="61" y="2"/>
                </a:lnTo>
                <a:lnTo>
                  <a:pt x="63" y="2"/>
                </a:lnTo>
                <a:lnTo>
                  <a:pt x="64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1" y="2"/>
                </a:lnTo>
                <a:lnTo>
                  <a:pt x="72" y="2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3" y="2"/>
                </a:lnTo>
                <a:lnTo>
                  <a:pt x="119" y="0"/>
                </a:lnTo>
                <a:lnTo>
                  <a:pt x="120" y="0"/>
                </a:lnTo>
                <a:lnTo>
                  <a:pt x="141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close/>
              </a:path>
            </a:pathLst>
          </a:custGeom>
          <a:solidFill>
            <a:srgbClr val="8A92C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8"/>
          <p:cNvSpPr>
            <a:spLocks/>
          </p:cNvSpPr>
          <p:nvPr/>
        </p:nvSpPr>
        <p:spPr bwMode="auto">
          <a:xfrm>
            <a:off x="2720976" y="4005263"/>
            <a:ext cx="247650" cy="376238"/>
          </a:xfrm>
          <a:custGeom>
            <a:avLst/>
            <a:gdLst/>
            <a:ahLst/>
            <a:cxnLst>
              <a:cxn ang="0">
                <a:pos x="156" y="26"/>
              </a:cxn>
              <a:cxn ang="0">
                <a:pos x="156" y="50"/>
              </a:cxn>
              <a:cxn ang="0">
                <a:pos x="156" y="75"/>
              </a:cxn>
              <a:cxn ang="0">
                <a:pos x="156" y="82"/>
              </a:cxn>
              <a:cxn ang="0">
                <a:pos x="156" y="98"/>
              </a:cxn>
              <a:cxn ang="0">
                <a:pos x="156" y="115"/>
              </a:cxn>
              <a:cxn ang="0">
                <a:pos x="156" y="155"/>
              </a:cxn>
              <a:cxn ang="0">
                <a:pos x="156" y="184"/>
              </a:cxn>
              <a:cxn ang="0">
                <a:pos x="156" y="216"/>
              </a:cxn>
              <a:cxn ang="0">
                <a:pos x="156" y="227"/>
              </a:cxn>
              <a:cxn ang="0">
                <a:pos x="153" y="237"/>
              </a:cxn>
              <a:cxn ang="0">
                <a:pos x="148" y="237"/>
              </a:cxn>
              <a:cxn ang="0">
                <a:pos x="144" y="237"/>
              </a:cxn>
              <a:cxn ang="0">
                <a:pos x="139" y="237"/>
              </a:cxn>
              <a:cxn ang="0">
                <a:pos x="131" y="237"/>
              </a:cxn>
              <a:cxn ang="0">
                <a:pos x="126" y="237"/>
              </a:cxn>
              <a:cxn ang="0">
                <a:pos x="121" y="237"/>
              </a:cxn>
              <a:cxn ang="0">
                <a:pos x="116" y="237"/>
              </a:cxn>
              <a:cxn ang="0">
                <a:pos x="89" y="237"/>
              </a:cxn>
              <a:cxn ang="0">
                <a:pos x="84" y="237"/>
              </a:cxn>
              <a:cxn ang="0">
                <a:pos x="80" y="237"/>
              </a:cxn>
              <a:cxn ang="0">
                <a:pos x="75" y="237"/>
              </a:cxn>
              <a:cxn ang="0">
                <a:pos x="70" y="237"/>
              </a:cxn>
              <a:cxn ang="0">
                <a:pos x="65" y="237"/>
              </a:cxn>
              <a:cxn ang="0">
                <a:pos x="60" y="237"/>
              </a:cxn>
              <a:cxn ang="0">
                <a:pos x="56" y="237"/>
              </a:cxn>
              <a:cxn ang="0">
                <a:pos x="51" y="237"/>
              </a:cxn>
              <a:cxn ang="0">
                <a:pos x="46" y="237"/>
              </a:cxn>
              <a:cxn ang="0">
                <a:pos x="41" y="237"/>
              </a:cxn>
              <a:cxn ang="0">
                <a:pos x="30" y="237"/>
              </a:cxn>
              <a:cxn ang="0">
                <a:pos x="12" y="237"/>
              </a:cxn>
              <a:cxn ang="0">
                <a:pos x="3" y="237"/>
              </a:cxn>
              <a:cxn ang="0">
                <a:pos x="0" y="216"/>
              </a:cxn>
              <a:cxn ang="0">
                <a:pos x="0" y="197"/>
              </a:cxn>
              <a:cxn ang="0">
                <a:pos x="0" y="171"/>
              </a:cxn>
              <a:cxn ang="0">
                <a:pos x="0" y="152"/>
              </a:cxn>
              <a:cxn ang="0">
                <a:pos x="0" y="131"/>
              </a:cxn>
              <a:cxn ang="0">
                <a:pos x="0" y="83"/>
              </a:cxn>
              <a:cxn ang="0">
                <a:pos x="0" y="74"/>
              </a:cxn>
              <a:cxn ang="0">
                <a:pos x="0" y="51"/>
              </a:cxn>
              <a:cxn ang="0">
                <a:pos x="0" y="47"/>
              </a:cxn>
              <a:cxn ang="0">
                <a:pos x="0" y="13"/>
              </a:cxn>
              <a:cxn ang="0">
                <a:pos x="3" y="0"/>
              </a:cxn>
              <a:cxn ang="0">
                <a:pos x="24" y="0"/>
              </a:cxn>
              <a:cxn ang="0">
                <a:pos x="43" y="0"/>
              </a:cxn>
              <a:cxn ang="0">
                <a:pos x="52" y="0"/>
              </a:cxn>
              <a:cxn ang="0">
                <a:pos x="67" y="0"/>
              </a:cxn>
              <a:cxn ang="0">
                <a:pos x="72" y="0"/>
              </a:cxn>
              <a:cxn ang="0">
                <a:pos x="76" y="0"/>
              </a:cxn>
              <a:cxn ang="0">
                <a:pos x="86" y="0"/>
              </a:cxn>
              <a:cxn ang="0">
                <a:pos x="100" y="0"/>
              </a:cxn>
              <a:cxn ang="0">
                <a:pos x="118" y="0"/>
              </a:cxn>
              <a:cxn ang="0">
                <a:pos x="131" y="0"/>
              </a:cxn>
              <a:cxn ang="0">
                <a:pos x="152" y="0"/>
              </a:cxn>
            </a:cxnLst>
            <a:rect l="0" t="0" r="r" b="b"/>
            <a:pathLst>
              <a:path w="156" h="237">
                <a:moveTo>
                  <a:pt x="156" y="0"/>
                </a:moveTo>
                <a:lnTo>
                  <a:pt x="156" y="13"/>
                </a:lnTo>
                <a:lnTo>
                  <a:pt x="156" y="26"/>
                </a:lnTo>
                <a:lnTo>
                  <a:pt x="156" y="39"/>
                </a:lnTo>
                <a:lnTo>
                  <a:pt x="156" y="48"/>
                </a:lnTo>
                <a:lnTo>
                  <a:pt x="156" y="50"/>
                </a:lnTo>
                <a:lnTo>
                  <a:pt x="156" y="66"/>
                </a:lnTo>
                <a:lnTo>
                  <a:pt x="156" y="74"/>
                </a:lnTo>
                <a:lnTo>
                  <a:pt x="156" y="75"/>
                </a:lnTo>
                <a:lnTo>
                  <a:pt x="156" y="79"/>
                </a:lnTo>
                <a:lnTo>
                  <a:pt x="156" y="80"/>
                </a:lnTo>
                <a:lnTo>
                  <a:pt x="156" y="82"/>
                </a:lnTo>
                <a:lnTo>
                  <a:pt x="156" y="83"/>
                </a:lnTo>
                <a:lnTo>
                  <a:pt x="156" y="96"/>
                </a:lnTo>
                <a:lnTo>
                  <a:pt x="156" y="98"/>
                </a:lnTo>
                <a:lnTo>
                  <a:pt x="156" y="106"/>
                </a:lnTo>
                <a:lnTo>
                  <a:pt x="156" y="109"/>
                </a:lnTo>
                <a:lnTo>
                  <a:pt x="156" y="115"/>
                </a:lnTo>
                <a:lnTo>
                  <a:pt x="156" y="131"/>
                </a:lnTo>
                <a:lnTo>
                  <a:pt x="156" y="144"/>
                </a:lnTo>
                <a:lnTo>
                  <a:pt x="156" y="155"/>
                </a:lnTo>
                <a:lnTo>
                  <a:pt x="156" y="159"/>
                </a:lnTo>
                <a:lnTo>
                  <a:pt x="156" y="160"/>
                </a:lnTo>
                <a:lnTo>
                  <a:pt x="156" y="184"/>
                </a:lnTo>
                <a:lnTo>
                  <a:pt x="156" y="210"/>
                </a:lnTo>
                <a:lnTo>
                  <a:pt x="156" y="211"/>
                </a:lnTo>
                <a:lnTo>
                  <a:pt x="156" y="216"/>
                </a:lnTo>
                <a:lnTo>
                  <a:pt x="156" y="224"/>
                </a:lnTo>
                <a:lnTo>
                  <a:pt x="156" y="226"/>
                </a:lnTo>
                <a:lnTo>
                  <a:pt x="156" y="227"/>
                </a:lnTo>
                <a:lnTo>
                  <a:pt x="156" y="237"/>
                </a:lnTo>
                <a:lnTo>
                  <a:pt x="155" y="237"/>
                </a:lnTo>
                <a:lnTo>
                  <a:pt x="153" y="237"/>
                </a:lnTo>
                <a:lnTo>
                  <a:pt x="152" y="237"/>
                </a:lnTo>
                <a:lnTo>
                  <a:pt x="150" y="237"/>
                </a:lnTo>
                <a:lnTo>
                  <a:pt x="148" y="237"/>
                </a:lnTo>
                <a:lnTo>
                  <a:pt x="147" y="237"/>
                </a:lnTo>
                <a:lnTo>
                  <a:pt x="145" y="237"/>
                </a:lnTo>
                <a:lnTo>
                  <a:pt x="144" y="237"/>
                </a:lnTo>
                <a:lnTo>
                  <a:pt x="142" y="237"/>
                </a:lnTo>
                <a:lnTo>
                  <a:pt x="140" y="237"/>
                </a:lnTo>
                <a:lnTo>
                  <a:pt x="139" y="237"/>
                </a:lnTo>
                <a:lnTo>
                  <a:pt x="137" y="237"/>
                </a:lnTo>
                <a:lnTo>
                  <a:pt x="132" y="237"/>
                </a:lnTo>
                <a:lnTo>
                  <a:pt x="131" y="237"/>
                </a:lnTo>
                <a:lnTo>
                  <a:pt x="129" y="237"/>
                </a:lnTo>
                <a:lnTo>
                  <a:pt x="128" y="237"/>
                </a:lnTo>
                <a:lnTo>
                  <a:pt x="126" y="237"/>
                </a:lnTo>
                <a:lnTo>
                  <a:pt x="124" y="237"/>
                </a:lnTo>
                <a:lnTo>
                  <a:pt x="123" y="237"/>
                </a:lnTo>
                <a:lnTo>
                  <a:pt x="121" y="237"/>
                </a:lnTo>
                <a:lnTo>
                  <a:pt x="120" y="237"/>
                </a:lnTo>
                <a:lnTo>
                  <a:pt x="118" y="237"/>
                </a:lnTo>
                <a:lnTo>
                  <a:pt x="116" y="237"/>
                </a:lnTo>
                <a:lnTo>
                  <a:pt x="113" y="237"/>
                </a:lnTo>
                <a:lnTo>
                  <a:pt x="91" y="237"/>
                </a:lnTo>
                <a:lnTo>
                  <a:pt x="89" y="237"/>
                </a:lnTo>
                <a:lnTo>
                  <a:pt x="88" y="237"/>
                </a:lnTo>
                <a:lnTo>
                  <a:pt x="86" y="237"/>
                </a:lnTo>
                <a:lnTo>
                  <a:pt x="84" y="237"/>
                </a:lnTo>
                <a:lnTo>
                  <a:pt x="83" y="237"/>
                </a:lnTo>
                <a:lnTo>
                  <a:pt x="81" y="237"/>
                </a:lnTo>
                <a:lnTo>
                  <a:pt x="80" y="237"/>
                </a:lnTo>
                <a:lnTo>
                  <a:pt x="78" y="237"/>
                </a:lnTo>
                <a:lnTo>
                  <a:pt x="76" y="237"/>
                </a:lnTo>
                <a:lnTo>
                  <a:pt x="75" y="237"/>
                </a:lnTo>
                <a:lnTo>
                  <a:pt x="73" y="237"/>
                </a:lnTo>
                <a:lnTo>
                  <a:pt x="72" y="237"/>
                </a:lnTo>
                <a:lnTo>
                  <a:pt x="70" y="237"/>
                </a:lnTo>
                <a:lnTo>
                  <a:pt x="68" y="237"/>
                </a:lnTo>
                <a:lnTo>
                  <a:pt x="67" y="237"/>
                </a:lnTo>
                <a:lnTo>
                  <a:pt x="65" y="237"/>
                </a:lnTo>
                <a:lnTo>
                  <a:pt x="64" y="237"/>
                </a:lnTo>
                <a:lnTo>
                  <a:pt x="62" y="237"/>
                </a:lnTo>
                <a:lnTo>
                  <a:pt x="60" y="237"/>
                </a:lnTo>
                <a:lnTo>
                  <a:pt x="59" y="237"/>
                </a:lnTo>
                <a:lnTo>
                  <a:pt x="57" y="237"/>
                </a:lnTo>
                <a:lnTo>
                  <a:pt x="56" y="237"/>
                </a:lnTo>
                <a:lnTo>
                  <a:pt x="54" y="237"/>
                </a:lnTo>
                <a:lnTo>
                  <a:pt x="52" y="237"/>
                </a:lnTo>
                <a:lnTo>
                  <a:pt x="51" y="237"/>
                </a:lnTo>
                <a:lnTo>
                  <a:pt x="49" y="237"/>
                </a:lnTo>
                <a:lnTo>
                  <a:pt x="48" y="237"/>
                </a:lnTo>
                <a:lnTo>
                  <a:pt x="46" y="237"/>
                </a:lnTo>
                <a:lnTo>
                  <a:pt x="44" y="237"/>
                </a:lnTo>
                <a:lnTo>
                  <a:pt x="43" y="237"/>
                </a:lnTo>
                <a:lnTo>
                  <a:pt x="41" y="237"/>
                </a:lnTo>
                <a:lnTo>
                  <a:pt x="40" y="237"/>
                </a:lnTo>
                <a:lnTo>
                  <a:pt x="38" y="237"/>
                </a:lnTo>
                <a:lnTo>
                  <a:pt x="30" y="237"/>
                </a:lnTo>
                <a:lnTo>
                  <a:pt x="27" y="237"/>
                </a:lnTo>
                <a:lnTo>
                  <a:pt x="25" y="237"/>
                </a:lnTo>
                <a:lnTo>
                  <a:pt x="12" y="237"/>
                </a:lnTo>
                <a:lnTo>
                  <a:pt x="9" y="237"/>
                </a:lnTo>
                <a:lnTo>
                  <a:pt x="4" y="237"/>
                </a:lnTo>
                <a:lnTo>
                  <a:pt x="3" y="237"/>
                </a:lnTo>
                <a:lnTo>
                  <a:pt x="0" y="237"/>
                </a:lnTo>
                <a:lnTo>
                  <a:pt x="0" y="219"/>
                </a:lnTo>
                <a:lnTo>
                  <a:pt x="0" y="216"/>
                </a:lnTo>
                <a:lnTo>
                  <a:pt x="0" y="211"/>
                </a:lnTo>
                <a:lnTo>
                  <a:pt x="0" y="207"/>
                </a:lnTo>
                <a:lnTo>
                  <a:pt x="0" y="197"/>
                </a:lnTo>
                <a:lnTo>
                  <a:pt x="0" y="189"/>
                </a:lnTo>
                <a:lnTo>
                  <a:pt x="0" y="184"/>
                </a:lnTo>
                <a:lnTo>
                  <a:pt x="0" y="171"/>
                </a:lnTo>
                <a:lnTo>
                  <a:pt x="0" y="159"/>
                </a:lnTo>
                <a:lnTo>
                  <a:pt x="0" y="154"/>
                </a:lnTo>
                <a:lnTo>
                  <a:pt x="0" y="152"/>
                </a:lnTo>
                <a:lnTo>
                  <a:pt x="0" y="146"/>
                </a:lnTo>
                <a:lnTo>
                  <a:pt x="0" y="133"/>
                </a:lnTo>
                <a:lnTo>
                  <a:pt x="0" y="131"/>
                </a:lnTo>
                <a:lnTo>
                  <a:pt x="0" y="127"/>
                </a:lnTo>
                <a:lnTo>
                  <a:pt x="0" y="119"/>
                </a:lnTo>
                <a:lnTo>
                  <a:pt x="0" y="83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66"/>
                </a:lnTo>
                <a:lnTo>
                  <a:pt x="0" y="51"/>
                </a:lnTo>
                <a:lnTo>
                  <a:pt x="0" y="50"/>
                </a:lnTo>
                <a:lnTo>
                  <a:pt x="0" y="48"/>
                </a:lnTo>
                <a:lnTo>
                  <a:pt x="0" y="47"/>
                </a:lnTo>
                <a:lnTo>
                  <a:pt x="0" y="43"/>
                </a:lnTo>
                <a:lnTo>
                  <a:pt x="0" y="26"/>
                </a:lnTo>
                <a:lnTo>
                  <a:pt x="0" y="13"/>
                </a:lnTo>
                <a:lnTo>
                  <a:pt x="0" y="10"/>
                </a:lnTo>
                <a:lnTo>
                  <a:pt x="0" y="0"/>
                </a:lnTo>
                <a:lnTo>
                  <a:pt x="3" y="0"/>
                </a:lnTo>
                <a:lnTo>
                  <a:pt x="9" y="0"/>
                </a:lnTo>
                <a:lnTo>
                  <a:pt x="12" y="0"/>
                </a:lnTo>
                <a:lnTo>
                  <a:pt x="24" y="0"/>
                </a:lnTo>
                <a:lnTo>
                  <a:pt x="25" y="0"/>
                </a:lnTo>
                <a:lnTo>
                  <a:pt x="38" y="0"/>
                </a:lnTo>
                <a:lnTo>
                  <a:pt x="43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6" y="0"/>
                </a:lnTo>
                <a:lnTo>
                  <a:pt x="89" y="0"/>
                </a:lnTo>
                <a:lnTo>
                  <a:pt x="97" y="0"/>
                </a:lnTo>
                <a:lnTo>
                  <a:pt x="100" y="0"/>
                </a:lnTo>
                <a:lnTo>
                  <a:pt x="112" y="0"/>
                </a:lnTo>
                <a:lnTo>
                  <a:pt x="113" y="0"/>
                </a:lnTo>
                <a:lnTo>
                  <a:pt x="118" y="0"/>
                </a:lnTo>
                <a:lnTo>
                  <a:pt x="120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50" y="0"/>
                </a:lnTo>
                <a:lnTo>
                  <a:pt x="152" y="0"/>
                </a:lnTo>
                <a:lnTo>
                  <a:pt x="156" y="0"/>
                </a:lnTo>
                <a:close/>
              </a:path>
            </a:pathLst>
          </a:custGeom>
          <a:solidFill>
            <a:srgbClr val="7C825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9"/>
          <p:cNvSpPr>
            <a:spLocks/>
          </p:cNvSpPr>
          <p:nvPr/>
        </p:nvSpPr>
        <p:spPr bwMode="auto">
          <a:xfrm>
            <a:off x="3111501" y="4752976"/>
            <a:ext cx="388938" cy="495300"/>
          </a:xfrm>
          <a:custGeom>
            <a:avLst/>
            <a:gdLst/>
            <a:ahLst/>
            <a:cxnLst>
              <a:cxn ang="0">
                <a:pos x="110" y="0"/>
              </a:cxn>
              <a:cxn ang="0">
                <a:pos x="120" y="0"/>
              </a:cxn>
              <a:cxn ang="0">
                <a:pos x="130" y="0"/>
              </a:cxn>
              <a:cxn ang="0">
                <a:pos x="139" y="0"/>
              </a:cxn>
              <a:cxn ang="0">
                <a:pos x="149" y="0"/>
              </a:cxn>
              <a:cxn ang="0">
                <a:pos x="158" y="0"/>
              </a:cxn>
              <a:cxn ang="0">
                <a:pos x="174" y="0"/>
              </a:cxn>
              <a:cxn ang="0">
                <a:pos x="184" y="0"/>
              </a:cxn>
              <a:cxn ang="0">
                <a:pos x="194" y="0"/>
              </a:cxn>
              <a:cxn ang="0">
                <a:pos x="202" y="1"/>
              </a:cxn>
              <a:cxn ang="0">
                <a:pos x="210" y="0"/>
              </a:cxn>
              <a:cxn ang="0">
                <a:pos x="219" y="0"/>
              </a:cxn>
              <a:cxn ang="0">
                <a:pos x="229" y="0"/>
              </a:cxn>
              <a:cxn ang="0">
                <a:pos x="235" y="3"/>
              </a:cxn>
              <a:cxn ang="0">
                <a:pos x="235" y="12"/>
              </a:cxn>
              <a:cxn ang="0">
                <a:pos x="235" y="22"/>
              </a:cxn>
              <a:cxn ang="0">
                <a:pos x="235" y="32"/>
              </a:cxn>
              <a:cxn ang="0">
                <a:pos x="235" y="41"/>
              </a:cxn>
              <a:cxn ang="0">
                <a:pos x="235" y="51"/>
              </a:cxn>
              <a:cxn ang="0">
                <a:pos x="235" y="60"/>
              </a:cxn>
              <a:cxn ang="0">
                <a:pos x="235" y="70"/>
              </a:cxn>
              <a:cxn ang="0">
                <a:pos x="235" y="80"/>
              </a:cxn>
              <a:cxn ang="0">
                <a:pos x="235" y="89"/>
              </a:cxn>
              <a:cxn ang="0">
                <a:pos x="235" y="99"/>
              </a:cxn>
              <a:cxn ang="0">
                <a:pos x="235" y="108"/>
              </a:cxn>
              <a:cxn ang="0">
                <a:pos x="235" y="118"/>
              </a:cxn>
              <a:cxn ang="0">
                <a:pos x="235" y="128"/>
              </a:cxn>
              <a:cxn ang="0">
                <a:pos x="235" y="137"/>
              </a:cxn>
              <a:cxn ang="0">
                <a:pos x="235" y="148"/>
              </a:cxn>
              <a:cxn ang="0">
                <a:pos x="243" y="216"/>
              </a:cxn>
              <a:cxn ang="0">
                <a:pos x="243" y="227"/>
              </a:cxn>
              <a:cxn ang="0">
                <a:pos x="243" y="240"/>
              </a:cxn>
              <a:cxn ang="0">
                <a:pos x="245" y="312"/>
              </a:cxn>
              <a:cxn ang="0">
                <a:pos x="192" y="312"/>
              </a:cxn>
              <a:cxn ang="0">
                <a:pos x="171" y="312"/>
              </a:cxn>
              <a:cxn ang="0">
                <a:pos x="162" y="312"/>
              </a:cxn>
              <a:cxn ang="0">
                <a:pos x="150" y="312"/>
              </a:cxn>
              <a:cxn ang="0">
                <a:pos x="74" y="312"/>
              </a:cxn>
              <a:cxn ang="0">
                <a:pos x="62" y="312"/>
              </a:cxn>
              <a:cxn ang="0">
                <a:pos x="53" y="312"/>
              </a:cxn>
              <a:cxn ang="0">
                <a:pos x="43" y="312"/>
              </a:cxn>
              <a:cxn ang="0">
                <a:pos x="34" y="312"/>
              </a:cxn>
              <a:cxn ang="0">
                <a:pos x="24" y="312"/>
              </a:cxn>
              <a:cxn ang="0">
                <a:pos x="11" y="291"/>
              </a:cxn>
              <a:cxn ang="0">
                <a:pos x="11" y="262"/>
              </a:cxn>
              <a:cxn ang="0">
                <a:pos x="11" y="195"/>
              </a:cxn>
              <a:cxn ang="0">
                <a:pos x="11" y="158"/>
              </a:cxn>
              <a:cxn ang="0">
                <a:pos x="0" y="156"/>
              </a:cxn>
              <a:cxn ang="0">
                <a:pos x="0" y="110"/>
              </a:cxn>
              <a:cxn ang="0">
                <a:pos x="0" y="99"/>
              </a:cxn>
              <a:cxn ang="0">
                <a:pos x="0" y="67"/>
              </a:cxn>
              <a:cxn ang="0">
                <a:pos x="0" y="49"/>
              </a:cxn>
              <a:cxn ang="0">
                <a:pos x="0" y="40"/>
              </a:cxn>
              <a:cxn ang="0">
                <a:pos x="0" y="30"/>
              </a:cxn>
              <a:cxn ang="0">
                <a:pos x="3" y="0"/>
              </a:cxn>
              <a:cxn ang="0">
                <a:pos x="13" y="0"/>
              </a:cxn>
              <a:cxn ang="0">
                <a:pos x="21" y="1"/>
              </a:cxn>
              <a:cxn ang="0">
                <a:pos x="30" y="1"/>
              </a:cxn>
              <a:cxn ang="0">
                <a:pos x="40" y="1"/>
              </a:cxn>
              <a:cxn ang="0">
                <a:pos x="48" y="0"/>
              </a:cxn>
              <a:cxn ang="0">
                <a:pos x="58" y="0"/>
              </a:cxn>
              <a:cxn ang="0">
                <a:pos x="67" y="0"/>
              </a:cxn>
              <a:cxn ang="0">
                <a:pos x="77" y="0"/>
              </a:cxn>
            </a:cxnLst>
            <a:rect l="0" t="0" r="r" b="b"/>
            <a:pathLst>
              <a:path w="245" h="312">
                <a:moveTo>
                  <a:pt x="78" y="0"/>
                </a:move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6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lnTo>
                  <a:pt x="154" y="0"/>
                </a:lnTo>
                <a:lnTo>
                  <a:pt x="155" y="0"/>
                </a:lnTo>
                <a:lnTo>
                  <a:pt x="157" y="0"/>
                </a:lnTo>
                <a:lnTo>
                  <a:pt x="158" y="0"/>
                </a:lnTo>
                <a:lnTo>
                  <a:pt x="160" y="0"/>
                </a:lnTo>
                <a:lnTo>
                  <a:pt x="162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5" y="1"/>
                </a:lnTo>
                <a:lnTo>
                  <a:pt x="197" y="1"/>
                </a:lnTo>
                <a:lnTo>
                  <a:pt x="198" y="1"/>
                </a:lnTo>
                <a:lnTo>
                  <a:pt x="200" y="1"/>
                </a:lnTo>
                <a:lnTo>
                  <a:pt x="202" y="1"/>
                </a:lnTo>
                <a:lnTo>
                  <a:pt x="203" y="1"/>
                </a:lnTo>
                <a:lnTo>
                  <a:pt x="205" y="1"/>
                </a:lnTo>
                <a:lnTo>
                  <a:pt x="206" y="1"/>
                </a:lnTo>
                <a:lnTo>
                  <a:pt x="208" y="1"/>
                </a:lnTo>
                <a:lnTo>
                  <a:pt x="210" y="1"/>
                </a:lnTo>
                <a:lnTo>
                  <a:pt x="210" y="0"/>
                </a:lnTo>
                <a:lnTo>
                  <a:pt x="211" y="0"/>
                </a:lnTo>
                <a:lnTo>
                  <a:pt x="213" y="0"/>
                </a:lnTo>
                <a:lnTo>
                  <a:pt x="214" y="0"/>
                </a:lnTo>
                <a:lnTo>
                  <a:pt x="216" y="0"/>
                </a:lnTo>
                <a:lnTo>
                  <a:pt x="218" y="0"/>
                </a:lnTo>
                <a:lnTo>
                  <a:pt x="219" y="0"/>
                </a:lnTo>
                <a:lnTo>
                  <a:pt x="221" y="0"/>
                </a:lnTo>
                <a:lnTo>
                  <a:pt x="222" y="0"/>
                </a:lnTo>
                <a:lnTo>
                  <a:pt x="224" y="0"/>
                </a:lnTo>
                <a:lnTo>
                  <a:pt x="226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2" y="0"/>
                </a:lnTo>
                <a:lnTo>
                  <a:pt x="234" y="0"/>
                </a:lnTo>
                <a:lnTo>
                  <a:pt x="235" y="0"/>
                </a:lnTo>
                <a:lnTo>
                  <a:pt x="235" y="1"/>
                </a:lnTo>
                <a:lnTo>
                  <a:pt x="235" y="3"/>
                </a:lnTo>
                <a:lnTo>
                  <a:pt x="235" y="4"/>
                </a:lnTo>
                <a:lnTo>
                  <a:pt x="235" y="6"/>
                </a:lnTo>
                <a:lnTo>
                  <a:pt x="235" y="8"/>
                </a:lnTo>
                <a:lnTo>
                  <a:pt x="235" y="9"/>
                </a:lnTo>
                <a:lnTo>
                  <a:pt x="235" y="11"/>
                </a:lnTo>
                <a:lnTo>
                  <a:pt x="235" y="12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5" y="19"/>
                </a:lnTo>
                <a:lnTo>
                  <a:pt x="235" y="20"/>
                </a:lnTo>
                <a:lnTo>
                  <a:pt x="235" y="22"/>
                </a:lnTo>
                <a:lnTo>
                  <a:pt x="235" y="24"/>
                </a:lnTo>
                <a:lnTo>
                  <a:pt x="235" y="25"/>
                </a:lnTo>
                <a:lnTo>
                  <a:pt x="235" y="27"/>
                </a:lnTo>
                <a:lnTo>
                  <a:pt x="235" y="28"/>
                </a:lnTo>
                <a:lnTo>
                  <a:pt x="235" y="30"/>
                </a:lnTo>
                <a:lnTo>
                  <a:pt x="235" y="32"/>
                </a:lnTo>
                <a:lnTo>
                  <a:pt x="235" y="33"/>
                </a:lnTo>
                <a:lnTo>
                  <a:pt x="235" y="35"/>
                </a:lnTo>
                <a:lnTo>
                  <a:pt x="235" y="36"/>
                </a:lnTo>
                <a:lnTo>
                  <a:pt x="235" y="38"/>
                </a:lnTo>
                <a:lnTo>
                  <a:pt x="235" y="40"/>
                </a:lnTo>
                <a:lnTo>
                  <a:pt x="235" y="41"/>
                </a:lnTo>
                <a:lnTo>
                  <a:pt x="235" y="43"/>
                </a:lnTo>
                <a:lnTo>
                  <a:pt x="235" y="44"/>
                </a:lnTo>
                <a:lnTo>
                  <a:pt x="235" y="46"/>
                </a:lnTo>
                <a:lnTo>
                  <a:pt x="235" y="48"/>
                </a:lnTo>
                <a:lnTo>
                  <a:pt x="235" y="49"/>
                </a:lnTo>
                <a:lnTo>
                  <a:pt x="235" y="51"/>
                </a:lnTo>
                <a:lnTo>
                  <a:pt x="235" y="52"/>
                </a:lnTo>
                <a:lnTo>
                  <a:pt x="235" y="54"/>
                </a:lnTo>
                <a:lnTo>
                  <a:pt x="235" y="56"/>
                </a:lnTo>
                <a:lnTo>
                  <a:pt x="235" y="57"/>
                </a:lnTo>
                <a:lnTo>
                  <a:pt x="235" y="59"/>
                </a:lnTo>
                <a:lnTo>
                  <a:pt x="235" y="60"/>
                </a:lnTo>
                <a:lnTo>
                  <a:pt x="235" y="62"/>
                </a:lnTo>
                <a:lnTo>
                  <a:pt x="235" y="64"/>
                </a:lnTo>
                <a:lnTo>
                  <a:pt x="235" y="65"/>
                </a:lnTo>
                <a:lnTo>
                  <a:pt x="235" y="67"/>
                </a:lnTo>
                <a:lnTo>
                  <a:pt x="235" y="68"/>
                </a:lnTo>
                <a:lnTo>
                  <a:pt x="235" y="70"/>
                </a:lnTo>
                <a:lnTo>
                  <a:pt x="235" y="72"/>
                </a:lnTo>
                <a:lnTo>
                  <a:pt x="235" y="73"/>
                </a:lnTo>
                <a:lnTo>
                  <a:pt x="235" y="75"/>
                </a:lnTo>
                <a:lnTo>
                  <a:pt x="235" y="76"/>
                </a:lnTo>
                <a:lnTo>
                  <a:pt x="235" y="78"/>
                </a:lnTo>
                <a:lnTo>
                  <a:pt x="235" y="80"/>
                </a:lnTo>
                <a:lnTo>
                  <a:pt x="235" y="81"/>
                </a:lnTo>
                <a:lnTo>
                  <a:pt x="235" y="83"/>
                </a:lnTo>
                <a:lnTo>
                  <a:pt x="235" y="84"/>
                </a:lnTo>
                <a:lnTo>
                  <a:pt x="235" y="86"/>
                </a:lnTo>
                <a:lnTo>
                  <a:pt x="235" y="88"/>
                </a:lnTo>
                <a:lnTo>
                  <a:pt x="235" y="89"/>
                </a:lnTo>
                <a:lnTo>
                  <a:pt x="235" y="91"/>
                </a:lnTo>
                <a:lnTo>
                  <a:pt x="235" y="92"/>
                </a:lnTo>
                <a:lnTo>
                  <a:pt x="235" y="94"/>
                </a:lnTo>
                <a:lnTo>
                  <a:pt x="235" y="96"/>
                </a:lnTo>
                <a:lnTo>
                  <a:pt x="235" y="97"/>
                </a:lnTo>
                <a:lnTo>
                  <a:pt x="235" y="99"/>
                </a:lnTo>
                <a:lnTo>
                  <a:pt x="235" y="100"/>
                </a:lnTo>
                <a:lnTo>
                  <a:pt x="235" y="102"/>
                </a:lnTo>
                <a:lnTo>
                  <a:pt x="235" y="104"/>
                </a:lnTo>
                <a:lnTo>
                  <a:pt x="235" y="105"/>
                </a:lnTo>
                <a:lnTo>
                  <a:pt x="235" y="107"/>
                </a:lnTo>
                <a:lnTo>
                  <a:pt x="235" y="108"/>
                </a:lnTo>
                <a:lnTo>
                  <a:pt x="235" y="110"/>
                </a:lnTo>
                <a:lnTo>
                  <a:pt x="235" y="112"/>
                </a:lnTo>
                <a:lnTo>
                  <a:pt x="235" y="113"/>
                </a:lnTo>
                <a:lnTo>
                  <a:pt x="235" y="115"/>
                </a:lnTo>
                <a:lnTo>
                  <a:pt x="235" y="116"/>
                </a:lnTo>
                <a:lnTo>
                  <a:pt x="235" y="118"/>
                </a:lnTo>
                <a:lnTo>
                  <a:pt x="235" y="120"/>
                </a:lnTo>
                <a:lnTo>
                  <a:pt x="235" y="121"/>
                </a:lnTo>
                <a:lnTo>
                  <a:pt x="235" y="123"/>
                </a:lnTo>
                <a:lnTo>
                  <a:pt x="235" y="124"/>
                </a:lnTo>
                <a:lnTo>
                  <a:pt x="235" y="126"/>
                </a:lnTo>
                <a:lnTo>
                  <a:pt x="235" y="128"/>
                </a:lnTo>
                <a:lnTo>
                  <a:pt x="235" y="129"/>
                </a:lnTo>
                <a:lnTo>
                  <a:pt x="235" y="131"/>
                </a:lnTo>
                <a:lnTo>
                  <a:pt x="235" y="132"/>
                </a:lnTo>
                <a:lnTo>
                  <a:pt x="235" y="134"/>
                </a:lnTo>
                <a:lnTo>
                  <a:pt x="235" y="136"/>
                </a:lnTo>
                <a:lnTo>
                  <a:pt x="235" y="137"/>
                </a:lnTo>
                <a:lnTo>
                  <a:pt x="235" y="139"/>
                </a:lnTo>
                <a:lnTo>
                  <a:pt x="235" y="140"/>
                </a:lnTo>
                <a:lnTo>
                  <a:pt x="235" y="142"/>
                </a:lnTo>
                <a:lnTo>
                  <a:pt x="235" y="144"/>
                </a:lnTo>
                <a:lnTo>
                  <a:pt x="235" y="145"/>
                </a:lnTo>
                <a:lnTo>
                  <a:pt x="235" y="148"/>
                </a:lnTo>
                <a:lnTo>
                  <a:pt x="235" y="156"/>
                </a:lnTo>
                <a:lnTo>
                  <a:pt x="243" y="156"/>
                </a:lnTo>
                <a:lnTo>
                  <a:pt x="243" y="179"/>
                </a:lnTo>
                <a:lnTo>
                  <a:pt x="243" y="208"/>
                </a:lnTo>
                <a:lnTo>
                  <a:pt x="243" y="214"/>
                </a:lnTo>
                <a:lnTo>
                  <a:pt x="243" y="216"/>
                </a:lnTo>
                <a:lnTo>
                  <a:pt x="243" y="217"/>
                </a:lnTo>
                <a:lnTo>
                  <a:pt x="243" y="220"/>
                </a:lnTo>
                <a:lnTo>
                  <a:pt x="243" y="222"/>
                </a:lnTo>
                <a:lnTo>
                  <a:pt x="243" y="224"/>
                </a:lnTo>
                <a:lnTo>
                  <a:pt x="243" y="225"/>
                </a:lnTo>
                <a:lnTo>
                  <a:pt x="243" y="227"/>
                </a:lnTo>
                <a:lnTo>
                  <a:pt x="243" y="228"/>
                </a:lnTo>
                <a:lnTo>
                  <a:pt x="243" y="230"/>
                </a:lnTo>
                <a:lnTo>
                  <a:pt x="243" y="232"/>
                </a:lnTo>
                <a:lnTo>
                  <a:pt x="243" y="233"/>
                </a:lnTo>
                <a:lnTo>
                  <a:pt x="243" y="235"/>
                </a:lnTo>
                <a:lnTo>
                  <a:pt x="243" y="240"/>
                </a:lnTo>
                <a:lnTo>
                  <a:pt x="243" y="246"/>
                </a:lnTo>
                <a:lnTo>
                  <a:pt x="243" y="254"/>
                </a:lnTo>
                <a:lnTo>
                  <a:pt x="243" y="267"/>
                </a:lnTo>
                <a:lnTo>
                  <a:pt x="243" y="276"/>
                </a:lnTo>
                <a:lnTo>
                  <a:pt x="245" y="299"/>
                </a:lnTo>
                <a:lnTo>
                  <a:pt x="245" y="312"/>
                </a:lnTo>
                <a:lnTo>
                  <a:pt x="227" y="312"/>
                </a:lnTo>
                <a:lnTo>
                  <a:pt x="226" y="312"/>
                </a:lnTo>
                <a:lnTo>
                  <a:pt x="224" y="312"/>
                </a:lnTo>
                <a:lnTo>
                  <a:pt x="218" y="312"/>
                </a:lnTo>
                <a:lnTo>
                  <a:pt x="206" y="312"/>
                </a:lnTo>
                <a:lnTo>
                  <a:pt x="192" y="312"/>
                </a:lnTo>
                <a:lnTo>
                  <a:pt x="179" y="312"/>
                </a:lnTo>
                <a:lnTo>
                  <a:pt x="178" y="312"/>
                </a:lnTo>
                <a:lnTo>
                  <a:pt x="176" y="312"/>
                </a:lnTo>
                <a:lnTo>
                  <a:pt x="174" y="312"/>
                </a:lnTo>
                <a:lnTo>
                  <a:pt x="173" y="312"/>
                </a:lnTo>
                <a:lnTo>
                  <a:pt x="171" y="312"/>
                </a:lnTo>
                <a:lnTo>
                  <a:pt x="170" y="312"/>
                </a:lnTo>
                <a:lnTo>
                  <a:pt x="168" y="312"/>
                </a:lnTo>
                <a:lnTo>
                  <a:pt x="166" y="312"/>
                </a:lnTo>
                <a:lnTo>
                  <a:pt x="165" y="312"/>
                </a:lnTo>
                <a:lnTo>
                  <a:pt x="163" y="312"/>
                </a:lnTo>
                <a:lnTo>
                  <a:pt x="162" y="312"/>
                </a:lnTo>
                <a:lnTo>
                  <a:pt x="160" y="312"/>
                </a:lnTo>
                <a:lnTo>
                  <a:pt x="158" y="312"/>
                </a:lnTo>
                <a:lnTo>
                  <a:pt x="157" y="312"/>
                </a:lnTo>
                <a:lnTo>
                  <a:pt x="155" y="312"/>
                </a:lnTo>
                <a:lnTo>
                  <a:pt x="154" y="312"/>
                </a:lnTo>
                <a:lnTo>
                  <a:pt x="150" y="312"/>
                </a:lnTo>
                <a:lnTo>
                  <a:pt x="144" y="312"/>
                </a:lnTo>
                <a:lnTo>
                  <a:pt x="141" y="312"/>
                </a:lnTo>
                <a:lnTo>
                  <a:pt x="123" y="312"/>
                </a:lnTo>
                <a:lnTo>
                  <a:pt x="98" y="312"/>
                </a:lnTo>
                <a:lnTo>
                  <a:pt x="90" y="312"/>
                </a:lnTo>
                <a:lnTo>
                  <a:pt x="74" y="312"/>
                </a:lnTo>
                <a:lnTo>
                  <a:pt x="70" y="312"/>
                </a:lnTo>
                <a:lnTo>
                  <a:pt x="69" y="312"/>
                </a:lnTo>
                <a:lnTo>
                  <a:pt x="67" y="312"/>
                </a:lnTo>
                <a:lnTo>
                  <a:pt x="66" y="312"/>
                </a:lnTo>
                <a:lnTo>
                  <a:pt x="64" y="312"/>
                </a:lnTo>
                <a:lnTo>
                  <a:pt x="62" y="312"/>
                </a:lnTo>
                <a:lnTo>
                  <a:pt x="61" y="312"/>
                </a:lnTo>
                <a:lnTo>
                  <a:pt x="59" y="312"/>
                </a:lnTo>
                <a:lnTo>
                  <a:pt x="58" y="312"/>
                </a:lnTo>
                <a:lnTo>
                  <a:pt x="56" y="312"/>
                </a:lnTo>
                <a:lnTo>
                  <a:pt x="54" y="312"/>
                </a:lnTo>
                <a:lnTo>
                  <a:pt x="53" y="312"/>
                </a:lnTo>
                <a:lnTo>
                  <a:pt x="51" y="312"/>
                </a:lnTo>
                <a:lnTo>
                  <a:pt x="50" y="312"/>
                </a:lnTo>
                <a:lnTo>
                  <a:pt x="48" y="312"/>
                </a:lnTo>
                <a:lnTo>
                  <a:pt x="46" y="312"/>
                </a:lnTo>
                <a:lnTo>
                  <a:pt x="45" y="312"/>
                </a:lnTo>
                <a:lnTo>
                  <a:pt x="43" y="312"/>
                </a:lnTo>
                <a:lnTo>
                  <a:pt x="42" y="312"/>
                </a:lnTo>
                <a:lnTo>
                  <a:pt x="40" y="312"/>
                </a:lnTo>
                <a:lnTo>
                  <a:pt x="38" y="312"/>
                </a:lnTo>
                <a:lnTo>
                  <a:pt x="37" y="312"/>
                </a:lnTo>
                <a:lnTo>
                  <a:pt x="35" y="312"/>
                </a:lnTo>
                <a:lnTo>
                  <a:pt x="34" y="312"/>
                </a:lnTo>
                <a:lnTo>
                  <a:pt x="32" y="312"/>
                </a:lnTo>
                <a:lnTo>
                  <a:pt x="30" y="312"/>
                </a:lnTo>
                <a:lnTo>
                  <a:pt x="29" y="312"/>
                </a:lnTo>
                <a:lnTo>
                  <a:pt x="27" y="312"/>
                </a:lnTo>
                <a:lnTo>
                  <a:pt x="26" y="312"/>
                </a:lnTo>
                <a:lnTo>
                  <a:pt x="24" y="312"/>
                </a:lnTo>
                <a:lnTo>
                  <a:pt x="13" y="312"/>
                </a:lnTo>
                <a:lnTo>
                  <a:pt x="11" y="312"/>
                </a:lnTo>
                <a:lnTo>
                  <a:pt x="11" y="305"/>
                </a:lnTo>
                <a:lnTo>
                  <a:pt x="11" y="297"/>
                </a:lnTo>
                <a:lnTo>
                  <a:pt x="11" y="296"/>
                </a:lnTo>
                <a:lnTo>
                  <a:pt x="11" y="291"/>
                </a:lnTo>
                <a:lnTo>
                  <a:pt x="11" y="289"/>
                </a:lnTo>
                <a:lnTo>
                  <a:pt x="11" y="284"/>
                </a:lnTo>
                <a:lnTo>
                  <a:pt x="11" y="281"/>
                </a:lnTo>
                <a:lnTo>
                  <a:pt x="11" y="276"/>
                </a:lnTo>
                <a:lnTo>
                  <a:pt x="11" y="272"/>
                </a:lnTo>
                <a:lnTo>
                  <a:pt x="11" y="262"/>
                </a:lnTo>
                <a:lnTo>
                  <a:pt x="11" y="249"/>
                </a:lnTo>
                <a:lnTo>
                  <a:pt x="11" y="246"/>
                </a:lnTo>
                <a:lnTo>
                  <a:pt x="11" y="233"/>
                </a:lnTo>
                <a:lnTo>
                  <a:pt x="11" y="220"/>
                </a:lnTo>
                <a:lnTo>
                  <a:pt x="11" y="208"/>
                </a:lnTo>
                <a:lnTo>
                  <a:pt x="11" y="195"/>
                </a:lnTo>
                <a:lnTo>
                  <a:pt x="11" y="192"/>
                </a:lnTo>
                <a:lnTo>
                  <a:pt x="11" y="185"/>
                </a:lnTo>
                <a:lnTo>
                  <a:pt x="11" y="180"/>
                </a:lnTo>
                <a:lnTo>
                  <a:pt x="11" y="177"/>
                </a:lnTo>
                <a:lnTo>
                  <a:pt x="11" y="163"/>
                </a:lnTo>
                <a:lnTo>
                  <a:pt x="11" y="158"/>
                </a:lnTo>
                <a:lnTo>
                  <a:pt x="11" y="156"/>
                </a:lnTo>
                <a:lnTo>
                  <a:pt x="10" y="156"/>
                </a:lnTo>
                <a:lnTo>
                  <a:pt x="8" y="156"/>
                </a:lnTo>
                <a:lnTo>
                  <a:pt x="6" y="156"/>
                </a:lnTo>
                <a:lnTo>
                  <a:pt x="5" y="156"/>
                </a:lnTo>
                <a:lnTo>
                  <a:pt x="0" y="156"/>
                </a:lnTo>
                <a:lnTo>
                  <a:pt x="0" y="144"/>
                </a:lnTo>
                <a:lnTo>
                  <a:pt x="0" y="131"/>
                </a:lnTo>
                <a:lnTo>
                  <a:pt x="0" y="128"/>
                </a:lnTo>
                <a:lnTo>
                  <a:pt x="0" y="118"/>
                </a:lnTo>
                <a:lnTo>
                  <a:pt x="0" y="113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1"/>
                </a:lnTo>
                <a:lnTo>
                  <a:pt x="0" y="89"/>
                </a:lnTo>
                <a:lnTo>
                  <a:pt x="0" y="78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56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14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4" y="1"/>
                </a:lnTo>
                <a:lnTo>
                  <a:pt x="16" y="1"/>
                </a:lnTo>
                <a:lnTo>
                  <a:pt x="18" y="1"/>
                </a:lnTo>
                <a:lnTo>
                  <a:pt x="19" y="1"/>
                </a:lnTo>
                <a:lnTo>
                  <a:pt x="21" y="1"/>
                </a:lnTo>
                <a:lnTo>
                  <a:pt x="22" y="1"/>
                </a:lnTo>
                <a:lnTo>
                  <a:pt x="24" y="1"/>
                </a:lnTo>
                <a:lnTo>
                  <a:pt x="26" y="1"/>
                </a:lnTo>
                <a:lnTo>
                  <a:pt x="27" y="1"/>
                </a:lnTo>
                <a:lnTo>
                  <a:pt x="29" y="1"/>
                </a:lnTo>
                <a:lnTo>
                  <a:pt x="30" y="1"/>
                </a:lnTo>
                <a:lnTo>
                  <a:pt x="32" y="1"/>
                </a:lnTo>
                <a:lnTo>
                  <a:pt x="34" y="1"/>
                </a:lnTo>
                <a:lnTo>
                  <a:pt x="35" y="1"/>
                </a:lnTo>
                <a:lnTo>
                  <a:pt x="37" y="1"/>
                </a:lnTo>
                <a:lnTo>
                  <a:pt x="38" y="1"/>
                </a:lnTo>
                <a:lnTo>
                  <a:pt x="40" y="1"/>
                </a:lnTo>
                <a:lnTo>
                  <a:pt x="42" y="1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8" y="0"/>
                </a:lnTo>
                <a:close/>
              </a:path>
            </a:pathLst>
          </a:custGeom>
          <a:solidFill>
            <a:srgbClr val="BDB56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80"/>
          <p:cNvSpPr>
            <a:spLocks/>
          </p:cNvSpPr>
          <p:nvPr/>
        </p:nvSpPr>
        <p:spPr bwMode="auto">
          <a:xfrm>
            <a:off x="5465763" y="2992438"/>
            <a:ext cx="558800" cy="698500"/>
          </a:xfrm>
          <a:custGeom>
            <a:avLst/>
            <a:gdLst/>
            <a:ahLst/>
            <a:cxnLst>
              <a:cxn ang="0">
                <a:pos x="347" y="160"/>
              </a:cxn>
              <a:cxn ang="0">
                <a:pos x="349" y="171"/>
              </a:cxn>
              <a:cxn ang="0">
                <a:pos x="344" y="181"/>
              </a:cxn>
              <a:cxn ang="0">
                <a:pos x="341" y="181"/>
              </a:cxn>
              <a:cxn ang="0">
                <a:pos x="339" y="190"/>
              </a:cxn>
              <a:cxn ang="0">
                <a:pos x="339" y="203"/>
              </a:cxn>
              <a:cxn ang="0">
                <a:pos x="331" y="197"/>
              </a:cxn>
              <a:cxn ang="0">
                <a:pos x="319" y="197"/>
              </a:cxn>
              <a:cxn ang="0">
                <a:pos x="309" y="192"/>
              </a:cxn>
              <a:cxn ang="0">
                <a:pos x="307" y="195"/>
              </a:cxn>
              <a:cxn ang="0">
                <a:pos x="307" y="206"/>
              </a:cxn>
              <a:cxn ang="0">
                <a:pos x="304" y="217"/>
              </a:cxn>
              <a:cxn ang="0">
                <a:pos x="298" y="219"/>
              </a:cxn>
              <a:cxn ang="0">
                <a:pos x="291" y="221"/>
              </a:cxn>
              <a:cxn ang="0">
                <a:pos x="285" y="229"/>
              </a:cxn>
              <a:cxn ang="0">
                <a:pos x="285" y="243"/>
              </a:cxn>
              <a:cxn ang="0">
                <a:pos x="283" y="248"/>
              </a:cxn>
              <a:cxn ang="0">
                <a:pos x="288" y="261"/>
              </a:cxn>
              <a:cxn ang="0">
                <a:pos x="293" y="272"/>
              </a:cxn>
              <a:cxn ang="0">
                <a:pos x="304" y="285"/>
              </a:cxn>
              <a:cxn ang="0">
                <a:pos x="301" y="297"/>
              </a:cxn>
              <a:cxn ang="0">
                <a:pos x="295" y="312"/>
              </a:cxn>
              <a:cxn ang="0">
                <a:pos x="290" y="326"/>
              </a:cxn>
              <a:cxn ang="0">
                <a:pos x="280" y="344"/>
              </a:cxn>
              <a:cxn ang="0">
                <a:pos x="267" y="369"/>
              </a:cxn>
              <a:cxn ang="0">
                <a:pos x="271" y="393"/>
              </a:cxn>
              <a:cxn ang="0">
                <a:pos x="282" y="406"/>
              </a:cxn>
              <a:cxn ang="0">
                <a:pos x="291" y="417"/>
              </a:cxn>
              <a:cxn ang="0">
                <a:pos x="295" y="433"/>
              </a:cxn>
              <a:cxn ang="0">
                <a:pos x="277" y="438"/>
              </a:cxn>
              <a:cxn ang="0">
                <a:pos x="227" y="438"/>
              </a:cxn>
              <a:cxn ang="0">
                <a:pos x="167" y="400"/>
              </a:cxn>
              <a:cxn ang="0">
                <a:pos x="95" y="400"/>
              </a:cxn>
              <a:cxn ang="0">
                <a:pos x="0" y="387"/>
              </a:cxn>
              <a:cxn ang="0">
                <a:pos x="0" y="307"/>
              </a:cxn>
              <a:cxn ang="0">
                <a:pos x="0" y="273"/>
              </a:cxn>
              <a:cxn ang="0">
                <a:pos x="40" y="240"/>
              </a:cxn>
              <a:cxn ang="0">
                <a:pos x="47" y="213"/>
              </a:cxn>
              <a:cxn ang="0">
                <a:pos x="55" y="48"/>
              </a:cxn>
              <a:cxn ang="0">
                <a:pos x="287" y="0"/>
              </a:cxn>
              <a:cxn ang="0">
                <a:pos x="298" y="6"/>
              </a:cxn>
              <a:cxn ang="0">
                <a:pos x="295" y="17"/>
              </a:cxn>
              <a:cxn ang="0">
                <a:pos x="287" y="21"/>
              </a:cxn>
              <a:cxn ang="0">
                <a:pos x="279" y="37"/>
              </a:cxn>
              <a:cxn ang="0">
                <a:pos x="274" y="49"/>
              </a:cxn>
              <a:cxn ang="0">
                <a:pos x="267" y="56"/>
              </a:cxn>
              <a:cxn ang="0">
                <a:pos x="263" y="70"/>
              </a:cxn>
              <a:cxn ang="0">
                <a:pos x="261" y="85"/>
              </a:cxn>
              <a:cxn ang="0">
                <a:pos x="264" y="104"/>
              </a:cxn>
              <a:cxn ang="0">
                <a:pos x="266" y="97"/>
              </a:cxn>
              <a:cxn ang="0">
                <a:pos x="271" y="91"/>
              </a:cxn>
              <a:cxn ang="0">
                <a:pos x="274" y="104"/>
              </a:cxn>
              <a:cxn ang="0">
                <a:pos x="282" y="107"/>
              </a:cxn>
              <a:cxn ang="0">
                <a:pos x="293" y="101"/>
              </a:cxn>
              <a:cxn ang="0">
                <a:pos x="301" y="97"/>
              </a:cxn>
              <a:cxn ang="0">
                <a:pos x="311" y="96"/>
              </a:cxn>
              <a:cxn ang="0">
                <a:pos x="320" y="88"/>
              </a:cxn>
            </a:cxnLst>
            <a:rect l="0" t="0" r="r" b="b"/>
            <a:pathLst>
              <a:path w="352" h="440">
                <a:moveTo>
                  <a:pt x="320" y="88"/>
                </a:moveTo>
                <a:lnTo>
                  <a:pt x="320" y="147"/>
                </a:lnTo>
                <a:lnTo>
                  <a:pt x="320" y="149"/>
                </a:lnTo>
                <a:lnTo>
                  <a:pt x="320" y="150"/>
                </a:lnTo>
                <a:lnTo>
                  <a:pt x="320" y="152"/>
                </a:lnTo>
                <a:lnTo>
                  <a:pt x="320" y="153"/>
                </a:lnTo>
                <a:lnTo>
                  <a:pt x="320" y="160"/>
                </a:lnTo>
                <a:lnTo>
                  <a:pt x="347" y="160"/>
                </a:lnTo>
                <a:lnTo>
                  <a:pt x="347" y="161"/>
                </a:lnTo>
                <a:lnTo>
                  <a:pt x="349" y="163"/>
                </a:lnTo>
                <a:lnTo>
                  <a:pt x="349" y="165"/>
                </a:lnTo>
                <a:lnTo>
                  <a:pt x="351" y="166"/>
                </a:lnTo>
                <a:lnTo>
                  <a:pt x="352" y="168"/>
                </a:lnTo>
                <a:lnTo>
                  <a:pt x="351" y="169"/>
                </a:lnTo>
                <a:lnTo>
                  <a:pt x="351" y="171"/>
                </a:lnTo>
                <a:lnTo>
                  <a:pt x="349" y="171"/>
                </a:lnTo>
                <a:lnTo>
                  <a:pt x="349" y="173"/>
                </a:lnTo>
                <a:lnTo>
                  <a:pt x="349" y="176"/>
                </a:lnTo>
                <a:lnTo>
                  <a:pt x="347" y="176"/>
                </a:lnTo>
                <a:lnTo>
                  <a:pt x="346" y="176"/>
                </a:lnTo>
                <a:lnTo>
                  <a:pt x="344" y="176"/>
                </a:lnTo>
                <a:lnTo>
                  <a:pt x="344" y="177"/>
                </a:lnTo>
                <a:lnTo>
                  <a:pt x="344" y="179"/>
                </a:lnTo>
                <a:lnTo>
                  <a:pt x="344" y="181"/>
                </a:lnTo>
                <a:lnTo>
                  <a:pt x="344" y="182"/>
                </a:lnTo>
                <a:lnTo>
                  <a:pt x="344" y="184"/>
                </a:lnTo>
                <a:lnTo>
                  <a:pt x="344" y="185"/>
                </a:lnTo>
                <a:lnTo>
                  <a:pt x="343" y="185"/>
                </a:lnTo>
                <a:lnTo>
                  <a:pt x="343" y="184"/>
                </a:lnTo>
                <a:lnTo>
                  <a:pt x="343" y="182"/>
                </a:lnTo>
                <a:lnTo>
                  <a:pt x="341" y="182"/>
                </a:lnTo>
                <a:lnTo>
                  <a:pt x="341" y="181"/>
                </a:lnTo>
                <a:lnTo>
                  <a:pt x="339" y="181"/>
                </a:lnTo>
                <a:lnTo>
                  <a:pt x="338" y="181"/>
                </a:lnTo>
                <a:lnTo>
                  <a:pt x="339" y="182"/>
                </a:lnTo>
                <a:lnTo>
                  <a:pt x="339" y="184"/>
                </a:lnTo>
                <a:lnTo>
                  <a:pt x="341" y="184"/>
                </a:lnTo>
                <a:lnTo>
                  <a:pt x="341" y="185"/>
                </a:lnTo>
                <a:lnTo>
                  <a:pt x="339" y="187"/>
                </a:lnTo>
                <a:lnTo>
                  <a:pt x="339" y="190"/>
                </a:lnTo>
                <a:lnTo>
                  <a:pt x="339" y="192"/>
                </a:lnTo>
                <a:lnTo>
                  <a:pt x="341" y="193"/>
                </a:lnTo>
                <a:lnTo>
                  <a:pt x="343" y="197"/>
                </a:lnTo>
                <a:lnTo>
                  <a:pt x="343" y="198"/>
                </a:lnTo>
                <a:lnTo>
                  <a:pt x="344" y="200"/>
                </a:lnTo>
                <a:lnTo>
                  <a:pt x="343" y="201"/>
                </a:lnTo>
                <a:lnTo>
                  <a:pt x="341" y="201"/>
                </a:lnTo>
                <a:lnTo>
                  <a:pt x="339" y="203"/>
                </a:lnTo>
                <a:lnTo>
                  <a:pt x="338" y="203"/>
                </a:lnTo>
                <a:lnTo>
                  <a:pt x="338" y="201"/>
                </a:lnTo>
                <a:lnTo>
                  <a:pt x="336" y="201"/>
                </a:lnTo>
                <a:lnTo>
                  <a:pt x="336" y="200"/>
                </a:lnTo>
                <a:lnTo>
                  <a:pt x="335" y="200"/>
                </a:lnTo>
                <a:lnTo>
                  <a:pt x="335" y="198"/>
                </a:lnTo>
                <a:lnTo>
                  <a:pt x="333" y="197"/>
                </a:lnTo>
                <a:lnTo>
                  <a:pt x="331" y="197"/>
                </a:lnTo>
                <a:lnTo>
                  <a:pt x="330" y="197"/>
                </a:lnTo>
                <a:lnTo>
                  <a:pt x="328" y="197"/>
                </a:lnTo>
                <a:lnTo>
                  <a:pt x="327" y="197"/>
                </a:lnTo>
                <a:lnTo>
                  <a:pt x="325" y="197"/>
                </a:lnTo>
                <a:lnTo>
                  <a:pt x="323" y="197"/>
                </a:lnTo>
                <a:lnTo>
                  <a:pt x="322" y="197"/>
                </a:lnTo>
                <a:lnTo>
                  <a:pt x="320" y="197"/>
                </a:lnTo>
                <a:lnTo>
                  <a:pt x="319" y="197"/>
                </a:lnTo>
                <a:lnTo>
                  <a:pt x="317" y="197"/>
                </a:lnTo>
                <a:lnTo>
                  <a:pt x="314" y="192"/>
                </a:lnTo>
                <a:lnTo>
                  <a:pt x="314" y="190"/>
                </a:lnTo>
                <a:lnTo>
                  <a:pt x="312" y="190"/>
                </a:lnTo>
                <a:lnTo>
                  <a:pt x="311" y="190"/>
                </a:lnTo>
                <a:lnTo>
                  <a:pt x="309" y="189"/>
                </a:lnTo>
                <a:lnTo>
                  <a:pt x="309" y="190"/>
                </a:lnTo>
                <a:lnTo>
                  <a:pt x="309" y="192"/>
                </a:lnTo>
                <a:lnTo>
                  <a:pt x="311" y="193"/>
                </a:lnTo>
                <a:lnTo>
                  <a:pt x="311" y="195"/>
                </a:lnTo>
                <a:lnTo>
                  <a:pt x="311" y="197"/>
                </a:lnTo>
                <a:lnTo>
                  <a:pt x="309" y="197"/>
                </a:lnTo>
                <a:lnTo>
                  <a:pt x="309" y="195"/>
                </a:lnTo>
                <a:lnTo>
                  <a:pt x="309" y="193"/>
                </a:lnTo>
                <a:lnTo>
                  <a:pt x="307" y="193"/>
                </a:lnTo>
                <a:lnTo>
                  <a:pt x="307" y="195"/>
                </a:lnTo>
                <a:lnTo>
                  <a:pt x="307" y="197"/>
                </a:lnTo>
                <a:lnTo>
                  <a:pt x="307" y="198"/>
                </a:lnTo>
                <a:lnTo>
                  <a:pt x="309" y="200"/>
                </a:lnTo>
                <a:lnTo>
                  <a:pt x="309" y="201"/>
                </a:lnTo>
                <a:lnTo>
                  <a:pt x="309" y="203"/>
                </a:lnTo>
                <a:lnTo>
                  <a:pt x="309" y="205"/>
                </a:lnTo>
                <a:lnTo>
                  <a:pt x="309" y="206"/>
                </a:lnTo>
                <a:lnTo>
                  <a:pt x="307" y="206"/>
                </a:lnTo>
                <a:lnTo>
                  <a:pt x="307" y="208"/>
                </a:lnTo>
                <a:lnTo>
                  <a:pt x="306" y="208"/>
                </a:lnTo>
                <a:lnTo>
                  <a:pt x="306" y="209"/>
                </a:lnTo>
                <a:lnTo>
                  <a:pt x="304" y="209"/>
                </a:lnTo>
                <a:lnTo>
                  <a:pt x="303" y="213"/>
                </a:lnTo>
                <a:lnTo>
                  <a:pt x="303" y="214"/>
                </a:lnTo>
                <a:lnTo>
                  <a:pt x="304" y="216"/>
                </a:lnTo>
                <a:lnTo>
                  <a:pt x="304" y="217"/>
                </a:lnTo>
                <a:lnTo>
                  <a:pt x="303" y="217"/>
                </a:lnTo>
                <a:lnTo>
                  <a:pt x="303" y="216"/>
                </a:lnTo>
                <a:lnTo>
                  <a:pt x="301" y="214"/>
                </a:lnTo>
                <a:lnTo>
                  <a:pt x="299" y="214"/>
                </a:lnTo>
                <a:lnTo>
                  <a:pt x="298" y="214"/>
                </a:lnTo>
                <a:lnTo>
                  <a:pt x="298" y="216"/>
                </a:lnTo>
                <a:lnTo>
                  <a:pt x="298" y="217"/>
                </a:lnTo>
                <a:lnTo>
                  <a:pt x="298" y="219"/>
                </a:lnTo>
                <a:lnTo>
                  <a:pt x="298" y="221"/>
                </a:lnTo>
                <a:lnTo>
                  <a:pt x="296" y="222"/>
                </a:lnTo>
                <a:lnTo>
                  <a:pt x="295" y="221"/>
                </a:lnTo>
                <a:lnTo>
                  <a:pt x="293" y="219"/>
                </a:lnTo>
                <a:lnTo>
                  <a:pt x="291" y="219"/>
                </a:lnTo>
                <a:lnTo>
                  <a:pt x="291" y="221"/>
                </a:lnTo>
                <a:lnTo>
                  <a:pt x="291" y="222"/>
                </a:lnTo>
                <a:lnTo>
                  <a:pt x="291" y="221"/>
                </a:lnTo>
                <a:lnTo>
                  <a:pt x="293" y="221"/>
                </a:lnTo>
                <a:lnTo>
                  <a:pt x="293" y="222"/>
                </a:lnTo>
                <a:lnTo>
                  <a:pt x="293" y="224"/>
                </a:lnTo>
                <a:lnTo>
                  <a:pt x="291" y="225"/>
                </a:lnTo>
                <a:lnTo>
                  <a:pt x="290" y="225"/>
                </a:lnTo>
                <a:lnTo>
                  <a:pt x="288" y="225"/>
                </a:lnTo>
                <a:lnTo>
                  <a:pt x="287" y="225"/>
                </a:lnTo>
                <a:lnTo>
                  <a:pt x="285" y="229"/>
                </a:lnTo>
                <a:lnTo>
                  <a:pt x="283" y="230"/>
                </a:lnTo>
                <a:lnTo>
                  <a:pt x="283" y="232"/>
                </a:lnTo>
                <a:lnTo>
                  <a:pt x="283" y="233"/>
                </a:lnTo>
                <a:lnTo>
                  <a:pt x="283" y="237"/>
                </a:lnTo>
                <a:lnTo>
                  <a:pt x="283" y="238"/>
                </a:lnTo>
                <a:lnTo>
                  <a:pt x="285" y="240"/>
                </a:lnTo>
                <a:lnTo>
                  <a:pt x="285" y="241"/>
                </a:lnTo>
                <a:lnTo>
                  <a:pt x="285" y="243"/>
                </a:lnTo>
                <a:lnTo>
                  <a:pt x="283" y="243"/>
                </a:lnTo>
                <a:lnTo>
                  <a:pt x="282" y="241"/>
                </a:lnTo>
                <a:lnTo>
                  <a:pt x="280" y="241"/>
                </a:lnTo>
                <a:lnTo>
                  <a:pt x="280" y="243"/>
                </a:lnTo>
                <a:lnTo>
                  <a:pt x="282" y="246"/>
                </a:lnTo>
                <a:lnTo>
                  <a:pt x="283" y="245"/>
                </a:lnTo>
                <a:lnTo>
                  <a:pt x="283" y="246"/>
                </a:lnTo>
                <a:lnTo>
                  <a:pt x="283" y="248"/>
                </a:lnTo>
                <a:lnTo>
                  <a:pt x="285" y="248"/>
                </a:lnTo>
                <a:lnTo>
                  <a:pt x="285" y="249"/>
                </a:lnTo>
                <a:lnTo>
                  <a:pt x="287" y="249"/>
                </a:lnTo>
                <a:lnTo>
                  <a:pt x="287" y="251"/>
                </a:lnTo>
                <a:lnTo>
                  <a:pt x="287" y="254"/>
                </a:lnTo>
                <a:lnTo>
                  <a:pt x="287" y="257"/>
                </a:lnTo>
                <a:lnTo>
                  <a:pt x="287" y="259"/>
                </a:lnTo>
                <a:lnTo>
                  <a:pt x="288" y="261"/>
                </a:lnTo>
                <a:lnTo>
                  <a:pt x="288" y="262"/>
                </a:lnTo>
                <a:lnTo>
                  <a:pt x="290" y="264"/>
                </a:lnTo>
                <a:lnTo>
                  <a:pt x="290" y="265"/>
                </a:lnTo>
                <a:lnTo>
                  <a:pt x="291" y="265"/>
                </a:lnTo>
                <a:lnTo>
                  <a:pt x="291" y="267"/>
                </a:lnTo>
                <a:lnTo>
                  <a:pt x="291" y="269"/>
                </a:lnTo>
                <a:lnTo>
                  <a:pt x="293" y="269"/>
                </a:lnTo>
                <a:lnTo>
                  <a:pt x="293" y="272"/>
                </a:lnTo>
                <a:lnTo>
                  <a:pt x="295" y="272"/>
                </a:lnTo>
                <a:lnTo>
                  <a:pt x="296" y="273"/>
                </a:lnTo>
                <a:lnTo>
                  <a:pt x="296" y="275"/>
                </a:lnTo>
                <a:lnTo>
                  <a:pt x="298" y="275"/>
                </a:lnTo>
                <a:lnTo>
                  <a:pt x="298" y="278"/>
                </a:lnTo>
                <a:lnTo>
                  <a:pt x="301" y="283"/>
                </a:lnTo>
                <a:lnTo>
                  <a:pt x="303" y="285"/>
                </a:lnTo>
                <a:lnTo>
                  <a:pt x="304" y="285"/>
                </a:lnTo>
                <a:lnTo>
                  <a:pt x="303" y="286"/>
                </a:lnTo>
                <a:lnTo>
                  <a:pt x="303" y="288"/>
                </a:lnTo>
                <a:lnTo>
                  <a:pt x="301" y="291"/>
                </a:lnTo>
                <a:lnTo>
                  <a:pt x="301" y="293"/>
                </a:lnTo>
                <a:lnTo>
                  <a:pt x="301" y="294"/>
                </a:lnTo>
                <a:lnTo>
                  <a:pt x="303" y="296"/>
                </a:lnTo>
                <a:lnTo>
                  <a:pt x="303" y="297"/>
                </a:lnTo>
                <a:lnTo>
                  <a:pt x="301" y="297"/>
                </a:lnTo>
                <a:lnTo>
                  <a:pt x="301" y="299"/>
                </a:lnTo>
                <a:lnTo>
                  <a:pt x="301" y="301"/>
                </a:lnTo>
                <a:lnTo>
                  <a:pt x="301" y="302"/>
                </a:lnTo>
                <a:lnTo>
                  <a:pt x="301" y="304"/>
                </a:lnTo>
                <a:lnTo>
                  <a:pt x="299" y="305"/>
                </a:lnTo>
                <a:lnTo>
                  <a:pt x="299" y="307"/>
                </a:lnTo>
                <a:lnTo>
                  <a:pt x="296" y="310"/>
                </a:lnTo>
                <a:lnTo>
                  <a:pt x="295" y="312"/>
                </a:lnTo>
                <a:lnTo>
                  <a:pt x="295" y="313"/>
                </a:lnTo>
                <a:lnTo>
                  <a:pt x="291" y="317"/>
                </a:lnTo>
                <a:lnTo>
                  <a:pt x="291" y="318"/>
                </a:lnTo>
                <a:lnTo>
                  <a:pt x="290" y="320"/>
                </a:lnTo>
                <a:lnTo>
                  <a:pt x="290" y="321"/>
                </a:lnTo>
                <a:lnTo>
                  <a:pt x="290" y="323"/>
                </a:lnTo>
                <a:lnTo>
                  <a:pt x="290" y="325"/>
                </a:lnTo>
                <a:lnTo>
                  <a:pt x="290" y="326"/>
                </a:lnTo>
                <a:lnTo>
                  <a:pt x="290" y="328"/>
                </a:lnTo>
                <a:lnTo>
                  <a:pt x="288" y="329"/>
                </a:lnTo>
                <a:lnTo>
                  <a:pt x="288" y="331"/>
                </a:lnTo>
                <a:lnTo>
                  <a:pt x="288" y="333"/>
                </a:lnTo>
                <a:lnTo>
                  <a:pt x="287" y="334"/>
                </a:lnTo>
                <a:lnTo>
                  <a:pt x="285" y="336"/>
                </a:lnTo>
                <a:lnTo>
                  <a:pt x="283" y="341"/>
                </a:lnTo>
                <a:lnTo>
                  <a:pt x="280" y="344"/>
                </a:lnTo>
                <a:lnTo>
                  <a:pt x="277" y="347"/>
                </a:lnTo>
                <a:lnTo>
                  <a:pt x="275" y="350"/>
                </a:lnTo>
                <a:lnTo>
                  <a:pt x="274" y="353"/>
                </a:lnTo>
                <a:lnTo>
                  <a:pt x="272" y="355"/>
                </a:lnTo>
                <a:lnTo>
                  <a:pt x="271" y="357"/>
                </a:lnTo>
                <a:lnTo>
                  <a:pt x="269" y="361"/>
                </a:lnTo>
                <a:lnTo>
                  <a:pt x="267" y="365"/>
                </a:lnTo>
                <a:lnTo>
                  <a:pt x="267" y="369"/>
                </a:lnTo>
                <a:lnTo>
                  <a:pt x="266" y="371"/>
                </a:lnTo>
                <a:lnTo>
                  <a:pt x="266" y="373"/>
                </a:lnTo>
                <a:lnTo>
                  <a:pt x="266" y="376"/>
                </a:lnTo>
                <a:lnTo>
                  <a:pt x="267" y="379"/>
                </a:lnTo>
                <a:lnTo>
                  <a:pt x="267" y="382"/>
                </a:lnTo>
                <a:lnTo>
                  <a:pt x="267" y="387"/>
                </a:lnTo>
                <a:lnTo>
                  <a:pt x="269" y="390"/>
                </a:lnTo>
                <a:lnTo>
                  <a:pt x="271" y="393"/>
                </a:lnTo>
                <a:lnTo>
                  <a:pt x="272" y="397"/>
                </a:lnTo>
                <a:lnTo>
                  <a:pt x="274" y="398"/>
                </a:lnTo>
                <a:lnTo>
                  <a:pt x="274" y="401"/>
                </a:lnTo>
                <a:lnTo>
                  <a:pt x="275" y="401"/>
                </a:lnTo>
                <a:lnTo>
                  <a:pt x="277" y="403"/>
                </a:lnTo>
                <a:lnTo>
                  <a:pt x="279" y="405"/>
                </a:lnTo>
                <a:lnTo>
                  <a:pt x="280" y="406"/>
                </a:lnTo>
                <a:lnTo>
                  <a:pt x="282" y="406"/>
                </a:lnTo>
                <a:lnTo>
                  <a:pt x="283" y="408"/>
                </a:lnTo>
                <a:lnTo>
                  <a:pt x="285" y="408"/>
                </a:lnTo>
                <a:lnTo>
                  <a:pt x="287" y="409"/>
                </a:lnTo>
                <a:lnTo>
                  <a:pt x="288" y="411"/>
                </a:lnTo>
                <a:lnTo>
                  <a:pt x="290" y="413"/>
                </a:lnTo>
                <a:lnTo>
                  <a:pt x="290" y="414"/>
                </a:lnTo>
                <a:lnTo>
                  <a:pt x="291" y="416"/>
                </a:lnTo>
                <a:lnTo>
                  <a:pt x="291" y="417"/>
                </a:lnTo>
                <a:lnTo>
                  <a:pt x="293" y="419"/>
                </a:lnTo>
                <a:lnTo>
                  <a:pt x="293" y="421"/>
                </a:lnTo>
                <a:lnTo>
                  <a:pt x="293" y="422"/>
                </a:lnTo>
                <a:lnTo>
                  <a:pt x="293" y="425"/>
                </a:lnTo>
                <a:lnTo>
                  <a:pt x="293" y="427"/>
                </a:lnTo>
                <a:lnTo>
                  <a:pt x="295" y="430"/>
                </a:lnTo>
                <a:lnTo>
                  <a:pt x="295" y="432"/>
                </a:lnTo>
                <a:lnTo>
                  <a:pt x="295" y="433"/>
                </a:lnTo>
                <a:lnTo>
                  <a:pt x="293" y="435"/>
                </a:lnTo>
                <a:lnTo>
                  <a:pt x="293" y="437"/>
                </a:lnTo>
                <a:lnTo>
                  <a:pt x="293" y="438"/>
                </a:lnTo>
                <a:lnTo>
                  <a:pt x="291" y="438"/>
                </a:lnTo>
                <a:lnTo>
                  <a:pt x="285" y="438"/>
                </a:lnTo>
                <a:lnTo>
                  <a:pt x="283" y="438"/>
                </a:lnTo>
                <a:lnTo>
                  <a:pt x="279" y="438"/>
                </a:lnTo>
                <a:lnTo>
                  <a:pt x="277" y="438"/>
                </a:lnTo>
                <a:lnTo>
                  <a:pt x="274" y="438"/>
                </a:lnTo>
                <a:lnTo>
                  <a:pt x="266" y="438"/>
                </a:lnTo>
                <a:lnTo>
                  <a:pt x="264" y="438"/>
                </a:lnTo>
                <a:lnTo>
                  <a:pt x="263" y="438"/>
                </a:lnTo>
                <a:lnTo>
                  <a:pt x="253" y="438"/>
                </a:lnTo>
                <a:lnTo>
                  <a:pt x="251" y="438"/>
                </a:lnTo>
                <a:lnTo>
                  <a:pt x="240" y="438"/>
                </a:lnTo>
                <a:lnTo>
                  <a:pt x="227" y="438"/>
                </a:lnTo>
                <a:lnTo>
                  <a:pt x="215" y="438"/>
                </a:lnTo>
                <a:lnTo>
                  <a:pt x="213" y="438"/>
                </a:lnTo>
                <a:lnTo>
                  <a:pt x="200" y="440"/>
                </a:lnTo>
                <a:lnTo>
                  <a:pt x="200" y="413"/>
                </a:lnTo>
                <a:lnTo>
                  <a:pt x="200" y="400"/>
                </a:lnTo>
                <a:lnTo>
                  <a:pt x="187" y="400"/>
                </a:lnTo>
                <a:lnTo>
                  <a:pt x="173" y="400"/>
                </a:lnTo>
                <a:lnTo>
                  <a:pt x="167" y="400"/>
                </a:lnTo>
                <a:lnTo>
                  <a:pt x="160" y="400"/>
                </a:lnTo>
                <a:lnTo>
                  <a:pt x="152" y="400"/>
                </a:lnTo>
                <a:lnTo>
                  <a:pt x="147" y="400"/>
                </a:lnTo>
                <a:lnTo>
                  <a:pt x="139" y="400"/>
                </a:lnTo>
                <a:lnTo>
                  <a:pt x="138" y="400"/>
                </a:lnTo>
                <a:lnTo>
                  <a:pt x="133" y="400"/>
                </a:lnTo>
                <a:lnTo>
                  <a:pt x="120" y="400"/>
                </a:lnTo>
                <a:lnTo>
                  <a:pt x="95" y="400"/>
                </a:lnTo>
                <a:lnTo>
                  <a:pt x="53" y="400"/>
                </a:lnTo>
                <a:lnTo>
                  <a:pt x="40" y="400"/>
                </a:lnTo>
                <a:lnTo>
                  <a:pt x="26" y="400"/>
                </a:lnTo>
                <a:lnTo>
                  <a:pt x="19" y="400"/>
                </a:lnTo>
                <a:lnTo>
                  <a:pt x="13" y="400"/>
                </a:lnTo>
                <a:lnTo>
                  <a:pt x="0" y="400"/>
                </a:lnTo>
                <a:lnTo>
                  <a:pt x="0" y="389"/>
                </a:lnTo>
                <a:lnTo>
                  <a:pt x="0" y="387"/>
                </a:lnTo>
                <a:lnTo>
                  <a:pt x="0" y="373"/>
                </a:lnTo>
                <a:lnTo>
                  <a:pt x="0" y="360"/>
                </a:lnTo>
                <a:lnTo>
                  <a:pt x="0" y="347"/>
                </a:lnTo>
                <a:lnTo>
                  <a:pt x="0" y="339"/>
                </a:lnTo>
                <a:lnTo>
                  <a:pt x="0" y="334"/>
                </a:lnTo>
                <a:lnTo>
                  <a:pt x="0" y="321"/>
                </a:lnTo>
                <a:lnTo>
                  <a:pt x="0" y="320"/>
                </a:lnTo>
                <a:lnTo>
                  <a:pt x="0" y="307"/>
                </a:lnTo>
                <a:lnTo>
                  <a:pt x="0" y="305"/>
                </a:lnTo>
                <a:lnTo>
                  <a:pt x="0" y="294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80"/>
                </a:lnTo>
                <a:lnTo>
                  <a:pt x="0" y="278"/>
                </a:lnTo>
                <a:lnTo>
                  <a:pt x="0" y="273"/>
                </a:lnTo>
                <a:lnTo>
                  <a:pt x="0" y="265"/>
                </a:lnTo>
                <a:lnTo>
                  <a:pt x="0" y="259"/>
                </a:lnTo>
                <a:lnTo>
                  <a:pt x="0" y="253"/>
                </a:lnTo>
                <a:lnTo>
                  <a:pt x="0" y="249"/>
                </a:lnTo>
                <a:lnTo>
                  <a:pt x="0" y="240"/>
                </a:lnTo>
                <a:lnTo>
                  <a:pt x="15" y="240"/>
                </a:lnTo>
                <a:lnTo>
                  <a:pt x="27" y="240"/>
                </a:lnTo>
                <a:lnTo>
                  <a:pt x="40" y="240"/>
                </a:lnTo>
                <a:lnTo>
                  <a:pt x="40" y="238"/>
                </a:lnTo>
                <a:lnTo>
                  <a:pt x="40" y="227"/>
                </a:lnTo>
                <a:lnTo>
                  <a:pt x="40" y="225"/>
                </a:lnTo>
                <a:lnTo>
                  <a:pt x="40" y="214"/>
                </a:lnTo>
                <a:lnTo>
                  <a:pt x="40" y="213"/>
                </a:lnTo>
                <a:lnTo>
                  <a:pt x="42" y="213"/>
                </a:lnTo>
                <a:lnTo>
                  <a:pt x="43" y="213"/>
                </a:lnTo>
                <a:lnTo>
                  <a:pt x="47" y="213"/>
                </a:lnTo>
                <a:lnTo>
                  <a:pt x="55" y="213"/>
                </a:lnTo>
                <a:lnTo>
                  <a:pt x="55" y="203"/>
                </a:lnTo>
                <a:lnTo>
                  <a:pt x="55" y="200"/>
                </a:lnTo>
                <a:lnTo>
                  <a:pt x="55" y="160"/>
                </a:lnTo>
                <a:lnTo>
                  <a:pt x="55" y="129"/>
                </a:lnTo>
                <a:lnTo>
                  <a:pt x="55" y="73"/>
                </a:lnTo>
                <a:lnTo>
                  <a:pt x="55" y="72"/>
                </a:lnTo>
                <a:lnTo>
                  <a:pt x="55" y="48"/>
                </a:lnTo>
                <a:lnTo>
                  <a:pt x="53" y="0"/>
                </a:lnTo>
                <a:lnTo>
                  <a:pt x="79" y="1"/>
                </a:lnTo>
                <a:lnTo>
                  <a:pt x="80" y="1"/>
                </a:lnTo>
                <a:lnTo>
                  <a:pt x="152" y="0"/>
                </a:lnTo>
                <a:lnTo>
                  <a:pt x="242" y="0"/>
                </a:lnTo>
                <a:lnTo>
                  <a:pt x="263" y="0"/>
                </a:lnTo>
                <a:lnTo>
                  <a:pt x="285" y="0"/>
                </a:lnTo>
                <a:lnTo>
                  <a:pt x="287" y="0"/>
                </a:lnTo>
                <a:lnTo>
                  <a:pt x="295" y="0"/>
                </a:lnTo>
                <a:lnTo>
                  <a:pt x="296" y="0"/>
                </a:lnTo>
                <a:lnTo>
                  <a:pt x="304" y="0"/>
                </a:lnTo>
                <a:lnTo>
                  <a:pt x="303" y="1"/>
                </a:lnTo>
                <a:lnTo>
                  <a:pt x="301" y="3"/>
                </a:lnTo>
                <a:lnTo>
                  <a:pt x="299" y="3"/>
                </a:lnTo>
                <a:lnTo>
                  <a:pt x="298" y="5"/>
                </a:lnTo>
                <a:lnTo>
                  <a:pt x="298" y="6"/>
                </a:lnTo>
                <a:lnTo>
                  <a:pt x="298" y="8"/>
                </a:lnTo>
                <a:lnTo>
                  <a:pt x="298" y="9"/>
                </a:lnTo>
                <a:lnTo>
                  <a:pt x="296" y="9"/>
                </a:lnTo>
                <a:lnTo>
                  <a:pt x="296" y="11"/>
                </a:lnTo>
                <a:lnTo>
                  <a:pt x="295" y="11"/>
                </a:lnTo>
                <a:lnTo>
                  <a:pt x="295" y="13"/>
                </a:lnTo>
                <a:lnTo>
                  <a:pt x="296" y="16"/>
                </a:lnTo>
                <a:lnTo>
                  <a:pt x="295" y="17"/>
                </a:lnTo>
                <a:lnTo>
                  <a:pt x="293" y="17"/>
                </a:lnTo>
                <a:lnTo>
                  <a:pt x="293" y="19"/>
                </a:lnTo>
                <a:lnTo>
                  <a:pt x="291" y="19"/>
                </a:lnTo>
                <a:lnTo>
                  <a:pt x="290" y="19"/>
                </a:lnTo>
                <a:lnTo>
                  <a:pt x="290" y="21"/>
                </a:lnTo>
                <a:lnTo>
                  <a:pt x="288" y="21"/>
                </a:lnTo>
                <a:lnTo>
                  <a:pt x="288" y="19"/>
                </a:lnTo>
                <a:lnTo>
                  <a:pt x="287" y="21"/>
                </a:lnTo>
                <a:lnTo>
                  <a:pt x="287" y="24"/>
                </a:lnTo>
                <a:lnTo>
                  <a:pt x="287" y="27"/>
                </a:lnTo>
                <a:lnTo>
                  <a:pt x="285" y="29"/>
                </a:lnTo>
                <a:lnTo>
                  <a:pt x="283" y="30"/>
                </a:lnTo>
                <a:lnTo>
                  <a:pt x="283" y="32"/>
                </a:lnTo>
                <a:lnTo>
                  <a:pt x="282" y="33"/>
                </a:lnTo>
                <a:lnTo>
                  <a:pt x="280" y="35"/>
                </a:lnTo>
                <a:lnTo>
                  <a:pt x="279" y="37"/>
                </a:lnTo>
                <a:lnTo>
                  <a:pt x="279" y="38"/>
                </a:lnTo>
                <a:lnTo>
                  <a:pt x="279" y="40"/>
                </a:lnTo>
                <a:lnTo>
                  <a:pt x="279" y="41"/>
                </a:lnTo>
                <a:lnTo>
                  <a:pt x="277" y="43"/>
                </a:lnTo>
                <a:lnTo>
                  <a:pt x="277" y="46"/>
                </a:lnTo>
                <a:lnTo>
                  <a:pt x="275" y="48"/>
                </a:lnTo>
                <a:lnTo>
                  <a:pt x="274" y="48"/>
                </a:lnTo>
                <a:lnTo>
                  <a:pt x="274" y="49"/>
                </a:lnTo>
                <a:lnTo>
                  <a:pt x="274" y="48"/>
                </a:lnTo>
                <a:lnTo>
                  <a:pt x="272" y="48"/>
                </a:lnTo>
                <a:lnTo>
                  <a:pt x="272" y="49"/>
                </a:lnTo>
                <a:lnTo>
                  <a:pt x="271" y="51"/>
                </a:lnTo>
                <a:lnTo>
                  <a:pt x="269" y="53"/>
                </a:lnTo>
                <a:lnTo>
                  <a:pt x="269" y="54"/>
                </a:lnTo>
                <a:lnTo>
                  <a:pt x="269" y="56"/>
                </a:lnTo>
                <a:lnTo>
                  <a:pt x="267" y="56"/>
                </a:lnTo>
                <a:lnTo>
                  <a:pt x="266" y="59"/>
                </a:lnTo>
                <a:lnTo>
                  <a:pt x="266" y="61"/>
                </a:lnTo>
                <a:lnTo>
                  <a:pt x="266" y="62"/>
                </a:lnTo>
                <a:lnTo>
                  <a:pt x="266" y="64"/>
                </a:lnTo>
                <a:lnTo>
                  <a:pt x="264" y="64"/>
                </a:lnTo>
                <a:lnTo>
                  <a:pt x="263" y="65"/>
                </a:lnTo>
                <a:lnTo>
                  <a:pt x="263" y="67"/>
                </a:lnTo>
                <a:lnTo>
                  <a:pt x="263" y="70"/>
                </a:lnTo>
                <a:lnTo>
                  <a:pt x="263" y="73"/>
                </a:lnTo>
                <a:lnTo>
                  <a:pt x="261" y="75"/>
                </a:lnTo>
                <a:lnTo>
                  <a:pt x="261" y="77"/>
                </a:lnTo>
                <a:lnTo>
                  <a:pt x="261" y="78"/>
                </a:lnTo>
                <a:lnTo>
                  <a:pt x="259" y="80"/>
                </a:lnTo>
                <a:lnTo>
                  <a:pt x="259" y="81"/>
                </a:lnTo>
                <a:lnTo>
                  <a:pt x="259" y="85"/>
                </a:lnTo>
                <a:lnTo>
                  <a:pt x="261" y="85"/>
                </a:lnTo>
                <a:lnTo>
                  <a:pt x="263" y="86"/>
                </a:lnTo>
                <a:lnTo>
                  <a:pt x="263" y="88"/>
                </a:lnTo>
                <a:lnTo>
                  <a:pt x="263" y="91"/>
                </a:lnTo>
                <a:lnTo>
                  <a:pt x="263" y="94"/>
                </a:lnTo>
                <a:lnTo>
                  <a:pt x="263" y="97"/>
                </a:lnTo>
                <a:lnTo>
                  <a:pt x="263" y="102"/>
                </a:lnTo>
                <a:lnTo>
                  <a:pt x="263" y="104"/>
                </a:lnTo>
                <a:lnTo>
                  <a:pt x="264" y="104"/>
                </a:lnTo>
                <a:lnTo>
                  <a:pt x="264" y="105"/>
                </a:lnTo>
                <a:lnTo>
                  <a:pt x="264" y="104"/>
                </a:lnTo>
                <a:lnTo>
                  <a:pt x="264" y="102"/>
                </a:lnTo>
                <a:lnTo>
                  <a:pt x="264" y="101"/>
                </a:lnTo>
                <a:lnTo>
                  <a:pt x="264" y="99"/>
                </a:lnTo>
                <a:lnTo>
                  <a:pt x="264" y="97"/>
                </a:lnTo>
                <a:lnTo>
                  <a:pt x="266" y="99"/>
                </a:lnTo>
                <a:lnTo>
                  <a:pt x="266" y="97"/>
                </a:lnTo>
                <a:lnTo>
                  <a:pt x="266" y="96"/>
                </a:lnTo>
                <a:lnTo>
                  <a:pt x="267" y="96"/>
                </a:lnTo>
                <a:lnTo>
                  <a:pt x="267" y="94"/>
                </a:lnTo>
                <a:lnTo>
                  <a:pt x="267" y="93"/>
                </a:lnTo>
                <a:lnTo>
                  <a:pt x="267" y="89"/>
                </a:lnTo>
                <a:lnTo>
                  <a:pt x="269" y="89"/>
                </a:lnTo>
                <a:lnTo>
                  <a:pt x="269" y="91"/>
                </a:lnTo>
                <a:lnTo>
                  <a:pt x="271" y="91"/>
                </a:lnTo>
                <a:lnTo>
                  <a:pt x="271" y="93"/>
                </a:lnTo>
                <a:lnTo>
                  <a:pt x="271" y="94"/>
                </a:lnTo>
                <a:lnTo>
                  <a:pt x="271" y="96"/>
                </a:lnTo>
                <a:lnTo>
                  <a:pt x="271" y="97"/>
                </a:lnTo>
                <a:lnTo>
                  <a:pt x="272" y="97"/>
                </a:lnTo>
                <a:lnTo>
                  <a:pt x="272" y="101"/>
                </a:lnTo>
                <a:lnTo>
                  <a:pt x="272" y="102"/>
                </a:lnTo>
                <a:lnTo>
                  <a:pt x="274" y="104"/>
                </a:lnTo>
                <a:lnTo>
                  <a:pt x="274" y="105"/>
                </a:lnTo>
                <a:lnTo>
                  <a:pt x="275" y="107"/>
                </a:lnTo>
                <a:lnTo>
                  <a:pt x="277" y="107"/>
                </a:lnTo>
                <a:lnTo>
                  <a:pt x="277" y="109"/>
                </a:lnTo>
                <a:lnTo>
                  <a:pt x="279" y="109"/>
                </a:lnTo>
                <a:lnTo>
                  <a:pt x="280" y="109"/>
                </a:lnTo>
                <a:lnTo>
                  <a:pt x="280" y="107"/>
                </a:lnTo>
                <a:lnTo>
                  <a:pt x="282" y="107"/>
                </a:lnTo>
                <a:lnTo>
                  <a:pt x="282" y="105"/>
                </a:lnTo>
                <a:lnTo>
                  <a:pt x="282" y="102"/>
                </a:lnTo>
                <a:lnTo>
                  <a:pt x="283" y="102"/>
                </a:lnTo>
                <a:lnTo>
                  <a:pt x="287" y="102"/>
                </a:lnTo>
                <a:lnTo>
                  <a:pt x="288" y="101"/>
                </a:lnTo>
                <a:lnTo>
                  <a:pt x="290" y="101"/>
                </a:lnTo>
                <a:lnTo>
                  <a:pt x="291" y="101"/>
                </a:lnTo>
                <a:lnTo>
                  <a:pt x="293" y="101"/>
                </a:lnTo>
                <a:lnTo>
                  <a:pt x="295" y="101"/>
                </a:lnTo>
                <a:lnTo>
                  <a:pt x="293" y="101"/>
                </a:lnTo>
                <a:lnTo>
                  <a:pt x="293" y="102"/>
                </a:lnTo>
                <a:lnTo>
                  <a:pt x="295" y="102"/>
                </a:lnTo>
                <a:lnTo>
                  <a:pt x="296" y="101"/>
                </a:lnTo>
                <a:lnTo>
                  <a:pt x="298" y="101"/>
                </a:lnTo>
                <a:lnTo>
                  <a:pt x="301" y="99"/>
                </a:lnTo>
                <a:lnTo>
                  <a:pt x="301" y="97"/>
                </a:lnTo>
                <a:lnTo>
                  <a:pt x="303" y="97"/>
                </a:lnTo>
                <a:lnTo>
                  <a:pt x="304" y="97"/>
                </a:lnTo>
                <a:lnTo>
                  <a:pt x="304" y="96"/>
                </a:lnTo>
                <a:lnTo>
                  <a:pt x="306" y="96"/>
                </a:lnTo>
                <a:lnTo>
                  <a:pt x="306" y="97"/>
                </a:lnTo>
                <a:lnTo>
                  <a:pt x="307" y="96"/>
                </a:lnTo>
                <a:lnTo>
                  <a:pt x="309" y="96"/>
                </a:lnTo>
                <a:lnTo>
                  <a:pt x="311" y="96"/>
                </a:lnTo>
                <a:lnTo>
                  <a:pt x="311" y="94"/>
                </a:lnTo>
                <a:lnTo>
                  <a:pt x="312" y="94"/>
                </a:lnTo>
                <a:lnTo>
                  <a:pt x="314" y="94"/>
                </a:lnTo>
                <a:lnTo>
                  <a:pt x="314" y="93"/>
                </a:lnTo>
                <a:lnTo>
                  <a:pt x="315" y="93"/>
                </a:lnTo>
                <a:lnTo>
                  <a:pt x="319" y="91"/>
                </a:lnTo>
                <a:lnTo>
                  <a:pt x="319" y="89"/>
                </a:lnTo>
                <a:lnTo>
                  <a:pt x="320" y="88"/>
                </a:lnTo>
                <a:close/>
              </a:path>
            </a:pathLst>
          </a:custGeom>
          <a:solidFill>
            <a:srgbClr val="7254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81"/>
          <p:cNvSpPr>
            <a:spLocks/>
          </p:cNvSpPr>
          <p:nvPr/>
        </p:nvSpPr>
        <p:spPr bwMode="auto">
          <a:xfrm>
            <a:off x="3687763" y="2781301"/>
            <a:ext cx="722313" cy="1349375"/>
          </a:xfrm>
          <a:custGeom>
            <a:avLst/>
            <a:gdLst/>
            <a:ahLst/>
            <a:cxnLst>
              <a:cxn ang="0">
                <a:pos x="357" y="334"/>
              </a:cxn>
              <a:cxn ang="0">
                <a:pos x="330" y="355"/>
              </a:cxn>
              <a:cxn ang="0">
                <a:pos x="335" y="394"/>
              </a:cxn>
              <a:cxn ang="0">
                <a:pos x="339" y="395"/>
              </a:cxn>
              <a:cxn ang="0">
                <a:pos x="335" y="413"/>
              </a:cxn>
              <a:cxn ang="0">
                <a:pos x="341" y="440"/>
              </a:cxn>
              <a:cxn ang="0">
                <a:pos x="323" y="470"/>
              </a:cxn>
              <a:cxn ang="0">
                <a:pos x="322" y="506"/>
              </a:cxn>
              <a:cxn ang="0">
                <a:pos x="339" y="533"/>
              </a:cxn>
              <a:cxn ang="0">
                <a:pos x="355" y="552"/>
              </a:cxn>
              <a:cxn ang="0">
                <a:pos x="371" y="584"/>
              </a:cxn>
              <a:cxn ang="0">
                <a:pos x="395" y="616"/>
              </a:cxn>
              <a:cxn ang="0">
                <a:pos x="408" y="664"/>
              </a:cxn>
              <a:cxn ang="0">
                <a:pos x="440" y="717"/>
              </a:cxn>
              <a:cxn ang="0">
                <a:pos x="450" y="768"/>
              </a:cxn>
              <a:cxn ang="0">
                <a:pos x="416" y="770"/>
              </a:cxn>
              <a:cxn ang="0">
                <a:pos x="389" y="848"/>
              </a:cxn>
              <a:cxn ang="0">
                <a:pos x="359" y="850"/>
              </a:cxn>
              <a:cxn ang="0">
                <a:pos x="333" y="822"/>
              </a:cxn>
              <a:cxn ang="0">
                <a:pos x="309" y="797"/>
              </a:cxn>
              <a:cxn ang="0">
                <a:pos x="277" y="797"/>
              </a:cxn>
              <a:cxn ang="0">
                <a:pos x="248" y="731"/>
              </a:cxn>
              <a:cxn ang="0">
                <a:pos x="136" y="731"/>
              </a:cxn>
              <a:cxn ang="0">
                <a:pos x="90" y="622"/>
              </a:cxn>
              <a:cxn ang="0">
                <a:pos x="82" y="413"/>
              </a:cxn>
              <a:cxn ang="0">
                <a:pos x="16" y="294"/>
              </a:cxn>
              <a:cxn ang="0">
                <a:pos x="45" y="2"/>
              </a:cxn>
              <a:cxn ang="0">
                <a:pos x="178" y="10"/>
              </a:cxn>
              <a:cxn ang="0">
                <a:pos x="186" y="42"/>
              </a:cxn>
              <a:cxn ang="0">
                <a:pos x="186" y="67"/>
              </a:cxn>
              <a:cxn ang="0">
                <a:pos x="183" y="93"/>
              </a:cxn>
              <a:cxn ang="0">
                <a:pos x="192" y="117"/>
              </a:cxn>
              <a:cxn ang="0">
                <a:pos x="200" y="144"/>
              </a:cxn>
              <a:cxn ang="0">
                <a:pos x="208" y="171"/>
              </a:cxn>
              <a:cxn ang="0">
                <a:pos x="218" y="170"/>
              </a:cxn>
              <a:cxn ang="0">
                <a:pos x="224" y="154"/>
              </a:cxn>
              <a:cxn ang="0">
                <a:pos x="224" y="138"/>
              </a:cxn>
              <a:cxn ang="0">
                <a:pos x="231" y="166"/>
              </a:cxn>
              <a:cxn ang="0">
                <a:pos x="239" y="190"/>
              </a:cxn>
              <a:cxn ang="0">
                <a:pos x="250" y="214"/>
              </a:cxn>
              <a:cxn ang="0">
                <a:pos x="263" y="229"/>
              </a:cxn>
              <a:cxn ang="0">
                <a:pos x="275" y="251"/>
              </a:cxn>
              <a:cxn ang="0">
                <a:pos x="283" y="235"/>
              </a:cxn>
              <a:cxn ang="0">
                <a:pos x="271" y="210"/>
              </a:cxn>
              <a:cxn ang="0">
                <a:pos x="283" y="206"/>
              </a:cxn>
              <a:cxn ang="0">
                <a:pos x="296" y="189"/>
              </a:cxn>
              <a:cxn ang="0">
                <a:pos x="306" y="178"/>
              </a:cxn>
              <a:cxn ang="0">
                <a:pos x="319" y="178"/>
              </a:cxn>
              <a:cxn ang="0">
                <a:pos x="330" y="162"/>
              </a:cxn>
              <a:cxn ang="0">
                <a:pos x="331" y="176"/>
              </a:cxn>
              <a:cxn ang="0">
                <a:pos x="331" y="200"/>
              </a:cxn>
              <a:cxn ang="0">
                <a:pos x="331" y="226"/>
              </a:cxn>
              <a:cxn ang="0">
                <a:pos x="317" y="237"/>
              </a:cxn>
              <a:cxn ang="0">
                <a:pos x="319" y="248"/>
              </a:cxn>
              <a:cxn ang="0">
                <a:pos x="317" y="256"/>
              </a:cxn>
              <a:cxn ang="0">
                <a:pos x="320" y="280"/>
              </a:cxn>
              <a:cxn ang="0">
                <a:pos x="323" y="310"/>
              </a:cxn>
              <a:cxn ang="0">
                <a:pos x="323" y="331"/>
              </a:cxn>
              <a:cxn ang="0">
                <a:pos x="328" y="331"/>
              </a:cxn>
              <a:cxn ang="0">
                <a:pos x="344" y="315"/>
              </a:cxn>
              <a:cxn ang="0">
                <a:pos x="351" y="312"/>
              </a:cxn>
            </a:cxnLst>
            <a:rect l="0" t="0" r="r" b="b"/>
            <a:pathLst>
              <a:path w="455" h="850">
                <a:moveTo>
                  <a:pt x="367" y="314"/>
                </a:moveTo>
                <a:lnTo>
                  <a:pt x="368" y="314"/>
                </a:lnTo>
                <a:lnTo>
                  <a:pt x="370" y="315"/>
                </a:lnTo>
                <a:lnTo>
                  <a:pt x="370" y="317"/>
                </a:lnTo>
                <a:lnTo>
                  <a:pt x="370" y="318"/>
                </a:lnTo>
                <a:lnTo>
                  <a:pt x="371" y="318"/>
                </a:lnTo>
                <a:lnTo>
                  <a:pt x="371" y="320"/>
                </a:lnTo>
                <a:lnTo>
                  <a:pt x="370" y="322"/>
                </a:lnTo>
                <a:lnTo>
                  <a:pt x="370" y="323"/>
                </a:lnTo>
                <a:lnTo>
                  <a:pt x="370" y="325"/>
                </a:lnTo>
                <a:lnTo>
                  <a:pt x="368" y="326"/>
                </a:lnTo>
                <a:lnTo>
                  <a:pt x="368" y="330"/>
                </a:lnTo>
                <a:lnTo>
                  <a:pt x="367" y="330"/>
                </a:lnTo>
                <a:lnTo>
                  <a:pt x="367" y="331"/>
                </a:lnTo>
                <a:lnTo>
                  <a:pt x="365" y="331"/>
                </a:lnTo>
                <a:lnTo>
                  <a:pt x="365" y="333"/>
                </a:lnTo>
                <a:lnTo>
                  <a:pt x="363" y="333"/>
                </a:lnTo>
                <a:lnTo>
                  <a:pt x="360" y="333"/>
                </a:lnTo>
                <a:lnTo>
                  <a:pt x="359" y="334"/>
                </a:lnTo>
                <a:lnTo>
                  <a:pt x="357" y="334"/>
                </a:lnTo>
                <a:lnTo>
                  <a:pt x="354" y="336"/>
                </a:lnTo>
                <a:lnTo>
                  <a:pt x="347" y="341"/>
                </a:lnTo>
                <a:lnTo>
                  <a:pt x="346" y="342"/>
                </a:lnTo>
                <a:lnTo>
                  <a:pt x="344" y="346"/>
                </a:lnTo>
                <a:lnTo>
                  <a:pt x="344" y="347"/>
                </a:lnTo>
                <a:lnTo>
                  <a:pt x="344" y="349"/>
                </a:lnTo>
                <a:lnTo>
                  <a:pt x="343" y="349"/>
                </a:lnTo>
                <a:lnTo>
                  <a:pt x="343" y="350"/>
                </a:lnTo>
                <a:lnTo>
                  <a:pt x="341" y="350"/>
                </a:lnTo>
                <a:lnTo>
                  <a:pt x="339" y="350"/>
                </a:lnTo>
                <a:lnTo>
                  <a:pt x="339" y="352"/>
                </a:lnTo>
                <a:lnTo>
                  <a:pt x="338" y="352"/>
                </a:lnTo>
                <a:lnTo>
                  <a:pt x="336" y="352"/>
                </a:lnTo>
                <a:lnTo>
                  <a:pt x="335" y="350"/>
                </a:lnTo>
                <a:lnTo>
                  <a:pt x="333" y="350"/>
                </a:lnTo>
                <a:lnTo>
                  <a:pt x="333" y="352"/>
                </a:lnTo>
                <a:lnTo>
                  <a:pt x="331" y="352"/>
                </a:lnTo>
                <a:lnTo>
                  <a:pt x="331" y="354"/>
                </a:lnTo>
                <a:lnTo>
                  <a:pt x="330" y="354"/>
                </a:lnTo>
                <a:lnTo>
                  <a:pt x="330" y="355"/>
                </a:lnTo>
                <a:lnTo>
                  <a:pt x="331" y="357"/>
                </a:lnTo>
                <a:lnTo>
                  <a:pt x="331" y="360"/>
                </a:lnTo>
                <a:lnTo>
                  <a:pt x="331" y="362"/>
                </a:lnTo>
                <a:lnTo>
                  <a:pt x="333" y="363"/>
                </a:lnTo>
                <a:lnTo>
                  <a:pt x="333" y="365"/>
                </a:lnTo>
                <a:lnTo>
                  <a:pt x="336" y="368"/>
                </a:lnTo>
                <a:lnTo>
                  <a:pt x="336" y="370"/>
                </a:lnTo>
                <a:lnTo>
                  <a:pt x="335" y="371"/>
                </a:lnTo>
                <a:lnTo>
                  <a:pt x="335" y="373"/>
                </a:lnTo>
                <a:lnTo>
                  <a:pt x="335" y="374"/>
                </a:lnTo>
                <a:lnTo>
                  <a:pt x="335" y="376"/>
                </a:lnTo>
                <a:lnTo>
                  <a:pt x="335" y="378"/>
                </a:lnTo>
                <a:lnTo>
                  <a:pt x="335" y="379"/>
                </a:lnTo>
                <a:lnTo>
                  <a:pt x="333" y="379"/>
                </a:lnTo>
                <a:lnTo>
                  <a:pt x="333" y="381"/>
                </a:lnTo>
                <a:lnTo>
                  <a:pt x="331" y="382"/>
                </a:lnTo>
                <a:lnTo>
                  <a:pt x="331" y="384"/>
                </a:lnTo>
                <a:lnTo>
                  <a:pt x="333" y="387"/>
                </a:lnTo>
                <a:lnTo>
                  <a:pt x="335" y="392"/>
                </a:lnTo>
                <a:lnTo>
                  <a:pt x="335" y="394"/>
                </a:lnTo>
                <a:lnTo>
                  <a:pt x="336" y="394"/>
                </a:lnTo>
                <a:lnTo>
                  <a:pt x="336" y="395"/>
                </a:lnTo>
                <a:lnTo>
                  <a:pt x="338" y="395"/>
                </a:lnTo>
                <a:lnTo>
                  <a:pt x="339" y="394"/>
                </a:lnTo>
                <a:lnTo>
                  <a:pt x="339" y="392"/>
                </a:lnTo>
                <a:lnTo>
                  <a:pt x="339" y="390"/>
                </a:lnTo>
                <a:lnTo>
                  <a:pt x="341" y="390"/>
                </a:lnTo>
                <a:lnTo>
                  <a:pt x="341" y="389"/>
                </a:lnTo>
                <a:lnTo>
                  <a:pt x="341" y="387"/>
                </a:lnTo>
                <a:lnTo>
                  <a:pt x="343" y="387"/>
                </a:lnTo>
                <a:lnTo>
                  <a:pt x="343" y="389"/>
                </a:lnTo>
                <a:lnTo>
                  <a:pt x="343" y="390"/>
                </a:lnTo>
                <a:lnTo>
                  <a:pt x="344" y="390"/>
                </a:lnTo>
                <a:lnTo>
                  <a:pt x="344" y="392"/>
                </a:lnTo>
                <a:lnTo>
                  <a:pt x="346" y="392"/>
                </a:lnTo>
                <a:lnTo>
                  <a:pt x="346" y="394"/>
                </a:lnTo>
                <a:lnTo>
                  <a:pt x="344" y="394"/>
                </a:lnTo>
                <a:lnTo>
                  <a:pt x="343" y="394"/>
                </a:lnTo>
                <a:lnTo>
                  <a:pt x="341" y="394"/>
                </a:lnTo>
                <a:lnTo>
                  <a:pt x="339" y="395"/>
                </a:lnTo>
                <a:lnTo>
                  <a:pt x="339" y="397"/>
                </a:lnTo>
                <a:lnTo>
                  <a:pt x="339" y="398"/>
                </a:lnTo>
                <a:lnTo>
                  <a:pt x="341" y="402"/>
                </a:lnTo>
                <a:lnTo>
                  <a:pt x="343" y="403"/>
                </a:lnTo>
                <a:lnTo>
                  <a:pt x="344" y="403"/>
                </a:lnTo>
                <a:lnTo>
                  <a:pt x="344" y="405"/>
                </a:lnTo>
                <a:lnTo>
                  <a:pt x="346" y="406"/>
                </a:lnTo>
                <a:lnTo>
                  <a:pt x="347" y="406"/>
                </a:lnTo>
                <a:lnTo>
                  <a:pt x="346" y="408"/>
                </a:lnTo>
                <a:lnTo>
                  <a:pt x="346" y="410"/>
                </a:lnTo>
                <a:lnTo>
                  <a:pt x="346" y="411"/>
                </a:lnTo>
                <a:lnTo>
                  <a:pt x="344" y="411"/>
                </a:lnTo>
                <a:lnTo>
                  <a:pt x="343" y="410"/>
                </a:lnTo>
                <a:lnTo>
                  <a:pt x="341" y="410"/>
                </a:lnTo>
                <a:lnTo>
                  <a:pt x="339" y="408"/>
                </a:lnTo>
                <a:lnTo>
                  <a:pt x="338" y="408"/>
                </a:lnTo>
                <a:lnTo>
                  <a:pt x="336" y="408"/>
                </a:lnTo>
                <a:lnTo>
                  <a:pt x="335" y="408"/>
                </a:lnTo>
                <a:lnTo>
                  <a:pt x="335" y="410"/>
                </a:lnTo>
                <a:lnTo>
                  <a:pt x="335" y="413"/>
                </a:lnTo>
                <a:lnTo>
                  <a:pt x="335" y="414"/>
                </a:lnTo>
                <a:lnTo>
                  <a:pt x="335" y="416"/>
                </a:lnTo>
                <a:lnTo>
                  <a:pt x="335" y="418"/>
                </a:lnTo>
                <a:lnTo>
                  <a:pt x="336" y="418"/>
                </a:lnTo>
                <a:lnTo>
                  <a:pt x="336" y="416"/>
                </a:lnTo>
                <a:lnTo>
                  <a:pt x="338" y="418"/>
                </a:lnTo>
                <a:lnTo>
                  <a:pt x="339" y="418"/>
                </a:lnTo>
                <a:lnTo>
                  <a:pt x="341" y="418"/>
                </a:lnTo>
                <a:lnTo>
                  <a:pt x="341" y="419"/>
                </a:lnTo>
                <a:lnTo>
                  <a:pt x="341" y="421"/>
                </a:lnTo>
                <a:lnTo>
                  <a:pt x="341" y="426"/>
                </a:lnTo>
                <a:lnTo>
                  <a:pt x="341" y="427"/>
                </a:lnTo>
                <a:lnTo>
                  <a:pt x="341" y="429"/>
                </a:lnTo>
                <a:lnTo>
                  <a:pt x="341" y="430"/>
                </a:lnTo>
                <a:lnTo>
                  <a:pt x="339" y="430"/>
                </a:lnTo>
                <a:lnTo>
                  <a:pt x="339" y="432"/>
                </a:lnTo>
                <a:lnTo>
                  <a:pt x="339" y="434"/>
                </a:lnTo>
                <a:lnTo>
                  <a:pt x="338" y="434"/>
                </a:lnTo>
                <a:lnTo>
                  <a:pt x="339" y="437"/>
                </a:lnTo>
                <a:lnTo>
                  <a:pt x="341" y="440"/>
                </a:lnTo>
                <a:lnTo>
                  <a:pt x="339" y="445"/>
                </a:lnTo>
                <a:lnTo>
                  <a:pt x="339" y="448"/>
                </a:lnTo>
                <a:lnTo>
                  <a:pt x="339" y="450"/>
                </a:lnTo>
                <a:lnTo>
                  <a:pt x="338" y="450"/>
                </a:lnTo>
                <a:lnTo>
                  <a:pt x="336" y="450"/>
                </a:lnTo>
                <a:lnTo>
                  <a:pt x="335" y="448"/>
                </a:lnTo>
                <a:lnTo>
                  <a:pt x="333" y="446"/>
                </a:lnTo>
                <a:lnTo>
                  <a:pt x="331" y="446"/>
                </a:lnTo>
                <a:lnTo>
                  <a:pt x="330" y="448"/>
                </a:lnTo>
                <a:lnTo>
                  <a:pt x="330" y="450"/>
                </a:lnTo>
                <a:lnTo>
                  <a:pt x="328" y="451"/>
                </a:lnTo>
                <a:lnTo>
                  <a:pt x="327" y="453"/>
                </a:lnTo>
                <a:lnTo>
                  <a:pt x="323" y="454"/>
                </a:lnTo>
                <a:lnTo>
                  <a:pt x="322" y="456"/>
                </a:lnTo>
                <a:lnTo>
                  <a:pt x="322" y="458"/>
                </a:lnTo>
                <a:lnTo>
                  <a:pt x="320" y="459"/>
                </a:lnTo>
                <a:lnTo>
                  <a:pt x="320" y="461"/>
                </a:lnTo>
                <a:lnTo>
                  <a:pt x="320" y="462"/>
                </a:lnTo>
                <a:lnTo>
                  <a:pt x="322" y="466"/>
                </a:lnTo>
                <a:lnTo>
                  <a:pt x="323" y="470"/>
                </a:lnTo>
                <a:lnTo>
                  <a:pt x="325" y="472"/>
                </a:lnTo>
                <a:lnTo>
                  <a:pt x="325" y="474"/>
                </a:lnTo>
                <a:lnTo>
                  <a:pt x="325" y="475"/>
                </a:lnTo>
                <a:lnTo>
                  <a:pt x="323" y="477"/>
                </a:lnTo>
                <a:lnTo>
                  <a:pt x="323" y="478"/>
                </a:lnTo>
                <a:lnTo>
                  <a:pt x="323" y="480"/>
                </a:lnTo>
                <a:lnTo>
                  <a:pt x="323" y="482"/>
                </a:lnTo>
                <a:lnTo>
                  <a:pt x="325" y="485"/>
                </a:lnTo>
                <a:lnTo>
                  <a:pt x="325" y="488"/>
                </a:lnTo>
                <a:lnTo>
                  <a:pt x="325" y="490"/>
                </a:lnTo>
                <a:lnTo>
                  <a:pt x="325" y="491"/>
                </a:lnTo>
                <a:lnTo>
                  <a:pt x="327" y="491"/>
                </a:lnTo>
                <a:lnTo>
                  <a:pt x="327" y="493"/>
                </a:lnTo>
                <a:lnTo>
                  <a:pt x="327" y="494"/>
                </a:lnTo>
                <a:lnTo>
                  <a:pt x="325" y="494"/>
                </a:lnTo>
                <a:lnTo>
                  <a:pt x="325" y="498"/>
                </a:lnTo>
                <a:lnTo>
                  <a:pt x="325" y="501"/>
                </a:lnTo>
                <a:lnTo>
                  <a:pt x="323" y="502"/>
                </a:lnTo>
                <a:lnTo>
                  <a:pt x="322" y="504"/>
                </a:lnTo>
                <a:lnTo>
                  <a:pt x="322" y="506"/>
                </a:lnTo>
                <a:lnTo>
                  <a:pt x="322" y="507"/>
                </a:lnTo>
                <a:lnTo>
                  <a:pt x="322" y="509"/>
                </a:lnTo>
                <a:lnTo>
                  <a:pt x="323" y="510"/>
                </a:lnTo>
                <a:lnTo>
                  <a:pt x="323" y="512"/>
                </a:lnTo>
                <a:lnTo>
                  <a:pt x="323" y="514"/>
                </a:lnTo>
                <a:lnTo>
                  <a:pt x="323" y="515"/>
                </a:lnTo>
                <a:lnTo>
                  <a:pt x="325" y="517"/>
                </a:lnTo>
                <a:lnTo>
                  <a:pt x="325" y="520"/>
                </a:lnTo>
                <a:lnTo>
                  <a:pt x="327" y="522"/>
                </a:lnTo>
                <a:lnTo>
                  <a:pt x="328" y="522"/>
                </a:lnTo>
                <a:lnTo>
                  <a:pt x="330" y="523"/>
                </a:lnTo>
                <a:lnTo>
                  <a:pt x="331" y="523"/>
                </a:lnTo>
                <a:lnTo>
                  <a:pt x="333" y="523"/>
                </a:lnTo>
                <a:lnTo>
                  <a:pt x="333" y="525"/>
                </a:lnTo>
                <a:lnTo>
                  <a:pt x="335" y="528"/>
                </a:lnTo>
                <a:lnTo>
                  <a:pt x="335" y="530"/>
                </a:lnTo>
                <a:lnTo>
                  <a:pt x="336" y="530"/>
                </a:lnTo>
                <a:lnTo>
                  <a:pt x="336" y="531"/>
                </a:lnTo>
                <a:lnTo>
                  <a:pt x="338" y="531"/>
                </a:lnTo>
                <a:lnTo>
                  <a:pt x="339" y="533"/>
                </a:lnTo>
                <a:lnTo>
                  <a:pt x="338" y="533"/>
                </a:lnTo>
                <a:lnTo>
                  <a:pt x="339" y="533"/>
                </a:lnTo>
                <a:lnTo>
                  <a:pt x="339" y="534"/>
                </a:lnTo>
                <a:lnTo>
                  <a:pt x="339" y="536"/>
                </a:lnTo>
                <a:lnTo>
                  <a:pt x="341" y="536"/>
                </a:lnTo>
                <a:lnTo>
                  <a:pt x="341" y="538"/>
                </a:lnTo>
                <a:lnTo>
                  <a:pt x="343" y="538"/>
                </a:lnTo>
                <a:lnTo>
                  <a:pt x="344" y="538"/>
                </a:lnTo>
                <a:lnTo>
                  <a:pt x="346" y="538"/>
                </a:lnTo>
                <a:lnTo>
                  <a:pt x="347" y="538"/>
                </a:lnTo>
                <a:lnTo>
                  <a:pt x="347" y="536"/>
                </a:lnTo>
                <a:lnTo>
                  <a:pt x="349" y="536"/>
                </a:lnTo>
                <a:lnTo>
                  <a:pt x="349" y="538"/>
                </a:lnTo>
                <a:lnTo>
                  <a:pt x="351" y="541"/>
                </a:lnTo>
                <a:lnTo>
                  <a:pt x="351" y="542"/>
                </a:lnTo>
                <a:lnTo>
                  <a:pt x="351" y="546"/>
                </a:lnTo>
                <a:lnTo>
                  <a:pt x="352" y="547"/>
                </a:lnTo>
                <a:lnTo>
                  <a:pt x="354" y="549"/>
                </a:lnTo>
                <a:lnTo>
                  <a:pt x="354" y="550"/>
                </a:lnTo>
                <a:lnTo>
                  <a:pt x="355" y="552"/>
                </a:lnTo>
                <a:lnTo>
                  <a:pt x="355" y="554"/>
                </a:lnTo>
                <a:lnTo>
                  <a:pt x="355" y="555"/>
                </a:lnTo>
                <a:lnTo>
                  <a:pt x="355" y="557"/>
                </a:lnTo>
                <a:lnTo>
                  <a:pt x="355" y="558"/>
                </a:lnTo>
                <a:lnTo>
                  <a:pt x="355" y="560"/>
                </a:lnTo>
                <a:lnTo>
                  <a:pt x="355" y="562"/>
                </a:lnTo>
                <a:lnTo>
                  <a:pt x="357" y="563"/>
                </a:lnTo>
                <a:lnTo>
                  <a:pt x="360" y="565"/>
                </a:lnTo>
                <a:lnTo>
                  <a:pt x="360" y="566"/>
                </a:lnTo>
                <a:lnTo>
                  <a:pt x="362" y="568"/>
                </a:lnTo>
                <a:lnTo>
                  <a:pt x="362" y="570"/>
                </a:lnTo>
                <a:lnTo>
                  <a:pt x="362" y="571"/>
                </a:lnTo>
                <a:lnTo>
                  <a:pt x="363" y="571"/>
                </a:lnTo>
                <a:lnTo>
                  <a:pt x="365" y="573"/>
                </a:lnTo>
                <a:lnTo>
                  <a:pt x="365" y="574"/>
                </a:lnTo>
                <a:lnTo>
                  <a:pt x="365" y="576"/>
                </a:lnTo>
                <a:lnTo>
                  <a:pt x="367" y="576"/>
                </a:lnTo>
                <a:lnTo>
                  <a:pt x="368" y="578"/>
                </a:lnTo>
                <a:lnTo>
                  <a:pt x="368" y="581"/>
                </a:lnTo>
                <a:lnTo>
                  <a:pt x="371" y="584"/>
                </a:lnTo>
                <a:lnTo>
                  <a:pt x="371" y="586"/>
                </a:lnTo>
                <a:lnTo>
                  <a:pt x="373" y="587"/>
                </a:lnTo>
                <a:lnTo>
                  <a:pt x="373" y="589"/>
                </a:lnTo>
                <a:lnTo>
                  <a:pt x="373" y="590"/>
                </a:lnTo>
                <a:lnTo>
                  <a:pt x="375" y="592"/>
                </a:lnTo>
                <a:lnTo>
                  <a:pt x="376" y="594"/>
                </a:lnTo>
                <a:lnTo>
                  <a:pt x="378" y="597"/>
                </a:lnTo>
                <a:lnTo>
                  <a:pt x="379" y="598"/>
                </a:lnTo>
                <a:lnTo>
                  <a:pt x="379" y="600"/>
                </a:lnTo>
                <a:lnTo>
                  <a:pt x="381" y="603"/>
                </a:lnTo>
                <a:lnTo>
                  <a:pt x="383" y="605"/>
                </a:lnTo>
                <a:lnTo>
                  <a:pt x="384" y="606"/>
                </a:lnTo>
                <a:lnTo>
                  <a:pt x="386" y="608"/>
                </a:lnTo>
                <a:lnTo>
                  <a:pt x="389" y="608"/>
                </a:lnTo>
                <a:lnTo>
                  <a:pt x="392" y="608"/>
                </a:lnTo>
                <a:lnTo>
                  <a:pt x="394" y="610"/>
                </a:lnTo>
                <a:lnTo>
                  <a:pt x="395" y="611"/>
                </a:lnTo>
                <a:lnTo>
                  <a:pt x="395" y="613"/>
                </a:lnTo>
                <a:lnTo>
                  <a:pt x="395" y="614"/>
                </a:lnTo>
                <a:lnTo>
                  <a:pt x="395" y="616"/>
                </a:lnTo>
                <a:lnTo>
                  <a:pt x="394" y="618"/>
                </a:lnTo>
                <a:lnTo>
                  <a:pt x="395" y="619"/>
                </a:lnTo>
                <a:lnTo>
                  <a:pt x="395" y="622"/>
                </a:lnTo>
                <a:lnTo>
                  <a:pt x="395" y="624"/>
                </a:lnTo>
                <a:lnTo>
                  <a:pt x="397" y="626"/>
                </a:lnTo>
                <a:lnTo>
                  <a:pt x="399" y="627"/>
                </a:lnTo>
                <a:lnTo>
                  <a:pt x="402" y="630"/>
                </a:lnTo>
                <a:lnTo>
                  <a:pt x="402" y="632"/>
                </a:lnTo>
                <a:lnTo>
                  <a:pt x="402" y="635"/>
                </a:lnTo>
                <a:lnTo>
                  <a:pt x="403" y="637"/>
                </a:lnTo>
                <a:lnTo>
                  <a:pt x="403" y="638"/>
                </a:lnTo>
                <a:lnTo>
                  <a:pt x="405" y="642"/>
                </a:lnTo>
                <a:lnTo>
                  <a:pt x="405" y="643"/>
                </a:lnTo>
                <a:lnTo>
                  <a:pt x="407" y="648"/>
                </a:lnTo>
                <a:lnTo>
                  <a:pt x="407" y="651"/>
                </a:lnTo>
                <a:lnTo>
                  <a:pt x="408" y="654"/>
                </a:lnTo>
                <a:lnTo>
                  <a:pt x="407" y="658"/>
                </a:lnTo>
                <a:lnTo>
                  <a:pt x="407" y="659"/>
                </a:lnTo>
                <a:lnTo>
                  <a:pt x="408" y="662"/>
                </a:lnTo>
                <a:lnTo>
                  <a:pt x="408" y="664"/>
                </a:lnTo>
                <a:lnTo>
                  <a:pt x="408" y="667"/>
                </a:lnTo>
                <a:lnTo>
                  <a:pt x="411" y="672"/>
                </a:lnTo>
                <a:lnTo>
                  <a:pt x="413" y="674"/>
                </a:lnTo>
                <a:lnTo>
                  <a:pt x="415" y="677"/>
                </a:lnTo>
                <a:lnTo>
                  <a:pt x="415" y="678"/>
                </a:lnTo>
                <a:lnTo>
                  <a:pt x="418" y="683"/>
                </a:lnTo>
                <a:lnTo>
                  <a:pt x="419" y="685"/>
                </a:lnTo>
                <a:lnTo>
                  <a:pt x="419" y="686"/>
                </a:lnTo>
                <a:lnTo>
                  <a:pt x="421" y="691"/>
                </a:lnTo>
                <a:lnTo>
                  <a:pt x="421" y="693"/>
                </a:lnTo>
                <a:lnTo>
                  <a:pt x="423" y="694"/>
                </a:lnTo>
                <a:lnTo>
                  <a:pt x="424" y="698"/>
                </a:lnTo>
                <a:lnTo>
                  <a:pt x="427" y="701"/>
                </a:lnTo>
                <a:lnTo>
                  <a:pt x="432" y="704"/>
                </a:lnTo>
                <a:lnTo>
                  <a:pt x="434" y="706"/>
                </a:lnTo>
                <a:lnTo>
                  <a:pt x="435" y="709"/>
                </a:lnTo>
                <a:lnTo>
                  <a:pt x="437" y="709"/>
                </a:lnTo>
                <a:lnTo>
                  <a:pt x="437" y="712"/>
                </a:lnTo>
                <a:lnTo>
                  <a:pt x="439" y="714"/>
                </a:lnTo>
                <a:lnTo>
                  <a:pt x="440" y="717"/>
                </a:lnTo>
                <a:lnTo>
                  <a:pt x="442" y="720"/>
                </a:lnTo>
                <a:lnTo>
                  <a:pt x="442" y="722"/>
                </a:lnTo>
                <a:lnTo>
                  <a:pt x="443" y="723"/>
                </a:lnTo>
                <a:lnTo>
                  <a:pt x="443" y="725"/>
                </a:lnTo>
                <a:lnTo>
                  <a:pt x="445" y="728"/>
                </a:lnTo>
                <a:lnTo>
                  <a:pt x="445" y="730"/>
                </a:lnTo>
                <a:lnTo>
                  <a:pt x="445" y="731"/>
                </a:lnTo>
                <a:lnTo>
                  <a:pt x="447" y="731"/>
                </a:lnTo>
                <a:lnTo>
                  <a:pt x="448" y="736"/>
                </a:lnTo>
                <a:lnTo>
                  <a:pt x="450" y="742"/>
                </a:lnTo>
                <a:lnTo>
                  <a:pt x="451" y="744"/>
                </a:lnTo>
                <a:lnTo>
                  <a:pt x="453" y="747"/>
                </a:lnTo>
                <a:lnTo>
                  <a:pt x="453" y="749"/>
                </a:lnTo>
                <a:lnTo>
                  <a:pt x="455" y="752"/>
                </a:lnTo>
                <a:lnTo>
                  <a:pt x="455" y="754"/>
                </a:lnTo>
                <a:lnTo>
                  <a:pt x="455" y="755"/>
                </a:lnTo>
                <a:lnTo>
                  <a:pt x="453" y="758"/>
                </a:lnTo>
                <a:lnTo>
                  <a:pt x="450" y="765"/>
                </a:lnTo>
                <a:lnTo>
                  <a:pt x="450" y="766"/>
                </a:lnTo>
                <a:lnTo>
                  <a:pt x="450" y="768"/>
                </a:lnTo>
                <a:lnTo>
                  <a:pt x="450" y="770"/>
                </a:lnTo>
                <a:lnTo>
                  <a:pt x="445" y="770"/>
                </a:lnTo>
                <a:lnTo>
                  <a:pt x="443" y="770"/>
                </a:lnTo>
                <a:lnTo>
                  <a:pt x="442" y="770"/>
                </a:lnTo>
                <a:lnTo>
                  <a:pt x="440" y="770"/>
                </a:lnTo>
                <a:lnTo>
                  <a:pt x="439" y="770"/>
                </a:lnTo>
                <a:lnTo>
                  <a:pt x="437" y="770"/>
                </a:lnTo>
                <a:lnTo>
                  <a:pt x="435" y="770"/>
                </a:lnTo>
                <a:lnTo>
                  <a:pt x="434" y="770"/>
                </a:lnTo>
                <a:lnTo>
                  <a:pt x="432" y="770"/>
                </a:lnTo>
                <a:lnTo>
                  <a:pt x="431" y="770"/>
                </a:lnTo>
                <a:lnTo>
                  <a:pt x="429" y="770"/>
                </a:lnTo>
                <a:lnTo>
                  <a:pt x="427" y="770"/>
                </a:lnTo>
                <a:lnTo>
                  <a:pt x="426" y="770"/>
                </a:lnTo>
                <a:lnTo>
                  <a:pt x="424" y="770"/>
                </a:lnTo>
                <a:lnTo>
                  <a:pt x="423" y="770"/>
                </a:lnTo>
                <a:lnTo>
                  <a:pt x="421" y="770"/>
                </a:lnTo>
                <a:lnTo>
                  <a:pt x="419" y="770"/>
                </a:lnTo>
                <a:lnTo>
                  <a:pt x="418" y="770"/>
                </a:lnTo>
                <a:lnTo>
                  <a:pt x="416" y="770"/>
                </a:lnTo>
                <a:lnTo>
                  <a:pt x="415" y="770"/>
                </a:lnTo>
                <a:lnTo>
                  <a:pt x="413" y="770"/>
                </a:lnTo>
                <a:lnTo>
                  <a:pt x="413" y="810"/>
                </a:lnTo>
                <a:lnTo>
                  <a:pt x="413" y="818"/>
                </a:lnTo>
                <a:lnTo>
                  <a:pt x="413" y="848"/>
                </a:lnTo>
                <a:lnTo>
                  <a:pt x="411" y="848"/>
                </a:lnTo>
                <a:lnTo>
                  <a:pt x="410" y="848"/>
                </a:lnTo>
                <a:lnTo>
                  <a:pt x="408" y="848"/>
                </a:lnTo>
                <a:lnTo>
                  <a:pt x="407" y="848"/>
                </a:lnTo>
                <a:lnTo>
                  <a:pt x="405" y="848"/>
                </a:lnTo>
                <a:lnTo>
                  <a:pt x="403" y="848"/>
                </a:lnTo>
                <a:lnTo>
                  <a:pt x="402" y="848"/>
                </a:lnTo>
                <a:lnTo>
                  <a:pt x="400" y="848"/>
                </a:lnTo>
                <a:lnTo>
                  <a:pt x="399" y="848"/>
                </a:lnTo>
                <a:lnTo>
                  <a:pt x="397" y="848"/>
                </a:lnTo>
                <a:lnTo>
                  <a:pt x="395" y="848"/>
                </a:lnTo>
                <a:lnTo>
                  <a:pt x="394" y="848"/>
                </a:lnTo>
                <a:lnTo>
                  <a:pt x="392" y="848"/>
                </a:lnTo>
                <a:lnTo>
                  <a:pt x="391" y="848"/>
                </a:lnTo>
                <a:lnTo>
                  <a:pt x="389" y="848"/>
                </a:lnTo>
                <a:lnTo>
                  <a:pt x="387" y="848"/>
                </a:lnTo>
                <a:lnTo>
                  <a:pt x="386" y="848"/>
                </a:lnTo>
                <a:lnTo>
                  <a:pt x="384" y="848"/>
                </a:lnTo>
                <a:lnTo>
                  <a:pt x="383" y="848"/>
                </a:lnTo>
                <a:lnTo>
                  <a:pt x="381" y="848"/>
                </a:lnTo>
                <a:lnTo>
                  <a:pt x="379" y="848"/>
                </a:lnTo>
                <a:lnTo>
                  <a:pt x="378" y="848"/>
                </a:lnTo>
                <a:lnTo>
                  <a:pt x="378" y="850"/>
                </a:lnTo>
                <a:lnTo>
                  <a:pt x="376" y="850"/>
                </a:lnTo>
                <a:lnTo>
                  <a:pt x="375" y="850"/>
                </a:lnTo>
                <a:lnTo>
                  <a:pt x="373" y="850"/>
                </a:lnTo>
                <a:lnTo>
                  <a:pt x="371" y="850"/>
                </a:lnTo>
                <a:lnTo>
                  <a:pt x="370" y="850"/>
                </a:lnTo>
                <a:lnTo>
                  <a:pt x="368" y="850"/>
                </a:lnTo>
                <a:lnTo>
                  <a:pt x="367" y="850"/>
                </a:lnTo>
                <a:lnTo>
                  <a:pt x="365" y="850"/>
                </a:lnTo>
                <a:lnTo>
                  <a:pt x="363" y="850"/>
                </a:lnTo>
                <a:lnTo>
                  <a:pt x="362" y="850"/>
                </a:lnTo>
                <a:lnTo>
                  <a:pt x="360" y="850"/>
                </a:lnTo>
                <a:lnTo>
                  <a:pt x="359" y="850"/>
                </a:lnTo>
                <a:lnTo>
                  <a:pt x="357" y="850"/>
                </a:lnTo>
                <a:lnTo>
                  <a:pt x="355" y="850"/>
                </a:lnTo>
                <a:lnTo>
                  <a:pt x="354" y="850"/>
                </a:lnTo>
                <a:lnTo>
                  <a:pt x="352" y="850"/>
                </a:lnTo>
                <a:lnTo>
                  <a:pt x="351" y="850"/>
                </a:lnTo>
                <a:lnTo>
                  <a:pt x="349" y="850"/>
                </a:lnTo>
                <a:lnTo>
                  <a:pt x="347" y="850"/>
                </a:lnTo>
                <a:lnTo>
                  <a:pt x="346" y="850"/>
                </a:lnTo>
                <a:lnTo>
                  <a:pt x="344" y="850"/>
                </a:lnTo>
                <a:lnTo>
                  <a:pt x="343" y="850"/>
                </a:lnTo>
                <a:lnTo>
                  <a:pt x="341" y="850"/>
                </a:lnTo>
                <a:lnTo>
                  <a:pt x="339" y="850"/>
                </a:lnTo>
                <a:lnTo>
                  <a:pt x="338" y="850"/>
                </a:lnTo>
                <a:lnTo>
                  <a:pt x="336" y="850"/>
                </a:lnTo>
                <a:lnTo>
                  <a:pt x="335" y="850"/>
                </a:lnTo>
                <a:lnTo>
                  <a:pt x="333" y="850"/>
                </a:lnTo>
                <a:lnTo>
                  <a:pt x="333" y="848"/>
                </a:lnTo>
                <a:lnTo>
                  <a:pt x="333" y="843"/>
                </a:lnTo>
                <a:lnTo>
                  <a:pt x="333" y="830"/>
                </a:lnTo>
                <a:lnTo>
                  <a:pt x="333" y="822"/>
                </a:lnTo>
                <a:lnTo>
                  <a:pt x="333" y="811"/>
                </a:lnTo>
                <a:lnTo>
                  <a:pt x="333" y="810"/>
                </a:lnTo>
                <a:lnTo>
                  <a:pt x="333" y="806"/>
                </a:lnTo>
                <a:lnTo>
                  <a:pt x="333" y="802"/>
                </a:lnTo>
                <a:lnTo>
                  <a:pt x="333" y="797"/>
                </a:lnTo>
                <a:lnTo>
                  <a:pt x="331" y="797"/>
                </a:lnTo>
                <a:lnTo>
                  <a:pt x="330" y="797"/>
                </a:lnTo>
                <a:lnTo>
                  <a:pt x="328" y="797"/>
                </a:lnTo>
                <a:lnTo>
                  <a:pt x="327" y="797"/>
                </a:lnTo>
                <a:lnTo>
                  <a:pt x="325" y="797"/>
                </a:lnTo>
                <a:lnTo>
                  <a:pt x="323" y="797"/>
                </a:lnTo>
                <a:lnTo>
                  <a:pt x="322" y="797"/>
                </a:lnTo>
                <a:lnTo>
                  <a:pt x="320" y="797"/>
                </a:lnTo>
                <a:lnTo>
                  <a:pt x="319" y="797"/>
                </a:lnTo>
                <a:lnTo>
                  <a:pt x="317" y="797"/>
                </a:lnTo>
                <a:lnTo>
                  <a:pt x="315" y="797"/>
                </a:lnTo>
                <a:lnTo>
                  <a:pt x="314" y="797"/>
                </a:lnTo>
                <a:lnTo>
                  <a:pt x="312" y="797"/>
                </a:lnTo>
                <a:lnTo>
                  <a:pt x="311" y="797"/>
                </a:lnTo>
                <a:lnTo>
                  <a:pt x="309" y="797"/>
                </a:lnTo>
                <a:lnTo>
                  <a:pt x="307" y="797"/>
                </a:lnTo>
                <a:lnTo>
                  <a:pt x="306" y="797"/>
                </a:lnTo>
                <a:lnTo>
                  <a:pt x="304" y="797"/>
                </a:lnTo>
                <a:lnTo>
                  <a:pt x="303" y="797"/>
                </a:lnTo>
                <a:lnTo>
                  <a:pt x="301" y="797"/>
                </a:lnTo>
                <a:lnTo>
                  <a:pt x="299" y="797"/>
                </a:lnTo>
                <a:lnTo>
                  <a:pt x="298" y="797"/>
                </a:lnTo>
                <a:lnTo>
                  <a:pt x="296" y="797"/>
                </a:lnTo>
                <a:lnTo>
                  <a:pt x="295" y="797"/>
                </a:lnTo>
                <a:lnTo>
                  <a:pt x="293" y="797"/>
                </a:lnTo>
                <a:lnTo>
                  <a:pt x="291" y="797"/>
                </a:lnTo>
                <a:lnTo>
                  <a:pt x="290" y="797"/>
                </a:lnTo>
                <a:lnTo>
                  <a:pt x="288" y="797"/>
                </a:lnTo>
                <a:lnTo>
                  <a:pt x="287" y="797"/>
                </a:lnTo>
                <a:lnTo>
                  <a:pt x="285" y="797"/>
                </a:lnTo>
                <a:lnTo>
                  <a:pt x="283" y="797"/>
                </a:lnTo>
                <a:lnTo>
                  <a:pt x="282" y="797"/>
                </a:lnTo>
                <a:lnTo>
                  <a:pt x="280" y="797"/>
                </a:lnTo>
                <a:lnTo>
                  <a:pt x="279" y="797"/>
                </a:lnTo>
                <a:lnTo>
                  <a:pt x="277" y="797"/>
                </a:lnTo>
                <a:lnTo>
                  <a:pt x="275" y="797"/>
                </a:lnTo>
                <a:lnTo>
                  <a:pt x="274" y="797"/>
                </a:lnTo>
                <a:lnTo>
                  <a:pt x="272" y="797"/>
                </a:lnTo>
                <a:lnTo>
                  <a:pt x="271" y="797"/>
                </a:lnTo>
                <a:lnTo>
                  <a:pt x="269" y="797"/>
                </a:lnTo>
                <a:lnTo>
                  <a:pt x="267" y="797"/>
                </a:lnTo>
                <a:lnTo>
                  <a:pt x="266" y="797"/>
                </a:lnTo>
                <a:lnTo>
                  <a:pt x="264" y="797"/>
                </a:lnTo>
                <a:lnTo>
                  <a:pt x="263" y="797"/>
                </a:lnTo>
                <a:lnTo>
                  <a:pt x="261" y="797"/>
                </a:lnTo>
                <a:lnTo>
                  <a:pt x="259" y="797"/>
                </a:lnTo>
                <a:lnTo>
                  <a:pt x="258" y="797"/>
                </a:lnTo>
                <a:lnTo>
                  <a:pt x="256" y="797"/>
                </a:lnTo>
                <a:lnTo>
                  <a:pt x="255" y="797"/>
                </a:lnTo>
                <a:lnTo>
                  <a:pt x="255" y="770"/>
                </a:lnTo>
                <a:lnTo>
                  <a:pt x="253" y="770"/>
                </a:lnTo>
                <a:lnTo>
                  <a:pt x="251" y="770"/>
                </a:lnTo>
                <a:lnTo>
                  <a:pt x="250" y="770"/>
                </a:lnTo>
                <a:lnTo>
                  <a:pt x="248" y="770"/>
                </a:lnTo>
                <a:lnTo>
                  <a:pt x="248" y="731"/>
                </a:lnTo>
                <a:lnTo>
                  <a:pt x="247" y="731"/>
                </a:lnTo>
                <a:lnTo>
                  <a:pt x="239" y="730"/>
                </a:lnTo>
                <a:lnTo>
                  <a:pt x="224" y="731"/>
                </a:lnTo>
                <a:lnTo>
                  <a:pt x="223" y="731"/>
                </a:lnTo>
                <a:lnTo>
                  <a:pt x="210" y="731"/>
                </a:lnTo>
                <a:lnTo>
                  <a:pt x="179" y="731"/>
                </a:lnTo>
                <a:lnTo>
                  <a:pt x="170" y="731"/>
                </a:lnTo>
                <a:lnTo>
                  <a:pt x="155" y="731"/>
                </a:lnTo>
                <a:lnTo>
                  <a:pt x="154" y="731"/>
                </a:lnTo>
                <a:lnTo>
                  <a:pt x="152" y="731"/>
                </a:lnTo>
                <a:lnTo>
                  <a:pt x="151" y="731"/>
                </a:lnTo>
                <a:lnTo>
                  <a:pt x="149" y="731"/>
                </a:lnTo>
                <a:lnTo>
                  <a:pt x="147" y="731"/>
                </a:lnTo>
                <a:lnTo>
                  <a:pt x="146" y="731"/>
                </a:lnTo>
                <a:lnTo>
                  <a:pt x="144" y="731"/>
                </a:lnTo>
                <a:lnTo>
                  <a:pt x="143" y="731"/>
                </a:lnTo>
                <a:lnTo>
                  <a:pt x="141" y="731"/>
                </a:lnTo>
                <a:lnTo>
                  <a:pt x="139" y="731"/>
                </a:lnTo>
                <a:lnTo>
                  <a:pt x="138" y="731"/>
                </a:lnTo>
                <a:lnTo>
                  <a:pt x="136" y="731"/>
                </a:lnTo>
                <a:lnTo>
                  <a:pt x="135" y="731"/>
                </a:lnTo>
                <a:lnTo>
                  <a:pt x="133" y="731"/>
                </a:lnTo>
                <a:lnTo>
                  <a:pt x="131" y="731"/>
                </a:lnTo>
                <a:lnTo>
                  <a:pt x="130" y="731"/>
                </a:lnTo>
                <a:lnTo>
                  <a:pt x="128" y="731"/>
                </a:lnTo>
                <a:lnTo>
                  <a:pt x="127" y="731"/>
                </a:lnTo>
                <a:lnTo>
                  <a:pt x="125" y="731"/>
                </a:lnTo>
                <a:lnTo>
                  <a:pt x="123" y="731"/>
                </a:lnTo>
                <a:lnTo>
                  <a:pt x="122" y="731"/>
                </a:lnTo>
                <a:lnTo>
                  <a:pt x="120" y="731"/>
                </a:lnTo>
                <a:lnTo>
                  <a:pt x="119" y="731"/>
                </a:lnTo>
                <a:lnTo>
                  <a:pt x="117" y="731"/>
                </a:lnTo>
                <a:lnTo>
                  <a:pt x="109" y="731"/>
                </a:lnTo>
                <a:lnTo>
                  <a:pt x="90" y="731"/>
                </a:lnTo>
                <a:lnTo>
                  <a:pt x="90" y="717"/>
                </a:lnTo>
                <a:lnTo>
                  <a:pt x="90" y="691"/>
                </a:lnTo>
                <a:lnTo>
                  <a:pt x="90" y="666"/>
                </a:lnTo>
                <a:lnTo>
                  <a:pt x="90" y="653"/>
                </a:lnTo>
                <a:lnTo>
                  <a:pt x="90" y="632"/>
                </a:lnTo>
                <a:lnTo>
                  <a:pt x="90" y="622"/>
                </a:lnTo>
                <a:lnTo>
                  <a:pt x="90" y="618"/>
                </a:lnTo>
                <a:lnTo>
                  <a:pt x="90" y="611"/>
                </a:lnTo>
                <a:lnTo>
                  <a:pt x="90" y="573"/>
                </a:lnTo>
                <a:lnTo>
                  <a:pt x="90" y="568"/>
                </a:lnTo>
                <a:lnTo>
                  <a:pt x="90" y="539"/>
                </a:lnTo>
                <a:lnTo>
                  <a:pt x="90" y="536"/>
                </a:lnTo>
                <a:lnTo>
                  <a:pt x="90" y="533"/>
                </a:lnTo>
                <a:lnTo>
                  <a:pt x="90" y="520"/>
                </a:lnTo>
                <a:lnTo>
                  <a:pt x="90" y="504"/>
                </a:lnTo>
                <a:lnTo>
                  <a:pt x="90" y="486"/>
                </a:lnTo>
                <a:lnTo>
                  <a:pt x="90" y="472"/>
                </a:lnTo>
                <a:lnTo>
                  <a:pt x="90" y="467"/>
                </a:lnTo>
                <a:lnTo>
                  <a:pt x="90" y="458"/>
                </a:lnTo>
                <a:lnTo>
                  <a:pt x="90" y="453"/>
                </a:lnTo>
                <a:lnTo>
                  <a:pt x="87" y="453"/>
                </a:lnTo>
                <a:lnTo>
                  <a:pt x="83" y="453"/>
                </a:lnTo>
                <a:lnTo>
                  <a:pt x="82" y="453"/>
                </a:lnTo>
                <a:lnTo>
                  <a:pt x="82" y="442"/>
                </a:lnTo>
                <a:lnTo>
                  <a:pt x="82" y="426"/>
                </a:lnTo>
                <a:lnTo>
                  <a:pt x="82" y="413"/>
                </a:lnTo>
                <a:lnTo>
                  <a:pt x="82" y="410"/>
                </a:lnTo>
                <a:lnTo>
                  <a:pt x="82" y="406"/>
                </a:lnTo>
                <a:lnTo>
                  <a:pt x="82" y="405"/>
                </a:lnTo>
                <a:lnTo>
                  <a:pt x="82" y="379"/>
                </a:lnTo>
                <a:lnTo>
                  <a:pt x="82" y="374"/>
                </a:lnTo>
                <a:lnTo>
                  <a:pt x="72" y="374"/>
                </a:lnTo>
                <a:lnTo>
                  <a:pt x="53" y="374"/>
                </a:lnTo>
                <a:lnTo>
                  <a:pt x="42" y="374"/>
                </a:lnTo>
                <a:lnTo>
                  <a:pt x="42" y="360"/>
                </a:lnTo>
                <a:lnTo>
                  <a:pt x="42" y="347"/>
                </a:lnTo>
                <a:lnTo>
                  <a:pt x="42" y="334"/>
                </a:lnTo>
                <a:lnTo>
                  <a:pt x="42" y="331"/>
                </a:lnTo>
                <a:lnTo>
                  <a:pt x="42" y="320"/>
                </a:lnTo>
                <a:lnTo>
                  <a:pt x="42" y="318"/>
                </a:lnTo>
                <a:lnTo>
                  <a:pt x="42" y="314"/>
                </a:lnTo>
                <a:lnTo>
                  <a:pt x="42" y="306"/>
                </a:lnTo>
                <a:lnTo>
                  <a:pt x="42" y="293"/>
                </a:lnTo>
                <a:lnTo>
                  <a:pt x="29" y="293"/>
                </a:lnTo>
                <a:lnTo>
                  <a:pt x="16" y="293"/>
                </a:lnTo>
                <a:lnTo>
                  <a:pt x="16" y="294"/>
                </a:lnTo>
                <a:lnTo>
                  <a:pt x="3" y="293"/>
                </a:lnTo>
                <a:lnTo>
                  <a:pt x="2" y="293"/>
                </a:lnTo>
                <a:lnTo>
                  <a:pt x="2" y="267"/>
                </a:lnTo>
                <a:lnTo>
                  <a:pt x="2" y="240"/>
                </a:lnTo>
                <a:lnTo>
                  <a:pt x="2" y="214"/>
                </a:lnTo>
                <a:lnTo>
                  <a:pt x="2" y="200"/>
                </a:lnTo>
                <a:lnTo>
                  <a:pt x="2" y="195"/>
                </a:lnTo>
                <a:lnTo>
                  <a:pt x="3" y="186"/>
                </a:lnTo>
                <a:lnTo>
                  <a:pt x="2" y="181"/>
                </a:lnTo>
                <a:lnTo>
                  <a:pt x="2" y="174"/>
                </a:lnTo>
                <a:lnTo>
                  <a:pt x="2" y="134"/>
                </a:lnTo>
                <a:lnTo>
                  <a:pt x="0" y="134"/>
                </a:lnTo>
                <a:lnTo>
                  <a:pt x="0" y="107"/>
                </a:lnTo>
                <a:lnTo>
                  <a:pt x="0" y="80"/>
                </a:lnTo>
                <a:lnTo>
                  <a:pt x="0" y="5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45" y="2"/>
                </a:lnTo>
                <a:lnTo>
                  <a:pt x="59" y="2"/>
                </a:lnTo>
                <a:lnTo>
                  <a:pt x="61" y="2"/>
                </a:lnTo>
                <a:lnTo>
                  <a:pt x="71" y="2"/>
                </a:lnTo>
                <a:lnTo>
                  <a:pt x="77" y="2"/>
                </a:lnTo>
                <a:lnTo>
                  <a:pt x="80" y="2"/>
                </a:lnTo>
                <a:lnTo>
                  <a:pt x="85" y="2"/>
                </a:lnTo>
                <a:lnTo>
                  <a:pt x="91" y="2"/>
                </a:lnTo>
                <a:lnTo>
                  <a:pt x="99" y="2"/>
                </a:lnTo>
                <a:lnTo>
                  <a:pt x="106" y="2"/>
                </a:lnTo>
                <a:lnTo>
                  <a:pt x="120" y="0"/>
                </a:lnTo>
                <a:lnTo>
                  <a:pt x="144" y="0"/>
                </a:lnTo>
                <a:lnTo>
                  <a:pt x="149" y="0"/>
                </a:lnTo>
                <a:lnTo>
                  <a:pt x="157" y="0"/>
                </a:lnTo>
                <a:lnTo>
                  <a:pt x="176" y="0"/>
                </a:lnTo>
                <a:lnTo>
                  <a:pt x="178" y="0"/>
                </a:lnTo>
                <a:lnTo>
                  <a:pt x="178" y="2"/>
                </a:lnTo>
                <a:lnTo>
                  <a:pt x="178" y="3"/>
                </a:lnTo>
                <a:lnTo>
                  <a:pt x="178" y="5"/>
                </a:lnTo>
                <a:lnTo>
                  <a:pt x="178" y="8"/>
                </a:lnTo>
                <a:lnTo>
                  <a:pt x="178" y="10"/>
                </a:lnTo>
                <a:lnTo>
                  <a:pt x="178" y="11"/>
                </a:lnTo>
                <a:lnTo>
                  <a:pt x="179" y="13"/>
                </a:lnTo>
                <a:lnTo>
                  <a:pt x="179" y="14"/>
                </a:lnTo>
                <a:lnTo>
                  <a:pt x="179" y="16"/>
                </a:lnTo>
                <a:lnTo>
                  <a:pt x="179" y="18"/>
                </a:lnTo>
                <a:lnTo>
                  <a:pt x="179" y="19"/>
                </a:lnTo>
                <a:lnTo>
                  <a:pt x="179" y="21"/>
                </a:lnTo>
                <a:lnTo>
                  <a:pt x="179" y="22"/>
                </a:lnTo>
                <a:lnTo>
                  <a:pt x="179" y="24"/>
                </a:lnTo>
                <a:lnTo>
                  <a:pt x="181" y="27"/>
                </a:lnTo>
                <a:lnTo>
                  <a:pt x="183" y="27"/>
                </a:lnTo>
                <a:lnTo>
                  <a:pt x="183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2"/>
                </a:lnTo>
                <a:lnTo>
                  <a:pt x="181" y="35"/>
                </a:lnTo>
                <a:lnTo>
                  <a:pt x="183" y="37"/>
                </a:lnTo>
                <a:lnTo>
                  <a:pt x="186" y="38"/>
                </a:lnTo>
                <a:lnTo>
                  <a:pt x="186" y="40"/>
                </a:lnTo>
                <a:lnTo>
                  <a:pt x="186" y="42"/>
                </a:lnTo>
                <a:lnTo>
                  <a:pt x="186" y="43"/>
                </a:lnTo>
                <a:lnTo>
                  <a:pt x="184" y="43"/>
                </a:lnTo>
                <a:lnTo>
                  <a:pt x="184" y="45"/>
                </a:lnTo>
                <a:lnTo>
                  <a:pt x="186" y="46"/>
                </a:lnTo>
                <a:lnTo>
                  <a:pt x="184" y="48"/>
                </a:lnTo>
                <a:lnTo>
                  <a:pt x="181" y="46"/>
                </a:lnTo>
                <a:lnTo>
                  <a:pt x="179" y="48"/>
                </a:lnTo>
                <a:lnTo>
                  <a:pt x="181" y="50"/>
                </a:lnTo>
                <a:lnTo>
                  <a:pt x="181" y="51"/>
                </a:lnTo>
                <a:lnTo>
                  <a:pt x="181" y="53"/>
                </a:lnTo>
                <a:lnTo>
                  <a:pt x="183" y="54"/>
                </a:lnTo>
                <a:lnTo>
                  <a:pt x="184" y="54"/>
                </a:lnTo>
                <a:lnTo>
                  <a:pt x="184" y="56"/>
                </a:lnTo>
                <a:lnTo>
                  <a:pt x="184" y="58"/>
                </a:lnTo>
                <a:lnTo>
                  <a:pt x="184" y="59"/>
                </a:lnTo>
                <a:lnTo>
                  <a:pt x="186" y="61"/>
                </a:lnTo>
                <a:lnTo>
                  <a:pt x="187" y="62"/>
                </a:lnTo>
                <a:lnTo>
                  <a:pt x="187" y="64"/>
                </a:lnTo>
                <a:lnTo>
                  <a:pt x="187" y="66"/>
                </a:lnTo>
                <a:lnTo>
                  <a:pt x="186" y="67"/>
                </a:lnTo>
                <a:lnTo>
                  <a:pt x="186" y="69"/>
                </a:lnTo>
                <a:lnTo>
                  <a:pt x="186" y="70"/>
                </a:lnTo>
                <a:lnTo>
                  <a:pt x="186" y="72"/>
                </a:lnTo>
                <a:lnTo>
                  <a:pt x="186" y="74"/>
                </a:lnTo>
                <a:lnTo>
                  <a:pt x="186" y="75"/>
                </a:lnTo>
                <a:lnTo>
                  <a:pt x="184" y="75"/>
                </a:lnTo>
                <a:lnTo>
                  <a:pt x="183" y="75"/>
                </a:lnTo>
                <a:lnTo>
                  <a:pt x="183" y="77"/>
                </a:lnTo>
                <a:lnTo>
                  <a:pt x="183" y="78"/>
                </a:lnTo>
                <a:lnTo>
                  <a:pt x="181" y="78"/>
                </a:lnTo>
                <a:lnTo>
                  <a:pt x="179" y="80"/>
                </a:lnTo>
                <a:lnTo>
                  <a:pt x="179" y="82"/>
                </a:lnTo>
                <a:lnTo>
                  <a:pt x="179" y="85"/>
                </a:lnTo>
                <a:lnTo>
                  <a:pt x="179" y="86"/>
                </a:lnTo>
                <a:lnTo>
                  <a:pt x="181" y="88"/>
                </a:lnTo>
                <a:lnTo>
                  <a:pt x="181" y="86"/>
                </a:lnTo>
                <a:lnTo>
                  <a:pt x="183" y="88"/>
                </a:lnTo>
                <a:lnTo>
                  <a:pt x="183" y="90"/>
                </a:lnTo>
                <a:lnTo>
                  <a:pt x="183" y="91"/>
                </a:lnTo>
                <a:lnTo>
                  <a:pt x="183" y="93"/>
                </a:lnTo>
                <a:lnTo>
                  <a:pt x="184" y="94"/>
                </a:lnTo>
                <a:lnTo>
                  <a:pt x="184" y="96"/>
                </a:lnTo>
                <a:lnTo>
                  <a:pt x="184" y="98"/>
                </a:lnTo>
                <a:lnTo>
                  <a:pt x="184" y="99"/>
                </a:lnTo>
                <a:lnTo>
                  <a:pt x="186" y="99"/>
                </a:lnTo>
                <a:lnTo>
                  <a:pt x="187" y="99"/>
                </a:lnTo>
                <a:lnTo>
                  <a:pt x="189" y="99"/>
                </a:lnTo>
                <a:lnTo>
                  <a:pt x="187" y="101"/>
                </a:lnTo>
                <a:lnTo>
                  <a:pt x="189" y="101"/>
                </a:lnTo>
                <a:lnTo>
                  <a:pt x="189" y="102"/>
                </a:lnTo>
                <a:lnTo>
                  <a:pt x="189" y="104"/>
                </a:lnTo>
                <a:lnTo>
                  <a:pt x="189" y="106"/>
                </a:lnTo>
                <a:lnTo>
                  <a:pt x="189" y="107"/>
                </a:lnTo>
                <a:lnTo>
                  <a:pt x="191" y="109"/>
                </a:lnTo>
                <a:lnTo>
                  <a:pt x="191" y="110"/>
                </a:lnTo>
                <a:lnTo>
                  <a:pt x="191" y="114"/>
                </a:lnTo>
                <a:lnTo>
                  <a:pt x="191" y="117"/>
                </a:lnTo>
                <a:lnTo>
                  <a:pt x="192" y="117"/>
                </a:lnTo>
                <a:lnTo>
                  <a:pt x="192" y="118"/>
                </a:lnTo>
                <a:lnTo>
                  <a:pt x="192" y="117"/>
                </a:lnTo>
                <a:lnTo>
                  <a:pt x="192" y="115"/>
                </a:lnTo>
                <a:lnTo>
                  <a:pt x="192" y="114"/>
                </a:lnTo>
                <a:lnTo>
                  <a:pt x="192" y="112"/>
                </a:lnTo>
                <a:lnTo>
                  <a:pt x="194" y="110"/>
                </a:lnTo>
                <a:lnTo>
                  <a:pt x="194" y="112"/>
                </a:lnTo>
                <a:lnTo>
                  <a:pt x="195" y="115"/>
                </a:lnTo>
                <a:lnTo>
                  <a:pt x="195" y="117"/>
                </a:lnTo>
                <a:lnTo>
                  <a:pt x="195" y="120"/>
                </a:lnTo>
                <a:lnTo>
                  <a:pt x="195" y="122"/>
                </a:lnTo>
                <a:lnTo>
                  <a:pt x="199" y="128"/>
                </a:lnTo>
                <a:lnTo>
                  <a:pt x="199" y="130"/>
                </a:lnTo>
                <a:lnTo>
                  <a:pt x="199" y="133"/>
                </a:lnTo>
                <a:lnTo>
                  <a:pt x="200" y="134"/>
                </a:lnTo>
                <a:lnTo>
                  <a:pt x="200" y="136"/>
                </a:lnTo>
                <a:lnTo>
                  <a:pt x="202" y="136"/>
                </a:lnTo>
                <a:lnTo>
                  <a:pt x="200" y="138"/>
                </a:lnTo>
                <a:lnTo>
                  <a:pt x="200" y="139"/>
                </a:lnTo>
                <a:lnTo>
                  <a:pt x="200" y="141"/>
                </a:lnTo>
                <a:lnTo>
                  <a:pt x="200" y="142"/>
                </a:lnTo>
                <a:lnTo>
                  <a:pt x="200" y="144"/>
                </a:lnTo>
                <a:lnTo>
                  <a:pt x="200" y="146"/>
                </a:lnTo>
                <a:lnTo>
                  <a:pt x="200" y="147"/>
                </a:lnTo>
                <a:lnTo>
                  <a:pt x="202" y="149"/>
                </a:lnTo>
                <a:lnTo>
                  <a:pt x="202" y="150"/>
                </a:lnTo>
                <a:lnTo>
                  <a:pt x="203" y="152"/>
                </a:lnTo>
                <a:lnTo>
                  <a:pt x="205" y="152"/>
                </a:lnTo>
                <a:lnTo>
                  <a:pt x="205" y="154"/>
                </a:lnTo>
                <a:lnTo>
                  <a:pt x="203" y="154"/>
                </a:lnTo>
                <a:lnTo>
                  <a:pt x="203" y="155"/>
                </a:lnTo>
                <a:lnTo>
                  <a:pt x="203" y="157"/>
                </a:lnTo>
                <a:lnTo>
                  <a:pt x="205" y="157"/>
                </a:lnTo>
                <a:lnTo>
                  <a:pt x="205" y="158"/>
                </a:lnTo>
                <a:lnTo>
                  <a:pt x="205" y="160"/>
                </a:lnTo>
                <a:lnTo>
                  <a:pt x="205" y="162"/>
                </a:lnTo>
                <a:lnTo>
                  <a:pt x="207" y="162"/>
                </a:lnTo>
                <a:lnTo>
                  <a:pt x="207" y="165"/>
                </a:lnTo>
                <a:lnTo>
                  <a:pt x="208" y="166"/>
                </a:lnTo>
                <a:lnTo>
                  <a:pt x="208" y="168"/>
                </a:lnTo>
                <a:lnTo>
                  <a:pt x="208" y="170"/>
                </a:lnTo>
                <a:lnTo>
                  <a:pt x="208" y="171"/>
                </a:lnTo>
                <a:lnTo>
                  <a:pt x="210" y="171"/>
                </a:lnTo>
                <a:lnTo>
                  <a:pt x="210" y="170"/>
                </a:lnTo>
                <a:lnTo>
                  <a:pt x="210" y="168"/>
                </a:lnTo>
                <a:lnTo>
                  <a:pt x="210" y="170"/>
                </a:lnTo>
                <a:lnTo>
                  <a:pt x="210" y="171"/>
                </a:lnTo>
                <a:lnTo>
                  <a:pt x="211" y="171"/>
                </a:lnTo>
                <a:lnTo>
                  <a:pt x="211" y="173"/>
                </a:lnTo>
                <a:lnTo>
                  <a:pt x="211" y="174"/>
                </a:lnTo>
                <a:lnTo>
                  <a:pt x="213" y="174"/>
                </a:lnTo>
                <a:lnTo>
                  <a:pt x="213" y="173"/>
                </a:lnTo>
                <a:lnTo>
                  <a:pt x="213" y="174"/>
                </a:lnTo>
                <a:lnTo>
                  <a:pt x="215" y="174"/>
                </a:lnTo>
                <a:lnTo>
                  <a:pt x="215" y="173"/>
                </a:lnTo>
                <a:lnTo>
                  <a:pt x="215" y="171"/>
                </a:lnTo>
                <a:lnTo>
                  <a:pt x="216" y="170"/>
                </a:lnTo>
                <a:lnTo>
                  <a:pt x="216" y="171"/>
                </a:lnTo>
                <a:lnTo>
                  <a:pt x="216" y="174"/>
                </a:lnTo>
                <a:lnTo>
                  <a:pt x="216" y="171"/>
                </a:lnTo>
                <a:lnTo>
                  <a:pt x="218" y="171"/>
                </a:lnTo>
                <a:lnTo>
                  <a:pt x="218" y="170"/>
                </a:lnTo>
                <a:lnTo>
                  <a:pt x="218" y="168"/>
                </a:lnTo>
                <a:lnTo>
                  <a:pt x="219" y="168"/>
                </a:lnTo>
                <a:lnTo>
                  <a:pt x="219" y="170"/>
                </a:lnTo>
                <a:lnTo>
                  <a:pt x="219" y="168"/>
                </a:lnTo>
                <a:lnTo>
                  <a:pt x="219" y="166"/>
                </a:lnTo>
                <a:lnTo>
                  <a:pt x="219" y="165"/>
                </a:lnTo>
                <a:lnTo>
                  <a:pt x="221" y="165"/>
                </a:lnTo>
                <a:lnTo>
                  <a:pt x="219" y="163"/>
                </a:lnTo>
                <a:lnTo>
                  <a:pt x="221" y="162"/>
                </a:lnTo>
                <a:lnTo>
                  <a:pt x="219" y="160"/>
                </a:lnTo>
                <a:lnTo>
                  <a:pt x="218" y="160"/>
                </a:lnTo>
                <a:lnTo>
                  <a:pt x="218" y="162"/>
                </a:lnTo>
                <a:lnTo>
                  <a:pt x="218" y="160"/>
                </a:lnTo>
                <a:lnTo>
                  <a:pt x="216" y="158"/>
                </a:lnTo>
                <a:lnTo>
                  <a:pt x="218" y="157"/>
                </a:lnTo>
                <a:lnTo>
                  <a:pt x="219" y="157"/>
                </a:lnTo>
                <a:lnTo>
                  <a:pt x="223" y="157"/>
                </a:lnTo>
                <a:lnTo>
                  <a:pt x="224" y="157"/>
                </a:lnTo>
                <a:lnTo>
                  <a:pt x="224" y="155"/>
                </a:lnTo>
                <a:lnTo>
                  <a:pt x="224" y="154"/>
                </a:lnTo>
                <a:lnTo>
                  <a:pt x="224" y="152"/>
                </a:lnTo>
                <a:lnTo>
                  <a:pt x="223" y="150"/>
                </a:lnTo>
                <a:lnTo>
                  <a:pt x="221" y="150"/>
                </a:lnTo>
                <a:lnTo>
                  <a:pt x="219" y="149"/>
                </a:lnTo>
                <a:lnTo>
                  <a:pt x="218" y="147"/>
                </a:lnTo>
                <a:lnTo>
                  <a:pt x="218" y="146"/>
                </a:lnTo>
                <a:lnTo>
                  <a:pt x="218" y="144"/>
                </a:lnTo>
                <a:lnTo>
                  <a:pt x="216" y="142"/>
                </a:lnTo>
                <a:lnTo>
                  <a:pt x="218" y="142"/>
                </a:lnTo>
                <a:lnTo>
                  <a:pt x="219" y="141"/>
                </a:lnTo>
                <a:lnTo>
                  <a:pt x="219" y="139"/>
                </a:lnTo>
                <a:lnTo>
                  <a:pt x="221" y="139"/>
                </a:lnTo>
                <a:lnTo>
                  <a:pt x="219" y="138"/>
                </a:lnTo>
                <a:lnTo>
                  <a:pt x="219" y="136"/>
                </a:lnTo>
                <a:lnTo>
                  <a:pt x="221" y="134"/>
                </a:lnTo>
                <a:lnTo>
                  <a:pt x="221" y="133"/>
                </a:lnTo>
                <a:lnTo>
                  <a:pt x="223" y="133"/>
                </a:lnTo>
                <a:lnTo>
                  <a:pt x="223" y="134"/>
                </a:lnTo>
                <a:lnTo>
                  <a:pt x="224" y="136"/>
                </a:lnTo>
                <a:lnTo>
                  <a:pt x="224" y="138"/>
                </a:lnTo>
                <a:lnTo>
                  <a:pt x="224" y="139"/>
                </a:lnTo>
                <a:lnTo>
                  <a:pt x="226" y="139"/>
                </a:lnTo>
                <a:lnTo>
                  <a:pt x="226" y="141"/>
                </a:lnTo>
                <a:lnTo>
                  <a:pt x="226" y="142"/>
                </a:lnTo>
                <a:lnTo>
                  <a:pt x="226" y="147"/>
                </a:lnTo>
                <a:lnTo>
                  <a:pt x="226" y="149"/>
                </a:lnTo>
                <a:lnTo>
                  <a:pt x="226" y="152"/>
                </a:lnTo>
                <a:lnTo>
                  <a:pt x="226" y="154"/>
                </a:lnTo>
                <a:lnTo>
                  <a:pt x="226" y="155"/>
                </a:lnTo>
                <a:lnTo>
                  <a:pt x="226" y="158"/>
                </a:lnTo>
                <a:lnTo>
                  <a:pt x="227" y="160"/>
                </a:lnTo>
                <a:lnTo>
                  <a:pt x="229" y="160"/>
                </a:lnTo>
                <a:lnTo>
                  <a:pt x="227" y="160"/>
                </a:lnTo>
                <a:lnTo>
                  <a:pt x="227" y="162"/>
                </a:lnTo>
                <a:lnTo>
                  <a:pt x="229" y="162"/>
                </a:lnTo>
                <a:lnTo>
                  <a:pt x="231" y="162"/>
                </a:lnTo>
                <a:lnTo>
                  <a:pt x="231" y="163"/>
                </a:lnTo>
                <a:lnTo>
                  <a:pt x="229" y="163"/>
                </a:lnTo>
                <a:lnTo>
                  <a:pt x="231" y="165"/>
                </a:lnTo>
                <a:lnTo>
                  <a:pt x="231" y="166"/>
                </a:lnTo>
                <a:lnTo>
                  <a:pt x="231" y="168"/>
                </a:lnTo>
                <a:lnTo>
                  <a:pt x="231" y="170"/>
                </a:lnTo>
                <a:lnTo>
                  <a:pt x="231" y="171"/>
                </a:lnTo>
                <a:lnTo>
                  <a:pt x="232" y="173"/>
                </a:lnTo>
                <a:lnTo>
                  <a:pt x="232" y="174"/>
                </a:lnTo>
                <a:lnTo>
                  <a:pt x="234" y="174"/>
                </a:lnTo>
                <a:lnTo>
                  <a:pt x="234" y="176"/>
                </a:lnTo>
                <a:lnTo>
                  <a:pt x="235" y="176"/>
                </a:lnTo>
                <a:lnTo>
                  <a:pt x="235" y="178"/>
                </a:lnTo>
                <a:lnTo>
                  <a:pt x="234" y="178"/>
                </a:lnTo>
                <a:lnTo>
                  <a:pt x="235" y="178"/>
                </a:lnTo>
                <a:lnTo>
                  <a:pt x="237" y="181"/>
                </a:lnTo>
                <a:lnTo>
                  <a:pt x="237" y="182"/>
                </a:lnTo>
                <a:lnTo>
                  <a:pt x="237" y="184"/>
                </a:lnTo>
                <a:lnTo>
                  <a:pt x="239" y="186"/>
                </a:lnTo>
                <a:lnTo>
                  <a:pt x="237" y="186"/>
                </a:lnTo>
                <a:lnTo>
                  <a:pt x="237" y="187"/>
                </a:lnTo>
                <a:lnTo>
                  <a:pt x="239" y="187"/>
                </a:lnTo>
                <a:lnTo>
                  <a:pt x="239" y="189"/>
                </a:lnTo>
                <a:lnTo>
                  <a:pt x="239" y="190"/>
                </a:lnTo>
                <a:lnTo>
                  <a:pt x="240" y="194"/>
                </a:lnTo>
                <a:lnTo>
                  <a:pt x="240" y="195"/>
                </a:lnTo>
                <a:lnTo>
                  <a:pt x="242" y="195"/>
                </a:lnTo>
                <a:lnTo>
                  <a:pt x="242" y="194"/>
                </a:lnTo>
                <a:lnTo>
                  <a:pt x="243" y="194"/>
                </a:lnTo>
                <a:lnTo>
                  <a:pt x="243" y="195"/>
                </a:lnTo>
                <a:lnTo>
                  <a:pt x="243" y="197"/>
                </a:lnTo>
                <a:lnTo>
                  <a:pt x="243" y="198"/>
                </a:lnTo>
                <a:lnTo>
                  <a:pt x="245" y="198"/>
                </a:lnTo>
                <a:lnTo>
                  <a:pt x="245" y="200"/>
                </a:lnTo>
                <a:lnTo>
                  <a:pt x="245" y="202"/>
                </a:lnTo>
                <a:lnTo>
                  <a:pt x="245" y="203"/>
                </a:lnTo>
                <a:lnTo>
                  <a:pt x="247" y="205"/>
                </a:lnTo>
                <a:lnTo>
                  <a:pt x="247" y="206"/>
                </a:lnTo>
                <a:lnTo>
                  <a:pt x="247" y="208"/>
                </a:lnTo>
                <a:lnTo>
                  <a:pt x="248" y="208"/>
                </a:lnTo>
                <a:lnTo>
                  <a:pt x="248" y="210"/>
                </a:lnTo>
                <a:lnTo>
                  <a:pt x="248" y="211"/>
                </a:lnTo>
                <a:lnTo>
                  <a:pt x="248" y="214"/>
                </a:lnTo>
                <a:lnTo>
                  <a:pt x="250" y="214"/>
                </a:lnTo>
                <a:lnTo>
                  <a:pt x="250" y="218"/>
                </a:lnTo>
                <a:lnTo>
                  <a:pt x="250" y="219"/>
                </a:lnTo>
                <a:lnTo>
                  <a:pt x="251" y="221"/>
                </a:lnTo>
                <a:lnTo>
                  <a:pt x="253" y="219"/>
                </a:lnTo>
                <a:lnTo>
                  <a:pt x="255" y="221"/>
                </a:lnTo>
                <a:lnTo>
                  <a:pt x="255" y="222"/>
                </a:lnTo>
                <a:lnTo>
                  <a:pt x="255" y="224"/>
                </a:lnTo>
                <a:lnTo>
                  <a:pt x="255" y="226"/>
                </a:lnTo>
                <a:lnTo>
                  <a:pt x="256" y="226"/>
                </a:lnTo>
                <a:lnTo>
                  <a:pt x="258" y="227"/>
                </a:lnTo>
                <a:lnTo>
                  <a:pt x="258" y="229"/>
                </a:lnTo>
                <a:lnTo>
                  <a:pt x="258" y="230"/>
                </a:lnTo>
                <a:lnTo>
                  <a:pt x="259" y="232"/>
                </a:lnTo>
                <a:lnTo>
                  <a:pt x="259" y="234"/>
                </a:lnTo>
                <a:lnTo>
                  <a:pt x="261" y="232"/>
                </a:lnTo>
                <a:lnTo>
                  <a:pt x="263" y="232"/>
                </a:lnTo>
                <a:lnTo>
                  <a:pt x="264" y="232"/>
                </a:lnTo>
                <a:lnTo>
                  <a:pt x="264" y="230"/>
                </a:lnTo>
                <a:lnTo>
                  <a:pt x="263" y="230"/>
                </a:lnTo>
                <a:lnTo>
                  <a:pt x="263" y="229"/>
                </a:lnTo>
                <a:lnTo>
                  <a:pt x="264" y="229"/>
                </a:lnTo>
                <a:lnTo>
                  <a:pt x="266" y="229"/>
                </a:lnTo>
                <a:lnTo>
                  <a:pt x="267" y="227"/>
                </a:lnTo>
                <a:lnTo>
                  <a:pt x="271" y="227"/>
                </a:lnTo>
                <a:lnTo>
                  <a:pt x="271" y="229"/>
                </a:lnTo>
                <a:lnTo>
                  <a:pt x="271" y="230"/>
                </a:lnTo>
                <a:lnTo>
                  <a:pt x="269" y="230"/>
                </a:lnTo>
                <a:lnTo>
                  <a:pt x="269" y="232"/>
                </a:lnTo>
                <a:lnTo>
                  <a:pt x="269" y="234"/>
                </a:lnTo>
                <a:lnTo>
                  <a:pt x="271" y="235"/>
                </a:lnTo>
                <a:lnTo>
                  <a:pt x="271" y="237"/>
                </a:lnTo>
                <a:lnTo>
                  <a:pt x="272" y="238"/>
                </a:lnTo>
                <a:lnTo>
                  <a:pt x="272" y="240"/>
                </a:lnTo>
                <a:lnTo>
                  <a:pt x="272" y="242"/>
                </a:lnTo>
                <a:lnTo>
                  <a:pt x="274" y="243"/>
                </a:lnTo>
                <a:lnTo>
                  <a:pt x="274" y="245"/>
                </a:lnTo>
                <a:lnTo>
                  <a:pt x="274" y="246"/>
                </a:lnTo>
                <a:lnTo>
                  <a:pt x="274" y="248"/>
                </a:lnTo>
                <a:lnTo>
                  <a:pt x="275" y="250"/>
                </a:lnTo>
                <a:lnTo>
                  <a:pt x="275" y="251"/>
                </a:lnTo>
                <a:lnTo>
                  <a:pt x="277" y="253"/>
                </a:lnTo>
                <a:lnTo>
                  <a:pt x="279" y="253"/>
                </a:lnTo>
                <a:lnTo>
                  <a:pt x="280" y="253"/>
                </a:lnTo>
                <a:lnTo>
                  <a:pt x="282" y="253"/>
                </a:lnTo>
                <a:lnTo>
                  <a:pt x="283" y="251"/>
                </a:lnTo>
                <a:lnTo>
                  <a:pt x="285" y="253"/>
                </a:lnTo>
                <a:lnTo>
                  <a:pt x="285" y="251"/>
                </a:lnTo>
                <a:lnTo>
                  <a:pt x="283" y="250"/>
                </a:lnTo>
                <a:lnTo>
                  <a:pt x="285" y="250"/>
                </a:lnTo>
                <a:lnTo>
                  <a:pt x="287" y="248"/>
                </a:lnTo>
                <a:lnTo>
                  <a:pt x="288" y="248"/>
                </a:lnTo>
                <a:lnTo>
                  <a:pt x="288" y="246"/>
                </a:lnTo>
                <a:lnTo>
                  <a:pt x="288" y="245"/>
                </a:lnTo>
                <a:lnTo>
                  <a:pt x="288" y="243"/>
                </a:lnTo>
                <a:lnTo>
                  <a:pt x="287" y="242"/>
                </a:lnTo>
                <a:lnTo>
                  <a:pt x="287" y="240"/>
                </a:lnTo>
                <a:lnTo>
                  <a:pt x="285" y="238"/>
                </a:lnTo>
                <a:lnTo>
                  <a:pt x="285" y="237"/>
                </a:lnTo>
                <a:lnTo>
                  <a:pt x="283" y="237"/>
                </a:lnTo>
                <a:lnTo>
                  <a:pt x="283" y="235"/>
                </a:lnTo>
                <a:lnTo>
                  <a:pt x="283" y="234"/>
                </a:lnTo>
                <a:lnTo>
                  <a:pt x="283" y="230"/>
                </a:lnTo>
                <a:lnTo>
                  <a:pt x="283" y="229"/>
                </a:lnTo>
                <a:lnTo>
                  <a:pt x="283" y="227"/>
                </a:lnTo>
                <a:lnTo>
                  <a:pt x="282" y="226"/>
                </a:lnTo>
                <a:lnTo>
                  <a:pt x="280" y="218"/>
                </a:lnTo>
                <a:lnTo>
                  <a:pt x="280" y="216"/>
                </a:lnTo>
                <a:lnTo>
                  <a:pt x="280" y="214"/>
                </a:lnTo>
                <a:lnTo>
                  <a:pt x="279" y="214"/>
                </a:lnTo>
                <a:lnTo>
                  <a:pt x="279" y="213"/>
                </a:lnTo>
                <a:lnTo>
                  <a:pt x="279" y="211"/>
                </a:lnTo>
                <a:lnTo>
                  <a:pt x="277" y="211"/>
                </a:lnTo>
                <a:lnTo>
                  <a:pt x="277" y="210"/>
                </a:lnTo>
                <a:lnTo>
                  <a:pt x="275" y="210"/>
                </a:lnTo>
                <a:lnTo>
                  <a:pt x="274" y="211"/>
                </a:lnTo>
                <a:lnTo>
                  <a:pt x="275" y="213"/>
                </a:lnTo>
                <a:lnTo>
                  <a:pt x="274" y="213"/>
                </a:lnTo>
                <a:lnTo>
                  <a:pt x="274" y="211"/>
                </a:lnTo>
                <a:lnTo>
                  <a:pt x="272" y="210"/>
                </a:lnTo>
                <a:lnTo>
                  <a:pt x="271" y="210"/>
                </a:lnTo>
                <a:lnTo>
                  <a:pt x="271" y="208"/>
                </a:lnTo>
                <a:lnTo>
                  <a:pt x="269" y="208"/>
                </a:lnTo>
                <a:lnTo>
                  <a:pt x="269" y="206"/>
                </a:lnTo>
                <a:lnTo>
                  <a:pt x="269" y="205"/>
                </a:lnTo>
                <a:lnTo>
                  <a:pt x="269" y="203"/>
                </a:lnTo>
                <a:lnTo>
                  <a:pt x="271" y="205"/>
                </a:lnTo>
                <a:lnTo>
                  <a:pt x="272" y="205"/>
                </a:lnTo>
                <a:lnTo>
                  <a:pt x="272" y="203"/>
                </a:lnTo>
                <a:lnTo>
                  <a:pt x="272" y="202"/>
                </a:lnTo>
                <a:lnTo>
                  <a:pt x="272" y="200"/>
                </a:lnTo>
                <a:lnTo>
                  <a:pt x="274" y="200"/>
                </a:lnTo>
                <a:lnTo>
                  <a:pt x="274" y="198"/>
                </a:lnTo>
                <a:lnTo>
                  <a:pt x="275" y="200"/>
                </a:lnTo>
                <a:lnTo>
                  <a:pt x="277" y="200"/>
                </a:lnTo>
                <a:lnTo>
                  <a:pt x="277" y="202"/>
                </a:lnTo>
                <a:lnTo>
                  <a:pt x="277" y="203"/>
                </a:lnTo>
                <a:lnTo>
                  <a:pt x="279" y="205"/>
                </a:lnTo>
                <a:lnTo>
                  <a:pt x="280" y="206"/>
                </a:lnTo>
                <a:lnTo>
                  <a:pt x="282" y="206"/>
                </a:lnTo>
                <a:lnTo>
                  <a:pt x="283" y="206"/>
                </a:lnTo>
                <a:lnTo>
                  <a:pt x="285" y="205"/>
                </a:lnTo>
                <a:lnTo>
                  <a:pt x="287" y="205"/>
                </a:lnTo>
                <a:lnTo>
                  <a:pt x="287" y="203"/>
                </a:lnTo>
                <a:lnTo>
                  <a:pt x="288" y="203"/>
                </a:lnTo>
                <a:lnTo>
                  <a:pt x="288" y="202"/>
                </a:lnTo>
                <a:lnTo>
                  <a:pt x="288" y="200"/>
                </a:lnTo>
                <a:lnTo>
                  <a:pt x="291" y="200"/>
                </a:lnTo>
                <a:lnTo>
                  <a:pt x="293" y="200"/>
                </a:lnTo>
                <a:lnTo>
                  <a:pt x="295" y="200"/>
                </a:lnTo>
                <a:lnTo>
                  <a:pt x="295" y="198"/>
                </a:lnTo>
                <a:lnTo>
                  <a:pt x="295" y="200"/>
                </a:lnTo>
                <a:lnTo>
                  <a:pt x="296" y="200"/>
                </a:lnTo>
                <a:lnTo>
                  <a:pt x="296" y="198"/>
                </a:lnTo>
                <a:lnTo>
                  <a:pt x="296" y="197"/>
                </a:lnTo>
                <a:lnTo>
                  <a:pt x="296" y="195"/>
                </a:lnTo>
                <a:lnTo>
                  <a:pt x="298" y="195"/>
                </a:lnTo>
                <a:lnTo>
                  <a:pt x="298" y="194"/>
                </a:lnTo>
                <a:lnTo>
                  <a:pt x="298" y="192"/>
                </a:lnTo>
                <a:lnTo>
                  <a:pt x="298" y="189"/>
                </a:lnTo>
                <a:lnTo>
                  <a:pt x="296" y="189"/>
                </a:lnTo>
                <a:lnTo>
                  <a:pt x="296" y="187"/>
                </a:lnTo>
                <a:lnTo>
                  <a:pt x="295" y="186"/>
                </a:lnTo>
                <a:lnTo>
                  <a:pt x="296" y="186"/>
                </a:lnTo>
                <a:lnTo>
                  <a:pt x="296" y="184"/>
                </a:lnTo>
                <a:lnTo>
                  <a:pt x="298" y="184"/>
                </a:lnTo>
                <a:lnTo>
                  <a:pt x="298" y="182"/>
                </a:lnTo>
                <a:lnTo>
                  <a:pt x="298" y="181"/>
                </a:lnTo>
                <a:lnTo>
                  <a:pt x="299" y="181"/>
                </a:lnTo>
                <a:lnTo>
                  <a:pt x="299" y="179"/>
                </a:lnTo>
                <a:lnTo>
                  <a:pt x="299" y="181"/>
                </a:lnTo>
                <a:lnTo>
                  <a:pt x="301" y="181"/>
                </a:lnTo>
                <a:lnTo>
                  <a:pt x="301" y="179"/>
                </a:lnTo>
                <a:lnTo>
                  <a:pt x="299" y="179"/>
                </a:lnTo>
                <a:lnTo>
                  <a:pt x="301" y="178"/>
                </a:lnTo>
                <a:lnTo>
                  <a:pt x="301" y="179"/>
                </a:lnTo>
                <a:lnTo>
                  <a:pt x="303" y="179"/>
                </a:lnTo>
                <a:lnTo>
                  <a:pt x="303" y="178"/>
                </a:lnTo>
                <a:lnTo>
                  <a:pt x="304" y="176"/>
                </a:lnTo>
                <a:lnTo>
                  <a:pt x="306" y="176"/>
                </a:lnTo>
                <a:lnTo>
                  <a:pt x="306" y="178"/>
                </a:lnTo>
                <a:lnTo>
                  <a:pt x="307" y="176"/>
                </a:lnTo>
                <a:lnTo>
                  <a:pt x="309" y="176"/>
                </a:lnTo>
                <a:lnTo>
                  <a:pt x="309" y="178"/>
                </a:lnTo>
                <a:lnTo>
                  <a:pt x="311" y="178"/>
                </a:lnTo>
                <a:lnTo>
                  <a:pt x="309" y="176"/>
                </a:lnTo>
                <a:lnTo>
                  <a:pt x="311" y="176"/>
                </a:lnTo>
                <a:lnTo>
                  <a:pt x="311" y="178"/>
                </a:lnTo>
                <a:lnTo>
                  <a:pt x="311" y="179"/>
                </a:lnTo>
                <a:lnTo>
                  <a:pt x="311" y="181"/>
                </a:lnTo>
                <a:lnTo>
                  <a:pt x="312" y="181"/>
                </a:lnTo>
                <a:lnTo>
                  <a:pt x="312" y="179"/>
                </a:lnTo>
                <a:lnTo>
                  <a:pt x="314" y="179"/>
                </a:lnTo>
                <a:lnTo>
                  <a:pt x="314" y="178"/>
                </a:lnTo>
                <a:lnTo>
                  <a:pt x="312" y="178"/>
                </a:lnTo>
                <a:lnTo>
                  <a:pt x="312" y="176"/>
                </a:lnTo>
                <a:lnTo>
                  <a:pt x="314" y="176"/>
                </a:lnTo>
                <a:lnTo>
                  <a:pt x="315" y="176"/>
                </a:lnTo>
                <a:lnTo>
                  <a:pt x="317" y="179"/>
                </a:lnTo>
                <a:lnTo>
                  <a:pt x="317" y="178"/>
                </a:lnTo>
                <a:lnTo>
                  <a:pt x="319" y="178"/>
                </a:lnTo>
                <a:lnTo>
                  <a:pt x="320" y="178"/>
                </a:lnTo>
                <a:lnTo>
                  <a:pt x="319" y="178"/>
                </a:lnTo>
                <a:lnTo>
                  <a:pt x="319" y="176"/>
                </a:lnTo>
                <a:lnTo>
                  <a:pt x="319" y="174"/>
                </a:lnTo>
                <a:lnTo>
                  <a:pt x="320" y="174"/>
                </a:lnTo>
                <a:lnTo>
                  <a:pt x="322" y="173"/>
                </a:lnTo>
                <a:lnTo>
                  <a:pt x="323" y="173"/>
                </a:lnTo>
                <a:lnTo>
                  <a:pt x="323" y="171"/>
                </a:lnTo>
                <a:lnTo>
                  <a:pt x="325" y="168"/>
                </a:lnTo>
                <a:lnTo>
                  <a:pt x="327" y="166"/>
                </a:lnTo>
                <a:lnTo>
                  <a:pt x="327" y="165"/>
                </a:lnTo>
                <a:lnTo>
                  <a:pt x="325" y="163"/>
                </a:lnTo>
                <a:lnTo>
                  <a:pt x="325" y="162"/>
                </a:lnTo>
                <a:lnTo>
                  <a:pt x="327" y="162"/>
                </a:lnTo>
                <a:lnTo>
                  <a:pt x="327" y="160"/>
                </a:lnTo>
                <a:lnTo>
                  <a:pt x="327" y="158"/>
                </a:lnTo>
                <a:lnTo>
                  <a:pt x="328" y="158"/>
                </a:lnTo>
                <a:lnTo>
                  <a:pt x="328" y="160"/>
                </a:lnTo>
                <a:lnTo>
                  <a:pt x="330" y="160"/>
                </a:lnTo>
                <a:lnTo>
                  <a:pt x="330" y="162"/>
                </a:lnTo>
                <a:lnTo>
                  <a:pt x="330" y="163"/>
                </a:lnTo>
                <a:lnTo>
                  <a:pt x="330" y="165"/>
                </a:lnTo>
                <a:lnTo>
                  <a:pt x="330" y="166"/>
                </a:lnTo>
                <a:lnTo>
                  <a:pt x="331" y="168"/>
                </a:lnTo>
                <a:lnTo>
                  <a:pt x="331" y="171"/>
                </a:lnTo>
                <a:lnTo>
                  <a:pt x="331" y="173"/>
                </a:lnTo>
                <a:lnTo>
                  <a:pt x="331" y="174"/>
                </a:lnTo>
                <a:lnTo>
                  <a:pt x="333" y="176"/>
                </a:lnTo>
                <a:lnTo>
                  <a:pt x="333" y="179"/>
                </a:lnTo>
                <a:lnTo>
                  <a:pt x="333" y="181"/>
                </a:lnTo>
                <a:lnTo>
                  <a:pt x="335" y="184"/>
                </a:lnTo>
                <a:lnTo>
                  <a:pt x="335" y="186"/>
                </a:lnTo>
                <a:lnTo>
                  <a:pt x="333" y="186"/>
                </a:lnTo>
                <a:lnTo>
                  <a:pt x="331" y="186"/>
                </a:lnTo>
                <a:lnTo>
                  <a:pt x="333" y="186"/>
                </a:lnTo>
                <a:lnTo>
                  <a:pt x="333" y="184"/>
                </a:lnTo>
                <a:lnTo>
                  <a:pt x="333" y="181"/>
                </a:lnTo>
                <a:lnTo>
                  <a:pt x="331" y="179"/>
                </a:lnTo>
                <a:lnTo>
                  <a:pt x="331" y="178"/>
                </a:lnTo>
                <a:lnTo>
                  <a:pt x="331" y="176"/>
                </a:lnTo>
                <a:lnTo>
                  <a:pt x="330" y="176"/>
                </a:lnTo>
                <a:lnTo>
                  <a:pt x="330" y="174"/>
                </a:lnTo>
                <a:lnTo>
                  <a:pt x="330" y="173"/>
                </a:lnTo>
                <a:lnTo>
                  <a:pt x="328" y="174"/>
                </a:lnTo>
                <a:lnTo>
                  <a:pt x="328" y="176"/>
                </a:lnTo>
                <a:lnTo>
                  <a:pt x="330" y="178"/>
                </a:lnTo>
                <a:lnTo>
                  <a:pt x="330" y="179"/>
                </a:lnTo>
                <a:lnTo>
                  <a:pt x="330" y="181"/>
                </a:lnTo>
                <a:lnTo>
                  <a:pt x="330" y="182"/>
                </a:lnTo>
                <a:lnTo>
                  <a:pt x="330" y="184"/>
                </a:lnTo>
                <a:lnTo>
                  <a:pt x="331" y="186"/>
                </a:lnTo>
                <a:lnTo>
                  <a:pt x="331" y="187"/>
                </a:lnTo>
                <a:lnTo>
                  <a:pt x="331" y="189"/>
                </a:lnTo>
                <a:lnTo>
                  <a:pt x="331" y="190"/>
                </a:lnTo>
                <a:lnTo>
                  <a:pt x="331" y="192"/>
                </a:lnTo>
                <a:lnTo>
                  <a:pt x="331" y="194"/>
                </a:lnTo>
                <a:lnTo>
                  <a:pt x="331" y="195"/>
                </a:lnTo>
                <a:lnTo>
                  <a:pt x="331" y="197"/>
                </a:lnTo>
                <a:lnTo>
                  <a:pt x="331" y="198"/>
                </a:lnTo>
                <a:lnTo>
                  <a:pt x="331" y="200"/>
                </a:lnTo>
                <a:lnTo>
                  <a:pt x="333" y="202"/>
                </a:lnTo>
                <a:lnTo>
                  <a:pt x="333" y="200"/>
                </a:lnTo>
                <a:lnTo>
                  <a:pt x="335" y="200"/>
                </a:lnTo>
                <a:lnTo>
                  <a:pt x="336" y="198"/>
                </a:lnTo>
                <a:lnTo>
                  <a:pt x="335" y="200"/>
                </a:lnTo>
                <a:lnTo>
                  <a:pt x="333" y="202"/>
                </a:lnTo>
                <a:lnTo>
                  <a:pt x="333" y="203"/>
                </a:lnTo>
                <a:lnTo>
                  <a:pt x="331" y="206"/>
                </a:lnTo>
                <a:lnTo>
                  <a:pt x="331" y="208"/>
                </a:lnTo>
                <a:lnTo>
                  <a:pt x="331" y="210"/>
                </a:lnTo>
                <a:lnTo>
                  <a:pt x="331" y="211"/>
                </a:lnTo>
                <a:lnTo>
                  <a:pt x="331" y="213"/>
                </a:lnTo>
                <a:lnTo>
                  <a:pt x="331" y="214"/>
                </a:lnTo>
                <a:lnTo>
                  <a:pt x="331" y="216"/>
                </a:lnTo>
                <a:lnTo>
                  <a:pt x="331" y="218"/>
                </a:lnTo>
                <a:lnTo>
                  <a:pt x="331" y="219"/>
                </a:lnTo>
                <a:lnTo>
                  <a:pt x="331" y="221"/>
                </a:lnTo>
                <a:lnTo>
                  <a:pt x="333" y="221"/>
                </a:lnTo>
                <a:lnTo>
                  <a:pt x="333" y="222"/>
                </a:lnTo>
                <a:lnTo>
                  <a:pt x="331" y="226"/>
                </a:lnTo>
                <a:lnTo>
                  <a:pt x="331" y="227"/>
                </a:lnTo>
                <a:lnTo>
                  <a:pt x="333" y="232"/>
                </a:lnTo>
                <a:lnTo>
                  <a:pt x="331" y="235"/>
                </a:lnTo>
                <a:lnTo>
                  <a:pt x="330" y="235"/>
                </a:lnTo>
                <a:lnTo>
                  <a:pt x="330" y="237"/>
                </a:lnTo>
                <a:lnTo>
                  <a:pt x="328" y="237"/>
                </a:lnTo>
                <a:lnTo>
                  <a:pt x="328" y="238"/>
                </a:lnTo>
                <a:lnTo>
                  <a:pt x="328" y="240"/>
                </a:lnTo>
                <a:lnTo>
                  <a:pt x="327" y="243"/>
                </a:lnTo>
                <a:lnTo>
                  <a:pt x="327" y="245"/>
                </a:lnTo>
                <a:lnTo>
                  <a:pt x="327" y="246"/>
                </a:lnTo>
                <a:lnTo>
                  <a:pt x="327" y="248"/>
                </a:lnTo>
                <a:lnTo>
                  <a:pt x="325" y="248"/>
                </a:lnTo>
                <a:lnTo>
                  <a:pt x="323" y="248"/>
                </a:lnTo>
                <a:lnTo>
                  <a:pt x="322" y="245"/>
                </a:lnTo>
                <a:lnTo>
                  <a:pt x="320" y="242"/>
                </a:lnTo>
                <a:lnTo>
                  <a:pt x="320" y="238"/>
                </a:lnTo>
                <a:lnTo>
                  <a:pt x="319" y="237"/>
                </a:lnTo>
                <a:lnTo>
                  <a:pt x="315" y="235"/>
                </a:lnTo>
                <a:lnTo>
                  <a:pt x="317" y="237"/>
                </a:lnTo>
                <a:lnTo>
                  <a:pt x="319" y="238"/>
                </a:lnTo>
                <a:lnTo>
                  <a:pt x="319" y="240"/>
                </a:lnTo>
                <a:lnTo>
                  <a:pt x="319" y="242"/>
                </a:lnTo>
                <a:lnTo>
                  <a:pt x="319" y="240"/>
                </a:lnTo>
                <a:lnTo>
                  <a:pt x="317" y="238"/>
                </a:lnTo>
                <a:lnTo>
                  <a:pt x="315" y="237"/>
                </a:lnTo>
                <a:lnTo>
                  <a:pt x="314" y="237"/>
                </a:lnTo>
                <a:lnTo>
                  <a:pt x="314" y="235"/>
                </a:lnTo>
                <a:lnTo>
                  <a:pt x="312" y="234"/>
                </a:lnTo>
                <a:lnTo>
                  <a:pt x="312" y="235"/>
                </a:lnTo>
                <a:lnTo>
                  <a:pt x="314" y="237"/>
                </a:lnTo>
                <a:lnTo>
                  <a:pt x="315" y="238"/>
                </a:lnTo>
                <a:lnTo>
                  <a:pt x="315" y="240"/>
                </a:lnTo>
                <a:lnTo>
                  <a:pt x="317" y="240"/>
                </a:lnTo>
                <a:lnTo>
                  <a:pt x="317" y="242"/>
                </a:lnTo>
                <a:lnTo>
                  <a:pt x="317" y="243"/>
                </a:lnTo>
                <a:lnTo>
                  <a:pt x="317" y="245"/>
                </a:lnTo>
                <a:lnTo>
                  <a:pt x="317" y="246"/>
                </a:lnTo>
                <a:lnTo>
                  <a:pt x="319" y="246"/>
                </a:lnTo>
                <a:lnTo>
                  <a:pt x="319" y="248"/>
                </a:lnTo>
                <a:lnTo>
                  <a:pt x="317" y="248"/>
                </a:lnTo>
                <a:lnTo>
                  <a:pt x="317" y="250"/>
                </a:lnTo>
                <a:lnTo>
                  <a:pt x="319" y="250"/>
                </a:lnTo>
                <a:lnTo>
                  <a:pt x="319" y="251"/>
                </a:lnTo>
                <a:lnTo>
                  <a:pt x="317" y="253"/>
                </a:lnTo>
                <a:lnTo>
                  <a:pt x="317" y="254"/>
                </a:lnTo>
                <a:lnTo>
                  <a:pt x="317" y="256"/>
                </a:lnTo>
                <a:lnTo>
                  <a:pt x="317" y="254"/>
                </a:lnTo>
                <a:lnTo>
                  <a:pt x="319" y="253"/>
                </a:lnTo>
                <a:lnTo>
                  <a:pt x="319" y="251"/>
                </a:lnTo>
                <a:lnTo>
                  <a:pt x="320" y="251"/>
                </a:lnTo>
                <a:lnTo>
                  <a:pt x="320" y="253"/>
                </a:lnTo>
                <a:lnTo>
                  <a:pt x="320" y="251"/>
                </a:lnTo>
                <a:lnTo>
                  <a:pt x="322" y="250"/>
                </a:lnTo>
                <a:lnTo>
                  <a:pt x="322" y="251"/>
                </a:lnTo>
                <a:lnTo>
                  <a:pt x="322" y="253"/>
                </a:lnTo>
                <a:lnTo>
                  <a:pt x="320" y="253"/>
                </a:lnTo>
                <a:lnTo>
                  <a:pt x="319" y="254"/>
                </a:lnTo>
                <a:lnTo>
                  <a:pt x="319" y="256"/>
                </a:lnTo>
                <a:lnTo>
                  <a:pt x="317" y="256"/>
                </a:lnTo>
                <a:lnTo>
                  <a:pt x="315" y="258"/>
                </a:lnTo>
                <a:lnTo>
                  <a:pt x="315" y="261"/>
                </a:lnTo>
                <a:lnTo>
                  <a:pt x="317" y="261"/>
                </a:lnTo>
                <a:lnTo>
                  <a:pt x="317" y="262"/>
                </a:lnTo>
                <a:lnTo>
                  <a:pt x="315" y="264"/>
                </a:lnTo>
                <a:lnTo>
                  <a:pt x="317" y="267"/>
                </a:lnTo>
                <a:lnTo>
                  <a:pt x="317" y="269"/>
                </a:lnTo>
                <a:lnTo>
                  <a:pt x="319" y="270"/>
                </a:lnTo>
                <a:lnTo>
                  <a:pt x="317" y="272"/>
                </a:lnTo>
                <a:lnTo>
                  <a:pt x="317" y="274"/>
                </a:lnTo>
                <a:lnTo>
                  <a:pt x="317" y="275"/>
                </a:lnTo>
                <a:lnTo>
                  <a:pt x="319" y="275"/>
                </a:lnTo>
                <a:lnTo>
                  <a:pt x="319" y="277"/>
                </a:lnTo>
                <a:lnTo>
                  <a:pt x="320" y="278"/>
                </a:lnTo>
                <a:lnTo>
                  <a:pt x="319" y="278"/>
                </a:lnTo>
                <a:lnTo>
                  <a:pt x="320" y="280"/>
                </a:lnTo>
                <a:lnTo>
                  <a:pt x="320" y="278"/>
                </a:lnTo>
                <a:lnTo>
                  <a:pt x="322" y="278"/>
                </a:lnTo>
                <a:lnTo>
                  <a:pt x="322" y="280"/>
                </a:lnTo>
                <a:lnTo>
                  <a:pt x="320" y="280"/>
                </a:lnTo>
                <a:lnTo>
                  <a:pt x="320" y="282"/>
                </a:lnTo>
                <a:lnTo>
                  <a:pt x="322" y="283"/>
                </a:lnTo>
                <a:lnTo>
                  <a:pt x="322" y="285"/>
                </a:lnTo>
                <a:lnTo>
                  <a:pt x="323" y="285"/>
                </a:lnTo>
                <a:lnTo>
                  <a:pt x="325" y="286"/>
                </a:lnTo>
                <a:lnTo>
                  <a:pt x="325" y="288"/>
                </a:lnTo>
                <a:lnTo>
                  <a:pt x="327" y="290"/>
                </a:lnTo>
                <a:lnTo>
                  <a:pt x="325" y="291"/>
                </a:lnTo>
                <a:lnTo>
                  <a:pt x="327" y="293"/>
                </a:lnTo>
                <a:lnTo>
                  <a:pt x="325" y="294"/>
                </a:lnTo>
                <a:lnTo>
                  <a:pt x="327" y="294"/>
                </a:lnTo>
                <a:lnTo>
                  <a:pt x="327" y="296"/>
                </a:lnTo>
                <a:lnTo>
                  <a:pt x="325" y="296"/>
                </a:lnTo>
                <a:lnTo>
                  <a:pt x="325" y="298"/>
                </a:lnTo>
                <a:lnTo>
                  <a:pt x="325" y="299"/>
                </a:lnTo>
                <a:lnTo>
                  <a:pt x="325" y="301"/>
                </a:lnTo>
                <a:lnTo>
                  <a:pt x="323" y="304"/>
                </a:lnTo>
                <a:lnTo>
                  <a:pt x="323" y="306"/>
                </a:lnTo>
                <a:lnTo>
                  <a:pt x="322" y="309"/>
                </a:lnTo>
                <a:lnTo>
                  <a:pt x="323" y="310"/>
                </a:lnTo>
                <a:lnTo>
                  <a:pt x="323" y="312"/>
                </a:lnTo>
                <a:lnTo>
                  <a:pt x="325" y="314"/>
                </a:lnTo>
                <a:lnTo>
                  <a:pt x="323" y="315"/>
                </a:lnTo>
                <a:lnTo>
                  <a:pt x="323" y="317"/>
                </a:lnTo>
                <a:lnTo>
                  <a:pt x="325" y="317"/>
                </a:lnTo>
                <a:lnTo>
                  <a:pt x="325" y="318"/>
                </a:lnTo>
                <a:lnTo>
                  <a:pt x="323" y="318"/>
                </a:lnTo>
                <a:lnTo>
                  <a:pt x="323" y="320"/>
                </a:lnTo>
                <a:lnTo>
                  <a:pt x="322" y="320"/>
                </a:lnTo>
                <a:lnTo>
                  <a:pt x="320" y="320"/>
                </a:lnTo>
                <a:lnTo>
                  <a:pt x="320" y="322"/>
                </a:lnTo>
                <a:lnTo>
                  <a:pt x="320" y="323"/>
                </a:lnTo>
                <a:lnTo>
                  <a:pt x="320" y="325"/>
                </a:lnTo>
                <a:lnTo>
                  <a:pt x="322" y="326"/>
                </a:lnTo>
                <a:lnTo>
                  <a:pt x="322" y="328"/>
                </a:lnTo>
                <a:lnTo>
                  <a:pt x="322" y="330"/>
                </a:lnTo>
                <a:lnTo>
                  <a:pt x="323" y="330"/>
                </a:lnTo>
                <a:lnTo>
                  <a:pt x="323" y="331"/>
                </a:lnTo>
                <a:lnTo>
                  <a:pt x="323" y="333"/>
                </a:lnTo>
                <a:lnTo>
                  <a:pt x="323" y="331"/>
                </a:lnTo>
                <a:lnTo>
                  <a:pt x="322" y="331"/>
                </a:lnTo>
                <a:lnTo>
                  <a:pt x="322" y="330"/>
                </a:lnTo>
                <a:lnTo>
                  <a:pt x="322" y="331"/>
                </a:lnTo>
                <a:lnTo>
                  <a:pt x="322" y="333"/>
                </a:lnTo>
                <a:lnTo>
                  <a:pt x="322" y="334"/>
                </a:lnTo>
                <a:lnTo>
                  <a:pt x="322" y="336"/>
                </a:lnTo>
                <a:lnTo>
                  <a:pt x="322" y="338"/>
                </a:lnTo>
                <a:lnTo>
                  <a:pt x="322" y="339"/>
                </a:lnTo>
                <a:lnTo>
                  <a:pt x="323" y="339"/>
                </a:lnTo>
                <a:lnTo>
                  <a:pt x="323" y="341"/>
                </a:lnTo>
                <a:lnTo>
                  <a:pt x="323" y="342"/>
                </a:lnTo>
                <a:lnTo>
                  <a:pt x="325" y="342"/>
                </a:lnTo>
                <a:lnTo>
                  <a:pt x="327" y="341"/>
                </a:lnTo>
                <a:lnTo>
                  <a:pt x="327" y="339"/>
                </a:lnTo>
                <a:lnTo>
                  <a:pt x="327" y="338"/>
                </a:lnTo>
                <a:lnTo>
                  <a:pt x="327" y="336"/>
                </a:lnTo>
                <a:lnTo>
                  <a:pt x="328" y="336"/>
                </a:lnTo>
                <a:lnTo>
                  <a:pt x="328" y="334"/>
                </a:lnTo>
                <a:lnTo>
                  <a:pt x="328" y="333"/>
                </a:lnTo>
                <a:lnTo>
                  <a:pt x="328" y="331"/>
                </a:lnTo>
                <a:lnTo>
                  <a:pt x="330" y="331"/>
                </a:lnTo>
                <a:lnTo>
                  <a:pt x="330" y="330"/>
                </a:lnTo>
                <a:lnTo>
                  <a:pt x="330" y="328"/>
                </a:lnTo>
                <a:lnTo>
                  <a:pt x="331" y="326"/>
                </a:lnTo>
                <a:lnTo>
                  <a:pt x="331" y="325"/>
                </a:lnTo>
                <a:lnTo>
                  <a:pt x="333" y="325"/>
                </a:lnTo>
                <a:lnTo>
                  <a:pt x="333" y="323"/>
                </a:lnTo>
                <a:lnTo>
                  <a:pt x="333" y="322"/>
                </a:lnTo>
                <a:lnTo>
                  <a:pt x="333" y="320"/>
                </a:lnTo>
                <a:lnTo>
                  <a:pt x="335" y="320"/>
                </a:lnTo>
                <a:lnTo>
                  <a:pt x="335" y="318"/>
                </a:lnTo>
                <a:lnTo>
                  <a:pt x="335" y="317"/>
                </a:lnTo>
                <a:lnTo>
                  <a:pt x="336" y="317"/>
                </a:lnTo>
                <a:lnTo>
                  <a:pt x="338" y="317"/>
                </a:lnTo>
                <a:lnTo>
                  <a:pt x="338" y="315"/>
                </a:lnTo>
                <a:lnTo>
                  <a:pt x="339" y="315"/>
                </a:lnTo>
                <a:lnTo>
                  <a:pt x="341" y="317"/>
                </a:lnTo>
                <a:lnTo>
                  <a:pt x="343" y="317"/>
                </a:lnTo>
                <a:lnTo>
                  <a:pt x="344" y="317"/>
                </a:lnTo>
                <a:lnTo>
                  <a:pt x="344" y="315"/>
                </a:lnTo>
                <a:lnTo>
                  <a:pt x="346" y="315"/>
                </a:lnTo>
                <a:lnTo>
                  <a:pt x="346" y="314"/>
                </a:lnTo>
                <a:lnTo>
                  <a:pt x="346" y="312"/>
                </a:lnTo>
                <a:lnTo>
                  <a:pt x="346" y="314"/>
                </a:lnTo>
                <a:lnTo>
                  <a:pt x="347" y="312"/>
                </a:lnTo>
                <a:lnTo>
                  <a:pt x="347" y="310"/>
                </a:lnTo>
                <a:lnTo>
                  <a:pt x="347" y="309"/>
                </a:lnTo>
                <a:lnTo>
                  <a:pt x="349" y="307"/>
                </a:lnTo>
                <a:lnTo>
                  <a:pt x="347" y="306"/>
                </a:lnTo>
                <a:lnTo>
                  <a:pt x="347" y="304"/>
                </a:lnTo>
                <a:lnTo>
                  <a:pt x="347" y="302"/>
                </a:lnTo>
                <a:lnTo>
                  <a:pt x="349" y="302"/>
                </a:lnTo>
                <a:lnTo>
                  <a:pt x="351" y="302"/>
                </a:lnTo>
                <a:lnTo>
                  <a:pt x="351" y="304"/>
                </a:lnTo>
                <a:lnTo>
                  <a:pt x="349" y="304"/>
                </a:lnTo>
                <a:lnTo>
                  <a:pt x="349" y="306"/>
                </a:lnTo>
                <a:lnTo>
                  <a:pt x="349" y="307"/>
                </a:lnTo>
                <a:lnTo>
                  <a:pt x="349" y="309"/>
                </a:lnTo>
                <a:lnTo>
                  <a:pt x="351" y="309"/>
                </a:lnTo>
                <a:lnTo>
                  <a:pt x="351" y="312"/>
                </a:lnTo>
                <a:lnTo>
                  <a:pt x="352" y="312"/>
                </a:lnTo>
                <a:lnTo>
                  <a:pt x="354" y="312"/>
                </a:lnTo>
                <a:lnTo>
                  <a:pt x="355" y="312"/>
                </a:lnTo>
                <a:lnTo>
                  <a:pt x="357" y="312"/>
                </a:lnTo>
                <a:lnTo>
                  <a:pt x="359" y="310"/>
                </a:lnTo>
                <a:lnTo>
                  <a:pt x="360" y="310"/>
                </a:lnTo>
                <a:lnTo>
                  <a:pt x="362" y="310"/>
                </a:lnTo>
                <a:lnTo>
                  <a:pt x="363" y="310"/>
                </a:lnTo>
                <a:lnTo>
                  <a:pt x="365" y="312"/>
                </a:lnTo>
                <a:lnTo>
                  <a:pt x="367" y="312"/>
                </a:lnTo>
                <a:lnTo>
                  <a:pt x="367" y="314"/>
                </a:lnTo>
                <a:close/>
              </a:path>
            </a:pathLst>
          </a:custGeom>
          <a:solidFill>
            <a:srgbClr val="8A46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82"/>
          <p:cNvSpPr>
            <a:spLocks/>
          </p:cNvSpPr>
          <p:nvPr/>
        </p:nvSpPr>
        <p:spPr bwMode="auto">
          <a:xfrm>
            <a:off x="5778501" y="4130676"/>
            <a:ext cx="263525" cy="673100"/>
          </a:xfrm>
          <a:custGeom>
            <a:avLst/>
            <a:gdLst/>
            <a:ahLst/>
            <a:cxnLst>
              <a:cxn ang="0">
                <a:pos x="94" y="22"/>
              </a:cxn>
              <a:cxn ang="0">
                <a:pos x="93" y="33"/>
              </a:cxn>
              <a:cxn ang="0">
                <a:pos x="94" y="41"/>
              </a:cxn>
              <a:cxn ang="0">
                <a:pos x="93" y="54"/>
              </a:cxn>
              <a:cxn ang="0">
                <a:pos x="94" y="67"/>
              </a:cxn>
              <a:cxn ang="0">
                <a:pos x="102" y="75"/>
              </a:cxn>
              <a:cxn ang="0">
                <a:pos x="115" y="80"/>
              </a:cxn>
              <a:cxn ang="0">
                <a:pos x="123" y="86"/>
              </a:cxn>
              <a:cxn ang="0">
                <a:pos x="131" y="92"/>
              </a:cxn>
              <a:cxn ang="0">
                <a:pos x="139" y="97"/>
              </a:cxn>
              <a:cxn ang="0">
                <a:pos x="150" y="107"/>
              </a:cxn>
              <a:cxn ang="0">
                <a:pos x="154" y="128"/>
              </a:cxn>
              <a:cxn ang="0">
                <a:pos x="162" y="147"/>
              </a:cxn>
              <a:cxn ang="0">
                <a:pos x="160" y="174"/>
              </a:cxn>
              <a:cxn ang="0">
                <a:pos x="144" y="190"/>
              </a:cxn>
              <a:cxn ang="0">
                <a:pos x="154" y="216"/>
              </a:cxn>
              <a:cxn ang="0">
                <a:pos x="160" y="233"/>
              </a:cxn>
              <a:cxn ang="0">
                <a:pos x="162" y="248"/>
              </a:cxn>
              <a:cxn ang="0">
                <a:pos x="162" y="265"/>
              </a:cxn>
              <a:cxn ang="0">
                <a:pos x="155" y="281"/>
              </a:cxn>
              <a:cxn ang="0">
                <a:pos x="149" y="292"/>
              </a:cxn>
              <a:cxn ang="0">
                <a:pos x="149" y="307"/>
              </a:cxn>
              <a:cxn ang="0">
                <a:pos x="142" y="321"/>
              </a:cxn>
              <a:cxn ang="0">
                <a:pos x="149" y="334"/>
              </a:cxn>
              <a:cxn ang="0">
                <a:pos x="133" y="336"/>
              </a:cxn>
              <a:cxn ang="0">
                <a:pos x="122" y="342"/>
              </a:cxn>
              <a:cxn ang="0">
                <a:pos x="109" y="348"/>
              </a:cxn>
              <a:cxn ang="0">
                <a:pos x="101" y="360"/>
              </a:cxn>
              <a:cxn ang="0">
                <a:pos x="101" y="376"/>
              </a:cxn>
              <a:cxn ang="0">
                <a:pos x="94" y="387"/>
              </a:cxn>
              <a:cxn ang="0">
                <a:pos x="80" y="390"/>
              </a:cxn>
              <a:cxn ang="0">
                <a:pos x="74" y="404"/>
              </a:cxn>
              <a:cxn ang="0">
                <a:pos x="66" y="414"/>
              </a:cxn>
              <a:cxn ang="0">
                <a:pos x="51" y="419"/>
              </a:cxn>
              <a:cxn ang="0">
                <a:pos x="40" y="419"/>
              </a:cxn>
              <a:cxn ang="0">
                <a:pos x="0" y="392"/>
              </a:cxn>
              <a:cxn ang="0">
                <a:pos x="0" y="374"/>
              </a:cxn>
              <a:cxn ang="0">
                <a:pos x="0" y="358"/>
              </a:cxn>
              <a:cxn ang="0">
                <a:pos x="0" y="307"/>
              </a:cxn>
              <a:cxn ang="0">
                <a:pos x="2" y="235"/>
              </a:cxn>
              <a:cxn ang="0">
                <a:pos x="2" y="211"/>
              </a:cxn>
              <a:cxn ang="0">
                <a:pos x="2" y="195"/>
              </a:cxn>
              <a:cxn ang="0">
                <a:pos x="2" y="179"/>
              </a:cxn>
              <a:cxn ang="0">
                <a:pos x="2" y="163"/>
              </a:cxn>
              <a:cxn ang="0">
                <a:pos x="2" y="123"/>
              </a:cxn>
              <a:cxn ang="0">
                <a:pos x="2" y="107"/>
              </a:cxn>
              <a:cxn ang="0">
                <a:pos x="2" y="91"/>
              </a:cxn>
              <a:cxn ang="0">
                <a:pos x="2" y="51"/>
              </a:cxn>
              <a:cxn ang="0">
                <a:pos x="2" y="35"/>
              </a:cxn>
              <a:cxn ang="0">
                <a:pos x="2" y="19"/>
              </a:cxn>
              <a:cxn ang="0">
                <a:pos x="2" y="3"/>
              </a:cxn>
              <a:cxn ang="0">
                <a:pos x="14" y="0"/>
              </a:cxn>
              <a:cxn ang="0">
                <a:pos x="30" y="0"/>
              </a:cxn>
              <a:cxn ang="0">
                <a:pos x="46" y="0"/>
              </a:cxn>
              <a:cxn ang="0">
                <a:pos x="62" y="0"/>
              </a:cxn>
              <a:cxn ang="0">
                <a:pos x="75" y="12"/>
              </a:cxn>
              <a:cxn ang="0">
                <a:pos x="83" y="14"/>
              </a:cxn>
            </a:cxnLst>
            <a:rect l="0" t="0" r="r" b="b"/>
            <a:pathLst>
              <a:path w="166" h="424">
                <a:moveTo>
                  <a:pt x="93" y="12"/>
                </a:moveTo>
                <a:lnTo>
                  <a:pt x="93" y="14"/>
                </a:lnTo>
                <a:lnTo>
                  <a:pt x="93" y="16"/>
                </a:lnTo>
                <a:lnTo>
                  <a:pt x="94" y="16"/>
                </a:lnTo>
                <a:lnTo>
                  <a:pt x="94" y="17"/>
                </a:lnTo>
                <a:lnTo>
                  <a:pt x="94" y="19"/>
                </a:lnTo>
                <a:lnTo>
                  <a:pt x="96" y="19"/>
                </a:lnTo>
                <a:lnTo>
                  <a:pt x="94" y="19"/>
                </a:lnTo>
                <a:lnTo>
                  <a:pt x="94" y="20"/>
                </a:lnTo>
                <a:lnTo>
                  <a:pt x="94" y="22"/>
                </a:lnTo>
                <a:lnTo>
                  <a:pt x="94" y="24"/>
                </a:lnTo>
                <a:lnTo>
                  <a:pt x="94" y="25"/>
                </a:lnTo>
                <a:lnTo>
                  <a:pt x="94" y="27"/>
                </a:lnTo>
                <a:lnTo>
                  <a:pt x="96" y="27"/>
                </a:lnTo>
                <a:lnTo>
                  <a:pt x="96" y="28"/>
                </a:lnTo>
                <a:lnTo>
                  <a:pt x="94" y="28"/>
                </a:lnTo>
                <a:lnTo>
                  <a:pt x="94" y="30"/>
                </a:lnTo>
                <a:lnTo>
                  <a:pt x="93" y="30"/>
                </a:lnTo>
                <a:lnTo>
                  <a:pt x="93" y="32"/>
                </a:lnTo>
                <a:lnTo>
                  <a:pt x="93" y="33"/>
                </a:lnTo>
                <a:lnTo>
                  <a:pt x="93" y="35"/>
                </a:lnTo>
                <a:lnTo>
                  <a:pt x="93" y="36"/>
                </a:lnTo>
                <a:lnTo>
                  <a:pt x="94" y="36"/>
                </a:lnTo>
                <a:lnTo>
                  <a:pt x="93" y="36"/>
                </a:lnTo>
                <a:lnTo>
                  <a:pt x="93" y="38"/>
                </a:lnTo>
                <a:lnTo>
                  <a:pt x="94" y="38"/>
                </a:lnTo>
                <a:lnTo>
                  <a:pt x="93" y="38"/>
                </a:lnTo>
                <a:lnTo>
                  <a:pt x="93" y="40"/>
                </a:lnTo>
                <a:lnTo>
                  <a:pt x="94" y="40"/>
                </a:lnTo>
                <a:lnTo>
                  <a:pt x="94" y="41"/>
                </a:lnTo>
                <a:lnTo>
                  <a:pt x="94" y="43"/>
                </a:lnTo>
                <a:lnTo>
                  <a:pt x="93" y="43"/>
                </a:lnTo>
                <a:lnTo>
                  <a:pt x="94" y="44"/>
                </a:lnTo>
                <a:lnTo>
                  <a:pt x="94" y="46"/>
                </a:lnTo>
                <a:lnTo>
                  <a:pt x="94" y="48"/>
                </a:lnTo>
                <a:lnTo>
                  <a:pt x="94" y="49"/>
                </a:lnTo>
                <a:lnTo>
                  <a:pt x="94" y="51"/>
                </a:lnTo>
                <a:lnTo>
                  <a:pt x="94" y="52"/>
                </a:lnTo>
                <a:lnTo>
                  <a:pt x="93" y="52"/>
                </a:lnTo>
                <a:lnTo>
                  <a:pt x="93" y="54"/>
                </a:lnTo>
                <a:lnTo>
                  <a:pt x="91" y="54"/>
                </a:lnTo>
                <a:lnTo>
                  <a:pt x="91" y="56"/>
                </a:lnTo>
                <a:lnTo>
                  <a:pt x="91" y="57"/>
                </a:lnTo>
                <a:lnTo>
                  <a:pt x="93" y="59"/>
                </a:lnTo>
                <a:lnTo>
                  <a:pt x="93" y="60"/>
                </a:lnTo>
                <a:lnTo>
                  <a:pt x="93" y="62"/>
                </a:lnTo>
                <a:lnTo>
                  <a:pt x="94" y="62"/>
                </a:lnTo>
                <a:lnTo>
                  <a:pt x="94" y="64"/>
                </a:lnTo>
                <a:lnTo>
                  <a:pt x="94" y="65"/>
                </a:lnTo>
                <a:lnTo>
                  <a:pt x="94" y="67"/>
                </a:lnTo>
                <a:lnTo>
                  <a:pt x="96" y="67"/>
                </a:lnTo>
                <a:lnTo>
                  <a:pt x="96" y="68"/>
                </a:lnTo>
                <a:lnTo>
                  <a:pt x="98" y="68"/>
                </a:lnTo>
                <a:lnTo>
                  <a:pt x="98" y="70"/>
                </a:lnTo>
                <a:lnTo>
                  <a:pt x="98" y="72"/>
                </a:lnTo>
                <a:lnTo>
                  <a:pt x="99" y="72"/>
                </a:lnTo>
                <a:lnTo>
                  <a:pt x="101" y="72"/>
                </a:lnTo>
                <a:lnTo>
                  <a:pt x="101" y="73"/>
                </a:lnTo>
                <a:lnTo>
                  <a:pt x="102" y="73"/>
                </a:lnTo>
                <a:lnTo>
                  <a:pt x="102" y="75"/>
                </a:lnTo>
                <a:lnTo>
                  <a:pt x="104" y="75"/>
                </a:lnTo>
                <a:lnTo>
                  <a:pt x="106" y="75"/>
                </a:lnTo>
                <a:lnTo>
                  <a:pt x="106" y="76"/>
                </a:lnTo>
                <a:lnTo>
                  <a:pt x="107" y="76"/>
                </a:lnTo>
                <a:lnTo>
                  <a:pt x="109" y="76"/>
                </a:lnTo>
                <a:lnTo>
                  <a:pt x="110" y="78"/>
                </a:lnTo>
                <a:lnTo>
                  <a:pt x="112" y="78"/>
                </a:lnTo>
                <a:lnTo>
                  <a:pt x="114" y="78"/>
                </a:lnTo>
                <a:lnTo>
                  <a:pt x="114" y="80"/>
                </a:lnTo>
                <a:lnTo>
                  <a:pt x="115" y="80"/>
                </a:lnTo>
                <a:lnTo>
                  <a:pt x="117" y="80"/>
                </a:lnTo>
                <a:lnTo>
                  <a:pt x="115" y="81"/>
                </a:lnTo>
                <a:lnTo>
                  <a:pt x="115" y="83"/>
                </a:lnTo>
                <a:lnTo>
                  <a:pt x="117" y="83"/>
                </a:lnTo>
                <a:lnTo>
                  <a:pt x="117" y="84"/>
                </a:lnTo>
                <a:lnTo>
                  <a:pt x="118" y="84"/>
                </a:lnTo>
                <a:lnTo>
                  <a:pt x="118" y="86"/>
                </a:lnTo>
                <a:lnTo>
                  <a:pt x="120" y="86"/>
                </a:lnTo>
                <a:lnTo>
                  <a:pt x="122" y="86"/>
                </a:lnTo>
                <a:lnTo>
                  <a:pt x="123" y="86"/>
                </a:lnTo>
                <a:lnTo>
                  <a:pt x="123" y="88"/>
                </a:lnTo>
                <a:lnTo>
                  <a:pt x="125" y="88"/>
                </a:lnTo>
                <a:lnTo>
                  <a:pt x="126" y="88"/>
                </a:lnTo>
                <a:lnTo>
                  <a:pt x="128" y="88"/>
                </a:lnTo>
                <a:lnTo>
                  <a:pt x="128" y="89"/>
                </a:lnTo>
                <a:lnTo>
                  <a:pt x="130" y="89"/>
                </a:lnTo>
                <a:lnTo>
                  <a:pt x="130" y="91"/>
                </a:lnTo>
                <a:lnTo>
                  <a:pt x="128" y="91"/>
                </a:lnTo>
                <a:lnTo>
                  <a:pt x="130" y="92"/>
                </a:lnTo>
                <a:lnTo>
                  <a:pt x="131" y="92"/>
                </a:lnTo>
                <a:lnTo>
                  <a:pt x="131" y="91"/>
                </a:lnTo>
                <a:lnTo>
                  <a:pt x="133" y="91"/>
                </a:lnTo>
                <a:lnTo>
                  <a:pt x="134" y="91"/>
                </a:lnTo>
                <a:lnTo>
                  <a:pt x="136" y="91"/>
                </a:lnTo>
                <a:lnTo>
                  <a:pt x="136" y="92"/>
                </a:lnTo>
                <a:lnTo>
                  <a:pt x="138" y="92"/>
                </a:lnTo>
                <a:lnTo>
                  <a:pt x="138" y="94"/>
                </a:lnTo>
                <a:lnTo>
                  <a:pt x="139" y="94"/>
                </a:lnTo>
                <a:lnTo>
                  <a:pt x="139" y="96"/>
                </a:lnTo>
                <a:lnTo>
                  <a:pt x="139" y="97"/>
                </a:lnTo>
                <a:lnTo>
                  <a:pt x="139" y="99"/>
                </a:lnTo>
                <a:lnTo>
                  <a:pt x="141" y="100"/>
                </a:lnTo>
                <a:lnTo>
                  <a:pt x="141" y="102"/>
                </a:lnTo>
                <a:lnTo>
                  <a:pt x="142" y="104"/>
                </a:lnTo>
                <a:lnTo>
                  <a:pt x="144" y="104"/>
                </a:lnTo>
                <a:lnTo>
                  <a:pt x="146" y="105"/>
                </a:lnTo>
                <a:lnTo>
                  <a:pt x="147" y="105"/>
                </a:lnTo>
                <a:lnTo>
                  <a:pt x="149" y="105"/>
                </a:lnTo>
                <a:lnTo>
                  <a:pt x="150" y="105"/>
                </a:lnTo>
                <a:lnTo>
                  <a:pt x="150" y="107"/>
                </a:lnTo>
                <a:lnTo>
                  <a:pt x="150" y="108"/>
                </a:lnTo>
                <a:lnTo>
                  <a:pt x="149" y="110"/>
                </a:lnTo>
                <a:lnTo>
                  <a:pt x="147" y="112"/>
                </a:lnTo>
                <a:lnTo>
                  <a:pt x="147" y="113"/>
                </a:lnTo>
                <a:lnTo>
                  <a:pt x="147" y="115"/>
                </a:lnTo>
                <a:lnTo>
                  <a:pt x="149" y="116"/>
                </a:lnTo>
                <a:lnTo>
                  <a:pt x="150" y="120"/>
                </a:lnTo>
                <a:lnTo>
                  <a:pt x="150" y="121"/>
                </a:lnTo>
                <a:lnTo>
                  <a:pt x="152" y="124"/>
                </a:lnTo>
                <a:lnTo>
                  <a:pt x="154" y="128"/>
                </a:lnTo>
                <a:lnTo>
                  <a:pt x="154" y="129"/>
                </a:lnTo>
                <a:lnTo>
                  <a:pt x="154" y="132"/>
                </a:lnTo>
                <a:lnTo>
                  <a:pt x="154" y="134"/>
                </a:lnTo>
                <a:lnTo>
                  <a:pt x="154" y="136"/>
                </a:lnTo>
                <a:lnTo>
                  <a:pt x="155" y="137"/>
                </a:lnTo>
                <a:lnTo>
                  <a:pt x="157" y="139"/>
                </a:lnTo>
                <a:lnTo>
                  <a:pt x="158" y="142"/>
                </a:lnTo>
                <a:lnTo>
                  <a:pt x="158" y="144"/>
                </a:lnTo>
                <a:lnTo>
                  <a:pt x="162" y="145"/>
                </a:lnTo>
                <a:lnTo>
                  <a:pt x="162" y="147"/>
                </a:lnTo>
                <a:lnTo>
                  <a:pt x="163" y="148"/>
                </a:lnTo>
                <a:lnTo>
                  <a:pt x="165" y="150"/>
                </a:lnTo>
                <a:lnTo>
                  <a:pt x="165" y="152"/>
                </a:lnTo>
                <a:lnTo>
                  <a:pt x="166" y="155"/>
                </a:lnTo>
                <a:lnTo>
                  <a:pt x="166" y="158"/>
                </a:lnTo>
                <a:lnTo>
                  <a:pt x="166" y="161"/>
                </a:lnTo>
                <a:lnTo>
                  <a:pt x="166" y="164"/>
                </a:lnTo>
                <a:lnTo>
                  <a:pt x="165" y="166"/>
                </a:lnTo>
                <a:lnTo>
                  <a:pt x="163" y="169"/>
                </a:lnTo>
                <a:lnTo>
                  <a:pt x="160" y="174"/>
                </a:lnTo>
                <a:lnTo>
                  <a:pt x="160" y="176"/>
                </a:lnTo>
                <a:lnTo>
                  <a:pt x="158" y="179"/>
                </a:lnTo>
                <a:lnTo>
                  <a:pt x="157" y="180"/>
                </a:lnTo>
                <a:lnTo>
                  <a:pt x="155" y="182"/>
                </a:lnTo>
                <a:lnTo>
                  <a:pt x="152" y="184"/>
                </a:lnTo>
                <a:lnTo>
                  <a:pt x="149" y="185"/>
                </a:lnTo>
                <a:lnTo>
                  <a:pt x="146" y="185"/>
                </a:lnTo>
                <a:lnTo>
                  <a:pt x="146" y="187"/>
                </a:lnTo>
                <a:lnTo>
                  <a:pt x="144" y="188"/>
                </a:lnTo>
                <a:lnTo>
                  <a:pt x="144" y="190"/>
                </a:lnTo>
                <a:lnTo>
                  <a:pt x="144" y="192"/>
                </a:lnTo>
                <a:lnTo>
                  <a:pt x="144" y="193"/>
                </a:lnTo>
                <a:lnTo>
                  <a:pt x="147" y="196"/>
                </a:lnTo>
                <a:lnTo>
                  <a:pt x="149" y="198"/>
                </a:lnTo>
                <a:lnTo>
                  <a:pt x="152" y="201"/>
                </a:lnTo>
                <a:lnTo>
                  <a:pt x="152" y="203"/>
                </a:lnTo>
                <a:lnTo>
                  <a:pt x="154" y="206"/>
                </a:lnTo>
                <a:lnTo>
                  <a:pt x="154" y="208"/>
                </a:lnTo>
                <a:lnTo>
                  <a:pt x="154" y="209"/>
                </a:lnTo>
                <a:lnTo>
                  <a:pt x="154" y="216"/>
                </a:lnTo>
                <a:lnTo>
                  <a:pt x="154" y="217"/>
                </a:lnTo>
                <a:lnTo>
                  <a:pt x="154" y="219"/>
                </a:lnTo>
                <a:lnTo>
                  <a:pt x="154" y="220"/>
                </a:lnTo>
                <a:lnTo>
                  <a:pt x="155" y="224"/>
                </a:lnTo>
                <a:lnTo>
                  <a:pt x="155" y="225"/>
                </a:lnTo>
                <a:lnTo>
                  <a:pt x="157" y="227"/>
                </a:lnTo>
                <a:lnTo>
                  <a:pt x="157" y="228"/>
                </a:lnTo>
                <a:lnTo>
                  <a:pt x="158" y="230"/>
                </a:lnTo>
                <a:lnTo>
                  <a:pt x="158" y="232"/>
                </a:lnTo>
                <a:lnTo>
                  <a:pt x="160" y="233"/>
                </a:lnTo>
                <a:lnTo>
                  <a:pt x="160" y="235"/>
                </a:lnTo>
                <a:lnTo>
                  <a:pt x="160" y="236"/>
                </a:lnTo>
                <a:lnTo>
                  <a:pt x="162" y="236"/>
                </a:lnTo>
                <a:lnTo>
                  <a:pt x="162" y="238"/>
                </a:lnTo>
                <a:lnTo>
                  <a:pt x="162" y="240"/>
                </a:lnTo>
                <a:lnTo>
                  <a:pt x="162" y="241"/>
                </a:lnTo>
                <a:lnTo>
                  <a:pt x="162" y="243"/>
                </a:lnTo>
                <a:lnTo>
                  <a:pt x="162" y="244"/>
                </a:lnTo>
                <a:lnTo>
                  <a:pt x="162" y="246"/>
                </a:lnTo>
                <a:lnTo>
                  <a:pt x="162" y="248"/>
                </a:lnTo>
                <a:lnTo>
                  <a:pt x="162" y="249"/>
                </a:lnTo>
                <a:lnTo>
                  <a:pt x="162" y="251"/>
                </a:lnTo>
                <a:lnTo>
                  <a:pt x="162" y="252"/>
                </a:lnTo>
                <a:lnTo>
                  <a:pt x="162" y="254"/>
                </a:lnTo>
                <a:lnTo>
                  <a:pt x="160" y="256"/>
                </a:lnTo>
                <a:lnTo>
                  <a:pt x="160" y="257"/>
                </a:lnTo>
                <a:lnTo>
                  <a:pt x="160" y="259"/>
                </a:lnTo>
                <a:lnTo>
                  <a:pt x="160" y="260"/>
                </a:lnTo>
                <a:lnTo>
                  <a:pt x="160" y="262"/>
                </a:lnTo>
                <a:lnTo>
                  <a:pt x="162" y="265"/>
                </a:lnTo>
                <a:lnTo>
                  <a:pt x="162" y="267"/>
                </a:lnTo>
                <a:lnTo>
                  <a:pt x="162" y="268"/>
                </a:lnTo>
                <a:lnTo>
                  <a:pt x="162" y="270"/>
                </a:lnTo>
                <a:lnTo>
                  <a:pt x="162" y="272"/>
                </a:lnTo>
                <a:lnTo>
                  <a:pt x="160" y="273"/>
                </a:lnTo>
                <a:lnTo>
                  <a:pt x="157" y="275"/>
                </a:lnTo>
                <a:lnTo>
                  <a:pt x="157" y="276"/>
                </a:lnTo>
                <a:lnTo>
                  <a:pt x="155" y="278"/>
                </a:lnTo>
                <a:lnTo>
                  <a:pt x="155" y="280"/>
                </a:lnTo>
                <a:lnTo>
                  <a:pt x="155" y="281"/>
                </a:lnTo>
                <a:lnTo>
                  <a:pt x="155" y="283"/>
                </a:lnTo>
                <a:lnTo>
                  <a:pt x="157" y="283"/>
                </a:lnTo>
                <a:lnTo>
                  <a:pt x="157" y="284"/>
                </a:lnTo>
                <a:lnTo>
                  <a:pt x="157" y="286"/>
                </a:lnTo>
                <a:lnTo>
                  <a:pt x="155" y="288"/>
                </a:lnTo>
                <a:lnTo>
                  <a:pt x="154" y="289"/>
                </a:lnTo>
                <a:lnTo>
                  <a:pt x="152" y="289"/>
                </a:lnTo>
                <a:lnTo>
                  <a:pt x="152" y="291"/>
                </a:lnTo>
                <a:lnTo>
                  <a:pt x="150" y="291"/>
                </a:lnTo>
                <a:lnTo>
                  <a:pt x="149" y="292"/>
                </a:lnTo>
                <a:lnTo>
                  <a:pt x="149" y="294"/>
                </a:lnTo>
                <a:lnTo>
                  <a:pt x="147" y="294"/>
                </a:lnTo>
                <a:lnTo>
                  <a:pt x="147" y="296"/>
                </a:lnTo>
                <a:lnTo>
                  <a:pt x="146" y="297"/>
                </a:lnTo>
                <a:lnTo>
                  <a:pt x="146" y="300"/>
                </a:lnTo>
                <a:lnTo>
                  <a:pt x="146" y="302"/>
                </a:lnTo>
                <a:lnTo>
                  <a:pt x="147" y="302"/>
                </a:lnTo>
                <a:lnTo>
                  <a:pt x="147" y="304"/>
                </a:lnTo>
                <a:lnTo>
                  <a:pt x="147" y="305"/>
                </a:lnTo>
                <a:lnTo>
                  <a:pt x="149" y="307"/>
                </a:lnTo>
                <a:lnTo>
                  <a:pt x="150" y="308"/>
                </a:lnTo>
                <a:lnTo>
                  <a:pt x="150" y="310"/>
                </a:lnTo>
                <a:lnTo>
                  <a:pt x="150" y="312"/>
                </a:lnTo>
                <a:lnTo>
                  <a:pt x="150" y="313"/>
                </a:lnTo>
                <a:lnTo>
                  <a:pt x="150" y="315"/>
                </a:lnTo>
                <a:lnTo>
                  <a:pt x="149" y="316"/>
                </a:lnTo>
                <a:lnTo>
                  <a:pt x="147" y="318"/>
                </a:lnTo>
                <a:lnTo>
                  <a:pt x="146" y="320"/>
                </a:lnTo>
                <a:lnTo>
                  <a:pt x="144" y="320"/>
                </a:lnTo>
                <a:lnTo>
                  <a:pt x="142" y="321"/>
                </a:lnTo>
                <a:lnTo>
                  <a:pt x="141" y="323"/>
                </a:lnTo>
                <a:lnTo>
                  <a:pt x="141" y="324"/>
                </a:lnTo>
                <a:lnTo>
                  <a:pt x="139" y="324"/>
                </a:lnTo>
                <a:lnTo>
                  <a:pt x="139" y="326"/>
                </a:lnTo>
                <a:lnTo>
                  <a:pt x="141" y="328"/>
                </a:lnTo>
                <a:lnTo>
                  <a:pt x="142" y="329"/>
                </a:lnTo>
                <a:lnTo>
                  <a:pt x="144" y="329"/>
                </a:lnTo>
                <a:lnTo>
                  <a:pt x="147" y="331"/>
                </a:lnTo>
                <a:lnTo>
                  <a:pt x="149" y="332"/>
                </a:lnTo>
                <a:lnTo>
                  <a:pt x="149" y="334"/>
                </a:lnTo>
                <a:lnTo>
                  <a:pt x="147" y="336"/>
                </a:lnTo>
                <a:lnTo>
                  <a:pt x="147" y="337"/>
                </a:lnTo>
                <a:lnTo>
                  <a:pt x="146" y="337"/>
                </a:lnTo>
                <a:lnTo>
                  <a:pt x="144" y="337"/>
                </a:lnTo>
                <a:lnTo>
                  <a:pt x="142" y="337"/>
                </a:lnTo>
                <a:lnTo>
                  <a:pt x="139" y="337"/>
                </a:lnTo>
                <a:lnTo>
                  <a:pt x="138" y="337"/>
                </a:lnTo>
                <a:lnTo>
                  <a:pt x="136" y="337"/>
                </a:lnTo>
                <a:lnTo>
                  <a:pt x="134" y="336"/>
                </a:lnTo>
                <a:lnTo>
                  <a:pt x="133" y="336"/>
                </a:lnTo>
                <a:lnTo>
                  <a:pt x="131" y="336"/>
                </a:lnTo>
                <a:lnTo>
                  <a:pt x="130" y="336"/>
                </a:lnTo>
                <a:lnTo>
                  <a:pt x="130" y="337"/>
                </a:lnTo>
                <a:lnTo>
                  <a:pt x="128" y="337"/>
                </a:lnTo>
                <a:lnTo>
                  <a:pt x="128" y="339"/>
                </a:lnTo>
                <a:lnTo>
                  <a:pt x="126" y="340"/>
                </a:lnTo>
                <a:lnTo>
                  <a:pt x="125" y="340"/>
                </a:lnTo>
                <a:lnTo>
                  <a:pt x="123" y="340"/>
                </a:lnTo>
                <a:lnTo>
                  <a:pt x="123" y="342"/>
                </a:lnTo>
                <a:lnTo>
                  <a:pt x="122" y="342"/>
                </a:lnTo>
                <a:lnTo>
                  <a:pt x="122" y="344"/>
                </a:lnTo>
                <a:lnTo>
                  <a:pt x="120" y="345"/>
                </a:lnTo>
                <a:lnTo>
                  <a:pt x="118" y="345"/>
                </a:lnTo>
                <a:lnTo>
                  <a:pt x="117" y="345"/>
                </a:lnTo>
                <a:lnTo>
                  <a:pt x="115" y="345"/>
                </a:lnTo>
                <a:lnTo>
                  <a:pt x="114" y="345"/>
                </a:lnTo>
                <a:lnTo>
                  <a:pt x="112" y="347"/>
                </a:lnTo>
                <a:lnTo>
                  <a:pt x="110" y="347"/>
                </a:lnTo>
                <a:lnTo>
                  <a:pt x="109" y="347"/>
                </a:lnTo>
                <a:lnTo>
                  <a:pt x="109" y="348"/>
                </a:lnTo>
                <a:lnTo>
                  <a:pt x="107" y="348"/>
                </a:lnTo>
                <a:lnTo>
                  <a:pt x="107" y="350"/>
                </a:lnTo>
                <a:lnTo>
                  <a:pt x="106" y="350"/>
                </a:lnTo>
                <a:lnTo>
                  <a:pt x="106" y="352"/>
                </a:lnTo>
                <a:lnTo>
                  <a:pt x="106" y="353"/>
                </a:lnTo>
                <a:lnTo>
                  <a:pt x="104" y="353"/>
                </a:lnTo>
                <a:lnTo>
                  <a:pt x="104" y="355"/>
                </a:lnTo>
                <a:lnTo>
                  <a:pt x="102" y="356"/>
                </a:lnTo>
                <a:lnTo>
                  <a:pt x="102" y="358"/>
                </a:lnTo>
                <a:lnTo>
                  <a:pt x="101" y="360"/>
                </a:lnTo>
                <a:lnTo>
                  <a:pt x="101" y="361"/>
                </a:lnTo>
                <a:lnTo>
                  <a:pt x="101" y="363"/>
                </a:lnTo>
                <a:lnTo>
                  <a:pt x="101" y="364"/>
                </a:lnTo>
                <a:lnTo>
                  <a:pt x="101" y="366"/>
                </a:lnTo>
                <a:lnTo>
                  <a:pt x="101" y="368"/>
                </a:lnTo>
                <a:lnTo>
                  <a:pt x="102" y="369"/>
                </a:lnTo>
                <a:lnTo>
                  <a:pt x="101" y="371"/>
                </a:lnTo>
                <a:lnTo>
                  <a:pt x="101" y="372"/>
                </a:lnTo>
                <a:lnTo>
                  <a:pt x="101" y="374"/>
                </a:lnTo>
                <a:lnTo>
                  <a:pt x="101" y="376"/>
                </a:lnTo>
                <a:lnTo>
                  <a:pt x="102" y="376"/>
                </a:lnTo>
                <a:lnTo>
                  <a:pt x="101" y="377"/>
                </a:lnTo>
                <a:lnTo>
                  <a:pt x="101" y="379"/>
                </a:lnTo>
                <a:lnTo>
                  <a:pt x="99" y="379"/>
                </a:lnTo>
                <a:lnTo>
                  <a:pt x="98" y="379"/>
                </a:lnTo>
                <a:lnTo>
                  <a:pt x="96" y="380"/>
                </a:lnTo>
                <a:lnTo>
                  <a:pt x="94" y="382"/>
                </a:lnTo>
                <a:lnTo>
                  <a:pt x="94" y="384"/>
                </a:lnTo>
                <a:lnTo>
                  <a:pt x="94" y="385"/>
                </a:lnTo>
                <a:lnTo>
                  <a:pt x="94" y="387"/>
                </a:lnTo>
                <a:lnTo>
                  <a:pt x="93" y="388"/>
                </a:lnTo>
                <a:lnTo>
                  <a:pt x="91" y="388"/>
                </a:lnTo>
                <a:lnTo>
                  <a:pt x="91" y="390"/>
                </a:lnTo>
                <a:lnTo>
                  <a:pt x="90" y="390"/>
                </a:lnTo>
                <a:lnTo>
                  <a:pt x="88" y="392"/>
                </a:lnTo>
                <a:lnTo>
                  <a:pt x="86" y="392"/>
                </a:lnTo>
                <a:lnTo>
                  <a:pt x="85" y="392"/>
                </a:lnTo>
                <a:lnTo>
                  <a:pt x="83" y="392"/>
                </a:lnTo>
                <a:lnTo>
                  <a:pt x="82" y="390"/>
                </a:lnTo>
                <a:lnTo>
                  <a:pt x="80" y="390"/>
                </a:lnTo>
                <a:lnTo>
                  <a:pt x="78" y="392"/>
                </a:lnTo>
                <a:lnTo>
                  <a:pt x="78" y="393"/>
                </a:lnTo>
                <a:lnTo>
                  <a:pt x="77" y="393"/>
                </a:lnTo>
                <a:lnTo>
                  <a:pt x="77" y="396"/>
                </a:lnTo>
                <a:lnTo>
                  <a:pt x="75" y="396"/>
                </a:lnTo>
                <a:lnTo>
                  <a:pt x="75" y="398"/>
                </a:lnTo>
                <a:lnTo>
                  <a:pt x="74" y="400"/>
                </a:lnTo>
                <a:lnTo>
                  <a:pt x="74" y="401"/>
                </a:lnTo>
                <a:lnTo>
                  <a:pt x="74" y="403"/>
                </a:lnTo>
                <a:lnTo>
                  <a:pt x="74" y="404"/>
                </a:lnTo>
                <a:lnTo>
                  <a:pt x="74" y="406"/>
                </a:lnTo>
                <a:lnTo>
                  <a:pt x="74" y="408"/>
                </a:lnTo>
                <a:lnTo>
                  <a:pt x="74" y="411"/>
                </a:lnTo>
                <a:lnTo>
                  <a:pt x="74" y="412"/>
                </a:lnTo>
                <a:lnTo>
                  <a:pt x="72" y="412"/>
                </a:lnTo>
                <a:lnTo>
                  <a:pt x="72" y="414"/>
                </a:lnTo>
                <a:lnTo>
                  <a:pt x="70" y="414"/>
                </a:lnTo>
                <a:lnTo>
                  <a:pt x="69" y="414"/>
                </a:lnTo>
                <a:lnTo>
                  <a:pt x="67" y="414"/>
                </a:lnTo>
                <a:lnTo>
                  <a:pt x="66" y="414"/>
                </a:lnTo>
                <a:lnTo>
                  <a:pt x="64" y="416"/>
                </a:lnTo>
                <a:lnTo>
                  <a:pt x="64" y="417"/>
                </a:lnTo>
                <a:lnTo>
                  <a:pt x="62" y="419"/>
                </a:lnTo>
                <a:lnTo>
                  <a:pt x="61" y="419"/>
                </a:lnTo>
                <a:lnTo>
                  <a:pt x="59" y="420"/>
                </a:lnTo>
                <a:lnTo>
                  <a:pt x="58" y="419"/>
                </a:lnTo>
                <a:lnTo>
                  <a:pt x="56" y="419"/>
                </a:lnTo>
                <a:lnTo>
                  <a:pt x="54" y="419"/>
                </a:lnTo>
                <a:lnTo>
                  <a:pt x="53" y="419"/>
                </a:lnTo>
                <a:lnTo>
                  <a:pt x="51" y="419"/>
                </a:lnTo>
                <a:lnTo>
                  <a:pt x="50" y="419"/>
                </a:lnTo>
                <a:lnTo>
                  <a:pt x="50" y="420"/>
                </a:lnTo>
                <a:lnTo>
                  <a:pt x="48" y="420"/>
                </a:lnTo>
                <a:lnTo>
                  <a:pt x="48" y="424"/>
                </a:lnTo>
                <a:lnTo>
                  <a:pt x="46" y="422"/>
                </a:lnTo>
                <a:lnTo>
                  <a:pt x="45" y="422"/>
                </a:lnTo>
                <a:lnTo>
                  <a:pt x="45" y="420"/>
                </a:lnTo>
                <a:lnTo>
                  <a:pt x="43" y="420"/>
                </a:lnTo>
                <a:lnTo>
                  <a:pt x="42" y="419"/>
                </a:lnTo>
                <a:lnTo>
                  <a:pt x="40" y="419"/>
                </a:lnTo>
                <a:lnTo>
                  <a:pt x="40" y="417"/>
                </a:lnTo>
                <a:lnTo>
                  <a:pt x="38" y="416"/>
                </a:lnTo>
                <a:lnTo>
                  <a:pt x="37" y="416"/>
                </a:lnTo>
                <a:lnTo>
                  <a:pt x="26" y="408"/>
                </a:lnTo>
                <a:lnTo>
                  <a:pt x="21" y="404"/>
                </a:lnTo>
                <a:lnTo>
                  <a:pt x="5" y="393"/>
                </a:lnTo>
                <a:lnTo>
                  <a:pt x="5" y="392"/>
                </a:lnTo>
                <a:lnTo>
                  <a:pt x="3" y="392"/>
                </a:lnTo>
                <a:lnTo>
                  <a:pt x="2" y="392"/>
                </a:lnTo>
                <a:lnTo>
                  <a:pt x="0" y="392"/>
                </a:lnTo>
                <a:lnTo>
                  <a:pt x="0" y="388"/>
                </a:lnTo>
                <a:lnTo>
                  <a:pt x="0" y="387"/>
                </a:lnTo>
                <a:lnTo>
                  <a:pt x="0" y="385"/>
                </a:lnTo>
                <a:lnTo>
                  <a:pt x="0" y="384"/>
                </a:lnTo>
                <a:lnTo>
                  <a:pt x="0" y="382"/>
                </a:lnTo>
                <a:lnTo>
                  <a:pt x="0" y="380"/>
                </a:lnTo>
                <a:lnTo>
                  <a:pt x="0" y="379"/>
                </a:lnTo>
                <a:lnTo>
                  <a:pt x="0" y="377"/>
                </a:lnTo>
                <a:lnTo>
                  <a:pt x="0" y="376"/>
                </a:lnTo>
                <a:lnTo>
                  <a:pt x="0" y="374"/>
                </a:lnTo>
                <a:lnTo>
                  <a:pt x="0" y="372"/>
                </a:lnTo>
                <a:lnTo>
                  <a:pt x="0" y="371"/>
                </a:lnTo>
                <a:lnTo>
                  <a:pt x="0" y="369"/>
                </a:lnTo>
                <a:lnTo>
                  <a:pt x="0" y="368"/>
                </a:lnTo>
                <a:lnTo>
                  <a:pt x="0" y="366"/>
                </a:lnTo>
                <a:lnTo>
                  <a:pt x="0" y="364"/>
                </a:lnTo>
                <a:lnTo>
                  <a:pt x="0" y="363"/>
                </a:lnTo>
                <a:lnTo>
                  <a:pt x="0" y="361"/>
                </a:lnTo>
                <a:lnTo>
                  <a:pt x="0" y="360"/>
                </a:lnTo>
                <a:lnTo>
                  <a:pt x="0" y="358"/>
                </a:lnTo>
                <a:lnTo>
                  <a:pt x="0" y="356"/>
                </a:lnTo>
                <a:lnTo>
                  <a:pt x="0" y="355"/>
                </a:lnTo>
                <a:lnTo>
                  <a:pt x="0" y="353"/>
                </a:lnTo>
                <a:lnTo>
                  <a:pt x="0" y="340"/>
                </a:lnTo>
                <a:lnTo>
                  <a:pt x="0" y="328"/>
                </a:lnTo>
                <a:lnTo>
                  <a:pt x="0" y="326"/>
                </a:lnTo>
                <a:lnTo>
                  <a:pt x="0" y="313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0"/>
                </a:lnTo>
                <a:lnTo>
                  <a:pt x="0" y="299"/>
                </a:lnTo>
                <a:lnTo>
                  <a:pt x="0" y="296"/>
                </a:lnTo>
                <a:lnTo>
                  <a:pt x="0" y="280"/>
                </a:lnTo>
                <a:lnTo>
                  <a:pt x="0" y="275"/>
                </a:lnTo>
                <a:lnTo>
                  <a:pt x="0" y="273"/>
                </a:lnTo>
                <a:lnTo>
                  <a:pt x="0" y="268"/>
                </a:lnTo>
                <a:lnTo>
                  <a:pt x="0" y="235"/>
                </a:lnTo>
                <a:lnTo>
                  <a:pt x="2" y="235"/>
                </a:lnTo>
                <a:lnTo>
                  <a:pt x="2" y="232"/>
                </a:lnTo>
                <a:lnTo>
                  <a:pt x="2" y="227"/>
                </a:lnTo>
                <a:lnTo>
                  <a:pt x="2" y="222"/>
                </a:lnTo>
                <a:lnTo>
                  <a:pt x="2" y="220"/>
                </a:lnTo>
                <a:lnTo>
                  <a:pt x="2" y="219"/>
                </a:lnTo>
                <a:lnTo>
                  <a:pt x="2" y="217"/>
                </a:lnTo>
                <a:lnTo>
                  <a:pt x="2" y="216"/>
                </a:lnTo>
                <a:lnTo>
                  <a:pt x="2" y="214"/>
                </a:lnTo>
                <a:lnTo>
                  <a:pt x="2" y="212"/>
                </a:lnTo>
                <a:lnTo>
                  <a:pt x="2" y="211"/>
                </a:lnTo>
                <a:lnTo>
                  <a:pt x="2" y="209"/>
                </a:lnTo>
                <a:lnTo>
                  <a:pt x="2" y="208"/>
                </a:lnTo>
                <a:lnTo>
                  <a:pt x="2" y="206"/>
                </a:lnTo>
                <a:lnTo>
                  <a:pt x="2" y="204"/>
                </a:lnTo>
                <a:lnTo>
                  <a:pt x="2" y="203"/>
                </a:lnTo>
                <a:lnTo>
                  <a:pt x="2" y="201"/>
                </a:lnTo>
                <a:lnTo>
                  <a:pt x="2" y="200"/>
                </a:lnTo>
                <a:lnTo>
                  <a:pt x="2" y="198"/>
                </a:lnTo>
                <a:lnTo>
                  <a:pt x="2" y="196"/>
                </a:lnTo>
                <a:lnTo>
                  <a:pt x="2" y="195"/>
                </a:lnTo>
                <a:lnTo>
                  <a:pt x="2" y="193"/>
                </a:lnTo>
                <a:lnTo>
                  <a:pt x="2" y="192"/>
                </a:lnTo>
                <a:lnTo>
                  <a:pt x="2" y="190"/>
                </a:lnTo>
                <a:lnTo>
                  <a:pt x="2" y="188"/>
                </a:lnTo>
                <a:lnTo>
                  <a:pt x="2" y="187"/>
                </a:lnTo>
                <a:lnTo>
                  <a:pt x="2" y="185"/>
                </a:lnTo>
                <a:lnTo>
                  <a:pt x="2" y="184"/>
                </a:lnTo>
                <a:lnTo>
                  <a:pt x="2" y="182"/>
                </a:lnTo>
                <a:lnTo>
                  <a:pt x="2" y="180"/>
                </a:lnTo>
                <a:lnTo>
                  <a:pt x="2" y="179"/>
                </a:lnTo>
                <a:lnTo>
                  <a:pt x="2" y="177"/>
                </a:lnTo>
                <a:lnTo>
                  <a:pt x="2" y="176"/>
                </a:lnTo>
                <a:lnTo>
                  <a:pt x="2" y="174"/>
                </a:lnTo>
                <a:lnTo>
                  <a:pt x="2" y="172"/>
                </a:lnTo>
                <a:lnTo>
                  <a:pt x="2" y="171"/>
                </a:lnTo>
                <a:lnTo>
                  <a:pt x="2" y="169"/>
                </a:lnTo>
                <a:lnTo>
                  <a:pt x="2" y="168"/>
                </a:lnTo>
                <a:lnTo>
                  <a:pt x="2" y="166"/>
                </a:lnTo>
                <a:lnTo>
                  <a:pt x="2" y="164"/>
                </a:lnTo>
                <a:lnTo>
                  <a:pt x="2" y="163"/>
                </a:lnTo>
                <a:lnTo>
                  <a:pt x="2" y="161"/>
                </a:lnTo>
                <a:lnTo>
                  <a:pt x="2" y="160"/>
                </a:lnTo>
                <a:lnTo>
                  <a:pt x="2" y="158"/>
                </a:lnTo>
                <a:lnTo>
                  <a:pt x="2" y="156"/>
                </a:lnTo>
                <a:lnTo>
                  <a:pt x="2" y="142"/>
                </a:lnTo>
                <a:lnTo>
                  <a:pt x="2" y="129"/>
                </a:lnTo>
                <a:lnTo>
                  <a:pt x="2" y="128"/>
                </a:lnTo>
                <a:lnTo>
                  <a:pt x="2" y="126"/>
                </a:lnTo>
                <a:lnTo>
                  <a:pt x="2" y="124"/>
                </a:lnTo>
                <a:lnTo>
                  <a:pt x="2" y="123"/>
                </a:lnTo>
                <a:lnTo>
                  <a:pt x="2" y="121"/>
                </a:lnTo>
                <a:lnTo>
                  <a:pt x="2" y="120"/>
                </a:lnTo>
                <a:lnTo>
                  <a:pt x="2" y="118"/>
                </a:lnTo>
                <a:lnTo>
                  <a:pt x="2" y="116"/>
                </a:lnTo>
                <a:lnTo>
                  <a:pt x="2" y="115"/>
                </a:lnTo>
                <a:lnTo>
                  <a:pt x="2" y="113"/>
                </a:lnTo>
                <a:lnTo>
                  <a:pt x="2" y="112"/>
                </a:lnTo>
                <a:lnTo>
                  <a:pt x="2" y="110"/>
                </a:lnTo>
                <a:lnTo>
                  <a:pt x="2" y="108"/>
                </a:lnTo>
                <a:lnTo>
                  <a:pt x="2" y="107"/>
                </a:lnTo>
                <a:lnTo>
                  <a:pt x="2" y="105"/>
                </a:lnTo>
                <a:lnTo>
                  <a:pt x="2" y="104"/>
                </a:lnTo>
                <a:lnTo>
                  <a:pt x="2" y="102"/>
                </a:lnTo>
                <a:lnTo>
                  <a:pt x="2" y="100"/>
                </a:lnTo>
                <a:lnTo>
                  <a:pt x="2" y="99"/>
                </a:lnTo>
                <a:lnTo>
                  <a:pt x="2" y="97"/>
                </a:lnTo>
                <a:lnTo>
                  <a:pt x="2" y="96"/>
                </a:lnTo>
                <a:lnTo>
                  <a:pt x="2" y="94"/>
                </a:lnTo>
                <a:lnTo>
                  <a:pt x="2" y="92"/>
                </a:lnTo>
                <a:lnTo>
                  <a:pt x="2" y="91"/>
                </a:lnTo>
                <a:lnTo>
                  <a:pt x="2" y="89"/>
                </a:lnTo>
                <a:lnTo>
                  <a:pt x="2" y="88"/>
                </a:lnTo>
                <a:lnTo>
                  <a:pt x="2" y="86"/>
                </a:lnTo>
                <a:lnTo>
                  <a:pt x="2" y="84"/>
                </a:lnTo>
                <a:lnTo>
                  <a:pt x="2" y="83"/>
                </a:lnTo>
                <a:lnTo>
                  <a:pt x="2" y="81"/>
                </a:lnTo>
                <a:lnTo>
                  <a:pt x="2" y="80"/>
                </a:lnTo>
                <a:lnTo>
                  <a:pt x="2" y="78"/>
                </a:lnTo>
                <a:lnTo>
                  <a:pt x="2" y="65"/>
                </a:lnTo>
                <a:lnTo>
                  <a:pt x="2" y="51"/>
                </a:lnTo>
                <a:lnTo>
                  <a:pt x="2" y="49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43"/>
                </a:lnTo>
                <a:lnTo>
                  <a:pt x="2" y="41"/>
                </a:lnTo>
                <a:lnTo>
                  <a:pt x="2" y="40"/>
                </a:lnTo>
                <a:lnTo>
                  <a:pt x="2" y="38"/>
                </a:lnTo>
                <a:lnTo>
                  <a:pt x="2" y="36"/>
                </a:lnTo>
                <a:lnTo>
                  <a:pt x="2" y="35"/>
                </a:lnTo>
                <a:lnTo>
                  <a:pt x="2" y="33"/>
                </a:lnTo>
                <a:lnTo>
                  <a:pt x="2" y="32"/>
                </a:lnTo>
                <a:lnTo>
                  <a:pt x="2" y="30"/>
                </a:lnTo>
                <a:lnTo>
                  <a:pt x="2" y="28"/>
                </a:lnTo>
                <a:lnTo>
                  <a:pt x="2" y="27"/>
                </a:lnTo>
                <a:lnTo>
                  <a:pt x="2" y="25"/>
                </a:lnTo>
                <a:lnTo>
                  <a:pt x="2" y="24"/>
                </a:lnTo>
                <a:lnTo>
                  <a:pt x="2" y="22"/>
                </a:lnTo>
                <a:lnTo>
                  <a:pt x="2" y="20"/>
                </a:lnTo>
                <a:lnTo>
                  <a:pt x="2" y="19"/>
                </a:lnTo>
                <a:lnTo>
                  <a:pt x="2" y="17"/>
                </a:lnTo>
                <a:lnTo>
                  <a:pt x="2" y="16"/>
                </a:lnTo>
                <a:lnTo>
                  <a:pt x="2" y="14"/>
                </a:lnTo>
                <a:lnTo>
                  <a:pt x="2" y="12"/>
                </a:lnTo>
                <a:lnTo>
                  <a:pt x="2" y="11"/>
                </a:lnTo>
                <a:lnTo>
                  <a:pt x="2" y="9"/>
                </a:lnTo>
                <a:lnTo>
                  <a:pt x="2" y="8"/>
                </a:lnTo>
                <a:lnTo>
                  <a:pt x="2" y="6"/>
                </a:lnTo>
                <a:lnTo>
                  <a:pt x="2" y="4"/>
                </a:lnTo>
                <a:lnTo>
                  <a:pt x="2" y="3"/>
                </a:lnTo>
                <a:lnTo>
                  <a:pt x="2" y="1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6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4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74" y="0"/>
                </a:lnTo>
                <a:lnTo>
                  <a:pt x="74" y="1"/>
                </a:lnTo>
                <a:lnTo>
                  <a:pt x="74" y="3"/>
                </a:lnTo>
                <a:lnTo>
                  <a:pt x="74" y="4"/>
                </a:lnTo>
                <a:lnTo>
                  <a:pt x="74" y="6"/>
                </a:lnTo>
                <a:lnTo>
                  <a:pt x="74" y="12"/>
                </a:lnTo>
                <a:lnTo>
                  <a:pt x="75" y="12"/>
                </a:lnTo>
                <a:lnTo>
                  <a:pt x="77" y="12"/>
                </a:lnTo>
                <a:lnTo>
                  <a:pt x="78" y="12"/>
                </a:lnTo>
                <a:lnTo>
                  <a:pt x="80" y="12"/>
                </a:lnTo>
                <a:lnTo>
                  <a:pt x="80" y="14"/>
                </a:lnTo>
                <a:lnTo>
                  <a:pt x="80" y="16"/>
                </a:lnTo>
                <a:lnTo>
                  <a:pt x="82" y="16"/>
                </a:lnTo>
                <a:lnTo>
                  <a:pt x="83" y="16"/>
                </a:lnTo>
                <a:lnTo>
                  <a:pt x="85" y="16"/>
                </a:lnTo>
                <a:lnTo>
                  <a:pt x="85" y="14"/>
                </a:lnTo>
                <a:lnTo>
                  <a:pt x="83" y="14"/>
                </a:lnTo>
                <a:lnTo>
                  <a:pt x="83" y="12"/>
                </a:lnTo>
                <a:lnTo>
                  <a:pt x="85" y="12"/>
                </a:lnTo>
                <a:lnTo>
                  <a:pt x="86" y="12"/>
                </a:lnTo>
                <a:lnTo>
                  <a:pt x="88" y="12"/>
                </a:lnTo>
                <a:lnTo>
                  <a:pt x="90" y="12"/>
                </a:lnTo>
                <a:lnTo>
                  <a:pt x="91" y="12"/>
                </a:lnTo>
                <a:lnTo>
                  <a:pt x="93" y="12"/>
                </a:lnTo>
                <a:close/>
              </a:path>
            </a:pathLst>
          </a:custGeom>
          <a:solidFill>
            <a:srgbClr val="87F28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83"/>
          <p:cNvSpPr>
            <a:spLocks/>
          </p:cNvSpPr>
          <p:nvPr/>
        </p:nvSpPr>
        <p:spPr bwMode="auto">
          <a:xfrm>
            <a:off x="2928938" y="2781301"/>
            <a:ext cx="395288" cy="719138"/>
          </a:xfrm>
          <a:custGeom>
            <a:avLst/>
            <a:gdLst/>
            <a:ahLst/>
            <a:cxnLst>
              <a:cxn ang="0">
                <a:pos x="240" y="184"/>
              </a:cxn>
              <a:cxn ang="0">
                <a:pos x="240" y="197"/>
              </a:cxn>
              <a:cxn ang="0">
                <a:pos x="237" y="208"/>
              </a:cxn>
              <a:cxn ang="0">
                <a:pos x="241" y="219"/>
              </a:cxn>
              <a:cxn ang="0">
                <a:pos x="245" y="234"/>
              </a:cxn>
              <a:cxn ang="0">
                <a:pos x="249" y="240"/>
              </a:cxn>
              <a:cxn ang="0">
                <a:pos x="241" y="266"/>
              </a:cxn>
              <a:cxn ang="0">
                <a:pos x="240" y="274"/>
              </a:cxn>
              <a:cxn ang="0">
                <a:pos x="241" y="282"/>
              </a:cxn>
              <a:cxn ang="0">
                <a:pos x="241" y="291"/>
              </a:cxn>
              <a:cxn ang="0">
                <a:pos x="241" y="301"/>
              </a:cxn>
              <a:cxn ang="0">
                <a:pos x="241" y="310"/>
              </a:cxn>
              <a:cxn ang="0">
                <a:pos x="241" y="320"/>
              </a:cxn>
              <a:cxn ang="0">
                <a:pos x="241" y="330"/>
              </a:cxn>
              <a:cxn ang="0">
                <a:pos x="241" y="339"/>
              </a:cxn>
              <a:cxn ang="0">
                <a:pos x="241" y="349"/>
              </a:cxn>
              <a:cxn ang="0">
                <a:pos x="241" y="358"/>
              </a:cxn>
              <a:cxn ang="0">
                <a:pos x="241" y="368"/>
              </a:cxn>
              <a:cxn ang="0">
                <a:pos x="241" y="413"/>
              </a:cxn>
              <a:cxn ang="0">
                <a:pos x="133" y="453"/>
              </a:cxn>
              <a:cxn ang="0">
                <a:pos x="21" y="453"/>
              </a:cxn>
              <a:cxn ang="0">
                <a:pos x="1" y="437"/>
              </a:cxn>
              <a:cxn ang="0">
                <a:pos x="1" y="427"/>
              </a:cxn>
              <a:cxn ang="0">
                <a:pos x="1" y="374"/>
              </a:cxn>
              <a:cxn ang="0">
                <a:pos x="1" y="322"/>
              </a:cxn>
              <a:cxn ang="0">
                <a:pos x="1" y="258"/>
              </a:cxn>
              <a:cxn ang="0">
                <a:pos x="1" y="214"/>
              </a:cxn>
              <a:cxn ang="0">
                <a:pos x="1" y="176"/>
              </a:cxn>
              <a:cxn ang="0">
                <a:pos x="1" y="166"/>
              </a:cxn>
              <a:cxn ang="0">
                <a:pos x="1" y="157"/>
              </a:cxn>
              <a:cxn ang="0">
                <a:pos x="1" y="147"/>
              </a:cxn>
              <a:cxn ang="0">
                <a:pos x="1" y="141"/>
              </a:cxn>
              <a:cxn ang="0">
                <a:pos x="0" y="120"/>
              </a:cxn>
              <a:cxn ang="0">
                <a:pos x="0" y="43"/>
              </a:cxn>
              <a:cxn ang="0">
                <a:pos x="0" y="34"/>
              </a:cxn>
              <a:cxn ang="0">
                <a:pos x="0" y="24"/>
              </a:cxn>
              <a:cxn ang="0">
                <a:pos x="0" y="14"/>
              </a:cxn>
              <a:cxn ang="0">
                <a:pos x="0" y="5"/>
              </a:cxn>
              <a:cxn ang="0">
                <a:pos x="6" y="2"/>
              </a:cxn>
              <a:cxn ang="0">
                <a:pos x="16" y="2"/>
              </a:cxn>
              <a:cxn ang="0">
                <a:pos x="25" y="2"/>
              </a:cxn>
              <a:cxn ang="0">
                <a:pos x="35" y="2"/>
              </a:cxn>
              <a:cxn ang="0">
                <a:pos x="45" y="2"/>
              </a:cxn>
              <a:cxn ang="0">
                <a:pos x="54" y="2"/>
              </a:cxn>
              <a:cxn ang="0">
                <a:pos x="64" y="2"/>
              </a:cxn>
              <a:cxn ang="0">
                <a:pos x="73" y="2"/>
              </a:cxn>
              <a:cxn ang="0">
                <a:pos x="83" y="2"/>
              </a:cxn>
              <a:cxn ang="0">
                <a:pos x="96" y="2"/>
              </a:cxn>
              <a:cxn ang="0">
                <a:pos x="105" y="2"/>
              </a:cxn>
              <a:cxn ang="0">
                <a:pos x="115" y="2"/>
              </a:cxn>
              <a:cxn ang="0">
                <a:pos x="137" y="2"/>
              </a:cxn>
              <a:cxn ang="0">
                <a:pos x="147" y="2"/>
              </a:cxn>
              <a:cxn ang="0">
                <a:pos x="157" y="2"/>
              </a:cxn>
              <a:cxn ang="0">
                <a:pos x="165" y="0"/>
              </a:cxn>
              <a:cxn ang="0">
                <a:pos x="174" y="0"/>
              </a:cxn>
              <a:cxn ang="0">
                <a:pos x="192" y="0"/>
              </a:cxn>
              <a:cxn ang="0">
                <a:pos x="230" y="3"/>
              </a:cxn>
              <a:cxn ang="0">
                <a:pos x="235" y="10"/>
              </a:cxn>
              <a:cxn ang="0">
                <a:pos x="237" y="18"/>
              </a:cxn>
            </a:cxnLst>
            <a:rect l="0" t="0" r="r" b="b"/>
            <a:pathLst>
              <a:path w="249" h="453">
                <a:moveTo>
                  <a:pt x="238" y="26"/>
                </a:moveTo>
                <a:lnTo>
                  <a:pt x="240" y="181"/>
                </a:lnTo>
                <a:lnTo>
                  <a:pt x="241" y="181"/>
                </a:lnTo>
                <a:lnTo>
                  <a:pt x="241" y="182"/>
                </a:lnTo>
                <a:lnTo>
                  <a:pt x="241" y="184"/>
                </a:lnTo>
                <a:lnTo>
                  <a:pt x="240" y="184"/>
                </a:lnTo>
                <a:lnTo>
                  <a:pt x="240" y="187"/>
                </a:lnTo>
                <a:lnTo>
                  <a:pt x="240" y="189"/>
                </a:lnTo>
                <a:lnTo>
                  <a:pt x="240" y="192"/>
                </a:lnTo>
                <a:lnTo>
                  <a:pt x="238" y="194"/>
                </a:lnTo>
                <a:lnTo>
                  <a:pt x="238" y="195"/>
                </a:lnTo>
                <a:lnTo>
                  <a:pt x="240" y="197"/>
                </a:lnTo>
                <a:lnTo>
                  <a:pt x="240" y="198"/>
                </a:lnTo>
                <a:lnTo>
                  <a:pt x="237" y="200"/>
                </a:lnTo>
                <a:lnTo>
                  <a:pt x="237" y="203"/>
                </a:lnTo>
                <a:lnTo>
                  <a:pt x="237" y="205"/>
                </a:lnTo>
                <a:lnTo>
                  <a:pt x="237" y="206"/>
                </a:lnTo>
                <a:lnTo>
                  <a:pt x="237" y="208"/>
                </a:lnTo>
                <a:lnTo>
                  <a:pt x="237" y="210"/>
                </a:lnTo>
                <a:lnTo>
                  <a:pt x="238" y="211"/>
                </a:lnTo>
                <a:lnTo>
                  <a:pt x="240" y="214"/>
                </a:lnTo>
                <a:lnTo>
                  <a:pt x="240" y="216"/>
                </a:lnTo>
                <a:lnTo>
                  <a:pt x="241" y="218"/>
                </a:lnTo>
                <a:lnTo>
                  <a:pt x="241" y="219"/>
                </a:lnTo>
                <a:lnTo>
                  <a:pt x="243" y="221"/>
                </a:lnTo>
                <a:lnTo>
                  <a:pt x="243" y="222"/>
                </a:lnTo>
                <a:lnTo>
                  <a:pt x="243" y="226"/>
                </a:lnTo>
                <a:lnTo>
                  <a:pt x="243" y="230"/>
                </a:lnTo>
                <a:lnTo>
                  <a:pt x="243" y="232"/>
                </a:lnTo>
                <a:lnTo>
                  <a:pt x="245" y="234"/>
                </a:lnTo>
                <a:lnTo>
                  <a:pt x="246" y="235"/>
                </a:lnTo>
                <a:lnTo>
                  <a:pt x="248" y="235"/>
                </a:lnTo>
                <a:lnTo>
                  <a:pt x="248" y="237"/>
                </a:lnTo>
                <a:lnTo>
                  <a:pt x="249" y="237"/>
                </a:lnTo>
                <a:lnTo>
                  <a:pt x="249" y="238"/>
                </a:lnTo>
                <a:lnTo>
                  <a:pt x="249" y="240"/>
                </a:lnTo>
                <a:lnTo>
                  <a:pt x="249" y="242"/>
                </a:lnTo>
                <a:lnTo>
                  <a:pt x="249" y="245"/>
                </a:lnTo>
                <a:lnTo>
                  <a:pt x="249" y="248"/>
                </a:lnTo>
                <a:lnTo>
                  <a:pt x="246" y="254"/>
                </a:lnTo>
                <a:lnTo>
                  <a:pt x="243" y="261"/>
                </a:lnTo>
                <a:lnTo>
                  <a:pt x="241" y="266"/>
                </a:lnTo>
                <a:lnTo>
                  <a:pt x="241" y="267"/>
                </a:lnTo>
                <a:lnTo>
                  <a:pt x="240" y="267"/>
                </a:lnTo>
                <a:lnTo>
                  <a:pt x="240" y="269"/>
                </a:lnTo>
                <a:lnTo>
                  <a:pt x="240" y="270"/>
                </a:lnTo>
                <a:lnTo>
                  <a:pt x="240" y="272"/>
                </a:lnTo>
                <a:lnTo>
                  <a:pt x="240" y="274"/>
                </a:lnTo>
                <a:lnTo>
                  <a:pt x="240" y="275"/>
                </a:lnTo>
                <a:lnTo>
                  <a:pt x="240" y="277"/>
                </a:lnTo>
                <a:lnTo>
                  <a:pt x="241" y="277"/>
                </a:lnTo>
                <a:lnTo>
                  <a:pt x="241" y="278"/>
                </a:lnTo>
                <a:lnTo>
                  <a:pt x="241" y="280"/>
                </a:lnTo>
                <a:lnTo>
                  <a:pt x="241" y="282"/>
                </a:lnTo>
                <a:lnTo>
                  <a:pt x="241" y="283"/>
                </a:lnTo>
                <a:lnTo>
                  <a:pt x="241" y="285"/>
                </a:lnTo>
                <a:lnTo>
                  <a:pt x="241" y="286"/>
                </a:lnTo>
                <a:lnTo>
                  <a:pt x="241" y="288"/>
                </a:lnTo>
                <a:lnTo>
                  <a:pt x="241" y="290"/>
                </a:lnTo>
                <a:lnTo>
                  <a:pt x="241" y="291"/>
                </a:lnTo>
                <a:lnTo>
                  <a:pt x="241" y="293"/>
                </a:lnTo>
                <a:lnTo>
                  <a:pt x="241" y="294"/>
                </a:lnTo>
                <a:lnTo>
                  <a:pt x="241" y="296"/>
                </a:lnTo>
                <a:lnTo>
                  <a:pt x="241" y="298"/>
                </a:lnTo>
                <a:lnTo>
                  <a:pt x="241" y="299"/>
                </a:lnTo>
                <a:lnTo>
                  <a:pt x="241" y="301"/>
                </a:lnTo>
                <a:lnTo>
                  <a:pt x="241" y="302"/>
                </a:lnTo>
                <a:lnTo>
                  <a:pt x="241" y="304"/>
                </a:lnTo>
                <a:lnTo>
                  <a:pt x="241" y="306"/>
                </a:lnTo>
                <a:lnTo>
                  <a:pt x="241" y="307"/>
                </a:lnTo>
                <a:lnTo>
                  <a:pt x="241" y="309"/>
                </a:lnTo>
                <a:lnTo>
                  <a:pt x="241" y="310"/>
                </a:lnTo>
                <a:lnTo>
                  <a:pt x="241" y="312"/>
                </a:lnTo>
                <a:lnTo>
                  <a:pt x="241" y="314"/>
                </a:lnTo>
                <a:lnTo>
                  <a:pt x="241" y="315"/>
                </a:lnTo>
                <a:lnTo>
                  <a:pt x="241" y="317"/>
                </a:lnTo>
                <a:lnTo>
                  <a:pt x="241" y="318"/>
                </a:lnTo>
                <a:lnTo>
                  <a:pt x="241" y="320"/>
                </a:lnTo>
                <a:lnTo>
                  <a:pt x="241" y="322"/>
                </a:lnTo>
                <a:lnTo>
                  <a:pt x="241" y="323"/>
                </a:lnTo>
                <a:lnTo>
                  <a:pt x="241" y="325"/>
                </a:lnTo>
                <a:lnTo>
                  <a:pt x="241" y="326"/>
                </a:lnTo>
                <a:lnTo>
                  <a:pt x="241" y="328"/>
                </a:lnTo>
                <a:lnTo>
                  <a:pt x="241" y="330"/>
                </a:lnTo>
                <a:lnTo>
                  <a:pt x="241" y="331"/>
                </a:lnTo>
                <a:lnTo>
                  <a:pt x="241" y="333"/>
                </a:lnTo>
                <a:lnTo>
                  <a:pt x="241" y="334"/>
                </a:lnTo>
                <a:lnTo>
                  <a:pt x="241" y="336"/>
                </a:lnTo>
                <a:lnTo>
                  <a:pt x="241" y="338"/>
                </a:lnTo>
                <a:lnTo>
                  <a:pt x="241" y="339"/>
                </a:lnTo>
                <a:lnTo>
                  <a:pt x="241" y="341"/>
                </a:lnTo>
                <a:lnTo>
                  <a:pt x="241" y="342"/>
                </a:lnTo>
                <a:lnTo>
                  <a:pt x="241" y="344"/>
                </a:lnTo>
                <a:lnTo>
                  <a:pt x="241" y="346"/>
                </a:lnTo>
                <a:lnTo>
                  <a:pt x="241" y="347"/>
                </a:lnTo>
                <a:lnTo>
                  <a:pt x="241" y="349"/>
                </a:lnTo>
                <a:lnTo>
                  <a:pt x="241" y="350"/>
                </a:lnTo>
                <a:lnTo>
                  <a:pt x="241" y="352"/>
                </a:lnTo>
                <a:lnTo>
                  <a:pt x="241" y="354"/>
                </a:lnTo>
                <a:lnTo>
                  <a:pt x="241" y="355"/>
                </a:lnTo>
                <a:lnTo>
                  <a:pt x="241" y="357"/>
                </a:lnTo>
                <a:lnTo>
                  <a:pt x="241" y="358"/>
                </a:lnTo>
                <a:lnTo>
                  <a:pt x="241" y="360"/>
                </a:lnTo>
                <a:lnTo>
                  <a:pt x="241" y="362"/>
                </a:lnTo>
                <a:lnTo>
                  <a:pt x="241" y="363"/>
                </a:lnTo>
                <a:lnTo>
                  <a:pt x="241" y="365"/>
                </a:lnTo>
                <a:lnTo>
                  <a:pt x="241" y="366"/>
                </a:lnTo>
                <a:lnTo>
                  <a:pt x="241" y="368"/>
                </a:lnTo>
                <a:lnTo>
                  <a:pt x="241" y="370"/>
                </a:lnTo>
                <a:lnTo>
                  <a:pt x="241" y="371"/>
                </a:lnTo>
                <a:lnTo>
                  <a:pt x="241" y="373"/>
                </a:lnTo>
                <a:lnTo>
                  <a:pt x="240" y="400"/>
                </a:lnTo>
                <a:lnTo>
                  <a:pt x="241" y="406"/>
                </a:lnTo>
                <a:lnTo>
                  <a:pt x="241" y="413"/>
                </a:lnTo>
                <a:lnTo>
                  <a:pt x="240" y="453"/>
                </a:lnTo>
                <a:lnTo>
                  <a:pt x="217" y="453"/>
                </a:lnTo>
                <a:lnTo>
                  <a:pt x="195" y="453"/>
                </a:lnTo>
                <a:lnTo>
                  <a:pt x="157" y="453"/>
                </a:lnTo>
                <a:lnTo>
                  <a:pt x="149" y="453"/>
                </a:lnTo>
                <a:lnTo>
                  <a:pt x="133" y="453"/>
                </a:lnTo>
                <a:lnTo>
                  <a:pt x="125" y="453"/>
                </a:lnTo>
                <a:lnTo>
                  <a:pt x="102" y="453"/>
                </a:lnTo>
                <a:lnTo>
                  <a:pt x="93" y="453"/>
                </a:lnTo>
                <a:lnTo>
                  <a:pt x="91" y="453"/>
                </a:lnTo>
                <a:lnTo>
                  <a:pt x="85" y="453"/>
                </a:lnTo>
                <a:lnTo>
                  <a:pt x="21" y="453"/>
                </a:lnTo>
                <a:lnTo>
                  <a:pt x="9" y="453"/>
                </a:lnTo>
                <a:lnTo>
                  <a:pt x="1" y="453"/>
                </a:lnTo>
                <a:lnTo>
                  <a:pt x="1" y="446"/>
                </a:lnTo>
                <a:lnTo>
                  <a:pt x="1" y="440"/>
                </a:lnTo>
                <a:lnTo>
                  <a:pt x="1" y="438"/>
                </a:lnTo>
                <a:lnTo>
                  <a:pt x="1" y="437"/>
                </a:lnTo>
                <a:lnTo>
                  <a:pt x="1" y="435"/>
                </a:lnTo>
                <a:lnTo>
                  <a:pt x="1" y="434"/>
                </a:lnTo>
                <a:lnTo>
                  <a:pt x="1" y="432"/>
                </a:lnTo>
                <a:lnTo>
                  <a:pt x="1" y="430"/>
                </a:lnTo>
                <a:lnTo>
                  <a:pt x="1" y="429"/>
                </a:lnTo>
                <a:lnTo>
                  <a:pt x="1" y="427"/>
                </a:lnTo>
                <a:lnTo>
                  <a:pt x="1" y="414"/>
                </a:lnTo>
                <a:lnTo>
                  <a:pt x="1" y="406"/>
                </a:lnTo>
                <a:lnTo>
                  <a:pt x="1" y="402"/>
                </a:lnTo>
                <a:lnTo>
                  <a:pt x="1" y="387"/>
                </a:lnTo>
                <a:lnTo>
                  <a:pt x="1" y="376"/>
                </a:lnTo>
                <a:lnTo>
                  <a:pt x="1" y="374"/>
                </a:lnTo>
                <a:lnTo>
                  <a:pt x="1" y="362"/>
                </a:lnTo>
                <a:lnTo>
                  <a:pt x="1" y="354"/>
                </a:lnTo>
                <a:lnTo>
                  <a:pt x="1" y="347"/>
                </a:lnTo>
                <a:lnTo>
                  <a:pt x="1" y="341"/>
                </a:lnTo>
                <a:lnTo>
                  <a:pt x="1" y="334"/>
                </a:lnTo>
                <a:lnTo>
                  <a:pt x="1" y="322"/>
                </a:lnTo>
                <a:lnTo>
                  <a:pt x="1" y="314"/>
                </a:lnTo>
                <a:lnTo>
                  <a:pt x="1" y="307"/>
                </a:lnTo>
                <a:lnTo>
                  <a:pt x="1" y="294"/>
                </a:lnTo>
                <a:lnTo>
                  <a:pt x="1" y="282"/>
                </a:lnTo>
                <a:lnTo>
                  <a:pt x="1" y="267"/>
                </a:lnTo>
                <a:lnTo>
                  <a:pt x="1" y="258"/>
                </a:lnTo>
                <a:lnTo>
                  <a:pt x="1" y="254"/>
                </a:lnTo>
                <a:lnTo>
                  <a:pt x="1" y="248"/>
                </a:lnTo>
                <a:lnTo>
                  <a:pt x="1" y="242"/>
                </a:lnTo>
                <a:lnTo>
                  <a:pt x="1" y="227"/>
                </a:lnTo>
                <a:lnTo>
                  <a:pt x="1" y="222"/>
                </a:lnTo>
                <a:lnTo>
                  <a:pt x="1" y="214"/>
                </a:lnTo>
                <a:lnTo>
                  <a:pt x="1" y="202"/>
                </a:lnTo>
                <a:lnTo>
                  <a:pt x="1" y="187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70"/>
                </a:lnTo>
                <a:lnTo>
                  <a:pt x="1" y="168"/>
                </a:lnTo>
                <a:lnTo>
                  <a:pt x="1" y="166"/>
                </a:lnTo>
                <a:lnTo>
                  <a:pt x="1" y="165"/>
                </a:lnTo>
                <a:lnTo>
                  <a:pt x="1" y="163"/>
                </a:lnTo>
                <a:lnTo>
                  <a:pt x="1" y="162"/>
                </a:lnTo>
                <a:lnTo>
                  <a:pt x="1" y="160"/>
                </a:lnTo>
                <a:lnTo>
                  <a:pt x="1" y="158"/>
                </a:lnTo>
                <a:lnTo>
                  <a:pt x="1" y="157"/>
                </a:lnTo>
                <a:lnTo>
                  <a:pt x="1" y="155"/>
                </a:lnTo>
                <a:lnTo>
                  <a:pt x="1" y="154"/>
                </a:lnTo>
                <a:lnTo>
                  <a:pt x="1" y="152"/>
                </a:lnTo>
                <a:lnTo>
                  <a:pt x="1" y="150"/>
                </a:lnTo>
                <a:lnTo>
                  <a:pt x="1" y="149"/>
                </a:lnTo>
                <a:lnTo>
                  <a:pt x="1" y="147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1" y="142"/>
                </a:lnTo>
                <a:lnTo>
                  <a:pt x="1" y="141"/>
                </a:lnTo>
                <a:lnTo>
                  <a:pt x="1" y="139"/>
                </a:lnTo>
                <a:lnTo>
                  <a:pt x="1" y="138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20"/>
                </a:lnTo>
                <a:lnTo>
                  <a:pt x="0" y="107"/>
                </a:lnTo>
                <a:lnTo>
                  <a:pt x="0" y="80"/>
                </a:lnTo>
                <a:lnTo>
                  <a:pt x="0" y="67"/>
                </a:lnTo>
                <a:lnTo>
                  <a:pt x="0" y="54"/>
                </a:lnTo>
                <a:lnTo>
                  <a:pt x="0" y="45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0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4"/>
                </a:lnTo>
                <a:lnTo>
                  <a:pt x="0" y="13"/>
                </a:lnTo>
                <a:lnTo>
                  <a:pt x="0" y="11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0" y="5"/>
                </a:lnTo>
                <a:lnTo>
                  <a:pt x="0" y="3"/>
                </a:lnTo>
                <a:lnTo>
                  <a:pt x="0" y="2"/>
                </a:lnTo>
                <a:lnTo>
                  <a:pt x="1" y="2"/>
                </a:lnTo>
                <a:lnTo>
                  <a:pt x="3" y="2"/>
                </a:lnTo>
                <a:lnTo>
                  <a:pt x="5" y="2"/>
                </a:lnTo>
                <a:lnTo>
                  <a:pt x="6" y="2"/>
                </a:lnTo>
                <a:lnTo>
                  <a:pt x="8" y="2"/>
                </a:lnTo>
                <a:lnTo>
                  <a:pt x="9" y="2"/>
                </a:lnTo>
                <a:lnTo>
                  <a:pt x="11" y="2"/>
                </a:lnTo>
                <a:lnTo>
                  <a:pt x="13" y="2"/>
                </a:lnTo>
                <a:lnTo>
                  <a:pt x="14" y="2"/>
                </a:lnTo>
                <a:lnTo>
                  <a:pt x="16" y="2"/>
                </a:lnTo>
                <a:lnTo>
                  <a:pt x="17" y="2"/>
                </a:lnTo>
                <a:lnTo>
                  <a:pt x="19" y="2"/>
                </a:lnTo>
                <a:lnTo>
                  <a:pt x="21" y="2"/>
                </a:lnTo>
                <a:lnTo>
                  <a:pt x="22" y="2"/>
                </a:lnTo>
                <a:lnTo>
                  <a:pt x="24" y="2"/>
                </a:lnTo>
                <a:lnTo>
                  <a:pt x="25" y="2"/>
                </a:lnTo>
                <a:lnTo>
                  <a:pt x="27" y="2"/>
                </a:lnTo>
                <a:lnTo>
                  <a:pt x="29" y="2"/>
                </a:lnTo>
                <a:lnTo>
                  <a:pt x="30" y="2"/>
                </a:lnTo>
                <a:lnTo>
                  <a:pt x="32" y="2"/>
                </a:lnTo>
                <a:lnTo>
                  <a:pt x="33" y="2"/>
                </a:lnTo>
                <a:lnTo>
                  <a:pt x="35" y="2"/>
                </a:lnTo>
                <a:lnTo>
                  <a:pt x="37" y="2"/>
                </a:lnTo>
                <a:lnTo>
                  <a:pt x="38" y="2"/>
                </a:lnTo>
                <a:lnTo>
                  <a:pt x="40" y="2"/>
                </a:lnTo>
                <a:lnTo>
                  <a:pt x="41" y="2"/>
                </a:lnTo>
                <a:lnTo>
                  <a:pt x="43" y="2"/>
                </a:lnTo>
                <a:lnTo>
                  <a:pt x="45" y="2"/>
                </a:lnTo>
                <a:lnTo>
                  <a:pt x="46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3" y="2"/>
                </a:lnTo>
                <a:lnTo>
                  <a:pt x="54" y="2"/>
                </a:lnTo>
                <a:lnTo>
                  <a:pt x="56" y="2"/>
                </a:lnTo>
                <a:lnTo>
                  <a:pt x="57" y="2"/>
                </a:lnTo>
                <a:lnTo>
                  <a:pt x="59" y="2"/>
                </a:lnTo>
                <a:lnTo>
                  <a:pt x="61" y="2"/>
                </a:lnTo>
                <a:lnTo>
                  <a:pt x="62" y="2"/>
                </a:lnTo>
                <a:lnTo>
                  <a:pt x="64" y="2"/>
                </a:lnTo>
                <a:lnTo>
                  <a:pt x="65" y="2"/>
                </a:lnTo>
                <a:lnTo>
                  <a:pt x="67" y="2"/>
                </a:lnTo>
                <a:lnTo>
                  <a:pt x="69" y="2"/>
                </a:lnTo>
                <a:lnTo>
                  <a:pt x="70" y="2"/>
                </a:lnTo>
                <a:lnTo>
                  <a:pt x="72" y="2"/>
                </a:lnTo>
                <a:lnTo>
                  <a:pt x="73" y="2"/>
                </a:lnTo>
                <a:lnTo>
                  <a:pt x="75" y="2"/>
                </a:lnTo>
                <a:lnTo>
                  <a:pt x="77" y="2"/>
                </a:lnTo>
                <a:lnTo>
                  <a:pt x="78" y="2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5" y="2"/>
                </a:lnTo>
                <a:lnTo>
                  <a:pt x="86" y="2"/>
                </a:lnTo>
                <a:lnTo>
                  <a:pt x="89" y="2"/>
                </a:lnTo>
                <a:lnTo>
                  <a:pt x="93" y="2"/>
                </a:lnTo>
                <a:lnTo>
                  <a:pt x="94" y="2"/>
                </a:lnTo>
                <a:lnTo>
                  <a:pt x="96" y="2"/>
                </a:lnTo>
                <a:lnTo>
                  <a:pt x="97" y="2"/>
                </a:lnTo>
                <a:lnTo>
                  <a:pt x="99" y="2"/>
                </a:lnTo>
                <a:lnTo>
                  <a:pt x="101" y="2"/>
                </a:lnTo>
                <a:lnTo>
                  <a:pt x="102" y="2"/>
                </a:lnTo>
                <a:lnTo>
                  <a:pt x="104" y="2"/>
                </a:lnTo>
                <a:lnTo>
                  <a:pt x="105" y="2"/>
                </a:lnTo>
                <a:lnTo>
                  <a:pt x="107" y="2"/>
                </a:lnTo>
                <a:lnTo>
                  <a:pt x="109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8" y="2"/>
                </a:lnTo>
                <a:lnTo>
                  <a:pt x="128" y="2"/>
                </a:lnTo>
                <a:lnTo>
                  <a:pt x="133" y="2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2"/>
                </a:lnTo>
                <a:lnTo>
                  <a:pt x="141" y="2"/>
                </a:lnTo>
                <a:lnTo>
                  <a:pt x="142" y="2"/>
                </a:lnTo>
                <a:lnTo>
                  <a:pt x="144" y="2"/>
                </a:lnTo>
                <a:lnTo>
                  <a:pt x="145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3" y="2"/>
                </a:lnTo>
                <a:lnTo>
                  <a:pt x="155" y="2"/>
                </a:lnTo>
                <a:lnTo>
                  <a:pt x="157" y="2"/>
                </a:lnTo>
                <a:lnTo>
                  <a:pt x="158" y="2"/>
                </a:lnTo>
                <a:lnTo>
                  <a:pt x="160" y="2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5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3" y="0"/>
                </a:lnTo>
                <a:lnTo>
                  <a:pt x="174" y="0"/>
                </a:lnTo>
                <a:lnTo>
                  <a:pt x="181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7" y="0"/>
                </a:lnTo>
                <a:lnTo>
                  <a:pt x="198" y="0"/>
                </a:lnTo>
                <a:lnTo>
                  <a:pt x="229" y="0"/>
                </a:lnTo>
                <a:lnTo>
                  <a:pt x="230" y="2"/>
                </a:lnTo>
                <a:lnTo>
                  <a:pt x="230" y="3"/>
                </a:lnTo>
                <a:lnTo>
                  <a:pt x="230" y="5"/>
                </a:lnTo>
                <a:lnTo>
                  <a:pt x="232" y="5"/>
                </a:lnTo>
                <a:lnTo>
                  <a:pt x="232" y="6"/>
                </a:lnTo>
                <a:lnTo>
                  <a:pt x="233" y="8"/>
                </a:lnTo>
                <a:lnTo>
                  <a:pt x="233" y="10"/>
                </a:lnTo>
                <a:lnTo>
                  <a:pt x="235" y="10"/>
                </a:lnTo>
                <a:lnTo>
                  <a:pt x="235" y="11"/>
                </a:lnTo>
                <a:lnTo>
                  <a:pt x="237" y="11"/>
                </a:lnTo>
                <a:lnTo>
                  <a:pt x="237" y="13"/>
                </a:lnTo>
                <a:lnTo>
                  <a:pt x="238" y="14"/>
                </a:lnTo>
                <a:lnTo>
                  <a:pt x="237" y="16"/>
                </a:lnTo>
                <a:lnTo>
                  <a:pt x="237" y="18"/>
                </a:lnTo>
                <a:lnTo>
                  <a:pt x="238" y="19"/>
                </a:lnTo>
                <a:lnTo>
                  <a:pt x="238" y="22"/>
                </a:lnTo>
                <a:lnTo>
                  <a:pt x="238" y="24"/>
                </a:lnTo>
                <a:lnTo>
                  <a:pt x="238" y="26"/>
                </a:lnTo>
                <a:close/>
              </a:path>
            </a:pathLst>
          </a:custGeom>
          <a:solidFill>
            <a:srgbClr val="565A9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84"/>
          <p:cNvSpPr>
            <a:spLocks/>
          </p:cNvSpPr>
          <p:nvPr/>
        </p:nvSpPr>
        <p:spPr bwMode="auto">
          <a:xfrm>
            <a:off x="3217863" y="4005263"/>
            <a:ext cx="252413" cy="252413"/>
          </a:xfrm>
          <a:custGeom>
            <a:avLst/>
            <a:gdLst/>
            <a:ahLst/>
            <a:cxnLst>
              <a:cxn ang="0">
                <a:pos x="77" y="0"/>
              </a:cxn>
              <a:cxn ang="0">
                <a:pos x="90" y="0"/>
              </a:cxn>
              <a:cxn ang="0">
                <a:pos x="127" y="0"/>
              </a:cxn>
              <a:cxn ang="0">
                <a:pos x="147" y="0"/>
              </a:cxn>
              <a:cxn ang="0">
                <a:pos x="157" y="23"/>
              </a:cxn>
              <a:cxn ang="0">
                <a:pos x="157" y="79"/>
              </a:cxn>
              <a:cxn ang="0">
                <a:pos x="157" y="82"/>
              </a:cxn>
              <a:cxn ang="0">
                <a:pos x="157" y="90"/>
              </a:cxn>
              <a:cxn ang="0">
                <a:pos x="157" y="106"/>
              </a:cxn>
              <a:cxn ang="0">
                <a:pos x="159" y="114"/>
              </a:cxn>
              <a:cxn ang="0">
                <a:pos x="159" y="131"/>
              </a:cxn>
              <a:cxn ang="0">
                <a:pos x="159" y="151"/>
              </a:cxn>
              <a:cxn ang="0">
                <a:pos x="144" y="159"/>
              </a:cxn>
              <a:cxn ang="0">
                <a:pos x="141" y="159"/>
              </a:cxn>
              <a:cxn ang="0">
                <a:pos x="119" y="157"/>
              </a:cxn>
              <a:cxn ang="0">
                <a:pos x="99" y="157"/>
              </a:cxn>
              <a:cxn ang="0">
                <a:pos x="85" y="157"/>
              </a:cxn>
              <a:cxn ang="0">
                <a:pos x="79" y="157"/>
              </a:cxn>
              <a:cxn ang="0">
                <a:pos x="75" y="157"/>
              </a:cxn>
              <a:cxn ang="0">
                <a:pos x="72" y="157"/>
              </a:cxn>
              <a:cxn ang="0">
                <a:pos x="69" y="157"/>
              </a:cxn>
              <a:cxn ang="0">
                <a:pos x="66" y="157"/>
              </a:cxn>
              <a:cxn ang="0">
                <a:pos x="63" y="157"/>
              </a:cxn>
              <a:cxn ang="0">
                <a:pos x="59" y="157"/>
              </a:cxn>
              <a:cxn ang="0">
                <a:pos x="56" y="157"/>
              </a:cxn>
              <a:cxn ang="0">
                <a:pos x="53" y="157"/>
              </a:cxn>
              <a:cxn ang="0">
                <a:pos x="50" y="157"/>
              </a:cxn>
              <a:cxn ang="0">
                <a:pos x="47" y="157"/>
              </a:cxn>
              <a:cxn ang="0">
                <a:pos x="43" y="157"/>
              </a:cxn>
              <a:cxn ang="0">
                <a:pos x="40" y="157"/>
              </a:cxn>
              <a:cxn ang="0">
                <a:pos x="27" y="157"/>
              </a:cxn>
              <a:cxn ang="0">
                <a:pos x="24" y="157"/>
              </a:cxn>
              <a:cxn ang="0">
                <a:pos x="21" y="157"/>
              </a:cxn>
              <a:cxn ang="0">
                <a:pos x="18" y="157"/>
              </a:cxn>
              <a:cxn ang="0">
                <a:pos x="15" y="157"/>
              </a:cxn>
              <a:cxn ang="0">
                <a:pos x="5" y="157"/>
              </a:cxn>
              <a:cxn ang="0">
                <a:pos x="2" y="155"/>
              </a:cxn>
              <a:cxn ang="0">
                <a:pos x="2" y="152"/>
              </a:cxn>
              <a:cxn ang="0">
                <a:pos x="2" y="149"/>
              </a:cxn>
              <a:cxn ang="0">
                <a:pos x="2" y="138"/>
              </a:cxn>
              <a:cxn ang="0">
                <a:pos x="0" y="119"/>
              </a:cxn>
              <a:cxn ang="0">
                <a:pos x="0" y="103"/>
              </a:cxn>
              <a:cxn ang="0">
                <a:pos x="0" y="99"/>
              </a:cxn>
              <a:cxn ang="0">
                <a:pos x="0" y="93"/>
              </a:cxn>
              <a:cxn ang="0">
                <a:pos x="0" y="87"/>
              </a:cxn>
              <a:cxn ang="0">
                <a:pos x="0" y="82"/>
              </a:cxn>
              <a:cxn ang="0">
                <a:pos x="0" y="77"/>
              </a:cxn>
              <a:cxn ang="0">
                <a:pos x="0" y="71"/>
              </a:cxn>
              <a:cxn ang="0">
                <a:pos x="0" y="63"/>
              </a:cxn>
              <a:cxn ang="0">
                <a:pos x="0" y="56"/>
              </a:cxn>
              <a:cxn ang="0">
                <a:pos x="0" y="39"/>
              </a:cxn>
              <a:cxn ang="0">
                <a:pos x="0" y="35"/>
              </a:cxn>
              <a:cxn ang="0">
                <a:pos x="0" y="32"/>
              </a:cxn>
              <a:cxn ang="0">
                <a:pos x="0" y="29"/>
              </a:cxn>
              <a:cxn ang="0">
                <a:pos x="0" y="26"/>
              </a:cxn>
              <a:cxn ang="0">
                <a:pos x="0" y="16"/>
              </a:cxn>
              <a:cxn ang="0">
                <a:pos x="0" y="8"/>
              </a:cxn>
              <a:cxn ang="0">
                <a:pos x="13" y="0"/>
              </a:cxn>
              <a:cxn ang="0">
                <a:pos x="37" y="0"/>
              </a:cxn>
              <a:cxn ang="0">
                <a:pos x="42" y="0"/>
              </a:cxn>
              <a:cxn ang="0">
                <a:pos x="56" y="0"/>
              </a:cxn>
              <a:cxn ang="0">
                <a:pos x="69" y="0"/>
              </a:cxn>
            </a:cxnLst>
            <a:rect l="0" t="0" r="r" b="b"/>
            <a:pathLst>
              <a:path w="159" h="159">
                <a:moveTo>
                  <a:pt x="69" y="0"/>
                </a:moveTo>
                <a:lnTo>
                  <a:pt x="77" y="0"/>
                </a:lnTo>
                <a:lnTo>
                  <a:pt x="79" y="0"/>
                </a:lnTo>
                <a:lnTo>
                  <a:pt x="90" y="0"/>
                </a:lnTo>
                <a:lnTo>
                  <a:pt x="99" y="0"/>
                </a:lnTo>
                <a:lnTo>
                  <a:pt x="127" y="0"/>
                </a:lnTo>
                <a:lnTo>
                  <a:pt x="128" y="0"/>
                </a:lnTo>
                <a:lnTo>
                  <a:pt x="147" y="0"/>
                </a:lnTo>
                <a:lnTo>
                  <a:pt x="157" y="0"/>
                </a:lnTo>
                <a:lnTo>
                  <a:pt x="157" y="23"/>
                </a:lnTo>
                <a:lnTo>
                  <a:pt x="157" y="55"/>
                </a:lnTo>
                <a:lnTo>
                  <a:pt x="157" y="79"/>
                </a:lnTo>
                <a:lnTo>
                  <a:pt x="157" y="80"/>
                </a:lnTo>
                <a:lnTo>
                  <a:pt x="157" y="82"/>
                </a:lnTo>
                <a:lnTo>
                  <a:pt x="157" y="83"/>
                </a:lnTo>
                <a:lnTo>
                  <a:pt x="157" y="90"/>
                </a:lnTo>
                <a:lnTo>
                  <a:pt x="157" y="95"/>
                </a:lnTo>
                <a:lnTo>
                  <a:pt x="157" y="106"/>
                </a:lnTo>
                <a:lnTo>
                  <a:pt x="159" y="106"/>
                </a:lnTo>
                <a:lnTo>
                  <a:pt x="159" y="114"/>
                </a:lnTo>
                <a:lnTo>
                  <a:pt x="159" y="119"/>
                </a:lnTo>
                <a:lnTo>
                  <a:pt x="159" y="131"/>
                </a:lnTo>
                <a:lnTo>
                  <a:pt x="159" y="147"/>
                </a:lnTo>
                <a:lnTo>
                  <a:pt x="159" y="151"/>
                </a:lnTo>
                <a:lnTo>
                  <a:pt x="159" y="159"/>
                </a:lnTo>
                <a:lnTo>
                  <a:pt x="144" y="159"/>
                </a:lnTo>
                <a:lnTo>
                  <a:pt x="143" y="159"/>
                </a:lnTo>
                <a:lnTo>
                  <a:pt x="141" y="159"/>
                </a:lnTo>
                <a:lnTo>
                  <a:pt x="131" y="157"/>
                </a:lnTo>
                <a:lnTo>
                  <a:pt x="119" y="157"/>
                </a:lnTo>
                <a:lnTo>
                  <a:pt x="106" y="157"/>
                </a:lnTo>
                <a:lnTo>
                  <a:pt x="99" y="157"/>
                </a:lnTo>
                <a:lnTo>
                  <a:pt x="98" y="157"/>
                </a:lnTo>
                <a:lnTo>
                  <a:pt x="85" y="157"/>
                </a:lnTo>
                <a:lnTo>
                  <a:pt x="80" y="157"/>
                </a:lnTo>
                <a:lnTo>
                  <a:pt x="79" y="157"/>
                </a:lnTo>
                <a:lnTo>
                  <a:pt x="77" y="157"/>
                </a:lnTo>
                <a:lnTo>
                  <a:pt x="75" y="157"/>
                </a:lnTo>
                <a:lnTo>
                  <a:pt x="74" y="157"/>
                </a:lnTo>
                <a:lnTo>
                  <a:pt x="72" y="157"/>
                </a:lnTo>
                <a:lnTo>
                  <a:pt x="71" y="157"/>
                </a:lnTo>
                <a:lnTo>
                  <a:pt x="69" y="157"/>
                </a:lnTo>
                <a:lnTo>
                  <a:pt x="67" y="157"/>
                </a:lnTo>
                <a:lnTo>
                  <a:pt x="66" y="157"/>
                </a:lnTo>
                <a:lnTo>
                  <a:pt x="64" y="157"/>
                </a:lnTo>
                <a:lnTo>
                  <a:pt x="63" y="157"/>
                </a:lnTo>
                <a:lnTo>
                  <a:pt x="61" y="157"/>
                </a:lnTo>
                <a:lnTo>
                  <a:pt x="59" y="157"/>
                </a:lnTo>
                <a:lnTo>
                  <a:pt x="58" y="157"/>
                </a:lnTo>
                <a:lnTo>
                  <a:pt x="56" y="157"/>
                </a:lnTo>
                <a:lnTo>
                  <a:pt x="55" y="157"/>
                </a:lnTo>
                <a:lnTo>
                  <a:pt x="53" y="157"/>
                </a:lnTo>
                <a:lnTo>
                  <a:pt x="51" y="157"/>
                </a:lnTo>
                <a:lnTo>
                  <a:pt x="50" y="157"/>
                </a:lnTo>
                <a:lnTo>
                  <a:pt x="48" y="157"/>
                </a:lnTo>
                <a:lnTo>
                  <a:pt x="47" y="157"/>
                </a:lnTo>
                <a:lnTo>
                  <a:pt x="45" y="157"/>
                </a:lnTo>
                <a:lnTo>
                  <a:pt x="43" y="157"/>
                </a:lnTo>
                <a:lnTo>
                  <a:pt x="42" y="157"/>
                </a:lnTo>
                <a:lnTo>
                  <a:pt x="40" y="157"/>
                </a:lnTo>
                <a:lnTo>
                  <a:pt x="37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3" y="157"/>
                </a:lnTo>
                <a:lnTo>
                  <a:pt x="21" y="157"/>
                </a:lnTo>
                <a:lnTo>
                  <a:pt x="19" y="157"/>
                </a:lnTo>
                <a:lnTo>
                  <a:pt x="18" y="157"/>
                </a:lnTo>
                <a:lnTo>
                  <a:pt x="16" y="157"/>
                </a:lnTo>
                <a:lnTo>
                  <a:pt x="15" y="157"/>
                </a:lnTo>
                <a:lnTo>
                  <a:pt x="7" y="157"/>
                </a:lnTo>
                <a:lnTo>
                  <a:pt x="5" y="157"/>
                </a:lnTo>
                <a:lnTo>
                  <a:pt x="2" y="157"/>
                </a:lnTo>
                <a:lnTo>
                  <a:pt x="2" y="155"/>
                </a:lnTo>
                <a:lnTo>
                  <a:pt x="2" y="154"/>
                </a:lnTo>
                <a:lnTo>
                  <a:pt x="2" y="152"/>
                </a:lnTo>
                <a:lnTo>
                  <a:pt x="2" y="151"/>
                </a:lnTo>
                <a:lnTo>
                  <a:pt x="2" y="149"/>
                </a:lnTo>
                <a:lnTo>
                  <a:pt x="2" y="147"/>
                </a:lnTo>
                <a:lnTo>
                  <a:pt x="2" y="138"/>
                </a:lnTo>
                <a:lnTo>
                  <a:pt x="0" y="131"/>
                </a:lnTo>
                <a:lnTo>
                  <a:pt x="0" y="119"/>
                </a:lnTo>
                <a:lnTo>
                  <a:pt x="0" y="106"/>
                </a:lnTo>
                <a:lnTo>
                  <a:pt x="0" y="103"/>
                </a:lnTo>
                <a:lnTo>
                  <a:pt x="0" y="101"/>
                </a:lnTo>
                <a:lnTo>
                  <a:pt x="0" y="99"/>
                </a:lnTo>
                <a:lnTo>
                  <a:pt x="0" y="95"/>
                </a:lnTo>
                <a:lnTo>
                  <a:pt x="0" y="93"/>
                </a:lnTo>
                <a:lnTo>
                  <a:pt x="0" y="90"/>
                </a:lnTo>
                <a:lnTo>
                  <a:pt x="0" y="87"/>
                </a:lnTo>
                <a:lnTo>
                  <a:pt x="0" y="83"/>
                </a:lnTo>
                <a:lnTo>
                  <a:pt x="0" y="82"/>
                </a:lnTo>
                <a:lnTo>
                  <a:pt x="0" y="79"/>
                </a:lnTo>
                <a:lnTo>
                  <a:pt x="0" y="77"/>
                </a:lnTo>
                <a:lnTo>
                  <a:pt x="0" y="74"/>
                </a:lnTo>
                <a:lnTo>
                  <a:pt x="0" y="71"/>
                </a:lnTo>
                <a:lnTo>
                  <a:pt x="0" y="66"/>
                </a:lnTo>
                <a:lnTo>
                  <a:pt x="0" y="63"/>
                </a:lnTo>
                <a:lnTo>
                  <a:pt x="0" y="61"/>
                </a:lnTo>
                <a:lnTo>
                  <a:pt x="0" y="56"/>
                </a:lnTo>
                <a:lnTo>
                  <a:pt x="0" y="53"/>
                </a:lnTo>
                <a:lnTo>
                  <a:pt x="0" y="39"/>
                </a:lnTo>
                <a:lnTo>
                  <a:pt x="0" y="37"/>
                </a:lnTo>
                <a:lnTo>
                  <a:pt x="0" y="35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16"/>
                </a:lnTo>
                <a:lnTo>
                  <a:pt x="0" y="11"/>
                </a:lnTo>
                <a:lnTo>
                  <a:pt x="0" y="8"/>
                </a:lnTo>
                <a:lnTo>
                  <a:pt x="0" y="0"/>
                </a:lnTo>
                <a:lnTo>
                  <a:pt x="13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2" y="0"/>
                </a:lnTo>
                <a:lnTo>
                  <a:pt x="45" y="0"/>
                </a:lnTo>
                <a:lnTo>
                  <a:pt x="56" y="0"/>
                </a:lnTo>
                <a:lnTo>
                  <a:pt x="67" y="0"/>
                </a:lnTo>
                <a:lnTo>
                  <a:pt x="69" y="0"/>
                </a:lnTo>
                <a:close/>
              </a:path>
            </a:pathLst>
          </a:custGeom>
          <a:solidFill>
            <a:srgbClr val="CAF25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85"/>
          <p:cNvSpPr>
            <a:spLocks/>
          </p:cNvSpPr>
          <p:nvPr/>
        </p:nvSpPr>
        <p:spPr bwMode="auto">
          <a:xfrm>
            <a:off x="1787526" y="3246438"/>
            <a:ext cx="531813" cy="382588"/>
          </a:xfrm>
          <a:custGeom>
            <a:avLst/>
            <a:gdLst/>
            <a:ahLst/>
            <a:cxnLst>
              <a:cxn ang="0">
                <a:pos x="194" y="1"/>
              </a:cxn>
              <a:cxn ang="0">
                <a:pos x="240" y="1"/>
              </a:cxn>
              <a:cxn ang="0">
                <a:pos x="261" y="1"/>
              </a:cxn>
              <a:cxn ang="0">
                <a:pos x="269" y="1"/>
              </a:cxn>
              <a:cxn ang="0">
                <a:pos x="277" y="1"/>
              </a:cxn>
              <a:cxn ang="0">
                <a:pos x="285" y="1"/>
              </a:cxn>
              <a:cxn ang="0">
                <a:pos x="293" y="1"/>
              </a:cxn>
              <a:cxn ang="0">
                <a:pos x="301" y="1"/>
              </a:cxn>
              <a:cxn ang="0">
                <a:pos x="309" y="1"/>
              </a:cxn>
              <a:cxn ang="0">
                <a:pos x="317" y="1"/>
              </a:cxn>
              <a:cxn ang="0">
                <a:pos x="320" y="6"/>
              </a:cxn>
              <a:cxn ang="0">
                <a:pos x="319" y="13"/>
              </a:cxn>
              <a:cxn ang="0">
                <a:pos x="320" y="19"/>
              </a:cxn>
              <a:cxn ang="0">
                <a:pos x="320" y="27"/>
              </a:cxn>
              <a:cxn ang="0">
                <a:pos x="320" y="35"/>
              </a:cxn>
              <a:cxn ang="0">
                <a:pos x="319" y="54"/>
              </a:cxn>
              <a:cxn ang="0">
                <a:pos x="320" y="117"/>
              </a:cxn>
              <a:cxn ang="0">
                <a:pos x="325" y="161"/>
              </a:cxn>
              <a:cxn ang="0">
                <a:pos x="335" y="208"/>
              </a:cxn>
              <a:cxn ang="0">
                <a:pos x="335" y="240"/>
              </a:cxn>
              <a:cxn ang="0">
                <a:pos x="306" y="240"/>
              </a:cxn>
              <a:cxn ang="0">
                <a:pos x="266" y="240"/>
              </a:cxn>
              <a:cxn ang="0">
                <a:pos x="258" y="240"/>
              </a:cxn>
              <a:cxn ang="0">
                <a:pos x="250" y="240"/>
              </a:cxn>
              <a:cxn ang="0">
                <a:pos x="242" y="240"/>
              </a:cxn>
              <a:cxn ang="0">
                <a:pos x="234" y="240"/>
              </a:cxn>
              <a:cxn ang="0">
                <a:pos x="228" y="241"/>
              </a:cxn>
              <a:cxn ang="0">
                <a:pos x="220" y="241"/>
              </a:cxn>
              <a:cxn ang="0">
                <a:pos x="212" y="241"/>
              </a:cxn>
              <a:cxn ang="0">
                <a:pos x="204" y="241"/>
              </a:cxn>
              <a:cxn ang="0">
                <a:pos x="196" y="241"/>
              </a:cxn>
              <a:cxn ang="0">
                <a:pos x="188" y="241"/>
              </a:cxn>
              <a:cxn ang="0">
                <a:pos x="180" y="241"/>
              </a:cxn>
              <a:cxn ang="0">
                <a:pos x="173" y="240"/>
              </a:cxn>
              <a:cxn ang="0">
                <a:pos x="167" y="241"/>
              </a:cxn>
              <a:cxn ang="0">
                <a:pos x="160" y="240"/>
              </a:cxn>
              <a:cxn ang="0">
                <a:pos x="152" y="240"/>
              </a:cxn>
              <a:cxn ang="0">
                <a:pos x="144" y="240"/>
              </a:cxn>
              <a:cxn ang="0">
                <a:pos x="136" y="240"/>
              </a:cxn>
              <a:cxn ang="0">
                <a:pos x="128" y="240"/>
              </a:cxn>
              <a:cxn ang="0">
                <a:pos x="120" y="240"/>
              </a:cxn>
              <a:cxn ang="0">
                <a:pos x="112" y="240"/>
              </a:cxn>
              <a:cxn ang="0">
                <a:pos x="104" y="240"/>
              </a:cxn>
              <a:cxn ang="0">
                <a:pos x="96" y="240"/>
              </a:cxn>
              <a:cxn ang="0">
                <a:pos x="88" y="240"/>
              </a:cxn>
              <a:cxn ang="0">
                <a:pos x="80" y="240"/>
              </a:cxn>
              <a:cxn ang="0">
                <a:pos x="72" y="240"/>
              </a:cxn>
              <a:cxn ang="0">
                <a:pos x="31" y="240"/>
              </a:cxn>
              <a:cxn ang="0">
                <a:pos x="23" y="240"/>
              </a:cxn>
              <a:cxn ang="0">
                <a:pos x="18" y="195"/>
              </a:cxn>
              <a:cxn ang="0">
                <a:pos x="18" y="171"/>
              </a:cxn>
              <a:cxn ang="0">
                <a:pos x="2" y="149"/>
              </a:cxn>
              <a:cxn ang="0">
                <a:pos x="0" y="109"/>
              </a:cxn>
              <a:cxn ang="0">
                <a:pos x="0" y="67"/>
              </a:cxn>
              <a:cxn ang="0">
                <a:pos x="0" y="48"/>
              </a:cxn>
              <a:cxn ang="0">
                <a:pos x="0" y="29"/>
              </a:cxn>
              <a:cxn ang="0">
                <a:pos x="0" y="0"/>
              </a:cxn>
              <a:cxn ang="0">
                <a:pos x="52" y="1"/>
              </a:cxn>
              <a:cxn ang="0">
                <a:pos x="74" y="1"/>
              </a:cxn>
              <a:cxn ang="0">
                <a:pos x="108" y="1"/>
              </a:cxn>
              <a:cxn ang="0">
                <a:pos x="154" y="1"/>
              </a:cxn>
            </a:cxnLst>
            <a:rect l="0" t="0" r="r" b="b"/>
            <a:pathLst>
              <a:path w="335" h="241">
                <a:moveTo>
                  <a:pt x="160" y="1"/>
                </a:moveTo>
                <a:lnTo>
                  <a:pt x="162" y="1"/>
                </a:lnTo>
                <a:lnTo>
                  <a:pt x="173" y="1"/>
                </a:lnTo>
                <a:lnTo>
                  <a:pt x="186" y="1"/>
                </a:lnTo>
                <a:lnTo>
                  <a:pt x="194" y="1"/>
                </a:lnTo>
                <a:lnTo>
                  <a:pt x="199" y="1"/>
                </a:lnTo>
                <a:lnTo>
                  <a:pt x="213" y="1"/>
                </a:lnTo>
                <a:lnTo>
                  <a:pt x="236" y="1"/>
                </a:lnTo>
                <a:lnTo>
                  <a:pt x="239" y="1"/>
                </a:lnTo>
                <a:lnTo>
                  <a:pt x="240" y="1"/>
                </a:lnTo>
                <a:lnTo>
                  <a:pt x="242" y="1"/>
                </a:lnTo>
                <a:lnTo>
                  <a:pt x="247" y="1"/>
                </a:lnTo>
                <a:lnTo>
                  <a:pt x="248" y="1"/>
                </a:lnTo>
                <a:lnTo>
                  <a:pt x="252" y="1"/>
                </a:lnTo>
                <a:lnTo>
                  <a:pt x="261" y="1"/>
                </a:lnTo>
                <a:lnTo>
                  <a:pt x="263" y="1"/>
                </a:lnTo>
                <a:lnTo>
                  <a:pt x="264" y="1"/>
                </a:lnTo>
                <a:lnTo>
                  <a:pt x="266" y="1"/>
                </a:lnTo>
                <a:lnTo>
                  <a:pt x="268" y="1"/>
                </a:lnTo>
                <a:lnTo>
                  <a:pt x="269" y="1"/>
                </a:lnTo>
                <a:lnTo>
                  <a:pt x="271" y="1"/>
                </a:lnTo>
                <a:lnTo>
                  <a:pt x="272" y="1"/>
                </a:lnTo>
                <a:lnTo>
                  <a:pt x="274" y="1"/>
                </a:lnTo>
                <a:lnTo>
                  <a:pt x="276" y="1"/>
                </a:lnTo>
                <a:lnTo>
                  <a:pt x="277" y="1"/>
                </a:lnTo>
                <a:lnTo>
                  <a:pt x="279" y="1"/>
                </a:lnTo>
                <a:lnTo>
                  <a:pt x="280" y="1"/>
                </a:lnTo>
                <a:lnTo>
                  <a:pt x="282" y="1"/>
                </a:lnTo>
                <a:lnTo>
                  <a:pt x="284" y="1"/>
                </a:lnTo>
                <a:lnTo>
                  <a:pt x="285" y="1"/>
                </a:lnTo>
                <a:lnTo>
                  <a:pt x="287" y="1"/>
                </a:lnTo>
                <a:lnTo>
                  <a:pt x="288" y="1"/>
                </a:lnTo>
                <a:lnTo>
                  <a:pt x="290" y="1"/>
                </a:lnTo>
                <a:lnTo>
                  <a:pt x="292" y="1"/>
                </a:lnTo>
                <a:lnTo>
                  <a:pt x="293" y="1"/>
                </a:lnTo>
                <a:lnTo>
                  <a:pt x="295" y="1"/>
                </a:lnTo>
                <a:lnTo>
                  <a:pt x="296" y="1"/>
                </a:lnTo>
                <a:lnTo>
                  <a:pt x="298" y="1"/>
                </a:lnTo>
                <a:lnTo>
                  <a:pt x="300" y="1"/>
                </a:lnTo>
                <a:lnTo>
                  <a:pt x="301" y="1"/>
                </a:lnTo>
                <a:lnTo>
                  <a:pt x="303" y="1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09" y="1"/>
                </a:lnTo>
                <a:lnTo>
                  <a:pt x="311" y="1"/>
                </a:lnTo>
                <a:lnTo>
                  <a:pt x="312" y="1"/>
                </a:lnTo>
                <a:lnTo>
                  <a:pt x="314" y="1"/>
                </a:lnTo>
                <a:lnTo>
                  <a:pt x="316" y="1"/>
                </a:lnTo>
                <a:lnTo>
                  <a:pt x="317" y="1"/>
                </a:lnTo>
                <a:lnTo>
                  <a:pt x="319" y="1"/>
                </a:lnTo>
                <a:lnTo>
                  <a:pt x="320" y="1"/>
                </a:lnTo>
                <a:lnTo>
                  <a:pt x="320" y="3"/>
                </a:lnTo>
                <a:lnTo>
                  <a:pt x="320" y="5"/>
                </a:lnTo>
                <a:lnTo>
                  <a:pt x="320" y="6"/>
                </a:lnTo>
                <a:lnTo>
                  <a:pt x="320" y="8"/>
                </a:lnTo>
                <a:lnTo>
                  <a:pt x="320" y="9"/>
                </a:lnTo>
                <a:lnTo>
                  <a:pt x="320" y="11"/>
                </a:lnTo>
                <a:lnTo>
                  <a:pt x="319" y="11"/>
                </a:lnTo>
                <a:lnTo>
                  <a:pt x="319" y="13"/>
                </a:lnTo>
                <a:lnTo>
                  <a:pt x="319" y="14"/>
                </a:lnTo>
                <a:lnTo>
                  <a:pt x="319" y="16"/>
                </a:lnTo>
                <a:lnTo>
                  <a:pt x="319" y="17"/>
                </a:lnTo>
                <a:lnTo>
                  <a:pt x="319" y="19"/>
                </a:lnTo>
                <a:lnTo>
                  <a:pt x="320" y="19"/>
                </a:lnTo>
                <a:lnTo>
                  <a:pt x="320" y="21"/>
                </a:lnTo>
                <a:lnTo>
                  <a:pt x="320" y="22"/>
                </a:lnTo>
                <a:lnTo>
                  <a:pt x="320" y="24"/>
                </a:lnTo>
                <a:lnTo>
                  <a:pt x="320" y="25"/>
                </a:lnTo>
                <a:lnTo>
                  <a:pt x="320" y="27"/>
                </a:lnTo>
                <a:lnTo>
                  <a:pt x="320" y="29"/>
                </a:lnTo>
                <a:lnTo>
                  <a:pt x="320" y="30"/>
                </a:lnTo>
                <a:lnTo>
                  <a:pt x="320" y="32"/>
                </a:lnTo>
                <a:lnTo>
                  <a:pt x="320" y="33"/>
                </a:lnTo>
                <a:lnTo>
                  <a:pt x="320" y="35"/>
                </a:lnTo>
                <a:lnTo>
                  <a:pt x="320" y="37"/>
                </a:lnTo>
                <a:lnTo>
                  <a:pt x="320" y="38"/>
                </a:lnTo>
                <a:lnTo>
                  <a:pt x="319" y="51"/>
                </a:lnTo>
                <a:lnTo>
                  <a:pt x="319" y="53"/>
                </a:lnTo>
                <a:lnTo>
                  <a:pt x="319" y="54"/>
                </a:lnTo>
                <a:lnTo>
                  <a:pt x="320" y="81"/>
                </a:lnTo>
                <a:lnTo>
                  <a:pt x="320" y="104"/>
                </a:lnTo>
                <a:lnTo>
                  <a:pt x="320" y="112"/>
                </a:lnTo>
                <a:lnTo>
                  <a:pt x="320" y="113"/>
                </a:lnTo>
                <a:lnTo>
                  <a:pt x="320" y="117"/>
                </a:lnTo>
                <a:lnTo>
                  <a:pt x="320" y="120"/>
                </a:lnTo>
                <a:lnTo>
                  <a:pt x="320" y="142"/>
                </a:lnTo>
                <a:lnTo>
                  <a:pt x="320" y="161"/>
                </a:lnTo>
                <a:lnTo>
                  <a:pt x="322" y="161"/>
                </a:lnTo>
                <a:lnTo>
                  <a:pt x="325" y="161"/>
                </a:lnTo>
                <a:lnTo>
                  <a:pt x="335" y="161"/>
                </a:lnTo>
                <a:lnTo>
                  <a:pt x="335" y="173"/>
                </a:lnTo>
                <a:lnTo>
                  <a:pt x="335" y="182"/>
                </a:lnTo>
                <a:lnTo>
                  <a:pt x="335" y="193"/>
                </a:lnTo>
                <a:lnTo>
                  <a:pt x="335" y="208"/>
                </a:lnTo>
                <a:lnTo>
                  <a:pt x="335" y="209"/>
                </a:lnTo>
                <a:lnTo>
                  <a:pt x="335" y="219"/>
                </a:lnTo>
                <a:lnTo>
                  <a:pt x="335" y="229"/>
                </a:lnTo>
                <a:lnTo>
                  <a:pt x="335" y="230"/>
                </a:lnTo>
                <a:lnTo>
                  <a:pt x="335" y="240"/>
                </a:lnTo>
                <a:lnTo>
                  <a:pt x="332" y="240"/>
                </a:lnTo>
                <a:lnTo>
                  <a:pt x="314" y="240"/>
                </a:lnTo>
                <a:lnTo>
                  <a:pt x="312" y="240"/>
                </a:lnTo>
                <a:lnTo>
                  <a:pt x="308" y="240"/>
                </a:lnTo>
                <a:lnTo>
                  <a:pt x="306" y="240"/>
                </a:lnTo>
                <a:lnTo>
                  <a:pt x="277" y="241"/>
                </a:lnTo>
                <a:lnTo>
                  <a:pt x="269" y="241"/>
                </a:lnTo>
                <a:lnTo>
                  <a:pt x="269" y="240"/>
                </a:lnTo>
                <a:lnTo>
                  <a:pt x="268" y="240"/>
                </a:lnTo>
                <a:lnTo>
                  <a:pt x="266" y="240"/>
                </a:lnTo>
                <a:lnTo>
                  <a:pt x="264" y="240"/>
                </a:lnTo>
                <a:lnTo>
                  <a:pt x="263" y="240"/>
                </a:lnTo>
                <a:lnTo>
                  <a:pt x="261" y="240"/>
                </a:lnTo>
                <a:lnTo>
                  <a:pt x="260" y="240"/>
                </a:lnTo>
                <a:lnTo>
                  <a:pt x="258" y="240"/>
                </a:lnTo>
                <a:lnTo>
                  <a:pt x="256" y="240"/>
                </a:lnTo>
                <a:lnTo>
                  <a:pt x="255" y="240"/>
                </a:lnTo>
                <a:lnTo>
                  <a:pt x="253" y="240"/>
                </a:lnTo>
                <a:lnTo>
                  <a:pt x="252" y="240"/>
                </a:lnTo>
                <a:lnTo>
                  <a:pt x="250" y="240"/>
                </a:lnTo>
                <a:lnTo>
                  <a:pt x="248" y="240"/>
                </a:lnTo>
                <a:lnTo>
                  <a:pt x="247" y="240"/>
                </a:lnTo>
                <a:lnTo>
                  <a:pt x="245" y="240"/>
                </a:lnTo>
                <a:lnTo>
                  <a:pt x="244" y="240"/>
                </a:lnTo>
                <a:lnTo>
                  <a:pt x="242" y="240"/>
                </a:lnTo>
                <a:lnTo>
                  <a:pt x="240" y="240"/>
                </a:lnTo>
                <a:lnTo>
                  <a:pt x="239" y="240"/>
                </a:lnTo>
                <a:lnTo>
                  <a:pt x="237" y="240"/>
                </a:lnTo>
                <a:lnTo>
                  <a:pt x="236" y="240"/>
                </a:lnTo>
                <a:lnTo>
                  <a:pt x="234" y="240"/>
                </a:lnTo>
                <a:lnTo>
                  <a:pt x="232" y="240"/>
                </a:lnTo>
                <a:lnTo>
                  <a:pt x="232" y="241"/>
                </a:lnTo>
                <a:lnTo>
                  <a:pt x="231" y="241"/>
                </a:lnTo>
                <a:lnTo>
                  <a:pt x="229" y="241"/>
                </a:lnTo>
                <a:lnTo>
                  <a:pt x="228" y="241"/>
                </a:lnTo>
                <a:lnTo>
                  <a:pt x="226" y="241"/>
                </a:lnTo>
                <a:lnTo>
                  <a:pt x="224" y="241"/>
                </a:lnTo>
                <a:lnTo>
                  <a:pt x="223" y="241"/>
                </a:lnTo>
                <a:lnTo>
                  <a:pt x="221" y="241"/>
                </a:lnTo>
                <a:lnTo>
                  <a:pt x="220" y="241"/>
                </a:lnTo>
                <a:lnTo>
                  <a:pt x="218" y="241"/>
                </a:lnTo>
                <a:lnTo>
                  <a:pt x="216" y="241"/>
                </a:lnTo>
                <a:lnTo>
                  <a:pt x="215" y="241"/>
                </a:lnTo>
                <a:lnTo>
                  <a:pt x="213" y="241"/>
                </a:lnTo>
                <a:lnTo>
                  <a:pt x="212" y="241"/>
                </a:lnTo>
                <a:lnTo>
                  <a:pt x="210" y="241"/>
                </a:lnTo>
                <a:lnTo>
                  <a:pt x="208" y="241"/>
                </a:lnTo>
                <a:lnTo>
                  <a:pt x="207" y="241"/>
                </a:lnTo>
                <a:lnTo>
                  <a:pt x="205" y="241"/>
                </a:lnTo>
                <a:lnTo>
                  <a:pt x="204" y="241"/>
                </a:lnTo>
                <a:lnTo>
                  <a:pt x="202" y="241"/>
                </a:lnTo>
                <a:lnTo>
                  <a:pt x="200" y="241"/>
                </a:lnTo>
                <a:lnTo>
                  <a:pt x="199" y="241"/>
                </a:lnTo>
                <a:lnTo>
                  <a:pt x="197" y="241"/>
                </a:lnTo>
                <a:lnTo>
                  <a:pt x="196" y="241"/>
                </a:lnTo>
                <a:lnTo>
                  <a:pt x="194" y="241"/>
                </a:lnTo>
                <a:lnTo>
                  <a:pt x="192" y="241"/>
                </a:lnTo>
                <a:lnTo>
                  <a:pt x="191" y="241"/>
                </a:lnTo>
                <a:lnTo>
                  <a:pt x="189" y="241"/>
                </a:lnTo>
                <a:lnTo>
                  <a:pt x="188" y="241"/>
                </a:lnTo>
                <a:lnTo>
                  <a:pt x="186" y="241"/>
                </a:lnTo>
                <a:lnTo>
                  <a:pt x="184" y="241"/>
                </a:lnTo>
                <a:lnTo>
                  <a:pt x="183" y="241"/>
                </a:lnTo>
                <a:lnTo>
                  <a:pt x="181" y="241"/>
                </a:lnTo>
                <a:lnTo>
                  <a:pt x="180" y="241"/>
                </a:lnTo>
                <a:lnTo>
                  <a:pt x="178" y="241"/>
                </a:lnTo>
                <a:lnTo>
                  <a:pt x="178" y="240"/>
                </a:lnTo>
                <a:lnTo>
                  <a:pt x="176" y="240"/>
                </a:lnTo>
                <a:lnTo>
                  <a:pt x="175" y="240"/>
                </a:lnTo>
                <a:lnTo>
                  <a:pt x="173" y="240"/>
                </a:lnTo>
                <a:lnTo>
                  <a:pt x="172" y="240"/>
                </a:lnTo>
                <a:lnTo>
                  <a:pt x="170" y="240"/>
                </a:lnTo>
                <a:lnTo>
                  <a:pt x="170" y="241"/>
                </a:lnTo>
                <a:lnTo>
                  <a:pt x="168" y="241"/>
                </a:lnTo>
                <a:lnTo>
                  <a:pt x="167" y="241"/>
                </a:lnTo>
                <a:lnTo>
                  <a:pt x="165" y="241"/>
                </a:lnTo>
                <a:lnTo>
                  <a:pt x="164" y="241"/>
                </a:lnTo>
                <a:lnTo>
                  <a:pt x="164" y="240"/>
                </a:lnTo>
                <a:lnTo>
                  <a:pt x="162" y="240"/>
                </a:lnTo>
                <a:lnTo>
                  <a:pt x="160" y="240"/>
                </a:lnTo>
                <a:lnTo>
                  <a:pt x="159" y="240"/>
                </a:lnTo>
                <a:lnTo>
                  <a:pt x="157" y="240"/>
                </a:lnTo>
                <a:lnTo>
                  <a:pt x="156" y="240"/>
                </a:lnTo>
                <a:lnTo>
                  <a:pt x="154" y="240"/>
                </a:lnTo>
                <a:lnTo>
                  <a:pt x="152" y="240"/>
                </a:lnTo>
                <a:lnTo>
                  <a:pt x="151" y="240"/>
                </a:lnTo>
                <a:lnTo>
                  <a:pt x="149" y="240"/>
                </a:lnTo>
                <a:lnTo>
                  <a:pt x="148" y="240"/>
                </a:lnTo>
                <a:lnTo>
                  <a:pt x="146" y="240"/>
                </a:lnTo>
                <a:lnTo>
                  <a:pt x="144" y="240"/>
                </a:lnTo>
                <a:lnTo>
                  <a:pt x="143" y="240"/>
                </a:lnTo>
                <a:lnTo>
                  <a:pt x="141" y="240"/>
                </a:lnTo>
                <a:lnTo>
                  <a:pt x="140" y="240"/>
                </a:lnTo>
                <a:lnTo>
                  <a:pt x="138" y="240"/>
                </a:lnTo>
                <a:lnTo>
                  <a:pt x="136" y="240"/>
                </a:lnTo>
                <a:lnTo>
                  <a:pt x="135" y="240"/>
                </a:lnTo>
                <a:lnTo>
                  <a:pt x="133" y="240"/>
                </a:lnTo>
                <a:lnTo>
                  <a:pt x="132" y="240"/>
                </a:lnTo>
                <a:lnTo>
                  <a:pt x="130" y="240"/>
                </a:lnTo>
                <a:lnTo>
                  <a:pt x="128" y="240"/>
                </a:lnTo>
                <a:lnTo>
                  <a:pt x="127" y="240"/>
                </a:lnTo>
                <a:lnTo>
                  <a:pt x="125" y="240"/>
                </a:lnTo>
                <a:lnTo>
                  <a:pt x="124" y="240"/>
                </a:lnTo>
                <a:lnTo>
                  <a:pt x="122" y="240"/>
                </a:lnTo>
                <a:lnTo>
                  <a:pt x="120" y="240"/>
                </a:lnTo>
                <a:lnTo>
                  <a:pt x="119" y="240"/>
                </a:lnTo>
                <a:lnTo>
                  <a:pt x="117" y="240"/>
                </a:lnTo>
                <a:lnTo>
                  <a:pt x="116" y="240"/>
                </a:lnTo>
                <a:lnTo>
                  <a:pt x="114" y="240"/>
                </a:lnTo>
                <a:lnTo>
                  <a:pt x="112" y="240"/>
                </a:lnTo>
                <a:lnTo>
                  <a:pt x="111" y="240"/>
                </a:lnTo>
                <a:lnTo>
                  <a:pt x="109" y="240"/>
                </a:lnTo>
                <a:lnTo>
                  <a:pt x="108" y="240"/>
                </a:lnTo>
                <a:lnTo>
                  <a:pt x="106" y="240"/>
                </a:lnTo>
                <a:lnTo>
                  <a:pt x="104" y="240"/>
                </a:lnTo>
                <a:lnTo>
                  <a:pt x="103" y="240"/>
                </a:lnTo>
                <a:lnTo>
                  <a:pt x="101" y="240"/>
                </a:lnTo>
                <a:lnTo>
                  <a:pt x="100" y="240"/>
                </a:lnTo>
                <a:lnTo>
                  <a:pt x="98" y="240"/>
                </a:lnTo>
                <a:lnTo>
                  <a:pt x="96" y="240"/>
                </a:lnTo>
                <a:lnTo>
                  <a:pt x="95" y="240"/>
                </a:lnTo>
                <a:lnTo>
                  <a:pt x="93" y="240"/>
                </a:lnTo>
                <a:lnTo>
                  <a:pt x="92" y="240"/>
                </a:lnTo>
                <a:lnTo>
                  <a:pt x="90" y="240"/>
                </a:lnTo>
                <a:lnTo>
                  <a:pt x="88" y="240"/>
                </a:lnTo>
                <a:lnTo>
                  <a:pt x="87" y="240"/>
                </a:lnTo>
                <a:lnTo>
                  <a:pt x="85" y="240"/>
                </a:lnTo>
                <a:lnTo>
                  <a:pt x="84" y="240"/>
                </a:lnTo>
                <a:lnTo>
                  <a:pt x="82" y="240"/>
                </a:lnTo>
                <a:lnTo>
                  <a:pt x="80" y="240"/>
                </a:lnTo>
                <a:lnTo>
                  <a:pt x="79" y="240"/>
                </a:lnTo>
                <a:lnTo>
                  <a:pt x="77" y="240"/>
                </a:lnTo>
                <a:lnTo>
                  <a:pt x="76" y="240"/>
                </a:lnTo>
                <a:lnTo>
                  <a:pt x="74" y="240"/>
                </a:lnTo>
                <a:lnTo>
                  <a:pt x="72" y="240"/>
                </a:lnTo>
                <a:lnTo>
                  <a:pt x="71" y="240"/>
                </a:lnTo>
                <a:lnTo>
                  <a:pt x="63" y="240"/>
                </a:lnTo>
                <a:lnTo>
                  <a:pt x="53" y="240"/>
                </a:lnTo>
                <a:lnTo>
                  <a:pt x="52" y="240"/>
                </a:lnTo>
                <a:lnTo>
                  <a:pt x="31" y="240"/>
                </a:lnTo>
                <a:lnTo>
                  <a:pt x="29" y="240"/>
                </a:lnTo>
                <a:lnTo>
                  <a:pt x="28" y="240"/>
                </a:lnTo>
                <a:lnTo>
                  <a:pt x="26" y="240"/>
                </a:lnTo>
                <a:lnTo>
                  <a:pt x="24" y="240"/>
                </a:lnTo>
                <a:lnTo>
                  <a:pt x="23" y="240"/>
                </a:lnTo>
                <a:lnTo>
                  <a:pt x="21" y="240"/>
                </a:lnTo>
                <a:lnTo>
                  <a:pt x="18" y="240"/>
                </a:lnTo>
                <a:lnTo>
                  <a:pt x="18" y="214"/>
                </a:lnTo>
                <a:lnTo>
                  <a:pt x="18" y="201"/>
                </a:lnTo>
                <a:lnTo>
                  <a:pt x="18" y="195"/>
                </a:lnTo>
                <a:lnTo>
                  <a:pt x="18" y="193"/>
                </a:lnTo>
                <a:lnTo>
                  <a:pt x="18" y="192"/>
                </a:lnTo>
                <a:lnTo>
                  <a:pt x="18" y="184"/>
                </a:lnTo>
                <a:lnTo>
                  <a:pt x="18" y="173"/>
                </a:lnTo>
                <a:lnTo>
                  <a:pt x="18" y="171"/>
                </a:lnTo>
                <a:lnTo>
                  <a:pt x="18" y="161"/>
                </a:lnTo>
                <a:lnTo>
                  <a:pt x="15" y="161"/>
                </a:lnTo>
                <a:lnTo>
                  <a:pt x="5" y="161"/>
                </a:lnTo>
                <a:lnTo>
                  <a:pt x="2" y="161"/>
                </a:lnTo>
                <a:lnTo>
                  <a:pt x="2" y="149"/>
                </a:lnTo>
                <a:lnTo>
                  <a:pt x="2" y="134"/>
                </a:lnTo>
                <a:lnTo>
                  <a:pt x="2" y="121"/>
                </a:lnTo>
                <a:lnTo>
                  <a:pt x="0" y="113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94"/>
                </a:lnTo>
                <a:lnTo>
                  <a:pt x="0" y="89"/>
                </a:lnTo>
                <a:lnTo>
                  <a:pt x="0" y="81"/>
                </a:lnTo>
                <a:lnTo>
                  <a:pt x="0" y="67"/>
                </a:lnTo>
                <a:lnTo>
                  <a:pt x="0" y="62"/>
                </a:lnTo>
                <a:lnTo>
                  <a:pt x="0" y="59"/>
                </a:lnTo>
                <a:lnTo>
                  <a:pt x="0" y="57"/>
                </a:lnTo>
                <a:lnTo>
                  <a:pt x="0" y="54"/>
                </a:lnTo>
                <a:lnTo>
                  <a:pt x="0" y="48"/>
                </a:lnTo>
                <a:lnTo>
                  <a:pt x="0" y="45"/>
                </a:lnTo>
                <a:lnTo>
                  <a:pt x="0" y="43"/>
                </a:lnTo>
                <a:lnTo>
                  <a:pt x="0" y="40"/>
                </a:lnTo>
                <a:lnTo>
                  <a:pt x="0" y="30"/>
                </a:lnTo>
                <a:lnTo>
                  <a:pt x="0" y="29"/>
                </a:lnTo>
                <a:lnTo>
                  <a:pt x="0" y="25"/>
                </a:lnTo>
                <a:lnTo>
                  <a:pt x="0" y="22"/>
                </a:lnTo>
                <a:lnTo>
                  <a:pt x="0" y="14"/>
                </a:lnTo>
                <a:lnTo>
                  <a:pt x="0" y="6"/>
                </a:lnTo>
                <a:lnTo>
                  <a:pt x="0" y="0"/>
                </a:lnTo>
                <a:lnTo>
                  <a:pt x="5" y="1"/>
                </a:lnTo>
                <a:lnTo>
                  <a:pt x="13" y="1"/>
                </a:lnTo>
                <a:lnTo>
                  <a:pt x="23" y="0"/>
                </a:lnTo>
                <a:lnTo>
                  <a:pt x="26" y="0"/>
                </a:lnTo>
                <a:lnTo>
                  <a:pt x="52" y="1"/>
                </a:lnTo>
                <a:lnTo>
                  <a:pt x="53" y="1"/>
                </a:lnTo>
                <a:lnTo>
                  <a:pt x="63" y="1"/>
                </a:lnTo>
                <a:lnTo>
                  <a:pt x="66" y="1"/>
                </a:lnTo>
                <a:lnTo>
                  <a:pt x="72" y="1"/>
                </a:lnTo>
                <a:lnTo>
                  <a:pt x="74" y="1"/>
                </a:lnTo>
                <a:lnTo>
                  <a:pt x="76" y="1"/>
                </a:lnTo>
                <a:lnTo>
                  <a:pt x="80" y="1"/>
                </a:lnTo>
                <a:lnTo>
                  <a:pt x="82" y="1"/>
                </a:lnTo>
                <a:lnTo>
                  <a:pt x="93" y="1"/>
                </a:lnTo>
                <a:lnTo>
                  <a:pt x="108" y="1"/>
                </a:lnTo>
                <a:lnTo>
                  <a:pt x="120" y="1"/>
                </a:lnTo>
                <a:lnTo>
                  <a:pt x="132" y="1"/>
                </a:lnTo>
                <a:lnTo>
                  <a:pt x="144" y="1"/>
                </a:lnTo>
                <a:lnTo>
                  <a:pt x="148" y="1"/>
                </a:lnTo>
                <a:lnTo>
                  <a:pt x="154" y="1"/>
                </a:lnTo>
                <a:lnTo>
                  <a:pt x="159" y="1"/>
                </a:lnTo>
                <a:lnTo>
                  <a:pt x="160" y="1"/>
                </a:lnTo>
                <a:close/>
              </a:path>
            </a:pathLst>
          </a:custGeom>
          <a:solidFill>
            <a:srgbClr val="33328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86"/>
          <p:cNvSpPr>
            <a:spLocks/>
          </p:cNvSpPr>
          <p:nvPr/>
        </p:nvSpPr>
        <p:spPr bwMode="auto">
          <a:xfrm>
            <a:off x="2468563" y="4381501"/>
            <a:ext cx="271463" cy="373063"/>
          </a:xfrm>
          <a:custGeom>
            <a:avLst/>
            <a:gdLst/>
            <a:ahLst/>
            <a:cxnLst>
              <a:cxn ang="0">
                <a:pos x="159" y="34"/>
              </a:cxn>
              <a:cxn ang="0">
                <a:pos x="159" y="58"/>
              </a:cxn>
              <a:cxn ang="0">
                <a:pos x="159" y="70"/>
              </a:cxn>
              <a:cxn ang="0">
                <a:pos x="159" y="77"/>
              </a:cxn>
              <a:cxn ang="0">
                <a:pos x="163" y="78"/>
              </a:cxn>
              <a:cxn ang="0">
                <a:pos x="170" y="78"/>
              </a:cxn>
              <a:cxn ang="0">
                <a:pos x="171" y="83"/>
              </a:cxn>
              <a:cxn ang="0">
                <a:pos x="171" y="90"/>
              </a:cxn>
              <a:cxn ang="0">
                <a:pos x="171" y="96"/>
              </a:cxn>
              <a:cxn ang="0">
                <a:pos x="171" y="102"/>
              </a:cxn>
              <a:cxn ang="0">
                <a:pos x="171" y="109"/>
              </a:cxn>
              <a:cxn ang="0">
                <a:pos x="171" y="115"/>
              </a:cxn>
              <a:cxn ang="0">
                <a:pos x="171" y="122"/>
              </a:cxn>
              <a:cxn ang="0">
                <a:pos x="171" y="130"/>
              </a:cxn>
              <a:cxn ang="0">
                <a:pos x="171" y="158"/>
              </a:cxn>
              <a:cxn ang="0">
                <a:pos x="171" y="184"/>
              </a:cxn>
              <a:cxn ang="0">
                <a:pos x="171" y="190"/>
              </a:cxn>
              <a:cxn ang="0">
                <a:pos x="171" y="197"/>
              </a:cxn>
              <a:cxn ang="0">
                <a:pos x="171" y="203"/>
              </a:cxn>
              <a:cxn ang="0">
                <a:pos x="171" y="226"/>
              </a:cxn>
              <a:cxn ang="0">
                <a:pos x="151" y="234"/>
              </a:cxn>
              <a:cxn ang="0">
                <a:pos x="123" y="234"/>
              </a:cxn>
              <a:cxn ang="0">
                <a:pos x="117" y="234"/>
              </a:cxn>
              <a:cxn ang="0">
                <a:pos x="111" y="234"/>
              </a:cxn>
              <a:cxn ang="0">
                <a:pos x="93" y="234"/>
              </a:cxn>
              <a:cxn ang="0">
                <a:pos x="39" y="234"/>
              </a:cxn>
              <a:cxn ang="0">
                <a:pos x="19" y="234"/>
              </a:cxn>
              <a:cxn ang="0">
                <a:pos x="15" y="227"/>
              </a:cxn>
              <a:cxn ang="0">
                <a:pos x="15" y="211"/>
              </a:cxn>
              <a:cxn ang="0">
                <a:pos x="15" y="194"/>
              </a:cxn>
              <a:cxn ang="0">
                <a:pos x="15" y="168"/>
              </a:cxn>
              <a:cxn ang="0">
                <a:pos x="15" y="130"/>
              </a:cxn>
              <a:cxn ang="0">
                <a:pos x="15" y="91"/>
              </a:cxn>
              <a:cxn ang="0">
                <a:pos x="11" y="78"/>
              </a:cxn>
              <a:cxn ang="0">
                <a:pos x="5" y="78"/>
              </a:cxn>
              <a:cxn ang="0">
                <a:pos x="0" y="77"/>
              </a:cxn>
              <a:cxn ang="0">
                <a:pos x="0" y="59"/>
              </a:cxn>
              <a:cxn ang="0">
                <a:pos x="0" y="38"/>
              </a:cxn>
              <a:cxn ang="0">
                <a:pos x="0" y="13"/>
              </a:cxn>
              <a:cxn ang="0">
                <a:pos x="5" y="0"/>
              </a:cxn>
              <a:cxn ang="0">
                <a:pos x="11" y="0"/>
              </a:cxn>
              <a:cxn ang="0">
                <a:pos x="18" y="0"/>
              </a:cxn>
              <a:cxn ang="0">
                <a:pos x="24" y="0"/>
              </a:cxn>
              <a:cxn ang="0">
                <a:pos x="31" y="0"/>
              </a:cxn>
              <a:cxn ang="0">
                <a:pos x="37" y="0"/>
              </a:cxn>
              <a:cxn ang="0">
                <a:pos x="43" y="0"/>
              </a:cxn>
              <a:cxn ang="0">
                <a:pos x="50" y="0"/>
              </a:cxn>
              <a:cxn ang="0">
                <a:pos x="56" y="0"/>
              </a:cxn>
              <a:cxn ang="0">
                <a:pos x="63" y="0"/>
              </a:cxn>
              <a:cxn ang="0">
                <a:pos x="69" y="0"/>
              </a:cxn>
              <a:cxn ang="0">
                <a:pos x="75" y="0"/>
              </a:cxn>
              <a:cxn ang="0">
                <a:pos x="82" y="0"/>
              </a:cxn>
              <a:cxn ang="0">
                <a:pos x="88" y="0"/>
              </a:cxn>
              <a:cxn ang="0">
                <a:pos x="95" y="0"/>
              </a:cxn>
              <a:cxn ang="0">
                <a:pos x="101" y="0"/>
              </a:cxn>
              <a:cxn ang="0">
                <a:pos x="112" y="0"/>
              </a:cxn>
              <a:cxn ang="0">
                <a:pos x="159" y="0"/>
              </a:cxn>
            </a:cxnLst>
            <a:rect l="0" t="0" r="r" b="b"/>
            <a:pathLst>
              <a:path w="171" h="235">
                <a:moveTo>
                  <a:pt x="159" y="0"/>
                </a:moveTo>
                <a:lnTo>
                  <a:pt x="159" y="13"/>
                </a:lnTo>
                <a:lnTo>
                  <a:pt x="159" y="30"/>
                </a:lnTo>
                <a:lnTo>
                  <a:pt x="159" y="34"/>
                </a:lnTo>
                <a:lnTo>
                  <a:pt x="159" y="38"/>
                </a:lnTo>
                <a:lnTo>
                  <a:pt x="159" y="50"/>
                </a:lnTo>
                <a:lnTo>
                  <a:pt x="159" y="53"/>
                </a:lnTo>
                <a:lnTo>
                  <a:pt x="159" y="58"/>
                </a:lnTo>
                <a:lnTo>
                  <a:pt x="159" y="66"/>
                </a:lnTo>
                <a:lnTo>
                  <a:pt x="159" y="67"/>
                </a:lnTo>
                <a:lnTo>
                  <a:pt x="159" y="69"/>
                </a:lnTo>
                <a:lnTo>
                  <a:pt x="159" y="70"/>
                </a:lnTo>
                <a:lnTo>
                  <a:pt x="159" y="72"/>
                </a:lnTo>
                <a:lnTo>
                  <a:pt x="159" y="74"/>
                </a:lnTo>
                <a:lnTo>
                  <a:pt x="159" y="75"/>
                </a:lnTo>
                <a:lnTo>
                  <a:pt x="159" y="77"/>
                </a:lnTo>
                <a:lnTo>
                  <a:pt x="159" y="78"/>
                </a:lnTo>
                <a:lnTo>
                  <a:pt x="160" y="78"/>
                </a:lnTo>
                <a:lnTo>
                  <a:pt x="162" y="78"/>
                </a:lnTo>
                <a:lnTo>
                  <a:pt x="163" y="78"/>
                </a:lnTo>
                <a:lnTo>
                  <a:pt x="165" y="78"/>
                </a:lnTo>
                <a:lnTo>
                  <a:pt x="167" y="78"/>
                </a:lnTo>
                <a:lnTo>
                  <a:pt x="168" y="78"/>
                </a:lnTo>
                <a:lnTo>
                  <a:pt x="170" y="78"/>
                </a:lnTo>
                <a:lnTo>
                  <a:pt x="171" y="78"/>
                </a:lnTo>
                <a:lnTo>
                  <a:pt x="171" y="80"/>
                </a:lnTo>
                <a:lnTo>
                  <a:pt x="171" y="82"/>
                </a:lnTo>
                <a:lnTo>
                  <a:pt x="171" y="83"/>
                </a:lnTo>
                <a:lnTo>
                  <a:pt x="171" y="85"/>
                </a:lnTo>
                <a:lnTo>
                  <a:pt x="171" y="86"/>
                </a:lnTo>
                <a:lnTo>
                  <a:pt x="171" y="88"/>
                </a:lnTo>
                <a:lnTo>
                  <a:pt x="171" y="90"/>
                </a:lnTo>
                <a:lnTo>
                  <a:pt x="171" y="91"/>
                </a:lnTo>
                <a:lnTo>
                  <a:pt x="171" y="93"/>
                </a:lnTo>
                <a:lnTo>
                  <a:pt x="171" y="94"/>
                </a:lnTo>
                <a:lnTo>
                  <a:pt x="171" y="96"/>
                </a:lnTo>
                <a:lnTo>
                  <a:pt x="171" y="98"/>
                </a:lnTo>
                <a:lnTo>
                  <a:pt x="171" y="99"/>
                </a:lnTo>
                <a:lnTo>
                  <a:pt x="171" y="101"/>
                </a:lnTo>
                <a:lnTo>
                  <a:pt x="171" y="102"/>
                </a:lnTo>
                <a:lnTo>
                  <a:pt x="171" y="104"/>
                </a:lnTo>
                <a:lnTo>
                  <a:pt x="171" y="106"/>
                </a:lnTo>
                <a:lnTo>
                  <a:pt x="171" y="107"/>
                </a:lnTo>
                <a:lnTo>
                  <a:pt x="171" y="109"/>
                </a:lnTo>
                <a:lnTo>
                  <a:pt x="171" y="110"/>
                </a:lnTo>
                <a:lnTo>
                  <a:pt x="171" y="112"/>
                </a:lnTo>
                <a:lnTo>
                  <a:pt x="171" y="114"/>
                </a:lnTo>
                <a:lnTo>
                  <a:pt x="171" y="115"/>
                </a:lnTo>
                <a:lnTo>
                  <a:pt x="171" y="117"/>
                </a:lnTo>
                <a:lnTo>
                  <a:pt x="171" y="118"/>
                </a:lnTo>
                <a:lnTo>
                  <a:pt x="171" y="120"/>
                </a:lnTo>
                <a:lnTo>
                  <a:pt x="171" y="122"/>
                </a:lnTo>
                <a:lnTo>
                  <a:pt x="171" y="123"/>
                </a:lnTo>
                <a:lnTo>
                  <a:pt x="171" y="126"/>
                </a:lnTo>
                <a:lnTo>
                  <a:pt x="171" y="128"/>
                </a:lnTo>
                <a:lnTo>
                  <a:pt x="171" y="130"/>
                </a:lnTo>
                <a:lnTo>
                  <a:pt x="171" y="144"/>
                </a:lnTo>
                <a:lnTo>
                  <a:pt x="171" y="146"/>
                </a:lnTo>
                <a:lnTo>
                  <a:pt x="171" y="150"/>
                </a:lnTo>
                <a:lnTo>
                  <a:pt x="171" y="158"/>
                </a:lnTo>
                <a:lnTo>
                  <a:pt x="171" y="168"/>
                </a:lnTo>
                <a:lnTo>
                  <a:pt x="171" y="179"/>
                </a:lnTo>
                <a:lnTo>
                  <a:pt x="171" y="182"/>
                </a:lnTo>
                <a:lnTo>
                  <a:pt x="171" y="184"/>
                </a:lnTo>
                <a:lnTo>
                  <a:pt x="171" y="186"/>
                </a:lnTo>
                <a:lnTo>
                  <a:pt x="171" y="187"/>
                </a:lnTo>
                <a:lnTo>
                  <a:pt x="171" y="189"/>
                </a:lnTo>
                <a:lnTo>
                  <a:pt x="171" y="190"/>
                </a:lnTo>
                <a:lnTo>
                  <a:pt x="171" y="192"/>
                </a:lnTo>
                <a:lnTo>
                  <a:pt x="171" y="194"/>
                </a:lnTo>
                <a:lnTo>
                  <a:pt x="171" y="195"/>
                </a:lnTo>
                <a:lnTo>
                  <a:pt x="171" y="197"/>
                </a:lnTo>
                <a:lnTo>
                  <a:pt x="171" y="198"/>
                </a:lnTo>
                <a:lnTo>
                  <a:pt x="171" y="200"/>
                </a:lnTo>
                <a:lnTo>
                  <a:pt x="171" y="202"/>
                </a:lnTo>
                <a:lnTo>
                  <a:pt x="171" y="203"/>
                </a:lnTo>
                <a:lnTo>
                  <a:pt x="171" y="205"/>
                </a:lnTo>
                <a:lnTo>
                  <a:pt x="171" y="206"/>
                </a:lnTo>
                <a:lnTo>
                  <a:pt x="171" y="208"/>
                </a:lnTo>
                <a:lnTo>
                  <a:pt x="171" y="226"/>
                </a:lnTo>
                <a:lnTo>
                  <a:pt x="171" y="227"/>
                </a:lnTo>
                <a:lnTo>
                  <a:pt x="171" y="235"/>
                </a:lnTo>
                <a:lnTo>
                  <a:pt x="162" y="235"/>
                </a:lnTo>
                <a:lnTo>
                  <a:pt x="151" y="234"/>
                </a:lnTo>
                <a:lnTo>
                  <a:pt x="144" y="234"/>
                </a:lnTo>
                <a:lnTo>
                  <a:pt x="138" y="234"/>
                </a:lnTo>
                <a:lnTo>
                  <a:pt x="135" y="234"/>
                </a:lnTo>
                <a:lnTo>
                  <a:pt x="123" y="234"/>
                </a:lnTo>
                <a:lnTo>
                  <a:pt x="122" y="234"/>
                </a:lnTo>
                <a:lnTo>
                  <a:pt x="120" y="234"/>
                </a:lnTo>
                <a:lnTo>
                  <a:pt x="119" y="234"/>
                </a:lnTo>
                <a:lnTo>
                  <a:pt x="117" y="234"/>
                </a:lnTo>
                <a:lnTo>
                  <a:pt x="115" y="234"/>
                </a:lnTo>
                <a:lnTo>
                  <a:pt x="114" y="234"/>
                </a:lnTo>
                <a:lnTo>
                  <a:pt x="112" y="234"/>
                </a:lnTo>
                <a:lnTo>
                  <a:pt x="111" y="234"/>
                </a:lnTo>
                <a:lnTo>
                  <a:pt x="109" y="234"/>
                </a:lnTo>
                <a:lnTo>
                  <a:pt x="107" y="234"/>
                </a:lnTo>
                <a:lnTo>
                  <a:pt x="106" y="234"/>
                </a:lnTo>
                <a:lnTo>
                  <a:pt x="93" y="234"/>
                </a:lnTo>
                <a:lnTo>
                  <a:pt x="69" y="234"/>
                </a:lnTo>
                <a:lnTo>
                  <a:pt x="66" y="234"/>
                </a:lnTo>
                <a:lnTo>
                  <a:pt x="42" y="234"/>
                </a:lnTo>
                <a:lnTo>
                  <a:pt x="39" y="234"/>
                </a:lnTo>
                <a:lnTo>
                  <a:pt x="34" y="234"/>
                </a:lnTo>
                <a:lnTo>
                  <a:pt x="27" y="234"/>
                </a:lnTo>
                <a:lnTo>
                  <a:pt x="21" y="234"/>
                </a:lnTo>
                <a:lnTo>
                  <a:pt x="19" y="234"/>
                </a:lnTo>
                <a:lnTo>
                  <a:pt x="18" y="234"/>
                </a:lnTo>
                <a:lnTo>
                  <a:pt x="16" y="234"/>
                </a:lnTo>
                <a:lnTo>
                  <a:pt x="15" y="234"/>
                </a:lnTo>
                <a:lnTo>
                  <a:pt x="15" y="227"/>
                </a:lnTo>
                <a:lnTo>
                  <a:pt x="15" y="226"/>
                </a:lnTo>
                <a:lnTo>
                  <a:pt x="15" y="221"/>
                </a:lnTo>
                <a:lnTo>
                  <a:pt x="15" y="213"/>
                </a:lnTo>
                <a:lnTo>
                  <a:pt x="15" y="211"/>
                </a:lnTo>
                <a:lnTo>
                  <a:pt x="15" y="206"/>
                </a:lnTo>
                <a:lnTo>
                  <a:pt x="15" y="200"/>
                </a:lnTo>
                <a:lnTo>
                  <a:pt x="15" y="195"/>
                </a:lnTo>
                <a:lnTo>
                  <a:pt x="15" y="194"/>
                </a:lnTo>
                <a:lnTo>
                  <a:pt x="15" y="186"/>
                </a:lnTo>
                <a:lnTo>
                  <a:pt x="15" y="182"/>
                </a:lnTo>
                <a:lnTo>
                  <a:pt x="15" y="178"/>
                </a:lnTo>
                <a:lnTo>
                  <a:pt x="15" y="168"/>
                </a:lnTo>
                <a:lnTo>
                  <a:pt x="15" y="155"/>
                </a:lnTo>
                <a:lnTo>
                  <a:pt x="15" y="154"/>
                </a:lnTo>
                <a:lnTo>
                  <a:pt x="15" y="142"/>
                </a:lnTo>
                <a:lnTo>
                  <a:pt x="15" y="130"/>
                </a:lnTo>
                <a:lnTo>
                  <a:pt x="15" y="106"/>
                </a:lnTo>
                <a:lnTo>
                  <a:pt x="15" y="104"/>
                </a:lnTo>
                <a:lnTo>
                  <a:pt x="15" y="93"/>
                </a:lnTo>
                <a:lnTo>
                  <a:pt x="15" y="91"/>
                </a:lnTo>
                <a:lnTo>
                  <a:pt x="15" y="86"/>
                </a:lnTo>
                <a:lnTo>
                  <a:pt x="15" y="78"/>
                </a:lnTo>
                <a:lnTo>
                  <a:pt x="13" y="78"/>
                </a:lnTo>
                <a:lnTo>
                  <a:pt x="11" y="78"/>
                </a:lnTo>
                <a:lnTo>
                  <a:pt x="10" y="78"/>
                </a:lnTo>
                <a:lnTo>
                  <a:pt x="8" y="78"/>
                </a:lnTo>
                <a:lnTo>
                  <a:pt x="7" y="78"/>
                </a:lnTo>
                <a:lnTo>
                  <a:pt x="5" y="78"/>
                </a:lnTo>
                <a:lnTo>
                  <a:pt x="3" y="78"/>
                </a:lnTo>
                <a:lnTo>
                  <a:pt x="2" y="78"/>
                </a:lnTo>
                <a:lnTo>
                  <a:pt x="0" y="78"/>
                </a:lnTo>
                <a:lnTo>
                  <a:pt x="0" y="77"/>
                </a:lnTo>
                <a:lnTo>
                  <a:pt x="0" y="69"/>
                </a:lnTo>
                <a:lnTo>
                  <a:pt x="0" y="66"/>
                </a:lnTo>
                <a:lnTo>
                  <a:pt x="0" y="61"/>
                </a:lnTo>
                <a:lnTo>
                  <a:pt x="0" y="59"/>
                </a:lnTo>
                <a:lnTo>
                  <a:pt x="0" y="53"/>
                </a:lnTo>
                <a:lnTo>
                  <a:pt x="0" y="51"/>
                </a:lnTo>
                <a:lnTo>
                  <a:pt x="0" y="50"/>
                </a:lnTo>
                <a:lnTo>
                  <a:pt x="0" y="38"/>
                </a:lnTo>
                <a:lnTo>
                  <a:pt x="0" y="27"/>
                </a:lnTo>
                <a:lnTo>
                  <a:pt x="0" y="26"/>
                </a:lnTo>
                <a:lnTo>
                  <a:pt x="0" y="19"/>
                </a:lnTo>
                <a:lnTo>
                  <a:pt x="0" y="1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12" y="0"/>
                </a:lnTo>
                <a:lnTo>
                  <a:pt x="117" y="0"/>
                </a:lnTo>
                <a:lnTo>
                  <a:pt x="128" y="0"/>
                </a:lnTo>
                <a:lnTo>
                  <a:pt x="144" y="0"/>
                </a:lnTo>
                <a:lnTo>
                  <a:pt x="159" y="0"/>
                </a:lnTo>
                <a:close/>
              </a:path>
            </a:pathLst>
          </a:custGeom>
          <a:solidFill>
            <a:srgbClr val="97AD4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87"/>
          <p:cNvSpPr>
            <a:spLocks/>
          </p:cNvSpPr>
          <p:nvPr/>
        </p:nvSpPr>
        <p:spPr bwMode="auto">
          <a:xfrm>
            <a:off x="3979863" y="4752976"/>
            <a:ext cx="503238" cy="373063"/>
          </a:xfrm>
          <a:custGeom>
            <a:avLst/>
            <a:gdLst/>
            <a:ahLst/>
            <a:cxnLst>
              <a:cxn ang="0">
                <a:pos x="272" y="233"/>
              </a:cxn>
              <a:cxn ang="0">
                <a:pos x="187" y="233"/>
              </a:cxn>
              <a:cxn ang="0">
                <a:pos x="112" y="233"/>
              </a:cxn>
              <a:cxn ang="0">
                <a:pos x="19" y="233"/>
              </a:cxn>
              <a:cxn ang="0">
                <a:pos x="7" y="224"/>
              </a:cxn>
              <a:cxn ang="0">
                <a:pos x="7" y="212"/>
              </a:cxn>
              <a:cxn ang="0">
                <a:pos x="7" y="172"/>
              </a:cxn>
              <a:cxn ang="0">
                <a:pos x="0" y="144"/>
              </a:cxn>
              <a:cxn ang="0">
                <a:pos x="0" y="132"/>
              </a:cxn>
              <a:cxn ang="0">
                <a:pos x="0" y="121"/>
              </a:cxn>
              <a:cxn ang="0">
                <a:pos x="0" y="110"/>
              </a:cxn>
              <a:cxn ang="0">
                <a:pos x="0" y="99"/>
              </a:cxn>
              <a:cxn ang="0">
                <a:pos x="0" y="88"/>
              </a:cxn>
              <a:cxn ang="0">
                <a:pos x="0" y="76"/>
              </a:cxn>
              <a:cxn ang="0">
                <a:pos x="0" y="65"/>
              </a:cxn>
              <a:cxn ang="0">
                <a:pos x="0" y="54"/>
              </a:cxn>
              <a:cxn ang="0">
                <a:pos x="0" y="43"/>
              </a:cxn>
              <a:cxn ang="0">
                <a:pos x="0" y="24"/>
              </a:cxn>
              <a:cxn ang="0">
                <a:pos x="0" y="12"/>
              </a:cxn>
              <a:cxn ang="0">
                <a:pos x="8" y="0"/>
              </a:cxn>
              <a:cxn ang="0">
                <a:pos x="19" y="0"/>
              </a:cxn>
              <a:cxn ang="0">
                <a:pos x="31" y="0"/>
              </a:cxn>
              <a:cxn ang="0">
                <a:pos x="42" y="0"/>
              </a:cxn>
              <a:cxn ang="0">
                <a:pos x="53" y="0"/>
              </a:cxn>
              <a:cxn ang="0">
                <a:pos x="64" y="0"/>
              </a:cxn>
              <a:cxn ang="0">
                <a:pos x="75" y="0"/>
              </a:cxn>
              <a:cxn ang="0">
                <a:pos x="87" y="0"/>
              </a:cxn>
              <a:cxn ang="0">
                <a:pos x="98" y="0"/>
              </a:cxn>
              <a:cxn ang="0">
                <a:pos x="109" y="0"/>
              </a:cxn>
              <a:cxn ang="0">
                <a:pos x="120" y="0"/>
              </a:cxn>
              <a:cxn ang="0">
                <a:pos x="131" y="0"/>
              </a:cxn>
              <a:cxn ang="0">
                <a:pos x="149" y="0"/>
              </a:cxn>
              <a:cxn ang="0">
                <a:pos x="178" y="0"/>
              </a:cxn>
              <a:cxn ang="0">
                <a:pos x="189" y="0"/>
              </a:cxn>
              <a:cxn ang="0">
                <a:pos x="200" y="0"/>
              </a:cxn>
              <a:cxn ang="0">
                <a:pos x="211" y="0"/>
              </a:cxn>
              <a:cxn ang="0">
                <a:pos x="223" y="0"/>
              </a:cxn>
              <a:cxn ang="0">
                <a:pos x="234" y="0"/>
              </a:cxn>
              <a:cxn ang="0">
                <a:pos x="245" y="0"/>
              </a:cxn>
              <a:cxn ang="0">
                <a:pos x="256" y="0"/>
              </a:cxn>
              <a:cxn ang="0">
                <a:pos x="267" y="0"/>
              </a:cxn>
              <a:cxn ang="0">
                <a:pos x="279" y="0"/>
              </a:cxn>
              <a:cxn ang="0">
                <a:pos x="290" y="0"/>
              </a:cxn>
              <a:cxn ang="0">
                <a:pos x="301" y="0"/>
              </a:cxn>
              <a:cxn ang="0">
                <a:pos x="312" y="0"/>
              </a:cxn>
              <a:cxn ang="0">
                <a:pos x="312" y="44"/>
              </a:cxn>
              <a:cxn ang="0">
                <a:pos x="312" y="70"/>
              </a:cxn>
              <a:cxn ang="0">
                <a:pos x="312" y="88"/>
              </a:cxn>
              <a:cxn ang="0">
                <a:pos x="312" y="131"/>
              </a:cxn>
              <a:cxn ang="0">
                <a:pos x="312" y="150"/>
              </a:cxn>
              <a:cxn ang="0">
                <a:pos x="317" y="156"/>
              </a:cxn>
              <a:cxn ang="0">
                <a:pos x="317" y="190"/>
              </a:cxn>
              <a:cxn ang="0">
                <a:pos x="317" y="201"/>
              </a:cxn>
              <a:cxn ang="0">
                <a:pos x="317" y="224"/>
              </a:cxn>
            </a:cxnLst>
            <a:rect l="0" t="0" r="r" b="b"/>
            <a:pathLst>
              <a:path w="317" h="235">
                <a:moveTo>
                  <a:pt x="317" y="233"/>
                </a:moveTo>
                <a:lnTo>
                  <a:pt x="315" y="233"/>
                </a:lnTo>
                <a:lnTo>
                  <a:pt x="304" y="233"/>
                </a:lnTo>
                <a:lnTo>
                  <a:pt x="298" y="233"/>
                </a:lnTo>
                <a:lnTo>
                  <a:pt x="288" y="233"/>
                </a:lnTo>
                <a:lnTo>
                  <a:pt x="279" y="233"/>
                </a:lnTo>
                <a:lnTo>
                  <a:pt x="272" y="233"/>
                </a:lnTo>
                <a:lnTo>
                  <a:pt x="266" y="233"/>
                </a:lnTo>
                <a:lnTo>
                  <a:pt x="251" y="233"/>
                </a:lnTo>
                <a:lnTo>
                  <a:pt x="240" y="233"/>
                </a:lnTo>
                <a:lnTo>
                  <a:pt x="227" y="233"/>
                </a:lnTo>
                <a:lnTo>
                  <a:pt x="223" y="233"/>
                </a:lnTo>
                <a:lnTo>
                  <a:pt x="215" y="233"/>
                </a:lnTo>
                <a:lnTo>
                  <a:pt x="187" y="233"/>
                </a:lnTo>
                <a:lnTo>
                  <a:pt x="175" y="233"/>
                </a:lnTo>
                <a:lnTo>
                  <a:pt x="162" y="233"/>
                </a:lnTo>
                <a:lnTo>
                  <a:pt x="131" y="233"/>
                </a:lnTo>
                <a:lnTo>
                  <a:pt x="130" y="233"/>
                </a:lnTo>
                <a:lnTo>
                  <a:pt x="128" y="233"/>
                </a:lnTo>
                <a:lnTo>
                  <a:pt x="123" y="233"/>
                </a:lnTo>
                <a:lnTo>
                  <a:pt x="112" y="233"/>
                </a:lnTo>
                <a:lnTo>
                  <a:pt x="111" y="233"/>
                </a:lnTo>
                <a:lnTo>
                  <a:pt x="109" y="233"/>
                </a:lnTo>
                <a:lnTo>
                  <a:pt x="98" y="235"/>
                </a:lnTo>
                <a:lnTo>
                  <a:pt x="72" y="233"/>
                </a:lnTo>
                <a:lnTo>
                  <a:pt x="63" y="233"/>
                </a:lnTo>
                <a:lnTo>
                  <a:pt x="59" y="233"/>
                </a:lnTo>
                <a:lnTo>
                  <a:pt x="19" y="233"/>
                </a:lnTo>
                <a:lnTo>
                  <a:pt x="7" y="233"/>
                </a:lnTo>
                <a:lnTo>
                  <a:pt x="7" y="232"/>
                </a:lnTo>
                <a:lnTo>
                  <a:pt x="7" y="230"/>
                </a:lnTo>
                <a:lnTo>
                  <a:pt x="7" y="228"/>
                </a:lnTo>
                <a:lnTo>
                  <a:pt x="7" y="227"/>
                </a:lnTo>
                <a:lnTo>
                  <a:pt x="7" y="225"/>
                </a:lnTo>
                <a:lnTo>
                  <a:pt x="7" y="224"/>
                </a:lnTo>
                <a:lnTo>
                  <a:pt x="7" y="222"/>
                </a:lnTo>
                <a:lnTo>
                  <a:pt x="7" y="220"/>
                </a:lnTo>
                <a:lnTo>
                  <a:pt x="7" y="219"/>
                </a:lnTo>
                <a:lnTo>
                  <a:pt x="7" y="217"/>
                </a:lnTo>
                <a:lnTo>
                  <a:pt x="7" y="216"/>
                </a:lnTo>
                <a:lnTo>
                  <a:pt x="7" y="214"/>
                </a:lnTo>
                <a:lnTo>
                  <a:pt x="7" y="212"/>
                </a:lnTo>
                <a:lnTo>
                  <a:pt x="7" y="211"/>
                </a:lnTo>
                <a:lnTo>
                  <a:pt x="7" y="209"/>
                </a:lnTo>
                <a:lnTo>
                  <a:pt x="7" y="208"/>
                </a:lnTo>
                <a:lnTo>
                  <a:pt x="8" y="208"/>
                </a:lnTo>
                <a:lnTo>
                  <a:pt x="8" y="206"/>
                </a:lnTo>
                <a:lnTo>
                  <a:pt x="7" y="206"/>
                </a:lnTo>
                <a:lnTo>
                  <a:pt x="7" y="172"/>
                </a:lnTo>
                <a:lnTo>
                  <a:pt x="7" y="169"/>
                </a:lnTo>
                <a:lnTo>
                  <a:pt x="7" y="168"/>
                </a:lnTo>
                <a:lnTo>
                  <a:pt x="7" y="166"/>
                </a:lnTo>
                <a:lnTo>
                  <a:pt x="7" y="156"/>
                </a:lnTo>
                <a:lnTo>
                  <a:pt x="0" y="156"/>
                </a:lnTo>
                <a:lnTo>
                  <a:pt x="0" y="152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20"/>
                </a:lnTo>
                <a:lnTo>
                  <a:pt x="0" y="118"/>
                </a:lnTo>
                <a:lnTo>
                  <a:pt x="0" y="116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99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7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9" y="0"/>
                </a:lnTo>
                <a:lnTo>
                  <a:pt x="155" y="0"/>
                </a:lnTo>
                <a:lnTo>
                  <a:pt x="170" y="0"/>
                </a:lnTo>
                <a:lnTo>
                  <a:pt x="171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5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3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10" y="0"/>
                </a:lnTo>
                <a:lnTo>
                  <a:pt x="211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19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7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lnTo>
                  <a:pt x="235" y="0"/>
                </a:lnTo>
                <a:lnTo>
                  <a:pt x="237" y="0"/>
                </a:lnTo>
                <a:lnTo>
                  <a:pt x="239" y="0"/>
                </a:lnTo>
                <a:lnTo>
                  <a:pt x="240" y="0"/>
                </a:lnTo>
                <a:lnTo>
                  <a:pt x="242" y="0"/>
                </a:lnTo>
                <a:lnTo>
                  <a:pt x="243" y="0"/>
                </a:lnTo>
                <a:lnTo>
                  <a:pt x="245" y="0"/>
                </a:lnTo>
                <a:lnTo>
                  <a:pt x="247" y="0"/>
                </a:lnTo>
                <a:lnTo>
                  <a:pt x="248" y="0"/>
                </a:lnTo>
                <a:lnTo>
                  <a:pt x="250" y="0"/>
                </a:lnTo>
                <a:lnTo>
                  <a:pt x="251" y="0"/>
                </a:lnTo>
                <a:lnTo>
                  <a:pt x="253" y="0"/>
                </a:lnTo>
                <a:lnTo>
                  <a:pt x="255" y="0"/>
                </a:lnTo>
                <a:lnTo>
                  <a:pt x="256" y="0"/>
                </a:lnTo>
                <a:lnTo>
                  <a:pt x="258" y="0"/>
                </a:lnTo>
                <a:lnTo>
                  <a:pt x="259" y="0"/>
                </a:lnTo>
                <a:lnTo>
                  <a:pt x="261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7" y="0"/>
                </a:lnTo>
                <a:lnTo>
                  <a:pt x="269" y="0"/>
                </a:lnTo>
                <a:lnTo>
                  <a:pt x="271" y="0"/>
                </a:lnTo>
                <a:lnTo>
                  <a:pt x="272" y="0"/>
                </a:lnTo>
                <a:lnTo>
                  <a:pt x="274" y="0"/>
                </a:lnTo>
                <a:lnTo>
                  <a:pt x="275" y="0"/>
                </a:lnTo>
                <a:lnTo>
                  <a:pt x="277" y="0"/>
                </a:lnTo>
                <a:lnTo>
                  <a:pt x="279" y="0"/>
                </a:lnTo>
                <a:lnTo>
                  <a:pt x="280" y="0"/>
                </a:lnTo>
                <a:lnTo>
                  <a:pt x="282" y="0"/>
                </a:lnTo>
                <a:lnTo>
                  <a:pt x="283" y="0"/>
                </a:lnTo>
                <a:lnTo>
                  <a:pt x="285" y="0"/>
                </a:lnTo>
                <a:lnTo>
                  <a:pt x="287" y="0"/>
                </a:lnTo>
                <a:lnTo>
                  <a:pt x="288" y="0"/>
                </a:lnTo>
                <a:lnTo>
                  <a:pt x="290" y="0"/>
                </a:lnTo>
                <a:lnTo>
                  <a:pt x="291" y="0"/>
                </a:lnTo>
                <a:lnTo>
                  <a:pt x="293" y="0"/>
                </a:lnTo>
                <a:lnTo>
                  <a:pt x="295" y="0"/>
                </a:lnTo>
                <a:lnTo>
                  <a:pt x="296" y="0"/>
                </a:lnTo>
                <a:lnTo>
                  <a:pt x="298" y="0"/>
                </a:lnTo>
                <a:lnTo>
                  <a:pt x="299" y="0"/>
                </a:lnTo>
                <a:lnTo>
                  <a:pt x="301" y="0"/>
                </a:lnTo>
                <a:lnTo>
                  <a:pt x="303" y="0"/>
                </a:lnTo>
                <a:lnTo>
                  <a:pt x="304" y="0"/>
                </a:lnTo>
                <a:lnTo>
                  <a:pt x="306" y="0"/>
                </a:lnTo>
                <a:lnTo>
                  <a:pt x="307" y="0"/>
                </a:lnTo>
                <a:lnTo>
                  <a:pt x="309" y="0"/>
                </a:lnTo>
                <a:lnTo>
                  <a:pt x="311" y="0"/>
                </a:lnTo>
                <a:lnTo>
                  <a:pt x="312" y="0"/>
                </a:lnTo>
                <a:lnTo>
                  <a:pt x="312" y="12"/>
                </a:lnTo>
                <a:lnTo>
                  <a:pt x="312" y="27"/>
                </a:lnTo>
                <a:lnTo>
                  <a:pt x="312" y="38"/>
                </a:lnTo>
                <a:lnTo>
                  <a:pt x="312" y="40"/>
                </a:lnTo>
                <a:lnTo>
                  <a:pt x="312" y="41"/>
                </a:lnTo>
                <a:lnTo>
                  <a:pt x="312" y="43"/>
                </a:lnTo>
                <a:lnTo>
                  <a:pt x="312" y="44"/>
                </a:lnTo>
                <a:lnTo>
                  <a:pt x="312" y="46"/>
                </a:lnTo>
                <a:lnTo>
                  <a:pt x="312" y="48"/>
                </a:lnTo>
                <a:lnTo>
                  <a:pt x="312" y="49"/>
                </a:lnTo>
                <a:lnTo>
                  <a:pt x="312" y="51"/>
                </a:lnTo>
                <a:lnTo>
                  <a:pt x="312" y="56"/>
                </a:lnTo>
                <a:lnTo>
                  <a:pt x="312" y="65"/>
                </a:lnTo>
                <a:lnTo>
                  <a:pt x="312" y="70"/>
                </a:lnTo>
                <a:lnTo>
                  <a:pt x="312" y="78"/>
                </a:lnTo>
                <a:lnTo>
                  <a:pt x="312" y="80"/>
                </a:lnTo>
                <a:lnTo>
                  <a:pt x="312" y="81"/>
                </a:lnTo>
                <a:lnTo>
                  <a:pt x="312" y="83"/>
                </a:lnTo>
                <a:lnTo>
                  <a:pt x="312" y="84"/>
                </a:lnTo>
                <a:lnTo>
                  <a:pt x="312" y="86"/>
                </a:lnTo>
                <a:lnTo>
                  <a:pt x="312" y="88"/>
                </a:lnTo>
                <a:lnTo>
                  <a:pt x="312" y="89"/>
                </a:lnTo>
                <a:lnTo>
                  <a:pt x="312" y="91"/>
                </a:lnTo>
                <a:lnTo>
                  <a:pt x="312" y="92"/>
                </a:lnTo>
                <a:lnTo>
                  <a:pt x="312" y="118"/>
                </a:lnTo>
                <a:lnTo>
                  <a:pt x="312" y="120"/>
                </a:lnTo>
                <a:lnTo>
                  <a:pt x="312" y="129"/>
                </a:lnTo>
                <a:lnTo>
                  <a:pt x="312" y="131"/>
                </a:lnTo>
                <a:lnTo>
                  <a:pt x="312" y="139"/>
                </a:lnTo>
                <a:lnTo>
                  <a:pt x="312" y="140"/>
                </a:lnTo>
                <a:lnTo>
                  <a:pt x="312" y="142"/>
                </a:lnTo>
                <a:lnTo>
                  <a:pt x="312" y="144"/>
                </a:lnTo>
                <a:lnTo>
                  <a:pt x="312" y="147"/>
                </a:lnTo>
                <a:lnTo>
                  <a:pt x="312" y="148"/>
                </a:lnTo>
                <a:lnTo>
                  <a:pt x="312" y="150"/>
                </a:lnTo>
                <a:lnTo>
                  <a:pt x="312" y="152"/>
                </a:lnTo>
                <a:lnTo>
                  <a:pt x="312" y="153"/>
                </a:lnTo>
                <a:lnTo>
                  <a:pt x="312" y="155"/>
                </a:lnTo>
                <a:lnTo>
                  <a:pt x="312" y="156"/>
                </a:lnTo>
                <a:lnTo>
                  <a:pt x="314" y="156"/>
                </a:lnTo>
                <a:lnTo>
                  <a:pt x="315" y="156"/>
                </a:lnTo>
                <a:lnTo>
                  <a:pt x="317" y="156"/>
                </a:lnTo>
                <a:lnTo>
                  <a:pt x="317" y="169"/>
                </a:lnTo>
                <a:lnTo>
                  <a:pt x="317" y="182"/>
                </a:lnTo>
                <a:lnTo>
                  <a:pt x="317" y="184"/>
                </a:lnTo>
                <a:lnTo>
                  <a:pt x="317" y="185"/>
                </a:lnTo>
                <a:lnTo>
                  <a:pt x="317" y="187"/>
                </a:lnTo>
                <a:lnTo>
                  <a:pt x="317" y="188"/>
                </a:lnTo>
                <a:lnTo>
                  <a:pt x="317" y="190"/>
                </a:lnTo>
                <a:lnTo>
                  <a:pt x="317" y="192"/>
                </a:lnTo>
                <a:lnTo>
                  <a:pt x="317" y="193"/>
                </a:lnTo>
                <a:lnTo>
                  <a:pt x="317" y="195"/>
                </a:lnTo>
                <a:lnTo>
                  <a:pt x="317" y="196"/>
                </a:lnTo>
                <a:lnTo>
                  <a:pt x="317" y="198"/>
                </a:lnTo>
                <a:lnTo>
                  <a:pt x="317" y="200"/>
                </a:lnTo>
                <a:lnTo>
                  <a:pt x="317" y="201"/>
                </a:lnTo>
                <a:lnTo>
                  <a:pt x="317" y="203"/>
                </a:lnTo>
                <a:lnTo>
                  <a:pt x="317" y="204"/>
                </a:lnTo>
                <a:lnTo>
                  <a:pt x="317" y="206"/>
                </a:lnTo>
                <a:lnTo>
                  <a:pt x="317" y="208"/>
                </a:lnTo>
                <a:lnTo>
                  <a:pt x="317" y="220"/>
                </a:lnTo>
                <a:lnTo>
                  <a:pt x="317" y="222"/>
                </a:lnTo>
                <a:lnTo>
                  <a:pt x="317" y="224"/>
                </a:lnTo>
                <a:lnTo>
                  <a:pt x="317" y="225"/>
                </a:lnTo>
                <a:lnTo>
                  <a:pt x="317" y="227"/>
                </a:lnTo>
                <a:lnTo>
                  <a:pt x="317" y="228"/>
                </a:lnTo>
                <a:lnTo>
                  <a:pt x="317" y="230"/>
                </a:lnTo>
                <a:lnTo>
                  <a:pt x="317" y="232"/>
                </a:lnTo>
                <a:lnTo>
                  <a:pt x="317" y="233"/>
                </a:lnTo>
                <a:close/>
              </a:path>
            </a:pathLst>
          </a:custGeom>
          <a:solidFill>
            <a:srgbClr val="C76F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88"/>
          <p:cNvSpPr>
            <a:spLocks/>
          </p:cNvSpPr>
          <p:nvPr/>
        </p:nvSpPr>
        <p:spPr bwMode="auto">
          <a:xfrm>
            <a:off x="3754438" y="5491163"/>
            <a:ext cx="368300" cy="449263"/>
          </a:xfrm>
          <a:custGeom>
            <a:avLst/>
            <a:gdLst/>
            <a:ahLst/>
            <a:cxnLst>
              <a:cxn ang="0">
                <a:pos x="153" y="27"/>
              </a:cxn>
              <a:cxn ang="0">
                <a:pos x="153" y="34"/>
              </a:cxn>
              <a:cxn ang="0">
                <a:pos x="153" y="40"/>
              </a:cxn>
              <a:cxn ang="0">
                <a:pos x="153" y="46"/>
              </a:cxn>
              <a:cxn ang="0">
                <a:pos x="153" y="53"/>
              </a:cxn>
              <a:cxn ang="0">
                <a:pos x="153" y="59"/>
              </a:cxn>
              <a:cxn ang="0">
                <a:pos x="153" y="66"/>
              </a:cxn>
              <a:cxn ang="0">
                <a:pos x="153" y="72"/>
              </a:cxn>
              <a:cxn ang="0">
                <a:pos x="153" y="78"/>
              </a:cxn>
              <a:cxn ang="0">
                <a:pos x="153" y="106"/>
              </a:cxn>
              <a:cxn ang="0">
                <a:pos x="153" y="122"/>
              </a:cxn>
              <a:cxn ang="0">
                <a:pos x="153" y="128"/>
              </a:cxn>
              <a:cxn ang="0">
                <a:pos x="153" y="134"/>
              </a:cxn>
              <a:cxn ang="0">
                <a:pos x="153" y="141"/>
              </a:cxn>
              <a:cxn ang="0">
                <a:pos x="153" y="155"/>
              </a:cxn>
              <a:cxn ang="0">
                <a:pos x="217" y="155"/>
              </a:cxn>
              <a:cxn ang="0">
                <a:pos x="230" y="182"/>
              </a:cxn>
              <a:cxn ang="0">
                <a:pos x="224" y="208"/>
              </a:cxn>
              <a:cxn ang="0">
                <a:pos x="219" y="211"/>
              </a:cxn>
              <a:cxn ang="0">
                <a:pos x="213" y="221"/>
              </a:cxn>
              <a:cxn ang="0">
                <a:pos x="206" y="222"/>
              </a:cxn>
              <a:cxn ang="0">
                <a:pos x="205" y="234"/>
              </a:cxn>
              <a:cxn ang="0">
                <a:pos x="198" y="246"/>
              </a:cxn>
              <a:cxn ang="0">
                <a:pos x="193" y="253"/>
              </a:cxn>
              <a:cxn ang="0">
                <a:pos x="193" y="259"/>
              </a:cxn>
              <a:cxn ang="0">
                <a:pos x="192" y="278"/>
              </a:cxn>
              <a:cxn ang="0">
                <a:pos x="173" y="278"/>
              </a:cxn>
              <a:cxn ang="0">
                <a:pos x="168" y="283"/>
              </a:cxn>
              <a:cxn ang="0">
                <a:pos x="155" y="283"/>
              </a:cxn>
              <a:cxn ang="0">
                <a:pos x="96" y="283"/>
              </a:cxn>
              <a:cxn ang="0">
                <a:pos x="86" y="278"/>
              </a:cxn>
              <a:cxn ang="0">
                <a:pos x="77" y="272"/>
              </a:cxn>
              <a:cxn ang="0">
                <a:pos x="57" y="270"/>
              </a:cxn>
              <a:cxn ang="0">
                <a:pos x="33" y="270"/>
              </a:cxn>
              <a:cxn ang="0">
                <a:pos x="0" y="270"/>
              </a:cxn>
              <a:cxn ang="0">
                <a:pos x="0" y="246"/>
              </a:cxn>
              <a:cxn ang="0">
                <a:pos x="0" y="229"/>
              </a:cxn>
              <a:cxn ang="0">
                <a:pos x="0" y="222"/>
              </a:cxn>
              <a:cxn ang="0">
                <a:pos x="0" y="216"/>
              </a:cxn>
              <a:cxn ang="0">
                <a:pos x="0" y="210"/>
              </a:cxn>
              <a:cxn ang="0">
                <a:pos x="0" y="203"/>
              </a:cxn>
              <a:cxn ang="0">
                <a:pos x="0" y="197"/>
              </a:cxn>
              <a:cxn ang="0">
                <a:pos x="0" y="190"/>
              </a:cxn>
              <a:cxn ang="0">
                <a:pos x="0" y="184"/>
              </a:cxn>
              <a:cxn ang="0">
                <a:pos x="0" y="178"/>
              </a:cxn>
              <a:cxn ang="0">
                <a:pos x="0" y="171"/>
              </a:cxn>
              <a:cxn ang="0">
                <a:pos x="0" y="165"/>
              </a:cxn>
              <a:cxn ang="0">
                <a:pos x="0" y="158"/>
              </a:cxn>
              <a:cxn ang="0">
                <a:pos x="0" y="152"/>
              </a:cxn>
              <a:cxn ang="0">
                <a:pos x="0" y="146"/>
              </a:cxn>
              <a:cxn ang="0">
                <a:pos x="0" y="139"/>
              </a:cxn>
              <a:cxn ang="0">
                <a:pos x="0" y="133"/>
              </a:cxn>
              <a:cxn ang="0">
                <a:pos x="0" y="114"/>
              </a:cxn>
              <a:cxn ang="0">
                <a:pos x="0" y="104"/>
              </a:cxn>
              <a:cxn ang="0">
                <a:pos x="0" y="53"/>
              </a:cxn>
              <a:cxn ang="0">
                <a:pos x="0" y="13"/>
              </a:cxn>
              <a:cxn ang="0">
                <a:pos x="8" y="0"/>
              </a:cxn>
              <a:cxn ang="0">
                <a:pos x="35" y="0"/>
              </a:cxn>
              <a:cxn ang="0">
                <a:pos x="45" y="0"/>
              </a:cxn>
              <a:cxn ang="0">
                <a:pos x="89" y="0"/>
              </a:cxn>
              <a:cxn ang="0">
                <a:pos x="110" y="2"/>
              </a:cxn>
              <a:cxn ang="0">
                <a:pos x="120" y="2"/>
              </a:cxn>
              <a:cxn ang="0">
                <a:pos x="141" y="2"/>
              </a:cxn>
            </a:cxnLst>
            <a:rect l="0" t="0" r="r" b="b"/>
            <a:pathLst>
              <a:path w="232" h="283">
                <a:moveTo>
                  <a:pt x="149" y="2"/>
                </a:moveTo>
                <a:lnTo>
                  <a:pt x="153" y="0"/>
                </a:lnTo>
                <a:lnTo>
                  <a:pt x="153" y="14"/>
                </a:lnTo>
                <a:lnTo>
                  <a:pt x="153" y="27"/>
                </a:lnTo>
                <a:lnTo>
                  <a:pt x="153" y="29"/>
                </a:lnTo>
                <a:lnTo>
                  <a:pt x="153" y="30"/>
                </a:lnTo>
                <a:lnTo>
                  <a:pt x="153" y="32"/>
                </a:lnTo>
                <a:lnTo>
                  <a:pt x="153" y="34"/>
                </a:lnTo>
                <a:lnTo>
                  <a:pt x="153" y="35"/>
                </a:lnTo>
                <a:lnTo>
                  <a:pt x="153" y="37"/>
                </a:lnTo>
                <a:lnTo>
                  <a:pt x="153" y="38"/>
                </a:lnTo>
                <a:lnTo>
                  <a:pt x="153" y="40"/>
                </a:lnTo>
                <a:lnTo>
                  <a:pt x="153" y="42"/>
                </a:lnTo>
                <a:lnTo>
                  <a:pt x="153" y="43"/>
                </a:lnTo>
                <a:lnTo>
                  <a:pt x="153" y="45"/>
                </a:lnTo>
                <a:lnTo>
                  <a:pt x="153" y="46"/>
                </a:lnTo>
                <a:lnTo>
                  <a:pt x="153" y="48"/>
                </a:lnTo>
                <a:lnTo>
                  <a:pt x="153" y="50"/>
                </a:lnTo>
                <a:lnTo>
                  <a:pt x="153" y="51"/>
                </a:lnTo>
                <a:lnTo>
                  <a:pt x="153" y="53"/>
                </a:lnTo>
                <a:lnTo>
                  <a:pt x="153" y="54"/>
                </a:lnTo>
                <a:lnTo>
                  <a:pt x="153" y="56"/>
                </a:lnTo>
                <a:lnTo>
                  <a:pt x="153" y="58"/>
                </a:lnTo>
                <a:lnTo>
                  <a:pt x="153" y="59"/>
                </a:lnTo>
                <a:lnTo>
                  <a:pt x="153" y="61"/>
                </a:lnTo>
                <a:lnTo>
                  <a:pt x="153" y="62"/>
                </a:lnTo>
                <a:lnTo>
                  <a:pt x="153" y="64"/>
                </a:lnTo>
                <a:lnTo>
                  <a:pt x="153" y="66"/>
                </a:lnTo>
                <a:lnTo>
                  <a:pt x="153" y="67"/>
                </a:lnTo>
                <a:lnTo>
                  <a:pt x="153" y="69"/>
                </a:lnTo>
                <a:lnTo>
                  <a:pt x="153" y="70"/>
                </a:lnTo>
                <a:lnTo>
                  <a:pt x="153" y="72"/>
                </a:lnTo>
                <a:lnTo>
                  <a:pt x="153" y="74"/>
                </a:lnTo>
                <a:lnTo>
                  <a:pt x="153" y="75"/>
                </a:lnTo>
                <a:lnTo>
                  <a:pt x="153" y="77"/>
                </a:lnTo>
                <a:lnTo>
                  <a:pt x="153" y="78"/>
                </a:lnTo>
                <a:lnTo>
                  <a:pt x="153" y="85"/>
                </a:lnTo>
                <a:lnTo>
                  <a:pt x="153" y="88"/>
                </a:lnTo>
                <a:lnTo>
                  <a:pt x="153" y="91"/>
                </a:lnTo>
                <a:lnTo>
                  <a:pt x="153" y="106"/>
                </a:lnTo>
                <a:lnTo>
                  <a:pt x="153" y="117"/>
                </a:lnTo>
                <a:lnTo>
                  <a:pt x="153" y="118"/>
                </a:lnTo>
                <a:lnTo>
                  <a:pt x="153" y="120"/>
                </a:lnTo>
                <a:lnTo>
                  <a:pt x="153" y="122"/>
                </a:lnTo>
                <a:lnTo>
                  <a:pt x="153" y="123"/>
                </a:lnTo>
                <a:lnTo>
                  <a:pt x="153" y="125"/>
                </a:lnTo>
                <a:lnTo>
                  <a:pt x="153" y="126"/>
                </a:lnTo>
                <a:lnTo>
                  <a:pt x="153" y="128"/>
                </a:lnTo>
                <a:lnTo>
                  <a:pt x="153" y="130"/>
                </a:lnTo>
                <a:lnTo>
                  <a:pt x="153" y="131"/>
                </a:lnTo>
                <a:lnTo>
                  <a:pt x="153" y="133"/>
                </a:lnTo>
                <a:lnTo>
                  <a:pt x="153" y="134"/>
                </a:lnTo>
                <a:lnTo>
                  <a:pt x="153" y="136"/>
                </a:lnTo>
                <a:lnTo>
                  <a:pt x="153" y="138"/>
                </a:lnTo>
                <a:lnTo>
                  <a:pt x="153" y="139"/>
                </a:lnTo>
                <a:lnTo>
                  <a:pt x="153" y="141"/>
                </a:lnTo>
                <a:lnTo>
                  <a:pt x="153" y="142"/>
                </a:lnTo>
                <a:lnTo>
                  <a:pt x="153" y="150"/>
                </a:lnTo>
                <a:lnTo>
                  <a:pt x="153" y="154"/>
                </a:lnTo>
                <a:lnTo>
                  <a:pt x="153" y="155"/>
                </a:lnTo>
                <a:lnTo>
                  <a:pt x="192" y="155"/>
                </a:lnTo>
                <a:lnTo>
                  <a:pt x="205" y="155"/>
                </a:lnTo>
                <a:lnTo>
                  <a:pt x="211" y="155"/>
                </a:lnTo>
                <a:lnTo>
                  <a:pt x="217" y="155"/>
                </a:lnTo>
                <a:lnTo>
                  <a:pt x="230" y="155"/>
                </a:lnTo>
                <a:lnTo>
                  <a:pt x="232" y="155"/>
                </a:lnTo>
                <a:lnTo>
                  <a:pt x="232" y="182"/>
                </a:lnTo>
                <a:lnTo>
                  <a:pt x="230" y="182"/>
                </a:lnTo>
                <a:lnTo>
                  <a:pt x="227" y="182"/>
                </a:lnTo>
                <a:lnTo>
                  <a:pt x="225" y="182"/>
                </a:lnTo>
                <a:lnTo>
                  <a:pt x="224" y="198"/>
                </a:lnTo>
                <a:lnTo>
                  <a:pt x="224" y="208"/>
                </a:lnTo>
                <a:lnTo>
                  <a:pt x="222" y="208"/>
                </a:lnTo>
                <a:lnTo>
                  <a:pt x="221" y="208"/>
                </a:lnTo>
                <a:lnTo>
                  <a:pt x="219" y="208"/>
                </a:lnTo>
                <a:lnTo>
                  <a:pt x="219" y="211"/>
                </a:lnTo>
                <a:lnTo>
                  <a:pt x="219" y="213"/>
                </a:lnTo>
                <a:lnTo>
                  <a:pt x="219" y="221"/>
                </a:lnTo>
                <a:lnTo>
                  <a:pt x="214" y="221"/>
                </a:lnTo>
                <a:lnTo>
                  <a:pt x="213" y="221"/>
                </a:lnTo>
                <a:lnTo>
                  <a:pt x="211" y="221"/>
                </a:lnTo>
                <a:lnTo>
                  <a:pt x="208" y="221"/>
                </a:lnTo>
                <a:lnTo>
                  <a:pt x="206" y="221"/>
                </a:lnTo>
                <a:lnTo>
                  <a:pt x="206" y="222"/>
                </a:lnTo>
                <a:lnTo>
                  <a:pt x="206" y="226"/>
                </a:lnTo>
                <a:lnTo>
                  <a:pt x="206" y="227"/>
                </a:lnTo>
                <a:lnTo>
                  <a:pt x="206" y="234"/>
                </a:lnTo>
                <a:lnTo>
                  <a:pt x="205" y="234"/>
                </a:lnTo>
                <a:lnTo>
                  <a:pt x="203" y="234"/>
                </a:lnTo>
                <a:lnTo>
                  <a:pt x="198" y="234"/>
                </a:lnTo>
                <a:lnTo>
                  <a:pt x="198" y="240"/>
                </a:lnTo>
                <a:lnTo>
                  <a:pt x="198" y="246"/>
                </a:lnTo>
                <a:lnTo>
                  <a:pt x="197" y="246"/>
                </a:lnTo>
                <a:lnTo>
                  <a:pt x="193" y="246"/>
                </a:lnTo>
                <a:lnTo>
                  <a:pt x="193" y="251"/>
                </a:lnTo>
                <a:lnTo>
                  <a:pt x="193" y="253"/>
                </a:lnTo>
                <a:lnTo>
                  <a:pt x="197" y="253"/>
                </a:lnTo>
                <a:lnTo>
                  <a:pt x="198" y="253"/>
                </a:lnTo>
                <a:lnTo>
                  <a:pt x="198" y="259"/>
                </a:lnTo>
                <a:lnTo>
                  <a:pt x="193" y="259"/>
                </a:lnTo>
                <a:lnTo>
                  <a:pt x="193" y="264"/>
                </a:lnTo>
                <a:lnTo>
                  <a:pt x="193" y="272"/>
                </a:lnTo>
                <a:lnTo>
                  <a:pt x="193" y="278"/>
                </a:lnTo>
                <a:lnTo>
                  <a:pt x="192" y="278"/>
                </a:lnTo>
                <a:lnTo>
                  <a:pt x="189" y="278"/>
                </a:lnTo>
                <a:lnTo>
                  <a:pt x="179" y="278"/>
                </a:lnTo>
                <a:lnTo>
                  <a:pt x="177" y="278"/>
                </a:lnTo>
                <a:lnTo>
                  <a:pt x="173" y="278"/>
                </a:lnTo>
                <a:lnTo>
                  <a:pt x="168" y="277"/>
                </a:lnTo>
                <a:lnTo>
                  <a:pt x="168" y="278"/>
                </a:lnTo>
                <a:lnTo>
                  <a:pt x="168" y="280"/>
                </a:lnTo>
                <a:lnTo>
                  <a:pt x="168" y="283"/>
                </a:lnTo>
                <a:lnTo>
                  <a:pt x="165" y="283"/>
                </a:lnTo>
                <a:lnTo>
                  <a:pt x="161" y="283"/>
                </a:lnTo>
                <a:lnTo>
                  <a:pt x="157" y="283"/>
                </a:lnTo>
                <a:lnTo>
                  <a:pt x="155" y="283"/>
                </a:lnTo>
                <a:lnTo>
                  <a:pt x="150" y="283"/>
                </a:lnTo>
                <a:lnTo>
                  <a:pt x="133" y="283"/>
                </a:lnTo>
                <a:lnTo>
                  <a:pt x="128" y="283"/>
                </a:lnTo>
                <a:lnTo>
                  <a:pt x="96" y="283"/>
                </a:lnTo>
                <a:lnTo>
                  <a:pt x="89" y="280"/>
                </a:lnTo>
                <a:lnTo>
                  <a:pt x="88" y="280"/>
                </a:lnTo>
                <a:lnTo>
                  <a:pt x="88" y="278"/>
                </a:lnTo>
                <a:lnTo>
                  <a:pt x="86" y="278"/>
                </a:lnTo>
                <a:lnTo>
                  <a:pt x="83" y="277"/>
                </a:lnTo>
                <a:lnTo>
                  <a:pt x="81" y="277"/>
                </a:lnTo>
                <a:lnTo>
                  <a:pt x="77" y="277"/>
                </a:lnTo>
                <a:lnTo>
                  <a:pt x="77" y="272"/>
                </a:lnTo>
                <a:lnTo>
                  <a:pt x="64" y="272"/>
                </a:lnTo>
                <a:lnTo>
                  <a:pt x="64" y="266"/>
                </a:lnTo>
                <a:lnTo>
                  <a:pt x="57" y="266"/>
                </a:lnTo>
                <a:lnTo>
                  <a:pt x="57" y="270"/>
                </a:lnTo>
                <a:lnTo>
                  <a:pt x="54" y="270"/>
                </a:lnTo>
                <a:lnTo>
                  <a:pt x="51" y="270"/>
                </a:lnTo>
                <a:lnTo>
                  <a:pt x="48" y="270"/>
                </a:lnTo>
                <a:lnTo>
                  <a:pt x="33" y="270"/>
                </a:lnTo>
                <a:lnTo>
                  <a:pt x="16" y="270"/>
                </a:lnTo>
                <a:lnTo>
                  <a:pt x="13" y="270"/>
                </a:lnTo>
                <a:lnTo>
                  <a:pt x="11" y="270"/>
                </a:lnTo>
                <a:lnTo>
                  <a:pt x="0" y="270"/>
                </a:lnTo>
                <a:lnTo>
                  <a:pt x="0" y="269"/>
                </a:lnTo>
                <a:lnTo>
                  <a:pt x="0" y="267"/>
                </a:lnTo>
                <a:lnTo>
                  <a:pt x="0" y="259"/>
                </a:lnTo>
                <a:lnTo>
                  <a:pt x="0" y="246"/>
                </a:lnTo>
                <a:lnTo>
                  <a:pt x="0" y="245"/>
                </a:lnTo>
                <a:lnTo>
                  <a:pt x="0" y="232"/>
                </a:lnTo>
                <a:lnTo>
                  <a:pt x="0" y="230"/>
                </a:lnTo>
                <a:lnTo>
                  <a:pt x="0" y="229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8"/>
                </a:lnTo>
                <a:lnTo>
                  <a:pt x="0" y="216"/>
                </a:lnTo>
                <a:lnTo>
                  <a:pt x="0" y="214"/>
                </a:lnTo>
                <a:lnTo>
                  <a:pt x="0" y="213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97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6"/>
                </a:lnTo>
                <a:lnTo>
                  <a:pt x="0" y="184"/>
                </a:lnTo>
                <a:lnTo>
                  <a:pt x="0" y="182"/>
                </a:lnTo>
                <a:lnTo>
                  <a:pt x="0" y="181"/>
                </a:lnTo>
                <a:lnTo>
                  <a:pt x="0" y="179"/>
                </a:lnTo>
                <a:lnTo>
                  <a:pt x="0" y="178"/>
                </a:lnTo>
                <a:lnTo>
                  <a:pt x="0" y="176"/>
                </a:lnTo>
                <a:lnTo>
                  <a:pt x="0" y="174"/>
                </a:lnTo>
                <a:lnTo>
                  <a:pt x="0" y="173"/>
                </a:lnTo>
                <a:lnTo>
                  <a:pt x="0" y="171"/>
                </a:lnTo>
                <a:lnTo>
                  <a:pt x="0" y="170"/>
                </a:lnTo>
                <a:lnTo>
                  <a:pt x="0" y="168"/>
                </a:lnTo>
                <a:lnTo>
                  <a:pt x="0" y="166"/>
                </a:lnTo>
                <a:lnTo>
                  <a:pt x="0" y="165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4"/>
                </a:lnTo>
                <a:lnTo>
                  <a:pt x="0" y="152"/>
                </a:lnTo>
                <a:lnTo>
                  <a:pt x="0" y="150"/>
                </a:lnTo>
                <a:lnTo>
                  <a:pt x="0" y="149"/>
                </a:lnTo>
                <a:lnTo>
                  <a:pt x="0" y="147"/>
                </a:lnTo>
                <a:lnTo>
                  <a:pt x="0" y="146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9"/>
                </a:lnTo>
                <a:lnTo>
                  <a:pt x="0" y="138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14"/>
                </a:lnTo>
                <a:lnTo>
                  <a:pt x="0" y="112"/>
                </a:lnTo>
                <a:lnTo>
                  <a:pt x="0" y="109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75"/>
                </a:lnTo>
                <a:lnTo>
                  <a:pt x="0" y="74"/>
                </a:lnTo>
                <a:lnTo>
                  <a:pt x="0" y="53"/>
                </a:lnTo>
                <a:lnTo>
                  <a:pt x="0" y="40"/>
                </a:lnTo>
                <a:lnTo>
                  <a:pt x="0" y="37"/>
                </a:lnTo>
                <a:lnTo>
                  <a:pt x="0" y="29"/>
                </a:lnTo>
                <a:lnTo>
                  <a:pt x="0" y="13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8" y="0"/>
                </a:lnTo>
                <a:lnTo>
                  <a:pt x="13" y="0"/>
                </a:lnTo>
                <a:lnTo>
                  <a:pt x="27" y="0"/>
                </a:lnTo>
                <a:lnTo>
                  <a:pt x="33" y="0"/>
                </a:lnTo>
                <a:lnTo>
                  <a:pt x="35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5" y="0"/>
                </a:lnTo>
                <a:lnTo>
                  <a:pt x="56" y="0"/>
                </a:lnTo>
                <a:lnTo>
                  <a:pt x="64" y="0"/>
                </a:lnTo>
                <a:lnTo>
                  <a:pt x="72" y="0"/>
                </a:lnTo>
                <a:lnTo>
                  <a:pt x="89" y="0"/>
                </a:lnTo>
                <a:lnTo>
                  <a:pt x="102" y="0"/>
                </a:lnTo>
                <a:lnTo>
                  <a:pt x="104" y="0"/>
                </a:lnTo>
                <a:lnTo>
                  <a:pt x="107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20" y="2"/>
                </a:lnTo>
                <a:lnTo>
                  <a:pt x="123" y="2"/>
                </a:lnTo>
                <a:lnTo>
                  <a:pt x="128" y="2"/>
                </a:lnTo>
                <a:lnTo>
                  <a:pt x="136" y="2"/>
                </a:lnTo>
                <a:lnTo>
                  <a:pt x="141" y="2"/>
                </a:lnTo>
                <a:lnTo>
                  <a:pt x="142" y="2"/>
                </a:lnTo>
                <a:lnTo>
                  <a:pt x="145" y="2"/>
                </a:lnTo>
                <a:lnTo>
                  <a:pt x="149" y="2"/>
                </a:lnTo>
                <a:close/>
              </a:path>
            </a:pathLst>
          </a:custGeom>
          <a:solidFill>
            <a:srgbClr val="F5C09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89"/>
          <p:cNvSpPr>
            <a:spLocks/>
          </p:cNvSpPr>
          <p:nvPr/>
        </p:nvSpPr>
        <p:spPr bwMode="auto">
          <a:xfrm>
            <a:off x="4276726" y="5122863"/>
            <a:ext cx="330200" cy="381000"/>
          </a:xfrm>
          <a:custGeom>
            <a:avLst/>
            <a:gdLst/>
            <a:ahLst/>
            <a:cxnLst>
              <a:cxn ang="0">
                <a:pos x="208" y="184"/>
              </a:cxn>
              <a:cxn ang="0">
                <a:pos x="208" y="191"/>
              </a:cxn>
              <a:cxn ang="0">
                <a:pos x="208" y="197"/>
              </a:cxn>
              <a:cxn ang="0">
                <a:pos x="208" y="203"/>
              </a:cxn>
              <a:cxn ang="0">
                <a:pos x="208" y="210"/>
              </a:cxn>
              <a:cxn ang="0">
                <a:pos x="208" y="216"/>
              </a:cxn>
              <a:cxn ang="0">
                <a:pos x="208" y="222"/>
              </a:cxn>
              <a:cxn ang="0">
                <a:pos x="208" y="229"/>
              </a:cxn>
              <a:cxn ang="0">
                <a:pos x="205" y="234"/>
              </a:cxn>
              <a:cxn ang="0">
                <a:pos x="189" y="234"/>
              </a:cxn>
              <a:cxn ang="0">
                <a:pos x="160" y="234"/>
              </a:cxn>
              <a:cxn ang="0">
                <a:pos x="133" y="237"/>
              </a:cxn>
              <a:cxn ang="0">
                <a:pos x="120" y="238"/>
              </a:cxn>
              <a:cxn ang="0">
                <a:pos x="108" y="234"/>
              </a:cxn>
              <a:cxn ang="0">
                <a:pos x="82" y="234"/>
              </a:cxn>
              <a:cxn ang="0">
                <a:pos x="66" y="234"/>
              </a:cxn>
              <a:cxn ang="0">
                <a:pos x="60" y="234"/>
              </a:cxn>
              <a:cxn ang="0">
                <a:pos x="53" y="234"/>
              </a:cxn>
              <a:cxn ang="0">
                <a:pos x="47" y="234"/>
              </a:cxn>
              <a:cxn ang="0">
                <a:pos x="40" y="234"/>
              </a:cxn>
              <a:cxn ang="0">
                <a:pos x="34" y="234"/>
              </a:cxn>
              <a:cxn ang="0">
                <a:pos x="28" y="234"/>
              </a:cxn>
              <a:cxn ang="0">
                <a:pos x="28" y="183"/>
              </a:cxn>
              <a:cxn ang="0">
                <a:pos x="21" y="163"/>
              </a:cxn>
              <a:cxn ang="0">
                <a:pos x="2" y="155"/>
              </a:cxn>
              <a:cxn ang="0">
                <a:pos x="2" y="91"/>
              </a:cxn>
              <a:cxn ang="0">
                <a:pos x="0" y="50"/>
              </a:cxn>
              <a:cxn ang="0">
                <a:pos x="0" y="15"/>
              </a:cxn>
              <a:cxn ang="0">
                <a:pos x="40" y="0"/>
              </a:cxn>
              <a:cxn ang="0">
                <a:pos x="85" y="0"/>
              </a:cxn>
              <a:cxn ang="0">
                <a:pos x="117" y="0"/>
              </a:cxn>
              <a:cxn ang="0">
                <a:pos x="133" y="0"/>
              </a:cxn>
              <a:cxn ang="0">
                <a:pos x="140" y="0"/>
              </a:cxn>
              <a:cxn ang="0">
                <a:pos x="151" y="0"/>
              </a:cxn>
              <a:cxn ang="0">
                <a:pos x="165" y="2"/>
              </a:cxn>
              <a:cxn ang="0">
                <a:pos x="180" y="0"/>
              </a:cxn>
              <a:cxn ang="0">
                <a:pos x="196" y="0"/>
              </a:cxn>
              <a:cxn ang="0">
                <a:pos x="202" y="0"/>
              </a:cxn>
              <a:cxn ang="0">
                <a:pos x="208" y="0"/>
              </a:cxn>
              <a:cxn ang="0">
                <a:pos x="208" y="16"/>
              </a:cxn>
              <a:cxn ang="0">
                <a:pos x="208" y="23"/>
              </a:cxn>
              <a:cxn ang="0">
                <a:pos x="208" y="40"/>
              </a:cxn>
              <a:cxn ang="0">
                <a:pos x="208" y="47"/>
              </a:cxn>
              <a:cxn ang="0">
                <a:pos x="208" y="53"/>
              </a:cxn>
              <a:cxn ang="0">
                <a:pos x="208" y="82"/>
              </a:cxn>
              <a:cxn ang="0">
                <a:pos x="208" y="88"/>
              </a:cxn>
              <a:cxn ang="0">
                <a:pos x="208" y="117"/>
              </a:cxn>
              <a:cxn ang="0">
                <a:pos x="208" y="143"/>
              </a:cxn>
            </a:cxnLst>
            <a:rect l="0" t="0" r="r" b="b"/>
            <a:pathLst>
              <a:path w="208" h="240">
                <a:moveTo>
                  <a:pt x="208" y="155"/>
                </a:moveTo>
                <a:lnTo>
                  <a:pt x="208" y="176"/>
                </a:lnTo>
                <a:lnTo>
                  <a:pt x="208" y="183"/>
                </a:lnTo>
                <a:lnTo>
                  <a:pt x="208" y="184"/>
                </a:lnTo>
                <a:lnTo>
                  <a:pt x="208" y="186"/>
                </a:lnTo>
                <a:lnTo>
                  <a:pt x="208" y="187"/>
                </a:lnTo>
                <a:lnTo>
                  <a:pt x="208" y="189"/>
                </a:lnTo>
                <a:lnTo>
                  <a:pt x="208" y="191"/>
                </a:lnTo>
                <a:lnTo>
                  <a:pt x="208" y="192"/>
                </a:lnTo>
                <a:lnTo>
                  <a:pt x="208" y="194"/>
                </a:lnTo>
                <a:lnTo>
                  <a:pt x="208" y="195"/>
                </a:lnTo>
                <a:lnTo>
                  <a:pt x="208" y="197"/>
                </a:lnTo>
                <a:lnTo>
                  <a:pt x="208" y="199"/>
                </a:lnTo>
                <a:lnTo>
                  <a:pt x="208" y="200"/>
                </a:lnTo>
                <a:lnTo>
                  <a:pt x="208" y="202"/>
                </a:lnTo>
                <a:lnTo>
                  <a:pt x="208" y="203"/>
                </a:lnTo>
                <a:lnTo>
                  <a:pt x="208" y="205"/>
                </a:lnTo>
                <a:lnTo>
                  <a:pt x="208" y="206"/>
                </a:lnTo>
                <a:lnTo>
                  <a:pt x="208" y="208"/>
                </a:lnTo>
                <a:lnTo>
                  <a:pt x="208" y="210"/>
                </a:lnTo>
                <a:lnTo>
                  <a:pt x="208" y="211"/>
                </a:lnTo>
                <a:lnTo>
                  <a:pt x="208" y="213"/>
                </a:lnTo>
                <a:lnTo>
                  <a:pt x="208" y="214"/>
                </a:lnTo>
                <a:lnTo>
                  <a:pt x="208" y="216"/>
                </a:lnTo>
                <a:lnTo>
                  <a:pt x="208" y="218"/>
                </a:lnTo>
                <a:lnTo>
                  <a:pt x="208" y="219"/>
                </a:lnTo>
                <a:lnTo>
                  <a:pt x="208" y="221"/>
                </a:lnTo>
                <a:lnTo>
                  <a:pt x="208" y="222"/>
                </a:lnTo>
                <a:lnTo>
                  <a:pt x="208" y="224"/>
                </a:lnTo>
                <a:lnTo>
                  <a:pt x="208" y="226"/>
                </a:lnTo>
                <a:lnTo>
                  <a:pt x="208" y="227"/>
                </a:lnTo>
                <a:lnTo>
                  <a:pt x="208" y="229"/>
                </a:lnTo>
                <a:lnTo>
                  <a:pt x="208" y="230"/>
                </a:lnTo>
                <a:lnTo>
                  <a:pt x="208" y="232"/>
                </a:lnTo>
                <a:lnTo>
                  <a:pt x="208" y="234"/>
                </a:lnTo>
                <a:lnTo>
                  <a:pt x="205" y="234"/>
                </a:lnTo>
                <a:lnTo>
                  <a:pt x="199" y="234"/>
                </a:lnTo>
                <a:lnTo>
                  <a:pt x="196" y="234"/>
                </a:lnTo>
                <a:lnTo>
                  <a:pt x="192" y="234"/>
                </a:lnTo>
                <a:lnTo>
                  <a:pt x="189" y="234"/>
                </a:lnTo>
                <a:lnTo>
                  <a:pt x="175" y="234"/>
                </a:lnTo>
                <a:lnTo>
                  <a:pt x="173" y="234"/>
                </a:lnTo>
                <a:lnTo>
                  <a:pt x="170" y="234"/>
                </a:lnTo>
                <a:lnTo>
                  <a:pt x="160" y="234"/>
                </a:lnTo>
                <a:lnTo>
                  <a:pt x="143" y="234"/>
                </a:lnTo>
                <a:lnTo>
                  <a:pt x="133" y="234"/>
                </a:lnTo>
                <a:lnTo>
                  <a:pt x="133" y="235"/>
                </a:lnTo>
                <a:lnTo>
                  <a:pt x="133" y="237"/>
                </a:lnTo>
                <a:lnTo>
                  <a:pt x="133" y="238"/>
                </a:lnTo>
                <a:lnTo>
                  <a:pt x="133" y="240"/>
                </a:lnTo>
                <a:lnTo>
                  <a:pt x="120" y="240"/>
                </a:lnTo>
                <a:lnTo>
                  <a:pt x="120" y="238"/>
                </a:lnTo>
                <a:lnTo>
                  <a:pt x="120" y="237"/>
                </a:lnTo>
                <a:lnTo>
                  <a:pt x="120" y="234"/>
                </a:lnTo>
                <a:lnTo>
                  <a:pt x="117" y="234"/>
                </a:lnTo>
                <a:lnTo>
                  <a:pt x="108" y="234"/>
                </a:lnTo>
                <a:lnTo>
                  <a:pt x="104" y="234"/>
                </a:lnTo>
                <a:lnTo>
                  <a:pt x="95" y="234"/>
                </a:lnTo>
                <a:lnTo>
                  <a:pt x="92" y="234"/>
                </a:lnTo>
                <a:lnTo>
                  <a:pt x="82" y="234"/>
                </a:lnTo>
                <a:lnTo>
                  <a:pt x="79" y="234"/>
                </a:lnTo>
                <a:lnTo>
                  <a:pt x="69" y="234"/>
                </a:lnTo>
                <a:lnTo>
                  <a:pt x="68" y="234"/>
                </a:lnTo>
                <a:lnTo>
                  <a:pt x="66" y="234"/>
                </a:lnTo>
                <a:lnTo>
                  <a:pt x="64" y="234"/>
                </a:lnTo>
                <a:lnTo>
                  <a:pt x="63" y="234"/>
                </a:lnTo>
                <a:lnTo>
                  <a:pt x="61" y="234"/>
                </a:lnTo>
                <a:lnTo>
                  <a:pt x="60" y="234"/>
                </a:lnTo>
                <a:lnTo>
                  <a:pt x="58" y="234"/>
                </a:lnTo>
                <a:lnTo>
                  <a:pt x="56" y="234"/>
                </a:lnTo>
                <a:lnTo>
                  <a:pt x="55" y="234"/>
                </a:lnTo>
                <a:lnTo>
                  <a:pt x="53" y="234"/>
                </a:lnTo>
                <a:lnTo>
                  <a:pt x="52" y="234"/>
                </a:lnTo>
                <a:lnTo>
                  <a:pt x="50" y="234"/>
                </a:lnTo>
                <a:lnTo>
                  <a:pt x="48" y="234"/>
                </a:lnTo>
                <a:lnTo>
                  <a:pt x="47" y="234"/>
                </a:lnTo>
                <a:lnTo>
                  <a:pt x="45" y="234"/>
                </a:lnTo>
                <a:lnTo>
                  <a:pt x="44" y="234"/>
                </a:lnTo>
                <a:lnTo>
                  <a:pt x="42" y="234"/>
                </a:lnTo>
                <a:lnTo>
                  <a:pt x="40" y="234"/>
                </a:lnTo>
                <a:lnTo>
                  <a:pt x="39" y="234"/>
                </a:lnTo>
                <a:lnTo>
                  <a:pt x="37" y="234"/>
                </a:lnTo>
                <a:lnTo>
                  <a:pt x="36" y="234"/>
                </a:lnTo>
                <a:lnTo>
                  <a:pt x="34" y="234"/>
                </a:lnTo>
                <a:lnTo>
                  <a:pt x="32" y="234"/>
                </a:lnTo>
                <a:lnTo>
                  <a:pt x="31" y="234"/>
                </a:lnTo>
                <a:lnTo>
                  <a:pt x="29" y="234"/>
                </a:lnTo>
                <a:lnTo>
                  <a:pt x="28" y="234"/>
                </a:lnTo>
                <a:lnTo>
                  <a:pt x="28" y="221"/>
                </a:lnTo>
                <a:lnTo>
                  <a:pt x="28" y="208"/>
                </a:lnTo>
                <a:lnTo>
                  <a:pt x="28" y="195"/>
                </a:lnTo>
                <a:lnTo>
                  <a:pt x="28" y="183"/>
                </a:lnTo>
                <a:lnTo>
                  <a:pt x="21" y="183"/>
                </a:lnTo>
                <a:lnTo>
                  <a:pt x="21" y="171"/>
                </a:lnTo>
                <a:lnTo>
                  <a:pt x="21" y="170"/>
                </a:lnTo>
                <a:lnTo>
                  <a:pt x="21" y="163"/>
                </a:lnTo>
                <a:lnTo>
                  <a:pt x="20" y="157"/>
                </a:lnTo>
                <a:lnTo>
                  <a:pt x="15" y="157"/>
                </a:lnTo>
                <a:lnTo>
                  <a:pt x="2" y="157"/>
                </a:lnTo>
                <a:lnTo>
                  <a:pt x="2" y="155"/>
                </a:lnTo>
                <a:lnTo>
                  <a:pt x="2" y="144"/>
                </a:lnTo>
                <a:lnTo>
                  <a:pt x="2" y="130"/>
                </a:lnTo>
                <a:lnTo>
                  <a:pt x="2" y="119"/>
                </a:lnTo>
                <a:lnTo>
                  <a:pt x="2" y="91"/>
                </a:lnTo>
                <a:lnTo>
                  <a:pt x="2" y="79"/>
                </a:lnTo>
                <a:lnTo>
                  <a:pt x="0" y="58"/>
                </a:lnTo>
                <a:lnTo>
                  <a:pt x="0" y="51"/>
                </a:lnTo>
                <a:lnTo>
                  <a:pt x="0" y="50"/>
                </a:lnTo>
                <a:lnTo>
                  <a:pt x="0" y="43"/>
                </a:lnTo>
                <a:lnTo>
                  <a:pt x="0" y="39"/>
                </a:lnTo>
                <a:lnTo>
                  <a:pt x="0" y="27"/>
                </a:lnTo>
                <a:lnTo>
                  <a:pt x="0" y="15"/>
                </a:lnTo>
                <a:lnTo>
                  <a:pt x="0" y="0"/>
                </a:lnTo>
                <a:lnTo>
                  <a:pt x="28" y="0"/>
                </a:lnTo>
                <a:lnTo>
                  <a:pt x="36" y="0"/>
                </a:lnTo>
                <a:lnTo>
                  <a:pt x="40" y="0"/>
                </a:lnTo>
                <a:lnTo>
                  <a:pt x="53" y="0"/>
                </a:lnTo>
                <a:lnTo>
                  <a:pt x="64" y="0"/>
                </a:lnTo>
                <a:lnTo>
                  <a:pt x="79" y="0"/>
                </a:lnTo>
                <a:lnTo>
                  <a:pt x="85" y="0"/>
                </a:lnTo>
                <a:lnTo>
                  <a:pt x="92" y="0"/>
                </a:lnTo>
                <a:lnTo>
                  <a:pt x="101" y="0"/>
                </a:lnTo>
                <a:lnTo>
                  <a:pt x="111" y="0"/>
                </a:lnTo>
                <a:lnTo>
                  <a:pt x="11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9" y="0"/>
                </a:lnTo>
                <a:lnTo>
                  <a:pt x="151" y="0"/>
                </a:lnTo>
                <a:lnTo>
                  <a:pt x="156" y="0"/>
                </a:lnTo>
                <a:lnTo>
                  <a:pt x="160" y="0"/>
                </a:lnTo>
                <a:lnTo>
                  <a:pt x="164" y="0"/>
                </a:lnTo>
                <a:lnTo>
                  <a:pt x="165" y="2"/>
                </a:lnTo>
                <a:lnTo>
                  <a:pt x="168" y="0"/>
                </a:lnTo>
                <a:lnTo>
                  <a:pt x="175" y="0"/>
                </a:lnTo>
                <a:lnTo>
                  <a:pt x="176" y="0"/>
                </a:lnTo>
                <a:lnTo>
                  <a:pt x="180" y="0"/>
                </a:lnTo>
                <a:lnTo>
                  <a:pt x="184" y="0"/>
                </a:lnTo>
                <a:lnTo>
                  <a:pt x="186" y="0"/>
                </a:lnTo>
                <a:lnTo>
                  <a:pt x="189" y="0"/>
                </a:lnTo>
                <a:lnTo>
                  <a:pt x="196" y="0"/>
                </a:lnTo>
                <a:lnTo>
                  <a:pt x="197" y="0"/>
                </a:lnTo>
                <a:lnTo>
                  <a:pt x="199" y="0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05" y="0"/>
                </a:lnTo>
                <a:lnTo>
                  <a:pt x="207" y="0"/>
                </a:lnTo>
                <a:lnTo>
                  <a:pt x="208" y="0"/>
                </a:lnTo>
                <a:lnTo>
                  <a:pt x="208" y="7"/>
                </a:lnTo>
                <a:lnTo>
                  <a:pt x="208" y="13"/>
                </a:lnTo>
                <a:lnTo>
                  <a:pt x="208" y="15"/>
                </a:lnTo>
                <a:lnTo>
                  <a:pt x="208" y="16"/>
                </a:lnTo>
                <a:lnTo>
                  <a:pt x="208" y="18"/>
                </a:lnTo>
                <a:lnTo>
                  <a:pt x="208" y="19"/>
                </a:lnTo>
                <a:lnTo>
                  <a:pt x="208" y="21"/>
                </a:lnTo>
                <a:lnTo>
                  <a:pt x="208" y="23"/>
                </a:lnTo>
                <a:lnTo>
                  <a:pt x="208" y="24"/>
                </a:lnTo>
                <a:lnTo>
                  <a:pt x="208" y="26"/>
                </a:lnTo>
                <a:lnTo>
                  <a:pt x="208" y="32"/>
                </a:lnTo>
                <a:lnTo>
                  <a:pt x="208" y="40"/>
                </a:lnTo>
                <a:lnTo>
                  <a:pt x="208" y="42"/>
                </a:lnTo>
                <a:lnTo>
                  <a:pt x="208" y="43"/>
                </a:lnTo>
                <a:lnTo>
                  <a:pt x="208" y="45"/>
                </a:lnTo>
                <a:lnTo>
                  <a:pt x="208" y="47"/>
                </a:lnTo>
                <a:lnTo>
                  <a:pt x="208" y="48"/>
                </a:lnTo>
                <a:lnTo>
                  <a:pt x="208" y="50"/>
                </a:lnTo>
                <a:lnTo>
                  <a:pt x="208" y="51"/>
                </a:lnTo>
                <a:lnTo>
                  <a:pt x="208" y="53"/>
                </a:lnTo>
                <a:lnTo>
                  <a:pt x="208" y="64"/>
                </a:lnTo>
                <a:lnTo>
                  <a:pt x="208" y="79"/>
                </a:lnTo>
                <a:lnTo>
                  <a:pt x="208" y="80"/>
                </a:lnTo>
                <a:lnTo>
                  <a:pt x="208" y="82"/>
                </a:lnTo>
                <a:lnTo>
                  <a:pt x="208" y="83"/>
                </a:lnTo>
                <a:lnTo>
                  <a:pt x="208" y="85"/>
                </a:lnTo>
                <a:lnTo>
                  <a:pt x="208" y="87"/>
                </a:lnTo>
                <a:lnTo>
                  <a:pt x="208" y="88"/>
                </a:lnTo>
                <a:lnTo>
                  <a:pt x="208" y="90"/>
                </a:lnTo>
                <a:lnTo>
                  <a:pt x="208" y="91"/>
                </a:lnTo>
                <a:lnTo>
                  <a:pt x="208" y="104"/>
                </a:lnTo>
                <a:lnTo>
                  <a:pt x="208" y="117"/>
                </a:lnTo>
                <a:lnTo>
                  <a:pt x="208" y="127"/>
                </a:lnTo>
                <a:lnTo>
                  <a:pt x="208" y="128"/>
                </a:lnTo>
                <a:lnTo>
                  <a:pt x="208" y="130"/>
                </a:lnTo>
                <a:lnTo>
                  <a:pt x="208" y="143"/>
                </a:lnTo>
                <a:lnTo>
                  <a:pt x="208" y="155"/>
                </a:lnTo>
                <a:close/>
              </a:path>
            </a:pathLst>
          </a:custGeom>
          <a:solidFill>
            <a:srgbClr val="5D8C8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90"/>
          <p:cNvSpPr>
            <a:spLocks/>
          </p:cNvSpPr>
          <p:nvPr/>
        </p:nvSpPr>
        <p:spPr bwMode="auto">
          <a:xfrm>
            <a:off x="3127376" y="5248276"/>
            <a:ext cx="373063" cy="242888"/>
          </a:xfrm>
          <a:custGeom>
            <a:avLst/>
            <a:gdLst/>
            <a:ahLst/>
            <a:cxnLst>
              <a:cxn ang="0">
                <a:pos x="233" y="20"/>
              </a:cxn>
              <a:cxn ang="0">
                <a:pos x="233" y="38"/>
              </a:cxn>
              <a:cxn ang="0">
                <a:pos x="233" y="84"/>
              </a:cxn>
              <a:cxn ang="0">
                <a:pos x="233" y="110"/>
              </a:cxn>
              <a:cxn ang="0">
                <a:pos x="233" y="120"/>
              </a:cxn>
              <a:cxn ang="0">
                <a:pos x="233" y="126"/>
              </a:cxn>
              <a:cxn ang="0">
                <a:pos x="233" y="142"/>
              </a:cxn>
              <a:cxn ang="0">
                <a:pos x="228" y="153"/>
              </a:cxn>
              <a:cxn ang="0">
                <a:pos x="222" y="153"/>
              </a:cxn>
              <a:cxn ang="0">
                <a:pos x="216" y="153"/>
              </a:cxn>
              <a:cxn ang="0">
                <a:pos x="209" y="153"/>
              </a:cxn>
              <a:cxn ang="0">
                <a:pos x="203" y="153"/>
              </a:cxn>
              <a:cxn ang="0">
                <a:pos x="171" y="153"/>
              </a:cxn>
              <a:cxn ang="0">
                <a:pos x="153" y="153"/>
              </a:cxn>
              <a:cxn ang="0">
                <a:pos x="115" y="153"/>
              </a:cxn>
              <a:cxn ang="0">
                <a:pos x="108" y="153"/>
              </a:cxn>
              <a:cxn ang="0">
                <a:pos x="102" y="153"/>
              </a:cxn>
              <a:cxn ang="0">
                <a:pos x="96" y="153"/>
              </a:cxn>
              <a:cxn ang="0">
                <a:pos x="89" y="153"/>
              </a:cxn>
              <a:cxn ang="0">
                <a:pos x="83" y="153"/>
              </a:cxn>
              <a:cxn ang="0">
                <a:pos x="76" y="153"/>
              </a:cxn>
              <a:cxn ang="0">
                <a:pos x="70" y="153"/>
              </a:cxn>
              <a:cxn ang="0">
                <a:pos x="64" y="153"/>
              </a:cxn>
              <a:cxn ang="0">
                <a:pos x="57" y="153"/>
              </a:cxn>
              <a:cxn ang="0">
                <a:pos x="51" y="153"/>
              </a:cxn>
              <a:cxn ang="0">
                <a:pos x="44" y="153"/>
              </a:cxn>
              <a:cxn ang="0">
                <a:pos x="38" y="153"/>
              </a:cxn>
              <a:cxn ang="0">
                <a:pos x="32" y="153"/>
              </a:cxn>
              <a:cxn ang="0">
                <a:pos x="25" y="153"/>
              </a:cxn>
              <a:cxn ang="0">
                <a:pos x="19" y="153"/>
              </a:cxn>
              <a:cxn ang="0">
                <a:pos x="12" y="153"/>
              </a:cxn>
              <a:cxn ang="0">
                <a:pos x="1" y="150"/>
              </a:cxn>
              <a:cxn ang="0">
                <a:pos x="1" y="118"/>
              </a:cxn>
              <a:cxn ang="0">
                <a:pos x="1" y="76"/>
              </a:cxn>
              <a:cxn ang="0">
                <a:pos x="1" y="51"/>
              </a:cxn>
              <a:cxn ang="0">
                <a:pos x="1" y="0"/>
              </a:cxn>
              <a:cxn ang="0">
                <a:pos x="17" y="0"/>
              </a:cxn>
              <a:cxn ang="0">
                <a:pos x="24" y="0"/>
              </a:cxn>
              <a:cxn ang="0">
                <a:pos x="30" y="0"/>
              </a:cxn>
              <a:cxn ang="0">
                <a:pos x="36" y="0"/>
              </a:cxn>
              <a:cxn ang="0">
                <a:pos x="43" y="0"/>
              </a:cxn>
              <a:cxn ang="0">
                <a:pos x="49" y="0"/>
              </a:cxn>
              <a:cxn ang="0">
                <a:pos x="56" y="0"/>
              </a:cxn>
              <a:cxn ang="0">
                <a:pos x="64" y="0"/>
              </a:cxn>
              <a:cxn ang="0">
                <a:pos x="131" y="0"/>
              </a:cxn>
              <a:cxn ang="0">
                <a:pos x="145" y="0"/>
              </a:cxn>
              <a:cxn ang="0">
                <a:pos x="152" y="0"/>
              </a:cxn>
              <a:cxn ang="0">
                <a:pos x="158" y="0"/>
              </a:cxn>
              <a:cxn ang="0">
                <a:pos x="164" y="0"/>
              </a:cxn>
              <a:cxn ang="0">
                <a:pos x="182" y="0"/>
              </a:cxn>
              <a:cxn ang="0">
                <a:pos x="216" y="0"/>
              </a:cxn>
            </a:cxnLst>
            <a:rect l="0" t="0" r="r" b="b"/>
            <a:pathLst>
              <a:path w="235" h="153">
                <a:moveTo>
                  <a:pt x="235" y="0"/>
                </a:moveTo>
                <a:lnTo>
                  <a:pt x="235" y="12"/>
                </a:lnTo>
                <a:lnTo>
                  <a:pt x="233" y="19"/>
                </a:lnTo>
                <a:lnTo>
                  <a:pt x="233" y="20"/>
                </a:lnTo>
                <a:lnTo>
                  <a:pt x="233" y="25"/>
                </a:lnTo>
                <a:lnTo>
                  <a:pt x="233" y="32"/>
                </a:lnTo>
                <a:lnTo>
                  <a:pt x="233" y="36"/>
                </a:lnTo>
                <a:lnTo>
                  <a:pt x="233" y="38"/>
                </a:lnTo>
                <a:lnTo>
                  <a:pt x="233" y="64"/>
                </a:lnTo>
                <a:lnTo>
                  <a:pt x="233" y="67"/>
                </a:lnTo>
                <a:lnTo>
                  <a:pt x="233" y="76"/>
                </a:lnTo>
                <a:lnTo>
                  <a:pt x="233" y="84"/>
                </a:lnTo>
                <a:lnTo>
                  <a:pt x="233" y="89"/>
                </a:lnTo>
                <a:lnTo>
                  <a:pt x="233" y="97"/>
                </a:lnTo>
                <a:lnTo>
                  <a:pt x="233" y="104"/>
                </a:lnTo>
                <a:lnTo>
                  <a:pt x="233" y="110"/>
                </a:lnTo>
                <a:lnTo>
                  <a:pt x="233" y="115"/>
                </a:lnTo>
                <a:lnTo>
                  <a:pt x="233" y="116"/>
                </a:lnTo>
                <a:lnTo>
                  <a:pt x="233" y="118"/>
                </a:lnTo>
                <a:lnTo>
                  <a:pt x="233" y="120"/>
                </a:lnTo>
                <a:lnTo>
                  <a:pt x="233" y="121"/>
                </a:lnTo>
                <a:lnTo>
                  <a:pt x="233" y="123"/>
                </a:lnTo>
                <a:lnTo>
                  <a:pt x="233" y="124"/>
                </a:lnTo>
                <a:lnTo>
                  <a:pt x="233" y="126"/>
                </a:lnTo>
                <a:lnTo>
                  <a:pt x="233" y="127"/>
                </a:lnTo>
                <a:lnTo>
                  <a:pt x="233" y="132"/>
                </a:lnTo>
                <a:lnTo>
                  <a:pt x="233" y="134"/>
                </a:lnTo>
                <a:lnTo>
                  <a:pt x="233" y="142"/>
                </a:lnTo>
                <a:lnTo>
                  <a:pt x="233" y="153"/>
                </a:lnTo>
                <a:lnTo>
                  <a:pt x="232" y="153"/>
                </a:lnTo>
                <a:lnTo>
                  <a:pt x="230" y="153"/>
                </a:lnTo>
                <a:lnTo>
                  <a:pt x="228" y="153"/>
                </a:lnTo>
                <a:lnTo>
                  <a:pt x="227" y="153"/>
                </a:lnTo>
                <a:lnTo>
                  <a:pt x="225" y="153"/>
                </a:lnTo>
                <a:lnTo>
                  <a:pt x="224" y="153"/>
                </a:lnTo>
                <a:lnTo>
                  <a:pt x="222" y="153"/>
                </a:lnTo>
                <a:lnTo>
                  <a:pt x="220" y="153"/>
                </a:lnTo>
                <a:lnTo>
                  <a:pt x="219" y="153"/>
                </a:lnTo>
                <a:lnTo>
                  <a:pt x="217" y="153"/>
                </a:lnTo>
                <a:lnTo>
                  <a:pt x="216" y="153"/>
                </a:lnTo>
                <a:lnTo>
                  <a:pt x="214" y="153"/>
                </a:lnTo>
                <a:lnTo>
                  <a:pt x="212" y="153"/>
                </a:lnTo>
                <a:lnTo>
                  <a:pt x="211" y="153"/>
                </a:lnTo>
                <a:lnTo>
                  <a:pt x="209" y="153"/>
                </a:lnTo>
                <a:lnTo>
                  <a:pt x="208" y="153"/>
                </a:lnTo>
                <a:lnTo>
                  <a:pt x="206" y="153"/>
                </a:lnTo>
                <a:lnTo>
                  <a:pt x="204" y="153"/>
                </a:lnTo>
                <a:lnTo>
                  <a:pt x="203" y="153"/>
                </a:lnTo>
                <a:lnTo>
                  <a:pt x="182" y="153"/>
                </a:lnTo>
                <a:lnTo>
                  <a:pt x="174" y="153"/>
                </a:lnTo>
                <a:lnTo>
                  <a:pt x="172" y="153"/>
                </a:lnTo>
                <a:lnTo>
                  <a:pt x="171" y="153"/>
                </a:lnTo>
                <a:lnTo>
                  <a:pt x="169" y="153"/>
                </a:lnTo>
                <a:lnTo>
                  <a:pt x="166" y="153"/>
                </a:lnTo>
                <a:lnTo>
                  <a:pt x="156" y="153"/>
                </a:lnTo>
                <a:lnTo>
                  <a:pt x="153" y="153"/>
                </a:lnTo>
                <a:lnTo>
                  <a:pt x="145" y="153"/>
                </a:lnTo>
                <a:lnTo>
                  <a:pt x="131" y="153"/>
                </a:lnTo>
                <a:lnTo>
                  <a:pt x="116" y="153"/>
                </a:lnTo>
                <a:lnTo>
                  <a:pt x="115" y="153"/>
                </a:lnTo>
                <a:lnTo>
                  <a:pt x="113" y="153"/>
                </a:lnTo>
                <a:lnTo>
                  <a:pt x="112" y="153"/>
                </a:lnTo>
                <a:lnTo>
                  <a:pt x="110" y="153"/>
                </a:lnTo>
                <a:lnTo>
                  <a:pt x="108" y="153"/>
                </a:lnTo>
                <a:lnTo>
                  <a:pt x="107" y="153"/>
                </a:lnTo>
                <a:lnTo>
                  <a:pt x="105" y="153"/>
                </a:lnTo>
                <a:lnTo>
                  <a:pt x="104" y="153"/>
                </a:lnTo>
                <a:lnTo>
                  <a:pt x="102" y="153"/>
                </a:lnTo>
                <a:lnTo>
                  <a:pt x="100" y="153"/>
                </a:lnTo>
                <a:lnTo>
                  <a:pt x="99" y="153"/>
                </a:lnTo>
                <a:lnTo>
                  <a:pt x="97" y="153"/>
                </a:lnTo>
                <a:lnTo>
                  <a:pt x="96" y="153"/>
                </a:lnTo>
                <a:lnTo>
                  <a:pt x="94" y="153"/>
                </a:lnTo>
                <a:lnTo>
                  <a:pt x="92" y="153"/>
                </a:lnTo>
                <a:lnTo>
                  <a:pt x="91" y="153"/>
                </a:lnTo>
                <a:lnTo>
                  <a:pt x="89" y="153"/>
                </a:lnTo>
                <a:lnTo>
                  <a:pt x="88" y="153"/>
                </a:lnTo>
                <a:lnTo>
                  <a:pt x="86" y="153"/>
                </a:lnTo>
                <a:lnTo>
                  <a:pt x="84" y="153"/>
                </a:lnTo>
                <a:lnTo>
                  <a:pt x="83" y="153"/>
                </a:lnTo>
                <a:lnTo>
                  <a:pt x="81" y="153"/>
                </a:lnTo>
                <a:lnTo>
                  <a:pt x="80" y="153"/>
                </a:lnTo>
                <a:lnTo>
                  <a:pt x="78" y="153"/>
                </a:lnTo>
                <a:lnTo>
                  <a:pt x="76" y="153"/>
                </a:lnTo>
                <a:lnTo>
                  <a:pt x="75" y="153"/>
                </a:lnTo>
                <a:lnTo>
                  <a:pt x="73" y="153"/>
                </a:lnTo>
                <a:lnTo>
                  <a:pt x="72" y="153"/>
                </a:lnTo>
                <a:lnTo>
                  <a:pt x="70" y="153"/>
                </a:lnTo>
                <a:lnTo>
                  <a:pt x="68" y="153"/>
                </a:lnTo>
                <a:lnTo>
                  <a:pt x="67" y="153"/>
                </a:lnTo>
                <a:lnTo>
                  <a:pt x="65" y="153"/>
                </a:lnTo>
                <a:lnTo>
                  <a:pt x="64" y="153"/>
                </a:lnTo>
                <a:lnTo>
                  <a:pt x="62" y="153"/>
                </a:lnTo>
                <a:lnTo>
                  <a:pt x="60" y="153"/>
                </a:lnTo>
                <a:lnTo>
                  <a:pt x="59" y="153"/>
                </a:lnTo>
                <a:lnTo>
                  <a:pt x="57" y="153"/>
                </a:lnTo>
                <a:lnTo>
                  <a:pt x="56" y="153"/>
                </a:lnTo>
                <a:lnTo>
                  <a:pt x="54" y="153"/>
                </a:lnTo>
                <a:lnTo>
                  <a:pt x="52" y="153"/>
                </a:lnTo>
                <a:lnTo>
                  <a:pt x="51" y="153"/>
                </a:lnTo>
                <a:lnTo>
                  <a:pt x="49" y="153"/>
                </a:lnTo>
                <a:lnTo>
                  <a:pt x="48" y="153"/>
                </a:lnTo>
                <a:lnTo>
                  <a:pt x="46" y="153"/>
                </a:lnTo>
                <a:lnTo>
                  <a:pt x="44" y="153"/>
                </a:lnTo>
                <a:lnTo>
                  <a:pt x="43" y="153"/>
                </a:lnTo>
                <a:lnTo>
                  <a:pt x="41" y="153"/>
                </a:lnTo>
                <a:lnTo>
                  <a:pt x="40" y="153"/>
                </a:lnTo>
                <a:lnTo>
                  <a:pt x="38" y="153"/>
                </a:lnTo>
                <a:lnTo>
                  <a:pt x="36" y="153"/>
                </a:lnTo>
                <a:lnTo>
                  <a:pt x="35" y="153"/>
                </a:lnTo>
                <a:lnTo>
                  <a:pt x="33" y="153"/>
                </a:lnTo>
                <a:lnTo>
                  <a:pt x="32" y="153"/>
                </a:lnTo>
                <a:lnTo>
                  <a:pt x="30" y="153"/>
                </a:lnTo>
                <a:lnTo>
                  <a:pt x="28" y="153"/>
                </a:lnTo>
                <a:lnTo>
                  <a:pt x="27" y="153"/>
                </a:lnTo>
                <a:lnTo>
                  <a:pt x="25" y="153"/>
                </a:lnTo>
                <a:lnTo>
                  <a:pt x="24" y="153"/>
                </a:lnTo>
                <a:lnTo>
                  <a:pt x="22" y="153"/>
                </a:lnTo>
                <a:lnTo>
                  <a:pt x="20" y="153"/>
                </a:lnTo>
                <a:lnTo>
                  <a:pt x="19" y="153"/>
                </a:lnTo>
                <a:lnTo>
                  <a:pt x="17" y="153"/>
                </a:lnTo>
                <a:lnTo>
                  <a:pt x="16" y="153"/>
                </a:lnTo>
                <a:lnTo>
                  <a:pt x="14" y="153"/>
                </a:lnTo>
                <a:lnTo>
                  <a:pt x="12" y="153"/>
                </a:lnTo>
                <a:lnTo>
                  <a:pt x="11" y="153"/>
                </a:lnTo>
                <a:lnTo>
                  <a:pt x="6" y="153"/>
                </a:lnTo>
                <a:lnTo>
                  <a:pt x="1" y="153"/>
                </a:lnTo>
                <a:lnTo>
                  <a:pt x="1" y="150"/>
                </a:lnTo>
                <a:lnTo>
                  <a:pt x="1" y="147"/>
                </a:lnTo>
                <a:lnTo>
                  <a:pt x="1" y="142"/>
                </a:lnTo>
                <a:lnTo>
                  <a:pt x="1" y="129"/>
                </a:lnTo>
                <a:lnTo>
                  <a:pt x="1" y="118"/>
                </a:lnTo>
                <a:lnTo>
                  <a:pt x="1" y="115"/>
                </a:lnTo>
                <a:lnTo>
                  <a:pt x="0" y="102"/>
                </a:lnTo>
                <a:lnTo>
                  <a:pt x="0" y="89"/>
                </a:lnTo>
                <a:lnTo>
                  <a:pt x="1" y="76"/>
                </a:lnTo>
                <a:lnTo>
                  <a:pt x="1" y="70"/>
                </a:lnTo>
                <a:lnTo>
                  <a:pt x="1" y="64"/>
                </a:lnTo>
                <a:lnTo>
                  <a:pt x="1" y="59"/>
                </a:lnTo>
                <a:lnTo>
                  <a:pt x="1" y="51"/>
                </a:lnTo>
                <a:lnTo>
                  <a:pt x="0" y="38"/>
                </a:lnTo>
                <a:lnTo>
                  <a:pt x="1" y="25"/>
                </a:lnTo>
                <a:lnTo>
                  <a:pt x="1" y="14"/>
                </a:lnTo>
                <a:lnTo>
                  <a:pt x="1" y="0"/>
                </a:lnTo>
                <a:lnTo>
                  <a:pt x="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8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4" y="0"/>
                </a:lnTo>
                <a:lnTo>
                  <a:pt x="80" y="0"/>
                </a:lnTo>
                <a:lnTo>
                  <a:pt x="88" y="0"/>
                </a:lnTo>
                <a:lnTo>
                  <a:pt x="113" y="0"/>
                </a:lnTo>
                <a:lnTo>
                  <a:pt x="131" y="0"/>
                </a:lnTo>
                <a:lnTo>
                  <a:pt x="134" y="0"/>
                </a:lnTo>
                <a:lnTo>
                  <a:pt x="140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0" y="0"/>
                </a:lnTo>
                <a:lnTo>
                  <a:pt x="161" y="0"/>
                </a:lnTo>
                <a:lnTo>
                  <a:pt x="163" y="0"/>
                </a:lnTo>
                <a:lnTo>
                  <a:pt x="164" y="0"/>
                </a:lnTo>
                <a:lnTo>
                  <a:pt x="166" y="0"/>
                </a:lnTo>
                <a:lnTo>
                  <a:pt x="168" y="0"/>
                </a:lnTo>
                <a:lnTo>
                  <a:pt x="169" y="0"/>
                </a:lnTo>
                <a:lnTo>
                  <a:pt x="182" y="0"/>
                </a:lnTo>
                <a:lnTo>
                  <a:pt x="196" y="0"/>
                </a:lnTo>
                <a:lnTo>
                  <a:pt x="208" y="0"/>
                </a:lnTo>
                <a:lnTo>
                  <a:pt x="214" y="0"/>
                </a:lnTo>
                <a:lnTo>
                  <a:pt x="216" y="0"/>
                </a:lnTo>
                <a:lnTo>
                  <a:pt x="217" y="0"/>
                </a:lnTo>
                <a:lnTo>
                  <a:pt x="235" y="0"/>
                </a:lnTo>
                <a:close/>
              </a:path>
            </a:pathLst>
          </a:custGeom>
          <a:solidFill>
            <a:srgbClr val="5370B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91"/>
          <p:cNvSpPr>
            <a:spLocks/>
          </p:cNvSpPr>
          <p:nvPr/>
        </p:nvSpPr>
        <p:spPr bwMode="auto">
          <a:xfrm>
            <a:off x="4000501" y="5737226"/>
            <a:ext cx="373063" cy="490538"/>
          </a:xfrm>
          <a:custGeom>
            <a:avLst/>
            <a:gdLst/>
            <a:ahLst/>
            <a:cxnLst>
              <a:cxn ang="0">
                <a:pos x="160" y="15"/>
              </a:cxn>
              <a:cxn ang="0">
                <a:pos x="166" y="15"/>
              </a:cxn>
              <a:cxn ang="0">
                <a:pos x="166" y="21"/>
              </a:cxn>
              <a:cxn ang="0">
                <a:pos x="176" y="27"/>
              </a:cxn>
              <a:cxn ang="0">
                <a:pos x="179" y="40"/>
              </a:cxn>
              <a:cxn ang="0">
                <a:pos x="198" y="53"/>
              </a:cxn>
              <a:cxn ang="0">
                <a:pos x="205" y="88"/>
              </a:cxn>
              <a:cxn ang="0">
                <a:pos x="216" y="91"/>
              </a:cxn>
              <a:cxn ang="0">
                <a:pos x="218" y="98"/>
              </a:cxn>
              <a:cxn ang="0">
                <a:pos x="218" y="117"/>
              </a:cxn>
              <a:cxn ang="0">
                <a:pos x="230" y="136"/>
              </a:cxn>
              <a:cxn ang="0">
                <a:pos x="230" y="155"/>
              </a:cxn>
              <a:cxn ang="0">
                <a:pos x="235" y="168"/>
              </a:cxn>
              <a:cxn ang="0">
                <a:pos x="235" y="232"/>
              </a:cxn>
              <a:cxn ang="0">
                <a:pos x="235" y="282"/>
              </a:cxn>
              <a:cxn ang="0">
                <a:pos x="235" y="309"/>
              </a:cxn>
              <a:cxn ang="0">
                <a:pos x="190" y="309"/>
              </a:cxn>
              <a:cxn ang="0">
                <a:pos x="125" y="309"/>
              </a:cxn>
              <a:cxn ang="0">
                <a:pos x="83" y="309"/>
              </a:cxn>
              <a:cxn ang="0">
                <a:pos x="46" y="309"/>
              </a:cxn>
              <a:cxn ang="0">
                <a:pos x="6" y="299"/>
              </a:cxn>
              <a:cxn ang="0">
                <a:pos x="6" y="291"/>
              </a:cxn>
              <a:cxn ang="0">
                <a:pos x="6" y="285"/>
              </a:cxn>
              <a:cxn ang="0">
                <a:pos x="6" y="279"/>
              </a:cxn>
              <a:cxn ang="0">
                <a:pos x="6" y="272"/>
              </a:cxn>
              <a:cxn ang="0">
                <a:pos x="6" y="266"/>
              </a:cxn>
              <a:cxn ang="0">
                <a:pos x="6" y="259"/>
              </a:cxn>
              <a:cxn ang="0">
                <a:pos x="6" y="253"/>
              </a:cxn>
              <a:cxn ang="0">
                <a:pos x="6" y="247"/>
              </a:cxn>
              <a:cxn ang="0">
                <a:pos x="6" y="240"/>
              </a:cxn>
              <a:cxn ang="0">
                <a:pos x="5" y="235"/>
              </a:cxn>
              <a:cxn ang="0">
                <a:pos x="5" y="229"/>
              </a:cxn>
              <a:cxn ang="0">
                <a:pos x="5" y="223"/>
              </a:cxn>
              <a:cxn ang="0">
                <a:pos x="5" y="216"/>
              </a:cxn>
              <a:cxn ang="0">
                <a:pos x="5" y="210"/>
              </a:cxn>
              <a:cxn ang="0">
                <a:pos x="5" y="203"/>
              </a:cxn>
              <a:cxn ang="0">
                <a:pos x="5" y="197"/>
              </a:cxn>
              <a:cxn ang="0">
                <a:pos x="5" y="191"/>
              </a:cxn>
              <a:cxn ang="0">
                <a:pos x="5" y="184"/>
              </a:cxn>
              <a:cxn ang="0">
                <a:pos x="5" y="178"/>
              </a:cxn>
              <a:cxn ang="0">
                <a:pos x="5" y="171"/>
              </a:cxn>
              <a:cxn ang="0">
                <a:pos x="5" y="155"/>
              </a:cxn>
              <a:cxn ang="0">
                <a:pos x="0" y="136"/>
              </a:cxn>
              <a:cxn ang="0">
                <a:pos x="6" y="128"/>
              </a:cxn>
              <a:cxn ang="0">
                <a:pos x="13" y="123"/>
              </a:cxn>
              <a:cxn ang="0">
                <a:pos x="24" y="123"/>
              </a:cxn>
              <a:cxn ang="0">
                <a:pos x="38" y="117"/>
              </a:cxn>
              <a:cxn ang="0">
                <a:pos x="43" y="98"/>
              </a:cxn>
              <a:cxn ang="0">
                <a:pos x="38" y="91"/>
              </a:cxn>
              <a:cxn ang="0">
                <a:pos x="43" y="79"/>
              </a:cxn>
              <a:cxn ang="0">
                <a:pos x="51" y="72"/>
              </a:cxn>
              <a:cxn ang="0">
                <a:pos x="53" y="66"/>
              </a:cxn>
              <a:cxn ang="0">
                <a:pos x="64" y="66"/>
              </a:cxn>
              <a:cxn ang="0">
                <a:pos x="66" y="53"/>
              </a:cxn>
              <a:cxn ang="0">
                <a:pos x="70" y="27"/>
              </a:cxn>
              <a:cxn ang="0">
                <a:pos x="77" y="26"/>
              </a:cxn>
              <a:cxn ang="0">
                <a:pos x="80" y="19"/>
              </a:cxn>
              <a:cxn ang="0">
                <a:pos x="83" y="10"/>
              </a:cxn>
              <a:cxn ang="0">
                <a:pos x="86" y="3"/>
              </a:cxn>
              <a:cxn ang="0">
                <a:pos x="93" y="0"/>
              </a:cxn>
              <a:cxn ang="0">
                <a:pos x="104" y="0"/>
              </a:cxn>
              <a:cxn ang="0">
                <a:pos x="149" y="2"/>
              </a:cxn>
            </a:cxnLst>
            <a:rect l="0" t="0" r="r" b="b"/>
            <a:pathLst>
              <a:path w="235" h="309">
                <a:moveTo>
                  <a:pt x="154" y="2"/>
                </a:moveTo>
                <a:lnTo>
                  <a:pt x="154" y="8"/>
                </a:lnTo>
                <a:lnTo>
                  <a:pt x="154" y="15"/>
                </a:lnTo>
                <a:lnTo>
                  <a:pt x="160" y="15"/>
                </a:lnTo>
                <a:lnTo>
                  <a:pt x="162" y="15"/>
                </a:lnTo>
                <a:lnTo>
                  <a:pt x="163" y="15"/>
                </a:lnTo>
                <a:lnTo>
                  <a:pt x="165" y="15"/>
                </a:lnTo>
                <a:lnTo>
                  <a:pt x="166" y="15"/>
                </a:lnTo>
                <a:lnTo>
                  <a:pt x="166" y="16"/>
                </a:lnTo>
                <a:lnTo>
                  <a:pt x="166" y="18"/>
                </a:lnTo>
                <a:lnTo>
                  <a:pt x="166" y="19"/>
                </a:lnTo>
                <a:lnTo>
                  <a:pt x="166" y="21"/>
                </a:lnTo>
                <a:lnTo>
                  <a:pt x="166" y="23"/>
                </a:lnTo>
                <a:lnTo>
                  <a:pt x="166" y="27"/>
                </a:lnTo>
                <a:lnTo>
                  <a:pt x="174" y="27"/>
                </a:lnTo>
                <a:lnTo>
                  <a:pt x="176" y="27"/>
                </a:lnTo>
                <a:lnTo>
                  <a:pt x="179" y="27"/>
                </a:lnTo>
                <a:lnTo>
                  <a:pt x="179" y="29"/>
                </a:lnTo>
                <a:lnTo>
                  <a:pt x="179" y="31"/>
                </a:lnTo>
                <a:lnTo>
                  <a:pt x="179" y="40"/>
                </a:lnTo>
                <a:lnTo>
                  <a:pt x="190" y="40"/>
                </a:lnTo>
                <a:lnTo>
                  <a:pt x="198" y="40"/>
                </a:lnTo>
                <a:lnTo>
                  <a:pt x="198" y="45"/>
                </a:lnTo>
                <a:lnTo>
                  <a:pt x="198" y="53"/>
                </a:lnTo>
                <a:lnTo>
                  <a:pt x="205" y="53"/>
                </a:lnTo>
                <a:lnTo>
                  <a:pt x="205" y="85"/>
                </a:lnTo>
                <a:lnTo>
                  <a:pt x="205" y="87"/>
                </a:lnTo>
                <a:lnTo>
                  <a:pt x="205" y="88"/>
                </a:lnTo>
                <a:lnTo>
                  <a:pt x="205" y="91"/>
                </a:lnTo>
                <a:lnTo>
                  <a:pt x="213" y="91"/>
                </a:lnTo>
                <a:lnTo>
                  <a:pt x="214" y="91"/>
                </a:lnTo>
                <a:lnTo>
                  <a:pt x="216" y="91"/>
                </a:lnTo>
                <a:lnTo>
                  <a:pt x="218" y="91"/>
                </a:lnTo>
                <a:lnTo>
                  <a:pt x="218" y="93"/>
                </a:lnTo>
                <a:lnTo>
                  <a:pt x="218" y="96"/>
                </a:lnTo>
                <a:lnTo>
                  <a:pt x="218" y="98"/>
                </a:lnTo>
                <a:lnTo>
                  <a:pt x="218" y="104"/>
                </a:lnTo>
                <a:lnTo>
                  <a:pt x="218" y="109"/>
                </a:lnTo>
                <a:lnTo>
                  <a:pt x="218" y="112"/>
                </a:lnTo>
                <a:lnTo>
                  <a:pt x="218" y="117"/>
                </a:lnTo>
                <a:lnTo>
                  <a:pt x="218" y="130"/>
                </a:lnTo>
                <a:lnTo>
                  <a:pt x="219" y="130"/>
                </a:lnTo>
                <a:lnTo>
                  <a:pt x="218" y="136"/>
                </a:lnTo>
                <a:lnTo>
                  <a:pt x="230" y="136"/>
                </a:lnTo>
                <a:lnTo>
                  <a:pt x="230" y="143"/>
                </a:lnTo>
                <a:lnTo>
                  <a:pt x="230" y="147"/>
                </a:lnTo>
                <a:lnTo>
                  <a:pt x="230" y="152"/>
                </a:lnTo>
                <a:lnTo>
                  <a:pt x="230" y="155"/>
                </a:lnTo>
                <a:lnTo>
                  <a:pt x="234" y="155"/>
                </a:lnTo>
                <a:lnTo>
                  <a:pt x="235" y="155"/>
                </a:lnTo>
                <a:lnTo>
                  <a:pt x="235" y="159"/>
                </a:lnTo>
                <a:lnTo>
                  <a:pt x="235" y="168"/>
                </a:lnTo>
                <a:lnTo>
                  <a:pt x="235" y="181"/>
                </a:lnTo>
                <a:lnTo>
                  <a:pt x="235" y="194"/>
                </a:lnTo>
                <a:lnTo>
                  <a:pt x="235" y="207"/>
                </a:lnTo>
                <a:lnTo>
                  <a:pt x="235" y="232"/>
                </a:lnTo>
                <a:lnTo>
                  <a:pt x="235" y="245"/>
                </a:lnTo>
                <a:lnTo>
                  <a:pt x="235" y="259"/>
                </a:lnTo>
                <a:lnTo>
                  <a:pt x="235" y="269"/>
                </a:lnTo>
                <a:lnTo>
                  <a:pt x="235" y="282"/>
                </a:lnTo>
                <a:lnTo>
                  <a:pt x="235" y="295"/>
                </a:lnTo>
                <a:lnTo>
                  <a:pt x="235" y="296"/>
                </a:lnTo>
                <a:lnTo>
                  <a:pt x="235" y="307"/>
                </a:lnTo>
                <a:lnTo>
                  <a:pt x="235" y="309"/>
                </a:lnTo>
                <a:lnTo>
                  <a:pt x="222" y="309"/>
                </a:lnTo>
                <a:lnTo>
                  <a:pt x="200" y="309"/>
                </a:lnTo>
                <a:lnTo>
                  <a:pt x="198" y="309"/>
                </a:lnTo>
                <a:lnTo>
                  <a:pt x="190" y="309"/>
                </a:lnTo>
                <a:lnTo>
                  <a:pt x="189" y="309"/>
                </a:lnTo>
                <a:lnTo>
                  <a:pt x="187" y="309"/>
                </a:lnTo>
                <a:lnTo>
                  <a:pt x="134" y="309"/>
                </a:lnTo>
                <a:lnTo>
                  <a:pt x="125" y="309"/>
                </a:lnTo>
                <a:lnTo>
                  <a:pt x="123" y="309"/>
                </a:lnTo>
                <a:lnTo>
                  <a:pt x="96" y="309"/>
                </a:lnTo>
                <a:lnTo>
                  <a:pt x="91" y="309"/>
                </a:lnTo>
                <a:lnTo>
                  <a:pt x="83" y="309"/>
                </a:lnTo>
                <a:lnTo>
                  <a:pt x="66" y="309"/>
                </a:lnTo>
                <a:lnTo>
                  <a:pt x="56" y="309"/>
                </a:lnTo>
                <a:lnTo>
                  <a:pt x="50" y="309"/>
                </a:lnTo>
                <a:lnTo>
                  <a:pt x="46" y="309"/>
                </a:lnTo>
                <a:lnTo>
                  <a:pt x="45" y="309"/>
                </a:lnTo>
                <a:lnTo>
                  <a:pt x="43" y="309"/>
                </a:lnTo>
                <a:lnTo>
                  <a:pt x="6" y="309"/>
                </a:lnTo>
                <a:lnTo>
                  <a:pt x="6" y="299"/>
                </a:lnTo>
                <a:lnTo>
                  <a:pt x="6" y="296"/>
                </a:lnTo>
                <a:lnTo>
                  <a:pt x="6" y="295"/>
                </a:lnTo>
                <a:lnTo>
                  <a:pt x="6" y="293"/>
                </a:lnTo>
                <a:lnTo>
                  <a:pt x="6" y="291"/>
                </a:lnTo>
                <a:lnTo>
                  <a:pt x="6" y="290"/>
                </a:lnTo>
                <a:lnTo>
                  <a:pt x="6" y="288"/>
                </a:lnTo>
                <a:lnTo>
                  <a:pt x="6" y="287"/>
                </a:lnTo>
                <a:lnTo>
                  <a:pt x="6" y="285"/>
                </a:lnTo>
                <a:lnTo>
                  <a:pt x="6" y="283"/>
                </a:lnTo>
                <a:lnTo>
                  <a:pt x="6" y="282"/>
                </a:lnTo>
                <a:lnTo>
                  <a:pt x="6" y="280"/>
                </a:lnTo>
                <a:lnTo>
                  <a:pt x="6" y="279"/>
                </a:lnTo>
                <a:lnTo>
                  <a:pt x="6" y="277"/>
                </a:lnTo>
                <a:lnTo>
                  <a:pt x="6" y="275"/>
                </a:lnTo>
                <a:lnTo>
                  <a:pt x="6" y="274"/>
                </a:lnTo>
                <a:lnTo>
                  <a:pt x="6" y="272"/>
                </a:lnTo>
                <a:lnTo>
                  <a:pt x="6" y="271"/>
                </a:lnTo>
                <a:lnTo>
                  <a:pt x="6" y="269"/>
                </a:lnTo>
                <a:lnTo>
                  <a:pt x="6" y="267"/>
                </a:lnTo>
                <a:lnTo>
                  <a:pt x="6" y="266"/>
                </a:lnTo>
                <a:lnTo>
                  <a:pt x="6" y="264"/>
                </a:lnTo>
                <a:lnTo>
                  <a:pt x="6" y="263"/>
                </a:lnTo>
                <a:lnTo>
                  <a:pt x="6" y="261"/>
                </a:lnTo>
                <a:lnTo>
                  <a:pt x="6" y="259"/>
                </a:lnTo>
                <a:lnTo>
                  <a:pt x="6" y="258"/>
                </a:lnTo>
                <a:lnTo>
                  <a:pt x="6" y="256"/>
                </a:lnTo>
                <a:lnTo>
                  <a:pt x="6" y="255"/>
                </a:lnTo>
                <a:lnTo>
                  <a:pt x="6" y="253"/>
                </a:lnTo>
                <a:lnTo>
                  <a:pt x="6" y="251"/>
                </a:lnTo>
                <a:lnTo>
                  <a:pt x="6" y="250"/>
                </a:lnTo>
                <a:lnTo>
                  <a:pt x="6" y="248"/>
                </a:lnTo>
                <a:lnTo>
                  <a:pt x="6" y="247"/>
                </a:lnTo>
                <a:lnTo>
                  <a:pt x="6" y="245"/>
                </a:lnTo>
                <a:lnTo>
                  <a:pt x="6" y="243"/>
                </a:lnTo>
                <a:lnTo>
                  <a:pt x="6" y="242"/>
                </a:lnTo>
                <a:lnTo>
                  <a:pt x="6" y="240"/>
                </a:lnTo>
                <a:lnTo>
                  <a:pt x="6" y="239"/>
                </a:lnTo>
                <a:lnTo>
                  <a:pt x="5" y="239"/>
                </a:lnTo>
                <a:lnTo>
                  <a:pt x="5" y="237"/>
                </a:lnTo>
                <a:lnTo>
                  <a:pt x="5" y="235"/>
                </a:lnTo>
                <a:lnTo>
                  <a:pt x="5" y="234"/>
                </a:lnTo>
                <a:lnTo>
                  <a:pt x="5" y="232"/>
                </a:lnTo>
                <a:lnTo>
                  <a:pt x="5" y="231"/>
                </a:lnTo>
                <a:lnTo>
                  <a:pt x="5" y="229"/>
                </a:lnTo>
                <a:lnTo>
                  <a:pt x="5" y="227"/>
                </a:lnTo>
                <a:lnTo>
                  <a:pt x="5" y="226"/>
                </a:lnTo>
                <a:lnTo>
                  <a:pt x="5" y="224"/>
                </a:lnTo>
                <a:lnTo>
                  <a:pt x="5" y="223"/>
                </a:lnTo>
                <a:lnTo>
                  <a:pt x="5" y="221"/>
                </a:lnTo>
                <a:lnTo>
                  <a:pt x="5" y="219"/>
                </a:lnTo>
                <a:lnTo>
                  <a:pt x="5" y="218"/>
                </a:lnTo>
                <a:lnTo>
                  <a:pt x="5" y="216"/>
                </a:lnTo>
                <a:lnTo>
                  <a:pt x="5" y="215"/>
                </a:lnTo>
                <a:lnTo>
                  <a:pt x="5" y="213"/>
                </a:lnTo>
                <a:lnTo>
                  <a:pt x="5" y="211"/>
                </a:lnTo>
                <a:lnTo>
                  <a:pt x="5" y="210"/>
                </a:lnTo>
                <a:lnTo>
                  <a:pt x="5" y="208"/>
                </a:lnTo>
                <a:lnTo>
                  <a:pt x="5" y="207"/>
                </a:lnTo>
                <a:lnTo>
                  <a:pt x="5" y="205"/>
                </a:lnTo>
                <a:lnTo>
                  <a:pt x="5" y="203"/>
                </a:lnTo>
                <a:lnTo>
                  <a:pt x="5" y="202"/>
                </a:lnTo>
                <a:lnTo>
                  <a:pt x="5" y="200"/>
                </a:lnTo>
                <a:lnTo>
                  <a:pt x="5" y="199"/>
                </a:lnTo>
                <a:lnTo>
                  <a:pt x="5" y="197"/>
                </a:lnTo>
                <a:lnTo>
                  <a:pt x="5" y="195"/>
                </a:lnTo>
                <a:lnTo>
                  <a:pt x="5" y="194"/>
                </a:lnTo>
                <a:lnTo>
                  <a:pt x="5" y="192"/>
                </a:lnTo>
                <a:lnTo>
                  <a:pt x="5" y="191"/>
                </a:lnTo>
                <a:lnTo>
                  <a:pt x="5" y="189"/>
                </a:lnTo>
                <a:lnTo>
                  <a:pt x="5" y="187"/>
                </a:lnTo>
                <a:lnTo>
                  <a:pt x="5" y="186"/>
                </a:lnTo>
                <a:lnTo>
                  <a:pt x="5" y="184"/>
                </a:lnTo>
                <a:lnTo>
                  <a:pt x="5" y="183"/>
                </a:lnTo>
                <a:lnTo>
                  <a:pt x="5" y="181"/>
                </a:lnTo>
                <a:lnTo>
                  <a:pt x="5" y="179"/>
                </a:lnTo>
                <a:lnTo>
                  <a:pt x="5" y="178"/>
                </a:lnTo>
                <a:lnTo>
                  <a:pt x="5" y="176"/>
                </a:lnTo>
                <a:lnTo>
                  <a:pt x="5" y="175"/>
                </a:lnTo>
                <a:lnTo>
                  <a:pt x="5" y="173"/>
                </a:lnTo>
                <a:lnTo>
                  <a:pt x="5" y="171"/>
                </a:lnTo>
                <a:lnTo>
                  <a:pt x="5" y="170"/>
                </a:lnTo>
                <a:lnTo>
                  <a:pt x="5" y="168"/>
                </a:lnTo>
                <a:lnTo>
                  <a:pt x="5" y="167"/>
                </a:lnTo>
                <a:lnTo>
                  <a:pt x="5" y="155"/>
                </a:lnTo>
                <a:lnTo>
                  <a:pt x="0" y="155"/>
                </a:lnTo>
                <a:lnTo>
                  <a:pt x="0" y="152"/>
                </a:lnTo>
                <a:lnTo>
                  <a:pt x="0" y="141"/>
                </a:lnTo>
                <a:lnTo>
                  <a:pt x="0" y="136"/>
                </a:lnTo>
                <a:lnTo>
                  <a:pt x="0" y="130"/>
                </a:lnTo>
                <a:lnTo>
                  <a:pt x="0" y="128"/>
                </a:lnTo>
                <a:lnTo>
                  <a:pt x="2" y="128"/>
                </a:lnTo>
                <a:lnTo>
                  <a:pt x="6" y="128"/>
                </a:lnTo>
                <a:lnTo>
                  <a:pt x="10" y="128"/>
                </a:lnTo>
                <a:lnTo>
                  <a:pt x="13" y="128"/>
                </a:lnTo>
                <a:lnTo>
                  <a:pt x="13" y="125"/>
                </a:lnTo>
                <a:lnTo>
                  <a:pt x="13" y="123"/>
                </a:lnTo>
                <a:lnTo>
                  <a:pt x="13" y="122"/>
                </a:lnTo>
                <a:lnTo>
                  <a:pt x="18" y="123"/>
                </a:lnTo>
                <a:lnTo>
                  <a:pt x="22" y="123"/>
                </a:lnTo>
                <a:lnTo>
                  <a:pt x="24" y="123"/>
                </a:lnTo>
                <a:lnTo>
                  <a:pt x="34" y="123"/>
                </a:lnTo>
                <a:lnTo>
                  <a:pt x="37" y="123"/>
                </a:lnTo>
                <a:lnTo>
                  <a:pt x="38" y="123"/>
                </a:lnTo>
                <a:lnTo>
                  <a:pt x="38" y="117"/>
                </a:lnTo>
                <a:lnTo>
                  <a:pt x="38" y="109"/>
                </a:lnTo>
                <a:lnTo>
                  <a:pt x="38" y="104"/>
                </a:lnTo>
                <a:lnTo>
                  <a:pt x="43" y="104"/>
                </a:lnTo>
                <a:lnTo>
                  <a:pt x="43" y="98"/>
                </a:lnTo>
                <a:lnTo>
                  <a:pt x="42" y="98"/>
                </a:lnTo>
                <a:lnTo>
                  <a:pt x="38" y="98"/>
                </a:lnTo>
                <a:lnTo>
                  <a:pt x="38" y="96"/>
                </a:lnTo>
                <a:lnTo>
                  <a:pt x="38" y="91"/>
                </a:lnTo>
                <a:lnTo>
                  <a:pt x="42" y="91"/>
                </a:lnTo>
                <a:lnTo>
                  <a:pt x="43" y="91"/>
                </a:lnTo>
                <a:lnTo>
                  <a:pt x="43" y="85"/>
                </a:lnTo>
                <a:lnTo>
                  <a:pt x="43" y="79"/>
                </a:lnTo>
                <a:lnTo>
                  <a:pt x="48" y="79"/>
                </a:lnTo>
                <a:lnTo>
                  <a:pt x="50" y="79"/>
                </a:lnTo>
                <a:lnTo>
                  <a:pt x="51" y="79"/>
                </a:lnTo>
                <a:lnTo>
                  <a:pt x="51" y="72"/>
                </a:lnTo>
                <a:lnTo>
                  <a:pt x="51" y="71"/>
                </a:lnTo>
                <a:lnTo>
                  <a:pt x="51" y="67"/>
                </a:lnTo>
                <a:lnTo>
                  <a:pt x="51" y="66"/>
                </a:lnTo>
                <a:lnTo>
                  <a:pt x="53" y="66"/>
                </a:lnTo>
                <a:lnTo>
                  <a:pt x="56" y="66"/>
                </a:lnTo>
                <a:lnTo>
                  <a:pt x="58" y="66"/>
                </a:lnTo>
                <a:lnTo>
                  <a:pt x="59" y="66"/>
                </a:lnTo>
                <a:lnTo>
                  <a:pt x="64" y="66"/>
                </a:lnTo>
                <a:lnTo>
                  <a:pt x="64" y="58"/>
                </a:lnTo>
                <a:lnTo>
                  <a:pt x="64" y="56"/>
                </a:lnTo>
                <a:lnTo>
                  <a:pt x="64" y="53"/>
                </a:lnTo>
                <a:lnTo>
                  <a:pt x="66" y="53"/>
                </a:lnTo>
                <a:lnTo>
                  <a:pt x="67" y="53"/>
                </a:lnTo>
                <a:lnTo>
                  <a:pt x="69" y="53"/>
                </a:lnTo>
                <a:lnTo>
                  <a:pt x="69" y="43"/>
                </a:lnTo>
                <a:lnTo>
                  <a:pt x="70" y="27"/>
                </a:lnTo>
                <a:lnTo>
                  <a:pt x="72" y="27"/>
                </a:lnTo>
                <a:lnTo>
                  <a:pt x="75" y="27"/>
                </a:lnTo>
                <a:lnTo>
                  <a:pt x="77" y="27"/>
                </a:lnTo>
                <a:lnTo>
                  <a:pt x="77" y="26"/>
                </a:lnTo>
                <a:lnTo>
                  <a:pt x="78" y="26"/>
                </a:lnTo>
                <a:lnTo>
                  <a:pt x="78" y="24"/>
                </a:lnTo>
                <a:lnTo>
                  <a:pt x="80" y="23"/>
                </a:lnTo>
                <a:lnTo>
                  <a:pt x="80" y="19"/>
                </a:lnTo>
                <a:lnTo>
                  <a:pt x="82" y="16"/>
                </a:lnTo>
                <a:lnTo>
                  <a:pt x="83" y="15"/>
                </a:lnTo>
                <a:lnTo>
                  <a:pt x="83" y="11"/>
                </a:lnTo>
                <a:lnTo>
                  <a:pt x="83" y="10"/>
                </a:lnTo>
                <a:lnTo>
                  <a:pt x="85" y="8"/>
                </a:lnTo>
                <a:lnTo>
                  <a:pt x="85" y="7"/>
                </a:lnTo>
                <a:lnTo>
                  <a:pt x="85" y="5"/>
                </a:lnTo>
                <a:lnTo>
                  <a:pt x="86" y="3"/>
                </a:lnTo>
                <a:lnTo>
                  <a:pt x="88" y="3"/>
                </a:lnTo>
                <a:lnTo>
                  <a:pt x="90" y="2"/>
                </a:lnTo>
                <a:lnTo>
                  <a:pt x="93" y="2"/>
                </a:lnTo>
                <a:lnTo>
                  <a:pt x="93" y="0"/>
                </a:lnTo>
                <a:lnTo>
                  <a:pt x="96" y="0"/>
                </a:lnTo>
                <a:lnTo>
                  <a:pt x="98" y="2"/>
                </a:lnTo>
                <a:lnTo>
                  <a:pt x="101" y="2"/>
                </a:lnTo>
                <a:lnTo>
                  <a:pt x="104" y="0"/>
                </a:lnTo>
                <a:lnTo>
                  <a:pt x="141" y="0"/>
                </a:lnTo>
                <a:lnTo>
                  <a:pt x="144" y="2"/>
                </a:lnTo>
                <a:lnTo>
                  <a:pt x="147" y="2"/>
                </a:lnTo>
                <a:lnTo>
                  <a:pt x="149" y="2"/>
                </a:lnTo>
                <a:lnTo>
                  <a:pt x="150" y="2"/>
                </a:lnTo>
                <a:lnTo>
                  <a:pt x="152" y="2"/>
                </a:lnTo>
                <a:lnTo>
                  <a:pt x="154" y="2"/>
                </a:lnTo>
                <a:close/>
              </a:path>
            </a:pathLst>
          </a:custGeom>
          <a:solidFill>
            <a:srgbClr val="67EBC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92"/>
          <p:cNvSpPr>
            <a:spLocks/>
          </p:cNvSpPr>
          <p:nvPr/>
        </p:nvSpPr>
        <p:spPr bwMode="auto">
          <a:xfrm>
            <a:off x="2968626" y="4005263"/>
            <a:ext cx="252413" cy="376238"/>
          </a:xfrm>
          <a:custGeom>
            <a:avLst/>
            <a:gdLst/>
            <a:ahLst/>
            <a:cxnLst>
              <a:cxn ang="0">
                <a:pos x="157" y="24"/>
              </a:cxn>
              <a:cxn ang="0">
                <a:pos x="157" y="24"/>
              </a:cxn>
              <a:cxn ang="0">
                <a:pos x="157" y="24"/>
              </a:cxn>
              <a:cxn ang="0">
                <a:pos x="157" y="24"/>
              </a:cxn>
              <a:cxn ang="0">
                <a:pos x="157" y="26"/>
              </a:cxn>
              <a:cxn ang="0">
                <a:pos x="157" y="26"/>
              </a:cxn>
              <a:cxn ang="0">
                <a:pos x="157" y="27"/>
              </a:cxn>
              <a:cxn ang="0">
                <a:pos x="157" y="27"/>
              </a:cxn>
              <a:cxn ang="0">
                <a:pos x="157" y="27"/>
              </a:cxn>
              <a:cxn ang="0">
                <a:pos x="157" y="29"/>
              </a:cxn>
              <a:cxn ang="0">
                <a:pos x="157" y="29"/>
              </a:cxn>
              <a:cxn ang="0">
                <a:pos x="157" y="29"/>
              </a:cxn>
              <a:cxn ang="0">
                <a:pos x="157" y="31"/>
              </a:cxn>
              <a:cxn ang="0">
                <a:pos x="157" y="31"/>
              </a:cxn>
              <a:cxn ang="0">
                <a:pos x="157" y="31"/>
              </a:cxn>
              <a:cxn ang="0">
                <a:pos x="157" y="32"/>
              </a:cxn>
              <a:cxn ang="0">
                <a:pos x="157" y="32"/>
              </a:cxn>
              <a:cxn ang="0">
                <a:pos x="157" y="32"/>
              </a:cxn>
              <a:cxn ang="0">
                <a:pos x="157" y="34"/>
              </a:cxn>
              <a:cxn ang="0">
                <a:pos x="157" y="34"/>
              </a:cxn>
              <a:cxn ang="0">
                <a:pos x="157" y="34"/>
              </a:cxn>
              <a:cxn ang="0">
                <a:pos x="157" y="35"/>
              </a:cxn>
              <a:cxn ang="0">
                <a:pos x="157" y="35"/>
              </a:cxn>
              <a:cxn ang="0">
                <a:pos x="157" y="37"/>
              </a:cxn>
              <a:cxn ang="0">
                <a:pos x="157" y="37"/>
              </a:cxn>
              <a:cxn ang="0">
                <a:pos x="157" y="37"/>
              </a:cxn>
              <a:cxn ang="0">
                <a:pos x="157" y="39"/>
              </a:cxn>
              <a:cxn ang="0">
                <a:pos x="157" y="39"/>
              </a:cxn>
              <a:cxn ang="0">
                <a:pos x="157" y="56"/>
              </a:cxn>
              <a:cxn ang="0">
                <a:pos x="157" y="79"/>
              </a:cxn>
              <a:cxn ang="0">
                <a:pos x="157" y="95"/>
              </a:cxn>
              <a:cxn ang="0">
                <a:pos x="159" y="147"/>
              </a:cxn>
              <a:cxn ang="0">
                <a:pos x="159" y="160"/>
              </a:cxn>
              <a:cxn ang="0">
                <a:pos x="157" y="192"/>
              </a:cxn>
              <a:cxn ang="0">
                <a:pos x="144" y="237"/>
              </a:cxn>
              <a:cxn ang="0">
                <a:pos x="106" y="237"/>
              </a:cxn>
              <a:cxn ang="0">
                <a:pos x="58" y="235"/>
              </a:cxn>
              <a:cxn ang="0">
                <a:pos x="24" y="235"/>
              </a:cxn>
              <a:cxn ang="0">
                <a:pos x="0" y="211"/>
              </a:cxn>
              <a:cxn ang="0">
                <a:pos x="0" y="131"/>
              </a:cxn>
              <a:cxn ang="0">
                <a:pos x="0" y="82"/>
              </a:cxn>
              <a:cxn ang="0">
                <a:pos x="0" y="50"/>
              </a:cxn>
              <a:cxn ang="0">
                <a:pos x="28" y="0"/>
              </a:cxn>
              <a:cxn ang="0">
                <a:pos x="69" y="0"/>
              </a:cxn>
              <a:cxn ang="0">
                <a:pos x="71" y="0"/>
              </a:cxn>
              <a:cxn ang="0">
                <a:pos x="71" y="0"/>
              </a:cxn>
              <a:cxn ang="0">
                <a:pos x="72" y="0"/>
              </a:cxn>
              <a:cxn ang="0">
                <a:pos x="72" y="0"/>
              </a:cxn>
              <a:cxn ang="0">
                <a:pos x="72" y="0"/>
              </a:cxn>
              <a:cxn ang="0">
                <a:pos x="74" y="0"/>
              </a:cxn>
              <a:cxn ang="0">
                <a:pos x="74" y="0"/>
              </a:cxn>
              <a:cxn ang="0">
                <a:pos x="76" y="0"/>
              </a:cxn>
              <a:cxn ang="0">
                <a:pos x="76" y="0"/>
              </a:cxn>
              <a:cxn ang="0">
                <a:pos x="76" y="0"/>
              </a:cxn>
              <a:cxn ang="0">
                <a:pos x="77" y="0"/>
              </a:cxn>
              <a:cxn ang="0">
                <a:pos x="132" y="0"/>
              </a:cxn>
            </a:cxnLst>
            <a:rect l="0" t="0" r="r" b="b"/>
            <a:pathLst>
              <a:path w="159" h="237">
                <a:moveTo>
                  <a:pt x="157" y="0"/>
                </a:moveTo>
                <a:lnTo>
                  <a:pt x="157" y="8"/>
                </a:lnTo>
                <a:lnTo>
                  <a:pt x="157" y="11"/>
                </a:lnTo>
                <a:lnTo>
                  <a:pt x="157" y="16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6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7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29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1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2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4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5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7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39"/>
                </a:lnTo>
                <a:lnTo>
                  <a:pt x="157" y="53"/>
                </a:lnTo>
                <a:lnTo>
                  <a:pt x="157" y="53"/>
                </a:lnTo>
                <a:lnTo>
                  <a:pt x="157" y="56"/>
                </a:lnTo>
                <a:lnTo>
                  <a:pt x="157" y="56"/>
                </a:lnTo>
                <a:lnTo>
                  <a:pt x="157" y="61"/>
                </a:lnTo>
                <a:lnTo>
                  <a:pt x="157" y="63"/>
                </a:lnTo>
                <a:lnTo>
                  <a:pt x="157" y="66"/>
                </a:lnTo>
                <a:lnTo>
                  <a:pt x="157" y="71"/>
                </a:lnTo>
                <a:lnTo>
                  <a:pt x="157" y="74"/>
                </a:lnTo>
                <a:lnTo>
                  <a:pt x="157" y="77"/>
                </a:lnTo>
                <a:lnTo>
                  <a:pt x="157" y="79"/>
                </a:lnTo>
                <a:lnTo>
                  <a:pt x="157" y="82"/>
                </a:lnTo>
                <a:lnTo>
                  <a:pt x="157" y="83"/>
                </a:lnTo>
                <a:lnTo>
                  <a:pt x="157" y="83"/>
                </a:lnTo>
                <a:lnTo>
                  <a:pt x="157" y="87"/>
                </a:lnTo>
                <a:lnTo>
                  <a:pt x="157" y="90"/>
                </a:lnTo>
                <a:lnTo>
                  <a:pt x="157" y="93"/>
                </a:lnTo>
                <a:lnTo>
                  <a:pt x="157" y="93"/>
                </a:lnTo>
                <a:lnTo>
                  <a:pt x="157" y="95"/>
                </a:lnTo>
                <a:lnTo>
                  <a:pt x="157" y="99"/>
                </a:lnTo>
                <a:lnTo>
                  <a:pt x="157" y="101"/>
                </a:lnTo>
                <a:lnTo>
                  <a:pt x="157" y="103"/>
                </a:lnTo>
                <a:lnTo>
                  <a:pt x="157" y="106"/>
                </a:lnTo>
                <a:lnTo>
                  <a:pt x="157" y="119"/>
                </a:lnTo>
                <a:lnTo>
                  <a:pt x="157" y="131"/>
                </a:lnTo>
                <a:lnTo>
                  <a:pt x="159" y="138"/>
                </a:lnTo>
                <a:lnTo>
                  <a:pt x="159" y="147"/>
                </a:lnTo>
                <a:lnTo>
                  <a:pt x="159" y="149"/>
                </a:lnTo>
                <a:lnTo>
                  <a:pt x="159" y="151"/>
                </a:lnTo>
                <a:lnTo>
                  <a:pt x="159" y="152"/>
                </a:lnTo>
                <a:lnTo>
                  <a:pt x="159" y="154"/>
                </a:lnTo>
                <a:lnTo>
                  <a:pt x="159" y="155"/>
                </a:lnTo>
                <a:lnTo>
                  <a:pt x="159" y="155"/>
                </a:lnTo>
                <a:lnTo>
                  <a:pt x="159" y="157"/>
                </a:lnTo>
                <a:lnTo>
                  <a:pt x="159" y="160"/>
                </a:lnTo>
                <a:lnTo>
                  <a:pt x="159" y="162"/>
                </a:lnTo>
                <a:lnTo>
                  <a:pt x="159" y="165"/>
                </a:lnTo>
                <a:lnTo>
                  <a:pt x="157" y="165"/>
                </a:lnTo>
                <a:lnTo>
                  <a:pt x="157" y="168"/>
                </a:lnTo>
                <a:lnTo>
                  <a:pt x="157" y="170"/>
                </a:lnTo>
                <a:lnTo>
                  <a:pt x="157" y="176"/>
                </a:lnTo>
                <a:lnTo>
                  <a:pt x="157" y="184"/>
                </a:lnTo>
                <a:lnTo>
                  <a:pt x="157" y="192"/>
                </a:lnTo>
                <a:lnTo>
                  <a:pt x="157" y="194"/>
                </a:lnTo>
                <a:lnTo>
                  <a:pt x="157" y="223"/>
                </a:lnTo>
                <a:lnTo>
                  <a:pt x="157" y="232"/>
                </a:lnTo>
                <a:lnTo>
                  <a:pt x="157" y="235"/>
                </a:lnTo>
                <a:lnTo>
                  <a:pt x="157" y="237"/>
                </a:lnTo>
                <a:lnTo>
                  <a:pt x="157" y="237"/>
                </a:lnTo>
                <a:lnTo>
                  <a:pt x="148" y="237"/>
                </a:lnTo>
                <a:lnTo>
                  <a:pt x="144" y="237"/>
                </a:lnTo>
                <a:lnTo>
                  <a:pt x="132" y="237"/>
                </a:lnTo>
                <a:lnTo>
                  <a:pt x="125" y="237"/>
                </a:lnTo>
                <a:lnTo>
                  <a:pt x="125" y="237"/>
                </a:lnTo>
                <a:lnTo>
                  <a:pt x="122" y="237"/>
                </a:lnTo>
                <a:lnTo>
                  <a:pt x="122" y="237"/>
                </a:lnTo>
                <a:lnTo>
                  <a:pt x="119" y="237"/>
                </a:lnTo>
                <a:lnTo>
                  <a:pt x="108" y="237"/>
                </a:lnTo>
                <a:lnTo>
                  <a:pt x="106" y="237"/>
                </a:lnTo>
                <a:lnTo>
                  <a:pt x="93" y="237"/>
                </a:lnTo>
                <a:lnTo>
                  <a:pt x="93" y="237"/>
                </a:lnTo>
                <a:lnTo>
                  <a:pt x="93" y="237"/>
                </a:lnTo>
                <a:lnTo>
                  <a:pt x="80" y="237"/>
                </a:lnTo>
                <a:lnTo>
                  <a:pt x="79" y="237"/>
                </a:lnTo>
                <a:lnTo>
                  <a:pt x="66" y="237"/>
                </a:lnTo>
                <a:lnTo>
                  <a:pt x="61" y="235"/>
                </a:lnTo>
                <a:lnTo>
                  <a:pt x="58" y="235"/>
                </a:lnTo>
                <a:lnTo>
                  <a:pt x="40" y="235"/>
                </a:lnTo>
                <a:lnTo>
                  <a:pt x="40" y="235"/>
                </a:lnTo>
                <a:lnTo>
                  <a:pt x="28" y="235"/>
                </a:lnTo>
                <a:lnTo>
                  <a:pt x="28" y="235"/>
                </a:lnTo>
                <a:lnTo>
                  <a:pt x="24" y="235"/>
                </a:lnTo>
                <a:lnTo>
                  <a:pt x="24" y="235"/>
                </a:lnTo>
                <a:lnTo>
                  <a:pt x="24" y="235"/>
                </a:lnTo>
                <a:lnTo>
                  <a:pt x="24" y="235"/>
                </a:lnTo>
                <a:lnTo>
                  <a:pt x="20" y="235"/>
                </a:lnTo>
                <a:lnTo>
                  <a:pt x="13" y="235"/>
                </a:lnTo>
                <a:lnTo>
                  <a:pt x="0" y="237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16"/>
                </a:lnTo>
                <a:lnTo>
                  <a:pt x="0" y="211"/>
                </a:lnTo>
                <a:lnTo>
                  <a:pt x="0" y="211"/>
                </a:lnTo>
                <a:lnTo>
                  <a:pt x="0" y="210"/>
                </a:lnTo>
                <a:lnTo>
                  <a:pt x="0" y="184"/>
                </a:lnTo>
                <a:lnTo>
                  <a:pt x="0" y="160"/>
                </a:lnTo>
                <a:lnTo>
                  <a:pt x="0" y="159"/>
                </a:lnTo>
                <a:lnTo>
                  <a:pt x="0" y="155"/>
                </a:lnTo>
                <a:lnTo>
                  <a:pt x="0" y="144"/>
                </a:lnTo>
                <a:lnTo>
                  <a:pt x="0" y="131"/>
                </a:lnTo>
                <a:lnTo>
                  <a:pt x="0" y="115"/>
                </a:lnTo>
                <a:lnTo>
                  <a:pt x="0" y="109"/>
                </a:lnTo>
                <a:lnTo>
                  <a:pt x="0" y="106"/>
                </a:lnTo>
                <a:lnTo>
                  <a:pt x="0" y="98"/>
                </a:lnTo>
                <a:lnTo>
                  <a:pt x="0" y="98"/>
                </a:lnTo>
                <a:lnTo>
                  <a:pt x="0" y="96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80"/>
                </a:lnTo>
                <a:lnTo>
                  <a:pt x="0" y="80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66"/>
                </a:lnTo>
                <a:lnTo>
                  <a:pt x="0" y="50"/>
                </a:lnTo>
                <a:lnTo>
                  <a:pt x="0" y="48"/>
                </a:lnTo>
                <a:lnTo>
                  <a:pt x="0" y="39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13" y="0"/>
                </a:lnTo>
                <a:lnTo>
                  <a:pt x="15" y="0"/>
                </a:lnTo>
                <a:lnTo>
                  <a:pt x="28" y="0"/>
                </a:lnTo>
                <a:lnTo>
                  <a:pt x="40" y="0"/>
                </a:lnTo>
                <a:lnTo>
                  <a:pt x="50" y="0"/>
                </a:lnTo>
                <a:lnTo>
                  <a:pt x="53" y="0"/>
                </a:lnTo>
                <a:lnTo>
                  <a:pt x="53" y="0"/>
                </a:lnTo>
                <a:lnTo>
                  <a:pt x="53" y="0"/>
                </a:lnTo>
                <a:lnTo>
                  <a:pt x="64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1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4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6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7" y="0"/>
                </a:lnTo>
                <a:lnTo>
                  <a:pt x="79" y="0"/>
                </a:lnTo>
                <a:lnTo>
                  <a:pt x="90" y="0"/>
                </a:lnTo>
                <a:lnTo>
                  <a:pt x="93" y="0"/>
                </a:lnTo>
                <a:lnTo>
                  <a:pt x="106" y="0"/>
                </a:lnTo>
                <a:lnTo>
                  <a:pt x="106" y="0"/>
                </a:lnTo>
                <a:lnTo>
                  <a:pt x="108" y="0"/>
                </a:lnTo>
                <a:lnTo>
                  <a:pt x="119" y="0"/>
                </a:lnTo>
                <a:lnTo>
                  <a:pt x="132" y="0"/>
                </a:lnTo>
                <a:lnTo>
                  <a:pt x="132" y="0"/>
                </a:lnTo>
                <a:lnTo>
                  <a:pt x="136" y="0"/>
                </a:lnTo>
                <a:lnTo>
                  <a:pt x="146" y="0"/>
                </a:lnTo>
                <a:lnTo>
                  <a:pt x="154" y="0"/>
                </a:lnTo>
                <a:lnTo>
                  <a:pt x="157" y="0"/>
                </a:lnTo>
                <a:close/>
              </a:path>
            </a:pathLst>
          </a:custGeom>
          <a:solidFill>
            <a:srgbClr val="7861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93"/>
          <p:cNvSpPr>
            <a:spLocks/>
          </p:cNvSpPr>
          <p:nvPr/>
        </p:nvSpPr>
        <p:spPr bwMode="auto">
          <a:xfrm>
            <a:off x="5024438" y="2992438"/>
            <a:ext cx="528638" cy="635000"/>
          </a:xfrm>
          <a:custGeom>
            <a:avLst/>
            <a:gdLst/>
            <a:ahLst/>
            <a:cxnLst>
              <a:cxn ang="0">
                <a:pos x="333" y="72"/>
              </a:cxn>
              <a:cxn ang="0">
                <a:pos x="333" y="160"/>
              </a:cxn>
              <a:cxn ang="0">
                <a:pos x="333" y="203"/>
              </a:cxn>
              <a:cxn ang="0">
                <a:pos x="321" y="213"/>
              </a:cxn>
              <a:cxn ang="0">
                <a:pos x="318" y="214"/>
              </a:cxn>
              <a:cxn ang="0">
                <a:pos x="318" y="238"/>
              </a:cxn>
              <a:cxn ang="0">
                <a:pos x="305" y="240"/>
              </a:cxn>
              <a:cxn ang="0">
                <a:pos x="293" y="240"/>
              </a:cxn>
              <a:cxn ang="0">
                <a:pos x="278" y="253"/>
              </a:cxn>
              <a:cxn ang="0">
                <a:pos x="278" y="265"/>
              </a:cxn>
              <a:cxn ang="0">
                <a:pos x="278" y="278"/>
              </a:cxn>
              <a:cxn ang="0">
                <a:pos x="278" y="288"/>
              </a:cxn>
              <a:cxn ang="0">
                <a:pos x="278" y="305"/>
              </a:cxn>
              <a:cxn ang="0">
                <a:pos x="278" y="321"/>
              </a:cxn>
              <a:cxn ang="0">
                <a:pos x="278" y="347"/>
              </a:cxn>
              <a:cxn ang="0">
                <a:pos x="278" y="373"/>
              </a:cxn>
              <a:cxn ang="0">
                <a:pos x="278" y="400"/>
              </a:cxn>
              <a:cxn ang="0">
                <a:pos x="254" y="400"/>
              </a:cxn>
              <a:cxn ang="0">
                <a:pos x="208" y="400"/>
              </a:cxn>
              <a:cxn ang="0">
                <a:pos x="206" y="400"/>
              </a:cxn>
              <a:cxn ang="0">
                <a:pos x="198" y="400"/>
              </a:cxn>
              <a:cxn ang="0">
                <a:pos x="126" y="400"/>
              </a:cxn>
              <a:cxn ang="0">
                <a:pos x="101" y="400"/>
              </a:cxn>
              <a:cxn ang="0">
                <a:pos x="75" y="400"/>
              </a:cxn>
              <a:cxn ang="0">
                <a:pos x="65" y="400"/>
              </a:cxn>
              <a:cxn ang="0">
                <a:pos x="41" y="400"/>
              </a:cxn>
              <a:cxn ang="0">
                <a:pos x="38" y="281"/>
              </a:cxn>
              <a:cxn ang="0">
                <a:pos x="38" y="261"/>
              </a:cxn>
              <a:cxn ang="0">
                <a:pos x="0" y="240"/>
              </a:cxn>
              <a:cxn ang="0">
                <a:pos x="0" y="206"/>
              </a:cxn>
              <a:cxn ang="0">
                <a:pos x="0" y="200"/>
              </a:cxn>
              <a:cxn ang="0">
                <a:pos x="0" y="160"/>
              </a:cxn>
              <a:cxn ang="0">
                <a:pos x="38" y="155"/>
              </a:cxn>
              <a:cxn ang="0">
                <a:pos x="38" y="80"/>
              </a:cxn>
              <a:cxn ang="0">
                <a:pos x="38" y="48"/>
              </a:cxn>
              <a:cxn ang="0">
                <a:pos x="45" y="0"/>
              </a:cxn>
              <a:cxn ang="0">
                <a:pos x="77" y="0"/>
              </a:cxn>
              <a:cxn ang="0">
                <a:pos x="115" y="0"/>
              </a:cxn>
              <a:cxn ang="0">
                <a:pos x="120" y="13"/>
              </a:cxn>
              <a:cxn ang="0">
                <a:pos x="120" y="24"/>
              </a:cxn>
              <a:cxn ang="0">
                <a:pos x="120" y="33"/>
              </a:cxn>
              <a:cxn ang="0">
                <a:pos x="120" y="61"/>
              </a:cxn>
              <a:cxn ang="0">
                <a:pos x="120" y="80"/>
              </a:cxn>
              <a:cxn ang="0">
                <a:pos x="133" y="80"/>
              </a:cxn>
              <a:cxn ang="0">
                <a:pos x="153" y="80"/>
              </a:cxn>
              <a:cxn ang="0">
                <a:pos x="171" y="80"/>
              </a:cxn>
              <a:cxn ang="0">
                <a:pos x="174" y="80"/>
              </a:cxn>
              <a:cxn ang="0">
                <a:pos x="198" y="73"/>
              </a:cxn>
              <a:cxn ang="0">
                <a:pos x="205" y="80"/>
              </a:cxn>
              <a:cxn ang="0">
                <a:pos x="213" y="80"/>
              </a:cxn>
              <a:cxn ang="0">
                <a:pos x="216" y="80"/>
              </a:cxn>
              <a:cxn ang="0">
                <a:pos x="217" y="80"/>
              </a:cxn>
              <a:cxn ang="0">
                <a:pos x="225" y="80"/>
              </a:cxn>
              <a:cxn ang="0">
                <a:pos x="238" y="80"/>
              </a:cxn>
              <a:cxn ang="0">
                <a:pos x="257" y="80"/>
              </a:cxn>
              <a:cxn ang="0">
                <a:pos x="278" y="80"/>
              </a:cxn>
              <a:cxn ang="0">
                <a:pos x="278" y="0"/>
              </a:cxn>
            </a:cxnLst>
            <a:rect l="0" t="0" r="r" b="b"/>
            <a:pathLst>
              <a:path w="333" h="400">
                <a:moveTo>
                  <a:pt x="331" y="0"/>
                </a:moveTo>
                <a:lnTo>
                  <a:pt x="333" y="48"/>
                </a:lnTo>
                <a:lnTo>
                  <a:pt x="333" y="72"/>
                </a:lnTo>
                <a:lnTo>
                  <a:pt x="333" y="73"/>
                </a:lnTo>
                <a:lnTo>
                  <a:pt x="333" y="129"/>
                </a:lnTo>
                <a:lnTo>
                  <a:pt x="333" y="160"/>
                </a:lnTo>
                <a:lnTo>
                  <a:pt x="333" y="200"/>
                </a:lnTo>
                <a:lnTo>
                  <a:pt x="333" y="200"/>
                </a:lnTo>
                <a:lnTo>
                  <a:pt x="333" y="203"/>
                </a:lnTo>
                <a:lnTo>
                  <a:pt x="333" y="213"/>
                </a:lnTo>
                <a:lnTo>
                  <a:pt x="325" y="213"/>
                </a:lnTo>
                <a:lnTo>
                  <a:pt x="321" y="213"/>
                </a:lnTo>
                <a:lnTo>
                  <a:pt x="320" y="213"/>
                </a:lnTo>
                <a:lnTo>
                  <a:pt x="318" y="213"/>
                </a:lnTo>
                <a:lnTo>
                  <a:pt x="318" y="214"/>
                </a:lnTo>
                <a:lnTo>
                  <a:pt x="318" y="225"/>
                </a:lnTo>
                <a:lnTo>
                  <a:pt x="318" y="227"/>
                </a:lnTo>
                <a:lnTo>
                  <a:pt x="318" y="238"/>
                </a:lnTo>
                <a:lnTo>
                  <a:pt x="318" y="240"/>
                </a:lnTo>
                <a:lnTo>
                  <a:pt x="318" y="240"/>
                </a:lnTo>
                <a:lnTo>
                  <a:pt x="305" y="240"/>
                </a:lnTo>
                <a:lnTo>
                  <a:pt x="305" y="240"/>
                </a:lnTo>
                <a:lnTo>
                  <a:pt x="293" y="240"/>
                </a:lnTo>
                <a:lnTo>
                  <a:pt x="293" y="240"/>
                </a:lnTo>
                <a:lnTo>
                  <a:pt x="278" y="240"/>
                </a:lnTo>
                <a:lnTo>
                  <a:pt x="278" y="249"/>
                </a:lnTo>
                <a:lnTo>
                  <a:pt x="278" y="253"/>
                </a:lnTo>
                <a:lnTo>
                  <a:pt x="278" y="253"/>
                </a:lnTo>
                <a:lnTo>
                  <a:pt x="278" y="259"/>
                </a:lnTo>
                <a:lnTo>
                  <a:pt x="278" y="265"/>
                </a:lnTo>
                <a:lnTo>
                  <a:pt x="278" y="265"/>
                </a:lnTo>
                <a:lnTo>
                  <a:pt x="278" y="273"/>
                </a:lnTo>
                <a:lnTo>
                  <a:pt x="278" y="278"/>
                </a:lnTo>
                <a:lnTo>
                  <a:pt x="278" y="280"/>
                </a:lnTo>
                <a:lnTo>
                  <a:pt x="278" y="283"/>
                </a:lnTo>
                <a:lnTo>
                  <a:pt x="278" y="288"/>
                </a:lnTo>
                <a:lnTo>
                  <a:pt x="278" y="293"/>
                </a:lnTo>
                <a:lnTo>
                  <a:pt x="278" y="294"/>
                </a:lnTo>
                <a:lnTo>
                  <a:pt x="278" y="305"/>
                </a:lnTo>
                <a:lnTo>
                  <a:pt x="278" y="307"/>
                </a:lnTo>
                <a:lnTo>
                  <a:pt x="278" y="320"/>
                </a:lnTo>
                <a:lnTo>
                  <a:pt x="278" y="321"/>
                </a:lnTo>
                <a:lnTo>
                  <a:pt x="278" y="334"/>
                </a:lnTo>
                <a:lnTo>
                  <a:pt x="278" y="339"/>
                </a:lnTo>
                <a:lnTo>
                  <a:pt x="278" y="347"/>
                </a:lnTo>
                <a:lnTo>
                  <a:pt x="278" y="360"/>
                </a:lnTo>
                <a:lnTo>
                  <a:pt x="278" y="373"/>
                </a:lnTo>
                <a:lnTo>
                  <a:pt x="278" y="373"/>
                </a:lnTo>
                <a:lnTo>
                  <a:pt x="278" y="387"/>
                </a:lnTo>
                <a:lnTo>
                  <a:pt x="278" y="389"/>
                </a:lnTo>
                <a:lnTo>
                  <a:pt x="278" y="400"/>
                </a:lnTo>
                <a:lnTo>
                  <a:pt x="265" y="400"/>
                </a:lnTo>
                <a:lnTo>
                  <a:pt x="257" y="400"/>
                </a:lnTo>
                <a:lnTo>
                  <a:pt x="254" y="400"/>
                </a:lnTo>
                <a:lnTo>
                  <a:pt x="251" y="400"/>
                </a:lnTo>
                <a:lnTo>
                  <a:pt x="221" y="400"/>
                </a:lnTo>
                <a:lnTo>
                  <a:pt x="208" y="400"/>
                </a:lnTo>
                <a:lnTo>
                  <a:pt x="208" y="400"/>
                </a:lnTo>
                <a:lnTo>
                  <a:pt x="206" y="400"/>
                </a:lnTo>
                <a:lnTo>
                  <a:pt x="206" y="400"/>
                </a:lnTo>
                <a:lnTo>
                  <a:pt x="201" y="400"/>
                </a:lnTo>
                <a:lnTo>
                  <a:pt x="200" y="400"/>
                </a:lnTo>
                <a:lnTo>
                  <a:pt x="198" y="400"/>
                </a:lnTo>
                <a:lnTo>
                  <a:pt x="177" y="400"/>
                </a:lnTo>
                <a:lnTo>
                  <a:pt x="177" y="400"/>
                </a:lnTo>
                <a:lnTo>
                  <a:pt x="126" y="400"/>
                </a:lnTo>
                <a:lnTo>
                  <a:pt x="115" y="400"/>
                </a:lnTo>
                <a:lnTo>
                  <a:pt x="113" y="400"/>
                </a:lnTo>
                <a:lnTo>
                  <a:pt x="101" y="400"/>
                </a:lnTo>
                <a:lnTo>
                  <a:pt x="81" y="400"/>
                </a:lnTo>
                <a:lnTo>
                  <a:pt x="77" y="400"/>
                </a:lnTo>
                <a:lnTo>
                  <a:pt x="75" y="400"/>
                </a:lnTo>
                <a:lnTo>
                  <a:pt x="69" y="400"/>
                </a:lnTo>
                <a:lnTo>
                  <a:pt x="67" y="400"/>
                </a:lnTo>
                <a:lnTo>
                  <a:pt x="65" y="400"/>
                </a:lnTo>
                <a:lnTo>
                  <a:pt x="57" y="400"/>
                </a:lnTo>
                <a:lnTo>
                  <a:pt x="51" y="400"/>
                </a:lnTo>
                <a:lnTo>
                  <a:pt x="41" y="400"/>
                </a:lnTo>
                <a:lnTo>
                  <a:pt x="41" y="320"/>
                </a:lnTo>
                <a:lnTo>
                  <a:pt x="38" y="320"/>
                </a:lnTo>
                <a:lnTo>
                  <a:pt x="38" y="281"/>
                </a:lnTo>
                <a:lnTo>
                  <a:pt x="38" y="273"/>
                </a:lnTo>
                <a:lnTo>
                  <a:pt x="38" y="262"/>
                </a:lnTo>
                <a:lnTo>
                  <a:pt x="38" y="261"/>
                </a:lnTo>
                <a:lnTo>
                  <a:pt x="38" y="240"/>
                </a:lnTo>
                <a:lnTo>
                  <a:pt x="38" y="240"/>
                </a:lnTo>
                <a:lnTo>
                  <a:pt x="0" y="240"/>
                </a:lnTo>
                <a:lnTo>
                  <a:pt x="0" y="221"/>
                </a:lnTo>
                <a:lnTo>
                  <a:pt x="0" y="208"/>
                </a:lnTo>
                <a:lnTo>
                  <a:pt x="0" y="206"/>
                </a:lnTo>
                <a:lnTo>
                  <a:pt x="0" y="205"/>
                </a:lnTo>
                <a:lnTo>
                  <a:pt x="0" y="203"/>
                </a:lnTo>
                <a:lnTo>
                  <a:pt x="0" y="200"/>
                </a:lnTo>
                <a:lnTo>
                  <a:pt x="0" y="193"/>
                </a:lnTo>
                <a:lnTo>
                  <a:pt x="0" y="166"/>
                </a:lnTo>
                <a:lnTo>
                  <a:pt x="0" y="160"/>
                </a:lnTo>
                <a:lnTo>
                  <a:pt x="24" y="160"/>
                </a:lnTo>
                <a:lnTo>
                  <a:pt x="38" y="160"/>
                </a:lnTo>
                <a:lnTo>
                  <a:pt x="38" y="155"/>
                </a:lnTo>
                <a:lnTo>
                  <a:pt x="38" y="136"/>
                </a:lnTo>
                <a:lnTo>
                  <a:pt x="38" y="107"/>
                </a:lnTo>
                <a:lnTo>
                  <a:pt x="38" y="80"/>
                </a:lnTo>
                <a:lnTo>
                  <a:pt x="38" y="80"/>
                </a:lnTo>
                <a:lnTo>
                  <a:pt x="38" y="49"/>
                </a:lnTo>
                <a:lnTo>
                  <a:pt x="38" y="48"/>
                </a:lnTo>
                <a:lnTo>
                  <a:pt x="38" y="43"/>
                </a:lnTo>
                <a:lnTo>
                  <a:pt x="38" y="0"/>
                </a:lnTo>
                <a:lnTo>
                  <a:pt x="45" y="0"/>
                </a:lnTo>
                <a:lnTo>
                  <a:pt x="45" y="0"/>
                </a:lnTo>
                <a:lnTo>
                  <a:pt x="53" y="0"/>
                </a:lnTo>
                <a:lnTo>
                  <a:pt x="77" y="0"/>
                </a:lnTo>
                <a:lnTo>
                  <a:pt x="11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20" y="13"/>
                </a:lnTo>
                <a:lnTo>
                  <a:pt x="120" y="13"/>
                </a:lnTo>
                <a:lnTo>
                  <a:pt x="120" y="14"/>
                </a:lnTo>
                <a:lnTo>
                  <a:pt x="120" y="16"/>
                </a:lnTo>
                <a:lnTo>
                  <a:pt x="120" y="24"/>
                </a:lnTo>
                <a:lnTo>
                  <a:pt x="120" y="25"/>
                </a:lnTo>
                <a:lnTo>
                  <a:pt x="120" y="25"/>
                </a:lnTo>
                <a:lnTo>
                  <a:pt x="120" y="33"/>
                </a:lnTo>
                <a:lnTo>
                  <a:pt x="120" y="41"/>
                </a:lnTo>
                <a:lnTo>
                  <a:pt x="120" y="48"/>
                </a:lnTo>
                <a:lnTo>
                  <a:pt x="120" y="61"/>
                </a:lnTo>
                <a:lnTo>
                  <a:pt x="120" y="64"/>
                </a:lnTo>
                <a:lnTo>
                  <a:pt x="120" y="67"/>
                </a:lnTo>
                <a:lnTo>
                  <a:pt x="120" y="80"/>
                </a:lnTo>
                <a:lnTo>
                  <a:pt x="125" y="80"/>
                </a:lnTo>
                <a:lnTo>
                  <a:pt x="131" y="80"/>
                </a:lnTo>
                <a:lnTo>
                  <a:pt x="133" y="80"/>
                </a:lnTo>
                <a:lnTo>
                  <a:pt x="145" y="80"/>
                </a:lnTo>
                <a:lnTo>
                  <a:pt x="153" y="80"/>
                </a:lnTo>
                <a:lnTo>
                  <a:pt x="153" y="80"/>
                </a:lnTo>
                <a:lnTo>
                  <a:pt x="160" y="80"/>
                </a:lnTo>
                <a:lnTo>
                  <a:pt x="160" y="80"/>
                </a:lnTo>
                <a:lnTo>
                  <a:pt x="171" y="80"/>
                </a:lnTo>
                <a:lnTo>
                  <a:pt x="173" y="80"/>
                </a:lnTo>
                <a:lnTo>
                  <a:pt x="174" y="80"/>
                </a:lnTo>
                <a:lnTo>
                  <a:pt x="174" y="80"/>
                </a:lnTo>
                <a:lnTo>
                  <a:pt x="189" y="80"/>
                </a:lnTo>
                <a:lnTo>
                  <a:pt x="198" y="80"/>
                </a:lnTo>
                <a:lnTo>
                  <a:pt x="198" y="73"/>
                </a:lnTo>
                <a:lnTo>
                  <a:pt x="205" y="73"/>
                </a:lnTo>
                <a:lnTo>
                  <a:pt x="205" y="80"/>
                </a:lnTo>
                <a:lnTo>
                  <a:pt x="205" y="80"/>
                </a:lnTo>
                <a:lnTo>
                  <a:pt x="209" y="80"/>
                </a:lnTo>
                <a:lnTo>
                  <a:pt x="213" y="80"/>
                </a:lnTo>
                <a:lnTo>
                  <a:pt x="213" y="80"/>
                </a:lnTo>
                <a:lnTo>
                  <a:pt x="213" y="80"/>
                </a:lnTo>
                <a:lnTo>
                  <a:pt x="216" y="80"/>
                </a:lnTo>
                <a:lnTo>
                  <a:pt x="216" y="80"/>
                </a:lnTo>
                <a:lnTo>
                  <a:pt x="217" y="80"/>
                </a:lnTo>
                <a:lnTo>
                  <a:pt x="217" y="80"/>
                </a:lnTo>
                <a:lnTo>
                  <a:pt x="217" y="80"/>
                </a:lnTo>
                <a:lnTo>
                  <a:pt x="219" y="80"/>
                </a:lnTo>
                <a:lnTo>
                  <a:pt x="219" y="80"/>
                </a:lnTo>
                <a:lnTo>
                  <a:pt x="225" y="80"/>
                </a:lnTo>
                <a:lnTo>
                  <a:pt x="237" y="80"/>
                </a:lnTo>
                <a:lnTo>
                  <a:pt x="238" y="80"/>
                </a:lnTo>
                <a:lnTo>
                  <a:pt x="238" y="80"/>
                </a:lnTo>
                <a:lnTo>
                  <a:pt x="253" y="80"/>
                </a:lnTo>
                <a:lnTo>
                  <a:pt x="254" y="80"/>
                </a:lnTo>
                <a:lnTo>
                  <a:pt x="257" y="80"/>
                </a:lnTo>
                <a:lnTo>
                  <a:pt x="265" y="80"/>
                </a:lnTo>
                <a:lnTo>
                  <a:pt x="272" y="80"/>
                </a:lnTo>
                <a:lnTo>
                  <a:pt x="278" y="80"/>
                </a:lnTo>
                <a:lnTo>
                  <a:pt x="278" y="48"/>
                </a:lnTo>
                <a:lnTo>
                  <a:pt x="278" y="25"/>
                </a:lnTo>
                <a:lnTo>
                  <a:pt x="278" y="0"/>
                </a:lnTo>
                <a:lnTo>
                  <a:pt x="331" y="0"/>
                </a:lnTo>
                <a:close/>
              </a:path>
            </a:pathLst>
          </a:custGeom>
          <a:solidFill>
            <a:srgbClr val="735EA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Freeform 94"/>
          <p:cNvSpPr>
            <a:spLocks/>
          </p:cNvSpPr>
          <p:nvPr/>
        </p:nvSpPr>
        <p:spPr bwMode="auto">
          <a:xfrm>
            <a:off x="3717926" y="4130676"/>
            <a:ext cx="261938" cy="622300"/>
          </a:xfrm>
          <a:custGeom>
            <a:avLst/>
            <a:gdLst/>
            <a:ahLst/>
            <a:cxnLst>
              <a:cxn ang="0">
                <a:pos x="156" y="392"/>
              </a:cxn>
              <a:cxn ang="0">
                <a:pos x="144" y="392"/>
              </a:cxn>
              <a:cxn ang="0">
                <a:pos x="133" y="392"/>
              </a:cxn>
              <a:cxn ang="0">
                <a:pos x="85" y="312"/>
              </a:cxn>
              <a:cxn ang="0">
                <a:pos x="87" y="238"/>
              </a:cxn>
              <a:cxn ang="0">
                <a:pos x="77" y="236"/>
              </a:cxn>
              <a:cxn ang="0">
                <a:pos x="68" y="235"/>
              </a:cxn>
              <a:cxn ang="0">
                <a:pos x="56" y="235"/>
              </a:cxn>
              <a:cxn ang="0">
                <a:pos x="45" y="235"/>
              </a:cxn>
              <a:cxn ang="0">
                <a:pos x="34" y="235"/>
              </a:cxn>
              <a:cxn ang="0">
                <a:pos x="23" y="235"/>
              </a:cxn>
              <a:cxn ang="0">
                <a:pos x="13" y="236"/>
              </a:cxn>
              <a:cxn ang="0">
                <a:pos x="2" y="236"/>
              </a:cxn>
              <a:cxn ang="0">
                <a:pos x="0" y="227"/>
              </a:cxn>
              <a:cxn ang="0">
                <a:pos x="0" y="211"/>
              </a:cxn>
              <a:cxn ang="0">
                <a:pos x="0" y="200"/>
              </a:cxn>
              <a:cxn ang="0">
                <a:pos x="0" y="188"/>
              </a:cxn>
              <a:cxn ang="0">
                <a:pos x="0" y="177"/>
              </a:cxn>
              <a:cxn ang="0">
                <a:pos x="0" y="166"/>
              </a:cxn>
              <a:cxn ang="0">
                <a:pos x="0" y="136"/>
              </a:cxn>
              <a:cxn ang="0">
                <a:pos x="0" y="60"/>
              </a:cxn>
              <a:cxn ang="0">
                <a:pos x="2" y="0"/>
              </a:cxn>
              <a:cxn ang="0">
                <a:pos x="13" y="0"/>
              </a:cxn>
              <a:cxn ang="0">
                <a:pos x="24" y="0"/>
              </a:cxn>
              <a:cxn ang="0">
                <a:pos x="36" y="0"/>
              </a:cxn>
              <a:cxn ang="0">
                <a:pos x="47" y="0"/>
              </a:cxn>
              <a:cxn ang="0">
                <a:pos x="72" y="0"/>
              </a:cxn>
              <a:cxn ang="0">
                <a:pos x="84" y="0"/>
              </a:cxn>
              <a:cxn ang="0">
                <a:pos x="95" y="0"/>
              </a:cxn>
              <a:cxn ang="0">
                <a:pos x="106" y="0"/>
              </a:cxn>
              <a:cxn ang="0">
                <a:pos x="117" y="0"/>
              </a:cxn>
              <a:cxn ang="0">
                <a:pos x="128" y="0"/>
              </a:cxn>
              <a:cxn ang="0">
                <a:pos x="140" y="0"/>
              </a:cxn>
              <a:cxn ang="0">
                <a:pos x="151" y="0"/>
              </a:cxn>
              <a:cxn ang="0">
                <a:pos x="157" y="12"/>
              </a:cxn>
              <a:cxn ang="0">
                <a:pos x="157" y="104"/>
              </a:cxn>
              <a:cxn ang="0">
                <a:pos x="157" y="132"/>
              </a:cxn>
              <a:cxn ang="0">
                <a:pos x="157" y="144"/>
              </a:cxn>
              <a:cxn ang="0">
                <a:pos x="157" y="155"/>
              </a:cxn>
              <a:cxn ang="0">
                <a:pos x="157" y="166"/>
              </a:cxn>
              <a:cxn ang="0">
                <a:pos x="157" y="177"/>
              </a:cxn>
              <a:cxn ang="0">
                <a:pos x="157" y="188"/>
              </a:cxn>
              <a:cxn ang="0">
                <a:pos x="157" y="200"/>
              </a:cxn>
              <a:cxn ang="0">
                <a:pos x="157" y="211"/>
              </a:cxn>
              <a:cxn ang="0">
                <a:pos x="157" y="222"/>
              </a:cxn>
              <a:cxn ang="0">
                <a:pos x="157" y="233"/>
              </a:cxn>
              <a:cxn ang="0">
                <a:pos x="165" y="236"/>
              </a:cxn>
              <a:cxn ang="0">
                <a:pos x="165" y="254"/>
              </a:cxn>
              <a:cxn ang="0">
                <a:pos x="165" y="265"/>
              </a:cxn>
              <a:cxn ang="0">
                <a:pos x="165" y="276"/>
              </a:cxn>
              <a:cxn ang="0">
                <a:pos x="165" y="288"/>
              </a:cxn>
              <a:cxn ang="0">
                <a:pos x="165" y="299"/>
              </a:cxn>
              <a:cxn ang="0">
                <a:pos x="165" y="310"/>
              </a:cxn>
              <a:cxn ang="0">
                <a:pos x="165" y="321"/>
              </a:cxn>
              <a:cxn ang="0">
                <a:pos x="165" y="332"/>
              </a:cxn>
              <a:cxn ang="0">
                <a:pos x="165" y="344"/>
              </a:cxn>
              <a:cxn ang="0">
                <a:pos x="165" y="355"/>
              </a:cxn>
              <a:cxn ang="0">
                <a:pos x="165" y="366"/>
              </a:cxn>
              <a:cxn ang="0">
                <a:pos x="165" y="377"/>
              </a:cxn>
              <a:cxn ang="0">
                <a:pos x="165" y="388"/>
              </a:cxn>
            </a:cxnLst>
            <a:rect l="0" t="0" r="r" b="b"/>
            <a:pathLst>
              <a:path w="165" h="392">
                <a:moveTo>
                  <a:pt x="165" y="392"/>
                </a:moveTo>
                <a:lnTo>
                  <a:pt x="164" y="392"/>
                </a:lnTo>
                <a:lnTo>
                  <a:pt x="162" y="392"/>
                </a:lnTo>
                <a:lnTo>
                  <a:pt x="160" y="392"/>
                </a:lnTo>
                <a:lnTo>
                  <a:pt x="159" y="392"/>
                </a:lnTo>
                <a:lnTo>
                  <a:pt x="157" y="392"/>
                </a:lnTo>
                <a:lnTo>
                  <a:pt x="156" y="392"/>
                </a:lnTo>
                <a:lnTo>
                  <a:pt x="154" y="392"/>
                </a:lnTo>
                <a:lnTo>
                  <a:pt x="152" y="392"/>
                </a:lnTo>
                <a:lnTo>
                  <a:pt x="151" y="392"/>
                </a:lnTo>
                <a:lnTo>
                  <a:pt x="149" y="392"/>
                </a:lnTo>
                <a:lnTo>
                  <a:pt x="148" y="392"/>
                </a:lnTo>
                <a:lnTo>
                  <a:pt x="146" y="392"/>
                </a:lnTo>
                <a:lnTo>
                  <a:pt x="144" y="392"/>
                </a:lnTo>
                <a:lnTo>
                  <a:pt x="143" y="392"/>
                </a:lnTo>
                <a:lnTo>
                  <a:pt x="141" y="392"/>
                </a:lnTo>
                <a:lnTo>
                  <a:pt x="140" y="392"/>
                </a:lnTo>
                <a:lnTo>
                  <a:pt x="138" y="392"/>
                </a:lnTo>
                <a:lnTo>
                  <a:pt x="136" y="392"/>
                </a:lnTo>
                <a:lnTo>
                  <a:pt x="135" y="392"/>
                </a:lnTo>
                <a:lnTo>
                  <a:pt x="133" y="392"/>
                </a:lnTo>
                <a:lnTo>
                  <a:pt x="132" y="392"/>
                </a:lnTo>
                <a:lnTo>
                  <a:pt x="130" y="392"/>
                </a:lnTo>
                <a:lnTo>
                  <a:pt x="128" y="392"/>
                </a:lnTo>
                <a:lnTo>
                  <a:pt x="87" y="392"/>
                </a:lnTo>
                <a:lnTo>
                  <a:pt x="87" y="356"/>
                </a:lnTo>
                <a:lnTo>
                  <a:pt x="87" y="345"/>
                </a:lnTo>
                <a:lnTo>
                  <a:pt x="85" y="312"/>
                </a:lnTo>
                <a:lnTo>
                  <a:pt x="87" y="310"/>
                </a:lnTo>
                <a:lnTo>
                  <a:pt x="87" y="300"/>
                </a:lnTo>
                <a:lnTo>
                  <a:pt x="87" y="288"/>
                </a:lnTo>
                <a:lnTo>
                  <a:pt x="87" y="275"/>
                </a:lnTo>
                <a:lnTo>
                  <a:pt x="87" y="262"/>
                </a:lnTo>
                <a:lnTo>
                  <a:pt x="87" y="249"/>
                </a:lnTo>
                <a:lnTo>
                  <a:pt x="87" y="238"/>
                </a:lnTo>
                <a:lnTo>
                  <a:pt x="87" y="236"/>
                </a:lnTo>
                <a:lnTo>
                  <a:pt x="85" y="236"/>
                </a:lnTo>
                <a:lnTo>
                  <a:pt x="84" y="236"/>
                </a:lnTo>
                <a:lnTo>
                  <a:pt x="82" y="236"/>
                </a:lnTo>
                <a:lnTo>
                  <a:pt x="80" y="236"/>
                </a:lnTo>
                <a:lnTo>
                  <a:pt x="79" y="236"/>
                </a:lnTo>
                <a:lnTo>
                  <a:pt x="77" y="236"/>
                </a:lnTo>
                <a:lnTo>
                  <a:pt x="76" y="236"/>
                </a:lnTo>
                <a:lnTo>
                  <a:pt x="74" y="236"/>
                </a:lnTo>
                <a:lnTo>
                  <a:pt x="72" y="236"/>
                </a:lnTo>
                <a:lnTo>
                  <a:pt x="71" y="236"/>
                </a:lnTo>
                <a:lnTo>
                  <a:pt x="71" y="235"/>
                </a:lnTo>
                <a:lnTo>
                  <a:pt x="69" y="235"/>
                </a:lnTo>
                <a:lnTo>
                  <a:pt x="68" y="235"/>
                </a:lnTo>
                <a:lnTo>
                  <a:pt x="66" y="235"/>
                </a:lnTo>
                <a:lnTo>
                  <a:pt x="64" y="235"/>
                </a:lnTo>
                <a:lnTo>
                  <a:pt x="63" y="235"/>
                </a:lnTo>
                <a:lnTo>
                  <a:pt x="61" y="235"/>
                </a:lnTo>
                <a:lnTo>
                  <a:pt x="60" y="235"/>
                </a:lnTo>
                <a:lnTo>
                  <a:pt x="58" y="235"/>
                </a:lnTo>
                <a:lnTo>
                  <a:pt x="56" y="235"/>
                </a:lnTo>
                <a:lnTo>
                  <a:pt x="55" y="235"/>
                </a:lnTo>
                <a:lnTo>
                  <a:pt x="53" y="235"/>
                </a:lnTo>
                <a:lnTo>
                  <a:pt x="52" y="235"/>
                </a:lnTo>
                <a:lnTo>
                  <a:pt x="50" y="235"/>
                </a:lnTo>
                <a:lnTo>
                  <a:pt x="48" y="235"/>
                </a:lnTo>
                <a:lnTo>
                  <a:pt x="47" y="235"/>
                </a:lnTo>
                <a:lnTo>
                  <a:pt x="45" y="235"/>
                </a:lnTo>
                <a:lnTo>
                  <a:pt x="44" y="235"/>
                </a:lnTo>
                <a:lnTo>
                  <a:pt x="42" y="235"/>
                </a:lnTo>
                <a:lnTo>
                  <a:pt x="40" y="235"/>
                </a:lnTo>
                <a:lnTo>
                  <a:pt x="39" y="235"/>
                </a:lnTo>
                <a:lnTo>
                  <a:pt x="37" y="235"/>
                </a:lnTo>
                <a:lnTo>
                  <a:pt x="36" y="235"/>
                </a:lnTo>
                <a:lnTo>
                  <a:pt x="34" y="235"/>
                </a:lnTo>
                <a:lnTo>
                  <a:pt x="32" y="235"/>
                </a:lnTo>
                <a:lnTo>
                  <a:pt x="31" y="235"/>
                </a:lnTo>
                <a:lnTo>
                  <a:pt x="29" y="235"/>
                </a:lnTo>
                <a:lnTo>
                  <a:pt x="28" y="235"/>
                </a:lnTo>
                <a:lnTo>
                  <a:pt x="26" y="235"/>
                </a:lnTo>
                <a:lnTo>
                  <a:pt x="24" y="235"/>
                </a:lnTo>
                <a:lnTo>
                  <a:pt x="23" y="235"/>
                </a:lnTo>
                <a:lnTo>
                  <a:pt x="23" y="236"/>
                </a:lnTo>
                <a:lnTo>
                  <a:pt x="21" y="236"/>
                </a:lnTo>
                <a:lnTo>
                  <a:pt x="20" y="236"/>
                </a:lnTo>
                <a:lnTo>
                  <a:pt x="18" y="236"/>
                </a:lnTo>
                <a:lnTo>
                  <a:pt x="16" y="236"/>
                </a:lnTo>
                <a:lnTo>
                  <a:pt x="15" y="236"/>
                </a:lnTo>
                <a:lnTo>
                  <a:pt x="13" y="236"/>
                </a:lnTo>
                <a:lnTo>
                  <a:pt x="12" y="236"/>
                </a:lnTo>
                <a:lnTo>
                  <a:pt x="10" y="236"/>
                </a:lnTo>
                <a:lnTo>
                  <a:pt x="8" y="236"/>
                </a:lnTo>
                <a:lnTo>
                  <a:pt x="7" y="236"/>
                </a:lnTo>
                <a:lnTo>
                  <a:pt x="5" y="236"/>
                </a:lnTo>
                <a:lnTo>
                  <a:pt x="4" y="236"/>
                </a:lnTo>
                <a:lnTo>
                  <a:pt x="2" y="236"/>
                </a:lnTo>
                <a:lnTo>
                  <a:pt x="0" y="236"/>
                </a:lnTo>
                <a:lnTo>
                  <a:pt x="0" y="235"/>
                </a:lnTo>
                <a:lnTo>
                  <a:pt x="0" y="233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36"/>
                </a:lnTo>
                <a:lnTo>
                  <a:pt x="0" y="131"/>
                </a:lnTo>
                <a:lnTo>
                  <a:pt x="0" y="112"/>
                </a:lnTo>
                <a:lnTo>
                  <a:pt x="0" y="104"/>
                </a:lnTo>
                <a:lnTo>
                  <a:pt x="0" y="91"/>
                </a:lnTo>
                <a:lnTo>
                  <a:pt x="0" y="89"/>
                </a:lnTo>
                <a:lnTo>
                  <a:pt x="0" y="80"/>
                </a:lnTo>
                <a:lnTo>
                  <a:pt x="0" y="60"/>
                </a:lnTo>
                <a:lnTo>
                  <a:pt x="0" y="52"/>
                </a:lnTo>
                <a:lnTo>
                  <a:pt x="0" y="33"/>
                </a:lnTo>
                <a:lnTo>
                  <a:pt x="0" y="25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2" y="0"/>
                </a:lnTo>
                <a:lnTo>
                  <a:pt x="4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2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20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66" y="0"/>
                </a:lnTo>
                <a:lnTo>
                  <a:pt x="68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7" y="4"/>
                </a:lnTo>
                <a:lnTo>
                  <a:pt x="157" y="9"/>
                </a:lnTo>
                <a:lnTo>
                  <a:pt x="157" y="12"/>
                </a:lnTo>
                <a:lnTo>
                  <a:pt x="157" y="25"/>
                </a:lnTo>
                <a:lnTo>
                  <a:pt x="157" y="52"/>
                </a:lnTo>
                <a:lnTo>
                  <a:pt x="157" y="65"/>
                </a:lnTo>
                <a:lnTo>
                  <a:pt x="157" y="78"/>
                </a:lnTo>
                <a:lnTo>
                  <a:pt x="157" y="84"/>
                </a:lnTo>
                <a:lnTo>
                  <a:pt x="157" y="91"/>
                </a:lnTo>
                <a:lnTo>
                  <a:pt x="157" y="104"/>
                </a:lnTo>
                <a:lnTo>
                  <a:pt x="157" y="105"/>
                </a:lnTo>
                <a:lnTo>
                  <a:pt x="157" y="108"/>
                </a:lnTo>
                <a:lnTo>
                  <a:pt x="157" y="110"/>
                </a:lnTo>
                <a:lnTo>
                  <a:pt x="157" y="118"/>
                </a:lnTo>
                <a:lnTo>
                  <a:pt x="157" y="124"/>
                </a:lnTo>
                <a:lnTo>
                  <a:pt x="157" y="131"/>
                </a:lnTo>
                <a:lnTo>
                  <a:pt x="157" y="132"/>
                </a:lnTo>
                <a:lnTo>
                  <a:pt x="157" y="134"/>
                </a:lnTo>
                <a:lnTo>
                  <a:pt x="157" y="136"/>
                </a:lnTo>
                <a:lnTo>
                  <a:pt x="157" y="137"/>
                </a:lnTo>
                <a:lnTo>
                  <a:pt x="157" y="139"/>
                </a:lnTo>
                <a:lnTo>
                  <a:pt x="157" y="140"/>
                </a:lnTo>
                <a:lnTo>
                  <a:pt x="157" y="142"/>
                </a:lnTo>
                <a:lnTo>
                  <a:pt x="157" y="144"/>
                </a:lnTo>
                <a:lnTo>
                  <a:pt x="157" y="145"/>
                </a:lnTo>
                <a:lnTo>
                  <a:pt x="157" y="147"/>
                </a:lnTo>
                <a:lnTo>
                  <a:pt x="157" y="148"/>
                </a:lnTo>
                <a:lnTo>
                  <a:pt x="157" y="150"/>
                </a:lnTo>
                <a:lnTo>
                  <a:pt x="157" y="152"/>
                </a:lnTo>
                <a:lnTo>
                  <a:pt x="157" y="153"/>
                </a:lnTo>
                <a:lnTo>
                  <a:pt x="157" y="155"/>
                </a:lnTo>
                <a:lnTo>
                  <a:pt x="157" y="156"/>
                </a:lnTo>
                <a:lnTo>
                  <a:pt x="157" y="158"/>
                </a:lnTo>
                <a:lnTo>
                  <a:pt x="157" y="160"/>
                </a:lnTo>
                <a:lnTo>
                  <a:pt x="157" y="161"/>
                </a:lnTo>
                <a:lnTo>
                  <a:pt x="157" y="163"/>
                </a:lnTo>
                <a:lnTo>
                  <a:pt x="157" y="164"/>
                </a:lnTo>
                <a:lnTo>
                  <a:pt x="157" y="166"/>
                </a:lnTo>
                <a:lnTo>
                  <a:pt x="157" y="168"/>
                </a:lnTo>
                <a:lnTo>
                  <a:pt x="157" y="169"/>
                </a:lnTo>
                <a:lnTo>
                  <a:pt x="157" y="171"/>
                </a:lnTo>
                <a:lnTo>
                  <a:pt x="157" y="172"/>
                </a:lnTo>
                <a:lnTo>
                  <a:pt x="157" y="174"/>
                </a:lnTo>
                <a:lnTo>
                  <a:pt x="157" y="176"/>
                </a:lnTo>
                <a:lnTo>
                  <a:pt x="157" y="177"/>
                </a:lnTo>
                <a:lnTo>
                  <a:pt x="157" y="179"/>
                </a:lnTo>
                <a:lnTo>
                  <a:pt x="157" y="180"/>
                </a:lnTo>
                <a:lnTo>
                  <a:pt x="157" y="182"/>
                </a:lnTo>
                <a:lnTo>
                  <a:pt x="157" y="184"/>
                </a:lnTo>
                <a:lnTo>
                  <a:pt x="157" y="185"/>
                </a:lnTo>
                <a:lnTo>
                  <a:pt x="157" y="187"/>
                </a:lnTo>
                <a:lnTo>
                  <a:pt x="157" y="188"/>
                </a:lnTo>
                <a:lnTo>
                  <a:pt x="157" y="190"/>
                </a:lnTo>
                <a:lnTo>
                  <a:pt x="157" y="192"/>
                </a:lnTo>
                <a:lnTo>
                  <a:pt x="157" y="193"/>
                </a:lnTo>
                <a:lnTo>
                  <a:pt x="157" y="195"/>
                </a:lnTo>
                <a:lnTo>
                  <a:pt x="157" y="196"/>
                </a:lnTo>
                <a:lnTo>
                  <a:pt x="157" y="198"/>
                </a:lnTo>
                <a:lnTo>
                  <a:pt x="157" y="200"/>
                </a:lnTo>
                <a:lnTo>
                  <a:pt x="157" y="201"/>
                </a:lnTo>
                <a:lnTo>
                  <a:pt x="157" y="203"/>
                </a:lnTo>
                <a:lnTo>
                  <a:pt x="157" y="204"/>
                </a:lnTo>
                <a:lnTo>
                  <a:pt x="157" y="206"/>
                </a:lnTo>
                <a:lnTo>
                  <a:pt x="157" y="208"/>
                </a:lnTo>
                <a:lnTo>
                  <a:pt x="157" y="209"/>
                </a:lnTo>
                <a:lnTo>
                  <a:pt x="157" y="211"/>
                </a:lnTo>
                <a:lnTo>
                  <a:pt x="157" y="212"/>
                </a:lnTo>
                <a:lnTo>
                  <a:pt x="157" y="214"/>
                </a:lnTo>
                <a:lnTo>
                  <a:pt x="157" y="216"/>
                </a:lnTo>
                <a:lnTo>
                  <a:pt x="157" y="217"/>
                </a:lnTo>
                <a:lnTo>
                  <a:pt x="157" y="219"/>
                </a:lnTo>
                <a:lnTo>
                  <a:pt x="157" y="220"/>
                </a:lnTo>
                <a:lnTo>
                  <a:pt x="157" y="222"/>
                </a:lnTo>
                <a:lnTo>
                  <a:pt x="157" y="224"/>
                </a:lnTo>
                <a:lnTo>
                  <a:pt x="157" y="225"/>
                </a:lnTo>
                <a:lnTo>
                  <a:pt x="157" y="227"/>
                </a:lnTo>
                <a:lnTo>
                  <a:pt x="157" y="228"/>
                </a:lnTo>
                <a:lnTo>
                  <a:pt x="157" y="230"/>
                </a:lnTo>
                <a:lnTo>
                  <a:pt x="157" y="232"/>
                </a:lnTo>
                <a:lnTo>
                  <a:pt x="157" y="233"/>
                </a:lnTo>
                <a:lnTo>
                  <a:pt x="157" y="235"/>
                </a:lnTo>
                <a:lnTo>
                  <a:pt x="159" y="235"/>
                </a:lnTo>
                <a:lnTo>
                  <a:pt x="160" y="235"/>
                </a:lnTo>
                <a:lnTo>
                  <a:pt x="162" y="235"/>
                </a:lnTo>
                <a:lnTo>
                  <a:pt x="164" y="235"/>
                </a:lnTo>
                <a:lnTo>
                  <a:pt x="165" y="235"/>
                </a:lnTo>
                <a:lnTo>
                  <a:pt x="165" y="236"/>
                </a:lnTo>
                <a:lnTo>
                  <a:pt x="165" y="244"/>
                </a:lnTo>
                <a:lnTo>
                  <a:pt x="165" y="246"/>
                </a:lnTo>
                <a:lnTo>
                  <a:pt x="165" y="248"/>
                </a:lnTo>
                <a:lnTo>
                  <a:pt x="165" y="249"/>
                </a:lnTo>
                <a:lnTo>
                  <a:pt x="165" y="251"/>
                </a:lnTo>
                <a:lnTo>
                  <a:pt x="165" y="252"/>
                </a:lnTo>
                <a:lnTo>
                  <a:pt x="165" y="254"/>
                </a:lnTo>
                <a:lnTo>
                  <a:pt x="165" y="256"/>
                </a:lnTo>
                <a:lnTo>
                  <a:pt x="165" y="257"/>
                </a:lnTo>
                <a:lnTo>
                  <a:pt x="165" y="259"/>
                </a:lnTo>
                <a:lnTo>
                  <a:pt x="165" y="260"/>
                </a:lnTo>
                <a:lnTo>
                  <a:pt x="165" y="262"/>
                </a:lnTo>
                <a:lnTo>
                  <a:pt x="165" y="264"/>
                </a:lnTo>
                <a:lnTo>
                  <a:pt x="165" y="265"/>
                </a:lnTo>
                <a:lnTo>
                  <a:pt x="165" y="267"/>
                </a:lnTo>
                <a:lnTo>
                  <a:pt x="165" y="268"/>
                </a:lnTo>
                <a:lnTo>
                  <a:pt x="165" y="270"/>
                </a:lnTo>
                <a:lnTo>
                  <a:pt x="165" y="272"/>
                </a:lnTo>
                <a:lnTo>
                  <a:pt x="165" y="273"/>
                </a:lnTo>
                <a:lnTo>
                  <a:pt x="165" y="275"/>
                </a:lnTo>
                <a:lnTo>
                  <a:pt x="165" y="276"/>
                </a:lnTo>
                <a:lnTo>
                  <a:pt x="165" y="278"/>
                </a:lnTo>
                <a:lnTo>
                  <a:pt x="165" y="280"/>
                </a:lnTo>
                <a:lnTo>
                  <a:pt x="165" y="281"/>
                </a:lnTo>
                <a:lnTo>
                  <a:pt x="165" y="283"/>
                </a:lnTo>
                <a:lnTo>
                  <a:pt x="165" y="284"/>
                </a:lnTo>
                <a:lnTo>
                  <a:pt x="165" y="286"/>
                </a:lnTo>
                <a:lnTo>
                  <a:pt x="165" y="288"/>
                </a:lnTo>
                <a:lnTo>
                  <a:pt x="165" y="289"/>
                </a:lnTo>
                <a:lnTo>
                  <a:pt x="165" y="291"/>
                </a:lnTo>
                <a:lnTo>
                  <a:pt x="165" y="292"/>
                </a:lnTo>
                <a:lnTo>
                  <a:pt x="165" y="294"/>
                </a:lnTo>
                <a:lnTo>
                  <a:pt x="165" y="296"/>
                </a:lnTo>
                <a:lnTo>
                  <a:pt x="165" y="297"/>
                </a:lnTo>
                <a:lnTo>
                  <a:pt x="165" y="299"/>
                </a:lnTo>
                <a:lnTo>
                  <a:pt x="165" y="300"/>
                </a:lnTo>
                <a:lnTo>
                  <a:pt x="165" y="302"/>
                </a:lnTo>
                <a:lnTo>
                  <a:pt x="165" y="304"/>
                </a:lnTo>
                <a:lnTo>
                  <a:pt x="165" y="305"/>
                </a:lnTo>
                <a:lnTo>
                  <a:pt x="165" y="307"/>
                </a:lnTo>
                <a:lnTo>
                  <a:pt x="165" y="308"/>
                </a:lnTo>
                <a:lnTo>
                  <a:pt x="165" y="310"/>
                </a:lnTo>
                <a:lnTo>
                  <a:pt x="165" y="312"/>
                </a:lnTo>
                <a:lnTo>
                  <a:pt x="165" y="313"/>
                </a:lnTo>
                <a:lnTo>
                  <a:pt x="165" y="315"/>
                </a:lnTo>
                <a:lnTo>
                  <a:pt x="165" y="316"/>
                </a:lnTo>
                <a:lnTo>
                  <a:pt x="165" y="318"/>
                </a:lnTo>
                <a:lnTo>
                  <a:pt x="165" y="320"/>
                </a:lnTo>
                <a:lnTo>
                  <a:pt x="165" y="321"/>
                </a:lnTo>
                <a:lnTo>
                  <a:pt x="165" y="323"/>
                </a:lnTo>
                <a:lnTo>
                  <a:pt x="165" y="324"/>
                </a:lnTo>
                <a:lnTo>
                  <a:pt x="165" y="326"/>
                </a:lnTo>
                <a:lnTo>
                  <a:pt x="165" y="328"/>
                </a:lnTo>
                <a:lnTo>
                  <a:pt x="165" y="329"/>
                </a:lnTo>
                <a:lnTo>
                  <a:pt x="165" y="331"/>
                </a:lnTo>
                <a:lnTo>
                  <a:pt x="165" y="332"/>
                </a:lnTo>
                <a:lnTo>
                  <a:pt x="165" y="334"/>
                </a:lnTo>
                <a:lnTo>
                  <a:pt x="165" y="336"/>
                </a:lnTo>
                <a:lnTo>
                  <a:pt x="165" y="337"/>
                </a:lnTo>
                <a:lnTo>
                  <a:pt x="165" y="339"/>
                </a:lnTo>
                <a:lnTo>
                  <a:pt x="165" y="340"/>
                </a:lnTo>
                <a:lnTo>
                  <a:pt x="165" y="342"/>
                </a:lnTo>
                <a:lnTo>
                  <a:pt x="165" y="344"/>
                </a:lnTo>
                <a:lnTo>
                  <a:pt x="165" y="345"/>
                </a:lnTo>
                <a:lnTo>
                  <a:pt x="165" y="347"/>
                </a:lnTo>
                <a:lnTo>
                  <a:pt x="165" y="348"/>
                </a:lnTo>
                <a:lnTo>
                  <a:pt x="165" y="350"/>
                </a:lnTo>
                <a:lnTo>
                  <a:pt x="165" y="352"/>
                </a:lnTo>
                <a:lnTo>
                  <a:pt x="165" y="353"/>
                </a:lnTo>
                <a:lnTo>
                  <a:pt x="165" y="355"/>
                </a:lnTo>
                <a:lnTo>
                  <a:pt x="165" y="356"/>
                </a:lnTo>
                <a:lnTo>
                  <a:pt x="165" y="358"/>
                </a:lnTo>
                <a:lnTo>
                  <a:pt x="165" y="360"/>
                </a:lnTo>
                <a:lnTo>
                  <a:pt x="165" y="361"/>
                </a:lnTo>
                <a:lnTo>
                  <a:pt x="165" y="363"/>
                </a:lnTo>
                <a:lnTo>
                  <a:pt x="165" y="364"/>
                </a:lnTo>
                <a:lnTo>
                  <a:pt x="165" y="366"/>
                </a:lnTo>
                <a:lnTo>
                  <a:pt x="165" y="368"/>
                </a:lnTo>
                <a:lnTo>
                  <a:pt x="165" y="369"/>
                </a:lnTo>
                <a:lnTo>
                  <a:pt x="165" y="371"/>
                </a:lnTo>
                <a:lnTo>
                  <a:pt x="165" y="372"/>
                </a:lnTo>
                <a:lnTo>
                  <a:pt x="165" y="374"/>
                </a:lnTo>
                <a:lnTo>
                  <a:pt x="165" y="376"/>
                </a:lnTo>
                <a:lnTo>
                  <a:pt x="165" y="377"/>
                </a:lnTo>
                <a:lnTo>
                  <a:pt x="165" y="379"/>
                </a:lnTo>
                <a:lnTo>
                  <a:pt x="165" y="380"/>
                </a:lnTo>
                <a:lnTo>
                  <a:pt x="165" y="382"/>
                </a:lnTo>
                <a:lnTo>
                  <a:pt x="165" y="384"/>
                </a:lnTo>
                <a:lnTo>
                  <a:pt x="165" y="385"/>
                </a:lnTo>
                <a:lnTo>
                  <a:pt x="165" y="387"/>
                </a:lnTo>
                <a:lnTo>
                  <a:pt x="165" y="388"/>
                </a:lnTo>
                <a:lnTo>
                  <a:pt x="165" y="390"/>
                </a:lnTo>
                <a:lnTo>
                  <a:pt x="165" y="392"/>
                </a:lnTo>
                <a:close/>
              </a:path>
            </a:pathLst>
          </a:custGeom>
          <a:solidFill>
            <a:srgbClr val="4159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95"/>
          <p:cNvSpPr>
            <a:spLocks/>
          </p:cNvSpPr>
          <p:nvPr/>
        </p:nvSpPr>
        <p:spPr bwMode="auto">
          <a:xfrm>
            <a:off x="3217863" y="4254501"/>
            <a:ext cx="252413" cy="261938"/>
          </a:xfrm>
          <a:custGeom>
            <a:avLst/>
            <a:gdLst/>
            <a:ahLst/>
            <a:cxnLst>
              <a:cxn ang="0">
                <a:pos x="157" y="53"/>
              </a:cxn>
              <a:cxn ang="0">
                <a:pos x="159" y="107"/>
              </a:cxn>
              <a:cxn ang="0">
                <a:pos x="159" y="149"/>
              </a:cxn>
              <a:cxn ang="0">
                <a:pos x="157" y="158"/>
              </a:cxn>
              <a:cxn ang="0">
                <a:pos x="151" y="158"/>
              </a:cxn>
              <a:cxn ang="0">
                <a:pos x="144" y="158"/>
              </a:cxn>
              <a:cxn ang="0">
                <a:pos x="138" y="158"/>
              </a:cxn>
              <a:cxn ang="0">
                <a:pos x="131" y="158"/>
              </a:cxn>
              <a:cxn ang="0">
                <a:pos x="125" y="158"/>
              </a:cxn>
              <a:cxn ang="0">
                <a:pos x="119" y="158"/>
              </a:cxn>
              <a:cxn ang="0">
                <a:pos x="112" y="158"/>
              </a:cxn>
              <a:cxn ang="0">
                <a:pos x="106" y="158"/>
              </a:cxn>
              <a:cxn ang="0">
                <a:pos x="99" y="158"/>
              </a:cxn>
              <a:cxn ang="0">
                <a:pos x="93" y="158"/>
              </a:cxn>
              <a:cxn ang="0">
                <a:pos x="87" y="158"/>
              </a:cxn>
              <a:cxn ang="0">
                <a:pos x="80" y="158"/>
              </a:cxn>
              <a:cxn ang="0">
                <a:pos x="75" y="160"/>
              </a:cxn>
              <a:cxn ang="0">
                <a:pos x="63" y="165"/>
              </a:cxn>
              <a:cxn ang="0">
                <a:pos x="42" y="157"/>
              </a:cxn>
              <a:cxn ang="0">
                <a:pos x="35" y="157"/>
              </a:cxn>
              <a:cxn ang="0">
                <a:pos x="29" y="157"/>
              </a:cxn>
              <a:cxn ang="0">
                <a:pos x="23" y="157"/>
              </a:cxn>
              <a:cxn ang="0">
                <a:pos x="8" y="158"/>
              </a:cxn>
              <a:cxn ang="0">
                <a:pos x="2" y="158"/>
              </a:cxn>
              <a:cxn ang="0">
                <a:pos x="0" y="141"/>
              </a:cxn>
              <a:cxn ang="0">
                <a:pos x="0" y="128"/>
              </a:cxn>
              <a:cxn ang="0">
                <a:pos x="0" y="122"/>
              </a:cxn>
              <a:cxn ang="0">
                <a:pos x="0" y="115"/>
              </a:cxn>
              <a:cxn ang="0">
                <a:pos x="0" y="109"/>
              </a:cxn>
              <a:cxn ang="0">
                <a:pos x="0" y="102"/>
              </a:cxn>
              <a:cxn ang="0">
                <a:pos x="0" y="96"/>
              </a:cxn>
              <a:cxn ang="0">
                <a:pos x="0" y="90"/>
              </a:cxn>
              <a:cxn ang="0">
                <a:pos x="0" y="83"/>
              </a:cxn>
              <a:cxn ang="0">
                <a:pos x="0" y="75"/>
              </a:cxn>
              <a:cxn ang="0">
                <a:pos x="0" y="27"/>
              </a:cxn>
              <a:cxn ang="0">
                <a:pos x="0" y="8"/>
              </a:cxn>
              <a:cxn ang="0">
                <a:pos x="2" y="0"/>
              </a:cxn>
              <a:cxn ang="0">
                <a:pos x="16" y="0"/>
              </a:cxn>
              <a:cxn ang="0">
                <a:pos x="23" y="0"/>
              </a:cxn>
              <a:cxn ang="0">
                <a:pos x="37" y="0"/>
              </a:cxn>
              <a:cxn ang="0">
                <a:pos x="45" y="0"/>
              </a:cxn>
              <a:cxn ang="0">
                <a:pos x="51" y="0"/>
              </a:cxn>
              <a:cxn ang="0">
                <a:pos x="58" y="0"/>
              </a:cxn>
              <a:cxn ang="0">
                <a:pos x="64" y="0"/>
              </a:cxn>
              <a:cxn ang="0">
                <a:pos x="71" y="0"/>
              </a:cxn>
              <a:cxn ang="0">
                <a:pos x="77" y="0"/>
              </a:cxn>
              <a:cxn ang="0">
                <a:pos x="98" y="0"/>
              </a:cxn>
              <a:cxn ang="0">
                <a:pos x="131" y="0"/>
              </a:cxn>
              <a:cxn ang="0">
                <a:pos x="159" y="2"/>
              </a:cxn>
            </a:cxnLst>
            <a:rect l="0" t="0" r="r" b="b"/>
            <a:pathLst>
              <a:path w="159" h="165">
                <a:moveTo>
                  <a:pt x="159" y="2"/>
                </a:moveTo>
                <a:lnTo>
                  <a:pt x="159" y="27"/>
                </a:lnTo>
                <a:lnTo>
                  <a:pt x="159" y="40"/>
                </a:lnTo>
                <a:lnTo>
                  <a:pt x="157" y="53"/>
                </a:lnTo>
                <a:lnTo>
                  <a:pt x="157" y="66"/>
                </a:lnTo>
                <a:lnTo>
                  <a:pt x="157" y="78"/>
                </a:lnTo>
                <a:lnTo>
                  <a:pt x="157" y="91"/>
                </a:lnTo>
                <a:lnTo>
                  <a:pt x="159" y="107"/>
                </a:lnTo>
                <a:lnTo>
                  <a:pt x="159" y="118"/>
                </a:lnTo>
                <a:lnTo>
                  <a:pt x="159" y="131"/>
                </a:lnTo>
                <a:lnTo>
                  <a:pt x="159" y="144"/>
                </a:lnTo>
                <a:lnTo>
                  <a:pt x="159" y="149"/>
                </a:lnTo>
                <a:lnTo>
                  <a:pt x="159" y="150"/>
                </a:lnTo>
                <a:lnTo>
                  <a:pt x="159" y="155"/>
                </a:lnTo>
                <a:lnTo>
                  <a:pt x="159" y="158"/>
                </a:lnTo>
                <a:lnTo>
                  <a:pt x="157" y="158"/>
                </a:lnTo>
                <a:lnTo>
                  <a:pt x="155" y="158"/>
                </a:lnTo>
                <a:lnTo>
                  <a:pt x="154" y="158"/>
                </a:lnTo>
                <a:lnTo>
                  <a:pt x="152" y="158"/>
                </a:lnTo>
                <a:lnTo>
                  <a:pt x="151" y="158"/>
                </a:lnTo>
                <a:lnTo>
                  <a:pt x="149" y="158"/>
                </a:lnTo>
                <a:lnTo>
                  <a:pt x="147" y="158"/>
                </a:lnTo>
                <a:lnTo>
                  <a:pt x="146" y="158"/>
                </a:lnTo>
                <a:lnTo>
                  <a:pt x="144" y="158"/>
                </a:lnTo>
                <a:lnTo>
                  <a:pt x="143" y="158"/>
                </a:lnTo>
                <a:lnTo>
                  <a:pt x="141" y="158"/>
                </a:lnTo>
                <a:lnTo>
                  <a:pt x="139" y="158"/>
                </a:lnTo>
                <a:lnTo>
                  <a:pt x="138" y="158"/>
                </a:lnTo>
                <a:lnTo>
                  <a:pt x="136" y="158"/>
                </a:lnTo>
                <a:lnTo>
                  <a:pt x="135" y="158"/>
                </a:lnTo>
                <a:lnTo>
                  <a:pt x="133" y="158"/>
                </a:lnTo>
                <a:lnTo>
                  <a:pt x="131" y="158"/>
                </a:lnTo>
                <a:lnTo>
                  <a:pt x="130" y="158"/>
                </a:lnTo>
                <a:lnTo>
                  <a:pt x="128" y="158"/>
                </a:lnTo>
                <a:lnTo>
                  <a:pt x="127" y="158"/>
                </a:lnTo>
                <a:lnTo>
                  <a:pt x="125" y="158"/>
                </a:lnTo>
                <a:lnTo>
                  <a:pt x="123" y="158"/>
                </a:lnTo>
                <a:lnTo>
                  <a:pt x="122" y="158"/>
                </a:lnTo>
                <a:lnTo>
                  <a:pt x="120" y="158"/>
                </a:lnTo>
                <a:lnTo>
                  <a:pt x="119" y="158"/>
                </a:lnTo>
                <a:lnTo>
                  <a:pt x="117" y="158"/>
                </a:lnTo>
                <a:lnTo>
                  <a:pt x="115" y="158"/>
                </a:lnTo>
                <a:lnTo>
                  <a:pt x="114" y="158"/>
                </a:lnTo>
                <a:lnTo>
                  <a:pt x="112" y="158"/>
                </a:lnTo>
                <a:lnTo>
                  <a:pt x="111" y="158"/>
                </a:lnTo>
                <a:lnTo>
                  <a:pt x="109" y="158"/>
                </a:lnTo>
                <a:lnTo>
                  <a:pt x="107" y="158"/>
                </a:lnTo>
                <a:lnTo>
                  <a:pt x="106" y="158"/>
                </a:lnTo>
                <a:lnTo>
                  <a:pt x="104" y="158"/>
                </a:lnTo>
                <a:lnTo>
                  <a:pt x="103" y="158"/>
                </a:lnTo>
                <a:lnTo>
                  <a:pt x="101" y="158"/>
                </a:lnTo>
                <a:lnTo>
                  <a:pt x="99" y="158"/>
                </a:lnTo>
                <a:lnTo>
                  <a:pt x="98" y="158"/>
                </a:lnTo>
                <a:lnTo>
                  <a:pt x="96" y="158"/>
                </a:lnTo>
                <a:lnTo>
                  <a:pt x="95" y="158"/>
                </a:lnTo>
                <a:lnTo>
                  <a:pt x="93" y="158"/>
                </a:lnTo>
                <a:lnTo>
                  <a:pt x="91" y="158"/>
                </a:lnTo>
                <a:lnTo>
                  <a:pt x="90" y="158"/>
                </a:lnTo>
                <a:lnTo>
                  <a:pt x="88" y="158"/>
                </a:lnTo>
                <a:lnTo>
                  <a:pt x="87" y="158"/>
                </a:lnTo>
                <a:lnTo>
                  <a:pt x="85" y="158"/>
                </a:lnTo>
                <a:lnTo>
                  <a:pt x="83" y="158"/>
                </a:lnTo>
                <a:lnTo>
                  <a:pt x="82" y="158"/>
                </a:lnTo>
                <a:lnTo>
                  <a:pt x="80" y="158"/>
                </a:lnTo>
                <a:lnTo>
                  <a:pt x="79" y="158"/>
                </a:lnTo>
                <a:lnTo>
                  <a:pt x="77" y="158"/>
                </a:lnTo>
                <a:lnTo>
                  <a:pt x="75" y="158"/>
                </a:lnTo>
                <a:lnTo>
                  <a:pt x="75" y="160"/>
                </a:lnTo>
                <a:lnTo>
                  <a:pt x="75" y="162"/>
                </a:lnTo>
                <a:lnTo>
                  <a:pt x="75" y="163"/>
                </a:lnTo>
                <a:lnTo>
                  <a:pt x="75" y="165"/>
                </a:lnTo>
                <a:lnTo>
                  <a:pt x="63" y="165"/>
                </a:lnTo>
                <a:lnTo>
                  <a:pt x="50" y="165"/>
                </a:lnTo>
                <a:lnTo>
                  <a:pt x="43" y="165"/>
                </a:lnTo>
                <a:lnTo>
                  <a:pt x="43" y="157"/>
                </a:lnTo>
                <a:lnTo>
                  <a:pt x="42" y="157"/>
                </a:lnTo>
                <a:lnTo>
                  <a:pt x="40" y="157"/>
                </a:lnTo>
                <a:lnTo>
                  <a:pt x="39" y="157"/>
                </a:lnTo>
                <a:lnTo>
                  <a:pt x="37" y="157"/>
                </a:lnTo>
                <a:lnTo>
                  <a:pt x="35" y="157"/>
                </a:lnTo>
                <a:lnTo>
                  <a:pt x="34" y="157"/>
                </a:lnTo>
                <a:lnTo>
                  <a:pt x="32" y="157"/>
                </a:lnTo>
                <a:lnTo>
                  <a:pt x="31" y="157"/>
                </a:lnTo>
                <a:lnTo>
                  <a:pt x="29" y="157"/>
                </a:lnTo>
                <a:lnTo>
                  <a:pt x="27" y="157"/>
                </a:lnTo>
                <a:lnTo>
                  <a:pt x="26" y="157"/>
                </a:lnTo>
                <a:lnTo>
                  <a:pt x="24" y="157"/>
                </a:lnTo>
                <a:lnTo>
                  <a:pt x="23" y="157"/>
                </a:lnTo>
                <a:lnTo>
                  <a:pt x="15" y="158"/>
                </a:lnTo>
                <a:lnTo>
                  <a:pt x="11" y="158"/>
                </a:lnTo>
                <a:lnTo>
                  <a:pt x="10" y="158"/>
                </a:lnTo>
                <a:lnTo>
                  <a:pt x="8" y="158"/>
                </a:lnTo>
                <a:lnTo>
                  <a:pt x="7" y="158"/>
                </a:lnTo>
                <a:lnTo>
                  <a:pt x="5" y="158"/>
                </a:lnTo>
                <a:lnTo>
                  <a:pt x="3" y="158"/>
                </a:lnTo>
                <a:lnTo>
                  <a:pt x="2" y="158"/>
                </a:lnTo>
                <a:lnTo>
                  <a:pt x="0" y="158"/>
                </a:lnTo>
                <a:lnTo>
                  <a:pt x="0" y="157"/>
                </a:lnTo>
                <a:lnTo>
                  <a:pt x="0" y="149"/>
                </a:lnTo>
                <a:lnTo>
                  <a:pt x="0" y="141"/>
                </a:lnTo>
                <a:lnTo>
                  <a:pt x="0" y="139"/>
                </a:lnTo>
                <a:lnTo>
                  <a:pt x="0" y="131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5"/>
                </a:lnTo>
                <a:lnTo>
                  <a:pt x="0" y="66"/>
                </a:lnTo>
                <a:lnTo>
                  <a:pt x="0" y="37"/>
                </a:lnTo>
                <a:lnTo>
                  <a:pt x="0" y="35"/>
                </a:lnTo>
                <a:lnTo>
                  <a:pt x="0" y="27"/>
                </a:lnTo>
                <a:lnTo>
                  <a:pt x="0" y="19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2" y="8"/>
                </a:lnTo>
                <a:lnTo>
                  <a:pt x="2" y="5"/>
                </a:lnTo>
                <a:lnTo>
                  <a:pt x="2" y="3"/>
                </a:lnTo>
                <a:lnTo>
                  <a:pt x="2" y="0"/>
                </a:lnTo>
                <a:lnTo>
                  <a:pt x="5" y="0"/>
                </a:lnTo>
                <a:lnTo>
                  <a:pt x="7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7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5" y="0"/>
                </a:lnTo>
                <a:lnTo>
                  <a:pt x="98" y="0"/>
                </a:lnTo>
                <a:lnTo>
                  <a:pt x="99" y="0"/>
                </a:lnTo>
                <a:lnTo>
                  <a:pt x="106" y="0"/>
                </a:lnTo>
                <a:lnTo>
                  <a:pt x="119" y="0"/>
                </a:lnTo>
                <a:lnTo>
                  <a:pt x="131" y="0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59" y="2"/>
                </a:lnTo>
                <a:close/>
              </a:path>
            </a:pathLst>
          </a:custGeom>
          <a:solidFill>
            <a:srgbClr val="E0805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Freeform 96"/>
          <p:cNvSpPr>
            <a:spLocks/>
          </p:cNvSpPr>
          <p:nvPr/>
        </p:nvSpPr>
        <p:spPr bwMode="auto">
          <a:xfrm>
            <a:off x="5465763" y="4127501"/>
            <a:ext cx="315913" cy="625475"/>
          </a:xfrm>
          <a:custGeom>
            <a:avLst/>
            <a:gdLst/>
            <a:ahLst/>
            <a:cxnLst>
              <a:cxn ang="0">
                <a:pos x="199" y="6"/>
              </a:cxn>
              <a:cxn ang="0">
                <a:pos x="199" y="13"/>
              </a:cxn>
              <a:cxn ang="0">
                <a:pos x="199" y="19"/>
              </a:cxn>
              <a:cxn ang="0">
                <a:pos x="199" y="26"/>
              </a:cxn>
              <a:cxn ang="0">
                <a:pos x="199" y="32"/>
              </a:cxn>
              <a:cxn ang="0">
                <a:pos x="199" y="38"/>
              </a:cxn>
              <a:cxn ang="0">
                <a:pos x="199" y="45"/>
              </a:cxn>
              <a:cxn ang="0">
                <a:pos x="199" y="51"/>
              </a:cxn>
              <a:cxn ang="0">
                <a:pos x="199" y="82"/>
              </a:cxn>
              <a:cxn ang="0">
                <a:pos x="199" y="88"/>
              </a:cxn>
              <a:cxn ang="0">
                <a:pos x="199" y="94"/>
              </a:cxn>
              <a:cxn ang="0">
                <a:pos x="199" y="101"/>
              </a:cxn>
              <a:cxn ang="0">
                <a:pos x="199" y="107"/>
              </a:cxn>
              <a:cxn ang="0">
                <a:pos x="199" y="114"/>
              </a:cxn>
              <a:cxn ang="0">
                <a:pos x="199" y="120"/>
              </a:cxn>
              <a:cxn ang="0">
                <a:pos x="199" y="126"/>
              </a:cxn>
              <a:cxn ang="0">
                <a:pos x="199" y="144"/>
              </a:cxn>
              <a:cxn ang="0">
                <a:pos x="199" y="163"/>
              </a:cxn>
              <a:cxn ang="0">
                <a:pos x="199" y="170"/>
              </a:cxn>
              <a:cxn ang="0">
                <a:pos x="199" y="176"/>
              </a:cxn>
              <a:cxn ang="0">
                <a:pos x="199" y="182"/>
              </a:cxn>
              <a:cxn ang="0">
                <a:pos x="199" y="189"/>
              </a:cxn>
              <a:cxn ang="0">
                <a:pos x="199" y="195"/>
              </a:cxn>
              <a:cxn ang="0">
                <a:pos x="199" y="202"/>
              </a:cxn>
              <a:cxn ang="0">
                <a:pos x="199" y="208"/>
              </a:cxn>
              <a:cxn ang="0">
                <a:pos x="199" y="214"/>
              </a:cxn>
              <a:cxn ang="0">
                <a:pos x="199" y="221"/>
              </a:cxn>
              <a:cxn ang="0">
                <a:pos x="199" y="234"/>
              </a:cxn>
              <a:cxn ang="0">
                <a:pos x="197" y="275"/>
              </a:cxn>
              <a:cxn ang="0">
                <a:pos x="197" y="301"/>
              </a:cxn>
              <a:cxn ang="0">
                <a:pos x="197" y="310"/>
              </a:cxn>
              <a:cxn ang="0">
                <a:pos x="197" y="330"/>
              </a:cxn>
              <a:cxn ang="0">
                <a:pos x="197" y="358"/>
              </a:cxn>
              <a:cxn ang="0">
                <a:pos x="197" y="365"/>
              </a:cxn>
              <a:cxn ang="0">
                <a:pos x="197" y="371"/>
              </a:cxn>
              <a:cxn ang="0">
                <a:pos x="197" y="378"/>
              </a:cxn>
              <a:cxn ang="0">
                <a:pos x="197" y="384"/>
              </a:cxn>
              <a:cxn ang="0">
                <a:pos x="197" y="390"/>
              </a:cxn>
              <a:cxn ang="0">
                <a:pos x="179" y="394"/>
              </a:cxn>
              <a:cxn ang="0">
                <a:pos x="159" y="394"/>
              </a:cxn>
              <a:cxn ang="0">
                <a:pos x="138" y="394"/>
              </a:cxn>
              <a:cxn ang="0">
                <a:pos x="106" y="394"/>
              </a:cxn>
              <a:cxn ang="0">
                <a:pos x="55" y="394"/>
              </a:cxn>
              <a:cxn ang="0">
                <a:pos x="19" y="394"/>
              </a:cxn>
              <a:cxn ang="0">
                <a:pos x="10" y="394"/>
              </a:cxn>
              <a:cxn ang="0">
                <a:pos x="2" y="381"/>
              </a:cxn>
              <a:cxn ang="0">
                <a:pos x="2" y="352"/>
              </a:cxn>
              <a:cxn ang="0">
                <a:pos x="2" y="334"/>
              </a:cxn>
              <a:cxn ang="0">
                <a:pos x="2" y="304"/>
              </a:cxn>
              <a:cxn ang="0">
                <a:pos x="2" y="283"/>
              </a:cxn>
              <a:cxn ang="0">
                <a:pos x="2" y="262"/>
              </a:cxn>
              <a:cxn ang="0">
                <a:pos x="2" y="237"/>
              </a:cxn>
              <a:cxn ang="0">
                <a:pos x="2" y="197"/>
              </a:cxn>
              <a:cxn ang="0">
                <a:pos x="2" y="112"/>
              </a:cxn>
              <a:cxn ang="0">
                <a:pos x="2" y="54"/>
              </a:cxn>
              <a:cxn ang="0">
                <a:pos x="0" y="10"/>
              </a:cxn>
              <a:cxn ang="0">
                <a:pos x="0" y="0"/>
              </a:cxn>
              <a:cxn ang="0">
                <a:pos x="53" y="0"/>
              </a:cxn>
              <a:cxn ang="0">
                <a:pos x="80" y="0"/>
              </a:cxn>
              <a:cxn ang="0">
                <a:pos x="125" y="2"/>
              </a:cxn>
              <a:cxn ang="0">
                <a:pos x="167" y="2"/>
              </a:cxn>
              <a:cxn ang="0">
                <a:pos x="199" y="2"/>
              </a:cxn>
            </a:cxnLst>
            <a:rect l="0" t="0" r="r" b="b"/>
            <a:pathLst>
              <a:path w="199" h="394">
                <a:moveTo>
                  <a:pt x="199" y="2"/>
                </a:moveTo>
                <a:lnTo>
                  <a:pt x="199" y="3"/>
                </a:lnTo>
                <a:lnTo>
                  <a:pt x="199" y="5"/>
                </a:lnTo>
                <a:lnTo>
                  <a:pt x="199" y="6"/>
                </a:lnTo>
                <a:lnTo>
                  <a:pt x="199" y="8"/>
                </a:lnTo>
                <a:lnTo>
                  <a:pt x="199" y="10"/>
                </a:lnTo>
                <a:lnTo>
                  <a:pt x="199" y="11"/>
                </a:lnTo>
                <a:lnTo>
                  <a:pt x="199" y="13"/>
                </a:lnTo>
                <a:lnTo>
                  <a:pt x="199" y="14"/>
                </a:lnTo>
                <a:lnTo>
                  <a:pt x="199" y="16"/>
                </a:lnTo>
                <a:lnTo>
                  <a:pt x="199" y="18"/>
                </a:lnTo>
                <a:lnTo>
                  <a:pt x="199" y="19"/>
                </a:lnTo>
                <a:lnTo>
                  <a:pt x="199" y="21"/>
                </a:lnTo>
                <a:lnTo>
                  <a:pt x="199" y="22"/>
                </a:lnTo>
                <a:lnTo>
                  <a:pt x="199" y="24"/>
                </a:lnTo>
                <a:lnTo>
                  <a:pt x="199" y="26"/>
                </a:lnTo>
                <a:lnTo>
                  <a:pt x="199" y="27"/>
                </a:lnTo>
                <a:lnTo>
                  <a:pt x="199" y="29"/>
                </a:lnTo>
                <a:lnTo>
                  <a:pt x="199" y="30"/>
                </a:lnTo>
                <a:lnTo>
                  <a:pt x="199" y="32"/>
                </a:lnTo>
                <a:lnTo>
                  <a:pt x="199" y="34"/>
                </a:lnTo>
                <a:lnTo>
                  <a:pt x="199" y="35"/>
                </a:lnTo>
                <a:lnTo>
                  <a:pt x="199" y="37"/>
                </a:lnTo>
                <a:lnTo>
                  <a:pt x="199" y="38"/>
                </a:lnTo>
                <a:lnTo>
                  <a:pt x="199" y="40"/>
                </a:lnTo>
                <a:lnTo>
                  <a:pt x="199" y="42"/>
                </a:lnTo>
                <a:lnTo>
                  <a:pt x="199" y="43"/>
                </a:lnTo>
                <a:lnTo>
                  <a:pt x="199" y="45"/>
                </a:lnTo>
                <a:lnTo>
                  <a:pt x="199" y="46"/>
                </a:lnTo>
                <a:lnTo>
                  <a:pt x="199" y="48"/>
                </a:lnTo>
                <a:lnTo>
                  <a:pt x="199" y="50"/>
                </a:lnTo>
                <a:lnTo>
                  <a:pt x="199" y="51"/>
                </a:lnTo>
                <a:lnTo>
                  <a:pt x="199" y="53"/>
                </a:lnTo>
                <a:lnTo>
                  <a:pt x="199" y="67"/>
                </a:lnTo>
                <a:lnTo>
                  <a:pt x="199" y="80"/>
                </a:lnTo>
                <a:lnTo>
                  <a:pt x="199" y="82"/>
                </a:lnTo>
                <a:lnTo>
                  <a:pt x="199" y="83"/>
                </a:lnTo>
                <a:lnTo>
                  <a:pt x="199" y="85"/>
                </a:lnTo>
                <a:lnTo>
                  <a:pt x="199" y="86"/>
                </a:lnTo>
                <a:lnTo>
                  <a:pt x="199" y="88"/>
                </a:lnTo>
                <a:lnTo>
                  <a:pt x="199" y="90"/>
                </a:lnTo>
                <a:lnTo>
                  <a:pt x="199" y="91"/>
                </a:lnTo>
                <a:lnTo>
                  <a:pt x="199" y="93"/>
                </a:lnTo>
                <a:lnTo>
                  <a:pt x="199" y="94"/>
                </a:lnTo>
                <a:lnTo>
                  <a:pt x="199" y="96"/>
                </a:lnTo>
                <a:lnTo>
                  <a:pt x="199" y="98"/>
                </a:lnTo>
                <a:lnTo>
                  <a:pt x="199" y="99"/>
                </a:lnTo>
                <a:lnTo>
                  <a:pt x="199" y="101"/>
                </a:lnTo>
                <a:lnTo>
                  <a:pt x="199" y="102"/>
                </a:lnTo>
                <a:lnTo>
                  <a:pt x="199" y="104"/>
                </a:lnTo>
                <a:lnTo>
                  <a:pt x="199" y="106"/>
                </a:lnTo>
                <a:lnTo>
                  <a:pt x="199" y="107"/>
                </a:lnTo>
                <a:lnTo>
                  <a:pt x="199" y="109"/>
                </a:lnTo>
                <a:lnTo>
                  <a:pt x="199" y="110"/>
                </a:lnTo>
                <a:lnTo>
                  <a:pt x="199" y="112"/>
                </a:lnTo>
                <a:lnTo>
                  <a:pt x="199" y="114"/>
                </a:lnTo>
                <a:lnTo>
                  <a:pt x="199" y="115"/>
                </a:lnTo>
                <a:lnTo>
                  <a:pt x="199" y="117"/>
                </a:lnTo>
                <a:lnTo>
                  <a:pt x="199" y="118"/>
                </a:lnTo>
                <a:lnTo>
                  <a:pt x="199" y="120"/>
                </a:lnTo>
                <a:lnTo>
                  <a:pt x="199" y="122"/>
                </a:lnTo>
                <a:lnTo>
                  <a:pt x="199" y="123"/>
                </a:lnTo>
                <a:lnTo>
                  <a:pt x="199" y="125"/>
                </a:lnTo>
                <a:lnTo>
                  <a:pt x="199" y="126"/>
                </a:lnTo>
                <a:lnTo>
                  <a:pt x="199" y="128"/>
                </a:lnTo>
                <a:lnTo>
                  <a:pt x="199" y="130"/>
                </a:lnTo>
                <a:lnTo>
                  <a:pt x="199" y="131"/>
                </a:lnTo>
                <a:lnTo>
                  <a:pt x="199" y="144"/>
                </a:lnTo>
                <a:lnTo>
                  <a:pt x="199" y="158"/>
                </a:lnTo>
                <a:lnTo>
                  <a:pt x="199" y="160"/>
                </a:lnTo>
                <a:lnTo>
                  <a:pt x="199" y="162"/>
                </a:lnTo>
                <a:lnTo>
                  <a:pt x="199" y="163"/>
                </a:lnTo>
                <a:lnTo>
                  <a:pt x="199" y="165"/>
                </a:lnTo>
                <a:lnTo>
                  <a:pt x="199" y="166"/>
                </a:lnTo>
                <a:lnTo>
                  <a:pt x="199" y="168"/>
                </a:lnTo>
                <a:lnTo>
                  <a:pt x="199" y="170"/>
                </a:lnTo>
                <a:lnTo>
                  <a:pt x="199" y="171"/>
                </a:lnTo>
                <a:lnTo>
                  <a:pt x="199" y="173"/>
                </a:lnTo>
                <a:lnTo>
                  <a:pt x="199" y="174"/>
                </a:lnTo>
                <a:lnTo>
                  <a:pt x="199" y="176"/>
                </a:lnTo>
                <a:lnTo>
                  <a:pt x="199" y="178"/>
                </a:lnTo>
                <a:lnTo>
                  <a:pt x="199" y="179"/>
                </a:lnTo>
                <a:lnTo>
                  <a:pt x="199" y="181"/>
                </a:lnTo>
                <a:lnTo>
                  <a:pt x="199" y="182"/>
                </a:lnTo>
                <a:lnTo>
                  <a:pt x="199" y="184"/>
                </a:lnTo>
                <a:lnTo>
                  <a:pt x="199" y="186"/>
                </a:lnTo>
                <a:lnTo>
                  <a:pt x="199" y="187"/>
                </a:lnTo>
                <a:lnTo>
                  <a:pt x="199" y="189"/>
                </a:lnTo>
                <a:lnTo>
                  <a:pt x="199" y="190"/>
                </a:lnTo>
                <a:lnTo>
                  <a:pt x="199" y="192"/>
                </a:lnTo>
                <a:lnTo>
                  <a:pt x="199" y="194"/>
                </a:lnTo>
                <a:lnTo>
                  <a:pt x="199" y="195"/>
                </a:lnTo>
                <a:lnTo>
                  <a:pt x="199" y="197"/>
                </a:lnTo>
                <a:lnTo>
                  <a:pt x="199" y="198"/>
                </a:lnTo>
                <a:lnTo>
                  <a:pt x="199" y="200"/>
                </a:lnTo>
                <a:lnTo>
                  <a:pt x="199" y="202"/>
                </a:lnTo>
                <a:lnTo>
                  <a:pt x="199" y="203"/>
                </a:lnTo>
                <a:lnTo>
                  <a:pt x="199" y="205"/>
                </a:lnTo>
                <a:lnTo>
                  <a:pt x="199" y="206"/>
                </a:lnTo>
                <a:lnTo>
                  <a:pt x="199" y="208"/>
                </a:lnTo>
                <a:lnTo>
                  <a:pt x="199" y="210"/>
                </a:lnTo>
                <a:lnTo>
                  <a:pt x="199" y="211"/>
                </a:lnTo>
                <a:lnTo>
                  <a:pt x="199" y="213"/>
                </a:lnTo>
                <a:lnTo>
                  <a:pt x="199" y="214"/>
                </a:lnTo>
                <a:lnTo>
                  <a:pt x="199" y="216"/>
                </a:lnTo>
                <a:lnTo>
                  <a:pt x="199" y="218"/>
                </a:lnTo>
                <a:lnTo>
                  <a:pt x="199" y="219"/>
                </a:lnTo>
                <a:lnTo>
                  <a:pt x="199" y="221"/>
                </a:lnTo>
                <a:lnTo>
                  <a:pt x="199" y="222"/>
                </a:lnTo>
                <a:lnTo>
                  <a:pt x="199" y="224"/>
                </a:lnTo>
                <a:lnTo>
                  <a:pt x="199" y="229"/>
                </a:lnTo>
                <a:lnTo>
                  <a:pt x="199" y="234"/>
                </a:lnTo>
                <a:lnTo>
                  <a:pt x="199" y="237"/>
                </a:lnTo>
                <a:lnTo>
                  <a:pt x="197" y="237"/>
                </a:lnTo>
                <a:lnTo>
                  <a:pt x="197" y="270"/>
                </a:lnTo>
                <a:lnTo>
                  <a:pt x="197" y="275"/>
                </a:lnTo>
                <a:lnTo>
                  <a:pt x="197" y="277"/>
                </a:lnTo>
                <a:lnTo>
                  <a:pt x="197" y="282"/>
                </a:lnTo>
                <a:lnTo>
                  <a:pt x="197" y="298"/>
                </a:lnTo>
                <a:lnTo>
                  <a:pt x="197" y="301"/>
                </a:lnTo>
                <a:lnTo>
                  <a:pt x="197" y="302"/>
                </a:lnTo>
                <a:lnTo>
                  <a:pt x="197" y="307"/>
                </a:lnTo>
                <a:lnTo>
                  <a:pt x="197" y="309"/>
                </a:lnTo>
                <a:lnTo>
                  <a:pt x="197" y="310"/>
                </a:lnTo>
                <a:lnTo>
                  <a:pt x="197" y="312"/>
                </a:lnTo>
                <a:lnTo>
                  <a:pt x="197" y="315"/>
                </a:lnTo>
                <a:lnTo>
                  <a:pt x="197" y="328"/>
                </a:lnTo>
                <a:lnTo>
                  <a:pt x="197" y="330"/>
                </a:lnTo>
                <a:lnTo>
                  <a:pt x="197" y="342"/>
                </a:lnTo>
                <a:lnTo>
                  <a:pt x="197" y="355"/>
                </a:lnTo>
                <a:lnTo>
                  <a:pt x="197" y="357"/>
                </a:lnTo>
                <a:lnTo>
                  <a:pt x="197" y="358"/>
                </a:lnTo>
                <a:lnTo>
                  <a:pt x="197" y="360"/>
                </a:lnTo>
                <a:lnTo>
                  <a:pt x="197" y="362"/>
                </a:lnTo>
                <a:lnTo>
                  <a:pt x="197" y="363"/>
                </a:lnTo>
                <a:lnTo>
                  <a:pt x="197" y="365"/>
                </a:lnTo>
                <a:lnTo>
                  <a:pt x="197" y="366"/>
                </a:lnTo>
                <a:lnTo>
                  <a:pt x="197" y="368"/>
                </a:lnTo>
                <a:lnTo>
                  <a:pt x="197" y="370"/>
                </a:lnTo>
                <a:lnTo>
                  <a:pt x="197" y="371"/>
                </a:lnTo>
                <a:lnTo>
                  <a:pt x="197" y="373"/>
                </a:lnTo>
                <a:lnTo>
                  <a:pt x="197" y="374"/>
                </a:lnTo>
                <a:lnTo>
                  <a:pt x="197" y="376"/>
                </a:lnTo>
                <a:lnTo>
                  <a:pt x="197" y="378"/>
                </a:lnTo>
                <a:lnTo>
                  <a:pt x="197" y="379"/>
                </a:lnTo>
                <a:lnTo>
                  <a:pt x="197" y="381"/>
                </a:lnTo>
                <a:lnTo>
                  <a:pt x="197" y="382"/>
                </a:lnTo>
                <a:lnTo>
                  <a:pt x="197" y="384"/>
                </a:lnTo>
                <a:lnTo>
                  <a:pt x="197" y="386"/>
                </a:lnTo>
                <a:lnTo>
                  <a:pt x="197" y="387"/>
                </a:lnTo>
                <a:lnTo>
                  <a:pt x="197" y="389"/>
                </a:lnTo>
                <a:lnTo>
                  <a:pt x="197" y="390"/>
                </a:lnTo>
                <a:lnTo>
                  <a:pt x="197" y="394"/>
                </a:lnTo>
                <a:lnTo>
                  <a:pt x="186" y="394"/>
                </a:lnTo>
                <a:lnTo>
                  <a:pt x="184" y="394"/>
                </a:lnTo>
                <a:lnTo>
                  <a:pt x="179" y="394"/>
                </a:lnTo>
                <a:lnTo>
                  <a:pt x="171" y="394"/>
                </a:lnTo>
                <a:lnTo>
                  <a:pt x="165" y="394"/>
                </a:lnTo>
                <a:lnTo>
                  <a:pt x="160" y="394"/>
                </a:lnTo>
                <a:lnTo>
                  <a:pt x="159" y="394"/>
                </a:lnTo>
                <a:lnTo>
                  <a:pt x="157" y="394"/>
                </a:lnTo>
                <a:lnTo>
                  <a:pt x="146" y="394"/>
                </a:lnTo>
                <a:lnTo>
                  <a:pt x="143" y="394"/>
                </a:lnTo>
                <a:lnTo>
                  <a:pt x="138" y="394"/>
                </a:lnTo>
                <a:lnTo>
                  <a:pt x="135" y="394"/>
                </a:lnTo>
                <a:lnTo>
                  <a:pt x="133" y="394"/>
                </a:lnTo>
                <a:lnTo>
                  <a:pt x="120" y="394"/>
                </a:lnTo>
                <a:lnTo>
                  <a:pt x="106" y="394"/>
                </a:lnTo>
                <a:lnTo>
                  <a:pt x="93" y="394"/>
                </a:lnTo>
                <a:lnTo>
                  <a:pt x="80" y="394"/>
                </a:lnTo>
                <a:lnTo>
                  <a:pt x="67" y="394"/>
                </a:lnTo>
                <a:lnTo>
                  <a:pt x="55" y="394"/>
                </a:lnTo>
                <a:lnTo>
                  <a:pt x="50" y="394"/>
                </a:lnTo>
                <a:lnTo>
                  <a:pt x="42" y="394"/>
                </a:lnTo>
                <a:lnTo>
                  <a:pt x="27" y="394"/>
                </a:lnTo>
                <a:lnTo>
                  <a:pt x="19" y="394"/>
                </a:lnTo>
                <a:lnTo>
                  <a:pt x="15" y="394"/>
                </a:lnTo>
                <a:lnTo>
                  <a:pt x="13" y="394"/>
                </a:lnTo>
                <a:lnTo>
                  <a:pt x="11" y="394"/>
                </a:lnTo>
                <a:lnTo>
                  <a:pt x="10" y="394"/>
                </a:lnTo>
                <a:lnTo>
                  <a:pt x="8" y="394"/>
                </a:lnTo>
                <a:lnTo>
                  <a:pt x="2" y="394"/>
                </a:lnTo>
                <a:lnTo>
                  <a:pt x="2" y="384"/>
                </a:lnTo>
                <a:lnTo>
                  <a:pt x="2" y="381"/>
                </a:lnTo>
                <a:lnTo>
                  <a:pt x="2" y="357"/>
                </a:lnTo>
                <a:lnTo>
                  <a:pt x="2" y="355"/>
                </a:lnTo>
                <a:lnTo>
                  <a:pt x="2" y="354"/>
                </a:lnTo>
                <a:lnTo>
                  <a:pt x="2" y="352"/>
                </a:lnTo>
                <a:lnTo>
                  <a:pt x="2" y="349"/>
                </a:lnTo>
                <a:lnTo>
                  <a:pt x="2" y="342"/>
                </a:lnTo>
                <a:lnTo>
                  <a:pt x="2" y="341"/>
                </a:lnTo>
                <a:lnTo>
                  <a:pt x="2" y="334"/>
                </a:lnTo>
                <a:lnTo>
                  <a:pt x="2" y="333"/>
                </a:lnTo>
                <a:lnTo>
                  <a:pt x="2" y="328"/>
                </a:lnTo>
                <a:lnTo>
                  <a:pt x="2" y="315"/>
                </a:lnTo>
                <a:lnTo>
                  <a:pt x="2" y="304"/>
                </a:lnTo>
                <a:lnTo>
                  <a:pt x="2" y="302"/>
                </a:lnTo>
                <a:lnTo>
                  <a:pt x="2" y="290"/>
                </a:lnTo>
                <a:lnTo>
                  <a:pt x="2" y="285"/>
                </a:lnTo>
                <a:lnTo>
                  <a:pt x="2" y="283"/>
                </a:lnTo>
                <a:lnTo>
                  <a:pt x="2" y="277"/>
                </a:lnTo>
                <a:lnTo>
                  <a:pt x="2" y="274"/>
                </a:lnTo>
                <a:lnTo>
                  <a:pt x="2" y="264"/>
                </a:lnTo>
                <a:lnTo>
                  <a:pt x="2" y="262"/>
                </a:lnTo>
                <a:lnTo>
                  <a:pt x="2" y="258"/>
                </a:lnTo>
                <a:lnTo>
                  <a:pt x="2" y="256"/>
                </a:lnTo>
                <a:lnTo>
                  <a:pt x="2" y="250"/>
                </a:lnTo>
                <a:lnTo>
                  <a:pt x="2" y="237"/>
                </a:lnTo>
                <a:lnTo>
                  <a:pt x="2" y="229"/>
                </a:lnTo>
                <a:lnTo>
                  <a:pt x="2" y="224"/>
                </a:lnTo>
                <a:lnTo>
                  <a:pt x="2" y="211"/>
                </a:lnTo>
                <a:lnTo>
                  <a:pt x="2" y="197"/>
                </a:lnTo>
                <a:lnTo>
                  <a:pt x="2" y="187"/>
                </a:lnTo>
                <a:lnTo>
                  <a:pt x="2" y="158"/>
                </a:lnTo>
                <a:lnTo>
                  <a:pt x="2" y="118"/>
                </a:lnTo>
                <a:lnTo>
                  <a:pt x="2" y="112"/>
                </a:lnTo>
                <a:lnTo>
                  <a:pt x="2" y="80"/>
                </a:lnTo>
                <a:lnTo>
                  <a:pt x="2" y="66"/>
                </a:lnTo>
                <a:lnTo>
                  <a:pt x="2" y="58"/>
                </a:lnTo>
                <a:lnTo>
                  <a:pt x="2" y="54"/>
                </a:lnTo>
                <a:lnTo>
                  <a:pt x="2" y="53"/>
                </a:lnTo>
                <a:lnTo>
                  <a:pt x="2" y="40"/>
                </a:lnTo>
                <a:lnTo>
                  <a:pt x="0" y="40"/>
                </a:lnTo>
                <a:lnTo>
                  <a:pt x="0" y="10"/>
                </a:lnTo>
                <a:lnTo>
                  <a:pt x="0" y="6"/>
                </a:lnTo>
                <a:lnTo>
                  <a:pt x="0" y="5"/>
                </a:lnTo>
                <a:lnTo>
                  <a:pt x="0" y="2"/>
                </a:lnTo>
                <a:lnTo>
                  <a:pt x="0" y="0"/>
                </a:lnTo>
                <a:lnTo>
                  <a:pt x="15" y="0"/>
                </a:lnTo>
                <a:lnTo>
                  <a:pt x="31" y="0"/>
                </a:lnTo>
                <a:lnTo>
                  <a:pt x="40" y="0"/>
                </a:lnTo>
                <a:lnTo>
                  <a:pt x="5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80" y="0"/>
                </a:lnTo>
                <a:lnTo>
                  <a:pt x="106" y="0"/>
                </a:lnTo>
                <a:lnTo>
                  <a:pt x="114" y="2"/>
                </a:lnTo>
                <a:lnTo>
                  <a:pt x="120" y="2"/>
                </a:lnTo>
                <a:lnTo>
                  <a:pt x="125" y="2"/>
                </a:lnTo>
                <a:lnTo>
                  <a:pt x="133" y="2"/>
                </a:lnTo>
                <a:lnTo>
                  <a:pt x="146" y="2"/>
                </a:lnTo>
                <a:lnTo>
                  <a:pt x="159" y="2"/>
                </a:lnTo>
                <a:lnTo>
                  <a:pt x="167" y="2"/>
                </a:lnTo>
                <a:lnTo>
                  <a:pt x="171" y="2"/>
                </a:lnTo>
                <a:lnTo>
                  <a:pt x="178" y="2"/>
                </a:lnTo>
                <a:lnTo>
                  <a:pt x="184" y="2"/>
                </a:lnTo>
                <a:lnTo>
                  <a:pt x="199" y="2"/>
                </a:lnTo>
                <a:close/>
              </a:path>
            </a:pathLst>
          </a:custGeom>
          <a:solidFill>
            <a:srgbClr val="E7F0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97"/>
          <p:cNvSpPr>
            <a:spLocks/>
          </p:cNvSpPr>
          <p:nvPr/>
        </p:nvSpPr>
        <p:spPr bwMode="auto">
          <a:xfrm>
            <a:off x="2740026" y="4752976"/>
            <a:ext cx="371475" cy="247650"/>
          </a:xfrm>
          <a:custGeom>
            <a:avLst/>
            <a:gdLst/>
            <a:ahLst/>
            <a:cxnLst>
              <a:cxn ang="0">
                <a:pos x="234" y="30"/>
              </a:cxn>
              <a:cxn ang="0">
                <a:pos x="234" y="38"/>
              </a:cxn>
              <a:cxn ang="0">
                <a:pos x="234" y="46"/>
              </a:cxn>
              <a:cxn ang="0">
                <a:pos x="234" y="56"/>
              </a:cxn>
              <a:cxn ang="0">
                <a:pos x="234" y="78"/>
              </a:cxn>
              <a:cxn ang="0">
                <a:pos x="234" y="100"/>
              </a:cxn>
              <a:cxn ang="0">
                <a:pos x="234" y="110"/>
              </a:cxn>
              <a:cxn ang="0">
                <a:pos x="234" y="144"/>
              </a:cxn>
              <a:cxn ang="0">
                <a:pos x="210" y="156"/>
              </a:cxn>
              <a:cxn ang="0">
                <a:pos x="168" y="156"/>
              </a:cxn>
              <a:cxn ang="0">
                <a:pos x="148" y="156"/>
              </a:cxn>
              <a:cxn ang="0">
                <a:pos x="116" y="156"/>
              </a:cxn>
              <a:cxn ang="0">
                <a:pos x="96" y="156"/>
              </a:cxn>
              <a:cxn ang="0">
                <a:pos x="60" y="156"/>
              </a:cxn>
              <a:cxn ang="0">
                <a:pos x="7" y="156"/>
              </a:cxn>
              <a:cxn ang="0">
                <a:pos x="0" y="132"/>
              </a:cxn>
              <a:cxn ang="0">
                <a:pos x="0" y="104"/>
              </a:cxn>
              <a:cxn ang="0">
                <a:pos x="0" y="94"/>
              </a:cxn>
              <a:cxn ang="0">
                <a:pos x="0" y="75"/>
              </a:cxn>
              <a:cxn ang="0">
                <a:pos x="0" y="52"/>
              </a:cxn>
              <a:cxn ang="0">
                <a:pos x="0" y="44"/>
              </a:cxn>
              <a:cxn ang="0">
                <a:pos x="0" y="36"/>
              </a:cxn>
              <a:cxn ang="0">
                <a:pos x="0" y="28"/>
              </a:cxn>
              <a:cxn ang="0">
                <a:pos x="0" y="20"/>
              </a:cxn>
              <a:cxn ang="0">
                <a:pos x="0" y="12"/>
              </a:cxn>
              <a:cxn ang="0">
                <a:pos x="0" y="4"/>
              </a:cxn>
              <a:cxn ang="0">
                <a:pos x="21" y="0"/>
              </a:cxn>
              <a:cxn ang="0">
                <a:pos x="32" y="0"/>
              </a:cxn>
              <a:cxn ang="0">
                <a:pos x="40" y="0"/>
              </a:cxn>
              <a:cxn ang="0">
                <a:pos x="48" y="0"/>
              </a:cxn>
              <a:cxn ang="0">
                <a:pos x="55" y="1"/>
              </a:cxn>
              <a:cxn ang="0">
                <a:pos x="63" y="1"/>
              </a:cxn>
              <a:cxn ang="0">
                <a:pos x="71" y="1"/>
              </a:cxn>
              <a:cxn ang="0">
                <a:pos x="77" y="0"/>
              </a:cxn>
              <a:cxn ang="0">
                <a:pos x="85" y="0"/>
              </a:cxn>
              <a:cxn ang="0">
                <a:pos x="93" y="0"/>
              </a:cxn>
              <a:cxn ang="0">
                <a:pos x="101" y="0"/>
              </a:cxn>
              <a:cxn ang="0">
                <a:pos x="109" y="0"/>
              </a:cxn>
              <a:cxn ang="0">
                <a:pos x="117" y="0"/>
              </a:cxn>
              <a:cxn ang="0">
                <a:pos x="125" y="0"/>
              </a:cxn>
              <a:cxn ang="0">
                <a:pos x="133" y="0"/>
              </a:cxn>
              <a:cxn ang="0">
                <a:pos x="141" y="0"/>
              </a:cxn>
              <a:cxn ang="0">
                <a:pos x="149" y="0"/>
              </a:cxn>
              <a:cxn ang="0">
                <a:pos x="157" y="0"/>
              </a:cxn>
              <a:cxn ang="0">
                <a:pos x="165" y="0"/>
              </a:cxn>
              <a:cxn ang="0">
                <a:pos x="173" y="0"/>
              </a:cxn>
              <a:cxn ang="0">
                <a:pos x="180" y="1"/>
              </a:cxn>
              <a:cxn ang="0">
                <a:pos x="188" y="1"/>
              </a:cxn>
              <a:cxn ang="0">
                <a:pos x="196" y="1"/>
              </a:cxn>
              <a:cxn ang="0">
                <a:pos x="204" y="1"/>
              </a:cxn>
              <a:cxn ang="0">
                <a:pos x="212" y="1"/>
              </a:cxn>
              <a:cxn ang="0">
                <a:pos x="218" y="0"/>
              </a:cxn>
              <a:cxn ang="0">
                <a:pos x="226" y="0"/>
              </a:cxn>
              <a:cxn ang="0">
                <a:pos x="234" y="0"/>
              </a:cxn>
            </a:cxnLst>
            <a:rect l="0" t="0" r="r" b="b"/>
            <a:pathLst>
              <a:path w="234" h="156">
                <a:moveTo>
                  <a:pt x="234" y="0"/>
                </a:moveTo>
                <a:lnTo>
                  <a:pt x="234" y="14"/>
                </a:lnTo>
                <a:lnTo>
                  <a:pt x="234" y="27"/>
                </a:lnTo>
                <a:lnTo>
                  <a:pt x="234" y="28"/>
                </a:lnTo>
                <a:lnTo>
                  <a:pt x="234" y="30"/>
                </a:lnTo>
                <a:lnTo>
                  <a:pt x="234" y="32"/>
                </a:lnTo>
                <a:lnTo>
                  <a:pt x="234" y="33"/>
                </a:lnTo>
                <a:lnTo>
                  <a:pt x="234" y="35"/>
                </a:lnTo>
                <a:lnTo>
                  <a:pt x="234" y="36"/>
                </a:lnTo>
                <a:lnTo>
                  <a:pt x="234" y="38"/>
                </a:lnTo>
                <a:lnTo>
                  <a:pt x="234" y="40"/>
                </a:lnTo>
                <a:lnTo>
                  <a:pt x="234" y="41"/>
                </a:lnTo>
                <a:lnTo>
                  <a:pt x="234" y="43"/>
                </a:lnTo>
                <a:lnTo>
                  <a:pt x="234" y="44"/>
                </a:lnTo>
                <a:lnTo>
                  <a:pt x="234" y="46"/>
                </a:lnTo>
                <a:lnTo>
                  <a:pt x="234" y="48"/>
                </a:lnTo>
                <a:lnTo>
                  <a:pt x="234" y="49"/>
                </a:lnTo>
                <a:lnTo>
                  <a:pt x="234" y="51"/>
                </a:lnTo>
                <a:lnTo>
                  <a:pt x="234" y="52"/>
                </a:lnTo>
                <a:lnTo>
                  <a:pt x="234" y="56"/>
                </a:lnTo>
                <a:lnTo>
                  <a:pt x="234" y="64"/>
                </a:lnTo>
                <a:lnTo>
                  <a:pt x="234" y="65"/>
                </a:lnTo>
                <a:lnTo>
                  <a:pt x="234" y="67"/>
                </a:lnTo>
                <a:lnTo>
                  <a:pt x="234" y="68"/>
                </a:lnTo>
                <a:lnTo>
                  <a:pt x="234" y="78"/>
                </a:lnTo>
                <a:lnTo>
                  <a:pt x="234" y="89"/>
                </a:lnTo>
                <a:lnTo>
                  <a:pt x="234" y="91"/>
                </a:lnTo>
                <a:lnTo>
                  <a:pt x="234" y="97"/>
                </a:lnTo>
                <a:lnTo>
                  <a:pt x="234" y="99"/>
                </a:lnTo>
                <a:lnTo>
                  <a:pt x="234" y="100"/>
                </a:lnTo>
                <a:lnTo>
                  <a:pt x="234" y="104"/>
                </a:lnTo>
                <a:lnTo>
                  <a:pt x="234" y="105"/>
                </a:lnTo>
                <a:lnTo>
                  <a:pt x="234" y="107"/>
                </a:lnTo>
                <a:lnTo>
                  <a:pt x="234" y="108"/>
                </a:lnTo>
                <a:lnTo>
                  <a:pt x="234" y="110"/>
                </a:lnTo>
                <a:lnTo>
                  <a:pt x="234" y="113"/>
                </a:lnTo>
                <a:lnTo>
                  <a:pt x="234" y="118"/>
                </a:lnTo>
                <a:lnTo>
                  <a:pt x="234" y="128"/>
                </a:lnTo>
                <a:lnTo>
                  <a:pt x="234" y="131"/>
                </a:lnTo>
                <a:lnTo>
                  <a:pt x="234" y="144"/>
                </a:lnTo>
                <a:lnTo>
                  <a:pt x="234" y="156"/>
                </a:lnTo>
                <a:lnTo>
                  <a:pt x="232" y="156"/>
                </a:lnTo>
                <a:lnTo>
                  <a:pt x="224" y="156"/>
                </a:lnTo>
                <a:lnTo>
                  <a:pt x="220" y="156"/>
                </a:lnTo>
                <a:lnTo>
                  <a:pt x="210" y="156"/>
                </a:lnTo>
                <a:lnTo>
                  <a:pt x="205" y="156"/>
                </a:lnTo>
                <a:lnTo>
                  <a:pt x="199" y="156"/>
                </a:lnTo>
                <a:lnTo>
                  <a:pt x="196" y="156"/>
                </a:lnTo>
                <a:lnTo>
                  <a:pt x="183" y="156"/>
                </a:lnTo>
                <a:lnTo>
                  <a:pt x="168" y="156"/>
                </a:lnTo>
                <a:lnTo>
                  <a:pt x="162" y="156"/>
                </a:lnTo>
                <a:lnTo>
                  <a:pt x="160" y="156"/>
                </a:lnTo>
                <a:lnTo>
                  <a:pt x="159" y="156"/>
                </a:lnTo>
                <a:lnTo>
                  <a:pt x="154" y="156"/>
                </a:lnTo>
                <a:lnTo>
                  <a:pt x="148" y="156"/>
                </a:lnTo>
                <a:lnTo>
                  <a:pt x="140" y="156"/>
                </a:lnTo>
                <a:lnTo>
                  <a:pt x="133" y="156"/>
                </a:lnTo>
                <a:lnTo>
                  <a:pt x="128" y="156"/>
                </a:lnTo>
                <a:lnTo>
                  <a:pt x="120" y="156"/>
                </a:lnTo>
                <a:lnTo>
                  <a:pt x="116" y="156"/>
                </a:lnTo>
                <a:lnTo>
                  <a:pt x="106" y="156"/>
                </a:lnTo>
                <a:lnTo>
                  <a:pt x="104" y="156"/>
                </a:lnTo>
                <a:lnTo>
                  <a:pt x="103" y="156"/>
                </a:lnTo>
                <a:lnTo>
                  <a:pt x="101" y="156"/>
                </a:lnTo>
                <a:lnTo>
                  <a:pt x="96" y="156"/>
                </a:lnTo>
                <a:lnTo>
                  <a:pt x="92" y="156"/>
                </a:lnTo>
                <a:lnTo>
                  <a:pt x="90" y="156"/>
                </a:lnTo>
                <a:lnTo>
                  <a:pt x="71" y="156"/>
                </a:lnTo>
                <a:lnTo>
                  <a:pt x="69" y="156"/>
                </a:lnTo>
                <a:lnTo>
                  <a:pt x="60" y="156"/>
                </a:lnTo>
                <a:lnTo>
                  <a:pt x="52" y="156"/>
                </a:lnTo>
                <a:lnTo>
                  <a:pt x="42" y="156"/>
                </a:lnTo>
                <a:lnTo>
                  <a:pt x="26" y="156"/>
                </a:lnTo>
                <a:lnTo>
                  <a:pt x="13" y="156"/>
                </a:lnTo>
                <a:lnTo>
                  <a:pt x="7" y="156"/>
                </a:lnTo>
                <a:lnTo>
                  <a:pt x="5" y="156"/>
                </a:lnTo>
                <a:lnTo>
                  <a:pt x="4" y="156"/>
                </a:lnTo>
                <a:lnTo>
                  <a:pt x="0" y="156"/>
                </a:lnTo>
                <a:lnTo>
                  <a:pt x="0" y="137"/>
                </a:lnTo>
                <a:lnTo>
                  <a:pt x="0" y="132"/>
                </a:lnTo>
                <a:lnTo>
                  <a:pt x="0" y="124"/>
                </a:lnTo>
                <a:lnTo>
                  <a:pt x="0" y="121"/>
                </a:lnTo>
                <a:lnTo>
                  <a:pt x="0" y="118"/>
                </a:lnTo>
                <a:lnTo>
                  <a:pt x="0" y="115"/>
                </a:lnTo>
                <a:lnTo>
                  <a:pt x="0" y="104"/>
                </a:lnTo>
                <a:lnTo>
                  <a:pt x="0" y="102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65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4"/>
                </a:lnTo>
                <a:lnTo>
                  <a:pt x="0" y="43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5"/>
                </a:lnTo>
                <a:lnTo>
                  <a:pt x="0" y="33"/>
                </a:lnTo>
                <a:lnTo>
                  <a:pt x="0" y="32"/>
                </a:lnTo>
                <a:lnTo>
                  <a:pt x="0" y="30"/>
                </a:lnTo>
                <a:lnTo>
                  <a:pt x="0" y="28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8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8" y="1"/>
                </a:lnTo>
                <a:lnTo>
                  <a:pt x="13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6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0" y="1"/>
                </a:lnTo>
                <a:lnTo>
                  <a:pt x="52" y="1"/>
                </a:lnTo>
                <a:lnTo>
                  <a:pt x="53" y="1"/>
                </a:lnTo>
                <a:lnTo>
                  <a:pt x="55" y="1"/>
                </a:lnTo>
                <a:lnTo>
                  <a:pt x="56" y="1"/>
                </a:lnTo>
                <a:lnTo>
                  <a:pt x="58" y="1"/>
                </a:lnTo>
                <a:lnTo>
                  <a:pt x="60" y="1"/>
                </a:lnTo>
                <a:lnTo>
                  <a:pt x="61" y="1"/>
                </a:lnTo>
                <a:lnTo>
                  <a:pt x="63" y="1"/>
                </a:lnTo>
                <a:lnTo>
                  <a:pt x="64" y="1"/>
                </a:lnTo>
                <a:lnTo>
                  <a:pt x="66" y="1"/>
                </a:lnTo>
                <a:lnTo>
                  <a:pt x="68" y="1"/>
                </a:lnTo>
                <a:lnTo>
                  <a:pt x="69" y="1"/>
                </a:lnTo>
                <a:lnTo>
                  <a:pt x="71" y="1"/>
                </a:lnTo>
                <a:lnTo>
                  <a:pt x="72" y="1"/>
                </a:lnTo>
                <a:lnTo>
                  <a:pt x="74" y="1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4" y="0"/>
                </a:lnTo>
                <a:lnTo>
                  <a:pt x="85" y="0"/>
                </a:lnTo>
                <a:lnTo>
                  <a:pt x="87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0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09" y="0"/>
                </a:lnTo>
                <a:lnTo>
                  <a:pt x="111" y="0"/>
                </a:lnTo>
                <a:lnTo>
                  <a:pt x="112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8" y="0"/>
                </a:lnTo>
                <a:lnTo>
                  <a:pt x="130" y="0"/>
                </a:lnTo>
                <a:lnTo>
                  <a:pt x="132" y="0"/>
                </a:lnTo>
                <a:lnTo>
                  <a:pt x="133" y="0"/>
                </a:lnTo>
                <a:lnTo>
                  <a:pt x="135" y="0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3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1" y="0"/>
                </a:lnTo>
                <a:lnTo>
                  <a:pt x="152" y="0"/>
                </a:lnTo>
                <a:lnTo>
                  <a:pt x="154" y="0"/>
                </a:lnTo>
                <a:lnTo>
                  <a:pt x="156" y="0"/>
                </a:lnTo>
                <a:lnTo>
                  <a:pt x="157" y="0"/>
                </a:lnTo>
                <a:lnTo>
                  <a:pt x="159" y="0"/>
                </a:lnTo>
                <a:lnTo>
                  <a:pt x="160" y="0"/>
                </a:lnTo>
                <a:lnTo>
                  <a:pt x="162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68" y="0"/>
                </a:lnTo>
                <a:lnTo>
                  <a:pt x="170" y="0"/>
                </a:lnTo>
                <a:lnTo>
                  <a:pt x="172" y="0"/>
                </a:lnTo>
                <a:lnTo>
                  <a:pt x="173" y="0"/>
                </a:lnTo>
                <a:lnTo>
                  <a:pt x="175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0" y="1"/>
                </a:lnTo>
                <a:lnTo>
                  <a:pt x="181" y="1"/>
                </a:lnTo>
                <a:lnTo>
                  <a:pt x="183" y="1"/>
                </a:lnTo>
                <a:lnTo>
                  <a:pt x="184" y="1"/>
                </a:lnTo>
                <a:lnTo>
                  <a:pt x="186" y="1"/>
                </a:lnTo>
                <a:lnTo>
                  <a:pt x="188" y="1"/>
                </a:lnTo>
                <a:lnTo>
                  <a:pt x="189" y="1"/>
                </a:lnTo>
                <a:lnTo>
                  <a:pt x="191" y="1"/>
                </a:lnTo>
                <a:lnTo>
                  <a:pt x="192" y="1"/>
                </a:lnTo>
                <a:lnTo>
                  <a:pt x="194" y="1"/>
                </a:lnTo>
                <a:lnTo>
                  <a:pt x="196" y="1"/>
                </a:lnTo>
                <a:lnTo>
                  <a:pt x="197" y="1"/>
                </a:lnTo>
                <a:lnTo>
                  <a:pt x="199" y="1"/>
                </a:lnTo>
                <a:lnTo>
                  <a:pt x="200" y="1"/>
                </a:lnTo>
                <a:lnTo>
                  <a:pt x="202" y="1"/>
                </a:lnTo>
                <a:lnTo>
                  <a:pt x="204" y="1"/>
                </a:lnTo>
                <a:lnTo>
                  <a:pt x="205" y="1"/>
                </a:lnTo>
                <a:lnTo>
                  <a:pt x="207" y="1"/>
                </a:lnTo>
                <a:lnTo>
                  <a:pt x="208" y="1"/>
                </a:lnTo>
                <a:lnTo>
                  <a:pt x="210" y="1"/>
                </a:lnTo>
                <a:lnTo>
                  <a:pt x="212" y="1"/>
                </a:lnTo>
                <a:lnTo>
                  <a:pt x="213" y="1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29" y="0"/>
                </a:lnTo>
                <a:lnTo>
                  <a:pt x="231" y="0"/>
                </a:lnTo>
                <a:lnTo>
                  <a:pt x="232" y="0"/>
                </a:lnTo>
                <a:lnTo>
                  <a:pt x="234" y="0"/>
                </a:lnTo>
                <a:close/>
              </a:path>
            </a:pathLst>
          </a:custGeom>
          <a:solidFill>
            <a:srgbClr val="42BD7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Freeform 98"/>
          <p:cNvSpPr>
            <a:spLocks/>
          </p:cNvSpPr>
          <p:nvPr/>
        </p:nvSpPr>
        <p:spPr bwMode="auto">
          <a:xfrm>
            <a:off x="2720976" y="4381501"/>
            <a:ext cx="268288" cy="373063"/>
          </a:xfrm>
          <a:custGeom>
            <a:avLst/>
            <a:gdLst/>
            <a:ahLst/>
            <a:cxnLst>
              <a:cxn ang="0">
                <a:pos x="156" y="10"/>
              </a:cxn>
              <a:cxn ang="0">
                <a:pos x="156" y="21"/>
              </a:cxn>
              <a:cxn ang="0">
                <a:pos x="156" y="32"/>
              </a:cxn>
              <a:cxn ang="0">
                <a:pos x="156" y="43"/>
              </a:cxn>
              <a:cxn ang="0">
                <a:pos x="156" y="54"/>
              </a:cxn>
              <a:cxn ang="0">
                <a:pos x="156" y="66"/>
              </a:cxn>
              <a:cxn ang="0">
                <a:pos x="156" y="77"/>
              </a:cxn>
              <a:cxn ang="0">
                <a:pos x="166" y="78"/>
              </a:cxn>
              <a:cxn ang="0">
                <a:pos x="169" y="86"/>
              </a:cxn>
              <a:cxn ang="0">
                <a:pos x="169" y="98"/>
              </a:cxn>
              <a:cxn ang="0">
                <a:pos x="169" y="109"/>
              </a:cxn>
              <a:cxn ang="0">
                <a:pos x="169" y="120"/>
              </a:cxn>
              <a:cxn ang="0">
                <a:pos x="168" y="130"/>
              </a:cxn>
              <a:cxn ang="0">
                <a:pos x="168" y="141"/>
              </a:cxn>
              <a:cxn ang="0">
                <a:pos x="168" y="152"/>
              </a:cxn>
              <a:cxn ang="0">
                <a:pos x="168" y="165"/>
              </a:cxn>
              <a:cxn ang="0">
                <a:pos x="168" y="176"/>
              </a:cxn>
              <a:cxn ang="0">
                <a:pos x="168" y="187"/>
              </a:cxn>
              <a:cxn ang="0">
                <a:pos x="169" y="197"/>
              </a:cxn>
              <a:cxn ang="0">
                <a:pos x="169" y="208"/>
              </a:cxn>
              <a:cxn ang="0">
                <a:pos x="168" y="218"/>
              </a:cxn>
              <a:cxn ang="0">
                <a:pos x="168" y="229"/>
              </a:cxn>
              <a:cxn ang="0">
                <a:pos x="161" y="234"/>
              </a:cxn>
              <a:cxn ang="0">
                <a:pos x="150" y="234"/>
              </a:cxn>
              <a:cxn ang="0">
                <a:pos x="139" y="234"/>
              </a:cxn>
              <a:cxn ang="0">
                <a:pos x="128" y="234"/>
              </a:cxn>
              <a:cxn ang="0">
                <a:pos x="116" y="234"/>
              </a:cxn>
              <a:cxn ang="0">
                <a:pos x="105" y="234"/>
              </a:cxn>
              <a:cxn ang="0">
                <a:pos x="94" y="234"/>
              </a:cxn>
              <a:cxn ang="0">
                <a:pos x="84" y="235"/>
              </a:cxn>
              <a:cxn ang="0">
                <a:pos x="73" y="235"/>
              </a:cxn>
              <a:cxn ang="0">
                <a:pos x="62" y="235"/>
              </a:cxn>
              <a:cxn ang="0">
                <a:pos x="52" y="234"/>
              </a:cxn>
              <a:cxn ang="0">
                <a:pos x="41" y="234"/>
              </a:cxn>
              <a:cxn ang="0">
                <a:pos x="12" y="227"/>
              </a:cxn>
              <a:cxn ang="0">
                <a:pos x="12" y="200"/>
              </a:cxn>
              <a:cxn ang="0">
                <a:pos x="12" y="189"/>
              </a:cxn>
              <a:cxn ang="0">
                <a:pos x="12" y="158"/>
              </a:cxn>
              <a:cxn ang="0">
                <a:pos x="12" y="123"/>
              </a:cxn>
              <a:cxn ang="0">
                <a:pos x="12" y="112"/>
              </a:cxn>
              <a:cxn ang="0">
                <a:pos x="12" y="101"/>
              </a:cxn>
              <a:cxn ang="0">
                <a:pos x="12" y="90"/>
              </a:cxn>
              <a:cxn ang="0">
                <a:pos x="12" y="78"/>
              </a:cxn>
              <a:cxn ang="0">
                <a:pos x="1" y="78"/>
              </a:cxn>
              <a:cxn ang="0">
                <a:pos x="0" y="69"/>
              </a:cxn>
              <a:cxn ang="0">
                <a:pos x="0" y="34"/>
              </a:cxn>
              <a:cxn ang="0">
                <a:pos x="12" y="0"/>
              </a:cxn>
              <a:cxn ang="0">
                <a:pos x="43" y="0"/>
              </a:cxn>
              <a:cxn ang="0">
                <a:pos x="54" y="0"/>
              </a:cxn>
              <a:cxn ang="0">
                <a:pos x="65" y="0"/>
              </a:cxn>
              <a:cxn ang="0">
                <a:pos x="76" y="0"/>
              </a:cxn>
              <a:cxn ang="0">
                <a:pos x="88" y="0"/>
              </a:cxn>
              <a:cxn ang="0">
                <a:pos x="121" y="0"/>
              </a:cxn>
              <a:cxn ang="0">
                <a:pos x="132" y="0"/>
              </a:cxn>
              <a:cxn ang="0">
                <a:pos x="147" y="0"/>
              </a:cxn>
            </a:cxnLst>
            <a:rect l="0" t="0" r="r" b="b"/>
            <a:pathLst>
              <a:path w="169" h="235">
                <a:moveTo>
                  <a:pt x="156" y="0"/>
                </a:moveTo>
                <a:lnTo>
                  <a:pt x="156" y="2"/>
                </a:lnTo>
                <a:lnTo>
                  <a:pt x="156" y="3"/>
                </a:lnTo>
                <a:lnTo>
                  <a:pt x="156" y="5"/>
                </a:lnTo>
                <a:lnTo>
                  <a:pt x="156" y="6"/>
                </a:lnTo>
                <a:lnTo>
                  <a:pt x="156" y="8"/>
                </a:lnTo>
                <a:lnTo>
                  <a:pt x="156" y="10"/>
                </a:lnTo>
                <a:lnTo>
                  <a:pt x="156" y="11"/>
                </a:lnTo>
                <a:lnTo>
                  <a:pt x="156" y="13"/>
                </a:lnTo>
                <a:lnTo>
                  <a:pt x="156" y="14"/>
                </a:lnTo>
                <a:lnTo>
                  <a:pt x="156" y="16"/>
                </a:lnTo>
                <a:lnTo>
                  <a:pt x="156" y="18"/>
                </a:lnTo>
                <a:lnTo>
                  <a:pt x="156" y="19"/>
                </a:lnTo>
                <a:lnTo>
                  <a:pt x="156" y="21"/>
                </a:lnTo>
                <a:lnTo>
                  <a:pt x="156" y="22"/>
                </a:lnTo>
                <a:lnTo>
                  <a:pt x="156" y="24"/>
                </a:lnTo>
                <a:lnTo>
                  <a:pt x="156" y="26"/>
                </a:lnTo>
                <a:lnTo>
                  <a:pt x="156" y="27"/>
                </a:lnTo>
                <a:lnTo>
                  <a:pt x="156" y="29"/>
                </a:lnTo>
                <a:lnTo>
                  <a:pt x="156" y="30"/>
                </a:lnTo>
                <a:lnTo>
                  <a:pt x="156" y="32"/>
                </a:lnTo>
                <a:lnTo>
                  <a:pt x="156" y="34"/>
                </a:lnTo>
                <a:lnTo>
                  <a:pt x="156" y="35"/>
                </a:lnTo>
                <a:lnTo>
                  <a:pt x="156" y="37"/>
                </a:lnTo>
                <a:lnTo>
                  <a:pt x="156" y="38"/>
                </a:lnTo>
                <a:lnTo>
                  <a:pt x="156" y="40"/>
                </a:lnTo>
                <a:lnTo>
                  <a:pt x="156" y="42"/>
                </a:lnTo>
                <a:lnTo>
                  <a:pt x="156" y="43"/>
                </a:lnTo>
                <a:lnTo>
                  <a:pt x="156" y="45"/>
                </a:lnTo>
                <a:lnTo>
                  <a:pt x="156" y="46"/>
                </a:lnTo>
                <a:lnTo>
                  <a:pt x="156" y="48"/>
                </a:lnTo>
                <a:lnTo>
                  <a:pt x="156" y="50"/>
                </a:lnTo>
                <a:lnTo>
                  <a:pt x="156" y="51"/>
                </a:lnTo>
                <a:lnTo>
                  <a:pt x="156" y="53"/>
                </a:lnTo>
                <a:lnTo>
                  <a:pt x="156" y="54"/>
                </a:lnTo>
                <a:lnTo>
                  <a:pt x="156" y="56"/>
                </a:lnTo>
                <a:lnTo>
                  <a:pt x="156" y="58"/>
                </a:lnTo>
                <a:lnTo>
                  <a:pt x="156" y="59"/>
                </a:lnTo>
                <a:lnTo>
                  <a:pt x="156" y="61"/>
                </a:lnTo>
                <a:lnTo>
                  <a:pt x="156" y="62"/>
                </a:lnTo>
                <a:lnTo>
                  <a:pt x="156" y="64"/>
                </a:lnTo>
                <a:lnTo>
                  <a:pt x="156" y="66"/>
                </a:lnTo>
                <a:lnTo>
                  <a:pt x="156" y="67"/>
                </a:lnTo>
                <a:lnTo>
                  <a:pt x="156" y="69"/>
                </a:lnTo>
                <a:lnTo>
                  <a:pt x="156" y="70"/>
                </a:lnTo>
                <a:lnTo>
                  <a:pt x="156" y="72"/>
                </a:lnTo>
                <a:lnTo>
                  <a:pt x="156" y="74"/>
                </a:lnTo>
                <a:lnTo>
                  <a:pt x="156" y="75"/>
                </a:lnTo>
                <a:lnTo>
                  <a:pt x="156" y="77"/>
                </a:lnTo>
                <a:lnTo>
                  <a:pt x="156" y="78"/>
                </a:lnTo>
                <a:lnTo>
                  <a:pt x="158" y="78"/>
                </a:lnTo>
                <a:lnTo>
                  <a:pt x="160" y="78"/>
                </a:lnTo>
                <a:lnTo>
                  <a:pt x="161" y="78"/>
                </a:lnTo>
                <a:lnTo>
                  <a:pt x="163" y="78"/>
                </a:lnTo>
                <a:lnTo>
                  <a:pt x="164" y="78"/>
                </a:lnTo>
                <a:lnTo>
                  <a:pt x="166" y="78"/>
                </a:lnTo>
                <a:lnTo>
                  <a:pt x="168" y="78"/>
                </a:lnTo>
                <a:lnTo>
                  <a:pt x="169" y="78"/>
                </a:lnTo>
                <a:lnTo>
                  <a:pt x="169" y="80"/>
                </a:lnTo>
                <a:lnTo>
                  <a:pt x="169" y="82"/>
                </a:lnTo>
                <a:lnTo>
                  <a:pt x="169" y="83"/>
                </a:lnTo>
                <a:lnTo>
                  <a:pt x="169" y="85"/>
                </a:lnTo>
                <a:lnTo>
                  <a:pt x="169" y="86"/>
                </a:lnTo>
                <a:lnTo>
                  <a:pt x="169" y="88"/>
                </a:lnTo>
                <a:lnTo>
                  <a:pt x="169" y="90"/>
                </a:lnTo>
                <a:lnTo>
                  <a:pt x="169" y="91"/>
                </a:lnTo>
                <a:lnTo>
                  <a:pt x="169" y="93"/>
                </a:lnTo>
                <a:lnTo>
                  <a:pt x="169" y="94"/>
                </a:lnTo>
                <a:lnTo>
                  <a:pt x="169" y="96"/>
                </a:lnTo>
                <a:lnTo>
                  <a:pt x="169" y="98"/>
                </a:lnTo>
                <a:lnTo>
                  <a:pt x="169" y="99"/>
                </a:lnTo>
                <a:lnTo>
                  <a:pt x="169" y="101"/>
                </a:lnTo>
                <a:lnTo>
                  <a:pt x="169" y="102"/>
                </a:lnTo>
                <a:lnTo>
                  <a:pt x="169" y="104"/>
                </a:lnTo>
                <a:lnTo>
                  <a:pt x="169" y="106"/>
                </a:lnTo>
                <a:lnTo>
                  <a:pt x="169" y="107"/>
                </a:lnTo>
                <a:lnTo>
                  <a:pt x="169" y="109"/>
                </a:lnTo>
                <a:lnTo>
                  <a:pt x="169" y="110"/>
                </a:lnTo>
                <a:lnTo>
                  <a:pt x="169" y="112"/>
                </a:lnTo>
                <a:lnTo>
                  <a:pt x="169" y="114"/>
                </a:lnTo>
                <a:lnTo>
                  <a:pt x="169" y="115"/>
                </a:lnTo>
                <a:lnTo>
                  <a:pt x="169" y="117"/>
                </a:lnTo>
                <a:lnTo>
                  <a:pt x="169" y="118"/>
                </a:lnTo>
                <a:lnTo>
                  <a:pt x="169" y="120"/>
                </a:lnTo>
                <a:lnTo>
                  <a:pt x="169" y="122"/>
                </a:lnTo>
                <a:lnTo>
                  <a:pt x="169" y="123"/>
                </a:lnTo>
                <a:lnTo>
                  <a:pt x="169" y="125"/>
                </a:lnTo>
                <a:lnTo>
                  <a:pt x="169" y="126"/>
                </a:lnTo>
                <a:lnTo>
                  <a:pt x="169" y="128"/>
                </a:lnTo>
                <a:lnTo>
                  <a:pt x="169" y="130"/>
                </a:lnTo>
                <a:lnTo>
                  <a:pt x="168" y="130"/>
                </a:lnTo>
                <a:lnTo>
                  <a:pt x="168" y="131"/>
                </a:lnTo>
                <a:lnTo>
                  <a:pt x="168" y="133"/>
                </a:lnTo>
                <a:lnTo>
                  <a:pt x="168" y="134"/>
                </a:lnTo>
                <a:lnTo>
                  <a:pt x="168" y="136"/>
                </a:lnTo>
                <a:lnTo>
                  <a:pt x="168" y="138"/>
                </a:lnTo>
                <a:lnTo>
                  <a:pt x="168" y="139"/>
                </a:lnTo>
                <a:lnTo>
                  <a:pt x="168" y="141"/>
                </a:lnTo>
                <a:lnTo>
                  <a:pt x="168" y="142"/>
                </a:lnTo>
                <a:lnTo>
                  <a:pt x="168" y="144"/>
                </a:lnTo>
                <a:lnTo>
                  <a:pt x="168" y="146"/>
                </a:lnTo>
                <a:lnTo>
                  <a:pt x="168" y="147"/>
                </a:lnTo>
                <a:lnTo>
                  <a:pt x="168" y="149"/>
                </a:lnTo>
                <a:lnTo>
                  <a:pt x="168" y="150"/>
                </a:lnTo>
                <a:lnTo>
                  <a:pt x="168" y="152"/>
                </a:lnTo>
                <a:lnTo>
                  <a:pt x="168" y="154"/>
                </a:lnTo>
                <a:lnTo>
                  <a:pt x="168" y="155"/>
                </a:lnTo>
                <a:lnTo>
                  <a:pt x="168" y="157"/>
                </a:lnTo>
                <a:lnTo>
                  <a:pt x="168" y="160"/>
                </a:lnTo>
                <a:lnTo>
                  <a:pt x="168" y="162"/>
                </a:lnTo>
                <a:lnTo>
                  <a:pt x="168" y="163"/>
                </a:lnTo>
                <a:lnTo>
                  <a:pt x="168" y="165"/>
                </a:lnTo>
                <a:lnTo>
                  <a:pt x="168" y="166"/>
                </a:lnTo>
                <a:lnTo>
                  <a:pt x="168" y="168"/>
                </a:lnTo>
                <a:lnTo>
                  <a:pt x="168" y="170"/>
                </a:lnTo>
                <a:lnTo>
                  <a:pt x="168" y="171"/>
                </a:lnTo>
                <a:lnTo>
                  <a:pt x="168" y="173"/>
                </a:lnTo>
                <a:lnTo>
                  <a:pt x="168" y="174"/>
                </a:lnTo>
                <a:lnTo>
                  <a:pt x="168" y="176"/>
                </a:lnTo>
                <a:lnTo>
                  <a:pt x="168" y="178"/>
                </a:lnTo>
                <a:lnTo>
                  <a:pt x="168" y="179"/>
                </a:lnTo>
                <a:lnTo>
                  <a:pt x="168" y="181"/>
                </a:lnTo>
                <a:lnTo>
                  <a:pt x="168" y="182"/>
                </a:lnTo>
                <a:lnTo>
                  <a:pt x="168" y="184"/>
                </a:lnTo>
                <a:lnTo>
                  <a:pt x="168" y="186"/>
                </a:lnTo>
                <a:lnTo>
                  <a:pt x="168" y="187"/>
                </a:lnTo>
                <a:lnTo>
                  <a:pt x="168" y="189"/>
                </a:lnTo>
                <a:lnTo>
                  <a:pt x="168" y="190"/>
                </a:lnTo>
                <a:lnTo>
                  <a:pt x="169" y="190"/>
                </a:lnTo>
                <a:lnTo>
                  <a:pt x="169" y="192"/>
                </a:lnTo>
                <a:lnTo>
                  <a:pt x="169" y="194"/>
                </a:lnTo>
                <a:lnTo>
                  <a:pt x="169" y="195"/>
                </a:lnTo>
                <a:lnTo>
                  <a:pt x="169" y="197"/>
                </a:lnTo>
                <a:lnTo>
                  <a:pt x="169" y="198"/>
                </a:lnTo>
                <a:lnTo>
                  <a:pt x="169" y="200"/>
                </a:lnTo>
                <a:lnTo>
                  <a:pt x="169" y="202"/>
                </a:lnTo>
                <a:lnTo>
                  <a:pt x="169" y="203"/>
                </a:lnTo>
                <a:lnTo>
                  <a:pt x="169" y="205"/>
                </a:lnTo>
                <a:lnTo>
                  <a:pt x="169" y="206"/>
                </a:lnTo>
                <a:lnTo>
                  <a:pt x="169" y="208"/>
                </a:lnTo>
                <a:lnTo>
                  <a:pt x="169" y="210"/>
                </a:lnTo>
                <a:lnTo>
                  <a:pt x="169" y="211"/>
                </a:lnTo>
                <a:lnTo>
                  <a:pt x="169" y="213"/>
                </a:lnTo>
                <a:lnTo>
                  <a:pt x="169" y="214"/>
                </a:lnTo>
                <a:lnTo>
                  <a:pt x="169" y="216"/>
                </a:lnTo>
                <a:lnTo>
                  <a:pt x="169" y="218"/>
                </a:lnTo>
                <a:lnTo>
                  <a:pt x="168" y="218"/>
                </a:lnTo>
                <a:lnTo>
                  <a:pt x="168" y="219"/>
                </a:lnTo>
                <a:lnTo>
                  <a:pt x="168" y="221"/>
                </a:lnTo>
                <a:lnTo>
                  <a:pt x="168" y="222"/>
                </a:lnTo>
                <a:lnTo>
                  <a:pt x="168" y="224"/>
                </a:lnTo>
                <a:lnTo>
                  <a:pt x="168" y="226"/>
                </a:lnTo>
                <a:lnTo>
                  <a:pt x="168" y="227"/>
                </a:lnTo>
                <a:lnTo>
                  <a:pt x="168" y="229"/>
                </a:lnTo>
                <a:lnTo>
                  <a:pt x="168" y="230"/>
                </a:lnTo>
                <a:lnTo>
                  <a:pt x="168" y="232"/>
                </a:lnTo>
                <a:lnTo>
                  <a:pt x="168" y="234"/>
                </a:lnTo>
                <a:lnTo>
                  <a:pt x="166" y="234"/>
                </a:lnTo>
                <a:lnTo>
                  <a:pt x="164" y="234"/>
                </a:lnTo>
                <a:lnTo>
                  <a:pt x="163" y="234"/>
                </a:lnTo>
                <a:lnTo>
                  <a:pt x="161" y="234"/>
                </a:lnTo>
                <a:lnTo>
                  <a:pt x="160" y="234"/>
                </a:lnTo>
                <a:lnTo>
                  <a:pt x="158" y="234"/>
                </a:lnTo>
                <a:lnTo>
                  <a:pt x="156" y="234"/>
                </a:lnTo>
                <a:lnTo>
                  <a:pt x="155" y="234"/>
                </a:lnTo>
                <a:lnTo>
                  <a:pt x="153" y="234"/>
                </a:lnTo>
                <a:lnTo>
                  <a:pt x="152" y="234"/>
                </a:lnTo>
                <a:lnTo>
                  <a:pt x="150" y="234"/>
                </a:lnTo>
                <a:lnTo>
                  <a:pt x="148" y="234"/>
                </a:lnTo>
                <a:lnTo>
                  <a:pt x="147" y="234"/>
                </a:lnTo>
                <a:lnTo>
                  <a:pt x="145" y="234"/>
                </a:lnTo>
                <a:lnTo>
                  <a:pt x="144" y="234"/>
                </a:lnTo>
                <a:lnTo>
                  <a:pt x="142" y="234"/>
                </a:lnTo>
                <a:lnTo>
                  <a:pt x="140" y="234"/>
                </a:lnTo>
                <a:lnTo>
                  <a:pt x="139" y="234"/>
                </a:lnTo>
                <a:lnTo>
                  <a:pt x="137" y="234"/>
                </a:lnTo>
                <a:lnTo>
                  <a:pt x="136" y="234"/>
                </a:lnTo>
                <a:lnTo>
                  <a:pt x="134" y="234"/>
                </a:lnTo>
                <a:lnTo>
                  <a:pt x="132" y="234"/>
                </a:lnTo>
                <a:lnTo>
                  <a:pt x="131" y="234"/>
                </a:lnTo>
                <a:lnTo>
                  <a:pt x="129" y="234"/>
                </a:lnTo>
                <a:lnTo>
                  <a:pt x="128" y="234"/>
                </a:lnTo>
                <a:lnTo>
                  <a:pt x="126" y="234"/>
                </a:lnTo>
                <a:lnTo>
                  <a:pt x="124" y="234"/>
                </a:lnTo>
                <a:lnTo>
                  <a:pt x="123" y="234"/>
                </a:lnTo>
                <a:lnTo>
                  <a:pt x="121" y="234"/>
                </a:lnTo>
                <a:lnTo>
                  <a:pt x="120" y="234"/>
                </a:lnTo>
                <a:lnTo>
                  <a:pt x="118" y="234"/>
                </a:lnTo>
                <a:lnTo>
                  <a:pt x="116" y="234"/>
                </a:lnTo>
                <a:lnTo>
                  <a:pt x="115" y="234"/>
                </a:lnTo>
                <a:lnTo>
                  <a:pt x="113" y="234"/>
                </a:lnTo>
                <a:lnTo>
                  <a:pt x="112" y="234"/>
                </a:lnTo>
                <a:lnTo>
                  <a:pt x="110" y="234"/>
                </a:lnTo>
                <a:lnTo>
                  <a:pt x="108" y="234"/>
                </a:lnTo>
                <a:lnTo>
                  <a:pt x="107" y="234"/>
                </a:lnTo>
                <a:lnTo>
                  <a:pt x="105" y="234"/>
                </a:lnTo>
                <a:lnTo>
                  <a:pt x="104" y="234"/>
                </a:lnTo>
                <a:lnTo>
                  <a:pt x="102" y="234"/>
                </a:lnTo>
                <a:lnTo>
                  <a:pt x="100" y="234"/>
                </a:lnTo>
                <a:lnTo>
                  <a:pt x="99" y="234"/>
                </a:lnTo>
                <a:lnTo>
                  <a:pt x="97" y="234"/>
                </a:lnTo>
                <a:lnTo>
                  <a:pt x="96" y="234"/>
                </a:lnTo>
                <a:lnTo>
                  <a:pt x="94" y="234"/>
                </a:lnTo>
                <a:lnTo>
                  <a:pt x="92" y="234"/>
                </a:lnTo>
                <a:lnTo>
                  <a:pt x="91" y="234"/>
                </a:lnTo>
                <a:lnTo>
                  <a:pt x="89" y="234"/>
                </a:lnTo>
                <a:lnTo>
                  <a:pt x="88" y="234"/>
                </a:lnTo>
                <a:lnTo>
                  <a:pt x="86" y="234"/>
                </a:lnTo>
                <a:lnTo>
                  <a:pt x="86" y="235"/>
                </a:lnTo>
                <a:lnTo>
                  <a:pt x="84" y="235"/>
                </a:lnTo>
                <a:lnTo>
                  <a:pt x="83" y="235"/>
                </a:lnTo>
                <a:lnTo>
                  <a:pt x="81" y="235"/>
                </a:lnTo>
                <a:lnTo>
                  <a:pt x="80" y="235"/>
                </a:lnTo>
                <a:lnTo>
                  <a:pt x="78" y="235"/>
                </a:lnTo>
                <a:lnTo>
                  <a:pt x="76" y="235"/>
                </a:lnTo>
                <a:lnTo>
                  <a:pt x="75" y="235"/>
                </a:lnTo>
                <a:lnTo>
                  <a:pt x="73" y="235"/>
                </a:lnTo>
                <a:lnTo>
                  <a:pt x="72" y="235"/>
                </a:lnTo>
                <a:lnTo>
                  <a:pt x="70" y="235"/>
                </a:lnTo>
                <a:lnTo>
                  <a:pt x="68" y="235"/>
                </a:lnTo>
                <a:lnTo>
                  <a:pt x="67" y="235"/>
                </a:lnTo>
                <a:lnTo>
                  <a:pt x="65" y="235"/>
                </a:lnTo>
                <a:lnTo>
                  <a:pt x="64" y="235"/>
                </a:lnTo>
                <a:lnTo>
                  <a:pt x="62" y="235"/>
                </a:lnTo>
                <a:lnTo>
                  <a:pt x="62" y="234"/>
                </a:lnTo>
                <a:lnTo>
                  <a:pt x="60" y="234"/>
                </a:lnTo>
                <a:lnTo>
                  <a:pt x="59" y="234"/>
                </a:lnTo>
                <a:lnTo>
                  <a:pt x="57" y="234"/>
                </a:lnTo>
                <a:lnTo>
                  <a:pt x="56" y="234"/>
                </a:lnTo>
                <a:lnTo>
                  <a:pt x="54" y="234"/>
                </a:lnTo>
                <a:lnTo>
                  <a:pt x="52" y="234"/>
                </a:lnTo>
                <a:lnTo>
                  <a:pt x="51" y="234"/>
                </a:lnTo>
                <a:lnTo>
                  <a:pt x="49" y="234"/>
                </a:lnTo>
                <a:lnTo>
                  <a:pt x="48" y="234"/>
                </a:lnTo>
                <a:lnTo>
                  <a:pt x="46" y="234"/>
                </a:lnTo>
                <a:lnTo>
                  <a:pt x="44" y="234"/>
                </a:lnTo>
                <a:lnTo>
                  <a:pt x="43" y="234"/>
                </a:lnTo>
                <a:lnTo>
                  <a:pt x="41" y="234"/>
                </a:lnTo>
                <a:lnTo>
                  <a:pt x="40" y="234"/>
                </a:lnTo>
                <a:lnTo>
                  <a:pt x="38" y="234"/>
                </a:lnTo>
                <a:lnTo>
                  <a:pt x="33" y="234"/>
                </a:lnTo>
                <a:lnTo>
                  <a:pt x="25" y="234"/>
                </a:lnTo>
                <a:lnTo>
                  <a:pt x="20" y="235"/>
                </a:lnTo>
                <a:lnTo>
                  <a:pt x="12" y="235"/>
                </a:lnTo>
                <a:lnTo>
                  <a:pt x="12" y="227"/>
                </a:lnTo>
                <a:lnTo>
                  <a:pt x="12" y="226"/>
                </a:lnTo>
                <a:lnTo>
                  <a:pt x="12" y="208"/>
                </a:lnTo>
                <a:lnTo>
                  <a:pt x="12" y="206"/>
                </a:lnTo>
                <a:lnTo>
                  <a:pt x="12" y="205"/>
                </a:lnTo>
                <a:lnTo>
                  <a:pt x="12" y="203"/>
                </a:lnTo>
                <a:lnTo>
                  <a:pt x="12" y="202"/>
                </a:lnTo>
                <a:lnTo>
                  <a:pt x="12" y="200"/>
                </a:lnTo>
                <a:lnTo>
                  <a:pt x="12" y="198"/>
                </a:lnTo>
                <a:lnTo>
                  <a:pt x="12" y="197"/>
                </a:lnTo>
                <a:lnTo>
                  <a:pt x="12" y="195"/>
                </a:lnTo>
                <a:lnTo>
                  <a:pt x="12" y="194"/>
                </a:lnTo>
                <a:lnTo>
                  <a:pt x="12" y="192"/>
                </a:lnTo>
                <a:lnTo>
                  <a:pt x="12" y="190"/>
                </a:lnTo>
                <a:lnTo>
                  <a:pt x="12" y="189"/>
                </a:lnTo>
                <a:lnTo>
                  <a:pt x="12" y="187"/>
                </a:lnTo>
                <a:lnTo>
                  <a:pt x="12" y="186"/>
                </a:lnTo>
                <a:lnTo>
                  <a:pt x="12" y="184"/>
                </a:lnTo>
                <a:lnTo>
                  <a:pt x="12" y="182"/>
                </a:lnTo>
                <a:lnTo>
                  <a:pt x="12" y="179"/>
                </a:lnTo>
                <a:lnTo>
                  <a:pt x="12" y="168"/>
                </a:lnTo>
                <a:lnTo>
                  <a:pt x="12" y="158"/>
                </a:lnTo>
                <a:lnTo>
                  <a:pt x="12" y="150"/>
                </a:lnTo>
                <a:lnTo>
                  <a:pt x="12" y="146"/>
                </a:lnTo>
                <a:lnTo>
                  <a:pt x="12" y="144"/>
                </a:lnTo>
                <a:lnTo>
                  <a:pt x="12" y="130"/>
                </a:lnTo>
                <a:lnTo>
                  <a:pt x="12" y="128"/>
                </a:lnTo>
                <a:lnTo>
                  <a:pt x="12" y="126"/>
                </a:lnTo>
                <a:lnTo>
                  <a:pt x="12" y="123"/>
                </a:lnTo>
                <a:lnTo>
                  <a:pt x="12" y="122"/>
                </a:lnTo>
                <a:lnTo>
                  <a:pt x="12" y="120"/>
                </a:lnTo>
                <a:lnTo>
                  <a:pt x="12" y="118"/>
                </a:lnTo>
                <a:lnTo>
                  <a:pt x="12" y="117"/>
                </a:lnTo>
                <a:lnTo>
                  <a:pt x="12" y="115"/>
                </a:lnTo>
                <a:lnTo>
                  <a:pt x="12" y="114"/>
                </a:lnTo>
                <a:lnTo>
                  <a:pt x="12" y="112"/>
                </a:lnTo>
                <a:lnTo>
                  <a:pt x="12" y="110"/>
                </a:lnTo>
                <a:lnTo>
                  <a:pt x="12" y="109"/>
                </a:lnTo>
                <a:lnTo>
                  <a:pt x="12" y="107"/>
                </a:lnTo>
                <a:lnTo>
                  <a:pt x="12" y="106"/>
                </a:lnTo>
                <a:lnTo>
                  <a:pt x="12" y="104"/>
                </a:lnTo>
                <a:lnTo>
                  <a:pt x="12" y="102"/>
                </a:lnTo>
                <a:lnTo>
                  <a:pt x="12" y="101"/>
                </a:lnTo>
                <a:lnTo>
                  <a:pt x="12" y="99"/>
                </a:lnTo>
                <a:lnTo>
                  <a:pt x="12" y="98"/>
                </a:lnTo>
                <a:lnTo>
                  <a:pt x="12" y="96"/>
                </a:lnTo>
                <a:lnTo>
                  <a:pt x="12" y="94"/>
                </a:lnTo>
                <a:lnTo>
                  <a:pt x="12" y="93"/>
                </a:lnTo>
                <a:lnTo>
                  <a:pt x="12" y="91"/>
                </a:lnTo>
                <a:lnTo>
                  <a:pt x="12" y="90"/>
                </a:lnTo>
                <a:lnTo>
                  <a:pt x="12" y="88"/>
                </a:lnTo>
                <a:lnTo>
                  <a:pt x="12" y="86"/>
                </a:lnTo>
                <a:lnTo>
                  <a:pt x="12" y="85"/>
                </a:lnTo>
                <a:lnTo>
                  <a:pt x="12" y="83"/>
                </a:lnTo>
                <a:lnTo>
                  <a:pt x="12" y="82"/>
                </a:lnTo>
                <a:lnTo>
                  <a:pt x="12" y="80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58"/>
                </a:lnTo>
                <a:lnTo>
                  <a:pt x="0" y="53"/>
                </a:lnTo>
                <a:lnTo>
                  <a:pt x="0" y="50"/>
                </a:lnTo>
                <a:lnTo>
                  <a:pt x="0" y="38"/>
                </a:lnTo>
                <a:lnTo>
                  <a:pt x="0" y="34"/>
                </a:lnTo>
                <a:lnTo>
                  <a:pt x="0" y="30"/>
                </a:lnTo>
                <a:lnTo>
                  <a:pt x="0" y="13"/>
                </a:lnTo>
                <a:lnTo>
                  <a:pt x="0" y="0"/>
                </a:lnTo>
                <a:lnTo>
                  <a:pt x="3" y="0"/>
                </a:lnTo>
                <a:lnTo>
                  <a:pt x="4" y="0"/>
                </a:lnTo>
                <a:lnTo>
                  <a:pt x="9" y="0"/>
                </a:lnTo>
                <a:lnTo>
                  <a:pt x="12" y="0"/>
                </a:lnTo>
                <a:lnTo>
                  <a:pt x="25" y="0"/>
                </a:lnTo>
                <a:lnTo>
                  <a:pt x="27" y="0"/>
                </a:lnTo>
                <a:lnTo>
                  <a:pt x="30" y="0"/>
                </a:lnTo>
                <a:lnTo>
                  <a:pt x="38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49" y="0"/>
                </a:lnTo>
                <a:lnTo>
                  <a:pt x="51" y="0"/>
                </a:lnTo>
                <a:lnTo>
                  <a:pt x="52" y="0"/>
                </a:lnTo>
                <a:lnTo>
                  <a:pt x="54" y="0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3" y="0"/>
                </a:lnTo>
                <a:lnTo>
                  <a:pt x="75" y="0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1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88" y="0"/>
                </a:lnTo>
                <a:lnTo>
                  <a:pt x="89" y="0"/>
                </a:lnTo>
                <a:lnTo>
                  <a:pt x="91" y="0"/>
                </a:lnTo>
                <a:lnTo>
                  <a:pt x="113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7" y="0"/>
                </a:lnTo>
                <a:lnTo>
                  <a:pt x="139" y="0"/>
                </a:lnTo>
                <a:lnTo>
                  <a:pt x="140" y="0"/>
                </a:lnTo>
                <a:lnTo>
                  <a:pt x="142" y="0"/>
                </a:lnTo>
                <a:lnTo>
                  <a:pt x="144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close/>
              </a:path>
            </a:pathLst>
          </a:custGeom>
          <a:solidFill>
            <a:srgbClr val="A3966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99"/>
          <p:cNvSpPr>
            <a:spLocks/>
          </p:cNvSpPr>
          <p:nvPr/>
        </p:nvSpPr>
        <p:spPr bwMode="auto">
          <a:xfrm>
            <a:off x="1724026" y="1514476"/>
            <a:ext cx="414338" cy="895350"/>
          </a:xfrm>
          <a:custGeom>
            <a:avLst/>
            <a:gdLst/>
            <a:ahLst/>
            <a:cxnLst>
              <a:cxn ang="0">
                <a:pos x="231" y="27"/>
              </a:cxn>
              <a:cxn ang="0">
                <a:pos x="231" y="59"/>
              </a:cxn>
              <a:cxn ang="0">
                <a:pos x="231" y="65"/>
              </a:cxn>
              <a:cxn ang="0">
                <a:pos x="234" y="81"/>
              </a:cxn>
              <a:cxn ang="0">
                <a:pos x="231" y="105"/>
              </a:cxn>
              <a:cxn ang="0">
                <a:pos x="231" y="123"/>
              </a:cxn>
              <a:cxn ang="0">
                <a:pos x="231" y="129"/>
              </a:cxn>
              <a:cxn ang="0">
                <a:pos x="231" y="136"/>
              </a:cxn>
              <a:cxn ang="0">
                <a:pos x="231" y="142"/>
              </a:cxn>
              <a:cxn ang="0">
                <a:pos x="231" y="148"/>
              </a:cxn>
              <a:cxn ang="0">
                <a:pos x="231" y="155"/>
              </a:cxn>
              <a:cxn ang="0">
                <a:pos x="231" y="161"/>
              </a:cxn>
              <a:cxn ang="0">
                <a:pos x="231" y="169"/>
              </a:cxn>
              <a:cxn ang="0">
                <a:pos x="231" y="190"/>
              </a:cxn>
              <a:cxn ang="0">
                <a:pos x="231" y="225"/>
              </a:cxn>
              <a:cxn ang="0">
                <a:pos x="231" y="294"/>
              </a:cxn>
              <a:cxn ang="0">
                <a:pos x="231" y="302"/>
              </a:cxn>
              <a:cxn ang="0">
                <a:pos x="231" y="308"/>
              </a:cxn>
              <a:cxn ang="0">
                <a:pos x="237" y="323"/>
              </a:cxn>
              <a:cxn ang="0">
                <a:pos x="261" y="323"/>
              </a:cxn>
              <a:cxn ang="0">
                <a:pos x="261" y="345"/>
              </a:cxn>
              <a:cxn ang="0">
                <a:pos x="261" y="384"/>
              </a:cxn>
              <a:cxn ang="0">
                <a:pos x="255" y="403"/>
              </a:cxn>
              <a:cxn ang="0">
                <a:pos x="215" y="404"/>
              </a:cxn>
              <a:cxn ang="0">
                <a:pos x="180" y="404"/>
              </a:cxn>
              <a:cxn ang="0">
                <a:pos x="180" y="432"/>
              </a:cxn>
              <a:cxn ang="0">
                <a:pos x="180" y="457"/>
              </a:cxn>
              <a:cxn ang="0">
                <a:pos x="180" y="486"/>
              </a:cxn>
              <a:cxn ang="0">
                <a:pos x="180" y="524"/>
              </a:cxn>
              <a:cxn ang="0">
                <a:pos x="180" y="564"/>
              </a:cxn>
              <a:cxn ang="0">
                <a:pos x="144" y="564"/>
              </a:cxn>
              <a:cxn ang="0">
                <a:pos x="122" y="564"/>
              </a:cxn>
              <a:cxn ang="0">
                <a:pos x="82" y="564"/>
              </a:cxn>
              <a:cxn ang="0">
                <a:pos x="53" y="564"/>
              </a:cxn>
              <a:cxn ang="0">
                <a:pos x="20" y="564"/>
              </a:cxn>
              <a:cxn ang="0">
                <a:pos x="20" y="524"/>
              </a:cxn>
              <a:cxn ang="0">
                <a:pos x="20" y="484"/>
              </a:cxn>
              <a:cxn ang="0">
                <a:pos x="20" y="444"/>
              </a:cxn>
              <a:cxn ang="0">
                <a:pos x="20" y="417"/>
              </a:cxn>
              <a:cxn ang="0">
                <a:pos x="20" y="377"/>
              </a:cxn>
              <a:cxn ang="0">
                <a:pos x="20" y="347"/>
              </a:cxn>
              <a:cxn ang="0">
                <a:pos x="20" y="332"/>
              </a:cxn>
              <a:cxn ang="0">
                <a:pos x="0" y="324"/>
              </a:cxn>
              <a:cxn ang="0">
                <a:pos x="0" y="296"/>
              </a:cxn>
              <a:cxn ang="0">
                <a:pos x="0" y="256"/>
              </a:cxn>
              <a:cxn ang="0">
                <a:pos x="0" y="216"/>
              </a:cxn>
              <a:cxn ang="0">
                <a:pos x="0" y="184"/>
              </a:cxn>
              <a:cxn ang="0">
                <a:pos x="0" y="172"/>
              </a:cxn>
              <a:cxn ang="0">
                <a:pos x="0" y="147"/>
              </a:cxn>
              <a:cxn ang="0">
                <a:pos x="0" y="129"/>
              </a:cxn>
              <a:cxn ang="0">
                <a:pos x="0" y="108"/>
              </a:cxn>
              <a:cxn ang="0">
                <a:pos x="2" y="100"/>
              </a:cxn>
              <a:cxn ang="0">
                <a:pos x="2" y="86"/>
              </a:cxn>
              <a:cxn ang="0">
                <a:pos x="2" y="46"/>
              </a:cxn>
              <a:cxn ang="0">
                <a:pos x="52" y="1"/>
              </a:cxn>
              <a:cxn ang="0">
                <a:pos x="63" y="0"/>
              </a:cxn>
              <a:cxn ang="0">
                <a:pos x="90" y="0"/>
              </a:cxn>
              <a:cxn ang="0">
                <a:pos x="143" y="1"/>
              </a:cxn>
              <a:cxn ang="0">
                <a:pos x="189" y="1"/>
              </a:cxn>
              <a:cxn ang="0">
                <a:pos x="196" y="1"/>
              </a:cxn>
              <a:cxn ang="0">
                <a:pos x="200" y="0"/>
              </a:cxn>
              <a:cxn ang="0">
                <a:pos x="213" y="0"/>
              </a:cxn>
              <a:cxn ang="0">
                <a:pos x="229" y="1"/>
              </a:cxn>
            </a:cxnLst>
            <a:rect l="0" t="0" r="r" b="b"/>
            <a:pathLst>
              <a:path w="261" h="564">
                <a:moveTo>
                  <a:pt x="229" y="1"/>
                </a:moveTo>
                <a:lnTo>
                  <a:pt x="231" y="0"/>
                </a:lnTo>
                <a:lnTo>
                  <a:pt x="231" y="1"/>
                </a:lnTo>
                <a:lnTo>
                  <a:pt x="231" y="27"/>
                </a:lnTo>
                <a:lnTo>
                  <a:pt x="231" y="30"/>
                </a:lnTo>
                <a:lnTo>
                  <a:pt x="231" y="54"/>
                </a:lnTo>
                <a:lnTo>
                  <a:pt x="231" y="56"/>
                </a:lnTo>
                <a:lnTo>
                  <a:pt x="231" y="59"/>
                </a:lnTo>
                <a:lnTo>
                  <a:pt x="231" y="60"/>
                </a:lnTo>
                <a:lnTo>
                  <a:pt x="231" y="62"/>
                </a:lnTo>
                <a:lnTo>
                  <a:pt x="231" y="64"/>
                </a:lnTo>
                <a:lnTo>
                  <a:pt x="231" y="65"/>
                </a:lnTo>
                <a:lnTo>
                  <a:pt x="231" y="67"/>
                </a:lnTo>
                <a:lnTo>
                  <a:pt x="234" y="68"/>
                </a:lnTo>
                <a:lnTo>
                  <a:pt x="234" y="78"/>
                </a:lnTo>
                <a:lnTo>
                  <a:pt x="234" y="81"/>
                </a:lnTo>
                <a:lnTo>
                  <a:pt x="232" y="81"/>
                </a:lnTo>
                <a:lnTo>
                  <a:pt x="231" y="81"/>
                </a:lnTo>
                <a:lnTo>
                  <a:pt x="231" y="84"/>
                </a:lnTo>
                <a:lnTo>
                  <a:pt x="231" y="105"/>
                </a:lnTo>
                <a:lnTo>
                  <a:pt x="231" y="108"/>
                </a:lnTo>
                <a:lnTo>
                  <a:pt x="231" y="116"/>
                </a:lnTo>
                <a:lnTo>
                  <a:pt x="231" y="121"/>
                </a:lnTo>
                <a:lnTo>
                  <a:pt x="231" y="123"/>
                </a:lnTo>
                <a:lnTo>
                  <a:pt x="231" y="124"/>
                </a:lnTo>
                <a:lnTo>
                  <a:pt x="231" y="126"/>
                </a:lnTo>
                <a:lnTo>
                  <a:pt x="231" y="128"/>
                </a:lnTo>
                <a:lnTo>
                  <a:pt x="231" y="129"/>
                </a:lnTo>
                <a:lnTo>
                  <a:pt x="231" y="131"/>
                </a:lnTo>
                <a:lnTo>
                  <a:pt x="231" y="132"/>
                </a:lnTo>
                <a:lnTo>
                  <a:pt x="231" y="134"/>
                </a:lnTo>
                <a:lnTo>
                  <a:pt x="231" y="136"/>
                </a:lnTo>
                <a:lnTo>
                  <a:pt x="231" y="137"/>
                </a:lnTo>
                <a:lnTo>
                  <a:pt x="231" y="139"/>
                </a:lnTo>
                <a:lnTo>
                  <a:pt x="231" y="140"/>
                </a:lnTo>
                <a:lnTo>
                  <a:pt x="231" y="142"/>
                </a:lnTo>
                <a:lnTo>
                  <a:pt x="231" y="144"/>
                </a:lnTo>
                <a:lnTo>
                  <a:pt x="231" y="145"/>
                </a:lnTo>
                <a:lnTo>
                  <a:pt x="231" y="147"/>
                </a:lnTo>
                <a:lnTo>
                  <a:pt x="231" y="148"/>
                </a:lnTo>
                <a:lnTo>
                  <a:pt x="231" y="150"/>
                </a:lnTo>
                <a:lnTo>
                  <a:pt x="231" y="152"/>
                </a:lnTo>
                <a:lnTo>
                  <a:pt x="231" y="153"/>
                </a:lnTo>
                <a:lnTo>
                  <a:pt x="231" y="155"/>
                </a:lnTo>
                <a:lnTo>
                  <a:pt x="231" y="156"/>
                </a:lnTo>
                <a:lnTo>
                  <a:pt x="231" y="158"/>
                </a:lnTo>
                <a:lnTo>
                  <a:pt x="231" y="160"/>
                </a:lnTo>
                <a:lnTo>
                  <a:pt x="231" y="161"/>
                </a:lnTo>
                <a:lnTo>
                  <a:pt x="231" y="163"/>
                </a:lnTo>
                <a:lnTo>
                  <a:pt x="231" y="164"/>
                </a:lnTo>
                <a:lnTo>
                  <a:pt x="231" y="166"/>
                </a:lnTo>
                <a:lnTo>
                  <a:pt x="231" y="169"/>
                </a:lnTo>
                <a:lnTo>
                  <a:pt x="231" y="182"/>
                </a:lnTo>
                <a:lnTo>
                  <a:pt x="231" y="187"/>
                </a:lnTo>
                <a:lnTo>
                  <a:pt x="231" y="188"/>
                </a:lnTo>
                <a:lnTo>
                  <a:pt x="231" y="190"/>
                </a:lnTo>
                <a:lnTo>
                  <a:pt x="231" y="195"/>
                </a:lnTo>
                <a:lnTo>
                  <a:pt x="231" y="198"/>
                </a:lnTo>
                <a:lnTo>
                  <a:pt x="231" y="216"/>
                </a:lnTo>
                <a:lnTo>
                  <a:pt x="231" y="225"/>
                </a:lnTo>
                <a:lnTo>
                  <a:pt x="231" y="243"/>
                </a:lnTo>
                <a:lnTo>
                  <a:pt x="231" y="270"/>
                </a:lnTo>
                <a:lnTo>
                  <a:pt x="231" y="281"/>
                </a:lnTo>
                <a:lnTo>
                  <a:pt x="231" y="294"/>
                </a:lnTo>
                <a:lnTo>
                  <a:pt x="231" y="297"/>
                </a:lnTo>
                <a:lnTo>
                  <a:pt x="231" y="299"/>
                </a:lnTo>
                <a:lnTo>
                  <a:pt x="231" y="300"/>
                </a:lnTo>
                <a:lnTo>
                  <a:pt x="231" y="302"/>
                </a:lnTo>
                <a:lnTo>
                  <a:pt x="231" y="304"/>
                </a:lnTo>
                <a:lnTo>
                  <a:pt x="231" y="305"/>
                </a:lnTo>
                <a:lnTo>
                  <a:pt x="231" y="307"/>
                </a:lnTo>
                <a:lnTo>
                  <a:pt x="231" y="308"/>
                </a:lnTo>
                <a:lnTo>
                  <a:pt x="231" y="310"/>
                </a:lnTo>
                <a:lnTo>
                  <a:pt x="231" y="323"/>
                </a:lnTo>
                <a:lnTo>
                  <a:pt x="234" y="323"/>
                </a:lnTo>
                <a:lnTo>
                  <a:pt x="237" y="323"/>
                </a:lnTo>
                <a:lnTo>
                  <a:pt x="244" y="324"/>
                </a:lnTo>
                <a:lnTo>
                  <a:pt x="258" y="323"/>
                </a:lnTo>
                <a:lnTo>
                  <a:pt x="260" y="323"/>
                </a:lnTo>
                <a:lnTo>
                  <a:pt x="261" y="323"/>
                </a:lnTo>
                <a:lnTo>
                  <a:pt x="261" y="328"/>
                </a:lnTo>
                <a:lnTo>
                  <a:pt x="261" y="331"/>
                </a:lnTo>
                <a:lnTo>
                  <a:pt x="261" y="332"/>
                </a:lnTo>
                <a:lnTo>
                  <a:pt x="261" y="345"/>
                </a:lnTo>
                <a:lnTo>
                  <a:pt x="261" y="358"/>
                </a:lnTo>
                <a:lnTo>
                  <a:pt x="261" y="361"/>
                </a:lnTo>
                <a:lnTo>
                  <a:pt x="261" y="371"/>
                </a:lnTo>
                <a:lnTo>
                  <a:pt x="261" y="384"/>
                </a:lnTo>
                <a:lnTo>
                  <a:pt x="261" y="387"/>
                </a:lnTo>
                <a:lnTo>
                  <a:pt x="261" y="403"/>
                </a:lnTo>
                <a:lnTo>
                  <a:pt x="256" y="403"/>
                </a:lnTo>
                <a:lnTo>
                  <a:pt x="255" y="403"/>
                </a:lnTo>
                <a:lnTo>
                  <a:pt x="239" y="404"/>
                </a:lnTo>
                <a:lnTo>
                  <a:pt x="226" y="404"/>
                </a:lnTo>
                <a:lnTo>
                  <a:pt x="223" y="404"/>
                </a:lnTo>
                <a:lnTo>
                  <a:pt x="215" y="404"/>
                </a:lnTo>
                <a:lnTo>
                  <a:pt x="205" y="404"/>
                </a:lnTo>
                <a:lnTo>
                  <a:pt x="204" y="404"/>
                </a:lnTo>
                <a:lnTo>
                  <a:pt x="194" y="404"/>
                </a:lnTo>
                <a:lnTo>
                  <a:pt x="180" y="404"/>
                </a:lnTo>
                <a:lnTo>
                  <a:pt x="180" y="417"/>
                </a:lnTo>
                <a:lnTo>
                  <a:pt x="180" y="427"/>
                </a:lnTo>
                <a:lnTo>
                  <a:pt x="180" y="428"/>
                </a:lnTo>
                <a:lnTo>
                  <a:pt x="180" y="432"/>
                </a:lnTo>
                <a:lnTo>
                  <a:pt x="180" y="440"/>
                </a:lnTo>
                <a:lnTo>
                  <a:pt x="180" y="443"/>
                </a:lnTo>
                <a:lnTo>
                  <a:pt x="180" y="448"/>
                </a:lnTo>
                <a:lnTo>
                  <a:pt x="180" y="457"/>
                </a:lnTo>
                <a:lnTo>
                  <a:pt x="180" y="462"/>
                </a:lnTo>
                <a:lnTo>
                  <a:pt x="180" y="470"/>
                </a:lnTo>
                <a:lnTo>
                  <a:pt x="180" y="483"/>
                </a:lnTo>
                <a:lnTo>
                  <a:pt x="180" y="486"/>
                </a:lnTo>
                <a:lnTo>
                  <a:pt x="180" y="504"/>
                </a:lnTo>
                <a:lnTo>
                  <a:pt x="180" y="512"/>
                </a:lnTo>
                <a:lnTo>
                  <a:pt x="180" y="523"/>
                </a:lnTo>
                <a:lnTo>
                  <a:pt x="180" y="524"/>
                </a:lnTo>
                <a:lnTo>
                  <a:pt x="180" y="536"/>
                </a:lnTo>
                <a:lnTo>
                  <a:pt x="180" y="552"/>
                </a:lnTo>
                <a:lnTo>
                  <a:pt x="180" y="556"/>
                </a:lnTo>
                <a:lnTo>
                  <a:pt x="180" y="564"/>
                </a:lnTo>
                <a:lnTo>
                  <a:pt x="178" y="564"/>
                </a:lnTo>
                <a:lnTo>
                  <a:pt x="151" y="564"/>
                </a:lnTo>
                <a:lnTo>
                  <a:pt x="148" y="564"/>
                </a:lnTo>
                <a:lnTo>
                  <a:pt x="144" y="564"/>
                </a:lnTo>
                <a:lnTo>
                  <a:pt x="135" y="564"/>
                </a:lnTo>
                <a:lnTo>
                  <a:pt x="132" y="564"/>
                </a:lnTo>
                <a:lnTo>
                  <a:pt x="127" y="564"/>
                </a:lnTo>
                <a:lnTo>
                  <a:pt x="122" y="564"/>
                </a:lnTo>
                <a:lnTo>
                  <a:pt x="100" y="564"/>
                </a:lnTo>
                <a:lnTo>
                  <a:pt x="92" y="564"/>
                </a:lnTo>
                <a:lnTo>
                  <a:pt x="85" y="564"/>
                </a:lnTo>
                <a:lnTo>
                  <a:pt x="82" y="564"/>
                </a:lnTo>
                <a:lnTo>
                  <a:pt x="74" y="564"/>
                </a:lnTo>
                <a:lnTo>
                  <a:pt x="66" y="564"/>
                </a:lnTo>
                <a:lnTo>
                  <a:pt x="63" y="564"/>
                </a:lnTo>
                <a:lnTo>
                  <a:pt x="53" y="564"/>
                </a:lnTo>
                <a:lnTo>
                  <a:pt x="44" y="564"/>
                </a:lnTo>
                <a:lnTo>
                  <a:pt x="32" y="564"/>
                </a:lnTo>
                <a:lnTo>
                  <a:pt x="31" y="564"/>
                </a:lnTo>
                <a:lnTo>
                  <a:pt x="20" y="564"/>
                </a:lnTo>
                <a:lnTo>
                  <a:pt x="20" y="542"/>
                </a:lnTo>
                <a:lnTo>
                  <a:pt x="20" y="534"/>
                </a:lnTo>
                <a:lnTo>
                  <a:pt x="20" y="526"/>
                </a:lnTo>
                <a:lnTo>
                  <a:pt x="20" y="524"/>
                </a:lnTo>
                <a:lnTo>
                  <a:pt x="20" y="523"/>
                </a:lnTo>
                <a:lnTo>
                  <a:pt x="20" y="521"/>
                </a:lnTo>
                <a:lnTo>
                  <a:pt x="20" y="512"/>
                </a:lnTo>
                <a:lnTo>
                  <a:pt x="20" y="484"/>
                </a:lnTo>
                <a:lnTo>
                  <a:pt x="20" y="476"/>
                </a:lnTo>
                <a:lnTo>
                  <a:pt x="20" y="470"/>
                </a:lnTo>
                <a:lnTo>
                  <a:pt x="20" y="457"/>
                </a:lnTo>
                <a:lnTo>
                  <a:pt x="20" y="444"/>
                </a:lnTo>
                <a:lnTo>
                  <a:pt x="20" y="440"/>
                </a:lnTo>
                <a:lnTo>
                  <a:pt x="20" y="435"/>
                </a:lnTo>
                <a:lnTo>
                  <a:pt x="20" y="432"/>
                </a:lnTo>
                <a:lnTo>
                  <a:pt x="20" y="417"/>
                </a:lnTo>
                <a:lnTo>
                  <a:pt x="20" y="404"/>
                </a:lnTo>
                <a:lnTo>
                  <a:pt x="20" y="382"/>
                </a:lnTo>
                <a:lnTo>
                  <a:pt x="20" y="380"/>
                </a:lnTo>
                <a:lnTo>
                  <a:pt x="20" y="377"/>
                </a:lnTo>
                <a:lnTo>
                  <a:pt x="20" y="366"/>
                </a:lnTo>
                <a:lnTo>
                  <a:pt x="18" y="363"/>
                </a:lnTo>
                <a:lnTo>
                  <a:pt x="20" y="350"/>
                </a:lnTo>
                <a:lnTo>
                  <a:pt x="20" y="347"/>
                </a:lnTo>
                <a:lnTo>
                  <a:pt x="20" y="345"/>
                </a:lnTo>
                <a:lnTo>
                  <a:pt x="20" y="342"/>
                </a:lnTo>
                <a:lnTo>
                  <a:pt x="20" y="336"/>
                </a:lnTo>
                <a:lnTo>
                  <a:pt x="20" y="332"/>
                </a:lnTo>
                <a:lnTo>
                  <a:pt x="20" y="329"/>
                </a:lnTo>
                <a:lnTo>
                  <a:pt x="20" y="324"/>
                </a:lnTo>
                <a:lnTo>
                  <a:pt x="15" y="324"/>
                </a:lnTo>
                <a:lnTo>
                  <a:pt x="0" y="324"/>
                </a:lnTo>
                <a:lnTo>
                  <a:pt x="2" y="323"/>
                </a:lnTo>
                <a:lnTo>
                  <a:pt x="0" y="310"/>
                </a:lnTo>
                <a:lnTo>
                  <a:pt x="0" y="297"/>
                </a:lnTo>
                <a:lnTo>
                  <a:pt x="0" y="296"/>
                </a:lnTo>
                <a:lnTo>
                  <a:pt x="2" y="294"/>
                </a:lnTo>
                <a:lnTo>
                  <a:pt x="2" y="276"/>
                </a:lnTo>
                <a:lnTo>
                  <a:pt x="0" y="275"/>
                </a:lnTo>
                <a:lnTo>
                  <a:pt x="0" y="256"/>
                </a:lnTo>
                <a:lnTo>
                  <a:pt x="0" y="243"/>
                </a:lnTo>
                <a:lnTo>
                  <a:pt x="0" y="230"/>
                </a:lnTo>
                <a:lnTo>
                  <a:pt x="0" y="222"/>
                </a:lnTo>
                <a:lnTo>
                  <a:pt x="0" y="216"/>
                </a:lnTo>
                <a:lnTo>
                  <a:pt x="0" y="203"/>
                </a:lnTo>
                <a:lnTo>
                  <a:pt x="0" y="188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6"/>
                </a:lnTo>
                <a:lnTo>
                  <a:pt x="0" y="172"/>
                </a:lnTo>
                <a:lnTo>
                  <a:pt x="0" y="166"/>
                </a:lnTo>
                <a:lnTo>
                  <a:pt x="0" y="161"/>
                </a:lnTo>
                <a:lnTo>
                  <a:pt x="0" y="150"/>
                </a:lnTo>
                <a:lnTo>
                  <a:pt x="0" y="147"/>
                </a:lnTo>
                <a:lnTo>
                  <a:pt x="0" y="136"/>
                </a:lnTo>
                <a:lnTo>
                  <a:pt x="0" y="134"/>
                </a:lnTo>
                <a:lnTo>
                  <a:pt x="0" y="131"/>
                </a:lnTo>
                <a:lnTo>
                  <a:pt x="0" y="129"/>
                </a:lnTo>
                <a:lnTo>
                  <a:pt x="0" y="126"/>
                </a:lnTo>
                <a:lnTo>
                  <a:pt x="2" y="123"/>
                </a:lnTo>
                <a:lnTo>
                  <a:pt x="2" y="121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2"/>
                </a:lnTo>
                <a:lnTo>
                  <a:pt x="2" y="100"/>
                </a:lnTo>
                <a:lnTo>
                  <a:pt x="2" y="97"/>
                </a:lnTo>
                <a:lnTo>
                  <a:pt x="2" y="94"/>
                </a:lnTo>
                <a:lnTo>
                  <a:pt x="2" y="91"/>
                </a:lnTo>
                <a:lnTo>
                  <a:pt x="2" y="86"/>
                </a:lnTo>
                <a:lnTo>
                  <a:pt x="2" y="81"/>
                </a:lnTo>
                <a:lnTo>
                  <a:pt x="2" y="64"/>
                </a:lnTo>
                <a:lnTo>
                  <a:pt x="2" y="54"/>
                </a:lnTo>
                <a:lnTo>
                  <a:pt x="2" y="46"/>
                </a:lnTo>
                <a:lnTo>
                  <a:pt x="2" y="1"/>
                </a:lnTo>
                <a:lnTo>
                  <a:pt x="26" y="1"/>
                </a:lnTo>
                <a:lnTo>
                  <a:pt x="37" y="1"/>
                </a:lnTo>
                <a:lnTo>
                  <a:pt x="52" y="1"/>
                </a:lnTo>
                <a:lnTo>
                  <a:pt x="55" y="1"/>
                </a:lnTo>
                <a:lnTo>
                  <a:pt x="56" y="1"/>
                </a:lnTo>
                <a:lnTo>
                  <a:pt x="61" y="0"/>
                </a:lnTo>
                <a:lnTo>
                  <a:pt x="63" y="0"/>
                </a:lnTo>
                <a:lnTo>
                  <a:pt x="74" y="0"/>
                </a:lnTo>
                <a:lnTo>
                  <a:pt x="82" y="0"/>
                </a:lnTo>
                <a:lnTo>
                  <a:pt x="84" y="0"/>
                </a:lnTo>
                <a:lnTo>
                  <a:pt x="90" y="0"/>
                </a:lnTo>
                <a:lnTo>
                  <a:pt x="103" y="1"/>
                </a:lnTo>
                <a:lnTo>
                  <a:pt x="120" y="1"/>
                </a:lnTo>
                <a:lnTo>
                  <a:pt x="141" y="1"/>
                </a:lnTo>
                <a:lnTo>
                  <a:pt x="143" y="1"/>
                </a:lnTo>
                <a:lnTo>
                  <a:pt x="159" y="1"/>
                </a:lnTo>
                <a:lnTo>
                  <a:pt x="176" y="1"/>
                </a:lnTo>
                <a:lnTo>
                  <a:pt x="186" y="1"/>
                </a:lnTo>
                <a:lnTo>
                  <a:pt x="189" y="1"/>
                </a:lnTo>
                <a:lnTo>
                  <a:pt x="191" y="1"/>
                </a:lnTo>
                <a:lnTo>
                  <a:pt x="192" y="1"/>
                </a:lnTo>
                <a:lnTo>
                  <a:pt x="194" y="1"/>
                </a:lnTo>
                <a:lnTo>
                  <a:pt x="196" y="1"/>
                </a:lnTo>
                <a:lnTo>
                  <a:pt x="197" y="1"/>
                </a:lnTo>
                <a:lnTo>
                  <a:pt x="199" y="1"/>
                </a:lnTo>
                <a:lnTo>
                  <a:pt x="200" y="1"/>
                </a:lnTo>
                <a:lnTo>
                  <a:pt x="200" y="0"/>
                </a:lnTo>
                <a:lnTo>
                  <a:pt x="202" y="0"/>
                </a:lnTo>
                <a:lnTo>
                  <a:pt x="204" y="0"/>
                </a:lnTo>
                <a:lnTo>
                  <a:pt x="212" y="0"/>
                </a:lnTo>
                <a:lnTo>
                  <a:pt x="213" y="0"/>
                </a:lnTo>
                <a:lnTo>
                  <a:pt x="215" y="0"/>
                </a:lnTo>
                <a:lnTo>
                  <a:pt x="216" y="0"/>
                </a:lnTo>
                <a:lnTo>
                  <a:pt x="224" y="1"/>
                </a:lnTo>
                <a:lnTo>
                  <a:pt x="229" y="1"/>
                </a:lnTo>
                <a:close/>
              </a:path>
            </a:pathLst>
          </a:custGeom>
          <a:solidFill>
            <a:srgbClr val="7E7BC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Freeform 100"/>
          <p:cNvSpPr>
            <a:spLocks/>
          </p:cNvSpPr>
          <p:nvPr/>
        </p:nvSpPr>
        <p:spPr bwMode="auto">
          <a:xfrm>
            <a:off x="2497138" y="1643063"/>
            <a:ext cx="644525" cy="760413"/>
          </a:xfrm>
          <a:custGeom>
            <a:avLst/>
            <a:gdLst/>
            <a:ahLst/>
            <a:cxnLst>
              <a:cxn ang="0">
                <a:pos x="259" y="479"/>
              </a:cxn>
              <a:cxn ang="0">
                <a:pos x="201" y="479"/>
              </a:cxn>
              <a:cxn ang="0">
                <a:pos x="113" y="479"/>
              </a:cxn>
              <a:cxn ang="0">
                <a:pos x="57" y="466"/>
              </a:cxn>
              <a:cxn ang="0">
                <a:pos x="45" y="453"/>
              </a:cxn>
              <a:cxn ang="0">
                <a:pos x="57" y="411"/>
              </a:cxn>
              <a:cxn ang="0">
                <a:pos x="57" y="336"/>
              </a:cxn>
              <a:cxn ang="0">
                <a:pos x="17" y="319"/>
              </a:cxn>
              <a:cxn ang="0">
                <a:pos x="17" y="266"/>
              </a:cxn>
              <a:cxn ang="0">
                <a:pos x="1" y="218"/>
              </a:cxn>
              <a:cxn ang="0">
                <a:pos x="1" y="181"/>
              </a:cxn>
              <a:cxn ang="0">
                <a:pos x="1" y="154"/>
              </a:cxn>
              <a:cxn ang="0">
                <a:pos x="1" y="96"/>
              </a:cxn>
              <a:cxn ang="0">
                <a:pos x="19" y="0"/>
              </a:cxn>
              <a:cxn ang="0">
                <a:pos x="83" y="40"/>
              </a:cxn>
              <a:cxn ang="0">
                <a:pos x="144" y="162"/>
              </a:cxn>
              <a:cxn ang="0">
                <a:pos x="251" y="202"/>
              </a:cxn>
              <a:cxn ang="0">
                <a:pos x="299" y="210"/>
              </a:cxn>
              <a:cxn ang="0">
                <a:pos x="320" y="216"/>
              </a:cxn>
              <a:cxn ang="0">
                <a:pos x="334" y="240"/>
              </a:cxn>
              <a:cxn ang="0">
                <a:pos x="358" y="242"/>
              </a:cxn>
              <a:cxn ang="0">
                <a:pos x="365" y="237"/>
              </a:cxn>
              <a:cxn ang="0">
                <a:pos x="361" y="247"/>
              </a:cxn>
              <a:cxn ang="0">
                <a:pos x="357" y="259"/>
              </a:cxn>
              <a:cxn ang="0">
                <a:pos x="353" y="272"/>
              </a:cxn>
              <a:cxn ang="0">
                <a:pos x="352" y="287"/>
              </a:cxn>
              <a:cxn ang="0">
                <a:pos x="355" y="298"/>
              </a:cxn>
              <a:cxn ang="0">
                <a:pos x="349" y="295"/>
              </a:cxn>
              <a:cxn ang="0">
                <a:pos x="350" y="311"/>
              </a:cxn>
              <a:cxn ang="0">
                <a:pos x="355" y="314"/>
              </a:cxn>
              <a:cxn ang="0">
                <a:pos x="361" y="323"/>
              </a:cxn>
              <a:cxn ang="0">
                <a:pos x="365" y="333"/>
              </a:cxn>
              <a:cxn ang="0">
                <a:pos x="365" y="349"/>
              </a:cxn>
              <a:cxn ang="0">
                <a:pos x="376" y="346"/>
              </a:cxn>
              <a:cxn ang="0">
                <a:pos x="376" y="354"/>
              </a:cxn>
              <a:cxn ang="0">
                <a:pos x="377" y="365"/>
              </a:cxn>
              <a:cxn ang="0">
                <a:pos x="379" y="376"/>
              </a:cxn>
              <a:cxn ang="0">
                <a:pos x="374" y="384"/>
              </a:cxn>
              <a:cxn ang="0">
                <a:pos x="379" y="378"/>
              </a:cxn>
              <a:cxn ang="0">
                <a:pos x="379" y="392"/>
              </a:cxn>
              <a:cxn ang="0">
                <a:pos x="381" y="403"/>
              </a:cxn>
              <a:cxn ang="0">
                <a:pos x="382" y="405"/>
              </a:cxn>
              <a:cxn ang="0">
                <a:pos x="389" y="402"/>
              </a:cxn>
              <a:cxn ang="0">
                <a:pos x="385" y="418"/>
              </a:cxn>
              <a:cxn ang="0">
                <a:pos x="392" y="427"/>
              </a:cxn>
              <a:cxn ang="0">
                <a:pos x="397" y="424"/>
              </a:cxn>
              <a:cxn ang="0">
                <a:pos x="397" y="435"/>
              </a:cxn>
              <a:cxn ang="0">
                <a:pos x="400" y="435"/>
              </a:cxn>
              <a:cxn ang="0">
                <a:pos x="403" y="435"/>
              </a:cxn>
              <a:cxn ang="0">
                <a:pos x="401" y="443"/>
              </a:cxn>
              <a:cxn ang="0">
                <a:pos x="400" y="451"/>
              </a:cxn>
              <a:cxn ang="0">
                <a:pos x="397" y="459"/>
              </a:cxn>
              <a:cxn ang="0">
                <a:pos x="398" y="466"/>
              </a:cxn>
              <a:cxn ang="0">
                <a:pos x="398" y="471"/>
              </a:cxn>
              <a:cxn ang="0">
                <a:pos x="403" y="464"/>
              </a:cxn>
              <a:cxn ang="0">
                <a:pos x="405" y="472"/>
              </a:cxn>
            </a:cxnLst>
            <a:rect l="0" t="0" r="r" b="b"/>
            <a:pathLst>
              <a:path w="406" h="479">
                <a:moveTo>
                  <a:pt x="406" y="479"/>
                </a:moveTo>
                <a:lnTo>
                  <a:pt x="393" y="479"/>
                </a:lnTo>
                <a:lnTo>
                  <a:pt x="381" y="479"/>
                </a:lnTo>
                <a:lnTo>
                  <a:pt x="376" y="479"/>
                </a:lnTo>
                <a:lnTo>
                  <a:pt x="352" y="479"/>
                </a:lnTo>
                <a:lnTo>
                  <a:pt x="293" y="479"/>
                </a:lnTo>
                <a:lnTo>
                  <a:pt x="259" y="479"/>
                </a:lnTo>
                <a:lnTo>
                  <a:pt x="246" y="479"/>
                </a:lnTo>
                <a:lnTo>
                  <a:pt x="243" y="479"/>
                </a:lnTo>
                <a:lnTo>
                  <a:pt x="238" y="479"/>
                </a:lnTo>
                <a:lnTo>
                  <a:pt x="232" y="479"/>
                </a:lnTo>
                <a:lnTo>
                  <a:pt x="219" y="479"/>
                </a:lnTo>
                <a:lnTo>
                  <a:pt x="214" y="479"/>
                </a:lnTo>
                <a:lnTo>
                  <a:pt x="201" y="479"/>
                </a:lnTo>
                <a:lnTo>
                  <a:pt x="179" y="479"/>
                </a:lnTo>
                <a:lnTo>
                  <a:pt x="160" y="479"/>
                </a:lnTo>
                <a:lnTo>
                  <a:pt x="149" y="479"/>
                </a:lnTo>
                <a:lnTo>
                  <a:pt x="144" y="479"/>
                </a:lnTo>
                <a:lnTo>
                  <a:pt x="141" y="479"/>
                </a:lnTo>
                <a:lnTo>
                  <a:pt x="123" y="479"/>
                </a:lnTo>
                <a:lnTo>
                  <a:pt x="113" y="479"/>
                </a:lnTo>
                <a:lnTo>
                  <a:pt x="109" y="479"/>
                </a:lnTo>
                <a:lnTo>
                  <a:pt x="99" y="479"/>
                </a:lnTo>
                <a:lnTo>
                  <a:pt x="86" y="479"/>
                </a:lnTo>
                <a:lnTo>
                  <a:pt x="78" y="479"/>
                </a:lnTo>
                <a:lnTo>
                  <a:pt x="57" y="479"/>
                </a:lnTo>
                <a:lnTo>
                  <a:pt x="57" y="472"/>
                </a:lnTo>
                <a:lnTo>
                  <a:pt x="57" y="466"/>
                </a:lnTo>
                <a:lnTo>
                  <a:pt x="37" y="466"/>
                </a:lnTo>
                <a:lnTo>
                  <a:pt x="32" y="466"/>
                </a:lnTo>
                <a:lnTo>
                  <a:pt x="32" y="458"/>
                </a:lnTo>
                <a:lnTo>
                  <a:pt x="32" y="456"/>
                </a:lnTo>
                <a:lnTo>
                  <a:pt x="30" y="451"/>
                </a:lnTo>
                <a:lnTo>
                  <a:pt x="33" y="451"/>
                </a:lnTo>
                <a:lnTo>
                  <a:pt x="45" y="453"/>
                </a:lnTo>
                <a:lnTo>
                  <a:pt x="45" y="443"/>
                </a:lnTo>
                <a:lnTo>
                  <a:pt x="45" y="439"/>
                </a:lnTo>
                <a:lnTo>
                  <a:pt x="57" y="439"/>
                </a:lnTo>
                <a:lnTo>
                  <a:pt x="57" y="419"/>
                </a:lnTo>
                <a:lnTo>
                  <a:pt x="57" y="418"/>
                </a:lnTo>
                <a:lnTo>
                  <a:pt x="57" y="415"/>
                </a:lnTo>
                <a:lnTo>
                  <a:pt x="57" y="411"/>
                </a:lnTo>
                <a:lnTo>
                  <a:pt x="57" y="407"/>
                </a:lnTo>
                <a:lnTo>
                  <a:pt x="57" y="399"/>
                </a:lnTo>
                <a:lnTo>
                  <a:pt x="57" y="379"/>
                </a:lnTo>
                <a:lnTo>
                  <a:pt x="57" y="373"/>
                </a:lnTo>
                <a:lnTo>
                  <a:pt x="57" y="370"/>
                </a:lnTo>
                <a:lnTo>
                  <a:pt x="57" y="343"/>
                </a:lnTo>
                <a:lnTo>
                  <a:pt x="57" y="336"/>
                </a:lnTo>
                <a:lnTo>
                  <a:pt x="57" y="331"/>
                </a:lnTo>
                <a:lnTo>
                  <a:pt x="57" y="330"/>
                </a:lnTo>
                <a:lnTo>
                  <a:pt x="57" y="320"/>
                </a:lnTo>
                <a:lnTo>
                  <a:pt x="57" y="319"/>
                </a:lnTo>
                <a:lnTo>
                  <a:pt x="51" y="319"/>
                </a:lnTo>
                <a:lnTo>
                  <a:pt x="40" y="319"/>
                </a:lnTo>
                <a:lnTo>
                  <a:pt x="17" y="319"/>
                </a:lnTo>
                <a:lnTo>
                  <a:pt x="17" y="309"/>
                </a:lnTo>
                <a:lnTo>
                  <a:pt x="17" y="304"/>
                </a:lnTo>
                <a:lnTo>
                  <a:pt x="17" y="293"/>
                </a:lnTo>
                <a:lnTo>
                  <a:pt x="17" y="283"/>
                </a:lnTo>
                <a:lnTo>
                  <a:pt x="17" y="274"/>
                </a:lnTo>
                <a:lnTo>
                  <a:pt x="17" y="269"/>
                </a:lnTo>
                <a:lnTo>
                  <a:pt x="17" y="266"/>
                </a:lnTo>
                <a:lnTo>
                  <a:pt x="17" y="263"/>
                </a:lnTo>
                <a:lnTo>
                  <a:pt x="17" y="250"/>
                </a:lnTo>
                <a:lnTo>
                  <a:pt x="17" y="243"/>
                </a:lnTo>
                <a:lnTo>
                  <a:pt x="17" y="240"/>
                </a:lnTo>
                <a:lnTo>
                  <a:pt x="1" y="240"/>
                </a:lnTo>
                <a:lnTo>
                  <a:pt x="1" y="239"/>
                </a:lnTo>
                <a:lnTo>
                  <a:pt x="1" y="218"/>
                </a:lnTo>
                <a:lnTo>
                  <a:pt x="1" y="216"/>
                </a:lnTo>
                <a:lnTo>
                  <a:pt x="1" y="213"/>
                </a:lnTo>
                <a:lnTo>
                  <a:pt x="1" y="200"/>
                </a:lnTo>
                <a:lnTo>
                  <a:pt x="1" y="192"/>
                </a:lnTo>
                <a:lnTo>
                  <a:pt x="1" y="191"/>
                </a:lnTo>
                <a:lnTo>
                  <a:pt x="1" y="183"/>
                </a:lnTo>
                <a:lnTo>
                  <a:pt x="1" y="181"/>
                </a:lnTo>
                <a:lnTo>
                  <a:pt x="1" y="179"/>
                </a:lnTo>
                <a:lnTo>
                  <a:pt x="1" y="178"/>
                </a:lnTo>
                <a:lnTo>
                  <a:pt x="1" y="176"/>
                </a:lnTo>
                <a:lnTo>
                  <a:pt x="1" y="175"/>
                </a:lnTo>
                <a:lnTo>
                  <a:pt x="1" y="173"/>
                </a:lnTo>
                <a:lnTo>
                  <a:pt x="1" y="171"/>
                </a:lnTo>
                <a:lnTo>
                  <a:pt x="1" y="154"/>
                </a:lnTo>
                <a:lnTo>
                  <a:pt x="1" y="151"/>
                </a:lnTo>
                <a:lnTo>
                  <a:pt x="1" y="139"/>
                </a:lnTo>
                <a:lnTo>
                  <a:pt x="1" y="138"/>
                </a:lnTo>
                <a:lnTo>
                  <a:pt x="1" y="123"/>
                </a:lnTo>
                <a:lnTo>
                  <a:pt x="1" y="122"/>
                </a:lnTo>
                <a:lnTo>
                  <a:pt x="1" y="107"/>
                </a:lnTo>
                <a:lnTo>
                  <a:pt x="1" y="96"/>
                </a:lnTo>
                <a:lnTo>
                  <a:pt x="0" y="82"/>
                </a:lnTo>
                <a:lnTo>
                  <a:pt x="0" y="80"/>
                </a:lnTo>
                <a:lnTo>
                  <a:pt x="1" y="59"/>
                </a:lnTo>
                <a:lnTo>
                  <a:pt x="1" y="55"/>
                </a:lnTo>
                <a:lnTo>
                  <a:pt x="1" y="45"/>
                </a:lnTo>
                <a:lnTo>
                  <a:pt x="1" y="0"/>
                </a:lnTo>
                <a:lnTo>
                  <a:pt x="19" y="0"/>
                </a:lnTo>
                <a:lnTo>
                  <a:pt x="40" y="0"/>
                </a:lnTo>
                <a:lnTo>
                  <a:pt x="67" y="0"/>
                </a:lnTo>
                <a:lnTo>
                  <a:pt x="77" y="0"/>
                </a:lnTo>
                <a:lnTo>
                  <a:pt x="83" y="0"/>
                </a:lnTo>
                <a:lnTo>
                  <a:pt x="83" y="10"/>
                </a:lnTo>
                <a:lnTo>
                  <a:pt x="83" y="13"/>
                </a:lnTo>
                <a:lnTo>
                  <a:pt x="83" y="40"/>
                </a:lnTo>
                <a:lnTo>
                  <a:pt x="81" y="115"/>
                </a:lnTo>
                <a:lnTo>
                  <a:pt x="81" y="122"/>
                </a:lnTo>
                <a:lnTo>
                  <a:pt x="81" y="135"/>
                </a:lnTo>
                <a:lnTo>
                  <a:pt x="81" y="160"/>
                </a:lnTo>
                <a:lnTo>
                  <a:pt x="81" y="162"/>
                </a:lnTo>
                <a:lnTo>
                  <a:pt x="83" y="162"/>
                </a:lnTo>
                <a:lnTo>
                  <a:pt x="144" y="162"/>
                </a:lnTo>
                <a:lnTo>
                  <a:pt x="165" y="162"/>
                </a:lnTo>
                <a:lnTo>
                  <a:pt x="165" y="181"/>
                </a:lnTo>
                <a:lnTo>
                  <a:pt x="165" y="189"/>
                </a:lnTo>
                <a:lnTo>
                  <a:pt x="165" y="202"/>
                </a:lnTo>
                <a:lnTo>
                  <a:pt x="238" y="202"/>
                </a:lnTo>
                <a:lnTo>
                  <a:pt x="245" y="202"/>
                </a:lnTo>
                <a:lnTo>
                  <a:pt x="251" y="202"/>
                </a:lnTo>
                <a:lnTo>
                  <a:pt x="267" y="202"/>
                </a:lnTo>
                <a:lnTo>
                  <a:pt x="277" y="202"/>
                </a:lnTo>
                <a:lnTo>
                  <a:pt x="285" y="202"/>
                </a:lnTo>
                <a:lnTo>
                  <a:pt x="286" y="202"/>
                </a:lnTo>
                <a:lnTo>
                  <a:pt x="286" y="210"/>
                </a:lnTo>
                <a:lnTo>
                  <a:pt x="289" y="210"/>
                </a:lnTo>
                <a:lnTo>
                  <a:pt x="299" y="210"/>
                </a:lnTo>
                <a:lnTo>
                  <a:pt x="313" y="210"/>
                </a:lnTo>
                <a:lnTo>
                  <a:pt x="315" y="210"/>
                </a:lnTo>
                <a:lnTo>
                  <a:pt x="317" y="210"/>
                </a:lnTo>
                <a:lnTo>
                  <a:pt x="323" y="210"/>
                </a:lnTo>
                <a:lnTo>
                  <a:pt x="321" y="213"/>
                </a:lnTo>
                <a:lnTo>
                  <a:pt x="321" y="215"/>
                </a:lnTo>
                <a:lnTo>
                  <a:pt x="320" y="216"/>
                </a:lnTo>
                <a:lnTo>
                  <a:pt x="320" y="221"/>
                </a:lnTo>
                <a:lnTo>
                  <a:pt x="320" y="224"/>
                </a:lnTo>
                <a:lnTo>
                  <a:pt x="320" y="240"/>
                </a:lnTo>
                <a:lnTo>
                  <a:pt x="321" y="240"/>
                </a:lnTo>
                <a:lnTo>
                  <a:pt x="328" y="240"/>
                </a:lnTo>
                <a:lnTo>
                  <a:pt x="333" y="240"/>
                </a:lnTo>
                <a:lnTo>
                  <a:pt x="334" y="240"/>
                </a:lnTo>
                <a:lnTo>
                  <a:pt x="339" y="240"/>
                </a:lnTo>
                <a:lnTo>
                  <a:pt x="347" y="240"/>
                </a:lnTo>
                <a:lnTo>
                  <a:pt x="350" y="240"/>
                </a:lnTo>
                <a:lnTo>
                  <a:pt x="352" y="240"/>
                </a:lnTo>
                <a:lnTo>
                  <a:pt x="357" y="240"/>
                </a:lnTo>
                <a:lnTo>
                  <a:pt x="357" y="242"/>
                </a:lnTo>
                <a:lnTo>
                  <a:pt x="358" y="242"/>
                </a:lnTo>
                <a:lnTo>
                  <a:pt x="358" y="243"/>
                </a:lnTo>
                <a:lnTo>
                  <a:pt x="360" y="242"/>
                </a:lnTo>
                <a:lnTo>
                  <a:pt x="361" y="242"/>
                </a:lnTo>
                <a:lnTo>
                  <a:pt x="363" y="242"/>
                </a:lnTo>
                <a:lnTo>
                  <a:pt x="365" y="240"/>
                </a:lnTo>
                <a:lnTo>
                  <a:pt x="365" y="239"/>
                </a:lnTo>
                <a:lnTo>
                  <a:pt x="365" y="237"/>
                </a:lnTo>
                <a:lnTo>
                  <a:pt x="366" y="237"/>
                </a:lnTo>
                <a:lnTo>
                  <a:pt x="366" y="239"/>
                </a:lnTo>
                <a:lnTo>
                  <a:pt x="365" y="242"/>
                </a:lnTo>
                <a:lnTo>
                  <a:pt x="365" y="243"/>
                </a:lnTo>
                <a:lnTo>
                  <a:pt x="363" y="243"/>
                </a:lnTo>
                <a:lnTo>
                  <a:pt x="361" y="245"/>
                </a:lnTo>
                <a:lnTo>
                  <a:pt x="361" y="247"/>
                </a:lnTo>
                <a:lnTo>
                  <a:pt x="361" y="250"/>
                </a:lnTo>
                <a:lnTo>
                  <a:pt x="360" y="251"/>
                </a:lnTo>
                <a:lnTo>
                  <a:pt x="360" y="253"/>
                </a:lnTo>
                <a:lnTo>
                  <a:pt x="358" y="255"/>
                </a:lnTo>
                <a:lnTo>
                  <a:pt x="357" y="256"/>
                </a:lnTo>
                <a:lnTo>
                  <a:pt x="357" y="258"/>
                </a:lnTo>
                <a:lnTo>
                  <a:pt x="357" y="259"/>
                </a:lnTo>
                <a:lnTo>
                  <a:pt x="355" y="263"/>
                </a:lnTo>
                <a:lnTo>
                  <a:pt x="355" y="264"/>
                </a:lnTo>
                <a:lnTo>
                  <a:pt x="355" y="266"/>
                </a:lnTo>
                <a:lnTo>
                  <a:pt x="353" y="267"/>
                </a:lnTo>
                <a:lnTo>
                  <a:pt x="353" y="269"/>
                </a:lnTo>
                <a:lnTo>
                  <a:pt x="353" y="271"/>
                </a:lnTo>
                <a:lnTo>
                  <a:pt x="353" y="272"/>
                </a:lnTo>
                <a:lnTo>
                  <a:pt x="352" y="274"/>
                </a:lnTo>
                <a:lnTo>
                  <a:pt x="352" y="279"/>
                </a:lnTo>
                <a:lnTo>
                  <a:pt x="352" y="280"/>
                </a:lnTo>
                <a:lnTo>
                  <a:pt x="352" y="282"/>
                </a:lnTo>
                <a:lnTo>
                  <a:pt x="352" y="283"/>
                </a:lnTo>
                <a:lnTo>
                  <a:pt x="352" y="285"/>
                </a:lnTo>
                <a:lnTo>
                  <a:pt x="352" y="287"/>
                </a:lnTo>
                <a:lnTo>
                  <a:pt x="353" y="287"/>
                </a:lnTo>
                <a:lnTo>
                  <a:pt x="353" y="288"/>
                </a:lnTo>
                <a:lnTo>
                  <a:pt x="353" y="291"/>
                </a:lnTo>
                <a:lnTo>
                  <a:pt x="352" y="293"/>
                </a:lnTo>
                <a:lnTo>
                  <a:pt x="352" y="296"/>
                </a:lnTo>
                <a:lnTo>
                  <a:pt x="353" y="296"/>
                </a:lnTo>
                <a:lnTo>
                  <a:pt x="355" y="298"/>
                </a:lnTo>
                <a:lnTo>
                  <a:pt x="353" y="298"/>
                </a:lnTo>
                <a:lnTo>
                  <a:pt x="352" y="298"/>
                </a:lnTo>
                <a:lnTo>
                  <a:pt x="352" y="296"/>
                </a:lnTo>
                <a:lnTo>
                  <a:pt x="350" y="293"/>
                </a:lnTo>
                <a:lnTo>
                  <a:pt x="350" y="291"/>
                </a:lnTo>
                <a:lnTo>
                  <a:pt x="349" y="293"/>
                </a:lnTo>
                <a:lnTo>
                  <a:pt x="349" y="295"/>
                </a:lnTo>
                <a:lnTo>
                  <a:pt x="349" y="296"/>
                </a:lnTo>
                <a:lnTo>
                  <a:pt x="349" y="298"/>
                </a:lnTo>
                <a:lnTo>
                  <a:pt x="350" y="298"/>
                </a:lnTo>
                <a:lnTo>
                  <a:pt x="350" y="299"/>
                </a:lnTo>
                <a:lnTo>
                  <a:pt x="349" y="299"/>
                </a:lnTo>
                <a:lnTo>
                  <a:pt x="350" y="303"/>
                </a:lnTo>
                <a:lnTo>
                  <a:pt x="350" y="311"/>
                </a:lnTo>
                <a:lnTo>
                  <a:pt x="350" y="312"/>
                </a:lnTo>
                <a:lnTo>
                  <a:pt x="350" y="314"/>
                </a:lnTo>
                <a:lnTo>
                  <a:pt x="352" y="314"/>
                </a:lnTo>
                <a:lnTo>
                  <a:pt x="352" y="315"/>
                </a:lnTo>
                <a:lnTo>
                  <a:pt x="353" y="315"/>
                </a:lnTo>
                <a:lnTo>
                  <a:pt x="353" y="314"/>
                </a:lnTo>
                <a:lnTo>
                  <a:pt x="355" y="314"/>
                </a:lnTo>
                <a:lnTo>
                  <a:pt x="357" y="314"/>
                </a:lnTo>
                <a:lnTo>
                  <a:pt x="357" y="315"/>
                </a:lnTo>
                <a:lnTo>
                  <a:pt x="357" y="317"/>
                </a:lnTo>
                <a:lnTo>
                  <a:pt x="357" y="319"/>
                </a:lnTo>
                <a:lnTo>
                  <a:pt x="358" y="322"/>
                </a:lnTo>
                <a:lnTo>
                  <a:pt x="361" y="322"/>
                </a:lnTo>
                <a:lnTo>
                  <a:pt x="361" y="323"/>
                </a:lnTo>
                <a:lnTo>
                  <a:pt x="361" y="327"/>
                </a:lnTo>
                <a:lnTo>
                  <a:pt x="361" y="328"/>
                </a:lnTo>
                <a:lnTo>
                  <a:pt x="363" y="328"/>
                </a:lnTo>
                <a:lnTo>
                  <a:pt x="363" y="330"/>
                </a:lnTo>
                <a:lnTo>
                  <a:pt x="365" y="330"/>
                </a:lnTo>
                <a:lnTo>
                  <a:pt x="365" y="331"/>
                </a:lnTo>
                <a:lnTo>
                  <a:pt x="365" y="333"/>
                </a:lnTo>
                <a:lnTo>
                  <a:pt x="365" y="335"/>
                </a:lnTo>
                <a:lnTo>
                  <a:pt x="363" y="338"/>
                </a:lnTo>
                <a:lnTo>
                  <a:pt x="363" y="339"/>
                </a:lnTo>
                <a:lnTo>
                  <a:pt x="363" y="341"/>
                </a:lnTo>
                <a:lnTo>
                  <a:pt x="365" y="344"/>
                </a:lnTo>
                <a:lnTo>
                  <a:pt x="365" y="346"/>
                </a:lnTo>
                <a:lnTo>
                  <a:pt x="365" y="349"/>
                </a:lnTo>
                <a:lnTo>
                  <a:pt x="366" y="349"/>
                </a:lnTo>
                <a:lnTo>
                  <a:pt x="366" y="351"/>
                </a:lnTo>
                <a:lnTo>
                  <a:pt x="369" y="351"/>
                </a:lnTo>
                <a:lnTo>
                  <a:pt x="373" y="351"/>
                </a:lnTo>
                <a:lnTo>
                  <a:pt x="374" y="349"/>
                </a:lnTo>
                <a:lnTo>
                  <a:pt x="374" y="347"/>
                </a:lnTo>
                <a:lnTo>
                  <a:pt x="376" y="346"/>
                </a:lnTo>
                <a:lnTo>
                  <a:pt x="376" y="344"/>
                </a:lnTo>
                <a:lnTo>
                  <a:pt x="377" y="344"/>
                </a:lnTo>
                <a:lnTo>
                  <a:pt x="376" y="346"/>
                </a:lnTo>
                <a:lnTo>
                  <a:pt x="376" y="347"/>
                </a:lnTo>
                <a:lnTo>
                  <a:pt x="376" y="349"/>
                </a:lnTo>
                <a:lnTo>
                  <a:pt x="376" y="352"/>
                </a:lnTo>
                <a:lnTo>
                  <a:pt x="376" y="354"/>
                </a:lnTo>
                <a:lnTo>
                  <a:pt x="374" y="357"/>
                </a:lnTo>
                <a:lnTo>
                  <a:pt x="374" y="359"/>
                </a:lnTo>
                <a:lnTo>
                  <a:pt x="376" y="359"/>
                </a:lnTo>
                <a:lnTo>
                  <a:pt x="377" y="360"/>
                </a:lnTo>
                <a:lnTo>
                  <a:pt x="377" y="362"/>
                </a:lnTo>
                <a:lnTo>
                  <a:pt x="377" y="363"/>
                </a:lnTo>
                <a:lnTo>
                  <a:pt x="377" y="365"/>
                </a:lnTo>
                <a:lnTo>
                  <a:pt x="379" y="365"/>
                </a:lnTo>
                <a:lnTo>
                  <a:pt x="379" y="367"/>
                </a:lnTo>
                <a:lnTo>
                  <a:pt x="379" y="368"/>
                </a:lnTo>
                <a:lnTo>
                  <a:pt x="377" y="373"/>
                </a:lnTo>
                <a:lnTo>
                  <a:pt x="377" y="375"/>
                </a:lnTo>
                <a:lnTo>
                  <a:pt x="379" y="375"/>
                </a:lnTo>
                <a:lnTo>
                  <a:pt x="379" y="376"/>
                </a:lnTo>
                <a:lnTo>
                  <a:pt x="377" y="376"/>
                </a:lnTo>
                <a:lnTo>
                  <a:pt x="376" y="376"/>
                </a:lnTo>
                <a:lnTo>
                  <a:pt x="374" y="379"/>
                </a:lnTo>
                <a:lnTo>
                  <a:pt x="374" y="381"/>
                </a:lnTo>
                <a:lnTo>
                  <a:pt x="374" y="383"/>
                </a:lnTo>
                <a:lnTo>
                  <a:pt x="376" y="383"/>
                </a:lnTo>
                <a:lnTo>
                  <a:pt x="374" y="384"/>
                </a:lnTo>
                <a:lnTo>
                  <a:pt x="374" y="386"/>
                </a:lnTo>
                <a:lnTo>
                  <a:pt x="376" y="387"/>
                </a:lnTo>
                <a:lnTo>
                  <a:pt x="376" y="386"/>
                </a:lnTo>
                <a:lnTo>
                  <a:pt x="376" y="384"/>
                </a:lnTo>
                <a:lnTo>
                  <a:pt x="377" y="379"/>
                </a:lnTo>
                <a:lnTo>
                  <a:pt x="377" y="378"/>
                </a:lnTo>
                <a:lnTo>
                  <a:pt x="379" y="378"/>
                </a:lnTo>
                <a:lnTo>
                  <a:pt x="379" y="379"/>
                </a:lnTo>
                <a:lnTo>
                  <a:pt x="381" y="381"/>
                </a:lnTo>
                <a:lnTo>
                  <a:pt x="381" y="383"/>
                </a:lnTo>
                <a:lnTo>
                  <a:pt x="381" y="384"/>
                </a:lnTo>
                <a:lnTo>
                  <a:pt x="381" y="387"/>
                </a:lnTo>
                <a:lnTo>
                  <a:pt x="379" y="391"/>
                </a:lnTo>
                <a:lnTo>
                  <a:pt x="379" y="392"/>
                </a:lnTo>
                <a:lnTo>
                  <a:pt x="379" y="395"/>
                </a:lnTo>
                <a:lnTo>
                  <a:pt x="381" y="397"/>
                </a:lnTo>
                <a:lnTo>
                  <a:pt x="381" y="399"/>
                </a:lnTo>
                <a:lnTo>
                  <a:pt x="379" y="399"/>
                </a:lnTo>
                <a:lnTo>
                  <a:pt x="379" y="400"/>
                </a:lnTo>
                <a:lnTo>
                  <a:pt x="379" y="402"/>
                </a:lnTo>
                <a:lnTo>
                  <a:pt x="381" y="403"/>
                </a:lnTo>
                <a:lnTo>
                  <a:pt x="381" y="405"/>
                </a:lnTo>
                <a:lnTo>
                  <a:pt x="381" y="407"/>
                </a:lnTo>
                <a:lnTo>
                  <a:pt x="382" y="407"/>
                </a:lnTo>
                <a:lnTo>
                  <a:pt x="382" y="408"/>
                </a:lnTo>
                <a:lnTo>
                  <a:pt x="384" y="408"/>
                </a:lnTo>
                <a:lnTo>
                  <a:pt x="384" y="407"/>
                </a:lnTo>
                <a:lnTo>
                  <a:pt x="382" y="405"/>
                </a:lnTo>
                <a:lnTo>
                  <a:pt x="382" y="403"/>
                </a:lnTo>
                <a:lnTo>
                  <a:pt x="385" y="403"/>
                </a:lnTo>
                <a:lnTo>
                  <a:pt x="385" y="402"/>
                </a:lnTo>
                <a:lnTo>
                  <a:pt x="385" y="400"/>
                </a:lnTo>
                <a:lnTo>
                  <a:pt x="387" y="400"/>
                </a:lnTo>
                <a:lnTo>
                  <a:pt x="389" y="400"/>
                </a:lnTo>
                <a:lnTo>
                  <a:pt x="389" y="402"/>
                </a:lnTo>
                <a:lnTo>
                  <a:pt x="389" y="403"/>
                </a:lnTo>
                <a:lnTo>
                  <a:pt x="387" y="405"/>
                </a:lnTo>
                <a:lnTo>
                  <a:pt x="387" y="407"/>
                </a:lnTo>
                <a:lnTo>
                  <a:pt x="387" y="410"/>
                </a:lnTo>
                <a:lnTo>
                  <a:pt x="385" y="413"/>
                </a:lnTo>
                <a:lnTo>
                  <a:pt x="385" y="416"/>
                </a:lnTo>
                <a:lnTo>
                  <a:pt x="385" y="418"/>
                </a:lnTo>
                <a:lnTo>
                  <a:pt x="385" y="419"/>
                </a:lnTo>
                <a:lnTo>
                  <a:pt x="385" y="421"/>
                </a:lnTo>
                <a:lnTo>
                  <a:pt x="385" y="423"/>
                </a:lnTo>
                <a:lnTo>
                  <a:pt x="387" y="424"/>
                </a:lnTo>
                <a:lnTo>
                  <a:pt x="389" y="426"/>
                </a:lnTo>
                <a:lnTo>
                  <a:pt x="390" y="426"/>
                </a:lnTo>
                <a:lnTo>
                  <a:pt x="392" y="427"/>
                </a:lnTo>
                <a:lnTo>
                  <a:pt x="393" y="426"/>
                </a:lnTo>
                <a:lnTo>
                  <a:pt x="393" y="427"/>
                </a:lnTo>
                <a:lnTo>
                  <a:pt x="393" y="429"/>
                </a:lnTo>
                <a:lnTo>
                  <a:pt x="395" y="429"/>
                </a:lnTo>
                <a:lnTo>
                  <a:pt x="395" y="427"/>
                </a:lnTo>
                <a:lnTo>
                  <a:pt x="395" y="426"/>
                </a:lnTo>
                <a:lnTo>
                  <a:pt x="397" y="424"/>
                </a:lnTo>
                <a:lnTo>
                  <a:pt x="397" y="423"/>
                </a:lnTo>
                <a:lnTo>
                  <a:pt x="397" y="424"/>
                </a:lnTo>
                <a:lnTo>
                  <a:pt x="397" y="429"/>
                </a:lnTo>
                <a:lnTo>
                  <a:pt x="397" y="432"/>
                </a:lnTo>
                <a:lnTo>
                  <a:pt x="395" y="434"/>
                </a:lnTo>
                <a:lnTo>
                  <a:pt x="395" y="435"/>
                </a:lnTo>
                <a:lnTo>
                  <a:pt x="397" y="435"/>
                </a:lnTo>
                <a:lnTo>
                  <a:pt x="397" y="437"/>
                </a:lnTo>
                <a:lnTo>
                  <a:pt x="395" y="437"/>
                </a:lnTo>
                <a:lnTo>
                  <a:pt x="395" y="439"/>
                </a:lnTo>
                <a:lnTo>
                  <a:pt x="397" y="439"/>
                </a:lnTo>
                <a:lnTo>
                  <a:pt x="398" y="437"/>
                </a:lnTo>
                <a:lnTo>
                  <a:pt x="398" y="435"/>
                </a:lnTo>
                <a:lnTo>
                  <a:pt x="400" y="435"/>
                </a:lnTo>
                <a:lnTo>
                  <a:pt x="401" y="434"/>
                </a:lnTo>
                <a:lnTo>
                  <a:pt x="401" y="432"/>
                </a:lnTo>
                <a:lnTo>
                  <a:pt x="401" y="431"/>
                </a:lnTo>
                <a:lnTo>
                  <a:pt x="403" y="429"/>
                </a:lnTo>
                <a:lnTo>
                  <a:pt x="405" y="429"/>
                </a:lnTo>
                <a:lnTo>
                  <a:pt x="403" y="434"/>
                </a:lnTo>
                <a:lnTo>
                  <a:pt x="403" y="435"/>
                </a:lnTo>
                <a:lnTo>
                  <a:pt x="403" y="437"/>
                </a:lnTo>
                <a:lnTo>
                  <a:pt x="403" y="439"/>
                </a:lnTo>
                <a:lnTo>
                  <a:pt x="405" y="439"/>
                </a:lnTo>
                <a:lnTo>
                  <a:pt x="405" y="440"/>
                </a:lnTo>
                <a:lnTo>
                  <a:pt x="403" y="440"/>
                </a:lnTo>
                <a:lnTo>
                  <a:pt x="401" y="442"/>
                </a:lnTo>
                <a:lnTo>
                  <a:pt x="401" y="443"/>
                </a:lnTo>
                <a:lnTo>
                  <a:pt x="400" y="445"/>
                </a:lnTo>
                <a:lnTo>
                  <a:pt x="400" y="447"/>
                </a:lnTo>
                <a:lnTo>
                  <a:pt x="398" y="447"/>
                </a:lnTo>
                <a:lnTo>
                  <a:pt x="400" y="447"/>
                </a:lnTo>
                <a:lnTo>
                  <a:pt x="400" y="448"/>
                </a:lnTo>
                <a:lnTo>
                  <a:pt x="400" y="450"/>
                </a:lnTo>
                <a:lnTo>
                  <a:pt x="400" y="451"/>
                </a:lnTo>
                <a:lnTo>
                  <a:pt x="400" y="453"/>
                </a:lnTo>
                <a:lnTo>
                  <a:pt x="398" y="455"/>
                </a:lnTo>
                <a:lnTo>
                  <a:pt x="398" y="459"/>
                </a:lnTo>
                <a:lnTo>
                  <a:pt x="398" y="461"/>
                </a:lnTo>
                <a:lnTo>
                  <a:pt x="395" y="458"/>
                </a:lnTo>
                <a:lnTo>
                  <a:pt x="395" y="459"/>
                </a:lnTo>
                <a:lnTo>
                  <a:pt x="397" y="459"/>
                </a:lnTo>
                <a:lnTo>
                  <a:pt x="397" y="461"/>
                </a:lnTo>
                <a:lnTo>
                  <a:pt x="397" y="463"/>
                </a:lnTo>
                <a:lnTo>
                  <a:pt x="397" y="464"/>
                </a:lnTo>
                <a:lnTo>
                  <a:pt x="397" y="466"/>
                </a:lnTo>
                <a:lnTo>
                  <a:pt x="398" y="466"/>
                </a:lnTo>
                <a:lnTo>
                  <a:pt x="398" y="464"/>
                </a:lnTo>
                <a:lnTo>
                  <a:pt x="398" y="466"/>
                </a:lnTo>
                <a:lnTo>
                  <a:pt x="398" y="467"/>
                </a:lnTo>
                <a:lnTo>
                  <a:pt x="400" y="467"/>
                </a:lnTo>
                <a:lnTo>
                  <a:pt x="400" y="469"/>
                </a:lnTo>
                <a:lnTo>
                  <a:pt x="398" y="469"/>
                </a:lnTo>
                <a:lnTo>
                  <a:pt x="398" y="471"/>
                </a:lnTo>
                <a:lnTo>
                  <a:pt x="397" y="471"/>
                </a:lnTo>
                <a:lnTo>
                  <a:pt x="398" y="471"/>
                </a:lnTo>
                <a:lnTo>
                  <a:pt x="400" y="471"/>
                </a:lnTo>
                <a:lnTo>
                  <a:pt x="401" y="469"/>
                </a:lnTo>
                <a:lnTo>
                  <a:pt x="401" y="467"/>
                </a:lnTo>
                <a:lnTo>
                  <a:pt x="401" y="466"/>
                </a:lnTo>
                <a:lnTo>
                  <a:pt x="400" y="466"/>
                </a:lnTo>
                <a:lnTo>
                  <a:pt x="403" y="466"/>
                </a:lnTo>
                <a:lnTo>
                  <a:pt x="403" y="464"/>
                </a:lnTo>
                <a:lnTo>
                  <a:pt x="405" y="466"/>
                </a:lnTo>
                <a:lnTo>
                  <a:pt x="406" y="464"/>
                </a:lnTo>
                <a:lnTo>
                  <a:pt x="406" y="466"/>
                </a:lnTo>
                <a:lnTo>
                  <a:pt x="406" y="469"/>
                </a:lnTo>
                <a:lnTo>
                  <a:pt x="406" y="471"/>
                </a:lnTo>
                <a:lnTo>
                  <a:pt x="405" y="471"/>
                </a:lnTo>
                <a:lnTo>
                  <a:pt x="405" y="472"/>
                </a:lnTo>
                <a:lnTo>
                  <a:pt x="405" y="474"/>
                </a:lnTo>
                <a:lnTo>
                  <a:pt x="405" y="475"/>
                </a:lnTo>
                <a:lnTo>
                  <a:pt x="405" y="477"/>
                </a:lnTo>
                <a:lnTo>
                  <a:pt x="406" y="479"/>
                </a:lnTo>
                <a:close/>
              </a:path>
            </a:pathLst>
          </a:custGeom>
          <a:solidFill>
            <a:srgbClr val="57DCE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101"/>
          <p:cNvSpPr>
            <a:spLocks/>
          </p:cNvSpPr>
          <p:nvPr/>
        </p:nvSpPr>
        <p:spPr bwMode="auto">
          <a:xfrm>
            <a:off x="2087563" y="739776"/>
            <a:ext cx="392113" cy="776288"/>
          </a:xfrm>
          <a:custGeom>
            <a:avLst/>
            <a:gdLst/>
            <a:ahLst/>
            <a:cxnLst>
              <a:cxn ang="0">
                <a:pos x="163" y="489"/>
              </a:cxn>
              <a:cxn ang="0">
                <a:pos x="146" y="489"/>
              </a:cxn>
              <a:cxn ang="0">
                <a:pos x="123" y="489"/>
              </a:cxn>
              <a:cxn ang="0">
                <a:pos x="95" y="489"/>
              </a:cxn>
              <a:cxn ang="0">
                <a:pos x="88" y="489"/>
              </a:cxn>
              <a:cxn ang="0">
                <a:pos x="82" y="489"/>
              </a:cxn>
              <a:cxn ang="0">
                <a:pos x="67" y="488"/>
              </a:cxn>
              <a:cxn ang="0">
                <a:pos x="61" y="488"/>
              </a:cxn>
              <a:cxn ang="0">
                <a:pos x="56" y="489"/>
              </a:cxn>
              <a:cxn ang="0">
                <a:pos x="37" y="488"/>
              </a:cxn>
              <a:cxn ang="0">
                <a:pos x="31" y="488"/>
              </a:cxn>
              <a:cxn ang="0">
                <a:pos x="24" y="488"/>
              </a:cxn>
              <a:cxn ang="0">
                <a:pos x="18" y="488"/>
              </a:cxn>
              <a:cxn ang="0">
                <a:pos x="11" y="488"/>
              </a:cxn>
              <a:cxn ang="0">
                <a:pos x="5" y="488"/>
              </a:cxn>
              <a:cxn ang="0">
                <a:pos x="0" y="488"/>
              </a:cxn>
              <a:cxn ang="0">
                <a:pos x="10" y="475"/>
              </a:cxn>
              <a:cxn ang="0">
                <a:pos x="27" y="462"/>
              </a:cxn>
              <a:cxn ang="0">
                <a:pos x="42" y="449"/>
              </a:cxn>
              <a:cxn ang="0">
                <a:pos x="40" y="432"/>
              </a:cxn>
              <a:cxn ang="0">
                <a:pos x="53" y="420"/>
              </a:cxn>
              <a:cxn ang="0">
                <a:pos x="55" y="411"/>
              </a:cxn>
              <a:cxn ang="0">
                <a:pos x="55" y="384"/>
              </a:cxn>
              <a:cxn ang="0">
                <a:pos x="55" y="372"/>
              </a:cxn>
              <a:cxn ang="0">
                <a:pos x="63" y="340"/>
              </a:cxn>
              <a:cxn ang="0">
                <a:pos x="69" y="320"/>
              </a:cxn>
              <a:cxn ang="0">
                <a:pos x="66" y="299"/>
              </a:cxn>
              <a:cxn ang="0">
                <a:pos x="67" y="286"/>
              </a:cxn>
              <a:cxn ang="0">
                <a:pos x="69" y="233"/>
              </a:cxn>
              <a:cxn ang="0">
                <a:pos x="69" y="190"/>
              </a:cxn>
              <a:cxn ang="0">
                <a:pos x="56" y="187"/>
              </a:cxn>
              <a:cxn ang="0">
                <a:pos x="31" y="163"/>
              </a:cxn>
              <a:cxn ang="0">
                <a:pos x="26" y="132"/>
              </a:cxn>
              <a:cxn ang="0">
                <a:pos x="15" y="102"/>
              </a:cxn>
              <a:cxn ang="0">
                <a:pos x="11" y="81"/>
              </a:cxn>
              <a:cxn ang="0">
                <a:pos x="53" y="70"/>
              </a:cxn>
              <a:cxn ang="0">
                <a:pos x="53" y="17"/>
              </a:cxn>
              <a:cxn ang="0">
                <a:pos x="71" y="0"/>
              </a:cxn>
              <a:cxn ang="0">
                <a:pos x="135" y="0"/>
              </a:cxn>
              <a:cxn ang="0">
                <a:pos x="149" y="36"/>
              </a:cxn>
              <a:cxn ang="0">
                <a:pos x="149" y="56"/>
              </a:cxn>
              <a:cxn ang="0">
                <a:pos x="149" y="118"/>
              </a:cxn>
              <a:cxn ang="0">
                <a:pos x="149" y="164"/>
              </a:cxn>
              <a:cxn ang="0">
                <a:pos x="245" y="192"/>
              </a:cxn>
              <a:cxn ang="0">
                <a:pos x="235" y="200"/>
              </a:cxn>
              <a:cxn ang="0">
                <a:pos x="226" y="211"/>
              </a:cxn>
              <a:cxn ang="0">
                <a:pos x="218" y="219"/>
              </a:cxn>
              <a:cxn ang="0">
                <a:pos x="213" y="228"/>
              </a:cxn>
              <a:cxn ang="0">
                <a:pos x="213" y="235"/>
              </a:cxn>
              <a:cxn ang="0">
                <a:pos x="197" y="252"/>
              </a:cxn>
              <a:cxn ang="0">
                <a:pos x="195" y="260"/>
              </a:cxn>
              <a:cxn ang="0">
                <a:pos x="194" y="268"/>
              </a:cxn>
              <a:cxn ang="0">
                <a:pos x="195" y="278"/>
              </a:cxn>
              <a:cxn ang="0">
                <a:pos x="197" y="283"/>
              </a:cxn>
              <a:cxn ang="0">
                <a:pos x="200" y="291"/>
              </a:cxn>
              <a:cxn ang="0">
                <a:pos x="197" y="292"/>
              </a:cxn>
              <a:cxn ang="0">
                <a:pos x="187" y="321"/>
              </a:cxn>
              <a:cxn ang="0">
                <a:pos x="203" y="321"/>
              </a:cxn>
              <a:cxn ang="0">
                <a:pos x="208" y="328"/>
              </a:cxn>
              <a:cxn ang="0">
                <a:pos x="219" y="369"/>
              </a:cxn>
              <a:cxn ang="0">
                <a:pos x="219" y="408"/>
              </a:cxn>
            </a:cxnLst>
            <a:rect l="0" t="0" r="r" b="b"/>
            <a:pathLst>
              <a:path w="247" h="489">
                <a:moveTo>
                  <a:pt x="219" y="489"/>
                </a:moveTo>
                <a:lnTo>
                  <a:pt x="178" y="489"/>
                </a:lnTo>
                <a:lnTo>
                  <a:pt x="176" y="489"/>
                </a:lnTo>
                <a:lnTo>
                  <a:pt x="163" y="489"/>
                </a:lnTo>
                <a:lnTo>
                  <a:pt x="162" y="489"/>
                </a:lnTo>
                <a:lnTo>
                  <a:pt x="151" y="489"/>
                </a:lnTo>
                <a:lnTo>
                  <a:pt x="147" y="489"/>
                </a:lnTo>
                <a:lnTo>
                  <a:pt x="146" y="489"/>
                </a:lnTo>
                <a:lnTo>
                  <a:pt x="144" y="489"/>
                </a:lnTo>
                <a:lnTo>
                  <a:pt x="139" y="489"/>
                </a:lnTo>
                <a:lnTo>
                  <a:pt x="136" y="489"/>
                </a:lnTo>
                <a:lnTo>
                  <a:pt x="123" y="489"/>
                </a:lnTo>
                <a:lnTo>
                  <a:pt x="119" y="489"/>
                </a:lnTo>
                <a:lnTo>
                  <a:pt x="109" y="489"/>
                </a:lnTo>
                <a:lnTo>
                  <a:pt x="96" y="489"/>
                </a:lnTo>
                <a:lnTo>
                  <a:pt x="95" y="489"/>
                </a:lnTo>
                <a:lnTo>
                  <a:pt x="93" y="489"/>
                </a:lnTo>
                <a:lnTo>
                  <a:pt x="91" y="489"/>
                </a:lnTo>
                <a:lnTo>
                  <a:pt x="90" y="489"/>
                </a:lnTo>
                <a:lnTo>
                  <a:pt x="88" y="489"/>
                </a:lnTo>
                <a:lnTo>
                  <a:pt x="87" y="489"/>
                </a:lnTo>
                <a:lnTo>
                  <a:pt x="85" y="489"/>
                </a:lnTo>
                <a:lnTo>
                  <a:pt x="83" y="489"/>
                </a:lnTo>
                <a:lnTo>
                  <a:pt x="82" y="489"/>
                </a:lnTo>
                <a:lnTo>
                  <a:pt x="77" y="489"/>
                </a:lnTo>
                <a:lnTo>
                  <a:pt x="77" y="488"/>
                </a:lnTo>
                <a:lnTo>
                  <a:pt x="69" y="488"/>
                </a:lnTo>
                <a:lnTo>
                  <a:pt x="67" y="488"/>
                </a:lnTo>
                <a:lnTo>
                  <a:pt x="66" y="488"/>
                </a:lnTo>
                <a:lnTo>
                  <a:pt x="64" y="488"/>
                </a:lnTo>
                <a:lnTo>
                  <a:pt x="63" y="488"/>
                </a:lnTo>
                <a:lnTo>
                  <a:pt x="61" y="488"/>
                </a:lnTo>
                <a:lnTo>
                  <a:pt x="59" y="488"/>
                </a:lnTo>
                <a:lnTo>
                  <a:pt x="58" y="488"/>
                </a:lnTo>
                <a:lnTo>
                  <a:pt x="58" y="489"/>
                </a:lnTo>
                <a:lnTo>
                  <a:pt x="56" y="489"/>
                </a:lnTo>
                <a:lnTo>
                  <a:pt x="42" y="488"/>
                </a:lnTo>
                <a:lnTo>
                  <a:pt x="40" y="488"/>
                </a:lnTo>
                <a:lnTo>
                  <a:pt x="39" y="488"/>
                </a:lnTo>
                <a:lnTo>
                  <a:pt x="37" y="488"/>
                </a:lnTo>
                <a:lnTo>
                  <a:pt x="35" y="488"/>
                </a:lnTo>
                <a:lnTo>
                  <a:pt x="34" y="488"/>
                </a:lnTo>
                <a:lnTo>
                  <a:pt x="32" y="488"/>
                </a:lnTo>
                <a:lnTo>
                  <a:pt x="31" y="488"/>
                </a:lnTo>
                <a:lnTo>
                  <a:pt x="29" y="488"/>
                </a:lnTo>
                <a:lnTo>
                  <a:pt x="27" y="488"/>
                </a:lnTo>
                <a:lnTo>
                  <a:pt x="26" y="488"/>
                </a:lnTo>
                <a:lnTo>
                  <a:pt x="24" y="488"/>
                </a:lnTo>
                <a:lnTo>
                  <a:pt x="23" y="488"/>
                </a:lnTo>
                <a:lnTo>
                  <a:pt x="21" y="488"/>
                </a:lnTo>
                <a:lnTo>
                  <a:pt x="19" y="488"/>
                </a:lnTo>
                <a:lnTo>
                  <a:pt x="18" y="488"/>
                </a:lnTo>
                <a:lnTo>
                  <a:pt x="16" y="488"/>
                </a:lnTo>
                <a:lnTo>
                  <a:pt x="15" y="488"/>
                </a:lnTo>
                <a:lnTo>
                  <a:pt x="13" y="488"/>
                </a:lnTo>
                <a:lnTo>
                  <a:pt x="11" y="488"/>
                </a:lnTo>
                <a:lnTo>
                  <a:pt x="10" y="488"/>
                </a:lnTo>
                <a:lnTo>
                  <a:pt x="8" y="488"/>
                </a:lnTo>
                <a:lnTo>
                  <a:pt x="7" y="488"/>
                </a:lnTo>
                <a:lnTo>
                  <a:pt x="5" y="488"/>
                </a:lnTo>
                <a:lnTo>
                  <a:pt x="3" y="488"/>
                </a:lnTo>
                <a:lnTo>
                  <a:pt x="2" y="488"/>
                </a:lnTo>
                <a:lnTo>
                  <a:pt x="0" y="489"/>
                </a:lnTo>
                <a:lnTo>
                  <a:pt x="0" y="488"/>
                </a:lnTo>
                <a:lnTo>
                  <a:pt x="0" y="481"/>
                </a:lnTo>
                <a:lnTo>
                  <a:pt x="0" y="475"/>
                </a:lnTo>
                <a:lnTo>
                  <a:pt x="7" y="475"/>
                </a:lnTo>
                <a:lnTo>
                  <a:pt x="10" y="475"/>
                </a:lnTo>
                <a:lnTo>
                  <a:pt x="15" y="475"/>
                </a:lnTo>
                <a:lnTo>
                  <a:pt x="24" y="475"/>
                </a:lnTo>
                <a:lnTo>
                  <a:pt x="27" y="475"/>
                </a:lnTo>
                <a:lnTo>
                  <a:pt x="27" y="462"/>
                </a:lnTo>
                <a:lnTo>
                  <a:pt x="42" y="462"/>
                </a:lnTo>
                <a:lnTo>
                  <a:pt x="42" y="460"/>
                </a:lnTo>
                <a:lnTo>
                  <a:pt x="42" y="457"/>
                </a:lnTo>
                <a:lnTo>
                  <a:pt x="42" y="449"/>
                </a:lnTo>
                <a:lnTo>
                  <a:pt x="40" y="441"/>
                </a:lnTo>
                <a:lnTo>
                  <a:pt x="40" y="438"/>
                </a:lnTo>
                <a:lnTo>
                  <a:pt x="42" y="436"/>
                </a:lnTo>
                <a:lnTo>
                  <a:pt x="40" y="432"/>
                </a:lnTo>
                <a:lnTo>
                  <a:pt x="40" y="420"/>
                </a:lnTo>
                <a:lnTo>
                  <a:pt x="42" y="420"/>
                </a:lnTo>
                <a:lnTo>
                  <a:pt x="47" y="420"/>
                </a:lnTo>
                <a:lnTo>
                  <a:pt x="53" y="420"/>
                </a:lnTo>
                <a:lnTo>
                  <a:pt x="55" y="420"/>
                </a:lnTo>
                <a:lnTo>
                  <a:pt x="55" y="414"/>
                </a:lnTo>
                <a:lnTo>
                  <a:pt x="55" y="412"/>
                </a:lnTo>
                <a:lnTo>
                  <a:pt x="55" y="411"/>
                </a:lnTo>
                <a:lnTo>
                  <a:pt x="55" y="408"/>
                </a:lnTo>
                <a:lnTo>
                  <a:pt x="55" y="401"/>
                </a:lnTo>
                <a:lnTo>
                  <a:pt x="55" y="395"/>
                </a:lnTo>
                <a:lnTo>
                  <a:pt x="55" y="384"/>
                </a:lnTo>
                <a:lnTo>
                  <a:pt x="55" y="382"/>
                </a:lnTo>
                <a:lnTo>
                  <a:pt x="55" y="379"/>
                </a:lnTo>
                <a:lnTo>
                  <a:pt x="55" y="377"/>
                </a:lnTo>
                <a:lnTo>
                  <a:pt x="55" y="372"/>
                </a:lnTo>
                <a:lnTo>
                  <a:pt x="55" y="356"/>
                </a:lnTo>
                <a:lnTo>
                  <a:pt x="55" y="342"/>
                </a:lnTo>
                <a:lnTo>
                  <a:pt x="55" y="340"/>
                </a:lnTo>
                <a:lnTo>
                  <a:pt x="63" y="340"/>
                </a:lnTo>
                <a:lnTo>
                  <a:pt x="69" y="340"/>
                </a:lnTo>
                <a:lnTo>
                  <a:pt x="69" y="326"/>
                </a:lnTo>
                <a:lnTo>
                  <a:pt x="69" y="324"/>
                </a:lnTo>
                <a:lnTo>
                  <a:pt x="69" y="320"/>
                </a:lnTo>
                <a:lnTo>
                  <a:pt x="69" y="308"/>
                </a:lnTo>
                <a:lnTo>
                  <a:pt x="69" y="299"/>
                </a:lnTo>
                <a:lnTo>
                  <a:pt x="67" y="299"/>
                </a:lnTo>
                <a:lnTo>
                  <a:pt x="66" y="299"/>
                </a:lnTo>
                <a:lnTo>
                  <a:pt x="63" y="299"/>
                </a:lnTo>
                <a:lnTo>
                  <a:pt x="63" y="286"/>
                </a:lnTo>
                <a:lnTo>
                  <a:pt x="66" y="286"/>
                </a:lnTo>
                <a:lnTo>
                  <a:pt x="67" y="286"/>
                </a:lnTo>
                <a:lnTo>
                  <a:pt x="69" y="286"/>
                </a:lnTo>
                <a:lnTo>
                  <a:pt x="69" y="267"/>
                </a:lnTo>
                <a:lnTo>
                  <a:pt x="69" y="238"/>
                </a:lnTo>
                <a:lnTo>
                  <a:pt x="69" y="233"/>
                </a:lnTo>
                <a:lnTo>
                  <a:pt x="69" y="228"/>
                </a:lnTo>
                <a:lnTo>
                  <a:pt x="69" y="227"/>
                </a:lnTo>
                <a:lnTo>
                  <a:pt x="69" y="192"/>
                </a:lnTo>
                <a:lnTo>
                  <a:pt x="69" y="190"/>
                </a:lnTo>
                <a:lnTo>
                  <a:pt x="63" y="190"/>
                </a:lnTo>
                <a:lnTo>
                  <a:pt x="61" y="190"/>
                </a:lnTo>
                <a:lnTo>
                  <a:pt x="56" y="190"/>
                </a:lnTo>
                <a:lnTo>
                  <a:pt x="56" y="187"/>
                </a:lnTo>
                <a:lnTo>
                  <a:pt x="56" y="177"/>
                </a:lnTo>
                <a:lnTo>
                  <a:pt x="40" y="177"/>
                </a:lnTo>
                <a:lnTo>
                  <a:pt x="39" y="163"/>
                </a:lnTo>
                <a:lnTo>
                  <a:pt x="31" y="163"/>
                </a:lnTo>
                <a:lnTo>
                  <a:pt x="26" y="163"/>
                </a:lnTo>
                <a:lnTo>
                  <a:pt x="26" y="142"/>
                </a:lnTo>
                <a:lnTo>
                  <a:pt x="26" y="136"/>
                </a:lnTo>
                <a:lnTo>
                  <a:pt x="26" y="132"/>
                </a:lnTo>
                <a:lnTo>
                  <a:pt x="26" y="131"/>
                </a:lnTo>
                <a:lnTo>
                  <a:pt x="26" y="124"/>
                </a:lnTo>
                <a:lnTo>
                  <a:pt x="26" y="102"/>
                </a:lnTo>
                <a:lnTo>
                  <a:pt x="15" y="102"/>
                </a:lnTo>
                <a:lnTo>
                  <a:pt x="11" y="102"/>
                </a:lnTo>
                <a:lnTo>
                  <a:pt x="11" y="96"/>
                </a:lnTo>
                <a:lnTo>
                  <a:pt x="11" y="86"/>
                </a:lnTo>
                <a:lnTo>
                  <a:pt x="11" y="81"/>
                </a:lnTo>
                <a:lnTo>
                  <a:pt x="19" y="81"/>
                </a:lnTo>
                <a:lnTo>
                  <a:pt x="24" y="81"/>
                </a:lnTo>
                <a:lnTo>
                  <a:pt x="53" y="83"/>
                </a:lnTo>
                <a:lnTo>
                  <a:pt x="53" y="70"/>
                </a:lnTo>
                <a:lnTo>
                  <a:pt x="53" y="36"/>
                </a:lnTo>
                <a:lnTo>
                  <a:pt x="53" y="35"/>
                </a:lnTo>
                <a:lnTo>
                  <a:pt x="53" y="28"/>
                </a:lnTo>
                <a:lnTo>
                  <a:pt x="53" y="17"/>
                </a:lnTo>
                <a:lnTo>
                  <a:pt x="53" y="8"/>
                </a:lnTo>
                <a:lnTo>
                  <a:pt x="53" y="0"/>
                </a:lnTo>
                <a:lnTo>
                  <a:pt x="59" y="0"/>
                </a:lnTo>
                <a:lnTo>
                  <a:pt x="71" y="0"/>
                </a:lnTo>
                <a:lnTo>
                  <a:pt x="91" y="0"/>
                </a:lnTo>
                <a:lnTo>
                  <a:pt x="95" y="0"/>
                </a:lnTo>
                <a:lnTo>
                  <a:pt x="119" y="0"/>
                </a:lnTo>
                <a:lnTo>
                  <a:pt x="135" y="0"/>
                </a:lnTo>
                <a:lnTo>
                  <a:pt x="136" y="0"/>
                </a:lnTo>
                <a:lnTo>
                  <a:pt x="149" y="0"/>
                </a:lnTo>
                <a:lnTo>
                  <a:pt x="149" y="32"/>
                </a:lnTo>
                <a:lnTo>
                  <a:pt x="149" y="36"/>
                </a:lnTo>
                <a:lnTo>
                  <a:pt x="149" y="48"/>
                </a:lnTo>
                <a:lnTo>
                  <a:pt x="149" y="51"/>
                </a:lnTo>
                <a:lnTo>
                  <a:pt x="149" y="52"/>
                </a:lnTo>
                <a:lnTo>
                  <a:pt x="149" y="56"/>
                </a:lnTo>
                <a:lnTo>
                  <a:pt x="149" y="86"/>
                </a:lnTo>
                <a:lnTo>
                  <a:pt x="149" y="108"/>
                </a:lnTo>
                <a:lnTo>
                  <a:pt x="149" y="112"/>
                </a:lnTo>
                <a:lnTo>
                  <a:pt x="149" y="118"/>
                </a:lnTo>
                <a:lnTo>
                  <a:pt x="149" y="137"/>
                </a:lnTo>
                <a:lnTo>
                  <a:pt x="149" y="142"/>
                </a:lnTo>
                <a:lnTo>
                  <a:pt x="149" y="155"/>
                </a:lnTo>
                <a:lnTo>
                  <a:pt x="149" y="164"/>
                </a:lnTo>
                <a:lnTo>
                  <a:pt x="155" y="164"/>
                </a:lnTo>
                <a:lnTo>
                  <a:pt x="160" y="164"/>
                </a:lnTo>
                <a:lnTo>
                  <a:pt x="247" y="163"/>
                </a:lnTo>
                <a:lnTo>
                  <a:pt x="245" y="192"/>
                </a:lnTo>
                <a:lnTo>
                  <a:pt x="242" y="193"/>
                </a:lnTo>
                <a:lnTo>
                  <a:pt x="240" y="196"/>
                </a:lnTo>
                <a:lnTo>
                  <a:pt x="239" y="198"/>
                </a:lnTo>
                <a:lnTo>
                  <a:pt x="235" y="200"/>
                </a:lnTo>
                <a:lnTo>
                  <a:pt x="234" y="201"/>
                </a:lnTo>
                <a:lnTo>
                  <a:pt x="231" y="206"/>
                </a:lnTo>
                <a:lnTo>
                  <a:pt x="227" y="208"/>
                </a:lnTo>
                <a:lnTo>
                  <a:pt x="226" y="211"/>
                </a:lnTo>
                <a:lnTo>
                  <a:pt x="223" y="212"/>
                </a:lnTo>
                <a:lnTo>
                  <a:pt x="221" y="214"/>
                </a:lnTo>
                <a:lnTo>
                  <a:pt x="219" y="216"/>
                </a:lnTo>
                <a:lnTo>
                  <a:pt x="218" y="219"/>
                </a:lnTo>
                <a:lnTo>
                  <a:pt x="218" y="220"/>
                </a:lnTo>
                <a:lnTo>
                  <a:pt x="215" y="224"/>
                </a:lnTo>
                <a:lnTo>
                  <a:pt x="213" y="227"/>
                </a:lnTo>
                <a:lnTo>
                  <a:pt x="213" y="228"/>
                </a:lnTo>
                <a:lnTo>
                  <a:pt x="211" y="232"/>
                </a:lnTo>
                <a:lnTo>
                  <a:pt x="213" y="232"/>
                </a:lnTo>
                <a:lnTo>
                  <a:pt x="213" y="233"/>
                </a:lnTo>
                <a:lnTo>
                  <a:pt x="213" y="235"/>
                </a:lnTo>
                <a:lnTo>
                  <a:pt x="213" y="236"/>
                </a:lnTo>
                <a:lnTo>
                  <a:pt x="207" y="243"/>
                </a:lnTo>
                <a:lnTo>
                  <a:pt x="203" y="246"/>
                </a:lnTo>
                <a:lnTo>
                  <a:pt x="197" y="252"/>
                </a:lnTo>
                <a:lnTo>
                  <a:pt x="197" y="256"/>
                </a:lnTo>
                <a:lnTo>
                  <a:pt x="195" y="257"/>
                </a:lnTo>
                <a:lnTo>
                  <a:pt x="195" y="259"/>
                </a:lnTo>
                <a:lnTo>
                  <a:pt x="195" y="260"/>
                </a:lnTo>
                <a:lnTo>
                  <a:pt x="195" y="262"/>
                </a:lnTo>
                <a:lnTo>
                  <a:pt x="194" y="262"/>
                </a:lnTo>
                <a:lnTo>
                  <a:pt x="194" y="265"/>
                </a:lnTo>
                <a:lnTo>
                  <a:pt x="194" y="268"/>
                </a:lnTo>
                <a:lnTo>
                  <a:pt x="194" y="270"/>
                </a:lnTo>
                <a:lnTo>
                  <a:pt x="195" y="272"/>
                </a:lnTo>
                <a:lnTo>
                  <a:pt x="195" y="275"/>
                </a:lnTo>
                <a:lnTo>
                  <a:pt x="195" y="278"/>
                </a:lnTo>
                <a:lnTo>
                  <a:pt x="195" y="280"/>
                </a:lnTo>
                <a:lnTo>
                  <a:pt x="195" y="281"/>
                </a:lnTo>
                <a:lnTo>
                  <a:pt x="197" y="281"/>
                </a:lnTo>
                <a:lnTo>
                  <a:pt x="197" y="283"/>
                </a:lnTo>
                <a:lnTo>
                  <a:pt x="199" y="283"/>
                </a:lnTo>
                <a:lnTo>
                  <a:pt x="200" y="284"/>
                </a:lnTo>
                <a:lnTo>
                  <a:pt x="200" y="289"/>
                </a:lnTo>
                <a:lnTo>
                  <a:pt x="200" y="291"/>
                </a:lnTo>
                <a:lnTo>
                  <a:pt x="200" y="292"/>
                </a:lnTo>
                <a:lnTo>
                  <a:pt x="202" y="292"/>
                </a:lnTo>
                <a:lnTo>
                  <a:pt x="203" y="292"/>
                </a:lnTo>
                <a:lnTo>
                  <a:pt x="197" y="292"/>
                </a:lnTo>
                <a:lnTo>
                  <a:pt x="187" y="308"/>
                </a:lnTo>
                <a:lnTo>
                  <a:pt x="187" y="316"/>
                </a:lnTo>
                <a:lnTo>
                  <a:pt x="187" y="320"/>
                </a:lnTo>
                <a:lnTo>
                  <a:pt x="187" y="321"/>
                </a:lnTo>
                <a:lnTo>
                  <a:pt x="191" y="321"/>
                </a:lnTo>
                <a:lnTo>
                  <a:pt x="192" y="321"/>
                </a:lnTo>
                <a:lnTo>
                  <a:pt x="195" y="321"/>
                </a:lnTo>
                <a:lnTo>
                  <a:pt x="203" y="321"/>
                </a:lnTo>
                <a:lnTo>
                  <a:pt x="205" y="321"/>
                </a:lnTo>
                <a:lnTo>
                  <a:pt x="207" y="323"/>
                </a:lnTo>
                <a:lnTo>
                  <a:pt x="208" y="326"/>
                </a:lnTo>
                <a:lnTo>
                  <a:pt x="208" y="328"/>
                </a:lnTo>
                <a:lnTo>
                  <a:pt x="211" y="331"/>
                </a:lnTo>
                <a:lnTo>
                  <a:pt x="216" y="336"/>
                </a:lnTo>
                <a:lnTo>
                  <a:pt x="219" y="339"/>
                </a:lnTo>
                <a:lnTo>
                  <a:pt x="219" y="369"/>
                </a:lnTo>
                <a:lnTo>
                  <a:pt x="219" y="379"/>
                </a:lnTo>
                <a:lnTo>
                  <a:pt x="219" y="395"/>
                </a:lnTo>
                <a:lnTo>
                  <a:pt x="219" y="396"/>
                </a:lnTo>
                <a:lnTo>
                  <a:pt x="219" y="408"/>
                </a:lnTo>
                <a:lnTo>
                  <a:pt x="219" y="411"/>
                </a:lnTo>
                <a:lnTo>
                  <a:pt x="219" y="414"/>
                </a:lnTo>
                <a:lnTo>
                  <a:pt x="219" y="489"/>
                </a:lnTo>
                <a:close/>
              </a:path>
            </a:pathLst>
          </a:custGeom>
          <a:solidFill>
            <a:srgbClr val="80704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Freeform 102"/>
          <p:cNvSpPr>
            <a:spLocks/>
          </p:cNvSpPr>
          <p:nvPr/>
        </p:nvSpPr>
        <p:spPr bwMode="auto">
          <a:xfrm>
            <a:off x="1668463" y="784226"/>
            <a:ext cx="528638" cy="731838"/>
          </a:xfrm>
          <a:custGeom>
            <a:avLst/>
            <a:gdLst/>
            <a:ahLst/>
            <a:cxnLst>
              <a:cxn ang="0">
                <a:pos x="290" y="96"/>
              </a:cxn>
              <a:cxn ang="0">
                <a:pos x="303" y="135"/>
              </a:cxn>
              <a:cxn ang="0">
                <a:pos x="333" y="162"/>
              </a:cxn>
              <a:cxn ang="0">
                <a:pos x="333" y="239"/>
              </a:cxn>
              <a:cxn ang="0">
                <a:pos x="331" y="271"/>
              </a:cxn>
              <a:cxn ang="0">
                <a:pos x="327" y="312"/>
              </a:cxn>
              <a:cxn ang="0">
                <a:pos x="319" y="354"/>
              </a:cxn>
              <a:cxn ang="0">
                <a:pos x="319" y="384"/>
              </a:cxn>
              <a:cxn ang="0">
                <a:pos x="306" y="392"/>
              </a:cxn>
              <a:cxn ang="0">
                <a:pos x="306" y="421"/>
              </a:cxn>
              <a:cxn ang="0">
                <a:pos x="279" y="447"/>
              </a:cxn>
              <a:cxn ang="0">
                <a:pos x="259" y="461"/>
              </a:cxn>
              <a:cxn ang="0">
                <a:pos x="251" y="460"/>
              </a:cxn>
              <a:cxn ang="0">
                <a:pos x="250" y="460"/>
              </a:cxn>
              <a:cxn ang="0">
                <a:pos x="250" y="460"/>
              </a:cxn>
              <a:cxn ang="0">
                <a:pos x="250" y="460"/>
              </a:cxn>
              <a:cxn ang="0">
                <a:pos x="248" y="460"/>
              </a:cxn>
              <a:cxn ang="0">
                <a:pos x="248" y="460"/>
              </a:cxn>
              <a:cxn ang="0">
                <a:pos x="248" y="460"/>
              </a:cxn>
              <a:cxn ang="0">
                <a:pos x="247" y="460"/>
              </a:cxn>
              <a:cxn ang="0">
                <a:pos x="247" y="460"/>
              </a:cxn>
              <a:cxn ang="0">
                <a:pos x="237" y="460"/>
              </a:cxn>
              <a:cxn ang="0">
                <a:pos x="237" y="460"/>
              </a:cxn>
              <a:cxn ang="0">
                <a:pos x="237" y="460"/>
              </a:cxn>
              <a:cxn ang="0">
                <a:pos x="235" y="460"/>
              </a:cxn>
              <a:cxn ang="0">
                <a:pos x="235" y="460"/>
              </a:cxn>
              <a:cxn ang="0">
                <a:pos x="235" y="461"/>
              </a:cxn>
              <a:cxn ang="0">
                <a:pos x="234" y="461"/>
              </a:cxn>
              <a:cxn ang="0">
                <a:pos x="234" y="461"/>
              </a:cxn>
              <a:cxn ang="0">
                <a:pos x="234" y="461"/>
              </a:cxn>
              <a:cxn ang="0">
                <a:pos x="232" y="461"/>
              </a:cxn>
              <a:cxn ang="0">
                <a:pos x="232" y="461"/>
              </a:cxn>
              <a:cxn ang="0">
                <a:pos x="231" y="461"/>
              </a:cxn>
              <a:cxn ang="0">
                <a:pos x="231" y="461"/>
              </a:cxn>
              <a:cxn ang="0">
                <a:pos x="231" y="461"/>
              </a:cxn>
              <a:cxn ang="0">
                <a:pos x="229" y="461"/>
              </a:cxn>
              <a:cxn ang="0">
                <a:pos x="229" y="461"/>
              </a:cxn>
              <a:cxn ang="0">
                <a:pos x="229" y="461"/>
              </a:cxn>
              <a:cxn ang="0">
                <a:pos x="227" y="461"/>
              </a:cxn>
              <a:cxn ang="0">
                <a:pos x="227" y="461"/>
              </a:cxn>
              <a:cxn ang="0">
                <a:pos x="227" y="461"/>
              </a:cxn>
              <a:cxn ang="0">
                <a:pos x="226" y="461"/>
              </a:cxn>
              <a:cxn ang="0">
                <a:pos x="226" y="461"/>
              </a:cxn>
              <a:cxn ang="0">
                <a:pos x="224" y="461"/>
              </a:cxn>
              <a:cxn ang="0">
                <a:pos x="155" y="461"/>
              </a:cxn>
              <a:cxn ang="0">
                <a:pos x="98" y="460"/>
              </a:cxn>
              <a:cxn ang="0">
                <a:pos x="37" y="461"/>
              </a:cxn>
              <a:cxn ang="0">
                <a:pos x="19" y="407"/>
              </a:cxn>
              <a:cxn ang="0">
                <a:pos x="19" y="351"/>
              </a:cxn>
              <a:cxn ang="0">
                <a:pos x="19" y="303"/>
              </a:cxn>
              <a:cxn ang="0">
                <a:pos x="21" y="223"/>
              </a:cxn>
              <a:cxn ang="0">
                <a:pos x="21" y="136"/>
              </a:cxn>
              <a:cxn ang="0">
                <a:pos x="0" y="71"/>
              </a:cxn>
              <a:cxn ang="0">
                <a:pos x="27" y="13"/>
              </a:cxn>
              <a:cxn ang="0">
                <a:pos x="69" y="28"/>
              </a:cxn>
              <a:cxn ang="0">
                <a:pos x="98" y="13"/>
              </a:cxn>
              <a:cxn ang="0">
                <a:pos x="138" y="13"/>
              </a:cxn>
              <a:cxn ang="0">
                <a:pos x="175" y="0"/>
              </a:cxn>
              <a:cxn ang="0">
                <a:pos x="207" y="13"/>
              </a:cxn>
              <a:cxn ang="0">
                <a:pos x="234" y="37"/>
              </a:cxn>
              <a:cxn ang="0">
                <a:pos x="275" y="53"/>
              </a:cxn>
            </a:cxnLst>
            <a:rect l="0" t="0" r="r" b="b"/>
            <a:pathLst>
              <a:path w="333" h="461">
                <a:moveTo>
                  <a:pt x="275" y="53"/>
                </a:moveTo>
                <a:lnTo>
                  <a:pt x="275" y="58"/>
                </a:lnTo>
                <a:lnTo>
                  <a:pt x="275" y="68"/>
                </a:lnTo>
                <a:lnTo>
                  <a:pt x="275" y="74"/>
                </a:lnTo>
                <a:lnTo>
                  <a:pt x="279" y="74"/>
                </a:lnTo>
                <a:lnTo>
                  <a:pt x="290" y="74"/>
                </a:lnTo>
                <a:lnTo>
                  <a:pt x="290" y="96"/>
                </a:lnTo>
                <a:lnTo>
                  <a:pt x="290" y="103"/>
                </a:lnTo>
                <a:lnTo>
                  <a:pt x="290" y="104"/>
                </a:lnTo>
                <a:lnTo>
                  <a:pt x="290" y="108"/>
                </a:lnTo>
                <a:lnTo>
                  <a:pt x="290" y="114"/>
                </a:lnTo>
                <a:lnTo>
                  <a:pt x="290" y="135"/>
                </a:lnTo>
                <a:lnTo>
                  <a:pt x="295" y="135"/>
                </a:lnTo>
                <a:lnTo>
                  <a:pt x="303" y="135"/>
                </a:lnTo>
                <a:lnTo>
                  <a:pt x="304" y="149"/>
                </a:lnTo>
                <a:lnTo>
                  <a:pt x="320" y="149"/>
                </a:lnTo>
                <a:lnTo>
                  <a:pt x="320" y="159"/>
                </a:lnTo>
                <a:lnTo>
                  <a:pt x="320" y="162"/>
                </a:lnTo>
                <a:lnTo>
                  <a:pt x="325" y="162"/>
                </a:lnTo>
                <a:lnTo>
                  <a:pt x="327" y="162"/>
                </a:lnTo>
                <a:lnTo>
                  <a:pt x="333" y="162"/>
                </a:lnTo>
                <a:lnTo>
                  <a:pt x="333" y="162"/>
                </a:lnTo>
                <a:lnTo>
                  <a:pt x="333" y="164"/>
                </a:lnTo>
                <a:lnTo>
                  <a:pt x="333" y="199"/>
                </a:lnTo>
                <a:lnTo>
                  <a:pt x="333" y="200"/>
                </a:lnTo>
                <a:lnTo>
                  <a:pt x="333" y="205"/>
                </a:lnTo>
                <a:lnTo>
                  <a:pt x="333" y="210"/>
                </a:lnTo>
                <a:lnTo>
                  <a:pt x="333" y="239"/>
                </a:lnTo>
                <a:lnTo>
                  <a:pt x="333" y="258"/>
                </a:lnTo>
                <a:lnTo>
                  <a:pt x="331" y="258"/>
                </a:lnTo>
                <a:lnTo>
                  <a:pt x="330" y="258"/>
                </a:lnTo>
                <a:lnTo>
                  <a:pt x="327" y="258"/>
                </a:lnTo>
                <a:lnTo>
                  <a:pt x="327" y="271"/>
                </a:lnTo>
                <a:lnTo>
                  <a:pt x="330" y="271"/>
                </a:lnTo>
                <a:lnTo>
                  <a:pt x="331" y="271"/>
                </a:lnTo>
                <a:lnTo>
                  <a:pt x="333" y="271"/>
                </a:lnTo>
                <a:lnTo>
                  <a:pt x="333" y="280"/>
                </a:lnTo>
                <a:lnTo>
                  <a:pt x="333" y="292"/>
                </a:lnTo>
                <a:lnTo>
                  <a:pt x="333" y="296"/>
                </a:lnTo>
                <a:lnTo>
                  <a:pt x="333" y="298"/>
                </a:lnTo>
                <a:lnTo>
                  <a:pt x="333" y="312"/>
                </a:lnTo>
                <a:lnTo>
                  <a:pt x="327" y="312"/>
                </a:lnTo>
                <a:lnTo>
                  <a:pt x="319" y="312"/>
                </a:lnTo>
                <a:lnTo>
                  <a:pt x="319" y="314"/>
                </a:lnTo>
                <a:lnTo>
                  <a:pt x="319" y="328"/>
                </a:lnTo>
                <a:lnTo>
                  <a:pt x="319" y="344"/>
                </a:lnTo>
                <a:lnTo>
                  <a:pt x="319" y="349"/>
                </a:lnTo>
                <a:lnTo>
                  <a:pt x="319" y="351"/>
                </a:lnTo>
                <a:lnTo>
                  <a:pt x="319" y="354"/>
                </a:lnTo>
                <a:lnTo>
                  <a:pt x="319" y="356"/>
                </a:lnTo>
                <a:lnTo>
                  <a:pt x="319" y="367"/>
                </a:lnTo>
                <a:lnTo>
                  <a:pt x="319" y="373"/>
                </a:lnTo>
                <a:lnTo>
                  <a:pt x="319" y="380"/>
                </a:lnTo>
                <a:lnTo>
                  <a:pt x="319" y="380"/>
                </a:lnTo>
                <a:lnTo>
                  <a:pt x="319" y="383"/>
                </a:lnTo>
                <a:lnTo>
                  <a:pt x="319" y="384"/>
                </a:lnTo>
                <a:lnTo>
                  <a:pt x="319" y="386"/>
                </a:lnTo>
                <a:lnTo>
                  <a:pt x="319" y="386"/>
                </a:lnTo>
                <a:lnTo>
                  <a:pt x="319" y="386"/>
                </a:lnTo>
                <a:lnTo>
                  <a:pt x="319" y="392"/>
                </a:lnTo>
                <a:lnTo>
                  <a:pt x="317" y="392"/>
                </a:lnTo>
                <a:lnTo>
                  <a:pt x="311" y="392"/>
                </a:lnTo>
                <a:lnTo>
                  <a:pt x="306" y="392"/>
                </a:lnTo>
                <a:lnTo>
                  <a:pt x="304" y="392"/>
                </a:lnTo>
                <a:lnTo>
                  <a:pt x="304" y="392"/>
                </a:lnTo>
                <a:lnTo>
                  <a:pt x="304" y="404"/>
                </a:lnTo>
                <a:lnTo>
                  <a:pt x="306" y="408"/>
                </a:lnTo>
                <a:lnTo>
                  <a:pt x="304" y="410"/>
                </a:lnTo>
                <a:lnTo>
                  <a:pt x="304" y="413"/>
                </a:lnTo>
                <a:lnTo>
                  <a:pt x="306" y="421"/>
                </a:lnTo>
                <a:lnTo>
                  <a:pt x="306" y="429"/>
                </a:lnTo>
                <a:lnTo>
                  <a:pt x="306" y="432"/>
                </a:lnTo>
                <a:lnTo>
                  <a:pt x="306" y="434"/>
                </a:lnTo>
                <a:lnTo>
                  <a:pt x="291" y="434"/>
                </a:lnTo>
                <a:lnTo>
                  <a:pt x="291" y="447"/>
                </a:lnTo>
                <a:lnTo>
                  <a:pt x="288" y="447"/>
                </a:lnTo>
                <a:lnTo>
                  <a:pt x="279" y="447"/>
                </a:lnTo>
                <a:lnTo>
                  <a:pt x="274" y="447"/>
                </a:lnTo>
                <a:lnTo>
                  <a:pt x="271" y="447"/>
                </a:lnTo>
                <a:lnTo>
                  <a:pt x="264" y="447"/>
                </a:lnTo>
                <a:lnTo>
                  <a:pt x="264" y="453"/>
                </a:lnTo>
                <a:lnTo>
                  <a:pt x="264" y="460"/>
                </a:lnTo>
                <a:lnTo>
                  <a:pt x="264" y="461"/>
                </a:lnTo>
                <a:lnTo>
                  <a:pt x="259" y="461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1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50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8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47" y="460"/>
                </a:lnTo>
                <a:lnTo>
                  <a:pt x="239" y="460"/>
                </a:lnTo>
                <a:lnTo>
                  <a:pt x="239" y="460"/>
                </a:lnTo>
                <a:lnTo>
                  <a:pt x="239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7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0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5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4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2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31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9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7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6" y="461"/>
                </a:lnTo>
                <a:lnTo>
                  <a:pt x="224" y="461"/>
                </a:lnTo>
                <a:lnTo>
                  <a:pt x="224" y="461"/>
                </a:lnTo>
                <a:lnTo>
                  <a:pt x="224" y="461"/>
                </a:lnTo>
                <a:lnTo>
                  <a:pt x="221" y="461"/>
                </a:lnTo>
                <a:lnTo>
                  <a:pt x="211" y="461"/>
                </a:lnTo>
                <a:lnTo>
                  <a:pt x="194" y="461"/>
                </a:lnTo>
                <a:lnTo>
                  <a:pt x="178" y="461"/>
                </a:lnTo>
                <a:lnTo>
                  <a:pt x="176" y="461"/>
                </a:lnTo>
                <a:lnTo>
                  <a:pt x="155" y="461"/>
                </a:lnTo>
                <a:lnTo>
                  <a:pt x="138" y="461"/>
                </a:lnTo>
                <a:lnTo>
                  <a:pt x="125" y="460"/>
                </a:lnTo>
                <a:lnTo>
                  <a:pt x="119" y="460"/>
                </a:lnTo>
                <a:lnTo>
                  <a:pt x="117" y="460"/>
                </a:lnTo>
                <a:lnTo>
                  <a:pt x="109" y="460"/>
                </a:lnTo>
                <a:lnTo>
                  <a:pt x="109" y="460"/>
                </a:lnTo>
                <a:lnTo>
                  <a:pt x="98" y="460"/>
                </a:lnTo>
                <a:lnTo>
                  <a:pt x="96" y="460"/>
                </a:lnTo>
                <a:lnTo>
                  <a:pt x="91" y="461"/>
                </a:lnTo>
                <a:lnTo>
                  <a:pt x="90" y="461"/>
                </a:lnTo>
                <a:lnTo>
                  <a:pt x="87" y="461"/>
                </a:lnTo>
                <a:lnTo>
                  <a:pt x="72" y="461"/>
                </a:lnTo>
                <a:lnTo>
                  <a:pt x="61" y="461"/>
                </a:lnTo>
                <a:lnTo>
                  <a:pt x="37" y="461"/>
                </a:lnTo>
                <a:lnTo>
                  <a:pt x="35" y="461"/>
                </a:lnTo>
                <a:lnTo>
                  <a:pt x="19" y="461"/>
                </a:lnTo>
                <a:lnTo>
                  <a:pt x="19" y="461"/>
                </a:lnTo>
                <a:lnTo>
                  <a:pt x="19" y="450"/>
                </a:lnTo>
                <a:lnTo>
                  <a:pt x="19" y="447"/>
                </a:lnTo>
                <a:lnTo>
                  <a:pt x="19" y="426"/>
                </a:lnTo>
                <a:lnTo>
                  <a:pt x="19" y="407"/>
                </a:lnTo>
                <a:lnTo>
                  <a:pt x="19" y="386"/>
                </a:lnTo>
                <a:lnTo>
                  <a:pt x="19" y="376"/>
                </a:lnTo>
                <a:lnTo>
                  <a:pt x="19" y="375"/>
                </a:lnTo>
                <a:lnTo>
                  <a:pt x="19" y="373"/>
                </a:lnTo>
                <a:lnTo>
                  <a:pt x="19" y="365"/>
                </a:lnTo>
                <a:lnTo>
                  <a:pt x="19" y="354"/>
                </a:lnTo>
                <a:lnTo>
                  <a:pt x="19" y="351"/>
                </a:lnTo>
                <a:lnTo>
                  <a:pt x="19" y="338"/>
                </a:lnTo>
                <a:lnTo>
                  <a:pt x="19" y="333"/>
                </a:lnTo>
                <a:lnTo>
                  <a:pt x="19" y="314"/>
                </a:lnTo>
                <a:lnTo>
                  <a:pt x="19" y="311"/>
                </a:lnTo>
                <a:lnTo>
                  <a:pt x="19" y="309"/>
                </a:lnTo>
                <a:lnTo>
                  <a:pt x="19" y="308"/>
                </a:lnTo>
                <a:lnTo>
                  <a:pt x="19" y="303"/>
                </a:lnTo>
                <a:lnTo>
                  <a:pt x="19" y="292"/>
                </a:lnTo>
                <a:lnTo>
                  <a:pt x="19" y="290"/>
                </a:lnTo>
                <a:lnTo>
                  <a:pt x="19" y="252"/>
                </a:lnTo>
                <a:lnTo>
                  <a:pt x="19" y="248"/>
                </a:lnTo>
                <a:lnTo>
                  <a:pt x="21" y="236"/>
                </a:lnTo>
                <a:lnTo>
                  <a:pt x="21" y="234"/>
                </a:lnTo>
                <a:lnTo>
                  <a:pt x="21" y="223"/>
                </a:lnTo>
                <a:lnTo>
                  <a:pt x="21" y="212"/>
                </a:lnTo>
                <a:lnTo>
                  <a:pt x="21" y="199"/>
                </a:lnTo>
                <a:lnTo>
                  <a:pt x="21" y="192"/>
                </a:lnTo>
                <a:lnTo>
                  <a:pt x="21" y="170"/>
                </a:lnTo>
                <a:lnTo>
                  <a:pt x="21" y="170"/>
                </a:lnTo>
                <a:lnTo>
                  <a:pt x="21" y="149"/>
                </a:lnTo>
                <a:lnTo>
                  <a:pt x="21" y="136"/>
                </a:lnTo>
                <a:lnTo>
                  <a:pt x="15" y="136"/>
                </a:lnTo>
                <a:lnTo>
                  <a:pt x="2" y="136"/>
                </a:lnTo>
                <a:lnTo>
                  <a:pt x="2" y="106"/>
                </a:lnTo>
                <a:lnTo>
                  <a:pt x="2" y="104"/>
                </a:lnTo>
                <a:lnTo>
                  <a:pt x="2" y="101"/>
                </a:lnTo>
                <a:lnTo>
                  <a:pt x="2" y="95"/>
                </a:lnTo>
                <a:lnTo>
                  <a:pt x="0" y="71"/>
                </a:lnTo>
                <a:lnTo>
                  <a:pt x="0" y="71"/>
                </a:lnTo>
                <a:lnTo>
                  <a:pt x="0" y="58"/>
                </a:lnTo>
                <a:lnTo>
                  <a:pt x="0" y="34"/>
                </a:lnTo>
                <a:lnTo>
                  <a:pt x="0" y="24"/>
                </a:lnTo>
                <a:lnTo>
                  <a:pt x="0" y="13"/>
                </a:lnTo>
                <a:lnTo>
                  <a:pt x="0" y="13"/>
                </a:lnTo>
                <a:lnTo>
                  <a:pt x="27" y="13"/>
                </a:lnTo>
                <a:lnTo>
                  <a:pt x="27" y="23"/>
                </a:lnTo>
                <a:lnTo>
                  <a:pt x="27" y="28"/>
                </a:lnTo>
                <a:lnTo>
                  <a:pt x="37" y="28"/>
                </a:lnTo>
                <a:lnTo>
                  <a:pt x="40" y="28"/>
                </a:lnTo>
                <a:lnTo>
                  <a:pt x="43" y="28"/>
                </a:lnTo>
                <a:lnTo>
                  <a:pt x="61" y="28"/>
                </a:lnTo>
                <a:lnTo>
                  <a:pt x="69" y="28"/>
                </a:lnTo>
                <a:lnTo>
                  <a:pt x="74" y="28"/>
                </a:lnTo>
                <a:lnTo>
                  <a:pt x="80" y="28"/>
                </a:lnTo>
                <a:lnTo>
                  <a:pt x="83" y="28"/>
                </a:lnTo>
                <a:lnTo>
                  <a:pt x="83" y="13"/>
                </a:lnTo>
                <a:lnTo>
                  <a:pt x="87" y="13"/>
                </a:lnTo>
                <a:lnTo>
                  <a:pt x="91" y="13"/>
                </a:lnTo>
                <a:lnTo>
                  <a:pt x="98" y="13"/>
                </a:lnTo>
                <a:lnTo>
                  <a:pt x="99" y="13"/>
                </a:lnTo>
                <a:lnTo>
                  <a:pt x="119" y="13"/>
                </a:lnTo>
                <a:lnTo>
                  <a:pt x="119" y="13"/>
                </a:lnTo>
                <a:lnTo>
                  <a:pt x="125" y="13"/>
                </a:lnTo>
                <a:lnTo>
                  <a:pt x="131" y="13"/>
                </a:lnTo>
                <a:lnTo>
                  <a:pt x="138" y="13"/>
                </a:lnTo>
                <a:lnTo>
                  <a:pt x="138" y="13"/>
                </a:lnTo>
                <a:lnTo>
                  <a:pt x="138" y="8"/>
                </a:lnTo>
                <a:lnTo>
                  <a:pt x="138" y="0"/>
                </a:lnTo>
                <a:lnTo>
                  <a:pt x="143" y="0"/>
                </a:lnTo>
                <a:lnTo>
                  <a:pt x="159" y="0"/>
                </a:lnTo>
                <a:lnTo>
                  <a:pt x="170" y="0"/>
                </a:lnTo>
                <a:lnTo>
                  <a:pt x="170" y="0"/>
                </a:lnTo>
                <a:lnTo>
                  <a:pt x="175" y="0"/>
                </a:lnTo>
                <a:lnTo>
                  <a:pt x="187" y="0"/>
                </a:lnTo>
                <a:lnTo>
                  <a:pt x="191" y="0"/>
                </a:lnTo>
                <a:lnTo>
                  <a:pt x="202" y="0"/>
                </a:lnTo>
                <a:lnTo>
                  <a:pt x="203" y="0"/>
                </a:lnTo>
                <a:lnTo>
                  <a:pt x="207" y="0"/>
                </a:lnTo>
                <a:lnTo>
                  <a:pt x="207" y="0"/>
                </a:lnTo>
                <a:lnTo>
                  <a:pt x="207" y="13"/>
                </a:lnTo>
                <a:lnTo>
                  <a:pt x="223" y="13"/>
                </a:lnTo>
                <a:lnTo>
                  <a:pt x="227" y="13"/>
                </a:lnTo>
                <a:lnTo>
                  <a:pt x="232" y="13"/>
                </a:lnTo>
                <a:lnTo>
                  <a:pt x="234" y="13"/>
                </a:lnTo>
                <a:lnTo>
                  <a:pt x="234" y="15"/>
                </a:lnTo>
                <a:lnTo>
                  <a:pt x="234" y="23"/>
                </a:lnTo>
                <a:lnTo>
                  <a:pt x="234" y="37"/>
                </a:lnTo>
                <a:lnTo>
                  <a:pt x="234" y="53"/>
                </a:lnTo>
                <a:lnTo>
                  <a:pt x="237" y="53"/>
                </a:lnTo>
                <a:lnTo>
                  <a:pt x="243" y="53"/>
                </a:lnTo>
                <a:lnTo>
                  <a:pt x="259" y="53"/>
                </a:lnTo>
                <a:lnTo>
                  <a:pt x="263" y="53"/>
                </a:lnTo>
                <a:lnTo>
                  <a:pt x="264" y="53"/>
                </a:lnTo>
                <a:lnTo>
                  <a:pt x="275" y="53"/>
                </a:lnTo>
                <a:lnTo>
                  <a:pt x="275" y="53"/>
                </a:lnTo>
                <a:close/>
              </a:path>
            </a:pathLst>
          </a:custGeom>
          <a:solidFill>
            <a:srgbClr val="9ACF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103"/>
          <p:cNvSpPr>
            <a:spLocks/>
          </p:cNvSpPr>
          <p:nvPr/>
        </p:nvSpPr>
        <p:spPr bwMode="auto">
          <a:xfrm>
            <a:off x="2090738" y="1514476"/>
            <a:ext cx="407988" cy="514350"/>
          </a:xfrm>
          <a:custGeom>
            <a:avLst/>
            <a:gdLst/>
            <a:ahLst/>
            <a:cxnLst>
              <a:cxn ang="0">
                <a:pos x="257" y="52"/>
              </a:cxn>
              <a:cxn ang="0">
                <a:pos x="257" y="60"/>
              </a:cxn>
              <a:cxn ang="0">
                <a:pos x="257" y="67"/>
              </a:cxn>
              <a:cxn ang="0">
                <a:pos x="257" y="73"/>
              </a:cxn>
              <a:cxn ang="0">
                <a:pos x="257" y="80"/>
              </a:cxn>
              <a:cxn ang="0">
                <a:pos x="257" y="140"/>
              </a:cxn>
              <a:cxn ang="0">
                <a:pos x="257" y="188"/>
              </a:cxn>
              <a:cxn ang="0">
                <a:pos x="257" y="220"/>
              </a:cxn>
              <a:cxn ang="0">
                <a:pos x="257" y="254"/>
              </a:cxn>
              <a:cxn ang="0">
                <a:pos x="257" y="260"/>
              </a:cxn>
              <a:cxn ang="0">
                <a:pos x="257" y="273"/>
              </a:cxn>
              <a:cxn ang="0">
                <a:pos x="257" y="299"/>
              </a:cxn>
              <a:cxn ang="0">
                <a:pos x="237" y="321"/>
              </a:cxn>
              <a:cxn ang="0">
                <a:pos x="213" y="321"/>
              </a:cxn>
              <a:cxn ang="0">
                <a:pos x="200" y="323"/>
              </a:cxn>
              <a:cxn ang="0">
                <a:pos x="176" y="323"/>
              </a:cxn>
              <a:cxn ang="0">
                <a:pos x="137" y="323"/>
              </a:cxn>
              <a:cxn ang="0">
                <a:pos x="115" y="323"/>
              </a:cxn>
              <a:cxn ang="0">
                <a:pos x="93" y="323"/>
              </a:cxn>
              <a:cxn ang="0">
                <a:pos x="65" y="323"/>
              </a:cxn>
              <a:cxn ang="0">
                <a:pos x="30" y="323"/>
              </a:cxn>
              <a:cxn ang="0">
                <a:pos x="6" y="323"/>
              </a:cxn>
              <a:cxn ang="0">
                <a:pos x="0" y="308"/>
              </a:cxn>
              <a:cxn ang="0">
                <a:pos x="0" y="302"/>
              </a:cxn>
              <a:cxn ang="0">
                <a:pos x="0" y="294"/>
              </a:cxn>
              <a:cxn ang="0">
                <a:pos x="0" y="225"/>
              </a:cxn>
              <a:cxn ang="0">
                <a:pos x="0" y="190"/>
              </a:cxn>
              <a:cxn ang="0">
                <a:pos x="0" y="169"/>
              </a:cxn>
              <a:cxn ang="0">
                <a:pos x="0" y="161"/>
              </a:cxn>
              <a:cxn ang="0">
                <a:pos x="0" y="155"/>
              </a:cxn>
              <a:cxn ang="0">
                <a:pos x="0" y="148"/>
              </a:cxn>
              <a:cxn ang="0">
                <a:pos x="0" y="142"/>
              </a:cxn>
              <a:cxn ang="0">
                <a:pos x="0" y="136"/>
              </a:cxn>
              <a:cxn ang="0">
                <a:pos x="0" y="129"/>
              </a:cxn>
              <a:cxn ang="0">
                <a:pos x="0" y="123"/>
              </a:cxn>
              <a:cxn ang="0">
                <a:pos x="0" y="105"/>
              </a:cxn>
              <a:cxn ang="0">
                <a:pos x="3" y="81"/>
              </a:cxn>
              <a:cxn ang="0">
                <a:pos x="0" y="65"/>
              </a:cxn>
              <a:cxn ang="0">
                <a:pos x="0" y="59"/>
              </a:cxn>
              <a:cxn ang="0">
                <a:pos x="0" y="27"/>
              </a:cxn>
              <a:cxn ang="0">
                <a:pos x="3" y="0"/>
              </a:cxn>
              <a:cxn ang="0">
                <a:pos x="9" y="0"/>
              </a:cxn>
              <a:cxn ang="0">
                <a:pos x="16" y="0"/>
              </a:cxn>
              <a:cxn ang="0">
                <a:pos x="22" y="0"/>
              </a:cxn>
              <a:cxn ang="0">
                <a:pos x="29" y="0"/>
              </a:cxn>
              <a:cxn ang="0">
                <a:pos x="35" y="0"/>
              </a:cxn>
              <a:cxn ang="0">
                <a:pos x="54" y="1"/>
              </a:cxn>
              <a:cxn ang="0">
                <a:pos x="59" y="0"/>
              </a:cxn>
              <a:cxn ang="0">
                <a:pos x="65" y="0"/>
              </a:cxn>
              <a:cxn ang="0">
                <a:pos x="80" y="1"/>
              </a:cxn>
              <a:cxn ang="0">
                <a:pos x="86" y="1"/>
              </a:cxn>
              <a:cxn ang="0">
                <a:pos x="93" y="1"/>
              </a:cxn>
              <a:cxn ang="0">
                <a:pos x="121" y="1"/>
              </a:cxn>
              <a:cxn ang="0">
                <a:pos x="144" y="1"/>
              </a:cxn>
              <a:cxn ang="0">
                <a:pos x="161" y="1"/>
              </a:cxn>
            </a:cxnLst>
            <a:rect l="0" t="0" r="r" b="b"/>
            <a:pathLst>
              <a:path w="257" h="324">
                <a:moveTo>
                  <a:pt x="217" y="1"/>
                </a:moveTo>
                <a:lnTo>
                  <a:pt x="256" y="1"/>
                </a:lnTo>
                <a:lnTo>
                  <a:pt x="257" y="44"/>
                </a:lnTo>
                <a:lnTo>
                  <a:pt x="257" y="52"/>
                </a:lnTo>
                <a:lnTo>
                  <a:pt x="257" y="56"/>
                </a:lnTo>
                <a:lnTo>
                  <a:pt x="257" y="57"/>
                </a:lnTo>
                <a:lnTo>
                  <a:pt x="257" y="59"/>
                </a:lnTo>
                <a:lnTo>
                  <a:pt x="257" y="60"/>
                </a:lnTo>
                <a:lnTo>
                  <a:pt x="257" y="62"/>
                </a:lnTo>
                <a:lnTo>
                  <a:pt x="257" y="64"/>
                </a:lnTo>
                <a:lnTo>
                  <a:pt x="257" y="65"/>
                </a:lnTo>
                <a:lnTo>
                  <a:pt x="257" y="67"/>
                </a:lnTo>
                <a:lnTo>
                  <a:pt x="257" y="68"/>
                </a:lnTo>
                <a:lnTo>
                  <a:pt x="257" y="70"/>
                </a:lnTo>
                <a:lnTo>
                  <a:pt x="257" y="72"/>
                </a:lnTo>
                <a:lnTo>
                  <a:pt x="257" y="73"/>
                </a:lnTo>
                <a:lnTo>
                  <a:pt x="257" y="75"/>
                </a:lnTo>
                <a:lnTo>
                  <a:pt x="257" y="76"/>
                </a:lnTo>
                <a:lnTo>
                  <a:pt x="257" y="78"/>
                </a:lnTo>
                <a:lnTo>
                  <a:pt x="257" y="80"/>
                </a:lnTo>
                <a:lnTo>
                  <a:pt x="257" y="81"/>
                </a:lnTo>
                <a:lnTo>
                  <a:pt x="257" y="126"/>
                </a:lnTo>
                <a:lnTo>
                  <a:pt x="257" y="136"/>
                </a:lnTo>
                <a:lnTo>
                  <a:pt x="257" y="140"/>
                </a:lnTo>
                <a:lnTo>
                  <a:pt x="256" y="161"/>
                </a:lnTo>
                <a:lnTo>
                  <a:pt x="256" y="163"/>
                </a:lnTo>
                <a:lnTo>
                  <a:pt x="257" y="177"/>
                </a:lnTo>
                <a:lnTo>
                  <a:pt x="257" y="188"/>
                </a:lnTo>
                <a:lnTo>
                  <a:pt x="257" y="203"/>
                </a:lnTo>
                <a:lnTo>
                  <a:pt x="257" y="204"/>
                </a:lnTo>
                <a:lnTo>
                  <a:pt x="257" y="219"/>
                </a:lnTo>
                <a:lnTo>
                  <a:pt x="257" y="220"/>
                </a:lnTo>
                <a:lnTo>
                  <a:pt x="257" y="232"/>
                </a:lnTo>
                <a:lnTo>
                  <a:pt x="257" y="235"/>
                </a:lnTo>
                <a:lnTo>
                  <a:pt x="257" y="252"/>
                </a:lnTo>
                <a:lnTo>
                  <a:pt x="257" y="254"/>
                </a:lnTo>
                <a:lnTo>
                  <a:pt x="257" y="256"/>
                </a:lnTo>
                <a:lnTo>
                  <a:pt x="257" y="257"/>
                </a:lnTo>
                <a:lnTo>
                  <a:pt x="257" y="259"/>
                </a:lnTo>
                <a:lnTo>
                  <a:pt x="257" y="260"/>
                </a:lnTo>
                <a:lnTo>
                  <a:pt x="257" y="262"/>
                </a:lnTo>
                <a:lnTo>
                  <a:pt x="257" y="264"/>
                </a:lnTo>
                <a:lnTo>
                  <a:pt x="257" y="272"/>
                </a:lnTo>
                <a:lnTo>
                  <a:pt x="257" y="273"/>
                </a:lnTo>
                <a:lnTo>
                  <a:pt x="257" y="281"/>
                </a:lnTo>
                <a:lnTo>
                  <a:pt x="257" y="294"/>
                </a:lnTo>
                <a:lnTo>
                  <a:pt x="257" y="297"/>
                </a:lnTo>
                <a:lnTo>
                  <a:pt x="257" y="299"/>
                </a:lnTo>
                <a:lnTo>
                  <a:pt x="257" y="320"/>
                </a:lnTo>
                <a:lnTo>
                  <a:pt x="257" y="321"/>
                </a:lnTo>
                <a:lnTo>
                  <a:pt x="251" y="321"/>
                </a:lnTo>
                <a:lnTo>
                  <a:pt x="237" y="321"/>
                </a:lnTo>
                <a:lnTo>
                  <a:pt x="232" y="321"/>
                </a:lnTo>
                <a:lnTo>
                  <a:pt x="230" y="321"/>
                </a:lnTo>
                <a:lnTo>
                  <a:pt x="217" y="321"/>
                </a:lnTo>
                <a:lnTo>
                  <a:pt x="213" y="321"/>
                </a:lnTo>
                <a:lnTo>
                  <a:pt x="211" y="321"/>
                </a:lnTo>
                <a:lnTo>
                  <a:pt x="211" y="323"/>
                </a:lnTo>
                <a:lnTo>
                  <a:pt x="209" y="323"/>
                </a:lnTo>
                <a:lnTo>
                  <a:pt x="200" y="323"/>
                </a:lnTo>
                <a:lnTo>
                  <a:pt x="198" y="323"/>
                </a:lnTo>
                <a:lnTo>
                  <a:pt x="193" y="323"/>
                </a:lnTo>
                <a:lnTo>
                  <a:pt x="192" y="323"/>
                </a:lnTo>
                <a:lnTo>
                  <a:pt x="176" y="323"/>
                </a:lnTo>
                <a:lnTo>
                  <a:pt x="163" y="323"/>
                </a:lnTo>
                <a:lnTo>
                  <a:pt x="160" y="323"/>
                </a:lnTo>
                <a:lnTo>
                  <a:pt x="155" y="323"/>
                </a:lnTo>
                <a:lnTo>
                  <a:pt x="137" y="323"/>
                </a:lnTo>
                <a:lnTo>
                  <a:pt x="134" y="323"/>
                </a:lnTo>
                <a:lnTo>
                  <a:pt x="126" y="323"/>
                </a:lnTo>
                <a:lnTo>
                  <a:pt x="117" y="323"/>
                </a:lnTo>
                <a:lnTo>
                  <a:pt x="115" y="323"/>
                </a:lnTo>
                <a:lnTo>
                  <a:pt x="112" y="323"/>
                </a:lnTo>
                <a:lnTo>
                  <a:pt x="105" y="323"/>
                </a:lnTo>
                <a:lnTo>
                  <a:pt x="96" y="323"/>
                </a:lnTo>
                <a:lnTo>
                  <a:pt x="93" y="323"/>
                </a:lnTo>
                <a:lnTo>
                  <a:pt x="85" y="323"/>
                </a:lnTo>
                <a:lnTo>
                  <a:pt x="78" y="323"/>
                </a:lnTo>
                <a:lnTo>
                  <a:pt x="67" y="323"/>
                </a:lnTo>
                <a:lnTo>
                  <a:pt x="65" y="323"/>
                </a:lnTo>
                <a:lnTo>
                  <a:pt x="56" y="323"/>
                </a:lnTo>
                <a:lnTo>
                  <a:pt x="49" y="323"/>
                </a:lnTo>
                <a:lnTo>
                  <a:pt x="37" y="323"/>
                </a:lnTo>
                <a:lnTo>
                  <a:pt x="30" y="323"/>
                </a:lnTo>
                <a:lnTo>
                  <a:pt x="29" y="323"/>
                </a:lnTo>
                <a:lnTo>
                  <a:pt x="27" y="323"/>
                </a:lnTo>
                <a:lnTo>
                  <a:pt x="13" y="324"/>
                </a:lnTo>
                <a:lnTo>
                  <a:pt x="6" y="323"/>
                </a:lnTo>
                <a:lnTo>
                  <a:pt x="3" y="323"/>
                </a:lnTo>
                <a:lnTo>
                  <a:pt x="0" y="323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4"/>
                </a:lnTo>
                <a:lnTo>
                  <a:pt x="0" y="302"/>
                </a:lnTo>
                <a:lnTo>
                  <a:pt x="0" y="300"/>
                </a:lnTo>
                <a:lnTo>
                  <a:pt x="0" y="299"/>
                </a:lnTo>
                <a:lnTo>
                  <a:pt x="0" y="297"/>
                </a:lnTo>
                <a:lnTo>
                  <a:pt x="0" y="294"/>
                </a:lnTo>
                <a:lnTo>
                  <a:pt x="0" y="281"/>
                </a:lnTo>
                <a:lnTo>
                  <a:pt x="0" y="270"/>
                </a:lnTo>
                <a:lnTo>
                  <a:pt x="0" y="243"/>
                </a:lnTo>
                <a:lnTo>
                  <a:pt x="0" y="225"/>
                </a:lnTo>
                <a:lnTo>
                  <a:pt x="0" y="216"/>
                </a:lnTo>
                <a:lnTo>
                  <a:pt x="0" y="198"/>
                </a:lnTo>
                <a:lnTo>
                  <a:pt x="0" y="195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2"/>
                </a:lnTo>
                <a:lnTo>
                  <a:pt x="0" y="169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0" y="155"/>
                </a:lnTo>
                <a:lnTo>
                  <a:pt x="0" y="153"/>
                </a:lnTo>
                <a:lnTo>
                  <a:pt x="0" y="152"/>
                </a:lnTo>
                <a:lnTo>
                  <a:pt x="0" y="150"/>
                </a:lnTo>
                <a:lnTo>
                  <a:pt x="0" y="148"/>
                </a:lnTo>
                <a:lnTo>
                  <a:pt x="0" y="147"/>
                </a:lnTo>
                <a:lnTo>
                  <a:pt x="0" y="145"/>
                </a:lnTo>
                <a:lnTo>
                  <a:pt x="0" y="144"/>
                </a:lnTo>
                <a:lnTo>
                  <a:pt x="0" y="142"/>
                </a:lnTo>
                <a:lnTo>
                  <a:pt x="0" y="140"/>
                </a:lnTo>
                <a:lnTo>
                  <a:pt x="0" y="139"/>
                </a:lnTo>
                <a:lnTo>
                  <a:pt x="0" y="137"/>
                </a:lnTo>
                <a:lnTo>
                  <a:pt x="0" y="136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8"/>
                </a:lnTo>
                <a:lnTo>
                  <a:pt x="0" y="126"/>
                </a:lnTo>
                <a:lnTo>
                  <a:pt x="0" y="124"/>
                </a:lnTo>
                <a:lnTo>
                  <a:pt x="0" y="123"/>
                </a:lnTo>
                <a:lnTo>
                  <a:pt x="0" y="121"/>
                </a:lnTo>
                <a:lnTo>
                  <a:pt x="0" y="116"/>
                </a:lnTo>
                <a:lnTo>
                  <a:pt x="0" y="108"/>
                </a:lnTo>
                <a:lnTo>
                  <a:pt x="0" y="105"/>
                </a:lnTo>
                <a:lnTo>
                  <a:pt x="0" y="84"/>
                </a:lnTo>
                <a:lnTo>
                  <a:pt x="0" y="81"/>
                </a:lnTo>
                <a:lnTo>
                  <a:pt x="1" y="81"/>
                </a:lnTo>
                <a:lnTo>
                  <a:pt x="3" y="81"/>
                </a:lnTo>
                <a:lnTo>
                  <a:pt x="3" y="78"/>
                </a:lnTo>
                <a:lnTo>
                  <a:pt x="3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6"/>
                </a:lnTo>
                <a:lnTo>
                  <a:pt x="0" y="54"/>
                </a:lnTo>
                <a:lnTo>
                  <a:pt x="0" y="30"/>
                </a:lnTo>
                <a:lnTo>
                  <a:pt x="0" y="27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40" y="0"/>
                </a:lnTo>
                <a:lnTo>
                  <a:pt x="54" y="1"/>
                </a:lnTo>
                <a:lnTo>
                  <a:pt x="56" y="1"/>
                </a:lnTo>
                <a:lnTo>
                  <a:pt x="56" y="0"/>
                </a:lnTo>
                <a:lnTo>
                  <a:pt x="57" y="0"/>
                </a:lnTo>
                <a:lnTo>
                  <a:pt x="59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75" y="0"/>
                </a:lnTo>
                <a:lnTo>
                  <a:pt x="75" y="1"/>
                </a:lnTo>
                <a:lnTo>
                  <a:pt x="80" y="1"/>
                </a:lnTo>
                <a:lnTo>
                  <a:pt x="81" y="1"/>
                </a:lnTo>
                <a:lnTo>
                  <a:pt x="83" y="1"/>
                </a:lnTo>
                <a:lnTo>
                  <a:pt x="85" y="1"/>
                </a:lnTo>
                <a:lnTo>
                  <a:pt x="86" y="1"/>
                </a:lnTo>
                <a:lnTo>
                  <a:pt x="88" y="1"/>
                </a:lnTo>
                <a:lnTo>
                  <a:pt x="89" y="1"/>
                </a:lnTo>
                <a:lnTo>
                  <a:pt x="91" y="1"/>
                </a:lnTo>
                <a:lnTo>
                  <a:pt x="93" y="1"/>
                </a:lnTo>
                <a:lnTo>
                  <a:pt x="94" y="1"/>
                </a:lnTo>
                <a:lnTo>
                  <a:pt x="107" y="1"/>
                </a:lnTo>
                <a:lnTo>
                  <a:pt x="117" y="1"/>
                </a:lnTo>
                <a:lnTo>
                  <a:pt x="121" y="1"/>
                </a:lnTo>
                <a:lnTo>
                  <a:pt x="134" y="1"/>
                </a:lnTo>
                <a:lnTo>
                  <a:pt x="137" y="1"/>
                </a:lnTo>
                <a:lnTo>
                  <a:pt x="142" y="1"/>
                </a:lnTo>
                <a:lnTo>
                  <a:pt x="144" y="1"/>
                </a:lnTo>
                <a:lnTo>
                  <a:pt x="145" y="1"/>
                </a:lnTo>
                <a:lnTo>
                  <a:pt x="149" y="1"/>
                </a:lnTo>
                <a:lnTo>
                  <a:pt x="160" y="1"/>
                </a:lnTo>
                <a:lnTo>
                  <a:pt x="161" y="1"/>
                </a:lnTo>
                <a:lnTo>
                  <a:pt x="174" y="1"/>
                </a:lnTo>
                <a:lnTo>
                  <a:pt x="176" y="1"/>
                </a:lnTo>
                <a:lnTo>
                  <a:pt x="217" y="1"/>
                </a:lnTo>
                <a:close/>
              </a:path>
            </a:pathLst>
          </a:custGeom>
          <a:solidFill>
            <a:srgbClr val="44AD9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Freeform 104"/>
          <p:cNvSpPr>
            <a:spLocks/>
          </p:cNvSpPr>
          <p:nvPr/>
        </p:nvSpPr>
        <p:spPr bwMode="auto">
          <a:xfrm>
            <a:off x="6446838" y="4694238"/>
            <a:ext cx="873125" cy="962025"/>
          </a:xfrm>
          <a:custGeom>
            <a:avLst/>
            <a:gdLst/>
            <a:ahLst/>
            <a:cxnLst>
              <a:cxn ang="0">
                <a:pos x="313" y="606"/>
              </a:cxn>
              <a:cxn ang="0">
                <a:pos x="142" y="606"/>
              </a:cxn>
              <a:cxn ang="0">
                <a:pos x="102" y="606"/>
              </a:cxn>
              <a:cxn ang="0">
                <a:pos x="56" y="606"/>
              </a:cxn>
              <a:cxn ang="0">
                <a:pos x="19" y="606"/>
              </a:cxn>
              <a:cxn ang="0">
                <a:pos x="0" y="588"/>
              </a:cxn>
              <a:cxn ang="0">
                <a:pos x="0" y="516"/>
              </a:cxn>
              <a:cxn ang="0">
                <a:pos x="5" y="451"/>
              </a:cxn>
              <a:cxn ang="0">
                <a:pos x="5" y="389"/>
              </a:cxn>
              <a:cxn ang="0">
                <a:pos x="5" y="304"/>
              </a:cxn>
              <a:cxn ang="0">
                <a:pos x="6" y="285"/>
              </a:cxn>
              <a:cxn ang="0">
                <a:pos x="6" y="208"/>
              </a:cxn>
              <a:cxn ang="0">
                <a:pos x="11" y="195"/>
              </a:cxn>
              <a:cxn ang="0">
                <a:pos x="8" y="123"/>
              </a:cxn>
              <a:cxn ang="0">
                <a:pos x="8" y="73"/>
              </a:cxn>
              <a:cxn ang="0">
                <a:pos x="8" y="57"/>
              </a:cxn>
              <a:cxn ang="0">
                <a:pos x="8" y="49"/>
              </a:cxn>
              <a:cxn ang="0">
                <a:pos x="8" y="41"/>
              </a:cxn>
              <a:cxn ang="0">
                <a:pos x="43" y="38"/>
              </a:cxn>
              <a:cxn ang="0">
                <a:pos x="110" y="38"/>
              </a:cxn>
              <a:cxn ang="0">
                <a:pos x="165" y="38"/>
              </a:cxn>
              <a:cxn ang="0">
                <a:pos x="165" y="93"/>
              </a:cxn>
              <a:cxn ang="0">
                <a:pos x="165" y="129"/>
              </a:cxn>
              <a:cxn ang="0">
                <a:pos x="161" y="201"/>
              </a:cxn>
              <a:cxn ang="0">
                <a:pos x="217" y="272"/>
              </a:cxn>
              <a:cxn ang="0">
                <a:pos x="225" y="272"/>
              </a:cxn>
              <a:cxn ang="0">
                <a:pos x="233" y="272"/>
              </a:cxn>
              <a:cxn ang="0">
                <a:pos x="241" y="272"/>
              </a:cxn>
              <a:cxn ang="0">
                <a:pos x="249" y="272"/>
              </a:cxn>
              <a:cxn ang="0">
                <a:pos x="257" y="272"/>
              </a:cxn>
              <a:cxn ang="0">
                <a:pos x="265" y="272"/>
              </a:cxn>
              <a:cxn ang="0">
                <a:pos x="273" y="272"/>
              </a:cxn>
              <a:cxn ang="0">
                <a:pos x="281" y="272"/>
              </a:cxn>
              <a:cxn ang="0">
                <a:pos x="289" y="272"/>
              </a:cxn>
              <a:cxn ang="0">
                <a:pos x="299" y="272"/>
              </a:cxn>
              <a:cxn ang="0">
                <a:pos x="315" y="193"/>
              </a:cxn>
              <a:cxn ang="0">
                <a:pos x="315" y="158"/>
              </a:cxn>
              <a:cxn ang="0">
                <a:pos x="315" y="93"/>
              </a:cxn>
              <a:cxn ang="0">
                <a:pos x="315" y="0"/>
              </a:cxn>
              <a:cxn ang="0">
                <a:pos x="392" y="0"/>
              </a:cxn>
              <a:cxn ang="0">
                <a:pos x="392" y="80"/>
              </a:cxn>
              <a:cxn ang="0">
                <a:pos x="392" y="121"/>
              </a:cxn>
              <a:cxn ang="0">
                <a:pos x="417" y="181"/>
              </a:cxn>
              <a:cxn ang="0">
                <a:pos x="470" y="195"/>
              </a:cxn>
              <a:cxn ang="0">
                <a:pos x="473" y="198"/>
              </a:cxn>
              <a:cxn ang="0">
                <a:pos x="477" y="195"/>
              </a:cxn>
              <a:cxn ang="0">
                <a:pos x="477" y="189"/>
              </a:cxn>
              <a:cxn ang="0">
                <a:pos x="481" y="182"/>
              </a:cxn>
              <a:cxn ang="0">
                <a:pos x="497" y="181"/>
              </a:cxn>
              <a:cxn ang="0">
                <a:pos x="499" y="246"/>
              </a:cxn>
              <a:cxn ang="0">
                <a:pos x="472" y="293"/>
              </a:cxn>
              <a:cxn ang="0">
                <a:pos x="537" y="387"/>
              </a:cxn>
              <a:cxn ang="0">
                <a:pos x="550" y="504"/>
              </a:cxn>
              <a:cxn ang="0">
                <a:pos x="425" y="504"/>
              </a:cxn>
              <a:cxn ang="0">
                <a:pos x="385" y="577"/>
              </a:cxn>
            </a:cxnLst>
            <a:rect l="0" t="0" r="r" b="b"/>
            <a:pathLst>
              <a:path w="550" h="606">
                <a:moveTo>
                  <a:pt x="385" y="606"/>
                </a:moveTo>
                <a:lnTo>
                  <a:pt x="376" y="606"/>
                </a:lnTo>
                <a:lnTo>
                  <a:pt x="369" y="606"/>
                </a:lnTo>
                <a:lnTo>
                  <a:pt x="350" y="606"/>
                </a:lnTo>
                <a:lnTo>
                  <a:pt x="313" y="606"/>
                </a:lnTo>
                <a:lnTo>
                  <a:pt x="277" y="606"/>
                </a:lnTo>
                <a:lnTo>
                  <a:pt x="213" y="606"/>
                </a:lnTo>
                <a:lnTo>
                  <a:pt x="206" y="606"/>
                </a:lnTo>
                <a:lnTo>
                  <a:pt x="171" y="606"/>
                </a:lnTo>
                <a:lnTo>
                  <a:pt x="142" y="606"/>
                </a:lnTo>
                <a:lnTo>
                  <a:pt x="115" y="606"/>
                </a:lnTo>
                <a:lnTo>
                  <a:pt x="113" y="606"/>
                </a:lnTo>
                <a:lnTo>
                  <a:pt x="105" y="606"/>
                </a:lnTo>
                <a:lnTo>
                  <a:pt x="104" y="606"/>
                </a:lnTo>
                <a:lnTo>
                  <a:pt x="102" y="606"/>
                </a:lnTo>
                <a:lnTo>
                  <a:pt x="89" y="606"/>
                </a:lnTo>
                <a:lnTo>
                  <a:pt x="77" y="606"/>
                </a:lnTo>
                <a:lnTo>
                  <a:pt x="75" y="606"/>
                </a:lnTo>
                <a:lnTo>
                  <a:pt x="72" y="606"/>
                </a:lnTo>
                <a:lnTo>
                  <a:pt x="56" y="606"/>
                </a:lnTo>
                <a:lnTo>
                  <a:pt x="49" y="606"/>
                </a:lnTo>
                <a:lnTo>
                  <a:pt x="43" y="606"/>
                </a:lnTo>
                <a:lnTo>
                  <a:pt x="40" y="606"/>
                </a:lnTo>
                <a:lnTo>
                  <a:pt x="30" y="606"/>
                </a:lnTo>
                <a:lnTo>
                  <a:pt x="19" y="606"/>
                </a:lnTo>
                <a:lnTo>
                  <a:pt x="17" y="606"/>
                </a:lnTo>
                <a:lnTo>
                  <a:pt x="8" y="606"/>
                </a:lnTo>
                <a:lnTo>
                  <a:pt x="1" y="606"/>
                </a:lnTo>
                <a:lnTo>
                  <a:pt x="0" y="606"/>
                </a:lnTo>
                <a:lnTo>
                  <a:pt x="0" y="588"/>
                </a:lnTo>
                <a:lnTo>
                  <a:pt x="0" y="587"/>
                </a:lnTo>
                <a:lnTo>
                  <a:pt x="0" y="580"/>
                </a:lnTo>
                <a:lnTo>
                  <a:pt x="0" y="579"/>
                </a:lnTo>
                <a:lnTo>
                  <a:pt x="0" y="531"/>
                </a:lnTo>
                <a:lnTo>
                  <a:pt x="0" y="516"/>
                </a:lnTo>
                <a:lnTo>
                  <a:pt x="0" y="504"/>
                </a:lnTo>
                <a:lnTo>
                  <a:pt x="5" y="504"/>
                </a:lnTo>
                <a:lnTo>
                  <a:pt x="5" y="502"/>
                </a:lnTo>
                <a:lnTo>
                  <a:pt x="5" y="478"/>
                </a:lnTo>
                <a:lnTo>
                  <a:pt x="5" y="451"/>
                </a:lnTo>
                <a:lnTo>
                  <a:pt x="5" y="429"/>
                </a:lnTo>
                <a:lnTo>
                  <a:pt x="5" y="421"/>
                </a:lnTo>
                <a:lnTo>
                  <a:pt x="5" y="403"/>
                </a:lnTo>
                <a:lnTo>
                  <a:pt x="5" y="392"/>
                </a:lnTo>
                <a:lnTo>
                  <a:pt x="5" y="389"/>
                </a:lnTo>
                <a:lnTo>
                  <a:pt x="6" y="382"/>
                </a:lnTo>
                <a:lnTo>
                  <a:pt x="5" y="369"/>
                </a:lnTo>
                <a:lnTo>
                  <a:pt x="5" y="350"/>
                </a:lnTo>
                <a:lnTo>
                  <a:pt x="5" y="313"/>
                </a:lnTo>
                <a:lnTo>
                  <a:pt x="5" y="304"/>
                </a:lnTo>
                <a:lnTo>
                  <a:pt x="5" y="301"/>
                </a:lnTo>
                <a:lnTo>
                  <a:pt x="5" y="297"/>
                </a:lnTo>
                <a:lnTo>
                  <a:pt x="6" y="293"/>
                </a:lnTo>
                <a:lnTo>
                  <a:pt x="6" y="291"/>
                </a:lnTo>
                <a:lnTo>
                  <a:pt x="6" y="285"/>
                </a:lnTo>
                <a:lnTo>
                  <a:pt x="6" y="272"/>
                </a:lnTo>
                <a:lnTo>
                  <a:pt x="6" y="259"/>
                </a:lnTo>
                <a:lnTo>
                  <a:pt x="6" y="257"/>
                </a:lnTo>
                <a:lnTo>
                  <a:pt x="6" y="213"/>
                </a:lnTo>
                <a:lnTo>
                  <a:pt x="6" y="208"/>
                </a:lnTo>
                <a:lnTo>
                  <a:pt x="6" y="198"/>
                </a:lnTo>
                <a:lnTo>
                  <a:pt x="6" y="197"/>
                </a:lnTo>
                <a:lnTo>
                  <a:pt x="6" y="195"/>
                </a:lnTo>
                <a:lnTo>
                  <a:pt x="9" y="195"/>
                </a:lnTo>
                <a:lnTo>
                  <a:pt x="11" y="195"/>
                </a:lnTo>
                <a:lnTo>
                  <a:pt x="9" y="182"/>
                </a:lnTo>
                <a:lnTo>
                  <a:pt x="9" y="166"/>
                </a:lnTo>
                <a:lnTo>
                  <a:pt x="9" y="157"/>
                </a:lnTo>
                <a:lnTo>
                  <a:pt x="9" y="155"/>
                </a:lnTo>
                <a:lnTo>
                  <a:pt x="8" y="123"/>
                </a:lnTo>
                <a:lnTo>
                  <a:pt x="8" y="117"/>
                </a:lnTo>
                <a:lnTo>
                  <a:pt x="8" y="115"/>
                </a:lnTo>
                <a:lnTo>
                  <a:pt x="8" y="99"/>
                </a:lnTo>
                <a:lnTo>
                  <a:pt x="8" y="93"/>
                </a:lnTo>
                <a:lnTo>
                  <a:pt x="8" y="73"/>
                </a:lnTo>
                <a:lnTo>
                  <a:pt x="8" y="64"/>
                </a:lnTo>
                <a:lnTo>
                  <a:pt x="8" y="62"/>
                </a:lnTo>
                <a:lnTo>
                  <a:pt x="8" y="61"/>
                </a:lnTo>
                <a:lnTo>
                  <a:pt x="8" y="59"/>
                </a:lnTo>
                <a:lnTo>
                  <a:pt x="8" y="57"/>
                </a:lnTo>
                <a:lnTo>
                  <a:pt x="8" y="56"/>
                </a:lnTo>
                <a:lnTo>
                  <a:pt x="8" y="54"/>
                </a:lnTo>
                <a:lnTo>
                  <a:pt x="8" y="53"/>
                </a:lnTo>
                <a:lnTo>
                  <a:pt x="8" y="51"/>
                </a:lnTo>
                <a:lnTo>
                  <a:pt x="8" y="49"/>
                </a:lnTo>
                <a:lnTo>
                  <a:pt x="8" y="48"/>
                </a:lnTo>
                <a:lnTo>
                  <a:pt x="8" y="46"/>
                </a:lnTo>
                <a:lnTo>
                  <a:pt x="8" y="45"/>
                </a:lnTo>
                <a:lnTo>
                  <a:pt x="8" y="43"/>
                </a:lnTo>
                <a:lnTo>
                  <a:pt x="8" y="41"/>
                </a:lnTo>
                <a:lnTo>
                  <a:pt x="8" y="40"/>
                </a:lnTo>
                <a:lnTo>
                  <a:pt x="8" y="38"/>
                </a:lnTo>
                <a:lnTo>
                  <a:pt x="24" y="38"/>
                </a:lnTo>
                <a:lnTo>
                  <a:pt x="33" y="38"/>
                </a:lnTo>
                <a:lnTo>
                  <a:pt x="43" y="38"/>
                </a:lnTo>
                <a:lnTo>
                  <a:pt x="48" y="38"/>
                </a:lnTo>
                <a:lnTo>
                  <a:pt x="51" y="38"/>
                </a:lnTo>
                <a:lnTo>
                  <a:pt x="73" y="38"/>
                </a:lnTo>
                <a:lnTo>
                  <a:pt x="88" y="38"/>
                </a:lnTo>
                <a:lnTo>
                  <a:pt x="110" y="38"/>
                </a:lnTo>
                <a:lnTo>
                  <a:pt x="125" y="38"/>
                </a:lnTo>
                <a:lnTo>
                  <a:pt x="144" y="38"/>
                </a:lnTo>
                <a:lnTo>
                  <a:pt x="152" y="38"/>
                </a:lnTo>
                <a:lnTo>
                  <a:pt x="163" y="38"/>
                </a:lnTo>
                <a:lnTo>
                  <a:pt x="165" y="38"/>
                </a:lnTo>
                <a:lnTo>
                  <a:pt x="165" y="45"/>
                </a:lnTo>
                <a:lnTo>
                  <a:pt x="165" y="48"/>
                </a:lnTo>
                <a:lnTo>
                  <a:pt x="165" y="51"/>
                </a:lnTo>
                <a:lnTo>
                  <a:pt x="165" y="75"/>
                </a:lnTo>
                <a:lnTo>
                  <a:pt x="165" y="93"/>
                </a:lnTo>
                <a:lnTo>
                  <a:pt x="165" y="96"/>
                </a:lnTo>
                <a:lnTo>
                  <a:pt x="165" y="102"/>
                </a:lnTo>
                <a:lnTo>
                  <a:pt x="165" y="104"/>
                </a:lnTo>
                <a:lnTo>
                  <a:pt x="165" y="113"/>
                </a:lnTo>
                <a:lnTo>
                  <a:pt x="165" y="129"/>
                </a:lnTo>
                <a:lnTo>
                  <a:pt x="165" y="192"/>
                </a:lnTo>
                <a:lnTo>
                  <a:pt x="165" y="195"/>
                </a:lnTo>
                <a:lnTo>
                  <a:pt x="161" y="195"/>
                </a:lnTo>
                <a:lnTo>
                  <a:pt x="161" y="200"/>
                </a:lnTo>
                <a:lnTo>
                  <a:pt x="161" y="201"/>
                </a:lnTo>
                <a:lnTo>
                  <a:pt x="161" y="208"/>
                </a:lnTo>
                <a:lnTo>
                  <a:pt x="161" y="221"/>
                </a:lnTo>
                <a:lnTo>
                  <a:pt x="161" y="273"/>
                </a:lnTo>
                <a:lnTo>
                  <a:pt x="213" y="272"/>
                </a:lnTo>
                <a:lnTo>
                  <a:pt x="217" y="272"/>
                </a:lnTo>
                <a:lnTo>
                  <a:pt x="219" y="272"/>
                </a:lnTo>
                <a:lnTo>
                  <a:pt x="221" y="272"/>
                </a:lnTo>
                <a:lnTo>
                  <a:pt x="222" y="272"/>
                </a:lnTo>
                <a:lnTo>
                  <a:pt x="224" y="272"/>
                </a:lnTo>
                <a:lnTo>
                  <a:pt x="225" y="272"/>
                </a:lnTo>
                <a:lnTo>
                  <a:pt x="227" y="272"/>
                </a:lnTo>
                <a:lnTo>
                  <a:pt x="229" y="272"/>
                </a:lnTo>
                <a:lnTo>
                  <a:pt x="230" y="272"/>
                </a:lnTo>
                <a:lnTo>
                  <a:pt x="232" y="272"/>
                </a:lnTo>
                <a:lnTo>
                  <a:pt x="233" y="272"/>
                </a:lnTo>
                <a:lnTo>
                  <a:pt x="235" y="272"/>
                </a:lnTo>
                <a:lnTo>
                  <a:pt x="237" y="272"/>
                </a:lnTo>
                <a:lnTo>
                  <a:pt x="238" y="272"/>
                </a:lnTo>
                <a:lnTo>
                  <a:pt x="240" y="272"/>
                </a:lnTo>
                <a:lnTo>
                  <a:pt x="241" y="272"/>
                </a:lnTo>
                <a:lnTo>
                  <a:pt x="243" y="272"/>
                </a:lnTo>
                <a:lnTo>
                  <a:pt x="245" y="272"/>
                </a:lnTo>
                <a:lnTo>
                  <a:pt x="246" y="272"/>
                </a:lnTo>
                <a:lnTo>
                  <a:pt x="248" y="272"/>
                </a:lnTo>
                <a:lnTo>
                  <a:pt x="249" y="272"/>
                </a:lnTo>
                <a:lnTo>
                  <a:pt x="251" y="272"/>
                </a:lnTo>
                <a:lnTo>
                  <a:pt x="253" y="272"/>
                </a:lnTo>
                <a:lnTo>
                  <a:pt x="254" y="272"/>
                </a:lnTo>
                <a:lnTo>
                  <a:pt x="256" y="272"/>
                </a:lnTo>
                <a:lnTo>
                  <a:pt x="257" y="272"/>
                </a:lnTo>
                <a:lnTo>
                  <a:pt x="259" y="272"/>
                </a:lnTo>
                <a:lnTo>
                  <a:pt x="261" y="272"/>
                </a:lnTo>
                <a:lnTo>
                  <a:pt x="262" y="272"/>
                </a:lnTo>
                <a:lnTo>
                  <a:pt x="264" y="272"/>
                </a:lnTo>
                <a:lnTo>
                  <a:pt x="265" y="272"/>
                </a:lnTo>
                <a:lnTo>
                  <a:pt x="267" y="272"/>
                </a:lnTo>
                <a:lnTo>
                  <a:pt x="269" y="272"/>
                </a:lnTo>
                <a:lnTo>
                  <a:pt x="270" y="272"/>
                </a:lnTo>
                <a:lnTo>
                  <a:pt x="272" y="272"/>
                </a:lnTo>
                <a:lnTo>
                  <a:pt x="273" y="272"/>
                </a:lnTo>
                <a:lnTo>
                  <a:pt x="275" y="272"/>
                </a:lnTo>
                <a:lnTo>
                  <a:pt x="277" y="272"/>
                </a:lnTo>
                <a:lnTo>
                  <a:pt x="278" y="272"/>
                </a:lnTo>
                <a:lnTo>
                  <a:pt x="280" y="272"/>
                </a:lnTo>
                <a:lnTo>
                  <a:pt x="281" y="272"/>
                </a:lnTo>
                <a:lnTo>
                  <a:pt x="283" y="272"/>
                </a:lnTo>
                <a:lnTo>
                  <a:pt x="285" y="272"/>
                </a:lnTo>
                <a:lnTo>
                  <a:pt x="286" y="272"/>
                </a:lnTo>
                <a:lnTo>
                  <a:pt x="288" y="272"/>
                </a:lnTo>
                <a:lnTo>
                  <a:pt x="289" y="272"/>
                </a:lnTo>
                <a:lnTo>
                  <a:pt x="291" y="272"/>
                </a:lnTo>
                <a:lnTo>
                  <a:pt x="293" y="272"/>
                </a:lnTo>
                <a:lnTo>
                  <a:pt x="294" y="272"/>
                </a:lnTo>
                <a:lnTo>
                  <a:pt x="296" y="272"/>
                </a:lnTo>
                <a:lnTo>
                  <a:pt x="299" y="272"/>
                </a:lnTo>
                <a:lnTo>
                  <a:pt x="318" y="272"/>
                </a:lnTo>
                <a:lnTo>
                  <a:pt x="318" y="243"/>
                </a:lnTo>
                <a:lnTo>
                  <a:pt x="318" y="205"/>
                </a:lnTo>
                <a:lnTo>
                  <a:pt x="318" y="193"/>
                </a:lnTo>
                <a:lnTo>
                  <a:pt x="315" y="193"/>
                </a:lnTo>
                <a:lnTo>
                  <a:pt x="315" y="177"/>
                </a:lnTo>
                <a:lnTo>
                  <a:pt x="315" y="176"/>
                </a:lnTo>
                <a:lnTo>
                  <a:pt x="315" y="166"/>
                </a:lnTo>
                <a:lnTo>
                  <a:pt x="315" y="160"/>
                </a:lnTo>
                <a:lnTo>
                  <a:pt x="315" y="158"/>
                </a:lnTo>
                <a:lnTo>
                  <a:pt x="315" y="137"/>
                </a:lnTo>
                <a:lnTo>
                  <a:pt x="315" y="129"/>
                </a:lnTo>
                <a:lnTo>
                  <a:pt x="315" y="117"/>
                </a:lnTo>
                <a:lnTo>
                  <a:pt x="315" y="113"/>
                </a:lnTo>
                <a:lnTo>
                  <a:pt x="315" y="93"/>
                </a:lnTo>
                <a:lnTo>
                  <a:pt x="315" y="64"/>
                </a:lnTo>
                <a:lnTo>
                  <a:pt x="315" y="54"/>
                </a:lnTo>
                <a:lnTo>
                  <a:pt x="315" y="53"/>
                </a:lnTo>
                <a:lnTo>
                  <a:pt x="315" y="51"/>
                </a:lnTo>
                <a:lnTo>
                  <a:pt x="315" y="0"/>
                </a:lnTo>
                <a:lnTo>
                  <a:pt x="377" y="0"/>
                </a:lnTo>
                <a:lnTo>
                  <a:pt x="382" y="0"/>
                </a:lnTo>
                <a:lnTo>
                  <a:pt x="387" y="0"/>
                </a:lnTo>
                <a:lnTo>
                  <a:pt x="390" y="0"/>
                </a:lnTo>
                <a:lnTo>
                  <a:pt x="392" y="0"/>
                </a:lnTo>
                <a:lnTo>
                  <a:pt x="392" y="5"/>
                </a:lnTo>
                <a:lnTo>
                  <a:pt x="392" y="9"/>
                </a:lnTo>
                <a:lnTo>
                  <a:pt x="392" y="17"/>
                </a:lnTo>
                <a:lnTo>
                  <a:pt x="392" y="75"/>
                </a:lnTo>
                <a:lnTo>
                  <a:pt x="392" y="80"/>
                </a:lnTo>
                <a:lnTo>
                  <a:pt x="392" y="88"/>
                </a:lnTo>
                <a:lnTo>
                  <a:pt x="392" y="91"/>
                </a:lnTo>
                <a:lnTo>
                  <a:pt x="392" y="93"/>
                </a:lnTo>
                <a:lnTo>
                  <a:pt x="392" y="104"/>
                </a:lnTo>
                <a:lnTo>
                  <a:pt x="392" y="121"/>
                </a:lnTo>
                <a:lnTo>
                  <a:pt x="392" y="129"/>
                </a:lnTo>
                <a:lnTo>
                  <a:pt x="392" y="168"/>
                </a:lnTo>
                <a:lnTo>
                  <a:pt x="405" y="168"/>
                </a:lnTo>
                <a:lnTo>
                  <a:pt x="405" y="181"/>
                </a:lnTo>
                <a:lnTo>
                  <a:pt x="417" y="181"/>
                </a:lnTo>
                <a:lnTo>
                  <a:pt x="417" y="193"/>
                </a:lnTo>
                <a:lnTo>
                  <a:pt x="467" y="193"/>
                </a:lnTo>
                <a:lnTo>
                  <a:pt x="469" y="193"/>
                </a:lnTo>
                <a:lnTo>
                  <a:pt x="469" y="195"/>
                </a:lnTo>
                <a:lnTo>
                  <a:pt x="470" y="195"/>
                </a:lnTo>
                <a:lnTo>
                  <a:pt x="470" y="197"/>
                </a:lnTo>
                <a:lnTo>
                  <a:pt x="470" y="195"/>
                </a:lnTo>
                <a:lnTo>
                  <a:pt x="472" y="195"/>
                </a:lnTo>
                <a:lnTo>
                  <a:pt x="472" y="197"/>
                </a:lnTo>
                <a:lnTo>
                  <a:pt x="473" y="198"/>
                </a:lnTo>
                <a:lnTo>
                  <a:pt x="473" y="200"/>
                </a:lnTo>
                <a:lnTo>
                  <a:pt x="475" y="200"/>
                </a:lnTo>
                <a:lnTo>
                  <a:pt x="475" y="198"/>
                </a:lnTo>
                <a:lnTo>
                  <a:pt x="477" y="197"/>
                </a:lnTo>
                <a:lnTo>
                  <a:pt x="477" y="195"/>
                </a:lnTo>
                <a:lnTo>
                  <a:pt x="478" y="195"/>
                </a:lnTo>
                <a:lnTo>
                  <a:pt x="478" y="193"/>
                </a:lnTo>
                <a:lnTo>
                  <a:pt x="477" y="192"/>
                </a:lnTo>
                <a:lnTo>
                  <a:pt x="477" y="190"/>
                </a:lnTo>
                <a:lnTo>
                  <a:pt x="477" y="189"/>
                </a:lnTo>
                <a:lnTo>
                  <a:pt x="478" y="189"/>
                </a:lnTo>
                <a:lnTo>
                  <a:pt x="480" y="185"/>
                </a:lnTo>
                <a:lnTo>
                  <a:pt x="480" y="184"/>
                </a:lnTo>
                <a:lnTo>
                  <a:pt x="481" y="184"/>
                </a:lnTo>
                <a:lnTo>
                  <a:pt x="481" y="182"/>
                </a:lnTo>
                <a:lnTo>
                  <a:pt x="483" y="182"/>
                </a:lnTo>
                <a:lnTo>
                  <a:pt x="483" y="181"/>
                </a:lnTo>
                <a:lnTo>
                  <a:pt x="481" y="181"/>
                </a:lnTo>
                <a:lnTo>
                  <a:pt x="483" y="181"/>
                </a:lnTo>
                <a:lnTo>
                  <a:pt x="497" y="181"/>
                </a:lnTo>
                <a:lnTo>
                  <a:pt x="497" y="193"/>
                </a:lnTo>
                <a:lnTo>
                  <a:pt x="497" y="198"/>
                </a:lnTo>
                <a:lnTo>
                  <a:pt x="499" y="222"/>
                </a:lnTo>
                <a:lnTo>
                  <a:pt x="499" y="224"/>
                </a:lnTo>
                <a:lnTo>
                  <a:pt x="499" y="246"/>
                </a:lnTo>
                <a:lnTo>
                  <a:pt x="499" y="259"/>
                </a:lnTo>
                <a:lnTo>
                  <a:pt x="497" y="259"/>
                </a:lnTo>
                <a:lnTo>
                  <a:pt x="472" y="259"/>
                </a:lnTo>
                <a:lnTo>
                  <a:pt x="472" y="272"/>
                </a:lnTo>
                <a:lnTo>
                  <a:pt x="472" y="293"/>
                </a:lnTo>
                <a:lnTo>
                  <a:pt x="472" y="313"/>
                </a:lnTo>
                <a:lnTo>
                  <a:pt x="472" y="349"/>
                </a:lnTo>
                <a:lnTo>
                  <a:pt x="472" y="387"/>
                </a:lnTo>
                <a:lnTo>
                  <a:pt x="497" y="387"/>
                </a:lnTo>
                <a:lnTo>
                  <a:pt x="537" y="387"/>
                </a:lnTo>
                <a:lnTo>
                  <a:pt x="550" y="387"/>
                </a:lnTo>
                <a:lnTo>
                  <a:pt x="550" y="393"/>
                </a:lnTo>
                <a:lnTo>
                  <a:pt x="550" y="430"/>
                </a:lnTo>
                <a:lnTo>
                  <a:pt x="550" y="432"/>
                </a:lnTo>
                <a:lnTo>
                  <a:pt x="550" y="504"/>
                </a:lnTo>
                <a:lnTo>
                  <a:pt x="497" y="504"/>
                </a:lnTo>
                <a:lnTo>
                  <a:pt x="461" y="504"/>
                </a:lnTo>
                <a:lnTo>
                  <a:pt x="438" y="504"/>
                </a:lnTo>
                <a:lnTo>
                  <a:pt x="433" y="504"/>
                </a:lnTo>
                <a:lnTo>
                  <a:pt x="425" y="504"/>
                </a:lnTo>
                <a:lnTo>
                  <a:pt x="385" y="504"/>
                </a:lnTo>
                <a:lnTo>
                  <a:pt x="385" y="531"/>
                </a:lnTo>
                <a:lnTo>
                  <a:pt x="385" y="544"/>
                </a:lnTo>
                <a:lnTo>
                  <a:pt x="385" y="566"/>
                </a:lnTo>
                <a:lnTo>
                  <a:pt x="385" y="577"/>
                </a:lnTo>
                <a:lnTo>
                  <a:pt x="385" y="606"/>
                </a:lnTo>
                <a:close/>
              </a:path>
            </a:pathLst>
          </a:custGeom>
          <a:solidFill>
            <a:srgbClr val="8B78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105"/>
          <p:cNvSpPr>
            <a:spLocks noEditPoints="1"/>
          </p:cNvSpPr>
          <p:nvPr/>
        </p:nvSpPr>
        <p:spPr bwMode="auto">
          <a:xfrm>
            <a:off x="6459538" y="4257676"/>
            <a:ext cx="496888" cy="496888"/>
          </a:xfrm>
          <a:custGeom>
            <a:avLst/>
            <a:gdLst/>
            <a:ahLst/>
            <a:cxnLst>
              <a:cxn ang="0">
                <a:pos x="136" y="1"/>
              </a:cxn>
              <a:cxn ang="0">
                <a:pos x="200" y="17"/>
              </a:cxn>
              <a:cxn ang="0">
                <a:pos x="277" y="17"/>
              </a:cxn>
              <a:cxn ang="0">
                <a:pos x="313" y="68"/>
              </a:cxn>
              <a:cxn ang="0">
                <a:pos x="313" y="94"/>
              </a:cxn>
              <a:cxn ang="0">
                <a:pos x="307" y="198"/>
              </a:cxn>
              <a:cxn ang="0">
                <a:pos x="304" y="259"/>
              </a:cxn>
              <a:cxn ang="0">
                <a:pos x="294" y="272"/>
              </a:cxn>
              <a:cxn ang="0">
                <a:pos x="288" y="268"/>
              </a:cxn>
              <a:cxn ang="0">
                <a:pos x="281" y="272"/>
              </a:cxn>
              <a:cxn ang="0">
                <a:pos x="280" y="276"/>
              </a:cxn>
              <a:cxn ang="0">
                <a:pos x="273" y="276"/>
              </a:cxn>
              <a:cxn ang="0">
                <a:pos x="280" y="268"/>
              </a:cxn>
              <a:cxn ang="0">
                <a:pos x="285" y="259"/>
              </a:cxn>
              <a:cxn ang="0">
                <a:pos x="278" y="257"/>
              </a:cxn>
              <a:cxn ang="0">
                <a:pos x="262" y="249"/>
              </a:cxn>
              <a:cxn ang="0">
                <a:pos x="265" y="246"/>
              </a:cxn>
              <a:cxn ang="0">
                <a:pos x="256" y="246"/>
              </a:cxn>
              <a:cxn ang="0">
                <a:pos x="245" y="246"/>
              </a:cxn>
              <a:cxn ang="0">
                <a:pos x="240" y="249"/>
              </a:cxn>
              <a:cxn ang="0">
                <a:pos x="221" y="249"/>
              </a:cxn>
              <a:cxn ang="0">
                <a:pos x="195" y="260"/>
              </a:cxn>
              <a:cxn ang="0">
                <a:pos x="190" y="262"/>
              </a:cxn>
              <a:cxn ang="0">
                <a:pos x="184" y="260"/>
              </a:cxn>
              <a:cxn ang="0">
                <a:pos x="169" y="249"/>
              </a:cxn>
              <a:cxn ang="0">
                <a:pos x="155" y="284"/>
              </a:cxn>
              <a:cxn ang="0">
                <a:pos x="144" y="313"/>
              </a:cxn>
              <a:cxn ang="0">
                <a:pos x="35" y="313"/>
              </a:cxn>
              <a:cxn ang="0">
                <a:pos x="0" y="305"/>
              </a:cxn>
              <a:cxn ang="0">
                <a:pos x="0" y="292"/>
              </a:cxn>
              <a:cxn ang="0">
                <a:pos x="0" y="280"/>
              </a:cxn>
              <a:cxn ang="0">
                <a:pos x="0" y="267"/>
              </a:cxn>
              <a:cxn ang="0">
                <a:pos x="0" y="233"/>
              </a:cxn>
              <a:cxn ang="0">
                <a:pos x="0" y="220"/>
              </a:cxn>
              <a:cxn ang="0">
                <a:pos x="0" y="208"/>
              </a:cxn>
              <a:cxn ang="0">
                <a:pos x="0" y="195"/>
              </a:cxn>
              <a:cxn ang="0">
                <a:pos x="0" y="182"/>
              </a:cxn>
              <a:cxn ang="0">
                <a:pos x="0" y="169"/>
              </a:cxn>
              <a:cxn ang="0">
                <a:pos x="0" y="156"/>
              </a:cxn>
              <a:cxn ang="0">
                <a:pos x="5" y="148"/>
              </a:cxn>
              <a:cxn ang="0">
                <a:pos x="5" y="136"/>
              </a:cxn>
              <a:cxn ang="0">
                <a:pos x="5" y="123"/>
              </a:cxn>
              <a:cxn ang="0">
                <a:pos x="5" y="110"/>
              </a:cxn>
              <a:cxn ang="0">
                <a:pos x="5" y="97"/>
              </a:cxn>
              <a:cxn ang="0">
                <a:pos x="5" y="84"/>
              </a:cxn>
              <a:cxn ang="0">
                <a:pos x="5" y="72"/>
              </a:cxn>
              <a:cxn ang="0">
                <a:pos x="5" y="59"/>
              </a:cxn>
              <a:cxn ang="0">
                <a:pos x="5" y="46"/>
              </a:cxn>
              <a:cxn ang="0">
                <a:pos x="5" y="33"/>
              </a:cxn>
              <a:cxn ang="0">
                <a:pos x="6" y="0"/>
              </a:cxn>
              <a:cxn ang="0">
                <a:pos x="19" y="0"/>
              </a:cxn>
              <a:cxn ang="0">
                <a:pos x="32" y="0"/>
              </a:cxn>
              <a:cxn ang="0">
                <a:pos x="43" y="1"/>
              </a:cxn>
              <a:cxn ang="0">
                <a:pos x="56" y="1"/>
              </a:cxn>
              <a:cxn ang="0">
                <a:pos x="69" y="1"/>
              </a:cxn>
              <a:cxn ang="0">
                <a:pos x="81" y="1"/>
              </a:cxn>
            </a:cxnLst>
            <a:rect l="0" t="0" r="r" b="b"/>
            <a:pathLst>
              <a:path w="313" h="313">
                <a:moveTo>
                  <a:pt x="251" y="248"/>
                </a:moveTo>
                <a:lnTo>
                  <a:pt x="253" y="249"/>
                </a:lnTo>
                <a:lnTo>
                  <a:pt x="254" y="249"/>
                </a:lnTo>
                <a:lnTo>
                  <a:pt x="256" y="249"/>
                </a:lnTo>
                <a:lnTo>
                  <a:pt x="249" y="249"/>
                </a:lnTo>
                <a:lnTo>
                  <a:pt x="251" y="248"/>
                </a:lnTo>
                <a:close/>
                <a:moveTo>
                  <a:pt x="83" y="1"/>
                </a:moveTo>
                <a:lnTo>
                  <a:pt x="136" y="1"/>
                </a:lnTo>
                <a:lnTo>
                  <a:pt x="150" y="1"/>
                </a:lnTo>
                <a:lnTo>
                  <a:pt x="153" y="1"/>
                </a:lnTo>
                <a:lnTo>
                  <a:pt x="163" y="1"/>
                </a:lnTo>
                <a:lnTo>
                  <a:pt x="163" y="17"/>
                </a:lnTo>
                <a:lnTo>
                  <a:pt x="165" y="17"/>
                </a:lnTo>
                <a:lnTo>
                  <a:pt x="193" y="17"/>
                </a:lnTo>
                <a:lnTo>
                  <a:pt x="198" y="17"/>
                </a:lnTo>
                <a:lnTo>
                  <a:pt x="200" y="17"/>
                </a:lnTo>
                <a:lnTo>
                  <a:pt x="203" y="17"/>
                </a:lnTo>
                <a:lnTo>
                  <a:pt x="205" y="17"/>
                </a:lnTo>
                <a:lnTo>
                  <a:pt x="219" y="17"/>
                </a:lnTo>
                <a:lnTo>
                  <a:pt x="224" y="17"/>
                </a:lnTo>
                <a:lnTo>
                  <a:pt x="235" y="17"/>
                </a:lnTo>
                <a:lnTo>
                  <a:pt x="256" y="17"/>
                </a:lnTo>
                <a:lnTo>
                  <a:pt x="269" y="17"/>
                </a:lnTo>
                <a:lnTo>
                  <a:pt x="277" y="17"/>
                </a:lnTo>
                <a:lnTo>
                  <a:pt x="285" y="17"/>
                </a:lnTo>
                <a:lnTo>
                  <a:pt x="313" y="17"/>
                </a:lnTo>
                <a:lnTo>
                  <a:pt x="313" y="30"/>
                </a:lnTo>
                <a:lnTo>
                  <a:pt x="313" y="40"/>
                </a:lnTo>
                <a:lnTo>
                  <a:pt x="313" y="43"/>
                </a:lnTo>
                <a:lnTo>
                  <a:pt x="313" y="60"/>
                </a:lnTo>
                <a:lnTo>
                  <a:pt x="313" y="62"/>
                </a:lnTo>
                <a:lnTo>
                  <a:pt x="313" y="68"/>
                </a:lnTo>
                <a:lnTo>
                  <a:pt x="313" y="70"/>
                </a:lnTo>
                <a:lnTo>
                  <a:pt x="313" y="72"/>
                </a:lnTo>
                <a:lnTo>
                  <a:pt x="313" y="75"/>
                </a:lnTo>
                <a:lnTo>
                  <a:pt x="313" y="76"/>
                </a:lnTo>
                <a:lnTo>
                  <a:pt x="313" y="81"/>
                </a:lnTo>
                <a:lnTo>
                  <a:pt x="313" y="86"/>
                </a:lnTo>
                <a:lnTo>
                  <a:pt x="313" y="92"/>
                </a:lnTo>
                <a:lnTo>
                  <a:pt x="313" y="94"/>
                </a:lnTo>
                <a:lnTo>
                  <a:pt x="313" y="96"/>
                </a:lnTo>
                <a:lnTo>
                  <a:pt x="313" y="116"/>
                </a:lnTo>
                <a:lnTo>
                  <a:pt x="313" y="126"/>
                </a:lnTo>
                <a:lnTo>
                  <a:pt x="313" y="134"/>
                </a:lnTo>
                <a:lnTo>
                  <a:pt x="313" y="147"/>
                </a:lnTo>
                <a:lnTo>
                  <a:pt x="313" y="172"/>
                </a:lnTo>
                <a:lnTo>
                  <a:pt x="307" y="172"/>
                </a:lnTo>
                <a:lnTo>
                  <a:pt x="307" y="198"/>
                </a:lnTo>
                <a:lnTo>
                  <a:pt x="307" y="233"/>
                </a:lnTo>
                <a:lnTo>
                  <a:pt x="307" y="244"/>
                </a:lnTo>
                <a:lnTo>
                  <a:pt x="307" y="254"/>
                </a:lnTo>
                <a:lnTo>
                  <a:pt x="305" y="254"/>
                </a:lnTo>
                <a:lnTo>
                  <a:pt x="307" y="257"/>
                </a:lnTo>
                <a:lnTo>
                  <a:pt x="307" y="259"/>
                </a:lnTo>
                <a:lnTo>
                  <a:pt x="305" y="259"/>
                </a:lnTo>
                <a:lnTo>
                  <a:pt x="304" y="259"/>
                </a:lnTo>
                <a:lnTo>
                  <a:pt x="302" y="260"/>
                </a:lnTo>
                <a:lnTo>
                  <a:pt x="301" y="262"/>
                </a:lnTo>
                <a:lnTo>
                  <a:pt x="301" y="264"/>
                </a:lnTo>
                <a:lnTo>
                  <a:pt x="299" y="265"/>
                </a:lnTo>
                <a:lnTo>
                  <a:pt x="297" y="267"/>
                </a:lnTo>
                <a:lnTo>
                  <a:pt x="296" y="268"/>
                </a:lnTo>
                <a:lnTo>
                  <a:pt x="296" y="270"/>
                </a:lnTo>
                <a:lnTo>
                  <a:pt x="294" y="272"/>
                </a:lnTo>
                <a:lnTo>
                  <a:pt x="294" y="270"/>
                </a:lnTo>
                <a:lnTo>
                  <a:pt x="294" y="268"/>
                </a:lnTo>
                <a:lnTo>
                  <a:pt x="293" y="268"/>
                </a:lnTo>
                <a:lnTo>
                  <a:pt x="293" y="270"/>
                </a:lnTo>
                <a:lnTo>
                  <a:pt x="291" y="270"/>
                </a:lnTo>
                <a:lnTo>
                  <a:pt x="289" y="270"/>
                </a:lnTo>
                <a:lnTo>
                  <a:pt x="289" y="268"/>
                </a:lnTo>
                <a:lnTo>
                  <a:pt x="288" y="268"/>
                </a:lnTo>
                <a:lnTo>
                  <a:pt x="286" y="267"/>
                </a:lnTo>
                <a:lnTo>
                  <a:pt x="285" y="265"/>
                </a:lnTo>
                <a:lnTo>
                  <a:pt x="285" y="267"/>
                </a:lnTo>
                <a:lnTo>
                  <a:pt x="283" y="267"/>
                </a:lnTo>
                <a:lnTo>
                  <a:pt x="281" y="267"/>
                </a:lnTo>
                <a:lnTo>
                  <a:pt x="281" y="268"/>
                </a:lnTo>
                <a:lnTo>
                  <a:pt x="281" y="270"/>
                </a:lnTo>
                <a:lnTo>
                  <a:pt x="281" y="272"/>
                </a:lnTo>
                <a:lnTo>
                  <a:pt x="280" y="272"/>
                </a:lnTo>
                <a:lnTo>
                  <a:pt x="280" y="273"/>
                </a:lnTo>
                <a:lnTo>
                  <a:pt x="278" y="273"/>
                </a:lnTo>
                <a:lnTo>
                  <a:pt x="278" y="275"/>
                </a:lnTo>
                <a:lnTo>
                  <a:pt x="277" y="275"/>
                </a:lnTo>
                <a:lnTo>
                  <a:pt x="278" y="275"/>
                </a:lnTo>
                <a:lnTo>
                  <a:pt x="280" y="275"/>
                </a:lnTo>
                <a:lnTo>
                  <a:pt x="280" y="276"/>
                </a:lnTo>
                <a:lnTo>
                  <a:pt x="280" y="278"/>
                </a:lnTo>
                <a:lnTo>
                  <a:pt x="278" y="278"/>
                </a:lnTo>
                <a:lnTo>
                  <a:pt x="278" y="276"/>
                </a:lnTo>
                <a:lnTo>
                  <a:pt x="277" y="276"/>
                </a:lnTo>
                <a:lnTo>
                  <a:pt x="275" y="278"/>
                </a:lnTo>
                <a:lnTo>
                  <a:pt x="273" y="280"/>
                </a:lnTo>
                <a:lnTo>
                  <a:pt x="273" y="278"/>
                </a:lnTo>
                <a:lnTo>
                  <a:pt x="273" y="276"/>
                </a:lnTo>
                <a:lnTo>
                  <a:pt x="275" y="275"/>
                </a:lnTo>
                <a:lnTo>
                  <a:pt x="277" y="275"/>
                </a:lnTo>
                <a:lnTo>
                  <a:pt x="277" y="273"/>
                </a:lnTo>
                <a:lnTo>
                  <a:pt x="278" y="273"/>
                </a:lnTo>
                <a:lnTo>
                  <a:pt x="280" y="273"/>
                </a:lnTo>
                <a:lnTo>
                  <a:pt x="280" y="272"/>
                </a:lnTo>
                <a:lnTo>
                  <a:pt x="280" y="270"/>
                </a:lnTo>
                <a:lnTo>
                  <a:pt x="280" y="268"/>
                </a:lnTo>
                <a:lnTo>
                  <a:pt x="280" y="267"/>
                </a:lnTo>
                <a:lnTo>
                  <a:pt x="281" y="267"/>
                </a:lnTo>
                <a:lnTo>
                  <a:pt x="281" y="265"/>
                </a:lnTo>
                <a:lnTo>
                  <a:pt x="283" y="265"/>
                </a:lnTo>
                <a:lnTo>
                  <a:pt x="285" y="264"/>
                </a:lnTo>
                <a:lnTo>
                  <a:pt x="285" y="262"/>
                </a:lnTo>
                <a:lnTo>
                  <a:pt x="285" y="260"/>
                </a:lnTo>
                <a:lnTo>
                  <a:pt x="285" y="259"/>
                </a:lnTo>
                <a:lnTo>
                  <a:pt x="285" y="257"/>
                </a:lnTo>
                <a:lnTo>
                  <a:pt x="285" y="256"/>
                </a:lnTo>
                <a:lnTo>
                  <a:pt x="283" y="257"/>
                </a:lnTo>
                <a:lnTo>
                  <a:pt x="281" y="257"/>
                </a:lnTo>
                <a:lnTo>
                  <a:pt x="280" y="257"/>
                </a:lnTo>
                <a:lnTo>
                  <a:pt x="280" y="259"/>
                </a:lnTo>
                <a:lnTo>
                  <a:pt x="278" y="259"/>
                </a:lnTo>
                <a:lnTo>
                  <a:pt x="278" y="257"/>
                </a:lnTo>
                <a:lnTo>
                  <a:pt x="278" y="256"/>
                </a:lnTo>
                <a:lnTo>
                  <a:pt x="278" y="254"/>
                </a:lnTo>
                <a:lnTo>
                  <a:pt x="277" y="252"/>
                </a:lnTo>
                <a:lnTo>
                  <a:pt x="278" y="251"/>
                </a:lnTo>
                <a:lnTo>
                  <a:pt x="278" y="249"/>
                </a:lnTo>
                <a:lnTo>
                  <a:pt x="269" y="249"/>
                </a:lnTo>
                <a:lnTo>
                  <a:pt x="261" y="249"/>
                </a:lnTo>
                <a:lnTo>
                  <a:pt x="262" y="249"/>
                </a:lnTo>
                <a:lnTo>
                  <a:pt x="264" y="249"/>
                </a:lnTo>
                <a:lnTo>
                  <a:pt x="265" y="249"/>
                </a:lnTo>
                <a:lnTo>
                  <a:pt x="267" y="248"/>
                </a:lnTo>
                <a:lnTo>
                  <a:pt x="269" y="246"/>
                </a:lnTo>
                <a:lnTo>
                  <a:pt x="269" y="244"/>
                </a:lnTo>
                <a:lnTo>
                  <a:pt x="267" y="244"/>
                </a:lnTo>
                <a:lnTo>
                  <a:pt x="267" y="246"/>
                </a:lnTo>
                <a:lnTo>
                  <a:pt x="265" y="246"/>
                </a:lnTo>
                <a:lnTo>
                  <a:pt x="265" y="248"/>
                </a:lnTo>
                <a:lnTo>
                  <a:pt x="264" y="248"/>
                </a:lnTo>
                <a:lnTo>
                  <a:pt x="262" y="246"/>
                </a:lnTo>
                <a:lnTo>
                  <a:pt x="261" y="246"/>
                </a:lnTo>
                <a:lnTo>
                  <a:pt x="261" y="248"/>
                </a:lnTo>
                <a:lnTo>
                  <a:pt x="257" y="248"/>
                </a:lnTo>
                <a:lnTo>
                  <a:pt x="256" y="248"/>
                </a:lnTo>
                <a:lnTo>
                  <a:pt x="256" y="246"/>
                </a:lnTo>
                <a:lnTo>
                  <a:pt x="254" y="248"/>
                </a:lnTo>
                <a:lnTo>
                  <a:pt x="253" y="246"/>
                </a:lnTo>
                <a:lnTo>
                  <a:pt x="249" y="246"/>
                </a:lnTo>
                <a:lnTo>
                  <a:pt x="249" y="244"/>
                </a:lnTo>
                <a:lnTo>
                  <a:pt x="248" y="244"/>
                </a:lnTo>
                <a:lnTo>
                  <a:pt x="246" y="244"/>
                </a:lnTo>
                <a:lnTo>
                  <a:pt x="245" y="244"/>
                </a:lnTo>
                <a:lnTo>
                  <a:pt x="245" y="246"/>
                </a:lnTo>
                <a:lnTo>
                  <a:pt x="243" y="244"/>
                </a:lnTo>
                <a:lnTo>
                  <a:pt x="243" y="246"/>
                </a:lnTo>
                <a:lnTo>
                  <a:pt x="241" y="246"/>
                </a:lnTo>
                <a:lnTo>
                  <a:pt x="243" y="246"/>
                </a:lnTo>
                <a:lnTo>
                  <a:pt x="241" y="246"/>
                </a:lnTo>
                <a:lnTo>
                  <a:pt x="240" y="248"/>
                </a:lnTo>
                <a:lnTo>
                  <a:pt x="238" y="249"/>
                </a:lnTo>
                <a:lnTo>
                  <a:pt x="240" y="249"/>
                </a:lnTo>
                <a:lnTo>
                  <a:pt x="241" y="249"/>
                </a:lnTo>
                <a:lnTo>
                  <a:pt x="229" y="249"/>
                </a:lnTo>
                <a:lnTo>
                  <a:pt x="227" y="249"/>
                </a:lnTo>
                <a:lnTo>
                  <a:pt x="225" y="249"/>
                </a:lnTo>
                <a:lnTo>
                  <a:pt x="224" y="249"/>
                </a:lnTo>
                <a:lnTo>
                  <a:pt x="222" y="249"/>
                </a:lnTo>
                <a:lnTo>
                  <a:pt x="221" y="251"/>
                </a:lnTo>
                <a:lnTo>
                  <a:pt x="221" y="249"/>
                </a:lnTo>
                <a:lnTo>
                  <a:pt x="219" y="249"/>
                </a:lnTo>
                <a:lnTo>
                  <a:pt x="217" y="249"/>
                </a:lnTo>
                <a:lnTo>
                  <a:pt x="217" y="248"/>
                </a:lnTo>
                <a:lnTo>
                  <a:pt x="214" y="249"/>
                </a:lnTo>
                <a:lnTo>
                  <a:pt x="206" y="252"/>
                </a:lnTo>
                <a:lnTo>
                  <a:pt x="205" y="252"/>
                </a:lnTo>
                <a:lnTo>
                  <a:pt x="203" y="252"/>
                </a:lnTo>
                <a:lnTo>
                  <a:pt x="195" y="260"/>
                </a:lnTo>
                <a:lnTo>
                  <a:pt x="195" y="262"/>
                </a:lnTo>
                <a:lnTo>
                  <a:pt x="195" y="264"/>
                </a:lnTo>
                <a:lnTo>
                  <a:pt x="193" y="262"/>
                </a:lnTo>
                <a:lnTo>
                  <a:pt x="193" y="264"/>
                </a:lnTo>
                <a:lnTo>
                  <a:pt x="192" y="264"/>
                </a:lnTo>
                <a:lnTo>
                  <a:pt x="190" y="265"/>
                </a:lnTo>
                <a:lnTo>
                  <a:pt x="190" y="264"/>
                </a:lnTo>
                <a:lnTo>
                  <a:pt x="190" y="262"/>
                </a:lnTo>
                <a:lnTo>
                  <a:pt x="189" y="260"/>
                </a:lnTo>
                <a:lnTo>
                  <a:pt x="189" y="262"/>
                </a:lnTo>
                <a:lnTo>
                  <a:pt x="189" y="260"/>
                </a:lnTo>
                <a:lnTo>
                  <a:pt x="187" y="260"/>
                </a:lnTo>
                <a:lnTo>
                  <a:pt x="185" y="260"/>
                </a:lnTo>
                <a:lnTo>
                  <a:pt x="185" y="262"/>
                </a:lnTo>
                <a:lnTo>
                  <a:pt x="184" y="262"/>
                </a:lnTo>
                <a:lnTo>
                  <a:pt x="184" y="260"/>
                </a:lnTo>
                <a:lnTo>
                  <a:pt x="184" y="259"/>
                </a:lnTo>
                <a:lnTo>
                  <a:pt x="184" y="257"/>
                </a:lnTo>
                <a:lnTo>
                  <a:pt x="182" y="252"/>
                </a:lnTo>
                <a:lnTo>
                  <a:pt x="182" y="251"/>
                </a:lnTo>
                <a:lnTo>
                  <a:pt x="181" y="251"/>
                </a:lnTo>
                <a:lnTo>
                  <a:pt x="181" y="249"/>
                </a:lnTo>
                <a:lnTo>
                  <a:pt x="177" y="249"/>
                </a:lnTo>
                <a:lnTo>
                  <a:pt x="169" y="249"/>
                </a:lnTo>
                <a:lnTo>
                  <a:pt x="155" y="249"/>
                </a:lnTo>
                <a:lnTo>
                  <a:pt x="155" y="275"/>
                </a:lnTo>
                <a:lnTo>
                  <a:pt x="155" y="276"/>
                </a:lnTo>
                <a:lnTo>
                  <a:pt x="155" y="278"/>
                </a:lnTo>
                <a:lnTo>
                  <a:pt x="155" y="280"/>
                </a:lnTo>
                <a:lnTo>
                  <a:pt x="155" y="281"/>
                </a:lnTo>
                <a:lnTo>
                  <a:pt x="155" y="283"/>
                </a:lnTo>
                <a:lnTo>
                  <a:pt x="155" y="284"/>
                </a:lnTo>
                <a:lnTo>
                  <a:pt x="155" y="286"/>
                </a:lnTo>
                <a:lnTo>
                  <a:pt x="155" y="288"/>
                </a:lnTo>
                <a:lnTo>
                  <a:pt x="155" y="291"/>
                </a:lnTo>
                <a:lnTo>
                  <a:pt x="155" y="294"/>
                </a:lnTo>
                <a:lnTo>
                  <a:pt x="157" y="305"/>
                </a:lnTo>
                <a:lnTo>
                  <a:pt x="157" y="313"/>
                </a:lnTo>
                <a:lnTo>
                  <a:pt x="155" y="313"/>
                </a:lnTo>
                <a:lnTo>
                  <a:pt x="144" y="313"/>
                </a:lnTo>
                <a:lnTo>
                  <a:pt x="136" y="313"/>
                </a:lnTo>
                <a:lnTo>
                  <a:pt x="117" y="313"/>
                </a:lnTo>
                <a:lnTo>
                  <a:pt x="102" y="313"/>
                </a:lnTo>
                <a:lnTo>
                  <a:pt x="80" y="313"/>
                </a:lnTo>
                <a:lnTo>
                  <a:pt x="65" y="313"/>
                </a:lnTo>
                <a:lnTo>
                  <a:pt x="43" y="313"/>
                </a:lnTo>
                <a:lnTo>
                  <a:pt x="40" y="313"/>
                </a:lnTo>
                <a:lnTo>
                  <a:pt x="35" y="313"/>
                </a:lnTo>
                <a:lnTo>
                  <a:pt x="25" y="313"/>
                </a:lnTo>
                <a:lnTo>
                  <a:pt x="16" y="313"/>
                </a:lnTo>
                <a:lnTo>
                  <a:pt x="0" y="313"/>
                </a:lnTo>
                <a:lnTo>
                  <a:pt x="0" y="312"/>
                </a:lnTo>
                <a:lnTo>
                  <a:pt x="0" y="310"/>
                </a:lnTo>
                <a:lnTo>
                  <a:pt x="0" y="308"/>
                </a:lnTo>
                <a:lnTo>
                  <a:pt x="0" y="307"/>
                </a:lnTo>
                <a:lnTo>
                  <a:pt x="0" y="305"/>
                </a:lnTo>
                <a:lnTo>
                  <a:pt x="0" y="304"/>
                </a:lnTo>
                <a:lnTo>
                  <a:pt x="0" y="302"/>
                </a:lnTo>
                <a:lnTo>
                  <a:pt x="0" y="300"/>
                </a:lnTo>
                <a:lnTo>
                  <a:pt x="0" y="299"/>
                </a:lnTo>
                <a:lnTo>
                  <a:pt x="0" y="297"/>
                </a:lnTo>
                <a:lnTo>
                  <a:pt x="0" y="296"/>
                </a:lnTo>
                <a:lnTo>
                  <a:pt x="0" y="294"/>
                </a:lnTo>
                <a:lnTo>
                  <a:pt x="0" y="292"/>
                </a:lnTo>
                <a:lnTo>
                  <a:pt x="0" y="291"/>
                </a:lnTo>
                <a:lnTo>
                  <a:pt x="0" y="289"/>
                </a:lnTo>
                <a:lnTo>
                  <a:pt x="0" y="288"/>
                </a:lnTo>
                <a:lnTo>
                  <a:pt x="0" y="286"/>
                </a:lnTo>
                <a:lnTo>
                  <a:pt x="0" y="284"/>
                </a:lnTo>
                <a:lnTo>
                  <a:pt x="0" y="283"/>
                </a:lnTo>
                <a:lnTo>
                  <a:pt x="0" y="281"/>
                </a:lnTo>
                <a:lnTo>
                  <a:pt x="0" y="280"/>
                </a:lnTo>
                <a:lnTo>
                  <a:pt x="0" y="278"/>
                </a:lnTo>
                <a:lnTo>
                  <a:pt x="0" y="276"/>
                </a:lnTo>
                <a:lnTo>
                  <a:pt x="0" y="275"/>
                </a:lnTo>
                <a:lnTo>
                  <a:pt x="0" y="273"/>
                </a:lnTo>
                <a:lnTo>
                  <a:pt x="0" y="272"/>
                </a:lnTo>
                <a:lnTo>
                  <a:pt x="0" y="270"/>
                </a:lnTo>
                <a:lnTo>
                  <a:pt x="0" y="268"/>
                </a:lnTo>
                <a:lnTo>
                  <a:pt x="0" y="267"/>
                </a:lnTo>
                <a:lnTo>
                  <a:pt x="0" y="265"/>
                </a:lnTo>
                <a:lnTo>
                  <a:pt x="0" y="264"/>
                </a:lnTo>
                <a:lnTo>
                  <a:pt x="0" y="262"/>
                </a:lnTo>
                <a:lnTo>
                  <a:pt x="0" y="260"/>
                </a:lnTo>
                <a:lnTo>
                  <a:pt x="0" y="248"/>
                </a:lnTo>
                <a:lnTo>
                  <a:pt x="0" y="236"/>
                </a:lnTo>
                <a:lnTo>
                  <a:pt x="0" y="235"/>
                </a:lnTo>
                <a:lnTo>
                  <a:pt x="0" y="233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90"/>
                </a:lnTo>
                <a:lnTo>
                  <a:pt x="0" y="188"/>
                </a:lnTo>
                <a:lnTo>
                  <a:pt x="0" y="187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7"/>
                </a:lnTo>
                <a:lnTo>
                  <a:pt x="0" y="176"/>
                </a:lnTo>
                <a:lnTo>
                  <a:pt x="0" y="174"/>
                </a:lnTo>
                <a:lnTo>
                  <a:pt x="0" y="172"/>
                </a:lnTo>
                <a:lnTo>
                  <a:pt x="0" y="171"/>
                </a:lnTo>
                <a:lnTo>
                  <a:pt x="0" y="169"/>
                </a:lnTo>
                <a:lnTo>
                  <a:pt x="0" y="168"/>
                </a:lnTo>
                <a:lnTo>
                  <a:pt x="0" y="166"/>
                </a:lnTo>
                <a:lnTo>
                  <a:pt x="0" y="164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1" y="156"/>
                </a:lnTo>
                <a:lnTo>
                  <a:pt x="3" y="156"/>
                </a:lnTo>
                <a:lnTo>
                  <a:pt x="5" y="156"/>
                </a:lnTo>
                <a:lnTo>
                  <a:pt x="5" y="155"/>
                </a:lnTo>
                <a:lnTo>
                  <a:pt x="5" y="153"/>
                </a:lnTo>
                <a:lnTo>
                  <a:pt x="5" y="152"/>
                </a:lnTo>
                <a:lnTo>
                  <a:pt x="5" y="150"/>
                </a:lnTo>
                <a:lnTo>
                  <a:pt x="5" y="148"/>
                </a:lnTo>
                <a:lnTo>
                  <a:pt x="5" y="147"/>
                </a:lnTo>
                <a:lnTo>
                  <a:pt x="5" y="145"/>
                </a:lnTo>
                <a:lnTo>
                  <a:pt x="5" y="144"/>
                </a:lnTo>
                <a:lnTo>
                  <a:pt x="5" y="142"/>
                </a:lnTo>
                <a:lnTo>
                  <a:pt x="5" y="140"/>
                </a:lnTo>
                <a:lnTo>
                  <a:pt x="5" y="139"/>
                </a:lnTo>
                <a:lnTo>
                  <a:pt x="5" y="137"/>
                </a:lnTo>
                <a:lnTo>
                  <a:pt x="5" y="136"/>
                </a:lnTo>
                <a:lnTo>
                  <a:pt x="5" y="134"/>
                </a:lnTo>
                <a:lnTo>
                  <a:pt x="5" y="132"/>
                </a:lnTo>
                <a:lnTo>
                  <a:pt x="5" y="131"/>
                </a:lnTo>
                <a:lnTo>
                  <a:pt x="5" y="129"/>
                </a:lnTo>
                <a:lnTo>
                  <a:pt x="5" y="128"/>
                </a:lnTo>
                <a:lnTo>
                  <a:pt x="5" y="126"/>
                </a:lnTo>
                <a:lnTo>
                  <a:pt x="5" y="124"/>
                </a:lnTo>
                <a:lnTo>
                  <a:pt x="5" y="123"/>
                </a:lnTo>
                <a:lnTo>
                  <a:pt x="5" y="121"/>
                </a:lnTo>
                <a:lnTo>
                  <a:pt x="5" y="120"/>
                </a:lnTo>
                <a:lnTo>
                  <a:pt x="5" y="118"/>
                </a:lnTo>
                <a:lnTo>
                  <a:pt x="5" y="116"/>
                </a:lnTo>
                <a:lnTo>
                  <a:pt x="5" y="115"/>
                </a:lnTo>
                <a:lnTo>
                  <a:pt x="5" y="113"/>
                </a:lnTo>
                <a:lnTo>
                  <a:pt x="5" y="112"/>
                </a:lnTo>
                <a:lnTo>
                  <a:pt x="5" y="110"/>
                </a:lnTo>
                <a:lnTo>
                  <a:pt x="5" y="108"/>
                </a:lnTo>
                <a:lnTo>
                  <a:pt x="5" y="107"/>
                </a:lnTo>
                <a:lnTo>
                  <a:pt x="5" y="105"/>
                </a:lnTo>
                <a:lnTo>
                  <a:pt x="5" y="104"/>
                </a:lnTo>
                <a:lnTo>
                  <a:pt x="5" y="102"/>
                </a:lnTo>
                <a:lnTo>
                  <a:pt x="5" y="100"/>
                </a:lnTo>
                <a:lnTo>
                  <a:pt x="5" y="99"/>
                </a:lnTo>
                <a:lnTo>
                  <a:pt x="5" y="97"/>
                </a:lnTo>
                <a:lnTo>
                  <a:pt x="5" y="96"/>
                </a:lnTo>
                <a:lnTo>
                  <a:pt x="5" y="94"/>
                </a:lnTo>
                <a:lnTo>
                  <a:pt x="5" y="92"/>
                </a:lnTo>
                <a:lnTo>
                  <a:pt x="5" y="91"/>
                </a:lnTo>
                <a:lnTo>
                  <a:pt x="5" y="89"/>
                </a:lnTo>
                <a:lnTo>
                  <a:pt x="5" y="88"/>
                </a:lnTo>
                <a:lnTo>
                  <a:pt x="5" y="86"/>
                </a:lnTo>
                <a:lnTo>
                  <a:pt x="5" y="84"/>
                </a:lnTo>
                <a:lnTo>
                  <a:pt x="5" y="83"/>
                </a:lnTo>
                <a:lnTo>
                  <a:pt x="5" y="81"/>
                </a:lnTo>
                <a:lnTo>
                  <a:pt x="5" y="80"/>
                </a:lnTo>
                <a:lnTo>
                  <a:pt x="5" y="78"/>
                </a:lnTo>
                <a:lnTo>
                  <a:pt x="5" y="76"/>
                </a:lnTo>
                <a:lnTo>
                  <a:pt x="5" y="75"/>
                </a:lnTo>
                <a:lnTo>
                  <a:pt x="5" y="73"/>
                </a:lnTo>
                <a:lnTo>
                  <a:pt x="5" y="72"/>
                </a:lnTo>
                <a:lnTo>
                  <a:pt x="5" y="70"/>
                </a:lnTo>
                <a:lnTo>
                  <a:pt x="5" y="68"/>
                </a:lnTo>
                <a:lnTo>
                  <a:pt x="5" y="67"/>
                </a:lnTo>
                <a:lnTo>
                  <a:pt x="5" y="65"/>
                </a:lnTo>
                <a:lnTo>
                  <a:pt x="5" y="64"/>
                </a:lnTo>
                <a:lnTo>
                  <a:pt x="5" y="62"/>
                </a:lnTo>
                <a:lnTo>
                  <a:pt x="5" y="60"/>
                </a:lnTo>
                <a:lnTo>
                  <a:pt x="5" y="59"/>
                </a:lnTo>
                <a:lnTo>
                  <a:pt x="5" y="57"/>
                </a:lnTo>
                <a:lnTo>
                  <a:pt x="5" y="56"/>
                </a:lnTo>
                <a:lnTo>
                  <a:pt x="5" y="54"/>
                </a:lnTo>
                <a:lnTo>
                  <a:pt x="5" y="52"/>
                </a:lnTo>
                <a:lnTo>
                  <a:pt x="5" y="51"/>
                </a:lnTo>
                <a:lnTo>
                  <a:pt x="5" y="49"/>
                </a:lnTo>
                <a:lnTo>
                  <a:pt x="5" y="48"/>
                </a:lnTo>
                <a:lnTo>
                  <a:pt x="5" y="46"/>
                </a:lnTo>
                <a:lnTo>
                  <a:pt x="5" y="44"/>
                </a:lnTo>
                <a:lnTo>
                  <a:pt x="5" y="43"/>
                </a:lnTo>
                <a:lnTo>
                  <a:pt x="5" y="41"/>
                </a:lnTo>
                <a:lnTo>
                  <a:pt x="5" y="40"/>
                </a:lnTo>
                <a:lnTo>
                  <a:pt x="5" y="38"/>
                </a:lnTo>
                <a:lnTo>
                  <a:pt x="5" y="36"/>
                </a:lnTo>
                <a:lnTo>
                  <a:pt x="5" y="35"/>
                </a:lnTo>
                <a:lnTo>
                  <a:pt x="5" y="33"/>
                </a:lnTo>
                <a:lnTo>
                  <a:pt x="5" y="32"/>
                </a:lnTo>
                <a:lnTo>
                  <a:pt x="5" y="30"/>
                </a:lnTo>
                <a:lnTo>
                  <a:pt x="5" y="28"/>
                </a:lnTo>
                <a:lnTo>
                  <a:pt x="5" y="27"/>
                </a:lnTo>
                <a:lnTo>
                  <a:pt x="5" y="25"/>
                </a:lnTo>
                <a:lnTo>
                  <a:pt x="5" y="12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9" y="0"/>
                </a:lnTo>
                <a:lnTo>
                  <a:pt x="11" y="0"/>
                </a:lnTo>
                <a:lnTo>
                  <a:pt x="13" y="0"/>
                </a:lnTo>
                <a:lnTo>
                  <a:pt x="14" y="0"/>
                </a:lnTo>
                <a:lnTo>
                  <a:pt x="16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0" y="0"/>
                </a:lnTo>
                <a:lnTo>
                  <a:pt x="32" y="0"/>
                </a:lnTo>
                <a:lnTo>
                  <a:pt x="33" y="0"/>
                </a:lnTo>
                <a:lnTo>
                  <a:pt x="35" y="0"/>
                </a:lnTo>
                <a:lnTo>
                  <a:pt x="37" y="0"/>
                </a:lnTo>
                <a:lnTo>
                  <a:pt x="38" y="0"/>
                </a:lnTo>
                <a:lnTo>
                  <a:pt x="38" y="1"/>
                </a:lnTo>
                <a:lnTo>
                  <a:pt x="40" y="1"/>
                </a:lnTo>
                <a:lnTo>
                  <a:pt x="41" y="1"/>
                </a:lnTo>
                <a:lnTo>
                  <a:pt x="43" y="1"/>
                </a:lnTo>
                <a:lnTo>
                  <a:pt x="45" y="1"/>
                </a:lnTo>
                <a:lnTo>
                  <a:pt x="46" y="1"/>
                </a:lnTo>
                <a:lnTo>
                  <a:pt x="48" y="1"/>
                </a:lnTo>
                <a:lnTo>
                  <a:pt x="49" y="1"/>
                </a:lnTo>
                <a:lnTo>
                  <a:pt x="51" y="1"/>
                </a:lnTo>
                <a:lnTo>
                  <a:pt x="53" y="1"/>
                </a:lnTo>
                <a:lnTo>
                  <a:pt x="54" y="1"/>
                </a:lnTo>
                <a:lnTo>
                  <a:pt x="56" y="1"/>
                </a:lnTo>
                <a:lnTo>
                  <a:pt x="57" y="1"/>
                </a:lnTo>
                <a:lnTo>
                  <a:pt x="59" y="1"/>
                </a:lnTo>
                <a:lnTo>
                  <a:pt x="61" y="1"/>
                </a:lnTo>
                <a:lnTo>
                  <a:pt x="62" y="1"/>
                </a:lnTo>
                <a:lnTo>
                  <a:pt x="64" y="1"/>
                </a:lnTo>
                <a:lnTo>
                  <a:pt x="65" y="1"/>
                </a:lnTo>
                <a:lnTo>
                  <a:pt x="67" y="1"/>
                </a:lnTo>
                <a:lnTo>
                  <a:pt x="69" y="1"/>
                </a:lnTo>
                <a:lnTo>
                  <a:pt x="70" y="1"/>
                </a:lnTo>
                <a:lnTo>
                  <a:pt x="72" y="1"/>
                </a:lnTo>
                <a:lnTo>
                  <a:pt x="73" y="1"/>
                </a:lnTo>
                <a:lnTo>
                  <a:pt x="75" y="1"/>
                </a:lnTo>
                <a:lnTo>
                  <a:pt x="77" y="1"/>
                </a:lnTo>
                <a:lnTo>
                  <a:pt x="78" y="1"/>
                </a:lnTo>
                <a:lnTo>
                  <a:pt x="80" y="1"/>
                </a:lnTo>
                <a:lnTo>
                  <a:pt x="81" y="1"/>
                </a:lnTo>
                <a:lnTo>
                  <a:pt x="83" y="1"/>
                </a:lnTo>
                <a:close/>
              </a:path>
            </a:pathLst>
          </a:custGeom>
          <a:solidFill>
            <a:srgbClr val="4552A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106"/>
          <p:cNvSpPr>
            <a:spLocks/>
          </p:cNvSpPr>
          <p:nvPr/>
        </p:nvSpPr>
        <p:spPr bwMode="auto">
          <a:xfrm>
            <a:off x="6138863" y="4441826"/>
            <a:ext cx="328613" cy="438150"/>
          </a:xfrm>
          <a:custGeom>
            <a:avLst/>
            <a:gdLst/>
            <a:ahLst/>
            <a:cxnLst>
              <a:cxn ang="0">
                <a:pos x="202" y="205"/>
              </a:cxn>
              <a:cxn ang="0">
                <a:pos x="202" y="215"/>
              </a:cxn>
              <a:cxn ang="0">
                <a:pos x="202" y="232"/>
              </a:cxn>
              <a:cxn ang="0">
                <a:pos x="197" y="276"/>
              </a:cxn>
              <a:cxn ang="0">
                <a:pos x="162" y="276"/>
              </a:cxn>
              <a:cxn ang="0">
                <a:pos x="130" y="276"/>
              </a:cxn>
              <a:cxn ang="0">
                <a:pos x="85" y="276"/>
              </a:cxn>
              <a:cxn ang="0">
                <a:pos x="47" y="252"/>
              </a:cxn>
              <a:cxn ang="0">
                <a:pos x="47" y="210"/>
              </a:cxn>
              <a:cxn ang="0">
                <a:pos x="19" y="197"/>
              </a:cxn>
              <a:cxn ang="0">
                <a:pos x="0" y="181"/>
              </a:cxn>
              <a:cxn ang="0">
                <a:pos x="7" y="159"/>
              </a:cxn>
              <a:cxn ang="0">
                <a:pos x="8" y="144"/>
              </a:cxn>
              <a:cxn ang="0">
                <a:pos x="8" y="128"/>
              </a:cxn>
              <a:cxn ang="0">
                <a:pos x="10" y="119"/>
              </a:cxn>
              <a:cxn ang="0">
                <a:pos x="19" y="119"/>
              </a:cxn>
              <a:cxn ang="0">
                <a:pos x="21" y="111"/>
              </a:cxn>
              <a:cxn ang="0">
                <a:pos x="21" y="101"/>
              </a:cxn>
              <a:cxn ang="0">
                <a:pos x="21" y="92"/>
              </a:cxn>
              <a:cxn ang="0">
                <a:pos x="21" y="82"/>
              </a:cxn>
              <a:cxn ang="0">
                <a:pos x="21" y="72"/>
              </a:cxn>
              <a:cxn ang="0">
                <a:pos x="21" y="63"/>
              </a:cxn>
              <a:cxn ang="0">
                <a:pos x="21" y="53"/>
              </a:cxn>
              <a:cxn ang="0">
                <a:pos x="21" y="44"/>
              </a:cxn>
              <a:cxn ang="0">
                <a:pos x="27" y="40"/>
              </a:cxn>
              <a:cxn ang="0">
                <a:pos x="37" y="40"/>
              </a:cxn>
              <a:cxn ang="0">
                <a:pos x="50" y="15"/>
              </a:cxn>
              <a:cxn ang="0">
                <a:pos x="50" y="5"/>
              </a:cxn>
              <a:cxn ang="0">
                <a:pos x="56" y="2"/>
              </a:cxn>
              <a:cxn ang="0">
                <a:pos x="117" y="4"/>
              </a:cxn>
              <a:cxn ang="0">
                <a:pos x="141" y="2"/>
              </a:cxn>
              <a:cxn ang="0">
                <a:pos x="151" y="2"/>
              </a:cxn>
              <a:cxn ang="0">
                <a:pos x="160" y="2"/>
              </a:cxn>
              <a:cxn ang="0">
                <a:pos x="170" y="2"/>
              </a:cxn>
              <a:cxn ang="0">
                <a:pos x="179" y="2"/>
              </a:cxn>
              <a:cxn ang="0">
                <a:pos x="189" y="2"/>
              </a:cxn>
              <a:cxn ang="0">
                <a:pos x="199" y="2"/>
              </a:cxn>
              <a:cxn ang="0">
                <a:pos x="207" y="0"/>
              </a:cxn>
              <a:cxn ang="0">
                <a:pos x="207" y="10"/>
              </a:cxn>
              <a:cxn ang="0">
                <a:pos x="207" y="20"/>
              </a:cxn>
              <a:cxn ang="0">
                <a:pos x="207" y="29"/>
              </a:cxn>
              <a:cxn ang="0">
                <a:pos x="207" y="39"/>
              </a:cxn>
              <a:cxn ang="0">
                <a:pos x="202" y="44"/>
              </a:cxn>
              <a:cxn ang="0">
                <a:pos x="202" y="53"/>
              </a:cxn>
              <a:cxn ang="0">
                <a:pos x="202" y="63"/>
              </a:cxn>
              <a:cxn ang="0">
                <a:pos x="202" y="72"/>
              </a:cxn>
              <a:cxn ang="0">
                <a:pos x="202" y="82"/>
              </a:cxn>
              <a:cxn ang="0">
                <a:pos x="202" y="92"/>
              </a:cxn>
              <a:cxn ang="0">
                <a:pos x="202" y="101"/>
              </a:cxn>
              <a:cxn ang="0">
                <a:pos x="202" y="111"/>
              </a:cxn>
              <a:cxn ang="0">
                <a:pos x="202" y="120"/>
              </a:cxn>
              <a:cxn ang="0">
                <a:pos x="202" y="151"/>
              </a:cxn>
              <a:cxn ang="0">
                <a:pos x="202" y="160"/>
              </a:cxn>
              <a:cxn ang="0">
                <a:pos x="202" y="170"/>
              </a:cxn>
              <a:cxn ang="0">
                <a:pos x="202" y="180"/>
              </a:cxn>
              <a:cxn ang="0">
                <a:pos x="202" y="189"/>
              </a:cxn>
            </a:cxnLst>
            <a:rect l="0" t="0" r="r" b="b"/>
            <a:pathLst>
              <a:path w="207" h="276">
                <a:moveTo>
                  <a:pt x="202" y="197"/>
                </a:moveTo>
                <a:lnTo>
                  <a:pt x="202" y="199"/>
                </a:lnTo>
                <a:lnTo>
                  <a:pt x="202" y="200"/>
                </a:lnTo>
                <a:lnTo>
                  <a:pt x="202" y="202"/>
                </a:lnTo>
                <a:lnTo>
                  <a:pt x="202" y="204"/>
                </a:lnTo>
                <a:lnTo>
                  <a:pt x="202" y="205"/>
                </a:lnTo>
                <a:lnTo>
                  <a:pt x="202" y="207"/>
                </a:lnTo>
                <a:lnTo>
                  <a:pt x="202" y="208"/>
                </a:lnTo>
                <a:lnTo>
                  <a:pt x="202" y="210"/>
                </a:lnTo>
                <a:lnTo>
                  <a:pt x="202" y="212"/>
                </a:lnTo>
                <a:lnTo>
                  <a:pt x="202" y="213"/>
                </a:lnTo>
                <a:lnTo>
                  <a:pt x="202" y="215"/>
                </a:lnTo>
                <a:lnTo>
                  <a:pt x="202" y="216"/>
                </a:lnTo>
                <a:lnTo>
                  <a:pt x="202" y="218"/>
                </a:lnTo>
                <a:lnTo>
                  <a:pt x="202" y="220"/>
                </a:lnTo>
                <a:lnTo>
                  <a:pt x="202" y="221"/>
                </a:lnTo>
                <a:lnTo>
                  <a:pt x="202" y="223"/>
                </a:lnTo>
                <a:lnTo>
                  <a:pt x="202" y="232"/>
                </a:lnTo>
                <a:lnTo>
                  <a:pt x="202" y="252"/>
                </a:lnTo>
                <a:lnTo>
                  <a:pt x="202" y="258"/>
                </a:lnTo>
                <a:lnTo>
                  <a:pt x="202" y="274"/>
                </a:lnTo>
                <a:lnTo>
                  <a:pt x="202" y="276"/>
                </a:lnTo>
                <a:lnTo>
                  <a:pt x="199" y="276"/>
                </a:lnTo>
                <a:lnTo>
                  <a:pt x="197" y="276"/>
                </a:lnTo>
                <a:lnTo>
                  <a:pt x="195" y="276"/>
                </a:lnTo>
                <a:lnTo>
                  <a:pt x="189" y="276"/>
                </a:lnTo>
                <a:lnTo>
                  <a:pt x="167" y="276"/>
                </a:lnTo>
                <a:lnTo>
                  <a:pt x="165" y="276"/>
                </a:lnTo>
                <a:lnTo>
                  <a:pt x="163" y="276"/>
                </a:lnTo>
                <a:lnTo>
                  <a:pt x="162" y="276"/>
                </a:lnTo>
                <a:lnTo>
                  <a:pt x="151" y="276"/>
                </a:lnTo>
                <a:lnTo>
                  <a:pt x="149" y="276"/>
                </a:lnTo>
                <a:lnTo>
                  <a:pt x="138" y="276"/>
                </a:lnTo>
                <a:lnTo>
                  <a:pt x="133" y="276"/>
                </a:lnTo>
                <a:lnTo>
                  <a:pt x="131" y="276"/>
                </a:lnTo>
                <a:lnTo>
                  <a:pt x="130" y="276"/>
                </a:lnTo>
                <a:lnTo>
                  <a:pt x="123" y="276"/>
                </a:lnTo>
                <a:lnTo>
                  <a:pt x="115" y="276"/>
                </a:lnTo>
                <a:lnTo>
                  <a:pt x="111" y="276"/>
                </a:lnTo>
                <a:lnTo>
                  <a:pt x="109" y="276"/>
                </a:lnTo>
                <a:lnTo>
                  <a:pt x="98" y="276"/>
                </a:lnTo>
                <a:lnTo>
                  <a:pt x="85" y="276"/>
                </a:lnTo>
                <a:lnTo>
                  <a:pt x="72" y="276"/>
                </a:lnTo>
                <a:lnTo>
                  <a:pt x="59" y="276"/>
                </a:lnTo>
                <a:lnTo>
                  <a:pt x="45" y="276"/>
                </a:lnTo>
                <a:lnTo>
                  <a:pt x="45" y="272"/>
                </a:lnTo>
                <a:lnTo>
                  <a:pt x="47" y="263"/>
                </a:lnTo>
                <a:lnTo>
                  <a:pt x="47" y="252"/>
                </a:lnTo>
                <a:lnTo>
                  <a:pt x="47" y="250"/>
                </a:lnTo>
                <a:lnTo>
                  <a:pt x="47" y="236"/>
                </a:lnTo>
                <a:lnTo>
                  <a:pt x="47" y="232"/>
                </a:lnTo>
                <a:lnTo>
                  <a:pt x="47" y="228"/>
                </a:lnTo>
                <a:lnTo>
                  <a:pt x="47" y="223"/>
                </a:lnTo>
                <a:lnTo>
                  <a:pt x="47" y="210"/>
                </a:lnTo>
                <a:lnTo>
                  <a:pt x="47" y="199"/>
                </a:lnTo>
                <a:lnTo>
                  <a:pt x="47" y="197"/>
                </a:lnTo>
                <a:lnTo>
                  <a:pt x="45" y="197"/>
                </a:lnTo>
                <a:lnTo>
                  <a:pt x="34" y="197"/>
                </a:lnTo>
                <a:lnTo>
                  <a:pt x="29" y="197"/>
                </a:lnTo>
                <a:lnTo>
                  <a:pt x="19" y="197"/>
                </a:lnTo>
                <a:lnTo>
                  <a:pt x="7" y="197"/>
                </a:lnTo>
                <a:lnTo>
                  <a:pt x="7" y="196"/>
                </a:lnTo>
                <a:lnTo>
                  <a:pt x="7" y="191"/>
                </a:lnTo>
                <a:lnTo>
                  <a:pt x="0" y="191"/>
                </a:lnTo>
                <a:lnTo>
                  <a:pt x="0" y="184"/>
                </a:lnTo>
                <a:lnTo>
                  <a:pt x="0" y="181"/>
                </a:lnTo>
                <a:lnTo>
                  <a:pt x="2" y="172"/>
                </a:lnTo>
                <a:lnTo>
                  <a:pt x="3" y="172"/>
                </a:lnTo>
                <a:lnTo>
                  <a:pt x="3" y="170"/>
                </a:lnTo>
                <a:lnTo>
                  <a:pt x="8" y="170"/>
                </a:lnTo>
                <a:lnTo>
                  <a:pt x="7" y="168"/>
                </a:lnTo>
                <a:lnTo>
                  <a:pt x="7" y="159"/>
                </a:lnTo>
                <a:lnTo>
                  <a:pt x="8" y="157"/>
                </a:lnTo>
                <a:lnTo>
                  <a:pt x="7" y="157"/>
                </a:lnTo>
                <a:lnTo>
                  <a:pt x="7" y="156"/>
                </a:lnTo>
                <a:lnTo>
                  <a:pt x="7" y="152"/>
                </a:lnTo>
                <a:lnTo>
                  <a:pt x="8" y="151"/>
                </a:lnTo>
                <a:lnTo>
                  <a:pt x="8" y="144"/>
                </a:lnTo>
                <a:lnTo>
                  <a:pt x="8" y="143"/>
                </a:lnTo>
                <a:lnTo>
                  <a:pt x="8" y="138"/>
                </a:lnTo>
                <a:lnTo>
                  <a:pt x="8" y="136"/>
                </a:lnTo>
                <a:lnTo>
                  <a:pt x="8" y="135"/>
                </a:lnTo>
                <a:lnTo>
                  <a:pt x="8" y="132"/>
                </a:lnTo>
                <a:lnTo>
                  <a:pt x="8" y="128"/>
                </a:lnTo>
                <a:lnTo>
                  <a:pt x="8" y="127"/>
                </a:lnTo>
                <a:lnTo>
                  <a:pt x="8" y="124"/>
                </a:lnTo>
                <a:lnTo>
                  <a:pt x="8" y="122"/>
                </a:lnTo>
                <a:lnTo>
                  <a:pt x="8" y="120"/>
                </a:lnTo>
                <a:lnTo>
                  <a:pt x="8" y="119"/>
                </a:lnTo>
                <a:lnTo>
                  <a:pt x="10" y="119"/>
                </a:lnTo>
                <a:lnTo>
                  <a:pt x="11" y="119"/>
                </a:lnTo>
                <a:lnTo>
                  <a:pt x="13" y="119"/>
                </a:lnTo>
                <a:lnTo>
                  <a:pt x="15" y="119"/>
                </a:lnTo>
                <a:lnTo>
                  <a:pt x="16" y="119"/>
                </a:lnTo>
                <a:lnTo>
                  <a:pt x="18" y="119"/>
                </a:lnTo>
                <a:lnTo>
                  <a:pt x="19" y="119"/>
                </a:lnTo>
                <a:lnTo>
                  <a:pt x="21" y="119"/>
                </a:lnTo>
                <a:lnTo>
                  <a:pt x="21" y="117"/>
                </a:lnTo>
                <a:lnTo>
                  <a:pt x="21" y="116"/>
                </a:lnTo>
                <a:lnTo>
                  <a:pt x="21" y="114"/>
                </a:lnTo>
                <a:lnTo>
                  <a:pt x="21" y="112"/>
                </a:lnTo>
                <a:lnTo>
                  <a:pt x="21" y="111"/>
                </a:lnTo>
                <a:lnTo>
                  <a:pt x="21" y="109"/>
                </a:lnTo>
                <a:lnTo>
                  <a:pt x="21" y="108"/>
                </a:lnTo>
                <a:lnTo>
                  <a:pt x="21" y="106"/>
                </a:lnTo>
                <a:lnTo>
                  <a:pt x="21" y="104"/>
                </a:lnTo>
                <a:lnTo>
                  <a:pt x="21" y="103"/>
                </a:lnTo>
                <a:lnTo>
                  <a:pt x="21" y="101"/>
                </a:lnTo>
                <a:lnTo>
                  <a:pt x="21" y="100"/>
                </a:lnTo>
                <a:lnTo>
                  <a:pt x="21" y="98"/>
                </a:lnTo>
                <a:lnTo>
                  <a:pt x="21" y="96"/>
                </a:lnTo>
                <a:lnTo>
                  <a:pt x="21" y="95"/>
                </a:lnTo>
                <a:lnTo>
                  <a:pt x="21" y="93"/>
                </a:lnTo>
                <a:lnTo>
                  <a:pt x="21" y="92"/>
                </a:lnTo>
                <a:lnTo>
                  <a:pt x="21" y="90"/>
                </a:lnTo>
                <a:lnTo>
                  <a:pt x="21" y="88"/>
                </a:lnTo>
                <a:lnTo>
                  <a:pt x="21" y="87"/>
                </a:lnTo>
                <a:lnTo>
                  <a:pt x="21" y="85"/>
                </a:lnTo>
                <a:lnTo>
                  <a:pt x="21" y="84"/>
                </a:lnTo>
                <a:lnTo>
                  <a:pt x="21" y="82"/>
                </a:lnTo>
                <a:lnTo>
                  <a:pt x="21" y="80"/>
                </a:lnTo>
                <a:lnTo>
                  <a:pt x="21" y="79"/>
                </a:lnTo>
                <a:lnTo>
                  <a:pt x="21" y="77"/>
                </a:lnTo>
                <a:lnTo>
                  <a:pt x="21" y="76"/>
                </a:lnTo>
                <a:lnTo>
                  <a:pt x="21" y="74"/>
                </a:lnTo>
                <a:lnTo>
                  <a:pt x="21" y="72"/>
                </a:lnTo>
                <a:lnTo>
                  <a:pt x="21" y="71"/>
                </a:lnTo>
                <a:lnTo>
                  <a:pt x="21" y="69"/>
                </a:lnTo>
                <a:lnTo>
                  <a:pt x="21" y="68"/>
                </a:lnTo>
                <a:lnTo>
                  <a:pt x="21" y="66"/>
                </a:lnTo>
                <a:lnTo>
                  <a:pt x="21" y="64"/>
                </a:lnTo>
                <a:lnTo>
                  <a:pt x="21" y="63"/>
                </a:lnTo>
                <a:lnTo>
                  <a:pt x="21" y="61"/>
                </a:lnTo>
                <a:lnTo>
                  <a:pt x="21" y="60"/>
                </a:lnTo>
                <a:lnTo>
                  <a:pt x="21" y="58"/>
                </a:lnTo>
                <a:lnTo>
                  <a:pt x="21" y="56"/>
                </a:lnTo>
                <a:lnTo>
                  <a:pt x="21" y="55"/>
                </a:lnTo>
                <a:lnTo>
                  <a:pt x="21" y="53"/>
                </a:lnTo>
                <a:lnTo>
                  <a:pt x="21" y="52"/>
                </a:lnTo>
                <a:lnTo>
                  <a:pt x="21" y="50"/>
                </a:lnTo>
                <a:lnTo>
                  <a:pt x="21" y="48"/>
                </a:lnTo>
                <a:lnTo>
                  <a:pt x="21" y="47"/>
                </a:lnTo>
                <a:lnTo>
                  <a:pt x="21" y="45"/>
                </a:lnTo>
                <a:lnTo>
                  <a:pt x="21" y="44"/>
                </a:lnTo>
                <a:lnTo>
                  <a:pt x="21" y="42"/>
                </a:lnTo>
                <a:lnTo>
                  <a:pt x="21" y="40"/>
                </a:lnTo>
                <a:lnTo>
                  <a:pt x="23" y="40"/>
                </a:lnTo>
                <a:lnTo>
                  <a:pt x="24" y="40"/>
                </a:lnTo>
                <a:lnTo>
                  <a:pt x="26" y="40"/>
                </a:lnTo>
                <a:lnTo>
                  <a:pt x="27" y="40"/>
                </a:lnTo>
                <a:lnTo>
                  <a:pt x="29" y="40"/>
                </a:lnTo>
                <a:lnTo>
                  <a:pt x="31" y="40"/>
                </a:lnTo>
                <a:lnTo>
                  <a:pt x="32" y="40"/>
                </a:lnTo>
                <a:lnTo>
                  <a:pt x="34" y="40"/>
                </a:lnTo>
                <a:lnTo>
                  <a:pt x="35" y="40"/>
                </a:lnTo>
                <a:lnTo>
                  <a:pt x="37" y="40"/>
                </a:lnTo>
                <a:lnTo>
                  <a:pt x="47" y="40"/>
                </a:lnTo>
                <a:lnTo>
                  <a:pt x="50" y="40"/>
                </a:lnTo>
                <a:lnTo>
                  <a:pt x="51" y="40"/>
                </a:lnTo>
                <a:lnTo>
                  <a:pt x="51" y="31"/>
                </a:lnTo>
                <a:lnTo>
                  <a:pt x="50" y="18"/>
                </a:lnTo>
                <a:lnTo>
                  <a:pt x="50" y="15"/>
                </a:lnTo>
                <a:lnTo>
                  <a:pt x="50" y="13"/>
                </a:lnTo>
                <a:lnTo>
                  <a:pt x="50" y="12"/>
                </a:lnTo>
                <a:lnTo>
                  <a:pt x="50" y="10"/>
                </a:lnTo>
                <a:lnTo>
                  <a:pt x="50" y="8"/>
                </a:lnTo>
                <a:lnTo>
                  <a:pt x="50" y="7"/>
                </a:lnTo>
                <a:lnTo>
                  <a:pt x="50" y="5"/>
                </a:lnTo>
                <a:lnTo>
                  <a:pt x="50" y="4"/>
                </a:lnTo>
                <a:lnTo>
                  <a:pt x="50" y="2"/>
                </a:lnTo>
                <a:lnTo>
                  <a:pt x="51" y="2"/>
                </a:lnTo>
                <a:lnTo>
                  <a:pt x="53" y="2"/>
                </a:lnTo>
                <a:lnTo>
                  <a:pt x="55" y="2"/>
                </a:lnTo>
                <a:lnTo>
                  <a:pt x="56" y="2"/>
                </a:lnTo>
                <a:lnTo>
                  <a:pt x="58" y="2"/>
                </a:lnTo>
                <a:lnTo>
                  <a:pt x="64" y="4"/>
                </a:lnTo>
                <a:lnTo>
                  <a:pt x="85" y="4"/>
                </a:lnTo>
                <a:lnTo>
                  <a:pt x="103" y="4"/>
                </a:lnTo>
                <a:lnTo>
                  <a:pt x="115" y="4"/>
                </a:lnTo>
                <a:lnTo>
                  <a:pt x="117" y="4"/>
                </a:lnTo>
                <a:lnTo>
                  <a:pt x="120" y="4"/>
                </a:lnTo>
                <a:lnTo>
                  <a:pt x="122" y="4"/>
                </a:lnTo>
                <a:lnTo>
                  <a:pt x="123" y="4"/>
                </a:lnTo>
                <a:lnTo>
                  <a:pt x="128" y="2"/>
                </a:lnTo>
                <a:lnTo>
                  <a:pt x="131" y="2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46" y="2"/>
                </a:lnTo>
                <a:lnTo>
                  <a:pt x="147" y="2"/>
                </a:lnTo>
                <a:lnTo>
                  <a:pt x="149" y="2"/>
                </a:lnTo>
                <a:lnTo>
                  <a:pt x="151" y="2"/>
                </a:lnTo>
                <a:lnTo>
                  <a:pt x="152" y="2"/>
                </a:lnTo>
                <a:lnTo>
                  <a:pt x="154" y="2"/>
                </a:lnTo>
                <a:lnTo>
                  <a:pt x="155" y="2"/>
                </a:lnTo>
                <a:lnTo>
                  <a:pt x="157" y="2"/>
                </a:lnTo>
                <a:lnTo>
                  <a:pt x="159" y="2"/>
                </a:lnTo>
                <a:lnTo>
                  <a:pt x="160" y="2"/>
                </a:lnTo>
                <a:lnTo>
                  <a:pt x="162" y="2"/>
                </a:lnTo>
                <a:lnTo>
                  <a:pt x="163" y="2"/>
                </a:lnTo>
                <a:lnTo>
                  <a:pt x="165" y="2"/>
                </a:lnTo>
                <a:lnTo>
                  <a:pt x="167" y="2"/>
                </a:lnTo>
                <a:lnTo>
                  <a:pt x="168" y="2"/>
                </a:lnTo>
                <a:lnTo>
                  <a:pt x="170" y="2"/>
                </a:lnTo>
                <a:lnTo>
                  <a:pt x="171" y="2"/>
                </a:lnTo>
                <a:lnTo>
                  <a:pt x="173" y="2"/>
                </a:lnTo>
                <a:lnTo>
                  <a:pt x="175" y="2"/>
                </a:lnTo>
                <a:lnTo>
                  <a:pt x="176" y="2"/>
                </a:lnTo>
                <a:lnTo>
                  <a:pt x="178" y="2"/>
                </a:lnTo>
                <a:lnTo>
                  <a:pt x="179" y="2"/>
                </a:lnTo>
                <a:lnTo>
                  <a:pt x="181" y="2"/>
                </a:lnTo>
                <a:lnTo>
                  <a:pt x="183" y="2"/>
                </a:lnTo>
                <a:lnTo>
                  <a:pt x="184" y="2"/>
                </a:lnTo>
                <a:lnTo>
                  <a:pt x="186" y="2"/>
                </a:lnTo>
                <a:lnTo>
                  <a:pt x="187" y="2"/>
                </a:lnTo>
                <a:lnTo>
                  <a:pt x="189" y="2"/>
                </a:lnTo>
                <a:lnTo>
                  <a:pt x="191" y="2"/>
                </a:lnTo>
                <a:lnTo>
                  <a:pt x="192" y="2"/>
                </a:lnTo>
                <a:lnTo>
                  <a:pt x="194" y="2"/>
                </a:lnTo>
                <a:lnTo>
                  <a:pt x="195" y="2"/>
                </a:lnTo>
                <a:lnTo>
                  <a:pt x="197" y="2"/>
                </a:lnTo>
                <a:lnTo>
                  <a:pt x="199" y="2"/>
                </a:lnTo>
                <a:lnTo>
                  <a:pt x="200" y="2"/>
                </a:lnTo>
                <a:lnTo>
                  <a:pt x="202" y="2"/>
                </a:lnTo>
                <a:lnTo>
                  <a:pt x="203" y="2"/>
                </a:lnTo>
                <a:lnTo>
                  <a:pt x="203" y="0"/>
                </a:lnTo>
                <a:lnTo>
                  <a:pt x="205" y="0"/>
                </a:lnTo>
                <a:lnTo>
                  <a:pt x="207" y="0"/>
                </a:lnTo>
                <a:lnTo>
                  <a:pt x="207" y="2"/>
                </a:lnTo>
                <a:lnTo>
                  <a:pt x="207" y="4"/>
                </a:lnTo>
                <a:lnTo>
                  <a:pt x="207" y="5"/>
                </a:lnTo>
                <a:lnTo>
                  <a:pt x="207" y="7"/>
                </a:lnTo>
                <a:lnTo>
                  <a:pt x="207" y="8"/>
                </a:lnTo>
                <a:lnTo>
                  <a:pt x="207" y="10"/>
                </a:lnTo>
                <a:lnTo>
                  <a:pt x="207" y="12"/>
                </a:lnTo>
                <a:lnTo>
                  <a:pt x="207" y="13"/>
                </a:lnTo>
                <a:lnTo>
                  <a:pt x="207" y="15"/>
                </a:lnTo>
                <a:lnTo>
                  <a:pt x="207" y="16"/>
                </a:lnTo>
                <a:lnTo>
                  <a:pt x="207" y="18"/>
                </a:lnTo>
                <a:lnTo>
                  <a:pt x="207" y="20"/>
                </a:lnTo>
                <a:lnTo>
                  <a:pt x="207" y="21"/>
                </a:lnTo>
                <a:lnTo>
                  <a:pt x="207" y="23"/>
                </a:lnTo>
                <a:lnTo>
                  <a:pt x="207" y="24"/>
                </a:lnTo>
                <a:lnTo>
                  <a:pt x="207" y="26"/>
                </a:lnTo>
                <a:lnTo>
                  <a:pt x="207" y="28"/>
                </a:lnTo>
                <a:lnTo>
                  <a:pt x="207" y="29"/>
                </a:lnTo>
                <a:lnTo>
                  <a:pt x="207" y="31"/>
                </a:lnTo>
                <a:lnTo>
                  <a:pt x="207" y="32"/>
                </a:lnTo>
                <a:lnTo>
                  <a:pt x="207" y="34"/>
                </a:lnTo>
                <a:lnTo>
                  <a:pt x="207" y="36"/>
                </a:lnTo>
                <a:lnTo>
                  <a:pt x="207" y="37"/>
                </a:lnTo>
                <a:lnTo>
                  <a:pt x="207" y="39"/>
                </a:lnTo>
                <a:lnTo>
                  <a:pt x="207" y="40"/>
                </a:lnTo>
                <a:lnTo>
                  <a:pt x="205" y="40"/>
                </a:lnTo>
                <a:lnTo>
                  <a:pt x="203" y="40"/>
                </a:lnTo>
                <a:lnTo>
                  <a:pt x="202" y="40"/>
                </a:lnTo>
                <a:lnTo>
                  <a:pt x="202" y="42"/>
                </a:lnTo>
                <a:lnTo>
                  <a:pt x="202" y="44"/>
                </a:lnTo>
                <a:lnTo>
                  <a:pt x="202" y="45"/>
                </a:lnTo>
                <a:lnTo>
                  <a:pt x="202" y="47"/>
                </a:lnTo>
                <a:lnTo>
                  <a:pt x="202" y="48"/>
                </a:lnTo>
                <a:lnTo>
                  <a:pt x="202" y="50"/>
                </a:lnTo>
                <a:lnTo>
                  <a:pt x="202" y="52"/>
                </a:lnTo>
                <a:lnTo>
                  <a:pt x="202" y="53"/>
                </a:lnTo>
                <a:lnTo>
                  <a:pt x="202" y="55"/>
                </a:lnTo>
                <a:lnTo>
                  <a:pt x="202" y="56"/>
                </a:lnTo>
                <a:lnTo>
                  <a:pt x="202" y="58"/>
                </a:lnTo>
                <a:lnTo>
                  <a:pt x="202" y="60"/>
                </a:lnTo>
                <a:lnTo>
                  <a:pt x="202" y="61"/>
                </a:lnTo>
                <a:lnTo>
                  <a:pt x="202" y="63"/>
                </a:lnTo>
                <a:lnTo>
                  <a:pt x="202" y="64"/>
                </a:lnTo>
                <a:lnTo>
                  <a:pt x="202" y="66"/>
                </a:lnTo>
                <a:lnTo>
                  <a:pt x="202" y="68"/>
                </a:lnTo>
                <a:lnTo>
                  <a:pt x="202" y="69"/>
                </a:lnTo>
                <a:lnTo>
                  <a:pt x="202" y="71"/>
                </a:lnTo>
                <a:lnTo>
                  <a:pt x="202" y="72"/>
                </a:lnTo>
                <a:lnTo>
                  <a:pt x="202" y="74"/>
                </a:lnTo>
                <a:lnTo>
                  <a:pt x="202" y="76"/>
                </a:lnTo>
                <a:lnTo>
                  <a:pt x="202" y="77"/>
                </a:lnTo>
                <a:lnTo>
                  <a:pt x="202" y="79"/>
                </a:lnTo>
                <a:lnTo>
                  <a:pt x="202" y="80"/>
                </a:lnTo>
                <a:lnTo>
                  <a:pt x="202" y="82"/>
                </a:lnTo>
                <a:lnTo>
                  <a:pt x="202" y="84"/>
                </a:lnTo>
                <a:lnTo>
                  <a:pt x="202" y="85"/>
                </a:lnTo>
                <a:lnTo>
                  <a:pt x="202" y="87"/>
                </a:lnTo>
                <a:lnTo>
                  <a:pt x="202" y="88"/>
                </a:lnTo>
                <a:lnTo>
                  <a:pt x="202" y="90"/>
                </a:lnTo>
                <a:lnTo>
                  <a:pt x="202" y="92"/>
                </a:lnTo>
                <a:lnTo>
                  <a:pt x="202" y="93"/>
                </a:lnTo>
                <a:lnTo>
                  <a:pt x="202" y="95"/>
                </a:lnTo>
                <a:lnTo>
                  <a:pt x="202" y="96"/>
                </a:lnTo>
                <a:lnTo>
                  <a:pt x="202" y="98"/>
                </a:lnTo>
                <a:lnTo>
                  <a:pt x="202" y="100"/>
                </a:lnTo>
                <a:lnTo>
                  <a:pt x="202" y="101"/>
                </a:lnTo>
                <a:lnTo>
                  <a:pt x="202" y="103"/>
                </a:lnTo>
                <a:lnTo>
                  <a:pt x="202" y="104"/>
                </a:lnTo>
                <a:lnTo>
                  <a:pt x="202" y="106"/>
                </a:lnTo>
                <a:lnTo>
                  <a:pt x="202" y="108"/>
                </a:lnTo>
                <a:lnTo>
                  <a:pt x="202" y="109"/>
                </a:lnTo>
                <a:lnTo>
                  <a:pt x="202" y="111"/>
                </a:lnTo>
                <a:lnTo>
                  <a:pt x="202" y="112"/>
                </a:lnTo>
                <a:lnTo>
                  <a:pt x="202" y="114"/>
                </a:lnTo>
                <a:lnTo>
                  <a:pt x="202" y="116"/>
                </a:lnTo>
                <a:lnTo>
                  <a:pt x="202" y="117"/>
                </a:lnTo>
                <a:lnTo>
                  <a:pt x="202" y="119"/>
                </a:lnTo>
                <a:lnTo>
                  <a:pt x="202" y="120"/>
                </a:lnTo>
                <a:lnTo>
                  <a:pt x="202" y="132"/>
                </a:lnTo>
                <a:lnTo>
                  <a:pt x="202" y="144"/>
                </a:lnTo>
                <a:lnTo>
                  <a:pt x="202" y="146"/>
                </a:lnTo>
                <a:lnTo>
                  <a:pt x="202" y="148"/>
                </a:lnTo>
                <a:lnTo>
                  <a:pt x="202" y="149"/>
                </a:lnTo>
                <a:lnTo>
                  <a:pt x="202" y="151"/>
                </a:lnTo>
                <a:lnTo>
                  <a:pt x="202" y="152"/>
                </a:lnTo>
                <a:lnTo>
                  <a:pt x="202" y="154"/>
                </a:lnTo>
                <a:lnTo>
                  <a:pt x="202" y="156"/>
                </a:lnTo>
                <a:lnTo>
                  <a:pt x="202" y="157"/>
                </a:lnTo>
                <a:lnTo>
                  <a:pt x="202" y="159"/>
                </a:lnTo>
                <a:lnTo>
                  <a:pt x="202" y="160"/>
                </a:lnTo>
                <a:lnTo>
                  <a:pt x="202" y="162"/>
                </a:lnTo>
                <a:lnTo>
                  <a:pt x="202" y="164"/>
                </a:lnTo>
                <a:lnTo>
                  <a:pt x="202" y="165"/>
                </a:lnTo>
                <a:lnTo>
                  <a:pt x="202" y="167"/>
                </a:lnTo>
                <a:lnTo>
                  <a:pt x="202" y="168"/>
                </a:lnTo>
                <a:lnTo>
                  <a:pt x="202" y="170"/>
                </a:lnTo>
                <a:lnTo>
                  <a:pt x="202" y="172"/>
                </a:lnTo>
                <a:lnTo>
                  <a:pt x="202" y="173"/>
                </a:lnTo>
                <a:lnTo>
                  <a:pt x="202" y="175"/>
                </a:lnTo>
                <a:lnTo>
                  <a:pt x="202" y="176"/>
                </a:lnTo>
                <a:lnTo>
                  <a:pt x="202" y="178"/>
                </a:lnTo>
                <a:lnTo>
                  <a:pt x="202" y="180"/>
                </a:lnTo>
                <a:lnTo>
                  <a:pt x="202" y="181"/>
                </a:lnTo>
                <a:lnTo>
                  <a:pt x="202" y="183"/>
                </a:lnTo>
                <a:lnTo>
                  <a:pt x="202" y="184"/>
                </a:lnTo>
                <a:lnTo>
                  <a:pt x="202" y="186"/>
                </a:lnTo>
                <a:lnTo>
                  <a:pt x="202" y="188"/>
                </a:lnTo>
                <a:lnTo>
                  <a:pt x="202" y="189"/>
                </a:lnTo>
                <a:lnTo>
                  <a:pt x="202" y="191"/>
                </a:lnTo>
                <a:lnTo>
                  <a:pt x="202" y="192"/>
                </a:lnTo>
                <a:lnTo>
                  <a:pt x="202" y="194"/>
                </a:lnTo>
                <a:lnTo>
                  <a:pt x="202" y="196"/>
                </a:lnTo>
                <a:lnTo>
                  <a:pt x="202" y="197"/>
                </a:lnTo>
                <a:close/>
              </a:path>
            </a:pathLst>
          </a:custGeom>
          <a:solidFill>
            <a:srgbClr val="EB54A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7"/>
          <p:cNvSpPr>
            <a:spLocks/>
          </p:cNvSpPr>
          <p:nvPr/>
        </p:nvSpPr>
        <p:spPr bwMode="auto">
          <a:xfrm>
            <a:off x="6086476" y="5248276"/>
            <a:ext cx="369888" cy="246063"/>
          </a:xfrm>
          <a:custGeom>
            <a:avLst/>
            <a:gdLst/>
            <a:ahLst/>
            <a:cxnLst>
              <a:cxn ang="0">
                <a:pos x="233" y="33"/>
              </a:cxn>
              <a:cxn ang="0">
                <a:pos x="232" y="54"/>
              </a:cxn>
              <a:cxn ang="0">
                <a:pos x="232" y="102"/>
              </a:cxn>
              <a:cxn ang="0">
                <a:pos x="232" y="155"/>
              </a:cxn>
              <a:cxn ang="0">
                <a:pos x="214" y="155"/>
              </a:cxn>
              <a:cxn ang="0">
                <a:pos x="184" y="155"/>
              </a:cxn>
              <a:cxn ang="0">
                <a:pos x="156" y="155"/>
              </a:cxn>
              <a:cxn ang="0">
                <a:pos x="152" y="155"/>
              </a:cxn>
              <a:cxn ang="0">
                <a:pos x="147" y="155"/>
              </a:cxn>
              <a:cxn ang="0">
                <a:pos x="142" y="155"/>
              </a:cxn>
              <a:cxn ang="0">
                <a:pos x="137" y="155"/>
              </a:cxn>
              <a:cxn ang="0">
                <a:pos x="132" y="155"/>
              </a:cxn>
              <a:cxn ang="0">
                <a:pos x="128" y="155"/>
              </a:cxn>
              <a:cxn ang="0">
                <a:pos x="123" y="155"/>
              </a:cxn>
              <a:cxn ang="0">
                <a:pos x="118" y="155"/>
              </a:cxn>
              <a:cxn ang="0">
                <a:pos x="113" y="155"/>
              </a:cxn>
              <a:cxn ang="0">
                <a:pos x="108" y="155"/>
              </a:cxn>
              <a:cxn ang="0">
                <a:pos x="104" y="155"/>
              </a:cxn>
              <a:cxn ang="0">
                <a:pos x="99" y="155"/>
              </a:cxn>
              <a:cxn ang="0">
                <a:pos x="94" y="155"/>
              </a:cxn>
              <a:cxn ang="0">
                <a:pos x="89" y="155"/>
              </a:cxn>
              <a:cxn ang="0">
                <a:pos x="84" y="155"/>
              </a:cxn>
              <a:cxn ang="0">
                <a:pos x="80" y="155"/>
              </a:cxn>
              <a:cxn ang="0">
                <a:pos x="75" y="155"/>
              </a:cxn>
              <a:cxn ang="0">
                <a:pos x="75" y="137"/>
              </a:cxn>
              <a:cxn ang="0">
                <a:pos x="75" y="105"/>
              </a:cxn>
              <a:cxn ang="0">
                <a:pos x="75" y="80"/>
              </a:cxn>
              <a:cxn ang="0">
                <a:pos x="70" y="80"/>
              </a:cxn>
              <a:cxn ang="0">
                <a:pos x="65" y="80"/>
              </a:cxn>
              <a:cxn ang="0">
                <a:pos x="60" y="80"/>
              </a:cxn>
              <a:cxn ang="0">
                <a:pos x="56" y="80"/>
              </a:cxn>
              <a:cxn ang="0">
                <a:pos x="51" y="80"/>
              </a:cxn>
              <a:cxn ang="0">
                <a:pos x="46" y="80"/>
              </a:cxn>
              <a:cxn ang="0">
                <a:pos x="41" y="78"/>
              </a:cxn>
              <a:cxn ang="0">
                <a:pos x="36" y="78"/>
              </a:cxn>
              <a:cxn ang="0">
                <a:pos x="32" y="78"/>
              </a:cxn>
              <a:cxn ang="0">
                <a:pos x="27" y="78"/>
              </a:cxn>
              <a:cxn ang="0">
                <a:pos x="22" y="78"/>
              </a:cxn>
              <a:cxn ang="0">
                <a:pos x="17" y="78"/>
              </a:cxn>
              <a:cxn ang="0">
                <a:pos x="12" y="78"/>
              </a:cxn>
              <a:cxn ang="0">
                <a:pos x="8" y="78"/>
              </a:cxn>
              <a:cxn ang="0">
                <a:pos x="3" y="78"/>
              </a:cxn>
              <a:cxn ang="0">
                <a:pos x="0" y="65"/>
              </a:cxn>
              <a:cxn ang="0">
                <a:pos x="0" y="52"/>
              </a:cxn>
              <a:cxn ang="0">
                <a:pos x="0" y="33"/>
              </a:cxn>
              <a:cxn ang="0">
                <a:pos x="0" y="12"/>
              </a:cxn>
              <a:cxn ang="0">
                <a:pos x="25" y="1"/>
              </a:cxn>
              <a:cxn ang="0">
                <a:pos x="46" y="1"/>
              </a:cxn>
              <a:cxn ang="0">
                <a:pos x="64" y="1"/>
              </a:cxn>
              <a:cxn ang="0">
                <a:pos x="76" y="1"/>
              </a:cxn>
              <a:cxn ang="0">
                <a:pos x="129" y="1"/>
              </a:cxn>
              <a:cxn ang="0">
                <a:pos x="155" y="1"/>
              </a:cxn>
              <a:cxn ang="0">
                <a:pos x="180" y="1"/>
              </a:cxn>
              <a:cxn ang="0">
                <a:pos x="214" y="1"/>
              </a:cxn>
            </a:cxnLst>
            <a:rect l="0" t="0" r="r" b="b"/>
            <a:pathLst>
              <a:path w="233" h="155">
                <a:moveTo>
                  <a:pt x="232" y="1"/>
                </a:moveTo>
                <a:lnTo>
                  <a:pt x="232" y="20"/>
                </a:lnTo>
                <a:lnTo>
                  <a:pt x="233" y="33"/>
                </a:lnTo>
                <a:lnTo>
                  <a:pt x="232" y="40"/>
                </a:lnTo>
                <a:lnTo>
                  <a:pt x="232" y="43"/>
                </a:lnTo>
                <a:lnTo>
                  <a:pt x="232" y="54"/>
                </a:lnTo>
                <a:lnTo>
                  <a:pt x="232" y="72"/>
                </a:lnTo>
                <a:lnTo>
                  <a:pt x="232" y="80"/>
                </a:lnTo>
                <a:lnTo>
                  <a:pt x="232" y="102"/>
                </a:lnTo>
                <a:lnTo>
                  <a:pt x="232" y="129"/>
                </a:lnTo>
                <a:lnTo>
                  <a:pt x="232" y="153"/>
                </a:lnTo>
                <a:lnTo>
                  <a:pt x="232" y="155"/>
                </a:lnTo>
                <a:lnTo>
                  <a:pt x="227" y="155"/>
                </a:lnTo>
                <a:lnTo>
                  <a:pt x="219" y="155"/>
                </a:lnTo>
                <a:lnTo>
                  <a:pt x="214" y="155"/>
                </a:lnTo>
                <a:lnTo>
                  <a:pt x="201" y="155"/>
                </a:lnTo>
                <a:lnTo>
                  <a:pt x="193" y="155"/>
                </a:lnTo>
                <a:lnTo>
                  <a:pt x="184" y="155"/>
                </a:lnTo>
                <a:lnTo>
                  <a:pt x="176" y="155"/>
                </a:lnTo>
                <a:lnTo>
                  <a:pt x="163" y="155"/>
                </a:lnTo>
                <a:lnTo>
                  <a:pt x="156" y="155"/>
                </a:lnTo>
                <a:lnTo>
                  <a:pt x="155" y="155"/>
                </a:lnTo>
                <a:lnTo>
                  <a:pt x="153" y="155"/>
                </a:lnTo>
                <a:lnTo>
                  <a:pt x="152" y="155"/>
                </a:lnTo>
                <a:lnTo>
                  <a:pt x="150" y="155"/>
                </a:lnTo>
                <a:lnTo>
                  <a:pt x="148" y="155"/>
                </a:lnTo>
                <a:lnTo>
                  <a:pt x="147" y="155"/>
                </a:lnTo>
                <a:lnTo>
                  <a:pt x="145" y="155"/>
                </a:lnTo>
                <a:lnTo>
                  <a:pt x="144" y="155"/>
                </a:lnTo>
                <a:lnTo>
                  <a:pt x="142" y="155"/>
                </a:lnTo>
                <a:lnTo>
                  <a:pt x="140" y="155"/>
                </a:lnTo>
                <a:lnTo>
                  <a:pt x="139" y="155"/>
                </a:lnTo>
                <a:lnTo>
                  <a:pt x="137" y="155"/>
                </a:lnTo>
                <a:lnTo>
                  <a:pt x="136" y="155"/>
                </a:lnTo>
                <a:lnTo>
                  <a:pt x="134" y="155"/>
                </a:lnTo>
                <a:lnTo>
                  <a:pt x="132" y="155"/>
                </a:lnTo>
                <a:lnTo>
                  <a:pt x="131" y="155"/>
                </a:lnTo>
                <a:lnTo>
                  <a:pt x="129" y="155"/>
                </a:lnTo>
                <a:lnTo>
                  <a:pt x="128" y="155"/>
                </a:lnTo>
                <a:lnTo>
                  <a:pt x="126" y="155"/>
                </a:lnTo>
                <a:lnTo>
                  <a:pt x="124" y="155"/>
                </a:lnTo>
                <a:lnTo>
                  <a:pt x="123" y="155"/>
                </a:lnTo>
                <a:lnTo>
                  <a:pt x="121" y="155"/>
                </a:lnTo>
                <a:lnTo>
                  <a:pt x="120" y="155"/>
                </a:lnTo>
                <a:lnTo>
                  <a:pt x="118" y="155"/>
                </a:lnTo>
                <a:lnTo>
                  <a:pt x="116" y="155"/>
                </a:lnTo>
                <a:lnTo>
                  <a:pt x="115" y="155"/>
                </a:lnTo>
                <a:lnTo>
                  <a:pt x="113" y="155"/>
                </a:lnTo>
                <a:lnTo>
                  <a:pt x="112" y="155"/>
                </a:lnTo>
                <a:lnTo>
                  <a:pt x="110" y="155"/>
                </a:lnTo>
                <a:lnTo>
                  <a:pt x="108" y="155"/>
                </a:lnTo>
                <a:lnTo>
                  <a:pt x="107" y="155"/>
                </a:lnTo>
                <a:lnTo>
                  <a:pt x="105" y="155"/>
                </a:lnTo>
                <a:lnTo>
                  <a:pt x="104" y="155"/>
                </a:lnTo>
                <a:lnTo>
                  <a:pt x="102" y="155"/>
                </a:lnTo>
                <a:lnTo>
                  <a:pt x="100" y="155"/>
                </a:lnTo>
                <a:lnTo>
                  <a:pt x="99" y="155"/>
                </a:lnTo>
                <a:lnTo>
                  <a:pt x="97" y="155"/>
                </a:lnTo>
                <a:lnTo>
                  <a:pt x="96" y="155"/>
                </a:lnTo>
                <a:lnTo>
                  <a:pt x="94" y="155"/>
                </a:lnTo>
                <a:lnTo>
                  <a:pt x="92" y="155"/>
                </a:lnTo>
                <a:lnTo>
                  <a:pt x="91" y="155"/>
                </a:lnTo>
                <a:lnTo>
                  <a:pt x="89" y="155"/>
                </a:lnTo>
                <a:lnTo>
                  <a:pt x="88" y="155"/>
                </a:lnTo>
                <a:lnTo>
                  <a:pt x="86" y="155"/>
                </a:lnTo>
                <a:lnTo>
                  <a:pt x="84" y="155"/>
                </a:lnTo>
                <a:lnTo>
                  <a:pt x="83" y="155"/>
                </a:lnTo>
                <a:lnTo>
                  <a:pt x="81" y="155"/>
                </a:lnTo>
                <a:lnTo>
                  <a:pt x="80" y="155"/>
                </a:lnTo>
                <a:lnTo>
                  <a:pt x="78" y="155"/>
                </a:lnTo>
                <a:lnTo>
                  <a:pt x="76" y="155"/>
                </a:lnTo>
                <a:lnTo>
                  <a:pt x="75" y="155"/>
                </a:lnTo>
                <a:lnTo>
                  <a:pt x="75" y="143"/>
                </a:lnTo>
                <a:lnTo>
                  <a:pt x="75" y="139"/>
                </a:lnTo>
                <a:lnTo>
                  <a:pt x="75" y="137"/>
                </a:lnTo>
                <a:lnTo>
                  <a:pt x="75" y="131"/>
                </a:lnTo>
                <a:lnTo>
                  <a:pt x="75" y="118"/>
                </a:lnTo>
                <a:lnTo>
                  <a:pt x="75" y="105"/>
                </a:lnTo>
                <a:lnTo>
                  <a:pt x="76" y="92"/>
                </a:lnTo>
                <a:lnTo>
                  <a:pt x="76" y="80"/>
                </a:lnTo>
                <a:lnTo>
                  <a:pt x="75" y="80"/>
                </a:lnTo>
                <a:lnTo>
                  <a:pt x="73" y="80"/>
                </a:lnTo>
                <a:lnTo>
                  <a:pt x="72" y="80"/>
                </a:lnTo>
                <a:lnTo>
                  <a:pt x="70" y="80"/>
                </a:lnTo>
                <a:lnTo>
                  <a:pt x="68" y="80"/>
                </a:lnTo>
                <a:lnTo>
                  <a:pt x="67" y="80"/>
                </a:lnTo>
                <a:lnTo>
                  <a:pt x="65" y="80"/>
                </a:lnTo>
                <a:lnTo>
                  <a:pt x="64" y="80"/>
                </a:lnTo>
                <a:lnTo>
                  <a:pt x="62" y="80"/>
                </a:lnTo>
                <a:lnTo>
                  <a:pt x="60" y="80"/>
                </a:lnTo>
                <a:lnTo>
                  <a:pt x="59" y="80"/>
                </a:lnTo>
                <a:lnTo>
                  <a:pt x="57" y="80"/>
                </a:lnTo>
                <a:lnTo>
                  <a:pt x="56" y="80"/>
                </a:lnTo>
                <a:lnTo>
                  <a:pt x="54" y="80"/>
                </a:lnTo>
                <a:lnTo>
                  <a:pt x="52" y="80"/>
                </a:lnTo>
                <a:lnTo>
                  <a:pt x="51" y="80"/>
                </a:lnTo>
                <a:lnTo>
                  <a:pt x="49" y="80"/>
                </a:lnTo>
                <a:lnTo>
                  <a:pt x="48" y="80"/>
                </a:lnTo>
                <a:lnTo>
                  <a:pt x="46" y="80"/>
                </a:lnTo>
                <a:lnTo>
                  <a:pt x="44" y="80"/>
                </a:lnTo>
                <a:lnTo>
                  <a:pt x="43" y="78"/>
                </a:lnTo>
                <a:lnTo>
                  <a:pt x="41" y="78"/>
                </a:lnTo>
                <a:lnTo>
                  <a:pt x="40" y="78"/>
                </a:lnTo>
                <a:lnTo>
                  <a:pt x="38" y="78"/>
                </a:lnTo>
                <a:lnTo>
                  <a:pt x="36" y="78"/>
                </a:lnTo>
                <a:lnTo>
                  <a:pt x="35" y="78"/>
                </a:lnTo>
                <a:lnTo>
                  <a:pt x="33" y="78"/>
                </a:lnTo>
                <a:lnTo>
                  <a:pt x="32" y="78"/>
                </a:lnTo>
                <a:lnTo>
                  <a:pt x="30" y="78"/>
                </a:lnTo>
                <a:lnTo>
                  <a:pt x="28" y="78"/>
                </a:lnTo>
                <a:lnTo>
                  <a:pt x="27" y="78"/>
                </a:lnTo>
                <a:lnTo>
                  <a:pt x="25" y="78"/>
                </a:lnTo>
                <a:lnTo>
                  <a:pt x="24" y="78"/>
                </a:lnTo>
                <a:lnTo>
                  <a:pt x="22" y="78"/>
                </a:lnTo>
                <a:lnTo>
                  <a:pt x="20" y="78"/>
                </a:lnTo>
                <a:lnTo>
                  <a:pt x="19" y="78"/>
                </a:lnTo>
                <a:lnTo>
                  <a:pt x="17" y="78"/>
                </a:lnTo>
                <a:lnTo>
                  <a:pt x="16" y="78"/>
                </a:lnTo>
                <a:lnTo>
                  <a:pt x="14" y="78"/>
                </a:lnTo>
                <a:lnTo>
                  <a:pt x="12" y="78"/>
                </a:lnTo>
                <a:lnTo>
                  <a:pt x="11" y="78"/>
                </a:lnTo>
                <a:lnTo>
                  <a:pt x="9" y="78"/>
                </a:lnTo>
                <a:lnTo>
                  <a:pt x="8" y="78"/>
                </a:lnTo>
                <a:lnTo>
                  <a:pt x="6" y="78"/>
                </a:lnTo>
                <a:lnTo>
                  <a:pt x="4" y="78"/>
                </a:lnTo>
                <a:lnTo>
                  <a:pt x="3" y="78"/>
                </a:lnTo>
                <a:lnTo>
                  <a:pt x="1" y="78"/>
                </a:lnTo>
                <a:lnTo>
                  <a:pt x="0" y="78"/>
                </a:lnTo>
                <a:lnTo>
                  <a:pt x="0" y="65"/>
                </a:lnTo>
                <a:lnTo>
                  <a:pt x="0" y="64"/>
                </a:lnTo>
                <a:lnTo>
                  <a:pt x="0" y="59"/>
                </a:lnTo>
                <a:lnTo>
                  <a:pt x="0" y="52"/>
                </a:lnTo>
                <a:lnTo>
                  <a:pt x="0" y="40"/>
                </a:lnTo>
                <a:lnTo>
                  <a:pt x="0" y="35"/>
                </a:lnTo>
                <a:lnTo>
                  <a:pt x="0" y="33"/>
                </a:lnTo>
                <a:lnTo>
                  <a:pt x="0" y="27"/>
                </a:lnTo>
                <a:lnTo>
                  <a:pt x="0" y="22"/>
                </a:lnTo>
                <a:lnTo>
                  <a:pt x="0" y="12"/>
                </a:lnTo>
                <a:lnTo>
                  <a:pt x="0" y="0"/>
                </a:lnTo>
                <a:lnTo>
                  <a:pt x="12" y="1"/>
                </a:lnTo>
                <a:lnTo>
                  <a:pt x="25" y="1"/>
                </a:lnTo>
                <a:lnTo>
                  <a:pt x="33" y="1"/>
                </a:lnTo>
                <a:lnTo>
                  <a:pt x="38" y="1"/>
                </a:lnTo>
                <a:lnTo>
                  <a:pt x="46" y="1"/>
                </a:lnTo>
                <a:lnTo>
                  <a:pt x="48" y="1"/>
                </a:lnTo>
                <a:lnTo>
                  <a:pt x="51" y="1"/>
                </a:lnTo>
                <a:lnTo>
                  <a:pt x="64" y="1"/>
                </a:lnTo>
                <a:lnTo>
                  <a:pt x="65" y="1"/>
                </a:lnTo>
                <a:lnTo>
                  <a:pt x="75" y="1"/>
                </a:lnTo>
                <a:lnTo>
                  <a:pt x="76" y="1"/>
                </a:lnTo>
                <a:lnTo>
                  <a:pt x="89" y="1"/>
                </a:lnTo>
                <a:lnTo>
                  <a:pt x="102" y="1"/>
                </a:lnTo>
                <a:lnTo>
                  <a:pt x="129" y="1"/>
                </a:lnTo>
                <a:lnTo>
                  <a:pt x="142" y="1"/>
                </a:lnTo>
                <a:lnTo>
                  <a:pt x="152" y="1"/>
                </a:lnTo>
                <a:lnTo>
                  <a:pt x="155" y="1"/>
                </a:lnTo>
                <a:lnTo>
                  <a:pt x="156" y="1"/>
                </a:lnTo>
                <a:lnTo>
                  <a:pt x="168" y="1"/>
                </a:lnTo>
                <a:lnTo>
                  <a:pt x="180" y="1"/>
                </a:lnTo>
                <a:lnTo>
                  <a:pt x="193" y="1"/>
                </a:lnTo>
                <a:lnTo>
                  <a:pt x="201" y="1"/>
                </a:lnTo>
                <a:lnTo>
                  <a:pt x="214" y="1"/>
                </a:lnTo>
                <a:lnTo>
                  <a:pt x="227" y="1"/>
                </a:lnTo>
                <a:lnTo>
                  <a:pt x="232" y="1"/>
                </a:lnTo>
                <a:close/>
              </a:path>
            </a:pathLst>
          </a:custGeom>
          <a:solidFill>
            <a:srgbClr val="F26BA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108"/>
          <p:cNvSpPr>
            <a:spLocks/>
          </p:cNvSpPr>
          <p:nvPr/>
        </p:nvSpPr>
        <p:spPr bwMode="auto">
          <a:xfrm>
            <a:off x="6446838" y="5656263"/>
            <a:ext cx="965200" cy="571500"/>
          </a:xfrm>
          <a:custGeom>
            <a:avLst/>
            <a:gdLst/>
            <a:ahLst/>
            <a:cxnLst>
              <a:cxn ang="0">
                <a:pos x="385" y="14"/>
              </a:cxn>
              <a:cxn ang="0">
                <a:pos x="385" y="75"/>
              </a:cxn>
              <a:cxn ang="0">
                <a:pos x="385" y="128"/>
              </a:cxn>
              <a:cxn ang="0">
                <a:pos x="385" y="142"/>
              </a:cxn>
              <a:cxn ang="0">
                <a:pos x="385" y="206"/>
              </a:cxn>
              <a:cxn ang="0">
                <a:pos x="531" y="205"/>
              </a:cxn>
              <a:cxn ang="0">
                <a:pos x="531" y="264"/>
              </a:cxn>
              <a:cxn ang="0">
                <a:pos x="568" y="283"/>
              </a:cxn>
              <a:cxn ang="0">
                <a:pos x="606" y="339"/>
              </a:cxn>
              <a:cxn ang="0">
                <a:pos x="608" y="344"/>
              </a:cxn>
              <a:cxn ang="0">
                <a:pos x="566" y="360"/>
              </a:cxn>
              <a:cxn ang="0">
                <a:pos x="381" y="360"/>
              </a:cxn>
              <a:cxn ang="0">
                <a:pos x="347" y="360"/>
              </a:cxn>
              <a:cxn ang="0">
                <a:pos x="225" y="360"/>
              </a:cxn>
              <a:cxn ang="0">
                <a:pos x="189" y="360"/>
              </a:cxn>
              <a:cxn ang="0">
                <a:pos x="72" y="349"/>
              </a:cxn>
              <a:cxn ang="0">
                <a:pos x="72" y="333"/>
              </a:cxn>
              <a:cxn ang="0">
                <a:pos x="73" y="299"/>
              </a:cxn>
              <a:cxn ang="0">
                <a:pos x="72" y="275"/>
              </a:cxn>
              <a:cxn ang="0">
                <a:pos x="73" y="205"/>
              </a:cxn>
              <a:cxn ang="0">
                <a:pos x="77" y="198"/>
              </a:cxn>
              <a:cxn ang="0">
                <a:pos x="77" y="142"/>
              </a:cxn>
              <a:cxn ang="0">
                <a:pos x="38" y="130"/>
              </a:cxn>
              <a:cxn ang="0">
                <a:pos x="33" y="130"/>
              </a:cxn>
              <a:cxn ang="0">
                <a:pos x="29" y="130"/>
              </a:cxn>
              <a:cxn ang="0">
                <a:pos x="24" y="130"/>
              </a:cxn>
              <a:cxn ang="0">
                <a:pos x="19" y="130"/>
              </a:cxn>
              <a:cxn ang="0">
                <a:pos x="14" y="130"/>
              </a:cxn>
              <a:cxn ang="0">
                <a:pos x="6" y="130"/>
              </a:cxn>
              <a:cxn ang="0">
                <a:pos x="1" y="130"/>
              </a:cxn>
              <a:cxn ang="0">
                <a:pos x="0" y="126"/>
              </a:cxn>
              <a:cxn ang="0">
                <a:pos x="0" y="122"/>
              </a:cxn>
              <a:cxn ang="0">
                <a:pos x="0" y="117"/>
              </a:cxn>
              <a:cxn ang="0">
                <a:pos x="0" y="112"/>
              </a:cxn>
              <a:cxn ang="0">
                <a:pos x="0" y="107"/>
              </a:cxn>
              <a:cxn ang="0">
                <a:pos x="0" y="102"/>
              </a:cxn>
              <a:cxn ang="0">
                <a:pos x="0" y="98"/>
              </a:cxn>
              <a:cxn ang="0">
                <a:pos x="0" y="93"/>
              </a:cxn>
              <a:cxn ang="0">
                <a:pos x="0" y="88"/>
              </a:cxn>
              <a:cxn ang="0">
                <a:pos x="0" y="83"/>
              </a:cxn>
              <a:cxn ang="0">
                <a:pos x="0" y="78"/>
              </a:cxn>
              <a:cxn ang="0">
                <a:pos x="0" y="74"/>
              </a:cxn>
              <a:cxn ang="0">
                <a:pos x="0" y="69"/>
              </a:cxn>
              <a:cxn ang="0">
                <a:pos x="0" y="64"/>
              </a:cxn>
              <a:cxn ang="0">
                <a:pos x="0" y="59"/>
              </a:cxn>
              <a:cxn ang="0">
                <a:pos x="0" y="54"/>
              </a:cxn>
              <a:cxn ang="0">
                <a:pos x="0" y="46"/>
              </a:cxn>
              <a:cxn ang="0">
                <a:pos x="0" y="0"/>
              </a:cxn>
              <a:cxn ang="0">
                <a:pos x="17" y="0"/>
              </a:cxn>
              <a:cxn ang="0">
                <a:pos x="40" y="0"/>
              </a:cxn>
              <a:cxn ang="0">
                <a:pos x="56" y="0"/>
              </a:cxn>
              <a:cxn ang="0">
                <a:pos x="77" y="0"/>
              </a:cxn>
              <a:cxn ang="0">
                <a:pos x="104" y="0"/>
              </a:cxn>
              <a:cxn ang="0">
                <a:pos x="115" y="0"/>
              </a:cxn>
              <a:cxn ang="0">
                <a:pos x="206" y="0"/>
              </a:cxn>
              <a:cxn ang="0">
                <a:pos x="313" y="0"/>
              </a:cxn>
              <a:cxn ang="0">
                <a:pos x="376" y="0"/>
              </a:cxn>
            </a:cxnLst>
            <a:rect l="0" t="0" r="r" b="b"/>
            <a:pathLst>
              <a:path w="608" h="360">
                <a:moveTo>
                  <a:pt x="385" y="0"/>
                </a:moveTo>
                <a:lnTo>
                  <a:pt x="385" y="2"/>
                </a:lnTo>
                <a:lnTo>
                  <a:pt x="385" y="14"/>
                </a:lnTo>
                <a:lnTo>
                  <a:pt x="385" y="38"/>
                </a:lnTo>
                <a:lnTo>
                  <a:pt x="385" y="42"/>
                </a:lnTo>
                <a:lnTo>
                  <a:pt x="385" y="75"/>
                </a:lnTo>
                <a:lnTo>
                  <a:pt x="385" y="117"/>
                </a:lnTo>
                <a:lnTo>
                  <a:pt x="385" y="118"/>
                </a:lnTo>
                <a:lnTo>
                  <a:pt x="385" y="128"/>
                </a:lnTo>
                <a:lnTo>
                  <a:pt x="385" y="130"/>
                </a:lnTo>
                <a:lnTo>
                  <a:pt x="385" y="139"/>
                </a:lnTo>
                <a:lnTo>
                  <a:pt x="385" y="142"/>
                </a:lnTo>
                <a:lnTo>
                  <a:pt x="385" y="173"/>
                </a:lnTo>
                <a:lnTo>
                  <a:pt x="385" y="181"/>
                </a:lnTo>
                <a:lnTo>
                  <a:pt x="385" y="206"/>
                </a:lnTo>
                <a:lnTo>
                  <a:pt x="497" y="205"/>
                </a:lnTo>
                <a:lnTo>
                  <a:pt x="523" y="205"/>
                </a:lnTo>
                <a:lnTo>
                  <a:pt x="531" y="205"/>
                </a:lnTo>
                <a:lnTo>
                  <a:pt x="531" y="237"/>
                </a:lnTo>
                <a:lnTo>
                  <a:pt x="531" y="262"/>
                </a:lnTo>
                <a:lnTo>
                  <a:pt x="531" y="264"/>
                </a:lnTo>
                <a:lnTo>
                  <a:pt x="531" y="283"/>
                </a:lnTo>
                <a:lnTo>
                  <a:pt x="537" y="283"/>
                </a:lnTo>
                <a:lnTo>
                  <a:pt x="568" y="283"/>
                </a:lnTo>
                <a:lnTo>
                  <a:pt x="608" y="283"/>
                </a:lnTo>
                <a:lnTo>
                  <a:pt x="608" y="339"/>
                </a:lnTo>
                <a:lnTo>
                  <a:pt x="606" y="339"/>
                </a:lnTo>
                <a:lnTo>
                  <a:pt x="606" y="342"/>
                </a:lnTo>
                <a:lnTo>
                  <a:pt x="606" y="344"/>
                </a:lnTo>
                <a:lnTo>
                  <a:pt x="608" y="344"/>
                </a:lnTo>
                <a:lnTo>
                  <a:pt x="608" y="346"/>
                </a:lnTo>
                <a:lnTo>
                  <a:pt x="608" y="360"/>
                </a:lnTo>
                <a:lnTo>
                  <a:pt x="566" y="360"/>
                </a:lnTo>
                <a:lnTo>
                  <a:pt x="497" y="360"/>
                </a:lnTo>
                <a:lnTo>
                  <a:pt x="416" y="360"/>
                </a:lnTo>
                <a:lnTo>
                  <a:pt x="381" y="360"/>
                </a:lnTo>
                <a:lnTo>
                  <a:pt x="355" y="360"/>
                </a:lnTo>
                <a:lnTo>
                  <a:pt x="353" y="360"/>
                </a:lnTo>
                <a:lnTo>
                  <a:pt x="347" y="360"/>
                </a:lnTo>
                <a:lnTo>
                  <a:pt x="301" y="360"/>
                </a:lnTo>
                <a:lnTo>
                  <a:pt x="251" y="360"/>
                </a:lnTo>
                <a:lnTo>
                  <a:pt x="225" y="360"/>
                </a:lnTo>
                <a:lnTo>
                  <a:pt x="213" y="360"/>
                </a:lnTo>
                <a:lnTo>
                  <a:pt x="200" y="360"/>
                </a:lnTo>
                <a:lnTo>
                  <a:pt x="189" y="360"/>
                </a:lnTo>
                <a:lnTo>
                  <a:pt x="149" y="360"/>
                </a:lnTo>
                <a:lnTo>
                  <a:pt x="72" y="360"/>
                </a:lnTo>
                <a:lnTo>
                  <a:pt x="72" y="349"/>
                </a:lnTo>
                <a:lnTo>
                  <a:pt x="72" y="346"/>
                </a:lnTo>
                <a:lnTo>
                  <a:pt x="73" y="341"/>
                </a:lnTo>
                <a:lnTo>
                  <a:pt x="72" y="333"/>
                </a:lnTo>
                <a:lnTo>
                  <a:pt x="73" y="318"/>
                </a:lnTo>
                <a:lnTo>
                  <a:pt x="72" y="306"/>
                </a:lnTo>
                <a:lnTo>
                  <a:pt x="73" y="299"/>
                </a:lnTo>
                <a:lnTo>
                  <a:pt x="73" y="294"/>
                </a:lnTo>
                <a:lnTo>
                  <a:pt x="72" y="277"/>
                </a:lnTo>
                <a:lnTo>
                  <a:pt x="72" y="275"/>
                </a:lnTo>
                <a:lnTo>
                  <a:pt x="72" y="269"/>
                </a:lnTo>
                <a:lnTo>
                  <a:pt x="73" y="221"/>
                </a:lnTo>
                <a:lnTo>
                  <a:pt x="73" y="205"/>
                </a:lnTo>
                <a:lnTo>
                  <a:pt x="77" y="205"/>
                </a:lnTo>
                <a:lnTo>
                  <a:pt x="77" y="202"/>
                </a:lnTo>
                <a:lnTo>
                  <a:pt x="77" y="198"/>
                </a:lnTo>
                <a:lnTo>
                  <a:pt x="77" y="192"/>
                </a:lnTo>
                <a:lnTo>
                  <a:pt x="77" y="173"/>
                </a:lnTo>
                <a:lnTo>
                  <a:pt x="77" y="142"/>
                </a:lnTo>
                <a:lnTo>
                  <a:pt x="77" y="130"/>
                </a:lnTo>
                <a:lnTo>
                  <a:pt x="51" y="130"/>
                </a:lnTo>
                <a:lnTo>
                  <a:pt x="38" y="130"/>
                </a:lnTo>
                <a:lnTo>
                  <a:pt x="37" y="130"/>
                </a:lnTo>
                <a:lnTo>
                  <a:pt x="35" y="130"/>
                </a:lnTo>
                <a:lnTo>
                  <a:pt x="33" y="130"/>
                </a:lnTo>
                <a:lnTo>
                  <a:pt x="32" y="130"/>
                </a:lnTo>
                <a:lnTo>
                  <a:pt x="30" y="130"/>
                </a:lnTo>
                <a:lnTo>
                  <a:pt x="29" y="130"/>
                </a:lnTo>
                <a:lnTo>
                  <a:pt x="27" y="130"/>
                </a:lnTo>
                <a:lnTo>
                  <a:pt x="25" y="130"/>
                </a:lnTo>
                <a:lnTo>
                  <a:pt x="24" y="130"/>
                </a:lnTo>
                <a:lnTo>
                  <a:pt x="22" y="130"/>
                </a:lnTo>
                <a:lnTo>
                  <a:pt x="21" y="130"/>
                </a:lnTo>
                <a:lnTo>
                  <a:pt x="19" y="130"/>
                </a:lnTo>
                <a:lnTo>
                  <a:pt x="17" y="130"/>
                </a:lnTo>
                <a:lnTo>
                  <a:pt x="16" y="130"/>
                </a:lnTo>
                <a:lnTo>
                  <a:pt x="14" y="130"/>
                </a:lnTo>
                <a:lnTo>
                  <a:pt x="13" y="130"/>
                </a:lnTo>
                <a:lnTo>
                  <a:pt x="11" y="130"/>
                </a:lnTo>
                <a:lnTo>
                  <a:pt x="6" y="130"/>
                </a:lnTo>
                <a:lnTo>
                  <a:pt x="5" y="130"/>
                </a:lnTo>
                <a:lnTo>
                  <a:pt x="3" y="130"/>
                </a:lnTo>
                <a:lnTo>
                  <a:pt x="1" y="130"/>
                </a:lnTo>
                <a:lnTo>
                  <a:pt x="0" y="130"/>
                </a:lnTo>
                <a:lnTo>
                  <a:pt x="0" y="128"/>
                </a:lnTo>
                <a:lnTo>
                  <a:pt x="0" y="126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8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0" y="101"/>
                </a:lnTo>
                <a:lnTo>
                  <a:pt x="0" y="99"/>
                </a:lnTo>
                <a:lnTo>
                  <a:pt x="0" y="98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86"/>
                </a:lnTo>
                <a:lnTo>
                  <a:pt x="0" y="85"/>
                </a:lnTo>
                <a:lnTo>
                  <a:pt x="0" y="83"/>
                </a:lnTo>
                <a:lnTo>
                  <a:pt x="0" y="82"/>
                </a:lnTo>
                <a:lnTo>
                  <a:pt x="0" y="80"/>
                </a:lnTo>
                <a:lnTo>
                  <a:pt x="0" y="78"/>
                </a:lnTo>
                <a:lnTo>
                  <a:pt x="0" y="77"/>
                </a:lnTo>
                <a:lnTo>
                  <a:pt x="0" y="75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9"/>
                </a:lnTo>
                <a:lnTo>
                  <a:pt x="0" y="67"/>
                </a:lnTo>
                <a:lnTo>
                  <a:pt x="0" y="66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59"/>
                </a:lnTo>
                <a:lnTo>
                  <a:pt x="0" y="58"/>
                </a:lnTo>
                <a:lnTo>
                  <a:pt x="0" y="56"/>
                </a:lnTo>
                <a:lnTo>
                  <a:pt x="0" y="54"/>
                </a:lnTo>
                <a:lnTo>
                  <a:pt x="0" y="53"/>
                </a:lnTo>
                <a:lnTo>
                  <a:pt x="0" y="51"/>
                </a:lnTo>
                <a:lnTo>
                  <a:pt x="0" y="46"/>
                </a:lnTo>
                <a:lnTo>
                  <a:pt x="0" y="24"/>
                </a:lnTo>
                <a:lnTo>
                  <a:pt x="0" y="13"/>
                </a:lnTo>
                <a:lnTo>
                  <a:pt x="0" y="0"/>
                </a:lnTo>
                <a:lnTo>
                  <a:pt x="1" y="0"/>
                </a:lnTo>
                <a:lnTo>
                  <a:pt x="8" y="0"/>
                </a:lnTo>
                <a:lnTo>
                  <a:pt x="17" y="0"/>
                </a:lnTo>
                <a:lnTo>
                  <a:pt x="19" y="0"/>
                </a:lnTo>
                <a:lnTo>
                  <a:pt x="30" y="0"/>
                </a:lnTo>
                <a:lnTo>
                  <a:pt x="40" y="0"/>
                </a:lnTo>
                <a:lnTo>
                  <a:pt x="43" y="0"/>
                </a:lnTo>
                <a:lnTo>
                  <a:pt x="49" y="0"/>
                </a:lnTo>
                <a:lnTo>
                  <a:pt x="56" y="0"/>
                </a:lnTo>
                <a:lnTo>
                  <a:pt x="72" y="0"/>
                </a:lnTo>
                <a:lnTo>
                  <a:pt x="75" y="0"/>
                </a:lnTo>
                <a:lnTo>
                  <a:pt x="77" y="0"/>
                </a:lnTo>
                <a:lnTo>
                  <a:pt x="89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13" y="0"/>
                </a:lnTo>
                <a:lnTo>
                  <a:pt x="115" y="0"/>
                </a:lnTo>
                <a:lnTo>
                  <a:pt x="142" y="0"/>
                </a:lnTo>
                <a:lnTo>
                  <a:pt x="171" y="0"/>
                </a:lnTo>
                <a:lnTo>
                  <a:pt x="206" y="0"/>
                </a:lnTo>
                <a:lnTo>
                  <a:pt x="213" y="0"/>
                </a:lnTo>
                <a:lnTo>
                  <a:pt x="277" y="0"/>
                </a:lnTo>
                <a:lnTo>
                  <a:pt x="313" y="0"/>
                </a:lnTo>
                <a:lnTo>
                  <a:pt x="350" y="0"/>
                </a:lnTo>
                <a:lnTo>
                  <a:pt x="369" y="0"/>
                </a:lnTo>
                <a:lnTo>
                  <a:pt x="376" y="0"/>
                </a:lnTo>
                <a:lnTo>
                  <a:pt x="385" y="0"/>
                </a:lnTo>
                <a:close/>
              </a:path>
            </a:pathLst>
          </a:custGeom>
          <a:solidFill>
            <a:srgbClr val="58AD78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09"/>
          <p:cNvSpPr>
            <a:spLocks/>
          </p:cNvSpPr>
          <p:nvPr/>
        </p:nvSpPr>
        <p:spPr bwMode="auto">
          <a:xfrm>
            <a:off x="6240463" y="3746501"/>
            <a:ext cx="965200" cy="825500"/>
          </a:xfrm>
          <a:custGeom>
            <a:avLst/>
            <a:gdLst/>
            <a:ahLst/>
            <a:cxnLst>
              <a:cxn ang="0">
                <a:pos x="568" y="414"/>
              </a:cxn>
              <a:cxn ang="0">
                <a:pos x="533" y="520"/>
              </a:cxn>
              <a:cxn ang="0">
                <a:pos x="451" y="438"/>
              </a:cxn>
              <a:cxn ang="0">
                <a:pos x="451" y="384"/>
              </a:cxn>
              <a:cxn ang="0">
                <a:pos x="362" y="339"/>
              </a:cxn>
              <a:cxn ang="0">
                <a:pos x="288" y="323"/>
              </a:cxn>
              <a:cxn ang="0">
                <a:pos x="207" y="323"/>
              </a:cxn>
              <a:cxn ang="0">
                <a:pos x="189" y="323"/>
              </a:cxn>
              <a:cxn ang="0">
                <a:pos x="173" y="322"/>
              </a:cxn>
              <a:cxn ang="0">
                <a:pos x="155" y="322"/>
              </a:cxn>
              <a:cxn ang="0">
                <a:pos x="143" y="349"/>
              </a:cxn>
              <a:cxn ang="0">
                <a:pos x="143" y="366"/>
              </a:cxn>
              <a:cxn ang="0">
                <a:pos x="143" y="384"/>
              </a:cxn>
              <a:cxn ang="0">
                <a:pos x="133" y="400"/>
              </a:cxn>
              <a:cxn ang="0">
                <a:pos x="90" y="349"/>
              </a:cxn>
              <a:cxn ang="0">
                <a:pos x="79" y="322"/>
              </a:cxn>
              <a:cxn ang="0">
                <a:pos x="53" y="322"/>
              </a:cxn>
              <a:cxn ang="0">
                <a:pos x="37" y="285"/>
              </a:cxn>
              <a:cxn ang="0">
                <a:pos x="39" y="232"/>
              </a:cxn>
              <a:cxn ang="0">
                <a:pos x="11" y="206"/>
              </a:cxn>
              <a:cxn ang="0">
                <a:pos x="11" y="181"/>
              </a:cxn>
              <a:cxn ang="0">
                <a:pos x="11" y="165"/>
              </a:cxn>
              <a:cxn ang="0">
                <a:pos x="8" y="152"/>
              </a:cxn>
              <a:cxn ang="0">
                <a:pos x="7" y="139"/>
              </a:cxn>
              <a:cxn ang="0">
                <a:pos x="3" y="125"/>
              </a:cxn>
              <a:cxn ang="0">
                <a:pos x="0" y="109"/>
              </a:cxn>
              <a:cxn ang="0">
                <a:pos x="8" y="98"/>
              </a:cxn>
              <a:cxn ang="0">
                <a:pos x="18" y="91"/>
              </a:cxn>
              <a:cxn ang="0">
                <a:pos x="32" y="86"/>
              </a:cxn>
              <a:cxn ang="0">
                <a:pos x="32" y="86"/>
              </a:cxn>
              <a:cxn ang="0">
                <a:pos x="29" y="94"/>
              </a:cxn>
              <a:cxn ang="0">
                <a:pos x="31" y="93"/>
              </a:cxn>
              <a:cxn ang="0">
                <a:pos x="37" y="90"/>
              </a:cxn>
              <a:cxn ang="0">
                <a:pos x="39" y="80"/>
              </a:cxn>
              <a:cxn ang="0">
                <a:pos x="31" y="72"/>
              </a:cxn>
              <a:cxn ang="0">
                <a:pos x="24" y="69"/>
              </a:cxn>
              <a:cxn ang="0">
                <a:pos x="26" y="58"/>
              </a:cxn>
              <a:cxn ang="0">
                <a:pos x="35" y="48"/>
              </a:cxn>
              <a:cxn ang="0">
                <a:pos x="29" y="32"/>
              </a:cxn>
              <a:cxn ang="0">
                <a:pos x="16" y="29"/>
              </a:cxn>
              <a:cxn ang="0">
                <a:pos x="31" y="8"/>
              </a:cxn>
              <a:cxn ang="0">
                <a:pos x="48" y="5"/>
              </a:cxn>
              <a:cxn ang="0">
                <a:pos x="42" y="24"/>
              </a:cxn>
              <a:cxn ang="0">
                <a:pos x="37" y="38"/>
              </a:cxn>
              <a:cxn ang="0">
                <a:pos x="47" y="48"/>
              </a:cxn>
              <a:cxn ang="0">
                <a:pos x="47" y="62"/>
              </a:cxn>
              <a:cxn ang="0">
                <a:pos x="45" y="77"/>
              </a:cxn>
              <a:cxn ang="0">
                <a:pos x="59" y="86"/>
              </a:cxn>
              <a:cxn ang="0">
                <a:pos x="74" y="107"/>
              </a:cxn>
              <a:cxn ang="0">
                <a:pos x="104" y="126"/>
              </a:cxn>
              <a:cxn ang="0">
                <a:pos x="120" y="134"/>
              </a:cxn>
              <a:cxn ang="0">
                <a:pos x="107" y="128"/>
              </a:cxn>
              <a:cxn ang="0">
                <a:pos x="115" y="134"/>
              </a:cxn>
              <a:cxn ang="0">
                <a:pos x="130" y="160"/>
              </a:cxn>
              <a:cxn ang="0">
                <a:pos x="211" y="192"/>
              </a:cxn>
              <a:cxn ang="0">
                <a:pos x="223" y="165"/>
              </a:cxn>
              <a:cxn ang="0">
                <a:pos x="258" y="165"/>
              </a:cxn>
              <a:cxn ang="0">
                <a:pos x="275" y="165"/>
              </a:cxn>
              <a:cxn ang="0">
                <a:pos x="343" y="184"/>
              </a:cxn>
              <a:cxn ang="0">
                <a:pos x="416" y="262"/>
              </a:cxn>
              <a:cxn ang="0">
                <a:pos x="514" y="262"/>
              </a:cxn>
              <a:cxn ang="0">
                <a:pos x="608" y="314"/>
              </a:cxn>
            </a:cxnLst>
            <a:rect l="0" t="0" r="r" b="b"/>
            <a:pathLst>
              <a:path w="608" h="520">
                <a:moveTo>
                  <a:pt x="608" y="368"/>
                </a:moveTo>
                <a:lnTo>
                  <a:pt x="608" y="370"/>
                </a:lnTo>
                <a:lnTo>
                  <a:pt x="608" y="390"/>
                </a:lnTo>
                <a:lnTo>
                  <a:pt x="608" y="392"/>
                </a:lnTo>
                <a:lnTo>
                  <a:pt x="607" y="392"/>
                </a:lnTo>
                <a:lnTo>
                  <a:pt x="603" y="392"/>
                </a:lnTo>
                <a:lnTo>
                  <a:pt x="586" y="392"/>
                </a:lnTo>
                <a:lnTo>
                  <a:pt x="568" y="392"/>
                </a:lnTo>
                <a:lnTo>
                  <a:pt x="568" y="394"/>
                </a:lnTo>
                <a:lnTo>
                  <a:pt x="568" y="405"/>
                </a:lnTo>
                <a:lnTo>
                  <a:pt x="568" y="414"/>
                </a:lnTo>
                <a:lnTo>
                  <a:pt x="568" y="427"/>
                </a:lnTo>
                <a:lnTo>
                  <a:pt x="568" y="437"/>
                </a:lnTo>
                <a:lnTo>
                  <a:pt x="568" y="458"/>
                </a:lnTo>
                <a:lnTo>
                  <a:pt x="568" y="469"/>
                </a:lnTo>
                <a:lnTo>
                  <a:pt x="568" y="480"/>
                </a:lnTo>
                <a:lnTo>
                  <a:pt x="568" y="494"/>
                </a:lnTo>
                <a:lnTo>
                  <a:pt x="567" y="494"/>
                </a:lnTo>
                <a:lnTo>
                  <a:pt x="547" y="494"/>
                </a:lnTo>
                <a:lnTo>
                  <a:pt x="547" y="498"/>
                </a:lnTo>
                <a:lnTo>
                  <a:pt x="547" y="520"/>
                </a:lnTo>
                <a:lnTo>
                  <a:pt x="533" y="520"/>
                </a:lnTo>
                <a:lnTo>
                  <a:pt x="515" y="520"/>
                </a:lnTo>
                <a:lnTo>
                  <a:pt x="514" y="520"/>
                </a:lnTo>
                <a:lnTo>
                  <a:pt x="496" y="520"/>
                </a:lnTo>
                <a:lnTo>
                  <a:pt x="477" y="520"/>
                </a:lnTo>
                <a:lnTo>
                  <a:pt x="445" y="520"/>
                </a:lnTo>
                <a:lnTo>
                  <a:pt x="445" y="494"/>
                </a:lnTo>
                <a:lnTo>
                  <a:pt x="451" y="494"/>
                </a:lnTo>
                <a:lnTo>
                  <a:pt x="451" y="469"/>
                </a:lnTo>
                <a:lnTo>
                  <a:pt x="451" y="456"/>
                </a:lnTo>
                <a:lnTo>
                  <a:pt x="451" y="448"/>
                </a:lnTo>
                <a:lnTo>
                  <a:pt x="451" y="438"/>
                </a:lnTo>
                <a:lnTo>
                  <a:pt x="451" y="418"/>
                </a:lnTo>
                <a:lnTo>
                  <a:pt x="451" y="416"/>
                </a:lnTo>
                <a:lnTo>
                  <a:pt x="451" y="414"/>
                </a:lnTo>
                <a:lnTo>
                  <a:pt x="451" y="408"/>
                </a:lnTo>
                <a:lnTo>
                  <a:pt x="451" y="403"/>
                </a:lnTo>
                <a:lnTo>
                  <a:pt x="451" y="398"/>
                </a:lnTo>
                <a:lnTo>
                  <a:pt x="451" y="397"/>
                </a:lnTo>
                <a:lnTo>
                  <a:pt x="451" y="394"/>
                </a:lnTo>
                <a:lnTo>
                  <a:pt x="451" y="392"/>
                </a:lnTo>
                <a:lnTo>
                  <a:pt x="451" y="390"/>
                </a:lnTo>
                <a:lnTo>
                  <a:pt x="451" y="384"/>
                </a:lnTo>
                <a:lnTo>
                  <a:pt x="451" y="382"/>
                </a:lnTo>
                <a:lnTo>
                  <a:pt x="451" y="365"/>
                </a:lnTo>
                <a:lnTo>
                  <a:pt x="451" y="362"/>
                </a:lnTo>
                <a:lnTo>
                  <a:pt x="451" y="352"/>
                </a:lnTo>
                <a:lnTo>
                  <a:pt x="451" y="339"/>
                </a:lnTo>
                <a:lnTo>
                  <a:pt x="423" y="339"/>
                </a:lnTo>
                <a:lnTo>
                  <a:pt x="415" y="339"/>
                </a:lnTo>
                <a:lnTo>
                  <a:pt x="407" y="339"/>
                </a:lnTo>
                <a:lnTo>
                  <a:pt x="394" y="339"/>
                </a:lnTo>
                <a:lnTo>
                  <a:pt x="373" y="339"/>
                </a:lnTo>
                <a:lnTo>
                  <a:pt x="362" y="339"/>
                </a:lnTo>
                <a:lnTo>
                  <a:pt x="357" y="339"/>
                </a:lnTo>
                <a:lnTo>
                  <a:pt x="343" y="339"/>
                </a:lnTo>
                <a:lnTo>
                  <a:pt x="341" y="339"/>
                </a:lnTo>
                <a:lnTo>
                  <a:pt x="338" y="339"/>
                </a:lnTo>
                <a:lnTo>
                  <a:pt x="336" y="339"/>
                </a:lnTo>
                <a:lnTo>
                  <a:pt x="331" y="339"/>
                </a:lnTo>
                <a:lnTo>
                  <a:pt x="303" y="339"/>
                </a:lnTo>
                <a:lnTo>
                  <a:pt x="301" y="339"/>
                </a:lnTo>
                <a:lnTo>
                  <a:pt x="301" y="323"/>
                </a:lnTo>
                <a:lnTo>
                  <a:pt x="291" y="323"/>
                </a:lnTo>
                <a:lnTo>
                  <a:pt x="288" y="323"/>
                </a:lnTo>
                <a:lnTo>
                  <a:pt x="274" y="323"/>
                </a:lnTo>
                <a:lnTo>
                  <a:pt x="221" y="323"/>
                </a:lnTo>
                <a:lnTo>
                  <a:pt x="219" y="323"/>
                </a:lnTo>
                <a:lnTo>
                  <a:pt x="218" y="323"/>
                </a:lnTo>
                <a:lnTo>
                  <a:pt x="216" y="323"/>
                </a:lnTo>
                <a:lnTo>
                  <a:pt x="215" y="323"/>
                </a:lnTo>
                <a:lnTo>
                  <a:pt x="213" y="323"/>
                </a:lnTo>
                <a:lnTo>
                  <a:pt x="211" y="323"/>
                </a:lnTo>
                <a:lnTo>
                  <a:pt x="210" y="323"/>
                </a:lnTo>
                <a:lnTo>
                  <a:pt x="208" y="323"/>
                </a:lnTo>
                <a:lnTo>
                  <a:pt x="207" y="323"/>
                </a:lnTo>
                <a:lnTo>
                  <a:pt x="205" y="323"/>
                </a:lnTo>
                <a:lnTo>
                  <a:pt x="203" y="323"/>
                </a:lnTo>
                <a:lnTo>
                  <a:pt x="202" y="323"/>
                </a:lnTo>
                <a:lnTo>
                  <a:pt x="200" y="323"/>
                </a:lnTo>
                <a:lnTo>
                  <a:pt x="199" y="323"/>
                </a:lnTo>
                <a:lnTo>
                  <a:pt x="197" y="323"/>
                </a:lnTo>
                <a:lnTo>
                  <a:pt x="195" y="323"/>
                </a:lnTo>
                <a:lnTo>
                  <a:pt x="194" y="323"/>
                </a:lnTo>
                <a:lnTo>
                  <a:pt x="192" y="323"/>
                </a:lnTo>
                <a:lnTo>
                  <a:pt x="191" y="323"/>
                </a:lnTo>
                <a:lnTo>
                  <a:pt x="189" y="323"/>
                </a:lnTo>
                <a:lnTo>
                  <a:pt x="187" y="323"/>
                </a:lnTo>
                <a:lnTo>
                  <a:pt x="186" y="323"/>
                </a:lnTo>
                <a:lnTo>
                  <a:pt x="184" y="323"/>
                </a:lnTo>
                <a:lnTo>
                  <a:pt x="183" y="323"/>
                </a:lnTo>
                <a:lnTo>
                  <a:pt x="181" y="323"/>
                </a:lnTo>
                <a:lnTo>
                  <a:pt x="179" y="323"/>
                </a:lnTo>
                <a:lnTo>
                  <a:pt x="178" y="323"/>
                </a:lnTo>
                <a:lnTo>
                  <a:pt x="176" y="323"/>
                </a:lnTo>
                <a:lnTo>
                  <a:pt x="176" y="322"/>
                </a:lnTo>
                <a:lnTo>
                  <a:pt x="175" y="322"/>
                </a:lnTo>
                <a:lnTo>
                  <a:pt x="173" y="322"/>
                </a:lnTo>
                <a:lnTo>
                  <a:pt x="171" y="322"/>
                </a:lnTo>
                <a:lnTo>
                  <a:pt x="170" y="322"/>
                </a:lnTo>
                <a:lnTo>
                  <a:pt x="168" y="322"/>
                </a:lnTo>
                <a:lnTo>
                  <a:pt x="167" y="322"/>
                </a:lnTo>
                <a:lnTo>
                  <a:pt x="165" y="322"/>
                </a:lnTo>
                <a:lnTo>
                  <a:pt x="163" y="322"/>
                </a:lnTo>
                <a:lnTo>
                  <a:pt x="162" y="322"/>
                </a:lnTo>
                <a:lnTo>
                  <a:pt x="160" y="322"/>
                </a:lnTo>
                <a:lnTo>
                  <a:pt x="159" y="322"/>
                </a:lnTo>
                <a:lnTo>
                  <a:pt x="157" y="322"/>
                </a:lnTo>
                <a:lnTo>
                  <a:pt x="155" y="322"/>
                </a:lnTo>
                <a:lnTo>
                  <a:pt x="154" y="322"/>
                </a:lnTo>
                <a:lnTo>
                  <a:pt x="152" y="322"/>
                </a:lnTo>
                <a:lnTo>
                  <a:pt x="151" y="322"/>
                </a:lnTo>
                <a:lnTo>
                  <a:pt x="149" y="322"/>
                </a:lnTo>
                <a:lnTo>
                  <a:pt x="147" y="322"/>
                </a:lnTo>
                <a:lnTo>
                  <a:pt x="146" y="322"/>
                </a:lnTo>
                <a:lnTo>
                  <a:pt x="144" y="322"/>
                </a:lnTo>
                <a:lnTo>
                  <a:pt x="143" y="322"/>
                </a:lnTo>
                <a:lnTo>
                  <a:pt x="143" y="334"/>
                </a:lnTo>
                <a:lnTo>
                  <a:pt x="143" y="347"/>
                </a:lnTo>
                <a:lnTo>
                  <a:pt x="143" y="349"/>
                </a:lnTo>
                <a:lnTo>
                  <a:pt x="143" y="350"/>
                </a:lnTo>
                <a:lnTo>
                  <a:pt x="143" y="352"/>
                </a:lnTo>
                <a:lnTo>
                  <a:pt x="143" y="354"/>
                </a:lnTo>
                <a:lnTo>
                  <a:pt x="143" y="355"/>
                </a:lnTo>
                <a:lnTo>
                  <a:pt x="143" y="357"/>
                </a:lnTo>
                <a:lnTo>
                  <a:pt x="143" y="358"/>
                </a:lnTo>
                <a:lnTo>
                  <a:pt x="143" y="360"/>
                </a:lnTo>
                <a:lnTo>
                  <a:pt x="143" y="362"/>
                </a:lnTo>
                <a:lnTo>
                  <a:pt x="143" y="363"/>
                </a:lnTo>
                <a:lnTo>
                  <a:pt x="143" y="365"/>
                </a:lnTo>
                <a:lnTo>
                  <a:pt x="143" y="366"/>
                </a:lnTo>
                <a:lnTo>
                  <a:pt x="143" y="368"/>
                </a:lnTo>
                <a:lnTo>
                  <a:pt x="143" y="370"/>
                </a:lnTo>
                <a:lnTo>
                  <a:pt x="143" y="371"/>
                </a:lnTo>
                <a:lnTo>
                  <a:pt x="143" y="373"/>
                </a:lnTo>
                <a:lnTo>
                  <a:pt x="143" y="374"/>
                </a:lnTo>
                <a:lnTo>
                  <a:pt x="143" y="376"/>
                </a:lnTo>
                <a:lnTo>
                  <a:pt x="143" y="378"/>
                </a:lnTo>
                <a:lnTo>
                  <a:pt x="143" y="379"/>
                </a:lnTo>
                <a:lnTo>
                  <a:pt x="143" y="381"/>
                </a:lnTo>
                <a:lnTo>
                  <a:pt x="143" y="382"/>
                </a:lnTo>
                <a:lnTo>
                  <a:pt x="143" y="384"/>
                </a:lnTo>
                <a:lnTo>
                  <a:pt x="143" y="386"/>
                </a:lnTo>
                <a:lnTo>
                  <a:pt x="143" y="387"/>
                </a:lnTo>
                <a:lnTo>
                  <a:pt x="143" y="389"/>
                </a:lnTo>
                <a:lnTo>
                  <a:pt x="143" y="390"/>
                </a:lnTo>
                <a:lnTo>
                  <a:pt x="143" y="392"/>
                </a:lnTo>
                <a:lnTo>
                  <a:pt x="143" y="394"/>
                </a:lnTo>
                <a:lnTo>
                  <a:pt x="143" y="395"/>
                </a:lnTo>
                <a:lnTo>
                  <a:pt x="143" y="397"/>
                </a:lnTo>
                <a:lnTo>
                  <a:pt x="143" y="398"/>
                </a:lnTo>
                <a:lnTo>
                  <a:pt x="143" y="400"/>
                </a:lnTo>
                <a:lnTo>
                  <a:pt x="133" y="400"/>
                </a:lnTo>
                <a:lnTo>
                  <a:pt x="130" y="400"/>
                </a:lnTo>
                <a:lnTo>
                  <a:pt x="128" y="400"/>
                </a:lnTo>
                <a:lnTo>
                  <a:pt x="115" y="400"/>
                </a:lnTo>
                <a:lnTo>
                  <a:pt x="103" y="402"/>
                </a:lnTo>
                <a:lnTo>
                  <a:pt x="90" y="402"/>
                </a:lnTo>
                <a:lnTo>
                  <a:pt x="90" y="387"/>
                </a:lnTo>
                <a:lnTo>
                  <a:pt x="90" y="378"/>
                </a:lnTo>
                <a:lnTo>
                  <a:pt x="90" y="374"/>
                </a:lnTo>
                <a:lnTo>
                  <a:pt x="90" y="368"/>
                </a:lnTo>
                <a:lnTo>
                  <a:pt x="90" y="362"/>
                </a:lnTo>
                <a:lnTo>
                  <a:pt x="90" y="349"/>
                </a:lnTo>
                <a:lnTo>
                  <a:pt x="90" y="341"/>
                </a:lnTo>
                <a:lnTo>
                  <a:pt x="90" y="336"/>
                </a:lnTo>
                <a:lnTo>
                  <a:pt x="90" y="334"/>
                </a:lnTo>
                <a:lnTo>
                  <a:pt x="90" y="322"/>
                </a:lnTo>
                <a:lnTo>
                  <a:pt x="88" y="322"/>
                </a:lnTo>
                <a:lnTo>
                  <a:pt x="87" y="322"/>
                </a:lnTo>
                <a:lnTo>
                  <a:pt x="85" y="322"/>
                </a:lnTo>
                <a:lnTo>
                  <a:pt x="83" y="322"/>
                </a:lnTo>
                <a:lnTo>
                  <a:pt x="82" y="322"/>
                </a:lnTo>
                <a:lnTo>
                  <a:pt x="80" y="322"/>
                </a:lnTo>
                <a:lnTo>
                  <a:pt x="79" y="322"/>
                </a:lnTo>
                <a:lnTo>
                  <a:pt x="77" y="322"/>
                </a:lnTo>
                <a:lnTo>
                  <a:pt x="75" y="322"/>
                </a:lnTo>
                <a:lnTo>
                  <a:pt x="74" y="322"/>
                </a:lnTo>
                <a:lnTo>
                  <a:pt x="72" y="322"/>
                </a:lnTo>
                <a:lnTo>
                  <a:pt x="71" y="322"/>
                </a:lnTo>
                <a:lnTo>
                  <a:pt x="69" y="322"/>
                </a:lnTo>
                <a:lnTo>
                  <a:pt x="67" y="322"/>
                </a:lnTo>
                <a:lnTo>
                  <a:pt x="66" y="322"/>
                </a:lnTo>
                <a:lnTo>
                  <a:pt x="64" y="322"/>
                </a:lnTo>
                <a:lnTo>
                  <a:pt x="59" y="322"/>
                </a:lnTo>
                <a:lnTo>
                  <a:pt x="53" y="322"/>
                </a:lnTo>
                <a:lnTo>
                  <a:pt x="51" y="322"/>
                </a:lnTo>
                <a:lnTo>
                  <a:pt x="48" y="322"/>
                </a:lnTo>
                <a:lnTo>
                  <a:pt x="47" y="322"/>
                </a:lnTo>
                <a:lnTo>
                  <a:pt x="43" y="322"/>
                </a:lnTo>
                <a:lnTo>
                  <a:pt x="39" y="322"/>
                </a:lnTo>
                <a:lnTo>
                  <a:pt x="39" y="312"/>
                </a:lnTo>
                <a:lnTo>
                  <a:pt x="37" y="312"/>
                </a:lnTo>
                <a:lnTo>
                  <a:pt x="37" y="310"/>
                </a:lnTo>
                <a:lnTo>
                  <a:pt x="37" y="306"/>
                </a:lnTo>
                <a:lnTo>
                  <a:pt x="37" y="296"/>
                </a:lnTo>
                <a:lnTo>
                  <a:pt x="37" y="285"/>
                </a:lnTo>
                <a:lnTo>
                  <a:pt x="37" y="282"/>
                </a:lnTo>
                <a:lnTo>
                  <a:pt x="37" y="278"/>
                </a:lnTo>
                <a:lnTo>
                  <a:pt x="37" y="270"/>
                </a:lnTo>
                <a:lnTo>
                  <a:pt x="37" y="269"/>
                </a:lnTo>
                <a:lnTo>
                  <a:pt x="37" y="267"/>
                </a:lnTo>
                <a:lnTo>
                  <a:pt x="37" y="256"/>
                </a:lnTo>
                <a:lnTo>
                  <a:pt x="37" y="246"/>
                </a:lnTo>
                <a:lnTo>
                  <a:pt x="37" y="243"/>
                </a:lnTo>
                <a:lnTo>
                  <a:pt x="39" y="235"/>
                </a:lnTo>
                <a:lnTo>
                  <a:pt x="39" y="234"/>
                </a:lnTo>
                <a:lnTo>
                  <a:pt x="39" y="232"/>
                </a:lnTo>
                <a:lnTo>
                  <a:pt x="39" y="229"/>
                </a:lnTo>
                <a:lnTo>
                  <a:pt x="39" y="221"/>
                </a:lnTo>
                <a:lnTo>
                  <a:pt x="39" y="218"/>
                </a:lnTo>
                <a:lnTo>
                  <a:pt x="35" y="218"/>
                </a:lnTo>
                <a:lnTo>
                  <a:pt x="27" y="218"/>
                </a:lnTo>
                <a:lnTo>
                  <a:pt x="24" y="218"/>
                </a:lnTo>
                <a:lnTo>
                  <a:pt x="23" y="218"/>
                </a:lnTo>
                <a:lnTo>
                  <a:pt x="11" y="218"/>
                </a:lnTo>
                <a:lnTo>
                  <a:pt x="11" y="216"/>
                </a:lnTo>
                <a:lnTo>
                  <a:pt x="11" y="210"/>
                </a:lnTo>
                <a:lnTo>
                  <a:pt x="11" y="206"/>
                </a:lnTo>
                <a:lnTo>
                  <a:pt x="11" y="205"/>
                </a:lnTo>
                <a:lnTo>
                  <a:pt x="11" y="203"/>
                </a:lnTo>
                <a:lnTo>
                  <a:pt x="11" y="202"/>
                </a:lnTo>
                <a:lnTo>
                  <a:pt x="11" y="200"/>
                </a:lnTo>
                <a:lnTo>
                  <a:pt x="11" y="198"/>
                </a:lnTo>
                <a:lnTo>
                  <a:pt x="11" y="197"/>
                </a:lnTo>
                <a:lnTo>
                  <a:pt x="11" y="194"/>
                </a:lnTo>
                <a:lnTo>
                  <a:pt x="11" y="190"/>
                </a:lnTo>
                <a:lnTo>
                  <a:pt x="11" y="189"/>
                </a:lnTo>
                <a:lnTo>
                  <a:pt x="11" y="186"/>
                </a:lnTo>
                <a:lnTo>
                  <a:pt x="11" y="181"/>
                </a:lnTo>
                <a:lnTo>
                  <a:pt x="11" y="178"/>
                </a:lnTo>
                <a:lnTo>
                  <a:pt x="11" y="176"/>
                </a:lnTo>
                <a:lnTo>
                  <a:pt x="11" y="174"/>
                </a:lnTo>
                <a:lnTo>
                  <a:pt x="11" y="173"/>
                </a:lnTo>
                <a:lnTo>
                  <a:pt x="13" y="173"/>
                </a:lnTo>
                <a:lnTo>
                  <a:pt x="13" y="171"/>
                </a:lnTo>
                <a:lnTo>
                  <a:pt x="15" y="170"/>
                </a:lnTo>
                <a:lnTo>
                  <a:pt x="15" y="168"/>
                </a:lnTo>
                <a:lnTo>
                  <a:pt x="13" y="168"/>
                </a:lnTo>
                <a:lnTo>
                  <a:pt x="13" y="166"/>
                </a:lnTo>
                <a:lnTo>
                  <a:pt x="11" y="165"/>
                </a:lnTo>
                <a:lnTo>
                  <a:pt x="11" y="163"/>
                </a:lnTo>
                <a:lnTo>
                  <a:pt x="10" y="162"/>
                </a:lnTo>
                <a:lnTo>
                  <a:pt x="10" y="160"/>
                </a:lnTo>
                <a:lnTo>
                  <a:pt x="10" y="158"/>
                </a:lnTo>
                <a:lnTo>
                  <a:pt x="10" y="157"/>
                </a:lnTo>
                <a:lnTo>
                  <a:pt x="8" y="157"/>
                </a:lnTo>
                <a:lnTo>
                  <a:pt x="8" y="155"/>
                </a:lnTo>
                <a:lnTo>
                  <a:pt x="8" y="154"/>
                </a:lnTo>
                <a:lnTo>
                  <a:pt x="7" y="154"/>
                </a:lnTo>
                <a:lnTo>
                  <a:pt x="7" y="152"/>
                </a:lnTo>
                <a:lnTo>
                  <a:pt x="8" y="152"/>
                </a:lnTo>
                <a:lnTo>
                  <a:pt x="8" y="150"/>
                </a:lnTo>
                <a:lnTo>
                  <a:pt x="7" y="150"/>
                </a:lnTo>
                <a:lnTo>
                  <a:pt x="7" y="149"/>
                </a:lnTo>
                <a:lnTo>
                  <a:pt x="7" y="147"/>
                </a:lnTo>
                <a:lnTo>
                  <a:pt x="7" y="146"/>
                </a:lnTo>
                <a:lnTo>
                  <a:pt x="5" y="144"/>
                </a:lnTo>
                <a:lnTo>
                  <a:pt x="7" y="144"/>
                </a:lnTo>
                <a:lnTo>
                  <a:pt x="5" y="144"/>
                </a:lnTo>
                <a:lnTo>
                  <a:pt x="5" y="142"/>
                </a:lnTo>
                <a:lnTo>
                  <a:pt x="5" y="141"/>
                </a:lnTo>
                <a:lnTo>
                  <a:pt x="7" y="139"/>
                </a:lnTo>
                <a:lnTo>
                  <a:pt x="5" y="139"/>
                </a:lnTo>
                <a:lnTo>
                  <a:pt x="5" y="138"/>
                </a:lnTo>
                <a:lnTo>
                  <a:pt x="5" y="136"/>
                </a:lnTo>
                <a:lnTo>
                  <a:pt x="7" y="134"/>
                </a:lnTo>
                <a:lnTo>
                  <a:pt x="7" y="133"/>
                </a:lnTo>
                <a:lnTo>
                  <a:pt x="7" y="131"/>
                </a:lnTo>
                <a:lnTo>
                  <a:pt x="5" y="131"/>
                </a:lnTo>
                <a:lnTo>
                  <a:pt x="5" y="130"/>
                </a:lnTo>
                <a:lnTo>
                  <a:pt x="5" y="128"/>
                </a:lnTo>
                <a:lnTo>
                  <a:pt x="5" y="126"/>
                </a:lnTo>
                <a:lnTo>
                  <a:pt x="3" y="125"/>
                </a:lnTo>
                <a:lnTo>
                  <a:pt x="3" y="123"/>
                </a:lnTo>
                <a:lnTo>
                  <a:pt x="3" y="122"/>
                </a:lnTo>
                <a:lnTo>
                  <a:pt x="3" y="120"/>
                </a:lnTo>
                <a:lnTo>
                  <a:pt x="3" y="118"/>
                </a:lnTo>
                <a:lnTo>
                  <a:pt x="3" y="115"/>
                </a:lnTo>
                <a:lnTo>
                  <a:pt x="3" y="114"/>
                </a:lnTo>
                <a:lnTo>
                  <a:pt x="3" y="112"/>
                </a:lnTo>
                <a:lnTo>
                  <a:pt x="2" y="112"/>
                </a:lnTo>
                <a:lnTo>
                  <a:pt x="2" y="110"/>
                </a:lnTo>
                <a:lnTo>
                  <a:pt x="0" y="110"/>
                </a:lnTo>
                <a:lnTo>
                  <a:pt x="0" y="109"/>
                </a:lnTo>
                <a:lnTo>
                  <a:pt x="0" y="107"/>
                </a:lnTo>
                <a:lnTo>
                  <a:pt x="0" y="106"/>
                </a:lnTo>
                <a:lnTo>
                  <a:pt x="0" y="104"/>
                </a:lnTo>
                <a:lnTo>
                  <a:pt x="0" y="102"/>
                </a:lnTo>
                <a:lnTo>
                  <a:pt x="2" y="102"/>
                </a:lnTo>
                <a:lnTo>
                  <a:pt x="2" y="101"/>
                </a:lnTo>
                <a:lnTo>
                  <a:pt x="3" y="101"/>
                </a:lnTo>
                <a:lnTo>
                  <a:pt x="5" y="101"/>
                </a:lnTo>
                <a:lnTo>
                  <a:pt x="5" y="99"/>
                </a:lnTo>
                <a:lnTo>
                  <a:pt x="7" y="99"/>
                </a:lnTo>
                <a:lnTo>
                  <a:pt x="8" y="98"/>
                </a:lnTo>
                <a:lnTo>
                  <a:pt x="10" y="98"/>
                </a:lnTo>
                <a:lnTo>
                  <a:pt x="10" y="96"/>
                </a:lnTo>
                <a:lnTo>
                  <a:pt x="10" y="94"/>
                </a:lnTo>
                <a:lnTo>
                  <a:pt x="10" y="93"/>
                </a:lnTo>
                <a:lnTo>
                  <a:pt x="10" y="91"/>
                </a:lnTo>
                <a:lnTo>
                  <a:pt x="11" y="90"/>
                </a:lnTo>
                <a:lnTo>
                  <a:pt x="13" y="90"/>
                </a:lnTo>
                <a:lnTo>
                  <a:pt x="15" y="90"/>
                </a:lnTo>
                <a:lnTo>
                  <a:pt x="16" y="90"/>
                </a:lnTo>
                <a:lnTo>
                  <a:pt x="16" y="91"/>
                </a:lnTo>
                <a:lnTo>
                  <a:pt x="18" y="91"/>
                </a:lnTo>
                <a:lnTo>
                  <a:pt x="18" y="93"/>
                </a:lnTo>
                <a:lnTo>
                  <a:pt x="19" y="93"/>
                </a:lnTo>
                <a:lnTo>
                  <a:pt x="21" y="94"/>
                </a:lnTo>
                <a:lnTo>
                  <a:pt x="23" y="94"/>
                </a:lnTo>
                <a:lnTo>
                  <a:pt x="24" y="94"/>
                </a:lnTo>
                <a:lnTo>
                  <a:pt x="26" y="93"/>
                </a:lnTo>
                <a:lnTo>
                  <a:pt x="27" y="91"/>
                </a:lnTo>
                <a:lnTo>
                  <a:pt x="29" y="90"/>
                </a:lnTo>
                <a:lnTo>
                  <a:pt x="31" y="88"/>
                </a:lnTo>
                <a:lnTo>
                  <a:pt x="31" y="86"/>
                </a:lnTo>
                <a:lnTo>
                  <a:pt x="32" y="86"/>
                </a:lnTo>
                <a:lnTo>
                  <a:pt x="32" y="85"/>
                </a:lnTo>
                <a:lnTo>
                  <a:pt x="32" y="83"/>
                </a:lnTo>
                <a:lnTo>
                  <a:pt x="34" y="83"/>
                </a:lnTo>
                <a:lnTo>
                  <a:pt x="34" y="82"/>
                </a:lnTo>
                <a:lnTo>
                  <a:pt x="35" y="82"/>
                </a:lnTo>
                <a:lnTo>
                  <a:pt x="35" y="83"/>
                </a:lnTo>
                <a:lnTo>
                  <a:pt x="34" y="85"/>
                </a:lnTo>
                <a:lnTo>
                  <a:pt x="34" y="83"/>
                </a:lnTo>
                <a:lnTo>
                  <a:pt x="34" y="85"/>
                </a:lnTo>
                <a:lnTo>
                  <a:pt x="34" y="86"/>
                </a:lnTo>
                <a:lnTo>
                  <a:pt x="32" y="86"/>
                </a:lnTo>
                <a:lnTo>
                  <a:pt x="32" y="88"/>
                </a:lnTo>
                <a:lnTo>
                  <a:pt x="32" y="90"/>
                </a:lnTo>
                <a:lnTo>
                  <a:pt x="31" y="90"/>
                </a:lnTo>
                <a:lnTo>
                  <a:pt x="31" y="91"/>
                </a:lnTo>
                <a:lnTo>
                  <a:pt x="29" y="91"/>
                </a:lnTo>
                <a:lnTo>
                  <a:pt x="27" y="91"/>
                </a:lnTo>
                <a:lnTo>
                  <a:pt x="27" y="93"/>
                </a:lnTo>
                <a:lnTo>
                  <a:pt x="26" y="93"/>
                </a:lnTo>
                <a:lnTo>
                  <a:pt x="26" y="94"/>
                </a:lnTo>
                <a:lnTo>
                  <a:pt x="27" y="94"/>
                </a:lnTo>
                <a:lnTo>
                  <a:pt x="29" y="94"/>
                </a:lnTo>
                <a:lnTo>
                  <a:pt x="29" y="93"/>
                </a:lnTo>
                <a:lnTo>
                  <a:pt x="29" y="94"/>
                </a:lnTo>
                <a:lnTo>
                  <a:pt x="31" y="94"/>
                </a:lnTo>
                <a:lnTo>
                  <a:pt x="31" y="93"/>
                </a:lnTo>
                <a:lnTo>
                  <a:pt x="29" y="93"/>
                </a:lnTo>
                <a:lnTo>
                  <a:pt x="31" y="93"/>
                </a:lnTo>
                <a:lnTo>
                  <a:pt x="31" y="91"/>
                </a:lnTo>
                <a:lnTo>
                  <a:pt x="31" y="93"/>
                </a:lnTo>
                <a:lnTo>
                  <a:pt x="32" y="91"/>
                </a:lnTo>
                <a:lnTo>
                  <a:pt x="32" y="93"/>
                </a:lnTo>
                <a:lnTo>
                  <a:pt x="31" y="93"/>
                </a:lnTo>
                <a:lnTo>
                  <a:pt x="32" y="93"/>
                </a:lnTo>
                <a:lnTo>
                  <a:pt x="34" y="93"/>
                </a:lnTo>
                <a:lnTo>
                  <a:pt x="34" y="91"/>
                </a:lnTo>
                <a:lnTo>
                  <a:pt x="32" y="91"/>
                </a:lnTo>
                <a:lnTo>
                  <a:pt x="34" y="90"/>
                </a:lnTo>
                <a:lnTo>
                  <a:pt x="34" y="88"/>
                </a:lnTo>
                <a:lnTo>
                  <a:pt x="35" y="88"/>
                </a:lnTo>
                <a:lnTo>
                  <a:pt x="34" y="88"/>
                </a:lnTo>
                <a:lnTo>
                  <a:pt x="34" y="90"/>
                </a:lnTo>
                <a:lnTo>
                  <a:pt x="35" y="90"/>
                </a:lnTo>
                <a:lnTo>
                  <a:pt x="37" y="90"/>
                </a:lnTo>
                <a:lnTo>
                  <a:pt x="39" y="90"/>
                </a:lnTo>
                <a:lnTo>
                  <a:pt x="40" y="90"/>
                </a:lnTo>
                <a:lnTo>
                  <a:pt x="40" y="88"/>
                </a:lnTo>
                <a:lnTo>
                  <a:pt x="40" y="86"/>
                </a:lnTo>
                <a:lnTo>
                  <a:pt x="42" y="86"/>
                </a:lnTo>
                <a:lnTo>
                  <a:pt x="42" y="85"/>
                </a:lnTo>
                <a:lnTo>
                  <a:pt x="43" y="83"/>
                </a:lnTo>
                <a:lnTo>
                  <a:pt x="42" y="82"/>
                </a:lnTo>
                <a:lnTo>
                  <a:pt x="40" y="82"/>
                </a:lnTo>
                <a:lnTo>
                  <a:pt x="40" y="80"/>
                </a:lnTo>
                <a:lnTo>
                  <a:pt x="39" y="80"/>
                </a:lnTo>
                <a:lnTo>
                  <a:pt x="37" y="80"/>
                </a:lnTo>
                <a:lnTo>
                  <a:pt x="35" y="80"/>
                </a:lnTo>
                <a:lnTo>
                  <a:pt x="35" y="82"/>
                </a:lnTo>
                <a:lnTo>
                  <a:pt x="34" y="82"/>
                </a:lnTo>
                <a:lnTo>
                  <a:pt x="34" y="80"/>
                </a:lnTo>
                <a:lnTo>
                  <a:pt x="34" y="78"/>
                </a:lnTo>
                <a:lnTo>
                  <a:pt x="34" y="77"/>
                </a:lnTo>
                <a:lnTo>
                  <a:pt x="32" y="77"/>
                </a:lnTo>
                <a:lnTo>
                  <a:pt x="32" y="75"/>
                </a:lnTo>
                <a:lnTo>
                  <a:pt x="32" y="74"/>
                </a:lnTo>
                <a:lnTo>
                  <a:pt x="31" y="72"/>
                </a:lnTo>
                <a:lnTo>
                  <a:pt x="29" y="70"/>
                </a:lnTo>
                <a:lnTo>
                  <a:pt x="29" y="72"/>
                </a:lnTo>
                <a:lnTo>
                  <a:pt x="27" y="72"/>
                </a:lnTo>
                <a:lnTo>
                  <a:pt x="27" y="70"/>
                </a:lnTo>
                <a:lnTo>
                  <a:pt x="26" y="70"/>
                </a:lnTo>
                <a:lnTo>
                  <a:pt x="24" y="70"/>
                </a:lnTo>
                <a:lnTo>
                  <a:pt x="24" y="72"/>
                </a:lnTo>
                <a:lnTo>
                  <a:pt x="23" y="72"/>
                </a:lnTo>
                <a:lnTo>
                  <a:pt x="23" y="70"/>
                </a:lnTo>
                <a:lnTo>
                  <a:pt x="24" y="70"/>
                </a:lnTo>
                <a:lnTo>
                  <a:pt x="24" y="69"/>
                </a:lnTo>
                <a:lnTo>
                  <a:pt x="24" y="67"/>
                </a:lnTo>
                <a:lnTo>
                  <a:pt x="23" y="67"/>
                </a:lnTo>
                <a:lnTo>
                  <a:pt x="23" y="66"/>
                </a:lnTo>
                <a:lnTo>
                  <a:pt x="23" y="64"/>
                </a:lnTo>
                <a:lnTo>
                  <a:pt x="21" y="64"/>
                </a:lnTo>
                <a:lnTo>
                  <a:pt x="21" y="62"/>
                </a:lnTo>
                <a:lnTo>
                  <a:pt x="23" y="61"/>
                </a:lnTo>
                <a:lnTo>
                  <a:pt x="23" y="59"/>
                </a:lnTo>
                <a:lnTo>
                  <a:pt x="24" y="59"/>
                </a:lnTo>
                <a:lnTo>
                  <a:pt x="24" y="58"/>
                </a:lnTo>
                <a:lnTo>
                  <a:pt x="26" y="58"/>
                </a:lnTo>
                <a:lnTo>
                  <a:pt x="27" y="56"/>
                </a:lnTo>
                <a:lnTo>
                  <a:pt x="27" y="54"/>
                </a:lnTo>
                <a:lnTo>
                  <a:pt x="29" y="54"/>
                </a:lnTo>
                <a:lnTo>
                  <a:pt x="29" y="53"/>
                </a:lnTo>
                <a:lnTo>
                  <a:pt x="31" y="53"/>
                </a:lnTo>
                <a:lnTo>
                  <a:pt x="31" y="51"/>
                </a:lnTo>
                <a:lnTo>
                  <a:pt x="32" y="51"/>
                </a:lnTo>
                <a:lnTo>
                  <a:pt x="32" y="50"/>
                </a:lnTo>
                <a:lnTo>
                  <a:pt x="34" y="50"/>
                </a:lnTo>
                <a:lnTo>
                  <a:pt x="34" y="48"/>
                </a:lnTo>
                <a:lnTo>
                  <a:pt x="35" y="48"/>
                </a:lnTo>
                <a:lnTo>
                  <a:pt x="35" y="46"/>
                </a:lnTo>
                <a:lnTo>
                  <a:pt x="35" y="45"/>
                </a:lnTo>
                <a:lnTo>
                  <a:pt x="35" y="43"/>
                </a:lnTo>
                <a:lnTo>
                  <a:pt x="35" y="42"/>
                </a:lnTo>
                <a:lnTo>
                  <a:pt x="34" y="37"/>
                </a:lnTo>
                <a:lnTo>
                  <a:pt x="34" y="35"/>
                </a:lnTo>
                <a:lnTo>
                  <a:pt x="32" y="35"/>
                </a:lnTo>
                <a:lnTo>
                  <a:pt x="32" y="34"/>
                </a:lnTo>
                <a:lnTo>
                  <a:pt x="31" y="34"/>
                </a:lnTo>
                <a:lnTo>
                  <a:pt x="31" y="32"/>
                </a:lnTo>
                <a:lnTo>
                  <a:pt x="29" y="32"/>
                </a:lnTo>
                <a:lnTo>
                  <a:pt x="29" y="30"/>
                </a:lnTo>
                <a:lnTo>
                  <a:pt x="27" y="30"/>
                </a:lnTo>
                <a:lnTo>
                  <a:pt x="27" y="29"/>
                </a:lnTo>
                <a:lnTo>
                  <a:pt x="26" y="29"/>
                </a:lnTo>
                <a:lnTo>
                  <a:pt x="24" y="27"/>
                </a:lnTo>
                <a:lnTo>
                  <a:pt x="23" y="27"/>
                </a:lnTo>
                <a:lnTo>
                  <a:pt x="23" y="29"/>
                </a:lnTo>
                <a:lnTo>
                  <a:pt x="21" y="29"/>
                </a:lnTo>
                <a:lnTo>
                  <a:pt x="19" y="29"/>
                </a:lnTo>
                <a:lnTo>
                  <a:pt x="18" y="29"/>
                </a:lnTo>
                <a:lnTo>
                  <a:pt x="16" y="29"/>
                </a:lnTo>
                <a:lnTo>
                  <a:pt x="16" y="27"/>
                </a:lnTo>
                <a:lnTo>
                  <a:pt x="16" y="26"/>
                </a:lnTo>
                <a:lnTo>
                  <a:pt x="18" y="24"/>
                </a:lnTo>
                <a:lnTo>
                  <a:pt x="18" y="22"/>
                </a:lnTo>
                <a:lnTo>
                  <a:pt x="18" y="21"/>
                </a:lnTo>
                <a:lnTo>
                  <a:pt x="19" y="18"/>
                </a:lnTo>
                <a:lnTo>
                  <a:pt x="21" y="16"/>
                </a:lnTo>
                <a:lnTo>
                  <a:pt x="24" y="13"/>
                </a:lnTo>
                <a:lnTo>
                  <a:pt x="26" y="11"/>
                </a:lnTo>
                <a:lnTo>
                  <a:pt x="29" y="10"/>
                </a:lnTo>
                <a:lnTo>
                  <a:pt x="31" y="8"/>
                </a:lnTo>
                <a:lnTo>
                  <a:pt x="34" y="8"/>
                </a:lnTo>
                <a:lnTo>
                  <a:pt x="35" y="5"/>
                </a:lnTo>
                <a:lnTo>
                  <a:pt x="37" y="3"/>
                </a:lnTo>
                <a:lnTo>
                  <a:pt x="39" y="2"/>
                </a:lnTo>
                <a:lnTo>
                  <a:pt x="40" y="2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8" y="2"/>
                </a:lnTo>
                <a:lnTo>
                  <a:pt x="48" y="3"/>
                </a:lnTo>
                <a:lnTo>
                  <a:pt x="48" y="5"/>
                </a:lnTo>
                <a:lnTo>
                  <a:pt x="50" y="5"/>
                </a:lnTo>
                <a:lnTo>
                  <a:pt x="50" y="8"/>
                </a:lnTo>
                <a:lnTo>
                  <a:pt x="50" y="10"/>
                </a:lnTo>
                <a:lnTo>
                  <a:pt x="50" y="11"/>
                </a:lnTo>
                <a:lnTo>
                  <a:pt x="48" y="14"/>
                </a:lnTo>
                <a:lnTo>
                  <a:pt x="48" y="18"/>
                </a:lnTo>
                <a:lnTo>
                  <a:pt x="47" y="19"/>
                </a:lnTo>
                <a:lnTo>
                  <a:pt x="47" y="21"/>
                </a:lnTo>
                <a:lnTo>
                  <a:pt x="45" y="22"/>
                </a:lnTo>
                <a:lnTo>
                  <a:pt x="43" y="22"/>
                </a:lnTo>
                <a:lnTo>
                  <a:pt x="42" y="24"/>
                </a:lnTo>
                <a:lnTo>
                  <a:pt x="40" y="26"/>
                </a:lnTo>
                <a:lnTo>
                  <a:pt x="39" y="27"/>
                </a:lnTo>
                <a:lnTo>
                  <a:pt x="39" y="29"/>
                </a:lnTo>
                <a:lnTo>
                  <a:pt x="37" y="29"/>
                </a:lnTo>
                <a:lnTo>
                  <a:pt x="35" y="30"/>
                </a:lnTo>
                <a:lnTo>
                  <a:pt x="34" y="32"/>
                </a:lnTo>
                <a:lnTo>
                  <a:pt x="34" y="34"/>
                </a:lnTo>
                <a:lnTo>
                  <a:pt x="34" y="35"/>
                </a:lnTo>
                <a:lnTo>
                  <a:pt x="35" y="35"/>
                </a:lnTo>
                <a:lnTo>
                  <a:pt x="35" y="37"/>
                </a:lnTo>
                <a:lnTo>
                  <a:pt x="37" y="38"/>
                </a:lnTo>
                <a:lnTo>
                  <a:pt x="37" y="40"/>
                </a:lnTo>
                <a:lnTo>
                  <a:pt x="37" y="42"/>
                </a:lnTo>
                <a:lnTo>
                  <a:pt x="37" y="43"/>
                </a:lnTo>
                <a:lnTo>
                  <a:pt x="39" y="43"/>
                </a:lnTo>
                <a:lnTo>
                  <a:pt x="39" y="45"/>
                </a:lnTo>
                <a:lnTo>
                  <a:pt x="39" y="46"/>
                </a:lnTo>
                <a:lnTo>
                  <a:pt x="40" y="46"/>
                </a:lnTo>
                <a:lnTo>
                  <a:pt x="42" y="48"/>
                </a:lnTo>
                <a:lnTo>
                  <a:pt x="43" y="48"/>
                </a:lnTo>
                <a:lnTo>
                  <a:pt x="45" y="48"/>
                </a:lnTo>
                <a:lnTo>
                  <a:pt x="47" y="48"/>
                </a:lnTo>
                <a:lnTo>
                  <a:pt x="48" y="48"/>
                </a:lnTo>
                <a:lnTo>
                  <a:pt x="48" y="50"/>
                </a:lnTo>
                <a:lnTo>
                  <a:pt x="50" y="50"/>
                </a:lnTo>
                <a:lnTo>
                  <a:pt x="50" y="51"/>
                </a:lnTo>
                <a:lnTo>
                  <a:pt x="50" y="53"/>
                </a:lnTo>
                <a:lnTo>
                  <a:pt x="48" y="53"/>
                </a:lnTo>
                <a:lnTo>
                  <a:pt x="48" y="54"/>
                </a:lnTo>
                <a:lnTo>
                  <a:pt x="48" y="56"/>
                </a:lnTo>
                <a:lnTo>
                  <a:pt x="47" y="58"/>
                </a:lnTo>
                <a:lnTo>
                  <a:pt x="47" y="59"/>
                </a:lnTo>
                <a:lnTo>
                  <a:pt x="47" y="62"/>
                </a:lnTo>
                <a:lnTo>
                  <a:pt x="47" y="64"/>
                </a:lnTo>
                <a:lnTo>
                  <a:pt x="47" y="66"/>
                </a:lnTo>
                <a:lnTo>
                  <a:pt x="47" y="67"/>
                </a:lnTo>
                <a:lnTo>
                  <a:pt x="45" y="67"/>
                </a:lnTo>
                <a:lnTo>
                  <a:pt x="45" y="69"/>
                </a:lnTo>
                <a:lnTo>
                  <a:pt x="43" y="69"/>
                </a:lnTo>
                <a:lnTo>
                  <a:pt x="43" y="70"/>
                </a:lnTo>
                <a:lnTo>
                  <a:pt x="43" y="72"/>
                </a:lnTo>
                <a:lnTo>
                  <a:pt x="43" y="74"/>
                </a:lnTo>
                <a:lnTo>
                  <a:pt x="45" y="75"/>
                </a:lnTo>
                <a:lnTo>
                  <a:pt x="45" y="77"/>
                </a:lnTo>
                <a:lnTo>
                  <a:pt x="45" y="78"/>
                </a:lnTo>
                <a:lnTo>
                  <a:pt x="47" y="80"/>
                </a:lnTo>
                <a:lnTo>
                  <a:pt x="50" y="82"/>
                </a:lnTo>
                <a:lnTo>
                  <a:pt x="50" y="83"/>
                </a:lnTo>
                <a:lnTo>
                  <a:pt x="51" y="83"/>
                </a:lnTo>
                <a:lnTo>
                  <a:pt x="53" y="83"/>
                </a:lnTo>
                <a:lnTo>
                  <a:pt x="53" y="85"/>
                </a:lnTo>
                <a:lnTo>
                  <a:pt x="55" y="85"/>
                </a:lnTo>
                <a:lnTo>
                  <a:pt x="56" y="85"/>
                </a:lnTo>
                <a:lnTo>
                  <a:pt x="58" y="85"/>
                </a:lnTo>
                <a:lnTo>
                  <a:pt x="59" y="86"/>
                </a:lnTo>
                <a:lnTo>
                  <a:pt x="61" y="86"/>
                </a:lnTo>
                <a:lnTo>
                  <a:pt x="64" y="88"/>
                </a:lnTo>
                <a:lnTo>
                  <a:pt x="66" y="88"/>
                </a:lnTo>
                <a:lnTo>
                  <a:pt x="67" y="90"/>
                </a:lnTo>
                <a:lnTo>
                  <a:pt x="69" y="93"/>
                </a:lnTo>
                <a:lnTo>
                  <a:pt x="71" y="94"/>
                </a:lnTo>
                <a:lnTo>
                  <a:pt x="72" y="98"/>
                </a:lnTo>
                <a:lnTo>
                  <a:pt x="72" y="101"/>
                </a:lnTo>
                <a:lnTo>
                  <a:pt x="72" y="104"/>
                </a:lnTo>
                <a:lnTo>
                  <a:pt x="72" y="106"/>
                </a:lnTo>
                <a:lnTo>
                  <a:pt x="74" y="107"/>
                </a:lnTo>
                <a:lnTo>
                  <a:pt x="74" y="109"/>
                </a:lnTo>
                <a:lnTo>
                  <a:pt x="77" y="112"/>
                </a:lnTo>
                <a:lnTo>
                  <a:pt x="82" y="115"/>
                </a:lnTo>
                <a:lnTo>
                  <a:pt x="83" y="117"/>
                </a:lnTo>
                <a:lnTo>
                  <a:pt x="91" y="120"/>
                </a:lnTo>
                <a:lnTo>
                  <a:pt x="93" y="120"/>
                </a:lnTo>
                <a:lnTo>
                  <a:pt x="95" y="122"/>
                </a:lnTo>
                <a:lnTo>
                  <a:pt x="96" y="123"/>
                </a:lnTo>
                <a:lnTo>
                  <a:pt x="99" y="125"/>
                </a:lnTo>
                <a:lnTo>
                  <a:pt x="103" y="125"/>
                </a:lnTo>
                <a:lnTo>
                  <a:pt x="104" y="126"/>
                </a:lnTo>
                <a:lnTo>
                  <a:pt x="109" y="128"/>
                </a:lnTo>
                <a:lnTo>
                  <a:pt x="111" y="130"/>
                </a:lnTo>
                <a:lnTo>
                  <a:pt x="112" y="130"/>
                </a:lnTo>
                <a:lnTo>
                  <a:pt x="115" y="130"/>
                </a:lnTo>
                <a:lnTo>
                  <a:pt x="117" y="130"/>
                </a:lnTo>
                <a:lnTo>
                  <a:pt x="119" y="131"/>
                </a:lnTo>
                <a:lnTo>
                  <a:pt x="120" y="131"/>
                </a:lnTo>
                <a:lnTo>
                  <a:pt x="120" y="133"/>
                </a:lnTo>
                <a:lnTo>
                  <a:pt x="119" y="131"/>
                </a:lnTo>
                <a:lnTo>
                  <a:pt x="119" y="133"/>
                </a:lnTo>
                <a:lnTo>
                  <a:pt x="120" y="134"/>
                </a:lnTo>
                <a:lnTo>
                  <a:pt x="119" y="134"/>
                </a:lnTo>
                <a:lnTo>
                  <a:pt x="119" y="133"/>
                </a:lnTo>
                <a:lnTo>
                  <a:pt x="117" y="133"/>
                </a:lnTo>
                <a:lnTo>
                  <a:pt x="117" y="131"/>
                </a:lnTo>
                <a:lnTo>
                  <a:pt x="115" y="131"/>
                </a:lnTo>
                <a:lnTo>
                  <a:pt x="114" y="131"/>
                </a:lnTo>
                <a:lnTo>
                  <a:pt x="112" y="130"/>
                </a:lnTo>
                <a:lnTo>
                  <a:pt x="111" y="130"/>
                </a:lnTo>
                <a:lnTo>
                  <a:pt x="111" y="131"/>
                </a:lnTo>
                <a:lnTo>
                  <a:pt x="109" y="130"/>
                </a:lnTo>
                <a:lnTo>
                  <a:pt x="107" y="128"/>
                </a:lnTo>
                <a:lnTo>
                  <a:pt x="106" y="128"/>
                </a:lnTo>
                <a:lnTo>
                  <a:pt x="106" y="130"/>
                </a:lnTo>
                <a:lnTo>
                  <a:pt x="106" y="131"/>
                </a:lnTo>
                <a:lnTo>
                  <a:pt x="107" y="131"/>
                </a:lnTo>
                <a:lnTo>
                  <a:pt x="107" y="133"/>
                </a:lnTo>
                <a:lnTo>
                  <a:pt x="109" y="133"/>
                </a:lnTo>
                <a:lnTo>
                  <a:pt x="107" y="130"/>
                </a:lnTo>
                <a:lnTo>
                  <a:pt x="109" y="131"/>
                </a:lnTo>
                <a:lnTo>
                  <a:pt x="111" y="133"/>
                </a:lnTo>
                <a:lnTo>
                  <a:pt x="112" y="133"/>
                </a:lnTo>
                <a:lnTo>
                  <a:pt x="115" y="134"/>
                </a:lnTo>
                <a:lnTo>
                  <a:pt x="122" y="138"/>
                </a:lnTo>
                <a:lnTo>
                  <a:pt x="125" y="139"/>
                </a:lnTo>
                <a:lnTo>
                  <a:pt x="127" y="139"/>
                </a:lnTo>
                <a:lnTo>
                  <a:pt x="130" y="138"/>
                </a:lnTo>
                <a:lnTo>
                  <a:pt x="130" y="139"/>
                </a:lnTo>
                <a:lnTo>
                  <a:pt x="130" y="141"/>
                </a:lnTo>
                <a:lnTo>
                  <a:pt x="130" y="144"/>
                </a:lnTo>
                <a:lnTo>
                  <a:pt x="130" y="146"/>
                </a:lnTo>
                <a:lnTo>
                  <a:pt x="130" y="147"/>
                </a:lnTo>
                <a:lnTo>
                  <a:pt x="130" y="155"/>
                </a:lnTo>
                <a:lnTo>
                  <a:pt x="130" y="160"/>
                </a:lnTo>
                <a:lnTo>
                  <a:pt x="144" y="160"/>
                </a:lnTo>
                <a:lnTo>
                  <a:pt x="146" y="160"/>
                </a:lnTo>
                <a:lnTo>
                  <a:pt x="155" y="162"/>
                </a:lnTo>
                <a:lnTo>
                  <a:pt x="155" y="200"/>
                </a:lnTo>
                <a:lnTo>
                  <a:pt x="203" y="200"/>
                </a:lnTo>
                <a:lnTo>
                  <a:pt x="221" y="200"/>
                </a:lnTo>
                <a:lnTo>
                  <a:pt x="221" y="198"/>
                </a:lnTo>
                <a:lnTo>
                  <a:pt x="221" y="194"/>
                </a:lnTo>
                <a:lnTo>
                  <a:pt x="213" y="194"/>
                </a:lnTo>
                <a:lnTo>
                  <a:pt x="211" y="194"/>
                </a:lnTo>
                <a:lnTo>
                  <a:pt x="211" y="192"/>
                </a:lnTo>
                <a:lnTo>
                  <a:pt x="211" y="187"/>
                </a:lnTo>
                <a:lnTo>
                  <a:pt x="211" y="186"/>
                </a:lnTo>
                <a:lnTo>
                  <a:pt x="211" y="181"/>
                </a:lnTo>
                <a:lnTo>
                  <a:pt x="211" y="179"/>
                </a:lnTo>
                <a:lnTo>
                  <a:pt x="211" y="178"/>
                </a:lnTo>
                <a:lnTo>
                  <a:pt x="216" y="179"/>
                </a:lnTo>
                <a:lnTo>
                  <a:pt x="221" y="179"/>
                </a:lnTo>
                <a:lnTo>
                  <a:pt x="221" y="178"/>
                </a:lnTo>
                <a:lnTo>
                  <a:pt x="221" y="166"/>
                </a:lnTo>
                <a:lnTo>
                  <a:pt x="221" y="165"/>
                </a:lnTo>
                <a:lnTo>
                  <a:pt x="223" y="165"/>
                </a:lnTo>
                <a:lnTo>
                  <a:pt x="229" y="165"/>
                </a:lnTo>
                <a:lnTo>
                  <a:pt x="237" y="165"/>
                </a:lnTo>
                <a:lnTo>
                  <a:pt x="245" y="165"/>
                </a:lnTo>
                <a:lnTo>
                  <a:pt x="247" y="165"/>
                </a:lnTo>
                <a:lnTo>
                  <a:pt x="248" y="165"/>
                </a:lnTo>
                <a:lnTo>
                  <a:pt x="250" y="165"/>
                </a:lnTo>
                <a:lnTo>
                  <a:pt x="251" y="165"/>
                </a:lnTo>
                <a:lnTo>
                  <a:pt x="253" y="165"/>
                </a:lnTo>
                <a:lnTo>
                  <a:pt x="255" y="165"/>
                </a:lnTo>
                <a:lnTo>
                  <a:pt x="256" y="165"/>
                </a:lnTo>
                <a:lnTo>
                  <a:pt x="258" y="165"/>
                </a:lnTo>
                <a:lnTo>
                  <a:pt x="259" y="165"/>
                </a:lnTo>
                <a:lnTo>
                  <a:pt x="261" y="165"/>
                </a:lnTo>
                <a:lnTo>
                  <a:pt x="263" y="165"/>
                </a:lnTo>
                <a:lnTo>
                  <a:pt x="264" y="165"/>
                </a:lnTo>
                <a:lnTo>
                  <a:pt x="266" y="165"/>
                </a:lnTo>
                <a:lnTo>
                  <a:pt x="267" y="165"/>
                </a:lnTo>
                <a:lnTo>
                  <a:pt x="269" y="165"/>
                </a:lnTo>
                <a:lnTo>
                  <a:pt x="271" y="165"/>
                </a:lnTo>
                <a:lnTo>
                  <a:pt x="272" y="165"/>
                </a:lnTo>
                <a:lnTo>
                  <a:pt x="274" y="165"/>
                </a:lnTo>
                <a:lnTo>
                  <a:pt x="275" y="165"/>
                </a:lnTo>
                <a:lnTo>
                  <a:pt x="277" y="165"/>
                </a:lnTo>
                <a:lnTo>
                  <a:pt x="301" y="165"/>
                </a:lnTo>
                <a:lnTo>
                  <a:pt x="301" y="182"/>
                </a:lnTo>
                <a:lnTo>
                  <a:pt x="307" y="184"/>
                </a:lnTo>
                <a:lnTo>
                  <a:pt x="315" y="184"/>
                </a:lnTo>
                <a:lnTo>
                  <a:pt x="317" y="184"/>
                </a:lnTo>
                <a:lnTo>
                  <a:pt x="322" y="184"/>
                </a:lnTo>
                <a:lnTo>
                  <a:pt x="323" y="184"/>
                </a:lnTo>
                <a:lnTo>
                  <a:pt x="335" y="184"/>
                </a:lnTo>
                <a:lnTo>
                  <a:pt x="339" y="184"/>
                </a:lnTo>
                <a:lnTo>
                  <a:pt x="343" y="184"/>
                </a:lnTo>
                <a:lnTo>
                  <a:pt x="344" y="184"/>
                </a:lnTo>
                <a:lnTo>
                  <a:pt x="346" y="184"/>
                </a:lnTo>
                <a:lnTo>
                  <a:pt x="375" y="184"/>
                </a:lnTo>
                <a:lnTo>
                  <a:pt x="373" y="206"/>
                </a:lnTo>
                <a:lnTo>
                  <a:pt x="373" y="211"/>
                </a:lnTo>
                <a:lnTo>
                  <a:pt x="373" y="213"/>
                </a:lnTo>
                <a:lnTo>
                  <a:pt x="373" y="234"/>
                </a:lnTo>
                <a:lnTo>
                  <a:pt x="373" y="246"/>
                </a:lnTo>
                <a:lnTo>
                  <a:pt x="373" y="253"/>
                </a:lnTo>
                <a:lnTo>
                  <a:pt x="373" y="262"/>
                </a:lnTo>
                <a:lnTo>
                  <a:pt x="416" y="262"/>
                </a:lnTo>
                <a:lnTo>
                  <a:pt x="424" y="262"/>
                </a:lnTo>
                <a:lnTo>
                  <a:pt x="440" y="262"/>
                </a:lnTo>
                <a:lnTo>
                  <a:pt x="451" y="262"/>
                </a:lnTo>
                <a:lnTo>
                  <a:pt x="475" y="262"/>
                </a:lnTo>
                <a:lnTo>
                  <a:pt x="479" y="262"/>
                </a:lnTo>
                <a:lnTo>
                  <a:pt x="487" y="262"/>
                </a:lnTo>
                <a:lnTo>
                  <a:pt x="488" y="262"/>
                </a:lnTo>
                <a:lnTo>
                  <a:pt x="491" y="262"/>
                </a:lnTo>
                <a:lnTo>
                  <a:pt x="496" y="262"/>
                </a:lnTo>
                <a:lnTo>
                  <a:pt x="498" y="262"/>
                </a:lnTo>
                <a:lnTo>
                  <a:pt x="514" y="262"/>
                </a:lnTo>
                <a:lnTo>
                  <a:pt x="523" y="262"/>
                </a:lnTo>
                <a:lnTo>
                  <a:pt x="544" y="262"/>
                </a:lnTo>
                <a:lnTo>
                  <a:pt x="597" y="262"/>
                </a:lnTo>
                <a:lnTo>
                  <a:pt x="608" y="262"/>
                </a:lnTo>
                <a:lnTo>
                  <a:pt x="608" y="266"/>
                </a:lnTo>
                <a:lnTo>
                  <a:pt x="608" y="272"/>
                </a:lnTo>
                <a:lnTo>
                  <a:pt x="608" y="277"/>
                </a:lnTo>
                <a:lnTo>
                  <a:pt x="608" y="282"/>
                </a:lnTo>
                <a:lnTo>
                  <a:pt x="608" y="301"/>
                </a:lnTo>
                <a:lnTo>
                  <a:pt x="608" y="304"/>
                </a:lnTo>
                <a:lnTo>
                  <a:pt x="608" y="314"/>
                </a:lnTo>
                <a:lnTo>
                  <a:pt x="608" y="317"/>
                </a:lnTo>
                <a:lnTo>
                  <a:pt x="608" y="341"/>
                </a:lnTo>
                <a:lnTo>
                  <a:pt x="608" y="342"/>
                </a:lnTo>
                <a:lnTo>
                  <a:pt x="608" y="360"/>
                </a:lnTo>
                <a:lnTo>
                  <a:pt x="608" y="368"/>
                </a:lnTo>
                <a:close/>
              </a:path>
            </a:pathLst>
          </a:custGeom>
          <a:solidFill>
            <a:srgbClr val="B08D4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10"/>
          <p:cNvSpPr>
            <a:spLocks/>
          </p:cNvSpPr>
          <p:nvPr/>
        </p:nvSpPr>
        <p:spPr bwMode="auto">
          <a:xfrm>
            <a:off x="6075363" y="5859463"/>
            <a:ext cx="493713" cy="368300"/>
          </a:xfrm>
          <a:custGeom>
            <a:avLst/>
            <a:gdLst/>
            <a:ahLst/>
            <a:cxnLst>
              <a:cxn ang="0">
                <a:pos x="234" y="2"/>
              </a:cxn>
              <a:cxn ang="0">
                <a:pos x="235" y="2"/>
              </a:cxn>
              <a:cxn ang="0">
                <a:pos x="235" y="2"/>
              </a:cxn>
              <a:cxn ang="0">
                <a:pos x="235" y="2"/>
              </a:cxn>
              <a:cxn ang="0">
                <a:pos x="237" y="2"/>
              </a:cxn>
              <a:cxn ang="0">
                <a:pos x="237" y="2"/>
              </a:cxn>
              <a:cxn ang="0">
                <a:pos x="239" y="2"/>
              </a:cxn>
              <a:cxn ang="0">
                <a:pos x="247" y="2"/>
              </a:cxn>
              <a:cxn ang="0">
                <a:pos x="247" y="2"/>
              </a:cxn>
              <a:cxn ang="0">
                <a:pos x="247" y="2"/>
              </a:cxn>
              <a:cxn ang="0">
                <a:pos x="248" y="2"/>
              </a:cxn>
              <a:cxn ang="0">
                <a:pos x="248" y="2"/>
              </a:cxn>
              <a:cxn ang="0">
                <a:pos x="248" y="2"/>
              </a:cxn>
              <a:cxn ang="0">
                <a:pos x="250" y="2"/>
              </a:cxn>
              <a:cxn ang="0">
                <a:pos x="250" y="2"/>
              </a:cxn>
              <a:cxn ang="0">
                <a:pos x="251" y="2"/>
              </a:cxn>
              <a:cxn ang="0">
                <a:pos x="251" y="2"/>
              </a:cxn>
              <a:cxn ang="0">
                <a:pos x="251" y="2"/>
              </a:cxn>
              <a:cxn ang="0">
                <a:pos x="253" y="2"/>
              </a:cxn>
              <a:cxn ang="0">
                <a:pos x="253" y="2"/>
              </a:cxn>
              <a:cxn ang="0">
                <a:pos x="255" y="2"/>
              </a:cxn>
              <a:cxn ang="0">
                <a:pos x="255" y="2"/>
              </a:cxn>
              <a:cxn ang="0">
                <a:pos x="255" y="2"/>
              </a:cxn>
              <a:cxn ang="0">
                <a:pos x="256" y="2"/>
              </a:cxn>
              <a:cxn ang="0">
                <a:pos x="256" y="2"/>
              </a:cxn>
              <a:cxn ang="0">
                <a:pos x="258" y="2"/>
              </a:cxn>
              <a:cxn ang="0">
                <a:pos x="258" y="2"/>
              </a:cxn>
              <a:cxn ang="0">
                <a:pos x="258" y="2"/>
              </a:cxn>
              <a:cxn ang="0">
                <a:pos x="259" y="2"/>
              </a:cxn>
              <a:cxn ang="0">
                <a:pos x="259" y="2"/>
              </a:cxn>
              <a:cxn ang="0">
                <a:pos x="259" y="2"/>
              </a:cxn>
              <a:cxn ang="0">
                <a:pos x="261" y="2"/>
              </a:cxn>
              <a:cxn ang="0">
                <a:pos x="261" y="2"/>
              </a:cxn>
              <a:cxn ang="0">
                <a:pos x="263" y="2"/>
              </a:cxn>
              <a:cxn ang="0">
                <a:pos x="263" y="2"/>
              </a:cxn>
              <a:cxn ang="0">
                <a:pos x="263" y="2"/>
              </a:cxn>
              <a:cxn ang="0">
                <a:pos x="264" y="2"/>
              </a:cxn>
              <a:cxn ang="0">
                <a:pos x="264" y="2"/>
              </a:cxn>
              <a:cxn ang="0">
                <a:pos x="266" y="2"/>
              </a:cxn>
              <a:cxn ang="0">
                <a:pos x="266" y="2"/>
              </a:cxn>
              <a:cxn ang="0">
                <a:pos x="266" y="2"/>
              </a:cxn>
              <a:cxn ang="0">
                <a:pos x="267" y="2"/>
              </a:cxn>
              <a:cxn ang="0">
                <a:pos x="267" y="2"/>
              </a:cxn>
              <a:cxn ang="0">
                <a:pos x="269" y="2"/>
              </a:cxn>
              <a:cxn ang="0">
                <a:pos x="269" y="2"/>
              </a:cxn>
              <a:cxn ang="0">
                <a:pos x="269" y="2"/>
              </a:cxn>
              <a:cxn ang="0">
                <a:pos x="271" y="2"/>
              </a:cxn>
              <a:cxn ang="0">
                <a:pos x="271" y="2"/>
              </a:cxn>
              <a:cxn ang="0">
                <a:pos x="272" y="2"/>
              </a:cxn>
              <a:cxn ang="0">
                <a:pos x="311" y="70"/>
              </a:cxn>
              <a:cxn ang="0">
                <a:pos x="306" y="147"/>
              </a:cxn>
              <a:cxn ang="0">
                <a:pos x="306" y="218"/>
              </a:cxn>
              <a:cxn ang="0">
                <a:pos x="163" y="232"/>
              </a:cxn>
              <a:cxn ang="0">
                <a:pos x="2" y="194"/>
              </a:cxn>
              <a:cxn ang="0">
                <a:pos x="2" y="115"/>
              </a:cxn>
              <a:cxn ang="0">
                <a:pos x="3" y="26"/>
              </a:cxn>
              <a:cxn ang="0">
                <a:pos x="144" y="0"/>
              </a:cxn>
              <a:cxn ang="0">
                <a:pos x="197" y="0"/>
              </a:cxn>
            </a:cxnLst>
            <a:rect l="0" t="0" r="r" b="b"/>
            <a:pathLst>
              <a:path w="311" h="232">
                <a:moveTo>
                  <a:pt x="234" y="2"/>
                </a:move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4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5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7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39" y="2"/>
                </a:lnTo>
                <a:lnTo>
                  <a:pt x="240" y="2"/>
                </a:lnTo>
                <a:lnTo>
                  <a:pt x="245" y="2"/>
                </a:lnTo>
                <a:lnTo>
                  <a:pt x="245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7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0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3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5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6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8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59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1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3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4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6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7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69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1" y="2"/>
                </a:lnTo>
                <a:lnTo>
                  <a:pt x="272" y="2"/>
                </a:lnTo>
                <a:lnTo>
                  <a:pt x="272" y="2"/>
                </a:lnTo>
                <a:lnTo>
                  <a:pt x="285" y="2"/>
                </a:lnTo>
                <a:lnTo>
                  <a:pt x="311" y="2"/>
                </a:lnTo>
                <a:lnTo>
                  <a:pt x="311" y="2"/>
                </a:lnTo>
                <a:lnTo>
                  <a:pt x="311" y="14"/>
                </a:lnTo>
                <a:lnTo>
                  <a:pt x="311" y="45"/>
                </a:lnTo>
                <a:lnTo>
                  <a:pt x="311" y="64"/>
                </a:lnTo>
                <a:lnTo>
                  <a:pt x="311" y="70"/>
                </a:lnTo>
                <a:lnTo>
                  <a:pt x="311" y="70"/>
                </a:lnTo>
                <a:lnTo>
                  <a:pt x="311" y="74"/>
                </a:lnTo>
                <a:lnTo>
                  <a:pt x="311" y="77"/>
                </a:lnTo>
                <a:lnTo>
                  <a:pt x="307" y="77"/>
                </a:lnTo>
                <a:lnTo>
                  <a:pt x="307" y="77"/>
                </a:lnTo>
                <a:lnTo>
                  <a:pt x="307" y="93"/>
                </a:lnTo>
                <a:lnTo>
                  <a:pt x="306" y="141"/>
                </a:lnTo>
                <a:lnTo>
                  <a:pt x="306" y="147"/>
                </a:lnTo>
                <a:lnTo>
                  <a:pt x="306" y="149"/>
                </a:lnTo>
                <a:lnTo>
                  <a:pt x="307" y="166"/>
                </a:lnTo>
                <a:lnTo>
                  <a:pt x="307" y="171"/>
                </a:lnTo>
                <a:lnTo>
                  <a:pt x="306" y="178"/>
                </a:lnTo>
                <a:lnTo>
                  <a:pt x="307" y="190"/>
                </a:lnTo>
                <a:lnTo>
                  <a:pt x="306" y="205"/>
                </a:lnTo>
                <a:lnTo>
                  <a:pt x="307" y="213"/>
                </a:lnTo>
                <a:lnTo>
                  <a:pt x="306" y="218"/>
                </a:lnTo>
                <a:lnTo>
                  <a:pt x="306" y="221"/>
                </a:lnTo>
                <a:lnTo>
                  <a:pt x="306" y="232"/>
                </a:lnTo>
                <a:lnTo>
                  <a:pt x="296" y="232"/>
                </a:lnTo>
                <a:lnTo>
                  <a:pt x="231" y="232"/>
                </a:lnTo>
                <a:lnTo>
                  <a:pt x="192" y="232"/>
                </a:lnTo>
                <a:lnTo>
                  <a:pt x="165" y="232"/>
                </a:lnTo>
                <a:lnTo>
                  <a:pt x="163" y="232"/>
                </a:lnTo>
                <a:lnTo>
                  <a:pt x="163" y="232"/>
                </a:lnTo>
                <a:lnTo>
                  <a:pt x="160" y="232"/>
                </a:lnTo>
                <a:lnTo>
                  <a:pt x="149" y="232"/>
                </a:lnTo>
                <a:lnTo>
                  <a:pt x="2" y="232"/>
                </a:lnTo>
                <a:lnTo>
                  <a:pt x="2" y="227"/>
                </a:lnTo>
                <a:lnTo>
                  <a:pt x="2" y="221"/>
                </a:lnTo>
                <a:lnTo>
                  <a:pt x="0" y="218"/>
                </a:lnTo>
                <a:lnTo>
                  <a:pt x="2" y="205"/>
                </a:lnTo>
                <a:lnTo>
                  <a:pt x="2" y="194"/>
                </a:lnTo>
                <a:lnTo>
                  <a:pt x="2" y="181"/>
                </a:lnTo>
                <a:lnTo>
                  <a:pt x="2" y="168"/>
                </a:lnTo>
                <a:lnTo>
                  <a:pt x="2" y="168"/>
                </a:lnTo>
                <a:lnTo>
                  <a:pt x="2" y="166"/>
                </a:lnTo>
                <a:lnTo>
                  <a:pt x="2" y="154"/>
                </a:lnTo>
                <a:lnTo>
                  <a:pt x="2" y="154"/>
                </a:lnTo>
                <a:lnTo>
                  <a:pt x="2" y="141"/>
                </a:lnTo>
                <a:lnTo>
                  <a:pt x="2" y="115"/>
                </a:lnTo>
                <a:lnTo>
                  <a:pt x="2" y="98"/>
                </a:lnTo>
                <a:lnTo>
                  <a:pt x="2" y="90"/>
                </a:lnTo>
                <a:lnTo>
                  <a:pt x="2" y="78"/>
                </a:lnTo>
                <a:lnTo>
                  <a:pt x="2" y="77"/>
                </a:lnTo>
                <a:lnTo>
                  <a:pt x="3" y="77"/>
                </a:lnTo>
                <a:lnTo>
                  <a:pt x="3" y="64"/>
                </a:lnTo>
                <a:lnTo>
                  <a:pt x="3" y="30"/>
                </a:lnTo>
                <a:lnTo>
                  <a:pt x="3" y="26"/>
                </a:lnTo>
                <a:lnTo>
                  <a:pt x="3" y="14"/>
                </a:lnTo>
                <a:lnTo>
                  <a:pt x="3" y="2"/>
                </a:lnTo>
                <a:lnTo>
                  <a:pt x="80" y="0"/>
                </a:lnTo>
                <a:lnTo>
                  <a:pt x="80" y="0"/>
                </a:lnTo>
                <a:lnTo>
                  <a:pt x="106" y="0"/>
                </a:lnTo>
                <a:lnTo>
                  <a:pt x="106" y="0"/>
                </a:lnTo>
                <a:lnTo>
                  <a:pt x="117" y="0"/>
                </a:lnTo>
                <a:lnTo>
                  <a:pt x="144" y="0"/>
                </a:lnTo>
                <a:lnTo>
                  <a:pt x="157" y="0"/>
                </a:lnTo>
                <a:lnTo>
                  <a:pt x="163" y="0"/>
                </a:lnTo>
                <a:lnTo>
                  <a:pt x="163" y="0"/>
                </a:lnTo>
                <a:lnTo>
                  <a:pt x="170" y="0"/>
                </a:lnTo>
                <a:lnTo>
                  <a:pt x="178" y="0"/>
                </a:lnTo>
                <a:lnTo>
                  <a:pt x="184" y="0"/>
                </a:lnTo>
                <a:lnTo>
                  <a:pt x="187" y="0"/>
                </a:lnTo>
                <a:lnTo>
                  <a:pt x="197" y="0"/>
                </a:lnTo>
                <a:lnTo>
                  <a:pt x="202" y="0"/>
                </a:lnTo>
                <a:lnTo>
                  <a:pt x="202" y="0"/>
                </a:lnTo>
                <a:lnTo>
                  <a:pt x="210" y="0"/>
                </a:lnTo>
                <a:lnTo>
                  <a:pt x="234" y="2"/>
                </a:lnTo>
                <a:close/>
              </a:path>
            </a:pathLst>
          </a:custGeom>
          <a:solidFill>
            <a:srgbClr val="F0788C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1"/>
          <p:cNvSpPr>
            <a:spLocks noEditPoints="1"/>
          </p:cNvSpPr>
          <p:nvPr/>
        </p:nvSpPr>
        <p:spPr bwMode="auto">
          <a:xfrm>
            <a:off x="6946901" y="4284663"/>
            <a:ext cx="604838" cy="1943100"/>
          </a:xfrm>
          <a:custGeom>
            <a:avLst/>
            <a:gdLst/>
            <a:ahLst/>
            <a:cxnLst>
              <a:cxn ang="0">
                <a:pos x="379" y="680"/>
              </a:cxn>
              <a:cxn ang="0">
                <a:pos x="379" y="669"/>
              </a:cxn>
              <a:cxn ang="0">
                <a:pos x="379" y="669"/>
              </a:cxn>
              <a:cxn ang="0">
                <a:pos x="379" y="155"/>
              </a:cxn>
              <a:cxn ang="0">
                <a:pos x="379" y="347"/>
              </a:cxn>
              <a:cxn ang="0">
                <a:pos x="379" y="411"/>
              </a:cxn>
              <a:cxn ang="0">
                <a:pos x="379" y="451"/>
              </a:cxn>
              <a:cxn ang="0">
                <a:pos x="379" y="581"/>
              </a:cxn>
              <a:cxn ang="0">
                <a:pos x="371" y="663"/>
              </a:cxn>
              <a:cxn ang="0">
                <a:pos x="368" y="672"/>
              </a:cxn>
              <a:cxn ang="0">
                <a:pos x="362" y="679"/>
              </a:cxn>
              <a:cxn ang="0">
                <a:pos x="354" y="685"/>
              </a:cxn>
              <a:cxn ang="0">
                <a:pos x="349" y="690"/>
              </a:cxn>
              <a:cxn ang="0">
                <a:pos x="344" y="698"/>
              </a:cxn>
              <a:cxn ang="0">
                <a:pos x="354" y="696"/>
              </a:cxn>
              <a:cxn ang="0">
                <a:pos x="366" y="695"/>
              </a:cxn>
              <a:cxn ang="0">
                <a:pos x="378" y="690"/>
              </a:cxn>
              <a:cxn ang="0">
                <a:pos x="370" y="699"/>
              </a:cxn>
              <a:cxn ang="0">
                <a:pos x="358" y="701"/>
              </a:cxn>
              <a:cxn ang="0">
                <a:pos x="354" y="711"/>
              </a:cxn>
              <a:cxn ang="0">
                <a:pos x="370" y="712"/>
              </a:cxn>
              <a:cxn ang="0">
                <a:pos x="379" y="728"/>
              </a:cxn>
              <a:cxn ang="0">
                <a:pos x="376" y="816"/>
              </a:cxn>
              <a:cxn ang="0">
                <a:pos x="379" y="832"/>
              </a:cxn>
              <a:cxn ang="0">
                <a:pos x="378" y="886"/>
              </a:cxn>
              <a:cxn ang="0">
                <a:pos x="379" y="917"/>
              </a:cxn>
              <a:cxn ang="0">
                <a:pos x="379" y="1010"/>
              </a:cxn>
              <a:cxn ang="0">
                <a:pos x="368" y="1069"/>
              </a:cxn>
              <a:cxn ang="0">
                <a:pos x="344" y="1074"/>
              </a:cxn>
              <a:cxn ang="0">
                <a:pos x="330" y="1080"/>
              </a:cxn>
              <a:cxn ang="0">
                <a:pos x="317" y="1093"/>
              </a:cxn>
              <a:cxn ang="0">
                <a:pos x="307" y="1106"/>
              </a:cxn>
              <a:cxn ang="0">
                <a:pos x="304" y="1118"/>
              </a:cxn>
              <a:cxn ang="0">
                <a:pos x="302" y="1146"/>
              </a:cxn>
              <a:cxn ang="0">
                <a:pos x="309" y="1163"/>
              </a:cxn>
              <a:cxn ang="0">
                <a:pos x="315" y="1184"/>
              </a:cxn>
              <a:cxn ang="0">
                <a:pos x="326" y="1190"/>
              </a:cxn>
              <a:cxn ang="0">
                <a:pos x="341" y="1192"/>
              </a:cxn>
              <a:cxn ang="0">
                <a:pos x="341" y="1208"/>
              </a:cxn>
              <a:cxn ang="0">
                <a:pos x="334" y="1224"/>
              </a:cxn>
              <a:cxn ang="0">
                <a:pos x="293" y="1224"/>
              </a:cxn>
              <a:cxn ang="0">
                <a:pos x="222" y="1147"/>
              </a:cxn>
              <a:cxn ang="0">
                <a:pos x="70" y="1045"/>
              </a:cxn>
              <a:cxn ang="0">
                <a:pos x="70" y="906"/>
              </a:cxn>
              <a:cxn ang="0">
                <a:pos x="70" y="762"/>
              </a:cxn>
              <a:cxn ang="0">
                <a:pos x="235" y="651"/>
              </a:cxn>
              <a:cxn ang="0">
                <a:pos x="157" y="517"/>
              </a:cxn>
              <a:cxn ang="0">
                <a:pos x="168" y="439"/>
              </a:cxn>
              <a:cxn ang="0">
                <a:pos x="162" y="447"/>
              </a:cxn>
              <a:cxn ang="0">
                <a:pos x="158" y="458"/>
              </a:cxn>
              <a:cxn ang="0">
                <a:pos x="152" y="451"/>
              </a:cxn>
              <a:cxn ang="0">
                <a:pos x="77" y="351"/>
              </a:cxn>
              <a:cxn ang="0">
                <a:pos x="75" y="258"/>
              </a:cxn>
              <a:cxn ang="0">
                <a:pos x="0" y="181"/>
              </a:cxn>
              <a:cxn ang="0">
                <a:pos x="122" y="155"/>
              </a:cxn>
              <a:cxn ang="0">
                <a:pos x="123" y="55"/>
              </a:cxn>
              <a:cxn ang="0">
                <a:pos x="182" y="27"/>
              </a:cxn>
              <a:cxn ang="0">
                <a:pos x="278" y="26"/>
              </a:cxn>
              <a:cxn ang="0">
                <a:pos x="379" y="0"/>
              </a:cxn>
            </a:cxnLst>
            <a:rect l="0" t="0" r="r" b="b"/>
            <a:pathLst>
              <a:path w="381" h="1224">
                <a:moveTo>
                  <a:pt x="378" y="709"/>
                </a:moveTo>
                <a:lnTo>
                  <a:pt x="376" y="709"/>
                </a:lnTo>
                <a:lnTo>
                  <a:pt x="378" y="709"/>
                </a:lnTo>
                <a:lnTo>
                  <a:pt x="378" y="707"/>
                </a:lnTo>
                <a:lnTo>
                  <a:pt x="379" y="709"/>
                </a:lnTo>
                <a:lnTo>
                  <a:pt x="378" y="709"/>
                </a:lnTo>
                <a:close/>
                <a:moveTo>
                  <a:pt x="379" y="677"/>
                </a:moveTo>
                <a:lnTo>
                  <a:pt x="379" y="679"/>
                </a:lnTo>
                <a:lnTo>
                  <a:pt x="379" y="680"/>
                </a:lnTo>
                <a:lnTo>
                  <a:pt x="378" y="680"/>
                </a:lnTo>
                <a:lnTo>
                  <a:pt x="376" y="680"/>
                </a:lnTo>
                <a:lnTo>
                  <a:pt x="378" y="680"/>
                </a:lnTo>
                <a:lnTo>
                  <a:pt x="378" y="679"/>
                </a:lnTo>
                <a:lnTo>
                  <a:pt x="376" y="679"/>
                </a:lnTo>
                <a:lnTo>
                  <a:pt x="376" y="677"/>
                </a:lnTo>
                <a:lnTo>
                  <a:pt x="378" y="679"/>
                </a:lnTo>
                <a:lnTo>
                  <a:pt x="379" y="677"/>
                </a:lnTo>
                <a:close/>
                <a:moveTo>
                  <a:pt x="379" y="669"/>
                </a:moveTo>
                <a:lnTo>
                  <a:pt x="379" y="672"/>
                </a:lnTo>
                <a:lnTo>
                  <a:pt x="378" y="672"/>
                </a:lnTo>
                <a:lnTo>
                  <a:pt x="376" y="671"/>
                </a:lnTo>
                <a:lnTo>
                  <a:pt x="374" y="671"/>
                </a:lnTo>
                <a:lnTo>
                  <a:pt x="374" y="672"/>
                </a:lnTo>
                <a:lnTo>
                  <a:pt x="374" y="671"/>
                </a:lnTo>
                <a:lnTo>
                  <a:pt x="376" y="671"/>
                </a:lnTo>
                <a:lnTo>
                  <a:pt x="378" y="669"/>
                </a:lnTo>
                <a:lnTo>
                  <a:pt x="379" y="669"/>
                </a:lnTo>
                <a:close/>
                <a:moveTo>
                  <a:pt x="379" y="48"/>
                </a:moveTo>
                <a:lnTo>
                  <a:pt x="379" y="61"/>
                </a:lnTo>
                <a:lnTo>
                  <a:pt x="379" y="120"/>
                </a:lnTo>
                <a:lnTo>
                  <a:pt x="379" y="130"/>
                </a:lnTo>
                <a:lnTo>
                  <a:pt x="379" y="133"/>
                </a:lnTo>
                <a:lnTo>
                  <a:pt x="379" y="136"/>
                </a:lnTo>
                <a:lnTo>
                  <a:pt x="379" y="138"/>
                </a:lnTo>
                <a:lnTo>
                  <a:pt x="379" y="154"/>
                </a:lnTo>
                <a:lnTo>
                  <a:pt x="379" y="155"/>
                </a:lnTo>
                <a:lnTo>
                  <a:pt x="379" y="183"/>
                </a:lnTo>
                <a:lnTo>
                  <a:pt x="379" y="245"/>
                </a:lnTo>
                <a:lnTo>
                  <a:pt x="379" y="247"/>
                </a:lnTo>
                <a:lnTo>
                  <a:pt x="379" y="248"/>
                </a:lnTo>
                <a:lnTo>
                  <a:pt x="379" y="253"/>
                </a:lnTo>
                <a:lnTo>
                  <a:pt x="379" y="293"/>
                </a:lnTo>
                <a:lnTo>
                  <a:pt x="379" y="315"/>
                </a:lnTo>
                <a:lnTo>
                  <a:pt x="379" y="327"/>
                </a:lnTo>
                <a:lnTo>
                  <a:pt x="379" y="347"/>
                </a:lnTo>
                <a:lnTo>
                  <a:pt x="379" y="351"/>
                </a:lnTo>
                <a:lnTo>
                  <a:pt x="379" y="354"/>
                </a:lnTo>
                <a:lnTo>
                  <a:pt x="379" y="359"/>
                </a:lnTo>
                <a:lnTo>
                  <a:pt x="379" y="362"/>
                </a:lnTo>
                <a:lnTo>
                  <a:pt x="379" y="376"/>
                </a:lnTo>
                <a:lnTo>
                  <a:pt x="379" y="383"/>
                </a:lnTo>
                <a:lnTo>
                  <a:pt x="379" y="392"/>
                </a:lnTo>
                <a:lnTo>
                  <a:pt x="379" y="407"/>
                </a:lnTo>
                <a:lnTo>
                  <a:pt x="379" y="411"/>
                </a:lnTo>
                <a:lnTo>
                  <a:pt x="379" y="426"/>
                </a:lnTo>
                <a:lnTo>
                  <a:pt x="379" y="429"/>
                </a:lnTo>
                <a:lnTo>
                  <a:pt x="379" y="432"/>
                </a:lnTo>
                <a:lnTo>
                  <a:pt x="379" y="437"/>
                </a:lnTo>
                <a:lnTo>
                  <a:pt x="379" y="442"/>
                </a:lnTo>
                <a:lnTo>
                  <a:pt x="379" y="450"/>
                </a:lnTo>
                <a:lnTo>
                  <a:pt x="379" y="451"/>
                </a:lnTo>
                <a:lnTo>
                  <a:pt x="381" y="451"/>
                </a:lnTo>
                <a:lnTo>
                  <a:pt x="379" y="451"/>
                </a:lnTo>
                <a:lnTo>
                  <a:pt x="379" y="482"/>
                </a:lnTo>
                <a:lnTo>
                  <a:pt x="379" y="496"/>
                </a:lnTo>
                <a:lnTo>
                  <a:pt x="379" y="498"/>
                </a:lnTo>
                <a:lnTo>
                  <a:pt x="379" y="514"/>
                </a:lnTo>
                <a:lnTo>
                  <a:pt x="379" y="528"/>
                </a:lnTo>
                <a:lnTo>
                  <a:pt x="379" y="530"/>
                </a:lnTo>
                <a:lnTo>
                  <a:pt x="379" y="531"/>
                </a:lnTo>
                <a:lnTo>
                  <a:pt x="379" y="575"/>
                </a:lnTo>
                <a:lnTo>
                  <a:pt x="379" y="581"/>
                </a:lnTo>
                <a:lnTo>
                  <a:pt x="379" y="607"/>
                </a:lnTo>
                <a:lnTo>
                  <a:pt x="379" y="640"/>
                </a:lnTo>
                <a:lnTo>
                  <a:pt x="379" y="655"/>
                </a:lnTo>
                <a:lnTo>
                  <a:pt x="379" y="663"/>
                </a:lnTo>
                <a:lnTo>
                  <a:pt x="378" y="663"/>
                </a:lnTo>
                <a:lnTo>
                  <a:pt x="376" y="663"/>
                </a:lnTo>
                <a:lnTo>
                  <a:pt x="374" y="663"/>
                </a:lnTo>
                <a:lnTo>
                  <a:pt x="373" y="663"/>
                </a:lnTo>
                <a:lnTo>
                  <a:pt x="371" y="663"/>
                </a:lnTo>
                <a:lnTo>
                  <a:pt x="370" y="664"/>
                </a:lnTo>
                <a:lnTo>
                  <a:pt x="370" y="666"/>
                </a:lnTo>
                <a:lnTo>
                  <a:pt x="370" y="667"/>
                </a:lnTo>
                <a:lnTo>
                  <a:pt x="368" y="669"/>
                </a:lnTo>
                <a:lnTo>
                  <a:pt x="366" y="671"/>
                </a:lnTo>
                <a:lnTo>
                  <a:pt x="365" y="671"/>
                </a:lnTo>
                <a:lnTo>
                  <a:pt x="365" y="672"/>
                </a:lnTo>
                <a:lnTo>
                  <a:pt x="366" y="672"/>
                </a:lnTo>
                <a:lnTo>
                  <a:pt x="368" y="672"/>
                </a:lnTo>
                <a:lnTo>
                  <a:pt x="366" y="672"/>
                </a:lnTo>
                <a:lnTo>
                  <a:pt x="366" y="674"/>
                </a:lnTo>
                <a:lnTo>
                  <a:pt x="365" y="674"/>
                </a:lnTo>
                <a:lnTo>
                  <a:pt x="365" y="672"/>
                </a:lnTo>
                <a:lnTo>
                  <a:pt x="363" y="672"/>
                </a:lnTo>
                <a:lnTo>
                  <a:pt x="363" y="675"/>
                </a:lnTo>
                <a:lnTo>
                  <a:pt x="362" y="675"/>
                </a:lnTo>
                <a:lnTo>
                  <a:pt x="362" y="677"/>
                </a:lnTo>
                <a:lnTo>
                  <a:pt x="362" y="679"/>
                </a:lnTo>
                <a:lnTo>
                  <a:pt x="360" y="679"/>
                </a:lnTo>
                <a:lnTo>
                  <a:pt x="360" y="680"/>
                </a:lnTo>
                <a:lnTo>
                  <a:pt x="362" y="680"/>
                </a:lnTo>
                <a:lnTo>
                  <a:pt x="360" y="680"/>
                </a:lnTo>
                <a:lnTo>
                  <a:pt x="358" y="680"/>
                </a:lnTo>
                <a:lnTo>
                  <a:pt x="357" y="680"/>
                </a:lnTo>
                <a:lnTo>
                  <a:pt x="355" y="683"/>
                </a:lnTo>
                <a:lnTo>
                  <a:pt x="355" y="685"/>
                </a:lnTo>
                <a:lnTo>
                  <a:pt x="354" y="685"/>
                </a:lnTo>
                <a:lnTo>
                  <a:pt x="354" y="683"/>
                </a:lnTo>
                <a:lnTo>
                  <a:pt x="354" y="682"/>
                </a:lnTo>
                <a:lnTo>
                  <a:pt x="352" y="682"/>
                </a:lnTo>
                <a:lnTo>
                  <a:pt x="350" y="682"/>
                </a:lnTo>
                <a:lnTo>
                  <a:pt x="349" y="683"/>
                </a:lnTo>
                <a:lnTo>
                  <a:pt x="349" y="685"/>
                </a:lnTo>
                <a:lnTo>
                  <a:pt x="349" y="687"/>
                </a:lnTo>
                <a:lnTo>
                  <a:pt x="349" y="688"/>
                </a:lnTo>
                <a:lnTo>
                  <a:pt x="349" y="690"/>
                </a:lnTo>
                <a:lnTo>
                  <a:pt x="349" y="691"/>
                </a:lnTo>
                <a:lnTo>
                  <a:pt x="347" y="693"/>
                </a:lnTo>
                <a:lnTo>
                  <a:pt x="346" y="693"/>
                </a:lnTo>
                <a:lnTo>
                  <a:pt x="344" y="693"/>
                </a:lnTo>
                <a:lnTo>
                  <a:pt x="342" y="693"/>
                </a:lnTo>
                <a:lnTo>
                  <a:pt x="341" y="695"/>
                </a:lnTo>
                <a:lnTo>
                  <a:pt x="341" y="696"/>
                </a:lnTo>
                <a:lnTo>
                  <a:pt x="344" y="696"/>
                </a:lnTo>
                <a:lnTo>
                  <a:pt x="344" y="698"/>
                </a:lnTo>
                <a:lnTo>
                  <a:pt x="346" y="698"/>
                </a:lnTo>
                <a:lnTo>
                  <a:pt x="346" y="699"/>
                </a:lnTo>
                <a:lnTo>
                  <a:pt x="347" y="699"/>
                </a:lnTo>
                <a:lnTo>
                  <a:pt x="349" y="698"/>
                </a:lnTo>
                <a:lnTo>
                  <a:pt x="350" y="698"/>
                </a:lnTo>
                <a:lnTo>
                  <a:pt x="352" y="698"/>
                </a:lnTo>
                <a:lnTo>
                  <a:pt x="352" y="696"/>
                </a:lnTo>
                <a:lnTo>
                  <a:pt x="352" y="695"/>
                </a:lnTo>
                <a:lnTo>
                  <a:pt x="354" y="696"/>
                </a:lnTo>
                <a:lnTo>
                  <a:pt x="355" y="696"/>
                </a:lnTo>
                <a:lnTo>
                  <a:pt x="357" y="696"/>
                </a:lnTo>
                <a:lnTo>
                  <a:pt x="358" y="696"/>
                </a:lnTo>
                <a:lnTo>
                  <a:pt x="358" y="698"/>
                </a:lnTo>
                <a:lnTo>
                  <a:pt x="360" y="698"/>
                </a:lnTo>
                <a:lnTo>
                  <a:pt x="362" y="698"/>
                </a:lnTo>
                <a:lnTo>
                  <a:pt x="363" y="696"/>
                </a:lnTo>
                <a:lnTo>
                  <a:pt x="365" y="696"/>
                </a:lnTo>
                <a:lnTo>
                  <a:pt x="366" y="695"/>
                </a:lnTo>
                <a:lnTo>
                  <a:pt x="368" y="695"/>
                </a:lnTo>
                <a:lnTo>
                  <a:pt x="370" y="695"/>
                </a:lnTo>
                <a:lnTo>
                  <a:pt x="370" y="693"/>
                </a:lnTo>
                <a:lnTo>
                  <a:pt x="371" y="693"/>
                </a:lnTo>
                <a:lnTo>
                  <a:pt x="373" y="693"/>
                </a:lnTo>
                <a:lnTo>
                  <a:pt x="373" y="691"/>
                </a:lnTo>
                <a:lnTo>
                  <a:pt x="374" y="691"/>
                </a:lnTo>
                <a:lnTo>
                  <a:pt x="376" y="691"/>
                </a:lnTo>
                <a:lnTo>
                  <a:pt x="378" y="690"/>
                </a:lnTo>
                <a:lnTo>
                  <a:pt x="379" y="690"/>
                </a:lnTo>
                <a:lnTo>
                  <a:pt x="379" y="688"/>
                </a:lnTo>
                <a:lnTo>
                  <a:pt x="379" y="699"/>
                </a:lnTo>
                <a:lnTo>
                  <a:pt x="378" y="699"/>
                </a:lnTo>
                <a:lnTo>
                  <a:pt x="376" y="701"/>
                </a:lnTo>
                <a:lnTo>
                  <a:pt x="374" y="701"/>
                </a:lnTo>
                <a:lnTo>
                  <a:pt x="373" y="701"/>
                </a:lnTo>
                <a:lnTo>
                  <a:pt x="371" y="701"/>
                </a:lnTo>
                <a:lnTo>
                  <a:pt x="370" y="699"/>
                </a:lnTo>
                <a:lnTo>
                  <a:pt x="368" y="699"/>
                </a:lnTo>
                <a:lnTo>
                  <a:pt x="368" y="701"/>
                </a:lnTo>
                <a:lnTo>
                  <a:pt x="366" y="701"/>
                </a:lnTo>
                <a:lnTo>
                  <a:pt x="366" y="699"/>
                </a:lnTo>
                <a:lnTo>
                  <a:pt x="365" y="699"/>
                </a:lnTo>
                <a:lnTo>
                  <a:pt x="363" y="701"/>
                </a:lnTo>
                <a:lnTo>
                  <a:pt x="362" y="701"/>
                </a:lnTo>
                <a:lnTo>
                  <a:pt x="360" y="701"/>
                </a:lnTo>
                <a:lnTo>
                  <a:pt x="358" y="701"/>
                </a:lnTo>
                <a:lnTo>
                  <a:pt x="357" y="701"/>
                </a:lnTo>
                <a:lnTo>
                  <a:pt x="355" y="703"/>
                </a:lnTo>
                <a:lnTo>
                  <a:pt x="354" y="704"/>
                </a:lnTo>
                <a:lnTo>
                  <a:pt x="352" y="706"/>
                </a:lnTo>
                <a:lnTo>
                  <a:pt x="350" y="706"/>
                </a:lnTo>
                <a:lnTo>
                  <a:pt x="350" y="707"/>
                </a:lnTo>
                <a:lnTo>
                  <a:pt x="352" y="707"/>
                </a:lnTo>
                <a:lnTo>
                  <a:pt x="352" y="709"/>
                </a:lnTo>
                <a:lnTo>
                  <a:pt x="354" y="711"/>
                </a:lnTo>
                <a:lnTo>
                  <a:pt x="355" y="711"/>
                </a:lnTo>
                <a:lnTo>
                  <a:pt x="357" y="712"/>
                </a:lnTo>
                <a:lnTo>
                  <a:pt x="358" y="712"/>
                </a:lnTo>
                <a:lnTo>
                  <a:pt x="358" y="714"/>
                </a:lnTo>
                <a:lnTo>
                  <a:pt x="360" y="714"/>
                </a:lnTo>
                <a:lnTo>
                  <a:pt x="363" y="714"/>
                </a:lnTo>
                <a:lnTo>
                  <a:pt x="365" y="714"/>
                </a:lnTo>
                <a:lnTo>
                  <a:pt x="368" y="712"/>
                </a:lnTo>
                <a:lnTo>
                  <a:pt x="370" y="712"/>
                </a:lnTo>
                <a:lnTo>
                  <a:pt x="370" y="714"/>
                </a:lnTo>
                <a:lnTo>
                  <a:pt x="371" y="714"/>
                </a:lnTo>
                <a:lnTo>
                  <a:pt x="373" y="714"/>
                </a:lnTo>
                <a:lnTo>
                  <a:pt x="374" y="714"/>
                </a:lnTo>
                <a:lnTo>
                  <a:pt x="376" y="714"/>
                </a:lnTo>
                <a:lnTo>
                  <a:pt x="378" y="712"/>
                </a:lnTo>
                <a:lnTo>
                  <a:pt x="379" y="712"/>
                </a:lnTo>
                <a:lnTo>
                  <a:pt x="379" y="723"/>
                </a:lnTo>
                <a:lnTo>
                  <a:pt x="379" y="728"/>
                </a:lnTo>
                <a:lnTo>
                  <a:pt x="379" y="738"/>
                </a:lnTo>
                <a:lnTo>
                  <a:pt x="379" y="762"/>
                </a:lnTo>
                <a:lnTo>
                  <a:pt x="379" y="789"/>
                </a:lnTo>
                <a:lnTo>
                  <a:pt x="381" y="797"/>
                </a:lnTo>
                <a:lnTo>
                  <a:pt x="379" y="803"/>
                </a:lnTo>
                <a:lnTo>
                  <a:pt x="379" y="816"/>
                </a:lnTo>
                <a:lnTo>
                  <a:pt x="378" y="814"/>
                </a:lnTo>
                <a:lnTo>
                  <a:pt x="378" y="816"/>
                </a:lnTo>
                <a:lnTo>
                  <a:pt x="376" y="816"/>
                </a:lnTo>
                <a:lnTo>
                  <a:pt x="374" y="818"/>
                </a:lnTo>
                <a:lnTo>
                  <a:pt x="374" y="819"/>
                </a:lnTo>
                <a:lnTo>
                  <a:pt x="374" y="821"/>
                </a:lnTo>
                <a:lnTo>
                  <a:pt x="374" y="822"/>
                </a:lnTo>
                <a:lnTo>
                  <a:pt x="374" y="824"/>
                </a:lnTo>
                <a:lnTo>
                  <a:pt x="376" y="826"/>
                </a:lnTo>
                <a:lnTo>
                  <a:pt x="376" y="827"/>
                </a:lnTo>
                <a:lnTo>
                  <a:pt x="379" y="830"/>
                </a:lnTo>
                <a:lnTo>
                  <a:pt x="379" y="832"/>
                </a:lnTo>
                <a:lnTo>
                  <a:pt x="379" y="834"/>
                </a:lnTo>
                <a:lnTo>
                  <a:pt x="379" y="870"/>
                </a:lnTo>
                <a:lnTo>
                  <a:pt x="379" y="878"/>
                </a:lnTo>
                <a:lnTo>
                  <a:pt x="379" y="880"/>
                </a:lnTo>
                <a:lnTo>
                  <a:pt x="378" y="880"/>
                </a:lnTo>
                <a:lnTo>
                  <a:pt x="378" y="882"/>
                </a:lnTo>
                <a:lnTo>
                  <a:pt x="378" y="883"/>
                </a:lnTo>
                <a:lnTo>
                  <a:pt x="378" y="885"/>
                </a:lnTo>
                <a:lnTo>
                  <a:pt x="378" y="886"/>
                </a:lnTo>
                <a:lnTo>
                  <a:pt x="379" y="886"/>
                </a:lnTo>
                <a:lnTo>
                  <a:pt x="378" y="888"/>
                </a:lnTo>
                <a:lnTo>
                  <a:pt x="378" y="890"/>
                </a:lnTo>
                <a:lnTo>
                  <a:pt x="379" y="890"/>
                </a:lnTo>
                <a:lnTo>
                  <a:pt x="379" y="891"/>
                </a:lnTo>
                <a:lnTo>
                  <a:pt x="379" y="899"/>
                </a:lnTo>
                <a:lnTo>
                  <a:pt x="379" y="906"/>
                </a:lnTo>
                <a:lnTo>
                  <a:pt x="379" y="910"/>
                </a:lnTo>
                <a:lnTo>
                  <a:pt x="379" y="917"/>
                </a:lnTo>
                <a:lnTo>
                  <a:pt x="379" y="923"/>
                </a:lnTo>
                <a:lnTo>
                  <a:pt x="379" y="926"/>
                </a:lnTo>
                <a:lnTo>
                  <a:pt x="379" y="930"/>
                </a:lnTo>
                <a:lnTo>
                  <a:pt x="379" y="936"/>
                </a:lnTo>
                <a:lnTo>
                  <a:pt x="379" y="944"/>
                </a:lnTo>
                <a:lnTo>
                  <a:pt x="379" y="962"/>
                </a:lnTo>
                <a:lnTo>
                  <a:pt x="379" y="976"/>
                </a:lnTo>
                <a:lnTo>
                  <a:pt x="379" y="1006"/>
                </a:lnTo>
                <a:lnTo>
                  <a:pt x="379" y="1010"/>
                </a:lnTo>
                <a:lnTo>
                  <a:pt x="379" y="1072"/>
                </a:lnTo>
                <a:lnTo>
                  <a:pt x="378" y="1074"/>
                </a:lnTo>
                <a:lnTo>
                  <a:pt x="376" y="1072"/>
                </a:lnTo>
                <a:lnTo>
                  <a:pt x="374" y="1072"/>
                </a:lnTo>
                <a:lnTo>
                  <a:pt x="373" y="1072"/>
                </a:lnTo>
                <a:lnTo>
                  <a:pt x="371" y="1070"/>
                </a:lnTo>
                <a:lnTo>
                  <a:pt x="370" y="1070"/>
                </a:lnTo>
                <a:lnTo>
                  <a:pt x="368" y="1070"/>
                </a:lnTo>
                <a:lnTo>
                  <a:pt x="368" y="1069"/>
                </a:lnTo>
                <a:lnTo>
                  <a:pt x="363" y="1070"/>
                </a:lnTo>
                <a:lnTo>
                  <a:pt x="362" y="1069"/>
                </a:lnTo>
                <a:lnTo>
                  <a:pt x="362" y="1070"/>
                </a:lnTo>
                <a:lnTo>
                  <a:pt x="357" y="1070"/>
                </a:lnTo>
                <a:lnTo>
                  <a:pt x="352" y="1070"/>
                </a:lnTo>
                <a:lnTo>
                  <a:pt x="349" y="1072"/>
                </a:lnTo>
                <a:lnTo>
                  <a:pt x="347" y="1072"/>
                </a:lnTo>
                <a:lnTo>
                  <a:pt x="346" y="1074"/>
                </a:lnTo>
                <a:lnTo>
                  <a:pt x="344" y="1074"/>
                </a:lnTo>
                <a:lnTo>
                  <a:pt x="342" y="1074"/>
                </a:lnTo>
                <a:lnTo>
                  <a:pt x="341" y="1075"/>
                </a:lnTo>
                <a:lnTo>
                  <a:pt x="339" y="1075"/>
                </a:lnTo>
                <a:lnTo>
                  <a:pt x="338" y="1077"/>
                </a:lnTo>
                <a:lnTo>
                  <a:pt x="336" y="1078"/>
                </a:lnTo>
                <a:lnTo>
                  <a:pt x="334" y="1078"/>
                </a:lnTo>
                <a:lnTo>
                  <a:pt x="333" y="1080"/>
                </a:lnTo>
                <a:lnTo>
                  <a:pt x="331" y="1080"/>
                </a:lnTo>
                <a:lnTo>
                  <a:pt x="330" y="1080"/>
                </a:lnTo>
                <a:lnTo>
                  <a:pt x="328" y="1082"/>
                </a:lnTo>
                <a:lnTo>
                  <a:pt x="325" y="1083"/>
                </a:lnTo>
                <a:lnTo>
                  <a:pt x="323" y="1085"/>
                </a:lnTo>
                <a:lnTo>
                  <a:pt x="323" y="1086"/>
                </a:lnTo>
                <a:lnTo>
                  <a:pt x="322" y="1088"/>
                </a:lnTo>
                <a:lnTo>
                  <a:pt x="320" y="1088"/>
                </a:lnTo>
                <a:lnTo>
                  <a:pt x="320" y="1090"/>
                </a:lnTo>
                <a:lnTo>
                  <a:pt x="318" y="1091"/>
                </a:lnTo>
                <a:lnTo>
                  <a:pt x="317" y="1093"/>
                </a:lnTo>
                <a:lnTo>
                  <a:pt x="315" y="1096"/>
                </a:lnTo>
                <a:lnTo>
                  <a:pt x="314" y="1096"/>
                </a:lnTo>
                <a:lnTo>
                  <a:pt x="314" y="1098"/>
                </a:lnTo>
                <a:lnTo>
                  <a:pt x="314" y="1099"/>
                </a:lnTo>
                <a:lnTo>
                  <a:pt x="312" y="1099"/>
                </a:lnTo>
                <a:lnTo>
                  <a:pt x="310" y="1101"/>
                </a:lnTo>
                <a:lnTo>
                  <a:pt x="309" y="1102"/>
                </a:lnTo>
                <a:lnTo>
                  <a:pt x="309" y="1104"/>
                </a:lnTo>
                <a:lnTo>
                  <a:pt x="307" y="1106"/>
                </a:lnTo>
                <a:lnTo>
                  <a:pt x="307" y="1107"/>
                </a:lnTo>
                <a:lnTo>
                  <a:pt x="306" y="1109"/>
                </a:lnTo>
                <a:lnTo>
                  <a:pt x="306" y="1110"/>
                </a:lnTo>
                <a:lnTo>
                  <a:pt x="306" y="1112"/>
                </a:lnTo>
                <a:lnTo>
                  <a:pt x="307" y="1114"/>
                </a:lnTo>
                <a:lnTo>
                  <a:pt x="306" y="1115"/>
                </a:lnTo>
                <a:lnTo>
                  <a:pt x="306" y="1117"/>
                </a:lnTo>
                <a:lnTo>
                  <a:pt x="306" y="1118"/>
                </a:lnTo>
                <a:lnTo>
                  <a:pt x="304" y="1118"/>
                </a:lnTo>
                <a:lnTo>
                  <a:pt x="302" y="1122"/>
                </a:lnTo>
                <a:lnTo>
                  <a:pt x="301" y="1130"/>
                </a:lnTo>
                <a:lnTo>
                  <a:pt x="301" y="1131"/>
                </a:lnTo>
                <a:lnTo>
                  <a:pt x="301" y="1133"/>
                </a:lnTo>
                <a:lnTo>
                  <a:pt x="301" y="1134"/>
                </a:lnTo>
                <a:lnTo>
                  <a:pt x="301" y="1139"/>
                </a:lnTo>
                <a:lnTo>
                  <a:pt x="301" y="1141"/>
                </a:lnTo>
                <a:lnTo>
                  <a:pt x="301" y="1142"/>
                </a:lnTo>
                <a:lnTo>
                  <a:pt x="302" y="1146"/>
                </a:lnTo>
                <a:lnTo>
                  <a:pt x="304" y="1149"/>
                </a:lnTo>
                <a:lnTo>
                  <a:pt x="304" y="1150"/>
                </a:lnTo>
                <a:lnTo>
                  <a:pt x="304" y="1154"/>
                </a:lnTo>
                <a:lnTo>
                  <a:pt x="304" y="1155"/>
                </a:lnTo>
                <a:lnTo>
                  <a:pt x="306" y="1157"/>
                </a:lnTo>
                <a:lnTo>
                  <a:pt x="307" y="1157"/>
                </a:lnTo>
                <a:lnTo>
                  <a:pt x="307" y="1158"/>
                </a:lnTo>
                <a:lnTo>
                  <a:pt x="307" y="1160"/>
                </a:lnTo>
                <a:lnTo>
                  <a:pt x="309" y="1163"/>
                </a:lnTo>
                <a:lnTo>
                  <a:pt x="309" y="1165"/>
                </a:lnTo>
                <a:lnTo>
                  <a:pt x="309" y="1170"/>
                </a:lnTo>
                <a:lnTo>
                  <a:pt x="309" y="1174"/>
                </a:lnTo>
                <a:lnTo>
                  <a:pt x="310" y="1174"/>
                </a:lnTo>
                <a:lnTo>
                  <a:pt x="310" y="1176"/>
                </a:lnTo>
                <a:lnTo>
                  <a:pt x="314" y="1179"/>
                </a:lnTo>
                <a:lnTo>
                  <a:pt x="314" y="1181"/>
                </a:lnTo>
                <a:lnTo>
                  <a:pt x="314" y="1182"/>
                </a:lnTo>
                <a:lnTo>
                  <a:pt x="315" y="1184"/>
                </a:lnTo>
                <a:lnTo>
                  <a:pt x="317" y="1186"/>
                </a:lnTo>
                <a:lnTo>
                  <a:pt x="318" y="1187"/>
                </a:lnTo>
                <a:lnTo>
                  <a:pt x="318" y="1189"/>
                </a:lnTo>
                <a:lnTo>
                  <a:pt x="320" y="1189"/>
                </a:lnTo>
                <a:lnTo>
                  <a:pt x="322" y="1189"/>
                </a:lnTo>
                <a:lnTo>
                  <a:pt x="322" y="1190"/>
                </a:lnTo>
                <a:lnTo>
                  <a:pt x="323" y="1190"/>
                </a:lnTo>
                <a:lnTo>
                  <a:pt x="325" y="1190"/>
                </a:lnTo>
                <a:lnTo>
                  <a:pt x="326" y="1190"/>
                </a:lnTo>
                <a:lnTo>
                  <a:pt x="328" y="1190"/>
                </a:lnTo>
                <a:lnTo>
                  <a:pt x="330" y="1190"/>
                </a:lnTo>
                <a:lnTo>
                  <a:pt x="331" y="1190"/>
                </a:lnTo>
                <a:lnTo>
                  <a:pt x="333" y="1192"/>
                </a:lnTo>
                <a:lnTo>
                  <a:pt x="333" y="1194"/>
                </a:lnTo>
                <a:lnTo>
                  <a:pt x="334" y="1194"/>
                </a:lnTo>
                <a:lnTo>
                  <a:pt x="338" y="1192"/>
                </a:lnTo>
                <a:lnTo>
                  <a:pt x="339" y="1192"/>
                </a:lnTo>
                <a:lnTo>
                  <a:pt x="341" y="1192"/>
                </a:lnTo>
                <a:lnTo>
                  <a:pt x="342" y="1192"/>
                </a:lnTo>
                <a:lnTo>
                  <a:pt x="342" y="1194"/>
                </a:lnTo>
                <a:lnTo>
                  <a:pt x="342" y="1195"/>
                </a:lnTo>
                <a:lnTo>
                  <a:pt x="344" y="1197"/>
                </a:lnTo>
                <a:lnTo>
                  <a:pt x="342" y="1200"/>
                </a:lnTo>
                <a:lnTo>
                  <a:pt x="342" y="1202"/>
                </a:lnTo>
                <a:lnTo>
                  <a:pt x="342" y="1203"/>
                </a:lnTo>
                <a:lnTo>
                  <a:pt x="342" y="1205"/>
                </a:lnTo>
                <a:lnTo>
                  <a:pt x="341" y="1208"/>
                </a:lnTo>
                <a:lnTo>
                  <a:pt x="341" y="1213"/>
                </a:lnTo>
                <a:lnTo>
                  <a:pt x="339" y="1214"/>
                </a:lnTo>
                <a:lnTo>
                  <a:pt x="339" y="1216"/>
                </a:lnTo>
                <a:lnTo>
                  <a:pt x="338" y="1216"/>
                </a:lnTo>
                <a:lnTo>
                  <a:pt x="338" y="1218"/>
                </a:lnTo>
                <a:lnTo>
                  <a:pt x="336" y="1221"/>
                </a:lnTo>
                <a:lnTo>
                  <a:pt x="336" y="1222"/>
                </a:lnTo>
                <a:lnTo>
                  <a:pt x="334" y="1222"/>
                </a:lnTo>
                <a:lnTo>
                  <a:pt x="334" y="1224"/>
                </a:lnTo>
                <a:lnTo>
                  <a:pt x="333" y="1224"/>
                </a:lnTo>
                <a:lnTo>
                  <a:pt x="325" y="1224"/>
                </a:lnTo>
                <a:lnTo>
                  <a:pt x="320" y="1224"/>
                </a:lnTo>
                <a:lnTo>
                  <a:pt x="318" y="1224"/>
                </a:lnTo>
                <a:lnTo>
                  <a:pt x="317" y="1224"/>
                </a:lnTo>
                <a:lnTo>
                  <a:pt x="307" y="1224"/>
                </a:lnTo>
                <a:lnTo>
                  <a:pt x="306" y="1224"/>
                </a:lnTo>
                <a:lnTo>
                  <a:pt x="298" y="1224"/>
                </a:lnTo>
                <a:lnTo>
                  <a:pt x="293" y="1224"/>
                </a:lnTo>
                <a:lnTo>
                  <a:pt x="293" y="1210"/>
                </a:lnTo>
                <a:lnTo>
                  <a:pt x="293" y="1208"/>
                </a:lnTo>
                <a:lnTo>
                  <a:pt x="291" y="1208"/>
                </a:lnTo>
                <a:lnTo>
                  <a:pt x="291" y="1206"/>
                </a:lnTo>
                <a:lnTo>
                  <a:pt x="291" y="1203"/>
                </a:lnTo>
                <a:lnTo>
                  <a:pt x="293" y="1203"/>
                </a:lnTo>
                <a:lnTo>
                  <a:pt x="293" y="1147"/>
                </a:lnTo>
                <a:lnTo>
                  <a:pt x="253" y="1147"/>
                </a:lnTo>
                <a:lnTo>
                  <a:pt x="222" y="1147"/>
                </a:lnTo>
                <a:lnTo>
                  <a:pt x="216" y="1147"/>
                </a:lnTo>
                <a:lnTo>
                  <a:pt x="216" y="1128"/>
                </a:lnTo>
                <a:lnTo>
                  <a:pt x="216" y="1126"/>
                </a:lnTo>
                <a:lnTo>
                  <a:pt x="216" y="1101"/>
                </a:lnTo>
                <a:lnTo>
                  <a:pt x="216" y="1069"/>
                </a:lnTo>
                <a:lnTo>
                  <a:pt x="208" y="1069"/>
                </a:lnTo>
                <a:lnTo>
                  <a:pt x="182" y="1069"/>
                </a:lnTo>
                <a:lnTo>
                  <a:pt x="70" y="1070"/>
                </a:lnTo>
                <a:lnTo>
                  <a:pt x="70" y="1045"/>
                </a:lnTo>
                <a:lnTo>
                  <a:pt x="70" y="1037"/>
                </a:lnTo>
                <a:lnTo>
                  <a:pt x="70" y="1006"/>
                </a:lnTo>
                <a:lnTo>
                  <a:pt x="70" y="1003"/>
                </a:lnTo>
                <a:lnTo>
                  <a:pt x="70" y="994"/>
                </a:lnTo>
                <a:lnTo>
                  <a:pt x="70" y="992"/>
                </a:lnTo>
                <a:lnTo>
                  <a:pt x="70" y="982"/>
                </a:lnTo>
                <a:lnTo>
                  <a:pt x="70" y="981"/>
                </a:lnTo>
                <a:lnTo>
                  <a:pt x="70" y="939"/>
                </a:lnTo>
                <a:lnTo>
                  <a:pt x="70" y="906"/>
                </a:lnTo>
                <a:lnTo>
                  <a:pt x="70" y="902"/>
                </a:lnTo>
                <a:lnTo>
                  <a:pt x="70" y="878"/>
                </a:lnTo>
                <a:lnTo>
                  <a:pt x="70" y="866"/>
                </a:lnTo>
                <a:lnTo>
                  <a:pt x="70" y="864"/>
                </a:lnTo>
                <a:lnTo>
                  <a:pt x="70" y="835"/>
                </a:lnTo>
                <a:lnTo>
                  <a:pt x="70" y="824"/>
                </a:lnTo>
                <a:lnTo>
                  <a:pt x="70" y="802"/>
                </a:lnTo>
                <a:lnTo>
                  <a:pt x="70" y="789"/>
                </a:lnTo>
                <a:lnTo>
                  <a:pt x="70" y="762"/>
                </a:lnTo>
                <a:lnTo>
                  <a:pt x="110" y="762"/>
                </a:lnTo>
                <a:lnTo>
                  <a:pt x="118" y="762"/>
                </a:lnTo>
                <a:lnTo>
                  <a:pt x="123" y="762"/>
                </a:lnTo>
                <a:lnTo>
                  <a:pt x="146" y="762"/>
                </a:lnTo>
                <a:lnTo>
                  <a:pt x="182" y="762"/>
                </a:lnTo>
                <a:lnTo>
                  <a:pt x="235" y="762"/>
                </a:lnTo>
                <a:lnTo>
                  <a:pt x="235" y="690"/>
                </a:lnTo>
                <a:lnTo>
                  <a:pt x="235" y="688"/>
                </a:lnTo>
                <a:lnTo>
                  <a:pt x="235" y="651"/>
                </a:lnTo>
                <a:lnTo>
                  <a:pt x="235" y="645"/>
                </a:lnTo>
                <a:lnTo>
                  <a:pt x="222" y="645"/>
                </a:lnTo>
                <a:lnTo>
                  <a:pt x="182" y="645"/>
                </a:lnTo>
                <a:lnTo>
                  <a:pt x="157" y="645"/>
                </a:lnTo>
                <a:lnTo>
                  <a:pt x="157" y="607"/>
                </a:lnTo>
                <a:lnTo>
                  <a:pt x="157" y="571"/>
                </a:lnTo>
                <a:lnTo>
                  <a:pt x="157" y="551"/>
                </a:lnTo>
                <a:lnTo>
                  <a:pt x="157" y="530"/>
                </a:lnTo>
                <a:lnTo>
                  <a:pt x="157" y="517"/>
                </a:lnTo>
                <a:lnTo>
                  <a:pt x="182" y="517"/>
                </a:lnTo>
                <a:lnTo>
                  <a:pt x="184" y="517"/>
                </a:lnTo>
                <a:lnTo>
                  <a:pt x="184" y="504"/>
                </a:lnTo>
                <a:lnTo>
                  <a:pt x="184" y="482"/>
                </a:lnTo>
                <a:lnTo>
                  <a:pt x="184" y="480"/>
                </a:lnTo>
                <a:lnTo>
                  <a:pt x="182" y="456"/>
                </a:lnTo>
                <a:lnTo>
                  <a:pt x="182" y="451"/>
                </a:lnTo>
                <a:lnTo>
                  <a:pt x="182" y="439"/>
                </a:lnTo>
                <a:lnTo>
                  <a:pt x="168" y="439"/>
                </a:lnTo>
                <a:lnTo>
                  <a:pt x="166" y="439"/>
                </a:lnTo>
                <a:lnTo>
                  <a:pt x="168" y="439"/>
                </a:lnTo>
                <a:lnTo>
                  <a:pt x="168" y="440"/>
                </a:lnTo>
                <a:lnTo>
                  <a:pt x="166" y="440"/>
                </a:lnTo>
                <a:lnTo>
                  <a:pt x="166" y="442"/>
                </a:lnTo>
                <a:lnTo>
                  <a:pt x="165" y="442"/>
                </a:lnTo>
                <a:lnTo>
                  <a:pt x="165" y="443"/>
                </a:lnTo>
                <a:lnTo>
                  <a:pt x="163" y="447"/>
                </a:lnTo>
                <a:lnTo>
                  <a:pt x="162" y="447"/>
                </a:lnTo>
                <a:lnTo>
                  <a:pt x="162" y="448"/>
                </a:lnTo>
                <a:lnTo>
                  <a:pt x="162" y="450"/>
                </a:lnTo>
                <a:lnTo>
                  <a:pt x="163" y="451"/>
                </a:lnTo>
                <a:lnTo>
                  <a:pt x="163" y="453"/>
                </a:lnTo>
                <a:lnTo>
                  <a:pt x="162" y="453"/>
                </a:lnTo>
                <a:lnTo>
                  <a:pt x="162" y="455"/>
                </a:lnTo>
                <a:lnTo>
                  <a:pt x="160" y="456"/>
                </a:lnTo>
                <a:lnTo>
                  <a:pt x="160" y="458"/>
                </a:lnTo>
                <a:lnTo>
                  <a:pt x="158" y="458"/>
                </a:lnTo>
                <a:lnTo>
                  <a:pt x="158" y="456"/>
                </a:lnTo>
                <a:lnTo>
                  <a:pt x="157" y="455"/>
                </a:lnTo>
                <a:lnTo>
                  <a:pt x="157" y="453"/>
                </a:lnTo>
                <a:lnTo>
                  <a:pt x="155" y="453"/>
                </a:lnTo>
                <a:lnTo>
                  <a:pt x="155" y="455"/>
                </a:lnTo>
                <a:lnTo>
                  <a:pt x="155" y="453"/>
                </a:lnTo>
                <a:lnTo>
                  <a:pt x="154" y="453"/>
                </a:lnTo>
                <a:lnTo>
                  <a:pt x="154" y="451"/>
                </a:lnTo>
                <a:lnTo>
                  <a:pt x="152" y="451"/>
                </a:lnTo>
                <a:lnTo>
                  <a:pt x="102" y="451"/>
                </a:lnTo>
                <a:lnTo>
                  <a:pt x="102" y="439"/>
                </a:lnTo>
                <a:lnTo>
                  <a:pt x="90" y="439"/>
                </a:lnTo>
                <a:lnTo>
                  <a:pt x="90" y="426"/>
                </a:lnTo>
                <a:lnTo>
                  <a:pt x="77" y="426"/>
                </a:lnTo>
                <a:lnTo>
                  <a:pt x="77" y="387"/>
                </a:lnTo>
                <a:lnTo>
                  <a:pt x="77" y="379"/>
                </a:lnTo>
                <a:lnTo>
                  <a:pt x="77" y="362"/>
                </a:lnTo>
                <a:lnTo>
                  <a:pt x="77" y="351"/>
                </a:lnTo>
                <a:lnTo>
                  <a:pt x="77" y="349"/>
                </a:lnTo>
                <a:lnTo>
                  <a:pt x="77" y="346"/>
                </a:lnTo>
                <a:lnTo>
                  <a:pt x="77" y="338"/>
                </a:lnTo>
                <a:lnTo>
                  <a:pt x="77" y="333"/>
                </a:lnTo>
                <a:lnTo>
                  <a:pt x="77" y="275"/>
                </a:lnTo>
                <a:lnTo>
                  <a:pt x="77" y="267"/>
                </a:lnTo>
                <a:lnTo>
                  <a:pt x="77" y="263"/>
                </a:lnTo>
                <a:lnTo>
                  <a:pt x="77" y="258"/>
                </a:lnTo>
                <a:lnTo>
                  <a:pt x="75" y="258"/>
                </a:lnTo>
                <a:lnTo>
                  <a:pt x="72" y="258"/>
                </a:lnTo>
                <a:lnTo>
                  <a:pt x="67" y="258"/>
                </a:lnTo>
                <a:lnTo>
                  <a:pt x="62" y="258"/>
                </a:lnTo>
                <a:lnTo>
                  <a:pt x="0" y="258"/>
                </a:lnTo>
                <a:lnTo>
                  <a:pt x="0" y="242"/>
                </a:lnTo>
                <a:lnTo>
                  <a:pt x="0" y="237"/>
                </a:lnTo>
                <a:lnTo>
                  <a:pt x="0" y="227"/>
                </a:lnTo>
                <a:lnTo>
                  <a:pt x="0" y="216"/>
                </a:lnTo>
                <a:lnTo>
                  <a:pt x="0" y="181"/>
                </a:lnTo>
                <a:lnTo>
                  <a:pt x="32" y="181"/>
                </a:lnTo>
                <a:lnTo>
                  <a:pt x="51" y="181"/>
                </a:lnTo>
                <a:lnTo>
                  <a:pt x="69" y="181"/>
                </a:lnTo>
                <a:lnTo>
                  <a:pt x="70" y="181"/>
                </a:lnTo>
                <a:lnTo>
                  <a:pt x="88" y="181"/>
                </a:lnTo>
                <a:lnTo>
                  <a:pt x="102" y="181"/>
                </a:lnTo>
                <a:lnTo>
                  <a:pt x="102" y="159"/>
                </a:lnTo>
                <a:lnTo>
                  <a:pt x="102" y="155"/>
                </a:lnTo>
                <a:lnTo>
                  <a:pt x="122" y="155"/>
                </a:lnTo>
                <a:lnTo>
                  <a:pt x="123" y="155"/>
                </a:lnTo>
                <a:lnTo>
                  <a:pt x="123" y="141"/>
                </a:lnTo>
                <a:lnTo>
                  <a:pt x="123" y="130"/>
                </a:lnTo>
                <a:lnTo>
                  <a:pt x="123" y="119"/>
                </a:lnTo>
                <a:lnTo>
                  <a:pt x="123" y="98"/>
                </a:lnTo>
                <a:lnTo>
                  <a:pt x="123" y="88"/>
                </a:lnTo>
                <a:lnTo>
                  <a:pt x="123" y="75"/>
                </a:lnTo>
                <a:lnTo>
                  <a:pt x="123" y="66"/>
                </a:lnTo>
                <a:lnTo>
                  <a:pt x="123" y="55"/>
                </a:lnTo>
                <a:lnTo>
                  <a:pt x="123" y="53"/>
                </a:lnTo>
                <a:lnTo>
                  <a:pt x="141" y="53"/>
                </a:lnTo>
                <a:lnTo>
                  <a:pt x="158" y="53"/>
                </a:lnTo>
                <a:lnTo>
                  <a:pt x="162" y="53"/>
                </a:lnTo>
                <a:lnTo>
                  <a:pt x="163" y="53"/>
                </a:lnTo>
                <a:lnTo>
                  <a:pt x="163" y="51"/>
                </a:lnTo>
                <a:lnTo>
                  <a:pt x="163" y="31"/>
                </a:lnTo>
                <a:lnTo>
                  <a:pt x="163" y="29"/>
                </a:lnTo>
                <a:lnTo>
                  <a:pt x="182" y="27"/>
                </a:lnTo>
                <a:lnTo>
                  <a:pt x="186" y="27"/>
                </a:lnTo>
                <a:lnTo>
                  <a:pt x="211" y="27"/>
                </a:lnTo>
                <a:lnTo>
                  <a:pt x="218" y="27"/>
                </a:lnTo>
                <a:lnTo>
                  <a:pt x="221" y="27"/>
                </a:lnTo>
                <a:lnTo>
                  <a:pt x="226" y="27"/>
                </a:lnTo>
                <a:lnTo>
                  <a:pt x="259" y="26"/>
                </a:lnTo>
                <a:lnTo>
                  <a:pt x="267" y="26"/>
                </a:lnTo>
                <a:lnTo>
                  <a:pt x="274" y="26"/>
                </a:lnTo>
                <a:lnTo>
                  <a:pt x="278" y="26"/>
                </a:lnTo>
                <a:lnTo>
                  <a:pt x="309" y="24"/>
                </a:lnTo>
                <a:lnTo>
                  <a:pt x="318" y="24"/>
                </a:lnTo>
                <a:lnTo>
                  <a:pt x="318" y="0"/>
                </a:lnTo>
                <a:lnTo>
                  <a:pt x="354" y="0"/>
                </a:lnTo>
                <a:lnTo>
                  <a:pt x="355" y="0"/>
                </a:lnTo>
                <a:lnTo>
                  <a:pt x="366" y="0"/>
                </a:lnTo>
                <a:lnTo>
                  <a:pt x="370" y="0"/>
                </a:lnTo>
                <a:lnTo>
                  <a:pt x="374" y="0"/>
                </a:lnTo>
                <a:lnTo>
                  <a:pt x="379" y="0"/>
                </a:lnTo>
                <a:lnTo>
                  <a:pt x="379" y="7"/>
                </a:lnTo>
                <a:lnTo>
                  <a:pt x="379" y="11"/>
                </a:lnTo>
                <a:lnTo>
                  <a:pt x="379" y="15"/>
                </a:lnTo>
                <a:lnTo>
                  <a:pt x="379" y="18"/>
                </a:lnTo>
                <a:lnTo>
                  <a:pt x="379" y="24"/>
                </a:lnTo>
                <a:lnTo>
                  <a:pt x="379" y="48"/>
                </a:lnTo>
                <a:close/>
              </a:path>
            </a:pathLst>
          </a:custGeom>
          <a:solidFill>
            <a:srgbClr val="F2E29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112"/>
          <p:cNvSpPr>
            <a:spLocks/>
          </p:cNvSpPr>
          <p:nvPr/>
        </p:nvSpPr>
        <p:spPr bwMode="auto">
          <a:xfrm>
            <a:off x="6202363" y="5494338"/>
            <a:ext cx="244475" cy="368300"/>
          </a:xfrm>
          <a:custGeom>
            <a:avLst/>
            <a:gdLst/>
            <a:ahLst/>
            <a:cxnLst>
              <a:cxn ang="0">
                <a:pos x="154" y="27"/>
              </a:cxn>
              <a:cxn ang="0">
                <a:pos x="154" y="83"/>
              </a:cxn>
              <a:cxn ang="0">
                <a:pos x="154" y="115"/>
              </a:cxn>
              <a:cxn ang="0">
                <a:pos x="154" y="153"/>
              </a:cxn>
              <a:cxn ang="0">
                <a:pos x="154" y="158"/>
              </a:cxn>
              <a:cxn ang="0">
                <a:pos x="154" y="163"/>
              </a:cxn>
              <a:cxn ang="0">
                <a:pos x="154" y="168"/>
              </a:cxn>
              <a:cxn ang="0">
                <a:pos x="154" y="172"/>
              </a:cxn>
              <a:cxn ang="0">
                <a:pos x="154" y="177"/>
              </a:cxn>
              <a:cxn ang="0">
                <a:pos x="154" y="182"/>
              </a:cxn>
              <a:cxn ang="0">
                <a:pos x="154" y="187"/>
              </a:cxn>
              <a:cxn ang="0">
                <a:pos x="154" y="192"/>
              </a:cxn>
              <a:cxn ang="0">
                <a:pos x="154" y="196"/>
              </a:cxn>
              <a:cxn ang="0">
                <a:pos x="154" y="201"/>
              </a:cxn>
              <a:cxn ang="0">
                <a:pos x="154" y="206"/>
              </a:cxn>
              <a:cxn ang="0">
                <a:pos x="154" y="211"/>
              </a:cxn>
              <a:cxn ang="0">
                <a:pos x="154" y="216"/>
              </a:cxn>
              <a:cxn ang="0">
                <a:pos x="154" y="220"/>
              </a:cxn>
              <a:cxn ang="0">
                <a:pos x="154" y="225"/>
              </a:cxn>
              <a:cxn ang="0">
                <a:pos x="154" y="230"/>
              </a:cxn>
              <a:cxn ang="0">
                <a:pos x="122" y="230"/>
              </a:cxn>
              <a:cxn ang="0">
                <a:pos x="104" y="230"/>
              </a:cxn>
              <a:cxn ang="0">
                <a:pos x="83" y="230"/>
              </a:cxn>
              <a:cxn ang="0">
                <a:pos x="37" y="230"/>
              </a:cxn>
              <a:cxn ang="0">
                <a:pos x="0" y="219"/>
              </a:cxn>
              <a:cxn ang="0">
                <a:pos x="0" y="201"/>
              </a:cxn>
              <a:cxn ang="0">
                <a:pos x="0" y="196"/>
              </a:cxn>
              <a:cxn ang="0">
                <a:pos x="0" y="192"/>
              </a:cxn>
              <a:cxn ang="0">
                <a:pos x="0" y="140"/>
              </a:cxn>
              <a:cxn ang="0">
                <a:pos x="0" y="102"/>
              </a:cxn>
              <a:cxn ang="0">
                <a:pos x="0" y="97"/>
              </a:cxn>
              <a:cxn ang="0">
                <a:pos x="0" y="91"/>
              </a:cxn>
              <a:cxn ang="0">
                <a:pos x="0" y="75"/>
              </a:cxn>
              <a:cxn ang="0">
                <a:pos x="0" y="36"/>
              </a:cxn>
              <a:cxn ang="0">
                <a:pos x="0" y="24"/>
              </a:cxn>
              <a:cxn ang="0">
                <a:pos x="0" y="19"/>
              </a:cxn>
              <a:cxn ang="0">
                <a:pos x="0" y="14"/>
              </a:cxn>
              <a:cxn ang="0">
                <a:pos x="0" y="9"/>
              </a:cxn>
              <a:cxn ang="0">
                <a:pos x="0" y="3"/>
              </a:cxn>
              <a:cxn ang="0">
                <a:pos x="3" y="0"/>
              </a:cxn>
              <a:cxn ang="0">
                <a:pos x="8" y="0"/>
              </a:cxn>
              <a:cxn ang="0">
                <a:pos x="13" y="0"/>
              </a:cxn>
              <a:cxn ang="0">
                <a:pos x="18" y="0"/>
              </a:cxn>
              <a:cxn ang="0">
                <a:pos x="23" y="0"/>
              </a:cxn>
              <a:cxn ang="0">
                <a:pos x="27" y="0"/>
              </a:cxn>
              <a:cxn ang="0">
                <a:pos x="32" y="0"/>
              </a:cxn>
              <a:cxn ang="0">
                <a:pos x="37" y="0"/>
              </a:cxn>
              <a:cxn ang="0">
                <a:pos x="42" y="0"/>
              </a:cxn>
              <a:cxn ang="0">
                <a:pos x="47" y="0"/>
              </a:cxn>
              <a:cxn ang="0">
                <a:pos x="51" y="0"/>
              </a:cxn>
              <a:cxn ang="0">
                <a:pos x="56" y="0"/>
              </a:cxn>
              <a:cxn ang="0">
                <a:pos x="61" y="0"/>
              </a:cxn>
              <a:cxn ang="0">
                <a:pos x="66" y="0"/>
              </a:cxn>
              <a:cxn ang="0">
                <a:pos x="71" y="0"/>
              </a:cxn>
              <a:cxn ang="0">
                <a:pos x="75" y="0"/>
              </a:cxn>
              <a:cxn ang="0">
                <a:pos x="80" y="0"/>
              </a:cxn>
              <a:cxn ang="0">
                <a:pos x="90" y="0"/>
              </a:cxn>
              <a:cxn ang="0">
                <a:pos x="120" y="0"/>
              </a:cxn>
              <a:cxn ang="0">
                <a:pos x="146" y="0"/>
              </a:cxn>
            </a:cxnLst>
            <a:rect l="0" t="0" r="r" b="b"/>
            <a:pathLst>
              <a:path w="154" h="232">
                <a:moveTo>
                  <a:pt x="154" y="0"/>
                </a:moveTo>
                <a:lnTo>
                  <a:pt x="154" y="12"/>
                </a:lnTo>
                <a:lnTo>
                  <a:pt x="154" y="27"/>
                </a:lnTo>
                <a:lnTo>
                  <a:pt x="154" y="75"/>
                </a:lnTo>
                <a:lnTo>
                  <a:pt x="154" y="76"/>
                </a:lnTo>
                <a:lnTo>
                  <a:pt x="154" y="83"/>
                </a:lnTo>
                <a:lnTo>
                  <a:pt x="154" y="84"/>
                </a:lnTo>
                <a:lnTo>
                  <a:pt x="154" y="102"/>
                </a:lnTo>
                <a:lnTo>
                  <a:pt x="154" y="115"/>
                </a:lnTo>
                <a:lnTo>
                  <a:pt x="154" y="126"/>
                </a:lnTo>
                <a:lnTo>
                  <a:pt x="154" y="148"/>
                </a:lnTo>
                <a:lnTo>
                  <a:pt x="154" y="153"/>
                </a:lnTo>
                <a:lnTo>
                  <a:pt x="154" y="155"/>
                </a:lnTo>
                <a:lnTo>
                  <a:pt x="154" y="156"/>
                </a:lnTo>
                <a:lnTo>
                  <a:pt x="154" y="158"/>
                </a:lnTo>
                <a:lnTo>
                  <a:pt x="154" y="160"/>
                </a:lnTo>
                <a:lnTo>
                  <a:pt x="154" y="161"/>
                </a:lnTo>
                <a:lnTo>
                  <a:pt x="154" y="163"/>
                </a:lnTo>
                <a:lnTo>
                  <a:pt x="154" y="164"/>
                </a:lnTo>
                <a:lnTo>
                  <a:pt x="154" y="166"/>
                </a:lnTo>
                <a:lnTo>
                  <a:pt x="154" y="168"/>
                </a:lnTo>
                <a:lnTo>
                  <a:pt x="154" y="169"/>
                </a:lnTo>
                <a:lnTo>
                  <a:pt x="154" y="171"/>
                </a:lnTo>
                <a:lnTo>
                  <a:pt x="154" y="172"/>
                </a:lnTo>
                <a:lnTo>
                  <a:pt x="154" y="174"/>
                </a:lnTo>
                <a:lnTo>
                  <a:pt x="154" y="176"/>
                </a:lnTo>
                <a:lnTo>
                  <a:pt x="154" y="177"/>
                </a:lnTo>
                <a:lnTo>
                  <a:pt x="154" y="179"/>
                </a:lnTo>
                <a:lnTo>
                  <a:pt x="154" y="180"/>
                </a:lnTo>
                <a:lnTo>
                  <a:pt x="154" y="182"/>
                </a:lnTo>
                <a:lnTo>
                  <a:pt x="154" y="184"/>
                </a:lnTo>
                <a:lnTo>
                  <a:pt x="154" y="185"/>
                </a:lnTo>
                <a:lnTo>
                  <a:pt x="154" y="187"/>
                </a:lnTo>
                <a:lnTo>
                  <a:pt x="154" y="188"/>
                </a:lnTo>
                <a:lnTo>
                  <a:pt x="154" y="190"/>
                </a:lnTo>
                <a:lnTo>
                  <a:pt x="154" y="192"/>
                </a:lnTo>
                <a:lnTo>
                  <a:pt x="154" y="193"/>
                </a:lnTo>
                <a:lnTo>
                  <a:pt x="154" y="195"/>
                </a:lnTo>
                <a:lnTo>
                  <a:pt x="154" y="196"/>
                </a:lnTo>
                <a:lnTo>
                  <a:pt x="154" y="198"/>
                </a:lnTo>
                <a:lnTo>
                  <a:pt x="154" y="200"/>
                </a:lnTo>
                <a:lnTo>
                  <a:pt x="154" y="201"/>
                </a:lnTo>
                <a:lnTo>
                  <a:pt x="154" y="203"/>
                </a:lnTo>
                <a:lnTo>
                  <a:pt x="154" y="204"/>
                </a:lnTo>
                <a:lnTo>
                  <a:pt x="154" y="206"/>
                </a:lnTo>
                <a:lnTo>
                  <a:pt x="154" y="208"/>
                </a:lnTo>
                <a:lnTo>
                  <a:pt x="154" y="209"/>
                </a:lnTo>
                <a:lnTo>
                  <a:pt x="154" y="211"/>
                </a:lnTo>
                <a:lnTo>
                  <a:pt x="154" y="212"/>
                </a:lnTo>
                <a:lnTo>
                  <a:pt x="154" y="214"/>
                </a:lnTo>
                <a:lnTo>
                  <a:pt x="154" y="216"/>
                </a:lnTo>
                <a:lnTo>
                  <a:pt x="154" y="217"/>
                </a:lnTo>
                <a:lnTo>
                  <a:pt x="154" y="219"/>
                </a:lnTo>
                <a:lnTo>
                  <a:pt x="154" y="220"/>
                </a:lnTo>
                <a:lnTo>
                  <a:pt x="154" y="222"/>
                </a:lnTo>
                <a:lnTo>
                  <a:pt x="154" y="224"/>
                </a:lnTo>
                <a:lnTo>
                  <a:pt x="154" y="225"/>
                </a:lnTo>
                <a:lnTo>
                  <a:pt x="154" y="227"/>
                </a:lnTo>
                <a:lnTo>
                  <a:pt x="154" y="228"/>
                </a:lnTo>
                <a:lnTo>
                  <a:pt x="154" y="230"/>
                </a:lnTo>
                <a:lnTo>
                  <a:pt x="154" y="232"/>
                </a:lnTo>
                <a:lnTo>
                  <a:pt x="130" y="230"/>
                </a:lnTo>
                <a:lnTo>
                  <a:pt x="122" y="230"/>
                </a:lnTo>
                <a:lnTo>
                  <a:pt x="117" y="230"/>
                </a:lnTo>
                <a:lnTo>
                  <a:pt x="107" y="230"/>
                </a:lnTo>
                <a:lnTo>
                  <a:pt x="104" y="230"/>
                </a:lnTo>
                <a:lnTo>
                  <a:pt x="98" y="230"/>
                </a:lnTo>
                <a:lnTo>
                  <a:pt x="90" y="230"/>
                </a:lnTo>
                <a:lnTo>
                  <a:pt x="83" y="230"/>
                </a:lnTo>
                <a:lnTo>
                  <a:pt x="77" y="230"/>
                </a:lnTo>
                <a:lnTo>
                  <a:pt x="64" y="230"/>
                </a:lnTo>
                <a:lnTo>
                  <a:pt x="37" y="230"/>
                </a:lnTo>
                <a:lnTo>
                  <a:pt x="26" y="230"/>
                </a:lnTo>
                <a:lnTo>
                  <a:pt x="0" y="230"/>
                </a:lnTo>
                <a:lnTo>
                  <a:pt x="0" y="219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3"/>
                </a:lnTo>
                <a:lnTo>
                  <a:pt x="0" y="192"/>
                </a:lnTo>
                <a:lnTo>
                  <a:pt x="0" y="160"/>
                </a:lnTo>
                <a:lnTo>
                  <a:pt x="0" y="142"/>
                </a:lnTo>
                <a:lnTo>
                  <a:pt x="0" y="140"/>
                </a:lnTo>
                <a:lnTo>
                  <a:pt x="0" y="128"/>
                </a:lnTo>
                <a:lnTo>
                  <a:pt x="0" y="115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1"/>
                </a:lnTo>
                <a:lnTo>
                  <a:pt x="0" y="89"/>
                </a:lnTo>
                <a:lnTo>
                  <a:pt x="0" y="76"/>
                </a:lnTo>
                <a:lnTo>
                  <a:pt x="0" y="75"/>
                </a:lnTo>
                <a:lnTo>
                  <a:pt x="0" y="64"/>
                </a:lnTo>
                <a:lnTo>
                  <a:pt x="0" y="49"/>
                </a:lnTo>
                <a:lnTo>
                  <a:pt x="0" y="36"/>
                </a:lnTo>
                <a:lnTo>
                  <a:pt x="0" y="27"/>
                </a:lnTo>
                <a:lnTo>
                  <a:pt x="0" y="25"/>
                </a:lnTo>
                <a:lnTo>
                  <a:pt x="0" y="24"/>
                </a:lnTo>
                <a:lnTo>
                  <a:pt x="0" y="22"/>
                </a:lnTo>
                <a:lnTo>
                  <a:pt x="0" y="20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12"/>
                </a:lnTo>
                <a:lnTo>
                  <a:pt x="0" y="11"/>
                </a:lnTo>
                <a:lnTo>
                  <a:pt x="0" y="9"/>
                </a:lnTo>
                <a:lnTo>
                  <a:pt x="0" y="6"/>
                </a:lnTo>
                <a:lnTo>
                  <a:pt x="0" y="4"/>
                </a:lnTo>
                <a:lnTo>
                  <a:pt x="0" y="3"/>
                </a:lnTo>
                <a:lnTo>
                  <a:pt x="0" y="0"/>
                </a:lnTo>
                <a:lnTo>
                  <a:pt x="2" y="0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1" y="0"/>
                </a:lnTo>
                <a:lnTo>
                  <a:pt x="13" y="0"/>
                </a:lnTo>
                <a:lnTo>
                  <a:pt x="15" y="0"/>
                </a:lnTo>
                <a:lnTo>
                  <a:pt x="16" y="0"/>
                </a:lnTo>
                <a:lnTo>
                  <a:pt x="18" y="0"/>
                </a:lnTo>
                <a:lnTo>
                  <a:pt x="19" y="0"/>
                </a:lnTo>
                <a:lnTo>
                  <a:pt x="21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4" y="0"/>
                </a:lnTo>
                <a:lnTo>
                  <a:pt x="35" y="0"/>
                </a:lnTo>
                <a:lnTo>
                  <a:pt x="37" y="0"/>
                </a:lnTo>
                <a:lnTo>
                  <a:pt x="39" y="0"/>
                </a:lnTo>
                <a:lnTo>
                  <a:pt x="4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0" y="0"/>
                </a:lnTo>
                <a:lnTo>
                  <a:pt x="51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59" y="0"/>
                </a:lnTo>
                <a:lnTo>
                  <a:pt x="61" y="0"/>
                </a:lnTo>
                <a:lnTo>
                  <a:pt x="63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2" y="0"/>
                </a:lnTo>
                <a:lnTo>
                  <a:pt x="74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90" y="0"/>
                </a:lnTo>
                <a:lnTo>
                  <a:pt x="103" y="0"/>
                </a:lnTo>
                <a:lnTo>
                  <a:pt x="111" y="0"/>
                </a:lnTo>
                <a:lnTo>
                  <a:pt x="120" y="0"/>
                </a:lnTo>
                <a:lnTo>
                  <a:pt x="128" y="0"/>
                </a:lnTo>
                <a:lnTo>
                  <a:pt x="141" y="0"/>
                </a:lnTo>
                <a:lnTo>
                  <a:pt x="146" y="0"/>
                </a:lnTo>
                <a:lnTo>
                  <a:pt x="154" y="0"/>
                </a:lnTo>
                <a:close/>
              </a:path>
            </a:pathLst>
          </a:custGeom>
          <a:solidFill>
            <a:srgbClr val="E0B87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13"/>
          <p:cNvSpPr>
            <a:spLocks noEditPoints="1"/>
          </p:cNvSpPr>
          <p:nvPr/>
        </p:nvSpPr>
        <p:spPr bwMode="auto">
          <a:xfrm>
            <a:off x="6702426" y="4645026"/>
            <a:ext cx="249238" cy="482600"/>
          </a:xfrm>
          <a:custGeom>
            <a:avLst/>
            <a:gdLst/>
            <a:ahLst/>
            <a:cxnLst>
              <a:cxn ang="0">
                <a:pos x="154" y="84"/>
              </a:cxn>
              <a:cxn ang="0">
                <a:pos x="154" y="148"/>
              </a:cxn>
              <a:cxn ang="0">
                <a:pos x="154" y="197"/>
              </a:cxn>
              <a:cxn ang="0">
                <a:pos x="157" y="236"/>
              </a:cxn>
              <a:cxn ang="0">
                <a:pos x="133" y="303"/>
              </a:cxn>
              <a:cxn ang="0">
                <a:pos x="125" y="303"/>
              </a:cxn>
              <a:cxn ang="0">
                <a:pos x="117" y="303"/>
              </a:cxn>
              <a:cxn ang="0">
                <a:pos x="109" y="303"/>
              </a:cxn>
              <a:cxn ang="0">
                <a:pos x="101" y="303"/>
              </a:cxn>
              <a:cxn ang="0">
                <a:pos x="93" y="303"/>
              </a:cxn>
              <a:cxn ang="0">
                <a:pos x="85" y="303"/>
              </a:cxn>
              <a:cxn ang="0">
                <a:pos x="77" y="303"/>
              </a:cxn>
              <a:cxn ang="0">
                <a:pos x="69" y="303"/>
              </a:cxn>
              <a:cxn ang="0">
                <a:pos x="61" y="303"/>
              </a:cxn>
              <a:cxn ang="0">
                <a:pos x="0" y="304"/>
              </a:cxn>
              <a:cxn ang="0">
                <a:pos x="0" y="226"/>
              </a:cxn>
              <a:cxn ang="0">
                <a:pos x="4" y="135"/>
              </a:cxn>
              <a:cxn ang="0">
                <a:pos x="4" y="82"/>
              </a:cxn>
              <a:cxn ang="0">
                <a:pos x="2" y="50"/>
              </a:cxn>
              <a:cxn ang="0">
                <a:pos x="2" y="39"/>
              </a:cxn>
              <a:cxn ang="0">
                <a:pos x="2" y="31"/>
              </a:cxn>
              <a:cxn ang="0">
                <a:pos x="28" y="7"/>
              </a:cxn>
              <a:cxn ang="0">
                <a:pos x="31" y="16"/>
              </a:cxn>
              <a:cxn ang="0">
                <a:pos x="36" y="16"/>
              </a:cxn>
              <a:cxn ang="0">
                <a:pos x="37" y="21"/>
              </a:cxn>
              <a:cxn ang="0">
                <a:pos x="42" y="18"/>
              </a:cxn>
              <a:cxn ang="0">
                <a:pos x="61" y="5"/>
              </a:cxn>
              <a:cxn ang="0">
                <a:pos x="68" y="7"/>
              </a:cxn>
              <a:cxn ang="0">
                <a:pos x="76" y="5"/>
              </a:cxn>
              <a:cxn ang="0">
                <a:pos x="88" y="2"/>
              </a:cxn>
              <a:cxn ang="0">
                <a:pos x="92" y="2"/>
              </a:cxn>
              <a:cxn ang="0">
                <a:pos x="96" y="2"/>
              </a:cxn>
              <a:cxn ang="0">
                <a:pos x="104" y="4"/>
              </a:cxn>
              <a:cxn ang="0">
                <a:pos x="112" y="4"/>
              </a:cxn>
              <a:cxn ang="0">
                <a:pos x="116" y="2"/>
              </a:cxn>
              <a:cxn ang="0">
                <a:pos x="108" y="5"/>
              </a:cxn>
              <a:cxn ang="0">
                <a:pos x="125" y="10"/>
              </a:cxn>
              <a:cxn ang="0">
                <a:pos x="127" y="13"/>
              </a:cxn>
              <a:cxn ang="0">
                <a:pos x="132" y="15"/>
              </a:cxn>
              <a:cxn ang="0">
                <a:pos x="128" y="21"/>
              </a:cxn>
              <a:cxn ang="0">
                <a:pos x="127" y="28"/>
              </a:cxn>
              <a:cxn ang="0">
                <a:pos x="122" y="31"/>
              </a:cxn>
              <a:cxn ang="0">
                <a:pos x="124" y="32"/>
              </a:cxn>
              <a:cxn ang="0">
                <a:pos x="127" y="31"/>
              </a:cxn>
              <a:cxn ang="0">
                <a:pos x="127" y="29"/>
              </a:cxn>
              <a:cxn ang="0">
                <a:pos x="128" y="23"/>
              </a:cxn>
              <a:cxn ang="0">
                <a:pos x="135" y="24"/>
              </a:cxn>
              <a:cxn ang="0">
                <a:pos x="140" y="24"/>
              </a:cxn>
              <a:cxn ang="0">
                <a:pos x="143" y="24"/>
              </a:cxn>
              <a:cxn ang="0">
                <a:pos x="149" y="16"/>
              </a:cxn>
              <a:cxn ang="0">
                <a:pos x="152" y="10"/>
              </a:cxn>
              <a:cxn ang="0">
                <a:pos x="101" y="5"/>
              </a:cxn>
            </a:cxnLst>
            <a:rect l="0" t="0" r="r" b="b"/>
            <a:pathLst>
              <a:path w="157" h="304">
                <a:moveTo>
                  <a:pt x="154" y="10"/>
                </a:moveTo>
                <a:lnTo>
                  <a:pt x="154" y="15"/>
                </a:lnTo>
                <a:lnTo>
                  <a:pt x="154" y="31"/>
                </a:lnTo>
                <a:lnTo>
                  <a:pt x="154" y="82"/>
                </a:lnTo>
                <a:lnTo>
                  <a:pt x="154" y="84"/>
                </a:lnTo>
                <a:lnTo>
                  <a:pt x="154" y="85"/>
                </a:lnTo>
                <a:lnTo>
                  <a:pt x="154" y="95"/>
                </a:lnTo>
                <a:lnTo>
                  <a:pt x="154" y="124"/>
                </a:lnTo>
                <a:lnTo>
                  <a:pt x="154" y="144"/>
                </a:lnTo>
                <a:lnTo>
                  <a:pt x="154" y="148"/>
                </a:lnTo>
                <a:lnTo>
                  <a:pt x="154" y="160"/>
                </a:lnTo>
                <a:lnTo>
                  <a:pt x="154" y="168"/>
                </a:lnTo>
                <a:lnTo>
                  <a:pt x="154" y="189"/>
                </a:lnTo>
                <a:lnTo>
                  <a:pt x="154" y="191"/>
                </a:lnTo>
                <a:lnTo>
                  <a:pt x="154" y="197"/>
                </a:lnTo>
                <a:lnTo>
                  <a:pt x="154" y="207"/>
                </a:lnTo>
                <a:lnTo>
                  <a:pt x="154" y="208"/>
                </a:lnTo>
                <a:lnTo>
                  <a:pt x="154" y="224"/>
                </a:lnTo>
                <a:lnTo>
                  <a:pt x="157" y="224"/>
                </a:lnTo>
                <a:lnTo>
                  <a:pt x="157" y="236"/>
                </a:lnTo>
                <a:lnTo>
                  <a:pt x="157" y="274"/>
                </a:lnTo>
                <a:lnTo>
                  <a:pt x="157" y="303"/>
                </a:lnTo>
                <a:lnTo>
                  <a:pt x="138" y="303"/>
                </a:lnTo>
                <a:lnTo>
                  <a:pt x="135" y="303"/>
                </a:lnTo>
                <a:lnTo>
                  <a:pt x="133" y="303"/>
                </a:lnTo>
                <a:lnTo>
                  <a:pt x="132" y="303"/>
                </a:lnTo>
                <a:lnTo>
                  <a:pt x="130" y="303"/>
                </a:lnTo>
                <a:lnTo>
                  <a:pt x="128" y="303"/>
                </a:lnTo>
                <a:lnTo>
                  <a:pt x="127" y="303"/>
                </a:lnTo>
                <a:lnTo>
                  <a:pt x="125" y="303"/>
                </a:lnTo>
                <a:lnTo>
                  <a:pt x="124" y="303"/>
                </a:lnTo>
                <a:lnTo>
                  <a:pt x="122" y="303"/>
                </a:lnTo>
                <a:lnTo>
                  <a:pt x="120" y="303"/>
                </a:lnTo>
                <a:lnTo>
                  <a:pt x="119" y="303"/>
                </a:lnTo>
                <a:lnTo>
                  <a:pt x="117" y="303"/>
                </a:lnTo>
                <a:lnTo>
                  <a:pt x="116" y="303"/>
                </a:lnTo>
                <a:lnTo>
                  <a:pt x="114" y="303"/>
                </a:lnTo>
                <a:lnTo>
                  <a:pt x="112" y="303"/>
                </a:lnTo>
                <a:lnTo>
                  <a:pt x="111" y="303"/>
                </a:lnTo>
                <a:lnTo>
                  <a:pt x="109" y="303"/>
                </a:lnTo>
                <a:lnTo>
                  <a:pt x="108" y="303"/>
                </a:lnTo>
                <a:lnTo>
                  <a:pt x="106" y="303"/>
                </a:lnTo>
                <a:lnTo>
                  <a:pt x="104" y="303"/>
                </a:lnTo>
                <a:lnTo>
                  <a:pt x="103" y="303"/>
                </a:lnTo>
                <a:lnTo>
                  <a:pt x="101" y="303"/>
                </a:lnTo>
                <a:lnTo>
                  <a:pt x="100" y="303"/>
                </a:lnTo>
                <a:lnTo>
                  <a:pt x="98" y="303"/>
                </a:lnTo>
                <a:lnTo>
                  <a:pt x="96" y="303"/>
                </a:lnTo>
                <a:lnTo>
                  <a:pt x="95" y="303"/>
                </a:lnTo>
                <a:lnTo>
                  <a:pt x="93" y="303"/>
                </a:lnTo>
                <a:lnTo>
                  <a:pt x="92" y="303"/>
                </a:lnTo>
                <a:lnTo>
                  <a:pt x="90" y="303"/>
                </a:lnTo>
                <a:lnTo>
                  <a:pt x="88" y="303"/>
                </a:lnTo>
                <a:lnTo>
                  <a:pt x="87" y="303"/>
                </a:lnTo>
                <a:lnTo>
                  <a:pt x="85" y="303"/>
                </a:lnTo>
                <a:lnTo>
                  <a:pt x="84" y="303"/>
                </a:lnTo>
                <a:lnTo>
                  <a:pt x="82" y="303"/>
                </a:lnTo>
                <a:lnTo>
                  <a:pt x="80" y="303"/>
                </a:lnTo>
                <a:lnTo>
                  <a:pt x="79" y="303"/>
                </a:lnTo>
                <a:lnTo>
                  <a:pt x="77" y="303"/>
                </a:lnTo>
                <a:lnTo>
                  <a:pt x="76" y="303"/>
                </a:lnTo>
                <a:lnTo>
                  <a:pt x="74" y="303"/>
                </a:lnTo>
                <a:lnTo>
                  <a:pt x="72" y="303"/>
                </a:lnTo>
                <a:lnTo>
                  <a:pt x="71" y="303"/>
                </a:lnTo>
                <a:lnTo>
                  <a:pt x="69" y="303"/>
                </a:lnTo>
                <a:lnTo>
                  <a:pt x="68" y="303"/>
                </a:lnTo>
                <a:lnTo>
                  <a:pt x="66" y="303"/>
                </a:lnTo>
                <a:lnTo>
                  <a:pt x="64" y="303"/>
                </a:lnTo>
                <a:lnTo>
                  <a:pt x="63" y="303"/>
                </a:lnTo>
                <a:lnTo>
                  <a:pt x="61" y="303"/>
                </a:lnTo>
                <a:lnTo>
                  <a:pt x="60" y="303"/>
                </a:lnTo>
                <a:lnTo>
                  <a:pt x="58" y="303"/>
                </a:lnTo>
                <a:lnTo>
                  <a:pt x="56" y="303"/>
                </a:lnTo>
                <a:lnTo>
                  <a:pt x="52" y="303"/>
                </a:lnTo>
                <a:lnTo>
                  <a:pt x="0" y="304"/>
                </a:lnTo>
                <a:lnTo>
                  <a:pt x="0" y="252"/>
                </a:lnTo>
                <a:lnTo>
                  <a:pt x="0" y="239"/>
                </a:lnTo>
                <a:lnTo>
                  <a:pt x="0" y="232"/>
                </a:lnTo>
                <a:lnTo>
                  <a:pt x="0" y="231"/>
                </a:lnTo>
                <a:lnTo>
                  <a:pt x="0" y="226"/>
                </a:lnTo>
                <a:lnTo>
                  <a:pt x="4" y="226"/>
                </a:lnTo>
                <a:lnTo>
                  <a:pt x="4" y="223"/>
                </a:lnTo>
                <a:lnTo>
                  <a:pt x="4" y="160"/>
                </a:lnTo>
                <a:lnTo>
                  <a:pt x="4" y="144"/>
                </a:lnTo>
                <a:lnTo>
                  <a:pt x="4" y="135"/>
                </a:lnTo>
                <a:lnTo>
                  <a:pt x="4" y="133"/>
                </a:lnTo>
                <a:lnTo>
                  <a:pt x="4" y="127"/>
                </a:lnTo>
                <a:lnTo>
                  <a:pt x="4" y="124"/>
                </a:lnTo>
                <a:lnTo>
                  <a:pt x="4" y="106"/>
                </a:lnTo>
                <a:lnTo>
                  <a:pt x="4" y="82"/>
                </a:lnTo>
                <a:lnTo>
                  <a:pt x="4" y="79"/>
                </a:lnTo>
                <a:lnTo>
                  <a:pt x="4" y="76"/>
                </a:lnTo>
                <a:lnTo>
                  <a:pt x="4" y="69"/>
                </a:lnTo>
                <a:lnTo>
                  <a:pt x="4" y="61"/>
                </a:lnTo>
                <a:lnTo>
                  <a:pt x="2" y="50"/>
                </a:lnTo>
                <a:lnTo>
                  <a:pt x="2" y="47"/>
                </a:lnTo>
                <a:lnTo>
                  <a:pt x="2" y="44"/>
                </a:lnTo>
                <a:lnTo>
                  <a:pt x="2" y="42"/>
                </a:lnTo>
                <a:lnTo>
                  <a:pt x="2" y="40"/>
                </a:lnTo>
                <a:lnTo>
                  <a:pt x="2" y="39"/>
                </a:lnTo>
                <a:lnTo>
                  <a:pt x="2" y="37"/>
                </a:lnTo>
                <a:lnTo>
                  <a:pt x="2" y="36"/>
                </a:lnTo>
                <a:lnTo>
                  <a:pt x="2" y="34"/>
                </a:lnTo>
                <a:lnTo>
                  <a:pt x="2" y="32"/>
                </a:lnTo>
                <a:lnTo>
                  <a:pt x="2" y="31"/>
                </a:lnTo>
                <a:lnTo>
                  <a:pt x="2" y="5"/>
                </a:lnTo>
                <a:lnTo>
                  <a:pt x="16" y="5"/>
                </a:lnTo>
                <a:lnTo>
                  <a:pt x="24" y="5"/>
                </a:lnTo>
                <a:lnTo>
                  <a:pt x="28" y="5"/>
                </a:lnTo>
                <a:lnTo>
                  <a:pt x="28" y="7"/>
                </a:lnTo>
                <a:lnTo>
                  <a:pt x="29" y="7"/>
                </a:lnTo>
                <a:lnTo>
                  <a:pt x="29" y="8"/>
                </a:lnTo>
                <a:lnTo>
                  <a:pt x="31" y="13"/>
                </a:lnTo>
                <a:lnTo>
                  <a:pt x="31" y="15"/>
                </a:lnTo>
                <a:lnTo>
                  <a:pt x="31" y="16"/>
                </a:lnTo>
                <a:lnTo>
                  <a:pt x="31" y="18"/>
                </a:lnTo>
                <a:lnTo>
                  <a:pt x="32" y="18"/>
                </a:lnTo>
                <a:lnTo>
                  <a:pt x="32" y="16"/>
                </a:lnTo>
                <a:lnTo>
                  <a:pt x="34" y="16"/>
                </a:lnTo>
                <a:lnTo>
                  <a:pt x="36" y="16"/>
                </a:lnTo>
                <a:lnTo>
                  <a:pt x="36" y="18"/>
                </a:lnTo>
                <a:lnTo>
                  <a:pt x="36" y="16"/>
                </a:lnTo>
                <a:lnTo>
                  <a:pt x="37" y="18"/>
                </a:lnTo>
                <a:lnTo>
                  <a:pt x="37" y="20"/>
                </a:lnTo>
                <a:lnTo>
                  <a:pt x="37" y="21"/>
                </a:lnTo>
                <a:lnTo>
                  <a:pt x="39" y="20"/>
                </a:lnTo>
                <a:lnTo>
                  <a:pt x="40" y="20"/>
                </a:lnTo>
                <a:lnTo>
                  <a:pt x="40" y="18"/>
                </a:lnTo>
                <a:lnTo>
                  <a:pt x="42" y="20"/>
                </a:lnTo>
                <a:lnTo>
                  <a:pt x="42" y="18"/>
                </a:lnTo>
                <a:lnTo>
                  <a:pt x="42" y="16"/>
                </a:lnTo>
                <a:lnTo>
                  <a:pt x="50" y="8"/>
                </a:lnTo>
                <a:lnTo>
                  <a:pt x="52" y="8"/>
                </a:lnTo>
                <a:lnTo>
                  <a:pt x="53" y="8"/>
                </a:lnTo>
                <a:lnTo>
                  <a:pt x="61" y="5"/>
                </a:lnTo>
                <a:lnTo>
                  <a:pt x="64" y="4"/>
                </a:lnTo>
                <a:lnTo>
                  <a:pt x="64" y="5"/>
                </a:lnTo>
                <a:lnTo>
                  <a:pt x="66" y="5"/>
                </a:lnTo>
                <a:lnTo>
                  <a:pt x="68" y="5"/>
                </a:lnTo>
                <a:lnTo>
                  <a:pt x="68" y="7"/>
                </a:lnTo>
                <a:lnTo>
                  <a:pt x="69" y="5"/>
                </a:lnTo>
                <a:lnTo>
                  <a:pt x="71" y="5"/>
                </a:lnTo>
                <a:lnTo>
                  <a:pt x="72" y="5"/>
                </a:lnTo>
                <a:lnTo>
                  <a:pt x="74" y="5"/>
                </a:lnTo>
                <a:lnTo>
                  <a:pt x="76" y="5"/>
                </a:lnTo>
                <a:lnTo>
                  <a:pt x="88" y="5"/>
                </a:lnTo>
                <a:lnTo>
                  <a:pt x="87" y="5"/>
                </a:lnTo>
                <a:lnTo>
                  <a:pt x="85" y="5"/>
                </a:lnTo>
                <a:lnTo>
                  <a:pt x="87" y="4"/>
                </a:lnTo>
                <a:lnTo>
                  <a:pt x="88" y="2"/>
                </a:lnTo>
                <a:lnTo>
                  <a:pt x="90" y="2"/>
                </a:lnTo>
                <a:lnTo>
                  <a:pt x="88" y="2"/>
                </a:lnTo>
                <a:lnTo>
                  <a:pt x="90" y="2"/>
                </a:lnTo>
                <a:lnTo>
                  <a:pt x="90" y="0"/>
                </a:lnTo>
                <a:lnTo>
                  <a:pt x="92" y="2"/>
                </a:lnTo>
                <a:lnTo>
                  <a:pt x="92" y="0"/>
                </a:lnTo>
                <a:lnTo>
                  <a:pt x="93" y="0"/>
                </a:lnTo>
                <a:lnTo>
                  <a:pt x="95" y="0"/>
                </a:lnTo>
                <a:lnTo>
                  <a:pt x="96" y="0"/>
                </a:lnTo>
                <a:lnTo>
                  <a:pt x="96" y="2"/>
                </a:lnTo>
                <a:lnTo>
                  <a:pt x="100" y="2"/>
                </a:lnTo>
                <a:lnTo>
                  <a:pt x="101" y="4"/>
                </a:lnTo>
                <a:lnTo>
                  <a:pt x="103" y="2"/>
                </a:lnTo>
                <a:lnTo>
                  <a:pt x="103" y="4"/>
                </a:lnTo>
                <a:lnTo>
                  <a:pt x="104" y="4"/>
                </a:lnTo>
                <a:lnTo>
                  <a:pt x="108" y="4"/>
                </a:lnTo>
                <a:lnTo>
                  <a:pt x="108" y="2"/>
                </a:lnTo>
                <a:lnTo>
                  <a:pt x="109" y="2"/>
                </a:lnTo>
                <a:lnTo>
                  <a:pt x="111" y="4"/>
                </a:lnTo>
                <a:lnTo>
                  <a:pt x="112" y="4"/>
                </a:lnTo>
                <a:lnTo>
                  <a:pt x="112" y="2"/>
                </a:lnTo>
                <a:lnTo>
                  <a:pt x="114" y="2"/>
                </a:lnTo>
                <a:lnTo>
                  <a:pt x="114" y="0"/>
                </a:lnTo>
                <a:lnTo>
                  <a:pt x="116" y="0"/>
                </a:lnTo>
                <a:lnTo>
                  <a:pt x="116" y="2"/>
                </a:lnTo>
                <a:lnTo>
                  <a:pt x="114" y="4"/>
                </a:lnTo>
                <a:lnTo>
                  <a:pt x="112" y="5"/>
                </a:lnTo>
                <a:lnTo>
                  <a:pt x="111" y="5"/>
                </a:lnTo>
                <a:lnTo>
                  <a:pt x="109" y="5"/>
                </a:lnTo>
                <a:lnTo>
                  <a:pt x="108" y="5"/>
                </a:lnTo>
                <a:lnTo>
                  <a:pt x="116" y="5"/>
                </a:lnTo>
                <a:lnTo>
                  <a:pt x="125" y="5"/>
                </a:lnTo>
                <a:lnTo>
                  <a:pt x="125" y="7"/>
                </a:lnTo>
                <a:lnTo>
                  <a:pt x="124" y="8"/>
                </a:lnTo>
                <a:lnTo>
                  <a:pt x="125" y="10"/>
                </a:lnTo>
                <a:lnTo>
                  <a:pt x="125" y="12"/>
                </a:lnTo>
                <a:lnTo>
                  <a:pt x="125" y="13"/>
                </a:lnTo>
                <a:lnTo>
                  <a:pt x="125" y="15"/>
                </a:lnTo>
                <a:lnTo>
                  <a:pt x="127" y="15"/>
                </a:lnTo>
                <a:lnTo>
                  <a:pt x="127" y="13"/>
                </a:lnTo>
                <a:lnTo>
                  <a:pt x="128" y="13"/>
                </a:lnTo>
                <a:lnTo>
                  <a:pt x="130" y="13"/>
                </a:lnTo>
                <a:lnTo>
                  <a:pt x="132" y="12"/>
                </a:lnTo>
                <a:lnTo>
                  <a:pt x="132" y="13"/>
                </a:lnTo>
                <a:lnTo>
                  <a:pt x="132" y="15"/>
                </a:lnTo>
                <a:lnTo>
                  <a:pt x="132" y="16"/>
                </a:lnTo>
                <a:lnTo>
                  <a:pt x="132" y="18"/>
                </a:lnTo>
                <a:lnTo>
                  <a:pt x="132" y="20"/>
                </a:lnTo>
                <a:lnTo>
                  <a:pt x="130" y="21"/>
                </a:lnTo>
                <a:lnTo>
                  <a:pt x="128" y="21"/>
                </a:lnTo>
                <a:lnTo>
                  <a:pt x="128" y="23"/>
                </a:lnTo>
                <a:lnTo>
                  <a:pt x="127" y="23"/>
                </a:lnTo>
                <a:lnTo>
                  <a:pt x="127" y="24"/>
                </a:lnTo>
                <a:lnTo>
                  <a:pt x="127" y="26"/>
                </a:lnTo>
                <a:lnTo>
                  <a:pt x="127" y="28"/>
                </a:lnTo>
                <a:lnTo>
                  <a:pt x="127" y="29"/>
                </a:lnTo>
                <a:lnTo>
                  <a:pt x="125" y="29"/>
                </a:lnTo>
                <a:lnTo>
                  <a:pt x="124" y="29"/>
                </a:lnTo>
                <a:lnTo>
                  <a:pt x="124" y="31"/>
                </a:lnTo>
                <a:lnTo>
                  <a:pt x="122" y="31"/>
                </a:lnTo>
                <a:lnTo>
                  <a:pt x="120" y="32"/>
                </a:lnTo>
                <a:lnTo>
                  <a:pt x="120" y="34"/>
                </a:lnTo>
                <a:lnTo>
                  <a:pt x="120" y="36"/>
                </a:lnTo>
                <a:lnTo>
                  <a:pt x="122" y="34"/>
                </a:lnTo>
                <a:lnTo>
                  <a:pt x="124" y="32"/>
                </a:lnTo>
                <a:lnTo>
                  <a:pt x="125" y="32"/>
                </a:lnTo>
                <a:lnTo>
                  <a:pt x="125" y="34"/>
                </a:lnTo>
                <a:lnTo>
                  <a:pt x="127" y="34"/>
                </a:lnTo>
                <a:lnTo>
                  <a:pt x="127" y="32"/>
                </a:lnTo>
                <a:lnTo>
                  <a:pt x="127" y="31"/>
                </a:lnTo>
                <a:lnTo>
                  <a:pt x="125" y="31"/>
                </a:lnTo>
                <a:lnTo>
                  <a:pt x="124" y="31"/>
                </a:lnTo>
                <a:lnTo>
                  <a:pt x="125" y="31"/>
                </a:lnTo>
                <a:lnTo>
                  <a:pt x="125" y="29"/>
                </a:lnTo>
                <a:lnTo>
                  <a:pt x="127" y="29"/>
                </a:lnTo>
                <a:lnTo>
                  <a:pt x="127" y="28"/>
                </a:lnTo>
                <a:lnTo>
                  <a:pt x="128" y="28"/>
                </a:lnTo>
                <a:lnTo>
                  <a:pt x="128" y="26"/>
                </a:lnTo>
                <a:lnTo>
                  <a:pt x="128" y="24"/>
                </a:lnTo>
                <a:lnTo>
                  <a:pt x="128" y="23"/>
                </a:lnTo>
                <a:lnTo>
                  <a:pt x="130" y="23"/>
                </a:lnTo>
                <a:lnTo>
                  <a:pt x="132" y="23"/>
                </a:lnTo>
                <a:lnTo>
                  <a:pt x="132" y="21"/>
                </a:lnTo>
                <a:lnTo>
                  <a:pt x="133" y="23"/>
                </a:lnTo>
                <a:lnTo>
                  <a:pt x="135" y="24"/>
                </a:lnTo>
                <a:lnTo>
                  <a:pt x="136" y="24"/>
                </a:lnTo>
                <a:lnTo>
                  <a:pt x="136" y="26"/>
                </a:lnTo>
                <a:lnTo>
                  <a:pt x="138" y="26"/>
                </a:lnTo>
                <a:lnTo>
                  <a:pt x="140" y="26"/>
                </a:lnTo>
                <a:lnTo>
                  <a:pt x="140" y="24"/>
                </a:lnTo>
                <a:lnTo>
                  <a:pt x="141" y="24"/>
                </a:lnTo>
                <a:lnTo>
                  <a:pt x="141" y="26"/>
                </a:lnTo>
                <a:lnTo>
                  <a:pt x="141" y="28"/>
                </a:lnTo>
                <a:lnTo>
                  <a:pt x="143" y="26"/>
                </a:lnTo>
                <a:lnTo>
                  <a:pt x="143" y="24"/>
                </a:lnTo>
                <a:lnTo>
                  <a:pt x="144" y="23"/>
                </a:lnTo>
                <a:lnTo>
                  <a:pt x="146" y="21"/>
                </a:lnTo>
                <a:lnTo>
                  <a:pt x="148" y="20"/>
                </a:lnTo>
                <a:lnTo>
                  <a:pt x="148" y="18"/>
                </a:lnTo>
                <a:lnTo>
                  <a:pt x="149" y="16"/>
                </a:lnTo>
                <a:lnTo>
                  <a:pt x="151" y="15"/>
                </a:lnTo>
                <a:lnTo>
                  <a:pt x="152" y="15"/>
                </a:lnTo>
                <a:lnTo>
                  <a:pt x="154" y="15"/>
                </a:lnTo>
                <a:lnTo>
                  <a:pt x="154" y="13"/>
                </a:lnTo>
                <a:lnTo>
                  <a:pt x="152" y="10"/>
                </a:lnTo>
                <a:lnTo>
                  <a:pt x="154" y="10"/>
                </a:lnTo>
                <a:close/>
                <a:moveTo>
                  <a:pt x="98" y="4"/>
                </a:moveTo>
                <a:lnTo>
                  <a:pt x="96" y="5"/>
                </a:lnTo>
                <a:lnTo>
                  <a:pt x="103" y="5"/>
                </a:lnTo>
                <a:lnTo>
                  <a:pt x="101" y="5"/>
                </a:lnTo>
                <a:lnTo>
                  <a:pt x="100" y="5"/>
                </a:lnTo>
                <a:lnTo>
                  <a:pt x="98" y="4"/>
                </a:lnTo>
                <a:close/>
              </a:path>
            </a:pathLst>
          </a:custGeom>
          <a:solidFill>
            <a:srgbClr val="8030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114"/>
          <p:cNvSpPr>
            <a:spLocks noEditPoints="1"/>
          </p:cNvSpPr>
          <p:nvPr/>
        </p:nvSpPr>
        <p:spPr bwMode="auto">
          <a:xfrm>
            <a:off x="4187826" y="2149476"/>
            <a:ext cx="896938" cy="1350963"/>
          </a:xfrm>
          <a:custGeom>
            <a:avLst/>
            <a:gdLst/>
            <a:ahLst/>
            <a:cxnLst>
              <a:cxn ang="0">
                <a:pos x="184" y="284"/>
              </a:cxn>
              <a:cxn ang="0">
                <a:pos x="204" y="268"/>
              </a:cxn>
              <a:cxn ang="0">
                <a:pos x="189" y="262"/>
              </a:cxn>
              <a:cxn ang="0">
                <a:pos x="189" y="52"/>
              </a:cxn>
              <a:cxn ang="0">
                <a:pos x="300" y="70"/>
              </a:cxn>
              <a:cxn ang="0">
                <a:pos x="295" y="91"/>
              </a:cxn>
              <a:cxn ang="0">
                <a:pos x="320" y="97"/>
              </a:cxn>
              <a:cxn ang="0">
                <a:pos x="312" y="99"/>
              </a:cxn>
              <a:cxn ang="0">
                <a:pos x="290" y="108"/>
              </a:cxn>
              <a:cxn ang="0">
                <a:pos x="199" y="156"/>
              </a:cxn>
              <a:cxn ang="0">
                <a:pos x="183" y="185"/>
              </a:cxn>
              <a:cxn ang="0">
                <a:pos x="170" y="195"/>
              </a:cxn>
              <a:cxn ang="0">
                <a:pos x="184" y="219"/>
              </a:cxn>
              <a:cxn ang="0">
                <a:pos x="175" y="236"/>
              </a:cxn>
              <a:cxn ang="0">
                <a:pos x="168" y="256"/>
              </a:cxn>
              <a:cxn ang="0">
                <a:pos x="149" y="244"/>
              </a:cxn>
              <a:cxn ang="0">
                <a:pos x="141" y="216"/>
              </a:cxn>
              <a:cxn ang="0">
                <a:pos x="132" y="193"/>
              </a:cxn>
              <a:cxn ang="0">
                <a:pos x="125" y="179"/>
              </a:cxn>
              <a:cxn ang="0">
                <a:pos x="108" y="187"/>
              </a:cxn>
              <a:cxn ang="0">
                <a:pos x="119" y="203"/>
              </a:cxn>
              <a:cxn ang="0">
                <a:pos x="135" y="216"/>
              </a:cxn>
              <a:cxn ang="0">
                <a:pos x="144" y="243"/>
              </a:cxn>
              <a:cxn ang="0">
                <a:pos x="168" y="273"/>
              </a:cxn>
              <a:cxn ang="0">
                <a:pos x="165" y="276"/>
              </a:cxn>
              <a:cxn ang="0">
                <a:pos x="159" y="288"/>
              </a:cxn>
              <a:cxn ang="0">
                <a:pos x="164" y="313"/>
              </a:cxn>
              <a:cxn ang="0">
                <a:pos x="184" y="336"/>
              </a:cxn>
              <a:cxn ang="0">
                <a:pos x="196" y="328"/>
              </a:cxn>
              <a:cxn ang="0">
                <a:pos x="212" y="369"/>
              </a:cxn>
              <a:cxn ang="0">
                <a:pos x="218" y="347"/>
              </a:cxn>
              <a:cxn ang="0">
                <a:pos x="231" y="324"/>
              </a:cxn>
              <a:cxn ang="0">
                <a:pos x="247" y="291"/>
              </a:cxn>
              <a:cxn ang="0">
                <a:pos x="420" y="532"/>
              </a:cxn>
              <a:cxn ang="0">
                <a:pos x="527" y="724"/>
              </a:cxn>
              <a:cxn ang="0">
                <a:pos x="450" y="851"/>
              </a:cxn>
              <a:cxn ang="0">
                <a:pos x="328" y="806"/>
              </a:cxn>
              <a:cxn ang="0">
                <a:pos x="354" y="588"/>
              </a:cxn>
              <a:cxn ang="0">
                <a:pos x="170" y="577"/>
              </a:cxn>
              <a:cxn ang="0">
                <a:pos x="173" y="547"/>
              </a:cxn>
              <a:cxn ang="0">
                <a:pos x="151" y="547"/>
              </a:cxn>
              <a:cxn ang="0">
                <a:pos x="136" y="529"/>
              </a:cxn>
              <a:cxn ang="0">
                <a:pos x="127" y="544"/>
              </a:cxn>
              <a:cxn ang="0">
                <a:pos x="90" y="540"/>
              </a:cxn>
              <a:cxn ang="0">
                <a:pos x="72" y="512"/>
              </a:cxn>
              <a:cxn ang="0">
                <a:pos x="60" y="475"/>
              </a:cxn>
              <a:cxn ang="0">
                <a:pos x="48" y="448"/>
              </a:cxn>
              <a:cxn ang="0">
                <a:pos x="34" y="436"/>
              </a:cxn>
              <a:cxn ang="0">
                <a:pos x="40" y="408"/>
              </a:cxn>
              <a:cxn ang="0">
                <a:pos x="66" y="384"/>
              </a:cxn>
              <a:cxn ang="0">
                <a:pos x="53" y="332"/>
              </a:cxn>
              <a:cxn ang="0">
                <a:pos x="68" y="307"/>
              </a:cxn>
              <a:cxn ang="0">
                <a:pos x="84" y="283"/>
              </a:cxn>
              <a:cxn ang="0">
                <a:pos x="63" y="267"/>
              </a:cxn>
              <a:cxn ang="0">
                <a:pos x="50" y="235"/>
              </a:cxn>
              <a:cxn ang="0">
                <a:pos x="40" y="224"/>
              </a:cxn>
              <a:cxn ang="0">
                <a:pos x="37" y="208"/>
              </a:cxn>
              <a:cxn ang="0">
                <a:pos x="37" y="190"/>
              </a:cxn>
              <a:cxn ang="0">
                <a:pos x="23" y="169"/>
              </a:cxn>
              <a:cxn ang="0">
                <a:pos x="12" y="156"/>
              </a:cxn>
              <a:cxn ang="0">
                <a:pos x="82" y="107"/>
              </a:cxn>
            </a:cxnLst>
            <a:rect l="0" t="0" r="r" b="b"/>
            <a:pathLst>
              <a:path w="565" h="851">
                <a:moveTo>
                  <a:pt x="184" y="292"/>
                </a:moveTo>
                <a:lnTo>
                  <a:pt x="184" y="300"/>
                </a:lnTo>
                <a:lnTo>
                  <a:pt x="183" y="300"/>
                </a:lnTo>
                <a:lnTo>
                  <a:pt x="181" y="300"/>
                </a:lnTo>
                <a:lnTo>
                  <a:pt x="181" y="299"/>
                </a:lnTo>
                <a:lnTo>
                  <a:pt x="183" y="297"/>
                </a:lnTo>
                <a:lnTo>
                  <a:pt x="181" y="296"/>
                </a:lnTo>
                <a:lnTo>
                  <a:pt x="181" y="294"/>
                </a:lnTo>
                <a:lnTo>
                  <a:pt x="180" y="292"/>
                </a:lnTo>
                <a:lnTo>
                  <a:pt x="180" y="291"/>
                </a:lnTo>
                <a:lnTo>
                  <a:pt x="180" y="289"/>
                </a:lnTo>
                <a:lnTo>
                  <a:pt x="180" y="288"/>
                </a:lnTo>
                <a:lnTo>
                  <a:pt x="180" y="286"/>
                </a:lnTo>
                <a:lnTo>
                  <a:pt x="180" y="284"/>
                </a:lnTo>
                <a:lnTo>
                  <a:pt x="180" y="283"/>
                </a:lnTo>
                <a:lnTo>
                  <a:pt x="180" y="281"/>
                </a:lnTo>
                <a:lnTo>
                  <a:pt x="181" y="280"/>
                </a:lnTo>
                <a:lnTo>
                  <a:pt x="181" y="278"/>
                </a:lnTo>
                <a:lnTo>
                  <a:pt x="183" y="278"/>
                </a:lnTo>
                <a:lnTo>
                  <a:pt x="183" y="280"/>
                </a:lnTo>
                <a:lnTo>
                  <a:pt x="184" y="283"/>
                </a:lnTo>
                <a:lnTo>
                  <a:pt x="184" y="284"/>
                </a:lnTo>
                <a:lnTo>
                  <a:pt x="184" y="286"/>
                </a:lnTo>
                <a:lnTo>
                  <a:pt x="184" y="288"/>
                </a:lnTo>
                <a:lnTo>
                  <a:pt x="184" y="291"/>
                </a:lnTo>
                <a:lnTo>
                  <a:pt x="184" y="292"/>
                </a:lnTo>
                <a:close/>
                <a:moveTo>
                  <a:pt x="197" y="257"/>
                </a:moveTo>
                <a:lnTo>
                  <a:pt x="199" y="257"/>
                </a:lnTo>
                <a:lnTo>
                  <a:pt x="199" y="259"/>
                </a:lnTo>
                <a:lnTo>
                  <a:pt x="199" y="260"/>
                </a:lnTo>
                <a:lnTo>
                  <a:pt x="200" y="260"/>
                </a:lnTo>
                <a:lnTo>
                  <a:pt x="199" y="262"/>
                </a:lnTo>
                <a:lnTo>
                  <a:pt x="200" y="262"/>
                </a:lnTo>
                <a:lnTo>
                  <a:pt x="200" y="264"/>
                </a:lnTo>
                <a:lnTo>
                  <a:pt x="202" y="264"/>
                </a:lnTo>
                <a:lnTo>
                  <a:pt x="202" y="262"/>
                </a:lnTo>
                <a:lnTo>
                  <a:pt x="202" y="260"/>
                </a:lnTo>
                <a:lnTo>
                  <a:pt x="204" y="260"/>
                </a:lnTo>
                <a:lnTo>
                  <a:pt x="205" y="262"/>
                </a:lnTo>
                <a:lnTo>
                  <a:pt x="205" y="265"/>
                </a:lnTo>
                <a:lnTo>
                  <a:pt x="207" y="267"/>
                </a:lnTo>
                <a:lnTo>
                  <a:pt x="207" y="268"/>
                </a:lnTo>
                <a:lnTo>
                  <a:pt x="205" y="268"/>
                </a:lnTo>
                <a:lnTo>
                  <a:pt x="204" y="268"/>
                </a:lnTo>
                <a:lnTo>
                  <a:pt x="202" y="268"/>
                </a:lnTo>
                <a:lnTo>
                  <a:pt x="202" y="270"/>
                </a:lnTo>
                <a:lnTo>
                  <a:pt x="202" y="272"/>
                </a:lnTo>
                <a:lnTo>
                  <a:pt x="200" y="273"/>
                </a:lnTo>
                <a:lnTo>
                  <a:pt x="199" y="275"/>
                </a:lnTo>
                <a:lnTo>
                  <a:pt x="199" y="276"/>
                </a:lnTo>
                <a:lnTo>
                  <a:pt x="199" y="280"/>
                </a:lnTo>
                <a:lnTo>
                  <a:pt x="199" y="281"/>
                </a:lnTo>
                <a:lnTo>
                  <a:pt x="199" y="283"/>
                </a:lnTo>
                <a:lnTo>
                  <a:pt x="199" y="281"/>
                </a:lnTo>
                <a:lnTo>
                  <a:pt x="197" y="280"/>
                </a:lnTo>
                <a:lnTo>
                  <a:pt x="196" y="280"/>
                </a:lnTo>
                <a:lnTo>
                  <a:pt x="194" y="278"/>
                </a:lnTo>
                <a:lnTo>
                  <a:pt x="196" y="276"/>
                </a:lnTo>
                <a:lnTo>
                  <a:pt x="194" y="273"/>
                </a:lnTo>
                <a:lnTo>
                  <a:pt x="194" y="272"/>
                </a:lnTo>
                <a:lnTo>
                  <a:pt x="194" y="268"/>
                </a:lnTo>
                <a:lnTo>
                  <a:pt x="192" y="267"/>
                </a:lnTo>
                <a:lnTo>
                  <a:pt x="192" y="265"/>
                </a:lnTo>
                <a:lnTo>
                  <a:pt x="191" y="265"/>
                </a:lnTo>
                <a:lnTo>
                  <a:pt x="191" y="262"/>
                </a:lnTo>
                <a:lnTo>
                  <a:pt x="189" y="262"/>
                </a:lnTo>
                <a:lnTo>
                  <a:pt x="189" y="260"/>
                </a:lnTo>
                <a:lnTo>
                  <a:pt x="189" y="259"/>
                </a:lnTo>
                <a:lnTo>
                  <a:pt x="189" y="257"/>
                </a:lnTo>
                <a:lnTo>
                  <a:pt x="189" y="256"/>
                </a:lnTo>
                <a:lnTo>
                  <a:pt x="189" y="252"/>
                </a:lnTo>
                <a:lnTo>
                  <a:pt x="191" y="252"/>
                </a:lnTo>
                <a:lnTo>
                  <a:pt x="191" y="251"/>
                </a:lnTo>
                <a:lnTo>
                  <a:pt x="191" y="249"/>
                </a:lnTo>
                <a:lnTo>
                  <a:pt x="192" y="249"/>
                </a:lnTo>
                <a:lnTo>
                  <a:pt x="194" y="249"/>
                </a:lnTo>
                <a:lnTo>
                  <a:pt x="196" y="249"/>
                </a:lnTo>
                <a:lnTo>
                  <a:pt x="197" y="249"/>
                </a:lnTo>
                <a:lnTo>
                  <a:pt x="197" y="251"/>
                </a:lnTo>
                <a:lnTo>
                  <a:pt x="199" y="251"/>
                </a:lnTo>
                <a:lnTo>
                  <a:pt x="199" y="252"/>
                </a:lnTo>
                <a:lnTo>
                  <a:pt x="197" y="252"/>
                </a:lnTo>
                <a:lnTo>
                  <a:pt x="199" y="256"/>
                </a:lnTo>
                <a:lnTo>
                  <a:pt x="197" y="257"/>
                </a:lnTo>
                <a:close/>
                <a:moveTo>
                  <a:pt x="162" y="0"/>
                </a:moveTo>
                <a:lnTo>
                  <a:pt x="162" y="52"/>
                </a:lnTo>
                <a:lnTo>
                  <a:pt x="188" y="52"/>
                </a:lnTo>
                <a:lnTo>
                  <a:pt x="189" y="52"/>
                </a:lnTo>
                <a:lnTo>
                  <a:pt x="216" y="52"/>
                </a:lnTo>
                <a:lnTo>
                  <a:pt x="223" y="52"/>
                </a:lnTo>
                <a:lnTo>
                  <a:pt x="287" y="52"/>
                </a:lnTo>
                <a:lnTo>
                  <a:pt x="295" y="52"/>
                </a:lnTo>
                <a:lnTo>
                  <a:pt x="295" y="54"/>
                </a:lnTo>
                <a:lnTo>
                  <a:pt x="295" y="56"/>
                </a:lnTo>
                <a:lnTo>
                  <a:pt x="295" y="57"/>
                </a:lnTo>
                <a:lnTo>
                  <a:pt x="295" y="59"/>
                </a:lnTo>
                <a:lnTo>
                  <a:pt x="296" y="60"/>
                </a:lnTo>
                <a:lnTo>
                  <a:pt x="295" y="62"/>
                </a:lnTo>
                <a:lnTo>
                  <a:pt x="295" y="64"/>
                </a:lnTo>
                <a:lnTo>
                  <a:pt x="295" y="65"/>
                </a:lnTo>
                <a:lnTo>
                  <a:pt x="296" y="65"/>
                </a:lnTo>
                <a:lnTo>
                  <a:pt x="296" y="67"/>
                </a:lnTo>
                <a:lnTo>
                  <a:pt x="298" y="67"/>
                </a:lnTo>
                <a:lnTo>
                  <a:pt x="300" y="67"/>
                </a:lnTo>
                <a:lnTo>
                  <a:pt x="303" y="67"/>
                </a:lnTo>
                <a:lnTo>
                  <a:pt x="304" y="68"/>
                </a:lnTo>
                <a:lnTo>
                  <a:pt x="303" y="68"/>
                </a:lnTo>
                <a:lnTo>
                  <a:pt x="301" y="68"/>
                </a:lnTo>
                <a:lnTo>
                  <a:pt x="300" y="68"/>
                </a:lnTo>
                <a:lnTo>
                  <a:pt x="300" y="70"/>
                </a:lnTo>
                <a:lnTo>
                  <a:pt x="298" y="70"/>
                </a:lnTo>
                <a:lnTo>
                  <a:pt x="296" y="70"/>
                </a:lnTo>
                <a:lnTo>
                  <a:pt x="295" y="70"/>
                </a:lnTo>
                <a:lnTo>
                  <a:pt x="295" y="68"/>
                </a:lnTo>
                <a:lnTo>
                  <a:pt x="293" y="68"/>
                </a:lnTo>
                <a:lnTo>
                  <a:pt x="293" y="70"/>
                </a:lnTo>
                <a:lnTo>
                  <a:pt x="292" y="72"/>
                </a:lnTo>
                <a:lnTo>
                  <a:pt x="292" y="73"/>
                </a:lnTo>
                <a:lnTo>
                  <a:pt x="290" y="75"/>
                </a:lnTo>
                <a:lnTo>
                  <a:pt x="292" y="76"/>
                </a:lnTo>
                <a:lnTo>
                  <a:pt x="293" y="78"/>
                </a:lnTo>
                <a:lnTo>
                  <a:pt x="295" y="80"/>
                </a:lnTo>
                <a:lnTo>
                  <a:pt x="295" y="81"/>
                </a:lnTo>
                <a:lnTo>
                  <a:pt x="293" y="81"/>
                </a:lnTo>
                <a:lnTo>
                  <a:pt x="293" y="83"/>
                </a:lnTo>
                <a:lnTo>
                  <a:pt x="295" y="84"/>
                </a:lnTo>
                <a:lnTo>
                  <a:pt x="295" y="86"/>
                </a:lnTo>
                <a:lnTo>
                  <a:pt x="293" y="86"/>
                </a:lnTo>
                <a:lnTo>
                  <a:pt x="293" y="88"/>
                </a:lnTo>
                <a:lnTo>
                  <a:pt x="293" y="89"/>
                </a:lnTo>
                <a:lnTo>
                  <a:pt x="295" y="89"/>
                </a:lnTo>
                <a:lnTo>
                  <a:pt x="295" y="91"/>
                </a:lnTo>
                <a:lnTo>
                  <a:pt x="296" y="92"/>
                </a:lnTo>
                <a:lnTo>
                  <a:pt x="296" y="91"/>
                </a:lnTo>
                <a:lnTo>
                  <a:pt x="298" y="91"/>
                </a:lnTo>
                <a:lnTo>
                  <a:pt x="298" y="89"/>
                </a:lnTo>
                <a:lnTo>
                  <a:pt x="300" y="89"/>
                </a:lnTo>
                <a:lnTo>
                  <a:pt x="300" y="91"/>
                </a:lnTo>
                <a:lnTo>
                  <a:pt x="301" y="91"/>
                </a:lnTo>
                <a:lnTo>
                  <a:pt x="303" y="89"/>
                </a:lnTo>
                <a:lnTo>
                  <a:pt x="304" y="89"/>
                </a:lnTo>
                <a:lnTo>
                  <a:pt x="306" y="89"/>
                </a:lnTo>
                <a:lnTo>
                  <a:pt x="308" y="89"/>
                </a:lnTo>
                <a:lnTo>
                  <a:pt x="309" y="89"/>
                </a:lnTo>
                <a:lnTo>
                  <a:pt x="309" y="88"/>
                </a:lnTo>
                <a:lnTo>
                  <a:pt x="311" y="89"/>
                </a:lnTo>
                <a:lnTo>
                  <a:pt x="312" y="91"/>
                </a:lnTo>
                <a:lnTo>
                  <a:pt x="314" y="91"/>
                </a:lnTo>
                <a:lnTo>
                  <a:pt x="316" y="92"/>
                </a:lnTo>
                <a:lnTo>
                  <a:pt x="316" y="94"/>
                </a:lnTo>
                <a:lnTo>
                  <a:pt x="317" y="94"/>
                </a:lnTo>
                <a:lnTo>
                  <a:pt x="317" y="96"/>
                </a:lnTo>
                <a:lnTo>
                  <a:pt x="319" y="96"/>
                </a:lnTo>
                <a:lnTo>
                  <a:pt x="320" y="97"/>
                </a:lnTo>
                <a:lnTo>
                  <a:pt x="322" y="97"/>
                </a:lnTo>
                <a:lnTo>
                  <a:pt x="324" y="99"/>
                </a:lnTo>
                <a:lnTo>
                  <a:pt x="324" y="100"/>
                </a:lnTo>
                <a:lnTo>
                  <a:pt x="322" y="100"/>
                </a:lnTo>
                <a:lnTo>
                  <a:pt x="320" y="100"/>
                </a:lnTo>
                <a:lnTo>
                  <a:pt x="320" y="102"/>
                </a:lnTo>
                <a:lnTo>
                  <a:pt x="320" y="104"/>
                </a:lnTo>
                <a:lnTo>
                  <a:pt x="320" y="105"/>
                </a:lnTo>
                <a:lnTo>
                  <a:pt x="322" y="107"/>
                </a:lnTo>
                <a:lnTo>
                  <a:pt x="322" y="108"/>
                </a:lnTo>
                <a:lnTo>
                  <a:pt x="322" y="110"/>
                </a:lnTo>
                <a:lnTo>
                  <a:pt x="322" y="112"/>
                </a:lnTo>
                <a:lnTo>
                  <a:pt x="320" y="113"/>
                </a:lnTo>
                <a:lnTo>
                  <a:pt x="320" y="112"/>
                </a:lnTo>
                <a:lnTo>
                  <a:pt x="320" y="110"/>
                </a:lnTo>
                <a:lnTo>
                  <a:pt x="319" y="108"/>
                </a:lnTo>
                <a:lnTo>
                  <a:pt x="319" y="107"/>
                </a:lnTo>
                <a:lnTo>
                  <a:pt x="312" y="102"/>
                </a:lnTo>
                <a:lnTo>
                  <a:pt x="312" y="100"/>
                </a:lnTo>
                <a:lnTo>
                  <a:pt x="311" y="100"/>
                </a:lnTo>
                <a:lnTo>
                  <a:pt x="312" y="100"/>
                </a:lnTo>
                <a:lnTo>
                  <a:pt x="312" y="99"/>
                </a:lnTo>
                <a:lnTo>
                  <a:pt x="312" y="97"/>
                </a:lnTo>
                <a:lnTo>
                  <a:pt x="312" y="96"/>
                </a:lnTo>
                <a:lnTo>
                  <a:pt x="311" y="96"/>
                </a:lnTo>
                <a:lnTo>
                  <a:pt x="309" y="96"/>
                </a:lnTo>
                <a:lnTo>
                  <a:pt x="308" y="97"/>
                </a:lnTo>
                <a:lnTo>
                  <a:pt x="306" y="99"/>
                </a:lnTo>
                <a:lnTo>
                  <a:pt x="304" y="99"/>
                </a:lnTo>
                <a:lnTo>
                  <a:pt x="304" y="100"/>
                </a:lnTo>
                <a:lnTo>
                  <a:pt x="303" y="102"/>
                </a:lnTo>
                <a:lnTo>
                  <a:pt x="301" y="104"/>
                </a:lnTo>
                <a:lnTo>
                  <a:pt x="301" y="105"/>
                </a:lnTo>
                <a:lnTo>
                  <a:pt x="303" y="105"/>
                </a:lnTo>
                <a:lnTo>
                  <a:pt x="301" y="107"/>
                </a:lnTo>
                <a:lnTo>
                  <a:pt x="301" y="108"/>
                </a:lnTo>
                <a:lnTo>
                  <a:pt x="300" y="110"/>
                </a:lnTo>
                <a:lnTo>
                  <a:pt x="298" y="110"/>
                </a:lnTo>
                <a:lnTo>
                  <a:pt x="296" y="110"/>
                </a:lnTo>
                <a:lnTo>
                  <a:pt x="295" y="108"/>
                </a:lnTo>
                <a:lnTo>
                  <a:pt x="293" y="108"/>
                </a:lnTo>
                <a:lnTo>
                  <a:pt x="292" y="108"/>
                </a:lnTo>
                <a:lnTo>
                  <a:pt x="290" y="107"/>
                </a:lnTo>
                <a:lnTo>
                  <a:pt x="290" y="108"/>
                </a:lnTo>
                <a:lnTo>
                  <a:pt x="288" y="108"/>
                </a:lnTo>
                <a:lnTo>
                  <a:pt x="288" y="112"/>
                </a:lnTo>
                <a:lnTo>
                  <a:pt x="284" y="112"/>
                </a:lnTo>
                <a:lnTo>
                  <a:pt x="284" y="107"/>
                </a:lnTo>
                <a:lnTo>
                  <a:pt x="282" y="107"/>
                </a:lnTo>
                <a:lnTo>
                  <a:pt x="277" y="107"/>
                </a:lnTo>
                <a:lnTo>
                  <a:pt x="277" y="112"/>
                </a:lnTo>
                <a:lnTo>
                  <a:pt x="269" y="112"/>
                </a:lnTo>
                <a:lnTo>
                  <a:pt x="263" y="110"/>
                </a:lnTo>
                <a:lnTo>
                  <a:pt x="242" y="124"/>
                </a:lnTo>
                <a:lnTo>
                  <a:pt x="244" y="113"/>
                </a:lnTo>
                <a:lnTo>
                  <a:pt x="216" y="113"/>
                </a:lnTo>
                <a:lnTo>
                  <a:pt x="216" y="124"/>
                </a:lnTo>
                <a:lnTo>
                  <a:pt x="216" y="132"/>
                </a:lnTo>
                <a:lnTo>
                  <a:pt x="216" y="140"/>
                </a:lnTo>
                <a:lnTo>
                  <a:pt x="216" y="150"/>
                </a:lnTo>
                <a:lnTo>
                  <a:pt x="215" y="150"/>
                </a:lnTo>
                <a:lnTo>
                  <a:pt x="212" y="150"/>
                </a:lnTo>
                <a:lnTo>
                  <a:pt x="205" y="150"/>
                </a:lnTo>
                <a:lnTo>
                  <a:pt x="205" y="152"/>
                </a:lnTo>
                <a:lnTo>
                  <a:pt x="202" y="155"/>
                </a:lnTo>
                <a:lnTo>
                  <a:pt x="199" y="156"/>
                </a:lnTo>
                <a:lnTo>
                  <a:pt x="197" y="156"/>
                </a:lnTo>
                <a:lnTo>
                  <a:pt x="196" y="158"/>
                </a:lnTo>
                <a:lnTo>
                  <a:pt x="194" y="160"/>
                </a:lnTo>
                <a:lnTo>
                  <a:pt x="194" y="161"/>
                </a:lnTo>
                <a:lnTo>
                  <a:pt x="194" y="163"/>
                </a:lnTo>
                <a:lnTo>
                  <a:pt x="194" y="164"/>
                </a:lnTo>
                <a:lnTo>
                  <a:pt x="192" y="164"/>
                </a:lnTo>
                <a:lnTo>
                  <a:pt x="191" y="164"/>
                </a:lnTo>
                <a:lnTo>
                  <a:pt x="189" y="166"/>
                </a:lnTo>
                <a:lnTo>
                  <a:pt x="188" y="166"/>
                </a:lnTo>
                <a:lnTo>
                  <a:pt x="186" y="166"/>
                </a:lnTo>
                <a:lnTo>
                  <a:pt x="186" y="168"/>
                </a:lnTo>
                <a:lnTo>
                  <a:pt x="186" y="171"/>
                </a:lnTo>
                <a:lnTo>
                  <a:pt x="184" y="171"/>
                </a:lnTo>
                <a:lnTo>
                  <a:pt x="184" y="174"/>
                </a:lnTo>
                <a:lnTo>
                  <a:pt x="184" y="176"/>
                </a:lnTo>
                <a:lnTo>
                  <a:pt x="184" y="179"/>
                </a:lnTo>
                <a:lnTo>
                  <a:pt x="186" y="180"/>
                </a:lnTo>
                <a:lnTo>
                  <a:pt x="186" y="182"/>
                </a:lnTo>
                <a:lnTo>
                  <a:pt x="184" y="184"/>
                </a:lnTo>
                <a:lnTo>
                  <a:pt x="184" y="185"/>
                </a:lnTo>
                <a:lnTo>
                  <a:pt x="183" y="185"/>
                </a:lnTo>
                <a:lnTo>
                  <a:pt x="183" y="187"/>
                </a:lnTo>
                <a:lnTo>
                  <a:pt x="183" y="192"/>
                </a:lnTo>
                <a:lnTo>
                  <a:pt x="183" y="195"/>
                </a:lnTo>
                <a:lnTo>
                  <a:pt x="183" y="196"/>
                </a:lnTo>
                <a:lnTo>
                  <a:pt x="183" y="198"/>
                </a:lnTo>
                <a:lnTo>
                  <a:pt x="181" y="200"/>
                </a:lnTo>
                <a:lnTo>
                  <a:pt x="181" y="201"/>
                </a:lnTo>
                <a:lnTo>
                  <a:pt x="180" y="201"/>
                </a:lnTo>
                <a:lnTo>
                  <a:pt x="178" y="201"/>
                </a:lnTo>
                <a:lnTo>
                  <a:pt x="176" y="200"/>
                </a:lnTo>
                <a:lnTo>
                  <a:pt x="176" y="201"/>
                </a:lnTo>
                <a:lnTo>
                  <a:pt x="176" y="203"/>
                </a:lnTo>
                <a:lnTo>
                  <a:pt x="175" y="203"/>
                </a:lnTo>
                <a:lnTo>
                  <a:pt x="175" y="201"/>
                </a:lnTo>
                <a:lnTo>
                  <a:pt x="175" y="200"/>
                </a:lnTo>
                <a:lnTo>
                  <a:pt x="175" y="198"/>
                </a:lnTo>
                <a:lnTo>
                  <a:pt x="173" y="198"/>
                </a:lnTo>
                <a:lnTo>
                  <a:pt x="173" y="196"/>
                </a:lnTo>
                <a:lnTo>
                  <a:pt x="173" y="198"/>
                </a:lnTo>
                <a:lnTo>
                  <a:pt x="172" y="198"/>
                </a:lnTo>
                <a:lnTo>
                  <a:pt x="172" y="196"/>
                </a:lnTo>
                <a:lnTo>
                  <a:pt x="170" y="195"/>
                </a:lnTo>
                <a:lnTo>
                  <a:pt x="170" y="193"/>
                </a:lnTo>
                <a:lnTo>
                  <a:pt x="168" y="193"/>
                </a:lnTo>
                <a:lnTo>
                  <a:pt x="168" y="195"/>
                </a:lnTo>
                <a:lnTo>
                  <a:pt x="170" y="196"/>
                </a:lnTo>
                <a:lnTo>
                  <a:pt x="170" y="200"/>
                </a:lnTo>
                <a:lnTo>
                  <a:pt x="170" y="201"/>
                </a:lnTo>
                <a:lnTo>
                  <a:pt x="170" y="203"/>
                </a:lnTo>
                <a:lnTo>
                  <a:pt x="170" y="204"/>
                </a:lnTo>
                <a:lnTo>
                  <a:pt x="170" y="206"/>
                </a:lnTo>
                <a:lnTo>
                  <a:pt x="172" y="208"/>
                </a:lnTo>
                <a:lnTo>
                  <a:pt x="172" y="209"/>
                </a:lnTo>
                <a:lnTo>
                  <a:pt x="172" y="212"/>
                </a:lnTo>
                <a:lnTo>
                  <a:pt x="173" y="214"/>
                </a:lnTo>
                <a:lnTo>
                  <a:pt x="173" y="216"/>
                </a:lnTo>
                <a:lnTo>
                  <a:pt x="175" y="217"/>
                </a:lnTo>
                <a:lnTo>
                  <a:pt x="176" y="219"/>
                </a:lnTo>
                <a:lnTo>
                  <a:pt x="178" y="219"/>
                </a:lnTo>
                <a:lnTo>
                  <a:pt x="180" y="219"/>
                </a:lnTo>
                <a:lnTo>
                  <a:pt x="181" y="219"/>
                </a:lnTo>
                <a:lnTo>
                  <a:pt x="183" y="217"/>
                </a:lnTo>
                <a:lnTo>
                  <a:pt x="184" y="217"/>
                </a:lnTo>
                <a:lnTo>
                  <a:pt x="184" y="219"/>
                </a:lnTo>
                <a:lnTo>
                  <a:pt x="183" y="219"/>
                </a:lnTo>
                <a:lnTo>
                  <a:pt x="184" y="220"/>
                </a:lnTo>
                <a:lnTo>
                  <a:pt x="183" y="220"/>
                </a:lnTo>
                <a:lnTo>
                  <a:pt x="181" y="220"/>
                </a:lnTo>
                <a:lnTo>
                  <a:pt x="180" y="220"/>
                </a:lnTo>
                <a:lnTo>
                  <a:pt x="178" y="219"/>
                </a:lnTo>
                <a:lnTo>
                  <a:pt x="176" y="220"/>
                </a:lnTo>
                <a:lnTo>
                  <a:pt x="175" y="220"/>
                </a:lnTo>
                <a:lnTo>
                  <a:pt x="173" y="219"/>
                </a:lnTo>
                <a:lnTo>
                  <a:pt x="172" y="219"/>
                </a:lnTo>
                <a:lnTo>
                  <a:pt x="170" y="219"/>
                </a:lnTo>
                <a:lnTo>
                  <a:pt x="172" y="220"/>
                </a:lnTo>
                <a:lnTo>
                  <a:pt x="172" y="222"/>
                </a:lnTo>
                <a:lnTo>
                  <a:pt x="172" y="224"/>
                </a:lnTo>
                <a:lnTo>
                  <a:pt x="172" y="225"/>
                </a:lnTo>
                <a:lnTo>
                  <a:pt x="173" y="227"/>
                </a:lnTo>
                <a:lnTo>
                  <a:pt x="173" y="228"/>
                </a:lnTo>
                <a:lnTo>
                  <a:pt x="175" y="230"/>
                </a:lnTo>
                <a:lnTo>
                  <a:pt x="175" y="232"/>
                </a:lnTo>
                <a:lnTo>
                  <a:pt x="173" y="233"/>
                </a:lnTo>
                <a:lnTo>
                  <a:pt x="173" y="235"/>
                </a:lnTo>
                <a:lnTo>
                  <a:pt x="175" y="236"/>
                </a:lnTo>
                <a:lnTo>
                  <a:pt x="173" y="236"/>
                </a:lnTo>
                <a:lnTo>
                  <a:pt x="173" y="235"/>
                </a:lnTo>
                <a:lnTo>
                  <a:pt x="172" y="236"/>
                </a:lnTo>
                <a:lnTo>
                  <a:pt x="172" y="238"/>
                </a:lnTo>
                <a:lnTo>
                  <a:pt x="172" y="241"/>
                </a:lnTo>
                <a:lnTo>
                  <a:pt x="172" y="243"/>
                </a:lnTo>
                <a:lnTo>
                  <a:pt x="173" y="243"/>
                </a:lnTo>
                <a:lnTo>
                  <a:pt x="173" y="244"/>
                </a:lnTo>
                <a:lnTo>
                  <a:pt x="173" y="246"/>
                </a:lnTo>
                <a:lnTo>
                  <a:pt x="172" y="244"/>
                </a:lnTo>
                <a:lnTo>
                  <a:pt x="172" y="246"/>
                </a:lnTo>
                <a:lnTo>
                  <a:pt x="170" y="246"/>
                </a:lnTo>
                <a:lnTo>
                  <a:pt x="170" y="248"/>
                </a:lnTo>
                <a:lnTo>
                  <a:pt x="170" y="249"/>
                </a:lnTo>
                <a:lnTo>
                  <a:pt x="172" y="249"/>
                </a:lnTo>
                <a:lnTo>
                  <a:pt x="170" y="251"/>
                </a:lnTo>
                <a:lnTo>
                  <a:pt x="170" y="249"/>
                </a:lnTo>
                <a:lnTo>
                  <a:pt x="168" y="249"/>
                </a:lnTo>
                <a:lnTo>
                  <a:pt x="168" y="251"/>
                </a:lnTo>
                <a:lnTo>
                  <a:pt x="170" y="252"/>
                </a:lnTo>
                <a:lnTo>
                  <a:pt x="168" y="254"/>
                </a:lnTo>
                <a:lnTo>
                  <a:pt x="168" y="256"/>
                </a:lnTo>
                <a:lnTo>
                  <a:pt x="167" y="256"/>
                </a:lnTo>
                <a:lnTo>
                  <a:pt x="168" y="256"/>
                </a:lnTo>
                <a:lnTo>
                  <a:pt x="168" y="257"/>
                </a:lnTo>
                <a:lnTo>
                  <a:pt x="167" y="257"/>
                </a:lnTo>
                <a:lnTo>
                  <a:pt x="167" y="256"/>
                </a:lnTo>
                <a:lnTo>
                  <a:pt x="165" y="256"/>
                </a:lnTo>
                <a:lnTo>
                  <a:pt x="165" y="257"/>
                </a:lnTo>
                <a:lnTo>
                  <a:pt x="165" y="259"/>
                </a:lnTo>
                <a:lnTo>
                  <a:pt x="165" y="260"/>
                </a:lnTo>
                <a:lnTo>
                  <a:pt x="164" y="260"/>
                </a:lnTo>
                <a:lnTo>
                  <a:pt x="164" y="259"/>
                </a:lnTo>
                <a:lnTo>
                  <a:pt x="162" y="259"/>
                </a:lnTo>
                <a:lnTo>
                  <a:pt x="159" y="259"/>
                </a:lnTo>
                <a:lnTo>
                  <a:pt x="159" y="257"/>
                </a:lnTo>
                <a:lnTo>
                  <a:pt x="157" y="257"/>
                </a:lnTo>
                <a:lnTo>
                  <a:pt x="156" y="254"/>
                </a:lnTo>
                <a:lnTo>
                  <a:pt x="156" y="252"/>
                </a:lnTo>
                <a:lnTo>
                  <a:pt x="154" y="252"/>
                </a:lnTo>
                <a:lnTo>
                  <a:pt x="154" y="251"/>
                </a:lnTo>
                <a:lnTo>
                  <a:pt x="151" y="248"/>
                </a:lnTo>
                <a:lnTo>
                  <a:pt x="149" y="246"/>
                </a:lnTo>
                <a:lnTo>
                  <a:pt x="149" y="244"/>
                </a:lnTo>
                <a:lnTo>
                  <a:pt x="152" y="241"/>
                </a:lnTo>
                <a:lnTo>
                  <a:pt x="156" y="238"/>
                </a:lnTo>
                <a:lnTo>
                  <a:pt x="154" y="236"/>
                </a:lnTo>
                <a:lnTo>
                  <a:pt x="151" y="240"/>
                </a:lnTo>
                <a:lnTo>
                  <a:pt x="148" y="243"/>
                </a:lnTo>
                <a:lnTo>
                  <a:pt x="146" y="240"/>
                </a:lnTo>
                <a:lnTo>
                  <a:pt x="144" y="240"/>
                </a:lnTo>
                <a:lnTo>
                  <a:pt x="144" y="238"/>
                </a:lnTo>
                <a:lnTo>
                  <a:pt x="143" y="236"/>
                </a:lnTo>
                <a:lnTo>
                  <a:pt x="141" y="236"/>
                </a:lnTo>
                <a:lnTo>
                  <a:pt x="140" y="235"/>
                </a:lnTo>
                <a:lnTo>
                  <a:pt x="140" y="233"/>
                </a:lnTo>
                <a:lnTo>
                  <a:pt x="140" y="232"/>
                </a:lnTo>
                <a:lnTo>
                  <a:pt x="141" y="230"/>
                </a:lnTo>
                <a:lnTo>
                  <a:pt x="143" y="228"/>
                </a:lnTo>
                <a:lnTo>
                  <a:pt x="143" y="227"/>
                </a:lnTo>
                <a:lnTo>
                  <a:pt x="143" y="224"/>
                </a:lnTo>
                <a:lnTo>
                  <a:pt x="143" y="222"/>
                </a:lnTo>
                <a:lnTo>
                  <a:pt x="143" y="220"/>
                </a:lnTo>
                <a:lnTo>
                  <a:pt x="143" y="219"/>
                </a:lnTo>
                <a:lnTo>
                  <a:pt x="141" y="217"/>
                </a:lnTo>
                <a:lnTo>
                  <a:pt x="141" y="216"/>
                </a:lnTo>
                <a:lnTo>
                  <a:pt x="141" y="214"/>
                </a:lnTo>
                <a:lnTo>
                  <a:pt x="140" y="214"/>
                </a:lnTo>
                <a:lnTo>
                  <a:pt x="140" y="212"/>
                </a:lnTo>
                <a:lnTo>
                  <a:pt x="140" y="211"/>
                </a:lnTo>
                <a:lnTo>
                  <a:pt x="138" y="211"/>
                </a:lnTo>
                <a:lnTo>
                  <a:pt x="138" y="209"/>
                </a:lnTo>
                <a:lnTo>
                  <a:pt x="138" y="208"/>
                </a:lnTo>
                <a:lnTo>
                  <a:pt x="138" y="206"/>
                </a:lnTo>
                <a:lnTo>
                  <a:pt x="136" y="206"/>
                </a:lnTo>
                <a:lnTo>
                  <a:pt x="136" y="204"/>
                </a:lnTo>
                <a:lnTo>
                  <a:pt x="135" y="203"/>
                </a:lnTo>
                <a:lnTo>
                  <a:pt x="133" y="201"/>
                </a:lnTo>
                <a:lnTo>
                  <a:pt x="133" y="200"/>
                </a:lnTo>
                <a:lnTo>
                  <a:pt x="132" y="200"/>
                </a:lnTo>
                <a:lnTo>
                  <a:pt x="132" y="198"/>
                </a:lnTo>
                <a:lnTo>
                  <a:pt x="132" y="196"/>
                </a:lnTo>
                <a:lnTo>
                  <a:pt x="133" y="196"/>
                </a:lnTo>
                <a:lnTo>
                  <a:pt x="133" y="195"/>
                </a:lnTo>
                <a:lnTo>
                  <a:pt x="132" y="195"/>
                </a:lnTo>
                <a:lnTo>
                  <a:pt x="130" y="195"/>
                </a:lnTo>
                <a:lnTo>
                  <a:pt x="130" y="193"/>
                </a:lnTo>
                <a:lnTo>
                  <a:pt x="132" y="193"/>
                </a:lnTo>
                <a:lnTo>
                  <a:pt x="133" y="193"/>
                </a:lnTo>
                <a:lnTo>
                  <a:pt x="135" y="193"/>
                </a:lnTo>
                <a:lnTo>
                  <a:pt x="135" y="192"/>
                </a:lnTo>
                <a:lnTo>
                  <a:pt x="133" y="190"/>
                </a:lnTo>
                <a:lnTo>
                  <a:pt x="133" y="188"/>
                </a:lnTo>
                <a:lnTo>
                  <a:pt x="132" y="185"/>
                </a:lnTo>
                <a:lnTo>
                  <a:pt x="132" y="187"/>
                </a:lnTo>
                <a:lnTo>
                  <a:pt x="132" y="188"/>
                </a:lnTo>
                <a:lnTo>
                  <a:pt x="130" y="188"/>
                </a:lnTo>
                <a:lnTo>
                  <a:pt x="130" y="187"/>
                </a:lnTo>
                <a:lnTo>
                  <a:pt x="130" y="185"/>
                </a:lnTo>
                <a:lnTo>
                  <a:pt x="128" y="185"/>
                </a:lnTo>
                <a:lnTo>
                  <a:pt x="130" y="184"/>
                </a:lnTo>
                <a:lnTo>
                  <a:pt x="128" y="184"/>
                </a:lnTo>
                <a:lnTo>
                  <a:pt x="128" y="182"/>
                </a:lnTo>
                <a:lnTo>
                  <a:pt x="130" y="180"/>
                </a:lnTo>
                <a:lnTo>
                  <a:pt x="128" y="179"/>
                </a:lnTo>
                <a:lnTo>
                  <a:pt x="130" y="179"/>
                </a:lnTo>
                <a:lnTo>
                  <a:pt x="128" y="177"/>
                </a:lnTo>
                <a:lnTo>
                  <a:pt x="127" y="177"/>
                </a:lnTo>
                <a:lnTo>
                  <a:pt x="127" y="179"/>
                </a:lnTo>
                <a:lnTo>
                  <a:pt x="125" y="179"/>
                </a:lnTo>
                <a:lnTo>
                  <a:pt x="125" y="177"/>
                </a:lnTo>
                <a:lnTo>
                  <a:pt x="124" y="177"/>
                </a:lnTo>
                <a:lnTo>
                  <a:pt x="124" y="176"/>
                </a:lnTo>
                <a:lnTo>
                  <a:pt x="122" y="174"/>
                </a:lnTo>
                <a:lnTo>
                  <a:pt x="120" y="174"/>
                </a:lnTo>
                <a:lnTo>
                  <a:pt x="117" y="174"/>
                </a:lnTo>
                <a:lnTo>
                  <a:pt x="117" y="176"/>
                </a:lnTo>
                <a:lnTo>
                  <a:pt x="116" y="176"/>
                </a:lnTo>
                <a:lnTo>
                  <a:pt x="114" y="177"/>
                </a:lnTo>
                <a:lnTo>
                  <a:pt x="116" y="179"/>
                </a:lnTo>
                <a:lnTo>
                  <a:pt x="116" y="180"/>
                </a:lnTo>
                <a:lnTo>
                  <a:pt x="114" y="180"/>
                </a:lnTo>
                <a:lnTo>
                  <a:pt x="114" y="179"/>
                </a:lnTo>
                <a:lnTo>
                  <a:pt x="112" y="179"/>
                </a:lnTo>
                <a:lnTo>
                  <a:pt x="111" y="179"/>
                </a:lnTo>
                <a:lnTo>
                  <a:pt x="111" y="180"/>
                </a:lnTo>
                <a:lnTo>
                  <a:pt x="111" y="182"/>
                </a:lnTo>
                <a:lnTo>
                  <a:pt x="109" y="180"/>
                </a:lnTo>
                <a:lnTo>
                  <a:pt x="108" y="182"/>
                </a:lnTo>
                <a:lnTo>
                  <a:pt x="108" y="184"/>
                </a:lnTo>
                <a:lnTo>
                  <a:pt x="108" y="185"/>
                </a:lnTo>
                <a:lnTo>
                  <a:pt x="108" y="187"/>
                </a:lnTo>
                <a:lnTo>
                  <a:pt x="108" y="188"/>
                </a:lnTo>
                <a:lnTo>
                  <a:pt x="108" y="190"/>
                </a:lnTo>
                <a:lnTo>
                  <a:pt x="109" y="190"/>
                </a:lnTo>
                <a:lnTo>
                  <a:pt x="111" y="190"/>
                </a:lnTo>
                <a:lnTo>
                  <a:pt x="111" y="188"/>
                </a:lnTo>
                <a:lnTo>
                  <a:pt x="112" y="188"/>
                </a:lnTo>
                <a:lnTo>
                  <a:pt x="112" y="190"/>
                </a:lnTo>
                <a:lnTo>
                  <a:pt x="111" y="190"/>
                </a:lnTo>
                <a:lnTo>
                  <a:pt x="111" y="192"/>
                </a:lnTo>
                <a:lnTo>
                  <a:pt x="112" y="193"/>
                </a:lnTo>
                <a:lnTo>
                  <a:pt x="112" y="195"/>
                </a:lnTo>
                <a:lnTo>
                  <a:pt x="114" y="195"/>
                </a:lnTo>
                <a:lnTo>
                  <a:pt x="116" y="195"/>
                </a:lnTo>
                <a:lnTo>
                  <a:pt x="114" y="195"/>
                </a:lnTo>
                <a:lnTo>
                  <a:pt x="114" y="196"/>
                </a:lnTo>
                <a:lnTo>
                  <a:pt x="116" y="196"/>
                </a:lnTo>
                <a:lnTo>
                  <a:pt x="116" y="198"/>
                </a:lnTo>
                <a:lnTo>
                  <a:pt x="117" y="198"/>
                </a:lnTo>
                <a:lnTo>
                  <a:pt x="117" y="200"/>
                </a:lnTo>
                <a:lnTo>
                  <a:pt x="117" y="201"/>
                </a:lnTo>
                <a:lnTo>
                  <a:pt x="119" y="201"/>
                </a:lnTo>
                <a:lnTo>
                  <a:pt x="119" y="203"/>
                </a:lnTo>
                <a:lnTo>
                  <a:pt x="117" y="203"/>
                </a:lnTo>
                <a:lnTo>
                  <a:pt x="119" y="204"/>
                </a:lnTo>
                <a:lnTo>
                  <a:pt x="119" y="206"/>
                </a:lnTo>
                <a:lnTo>
                  <a:pt x="120" y="206"/>
                </a:lnTo>
                <a:lnTo>
                  <a:pt x="120" y="204"/>
                </a:lnTo>
                <a:lnTo>
                  <a:pt x="122" y="204"/>
                </a:lnTo>
                <a:lnTo>
                  <a:pt x="124" y="204"/>
                </a:lnTo>
                <a:lnTo>
                  <a:pt x="124" y="206"/>
                </a:lnTo>
                <a:lnTo>
                  <a:pt x="125" y="206"/>
                </a:lnTo>
                <a:lnTo>
                  <a:pt x="127" y="206"/>
                </a:lnTo>
                <a:lnTo>
                  <a:pt x="128" y="206"/>
                </a:lnTo>
                <a:lnTo>
                  <a:pt x="128" y="208"/>
                </a:lnTo>
                <a:lnTo>
                  <a:pt x="127" y="208"/>
                </a:lnTo>
                <a:lnTo>
                  <a:pt x="127" y="209"/>
                </a:lnTo>
                <a:lnTo>
                  <a:pt x="128" y="209"/>
                </a:lnTo>
                <a:lnTo>
                  <a:pt x="128" y="212"/>
                </a:lnTo>
                <a:lnTo>
                  <a:pt x="130" y="212"/>
                </a:lnTo>
                <a:lnTo>
                  <a:pt x="130" y="214"/>
                </a:lnTo>
                <a:lnTo>
                  <a:pt x="130" y="216"/>
                </a:lnTo>
                <a:lnTo>
                  <a:pt x="132" y="217"/>
                </a:lnTo>
                <a:lnTo>
                  <a:pt x="133" y="216"/>
                </a:lnTo>
                <a:lnTo>
                  <a:pt x="135" y="216"/>
                </a:lnTo>
                <a:lnTo>
                  <a:pt x="135" y="217"/>
                </a:lnTo>
                <a:lnTo>
                  <a:pt x="135" y="219"/>
                </a:lnTo>
                <a:lnTo>
                  <a:pt x="138" y="220"/>
                </a:lnTo>
                <a:lnTo>
                  <a:pt x="140" y="222"/>
                </a:lnTo>
                <a:lnTo>
                  <a:pt x="140" y="224"/>
                </a:lnTo>
                <a:lnTo>
                  <a:pt x="140" y="225"/>
                </a:lnTo>
                <a:lnTo>
                  <a:pt x="140" y="227"/>
                </a:lnTo>
                <a:lnTo>
                  <a:pt x="140" y="228"/>
                </a:lnTo>
                <a:lnTo>
                  <a:pt x="138" y="230"/>
                </a:lnTo>
                <a:lnTo>
                  <a:pt x="138" y="233"/>
                </a:lnTo>
                <a:lnTo>
                  <a:pt x="138" y="235"/>
                </a:lnTo>
                <a:lnTo>
                  <a:pt x="138" y="236"/>
                </a:lnTo>
                <a:lnTo>
                  <a:pt x="136" y="235"/>
                </a:lnTo>
                <a:lnTo>
                  <a:pt x="135" y="235"/>
                </a:lnTo>
                <a:lnTo>
                  <a:pt x="135" y="236"/>
                </a:lnTo>
                <a:lnTo>
                  <a:pt x="136" y="236"/>
                </a:lnTo>
                <a:lnTo>
                  <a:pt x="138" y="236"/>
                </a:lnTo>
                <a:lnTo>
                  <a:pt x="140" y="236"/>
                </a:lnTo>
                <a:lnTo>
                  <a:pt x="140" y="238"/>
                </a:lnTo>
                <a:lnTo>
                  <a:pt x="143" y="240"/>
                </a:lnTo>
                <a:lnTo>
                  <a:pt x="144" y="241"/>
                </a:lnTo>
                <a:lnTo>
                  <a:pt x="144" y="243"/>
                </a:lnTo>
                <a:lnTo>
                  <a:pt x="146" y="244"/>
                </a:lnTo>
                <a:lnTo>
                  <a:pt x="149" y="246"/>
                </a:lnTo>
                <a:lnTo>
                  <a:pt x="149" y="248"/>
                </a:lnTo>
                <a:lnTo>
                  <a:pt x="151" y="248"/>
                </a:lnTo>
                <a:lnTo>
                  <a:pt x="151" y="249"/>
                </a:lnTo>
                <a:lnTo>
                  <a:pt x="151" y="251"/>
                </a:lnTo>
                <a:lnTo>
                  <a:pt x="152" y="252"/>
                </a:lnTo>
                <a:lnTo>
                  <a:pt x="156" y="257"/>
                </a:lnTo>
                <a:lnTo>
                  <a:pt x="157" y="259"/>
                </a:lnTo>
                <a:lnTo>
                  <a:pt x="159" y="260"/>
                </a:lnTo>
                <a:lnTo>
                  <a:pt x="160" y="260"/>
                </a:lnTo>
                <a:lnTo>
                  <a:pt x="162" y="262"/>
                </a:lnTo>
                <a:lnTo>
                  <a:pt x="162" y="264"/>
                </a:lnTo>
                <a:lnTo>
                  <a:pt x="164" y="264"/>
                </a:lnTo>
                <a:lnTo>
                  <a:pt x="162" y="265"/>
                </a:lnTo>
                <a:lnTo>
                  <a:pt x="162" y="268"/>
                </a:lnTo>
                <a:lnTo>
                  <a:pt x="164" y="268"/>
                </a:lnTo>
                <a:lnTo>
                  <a:pt x="165" y="270"/>
                </a:lnTo>
                <a:lnTo>
                  <a:pt x="167" y="270"/>
                </a:lnTo>
                <a:lnTo>
                  <a:pt x="167" y="272"/>
                </a:lnTo>
                <a:lnTo>
                  <a:pt x="167" y="273"/>
                </a:lnTo>
                <a:lnTo>
                  <a:pt x="168" y="273"/>
                </a:lnTo>
                <a:lnTo>
                  <a:pt x="168" y="275"/>
                </a:lnTo>
                <a:lnTo>
                  <a:pt x="170" y="275"/>
                </a:lnTo>
                <a:lnTo>
                  <a:pt x="170" y="276"/>
                </a:lnTo>
                <a:lnTo>
                  <a:pt x="172" y="276"/>
                </a:lnTo>
                <a:lnTo>
                  <a:pt x="173" y="276"/>
                </a:lnTo>
                <a:lnTo>
                  <a:pt x="173" y="278"/>
                </a:lnTo>
                <a:lnTo>
                  <a:pt x="175" y="280"/>
                </a:lnTo>
                <a:lnTo>
                  <a:pt x="175" y="281"/>
                </a:lnTo>
                <a:lnTo>
                  <a:pt x="175" y="283"/>
                </a:lnTo>
                <a:lnTo>
                  <a:pt x="175" y="284"/>
                </a:lnTo>
                <a:lnTo>
                  <a:pt x="175" y="286"/>
                </a:lnTo>
                <a:lnTo>
                  <a:pt x="175" y="288"/>
                </a:lnTo>
                <a:lnTo>
                  <a:pt x="173" y="288"/>
                </a:lnTo>
                <a:lnTo>
                  <a:pt x="173" y="286"/>
                </a:lnTo>
                <a:lnTo>
                  <a:pt x="172" y="284"/>
                </a:lnTo>
                <a:lnTo>
                  <a:pt x="170" y="283"/>
                </a:lnTo>
                <a:lnTo>
                  <a:pt x="170" y="281"/>
                </a:lnTo>
                <a:lnTo>
                  <a:pt x="168" y="280"/>
                </a:lnTo>
                <a:lnTo>
                  <a:pt x="167" y="280"/>
                </a:lnTo>
                <a:lnTo>
                  <a:pt x="167" y="278"/>
                </a:lnTo>
                <a:lnTo>
                  <a:pt x="167" y="276"/>
                </a:lnTo>
                <a:lnTo>
                  <a:pt x="165" y="276"/>
                </a:lnTo>
                <a:lnTo>
                  <a:pt x="164" y="275"/>
                </a:lnTo>
                <a:lnTo>
                  <a:pt x="162" y="275"/>
                </a:lnTo>
                <a:lnTo>
                  <a:pt x="162" y="273"/>
                </a:lnTo>
                <a:lnTo>
                  <a:pt x="160" y="273"/>
                </a:lnTo>
                <a:lnTo>
                  <a:pt x="159" y="273"/>
                </a:lnTo>
                <a:lnTo>
                  <a:pt x="157" y="272"/>
                </a:lnTo>
                <a:lnTo>
                  <a:pt x="156" y="272"/>
                </a:lnTo>
                <a:lnTo>
                  <a:pt x="156" y="273"/>
                </a:lnTo>
                <a:lnTo>
                  <a:pt x="157" y="273"/>
                </a:lnTo>
                <a:lnTo>
                  <a:pt x="157" y="275"/>
                </a:lnTo>
                <a:lnTo>
                  <a:pt x="157" y="276"/>
                </a:lnTo>
                <a:lnTo>
                  <a:pt x="157" y="278"/>
                </a:lnTo>
                <a:lnTo>
                  <a:pt x="156" y="278"/>
                </a:lnTo>
                <a:lnTo>
                  <a:pt x="157" y="278"/>
                </a:lnTo>
                <a:lnTo>
                  <a:pt x="157" y="280"/>
                </a:lnTo>
                <a:lnTo>
                  <a:pt x="159" y="281"/>
                </a:lnTo>
                <a:lnTo>
                  <a:pt x="159" y="283"/>
                </a:lnTo>
                <a:lnTo>
                  <a:pt x="157" y="283"/>
                </a:lnTo>
                <a:lnTo>
                  <a:pt x="157" y="284"/>
                </a:lnTo>
                <a:lnTo>
                  <a:pt x="159" y="284"/>
                </a:lnTo>
                <a:lnTo>
                  <a:pt x="159" y="286"/>
                </a:lnTo>
                <a:lnTo>
                  <a:pt x="159" y="288"/>
                </a:lnTo>
                <a:lnTo>
                  <a:pt x="160" y="288"/>
                </a:lnTo>
                <a:lnTo>
                  <a:pt x="159" y="289"/>
                </a:lnTo>
                <a:lnTo>
                  <a:pt x="159" y="291"/>
                </a:lnTo>
                <a:lnTo>
                  <a:pt x="160" y="291"/>
                </a:lnTo>
                <a:lnTo>
                  <a:pt x="159" y="292"/>
                </a:lnTo>
                <a:lnTo>
                  <a:pt x="159" y="294"/>
                </a:lnTo>
                <a:lnTo>
                  <a:pt x="160" y="294"/>
                </a:lnTo>
                <a:lnTo>
                  <a:pt x="162" y="296"/>
                </a:lnTo>
                <a:lnTo>
                  <a:pt x="164" y="294"/>
                </a:lnTo>
                <a:lnTo>
                  <a:pt x="162" y="297"/>
                </a:lnTo>
                <a:lnTo>
                  <a:pt x="162" y="299"/>
                </a:lnTo>
                <a:lnTo>
                  <a:pt x="164" y="299"/>
                </a:lnTo>
                <a:lnTo>
                  <a:pt x="164" y="300"/>
                </a:lnTo>
                <a:lnTo>
                  <a:pt x="165" y="302"/>
                </a:lnTo>
                <a:lnTo>
                  <a:pt x="167" y="302"/>
                </a:lnTo>
                <a:lnTo>
                  <a:pt x="165" y="304"/>
                </a:lnTo>
                <a:lnTo>
                  <a:pt x="165" y="307"/>
                </a:lnTo>
                <a:lnTo>
                  <a:pt x="164" y="307"/>
                </a:lnTo>
                <a:lnTo>
                  <a:pt x="164" y="308"/>
                </a:lnTo>
                <a:lnTo>
                  <a:pt x="165" y="312"/>
                </a:lnTo>
                <a:lnTo>
                  <a:pt x="164" y="312"/>
                </a:lnTo>
                <a:lnTo>
                  <a:pt x="164" y="313"/>
                </a:lnTo>
                <a:lnTo>
                  <a:pt x="165" y="313"/>
                </a:lnTo>
                <a:lnTo>
                  <a:pt x="165" y="315"/>
                </a:lnTo>
                <a:lnTo>
                  <a:pt x="165" y="316"/>
                </a:lnTo>
                <a:lnTo>
                  <a:pt x="167" y="316"/>
                </a:lnTo>
                <a:lnTo>
                  <a:pt x="170" y="321"/>
                </a:lnTo>
                <a:lnTo>
                  <a:pt x="170" y="323"/>
                </a:lnTo>
                <a:lnTo>
                  <a:pt x="172" y="324"/>
                </a:lnTo>
                <a:lnTo>
                  <a:pt x="173" y="324"/>
                </a:lnTo>
                <a:lnTo>
                  <a:pt x="173" y="326"/>
                </a:lnTo>
                <a:lnTo>
                  <a:pt x="172" y="326"/>
                </a:lnTo>
                <a:lnTo>
                  <a:pt x="173" y="328"/>
                </a:lnTo>
                <a:lnTo>
                  <a:pt x="173" y="329"/>
                </a:lnTo>
                <a:lnTo>
                  <a:pt x="175" y="331"/>
                </a:lnTo>
                <a:lnTo>
                  <a:pt x="175" y="332"/>
                </a:lnTo>
                <a:lnTo>
                  <a:pt x="175" y="334"/>
                </a:lnTo>
                <a:lnTo>
                  <a:pt x="176" y="336"/>
                </a:lnTo>
                <a:lnTo>
                  <a:pt x="176" y="337"/>
                </a:lnTo>
                <a:lnTo>
                  <a:pt x="180" y="337"/>
                </a:lnTo>
                <a:lnTo>
                  <a:pt x="181" y="337"/>
                </a:lnTo>
                <a:lnTo>
                  <a:pt x="183" y="337"/>
                </a:lnTo>
                <a:lnTo>
                  <a:pt x="184" y="337"/>
                </a:lnTo>
                <a:lnTo>
                  <a:pt x="184" y="336"/>
                </a:lnTo>
                <a:lnTo>
                  <a:pt x="184" y="334"/>
                </a:lnTo>
                <a:lnTo>
                  <a:pt x="186" y="334"/>
                </a:lnTo>
                <a:lnTo>
                  <a:pt x="189" y="332"/>
                </a:lnTo>
                <a:lnTo>
                  <a:pt x="191" y="332"/>
                </a:lnTo>
                <a:lnTo>
                  <a:pt x="192" y="331"/>
                </a:lnTo>
                <a:lnTo>
                  <a:pt x="194" y="331"/>
                </a:lnTo>
                <a:lnTo>
                  <a:pt x="194" y="329"/>
                </a:lnTo>
                <a:lnTo>
                  <a:pt x="194" y="328"/>
                </a:lnTo>
                <a:lnTo>
                  <a:pt x="192" y="326"/>
                </a:lnTo>
                <a:lnTo>
                  <a:pt x="191" y="324"/>
                </a:lnTo>
                <a:lnTo>
                  <a:pt x="191" y="323"/>
                </a:lnTo>
                <a:lnTo>
                  <a:pt x="191" y="321"/>
                </a:lnTo>
                <a:lnTo>
                  <a:pt x="191" y="320"/>
                </a:lnTo>
                <a:lnTo>
                  <a:pt x="191" y="318"/>
                </a:lnTo>
                <a:lnTo>
                  <a:pt x="191" y="316"/>
                </a:lnTo>
                <a:lnTo>
                  <a:pt x="192" y="318"/>
                </a:lnTo>
                <a:lnTo>
                  <a:pt x="192" y="320"/>
                </a:lnTo>
                <a:lnTo>
                  <a:pt x="194" y="320"/>
                </a:lnTo>
                <a:lnTo>
                  <a:pt x="196" y="321"/>
                </a:lnTo>
                <a:lnTo>
                  <a:pt x="196" y="323"/>
                </a:lnTo>
                <a:lnTo>
                  <a:pt x="196" y="324"/>
                </a:lnTo>
                <a:lnTo>
                  <a:pt x="196" y="328"/>
                </a:lnTo>
                <a:lnTo>
                  <a:pt x="197" y="334"/>
                </a:lnTo>
                <a:lnTo>
                  <a:pt x="199" y="337"/>
                </a:lnTo>
                <a:lnTo>
                  <a:pt x="199" y="339"/>
                </a:lnTo>
                <a:lnTo>
                  <a:pt x="199" y="344"/>
                </a:lnTo>
                <a:lnTo>
                  <a:pt x="200" y="345"/>
                </a:lnTo>
                <a:lnTo>
                  <a:pt x="200" y="347"/>
                </a:lnTo>
                <a:lnTo>
                  <a:pt x="200" y="348"/>
                </a:lnTo>
                <a:lnTo>
                  <a:pt x="200" y="352"/>
                </a:lnTo>
                <a:lnTo>
                  <a:pt x="202" y="352"/>
                </a:lnTo>
                <a:lnTo>
                  <a:pt x="204" y="352"/>
                </a:lnTo>
                <a:lnTo>
                  <a:pt x="204" y="353"/>
                </a:lnTo>
                <a:lnTo>
                  <a:pt x="204" y="355"/>
                </a:lnTo>
                <a:lnTo>
                  <a:pt x="205" y="355"/>
                </a:lnTo>
                <a:lnTo>
                  <a:pt x="205" y="356"/>
                </a:lnTo>
                <a:lnTo>
                  <a:pt x="205" y="358"/>
                </a:lnTo>
                <a:lnTo>
                  <a:pt x="207" y="360"/>
                </a:lnTo>
                <a:lnTo>
                  <a:pt x="208" y="361"/>
                </a:lnTo>
                <a:lnTo>
                  <a:pt x="210" y="363"/>
                </a:lnTo>
                <a:lnTo>
                  <a:pt x="210" y="364"/>
                </a:lnTo>
                <a:lnTo>
                  <a:pt x="210" y="366"/>
                </a:lnTo>
                <a:lnTo>
                  <a:pt x="210" y="368"/>
                </a:lnTo>
                <a:lnTo>
                  <a:pt x="212" y="369"/>
                </a:lnTo>
                <a:lnTo>
                  <a:pt x="212" y="371"/>
                </a:lnTo>
                <a:lnTo>
                  <a:pt x="213" y="372"/>
                </a:lnTo>
                <a:lnTo>
                  <a:pt x="215" y="372"/>
                </a:lnTo>
                <a:lnTo>
                  <a:pt x="215" y="374"/>
                </a:lnTo>
                <a:lnTo>
                  <a:pt x="216" y="374"/>
                </a:lnTo>
                <a:lnTo>
                  <a:pt x="216" y="372"/>
                </a:lnTo>
                <a:lnTo>
                  <a:pt x="220" y="371"/>
                </a:lnTo>
                <a:lnTo>
                  <a:pt x="220" y="369"/>
                </a:lnTo>
                <a:lnTo>
                  <a:pt x="220" y="368"/>
                </a:lnTo>
                <a:lnTo>
                  <a:pt x="218" y="368"/>
                </a:lnTo>
                <a:lnTo>
                  <a:pt x="218" y="366"/>
                </a:lnTo>
                <a:lnTo>
                  <a:pt x="216" y="364"/>
                </a:lnTo>
                <a:lnTo>
                  <a:pt x="218" y="363"/>
                </a:lnTo>
                <a:lnTo>
                  <a:pt x="220" y="363"/>
                </a:lnTo>
                <a:lnTo>
                  <a:pt x="220" y="361"/>
                </a:lnTo>
                <a:lnTo>
                  <a:pt x="220" y="360"/>
                </a:lnTo>
                <a:lnTo>
                  <a:pt x="218" y="356"/>
                </a:lnTo>
                <a:lnTo>
                  <a:pt x="218" y="355"/>
                </a:lnTo>
                <a:lnTo>
                  <a:pt x="218" y="353"/>
                </a:lnTo>
                <a:lnTo>
                  <a:pt x="218" y="352"/>
                </a:lnTo>
                <a:lnTo>
                  <a:pt x="218" y="348"/>
                </a:lnTo>
                <a:lnTo>
                  <a:pt x="218" y="347"/>
                </a:lnTo>
                <a:lnTo>
                  <a:pt x="218" y="345"/>
                </a:lnTo>
                <a:lnTo>
                  <a:pt x="216" y="344"/>
                </a:lnTo>
                <a:lnTo>
                  <a:pt x="218" y="342"/>
                </a:lnTo>
                <a:lnTo>
                  <a:pt x="218" y="340"/>
                </a:lnTo>
                <a:lnTo>
                  <a:pt x="218" y="339"/>
                </a:lnTo>
                <a:lnTo>
                  <a:pt x="220" y="336"/>
                </a:lnTo>
                <a:lnTo>
                  <a:pt x="220" y="334"/>
                </a:lnTo>
                <a:lnTo>
                  <a:pt x="220" y="332"/>
                </a:lnTo>
                <a:lnTo>
                  <a:pt x="221" y="331"/>
                </a:lnTo>
                <a:lnTo>
                  <a:pt x="223" y="331"/>
                </a:lnTo>
                <a:lnTo>
                  <a:pt x="224" y="331"/>
                </a:lnTo>
                <a:lnTo>
                  <a:pt x="224" y="329"/>
                </a:lnTo>
                <a:lnTo>
                  <a:pt x="226" y="331"/>
                </a:lnTo>
                <a:lnTo>
                  <a:pt x="226" y="329"/>
                </a:lnTo>
                <a:lnTo>
                  <a:pt x="224" y="329"/>
                </a:lnTo>
                <a:lnTo>
                  <a:pt x="224" y="328"/>
                </a:lnTo>
                <a:lnTo>
                  <a:pt x="226" y="328"/>
                </a:lnTo>
                <a:lnTo>
                  <a:pt x="228" y="328"/>
                </a:lnTo>
                <a:lnTo>
                  <a:pt x="229" y="328"/>
                </a:lnTo>
                <a:lnTo>
                  <a:pt x="229" y="326"/>
                </a:lnTo>
                <a:lnTo>
                  <a:pt x="231" y="326"/>
                </a:lnTo>
                <a:lnTo>
                  <a:pt x="231" y="324"/>
                </a:lnTo>
                <a:lnTo>
                  <a:pt x="231" y="323"/>
                </a:lnTo>
                <a:lnTo>
                  <a:pt x="231" y="321"/>
                </a:lnTo>
                <a:lnTo>
                  <a:pt x="231" y="320"/>
                </a:lnTo>
                <a:lnTo>
                  <a:pt x="232" y="318"/>
                </a:lnTo>
                <a:lnTo>
                  <a:pt x="232" y="316"/>
                </a:lnTo>
                <a:lnTo>
                  <a:pt x="234" y="315"/>
                </a:lnTo>
                <a:lnTo>
                  <a:pt x="232" y="313"/>
                </a:lnTo>
                <a:lnTo>
                  <a:pt x="232" y="312"/>
                </a:lnTo>
                <a:lnTo>
                  <a:pt x="234" y="312"/>
                </a:lnTo>
                <a:lnTo>
                  <a:pt x="236" y="310"/>
                </a:lnTo>
                <a:lnTo>
                  <a:pt x="236" y="308"/>
                </a:lnTo>
                <a:lnTo>
                  <a:pt x="237" y="307"/>
                </a:lnTo>
                <a:lnTo>
                  <a:pt x="237" y="304"/>
                </a:lnTo>
                <a:lnTo>
                  <a:pt x="239" y="300"/>
                </a:lnTo>
                <a:lnTo>
                  <a:pt x="240" y="299"/>
                </a:lnTo>
                <a:lnTo>
                  <a:pt x="240" y="297"/>
                </a:lnTo>
                <a:lnTo>
                  <a:pt x="240" y="296"/>
                </a:lnTo>
                <a:lnTo>
                  <a:pt x="242" y="296"/>
                </a:lnTo>
                <a:lnTo>
                  <a:pt x="242" y="294"/>
                </a:lnTo>
                <a:lnTo>
                  <a:pt x="244" y="294"/>
                </a:lnTo>
                <a:lnTo>
                  <a:pt x="245" y="292"/>
                </a:lnTo>
                <a:lnTo>
                  <a:pt x="247" y="291"/>
                </a:lnTo>
                <a:lnTo>
                  <a:pt x="247" y="308"/>
                </a:lnTo>
                <a:lnTo>
                  <a:pt x="247" y="320"/>
                </a:lnTo>
                <a:lnTo>
                  <a:pt x="247" y="328"/>
                </a:lnTo>
                <a:lnTo>
                  <a:pt x="247" y="353"/>
                </a:lnTo>
                <a:lnTo>
                  <a:pt x="247" y="355"/>
                </a:lnTo>
                <a:lnTo>
                  <a:pt x="247" y="363"/>
                </a:lnTo>
                <a:lnTo>
                  <a:pt x="247" y="400"/>
                </a:lnTo>
                <a:lnTo>
                  <a:pt x="258" y="400"/>
                </a:lnTo>
                <a:lnTo>
                  <a:pt x="304" y="400"/>
                </a:lnTo>
                <a:lnTo>
                  <a:pt x="327" y="400"/>
                </a:lnTo>
                <a:lnTo>
                  <a:pt x="327" y="440"/>
                </a:lnTo>
                <a:lnTo>
                  <a:pt x="327" y="478"/>
                </a:lnTo>
                <a:lnTo>
                  <a:pt x="364" y="478"/>
                </a:lnTo>
                <a:lnTo>
                  <a:pt x="410" y="478"/>
                </a:lnTo>
                <a:lnTo>
                  <a:pt x="410" y="484"/>
                </a:lnTo>
                <a:lnTo>
                  <a:pt x="408" y="504"/>
                </a:lnTo>
                <a:lnTo>
                  <a:pt x="408" y="515"/>
                </a:lnTo>
                <a:lnTo>
                  <a:pt x="408" y="518"/>
                </a:lnTo>
                <a:lnTo>
                  <a:pt x="408" y="524"/>
                </a:lnTo>
                <a:lnTo>
                  <a:pt x="408" y="526"/>
                </a:lnTo>
                <a:lnTo>
                  <a:pt x="408" y="531"/>
                </a:lnTo>
                <a:lnTo>
                  <a:pt x="420" y="532"/>
                </a:lnTo>
                <a:lnTo>
                  <a:pt x="421" y="571"/>
                </a:lnTo>
                <a:lnTo>
                  <a:pt x="421" y="579"/>
                </a:lnTo>
                <a:lnTo>
                  <a:pt x="421" y="585"/>
                </a:lnTo>
                <a:lnTo>
                  <a:pt x="434" y="585"/>
                </a:lnTo>
                <a:lnTo>
                  <a:pt x="434" y="598"/>
                </a:lnTo>
                <a:lnTo>
                  <a:pt x="421" y="598"/>
                </a:lnTo>
                <a:lnTo>
                  <a:pt x="421" y="611"/>
                </a:lnTo>
                <a:lnTo>
                  <a:pt x="428" y="612"/>
                </a:lnTo>
                <a:lnTo>
                  <a:pt x="452" y="611"/>
                </a:lnTo>
                <a:lnTo>
                  <a:pt x="456" y="611"/>
                </a:lnTo>
                <a:lnTo>
                  <a:pt x="474" y="611"/>
                </a:lnTo>
                <a:lnTo>
                  <a:pt x="500" y="611"/>
                </a:lnTo>
                <a:lnTo>
                  <a:pt x="520" y="611"/>
                </a:lnTo>
                <a:lnTo>
                  <a:pt x="565" y="611"/>
                </a:lnTo>
                <a:lnTo>
                  <a:pt x="565" y="638"/>
                </a:lnTo>
                <a:lnTo>
                  <a:pt x="565" y="667"/>
                </a:lnTo>
                <a:lnTo>
                  <a:pt x="565" y="686"/>
                </a:lnTo>
                <a:lnTo>
                  <a:pt x="565" y="691"/>
                </a:lnTo>
                <a:lnTo>
                  <a:pt x="551" y="691"/>
                </a:lnTo>
                <a:lnTo>
                  <a:pt x="527" y="691"/>
                </a:lnTo>
                <a:lnTo>
                  <a:pt x="527" y="697"/>
                </a:lnTo>
                <a:lnTo>
                  <a:pt x="527" y="724"/>
                </a:lnTo>
                <a:lnTo>
                  <a:pt x="527" y="731"/>
                </a:lnTo>
                <a:lnTo>
                  <a:pt x="527" y="734"/>
                </a:lnTo>
                <a:lnTo>
                  <a:pt x="527" y="736"/>
                </a:lnTo>
                <a:lnTo>
                  <a:pt x="527" y="737"/>
                </a:lnTo>
                <a:lnTo>
                  <a:pt x="527" y="739"/>
                </a:lnTo>
                <a:lnTo>
                  <a:pt x="527" y="752"/>
                </a:lnTo>
                <a:lnTo>
                  <a:pt x="527" y="771"/>
                </a:lnTo>
                <a:lnTo>
                  <a:pt x="565" y="771"/>
                </a:lnTo>
                <a:lnTo>
                  <a:pt x="565" y="792"/>
                </a:lnTo>
                <a:lnTo>
                  <a:pt x="565" y="793"/>
                </a:lnTo>
                <a:lnTo>
                  <a:pt x="565" y="804"/>
                </a:lnTo>
                <a:lnTo>
                  <a:pt x="565" y="812"/>
                </a:lnTo>
                <a:lnTo>
                  <a:pt x="565" y="851"/>
                </a:lnTo>
                <a:lnTo>
                  <a:pt x="548" y="851"/>
                </a:lnTo>
                <a:lnTo>
                  <a:pt x="530" y="851"/>
                </a:lnTo>
                <a:lnTo>
                  <a:pt x="514" y="851"/>
                </a:lnTo>
                <a:lnTo>
                  <a:pt x="500" y="851"/>
                </a:lnTo>
                <a:lnTo>
                  <a:pt x="496" y="851"/>
                </a:lnTo>
                <a:lnTo>
                  <a:pt x="492" y="851"/>
                </a:lnTo>
                <a:lnTo>
                  <a:pt x="487" y="851"/>
                </a:lnTo>
                <a:lnTo>
                  <a:pt x="477" y="851"/>
                </a:lnTo>
                <a:lnTo>
                  <a:pt x="450" y="851"/>
                </a:lnTo>
                <a:lnTo>
                  <a:pt x="447" y="851"/>
                </a:lnTo>
                <a:lnTo>
                  <a:pt x="436" y="851"/>
                </a:lnTo>
                <a:lnTo>
                  <a:pt x="424" y="851"/>
                </a:lnTo>
                <a:lnTo>
                  <a:pt x="421" y="851"/>
                </a:lnTo>
                <a:lnTo>
                  <a:pt x="412" y="851"/>
                </a:lnTo>
                <a:lnTo>
                  <a:pt x="407" y="851"/>
                </a:lnTo>
                <a:lnTo>
                  <a:pt x="405" y="851"/>
                </a:lnTo>
                <a:lnTo>
                  <a:pt x="404" y="851"/>
                </a:lnTo>
                <a:lnTo>
                  <a:pt x="397" y="851"/>
                </a:lnTo>
                <a:lnTo>
                  <a:pt x="394" y="851"/>
                </a:lnTo>
                <a:lnTo>
                  <a:pt x="392" y="851"/>
                </a:lnTo>
                <a:lnTo>
                  <a:pt x="384" y="851"/>
                </a:lnTo>
                <a:lnTo>
                  <a:pt x="381" y="851"/>
                </a:lnTo>
                <a:lnTo>
                  <a:pt x="372" y="851"/>
                </a:lnTo>
                <a:lnTo>
                  <a:pt x="344" y="851"/>
                </a:lnTo>
                <a:lnTo>
                  <a:pt x="332" y="851"/>
                </a:lnTo>
                <a:lnTo>
                  <a:pt x="327" y="851"/>
                </a:lnTo>
                <a:lnTo>
                  <a:pt x="327" y="844"/>
                </a:lnTo>
                <a:lnTo>
                  <a:pt x="327" y="832"/>
                </a:lnTo>
                <a:lnTo>
                  <a:pt x="327" y="820"/>
                </a:lnTo>
                <a:lnTo>
                  <a:pt x="327" y="819"/>
                </a:lnTo>
                <a:lnTo>
                  <a:pt x="328" y="806"/>
                </a:lnTo>
                <a:lnTo>
                  <a:pt x="328" y="804"/>
                </a:lnTo>
                <a:lnTo>
                  <a:pt x="328" y="798"/>
                </a:lnTo>
                <a:lnTo>
                  <a:pt x="328" y="793"/>
                </a:lnTo>
                <a:lnTo>
                  <a:pt x="328" y="784"/>
                </a:lnTo>
                <a:lnTo>
                  <a:pt x="328" y="771"/>
                </a:lnTo>
                <a:lnTo>
                  <a:pt x="328" y="758"/>
                </a:lnTo>
                <a:lnTo>
                  <a:pt x="328" y="744"/>
                </a:lnTo>
                <a:lnTo>
                  <a:pt x="328" y="731"/>
                </a:lnTo>
                <a:lnTo>
                  <a:pt x="328" y="718"/>
                </a:lnTo>
                <a:lnTo>
                  <a:pt x="328" y="710"/>
                </a:lnTo>
                <a:lnTo>
                  <a:pt x="328" y="702"/>
                </a:lnTo>
                <a:lnTo>
                  <a:pt x="328" y="691"/>
                </a:lnTo>
                <a:lnTo>
                  <a:pt x="330" y="691"/>
                </a:lnTo>
                <a:lnTo>
                  <a:pt x="348" y="691"/>
                </a:lnTo>
                <a:lnTo>
                  <a:pt x="354" y="691"/>
                </a:lnTo>
                <a:lnTo>
                  <a:pt x="354" y="678"/>
                </a:lnTo>
                <a:lnTo>
                  <a:pt x="354" y="662"/>
                </a:lnTo>
                <a:lnTo>
                  <a:pt x="354" y="638"/>
                </a:lnTo>
                <a:lnTo>
                  <a:pt x="354" y="624"/>
                </a:lnTo>
                <a:lnTo>
                  <a:pt x="354" y="616"/>
                </a:lnTo>
                <a:lnTo>
                  <a:pt x="354" y="614"/>
                </a:lnTo>
                <a:lnTo>
                  <a:pt x="354" y="588"/>
                </a:lnTo>
                <a:lnTo>
                  <a:pt x="354" y="585"/>
                </a:lnTo>
                <a:lnTo>
                  <a:pt x="341" y="585"/>
                </a:lnTo>
                <a:lnTo>
                  <a:pt x="328" y="585"/>
                </a:lnTo>
                <a:lnTo>
                  <a:pt x="301" y="585"/>
                </a:lnTo>
                <a:lnTo>
                  <a:pt x="287" y="585"/>
                </a:lnTo>
                <a:lnTo>
                  <a:pt x="279" y="585"/>
                </a:lnTo>
                <a:lnTo>
                  <a:pt x="261" y="585"/>
                </a:lnTo>
                <a:lnTo>
                  <a:pt x="247" y="585"/>
                </a:lnTo>
                <a:lnTo>
                  <a:pt x="234" y="585"/>
                </a:lnTo>
                <a:lnTo>
                  <a:pt x="223" y="585"/>
                </a:lnTo>
                <a:lnTo>
                  <a:pt x="221" y="585"/>
                </a:lnTo>
                <a:lnTo>
                  <a:pt x="216" y="585"/>
                </a:lnTo>
                <a:lnTo>
                  <a:pt x="194" y="584"/>
                </a:lnTo>
                <a:lnTo>
                  <a:pt x="172" y="584"/>
                </a:lnTo>
                <a:lnTo>
                  <a:pt x="167" y="584"/>
                </a:lnTo>
                <a:lnTo>
                  <a:pt x="165" y="584"/>
                </a:lnTo>
                <a:lnTo>
                  <a:pt x="167" y="584"/>
                </a:lnTo>
                <a:lnTo>
                  <a:pt x="167" y="582"/>
                </a:lnTo>
                <a:lnTo>
                  <a:pt x="168" y="582"/>
                </a:lnTo>
                <a:lnTo>
                  <a:pt x="168" y="580"/>
                </a:lnTo>
                <a:lnTo>
                  <a:pt x="170" y="579"/>
                </a:lnTo>
                <a:lnTo>
                  <a:pt x="170" y="577"/>
                </a:lnTo>
                <a:lnTo>
                  <a:pt x="172" y="577"/>
                </a:lnTo>
                <a:lnTo>
                  <a:pt x="173" y="576"/>
                </a:lnTo>
                <a:lnTo>
                  <a:pt x="173" y="574"/>
                </a:lnTo>
                <a:lnTo>
                  <a:pt x="175" y="572"/>
                </a:lnTo>
                <a:lnTo>
                  <a:pt x="175" y="571"/>
                </a:lnTo>
                <a:lnTo>
                  <a:pt x="176" y="571"/>
                </a:lnTo>
                <a:lnTo>
                  <a:pt x="176" y="569"/>
                </a:lnTo>
                <a:lnTo>
                  <a:pt x="176" y="566"/>
                </a:lnTo>
                <a:lnTo>
                  <a:pt x="178" y="564"/>
                </a:lnTo>
                <a:lnTo>
                  <a:pt x="180" y="564"/>
                </a:lnTo>
                <a:lnTo>
                  <a:pt x="180" y="561"/>
                </a:lnTo>
                <a:lnTo>
                  <a:pt x="180" y="560"/>
                </a:lnTo>
                <a:lnTo>
                  <a:pt x="180" y="558"/>
                </a:lnTo>
                <a:lnTo>
                  <a:pt x="180" y="556"/>
                </a:lnTo>
                <a:lnTo>
                  <a:pt x="180" y="555"/>
                </a:lnTo>
                <a:lnTo>
                  <a:pt x="180" y="553"/>
                </a:lnTo>
                <a:lnTo>
                  <a:pt x="180" y="552"/>
                </a:lnTo>
                <a:lnTo>
                  <a:pt x="178" y="552"/>
                </a:lnTo>
                <a:lnTo>
                  <a:pt x="176" y="552"/>
                </a:lnTo>
                <a:lnTo>
                  <a:pt x="176" y="550"/>
                </a:lnTo>
                <a:lnTo>
                  <a:pt x="175" y="548"/>
                </a:lnTo>
                <a:lnTo>
                  <a:pt x="173" y="547"/>
                </a:lnTo>
                <a:lnTo>
                  <a:pt x="172" y="545"/>
                </a:lnTo>
                <a:lnTo>
                  <a:pt x="170" y="544"/>
                </a:lnTo>
                <a:lnTo>
                  <a:pt x="168" y="544"/>
                </a:lnTo>
                <a:lnTo>
                  <a:pt x="167" y="544"/>
                </a:lnTo>
                <a:lnTo>
                  <a:pt x="165" y="544"/>
                </a:lnTo>
                <a:lnTo>
                  <a:pt x="165" y="545"/>
                </a:lnTo>
                <a:lnTo>
                  <a:pt x="164" y="545"/>
                </a:lnTo>
                <a:lnTo>
                  <a:pt x="164" y="547"/>
                </a:lnTo>
                <a:lnTo>
                  <a:pt x="162" y="547"/>
                </a:lnTo>
                <a:lnTo>
                  <a:pt x="160" y="547"/>
                </a:lnTo>
                <a:lnTo>
                  <a:pt x="159" y="545"/>
                </a:lnTo>
                <a:lnTo>
                  <a:pt x="157" y="544"/>
                </a:lnTo>
                <a:lnTo>
                  <a:pt x="157" y="545"/>
                </a:lnTo>
                <a:lnTo>
                  <a:pt x="156" y="547"/>
                </a:lnTo>
                <a:lnTo>
                  <a:pt x="154" y="547"/>
                </a:lnTo>
                <a:lnTo>
                  <a:pt x="154" y="545"/>
                </a:lnTo>
                <a:lnTo>
                  <a:pt x="152" y="544"/>
                </a:lnTo>
                <a:lnTo>
                  <a:pt x="151" y="542"/>
                </a:lnTo>
                <a:lnTo>
                  <a:pt x="151" y="544"/>
                </a:lnTo>
                <a:lnTo>
                  <a:pt x="152" y="545"/>
                </a:lnTo>
                <a:lnTo>
                  <a:pt x="152" y="547"/>
                </a:lnTo>
                <a:lnTo>
                  <a:pt x="151" y="547"/>
                </a:lnTo>
                <a:lnTo>
                  <a:pt x="149" y="547"/>
                </a:lnTo>
                <a:lnTo>
                  <a:pt x="149" y="545"/>
                </a:lnTo>
                <a:lnTo>
                  <a:pt x="148" y="545"/>
                </a:lnTo>
                <a:lnTo>
                  <a:pt x="148" y="547"/>
                </a:lnTo>
                <a:lnTo>
                  <a:pt x="146" y="547"/>
                </a:lnTo>
                <a:lnTo>
                  <a:pt x="146" y="545"/>
                </a:lnTo>
                <a:lnTo>
                  <a:pt x="144" y="544"/>
                </a:lnTo>
                <a:lnTo>
                  <a:pt x="144" y="542"/>
                </a:lnTo>
                <a:lnTo>
                  <a:pt x="144" y="540"/>
                </a:lnTo>
                <a:lnTo>
                  <a:pt x="143" y="539"/>
                </a:lnTo>
                <a:lnTo>
                  <a:pt x="141" y="537"/>
                </a:lnTo>
                <a:lnTo>
                  <a:pt x="143" y="537"/>
                </a:lnTo>
                <a:lnTo>
                  <a:pt x="141" y="536"/>
                </a:lnTo>
                <a:lnTo>
                  <a:pt x="141" y="534"/>
                </a:lnTo>
                <a:lnTo>
                  <a:pt x="140" y="532"/>
                </a:lnTo>
                <a:lnTo>
                  <a:pt x="140" y="531"/>
                </a:lnTo>
                <a:lnTo>
                  <a:pt x="138" y="529"/>
                </a:lnTo>
                <a:lnTo>
                  <a:pt x="138" y="528"/>
                </a:lnTo>
                <a:lnTo>
                  <a:pt x="136" y="528"/>
                </a:lnTo>
                <a:lnTo>
                  <a:pt x="136" y="526"/>
                </a:lnTo>
                <a:lnTo>
                  <a:pt x="135" y="526"/>
                </a:lnTo>
                <a:lnTo>
                  <a:pt x="136" y="529"/>
                </a:lnTo>
                <a:lnTo>
                  <a:pt x="136" y="531"/>
                </a:lnTo>
                <a:lnTo>
                  <a:pt x="138" y="539"/>
                </a:lnTo>
                <a:lnTo>
                  <a:pt x="140" y="539"/>
                </a:lnTo>
                <a:lnTo>
                  <a:pt x="140" y="540"/>
                </a:lnTo>
                <a:lnTo>
                  <a:pt x="140" y="542"/>
                </a:lnTo>
                <a:lnTo>
                  <a:pt x="141" y="544"/>
                </a:lnTo>
                <a:lnTo>
                  <a:pt x="143" y="545"/>
                </a:lnTo>
                <a:lnTo>
                  <a:pt x="143" y="547"/>
                </a:lnTo>
                <a:lnTo>
                  <a:pt x="143" y="548"/>
                </a:lnTo>
                <a:lnTo>
                  <a:pt x="141" y="545"/>
                </a:lnTo>
                <a:lnTo>
                  <a:pt x="138" y="542"/>
                </a:lnTo>
                <a:lnTo>
                  <a:pt x="136" y="542"/>
                </a:lnTo>
                <a:lnTo>
                  <a:pt x="136" y="540"/>
                </a:lnTo>
                <a:lnTo>
                  <a:pt x="135" y="540"/>
                </a:lnTo>
                <a:lnTo>
                  <a:pt x="133" y="540"/>
                </a:lnTo>
                <a:lnTo>
                  <a:pt x="132" y="540"/>
                </a:lnTo>
                <a:lnTo>
                  <a:pt x="130" y="542"/>
                </a:lnTo>
                <a:lnTo>
                  <a:pt x="130" y="544"/>
                </a:lnTo>
                <a:lnTo>
                  <a:pt x="130" y="545"/>
                </a:lnTo>
                <a:lnTo>
                  <a:pt x="128" y="545"/>
                </a:lnTo>
                <a:lnTo>
                  <a:pt x="128" y="544"/>
                </a:lnTo>
                <a:lnTo>
                  <a:pt x="127" y="544"/>
                </a:lnTo>
                <a:lnTo>
                  <a:pt x="124" y="542"/>
                </a:lnTo>
                <a:lnTo>
                  <a:pt x="120" y="542"/>
                </a:lnTo>
                <a:lnTo>
                  <a:pt x="119" y="544"/>
                </a:lnTo>
                <a:lnTo>
                  <a:pt x="117" y="544"/>
                </a:lnTo>
                <a:lnTo>
                  <a:pt x="114" y="545"/>
                </a:lnTo>
                <a:lnTo>
                  <a:pt x="112" y="545"/>
                </a:lnTo>
                <a:lnTo>
                  <a:pt x="112" y="547"/>
                </a:lnTo>
                <a:lnTo>
                  <a:pt x="111" y="545"/>
                </a:lnTo>
                <a:lnTo>
                  <a:pt x="109" y="545"/>
                </a:lnTo>
                <a:lnTo>
                  <a:pt x="108" y="545"/>
                </a:lnTo>
                <a:lnTo>
                  <a:pt x="108" y="547"/>
                </a:lnTo>
                <a:lnTo>
                  <a:pt x="106" y="547"/>
                </a:lnTo>
                <a:lnTo>
                  <a:pt x="104" y="544"/>
                </a:lnTo>
                <a:lnTo>
                  <a:pt x="104" y="542"/>
                </a:lnTo>
                <a:lnTo>
                  <a:pt x="103" y="540"/>
                </a:lnTo>
                <a:lnTo>
                  <a:pt x="101" y="540"/>
                </a:lnTo>
                <a:lnTo>
                  <a:pt x="100" y="540"/>
                </a:lnTo>
                <a:lnTo>
                  <a:pt x="96" y="539"/>
                </a:lnTo>
                <a:lnTo>
                  <a:pt x="95" y="539"/>
                </a:lnTo>
                <a:lnTo>
                  <a:pt x="92" y="539"/>
                </a:lnTo>
                <a:lnTo>
                  <a:pt x="90" y="539"/>
                </a:lnTo>
                <a:lnTo>
                  <a:pt x="90" y="540"/>
                </a:lnTo>
                <a:lnTo>
                  <a:pt x="87" y="540"/>
                </a:lnTo>
                <a:lnTo>
                  <a:pt x="85" y="539"/>
                </a:lnTo>
                <a:lnTo>
                  <a:pt x="87" y="539"/>
                </a:lnTo>
                <a:lnTo>
                  <a:pt x="87" y="537"/>
                </a:lnTo>
                <a:lnTo>
                  <a:pt x="87" y="536"/>
                </a:lnTo>
                <a:lnTo>
                  <a:pt x="87" y="534"/>
                </a:lnTo>
                <a:lnTo>
                  <a:pt x="87" y="532"/>
                </a:lnTo>
                <a:lnTo>
                  <a:pt x="85" y="531"/>
                </a:lnTo>
                <a:lnTo>
                  <a:pt x="85" y="529"/>
                </a:lnTo>
                <a:lnTo>
                  <a:pt x="84" y="529"/>
                </a:lnTo>
                <a:lnTo>
                  <a:pt x="84" y="528"/>
                </a:lnTo>
                <a:lnTo>
                  <a:pt x="82" y="528"/>
                </a:lnTo>
                <a:lnTo>
                  <a:pt x="80" y="526"/>
                </a:lnTo>
                <a:lnTo>
                  <a:pt x="79" y="524"/>
                </a:lnTo>
                <a:lnTo>
                  <a:pt x="77" y="524"/>
                </a:lnTo>
                <a:lnTo>
                  <a:pt x="76" y="523"/>
                </a:lnTo>
                <a:lnTo>
                  <a:pt x="72" y="521"/>
                </a:lnTo>
                <a:lnTo>
                  <a:pt x="71" y="521"/>
                </a:lnTo>
                <a:lnTo>
                  <a:pt x="72" y="518"/>
                </a:lnTo>
                <a:lnTo>
                  <a:pt x="71" y="516"/>
                </a:lnTo>
                <a:lnTo>
                  <a:pt x="71" y="515"/>
                </a:lnTo>
                <a:lnTo>
                  <a:pt x="72" y="512"/>
                </a:lnTo>
                <a:lnTo>
                  <a:pt x="72" y="510"/>
                </a:lnTo>
                <a:lnTo>
                  <a:pt x="72" y="508"/>
                </a:lnTo>
                <a:lnTo>
                  <a:pt x="74" y="507"/>
                </a:lnTo>
                <a:lnTo>
                  <a:pt x="74" y="505"/>
                </a:lnTo>
                <a:lnTo>
                  <a:pt x="72" y="504"/>
                </a:lnTo>
                <a:lnTo>
                  <a:pt x="72" y="500"/>
                </a:lnTo>
                <a:lnTo>
                  <a:pt x="72" y="499"/>
                </a:lnTo>
                <a:lnTo>
                  <a:pt x="72" y="497"/>
                </a:lnTo>
                <a:lnTo>
                  <a:pt x="71" y="494"/>
                </a:lnTo>
                <a:lnTo>
                  <a:pt x="71" y="492"/>
                </a:lnTo>
                <a:lnTo>
                  <a:pt x="69" y="491"/>
                </a:lnTo>
                <a:lnTo>
                  <a:pt x="68" y="489"/>
                </a:lnTo>
                <a:lnTo>
                  <a:pt x="68" y="488"/>
                </a:lnTo>
                <a:lnTo>
                  <a:pt x="68" y="486"/>
                </a:lnTo>
                <a:lnTo>
                  <a:pt x="66" y="484"/>
                </a:lnTo>
                <a:lnTo>
                  <a:pt x="64" y="483"/>
                </a:lnTo>
                <a:lnTo>
                  <a:pt x="64" y="481"/>
                </a:lnTo>
                <a:lnTo>
                  <a:pt x="63" y="481"/>
                </a:lnTo>
                <a:lnTo>
                  <a:pt x="63" y="480"/>
                </a:lnTo>
                <a:lnTo>
                  <a:pt x="61" y="478"/>
                </a:lnTo>
                <a:lnTo>
                  <a:pt x="60" y="476"/>
                </a:lnTo>
                <a:lnTo>
                  <a:pt x="60" y="475"/>
                </a:lnTo>
                <a:lnTo>
                  <a:pt x="58" y="473"/>
                </a:lnTo>
                <a:lnTo>
                  <a:pt x="58" y="472"/>
                </a:lnTo>
                <a:lnTo>
                  <a:pt x="58" y="470"/>
                </a:lnTo>
                <a:lnTo>
                  <a:pt x="58" y="468"/>
                </a:lnTo>
                <a:lnTo>
                  <a:pt x="58" y="465"/>
                </a:lnTo>
                <a:lnTo>
                  <a:pt x="58" y="464"/>
                </a:lnTo>
                <a:lnTo>
                  <a:pt x="60" y="464"/>
                </a:lnTo>
                <a:lnTo>
                  <a:pt x="60" y="462"/>
                </a:lnTo>
                <a:lnTo>
                  <a:pt x="58" y="460"/>
                </a:lnTo>
                <a:lnTo>
                  <a:pt x="58" y="459"/>
                </a:lnTo>
                <a:lnTo>
                  <a:pt x="56" y="456"/>
                </a:lnTo>
                <a:lnTo>
                  <a:pt x="56" y="454"/>
                </a:lnTo>
                <a:lnTo>
                  <a:pt x="55" y="452"/>
                </a:lnTo>
                <a:lnTo>
                  <a:pt x="53" y="449"/>
                </a:lnTo>
                <a:lnTo>
                  <a:pt x="52" y="449"/>
                </a:lnTo>
                <a:lnTo>
                  <a:pt x="53" y="449"/>
                </a:lnTo>
                <a:lnTo>
                  <a:pt x="53" y="448"/>
                </a:lnTo>
                <a:lnTo>
                  <a:pt x="52" y="448"/>
                </a:lnTo>
                <a:lnTo>
                  <a:pt x="52" y="446"/>
                </a:lnTo>
                <a:lnTo>
                  <a:pt x="50" y="446"/>
                </a:lnTo>
                <a:lnTo>
                  <a:pt x="48" y="446"/>
                </a:lnTo>
                <a:lnTo>
                  <a:pt x="48" y="448"/>
                </a:lnTo>
                <a:lnTo>
                  <a:pt x="47" y="449"/>
                </a:lnTo>
                <a:lnTo>
                  <a:pt x="45" y="449"/>
                </a:lnTo>
                <a:lnTo>
                  <a:pt x="45" y="452"/>
                </a:lnTo>
                <a:lnTo>
                  <a:pt x="44" y="452"/>
                </a:lnTo>
                <a:lnTo>
                  <a:pt x="45" y="454"/>
                </a:lnTo>
                <a:lnTo>
                  <a:pt x="45" y="456"/>
                </a:lnTo>
                <a:lnTo>
                  <a:pt x="44" y="456"/>
                </a:lnTo>
                <a:lnTo>
                  <a:pt x="44" y="459"/>
                </a:lnTo>
                <a:lnTo>
                  <a:pt x="42" y="460"/>
                </a:lnTo>
                <a:lnTo>
                  <a:pt x="40" y="460"/>
                </a:lnTo>
                <a:lnTo>
                  <a:pt x="37" y="460"/>
                </a:lnTo>
                <a:lnTo>
                  <a:pt x="37" y="457"/>
                </a:lnTo>
                <a:lnTo>
                  <a:pt x="36" y="454"/>
                </a:lnTo>
                <a:lnTo>
                  <a:pt x="36" y="452"/>
                </a:lnTo>
                <a:lnTo>
                  <a:pt x="37" y="451"/>
                </a:lnTo>
                <a:lnTo>
                  <a:pt x="37" y="449"/>
                </a:lnTo>
                <a:lnTo>
                  <a:pt x="37" y="448"/>
                </a:lnTo>
                <a:lnTo>
                  <a:pt x="37" y="446"/>
                </a:lnTo>
                <a:lnTo>
                  <a:pt x="36" y="444"/>
                </a:lnTo>
                <a:lnTo>
                  <a:pt x="34" y="443"/>
                </a:lnTo>
                <a:lnTo>
                  <a:pt x="34" y="438"/>
                </a:lnTo>
                <a:lnTo>
                  <a:pt x="34" y="436"/>
                </a:lnTo>
                <a:lnTo>
                  <a:pt x="34" y="435"/>
                </a:lnTo>
                <a:lnTo>
                  <a:pt x="36" y="435"/>
                </a:lnTo>
                <a:lnTo>
                  <a:pt x="37" y="433"/>
                </a:lnTo>
                <a:lnTo>
                  <a:pt x="39" y="433"/>
                </a:lnTo>
                <a:lnTo>
                  <a:pt x="39" y="432"/>
                </a:lnTo>
                <a:lnTo>
                  <a:pt x="39" y="430"/>
                </a:lnTo>
                <a:lnTo>
                  <a:pt x="40" y="428"/>
                </a:lnTo>
                <a:lnTo>
                  <a:pt x="39" y="427"/>
                </a:lnTo>
                <a:lnTo>
                  <a:pt x="39" y="425"/>
                </a:lnTo>
                <a:lnTo>
                  <a:pt x="40" y="422"/>
                </a:lnTo>
                <a:lnTo>
                  <a:pt x="39" y="422"/>
                </a:lnTo>
                <a:lnTo>
                  <a:pt x="39" y="420"/>
                </a:lnTo>
                <a:lnTo>
                  <a:pt x="39" y="417"/>
                </a:lnTo>
                <a:lnTo>
                  <a:pt x="39" y="416"/>
                </a:lnTo>
                <a:lnTo>
                  <a:pt x="39" y="414"/>
                </a:lnTo>
                <a:lnTo>
                  <a:pt x="40" y="414"/>
                </a:lnTo>
                <a:lnTo>
                  <a:pt x="40" y="412"/>
                </a:lnTo>
                <a:lnTo>
                  <a:pt x="39" y="412"/>
                </a:lnTo>
                <a:lnTo>
                  <a:pt x="40" y="411"/>
                </a:lnTo>
                <a:lnTo>
                  <a:pt x="42" y="409"/>
                </a:lnTo>
                <a:lnTo>
                  <a:pt x="42" y="408"/>
                </a:lnTo>
                <a:lnTo>
                  <a:pt x="40" y="408"/>
                </a:lnTo>
                <a:lnTo>
                  <a:pt x="42" y="408"/>
                </a:lnTo>
                <a:lnTo>
                  <a:pt x="42" y="406"/>
                </a:lnTo>
                <a:lnTo>
                  <a:pt x="42" y="404"/>
                </a:lnTo>
                <a:lnTo>
                  <a:pt x="44" y="404"/>
                </a:lnTo>
                <a:lnTo>
                  <a:pt x="44" y="403"/>
                </a:lnTo>
                <a:lnTo>
                  <a:pt x="44" y="401"/>
                </a:lnTo>
                <a:lnTo>
                  <a:pt x="44" y="400"/>
                </a:lnTo>
                <a:lnTo>
                  <a:pt x="45" y="398"/>
                </a:lnTo>
                <a:lnTo>
                  <a:pt x="47" y="396"/>
                </a:lnTo>
                <a:lnTo>
                  <a:pt x="47" y="395"/>
                </a:lnTo>
                <a:lnTo>
                  <a:pt x="50" y="393"/>
                </a:lnTo>
                <a:lnTo>
                  <a:pt x="52" y="393"/>
                </a:lnTo>
                <a:lnTo>
                  <a:pt x="53" y="392"/>
                </a:lnTo>
                <a:lnTo>
                  <a:pt x="56" y="390"/>
                </a:lnTo>
                <a:lnTo>
                  <a:pt x="56" y="388"/>
                </a:lnTo>
                <a:lnTo>
                  <a:pt x="58" y="388"/>
                </a:lnTo>
                <a:lnTo>
                  <a:pt x="60" y="388"/>
                </a:lnTo>
                <a:lnTo>
                  <a:pt x="61" y="388"/>
                </a:lnTo>
                <a:lnTo>
                  <a:pt x="63" y="388"/>
                </a:lnTo>
                <a:lnTo>
                  <a:pt x="64" y="387"/>
                </a:lnTo>
                <a:lnTo>
                  <a:pt x="66" y="385"/>
                </a:lnTo>
                <a:lnTo>
                  <a:pt x="66" y="384"/>
                </a:lnTo>
                <a:lnTo>
                  <a:pt x="64" y="382"/>
                </a:lnTo>
                <a:lnTo>
                  <a:pt x="64" y="380"/>
                </a:lnTo>
                <a:lnTo>
                  <a:pt x="64" y="379"/>
                </a:lnTo>
                <a:lnTo>
                  <a:pt x="64" y="377"/>
                </a:lnTo>
                <a:lnTo>
                  <a:pt x="63" y="376"/>
                </a:lnTo>
                <a:lnTo>
                  <a:pt x="63" y="374"/>
                </a:lnTo>
                <a:lnTo>
                  <a:pt x="61" y="364"/>
                </a:lnTo>
                <a:lnTo>
                  <a:pt x="60" y="361"/>
                </a:lnTo>
                <a:lnTo>
                  <a:pt x="58" y="358"/>
                </a:lnTo>
                <a:lnTo>
                  <a:pt x="56" y="358"/>
                </a:lnTo>
                <a:lnTo>
                  <a:pt x="56" y="356"/>
                </a:lnTo>
                <a:lnTo>
                  <a:pt x="56" y="355"/>
                </a:lnTo>
                <a:lnTo>
                  <a:pt x="58" y="353"/>
                </a:lnTo>
                <a:lnTo>
                  <a:pt x="58" y="352"/>
                </a:lnTo>
                <a:lnTo>
                  <a:pt x="58" y="350"/>
                </a:lnTo>
                <a:lnTo>
                  <a:pt x="58" y="347"/>
                </a:lnTo>
                <a:lnTo>
                  <a:pt x="56" y="345"/>
                </a:lnTo>
                <a:lnTo>
                  <a:pt x="56" y="342"/>
                </a:lnTo>
                <a:lnTo>
                  <a:pt x="55" y="340"/>
                </a:lnTo>
                <a:lnTo>
                  <a:pt x="53" y="337"/>
                </a:lnTo>
                <a:lnTo>
                  <a:pt x="53" y="336"/>
                </a:lnTo>
                <a:lnTo>
                  <a:pt x="53" y="332"/>
                </a:lnTo>
                <a:lnTo>
                  <a:pt x="53" y="329"/>
                </a:lnTo>
                <a:lnTo>
                  <a:pt x="53" y="328"/>
                </a:lnTo>
                <a:lnTo>
                  <a:pt x="53" y="326"/>
                </a:lnTo>
                <a:lnTo>
                  <a:pt x="53" y="324"/>
                </a:lnTo>
                <a:lnTo>
                  <a:pt x="55" y="323"/>
                </a:lnTo>
                <a:lnTo>
                  <a:pt x="55" y="324"/>
                </a:lnTo>
                <a:lnTo>
                  <a:pt x="56" y="324"/>
                </a:lnTo>
                <a:lnTo>
                  <a:pt x="56" y="326"/>
                </a:lnTo>
                <a:lnTo>
                  <a:pt x="58" y="324"/>
                </a:lnTo>
                <a:lnTo>
                  <a:pt x="58" y="323"/>
                </a:lnTo>
                <a:lnTo>
                  <a:pt x="60" y="321"/>
                </a:lnTo>
                <a:lnTo>
                  <a:pt x="61" y="321"/>
                </a:lnTo>
                <a:lnTo>
                  <a:pt x="61" y="320"/>
                </a:lnTo>
                <a:lnTo>
                  <a:pt x="63" y="318"/>
                </a:lnTo>
                <a:lnTo>
                  <a:pt x="63" y="316"/>
                </a:lnTo>
                <a:lnTo>
                  <a:pt x="63" y="313"/>
                </a:lnTo>
                <a:lnTo>
                  <a:pt x="61" y="312"/>
                </a:lnTo>
                <a:lnTo>
                  <a:pt x="63" y="310"/>
                </a:lnTo>
                <a:lnTo>
                  <a:pt x="63" y="308"/>
                </a:lnTo>
                <a:lnTo>
                  <a:pt x="64" y="307"/>
                </a:lnTo>
                <a:lnTo>
                  <a:pt x="66" y="305"/>
                </a:lnTo>
                <a:lnTo>
                  <a:pt x="68" y="307"/>
                </a:lnTo>
                <a:lnTo>
                  <a:pt x="71" y="308"/>
                </a:lnTo>
                <a:lnTo>
                  <a:pt x="72" y="308"/>
                </a:lnTo>
                <a:lnTo>
                  <a:pt x="74" y="307"/>
                </a:lnTo>
                <a:lnTo>
                  <a:pt x="74" y="305"/>
                </a:lnTo>
                <a:lnTo>
                  <a:pt x="74" y="302"/>
                </a:lnTo>
                <a:lnTo>
                  <a:pt x="74" y="300"/>
                </a:lnTo>
                <a:lnTo>
                  <a:pt x="76" y="299"/>
                </a:lnTo>
                <a:lnTo>
                  <a:pt x="77" y="299"/>
                </a:lnTo>
                <a:lnTo>
                  <a:pt x="79" y="297"/>
                </a:lnTo>
                <a:lnTo>
                  <a:pt x="80" y="297"/>
                </a:lnTo>
                <a:lnTo>
                  <a:pt x="82" y="296"/>
                </a:lnTo>
                <a:lnTo>
                  <a:pt x="82" y="297"/>
                </a:lnTo>
                <a:lnTo>
                  <a:pt x="84" y="297"/>
                </a:lnTo>
                <a:lnTo>
                  <a:pt x="84" y="296"/>
                </a:lnTo>
                <a:lnTo>
                  <a:pt x="85" y="294"/>
                </a:lnTo>
                <a:lnTo>
                  <a:pt x="85" y="292"/>
                </a:lnTo>
                <a:lnTo>
                  <a:pt x="85" y="291"/>
                </a:lnTo>
                <a:lnTo>
                  <a:pt x="85" y="289"/>
                </a:lnTo>
                <a:lnTo>
                  <a:pt x="85" y="288"/>
                </a:lnTo>
                <a:lnTo>
                  <a:pt x="84" y="286"/>
                </a:lnTo>
                <a:lnTo>
                  <a:pt x="84" y="284"/>
                </a:lnTo>
                <a:lnTo>
                  <a:pt x="84" y="283"/>
                </a:lnTo>
                <a:lnTo>
                  <a:pt x="84" y="281"/>
                </a:lnTo>
                <a:lnTo>
                  <a:pt x="84" y="280"/>
                </a:lnTo>
                <a:lnTo>
                  <a:pt x="82" y="276"/>
                </a:lnTo>
                <a:lnTo>
                  <a:pt x="80" y="276"/>
                </a:lnTo>
                <a:lnTo>
                  <a:pt x="79" y="276"/>
                </a:lnTo>
                <a:lnTo>
                  <a:pt x="77" y="276"/>
                </a:lnTo>
                <a:lnTo>
                  <a:pt x="76" y="276"/>
                </a:lnTo>
                <a:lnTo>
                  <a:pt x="76" y="278"/>
                </a:lnTo>
                <a:lnTo>
                  <a:pt x="74" y="278"/>
                </a:lnTo>
                <a:lnTo>
                  <a:pt x="72" y="278"/>
                </a:lnTo>
                <a:lnTo>
                  <a:pt x="72" y="276"/>
                </a:lnTo>
                <a:lnTo>
                  <a:pt x="72" y="275"/>
                </a:lnTo>
                <a:lnTo>
                  <a:pt x="72" y="273"/>
                </a:lnTo>
                <a:lnTo>
                  <a:pt x="71" y="273"/>
                </a:lnTo>
                <a:lnTo>
                  <a:pt x="71" y="272"/>
                </a:lnTo>
                <a:lnTo>
                  <a:pt x="69" y="270"/>
                </a:lnTo>
                <a:lnTo>
                  <a:pt x="68" y="268"/>
                </a:lnTo>
                <a:lnTo>
                  <a:pt x="68" y="270"/>
                </a:lnTo>
                <a:lnTo>
                  <a:pt x="66" y="270"/>
                </a:lnTo>
                <a:lnTo>
                  <a:pt x="66" y="268"/>
                </a:lnTo>
                <a:lnTo>
                  <a:pt x="64" y="267"/>
                </a:lnTo>
                <a:lnTo>
                  <a:pt x="63" y="267"/>
                </a:lnTo>
                <a:lnTo>
                  <a:pt x="61" y="267"/>
                </a:lnTo>
                <a:lnTo>
                  <a:pt x="58" y="270"/>
                </a:lnTo>
                <a:lnTo>
                  <a:pt x="56" y="268"/>
                </a:lnTo>
                <a:lnTo>
                  <a:pt x="56" y="267"/>
                </a:lnTo>
                <a:lnTo>
                  <a:pt x="53" y="265"/>
                </a:lnTo>
                <a:lnTo>
                  <a:pt x="53" y="264"/>
                </a:lnTo>
                <a:lnTo>
                  <a:pt x="52" y="262"/>
                </a:lnTo>
                <a:lnTo>
                  <a:pt x="52" y="260"/>
                </a:lnTo>
                <a:lnTo>
                  <a:pt x="52" y="259"/>
                </a:lnTo>
                <a:lnTo>
                  <a:pt x="48" y="254"/>
                </a:lnTo>
                <a:lnTo>
                  <a:pt x="47" y="252"/>
                </a:lnTo>
                <a:lnTo>
                  <a:pt x="47" y="249"/>
                </a:lnTo>
                <a:lnTo>
                  <a:pt x="47" y="248"/>
                </a:lnTo>
                <a:lnTo>
                  <a:pt x="45" y="243"/>
                </a:lnTo>
                <a:lnTo>
                  <a:pt x="45" y="241"/>
                </a:lnTo>
                <a:lnTo>
                  <a:pt x="45" y="240"/>
                </a:lnTo>
                <a:lnTo>
                  <a:pt x="45" y="238"/>
                </a:lnTo>
                <a:lnTo>
                  <a:pt x="47" y="238"/>
                </a:lnTo>
                <a:lnTo>
                  <a:pt x="48" y="238"/>
                </a:lnTo>
                <a:lnTo>
                  <a:pt x="50" y="238"/>
                </a:lnTo>
                <a:lnTo>
                  <a:pt x="50" y="236"/>
                </a:lnTo>
                <a:lnTo>
                  <a:pt x="50" y="235"/>
                </a:lnTo>
                <a:lnTo>
                  <a:pt x="48" y="233"/>
                </a:lnTo>
                <a:lnTo>
                  <a:pt x="48" y="232"/>
                </a:lnTo>
                <a:lnTo>
                  <a:pt x="47" y="232"/>
                </a:lnTo>
                <a:lnTo>
                  <a:pt x="47" y="233"/>
                </a:lnTo>
                <a:lnTo>
                  <a:pt x="45" y="233"/>
                </a:lnTo>
                <a:lnTo>
                  <a:pt x="45" y="232"/>
                </a:lnTo>
                <a:lnTo>
                  <a:pt x="45" y="230"/>
                </a:lnTo>
                <a:lnTo>
                  <a:pt x="44" y="228"/>
                </a:lnTo>
                <a:lnTo>
                  <a:pt x="44" y="227"/>
                </a:lnTo>
                <a:lnTo>
                  <a:pt x="42" y="227"/>
                </a:lnTo>
                <a:lnTo>
                  <a:pt x="42" y="225"/>
                </a:lnTo>
                <a:lnTo>
                  <a:pt x="42" y="224"/>
                </a:lnTo>
                <a:lnTo>
                  <a:pt x="44" y="225"/>
                </a:lnTo>
                <a:lnTo>
                  <a:pt x="44" y="224"/>
                </a:lnTo>
                <a:lnTo>
                  <a:pt x="45" y="224"/>
                </a:lnTo>
                <a:lnTo>
                  <a:pt x="45" y="222"/>
                </a:lnTo>
                <a:lnTo>
                  <a:pt x="44" y="222"/>
                </a:lnTo>
                <a:lnTo>
                  <a:pt x="44" y="220"/>
                </a:lnTo>
                <a:lnTo>
                  <a:pt x="42" y="220"/>
                </a:lnTo>
                <a:lnTo>
                  <a:pt x="40" y="220"/>
                </a:lnTo>
                <a:lnTo>
                  <a:pt x="40" y="222"/>
                </a:lnTo>
                <a:lnTo>
                  <a:pt x="40" y="224"/>
                </a:lnTo>
                <a:lnTo>
                  <a:pt x="40" y="222"/>
                </a:lnTo>
                <a:lnTo>
                  <a:pt x="40" y="220"/>
                </a:lnTo>
                <a:lnTo>
                  <a:pt x="39" y="220"/>
                </a:lnTo>
                <a:lnTo>
                  <a:pt x="39" y="222"/>
                </a:lnTo>
                <a:lnTo>
                  <a:pt x="39" y="220"/>
                </a:lnTo>
                <a:lnTo>
                  <a:pt x="37" y="217"/>
                </a:lnTo>
                <a:lnTo>
                  <a:pt x="36" y="216"/>
                </a:lnTo>
                <a:lnTo>
                  <a:pt x="36" y="212"/>
                </a:lnTo>
                <a:lnTo>
                  <a:pt x="37" y="214"/>
                </a:lnTo>
                <a:lnTo>
                  <a:pt x="39" y="216"/>
                </a:lnTo>
                <a:lnTo>
                  <a:pt x="39" y="217"/>
                </a:lnTo>
                <a:lnTo>
                  <a:pt x="40" y="217"/>
                </a:lnTo>
                <a:lnTo>
                  <a:pt x="42" y="217"/>
                </a:lnTo>
                <a:lnTo>
                  <a:pt x="42" y="216"/>
                </a:lnTo>
                <a:lnTo>
                  <a:pt x="42" y="214"/>
                </a:lnTo>
                <a:lnTo>
                  <a:pt x="42" y="212"/>
                </a:lnTo>
                <a:lnTo>
                  <a:pt x="42" y="211"/>
                </a:lnTo>
                <a:lnTo>
                  <a:pt x="40" y="211"/>
                </a:lnTo>
                <a:lnTo>
                  <a:pt x="40" y="209"/>
                </a:lnTo>
                <a:lnTo>
                  <a:pt x="40" y="208"/>
                </a:lnTo>
                <a:lnTo>
                  <a:pt x="39" y="208"/>
                </a:lnTo>
                <a:lnTo>
                  <a:pt x="37" y="208"/>
                </a:lnTo>
                <a:lnTo>
                  <a:pt x="37" y="206"/>
                </a:lnTo>
                <a:lnTo>
                  <a:pt x="36" y="208"/>
                </a:lnTo>
                <a:lnTo>
                  <a:pt x="34" y="208"/>
                </a:lnTo>
                <a:lnTo>
                  <a:pt x="34" y="206"/>
                </a:lnTo>
                <a:lnTo>
                  <a:pt x="32" y="206"/>
                </a:lnTo>
                <a:lnTo>
                  <a:pt x="31" y="203"/>
                </a:lnTo>
                <a:lnTo>
                  <a:pt x="31" y="200"/>
                </a:lnTo>
                <a:lnTo>
                  <a:pt x="29" y="196"/>
                </a:lnTo>
                <a:lnTo>
                  <a:pt x="29" y="195"/>
                </a:lnTo>
                <a:lnTo>
                  <a:pt x="29" y="193"/>
                </a:lnTo>
                <a:lnTo>
                  <a:pt x="29" y="192"/>
                </a:lnTo>
                <a:lnTo>
                  <a:pt x="31" y="192"/>
                </a:lnTo>
                <a:lnTo>
                  <a:pt x="32" y="193"/>
                </a:lnTo>
                <a:lnTo>
                  <a:pt x="34" y="193"/>
                </a:lnTo>
                <a:lnTo>
                  <a:pt x="34" y="195"/>
                </a:lnTo>
                <a:lnTo>
                  <a:pt x="36" y="195"/>
                </a:lnTo>
                <a:lnTo>
                  <a:pt x="37" y="195"/>
                </a:lnTo>
                <a:lnTo>
                  <a:pt x="39" y="195"/>
                </a:lnTo>
                <a:lnTo>
                  <a:pt x="39" y="193"/>
                </a:lnTo>
                <a:lnTo>
                  <a:pt x="39" y="192"/>
                </a:lnTo>
                <a:lnTo>
                  <a:pt x="37" y="192"/>
                </a:lnTo>
                <a:lnTo>
                  <a:pt x="37" y="190"/>
                </a:lnTo>
                <a:lnTo>
                  <a:pt x="36" y="188"/>
                </a:lnTo>
                <a:lnTo>
                  <a:pt x="36" y="185"/>
                </a:lnTo>
                <a:lnTo>
                  <a:pt x="34" y="185"/>
                </a:lnTo>
                <a:lnTo>
                  <a:pt x="34" y="184"/>
                </a:lnTo>
                <a:lnTo>
                  <a:pt x="34" y="182"/>
                </a:lnTo>
                <a:lnTo>
                  <a:pt x="34" y="180"/>
                </a:lnTo>
                <a:lnTo>
                  <a:pt x="34" y="179"/>
                </a:lnTo>
                <a:lnTo>
                  <a:pt x="32" y="179"/>
                </a:lnTo>
                <a:lnTo>
                  <a:pt x="32" y="176"/>
                </a:lnTo>
                <a:lnTo>
                  <a:pt x="32" y="174"/>
                </a:lnTo>
                <a:lnTo>
                  <a:pt x="31" y="174"/>
                </a:lnTo>
                <a:lnTo>
                  <a:pt x="29" y="172"/>
                </a:lnTo>
                <a:lnTo>
                  <a:pt x="28" y="171"/>
                </a:lnTo>
                <a:lnTo>
                  <a:pt x="26" y="168"/>
                </a:lnTo>
                <a:lnTo>
                  <a:pt x="26" y="169"/>
                </a:lnTo>
                <a:lnTo>
                  <a:pt x="26" y="171"/>
                </a:lnTo>
                <a:lnTo>
                  <a:pt x="24" y="172"/>
                </a:lnTo>
                <a:lnTo>
                  <a:pt x="23" y="172"/>
                </a:lnTo>
                <a:lnTo>
                  <a:pt x="23" y="171"/>
                </a:lnTo>
                <a:lnTo>
                  <a:pt x="24" y="171"/>
                </a:lnTo>
                <a:lnTo>
                  <a:pt x="24" y="169"/>
                </a:lnTo>
                <a:lnTo>
                  <a:pt x="23" y="169"/>
                </a:lnTo>
                <a:lnTo>
                  <a:pt x="23" y="168"/>
                </a:lnTo>
                <a:lnTo>
                  <a:pt x="23" y="166"/>
                </a:lnTo>
                <a:lnTo>
                  <a:pt x="23" y="164"/>
                </a:lnTo>
                <a:lnTo>
                  <a:pt x="23" y="163"/>
                </a:lnTo>
                <a:lnTo>
                  <a:pt x="21" y="163"/>
                </a:lnTo>
                <a:lnTo>
                  <a:pt x="20" y="163"/>
                </a:lnTo>
                <a:lnTo>
                  <a:pt x="20" y="161"/>
                </a:lnTo>
                <a:lnTo>
                  <a:pt x="21" y="161"/>
                </a:lnTo>
                <a:lnTo>
                  <a:pt x="21" y="160"/>
                </a:lnTo>
                <a:lnTo>
                  <a:pt x="20" y="160"/>
                </a:lnTo>
                <a:lnTo>
                  <a:pt x="20" y="158"/>
                </a:lnTo>
                <a:lnTo>
                  <a:pt x="20" y="156"/>
                </a:lnTo>
                <a:lnTo>
                  <a:pt x="18" y="156"/>
                </a:lnTo>
                <a:lnTo>
                  <a:pt x="18" y="155"/>
                </a:lnTo>
                <a:lnTo>
                  <a:pt x="16" y="156"/>
                </a:lnTo>
                <a:lnTo>
                  <a:pt x="15" y="156"/>
                </a:lnTo>
                <a:lnTo>
                  <a:pt x="15" y="158"/>
                </a:lnTo>
                <a:lnTo>
                  <a:pt x="15" y="160"/>
                </a:lnTo>
                <a:lnTo>
                  <a:pt x="13" y="158"/>
                </a:lnTo>
                <a:lnTo>
                  <a:pt x="12" y="158"/>
                </a:lnTo>
                <a:lnTo>
                  <a:pt x="13" y="158"/>
                </a:lnTo>
                <a:lnTo>
                  <a:pt x="12" y="156"/>
                </a:lnTo>
                <a:lnTo>
                  <a:pt x="10" y="156"/>
                </a:lnTo>
                <a:lnTo>
                  <a:pt x="10" y="158"/>
                </a:lnTo>
                <a:lnTo>
                  <a:pt x="8" y="158"/>
                </a:lnTo>
                <a:lnTo>
                  <a:pt x="8" y="160"/>
                </a:lnTo>
                <a:lnTo>
                  <a:pt x="8" y="158"/>
                </a:lnTo>
                <a:lnTo>
                  <a:pt x="8" y="156"/>
                </a:lnTo>
                <a:lnTo>
                  <a:pt x="7" y="156"/>
                </a:lnTo>
                <a:lnTo>
                  <a:pt x="7" y="158"/>
                </a:lnTo>
                <a:lnTo>
                  <a:pt x="5" y="158"/>
                </a:lnTo>
                <a:lnTo>
                  <a:pt x="5" y="156"/>
                </a:lnTo>
                <a:lnTo>
                  <a:pt x="4" y="155"/>
                </a:lnTo>
                <a:lnTo>
                  <a:pt x="4" y="156"/>
                </a:lnTo>
                <a:lnTo>
                  <a:pt x="2" y="158"/>
                </a:lnTo>
                <a:lnTo>
                  <a:pt x="2" y="160"/>
                </a:lnTo>
                <a:lnTo>
                  <a:pt x="2" y="158"/>
                </a:lnTo>
                <a:lnTo>
                  <a:pt x="2" y="145"/>
                </a:lnTo>
                <a:lnTo>
                  <a:pt x="0" y="132"/>
                </a:lnTo>
                <a:lnTo>
                  <a:pt x="0" y="124"/>
                </a:lnTo>
                <a:lnTo>
                  <a:pt x="0" y="120"/>
                </a:lnTo>
                <a:lnTo>
                  <a:pt x="64" y="120"/>
                </a:lnTo>
                <a:lnTo>
                  <a:pt x="82" y="120"/>
                </a:lnTo>
                <a:lnTo>
                  <a:pt x="82" y="107"/>
                </a:lnTo>
                <a:lnTo>
                  <a:pt x="82" y="78"/>
                </a:lnTo>
                <a:lnTo>
                  <a:pt x="82" y="60"/>
                </a:lnTo>
                <a:lnTo>
                  <a:pt x="82" y="0"/>
                </a:lnTo>
                <a:lnTo>
                  <a:pt x="162" y="0"/>
                </a:lnTo>
                <a:close/>
              </a:path>
            </a:pathLst>
          </a:custGeom>
          <a:solidFill>
            <a:srgbClr val="8BD9A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5"/>
          <p:cNvSpPr>
            <a:spLocks/>
          </p:cNvSpPr>
          <p:nvPr/>
        </p:nvSpPr>
        <p:spPr bwMode="auto">
          <a:xfrm>
            <a:off x="1752601" y="2024063"/>
            <a:ext cx="835025" cy="884238"/>
          </a:xfrm>
          <a:custGeom>
            <a:avLst/>
            <a:gdLst/>
            <a:ahLst/>
            <a:cxnLst>
              <a:cxn ang="0">
                <a:pos x="486" y="29"/>
              </a:cxn>
              <a:cxn ang="0">
                <a:pos x="486" y="79"/>
              </a:cxn>
              <a:cxn ang="0">
                <a:pos x="526" y="91"/>
              </a:cxn>
              <a:cxn ang="0">
                <a:pos x="526" y="159"/>
              </a:cxn>
              <a:cxn ang="0">
                <a:pos x="526" y="199"/>
              </a:cxn>
              <a:cxn ang="0">
                <a:pos x="501" y="216"/>
              </a:cxn>
              <a:cxn ang="0">
                <a:pos x="526" y="239"/>
              </a:cxn>
              <a:cxn ang="0">
                <a:pos x="486" y="250"/>
              </a:cxn>
              <a:cxn ang="0">
                <a:pos x="486" y="309"/>
              </a:cxn>
              <a:cxn ang="0">
                <a:pos x="501" y="351"/>
              </a:cxn>
              <a:cxn ang="0">
                <a:pos x="501" y="402"/>
              </a:cxn>
              <a:cxn ang="0">
                <a:pos x="501" y="439"/>
              </a:cxn>
              <a:cxn ang="0">
                <a:pos x="501" y="477"/>
              </a:cxn>
              <a:cxn ang="0">
                <a:pos x="501" y="511"/>
              </a:cxn>
              <a:cxn ang="0">
                <a:pos x="466" y="557"/>
              </a:cxn>
              <a:cxn ang="0">
                <a:pos x="411" y="557"/>
              </a:cxn>
              <a:cxn ang="0">
                <a:pos x="376" y="557"/>
              </a:cxn>
              <a:cxn ang="0">
                <a:pos x="355" y="557"/>
              </a:cxn>
              <a:cxn ang="0">
                <a:pos x="341" y="551"/>
              </a:cxn>
              <a:cxn ang="0">
                <a:pos x="341" y="523"/>
              </a:cxn>
              <a:cxn ang="0">
                <a:pos x="331" y="477"/>
              </a:cxn>
              <a:cxn ang="0">
                <a:pos x="307" y="477"/>
              </a:cxn>
              <a:cxn ang="0">
                <a:pos x="272" y="477"/>
              </a:cxn>
              <a:cxn ang="0">
                <a:pos x="237" y="477"/>
              </a:cxn>
              <a:cxn ang="0">
                <a:pos x="181" y="477"/>
              </a:cxn>
              <a:cxn ang="0">
                <a:pos x="181" y="463"/>
              </a:cxn>
              <a:cxn ang="0">
                <a:pos x="181" y="451"/>
              </a:cxn>
              <a:cxn ang="0">
                <a:pos x="181" y="432"/>
              </a:cxn>
              <a:cxn ang="0">
                <a:pos x="181" y="391"/>
              </a:cxn>
              <a:cxn ang="0">
                <a:pos x="181" y="363"/>
              </a:cxn>
              <a:cxn ang="0">
                <a:pos x="182" y="320"/>
              </a:cxn>
              <a:cxn ang="0">
                <a:pos x="102" y="322"/>
              </a:cxn>
              <a:cxn ang="0">
                <a:pos x="101" y="373"/>
              </a:cxn>
              <a:cxn ang="0">
                <a:pos x="72" y="370"/>
              </a:cxn>
              <a:cxn ang="0">
                <a:pos x="48" y="370"/>
              </a:cxn>
              <a:cxn ang="0">
                <a:pos x="14" y="371"/>
              </a:cxn>
              <a:cxn ang="0">
                <a:pos x="5" y="346"/>
              </a:cxn>
              <a:cxn ang="0">
                <a:pos x="5" y="327"/>
              </a:cxn>
              <a:cxn ang="0">
                <a:pos x="2" y="290"/>
              </a:cxn>
              <a:cxn ang="0">
                <a:pos x="2" y="258"/>
              </a:cxn>
              <a:cxn ang="0">
                <a:pos x="35" y="243"/>
              </a:cxn>
              <a:cxn ang="0">
                <a:pos x="74" y="243"/>
              </a:cxn>
              <a:cxn ang="0">
                <a:pos x="126" y="243"/>
              </a:cxn>
              <a:cxn ang="0">
                <a:pos x="162" y="231"/>
              </a:cxn>
              <a:cxn ang="0">
                <a:pos x="162" y="165"/>
              </a:cxn>
              <a:cxn ang="0">
                <a:pos x="162" y="122"/>
              </a:cxn>
              <a:cxn ang="0">
                <a:pos x="162" y="83"/>
              </a:cxn>
              <a:cxn ang="0">
                <a:pos x="208" y="83"/>
              </a:cxn>
              <a:cxn ang="0">
                <a:pos x="243" y="63"/>
              </a:cxn>
              <a:cxn ang="0">
                <a:pos x="243" y="10"/>
              </a:cxn>
              <a:cxn ang="0">
                <a:pos x="278" y="2"/>
              </a:cxn>
              <a:cxn ang="0">
                <a:pos x="318" y="2"/>
              </a:cxn>
              <a:cxn ang="0">
                <a:pos x="350" y="2"/>
              </a:cxn>
              <a:cxn ang="0">
                <a:pos x="406" y="2"/>
              </a:cxn>
              <a:cxn ang="0">
                <a:pos x="426" y="0"/>
              </a:cxn>
              <a:cxn ang="0">
                <a:pos x="470" y="0"/>
              </a:cxn>
            </a:cxnLst>
            <a:rect l="0" t="0" r="r" b="b"/>
            <a:pathLst>
              <a:path w="526" h="557">
                <a:moveTo>
                  <a:pt x="486" y="0"/>
                </a:moveTo>
                <a:lnTo>
                  <a:pt x="486" y="3"/>
                </a:lnTo>
                <a:lnTo>
                  <a:pt x="486" y="10"/>
                </a:lnTo>
                <a:lnTo>
                  <a:pt x="486" y="23"/>
                </a:lnTo>
                <a:lnTo>
                  <a:pt x="486" y="26"/>
                </a:lnTo>
                <a:lnTo>
                  <a:pt x="486" y="29"/>
                </a:lnTo>
                <a:lnTo>
                  <a:pt x="486" y="34"/>
                </a:lnTo>
                <a:lnTo>
                  <a:pt x="486" y="43"/>
                </a:lnTo>
                <a:lnTo>
                  <a:pt x="486" y="53"/>
                </a:lnTo>
                <a:lnTo>
                  <a:pt x="486" y="64"/>
                </a:lnTo>
                <a:lnTo>
                  <a:pt x="486" y="69"/>
                </a:lnTo>
                <a:lnTo>
                  <a:pt x="486" y="79"/>
                </a:lnTo>
                <a:lnTo>
                  <a:pt x="509" y="79"/>
                </a:lnTo>
                <a:lnTo>
                  <a:pt x="520" y="79"/>
                </a:lnTo>
                <a:lnTo>
                  <a:pt x="526" y="79"/>
                </a:lnTo>
                <a:lnTo>
                  <a:pt x="526" y="80"/>
                </a:lnTo>
                <a:lnTo>
                  <a:pt x="526" y="90"/>
                </a:lnTo>
                <a:lnTo>
                  <a:pt x="526" y="91"/>
                </a:lnTo>
                <a:lnTo>
                  <a:pt x="526" y="96"/>
                </a:lnTo>
                <a:lnTo>
                  <a:pt x="526" y="103"/>
                </a:lnTo>
                <a:lnTo>
                  <a:pt x="526" y="130"/>
                </a:lnTo>
                <a:lnTo>
                  <a:pt x="526" y="133"/>
                </a:lnTo>
                <a:lnTo>
                  <a:pt x="526" y="139"/>
                </a:lnTo>
                <a:lnTo>
                  <a:pt x="526" y="159"/>
                </a:lnTo>
                <a:lnTo>
                  <a:pt x="526" y="167"/>
                </a:lnTo>
                <a:lnTo>
                  <a:pt x="526" y="171"/>
                </a:lnTo>
                <a:lnTo>
                  <a:pt x="526" y="175"/>
                </a:lnTo>
                <a:lnTo>
                  <a:pt x="526" y="178"/>
                </a:lnTo>
                <a:lnTo>
                  <a:pt x="526" y="179"/>
                </a:lnTo>
                <a:lnTo>
                  <a:pt x="526" y="199"/>
                </a:lnTo>
                <a:lnTo>
                  <a:pt x="514" y="199"/>
                </a:lnTo>
                <a:lnTo>
                  <a:pt x="514" y="203"/>
                </a:lnTo>
                <a:lnTo>
                  <a:pt x="514" y="213"/>
                </a:lnTo>
                <a:lnTo>
                  <a:pt x="502" y="211"/>
                </a:lnTo>
                <a:lnTo>
                  <a:pt x="499" y="211"/>
                </a:lnTo>
                <a:lnTo>
                  <a:pt x="501" y="216"/>
                </a:lnTo>
                <a:lnTo>
                  <a:pt x="501" y="218"/>
                </a:lnTo>
                <a:lnTo>
                  <a:pt x="501" y="226"/>
                </a:lnTo>
                <a:lnTo>
                  <a:pt x="506" y="226"/>
                </a:lnTo>
                <a:lnTo>
                  <a:pt x="526" y="226"/>
                </a:lnTo>
                <a:lnTo>
                  <a:pt x="526" y="232"/>
                </a:lnTo>
                <a:lnTo>
                  <a:pt x="526" y="239"/>
                </a:lnTo>
                <a:lnTo>
                  <a:pt x="525" y="239"/>
                </a:lnTo>
                <a:lnTo>
                  <a:pt x="510" y="239"/>
                </a:lnTo>
                <a:lnTo>
                  <a:pt x="499" y="239"/>
                </a:lnTo>
                <a:lnTo>
                  <a:pt x="494" y="239"/>
                </a:lnTo>
                <a:lnTo>
                  <a:pt x="486" y="239"/>
                </a:lnTo>
                <a:lnTo>
                  <a:pt x="486" y="250"/>
                </a:lnTo>
                <a:lnTo>
                  <a:pt x="486" y="258"/>
                </a:lnTo>
                <a:lnTo>
                  <a:pt x="486" y="263"/>
                </a:lnTo>
                <a:lnTo>
                  <a:pt x="486" y="271"/>
                </a:lnTo>
                <a:lnTo>
                  <a:pt x="486" y="275"/>
                </a:lnTo>
                <a:lnTo>
                  <a:pt x="486" y="304"/>
                </a:lnTo>
                <a:lnTo>
                  <a:pt x="486" y="309"/>
                </a:lnTo>
                <a:lnTo>
                  <a:pt x="486" y="315"/>
                </a:lnTo>
                <a:lnTo>
                  <a:pt x="486" y="319"/>
                </a:lnTo>
                <a:lnTo>
                  <a:pt x="496" y="319"/>
                </a:lnTo>
                <a:lnTo>
                  <a:pt x="501" y="319"/>
                </a:lnTo>
                <a:lnTo>
                  <a:pt x="501" y="330"/>
                </a:lnTo>
                <a:lnTo>
                  <a:pt x="501" y="351"/>
                </a:lnTo>
                <a:lnTo>
                  <a:pt x="501" y="359"/>
                </a:lnTo>
                <a:lnTo>
                  <a:pt x="501" y="387"/>
                </a:lnTo>
                <a:lnTo>
                  <a:pt x="501" y="389"/>
                </a:lnTo>
                <a:lnTo>
                  <a:pt x="501" y="397"/>
                </a:lnTo>
                <a:lnTo>
                  <a:pt x="501" y="399"/>
                </a:lnTo>
                <a:lnTo>
                  <a:pt x="501" y="402"/>
                </a:lnTo>
                <a:lnTo>
                  <a:pt x="501" y="407"/>
                </a:lnTo>
                <a:lnTo>
                  <a:pt x="501" y="418"/>
                </a:lnTo>
                <a:lnTo>
                  <a:pt x="501" y="424"/>
                </a:lnTo>
                <a:lnTo>
                  <a:pt x="501" y="432"/>
                </a:lnTo>
                <a:lnTo>
                  <a:pt x="501" y="437"/>
                </a:lnTo>
                <a:lnTo>
                  <a:pt x="501" y="439"/>
                </a:lnTo>
                <a:lnTo>
                  <a:pt x="501" y="447"/>
                </a:lnTo>
                <a:lnTo>
                  <a:pt x="501" y="450"/>
                </a:lnTo>
                <a:lnTo>
                  <a:pt x="501" y="458"/>
                </a:lnTo>
                <a:lnTo>
                  <a:pt x="501" y="461"/>
                </a:lnTo>
                <a:lnTo>
                  <a:pt x="501" y="469"/>
                </a:lnTo>
                <a:lnTo>
                  <a:pt x="501" y="477"/>
                </a:lnTo>
                <a:lnTo>
                  <a:pt x="501" y="483"/>
                </a:lnTo>
                <a:lnTo>
                  <a:pt x="501" y="491"/>
                </a:lnTo>
                <a:lnTo>
                  <a:pt x="501" y="493"/>
                </a:lnTo>
                <a:lnTo>
                  <a:pt x="501" y="496"/>
                </a:lnTo>
                <a:lnTo>
                  <a:pt x="501" y="509"/>
                </a:lnTo>
                <a:lnTo>
                  <a:pt x="501" y="511"/>
                </a:lnTo>
                <a:lnTo>
                  <a:pt x="501" y="531"/>
                </a:lnTo>
                <a:lnTo>
                  <a:pt x="501" y="557"/>
                </a:lnTo>
                <a:lnTo>
                  <a:pt x="491" y="557"/>
                </a:lnTo>
                <a:lnTo>
                  <a:pt x="485" y="557"/>
                </a:lnTo>
                <a:lnTo>
                  <a:pt x="478" y="557"/>
                </a:lnTo>
                <a:lnTo>
                  <a:pt x="466" y="557"/>
                </a:lnTo>
                <a:lnTo>
                  <a:pt x="453" y="557"/>
                </a:lnTo>
                <a:lnTo>
                  <a:pt x="440" y="557"/>
                </a:lnTo>
                <a:lnTo>
                  <a:pt x="429" y="557"/>
                </a:lnTo>
                <a:lnTo>
                  <a:pt x="427" y="557"/>
                </a:lnTo>
                <a:lnTo>
                  <a:pt x="414" y="557"/>
                </a:lnTo>
                <a:lnTo>
                  <a:pt x="411" y="557"/>
                </a:lnTo>
                <a:lnTo>
                  <a:pt x="402" y="557"/>
                </a:lnTo>
                <a:lnTo>
                  <a:pt x="394" y="557"/>
                </a:lnTo>
                <a:lnTo>
                  <a:pt x="390" y="557"/>
                </a:lnTo>
                <a:lnTo>
                  <a:pt x="384" y="557"/>
                </a:lnTo>
                <a:lnTo>
                  <a:pt x="378" y="557"/>
                </a:lnTo>
                <a:lnTo>
                  <a:pt x="376" y="557"/>
                </a:lnTo>
                <a:lnTo>
                  <a:pt x="374" y="557"/>
                </a:lnTo>
                <a:lnTo>
                  <a:pt x="373" y="557"/>
                </a:lnTo>
                <a:lnTo>
                  <a:pt x="371" y="557"/>
                </a:lnTo>
                <a:lnTo>
                  <a:pt x="365" y="557"/>
                </a:lnTo>
                <a:lnTo>
                  <a:pt x="357" y="557"/>
                </a:lnTo>
                <a:lnTo>
                  <a:pt x="355" y="557"/>
                </a:lnTo>
                <a:lnTo>
                  <a:pt x="354" y="557"/>
                </a:lnTo>
                <a:lnTo>
                  <a:pt x="350" y="557"/>
                </a:lnTo>
                <a:lnTo>
                  <a:pt x="344" y="557"/>
                </a:lnTo>
                <a:lnTo>
                  <a:pt x="342" y="557"/>
                </a:lnTo>
                <a:lnTo>
                  <a:pt x="341" y="557"/>
                </a:lnTo>
                <a:lnTo>
                  <a:pt x="341" y="551"/>
                </a:lnTo>
                <a:lnTo>
                  <a:pt x="341" y="539"/>
                </a:lnTo>
                <a:lnTo>
                  <a:pt x="341" y="533"/>
                </a:lnTo>
                <a:lnTo>
                  <a:pt x="341" y="530"/>
                </a:lnTo>
                <a:lnTo>
                  <a:pt x="341" y="527"/>
                </a:lnTo>
                <a:lnTo>
                  <a:pt x="341" y="525"/>
                </a:lnTo>
                <a:lnTo>
                  <a:pt x="341" y="523"/>
                </a:lnTo>
                <a:lnTo>
                  <a:pt x="341" y="519"/>
                </a:lnTo>
                <a:lnTo>
                  <a:pt x="341" y="501"/>
                </a:lnTo>
                <a:lnTo>
                  <a:pt x="341" y="498"/>
                </a:lnTo>
                <a:lnTo>
                  <a:pt x="341" y="496"/>
                </a:lnTo>
                <a:lnTo>
                  <a:pt x="341" y="477"/>
                </a:lnTo>
                <a:lnTo>
                  <a:pt x="331" y="477"/>
                </a:lnTo>
                <a:lnTo>
                  <a:pt x="330" y="477"/>
                </a:lnTo>
                <a:lnTo>
                  <a:pt x="328" y="477"/>
                </a:lnTo>
                <a:lnTo>
                  <a:pt x="315" y="477"/>
                </a:lnTo>
                <a:lnTo>
                  <a:pt x="310" y="477"/>
                </a:lnTo>
                <a:lnTo>
                  <a:pt x="309" y="477"/>
                </a:lnTo>
                <a:lnTo>
                  <a:pt x="307" y="477"/>
                </a:lnTo>
                <a:lnTo>
                  <a:pt x="306" y="477"/>
                </a:lnTo>
                <a:lnTo>
                  <a:pt x="286" y="477"/>
                </a:lnTo>
                <a:lnTo>
                  <a:pt x="283" y="477"/>
                </a:lnTo>
                <a:lnTo>
                  <a:pt x="282" y="477"/>
                </a:lnTo>
                <a:lnTo>
                  <a:pt x="278" y="477"/>
                </a:lnTo>
                <a:lnTo>
                  <a:pt x="272" y="477"/>
                </a:lnTo>
                <a:lnTo>
                  <a:pt x="269" y="477"/>
                </a:lnTo>
                <a:lnTo>
                  <a:pt x="267" y="477"/>
                </a:lnTo>
                <a:lnTo>
                  <a:pt x="261" y="477"/>
                </a:lnTo>
                <a:lnTo>
                  <a:pt x="254" y="477"/>
                </a:lnTo>
                <a:lnTo>
                  <a:pt x="253" y="477"/>
                </a:lnTo>
                <a:lnTo>
                  <a:pt x="237" y="477"/>
                </a:lnTo>
                <a:lnTo>
                  <a:pt x="227" y="477"/>
                </a:lnTo>
                <a:lnTo>
                  <a:pt x="224" y="477"/>
                </a:lnTo>
                <a:lnTo>
                  <a:pt x="221" y="477"/>
                </a:lnTo>
                <a:lnTo>
                  <a:pt x="216" y="477"/>
                </a:lnTo>
                <a:lnTo>
                  <a:pt x="208" y="477"/>
                </a:lnTo>
                <a:lnTo>
                  <a:pt x="181" y="477"/>
                </a:lnTo>
                <a:lnTo>
                  <a:pt x="181" y="475"/>
                </a:lnTo>
                <a:lnTo>
                  <a:pt x="181" y="474"/>
                </a:lnTo>
                <a:lnTo>
                  <a:pt x="181" y="472"/>
                </a:lnTo>
                <a:lnTo>
                  <a:pt x="181" y="471"/>
                </a:lnTo>
                <a:lnTo>
                  <a:pt x="181" y="469"/>
                </a:lnTo>
                <a:lnTo>
                  <a:pt x="181" y="463"/>
                </a:lnTo>
                <a:lnTo>
                  <a:pt x="181" y="459"/>
                </a:lnTo>
                <a:lnTo>
                  <a:pt x="181" y="458"/>
                </a:lnTo>
                <a:lnTo>
                  <a:pt x="181" y="456"/>
                </a:lnTo>
                <a:lnTo>
                  <a:pt x="181" y="455"/>
                </a:lnTo>
                <a:lnTo>
                  <a:pt x="181" y="453"/>
                </a:lnTo>
                <a:lnTo>
                  <a:pt x="181" y="451"/>
                </a:lnTo>
                <a:lnTo>
                  <a:pt x="181" y="450"/>
                </a:lnTo>
                <a:lnTo>
                  <a:pt x="181" y="447"/>
                </a:lnTo>
                <a:lnTo>
                  <a:pt x="181" y="445"/>
                </a:lnTo>
                <a:lnTo>
                  <a:pt x="181" y="442"/>
                </a:lnTo>
                <a:lnTo>
                  <a:pt x="181" y="437"/>
                </a:lnTo>
                <a:lnTo>
                  <a:pt x="181" y="432"/>
                </a:lnTo>
                <a:lnTo>
                  <a:pt x="181" y="423"/>
                </a:lnTo>
                <a:lnTo>
                  <a:pt x="181" y="418"/>
                </a:lnTo>
                <a:lnTo>
                  <a:pt x="181" y="413"/>
                </a:lnTo>
                <a:lnTo>
                  <a:pt x="182" y="407"/>
                </a:lnTo>
                <a:lnTo>
                  <a:pt x="181" y="397"/>
                </a:lnTo>
                <a:lnTo>
                  <a:pt x="181" y="391"/>
                </a:lnTo>
                <a:lnTo>
                  <a:pt x="181" y="387"/>
                </a:lnTo>
                <a:lnTo>
                  <a:pt x="181" y="384"/>
                </a:lnTo>
                <a:lnTo>
                  <a:pt x="181" y="383"/>
                </a:lnTo>
                <a:lnTo>
                  <a:pt x="181" y="378"/>
                </a:lnTo>
                <a:lnTo>
                  <a:pt x="181" y="368"/>
                </a:lnTo>
                <a:lnTo>
                  <a:pt x="181" y="363"/>
                </a:lnTo>
                <a:lnTo>
                  <a:pt x="181" y="346"/>
                </a:lnTo>
                <a:lnTo>
                  <a:pt x="181" y="344"/>
                </a:lnTo>
                <a:lnTo>
                  <a:pt x="181" y="341"/>
                </a:lnTo>
                <a:lnTo>
                  <a:pt x="181" y="328"/>
                </a:lnTo>
                <a:lnTo>
                  <a:pt x="182" y="327"/>
                </a:lnTo>
                <a:lnTo>
                  <a:pt x="182" y="320"/>
                </a:lnTo>
                <a:lnTo>
                  <a:pt x="181" y="320"/>
                </a:lnTo>
                <a:lnTo>
                  <a:pt x="178" y="320"/>
                </a:lnTo>
                <a:lnTo>
                  <a:pt x="130" y="320"/>
                </a:lnTo>
                <a:lnTo>
                  <a:pt x="128" y="320"/>
                </a:lnTo>
                <a:lnTo>
                  <a:pt x="123" y="320"/>
                </a:lnTo>
                <a:lnTo>
                  <a:pt x="102" y="322"/>
                </a:lnTo>
                <a:lnTo>
                  <a:pt x="102" y="327"/>
                </a:lnTo>
                <a:lnTo>
                  <a:pt x="102" y="346"/>
                </a:lnTo>
                <a:lnTo>
                  <a:pt x="102" y="351"/>
                </a:lnTo>
                <a:lnTo>
                  <a:pt x="102" y="371"/>
                </a:lnTo>
                <a:lnTo>
                  <a:pt x="102" y="373"/>
                </a:lnTo>
                <a:lnTo>
                  <a:pt x="101" y="373"/>
                </a:lnTo>
                <a:lnTo>
                  <a:pt x="99" y="373"/>
                </a:lnTo>
                <a:lnTo>
                  <a:pt x="94" y="373"/>
                </a:lnTo>
                <a:lnTo>
                  <a:pt x="85" y="373"/>
                </a:lnTo>
                <a:lnTo>
                  <a:pt x="85" y="370"/>
                </a:lnTo>
                <a:lnTo>
                  <a:pt x="77" y="370"/>
                </a:lnTo>
                <a:lnTo>
                  <a:pt x="72" y="370"/>
                </a:lnTo>
                <a:lnTo>
                  <a:pt x="70" y="370"/>
                </a:lnTo>
                <a:lnTo>
                  <a:pt x="69" y="370"/>
                </a:lnTo>
                <a:lnTo>
                  <a:pt x="66" y="370"/>
                </a:lnTo>
                <a:lnTo>
                  <a:pt x="62" y="370"/>
                </a:lnTo>
                <a:lnTo>
                  <a:pt x="58" y="370"/>
                </a:lnTo>
                <a:lnTo>
                  <a:pt x="48" y="370"/>
                </a:lnTo>
                <a:lnTo>
                  <a:pt x="46" y="370"/>
                </a:lnTo>
                <a:lnTo>
                  <a:pt x="45" y="370"/>
                </a:lnTo>
                <a:lnTo>
                  <a:pt x="38" y="370"/>
                </a:lnTo>
                <a:lnTo>
                  <a:pt x="26" y="370"/>
                </a:lnTo>
                <a:lnTo>
                  <a:pt x="24" y="370"/>
                </a:lnTo>
                <a:lnTo>
                  <a:pt x="14" y="371"/>
                </a:lnTo>
                <a:lnTo>
                  <a:pt x="11" y="371"/>
                </a:lnTo>
                <a:lnTo>
                  <a:pt x="5" y="371"/>
                </a:lnTo>
                <a:lnTo>
                  <a:pt x="5" y="359"/>
                </a:lnTo>
                <a:lnTo>
                  <a:pt x="5" y="357"/>
                </a:lnTo>
                <a:lnTo>
                  <a:pt x="5" y="351"/>
                </a:lnTo>
                <a:lnTo>
                  <a:pt x="5" y="346"/>
                </a:lnTo>
                <a:lnTo>
                  <a:pt x="5" y="343"/>
                </a:lnTo>
                <a:lnTo>
                  <a:pt x="5" y="336"/>
                </a:lnTo>
                <a:lnTo>
                  <a:pt x="5" y="335"/>
                </a:lnTo>
                <a:lnTo>
                  <a:pt x="5" y="331"/>
                </a:lnTo>
                <a:lnTo>
                  <a:pt x="5" y="328"/>
                </a:lnTo>
                <a:lnTo>
                  <a:pt x="5" y="327"/>
                </a:lnTo>
                <a:lnTo>
                  <a:pt x="5" y="319"/>
                </a:lnTo>
                <a:lnTo>
                  <a:pt x="5" y="311"/>
                </a:lnTo>
                <a:lnTo>
                  <a:pt x="5" y="293"/>
                </a:lnTo>
                <a:lnTo>
                  <a:pt x="5" y="291"/>
                </a:lnTo>
                <a:lnTo>
                  <a:pt x="5" y="290"/>
                </a:lnTo>
                <a:lnTo>
                  <a:pt x="2" y="290"/>
                </a:lnTo>
                <a:lnTo>
                  <a:pt x="0" y="290"/>
                </a:lnTo>
                <a:lnTo>
                  <a:pt x="2" y="285"/>
                </a:lnTo>
                <a:lnTo>
                  <a:pt x="2" y="275"/>
                </a:lnTo>
                <a:lnTo>
                  <a:pt x="2" y="274"/>
                </a:lnTo>
                <a:lnTo>
                  <a:pt x="2" y="271"/>
                </a:lnTo>
                <a:lnTo>
                  <a:pt x="2" y="258"/>
                </a:lnTo>
                <a:lnTo>
                  <a:pt x="2" y="253"/>
                </a:lnTo>
                <a:lnTo>
                  <a:pt x="2" y="243"/>
                </a:lnTo>
                <a:lnTo>
                  <a:pt x="13" y="243"/>
                </a:lnTo>
                <a:lnTo>
                  <a:pt x="14" y="243"/>
                </a:lnTo>
                <a:lnTo>
                  <a:pt x="26" y="243"/>
                </a:lnTo>
                <a:lnTo>
                  <a:pt x="35" y="243"/>
                </a:lnTo>
                <a:lnTo>
                  <a:pt x="45" y="243"/>
                </a:lnTo>
                <a:lnTo>
                  <a:pt x="48" y="243"/>
                </a:lnTo>
                <a:lnTo>
                  <a:pt x="56" y="243"/>
                </a:lnTo>
                <a:lnTo>
                  <a:pt x="64" y="243"/>
                </a:lnTo>
                <a:lnTo>
                  <a:pt x="67" y="243"/>
                </a:lnTo>
                <a:lnTo>
                  <a:pt x="74" y="243"/>
                </a:lnTo>
                <a:lnTo>
                  <a:pt x="82" y="243"/>
                </a:lnTo>
                <a:lnTo>
                  <a:pt x="104" y="243"/>
                </a:lnTo>
                <a:lnTo>
                  <a:pt x="109" y="243"/>
                </a:lnTo>
                <a:lnTo>
                  <a:pt x="114" y="243"/>
                </a:lnTo>
                <a:lnTo>
                  <a:pt x="117" y="243"/>
                </a:lnTo>
                <a:lnTo>
                  <a:pt x="126" y="243"/>
                </a:lnTo>
                <a:lnTo>
                  <a:pt x="130" y="243"/>
                </a:lnTo>
                <a:lnTo>
                  <a:pt x="133" y="243"/>
                </a:lnTo>
                <a:lnTo>
                  <a:pt x="160" y="243"/>
                </a:lnTo>
                <a:lnTo>
                  <a:pt x="162" y="243"/>
                </a:lnTo>
                <a:lnTo>
                  <a:pt x="162" y="235"/>
                </a:lnTo>
                <a:lnTo>
                  <a:pt x="162" y="231"/>
                </a:lnTo>
                <a:lnTo>
                  <a:pt x="162" y="215"/>
                </a:lnTo>
                <a:lnTo>
                  <a:pt x="162" y="203"/>
                </a:lnTo>
                <a:lnTo>
                  <a:pt x="162" y="202"/>
                </a:lnTo>
                <a:lnTo>
                  <a:pt x="162" y="191"/>
                </a:lnTo>
                <a:lnTo>
                  <a:pt x="162" y="183"/>
                </a:lnTo>
                <a:lnTo>
                  <a:pt x="162" y="165"/>
                </a:lnTo>
                <a:lnTo>
                  <a:pt x="162" y="162"/>
                </a:lnTo>
                <a:lnTo>
                  <a:pt x="162" y="149"/>
                </a:lnTo>
                <a:lnTo>
                  <a:pt x="162" y="141"/>
                </a:lnTo>
                <a:lnTo>
                  <a:pt x="162" y="136"/>
                </a:lnTo>
                <a:lnTo>
                  <a:pt x="162" y="127"/>
                </a:lnTo>
                <a:lnTo>
                  <a:pt x="162" y="122"/>
                </a:lnTo>
                <a:lnTo>
                  <a:pt x="162" y="119"/>
                </a:lnTo>
                <a:lnTo>
                  <a:pt x="162" y="111"/>
                </a:lnTo>
                <a:lnTo>
                  <a:pt x="162" y="107"/>
                </a:lnTo>
                <a:lnTo>
                  <a:pt x="162" y="106"/>
                </a:lnTo>
                <a:lnTo>
                  <a:pt x="162" y="96"/>
                </a:lnTo>
                <a:lnTo>
                  <a:pt x="162" y="83"/>
                </a:lnTo>
                <a:lnTo>
                  <a:pt x="176" y="83"/>
                </a:lnTo>
                <a:lnTo>
                  <a:pt x="186" y="83"/>
                </a:lnTo>
                <a:lnTo>
                  <a:pt x="187" y="83"/>
                </a:lnTo>
                <a:lnTo>
                  <a:pt x="197" y="83"/>
                </a:lnTo>
                <a:lnTo>
                  <a:pt x="205" y="83"/>
                </a:lnTo>
                <a:lnTo>
                  <a:pt x="208" y="83"/>
                </a:lnTo>
                <a:lnTo>
                  <a:pt x="221" y="83"/>
                </a:lnTo>
                <a:lnTo>
                  <a:pt x="237" y="82"/>
                </a:lnTo>
                <a:lnTo>
                  <a:pt x="238" y="82"/>
                </a:lnTo>
                <a:lnTo>
                  <a:pt x="243" y="82"/>
                </a:lnTo>
                <a:lnTo>
                  <a:pt x="243" y="66"/>
                </a:lnTo>
                <a:lnTo>
                  <a:pt x="243" y="63"/>
                </a:lnTo>
                <a:lnTo>
                  <a:pt x="243" y="50"/>
                </a:lnTo>
                <a:lnTo>
                  <a:pt x="243" y="40"/>
                </a:lnTo>
                <a:lnTo>
                  <a:pt x="243" y="37"/>
                </a:lnTo>
                <a:lnTo>
                  <a:pt x="243" y="24"/>
                </a:lnTo>
                <a:lnTo>
                  <a:pt x="243" y="11"/>
                </a:lnTo>
                <a:lnTo>
                  <a:pt x="243" y="10"/>
                </a:lnTo>
                <a:lnTo>
                  <a:pt x="243" y="7"/>
                </a:lnTo>
                <a:lnTo>
                  <a:pt x="243" y="2"/>
                </a:lnTo>
                <a:lnTo>
                  <a:pt x="250" y="2"/>
                </a:lnTo>
                <a:lnTo>
                  <a:pt x="262" y="2"/>
                </a:lnTo>
                <a:lnTo>
                  <a:pt x="269" y="2"/>
                </a:lnTo>
                <a:lnTo>
                  <a:pt x="278" y="2"/>
                </a:lnTo>
                <a:lnTo>
                  <a:pt x="280" y="2"/>
                </a:lnTo>
                <a:lnTo>
                  <a:pt x="291" y="2"/>
                </a:lnTo>
                <a:lnTo>
                  <a:pt x="298" y="2"/>
                </a:lnTo>
                <a:lnTo>
                  <a:pt x="306" y="2"/>
                </a:lnTo>
                <a:lnTo>
                  <a:pt x="309" y="2"/>
                </a:lnTo>
                <a:lnTo>
                  <a:pt x="318" y="2"/>
                </a:lnTo>
                <a:lnTo>
                  <a:pt x="325" y="2"/>
                </a:lnTo>
                <a:lnTo>
                  <a:pt x="328" y="2"/>
                </a:lnTo>
                <a:lnTo>
                  <a:pt x="330" y="2"/>
                </a:lnTo>
                <a:lnTo>
                  <a:pt x="339" y="2"/>
                </a:lnTo>
                <a:lnTo>
                  <a:pt x="347" y="2"/>
                </a:lnTo>
                <a:lnTo>
                  <a:pt x="350" y="2"/>
                </a:lnTo>
                <a:lnTo>
                  <a:pt x="368" y="2"/>
                </a:lnTo>
                <a:lnTo>
                  <a:pt x="373" y="2"/>
                </a:lnTo>
                <a:lnTo>
                  <a:pt x="376" y="2"/>
                </a:lnTo>
                <a:lnTo>
                  <a:pt x="389" y="2"/>
                </a:lnTo>
                <a:lnTo>
                  <a:pt x="405" y="2"/>
                </a:lnTo>
                <a:lnTo>
                  <a:pt x="406" y="2"/>
                </a:lnTo>
                <a:lnTo>
                  <a:pt x="411" y="2"/>
                </a:lnTo>
                <a:lnTo>
                  <a:pt x="413" y="2"/>
                </a:lnTo>
                <a:lnTo>
                  <a:pt x="422" y="2"/>
                </a:lnTo>
                <a:lnTo>
                  <a:pt x="424" y="2"/>
                </a:lnTo>
                <a:lnTo>
                  <a:pt x="424" y="0"/>
                </a:lnTo>
                <a:lnTo>
                  <a:pt x="426" y="0"/>
                </a:lnTo>
                <a:lnTo>
                  <a:pt x="430" y="0"/>
                </a:lnTo>
                <a:lnTo>
                  <a:pt x="443" y="0"/>
                </a:lnTo>
                <a:lnTo>
                  <a:pt x="445" y="0"/>
                </a:lnTo>
                <a:lnTo>
                  <a:pt x="450" y="0"/>
                </a:lnTo>
                <a:lnTo>
                  <a:pt x="464" y="0"/>
                </a:lnTo>
                <a:lnTo>
                  <a:pt x="470" y="0"/>
                </a:lnTo>
                <a:lnTo>
                  <a:pt x="486" y="0"/>
                </a:lnTo>
                <a:close/>
              </a:path>
            </a:pathLst>
          </a:custGeom>
          <a:solidFill>
            <a:srgbClr val="968F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16"/>
          <p:cNvSpPr>
            <a:spLocks/>
          </p:cNvSpPr>
          <p:nvPr/>
        </p:nvSpPr>
        <p:spPr bwMode="auto">
          <a:xfrm>
            <a:off x="2524126" y="2403476"/>
            <a:ext cx="404813" cy="504825"/>
          </a:xfrm>
          <a:custGeom>
            <a:avLst/>
            <a:gdLst/>
            <a:ahLst/>
            <a:cxnLst>
              <a:cxn ang="0">
                <a:pos x="202" y="0"/>
              </a:cxn>
              <a:cxn ang="0">
                <a:pos x="229" y="0"/>
              </a:cxn>
              <a:cxn ang="0">
                <a:pos x="242" y="76"/>
              </a:cxn>
              <a:cxn ang="0">
                <a:pos x="255" y="105"/>
              </a:cxn>
              <a:cxn ang="0">
                <a:pos x="255" y="145"/>
              </a:cxn>
              <a:cxn ang="0">
                <a:pos x="255" y="166"/>
              </a:cxn>
              <a:cxn ang="0">
                <a:pos x="255" y="185"/>
              </a:cxn>
              <a:cxn ang="0">
                <a:pos x="255" y="203"/>
              </a:cxn>
              <a:cxn ang="0">
                <a:pos x="255" y="217"/>
              </a:cxn>
              <a:cxn ang="0">
                <a:pos x="255" y="241"/>
              </a:cxn>
              <a:cxn ang="0">
                <a:pos x="255" y="248"/>
              </a:cxn>
              <a:cxn ang="0">
                <a:pos x="255" y="254"/>
              </a:cxn>
              <a:cxn ang="0">
                <a:pos x="255" y="260"/>
              </a:cxn>
              <a:cxn ang="0">
                <a:pos x="255" y="267"/>
              </a:cxn>
              <a:cxn ang="0">
                <a:pos x="255" y="273"/>
              </a:cxn>
              <a:cxn ang="0">
                <a:pos x="255" y="280"/>
              </a:cxn>
              <a:cxn ang="0">
                <a:pos x="255" y="305"/>
              </a:cxn>
              <a:cxn ang="0">
                <a:pos x="215" y="318"/>
              </a:cxn>
              <a:cxn ang="0">
                <a:pos x="208" y="318"/>
              </a:cxn>
              <a:cxn ang="0">
                <a:pos x="202" y="318"/>
              </a:cxn>
              <a:cxn ang="0">
                <a:pos x="196" y="318"/>
              </a:cxn>
              <a:cxn ang="0">
                <a:pos x="189" y="318"/>
              </a:cxn>
              <a:cxn ang="0">
                <a:pos x="183" y="318"/>
              </a:cxn>
              <a:cxn ang="0">
                <a:pos x="176" y="318"/>
              </a:cxn>
              <a:cxn ang="0">
                <a:pos x="170" y="318"/>
              </a:cxn>
              <a:cxn ang="0">
                <a:pos x="164" y="318"/>
              </a:cxn>
              <a:cxn ang="0">
                <a:pos x="157" y="318"/>
              </a:cxn>
              <a:cxn ang="0">
                <a:pos x="151" y="318"/>
              </a:cxn>
              <a:cxn ang="0">
                <a:pos x="144" y="318"/>
              </a:cxn>
              <a:cxn ang="0">
                <a:pos x="138" y="318"/>
              </a:cxn>
              <a:cxn ang="0">
                <a:pos x="132" y="318"/>
              </a:cxn>
              <a:cxn ang="0">
                <a:pos x="127" y="316"/>
              </a:cxn>
              <a:cxn ang="0">
                <a:pos x="119" y="318"/>
              </a:cxn>
              <a:cxn ang="0">
                <a:pos x="112" y="318"/>
              </a:cxn>
              <a:cxn ang="0">
                <a:pos x="106" y="318"/>
              </a:cxn>
              <a:cxn ang="0">
                <a:pos x="100" y="318"/>
              </a:cxn>
              <a:cxn ang="0">
                <a:pos x="93" y="318"/>
              </a:cxn>
              <a:cxn ang="0">
                <a:pos x="87" y="318"/>
              </a:cxn>
              <a:cxn ang="0">
                <a:pos x="80" y="318"/>
              </a:cxn>
              <a:cxn ang="0">
                <a:pos x="74" y="318"/>
              </a:cxn>
              <a:cxn ang="0">
                <a:pos x="68" y="318"/>
              </a:cxn>
              <a:cxn ang="0">
                <a:pos x="61" y="318"/>
              </a:cxn>
              <a:cxn ang="0">
                <a:pos x="40" y="318"/>
              </a:cxn>
              <a:cxn ang="0">
                <a:pos x="15" y="272"/>
              </a:cxn>
              <a:cxn ang="0">
                <a:pos x="15" y="252"/>
              </a:cxn>
              <a:cxn ang="0">
                <a:pos x="15" y="222"/>
              </a:cxn>
              <a:cxn ang="0">
                <a:pos x="15" y="200"/>
              </a:cxn>
              <a:cxn ang="0">
                <a:pos x="15" y="179"/>
              </a:cxn>
              <a:cxn ang="0">
                <a:pos x="15" y="158"/>
              </a:cxn>
              <a:cxn ang="0">
                <a:pos x="15" y="112"/>
              </a:cxn>
              <a:cxn ang="0">
                <a:pos x="0" y="80"/>
              </a:cxn>
              <a:cxn ang="0">
                <a:pos x="0" y="36"/>
              </a:cxn>
              <a:cxn ang="0">
                <a:pos x="0" y="11"/>
              </a:cxn>
              <a:cxn ang="0">
                <a:pos x="24" y="0"/>
              </a:cxn>
              <a:cxn ang="0">
                <a:pos x="69" y="0"/>
              </a:cxn>
              <a:cxn ang="0">
                <a:pos x="106" y="0"/>
              </a:cxn>
              <a:cxn ang="0">
                <a:pos x="143" y="0"/>
              </a:cxn>
            </a:cxnLst>
            <a:rect l="0" t="0" r="r" b="b"/>
            <a:pathLst>
              <a:path w="255" h="318">
                <a:moveTo>
                  <a:pt x="162" y="0"/>
                </a:moveTo>
                <a:lnTo>
                  <a:pt x="184" y="0"/>
                </a:lnTo>
                <a:lnTo>
                  <a:pt x="197" y="0"/>
                </a:lnTo>
                <a:lnTo>
                  <a:pt x="202" y="0"/>
                </a:lnTo>
                <a:lnTo>
                  <a:pt x="215" y="0"/>
                </a:lnTo>
                <a:lnTo>
                  <a:pt x="221" y="0"/>
                </a:lnTo>
                <a:lnTo>
                  <a:pt x="226" y="0"/>
                </a:lnTo>
                <a:lnTo>
                  <a:pt x="229" y="0"/>
                </a:lnTo>
                <a:lnTo>
                  <a:pt x="242" y="0"/>
                </a:lnTo>
                <a:lnTo>
                  <a:pt x="242" y="9"/>
                </a:lnTo>
                <a:lnTo>
                  <a:pt x="242" y="12"/>
                </a:lnTo>
                <a:lnTo>
                  <a:pt x="242" y="76"/>
                </a:lnTo>
                <a:lnTo>
                  <a:pt x="242" y="80"/>
                </a:lnTo>
                <a:lnTo>
                  <a:pt x="244" y="80"/>
                </a:lnTo>
                <a:lnTo>
                  <a:pt x="255" y="80"/>
                </a:lnTo>
                <a:lnTo>
                  <a:pt x="255" y="105"/>
                </a:lnTo>
                <a:lnTo>
                  <a:pt x="255" y="126"/>
                </a:lnTo>
                <a:lnTo>
                  <a:pt x="255" y="128"/>
                </a:lnTo>
                <a:lnTo>
                  <a:pt x="255" y="132"/>
                </a:lnTo>
                <a:lnTo>
                  <a:pt x="255" y="145"/>
                </a:lnTo>
                <a:lnTo>
                  <a:pt x="255" y="148"/>
                </a:lnTo>
                <a:lnTo>
                  <a:pt x="255" y="152"/>
                </a:lnTo>
                <a:lnTo>
                  <a:pt x="255" y="158"/>
                </a:lnTo>
                <a:lnTo>
                  <a:pt x="255" y="166"/>
                </a:lnTo>
                <a:lnTo>
                  <a:pt x="255" y="168"/>
                </a:lnTo>
                <a:lnTo>
                  <a:pt x="255" y="172"/>
                </a:lnTo>
                <a:lnTo>
                  <a:pt x="255" y="180"/>
                </a:lnTo>
                <a:lnTo>
                  <a:pt x="255" y="185"/>
                </a:lnTo>
                <a:lnTo>
                  <a:pt x="255" y="188"/>
                </a:lnTo>
                <a:lnTo>
                  <a:pt x="255" y="193"/>
                </a:lnTo>
                <a:lnTo>
                  <a:pt x="255" y="200"/>
                </a:lnTo>
                <a:lnTo>
                  <a:pt x="255" y="203"/>
                </a:lnTo>
                <a:lnTo>
                  <a:pt x="255" y="206"/>
                </a:lnTo>
                <a:lnTo>
                  <a:pt x="255" y="208"/>
                </a:lnTo>
                <a:lnTo>
                  <a:pt x="255" y="212"/>
                </a:lnTo>
                <a:lnTo>
                  <a:pt x="255" y="217"/>
                </a:lnTo>
                <a:lnTo>
                  <a:pt x="255" y="222"/>
                </a:lnTo>
                <a:lnTo>
                  <a:pt x="255" y="230"/>
                </a:lnTo>
                <a:lnTo>
                  <a:pt x="255" y="240"/>
                </a:lnTo>
                <a:lnTo>
                  <a:pt x="255" y="241"/>
                </a:lnTo>
                <a:lnTo>
                  <a:pt x="255" y="243"/>
                </a:lnTo>
                <a:lnTo>
                  <a:pt x="255" y="244"/>
                </a:lnTo>
                <a:lnTo>
                  <a:pt x="255" y="246"/>
                </a:lnTo>
                <a:lnTo>
                  <a:pt x="255" y="248"/>
                </a:lnTo>
                <a:lnTo>
                  <a:pt x="255" y="249"/>
                </a:lnTo>
                <a:lnTo>
                  <a:pt x="255" y="251"/>
                </a:lnTo>
                <a:lnTo>
                  <a:pt x="255" y="252"/>
                </a:lnTo>
                <a:lnTo>
                  <a:pt x="255" y="254"/>
                </a:lnTo>
                <a:lnTo>
                  <a:pt x="255" y="256"/>
                </a:lnTo>
                <a:lnTo>
                  <a:pt x="255" y="257"/>
                </a:lnTo>
                <a:lnTo>
                  <a:pt x="255" y="259"/>
                </a:lnTo>
                <a:lnTo>
                  <a:pt x="255" y="260"/>
                </a:lnTo>
                <a:lnTo>
                  <a:pt x="255" y="262"/>
                </a:lnTo>
                <a:lnTo>
                  <a:pt x="255" y="264"/>
                </a:lnTo>
                <a:lnTo>
                  <a:pt x="255" y="265"/>
                </a:lnTo>
                <a:lnTo>
                  <a:pt x="255" y="267"/>
                </a:lnTo>
                <a:lnTo>
                  <a:pt x="255" y="268"/>
                </a:lnTo>
                <a:lnTo>
                  <a:pt x="255" y="270"/>
                </a:lnTo>
                <a:lnTo>
                  <a:pt x="255" y="272"/>
                </a:lnTo>
                <a:lnTo>
                  <a:pt x="255" y="273"/>
                </a:lnTo>
                <a:lnTo>
                  <a:pt x="255" y="275"/>
                </a:lnTo>
                <a:lnTo>
                  <a:pt x="255" y="276"/>
                </a:lnTo>
                <a:lnTo>
                  <a:pt x="255" y="278"/>
                </a:lnTo>
                <a:lnTo>
                  <a:pt x="255" y="280"/>
                </a:lnTo>
                <a:lnTo>
                  <a:pt x="255" y="281"/>
                </a:lnTo>
                <a:lnTo>
                  <a:pt x="255" y="283"/>
                </a:lnTo>
                <a:lnTo>
                  <a:pt x="255" y="292"/>
                </a:lnTo>
                <a:lnTo>
                  <a:pt x="255" y="305"/>
                </a:lnTo>
                <a:lnTo>
                  <a:pt x="255" y="318"/>
                </a:lnTo>
                <a:lnTo>
                  <a:pt x="240" y="318"/>
                </a:lnTo>
                <a:lnTo>
                  <a:pt x="228" y="318"/>
                </a:lnTo>
                <a:lnTo>
                  <a:pt x="215" y="318"/>
                </a:lnTo>
                <a:lnTo>
                  <a:pt x="213" y="318"/>
                </a:lnTo>
                <a:lnTo>
                  <a:pt x="212" y="318"/>
                </a:lnTo>
                <a:lnTo>
                  <a:pt x="210" y="318"/>
                </a:lnTo>
                <a:lnTo>
                  <a:pt x="208" y="318"/>
                </a:lnTo>
                <a:lnTo>
                  <a:pt x="207" y="318"/>
                </a:lnTo>
                <a:lnTo>
                  <a:pt x="205" y="318"/>
                </a:lnTo>
                <a:lnTo>
                  <a:pt x="204" y="318"/>
                </a:lnTo>
                <a:lnTo>
                  <a:pt x="202" y="318"/>
                </a:lnTo>
                <a:lnTo>
                  <a:pt x="200" y="318"/>
                </a:lnTo>
                <a:lnTo>
                  <a:pt x="199" y="318"/>
                </a:lnTo>
                <a:lnTo>
                  <a:pt x="197" y="318"/>
                </a:lnTo>
                <a:lnTo>
                  <a:pt x="196" y="318"/>
                </a:lnTo>
                <a:lnTo>
                  <a:pt x="194" y="318"/>
                </a:lnTo>
                <a:lnTo>
                  <a:pt x="192" y="318"/>
                </a:lnTo>
                <a:lnTo>
                  <a:pt x="191" y="318"/>
                </a:lnTo>
                <a:lnTo>
                  <a:pt x="189" y="318"/>
                </a:lnTo>
                <a:lnTo>
                  <a:pt x="188" y="318"/>
                </a:lnTo>
                <a:lnTo>
                  <a:pt x="186" y="318"/>
                </a:lnTo>
                <a:lnTo>
                  <a:pt x="184" y="318"/>
                </a:lnTo>
                <a:lnTo>
                  <a:pt x="183" y="318"/>
                </a:lnTo>
                <a:lnTo>
                  <a:pt x="181" y="318"/>
                </a:lnTo>
                <a:lnTo>
                  <a:pt x="180" y="318"/>
                </a:lnTo>
                <a:lnTo>
                  <a:pt x="178" y="318"/>
                </a:lnTo>
                <a:lnTo>
                  <a:pt x="176" y="318"/>
                </a:lnTo>
                <a:lnTo>
                  <a:pt x="175" y="318"/>
                </a:lnTo>
                <a:lnTo>
                  <a:pt x="173" y="318"/>
                </a:lnTo>
                <a:lnTo>
                  <a:pt x="172" y="318"/>
                </a:lnTo>
                <a:lnTo>
                  <a:pt x="170" y="318"/>
                </a:lnTo>
                <a:lnTo>
                  <a:pt x="168" y="318"/>
                </a:lnTo>
                <a:lnTo>
                  <a:pt x="167" y="318"/>
                </a:lnTo>
                <a:lnTo>
                  <a:pt x="165" y="318"/>
                </a:lnTo>
                <a:lnTo>
                  <a:pt x="164" y="318"/>
                </a:lnTo>
                <a:lnTo>
                  <a:pt x="162" y="318"/>
                </a:lnTo>
                <a:lnTo>
                  <a:pt x="160" y="318"/>
                </a:lnTo>
                <a:lnTo>
                  <a:pt x="159" y="318"/>
                </a:lnTo>
                <a:lnTo>
                  <a:pt x="157" y="318"/>
                </a:lnTo>
                <a:lnTo>
                  <a:pt x="156" y="318"/>
                </a:lnTo>
                <a:lnTo>
                  <a:pt x="154" y="318"/>
                </a:lnTo>
                <a:lnTo>
                  <a:pt x="152" y="318"/>
                </a:lnTo>
                <a:lnTo>
                  <a:pt x="151" y="318"/>
                </a:lnTo>
                <a:lnTo>
                  <a:pt x="149" y="318"/>
                </a:lnTo>
                <a:lnTo>
                  <a:pt x="148" y="318"/>
                </a:lnTo>
                <a:lnTo>
                  <a:pt x="146" y="318"/>
                </a:lnTo>
                <a:lnTo>
                  <a:pt x="144" y="318"/>
                </a:lnTo>
                <a:lnTo>
                  <a:pt x="143" y="318"/>
                </a:lnTo>
                <a:lnTo>
                  <a:pt x="141" y="318"/>
                </a:lnTo>
                <a:lnTo>
                  <a:pt x="140" y="318"/>
                </a:lnTo>
                <a:lnTo>
                  <a:pt x="138" y="318"/>
                </a:lnTo>
                <a:lnTo>
                  <a:pt x="136" y="318"/>
                </a:lnTo>
                <a:lnTo>
                  <a:pt x="135" y="318"/>
                </a:lnTo>
                <a:lnTo>
                  <a:pt x="133" y="318"/>
                </a:lnTo>
                <a:lnTo>
                  <a:pt x="132" y="318"/>
                </a:lnTo>
                <a:lnTo>
                  <a:pt x="130" y="318"/>
                </a:lnTo>
                <a:lnTo>
                  <a:pt x="128" y="318"/>
                </a:lnTo>
                <a:lnTo>
                  <a:pt x="127" y="318"/>
                </a:lnTo>
                <a:lnTo>
                  <a:pt x="127" y="316"/>
                </a:lnTo>
                <a:lnTo>
                  <a:pt x="124" y="318"/>
                </a:lnTo>
                <a:lnTo>
                  <a:pt x="122" y="318"/>
                </a:lnTo>
                <a:lnTo>
                  <a:pt x="120" y="318"/>
                </a:lnTo>
                <a:lnTo>
                  <a:pt x="119" y="318"/>
                </a:lnTo>
                <a:lnTo>
                  <a:pt x="117" y="318"/>
                </a:lnTo>
                <a:lnTo>
                  <a:pt x="116" y="318"/>
                </a:lnTo>
                <a:lnTo>
                  <a:pt x="114" y="318"/>
                </a:lnTo>
                <a:lnTo>
                  <a:pt x="112" y="318"/>
                </a:lnTo>
                <a:lnTo>
                  <a:pt x="111" y="318"/>
                </a:lnTo>
                <a:lnTo>
                  <a:pt x="109" y="318"/>
                </a:lnTo>
                <a:lnTo>
                  <a:pt x="108" y="318"/>
                </a:lnTo>
                <a:lnTo>
                  <a:pt x="106" y="318"/>
                </a:lnTo>
                <a:lnTo>
                  <a:pt x="104" y="318"/>
                </a:lnTo>
                <a:lnTo>
                  <a:pt x="103" y="318"/>
                </a:lnTo>
                <a:lnTo>
                  <a:pt x="101" y="318"/>
                </a:lnTo>
                <a:lnTo>
                  <a:pt x="100" y="318"/>
                </a:lnTo>
                <a:lnTo>
                  <a:pt x="98" y="318"/>
                </a:lnTo>
                <a:lnTo>
                  <a:pt x="96" y="318"/>
                </a:lnTo>
                <a:lnTo>
                  <a:pt x="95" y="318"/>
                </a:lnTo>
                <a:lnTo>
                  <a:pt x="93" y="318"/>
                </a:lnTo>
                <a:lnTo>
                  <a:pt x="92" y="318"/>
                </a:lnTo>
                <a:lnTo>
                  <a:pt x="90" y="318"/>
                </a:lnTo>
                <a:lnTo>
                  <a:pt x="88" y="318"/>
                </a:lnTo>
                <a:lnTo>
                  <a:pt x="87" y="318"/>
                </a:lnTo>
                <a:lnTo>
                  <a:pt x="85" y="318"/>
                </a:lnTo>
                <a:lnTo>
                  <a:pt x="84" y="318"/>
                </a:lnTo>
                <a:lnTo>
                  <a:pt x="82" y="318"/>
                </a:lnTo>
                <a:lnTo>
                  <a:pt x="80" y="318"/>
                </a:lnTo>
                <a:lnTo>
                  <a:pt x="79" y="318"/>
                </a:lnTo>
                <a:lnTo>
                  <a:pt x="77" y="318"/>
                </a:lnTo>
                <a:lnTo>
                  <a:pt x="76" y="318"/>
                </a:lnTo>
                <a:lnTo>
                  <a:pt x="74" y="318"/>
                </a:lnTo>
                <a:lnTo>
                  <a:pt x="72" y="318"/>
                </a:lnTo>
                <a:lnTo>
                  <a:pt x="71" y="318"/>
                </a:lnTo>
                <a:lnTo>
                  <a:pt x="69" y="318"/>
                </a:lnTo>
                <a:lnTo>
                  <a:pt x="68" y="318"/>
                </a:lnTo>
                <a:lnTo>
                  <a:pt x="66" y="318"/>
                </a:lnTo>
                <a:lnTo>
                  <a:pt x="64" y="318"/>
                </a:lnTo>
                <a:lnTo>
                  <a:pt x="63" y="318"/>
                </a:lnTo>
                <a:lnTo>
                  <a:pt x="61" y="318"/>
                </a:lnTo>
                <a:lnTo>
                  <a:pt x="60" y="318"/>
                </a:lnTo>
                <a:lnTo>
                  <a:pt x="58" y="318"/>
                </a:lnTo>
                <a:lnTo>
                  <a:pt x="56" y="318"/>
                </a:lnTo>
                <a:lnTo>
                  <a:pt x="40" y="318"/>
                </a:lnTo>
                <a:lnTo>
                  <a:pt x="32" y="318"/>
                </a:lnTo>
                <a:lnTo>
                  <a:pt x="15" y="318"/>
                </a:lnTo>
                <a:lnTo>
                  <a:pt x="15" y="292"/>
                </a:lnTo>
                <a:lnTo>
                  <a:pt x="15" y="272"/>
                </a:lnTo>
                <a:lnTo>
                  <a:pt x="15" y="270"/>
                </a:lnTo>
                <a:lnTo>
                  <a:pt x="15" y="257"/>
                </a:lnTo>
                <a:lnTo>
                  <a:pt x="15" y="254"/>
                </a:lnTo>
                <a:lnTo>
                  <a:pt x="15" y="252"/>
                </a:lnTo>
                <a:lnTo>
                  <a:pt x="15" y="244"/>
                </a:lnTo>
                <a:lnTo>
                  <a:pt x="15" y="238"/>
                </a:lnTo>
                <a:lnTo>
                  <a:pt x="15" y="230"/>
                </a:lnTo>
                <a:lnTo>
                  <a:pt x="15" y="222"/>
                </a:lnTo>
                <a:lnTo>
                  <a:pt x="15" y="219"/>
                </a:lnTo>
                <a:lnTo>
                  <a:pt x="15" y="211"/>
                </a:lnTo>
                <a:lnTo>
                  <a:pt x="15" y="208"/>
                </a:lnTo>
                <a:lnTo>
                  <a:pt x="15" y="200"/>
                </a:lnTo>
                <a:lnTo>
                  <a:pt x="15" y="198"/>
                </a:lnTo>
                <a:lnTo>
                  <a:pt x="15" y="193"/>
                </a:lnTo>
                <a:lnTo>
                  <a:pt x="15" y="185"/>
                </a:lnTo>
                <a:lnTo>
                  <a:pt x="15" y="179"/>
                </a:lnTo>
                <a:lnTo>
                  <a:pt x="15" y="168"/>
                </a:lnTo>
                <a:lnTo>
                  <a:pt x="15" y="163"/>
                </a:lnTo>
                <a:lnTo>
                  <a:pt x="15" y="160"/>
                </a:lnTo>
                <a:lnTo>
                  <a:pt x="15" y="158"/>
                </a:lnTo>
                <a:lnTo>
                  <a:pt x="15" y="150"/>
                </a:lnTo>
                <a:lnTo>
                  <a:pt x="15" y="148"/>
                </a:lnTo>
                <a:lnTo>
                  <a:pt x="15" y="120"/>
                </a:lnTo>
                <a:lnTo>
                  <a:pt x="15" y="112"/>
                </a:lnTo>
                <a:lnTo>
                  <a:pt x="15" y="91"/>
                </a:lnTo>
                <a:lnTo>
                  <a:pt x="15" y="80"/>
                </a:lnTo>
                <a:lnTo>
                  <a:pt x="10" y="80"/>
                </a:lnTo>
                <a:lnTo>
                  <a:pt x="0" y="80"/>
                </a:lnTo>
                <a:lnTo>
                  <a:pt x="0" y="76"/>
                </a:lnTo>
                <a:lnTo>
                  <a:pt x="0" y="70"/>
                </a:lnTo>
                <a:lnTo>
                  <a:pt x="0" y="65"/>
                </a:lnTo>
                <a:lnTo>
                  <a:pt x="0" y="36"/>
                </a:lnTo>
                <a:lnTo>
                  <a:pt x="0" y="32"/>
                </a:lnTo>
                <a:lnTo>
                  <a:pt x="0" y="24"/>
                </a:lnTo>
                <a:lnTo>
                  <a:pt x="0" y="19"/>
                </a:lnTo>
                <a:lnTo>
                  <a:pt x="0" y="11"/>
                </a:lnTo>
                <a:lnTo>
                  <a:pt x="0" y="0"/>
                </a:lnTo>
                <a:lnTo>
                  <a:pt x="8" y="0"/>
                </a:lnTo>
                <a:lnTo>
                  <a:pt x="13" y="0"/>
                </a:lnTo>
                <a:lnTo>
                  <a:pt x="24" y="0"/>
                </a:lnTo>
                <a:lnTo>
                  <a:pt x="39" y="0"/>
                </a:lnTo>
                <a:lnTo>
                  <a:pt x="40" y="0"/>
                </a:lnTo>
                <a:lnTo>
                  <a:pt x="61" y="0"/>
                </a:lnTo>
                <a:lnTo>
                  <a:pt x="69" y="0"/>
                </a:lnTo>
                <a:lnTo>
                  <a:pt x="82" y="0"/>
                </a:lnTo>
                <a:lnTo>
                  <a:pt x="92" y="0"/>
                </a:lnTo>
                <a:lnTo>
                  <a:pt x="96" y="0"/>
                </a:lnTo>
                <a:lnTo>
                  <a:pt x="106" y="0"/>
                </a:lnTo>
                <a:lnTo>
                  <a:pt x="124" y="0"/>
                </a:lnTo>
                <a:lnTo>
                  <a:pt x="127" y="0"/>
                </a:lnTo>
                <a:lnTo>
                  <a:pt x="132" y="0"/>
                </a:lnTo>
                <a:lnTo>
                  <a:pt x="143" y="0"/>
                </a:lnTo>
                <a:lnTo>
                  <a:pt x="162" y="0"/>
                </a:lnTo>
                <a:close/>
              </a:path>
            </a:pathLst>
          </a:custGeom>
          <a:solidFill>
            <a:srgbClr val="87585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17"/>
          <p:cNvSpPr>
            <a:spLocks/>
          </p:cNvSpPr>
          <p:nvPr/>
        </p:nvSpPr>
        <p:spPr bwMode="auto">
          <a:xfrm>
            <a:off x="2908301" y="1897063"/>
            <a:ext cx="528638" cy="887413"/>
          </a:xfrm>
          <a:custGeom>
            <a:avLst/>
            <a:gdLst/>
            <a:ahLst/>
            <a:cxnLst>
              <a:cxn ang="0">
                <a:pos x="192" y="40"/>
              </a:cxn>
              <a:cxn ang="0">
                <a:pos x="198" y="63"/>
              </a:cxn>
              <a:cxn ang="0">
                <a:pos x="203" y="77"/>
              </a:cxn>
              <a:cxn ang="0">
                <a:pos x="200" y="119"/>
              </a:cxn>
              <a:cxn ang="0">
                <a:pos x="202" y="149"/>
              </a:cxn>
              <a:cxn ang="0">
                <a:pos x="213" y="131"/>
              </a:cxn>
              <a:cxn ang="0">
                <a:pos x="219" y="127"/>
              </a:cxn>
              <a:cxn ang="0">
                <a:pos x="213" y="154"/>
              </a:cxn>
              <a:cxn ang="0">
                <a:pos x="216" y="171"/>
              </a:cxn>
              <a:cxn ang="0">
                <a:pos x="229" y="171"/>
              </a:cxn>
              <a:cxn ang="0">
                <a:pos x="227" y="186"/>
              </a:cxn>
              <a:cxn ang="0">
                <a:pos x="226" y="203"/>
              </a:cxn>
              <a:cxn ang="0">
                <a:pos x="221" y="229"/>
              </a:cxn>
              <a:cxn ang="0">
                <a:pos x="206" y="239"/>
              </a:cxn>
              <a:cxn ang="0">
                <a:pos x="200" y="221"/>
              </a:cxn>
              <a:cxn ang="0">
                <a:pos x="190" y="259"/>
              </a:cxn>
              <a:cxn ang="0">
                <a:pos x="200" y="256"/>
              </a:cxn>
              <a:cxn ang="0">
                <a:pos x="202" y="285"/>
              </a:cxn>
              <a:cxn ang="0">
                <a:pos x="198" y="317"/>
              </a:cxn>
              <a:cxn ang="0">
                <a:pos x="200" y="349"/>
              </a:cxn>
              <a:cxn ang="0">
                <a:pos x="210" y="360"/>
              </a:cxn>
              <a:cxn ang="0">
                <a:pos x="227" y="371"/>
              </a:cxn>
              <a:cxn ang="0">
                <a:pos x="245" y="376"/>
              </a:cxn>
              <a:cxn ang="0">
                <a:pos x="253" y="394"/>
              </a:cxn>
              <a:cxn ang="0">
                <a:pos x="264" y="416"/>
              </a:cxn>
              <a:cxn ang="0">
                <a:pos x="280" y="424"/>
              </a:cxn>
              <a:cxn ang="0">
                <a:pos x="272" y="442"/>
              </a:cxn>
              <a:cxn ang="0">
                <a:pos x="290" y="443"/>
              </a:cxn>
              <a:cxn ang="0">
                <a:pos x="306" y="432"/>
              </a:cxn>
              <a:cxn ang="0">
                <a:pos x="317" y="418"/>
              </a:cxn>
              <a:cxn ang="0">
                <a:pos x="326" y="399"/>
              </a:cxn>
              <a:cxn ang="0">
                <a:pos x="333" y="527"/>
              </a:cxn>
              <a:cxn ang="0">
                <a:pos x="211" y="557"/>
              </a:cxn>
              <a:cxn ang="0">
                <a:pos x="173" y="557"/>
              </a:cxn>
              <a:cxn ang="0">
                <a:pos x="146" y="559"/>
              </a:cxn>
              <a:cxn ang="0">
                <a:pos x="102" y="559"/>
              </a:cxn>
              <a:cxn ang="0">
                <a:pos x="72" y="559"/>
              </a:cxn>
              <a:cxn ang="0">
                <a:pos x="43" y="559"/>
              </a:cxn>
              <a:cxn ang="0">
                <a:pos x="14" y="559"/>
              </a:cxn>
              <a:cxn ang="0">
                <a:pos x="13" y="471"/>
              </a:cxn>
              <a:cxn ang="0">
                <a:pos x="134" y="319"/>
              </a:cxn>
              <a:cxn ang="0">
                <a:pos x="174" y="317"/>
              </a:cxn>
              <a:cxn ang="0">
                <a:pos x="181" y="290"/>
              </a:cxn>
              <a:cxn ang="0">
                <a:pos x="178" y="279"/>
              </a:cxn>
              <a:cxn ang="0">
                <a:pos x="170" y="251"/>
              </a:cxn>
              <a:cxn ang="0">
                <a:pos x="171" y="227"/>
              </a:cxn>
              <a:cxn ang="0">
                <a:pos x="178" y="208"/>
              </a:cxn>
              <a:cxn ang="0">
                <a:pos x="186" y="186"/>
              </a:cxn>
              <a:cxn ang="0">
                <a:pos x="181" y="163"/>
              </a:cxn>
              <a:cxn ang="0">
                <a:pos x="190" y="143"/>
              </a:cxn>
              <a:cxn ang="0">
                <a:pos x="181" y="131"/>
              </a:cxn>
              <a:cxn ang="0">
                <a:pos x="176" y="170"/>
              </a:cxn>
              <a:cxn ang="0">
                <a:pos x="170" y="149"/>
              </a:cxn>
              <a:cxn ang="0">
                <a:pos x="170" y="130"/>
              </a:cxn>
              <a:cxn ang="0">
                <a:pos x="166" y="133"/>
              </a:cxn>
              <a:cxn ang="0">
                <a:pos x="162" y="91"/>
              </a:cxn>
              <a:cxn ang="0">
                <a:pos x="163" y="53"/>
              </a:cxn>
              <a:cxn ang="0">
                <a:pos x="154" y="61"/>
              </a:cxn>
              <a:cxn ang="0">
                <a:pos x="147" y="56"/>
              </a:cxn>
              <a:cxn ang="0">
                <a:pos x="152" y="24"/>
              </a:cxn>
              <a:cxn ang="0">
                <a:pos x="157" y="37"/>
              </a:cxn>
              <a:cxn ang="0">
                <a:pos x="173" y="7"/>
              </a:cxn>
            </a:cxnLst>
            <a:rect l="0" t="0" r="r" b="b"/>
            <a:pathLst>
              <a:path w="333" h="559">
                <a:moveTo>
                  <a:pt x="179" y="0"/>
                </a:moveTo>
                <a:lnTo>
                  <a:pt x="181" y="0"/>
                </a:lnTo>
                <a:lnTo>
                  <a:pt x="184" y="2"/>
                </a:lnTo>
                <a:lnTo>
                  <a:pt x="184" y="8"/>
                </a:lnTo>
                <a:lnTo>
                  <a:pt x="182" y="15"/>
                </a:lnTo>
                <a:lnTo>
                  <a:pt x="182" y="16"/>
                </a:lnTo>
                <a:lnTo>
                  <a:pt x="182" y="19"/>
                </a:lnTo>
                <a:lnTo>
                  <a:pt x="182" y="23"/>
                </a:lnTo>
                <a:lnTo>
                  <a:pt x="186" y="26"/>
                </a:lnTo>
                <a:lnTo>
                  <a:pt x="186" y="29"/>
                </a:lnTo>
                <a:lnTo>
                  <a:pt x="186" y="31"/>
                </a:lnTo>
                <a:lnTo>
                  <a:pt x="186" y="32"/>
                </a:lnTo>
                <a:lnTo>
                  <a:pt x="186" y="34"/>
                </a:lnTo>
                <a:lnTo>
                  <a:pt x="189" y="34"/>
                </a:lnTo>
                <a:lnTo>
                  <a:pt x="189" y="35"/>
                </a:lnTo>
                <a:lnTo>
                  <a:pt x="190" y="37"/>
                </a:lnTo>
                <a:lnTo>
                  <a:pt x="192" y="39"/>
                </a:lnTo>
                <a:lnTo>
                  <a:pt x="192" y="40"/>
                </a:lnTo>
                <a:lnTo>
                  <a:pt x="194" y="42"/>
                </a:lnTo>
                <a:lnTo>
                  <a:pt x="194" y="45"/>
                </a:lnTo>
                <a:lnTo>
                  <a:pt x="192" y="47"/>
                </a:lnTo>
                <a:lnTo>
                  <a:pt x="192" y="53"/>
                </a:lnTo>
                <a:lnTo>
                  <a:pt x="192" y="55"/>
                </a:lnTo>
                <a:lnTo>
                  <a:pt x="192" y="58"/>
                </a:lnTo>
                <a:lnTo>
                  <a:pt x="195" y="58"/>
                </a:lnTo>
                <a:lnTo>
                  <a:pt x="195" y="56"/>
                </a:lnTo>
                <a:lnTo>
                  <a:pt x="195" y="55"/>
                </a:lnTo>
                <a:lnTo>
                  <a:pt x="197" y="55"/>
                </a:lnTo>
                <a:lnTo>
                  <a:pt x="198" y="55"/>
                </a:lnTo>
                <a:lnTo>
                  <a:pt x="198" y="53"/>
                </a:lnTo>
                <a:lnTo>
                  <a:pt x="198" y="55"/>
                </a:lnTo>
                <a:lnTo>
                  <a:pt x="198" y="56"/>
                </a:lnTo>
                <a:lnTo>
                  <a:pt x="198" y="58"/>
                </a:lnTo>
                <a:lnTo>
                  <a:pt x="198" y="59"/>
                </a:lnTo>
                <a:lnTo>
                  <a:pt x="198" y="61"/>
                </a:lnTo>
                <a:lnTo>
                  <a:pt x="198" y="63"/>
                </a:lnTo>
                <a:lnTo>
                  <a:pt x="198" y="64"/>
                </a:lnTo>
                <a:lnTo>
                  <a:pt x="198" y="66"/>
                </a:lnTo>
                <a:lnTo>
                  <a:pt x="200" y="66"/>
                </a:lnTo>
                <a:lnTo>
                  <a:pt x="202" y="64"/>
                </a:lnTo>
                <a:lnTo>
                  <a:pt x="202" y="66"/>
                </a:lnTo>
                <a:lnTo>
                  <a:pt x="203" y="67"/>
                </a:lnTo>
                <a:lnTo>
                  <a:pt x="203" y="71"/>
                </a:lnTo>
                <a:lnTo>
                  <a:pt x="205" y="72"/>
                </a:lnTo>
                <a:lnTo>
                  <a:pt x="205" y="74"/>
                </a:lnTo>
                <a:lnTo>
                  <a:pt x="203" y="77"/>
                </a:lnTo>
                <a:lnTo>
                  <a:pt x="205" y="79"/>
                </a:lnTo>
                <a:lnTo>
                  <a:pt x="206" y="79"/>
                </a:lnTo>
                <a:lnTo>
                  <a:pt x="208" y="77"/>
                </a:lnTo>
                <a:lnTo>
                  <a:pt x="208" y="79"/>
                </a:lnTo>
                <a:lnTo>
                  <a:pt x="206" y="79"/>
                </a:lnTo>
                <a:lnTo>
                  <a:pt x="205" y="79"/>
                </a:lnTo>
                <a:lnTo>
                  <a:pt x="203" y="79"/>
                </a:lnTo>
                <a:lnTo>
                  <a:pt x="203" y="77"/>
                </a:lnTo>
                <a:lnTo>
                  <a:pt x="202" y="77"/>
                </a:lnTo>
                <a:lnTo>
                  <a:pt x="200" y="79"/>
                </a:lnTo>
                <a:lnTo>
                  <a:pt x="200" y="80"/>
                </a:lnTo>
                <a:lnTo>
                  <a:pt x="200" y="82"/>
                </a:lnTo>
                <a:lnTo>
                  <a:pt x="200" y="83"/>
                </a:lnTo>
                <a:lnTo>
                  <a:pt x="198" y="85"/>
                </a:lnTo>
                <a:lnTo>
                  <a:pt x="197" y="85"/>
                </a:lnTo>
                <a:lnTo>
                  <a:pt x="197" y="87"/>
                </a:lnTo>
                <a:lnTo>
                  <a:pt x="197" y="91"/>
                </a:lnTo>
                <a:lnTo>
                  <a:pt x="197" y="93"/>
                </a:lnTo>
                <a:lnTo>
                  <a:pt x="197" y="98"/>
                </a:lnTo>
                <a:lnTo>
                  <a:pt x="197" y="99"/>
                </a:lnTo>
                <a:lnTo>
                  <a:pt x="198" y="103"/>
                </a:lnTo>
                <a:lnTo>
                  <a:pt x="198" y="106"/>
                </a:lnTo>
                <a:lnTo>
                  <a:pt x="197" y="109"/>
                </a:lnTo>
                <a:lnTo>
                  <a:pt x="198" y="111"/>
                </a:lnTo>
                <a:lnTo>
                  <a:pt x="200" y="115"/>
                </a:lnTo>
                <a:lnTo>
                  <a:pt x="200" y="119"/>
                </a:lnTo>
                <a:lnTo>
                  <a:pt x="200" y="120"/>
                </a:lnTo>
                <a:lnTo>
                  <a:pt x="200" y="123"/>
                </a:lnTo>
                <a:lnTo>
                  <a:pt x="198" y="125"/>
                </a:lnTo>
                <a:lnTo>
                  <a:pt x="200" y="127"/>
                </a:lnTo>
                <a:lnTo>
                  <a:pt x="200" y="128"/>
                </a:lnTo>
                <a:lnTo>
                  <a:pt x="200" y="130"/>
                </a:lnTo>
                <a:lnTo>
                  <a:pt x="200" y="131"/>
                </a:lnTo>
                <a:lnTo>
                  <a:pt x="200" y="133"/>
                </a:lnTo>
                <a:lnTo>
                  <a:pt x="202" y="136"/>
                </a:lnTo>
                <a:lnTo>
                  <a:pt x="202" y="138"/>
                </a:lnTo>
                <a:lnTo>
                  <a:pt x="202" y="139"/>
                </a:lnTo>
                <a:lnTo>
                  <a:pt x="202" y="141"/>
                </a:lnTo>
                <a:lnTo>
                  <a:pt x="202" y="143"/>
                </a:lnTo>
                <a:lnTo>
                  <a:pt x="202" y="144"/>
                </a:lnTo>
                <a:lnTo>
                  <a:pt x="202" y="146"/>
                </a:lnTo>
                <a:lnTo>
                  <a:pt x="202" y="147"/>
                </a:lnTo>
                <a:lnTo>
                  <a:pt x="203" y="149"/>
                </a:lnTo>
                <a:lnTo>
                  <a:pt x="202" y="149"/>
                </a:lnTo>
                <a:lnTo>
                  <a:pt x="202" y="151"/>
                </a:lnTo>
                <a:lnTo>
                  <a:pt x="203" y="154"/>
                </a:lnTo>
                <a:lnTo>
                  <a:pt x="205" y="154"/>
                </a:lnTo>
                <a:lnTo>
                  <a:pt x="206" y="154"/>
                </a:lnTo>
                <a:lnTo>
                  <a:pt x="206" y="152"/>
                </a:lnTo>
                <a:lnTo>
                  <a:pt x="206" y="151"/>
                </a:lnTo>
                <a:lnTo>
                  <a:pt x="206" y="149"/>
                </a:lnTo>
                <a:lnTo>
                  <a:pt x="208" y="147"/>
                </a:lnTo>
                <a:lnTo>
                  <a:pt x="208" y="144"/>
                </a:lnTo>
                <a:lnTo>
                  <a:pt x="210" y="143"/>
                </a:lnTo>
                <a:lnTo>
                  <a:pt x="210" y="141"/>
                </a:lnTo>
                <a:lnTo>
                  <a:pt x="210" y="139"/>
                </a:lnTo>
                <a:lnTo>
                  <a:pt x="210" y="138"/>
                </a:lnTo>
                <a:lnTo>
                  <a:pt x="211" y="138"/>
                </a:lnTo>
                <a:lnTo>
                  <a:pt x="211" y="136"/>
                </a:lnTo>
                <a:lnTo>
                  <a:pt x="213" y="135"/>
                </a:lnTo>
                <a:lnTo>
                  <a:pt x="213" y="133"/>
                </a:lnTo>
                <a:lnTo>
                  <a:pt x="213" y="131"/>
                </a:lnTo>
                <a:lnTo>
                  <a:pt x="213" y="130"/>
                </a:lnTo>
                <a:lnTo>
                  <a:pt x="214" y="128"/>
                </a:lnTo>
                <a:lnTo>
                  <a:pt x="214" y="127"/>
                </a:lnTo>
                <a:lnTo>
                  <a:pt x="213" y="127"/>
                </a:lnTo>
                <a:lnTo>
                  <a:pt x="213" y="125"/>
                </a:lnTo>
                <a:lnTo>
                  <a:pt x="214" y="125"/>
                </a:lnTo>
                <a:lnTo>
                  <a:pt x="214" y="123"/>
                </a:lnTo>
                <a:lnTo>
                  <a:pt x="214" y="122"/>
                </a:lnTo>
                <a:lnTo>
                  <a:pt x="214" y="120"/>
                </a:lnTo>
                <a:lnTo>
                  <a:pt x="216" y="119"/>
                </a:lnTo>
                <a:lnTo>
                  <a:pt x="216" y="117"/>
                </a:lnTo>
                <a:lnTo>
                  <a:pt x="216" y="115"/>
                </a:lnTo>
                <a:lnTo>
                  <a:pt x="218" y="119"/>
                </a:lnTo>
                <a:lnTo>
                  <a:pt x="218" y="120"/>
                </a:lnTo>
                <a:lnTo>
                  <a:pt x="219" y="122"/>
                </a:lnTo>
                <a:lnTo>
                  <a:pt x="219" y="123"/>
                </a:lnTo>
                <a:lnTo>
                  <a:pt x="219" y="125"/>
                </a:lnTo>
                <a:lnTo>
                  <a:pt x="219" y="127"/>
                </a:lnTo>
                <a:lnTo>
                  <a:pt x="219" y="131"/>
                </a:lnTo>
                <a:lnTo>
                  <a:pt x="218" y="131"/>
                </a:lnTo>
                <a:lnTo>
                  <a:pt x="218" y="133"/>
                </a:lnTo>
                <a:lnTo>
                  <a:pt x="219" y="133"/>
                </a:lnTo>
                <a:lnTo>
                  <a:pt x="219" y="135"/>
                </a:lnTo>
                <a:lnTo>
                  <a:pt x="219" y="136"/>
                </a:lnTo>
                <a:lnTo>
                  <a:pt x="219" y="138"/>
                </a:lnTo>
                <a:lnTo>
                  <a:pt x="219" y="143"/>
                </a:lnTo>
                <a:lnTo>
                  <a:pt x="219" y="144"/>
                </a:lnTo>
                <a:lnTo>
                  <a:pt x="218" y="144"/>
                </a:lnTo>
                <a:lnTo>
                  <a:pt x="216" y="144"/>
                </a:lnTo>
                <a:lnTo>
                  <a:pt x="214" y="144"/>
                </a:lnTo>
                <a:lnTo>
                  <a:pt x="213" y="144"/>
                </a:lnTo>
                <a:lnTo>
                  <a:pt x="211" y="146"/>
                </a:lnTo>
                <a:lnTo>
                  <a:pt x="213" y="147"/>
                </a:lnTo>
                <a:lnTo>
                  <a:pt x="211" y="149"/>
                </a:lnTo>
                <a:lnTo>
                  <a:pt x="211" y="152"/>
                </a:lnTo>
                <a:lnTo>
                  <a:pt x="213" y="154"/>
                </a:lnTo>
                <a:lnTo>
                  <a:pt x="213" y="155"/>
                </a:lnTo>
                <a:lnTo>
                  <a:pt x="213" y="157"/>
                </a:lnTo>
                <a:lnTo>
                  <a:pt x="214" y="157"/>
                </a:lnTo>
                <a:lnTo>
                  <a:pt x="214" y="154"/>
                </a:lnTo>
                <a:lnTo>
                  <a:pt x="216" y="152"/>
                </a:lnTo>
                <a:lnTo>
                  <a:pt x="216" y="154"/>
                </a:lnTo>
                <a:lnTo>
                  <a:pt x="218" y="154"/>
                </a:lnTo>
                <a:lnTo>
                  <a:pt x="218" y="155"/>
                </a:lnTo>
                <a:lnTo>
                  <a:pt x="218" y="157"/>
                </a:lnTo>
                <a:lnTo>
                  <a:pt x="218" y="159"/>
                </a:lnTo>
                <a:lnTo>
                  <a:pt x="218" y="160"/>
                </a:lnTo>
                <a:lnTo>
                  <a:pt x="218" y="162"/>
                </a:lnTo>
                <a:lnTo>
                  <a:pt x="218" y="163"/>
                </a:lnTo>
                <a:lnTo>
                  <a:pt x="218" y="165"/>
                </a:lnTo>
                <a:lnTo>
                  <a:pt x="218" y="167"/>
                </a:lnTo>
                <a:lnTo>
                  <a:pt x="218" y="168"/>
                </a:lnTo>
                <a:lnTo>
                  <a:pt x="218" y="170"/>
                </a:lnTo>
                <a:lnTo>
                  <a:pt x="216" y="171"/>
                </a:lnTo>
                <a:lnTo>
                  <a:pt x="216" y="173"/>
                </a:lnTo>
                <a:lnTo>
                  <a:pt x="218" y="173"/>
                </a:lnTo>
                <a:lnTo>
                  <a:pt x="219" y="175"/>
                </a:lnTo>
                <a:lnTo>
                  <a:pt x="221" y="175"/>
                </a:lnTo>
                <a:lnTo>
                  <a:pt x="221" y="176"/>
                </a:lnTo>
                <a:lnTo>
                  <a:pt x="219" y="178"/>
                </a:lnTo>
                <a:lnTo>
                  <a:pt x="219" y="179"/>
                </a:lnTo>
                <a:lnTo>
                  <a:pt x="219" y="181"/>
                </a:lnTo>
                <a:lnTo>
                  <a:pt x="221" y="181"/>
                </a:lnTo>
                <a:lnTo>
                  <a:pt x="221" y="183"/>
                </a:lnTo>
                <a:lnTo>
                  <a:pt x="221" y="184"/>
                </a:lnTo>
                <a:lnTo>
                  <a:pt x="222" y="184"/>
                </a:lnTo>
                <a:lnTo>
                  <a:pt x="226" y="184"/>
                </a:lnTo>
                <a:lnTo>
                  <a:pt x="227" y="183"/>
                </a:lnTo>
                <a:lnTo>
                  <a:pt x="227" y="181"/>
                </a:lnTo>
                <a:lnTo>
                  <a:pt x="229" y="176"/>
                </a:lnTo>
                <a:lnTo>
                  <a:pt x="229" y="173"/>
                </a:lnTo>
                <a:lnTo>
                  <a:pt x="229" y="171"/>
                </a:lnTo>
                <a:lnTo>
                  <a:pt x="229" y="170"/>
                </a:lnTo>
                <a:lnTo>
                  <a:pt x="229" y="168"/>
                </a:lnTo>
                <a:lnTo>
                  <a:pt x="229" y="167"/>
                </a:lnTo>
                <a:lnTo>
                  <a:pt x="229" y="165"/>
                </a:lnTo>
                <a:lnTo>
                  <a:pt x="229" y="163"/>
                </a:lnTo>
                <a:lnTo>
                  <a:pt x="230" y="160"/>
                </a:lnTo>
                <a:lnTo>
                  <a:pt x="230" y="159"/>
                </a:lnTo>
                <a:lnTo>
                  <a:pt x="230" y="160"/>
                </a:lnTo>
                <a:lnTo>
                  <a:pt x="230" y="163"/>
                </a:lnTo>
                <a:lnTo>
                  <a:pt x="230" y="168"/>
                </a:lnTo>
                <a:lnTo>
                  <a:pt x="229" y="171"/>
                </a:lnTo>
                <a:lnTo>
                  <a:pt x="229" y="175"/>
                </a:lnTo>
                <a:lnTo>
                  <a:pt x="229" y="178"/>
                </a:lnTo>
                <a:lnTo>
                  <a:pt x="229" y="179"/>
                </a:lnTo>
                <a:lnTo>
                  <a:pt x="229" y="181"/>
                </a:lnTo>
                <a:lnTo>
                  <a:pt x="229" y="183"/>
                </a:lnTo>
                <a:lnTo>
                  <a:pt x="227" y="184"/>
                </a:lnTo>
                <a:lnTo>
                  <a:pt x="227" y="186"/>
                </a:lnTo>
                <a:lnTo>
                  <a:pt x="227" y="187"/>
                </a:lnTo>
                <a:lnTo>
                  <a:pt x="227" y="189"/>
                </a:lnTo>
                <a:lnTo>
                  <a:pt x="227" y="191"/>
                </a:lnTo>
                <a:lnTo>
                  <a:pt x="226" y="192"/>
                </a:lnTo>
                <a:lnTo>
                  <a:pt x="226" y="194"/>
                </a:lnTo>
                <a:lnTo>
                  <a:pt x="224" y="194"/>
                </a:lnTo>
                <a:lnTo>
                  <a:pt x="224" y="195"/>
                </a:lnTo>
                <a:lnTo>
                  <a:pt x="224" y="197"/>
                </a:lnTo>
                <a:lnTo>
                  <a:pt x="224" y="199"/>
                </a:lnTo>
                <a:lnTo>
                  <a:pt x="222" y="199"/>
                </a:lnTo>
                <a:lnTo>
                  <a:pt x="221" y="200"/>
                </a:lnTo>
                <a:lnTo>
                  <a:pt x="221" y="203"/>
                </a:lnTo>
                <a:lnTo>
                  <a:pt x="221" y="205"/>
                </a:lnTo>
                <a:lnTo>
                  <a:pt x="222" y="205"/>
                </a:lnTo>
                <a:lnTo>
                  <a:pt x="222" y="203"/>
                </a:lnTo>
                <a:lnTo>
                  <a:pt x="224" y="200"/>
                </a:lnTo>
                <a:lnTo>
                  <a:pt x="226" y="202"/>
                </a:lnTo>
                <a:lnTo>
                  <a:pt x="226" y="203"/>
                </a:lnTo>
                <a:lnTo>
                  <a:pt x="226" y="205"/>
                </a:lnTo>
                <a:lnTo>
                  <a:pt x="227" y="205"/>
                </a:lnTo>
                <a:lnTo>
                  <a:pt x="230" y="207"/>
                </a:lnTo>
                <a:lnTo>
                  <a:pt x="229" y="207"/>
                </a:lnTo>
                <a:lnTo>
                  <a:pt x="227" y="208"/>
                </a:lnTo>
                <a:lnTo>
                  <a:pt x="227" y="210"/>
                </a:lnTo>
                <a:lnTo>
                  <a:pt x="229" y="210"/>
                </a:lnTo>
                <a:lnTo>
                  <a:pt x="229" y="211"/>
                </a:lnTo>
                <a:lnTo>
                  <a:pt x="226" y="211"/>
                </a:lnTo>
                <a:lnTo>
                  <a:pt x="224" y="213"/>
                </a:lnTo>
                <a:lnTo>
                  <a:pt x="222" y="215"/>
                </a:lnTo>
                <a:lnTo>
                  <a:pt x="222" y="218"/>
                </a:lnTo>
                <a:lnTo>
                  <a:pt x="221" y="219"/>
                </a:lnTo>
                <a:lnTo>
                  <a:pt x="221" y="223"/>
                </a:lnTo>
                <a:lnTo>
                  <a:pt x="221" y="224"/>
                </a:lnTo>
                <a:lnTo>
                  <a:pt x="222" y="226"/>
                </a:lnTo>
                <a:lnTo>
                  <a:pt x="222" y="227"/>
                </a:lnTo>
                <a:lnTo>
                  <a:pt x="221" y="229"/>
                </a:lnTo>
                <a:lnTo>
                  <a:pt x="221" y="231"/>
                </a:lnTo>
                <a:lnTo>
                  <a:pt x="219" y="234"/>
                </a:lnTo>
                <a:lnTo>
                  <a:pt x="219" y="237"/>
                </a:lnTo>
                <a:lnTo>
                  <a:pt x="219" y="239"/>
                </a:lnTo>
                <a:lnTo>
                  <a:pt x="218" y="242"/>
                </a:lnTo>
                <a:lnTo>
                  <a:pt x="216" y="243"/>
                </a:lnTo>
                <a:lnTo>
                  <a:pt x="213" y="245"/>
                </a:lnTo>
                <a:lnTo>
                  <a:pt x="213" y="247"/>
                </a:lnTo>
                <a:lnTo>
                  <a:pt x="211" y="247"/>
                </a:lnTo>
                <a:lnTo>
                  <a:pt x="211" y="245"/>
                </a:lnTo>
                <a:lnTo>
                  <a:pt x="210" y="245"/>
                </a:lnTo>
                <a:lnTo>
                  <a:pt x="208" y="247"/>
                </a:lnTo>
                <a:lnTo>
                  <a:pt x="208" y="245"/>
                </a:lnTo>
                <a:lnTo>
                  <a:pt x="208" y="243"/>
                </a:lnTo>
                <a:lnTo>
                  <a:pt x="208" y="242"/>
                </a:lnTo>
                <a:lnTo>
                  <a:pt x="206" y="240"/>
                </a:lnTo>
                <a:lnTo>
                  <a:pt x="205" y="239"/>
                </a:lnTo>
                <a:lnTo>
                  <a:pt x="206" y="239"/>
                </a:lnTo>
                <a:lnTo>
                  <a:pt x="206" y="237"/>
                </a:lnTo>
                <a:lnTo>
                  <a:pt x="206" y="235"/>
                </a:lnTo>
                <a:lnTo>
                  <a:pt x="206" y="234"/>
                </a:lnTo>
                <a:lnTo>
                  <a:pt x="205" y="234"/>
                </a:lnTo>
                <a:lnTo>
                  <a:pt x="205" y="232"/>
                </a:lnTo>
                <a:lnTo>
                  <a:pt x="205" y="231"/>
                </a:lnTo>
                <a:lnTo>
                  <a:pt x="205" y="229"/>
                </a:lnTo>
                <a:lnTo>
                  <a:pt x="205" y="226"/>
                </a:lnTo>
                <a:lnTo>
                  <a:pt x="205" y="224"/>
                </a:lnTo>
                <a:lnTo>
                  <a:pt x="205" y="223"/>
                </a:lnTo>
                <a:lnTo>
                  <a:pt x="206" y="221"/>
                </a:lnTo>
                <a:lnTo>
                  <a:pt x="205" y="219"/>
                </a:lnTo>
                <a:lnTo>
                  <a:pt x="205" y="218"/>
                </a:lnTo>
                <a:lnTo>
                  <a:pt x="203" y="218"/>
                </a:lnTo>
                <a:lnTo>
                  <a:pt x="202" y="218"/>
                </a:lnTo>
                <a:lnTo>
                  <a:pt x="202" y="219"/>
                </a:lnTo>
                <a:lnTo>
                  <a:pt x="200" y="219"/>
                </a:lnTo>
                <a:lnTo>
                  <a:pt x="200" y="221"/>
                </a:lnTo>
                <a:lnTo>
                  <a:pt x="200" y="224"/>
                </a:lnTo>
                <a:lnTo>
                  <a:pt x="198" y="224"/>
                </a:lnTo>
                <a:lnTo>
                  <a:pt x="198" y="226"/>
                </a:lnTo>
                <a:lnTo>
                  <a:pt x="198" y="227"/>
                </a:lnTo>
                <a:lnTo>
                  <a:pt x="198" y="229"/>
                </a:lnTo>
                <a:lnTo>
                  <a:pt x="197" y="231"/>
                </a:lnTo>
                <a:lnTo>
                  <a:pt x="197" y="232"/>
                </a:lnTo>
                <a:lnTo>
                  <a:pt x="195" y="234"/>
                </a:lnTo>
                <a:lnTo>
                  <a:pt x="195" y="237"/>
                </a:lnTo>
                <a:lnTo>
                  <a:pt x="194" y="240"/>
                </a:lnTo>
                <a:lnTo>
                  <a:pt x="194" y="242"/>
                </a:lnTo>
                <a:lnTo>
                  <a:pt x="194" y="243"/>
                </a:lnTo>
                <a:lnTo>
                  <a:pt x="194" y="245"/>
                </a:lnTo>
                <a:lnTo>
                  <a:pt x="194" y="247"/>
                </a:lnTo>
                <a:lnTo>
                  <a:pt x="195" y="247"/>
                </a:lnTo>
                <a:lnTo>
                  <a:pt x="194" y="248"/>
                </a:lnTo>
                <a:lnTo>
                  <a:pt x="194" y="251"/>
                </a:lnTo>
                <a:lnTo>
                  <a:pt x="190" y="259"/>
                </a:lnTo>
                <a:lnTo>
                  <a:pt x="189" y="264"/>
                </a:lnTo>
                <a:lnTo>
                  <a:pt x="189" y="266"/>
                </a:lnTo>
                <a:lnTo>
                  <a:pt x="190" y="266"/>
                </a:lnTo>
                <a:lnTo>
                  <a:pt x="192" y="266"/>
                </a:lnTo>
                <a:lnTo>
                  <a:pt x="194" y="263"/>
                </a:lnTo>
                <a:lnTo>
                  <a:pt x="195" y="263"/>
                </a:lnTo>
                <a:lnTo>
                  <a:pt x="195" y="261"/>
                </a:lnTo>
                <a:lnTo>
                  <a:pt x="197" y="256"/>
                </a:lnTo>
                <a:lnTo>
                  <a:pt x="197" y="255"/>
                </a:lnTo>
                <a:lnTo>
                  <a:pt x="197" y="253"/>
                </a:lnTo>
                <a:lnTo>
                  <a:pt x="198" y="253"/>
                </a:lnTo>
                <a:lnTo>
                  <a:pt x="198" y="251"/>
                </a:lnTo>
                <a:lnTo>
                  <a:pt x="200" y="251"/>
                </a:lnTo>
                <a:lnTo>
                  <a:pt x="200" y="250"/>
                </a:lnTo>
                <a:lnTo>
                  <a:pt x="202" y="250"/>
                </a:lnTo>
                <a:lnTo>
                  <a:pt x="200" y="253"/>
                </a:lnTo>
                <a:lnTo>
                  <a:pt x="200" y="255"/>
                </a:lnTo>
                <a:lnTo>
                  <a:pt x="200" y="256"/>
                </a:lnTo>
                <a:lnTo>
                  <a:pt x="198" y="258"/>
                </a:lnTo>
                <a:lnTo>
                  <a:pt x="198" y="261"/>
                </a:lnTo>
                <a:lnTo>
                  <a:pt x="198" y="263"/>
                </a:lnTo>
                <a:lnTo>
                  <a:pt x="200" y="263"/>
                </a:lnTo>
                <a:lnTo>
                  <a:pt x="200" y="264"/>
                </a:lnTo>
                <a:lnTo>
                  <a:pt x="202" y="264"/>
                </a:lnTo>
                <a:lnTo>
                  <a:pt x="202" y="267"/>
                </a:lnTo>
                <a:lnTo>
                  <a:pt x="203" y="267"/>
                </a:lnTo>
                <a:lnTo>
                  <a:pt x="203" y="269"/>
                </a:lnTo>
                <a:lnTo>
                  <a:pt x="203" y="271"/>
                </a:lnTo>
                <a:lnTo>
                  <a:pt x="205" y="274"/>
                </a:lnTo>
                <a:lnTo>
                  <a:pt x="205" y="275"/>
                </a:lnTo>
                <a:lnTo>
                  <a:pt x="205" y="277"/>
                </a:lnTo>
                <a:lnTo>
                  <a:pt x="203" y="279"/>
                </a:lnTo>
                <a:lnTo>
                  <a:pt x="203" y="282"/>
                </a:lnTo>
                <a:lnTo>
                  <a:pt x="203" y="283"/>
                </a:lnTo>
                <a:lnTo>
                  <a:pt x="203" y="285"/>
                </a:lnTo>
                <a:lnTo>
                  <a:pt x="202" y="285"/>
                </a:lnTo>
                <a:lnTo>
                  <a:pt x="202" y="288"/>
                </a:lnTo>
                <a:lnTo>
                  <a:pt x="202" y="290"/>
                </a:lnTo>
                <a:lnTo>
                  <a:pt x="202" y="291"/>
                </a:lnTo>
                <a:lnTo>
                  <a:pt x="200" y="295"/>
                </a:lnTo>
                <a:lnTo>
                  <a:pt x="198" y="298"/>
                </a:lnTo>
                <a:lnTo>
                  <a:pt x="198" y="299"/>
                </a:lnTo>
                <a:lnTo>
                  <a:pt x="198" y="301"/>
                </a:lnTo>
                <a:lnTo>
                  <a:pt x="198" y="304"/>
                </a:lnTo>
                <a:lnTo>
                  <a:pt x="198" y="306"/>
                </a:lnTo>
                <a:lnTo>
                  <a:pt x="197" y="306"/>
                </a:lnTo>
                <a:lnTo>
                  <a:pt x="197" y="307"/>
                </a:lnTo>
                <a:lnTo>
                  <a:pt x="197" y="309"/>
                </a:lnTo>
                <a:lnTo>
                  <a:pt x="195" y="311"/>
                </a:lnTo>
                <a:lnTo>
                  <a:pt x="195" y="312"/>
                </a:lnTo>
                <a:lnTo>
                  <a:pt x="197" y="312"/>
                </a:lnTo>
                <a:lnTo>
                  <a:pt x="198" y="314"/>
                </a:lnTo>
                <a:lnTo>
                  <a:pt x="198" y="315"/>
                </a:lnTo>
                <a:lnTo>
                  <a:pt x="198" y="317"/>
                </a:lnTo>
                <a:lnTo>
                  <a:pt x="198" y="320"/>
                </a:lnTo>
                <a:lnTo>
                  <a:pt x="197" y="322"/>
                </a:lnTo>
                <a:lnTo>
                  <a:pt x="197" y="325"/>
                </a:lnTo>
                <a:lnTo>
                  <a:pt x="195" y="327"/>
                </a:lnTo>
                <a:lnTo>
                  <a:pt x="195" y="328"/>
                </a:lnTo>
                <a:lnTo>
                  <a:pt x="194" y="330"/>
                </a:lnTo>
                <a:lnTo>
                  <a:pt x="195" y="331"/>
                </a:lnTo>
                <a:lnTo>
                  <a:pt x="195" y="333"/>
                </a:lnTo>
                <a:lnTo>
                  <a:pt x="195" y="335"/>
                </a:lnTo>
                <a:lnTo>
                  <a:pt x="195" y="338"/>
                </a:lnTo>
                <a:lnTo>
                  <a:pt x="195" y="341"/>
                </a:lnTo>
                <a:lnTo>
                  <a:pt x="197" y="344"/>
                </a:lnTo>
                <a:lnTo>
                  <a:pt x="197" y="346"/>
                </a:lnTo>
                <a:lnTo>
                  <a:pt x="197" y="347"/>
                </a:lnTo>
                <a:lnTo>
                  <a:pt x="197" y="349"/>
                </a:lnTo>
                <a:lnTo>
                  <a:pt x="198" y="349"/>
                </a:lnTo>
                <a:lnTo>
                  <a:pt x="198" y="351"/>
                </a:lnTo>
                <a:lnTo>
                  <a:pt x="200" y="349"/>
                </a:lnTo>
                <a:lnTo>
                  <a:pt x="200" y="347"/>
                </a:lnTo>
                <a:lnTo>
                  <a:pt x="200" y="346"/>
                </a:lnTo>
                <a:lnTo>
                  <a:pt x="202" y="344"/>
                </a:lnTo>
                <a:lnTo>
                  <a:pt x="202" y="343"/>
                </a:lnTo>
                <a:lnTo>
                  <a:pt x="203" y="343"/>
                </a:lnTo>
                <a:lnTo>
                  <a:pt x="205" y="341"/>
                </a:lnTo>
                <a:lnTo>
                  <a:pt x="205" y="344"/>
                </a:lnTo>
                <a:lnTo>
                  <a:pt x="205" y="346"/>
                </a:lnTo>
                <a:lnTo>
                  <a:pt x="205" y="347"/>
                </a:lnTo>
                <a:lnTo>
                  <a:pt x="206" y="347"/>
                </a:lnTo>
                <a:lnTo>
                  <a:pt x="208" y="349"/>
                </a:lnTo>
                <a:lnTo>
                  <a:pt x="210" y="351"/>
                </a:lnTo>
                <a:lnTo>
                  <a:pt x="210" y="352"/>
                </a:lnTo>
                <a:lnTo>
                  <a:pt x="210" y="354"/>
                </a:lnTo>
                <a:lnTo>
                  <a:pt x="210" y="355"/>
                </a:lnTo>
                <a:lnTo>
                  <a:pt x="210" y="357"/>
                </a:lnTo>
                <a:lnTo>
                  <a:pt x="208" y="359"/>
                </a:lnTo>
                <a:lnTo>
                  <a:pt x="210" y="360"/>
                </a:lnTo>
                <a:lnTo>
                  <a:pt x="210" y="362"/>
                </a:lnTo>
                <a:lnTo>
                  <a:pt x="210" y="363"/>
                </a:lnTo>
                <a:lnTo>
                  <a:pt x="211" y="365"/>
                </a:lnTo>
                <a:lnTo>
                  <a:pt x="213" y="365"/>
                </a:lnTo>
                <a:lnTo>
                  <a:pt x="214" y="367"/>
                </a:lnTo>
                <a:lnTo>
                  <a:pt x="214" y="368"/>
                </a:lnTo>
                <a:lnTo>
                  <a:pt x="214" y="370"/>
                </a:lnTo>
                <a:lnTo>
                  <a:pt x="216" y="371"/>
                </a:lnTo>
                <a:lnTo>
                  <a:pt x="216" y="373"/>
                </a:lnTo>
                <a:lnTo>
                  <a:pt x="218" y="371"/>
                </a:lnTo>
                <a:lnTo>
                  <a:pt x="219" y="371"/>
                </a:lnTo>
                <a:lnTo>
                  <a:pt x="221" y="371"/>
                </a:lnTo>
                <a:lnTo>
                  <a:pt x="222" y="371"/>
                </a:lnTo>
                <a:lnTo>
                  <a:pt x="224" y="371"/>
                </a:lnTo>
                <a:lnTo>
                  <a:pt x="226" y="371"/>
                </a:lnTo>
                <a:lnTo>
                  <a:pt x="226" y="370"/>
                </a:lnTo>
                <a:lnTo>
                  <a:pt x="227" y="370"/>
                </a:lnTo>
                <a:lnTo>
                  <a:pt x="227" y="371"/>
                </a:lnTo>
                <a:lnTo>
                  <a:pt x="227" y="373"/>
                </a:lnTo>
                <a:lnTo>
                  <a:pt x="227" y="375"/>
                </a:lnTo>
                <a:lnTo>
                  <a:pt x="227" y="376"/>
                </a:lnTo>
                <a:lnTo>
                  <a:pt x="229" y="378"/>
                </a:lnTo>
                <a:lnTo>
                  <a:pt x="230" y="378"/>
                </a:lnTo>
                <a:lnTo>
                  <a:pt x="232" y="376"/>
                </a:lnTo>
                <a:lnTo>
                  <a:pt x="232" y="378"/>
                </a:lnTo>
                <a:lnTo>
                  <a:pt x="234" y="379"/>
                </a:lnTo>
                <a:lnTo>
                  <a:pt x="235" y="379"/>
                </a:lnTo>
                <a:lnTo>
                  <a:pt x="237" y="379"/>
                </a:lnTo>
                <a:lnTo>
                  <a:pt x="238" y="379"/>
                </a:lnTo>
                <a:lnTo>
                  <a:pt x="240" y="379"/>
                </a:lnTo>
                <a:lnTo>
                  <a:pt x="242" y="376"/>
                </a:lnTo>
                <a:lnTo>
                  <a:pt x="243" y="375"/>
                </a:lnTo>
                <a:lnTo>
                  <a:pt x="245" y="375"/>
                </a:lnTo>
                <a:lnTo>
                  <a:pt x="245" y="376"/>
                </a:lnTo>
                <a:lnTo>
                  <a:pt x="245" y="378"/>
                </a:lnTo>
                <a:lnTo>
                  <a:pt x="245" y="376"/>
                </a:lnTo>
                <a:lnTo>
                  <a:pt x="246" y="376"/>
                </a:lnTo>
                <a:lnTo>
                  <a:pt x="246" y="375"/>
                </a:lnTo>
                <a:lnTo>
                  <a:pt x="246" y="371"/>
                </a:lnTo>
                <a:lnTo>
                  <a:pt x="248" y="371"/>
                </a:lnTo>
                <a:lnTo>
                  <a:pt x="248" y="373"/>
                </a:lnTo>
                <a:lnTo>
                  <a:pt x="246" y="378"/>
                </a:lnTo>
                <a:lnTo>
                  <a:pt x="246" y="381"/>
                </a:lnTo>
                <a:lnTo>
                  <a:pt x="245" y="383"/>
                </a:lnTo>
                <a:lnTo>
                  <a:pt x="245" y="384"/>
                </a:lnTo>
                <a:lnTo>
                  <a:pt x="245" y="386"/>
                </a:lnTo>
                <a:lnTo>
                  <a:pt x="245" y="389"/>
                </a:lnTo>
                <a:lnTo>
                  <a:pt x="246" y="389"/>
                </a:lnTo>
                <a:lnTo>
                  <a:pt x="246" y="391"/>
                </a:lnTo>
                <a:lnTo>
                  <a:pt x="246" y="392"/>
                </a:lnTo>
                <a:lnTo>
                  <a:pt x="248" y="392"/>
                </a:lnTo>
                <a:lnTo>
                  <a:pt x="250" y="392"/>
                </a:lnTo>
                <a:lnTo>
                  <a:pt x="251" y="394"/>
                </a:lnTo>
                <a:lnTo>
                  <a:pt x="253" y="394"/>
                </a:lnTo>
                <a:lnTo>
                  <a:pt x="253" y="395"/>
                </a:lnTo>
                <a:lnTo>
                  <a:pt x="253" y="397"/>
                </a:lnTo>
                <a:lnTo>
                  <a:pt x="254" y="397"/>
                </a:lnTo>
                <a:lnTo>
                  <a:pt x="256" y="397"/>
                </a:lnTo>
                <a:lnTo>
                  <a:pt x="256" y="399"/>
                </a:lnTo>
                <a:lnTo>
                  <a:pt x="258" y="399"/>
                </a:lnTo>
                <a:lnTo>
                  <a:pt x="258" y="400"/>
                </a:lnTo>
                <a:lnTo>
                  <a:pt x="259" y="402"/>
                </a:lnTo>
                <a:lnTo>
                  <a:pt x="259" y="405"/>
                </a:lnTo>
                <a:lnTo>
                  <a:pt x="261" y="407"/>
                </a:lnTo>
                <a:lnTo>
                  <a:pt x="261" y="408"/>
                </a:lnTo>
                <a:lnTo>
                  <a:pt x="262" y="408"/>
                </a:lnTo>
                <a:lnTo>
                  <a:pt x="262" y="410"/>
                </a:lnTo>
                <a:lnTo>
                  <a:pt x="262" y="411"/>
                </a:lnTo>
                <a:lnTo>
                  <a:pt x="262" y="413"/>
                </a:lnTo>
                <a:lnTo>
                  <a:pt x="262" y="415"/>
                </a:lnTo>
                <a:lnTo>
                  <a:pt x="262" y="416"/>
                </a:lnTo>
                <a:lnTo>
                  <a:pt x="264" y="416"/>
                </a:lnTo>
                <a:lnTo>
                  <a:pt x="264" y="418"/>
                </a:lnTo>
                <a:lnTo>
                  <a:pt x="266" y="418"/>
                </a:lnTo>
                <a:lnTo>
                  <a:pt x="267" y="418"/>
                </a:lnTo>
                <a:lnTo>
                  <a:pt x="269" y="418"/>
                </a:lnTo>
                <a:lnTo>
                  <a:pt x="270" y="418"/>
                </a:lnTo>
                <a:lnTo>
                  <a:pt x="272" y="416"/>
                </a:lnTo>
                <a:lnTo>
                  <a:pt x="272" y="413"/>
                </a:lnTo>
                <a:lnTo>
                  <a:pt x="274" y="413"/>
                </a:lnTo>
                <a:lnTo>
                  <a:pt x="275" y="413"/>
                </a:lnTo>
                <a:lnTo>
                  <a:pt x="277" y="413"/>
                </a:lnTo>
                <a:lnTo>
                  <a:pt x="278" y="415"/>
                </a:lnTo>
                <a:lnTo>
                  <a:pt x="278" y="416"/>
                </a:lnTo>
                <a:lnTo>
                  <a:pt x="280" y="416"/>
                </a:lnTo>
                <a:lnTo>
                  <a:pt x="280" y="418"/>
                </a:lnTo>
                <a:lnTo>
                  <a:pt x="280" y="419"/>
                </a:lnTo>
                <a:lnTo>
                  <a:pt x="282" y="419"/>
                </a:lnTo>
                <a:lnTo>
                  <a:pt x="280" y="421"/>
                </a:lnTo>
                <a:lnTo>
                  <a:pt x="280" y="424"/>
                </a:lnTo>
                <a:lnTo>
                  <a:pt x="280" y="426"/>
                </a:lnTo>
                <a:lnTo>
                  <a:pt x="280" y="427"/>
                </a:lnTo>
                <a:lnTo>
                  <a:pt x="282" y="427"/>
                </a:lnTo>
                <a:lnTo>
                  <a:pt x="282" y="429"/>
                </a:lnTo>
                <a:lnTo>
                  <a:pt x="280" y="431"/>
                </a:lnTo>
                <a:lnTo>
                  <a:pt x="280" y="432"/>
                </a:lnTo>
                <a:lnTo>
                  <a:pt x="280" y="435"/>
                </a:lnTo>
                <a:lnTo>
                  <a:pt x="280" y="437"/>
                </a:lnTo>
                <a:lnTo>
                  <a:pt x="280" y="439"/>
                </a:lnTo>
                <a:lnTo>
                  <a:pt x="280" y="440"/>
                </a:lnTo>
                <a:lnTo>
                  <a:pt x="278" y="440"/>
                </a:lnTo>
                <a:lnTo>
                  <a:pt x="275" y="440"/>
                </a:lnTo>
                <a:lnTo>
                  <a:pt x="275" y="442"/>
                </a:lnTo>
                <a:lnTo>
                  <a:pt x="274" y="442"/>
                </a:lnTo>
                <a:lnTo>
                  <a:pt x="272" y="442"/>
                </a:lnTo>
                <a:lnTo>
                  <a:pt x="270" y="442"/>
                </a:lnTo>
                <a:lnTo>
                  <a:pt x="270" y="443"/>
                </a:lnTo>
                <a:lnTo>
                  <a:pt x="272" y="442"/>
                </a:lnTo>
                <a:lnTo>
                  <a:pt x="274" y="442"/>
                </a:lnTo>
                <a:lnTo>
                  <a:pt x="275" y="442"/>
                </a:lnTo>
                <a:lnTo>
                  <a:pt x="277" y="442"/>
                </a:lnTo>
                <a:lnTo>
                  <a:pt x="278" y="443"/>
                </a:lnTo>
                <a:lnTo>
                  <a:pt x="278" y="445"/>
                </a:lnTo>
                <a:lnTo>
                  <a:pt x="278" y="447"/>
                </a:lnTo>
                <a:lnTo>
                  <a:pt x="280" y="448"/>
                </a:lnTo>
                <a:lnTo>
                  <a:pt x="282" y="448"/>
                </a:lnTo>
                <a:lnTo>
                  <a:pt x="283" y="447"/>
                </a:lnTo>
                <a:lnTo>
                  <a:pt x="283" y="445"/>
                </a:lnTo>
                <a:lnTo>
                  <a:pt x="285" y="445"/>
                </a:lnTo>
                <a:lnTo>
                  <a:pt x="286" y="443"/>
                </a:lnTo>
                <a:lnTo>
                  <a:pt x="288" y="443"/>
                </a:lnTo>
                <a:lnTo>
                  <a:pt x="288" y="442"/>
                </a:lnTo>
                <a:lnTo>
                  <a:pt x="290" y="440"/>
                </a:lnTo>
                <a:lnTo>
                  <a:pt x="291" y="442"/>
                </a:lnTo>
                <a:lnTo>
                  <a:pt x="290" y="442"/>
                </a:lnTo>
                <a:lnTo>
                  <a:pt x="290" y="443"/>
                </a:lnTo>
                <a:lnTo>
                  <a:pt x="291" y="443"/>
                </a:lnTo>
                <a:lnTo>
                  <a:pt x="291" y="445"/>
                </a:lnTo>
                <a:lnTo>
                  <a:pt x="293" y="445"/>
                </a:lnTo>
                <a:lnTo>
                  <a:pt x="294" y="445"/>
                </a:lnTo>
                <a:lnTo>
                  <a:pt x="296" y="443"/>
                </a:lnTo>
                <a:lnTo>
                  <a:pt x="298" y="443"/>
                </a:lnTo>
                <a:lnTo>
                  <a:pt x="299" y="443"/>
                </a:lnTo>
                <a:lnTo>
                  <a:pt x="301" y="443"/>
                </a:lnTo>
                <a:lnTo>
                  <a:pt x="302" y="443"/>
                </a:lnTo>
                <a:lnTo>
                  <a:pt x="302" y="442"/>
                </a:lnTo>
                <a:lnTo>
                  <a:pt x="304" y="442"/>
                </a:lnTo>
                <a:lnTo>
                  <a:pt x="304" y="440"/>
                </a:lnTo>
                <a:lnTo>
                  <a:pt x="302" y="439"/>
                </a:lnTo>
                <a:lnTo>
                  <a:pt x="302" y="437"/>
                </a:lnTo>
                <a:lnTo>
                  <a:pt x="304" y="434"/>
                </a:lnTo>
                <a:lnTo>
                  <a:pt x="304" y="432"/>
                </a:lnTo>
                <a:lnTo>
                  <a:pt x="304" y="431"/>
                </a:lnTo>
                <a:lnTo>
                  <a:pt x="306" y="432"/>
                </a:lnTo>
                <a:lnTo>
                  <a:pt x="304" y="434"/>
                </a:lnTo>
                <a:lnTo>
                  <a:pt x="306" y="434"/>
                </a:lnTo>
                <a:lnTo>
                  <a:pt x="306" y="432"/>
                </a:lnTo>
                <a:lnTo>
                  <a:pt x="307" y="432"/>
                </a:lnTo>
                <a:lnTo>
                  <a:pt x="309" y="432"/>
                </a:lnTo>
                <a:lnTo>
                  <a:pt x="310" y="432"/>
                </a:lnTo>
                <a:lnTo>
                  <a:pt x="310" y="434"/>
                </a:lnTo>
                <a:lnTo>
                  <a:pt x="312" y="434"/>
                </a:lnTo>
                <a:lnTo>
                  <a:pt x="314" y="432"/>
                </a:lnTo>
                <a:lnTo>
                  <a:pt x="314" y="431"/>
                </a:lnTo>
                <a:lnTo>
                  <a:pt x="315" y="429"/>
                </a:lnTo>
                <a:lnTo>
                  <a:pt x="317" y="427"/>
                </a:lnTo>
                <a:lnTo>
                  <a:pt x="317" y="426"/>
                </a:lnTo>
                <a:lnTo>
                  <a:pt x="317" y="424"/>
                </a:lnTo>
                <a:lnTo>
                  <a:pt x="317" y="423"/>
                </a:lnTo>
                <a:lnTo>
                  <a:pt x="317" y="421"/>
                </a:lnTo>
                <a:lnTo>
                  <a:pt x="317" y="419"/>
                </a:lnTo>
                <a:lnTo>
                  <a:pt x="317" y="418"/>
                </a:lnTo>
                <a:lnTo>
                  <a:pt x="317" y="416"/>
                </a:lnTo>
                <a:lnTo>
                  <a:pt x="318" y="416"/>
                </a:lnTo>
                <a:lnTo>
                  <a:pt x="318" y="418"/>
                </a:lnTo>
                <a:lnTo>
                  <a:pt x="318" y="419"/>
                </a:lnTo>
                <a:lnTo>
                  <a:pt x="320" y="419"/>
                </a:lnTo>
                <a:lnTo>
                  <a:pt x="323" y="418"/>
                </a:lnTo>
                <a:lnTo>
                  <a:pt x="325" y="418"/>
                </a:lnTo>
                <a:lnTo>
                  <a:pt x="325" y="416"/>
                </a:lnTo>
                <a:lnTo>
                  <a:pt x="326" y="416"/>
                </a:lnTo>
                <a:lnTo>
                  <a:pt x="325" y="415"/>
                </a:lnTo>
                <a:lnTo>
                  <a:pt x="325" y="413"/>
                </a:lnTo>
                <a:lnTo>
                  <a:pt x="325" y="411"/>
                </a:lnTo>
                <a:lnTo>
                  <a:pt x="325" y="408"/>
                </a:lnTo>
                <a:lnTo>
                  <a:pt x="325" y="407"/>
                </a:lnTo>
                <a:lnTo>
                  <a:pt x="325" y="405"/>
                </a:lnTo>
                <a:lnTo>
                  <a:pt x="325" y="402"/>
                </a:lnTo>
                <a:lnTo>
                  <a:pt x="326" y="400"/>
                </a:lnTo>
                <a:lnTo>
                  <a:pt x="326" y="399"/>
                </a:lnTo>
                <a:lnTo>
                  <a:pt x="328" y="399"/>
                </a:lnTo>
                <a:lnTo>
                  <a:pt x="328" y="400"/>
                </a:lnTo>
                <a:lnTo>
                  <a:pt x="328" y="403"/>
                </a:lnTo>
                <a:lnTo>
                  <a:pt x="330" y="405"/>
                </a:lnTo>
                <a:lnTo>
                  <a:pt x="331" y="405"/>
                </a:lnTo>
                <a:lnTo>
                  <a:pt x="331" y="407"/>
                </a:lnTo>
                <a:lnTo>
                  <a:pt x="331" y="408"/>
                </a:lnTo>
                <a:lnTo>
                  <a:pt x="333" y="408"/>
                </a:lnTo>
                <a:lnTo>
                  <a:pt x="333" y="413"/>
                </a:lnTo>
                <a:lnTo>
                  <a:pt x="333" y="429"/>
                </a:lnTo>
                <a:lnTo>
                  <a:pt x="333" y="435"/>
                </a:lnTo>
                <a:lnTo>
                  <a:pt x="333" y="448"/>
                </a:lnTo>
                <a:lnTo>
                  <a:pt x="333" y="451"/>
                </a:lnTo>
                <a:lnTo>
                  <a:pt x="333" y="477"/>
                </a:lnTo>
                <a:lnTo>
                  <a:pt x="333" y="487"/>
                </a:lnTo>
                <a:lnTo>
                  <a:pt x="333" y="512"/>
                </a:lnTo>
                <a:lnTo>
                  <a:pt x="333" y="523"/>
                </a:lnTo>
                <a:lnTo>
                  <a:pt x="333" y="527"/>
                </a:lnTo>
                <a:lnTo>
                  <a:pt x="333" y="531"/>
                </a:lnTo>
                <a:lnTo>
                  <a:pt x="333" y="536"/>
                </a:lnTo>
                <a:lnTo>
                  <a:pt x="333" y="551"/>
                </a:lnTo>
                <a:lnTo>
                  <a:pt x="331" y="557"/>
                </a:lnTo>
                <a:lnTo>
                  <a:pt x="318" y="557"/>
                </a:lnTo>
                <a:lnTo>
                  <a:pt x="306" y="557"/>
                </a:lnTo>
                <a:lnTo>
                  <a:pt x="298" y="557"/>
                </a:lnTo>
                <a:lnTo>
                  <a:pt x="286" y="557"/>
                </a:lnTo>
                <a:lnTo>
                  <a:pt x="283" y="557"/>
                </a:lnTo>
                <a:lnTo>
                  <a:pt x="269" y="557"/>
                </a:lnTo>
                <a:lnTo>
                  <a:pt x="253" y="557"/>
                </a:lnTo>
                <a:lnTo>
                  <a:pt x="251" y="557"/>
                </a:lnTo>
                <a:lnTo>
                  <a:pt x="250" y="557"/>
                </a:lnTo>
                <a:lnTo>
                  <a:pt x="248" y="557"/>
                </a:lnTo>
                <a:lnTo>
                  <a:pt x="246" y="557"/>
                </a:lnTo>
                <a:lnTo>
                  <a:pt x="245" y="557"/>
                </a:lnTo>
                <a:lnTo>
                  <a:pt x="242" y="557"/>
                </a:lnTo>
                <a:lnTo>
                  <a:pt x="211" y="557"/>
                </a:lnTo>
                <a:lnTo>
                  <a:pt x="210" y="557"/>
                </a:lnTo>
                <a:lnTo>
                  <a:pt x="206" y="557"/>
                </a:lnTo>
                <a:lnTo>
                  <a:pt x="205" y="557"/>
                </a:lnTo>
                <a:lnTo>
                  <a:pt x="203" y="557"/>
                </a:lnTo>
                <a:lnTo>
                  <a:pt x="202" y="557"/>
                </a:lnTo>
                <a:lnTo>
                  <a:pt x="200" y="557"/>
                </a:lnTo>
                <a:lnTo>
                  <a:pt x="198" y="557"/>
                </a:lnTo>
                <a:lnTo>
                  <a:pt x="194" y="557"/>
                </a:lnTo>
                <a:lnTo>
                  <a:pt x="187" y="557"/>
                </a:lnTo>
                <a:lnTo>
                  <a:pt x="186" y="557"/>
                </a:lnTo>
                <a:lnTo>
                  <a:pt x="184" y="557"/>
                </a:lnTo>
                <a:lnTo>
                  <a:pt x="182" y="557"/>
                </a:lnTo>
                <a:lnTo>
                  <a:pt x="181" y="557"/>
                </a:lnTo>
                <a:lnTo>
                  <a:pt x="179" y="557"/>
                </a:lnTo>
                <a:lnTo>
                  <a:pt x="178" y="557"/>
                </a:lnTo>
                <a:lnTo>
                  <a:pt x="176" y="557"/>
                </a:lnTo>
                <a:lnTo>
                  <a:pt x="174" y="557"/>
                </a:lnTo>
                <a:lnTo>
                  <a:pt x="173" y="557"/>
                </a:lnTo>
                <a:lnTo>
                  <a:pt x="173" y="559"/>
                </a:lnTo>
                <a:lnTo>
                  <a:pt x="171" y="559"/>
                </a:lnTo>
                <a:lnTo>
                  <a:pt x="170" y="559"/>
                </a:lnTo>
                <a:lnTo>
                  <a:pt x="168" y="559"/>
                </a:lnTo>
                <a:lnTo>
                  <a:pt x="166" y="559"/>
                </a:lnTo>
                <a:lnTo>
                  <a:pt x="165" y="559"/>
                </a:lnTo>
                <a:lnTo>
                  <a:pt x="163" y="559"/>
                </a:lnTo>
                <a:lnTo>
                  <a:pt x="162" y="559"/>
                </a:lnTo>
                <a:lnTo>
                  <a:pt x="160" y="559"/>
                </a:lnTo>
                <a:lnTo>
                  <a:pt x="158" y="559"/>
                </a:lnTo>
                <a:lnTo>
                  <a:pt x="157" y="559"/>
                </a:lnTo>
                <a:lnTo>
                  <a:pt x="155" y="559"/>
                </a:lnTo>
                <a:lnTo>
                  <a:pt x="154" y="559"/>
                </a:lnTo>
                <a:lnTo>
                  <a:pt x="152" y="559"/>
                </a:lnTo>
                <a:lnTo>
                  <a:pt x="150" y="559"/>
                </a:lnTo>
                <a:lnTo>
                  <a:pt x="149" y="559"/>
                </a:lnTo>
                <a:lnTo>
                  <a:pt x="147" y="559"/>
                </a:lnTo>
                <a:lnTo>
                  <a:pt x="146" y="559"/>
                </a:lnTo>
                <a:lnTo>
                  <a:pt x="141" y="559"/>
                </a:lnTo>
                <a:lnTo>
                  <a:pt x="131" y="559"/>
                </a:lnTo>
                <a:lnTo>
                  <a:pt x="128" y="559"/>
                </a:lnTo>
                <a:lnTo>
                  <a:pt x="126" y="559"/>
                </a:lnTo>
                <a:lnTo>
                  <a:pt x="125" y="559"/>
                </a:lnTo>
                <a:lnTo>
                  <a:pt x="123" y="559"/>
                </a:lnTo>
                <a:lnTo>
                  <a:pt x="122" y="559"/>
                </a:lnTo>
                <a:lnTo>
                  <a:pt x="120" y="559"/>
                </a:lnTo>
                <a:lnTo>
                  <a:pt x="118" y="559"/>
                </a:lnTo>
                <a:lnTo>
                  <a:pt x="117" y="559"/>
                </a:lnTo>
                <a:lnTo>
                  <a:pt x="115" y="559"/>
                </a:lnTo>
                <a:lnTo>
                  <a:pt x="114" y="559"/>
                </a:lnTo>
                <a:lnTo>
                  <a:pt x="112" y="559"/>
                </a:lnTo>
                <a:lnTo>
                  <a:pt x="110" y="559"/>
                </a:lnTo>
                <a:lnTo>
                  <a:pt x="109" y="559"/>
                </a:lnTo>
                <a:lnTo>
                  <a:pt x="107" y="559"/>
                </a:lnTo>
                <a:lnTo>
                  <a:pt x="106" y="559"/>
                </a:lnTo>
                <a:lnTo>
                  <a:pt x="102" y="559"/>
                </a:lnTo>
                <a:lnTo>
                  <a:pt x="99" y="559"/>
                </a:lnTo>
                <a:lnTo>
                  <a:pt x="98" y="559"/>
                </a:lnTo>
                <a:lnTo>
                  <a:pt x="96" y="559"/>
                </a:lnTo>
                <a:lnTo>
                  <a:pt x="94" y="559"/>
                </a:lnTo>
                <a:lnTo>
                  <a:pt x="93" y="559"/>
                </a:lnTo>
                <a:lnTo>
                  <a:pt x="91" y="559"/>
                </a:lnTo>
                <a:lnTo>
                  <a:pt x="90" y="559"/>
                </a:lnTo>
                <a:lnTo>
                  <a:pt x="88" y="559"/>
                </a:lnTo>
                <a:lnTo>
                  <a:pt x="86" y="559"/>
                </a:lnTo>
                <a:lnTo>
                  <a:pt x="85" y="559"/>
                </a:lnTo>
                <a:lnTo>
                  <a:pt x="83" y="559"/>
                </a:lnTo>
                <a:lnTo>
                  <a:pt x="82" y="559"/>
                </a:lnTo>
                <a:lnTo>
                  <a:pt x="80" y="559"/>
                </a:lnTo>
                <a:lnTo>
                  <a:pt x="78" y="559"/>
                </a:lnTo>
                <a:lnTo>
                  <a:pt x="77" y="559"/>
                </a:lnTo>
                <a:lnTo>
                  <a:pt x="75" y="559"/>
                </a:lnTo>
                <a:lnTo>
                  <a:pt x="74" y="559"/>
                </a:lnTo>
                <a:lnTo>
                  <a:pt x="72" y="559"/>
                </a:lnTo>
                <a:lnTo>
                  <a:pt x="70" y="559"/>
                </a:lnTo>
                <a:lnTo>
                  <a:pt x="69" y="559"/>
                </a:lnTo>
                <a:lnTo>
                  <a:pt x="67" y="559"/>
                </a:lnTo>
                <a:lnTo>
                  <a:pt x="66" y="559"/>
                </a:lnTo>
                <a:lnTo>
                  <a:pt x="64" y="559"/>
                </a:lnTo>
                <a:lnTo>
                  <a:pt x="62" y="559"/>
                </a:lnTo>
                <a:lnTo>
                  <a:pt x="61" y="559"/>
                </a:lnTo>
                <a:lnTo>
                  <a:pt x="59" y="559"/>
                </a:lnTo>
                <a:lnTo>
                  <a:pt x="58" y="559"/>
                </a:lnTo>
                <a:lnTo>
                  <a:pt x="56" y="559"/>
                </a:lnTo>
                <a:lnTo>
                  <a:pt x="54" y="559"/>
                </a:lnTo>
                <a:lnTo>
                  <a:pt x="53" y="559"/>
                </a:lnTo>
                <a:lnTo>
                  <a:pt x="51" y="559"/>
                </a:lnTo>
                <a:lnTo>
                  <a:pt x="50" y="559"/>
                </a:lnTo>
                <a:lnTo>
                  <a:pt x="48" y="559"/>
                </a:lnTo>
                <a:lnTo>
                  <a:pt x="46" y="559"/>
                </a:lnTo>
                <a:lnTo>
                  <a:pt x="45" y="559"/>
                </a:lnTo>
                <a:lnTo>
                  <a:pt x="43" y="559"/>
                </a:lnTo>
                <a:lnTo>
                  <a:pt x="42" y="559"/>
                </a:lnTo>
                <a:lnTo>
                  <a:pt x="40" y="559"/>
                </a:lnTo>
                <a:lnTo>
                  <a:pt x="38" y="559"/>
                </a:lnTo>
                <a:lnTo>
                  <a:pt x="37" y="559"/>
                </a:lnTo>
                <a:lnTo>
                  <a:pt x="35" y="559"/>
                </a:lnTo>
                <a:lnTo>
                  <a:pt x="34" y="559"/>
                </a:lnTo>
                <a:lnTo>
                  <a:pt x="32" y="559"/>
                </a:lnTo>
                <a:lnTo>
                  <a:pt x="30" y="559"/>
                </a:lnTo>
                <a:lnTo>
                  <a:pt x="29" y="559"/>
                </a:lnTo>
                <a:lnTo>
                  <a:pt x="27" y="559"/>
                </a:lnTo>
                <a:lnTo>
                  <a:pt x="26" y="559"/>
                </a:lnTo>
                <a:lnTo>
                  <a:pt x="24" y="559"/>
                </a:lnTo>
                <a:lnTo>
                  <a:pt x="22" y="559"/>
                </a:lnTo>
                <a:lnTo>
                  <a:pt x="21" y="559"/>
                </a:lnTo>
                <a:lnTo>
                  <a:pt x="19" y="559"/>
                </a:lnTo>
                <a:lnTo>
                  <a:pt x="18" y="559"/>
                </a:lnTo>
                <a:lnTo>
                  <a:pt x="16" y="559"/>
                </a:lnTo>
                <a:lnTo>
                  <a:pt x="14" y="559"/>
                </a:lnTo>
                <a:lnTo>
                  <a:pt x="13" y="559"/>
                </a:lnTo>
                <a:lnTo>
                  <a:pt x="13" y="549"/>
                </a:lnTo>
                <a:lnTo>
                  <a:pt x="13" y="541"/>
                </a:lnTo>
                <a:lnTo>
                  <a:pt x="13" y="536"/>
                </a:lnTo>
                <a:lnTo>
                  <a:pt x="13" y="531"/>
                </a:lnTo>
                <a:lnTo>
                  <a:pt x="13" y="527"/>
                </a:lnTo>
                <a:lnTo>
                  <a:pt x="13" y="525"/>
                </a:lnTo>
                <a:lnTo>
                  <a:pt x="13" y="522"/>
                </a:lnTo>
                <a:lnTo>
                  <a:pt x="13" y="519"/>
                </a:lnTo>
                <a:lnTo>
                  <a:pt x="13" y="512"/>
                </a:lnTo>
                <a:lnTo>
                  <a:pt x="13" y="507"/>
                </a:lnTo>
                <a:lnTo>
                  <a:pt x="13" y="504"/>
                </a:lnTo>
                <a:lnTo>
                  <a:pt x="13" y="499"/>
                </a:lnTo>
                <a:lnTo>
                  <a:pt x="13" y="491"/>
                </a:lnTo>
                <a:lnTo>
                  <a:pt x="13" y="487"/>
                </a:lnTo>
                <a:lnTo>
                  <a:pt x="13" y="485"/>
                </a:lnTo>
                <a:lnTo>
                  <a:pt x="13" y="477"/>
                </a:lnTo>
                <a:lnTo>
                  <a:pt x="13" y="471"/>
                </a:lnTo>
                <a:lnTo>
                  <a:pt x="13" y="467"/>
                </a:lnTo>
                <a:lnTo>
                  <a:pt x="13" y="464"/>
                </a:lnTo>
                <a:lnTo>
                  <a:pt x="13" y="451"/>
                </a:lnTo>
                <a:lnTo>
                  <a:pt x="13" y="447"/>
                </a:lnTo>
                <a:lnTo>
                  <a:pt x="13" y="445"/>
                </a:lnTo>
                <a:lnTo>
                  <a:pt x="13" y="424"/>
                </a:lnTo>
                <a:lnTo>
                  <a:pt x="13" y="399"/>
                </a:lnTo>
                <a:lnTo>
                  <a:pt x="2" y="399"/>
                </a:lnTo>
                <a:lnTo>
                  <a:pt x="0" y="399"/>
                </a:lnTo>
                <a:lnTo>
                  <a:pt x="0" y="395"/>
                </a:lnTo>
                <a:lnTo>
                  <a:pt x="0" y="331"/>
                </a:lnTo>
                <a:lnTo>
                  <a:pt x="0" y="328"/>
                </a:lnTo>
                <a:lnTo>
                  <a:pt x="0" y="319"/>
                </a:lnTo>
                <a:lnTo>
                  <a:pt x="34" y="319"/>
                </a:lnTo>
                <a:lnTo>
                  <a:pt x="93" y="319"/>
                </a:lnTo>
                <a:lnTo>
                  <a:pt x="117" y="319"/>
                </a:lnTo>
                <a:lnTo>
                  <a:pt x="122" y="319"/>
                </a:lnTo>
                <a:lnTo>
                  <a:pt x="134" y="319"/>
                </a:lnTo>
                <a:lnTo>
                  <a:pt x="147" y="319"/>
                </a:lnTo>
                <a:lnTo>
                  <a:pt x="149" y="320"/>
                </a:lnTo>
                <a:lnTo>
                  <a:pt x="149" y="322"/>
                </a:lnTo>
                <a:lnTo>
                  <a:pt x="150" y="322"/>
                </a:lnTo>
                <a:lnTo>
                  <a:pt x="155" y="322"/>
                </a:lnTo>
                <a:lnTo>
                  <a:pt x="157" y="323"/>
                </a:lnTo>
                <a:lnTo>
                  <a:pt x="158" y="323"/>
                </a:lnTo>
                <a:lnTo>
                  <a:pt x="158" y="322"/>
                </a:lnTo>
                <a:lnTo>
                  <a:pt x="160" y="322"/>
                </a:lnTo>
                <a:lnTo>
                  <a:pt x="163" y="322"/>
                </a:lnTo>
                <a:lnTo>
                  <a:pt x="168" y="320"/>
                </a:lnTo>
                <a:lnTo>
                  <a:pt x="170" y="320"/>
                </a:lnTo>
                <a:lnTo>
                  <a:pt x="170" y="319"/>
                </a:lnTo>
                <a:lnTo>
                  <a:pt x="171" y="319"/>
                </a:lnTo>
                <a:lnTo>
                  <a:pt x="171" y="317"/>
                </a:lnTo>
                <a:lnTo>
                  <a:pt x="173" y="317"/>
                </a:lnTo>
                <a:lnTo>
                  <a:pt x="173" y="315"/>
                </a:lnTo>
                <a:lnTo>
                  <a:pt x="174" y="317"/>
                </a:lnTo>
                <a:lnTo>
                  <a:pt x="174" y="315"/>
                </a:lnTo>
                <a:lnTo>
                  <a:pt x="176" y="315"/>
                </a:lnTo>
                <a:lnTo>
                  <a:pt x="178" y="315"/>
                </a:lnTo>
                <a:lnTo>
                  <a:pt x="178" y="314"/>
                </a:lnTo>
                <a:lnTo>
                  <a:pt x="179" y="312"/>
                </a:lnTo>
                <a:lnTo>
                  <a:pt x="179" y="311"/>
                </a:lnTo>
                <a:lnTo>
                  <a:pt x="179" y="309"/>
                </a:lnTo>
                <a:lnTo>
                  <a:pt x="179" y="307"/>
                </a:lnTo>
                <a:lnTo>
                  <a:pt x="178" y="304"/>
                </a:lnTo>
                <a:lnTo>
                  <a:pt x="178" y="303"/>
                </a:lnTo>
                <a:lnTo>
                  <a:pt x="178" y="301"/>
                </a:lnTo>
                <a:lnTo>
                  <a:pt x="179" y="298"/>
                </a:lnTo>
                <a:lnTo>
                  <a:pt x="179" y="296"/>
                </a:lnTo>
                <a:lnTo>
                  <a:pt x="179" y="295"/>
                </a:lnTo>
                <a:lnTo>
                  <a:pt x="181" y="295"/>
                </a:lnTo>
                <a:lnTo>
                  <a:pt x="181" y="293"/>
                </a:lnTo>
                <a:lnTo>
                  <a:pt x="181" y="291"/>
                </a:lnTo>
                <a:lnTo>
                  <a:pt x="181" y="290"/>
                </a:lnTo>
                <a:lnTo>
                  <a:pt x="181" y="288"/>
                </a:lnTo>
                <a:lnTo>
                  <a:pt x="181" y="287"/>
                </a:lnTo>
                <a:lnTo>
                  <a:pt x="179" y="287"/>
                </a:lnTo>
                <a:lnTo>
                  <a:pt x="178" y="287"/>
                </a:lnTo>
                <a:lnTo>
                  <a:pt x="178" y="288"/>
                </a:lnTo>
                <a:lnTo>
                  <a:pt x="178" y="290"/>
                </a:lnTo>
                <a:lnTo>
                  <a:pt x="178" y="291"/>
                </a:lnTo>
                <a:lnTo>
                  <a:pt x="179" y="291"/>
                </a:lnTo>
                <a:lnTo>
                  <a:pt x="178" y="293"/>
                </a:lnTo>
                <a:lnTo>
                  <a:pt x="176" y="293"/>
                </a:lnTo>
                <a:lnTo>
                  <a:pt x="178" y="291"/>
                </a:lnTo>
                <a:lnTo>
                  <a:pt x="176" y="290"/>
                </a:lnTo>
                <a:lnTo>
                  <a:pt x="176" y="288"/>
                </a:lnTo>
                <a:lnTo>
                  <a:pt x="176" y="285"/>
                </a:lnTo>
                <a:lnTo>
                  <a:pt x="176" y="283"/>
                </a:lnTo>
                <a:lnTo>
                  <a:pt x="178" y="282"/>
                </a:lnTo>
                <a:lnTo>
                  <a:pt x="178" y="280"/>
                </a:lnTo>
                <a:lnTo>
                  <a:pt x="178" y="279"/>
                </a:lnTo>
                <a:lnTo>
                  <a:pt x="179" y="274"/>
                </a:lnTo>
                <a:lnTo>
                  <a:pt x="179" y="272"/>
                </a:lnTo>
                <a:lnTo>
                  <a:pt x="178" y="269"/>
                </a:lnTo>
                <a:lnTo>
                  <a:pt x="178" y="267"/>
                </a:lnTo>
                <a:lnTo>
                  <a:pt x="178" y="266"/>
                </a:lnTo>
                <a:lnTo>
                  <a:pt x="176" y="264"/>
                </a:lnTo>
                <a:lnTo>
                  <a:pt x="176" y="263"/>
                </a:lnTo>
                <a:lnTo>
                  <a:pt x="178" y="261"/>
                </a:lnTo>
                <a:lnTo>
                  <a:pt x="178" y="259"/>
                </a:lnTo>
                <a:lnTo>
                  <a:pt x="178" y="258"/>
                </a:lnTo>
                <a:lnTo>
                  <a:pt x="176" y="256"/>
                </a:lnTo>
                <a:lnTo>
                  <a:pt x="174" y="256"/>
                </a:lnTo>
                <a:lnTo>
                  <a:pt x="173" y="256"/>
                </a:lnTo>
                <a:lnTo>
                  <a:pt x="171" y="256"/>
                </a:lnTo>
                <a:lnTo>
                  <a:pt x="170" y="256"/>
                </a:lnTo>
                <a:lnTo>
                  <a:pt x="170" y="255"/>
                </a:lnTo>
                <a:lnTo>
                  <a:pt x="170" y="253"/>
                </a:lnTo>
                <a:lnTo>
                  <a:pt x="170" y="251"/>
                </a:lnTo>
                <a:lnTo>
                  <a:pt x="168" y="251"/>
                </a:lnTo>
                <a:lnTo>
                  <a:pt x="166" y="253"/>
                </a:lnTo>
                <a:lnTo>
                  <a:pt x="166" y="251"/>
                </a:lnTo>
                <a:lnTo>
                  <a:pt x="166" y="250"/>
                </a:lnTo>
                <a:lnTo>
                  <a:pt x="166" y="245"/>
                </a:lnTo>
                <a:lnTo>
                  <a:pt x="168" y="245"/>
                </a:lnTo>
                <a:lnTo>
                  <a:pt x="168" y="240"/>
                </a:lnTo>
                <a:lnTo>
                  <a:pt x="170" y="240"/>
                </a:lnTo>
                <a:lnTo>
                  <a:pt x="171" y="239"/>
                </a:lnTo>
                <a:lnTo>
                  <a:pt x="171" y="237"/>
                </a:lnTo>
                <a:lnTo>
                  <a:pt x="171" y="235"/>
                </a:lnTo>
                <a:lnTo>
                  <a:pt x="173" y="235"/>
                </a:lnTo>
                <a:lnTo>
                  <a:pt x="174" y="235"/>
                </a:lnTo>
                <a:lnTo>
                  <a:pt x="174" y="234"/>
                </a:lnTo>
                <a:lnTo>
                  <a:pt x="173" y="232"/>
                </a:lnTo>
                <a:lnTo>
                  <a:pt x="173" y="231"/>
                </a:lnTo>
                <a:lnTo>
                  <a:pt x="173" y="229"/>
                </a:lnTo>
                <a:lnTo>
                  <a:pt x="171" y="227"/>
                </a:lnTo>
                <a:lnTo>
                  <a:pt x="170" y="227"/>
                </a:lnTo>
                <a:lnTo>
                  <a:pt x="170" y="226"/>
                </a:lnTo>
                <a:lnTo>
                  <a:pt x="171" y="226"/>
                </a:lnTo>
                <a:lnTo>
                  <a:pt x="171" y="224"/>
                </a:lnTo>
                <a:lnTo>
                  <a:pt x="171" y="223"/>
                </a:lnTo>
                <a:lnTo>
                  <a:pt x="171" y="221"/>
                </a:lnTo>
                <a:lnTo>
                  <a:pt x="173" y="216"/>
                </a:lnTo>
                <a:lnTo>
                  <a:pt x="173" y="215"/>
                </a:lnTo>
                <a:lnTo>
                  <a:pt x="174" y="213"/>
                </a:lnTo>
                <a:lnTo>
                  <a:pt x="174" y="211"/>
                </a:lnTo>
                <a:lnTo>
                  <a:pt x="174" y="208"/>
                </a:lnTo>
                <a:lnTo>
                  <a:pt x="176" y="207"/>
                </a:lnTo>
                <a:lnTo>
                  <a:pt x="176" y="203"/>
                </a:lnTo>
                <a:lnTo>
                  <a:pt x="178" y="202"/>
                </a:lnTo>
                <a:lnTo>
                  <a:pt x="179" y="205"/>
                </a:lnTo>
                <a:lnTo>
                  <a:pt x="178" y="205"/>
                </a:lnTo>
                <a:lnTo>
                  <a:pt x="178" y="207"/>
                </a:lnTo>
                <a:lnTo>
                  <a:pt x="178" y="208"/>
                </a:lnTo>
                <a:lnTo>
                  <a:pt x="178" y="210"/>
                </a:lnTo>
                <a:lnTo>
                  <a:pt x="178" y="211"/>
                </a:lnTo>
                <a:lnTo>
                  <a:pt x="179" y="213"/>
                </a:lnTo>
                <a:lnTo>
                  <a:pt x="181" y="211"/>
                </a:lnTo>
                <a:lnTo>
                  <a:pt x="182" y="211"/>
                </a:lnTo>
                <a:lnTo>
                  <a:pt x="182" y="210"/>
                </a:lnTo>
                <a:lnTo>
                  <a:pt x="184" y="207"/>
                </a:lnTo>
                <a:lnTo>
                  <a:pt x="184" y="205"/>
                </a:lnTo>
                <a:lnTo>
                  <a:pt x="184" y="202"/>
                </a:lnTo>
                <a:lnTo>
                  <a:pt x="186" y="202"/>
                </a:lnTo>
                <a:lnTo>
                  <a:pt x="184" y="200"/>
                </a:lnTo>
                <a:lnTo>
                  <a:pt x="182" y="199"/>
                </a:lnTo>
                <a:lnTo>
                  <a:pt x="182" y="197"/>
                </a:lnTo>
                <a:lnTo>
                  <a:pt x="184" y="195"/>
                </a:lnTo>
                <a:lnTo>
                  <a:pt x="184" y="192"/>
                </a:lnTo>
                <a:lnTo>
                  <a:pt x="184" y="191"/>
                </a:lnTo>
                <a:lnTo>
                  <a:pt x="184" y="189"/>
                </a:lnTo>
                <a:lnTo>
                  <a:pt x="186" y="186"/>
                </a:lnTo>
                <a:lnTo>
                  <a:pt x="184" y="186"/>
                </a:lnTo>
                <a:lnTo>
                  <a:pt x="184" y="184"/>
                </a:lnTo>
                <a:lnTo>
                  <a:pt x="182" y="184"/>
                </a:lnTo>
                <a:lnTo>
                  <a:pt x="181" y="184"/>
                </a:lnTo>
                <a:lnTo>
                  <a:pt x="179" y="184"/>
                </a:lnTo>
                <a:lnTo>
                  <a:pt x="179" y="183"/>
                </a:lnTo>
                <a:lnTo>
                  <a:pt x="178" y="181"/>
                </a:lnTo>
                <a:lnTo>
                  <a:pt x="178" y="179"/>
                </a:lnTo>
                <a:lnTo>
                  <a:pt x="178" y="178"/>
                </a:lnTo>
                <a:lnTo>
                  <a:pt x="178" y="176"/>
                </a:lnTo>
                <a:lnTo>
                  <a:pt x="179" y="175"/>
                </a:lnTo>
                <a:lnTo>
                  <a:pt x="179" y="173"/>
                </a:lnTo>
                <a:lnTo>
                  <a:pt x="179" y="171"/>
                </a:lnTo>
                <a:lnTo>
                  <a:pt x="179" y="170"/>
                </a:lnTo>
                <a:lnTo>
                  <a:pt x="179" y="167"/>
                </a:lnTo>
                <a:lnTo>
                  <a:pt x="179" y="165"/>
                </a:lnTo>
                <a:lnTo>
                  <a:pt x="179" y="163"/>
                </a:lnTo>
                <a:lnTo>
                  <a:pt x="181" y="163"/>
                </a:lnTo>
                <a:lnTo>
                  <a:pt x="181" y="162"/>
                </a:lnTo>
                <a:lnTo>
                  <a:pt x="182" y="162"/>
                </a:lnTo>
                <a:lnTo>
                  <a:pt x="182" y="159"/>
                </a:lnTo>
                <a:lnTo>
                  <a:pt x="182" y="157"/>
                </a:lnTo>
                <a:lnTo>
                  <a:pt x="184" y="157"/>
                </a:lnTo>
                <a:lnTo>
                  <a:pt x="184" y="155"/>
                </a:lnTo>
                <a:lnTo>
                  <a:pt x="184" y="154"/>
                </a:lnTo>
                <a:lnTo>
                  <a:pt x="186" y="155"/>
                </a:lnTo>
                <a:lnTo>
                  <a:pt x="187" y="157"/>
                </a:lnTo>
                <a:lnTo>
                  <a:pt x="187" y="155"/>
                </a:lnTo>
                <a:lnTo>
                  <a:pt x="189" y="154"/>
                </a:lnTo>
                <a:lnTo>
                  <a:pt x="190" y="154"/>
                </a:lnTo>
                <a:lnTo>
                  <a:pt x="190" y="152"/>
                </a:lnTo>
                <a:lnTo>
                  <a:pt x="189" y="151"/>
                </a:lnTo>
                <a:lnTo>
                  <a:pt x="190" y="147"/>
                </a:lnTo>
                <a:lnTo>
                  <a:pt x="190" y="146"/>
                </a:lnTo>
                <a:lnTo>
                  <a:pt x="190" y="144"/>
                </a:lnTo>
                <a:lnTo>
                  <a:pt x="190" y="143"/>
                </a:lnTo>
                <a:lnTo>
                  <a:pt x="189" y="141"/>
                </a:lnTo>
                <a:lnTo>
                  <a:pt x="189" y="139"/>
                </a:lnTo>
                <a:lnTo>
                  <a:pt x="189" y="133"/>
                </a:lnTo>
                <a:lnTo>
                  <a:pt x="189" y="131"/>
                </a:lnTo>
                <a:lnTo>
                  <a:pt x="187" y="131"/>
                </a:lnTo>
                <a:lnTo>
                  <a:pt x="187" y="130"/>
                </a:lnTo>
                <a:lnTo>
                  <a:pt x="186" y="128"/>
                </a:lnTo>
                <a:lnTo>
                  <a:pt x="186" y="127"/>
                </a:lnTo>
                <a:lnTo>
                  <a:pt x="187" y="127"/>
                </a:lnTo>
                <a:lnTo>
                  <a:pt x="187" y="125"/>
                </a:lnTo>
                <a:lnTo>
                  <a:pt x="186" y="122"/>
                </a:lnTo>
                <a:lnTo>
                  <a:pt x="184" y="125"/>
                </a:lnTo>
                <a:lnTo>
                  <a:pt x="182" y="125"/>
                </a:lnTo>
                <a:lnTo>
                  <a:pt x="182" y="127"/>
                </a:lnTo>
                <a:lnTo>
                  <a:pt x="182" y="128"/>
                </a:lnTo>
                <a:lnTo>
                  <a:pt x="181" y="128"/>
                </a:lnTo>
                <a:lnTo>
                  <a:pt x="181" y="130"/>
                </a:lnTo>
                <a:lnTo>
                  <a:pt x="181" y="131"/>
                </a:lnTo>
                <a:lnTo>
                  <a:pt x="179" y="133"/>
                </a:lnTo>
                <a:lnTo>
                  <a:pt x="179" y="136"/>
                </a:lnTo>
                <a:lnTo>
                  <a:pt x="179" y="138"/>
                </a:lnTo>
                <a:lnTo>
                  <a:pt x="179" y="139"/>
                </a:lnTo>
                <a:lnTo>
                  <a:pt x="178" y="143"/>
                </a:lnTo>
                <a:lnTo>
                  <a:pt x="176" y="144"/>
                </a:lnTo>
                <a:lnTo>
                  <a:pt x="176" y="146"/>
                </a:lnTo>
                <a:lnTo>
                  <a:pt x="176" y="149"/>
                </a:lnTo>
                <a:lnTo>
                  <a:pt x="176" y="151"/>
                </a:lnTo>
                <a:lnTo>
                  <a:pt x="178" y="152"/>
                </a:lnTo>
                <a:lnTo>
                  <a:pt x="178" y="154"/>
                </a:lnTo>
                <a:lnTo>
                  <a:pt x="178" y="157"/>
                </a:lnTo>
                <a:lnTo>
                  <a:pt x="176" y="160"/>
                </a:lnTo>
                <a:lnTo>
                  <a:pt x="176" y="163"/>
                </a:lnTo>
                <a:lnTo>
                  <a:pt x="176" y="167"/>
                </a:lnTo>
                <a:lnTo>
                  <a:pt x="176" y="168"/>
                </a:lnTo>
                <a:lnTo>
                  <a:pt x="178" y="170"/>
                </a:lnTo>
                <a:lnTo>
                  <a:pt x="176" y="170"/>
                </a:lnTo>
                <a:lnTo>
                  <a:pt x="174" y="171"/>
                </a:lnTo>
                <a:lnTo>
                  <a:pt x="174" y="173"/>
                </a:lnTo>
                <a:lnTo>
                  <a:pt x="174" y="171"/>
                </a:lnTo>
                <a:lnTo>
                  <a:pt x="174" y="168"/>
                </a:lnTo>
                <a:lnTo>
                  <a:pt x="173" y="167"/>
                </a:lnTo>
                <a:lnTo>
                  <a:pt x="171" y="165"/>
                </a:lnTo>
                <a:lnTo>
                  <a:pt x="171" y="162"/>
                </a:lnTo>
                <a:lnTo>
                  <a:pt x="170" y="163"/>
                </a:lnTo>
                <a:lnTo>
                  <a:pt x="170" y="165"/>
                </a:lnTo>
                <a:lnTo>
                  <a:pt x="170" y="167"/>
                </a:lnTo>
                <a:lnTo>
                  <a:pt x="168" y="165"/>
                </a:lnTo>
                <a:lnTo>
                  <a:pt x="168" y="163"/>
                </a:lnTo>
                <a:lnTo>
                  <a:pt x="168" y="162"/>
                </a:lnTo>
                <a:lnTo>
                  <a:pt x="168" y="159"/>
                </a:lnTo>
                <a:lnTo>
                  <a:pt x="168" y="157"/>
                </a:lnTo>
                <a:lnTo>
                  <a:pt x="170" y="155"/>
                </a:lnTo>
                <a:lnTo>
                  <a:pt x="170" y="151"/>
                </a:lnTo>
                <a:lnTo>
                  <a:pt x="170" y="149"/>
                </a:lnTo>
                <a:lnTo>
                  <a:pt x="171" y="147"/>
                </a:lnTo>
                <a:lnTo>
                  <a:pt x="171" y="146"/>
                </a:lnTo>
                <a:lnTo>
                  <a:pt x="173" y="143"/>
                </a:lnTo>
                <a:lnTo>
                  <a:pt x="173" y="141"/>
                </a:lnTo>
                <a:lnTo>
                  <a:pt x="173" y="139"/>
                </a:lnTo>
                <a:lnTo>
                  <a:pt x="174" y="138"/>
                </a:lnTo>
                <a:lnTo>
                  <a:pt x="174" y="136"/>
                </a:lnTo>
                <a:lnTo>
                  <a:pt x="174" y="135"/>
                </a:lnTo>
                <a:lnTo>
                  <a:pt x="173" y="131"/>
                </a:lnTo>
                <a:lnTo>
                  <a:pt x="173" y="128"/>
                </a:lnTo>
                <a:lnTo>
                  <a:pt x="171" y="125"/>
                </a:lnTo>
                <a:lnTo>
                  <a:pt x="170" y="120"/>
                </a:lnTo>
                <a:lnTo>
                  <a:pt x="168" y="120"/>
                </a:lnTo>
                <a:lnTo>
                  <a:pt x="168" y="122"/>
                </a:lnTo>
                <a:lnTo>
                  <a:pt x="168" y="125"/>
                </a:lnTo>
                <a:lnTo>
                  <a:pt x="170" y="127"/>
                </a:lnTo>
                <a:lnTo>
                  <a:pt x="170" y="128"/>
                </a:lnTo>
                <a:lnTo>
                  <a:pt x="170" y="130"/>
                </a:lnTo>
                <a:lnTo>
                  <a:pt x="170" y="131"/>
                </a:lnTo>
                <a:lnTo>
                  <a:pt x="170" y="133"/>
                </a:lnTo>
                <a:lnTo>
                  <a:pt x="171" y="135"/>
                </a:lnTo>
                <a:lnTo>
                  <a:pt x="171" y="136"/>
                </a:lnTo>
                <a:lnTo>
                  <a:pt x="171" y="138"/>
                </a:lnTo>
                <a:lnTo>
                  <a:pt x="171" y="139"/>
                </a:lnTo>
                <a:lnTo>
                  <a:pt x="170" y="141"/>
                </a:lnTo>
                <a:lnTo>
                  <a:pt x="168" y="141"/>
                </a:lnTo>
                <a:lnTo>
                  <a:pt x="168" y="143"/>
                </a:lnTo>
                <a:lnTo>
                  <a:pt x="168" y="144"/>
                </a:lnTo>
                <a:lnTo>
                  <a:pt x="168" y="146"/>
                </a:lnTo>
                <a:lnTo>
                  <a:pt x="168" y="147"/>
                </a:lnTo>
                <a:lnTo>
                  <a:pt x="168" y="149"/>
                </a:lnTo>
                <a:lnTo>
                  <a:pt x="166" y="147"/>
                </a:lnTo>
                <a:lnTo>
                  <a:pt x="166" y="146"/>
                </a:lnTo>
                <a:lnTo>
                  <a:pt x="166" y="143"/>
                </a:lnTo>
                <a:lnTo>
                  <a:pt x="166" y="138"/>
                </a:lnTo>
                <a:lnTo>
                  <a:pt x="166" y="133"/>
                </a:lnTo>
                <a:lnTo>
                  <a:pt x="166" y="130"/>
                </a:lnTo>
                <a:lnTo>
                  <a:pt x="166" y="128"/>
                </a:lnTo>
                <a:lnTo>
                  <a:pt x="166" y="127"/>
                </a:lnTo>
                <a:lnTo>
                  <a:pt x="166" y="125"/>
                </a:lnTo>
                <a:lnTo>
                  <a:pt x="166" y="123"/>
                </a:lnTo>
                <a:lnTo>
                  <a:pt x="165" y="122"/>
                </a:lnTo>
                <a:lnTo>
                  <a:pt x="163" y="120"/>
                </a:lnTo>
                <a:lnTo>
                  <a:pt x="162" y="119"/>
                </a:lnTo>
                <a:lnTo>
                  <a:pt x="163" y="117"/>
                </a:lnTo>
                <a:lnTo>
                  <a:pt x="163" y="114"/>
                </a:lnTo>
                <a:lnTo>
                  <a:pt x="163" y="112"/>
                </a:lnTo>
                <a:lnTo>
                  <a:pt x="163" y="107"/>
                </a:lnTo>
                <a:lnTo>
                  <a:pt x="163" y="106"/>
                </a:lnTo>
                <a:lnTo>
                  <a:pt x="163" y="104"/>
                </a:lnTo>
                <a:lnTo>
                  <a:pt x="163" y="101"/>
                </a:lnTo>
                <a:lnTo>
                  <a:pt x="163" y="99"/>
                </a:lnTo>
                <a:lnTo>
                  <a:pt x="162" y="96"/>
                </a:lnTo>
                <a:lnTo>
                  <a:pt x="162" y="91"/>
                </a:lnTo>
                <a:lnTo>
                  <a:pt x="162" y="90"/>
                </a:lnTo>
                <a:lnTo>
                  <a:pt x="160" y="88"/>
                </a:lnTo>
                <a:lnTo>
                  <a:pt x="160" y="87"/>
                </a:lnTo>
                <a:lnTo>
                  <a:pt x="160" y="83"/>
                </a:lnTo>
                <a:lnTo>
                  <a:pt x="160" y="80"/>
                </a:lnTo>
                <a:lnTo>
                  <a:pt x="160" y="79"/>
                </a:lnTo>
                <a:lnTo>
                  <a:pt x="160" y="77"/>
                </a:lnTo>
                <a:lnTo>
                  <a:pt x="158" y="75"/>
                </a:lnTo>
                <a:lnTo>
                  <a:pt x="158" y="74"/>
                </a:lnTo>
                <a:lnTo>
                  <a:pt x="160" y="71"/>
                </a:lnTo>
                <a:lnTo>
                  <a:pt x="160" y="69"/>
                </a:lnTo>
                <a:lnTo>
                  <a:pt x="162" y="64"/>
                </a:lnTo>
                <a:lnTo>
                  <a:pt x="162" y="63"/>
                </a:lnTo>
                <a:lnTo>
                  <a:pt x="162" y="61"/>
                </a:lnTo>
                <a:lnTo>
                  <a:pt x="162" y="59"/>
                </a:lnTo>
                <a:lnTo>
                  <a:pt x="163" y="56"/>
                </a:lnTo>
                <a:lnTo>
                  <a:pt x="163" y="55"/>
                </a:lnTo>
                <a:lnTo>
                  <a:pt x="163" y="53"/>
                </a:lnTo>
                <a:lnTo>
                  <a:pt x="163" y="51"/>
                </a:lnTo>
                <a:lnTo>
                  <a:pt x="165" y="50"/>
                </a:lnTo>
                <a:lnTo>
                  <a:pt x="165" y="48"/>
                </a:lnTo>
                <a:lnTo>
                  <a:pt x="163" y="47"/>
                </a:lnTo>
                <a:lnTo>
                  <a:pt x="163" y="45"/>
                </a:lnTo>
                <a:lnTo>
                  <a:pt x="162" y="45"/>
                </a:lnTo>
                <a:lnTo>
                  <a:pt x="162" y="47"/>
                </a:lnTo>
                <a:lnTo>
                  <a:pt x="162" y="48"/>
                </a:lnTo>
                <a:lnTo>
                  <a:pt x="160" y="50"/>
                </a:lnTo>
                <a:lnTo>
                  <a:pt x="158" y="53"/>
                </a:lnTo>
                <a:lnTo>
                  <a:pt x="158" y="55"/>
                </a:lnTo>
                <a:lnTo>
                  <a:pt x="158" y="56"/>
                </a:lnTo>
                <a:lnTo>
                  <a:pt x="158" y="58"/>
                </a:lnTo>
                <a:lnTo>
                  <a:pt x="158" y="61"/>
                </a:lnTo>
                <a:lnTo>
                  <a:pt x="157" y="59"/>
                </a:lnTo>
                <a:lnTo>
                  <a:pt x="157" y="58"/>
                </a:lnTo>
                <a:lnTo>
                  <a:pt x="155" y="58"/>
                </a:lnTo>
                <a:lnTo>
                  <a:pt x="154" y="61"/>
                </a:lnTo>
                <a:lnTo>
                  <a:pt x="154" y="63"/>
                </a:lnTo>
                <a:lnTo>
                  <a:pt x="154" y="67"/>
                </a:lnTo>
                <a:lnTo>
                  <a:pt x="154" y="72"/>
                </a:lnTo>
                <a:lnTo>
                  <a:pt x="152" y="77"/>
                </a:lnTo>
                <a:lnTo>
                  <a:pt x="150" y="77"/>
                </a:lnTo>
                <a:lnTo>
                  <a:pt x="150" y="74"/>
                </a:lnTo>
                <a:lnTo>
                  <a:pt x="152" y="72"/>
                </a:lnTo>
                <a:lnTo>
                  <a:pt x="152" y="71"/>
                </a:lnTo>
                <a:lnTo>
                  <a:pt x="150" y="71"/>
                </a:lnTo>
                <a:lnTo>
                  <a:pt x="150" y="69"/>
                </a:lnTo>
                <a:lnTo>
                  <a:pt x="149" y="67"/>
                </a:lnTo>
                <a:lnTo>
                  <a:pt x="149" y="66"/>
                </a:lnTo>
                <a:lnTo>
                  <a:pt x="147" y="66"/>
                </a:lnTo>
                <a:lnTo>
                  <a:pt x="147" y="64"/>
                </a:lnTo>
                <a:lnTo>
                  <a:pt x="149" y="63"/>
                </a:lnTo>
                <a:lnTo>
                  <a:pt x="149" y="59"/>
                </a:lnTo>
                <a:lnTo>
                  <a:pt x="147" y="59"/>
                </a:lnTo>
                <a:lnTo>
                  <a:pt x="147" y="56"/>
                </a:lnTo>
                <a:lnTo>
                  <a:pt x="147" y="55"/>
                </a:lnTo>
                <a:lnTo>
                  <a:pt x="147" y="56"/>
                </a:lnTo>
                <a:lnTo>
                  <a:pt x="146" y="56"/>
                </a:lnTo>
                <a:lnTo>
                  <a:pt x="146" y="55"/>
                </a:lnTo>
                <a:lnTo>
                  <a:pt x="144" y="53"/>
                </a:lnTo>
                <a:lnTo>
                  <a:pt x="146" y="51"/>
                </a:lnTo>
                <a:lnTo>
                  <a:pt x="147" y="50"/>
                </a:lnTo>
                <a:lnTo>
                  <a:pt x="147" y="48"/>
                </a:lnTo>
                <a:lnTo>
                  <a:pt x="146" y="47"/>
                </a:lnTo>
                <a:lnTo>
                  <a:pt x="146" y="43"/>
                </a:lnTo>
                <a:lnTo>
                  <a:pt x="147" y="40"/>
                </a:lnTo>
                <a:lnTo>
                  <a:pt x="150" y="37"/>
                </a:lnTo>
                <a:lnTo>
                  <a:pt x="150" y="35"/>
                </a:lnTo>
                <a:lnTo>
                  <a:pt x="150" y="34"/>
                </a:lnTo>
                <a:lnTo>
                  <a:pt x="150" y="32"/>
                </a:lnTo>
                <a:lnTo>
                  <a:pt x="150" y="31"/>
                </a:lnTo>
                <a:lnTo>
                  <a:pt x="152" y="26"/>
                </a:lnTo>
                <a:lnTo>
                  <a:pt x="152" y="24"/>
                </a:lnTo>
                <a:lnTo>
                  <a:pt x="152" y="23"/>
                </a:lnTo>
                <a:lnTo>
                  <a:pt x="152" y="19"/>
                </a:lnTo>
                <a:lnTo>
                  <a:pt x="154" y="18"/>
                </a:lnTo>
                <a:lnTo>
                  <a:pt x="157" y="16"/>
                </a:lnTo>
                <a:lnTo>
                  <a:pt x="158" y="15"/>
                </a:lnTo>
                <a:lnTo>
                  <a:pt x="160" y="15"/>
                </a:lnTo>
                <a:lnTo>
                  <a:pt x="160" y="13"/>
                </a:lnTo>
                <a:lnTo>
                  <a:pt x="162" y="13"/>
                </a:lnTo>
                <a:lnTo>
                  <a:pt x="162" y="16"/>
                </a:lnTo>
                <a:lnTo>
                  <a:pt x="160" y="19"/>
                </a:lnTo>
                <a:lnTo>
                  <a:pt x="160" y="21"/>
                </a:lnTo>
                <a:lnTo>
                  <a:pt x="158" y="24"/>
                </a:lnTo>
                <a:lnTo>
                  <a:pt x="157" y="26"/>
                </a:lnTo>
                <a:lnTo>
                  <a:pt x="155" y="27"/>
                </a:lnTo>
                <a:lnTo>
                  <a:pt x="155" y="29"/>
                </a:lnTo>
                <a:lnTo>
                  <a:pt x="155" y="34"/>
                </a:lnTo>
                <a:lnTo>
                  <a:pt x="155" y="35"/>
                </a:lnTo>
                <a:lnTo>
                  <a:pt x="157" y="37"/>
                </a:lnTo>
                <a:lnTo>
                  <a:pt x="157" y="39"/>
                </a:lnTo>
                <a:lnTo>
                  <a:pt x="157" y="40"/>
                </a:lnTo>
                <a:lnTo>
                  <a:pt x="158" y="40"/>
                </a:lnTo>
                <a:lnTo>
                  <a:pt x="160" y="39"/>
                </a:lnTo>
                <a:lnTo>
                  <a:pt x="160" y="37"/>
                </a:lnTo>
                <a:lnTo>
                  <a:pt x="162" y="31"/>
                </a:lnTo>
                <a:lnTo>
                  <a:pt x="163" y="27"/>
                </a:lnTo>
                <a:lnTo>
                  <a:pt x="163" y="23"/>
                </a:lnTo>
                <a:lnTo>
                  <a:pt x="165" y="19"/>
                </a:lnTo>
                <a:lnTo>
                  <a:pt x="165" y="16"/>
                </a:lnTo>
                <a:lnTo>
                  <a:pt x="165" y="15"/>
                </a:lnTo>
                <a:lnTo>
                  <a:pt x="166" y="13"/>
                </a:lnTo>
                <a:lnTo>
                  <a:pt x="168" y="11"/>
                </a:lnTo>
                <a:lnTo>
                  <a:pt x="168" y="10"/>
                </a:lnTo>
                <a:lnTo>
                  <a:pt x="170" y="10"/>
                </a:lnTo>
                <a:lnTo>
                  <a:pt x="170" y="8"/>
                </a:lnTo>
                <a:lnTo>
                  <a:pt x="170" y="7"/>
                </a:lnTo>
                <a:lnTo>
                  <a:pt x="173" y="7"/>
                </a:lnTo>
                <a:lnTo>
                  <a:pt x="174" y="5"/>
                </a:lnTo>
                <a:lnTo>
                  <a:pt x="178" y="3"/>
                </a:lnTo>
                <a:lnTo>
                  <a:pt x="178" y="2"/>
                </a:lnTo>
                <a:lnTo>
                  <a:pt x="179" y="0"/>
                </a:lnTo>
                <a:close/>
              </a:path>
            </a:pathLst>
          </a:custGeom>
          <a:solidFill>
            <a:srgbClr val="B144B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118"/>
          <p:cNvSpPr>
            <a:spLocks/>
          </p:cNvSpPr>
          <p:nvPr/>
        </p:nvSpPr>
        <p:spPr bwMode="auto">
          <a:xfrm>
            <a:off x="1760538" y="2532063"/>
            <a:ext cx="280988" cy="715963"/>
          </a:xfrm>
          <a:custGeom>
            <a:avLst/>
            <a:gdLst/>
            <a:ahLst/>
            <a:cxnLst>
              <a:cxn ang="0">
                <a:pos x="176" y="64"/>
              </a:cxn>
              <a:cxn ang="0">
                <a:pos x="177" y="87"/>
              </a:cxn>
              <a:cxn ang="0">
                <a:pos x="176" y="112"/>
              </a:cxn>
              <a:cxn ang="0">
                <a:pos x="176" y="127"/>
              </a:cxn>
              <a:cxn ang="0">
                <a:pos x="176" y="135"/>
              </a:cxn>
              <a:cxn ang="0">
                <a:pos x="176" y="143"/>
              </a:cxn>
              <a:cxn ang="0">
                <a:pos x="176" y="154"/>
              </a:cxn>
              <a:cxn ang="0">
                <a:pos x="176" y="160"/>
              </a:cxn>
              <a:cxn ang="0">
                <a:pos x="176" y="167"/>
              </a:cxn>
              <a:cxn ang="0">
                <a:pos x="177" y="205"/>
              </a:cxn>
              <a:cxn ang="0">
                <a:pos x="177" y="215"/>
              </a:cxn>
              <a:cxn ang="0">
                <a:pos x="177" y="221"/>
              </a:cxn>
              <a:cxn ang="0">
                <a:pos x="177" y="229"/>
              </a:cxn>
              <a:cxn ang="0">
                <a:pos x="177" y="240"/>
              </a:cxn>
              <a:cxn ang="0">
                <a:pos x="177" y="264"/>
              </a:cxn>
              <a:cxn ang="0">
                <a:pos x="177" y="271"/>
              </a:cxn>
              <a:cxn ang="0">
                <a:pos x="177" y="283"/>
              </a:cxn>
              <a:cxn ang="0">
                <a:pos x="177" y="341"/>
              </a:cxn>
              <a:cxn ang="0">
                <a:pos x="177" y="360"/>
              </a:cxn>
              <a:cxn ang="0">
                <a:pos x="177" y="367"/>
              </a:cxn>
              <a:cxn ang="0">
                <a:pos x="177" y="373"/>
              </a:cxn>
              <a:cxn ang="0">
                <a:pos x="177" y="379"/>
              </a:cxn>
              <a:cxn ang="0">
                <a:pos x="177" y="386"/>
              </a:cxn>
              <a:cxn ang="0">
                <a:pos x="177" y="392"/>
              </a:cxn>
              <a:cxn ang="0">
                <a:pos x="177" y="399"/>
              </a:cxn>
              <a:cxn ang="0">
                <a:pos x="177" y="405"/>
              </a:cxn>
              <a:cxn ang="0">
                <a:pos x="177" y="411"/>
              </a:cxn>
              <a:cxn ang="0">
                <a:pos x="177" y="418"/>
              </a:cxn>
              <a:cxn ang="0">
                <a:pos x="177" y="424"/>
              </a:cxn>
              <a:cxn ang="0">
                <a:pos x="177" y="451"/>
              </a:cxn>
              <a:cxn ang="0">
                <a:pos x="161" y="451"/>
              </a:cxn>
              <a:cxn ang="0">
                <a:pos x="110" y="451"/>
              </a:cxn>
              <a:cxn ang="0">
                <a:pos x="91" y="451"/>
              </a:cxn>
              <a:cxn ang="0">
                <a:pos x="70" y="451"/>
              </a:cxn>
              <a:cxn ang="0">
                <a:pos x="30" y="451"/>
              </a:cxn>
              <a:cxn ang="0">
                <a:pos x="17" y="424"/>
              </a:cxn>
              <a:cxn ang="0">
                <a:pos x="17" y="392"/>
              </a:cxn>
              <a:cxn ang="0">
                <a:pos x="17" y="371"/>
              </a:cxn>
              <a:cxn ang="0">
                <a:pos x="17" y="354"/>
              </a:cxn>
              <a:cxn ang="0">
                <a:pos x="17" y="291"/>
              </a:cxn>
              <a:cxn ang="0">
                <a:pos x="0" y="277"/>
              </a:cxn>
              <a:cxn ang="0">
                <a:pos x="0" y="237"/>
              </a:cxn>
              <a:cxn ang="0">
                <a:pos x="0" y="208"/>
              </a:cxn>
              <a:cxn ang="0">
                <a:pos x="0" y="171"/>
              </a:cxn>
              <a:cxn ang="0">
                <a:pos x="0" y="135"/>
              </a:cxn>
              <a:cxn ang="0">
                <a:pos x="0" y="123"/>
              </a:cxn>
              <a:cxn ang="0">
                <a:pos x="0" y="112"/>
              </a:cxn>
              <a:cxn ang="0">
                <a:pos x="0" y="87"/>
              </a:cxn>
              <a:cxn ang="0">
                <a:pos x="0" y="58"/>
              </a:cxn>
              <a:cxn ang="0">
                <a:pos x="19" y="50"/>
              </a:cxn>
              <a:cxn ang="0">
                <a:pos x="41" y="50"/>
              </a:cxn>
              <a:cxn ang="0">
                <a:pos x="61" y="50"/>
              </a:cxn>
              <a:cxn ang="0">
                <a:pos x="72" y="50"/>
              </a:cxn>
              <a:cxn ang="0">
                <a:pos x="94" y="53"/>
              </a:cxn>
              <a:cxn ang="0">
                <a:pos x="97" y="31"/>
              </a:cxn>
              <a:cxn ang="0">
                <a:pos x="118" y="0"/>
              </a:cxn>
              <a:cxn ang="0">
                <a:pos x="176" y="0"/>
              </a:cxn>
              <a:cxn ang="0">
                <a:pos x="176" y="21"/>
              </a:cxn>
              <a:cxn ang="0">
                <a:pos x="176" y="48"/>
              </a:cxn>
            </a:cxnLst>
            <a:rect l="0" t="0" r="r" b="b"/>
            <a:pathLst>
              <a:path w="177" h="451">
                <a:moveTo>
                  <a:pt x="176" y="48"/>
                </a:moveTo>
                <a:lnTo>
                  <a:pt x="176" y="58"/>
                </a:lnTo>
                <a:lnTo>
                  <a:pt x="176" y="63"/>
                </a:lnTo>
                <a:lnTo>
                  <a:pt x="176" y="64"/>
                </a:lnTo>
                <a:lnTo>
                  <a:pt x="176" y="67"/>
                </a:lnTo>
                <a:lnTo>
                  <a:pt x="176" y="71"/>
                </a:lnTo>
                <a:lnTo>
                  <a:pt x="176" y="77"/>
                </a:lnTo>
                <a:lnTo>
                  <a:pt x="177" y="87"/>
                </a:lnTo>
                <a:lnTo>
                  <a:pt x="176" y="93"/>
                </a:lnTo>
                <a:lnTo>
                  <a:pt x="176" y="98"/>
                </a:lnTo>
                <a:lnTo>
                  <a:pt x="176" y="103"/>
                </a:lnTo>
                <a:lnTo>
                  <a:pt x="176" y="112"/>
                </a:lnTo>
                <a:lnTo>
                  <a:pt x="176" y="117"/>
                </a:lnTo>
                <a:lnTo>
                  <a:pt x="176" y="122"/>
                </a:lnTo>
                <a:lnTo>
                  <a:pt x="176" y="125"/>
                </a:lnTo>
                <a:lnTo>
                  <a:pt x="176" y="127"/>
                </a:lnTo>
                <a:lnTo>
                  <a:pt x="176" y="130"/>
                </a:lnTo>
                <a:lnTo>
                  <a:pt x="176" y="131"/>
                </a:lnTo>
                <a:lnTo>
                  <a:pt x="176" y="133"/>
                </a:lnTo>
                <a:lnTo>
                  <a:pt x="176" y="135"/>
                </a:lnTo>
                <a:lnTo>
                  <a:pt x="176" y="136"/>
                </a:lnTo>
                <a:lnTo>
                  <a:pt x="176" y="138"/>
                </a:lnTo>
                <a:lnTo>
                  <a:pt x="176" y="139"/>
                </a:lnTo>
                <a:lnTo>
                  <a:pt x="176" y="143"/>
                </a:lnTo>
                <a:lnTo>
                  <a:pt x="176" y="149"/>
                </a:lnTo>
                <a:lnTo>
                  <a:pt x="176" y="151"/>
                </a:lnTo>
                <a:lnTo>
                  <a:pt x="176" y="152"/>
                </a:lnTo>
                <a:lnTo>
                  <a:pt x="176" y="154"/>
                </a:lnTo>
                <a:lnTo>
                  <a:pt x="176" y="155"/>
                </a:lnTo>
                <a:lnTo>
                  <a:pt x="176" y="157"/>
                </a:lnTo>
                <a:lnTo>
                  <a:pt x="176" y="159"/>
                </a:lnTo>
                <a:lnTo>
                  <a:pt x="176" y="160"/>
                </a:lnTo>
                <a:lnTo>
                  <a:pt x="176" y="162"/>
                </a:lnTo>
                <a:lnTo>
                  <a:pt x="176" y="163"/>
                </a:lnTo>
                <a:lnTo>
                  <a:pt x="176" y="165"/>
                </a:lnTo>
                <a:lnTo>
                  <a:pt x="176" y="167"/>
                </a:lnTo>
                <a:lnTo>
                  <a:pt x="176" y="168"/>
                </a:lnTo>
                <a:lnTo>
                  <a:pt x="177" y="186"/>
                </a:lnTo>
                <a:lnTo>
                  <a:pt x="177" y="197"/>
                </a:lnTo>
                <a:lnTo>
                  <a:pt x="177" y="205"/>
                </a:lnTo>
                <a:lnTo>
                  <a:pt x="177" y="210"/>
                </a:lnTo>
                <a:lnTo>
                  <a:pt x="177" y="211"/>
                </a:lnTo>
                <a:lnTo>
                  <a:pt x="177" y="213"/>
                </a:lnTo>
                <a:lnTo>
                  <a:pt x="177" y="215"/>
                </a:lnTo>
                <a:lnTo>
                  <a:pt x="177" y="216"/>
                </a:lnTo>
                <a:lnTo>
                  <a:pt x="177" y="218"/>
                </a:lnTo>
                <a:lnTo>
                  <a:pt x="177" y="219"/>
                </a:lnTo>
                <a:lnTo>
                  <a:pt x="177" y="221"/>
                </a:lnTo>
                <a:lnTo>
                  <a:pt x="177" y="223"/>
                </a:lnTo>
                <a:lnTo>
                  <a:pt x="177" y="224"/>
                </a:lnTo>
                <a:lnTo>
                  <a:pt x="177" y="226"/>
                </a:lnTo>
                <a:lnTo>
                  <a:pt x="177" y="229"/>
                </a:lnTo>
                <a:lnTo>
                  <a:pt x="177" y="231"/>
                </a:lnTo>
                <a:lnTo>
                  <a:pt x="177" y="234"/>
                </a:lnTo>
                <a:lnTo>
                  <a:pt x="177" y="237"/>
                </a:lnTo>
                <a:lnTo>
                  <a:pt x="177" y="240"/>
                </a:lnTo>
                <a:lnTo>
                  <a:pt x="177" y="255"/>
                </a:lnTo>
                <a:lnTo>
                  <a:pt x="177" y="261"/>
                </a:lnTo>
                <a:lnTo>
                  <a:pt x="177" y="263"/>
                </a:lnTo>
                <a:lnTo>
                  <a:pt x="177" y="264"/>
                </a:lnTo>
                <a:lnTo>
                  <a:pt x="177" y="266"/>
                </a:lnTo>
                <a:lnTo>
                  <a:pt x="177" y="267"/>
                </a:lnTo>
                <a:lnTo>
                  <a:pt x="177" y="269"/>
                </a:lnTo>
                <a:lnTo>
                  <a:pt x="177" y="271"/>
                </a:lnTo>
                <a:lnTo>
                  <a:pt x="177" y="272"/>
                </a:lnTo>
                <a:lnTo>
                  <a:pt x="177" y="274"/>
                </a:lnTo>
                <a:lnTo>
                  <a:pt x="177" y="275"/>
                </a:lnTo>
                <a:lnTo>
                  <a:pt x="177" y="283"/>
                </a:lnTo>
                <a:lnTo>
                  <a:pt x="177" y="285"/>
                </a:lnTo>
                <a:lnTo>
                  <a:pt x="177" y="291"/>
                </a:lnTo>
                <a:lnTo>
                  <a:pt x="177" y="338"/>
                </a:lnTo>
                <a:lnTo>
                  <a:pt x="177" y="341"/>
                </a:lnTo>
                <a:lnTo>
                  <a:pt x="177" y="347"/>
                </a:lnTo>
                <a:lnTo>
                  <a:pt x="177" y="349"/>
                </a:lnTo>
                <a:lnTo>
                  <a:pt x="177" y="359"/>
                </a:lnTo>
                <a:lnTo>
                  <a:pt x="177" y="360"/>
                </a:lnTo>
                <a:lnTo>
                  <a:pt x="177" y="362"/>
                </a:lnTo>
                <a:lnTo>
                  <a:pt x="177" y="363"/>
                </a:lnTo>
                <a:lnTo>
                  <a:pt x="177" y="365"/>
                </a:lnTo>
                <a:lnTo>
                  <a:pt x="177" y="367"/>
                </a:lnTo>
                <a:lnTo>
                  <a:pt x="177" y="368"/>
                </a:lnTo>
                <a:lnTo>
                  <a:pt x="176" y="368"/>
                </a:lnTo>
                <a:lnTo>
                  <a:pt x="177" y="371"/>
                </a:lnTo>
                <a:lnTo>
                  <a:pt x="177" y="373"/>
                </a:lnTo>
                <a:lnTo>
                  <a:pt x="177" y="375"/>
                </a:lnTo>
                <a:lnTo>
                  <a:pt x="177" y="376"/>
                </a:lnTo>
                <a:lnTo>
                  <a:pt x="177" y="378"/>
                </a:lnTo>
                <a:lnTo>
                  <a:pt x="177" y="379"/>
                </a:lnTo>
                <a:lnTo>
                  <a:pt x="177" y="381"/>
                </a:lnTo>
                <a:lnTo>
                  <a:pt x="177" y="383"/>
                </a:lnTo>
                <a:lnTo>
                  <a:pt x="177" y="384"/>
                </a:lnTo>
                <a:lnTo>
                  <a:pt x="177" y="386"/>
                </a:lnTo>
                <a:lnTo>
                  <a:pt x="177" y="387"/>
                </a:lnTo>
                <a:lnTo>
                  <a:pt x="177" y="389"/>
                </a:lnTo>
                <a:lnTo>
                  <a:pt x="177" y="391"/>
                </a:lnTo>
                <a:lnTo>
                  <a:pt x="177" y="392"/>
                </a:lnTo>
                <a:lnTo>
                  <a:pt x="177" y="394"/>
                </a:lnTo>
                <a:lnTo>
                  <a:pt x="177" y="395"/>
                </a:lnTo>
                <a:lnTo>
                  <a:pt x="177" y="397"/>
                </a:lnTo>
                <a:lnTo>
                  <a:pt x="177" y="399"/>
                </a:lnTo>
                <a:lnTo>
                  <a:pt x="177" y="400"/>
                </a:lnTo>
                <a:lnTo>
                  <a:pt x="177" y="402"/>
                </a:lnTo>
                <a:lnTo>
                  <a:pt x="177" y="403"/>
                </a:lnTo>
                <a:lnTo>
                  <a:pt x="177" y="405"/>
                </a:lnTo>
                <a:lnTo>
                  <a:pt x="177" y="407"/>
                </a:lnTo>
                <a:lnTo>
                  <a:pt x="177" y="408"/>
                </a:lnTo>
                <a:lnTo>
                  <a:pt x="177" y="410"/>
                </a:lnTo>
                <a:lnTo>
                  <a:pt x="177" y="411"/>
                </a:lnTo>
                <a:lnTo>
                  <a:pt x="177" y="413"/>
                </a:lnTo>
                <a:lnTo>
                  <a:pt x="177" y="415"/>
                </a:lnTo>
                <a:lnTo>
                  <a:pt x="177" y="416"/>
                </a:lnTo>
                <a:lnTo>
                  <a:pt x="177" y="418"/>
                </a:lnTo>
                <a:lnTo>
                  <a:pt x="177" y="419"/>
                </a:lnTo>
                <a:lnTo>
                  <a:pt x="177" y="421"/>
                </a:lnTo>
                <a:lnTo>
                  <a:pt x="177" y="423"/>
                </a:lnTo>
                <a:lnTo>
                  <a:pt x="177" y="424"/>
                </a:lnTo>
                <a:lnTo>
                  <a:pt x="177" y="435"/>
                </a:lnTo>
                <a:lnTo>
                  <a:pt x="177" y="439"/>
                </a:lnTo>
                <a:lnTo>
                  <a:pt x="177" y="450"/>
                </a:lnTo>
                <a:lnTo>
                  <a:pt x="177" y="451"/>
                </a:lnTo>
                <a:lnTo>
                  <a:pt x="176" y="451"/>
                </a:lnTo>
                <a:lnTo>
                  <a:pt x="171" y="451"/>
                </a:lnTo>
                <a:lnTo>
                  <a:pt x="165" y="451"/>
                </a:lnTo>
                <a:lnTo>
                  <a:pt x="161" y="451"/>
                </a:lnTo>
                <a:lnTo>
                  <a:pt x="149" y="451"/>
                </a:lnTo>
                <a:lnTo>
                  <a:pt x="137" y="451"/>
                </a:lnTo>
                <a:lnTo>
                  <a:pt x="125" y="451"/>
                </a:lnTo>
                <a:lnTo>
                  <a:pt x="110" y="451"/>
                </a:lnTo>
                <a:lnTo>
                  <a:pt x="99" y="451"/>
                </a:lnTo>
                <a:lnTo>
                  <a:pt x="97" y="451"/>
                </a:lnTo>
                <a:lnTo>
                  <a:pt x="93" y="451"/>
                </a:lnTo>
                <a:lnTo>
                  <a:pt x="91" y="451"/>
                </a:lnTo>
                <a:lnTo>
                  <a:pt x="89" y="451"/>
                </a:lnTo>
                <a:lnTo>
                  <a:pt x="83" y="451"/>
                </a:lnTo>
                <a:lnTo>
                  <a:pt x="80" y="451"/>
                </a:lnTo>
                <a:lnTo>
                  <a:pt x="70" y="451"/>
                </a:lnTo>
                <a:lnTo>
                  <a:pt x="69" y="451"/>
                </a:lnTo>
                <a:lnTo>
                  <a:pt x="43" y="450"/>
                </a:lnTo>
                <a:lnTo>
                  <a:pt x="40" y="450"/>
                </a:lnTo>
                <a:lnTo>
                  <a:pt x="30" y="451"/>
                </a:lnTo>
                <a:lnTo>
                  <a:pt x="22" y="451"/>
                </a:lnTo>
                <a:lnTo>
                  <a:pt x="17" y="450"/>
                </a:lnTo>
                <a:lnTo>
                  <a:pt x="17" y="437"/>
                </a:lnTo>
                <a:lnTo>
                  <a:pt x="17" y="424"/>
                </a:lnTo>
                <a:lnTo>
                  <a:pt x="17" y="411"/>
                </a:lnTo>
                <a:lnTo>
                  <a:pt x="17" y="397"/>
                </a:lnTo>
                <a:lnTo>
                  <a:pt x="17" y="394"/>
                </a:lnTo>
                <a:lnTo>
                  <a:pt x="17" y="392"/>
                </a:lnTo>
                <a:lnTo>
                  <a:pt x="17" y="386"/>
                </a:lnTo>
                <a:lnTo>
                  <a:pt x="17" y="384"/>
                </a:lnTo>
                <a:lnTo>
                  <a:pt x="17" y="383"/>
                </a:lnTo>
                <a:lnTo>
                  <a:pt x="17" y="371"/>
                </a:lnTo>
                <a:lnTo>
                  <a:pt x="17" y="365"/>
                </a:lnTo>
                <a:lnTo>
                  <a:pt x="17" y="363"/>
                </a:lnTo>
                <a:lnTo>
                  <a:pt x="17" y="357"/>
                </a:lnTo>
                <a:lnTo>
                  <a:pt x="17" y="354"/>
                </a:lnTo>
                <a:lnTo>
                  <a:pt x="17" y="338"/>
                </a:lnTo>
                <a:lnTo>
                  <a:pt x="17" y="333"/>
                </a:lnTo>
                <a:lnTo>
                  <a:pt x="17" y="312"/>
                </a:lnTo>
                <a:lnTo>
                  <a:pt x="17" y="291"/>
                </a:lnTo>
                <a:lnTo>
                  <a:pt x="13" y="291"/>
                </a:lnTo>
                <a:lnTo>
                  <a:pt x="11" y="291"/>
                </a:lnTo>
                <a:lnTo>
                  <a:pt x="0" y="291"/>
                </a:lnTo>
                <a:lnTo>
                  <a:pt x="0" y="277"/>
                </a:lnTo>
                <a:lnTo>
                  <a:pt x="0" y="264"/>
                </a:lnTo>
                <a:lnTo>
                  <a:pt x="0" y="251"/>
                </a:lnTo>
                <a:lnTo>
                  <a:pt x="0" y="239"/>
                </a:lnTo>
                <a:lnTo>
                  <a:pt x="0" y="237"/>
                </a:lnTo>
                <a:lnTo>
                  <a:pt x="0" y="224"/>
                </a:lnTo>
                <a:lnTo>
                  <a:pt x="0" y="211"/>
                </a:lnTo>
                <a:lnTo>
                  <a:pt x="0" y="210"/>
                </a:lnTo>
                <a:lnTo>
                  <a:pt x="0" y="208"/>
                </a:lnTo>
                <a:lnTo>
                  <a:pt x="0" y="203"/>
                </a:lnTo>
                <a:lnTo>
                  <a:pt x="0" y="197"/>
                </a:lnTo>
                <a:lnTo>
                  <a:pt x="0" y="184"/>
                </a:lnTo>
                <a:lnTo>
                  <a:pt x="0" y="171"/>
                </a:lnTo>
                <a:lnTo>
                  <a:pt x="0" y="155"/>
                </a:lnTo>
                <a:lnTo>
                  <a:pt x="0" y="144"/>
                </a:lnTo>
                <a:lnTo>
                  <a:pt x="0" y="141"/>
                </a:lnTo>
                <a:lnTo>
                  <a:pt x="0" y="135"/>
                </a:lnTo>
                <a:lnTo>
                  <a:pt x="0" y="131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17"/>
                </a:lnTo>
                <a:lnTo>
                  <a:pt x="0" y="115"/>
                </a:lnTo>
                <a:lnTo>
                  <a:pt x="0" y="114"/>
                </a:lnTo>
                <a:lnTo>
                  <a:pt x="0" y="112"/>
                </a:lnTo>
                <a:lnTo>
                  <a:pt x="0" y="111"/>
                </a:lnTo>
                <a:lnTo>
                  <a:pt x="0" y="103"/>
                </a:lnTo>
                <a:lnTo>
                  <a:pt x="0" y="91"/>
                </a:lnTo>
                <a:lnTo>
                  <a:pt x="0" y="87"/>
                </a:lnTo>
                <a:lnTo>
                  <a:pt x="0" y="79"/>
                </a:lnTo>
                <a:lnTo>
                  <a:pt x="0" y="69"/>
                </a:lnTo>
                <a:lnTo>
                  <a:pt x="0" y="64"/>
                </a:lnTo>
                <a:lnTo>
                  <a:pt x="0" y="58"/>
                </a:lnTo>
                <a:lnTo>
                  <a:pt x="0" y="51"/>
                </a:lnTo>
                <a:lnTo>
                  <a:pt x="6" y="51"/>
                </a:lnTo>
                <a:lnTo>
                  <a:pt x="9" y="51"/>
                </a:lnTo>
                <a:lnTo>
                  <a:pt x="19" y="50"/>
                </a:lnTo>
                <a:lnTo>
                  <a:pt x="21" y="50"/>
                </a:lnTo>
                <a:lnTo>
                  <a:pt x="33" y="50"/>
                </a:lnTo>
                <a:lnTo>
                  <a:pt x="40" y="50"/>
                </a:lnTo>
                <a:lnTo>
                  <a:pt x="41" y="50"/>
                </a:lnTo>
                <a:lnTo>
                  <a:pt x="43" y="50"/>
                </a:lnTo>
                <a:lnTo>
                  <a:pt x="53" y="50"/>
                </a:lnTo>
                <a:lnTo>
                  <a:pt x="57" y="50"/>
                </a:lnTo>
                <a:lnTo>
                  <a:pt x="61" y="50"/>
                </a:lnTo>
                <a:lnTo>
                  <a:pt x="64" y="50"/>
                </a:lnTo>
                <a:lnTo>
                  <a:pt x="65" y="50"/>
                </a:lnTo>
                <a:lnTo>
                  <a:pt x="67" y="50"/>
                </a:lnTo>
                <a:lnTo>
                  <a:pt x="72" y="50"/>
                </a:lnTo>
                <a:lnTo>
                  <a:pt x="80" y="50"/>
                </a:lnTo>
                <a:lnTo>
                  <a:pt x="80" y="53"/>
                </a:lnTo>
                <a:lnTo>
                  <a:pt x="89" y="53"/>
                </a:lnTo>
                <a:lnTo>
                  <a:pt x="94" y="53"/>
                </a:lnTo>
                <a:lnTo>
                  <a:pt x="96" y="53"/>
                </a:lnTo>
                <a:lnTo>
                  <a:pt x="97" y="53"/>
                </a:lnTo>
                <a:lnTo>
                  <a:pt x="97" y="51"/>
                </a:lnTo>
                <a:lnTo>
                  <a:pt x="97" y="31"/>
                </a:lnTo>
                <a:lnTo>
                  <a:pt x="97" y="26"/>
                </a:lnTo>
                <a:lnTo>
                  <a:pt x="97" y="7"/>
                </a:lnTo>
                <a:lnTo>
                  <a:pt x="97" y="2"/>
                </a:lnTo>
                <a:lnTo>
                  <a:pt x="118" y="0"/>
                </a:lnTo>
                <a:lnTo>
                  <a:pt x="123" y="0"/>
                </a:lnTo>
                <a:lnTo>
                  <a:pt x="125" y="0"/>
                </a:lnTo>
                <a:lnTo>
                  <a:pt x="173" y="0"/>
                </a:lnTo>
                <a:lnTo>
                  <a:pt x="176" y="0"/>
                </a:lnTo>
                <a:lnTo>
                  <a:pt x="177" y="0"/>
                </a:lnTo>
                <a:lnTo>
                  <a:pt x="177" y="7"/>
                </a:lnTo>
                <a:lnTo>
                  <a:pt x="176" y="8"/>
                </a:lnTo>
                <a:lnTo>
                  <a:pt x="176" y="21"/>
                </a:lnTo>
                <a:lnTo>
                  <a:pt x="176" y="24"/>
                </a:lnTo>
                <a:lnTo>
                  <a:pt x="176" y="26"/>
                </a:lnTo>
                <a:lnTo>
                  <a:pt x="176" y="43"/>
                </a:lnTo>
                <a:lnTo>
                  <a:pt x="176" y="48"/>
                </a:lnTo>
                <a:close/>
              </a:path>
            </a:pathLst>
          </a:custGeom>
          <a:solidFill>
            <a:srgbClr val="C96D8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119"/>
          <p:cNvSpPr>
            <a:spLocks noEditPoints="1"/>
          </p:cNvSpPr>
          <p:nvPr/>
        </p:nvSpPr>
        <p:spPr bwMode="auto">
          <a:xfrm>
            <a:off x="4195763" y="2403476"/>
            <a:ext cx="833438" cy="2178050"/>
          </a:xfrm>
          <a:custGeom>
            <a:avLst/>
            <a:gdLst/>
            <a:ahLst/>
            <a:cxnLst>
              <a:cxn ang="0">
                <a:pos x="51" y="572"/>
              </a:cxn>
              <a:cxn ang="0">
                <a:pos x="93" y="606"/>
              </a:cxn>
              <a:cxn ang="0">
                <a:pos x="61" y="593"/>
              </a:cxn>
              <a:cxn ang="0">
                <a:pos x="40" y="617"/>
              </a:cxn>
              <a:cxn ang="0">
                <a:pos x="67" y="651"/>
              </a:cxn>
              <a:cxn ang="0">
                <a:pos x="64" y="680"/>
              </a:cxn>
              <a:cxn ang="0">
                <a:pos x="69" y="678"/>
              </a:cxn>
              <a:cxn ang="0">
                <a:pos x="56" y="707"/>
              </a:cxn>
              <a:cxn ang="0">
                <a:pos x="93" y="737"/>
              </a:cxn>
              <a:cxn ang="0">
                <a:pos x="119" y="739"/>
              </a:cxn>
              <a:cxn ang="0">
                <a:pos x="141" y="720"/>
              </a:cxn>
              <a:cxn ang="0">
                <a:pos x="147" y="726"/>
              </a:cxn>
              <a:cxn ang="0">
                <a:pos x="175" y="745"/>
              </a:cxn>
              <a:cxn ang="0">
                <a:pos x="224" y="763"/>
              </a:cxn>
              <a:cxn ang="0">
                <a:pos x="274" y="803"/>
              </a:cxn>
              <a:cxn ang="0">
                <a:pos x="301" y="862"/>
              </a:cxn>
              <a:cxn ang="0">
                <a:pos x="325" y="860"/>
              </a:cxn>
              <a:cxn ang="0">
                <a:pos x="346" y="908"/>
              </a:cxn>
              <a:cxn ang="0">
                <a:pos x="368" y="929"/>
              </a:cxn>
              <a:cxn ang="0">
                <a:pos x="400" y="969"/>
              </a:cxn>
              <a:cxn ang="0">
                <a:pos x="424" y="1017"/>
              </a:cxn>
              <a:cxn ang="0">
                <a:pos x="426" y="1065"/>
              </a:cxn>
              <a:cxn ang="0">
                <a:pos x="467" y="1081"/>
              </a:cxn>
              <a:cxn ang="0">
                <a:pos x="495" y="1121"/>
              </a:cxn>
              <a:cxn ang="0">
                <a:pos x="522" y="1187"/>
              </a:cxn>
              <a:cxn ang="0">
                <a:pos x="485" y="1265"/>
              </a:cxn>
              <a:cxn ang="0">
                <a:pos x="426" y="1320"/>
              </a:cxn>
              <a:cxn ang="0">
                <a:pos x="283" y="1372"/>
              </a:cxn>
              <a:cxn ang="0">
                <a:pos x="200" y="1347"/>
              </a:cxn>
              <a:cxn ang="0">
                <a:pos x="159" y="1299"/>
              </a:cxn>
              <a:cxn ang="0">
                <a:pos x="178" y="1206"/>
              </a:cxn>
              <a:cxn ang="0">
                <a:pos x="181" y="1136"/>
              </a:cxn>
              <a:cxn ang="0">
                <a:pos x="155" y="1091"/>
              </a:cxn>
              <a:cxn ang="0">
                <a:pos x="133" y="1025"/>
              </a:cxn>
              <a:cxn ang="0">
                <a:pos x="114" y="944"/>
              </a:cxn>
              <a:cxn ang="0">
                <a:pos x="75" y="854"/>
              </a:cxn>
              <a:cxn ang="0">
                <a:pos x="35" y="798"/>
              </a:cxn>
              <a:cxn ang="0">
                <a:pos x="8" y="760"/>
              </a:cxn>
              <a:cxn ang="0">
                <a:pos x="2" y="696"/>
              </a:cxn>
              <a:cxn ang="0">
                <a:pos x="15" y="651"/>
              </a:cxn>
              <a:cxn ang="0">
                <a:pos x="19" y="630"/>
              </a:cxn>
              <a:cxn ang="0">
                <a:pos x="19" y="588"/>
              </a:cxn>
              <a:cxn ang="0">
                <a:pos x="58" y="553"/>
              </a:cxn>
              <a:cxn ang="0">
                <a:pos x="47" y="600"/>
              </a:cxn>
              <a:cxn ang="0">
                <a:pos x="42" y="675"/>
              </a:cxn>
              <a:cxn ang="0">
                <a:pos x="227" y="158"/>
              </a:cxn>
              <a:cxn ang="0">
                <a:pos x="213" y="203"/>
              </a:cxn>
              <a:cxn ang="0">
                <a:pos x="191" y="168"/>
              </a:cxn>
              <a:cxn ang="0">
                <a:pos x="168" y="166"/>
              </a:cxn>
              <a:cxn ang="0">
                <a:pos x="152" y="123"/>
              </a:cxn>
              <a:cxn ang="0">
                <a:pos x="168" y="116"/>
              </a:cxn>
              <a:cxn ang="0">
                <a:pos x="130" y="75"/>
              </a:cxn>
              <a:cxn ang="0">
                <a:pos x="112" y="43"/>
              </a:cxn>
              <a:cxn ang="0">
                <a:pos x="111" y="19"/>
              </a:cxn>
              <a:cxn ang="0">
                <a:pos x="127" y="35"/>
              </a:cxn>
              <a:cxn ang="0">
                <a:pos x="141" y="80"/>
              </a:cxn>
              <a:cxn ang="0">
                <a:pos x="167" y="89"/>
              </a:cxn>
              <a:cxn ang="0">
                <a:pos x="179" y="60"/>
              </a:cxn>
              <a:cxn ang="0">
                <a:pos x="171" y="41"/>
              </a:cxn>
              <a:cxn ang="0">
                <a:pos x="184" y="97"/>
              </a:cxn>
              <a:cxn ang="0">
                <a:pos x="195" y="104"/>
              </a:cxn>
              <a:cxn ang="0">
                <a:pos x="176" y="140"/>
              </a:cxn>
            </a:cxnLst>
            <a:rect l="0" t="0" r="r" b="b"/>
            <a:pathLst>
              <a:path w="525" h="1372">
                <a:moveTo>
                  <a:pt x="58" y="542"/>
                </a:moveTo>
                <a:lnTo>
                  <a:pt x="58" y="544"/>
                </a:lnTo>
                <a:lnTo>
                  <a:pt x="58" y="545"/>
                </a:lnTo>
                <a:lnTo>
                  <a:pt x="59" y="545"/>
                </a:lnTo>
                <a:lnTo>
                  <a:pt x="59" y="547"/>
                </a:lnTo>
                <a:lnTo>
                  <a:pt x="61" y="547"/>
                </a:lnTo>
                <a:lnTo>
                  <a:pt x="61" y="545"/>
                </a:lnTo>
                <a:lnTo>
                  <a:pt x="63" y="545"/>
                </a:lnTo>
                <a:lnTo>
                  <a:pt x="64" y="545"/>
                </a:lnTo>
                <a:lnTo>
                  <a:pt x="64" y="547"/>
                </a:lnTo>
                <a:lnTo>
                  <a:pt x="66" y="548"/>
                </a:lnTo>
                <a:lnTo>
                  <a:pt x="66" y="550"/>
                </a:lnTo>
                <a:lnTo>
                  <a:pt x="66" y="552"/>
                </a:lnTo>
                <a:lnTo>
                  <a:pt x="66" y="553"/>
                </a:lnTo>
                <a:lnTo>
                  <a:pt x="67" y="553"/>
                </a:lnTo>
                <a:lnTo>
                  <a:pt x="67" y="555"/>
                </a:lnTo>
                <a:lnTo>
                  <a:pt x="69" y="555"/>
                </a:lnTo>
                <a:lnTo>
                  <a:pt x="69" y="556"/>
                </a:lnTo>
                <a:lnTo>
                  <a:pt x="74" y="561"/>
                </a:lnTo>
                <a:lnTo>
                  <a:pt x="74" y="563"/>
                </a:lnTo>
                <a:lnTo>
                  <a:pt x="72" y="563"/>
                </a:lnTo>
                <a:lnTo>
                  <a:pt x="71" y="566"/>
                </a:lnTo>
                <a:lnTo>
                  <a:pt x="69" y="566"/>
                </a:lnTo>
                <a:lnTo>
                  <a:pt x="67" y="566"/>
                </a:lnTo>
                <a:lnTo>
                  <a:pt x="64" y="564"/>
                </a:lnTo>
                <a:lnTo>
                  <a:pt x="63" y="566"/>
                </a:lnTo>
                <a:lnTo>
                  <a:pt x="61" y="568"/>
                </a:lnTo>
                <a:lnTo>
                  <a:pt x="59" y="568"/>
                </a:lnTo>
                <a:lnTo>
                  <a:pt x="61" y="571"/>
                </a:lnTo>
                <a:lnTo>
                  <a:pt x="59" y="571"/>
                </a:lnTo>
                <a:lnTo>
                  <a:pt x="58" y="571"/>
                </a:lnTo>
                <a:lnTo>
                  <a:pt x="55" y="569"/>
                </a:lnTo>
                <a:lnTo>
                  <a:pt x="53" y="571"/>
                </a:lnTo>
                <a:lnTo>
                  <a:pt x="53" y="572"/>
                </a:lnTo>
                <a:lnTo>
                  <a:pt x="51" y="572"/>
                </a:lnTo>
                <a:lnTo>
                  <a:pt x="51" y="574"/>
                </a:lnTo>
                <a:lnTo>
                  <a:pt x="53" y="577"/>
                </a:lnTo>
                <a:lnTo>
                  <a:pt x="53" y="579"/>
                </a:lnTo>
                <a:lnTo>
                  <a:pt x="55" y="580"/>
                </a:lnTo>
                <a:lnTo>
                  <a:pt x="55" y="582"/>
                </a:lnTo>
                <a:lnTo>
                  <a:pt x="56" y="582"/>
                </a:lnTo>
                <a:lnTo>
                  <a:pt x="58" y="580"/>
                </a:lnTo>
                <a:lnTo>
                  <a:pt x="59" y="580"/>
                </a:lnTo>
                <a:lnTo>
                  <a:pt x="59" y="579"/>
                </a:lnTo>
                <a:lnTo>
                  <a:pt x="61" y="579"/>
                </a:lnTo>
                <a:lnTo>
                  <a:pt x="63" y="579"/>
                </a:lnTo>
                <a:lnTo>
                  <a:pt x="64" y="580"/>
                </a:lnTo>
                <a:lnTo>
                  <a:pt x="66" y="580"/>
                </a:lnTo>
                <a:lnTo>
                  <a:pt x="67" y="584"/>
                </a:lnTo>
                <a:lnTo>
                  <a:pt x="69" y="585"/>
                </a:lnTo>
                <a:lnTo>
                  <a:pt x="71" y="585"/>
                </a:lnTo>
                <a:lnTo>
                  <a:pt x="74" y="588"/>
                </a:lnTo>
                <a:lnTo>
                  <a:pt x="75" y="588"/>
                </a:lnTo>
                <a:lnTo>
                  <a:pt x="77" y="590"/>
                </a:lnTo>
                <a:lnTo>
                  <a:pt x="79" y="588"/>
                </a:lnTo>
                <a:lnTo>
                  <a:pt x="80" y="588"/>
                </a:lnTo>
                <a:lnTo>
                  <a:pt x="82" y="590"/>
                </a:lnTo>
                <a:lnTo>
                  <a:pt x="85" y="590"/>
                </a:lnTo>
                <a:lnTo>
                  <a:pt x="87" y="592"/>
                </a:lnTo>
                <a:lnTo>
                  <a:pt x="88" y="592"/>
                </a:lnTo>
                <a:lnTo>
                  <a:pt x="88" y="593"/>
                </a:lnTo>
                <a:lnTo>
                  <a:pt x="90" y="593"/>
                </a:lnTo>
                <a:lnTo>
                  <a:pt x="90" y="595"/>
                </a:lnTo>
                <a:lnTo>
                  <a:pt x="90" y="598"/>
                </a:lnTo>
                <a:lnTo>
                  <a:pt x="91" y="598"/>
                </a:lnTo>
                <a:lnTo>
                  <a:pt x="91" y="600"/>
                </a:lnTo>
                <a:lnTo>
                  <a:pt x="91" y="601"/>
                </a:lnTo>
                <a:lnTo>
                  <a:pt x="91" y="603"/>
                </a:lnTo>
                <a:lnTo>
                  <a:pt x="93" y="604"/>
                </a:lnTo>
                <a:lnTo>
                  <a:pt x="93" y="606"/>
                </a:lnTo>
                <a:lnTo>
                  <a:pt x="93" y="608"/>
                </a:lnTo>
                <a:lnTo>
                  <a:pt x="91" y="608"/>
                </a:lnTo>
                <a:lnTo>
                  <a:pt x="90" y="608"/>
                </a:lnTo>
                <a:lnTo>
                  <a:pt x="88" y="608"/>
                </a:lnTo>
                <a:lnTo>
                  <a:pt x="87" y="606"/>
                </a:lnTo>
                <a:lnTo>
                  <a:pt x="85" y="606"/>
                </a:lnTo>
                <a:lnTo>
                  <a:pt x="85" y="608"/>
                </a:lnTo>
                <a:lnTo>
                  <a:pt x="83" y="608"/>
                </a:lnTo>
                <a:lnTo>
                  <a:pt x="83" y="609"/>
                </a:lnTo>
                <a:lnTo>
                  <a:pt x="82" y="609"/>
                </a:lnTo>
                <a:lnTo>
                  <a:pt x="80" y="609"/>
                </a:lnTo>
                <a:lnTo>
                  <a:pt x="80" y="611"/>
                </a:lnTo>
                <a:lnTo>
                  <a:pt x="79" y="611"/>
                </a:lnTo>
                <a:lnTo>
                  <a:pt x="79" y="609"/>
                </a:lnTo>
                <a:lnTo>
                  <a:pt x="77" y="608"/>
                </a:lnTo>
                <a:lnTo>
                  <a:pt x="77" y="606"/>
                </a:lnTo>
                <a:lnTo>
                  <a:pt x="77" y="604"/>
                </a:lnTo>
                <a:lnTo>
                  <a:pt x="77" y="601"/>
                </a:lnTo>
                <a:lnTo>
                  <a:pt x="77" y="600"/>
                </a:lnTo>
                <a:lnTo>
                  <a:pt x="75" y="598"/>
                </a:lnTo>
                <a:lnTo>
                  <a:pt x="75" y="596"/>
                </a:lnTo>
                <a:lnTo>
                  <a:pt x="75" y="595"/>
                </a:lnTo>
                <a:lnTo>
                  <a:pt x="74" y="595"/>
                </a:lnTo>
                <a:lnTo>
                  <a:pt x="74" y="593"/>
                </a:lnTo>
                <a:lnTo>
                  <a:pt x="72" y="592"/>
                </a:lnTo>
                <a:lnTo>
                  <a:pt x="72" y="590"/>
                </a:lnTo>
                <a:lnTo>
                  <a:pt x="71" y="590"/>
                </a:lnTo>
                <a:lnTo>
                  <a:pt x="69" y="590"/>
                </a:lnTo>
                <a:lnTo>
                  <a:pt x="67" y="590"/>
                </a:lnTo>
                <a:lnTo>
                  <a:pt x="66" y="592"/>
                </a:lnTo>
                <a:lnTo>
                  <a:pt x="64" y="593"/>
                </a:lnTo>
                <a:lnTo>
                  <a:pt x="64" y="595"/>
                </a:lnTo>
                <a:lnTo>
                  <a:pt x="63" y="595"/>
                </a:lnTo>
                <a:lnTo>
                  <a:pt x="61" y="595"/>
                </a:lnTo>
                <a:lnTo>
                  <a:pt x="61" y="593"/>
                </a:lnTo>
                <a:lnTo>
                  <a:pt x="61" y="595"/>
                </a:lnTo>
                <a:lnTo>
                  <a:pt x="59" y="595"/>
                </a:lnTo>
                <a:lnTo>
                  <a:pt x="59" y="596"/>
                </a:lnTo>
                <a:lnTo>
                  <a:pt x="58" y="596"/>
                </a:lnTo>
                <a:lnTo>
                  <a:pt x="58" y="598"/>
                </a:lnTo>
                <a:lnTo>
                  <a:pt x="58" y="600"/>
                </a:lnTo>
                <a:lnTo>
                  <a:pt x="58" y="598"/>
                </a:lnTo>
                <a:lnTo>
                  <a:pt x="56" y="598"/>
                </a:lnTo>
                <a:lnTo>
                  <a:pt x="55" y="598"/>
                </a:lnTo>
                <a:lnTo>
                  <a:pt x="53" y="596"/>
                </a:lnTo>
                <a:lnTo>
                  <a:pt x="53" y="598"/>
                </a:lnTo>
                <a:lnTo>
                  <a:pt x="55" y="600"/>
                </a:lnTo>
                <a:lnTo>
                  <a:pt x="55" y="601"/>
                </a:lnTo>
                <a:lnTo>
                  <a:pt x="56" y="603"/>
                </a:lnTo>
                <a:lnTo>
                  <a:pt x="56" y="604"/>
                </a:lnTo>
                <a:lnTo>
                  <a:pt x="56" y="606"/>
                </a:lnTo>
                <a:lnTo>
                  <a:pt x="56" y="608"/>
                </a:lnTo>
                <a:lnTo>
                  <a:pt x="55" y="608"/>
                </a:lnTo>
                <a:lnTo>
                  <a:pt x="55" y="609"/>
                </a:lnTo>
                <a:lnTo>
                  <a:pt x="53" y="609"/>
                </a:lnTo>
                <a:lnTo>
                  <a:pt x="53" y="608"/>
                </a:lnTo>
                <a:lnTo>
                  <a:pt x="51" y="609"/>
                </a:lnTo>
                <a:lnTo>
                  <a:pt x="51" y="608"/>
                </a:lnTo>
                <a:lnTo>
                  <a:pt x="50" y="608"/>
                </a:lnTo>
                <a:lnTo>
                  <a:pt x="48" y="609"/>
                </a:lnTo>
                <a:lnTo>
                  <a:pt x="48" y="611"/>
                </a:lnTo>
                <a:lnTo>
                  <a:pt x="48" y="612"/>
                </a:lnTo>
                <a:lnTo>
                  <a:pt x="47" y="614"/>
                </a:lnTo>
                <a:lnTo>
                  <a:pt x="47" y="616"/>
                </a:lnTo>
                <a:lnTo>
                  <a:pt x="45" y="614"/>
                </a:lnTo>
                <a:lnTo>
                  <a:pt x="45" y="616"/>
                </a:lnTo>
                <a:lnTo>
                  <a:pt x="45" y="617"/>
                </a:lnTo>
                <a:lnTo>
                  <a:pt x="43" y="617"/>
                </a:lnTo>
                <a:lnTo>
                  <a:pt x="42" y="617"/>
                </a:lnTo>
                <a:lnTo>
                  <a:pt x="40" y="617"/>
                </a:lnTo>
                <a:lnTo>
                  <a:pt x="40" y="616"/>
                </a:lnTo>
                <a:lnTo>
                  <a:pt x="39" y="616"/>
                </a:lnTo>
                <a:lnTo>
                  <a:pt x="39" y="617"/>
                </a:lnTo>
                <a:lnTo>
                  <a:pt x="40" y="619"/>
                </a:lnTo>
                <a:lnTo>
                  <a:pt x="40" y="620"/>
                </a:lnTo>
                <a:lnTo>
                  <a:pt x="42" y="622"/>
                </a:lnTo>
                <a:lnTo>
                  <a:pt x="43" y="622"/>
                </a:lnTo>
                <a:lnTo>
                  <a:pt x="43" y="620"/>
                </a:lnTo>
                <a:lnTo>
                  <a:pt x="43" y="619"/>
                </a:lnTo>
                <a:lnTo>
                  <a:pt x="45" y="619"/>
                </a:lnTo>
                <a:lnTo>
                  <a:pt x="47" y="619"/>
                </a:lnTo>
                <a:lnTo>
                  <a:pt x="48" y="620"/>
                </a:lnTo>
                <a:lnTo>
                  <a:pt x="48" y="619"/>
                </a:lnTo>
                <a:lnTo>
                  <a:pt x="50" y="620"/>
                </a:lnTo>
                <a:lnTo>
                  <a:pt x="50" y="622"/>
                </a:lnTo>
                <a:lnTo>
                  <a:pt x="50" y="624"/>
                </a:lnTo>
                <a:lnTo>
                  <a:pt x="50" y="625"/>
                </a:lnTo>
                <a:lnTo>
                  <a:pt x="50" y="627"/>
                </a:lnTo>
                <a:lnTo>
                  <a:pt x="50" y="628"/>
                </a:lnTo>
                <a:lnTo>
                  <a:pt x="50" y="630"/>
                </a:lnTo>
                <a:lnTo>
                  <a:pt x="53" y="635"/>
                </a:lnTo>
                <a:lnTo>
                  <a:pt x="53" y="636"/>
                </a:lnTo>
                <a:lnTo>
                  <a:pt x="56" y="638"/>
                </a:lnTo>
                <a:lnTo>
                  <a:pt x="58" y="638"/>
                </a:lnTo>
                <a:lnTo>
                  <a:pt x="59" y="640"/>
                </a:lnTo>
                <a:lnTo>
                  <a:pt x="61" y="640"/>
                </a:lnTo>
                <a:lnTo>
                  <a:pt x="61" y="641"/>
                </a:lnTo>
                <a:lnTo>
                  <a:pt x="61" y="643"/>
                </a:lnTo>
                <a:lnTo>
                  <a:pt x="64" y="644"/>
                </a:lnTo>
                <a:lnTo>
                  <a:pt x="66" y="644"/>
                </a:lnTo>
                <a:lnTo>
                  <a:pt x="66" y="646"/>
                </a:lnTo>
                <a:lnTo>
                  <a:pt x="67" y="646"/>
                </a:lnTo>
                <a:lnTo>
                  <a:pt x="67" y="648"/>
                </a:lnTo>
                <a:lnTo>
                  <a:pt x="67" y="649"/>
                </a:lnTo>
                <a:lnTo>
                  <a:pt x="67" y="651"/>
                </a:lnTo>
                <a:lnTo>
                  <a:pt x="67" y="652"/>
                </a:lnTo>
                <a:lnTo>
                  <a:pt x="66" y="652"/>
                </a:lnTo>
                <a:lnTo>
                  <a:pt x="66" y="654"/>
                </a:lnTo>
                <a:lnTo>
                  <a:pt x="64" y="652"/>
                </a:lnTo>
                <a:lnTo>
                  <a:pt x="63" y="654"/>
                </a:lnTo>
                <a:lnTo>
                  <a:pt x="61" y="654"/>
                </a:lnTo>
                <a:lnTo>
                  <a:pt x="59" y="656"/>
                </a:lnTo>
                <a:lnTo>
                  <a:pt x="58" y="656"/>
                </a:lnTo>
                <a:lnTo>
                  <a:pt x="56" y="656"/>
                </a:lnTo>
                <a:lnTo>
                  <a:pt x="55" y="654"/>
                </a:lnTo>
                <a:lnTo>
                  <a:pt x="53" y="654"/>
                </a:lnTo>
                <a:lnTo>
                  <a:pt x="53" y="652"/>
                </a:lnTo>
                <a:lnTo>
                  <a:pt x="51" y="652"/>
                </a:lnTo>
                <a:lnTo>
                  <a:pt x="50" y="652"/>
                </a:lnTo>
                <a:lnTo>
                  <a:pt x="48" y="652"/>
                </a:lnTo>
                <a:lnTo>
                  <a:pt x="47" y="654"/>
                </a:lnTo>
                <a:lnTo>
                  <a:pt x="47" y="656"/>
                </a:lnTo>
                <a:lnTo>
                  <a:pt x="47" y="657"/>
                </a:lnTo>
                <a:lnTo>
                  <a:pt x="45" y="659"/>
                </a:lnTo>
                <a:lnTo>
                  <a:pt x="45" y="660"/>
                </a:lnTo>
                <a:lnTo>
                  <a:pt x="45" y="662"/>
                </a:lnTo>
                <a:lnTo>
                  <a:pt x="45" y="665"/>
                </a:lnTo>
                <a:lnTo>
                  <a:pt x="48" y="668"/>
                </a:lnTo>
                <a:lnTo>
                  <a:pt x="48" y="670"/>
                </a:lnTo>
                <a:lnTo>
                  <a:pt x="51" y="676"/>
                </a:lnTo>
                <a:lnTo>
                  <a:pt x="55" y="680"/>
                </a:lnTo>
                <a:lnTo>
                  <a:pt x="55" y="681"/>
                </a:lnTo>
                <a:lnTo>
                  <a:pt x="56" y="681"/>
                </a:lnTo>
                <a:lnTo>
                  <a:pt x="56" y="683"/>
                </a:lnTo>
                <a:lnTo>
                  <a:pt x="58" y="683"/>
                </a:lnTo>
                <a:lnTo>
                  <a:pt x="58" y="681"/>
                </a:lnTo>
                <a:lnTo>
                  <a:pt x="59" y="681"/>
                </a:lnTo>
                <a:lnTo>
                  <a:pt x="61" y="681"/>
                </a:lnTo>
                <a:lnTo>
                  <a:pt x="63" y="680"/>
                </a:lnTo>
                <a:lnTo>
                  <a:pt x="64" y="680"/>
                </a:lnTo>
                <a:lnTo>
                  <a:pt x="64" y="678"/>
                </a:lnTo>
                <a:lnTo>
                  <a:pt x="64" y="676"/>
                </a:lnTo>
                <a:lnTo>
                  <a:pt x="63" y="675"/>
                </a:lnTo>
                <a:lnTo>
                  <a:pt x="63" y="673"/>
                </a:lnTo>
                <a:lnTo>
                  <a:pt x="61" y="672"/>
                </a:lnTo>
                <a:lnTo>
                  <a:pt x="61" y="673"/>
                </a:lnTo>
                <a:lnTo>
                  <a:pt x="59" y="673"/>
                </a:lnTo>
                <a:lnTo>
                  <a:pt x="59" y="672"/>
                </a:lnTo>
                <a:lnTo>
                  <a:pt x="58" y="672"/>
                </a:lnTo>
                <a:lnTo>
                  <a:pt x="56" y="672"/>
                </a:lnTo>
                <a:lnTo>
                  <a:pt x="56" y="673"/>
                </a:lnTo>
                <a:lnTo>
                  <a:pt x="55" y="673"/>
                </a:lnTo>
                <a:lnTo>
                  <a:pt x="55" y="672"/>
                </a:lnTo>
                <a:lnTo>
                  <a:pt x="55" y="670"/>
                </a:lnTo>
                <a:lnTo>
                  <a:pt x="55" y="668"/>
                </a:lnTo>
                <a:lnTo>
                  <a:pt x="56" y="667"/>
                </a:lnTo>
                <a:lnTo>
                  <a:pt x="56" y="664"/>
                </a:lnTo>
                <a:lnTo>
                  <a:pt x="56" y="662"/>
                </a:lnTo>
                <a:lnTo>
                  <a:pt x="58" y="664"/>
                </a:lnTo>
                <a:lnTo>
                  <a:pt x="59" y="664"/>
                </a:lnTo>
                <a:lnTo>
                  <a:pt x="59" y="662"/>
                </a:lnTo>
                <a:lnTo>
                  <a:pt x="61" y="664"/>
                </a:lnTo>
                <a:lnTo>
                  <a:pt x="63" y="665"/>
                </a:lnTo>
                <a:lnTo>
                  <a:pt x="63" y="667"/>
                </a:lnTo>
                <a:lnTo>
                  <a:pt x="64" y="668"/>
                </a:lnTo>
                <a:lnTo>
                  <a:pt x="64" y="670"/>
                </a:lnTo>
                <a:lnTo>
                  <a:pt x="66" y="672"/>
                </a:lnTo>
                <a:lnTo>
                  <a:pt x="66" y="673"/>
                </a:lnTo>
                <a:lnTo>
                  <a:pt x="67" y="672"/>
                </a:lnTo>
                <a:lnTo>
                  <a:pt x="66" y="670"/>
                </a:lnTo>
                <a:lnTo>
                  <a:pt x="67" y="672"/>
                </a:lnTo>
                <a:lnTo>
                  <a:pt x="67" y="673"/>
                </a:lnTo>
                <a:lnTo>
                  <a:pt x="67" y="675"/>
                </a:lnTo>
                <a:lnTo>
                  <a:pt x="67" y="676"/>
                </a:lnTo>
                <a:lnTo>
                  <a:pt x="69" y="678"/>
                </a:lnTo>
                <a:lnTo>
                  <a:pt x="71" y="680"/>
                </a:lnTo>
                <a:lnTo>
                  <a:pt x="71" y="681"/>
                </a:lnTo>
                <a:lnTo>
                  <a:pt x="71" y="683"/>
                </a:lnTo>
                <a:lnTo>
                  <a:pt x="71" y="684"/>
                </a:lnTo>
                <a:lnTo>
                  <a:pt x="72" y="686"/>
                </a:lnTo>
                <a:lnTo>
                  <a:pt x="71" y="686"/>
                </a:lnTo>
                <a:lnTo>
                  <a:pt x="69" y="688"/>
                </a:lnTo>
                <a:lnTo>
                  <a:pt x="69" y="689"/>
                </a:lnTo>
                <a:lnTo>
                  <a:pt x="67" y="689"/>
                </a:lnTo>
                <a:lnTo>
                  <a:pt x="67" y="691"/>
                </a:lnTo>
                <a:lnTo>
                  <a:pt x="66" y="691"/>
                </a:lnTo>
                <a:lnTo>
                  <a:pt x="67" y="692"/>
                </a:lnTo>
                <a:lnTo>
                  <a:pt x="67" y="694"/>
                </a:lnTo>
                <a:lnTo>
                  <a:pt x="67" y="696"/>
                </a:lnTo>
                <a:lnTo>
                  <a:pt x="66" y="696"/>
                </a:lnTo>
                <a:lnTo>
                  <a:pt x="66" y="697"/>
                </a:lnTo>
                <a:lnTo>
                  <a:pt x="64" y="697"/>
                </a:lnTo>
                <a:lnTo>
                  <a:pt x="64" y="696"/>
                </a:lnTo>
                <a:lnTo>
                  <a:pt x="64" y="694"/>
                </a:lnTo>
                <a:lnTo>
                  <a:pt x="63" y="692"/>
                </a:lnTo>
                <a:lnTo>
                  <a:pt x="63" y="691"/>
                </a:lnTo>
                <a:lnTo>
                  <a:pt x="61" y="688"/>
                </a:lnTo>
                <a:lnTo>
                  <a:pt x="61" y="689"/>
                </a:lnTo>
                <a:lnTo>
                  <a:pt x="61" y="691"/>
                </a:lnTo>
                <a:lnTo>
                  <a:pt x="59" y="691"/>
                </a:lnTo>
                <a:lnTo>
                  <a:pt x="59" y="692"/>
                </a:lnTo>
                <a:lnTo>
                  <a:pt x="59" y="696"/>
                </a:lnTo>
                <a:lnTo>
                  <a:pt x="59" y="697"/>
                </a:lnTo>
                <a:lnTo>
                  <a:pt x="59" y="699"/>
                </a:lnTo>
                <a:lnTo>
                  <a:pt x="58" y="699"/>
                </a:lnTo>
                <a:lnTo>
                  <a:pt x="56" y="700"/>
                </a:lnTo>
                <a:lnTo>
                  <a:pt x="56" y="702"/>
                </a:lnTo>
                <a:lnTo>
                  <a:pt x="55" y="704"/>
                </a:lnTo>
                <a:lnTo>
                  <a:pt x="56" y="705"/>
                </a:lnTo>
                <a:lnTo>
                  <a:pt x="56" y="707"/>
                </a:lnTo>
                <a:lnTo>
                  <a:pt x="56" y="710"/>
                </a:lnTo>
                <a:lnTo>
                  <a:pt x="58" y="712"/>
                </a:lnTo>
                <a:lnTo>
                  <a:pt x="58" y="713"/>
                </a:lnTo>
                <a:lnTo>
                  <a:pt x="58" y="715"/>
                </a:lnTo>
                <a:lnTo>
                  <a:pt x="59" y="716"/>
                </a:lnTo>
                <a:lnTo>
                  <a:pt x="61" y="718"/>
                </a:lnTo>
                <a:lnTo>
                  <a:pt x="61" y="720"/>
                </a:lnTo>
                <a:lnTo>
                  <a:pt x="63" y="723"/>
                </a:lnTo>
                <a:lnTo>
                  <a:pt x="66" y="726"/>
                </a:lnTo>
                <a:lnTo>
                  <a:pt x="67" y="726"/>
                </a:lnTo>
                <a:lnTo>
                  <a:pt x="67" y="724"/>
                </a:lnTo>
                <a:lnTo>
                  <a:pt x="67" y="723"/>
                </a:lnTo>
                <a:lnTo>
                  <a:pt x="69" y="723"/>
                </a:lnTo>
                <a:lnTo>
                  <a:pt x="71" y="723"/>
                </a:lnTo>
                <a:lnTo>
                  <a:pt x="71" y="724"/>
                </a:lnTo>
                <a:lnTo>
                  <a:pt x="72" y="728"/>
                </a:lnTo>
                <a:lnTo>
                  <a:pt x="74" y="728"/>
                </a:lnTo>
                <a:lnTo>
                  <a:pt x="74" y="729"/>
                </a:lnTo>
                <a:lnTo>
                  <a:pt x="75" y="732"/>
                </a:lnTo>
                <a:lnTo>
                  <a:pt x="77" y="732"/>
                </a:lnTo>
                <a:lnTo>
                  <a:pt x="79" y="732"/>
                </a:lnTo>
                <a:lnTo>
                  <a:pt x="80" y="732"/>
                </a:lnTo>
                <a:lnTo>
                  <a:pt x="82" y="734"/>
                </a:lnTo>
                <a:lnTo>
                  <a:pt x="83" y="734"/>
                </a:lnTo>
                <a:lnTo>
                  <a:pt x="83" y="736"/>
                </a:lnTo>
                <a:lnTo>
                  <a:pt x="85" y="736"/>
                </a:lnTo>
                <a:lnTo>
                  <a:pt x="85" y="734"/>
                </a:lnTo>
                <a:lnTo>
                  <a:pt x="87" y="736"/>
                </a:lnTo>
                <a:lnTo>
                  <a:pt x="87" y="734"/>
                </a:lnTo>
                <a:lnTo>
                  <a:pt x="88" y="734"/>
                </a:lnTo>
                <a:lnTo>
                  <a:pt x="90" y="734"/>
                </a:lnTo>
                <a:lnTo>
                  <a:pt x="91" y="734"/>
                </a:lnTo>
                <a:lnTo>
                  <a:pt x="91" y="736"/>
                </a:lnTo>
                <a:lnTo>
                  <a:pt x="93" y="736"/>
                </a:lnTo>
                <a:lnTo>
                  <a:pt x="93" y="737"/>
                </a:lnTo>
                <a:lnTo>
                  <a:pt x="93" y="739"/>
                </a:lnTo>
                <a:lnTo>
                  <a:pt x="93" y="740"/>
                </a:lnTo>
                <a:lnTo>
                  <a:pt x="91" y="742"/>
                </a:lnTo>
                <a:lnTo>
                  <a:pt x="90" y="744"/>
                </a:lnTo>
                <a:lnTo>
                  <a:pt x="90" y="745"/>
                </a:lnTo>
                <a:lnTo>
                  <a:pt x="91" y="747"/>
                </a:lnTo>
                <a:lnTo>
                  <a:pt x="93" y="747"/>
                </a:lnTo>
                <a:lnTo>
                  <a:pt x="95" y="747"/>
                </a:lnTo>
                <a:lnTo>
                  <a:pt x="96" y="745"/>
                </a:lnTo>
                <a:lnTo>
                  <a:pt x="98" y="745"/>
                </a:lnTo>
                <a:lnTo>
                  <a:pt x="98" y="744"/>
                </a:lnTo>
                <a:lnTo>
                  <a:pt x="99" y="744"/>
                </a:lnTo>
                <a:lnTo>
                  <a:pt x="101" y="744"/>
                </a:lnTo>
                <a:lnTo>
                  <a:pt x="103" y="744"/>
                </a:lnTo>
                <a:lnTo>
                  <a:pt x="104" y="744"/>
                </a:lnTo>
                <a:lnTo>
                  <a:pt x="106" y="745"/>
                </a:lnTo>
                <a:lnTo>
                  <a:pt x="106" y="747"/>
                </a:lnTo>
                <a:lnTo>
                  <a:pt x="107" y="747"/>
                </a:lnTo>
                <a:lnTo>
                  <a:pt x="107" y="748"/>
                </a:lnTo>
                <a:lnTo>
                  <a:pt x="109" y="748"/>
                </a:lnTo>
                <a:lnTo>
                  <a:pt x="107" y="747"/>
                </a:lnTo>
                <a:lnTo>
                  <a:pt x="106" y="742"/>
                </a:lnTo>
                <a:lnTo>
                  <a:pt x="107" y="742"/>
                </a:lnTo>
                <a:lnTo>
                  <a:pt x="107" y="740"/>
                </a:lnTo>
                <a:lnTo>
                  <a:pt x="109" y="740"/>
                </a:lnTo>
                <a:lnTo>
                  <a:pt x="111" y="739"/>
                </a:lnTo>
                <a:lnTo>
                  <a:pt x="112" y="739"/>
                </a:lnTo>
                <a:lnTo>
                  <a:pt x="114" y="740"/>
                </a:lnTo>
                <a:lnTo>
                  <a:pt x="114" y="742"/>
                </a:lnTo>
                <a:lnTo>
                  <a:pt x="115" y="742"/>
                </a:lnTo>
                <a:lnTo>
                  <a:pt x="117" y="742"/>
                </a:lnTo>
                <a:lnTo>
                  <a:pt x="117" y="740"/>
                </a:lnTo>
                <a:lnTo>
                  <a:pt x="119" y="742"/>
                </a:lnTo>
                <a:lnTo>
                  <a:pt x="119" y="740"/>
                </a:lnTo>
                <a:lnTo>
                  <a:pt x="119" y="739"/>
                </a:lnTo>
                <a:lnTo>
                  <a:pt x="119" y="737"/>
                </a:lnTo>
                <a:lnTo>
                  <a:pt x="120" y="737"/>
                </a:lnTo>
                <a:lnTo>
                  <a:pt x="120" y="736"/>
                </a:lnTo>
                <a:lnTo>
                  <a:pt x="122" y="732"/>
                </a:lnTo>
                <a:lnTo>
                  <a:pt x="123" y="731"/>
                </a:lnTo>
                <a:lnTo>
                  <a:pt x="125" y="731"/>
                </a:lnTo>
                <a:lnTo>
                  <a:pt x="125" y="732"/>
                </a:lnTo>
                <a:lnTo>
                  <a:pt x="125" y="734"/>
                </a:lnTo>
                <a:lnTo>
                  <a:pt x="127" y="736"/>
                </a:lnTo>
                <a:lnTo>
                  <a:pt x="127" y="737"/>
                </a:lnTo>
                <a:lnTo>
                  <a:pt x="128" y="739"/>
                </a:lnTo>
                <a:lnTo>
                  <a:pt x="128" y="742"/>
                </a:lnTo>
                <a:lnTo>
                  <a:pt x="128" y="744"/>
                </a:lnTo>
                <a:lnTo>
                  <a:pt x="130" y="744"/>
                </a:lnTo>
                <a:lnTo>
                  <a:pt x="130" y="747"/>
                </a:lnTo>
                <a:lnTo>
                  <a:pt x="131" y="747"/>
                </a:lnTo>
                <a:lnTo>
                  <a:pt x="133" y="747"/>
                </a:lnTo>
                <a:lnTo>
                  <a:pt x="133" y="745"/>
                </a:lnTo>
                <a:lnTo>
                  <a:pt x="135" y="744"/>
                </a:lnTo>
                <a:lnTo>
                  <a:pt x="135" y="742"/>
                </a:lnTo>
                <a:lnTo>
                  <a:pt x="136" y="740"/>
                </a:lnTo>
                <a:lnTo>
                  <a:pt x="136" y="737"/>
                </a:lnTo>
                <a:lnTo>
                  <a:pt x="136" y="736"/>
                </a:lnTo>
                <a:lnTo>
                  <a:pt x="139" y="734"/>
                </a:lnTo>
                <a:lnTo>
                  <a:pt x="139" y="732"/>
                </a:lnTo>
                <a:lnTo>
                  <a:pt x="141" y="732"/>
                </a:lnTo>
                <a:lnTo>
                  <a:pt x="141" y="731"/>
                </a:lnTo>
                <a:lnTo>
                  <a:pt x="141" y="729"/>
                </a:lnTo>
                <a:lnTo>
                  <a:pt x="141" y="728"/>
                </a:lnTo>
                <a:lnTo>
                  <a:pt x="143" y="728"/>
                </a:lnTo>
                <a:lnTo>
                  <a:pt x="143" y="726"/>
                </a:lnTo>
                <a:lnTo>
                  <a:pt x="143" y="724"/>
                </a:lnTo>
                <a:lnTo>
                  <a:pt x="143" y="723"/>
                </a:lnTo>
                <a:lnTo>
                  <a:pt x="143" y="721"/>
                </a:lnTo>
                <a:lnTo>
                  <a:pt x="141" y="720"/>
                </a:lnTo>
                <a:lnTo>
                  <a:pt x="139" y="718"/>
                </a:lnTo>
                <a:lnTo>
                  <a:pt x="139" y="716"/>
                </a:lnTo>
                <a:lnTo>
                  <a:pt x="138" y="715"/>
                </a:lnTo>
                <a:lnTo>
                  <a:pt x="138" y="713"/>
                </a:lnTo>
                <a:lnTo>
                  <a:pt x="139" y="713"/>
                </a:lnTo>
                <a:lnTo>
                  <a:pt x="139" y="712"/>
                </a:lnTo>
                <a:lnTo>
                  <a:pt x="141" y="708"/>
                </a:lnTo>
                <a:lnTo>
                  <a:pt x="141" y="707"/>
                </a:lnTo>
                <a:lnTo>
                  <a:pt x="141" y="705"/>
                </a:lnTo>
                <a:lnTo>
                  <a:pt x="141" y="704"/>
                </a:lnTo>
                <a:lnTo>
                  <a:pt x="141" y="702"/>
                </a:lnTo>
                <a:lnTo>
                  <a:pt x="143" y="700"/>
                </a:lnTo>
                <a:lnTo>
                  <a:pt x="143" y="699"/>
                </a:lnTo>
                <a:lnTo>
                  <a:pt x="144" y="699"/>
                </a:lnTo>
                <a:lnTo>
                  <a:pt x="144" y="697"/>
                </a:lnTo>
                <a:lnTo>
                  <a:pt x="144" y="699"/>
                </a:lnTo>
                <a:lnTo>
                  <a:pt x="146" y="700"/>
                </a:lnTo>
                <a:lnTo>
                  <a:pt x="147" y="702"/>
                </a:lnTo>
                <a:lnTo>
                  <a:pt x="147" y="704"/>
                </a:lnTo>
                <a:lnTo>
                  <a:pt x="147" y="707"/>
                </a:lnTo>
                <a:lnTo>
                  <a:pt x="146" y="707"/>
                </a:lnTo>
                <a:lnTo>
                  <a:pt x="146" y="708"/>
                </a:lnTo>
                <a:lnTo>
                  <a:pt x="144" y="708"/>
                </a:lnTo>
                <a:lnTo>
                  <a:pt x="144" y="710"/>
                </a:lnTo>
                <a:lnTo>
                  <a:pt x="143" y="710"/>
                </a:lnTo>
                <a:lnTo>
                  <a:pt x="143" y="708"/>
                </a:lnTo>
                <a:lnTo>
                  <a:pt x="143" y="710"/>
                </a:lnTo>
                <a:lnTo>
                  <a:pt x="143" y="712"/>
                </a:lnTo>
                <a:lnTo>
                  <a:pt x="143" y="713"/>
                </a:lnTo>
                <a:lnTo>
                  <a:pt x="143" y="715"/>
                </a:lnTo>
                <a:lnTo>
                  <a:pt x="143" y="716"/>
                </a:lnTo>
                <a:lnTo>
                  <a:pt x="146" y="721"/>
                </a:lnTo>
                <a:lnTo>
                  <a:pt x="147" y="723"/>
                </a:lnTo>
                <a:lnTo>
                  <a:pt x="147" y="724"/>
                </a:lnTo>
                <a:lnTo>
                  <a:pt x="147" y="726"/>
                </a:lnTo>
                <a:lnTo>
                  <a:pt x="146" y="726"/>
                </a:lnTo>
                <a:lnTo>
                  <a:pt x="147" y="728"/>
                </a:lnTo>
                <a:lnTo>
                  <a:pt x="147" y="729"/>
                </a:lnTo>
                <a:lnTo>
                  <a:pt x="147" y="731"/>
                </a:lnTo>
                <a:lnTo>
                  <a:pt x="147" y="732"/>
                </a:lnTo>
                <a:lnTo>
                  <a:pt x="146" y="734"/>
                </a:lnTo>
                <a:lnTo>
                  <a:pt x="146" y="736"/>
                </a:lnTo>
                <a:lnTo>
                  <a:pt x="146" y="737"/>
                </a:lnTo>
                <a:lnTo>
                  <a:pt x="146" y="739"/>
                </a:lnTo>
                <a:lnTo>
                  <a:pt x="147" y="740"/>
                </a:lnTo>
                <a:lnTo>
                  <a:pt x="147" y="742"/>
                </a:lnTo>
                <a:lnTo>
                  <a:pt x="149" y="742"/>
                </a:lnTo>
                <a:lnTo>
                  <a:pt x="151" y="742"/>
                </a:lnTo>
                <a:lnTo>
                  <a:pt x="152" y="740"/>
                </a:lnTo>
                <a:lnTo>
                  <a:pt x="154" y="740"/>
                </a:lnTo>
                <a:lnTo>
                  <a:pt x="155" y="740"/>
                </a:lnTo>
                <a:lnTo>
                  <a:pt x="155" y="742"/>
                </a:lnTo>
                <a:lnTo>
                  <a:pt x="157" y="744"/>
                </a:lnTo>
                <a:lnTo>
                  <a:pt x="157" y="745"/>
                </a:lnTo>
                <a:lnTo>
                  <a:pt x="159" y="748"/>
                </a:lnTo>
                <a:lnTo>
                  <a:pt x="160" y="748"/>
                </a:lnTo>
                <a:lnTo>
                  <a:pt x="160" y="747"/>
                </a:lnTo>
                <a:lnTo>
                  <a:pt x="162" y="747"/>
                </a:lnTo>
                <a:lnTo>
                  <a:pt x="163" y="747"/>
                </a:lnTo>
                <a:lnTo>
                  <a:pt x="165" y="745"/>
                </a:lnTo>
                <a:lnTo>
                  <a:pt x="165" y="747"/>
                </a:lnTo>
                <a:lnTo>
                  <a:pt x="167" y="747"/>
                </a:lnTo>
                <a:lnTo>
                  <a:pt x="167" y="745"/>
                </a:lnTo>
                <a:lnTo>
                  <a:pt x="168" y="745"/>
                </a:lnTo>
                <a:lnTo>
                  <a:pt x="170" y="745"/>
                </a:lnTo>
                <a:lnTo>
                  <a:pt x="171" y="747"/>
                </a:lnTo>
                <a:lnTo>
                  <a:pt x="171" y="745"/>
                </a:lnTo>
                <a:lnTo>
                  <a:pt x="173" y="745"/>
                </a:lnTo>
                <a:lnTo>
                  <a:pt x="173" y="744"/>
                </a:lnTo>
                <a:lnTo>
                  <a:pt x="175" y="745"/>
                </a:lnTo>
                <a:lnTo>
                  <a:pt x="176" y="747"/>
                </a:lnTo>
                <a:lnTo>
                  <a:pt x="178" y="747"/>
                </a:lnTo>
                <a:lnTo>
                  <a:pt x="178" y="748"/>
                </a:lnTo>
                <a:lnTo>
                  <a:pt x="179" y="748"/>
                </a:lnTo>
                <a:lnTo>
                  <a:pt x="181" y="748"/>
                </a:lnTo>
                <a:lnTo>
                  <a:pt x="181" y="752"/>
                </a:lnTo>
                <a:lnTo>
                  <a:pt x="183" y="753"/>
                </a:lnTo>
                <a:lnTo>
                  <a:pt x="184" y="753"/>
                </a:lnTo>
                <a:lnTo>
                  <a:pt x="184" y="755"/>
                </a:lnTo>
                <a:lnTo>
                  <a:pt x="186" y="756"/>
                </a:lnTo>
                <a:lnTo>
                  <a:pt x="186" y="758"/>
                </a:lnTo>
                <a:lnTo>
                  <a:pt x="187" y="758"/>
                </a:lnTo>
                <a:lnTo>
                  <a:pt x="187" y="756"/>
                </a:lnTo>
                <a:lnTo>
                  <a:pt x="189" y="756"/>
                </a:lnTo>
                <a:lnTo>
                  <a:pt x="189" y="758"/>
                </a:lnTo>
                <a:lnTo>
                  <a:pt x="191" y="758"/>
                </a:lnTo>
                <a:lnTo>
                  <a:pt x="192" y="758"/>
                </a:lnTo>
                <a:lnTo>
                  <a:pt x="194" y="758"/>
                </a:lnTo>
                <a:lnTo>
                  <a:pt x="195" y="758"/>
                </a:lnTo>
                <a:lnTo>
                  <a:pt x="195" y="756"/>
                </a:lnTo>
                <a:lnTo>
                  <a:pt x="197" y="756"/>
                </a:lnTo>
                <a:lnTo>
                  <a:pt x="199" y="756"/>
                </a:lnTo>
                <a:lnTo>
                  <a:pt x="200" y="755"/>
                </a:lnTo>
                <a:lnTo>
                  <a:pt x="202" y="755"/>
                </a:lnTo>
                <a:lnTo>
                  <a:pt x="205" y="755"/>
                </a:lnTo>
                <a:lnTo>
                  <a:pt x="210" y="755"/>
                </a:lnTo>
                <a:lnTo>
                  <a:pt x="211" y="755"/>
                </a:lnTo>
                <a:lnTo>
                  <a:pt x="213" y="755"/>
                </a:lnTo>
                <a:lnTo>
                  <a:pt x="215" y="756"/>
                </a:lnTo>
                <a:lnTo>
                  <a:pt x="216" y="756"/>
                </a:lnTo>
                <a:lnTo>
                  <a:pt x="219" y="758"/>
                </a:lnTo>
                <a:lnTo>
                  <a:pt x="221" y="758"/>
                </a:lnTo>
                <a:lnTo>
                  <a:pt x="221" y="760"/>
                </a:lnTo>
                <a:lnTo>
                  <a:pt x="223" y="763"/>
                </a:lnTo>
                <a:lnTo>
                  <a:pt x="224" y="763"/>
                </a:lnTo>
                <a:lnTo>
                  <a:pt x="226" y="766"/>
                </a:lnTo>
                <a:lnTo>
                  <a:pt x="227" y="766"/>
                </a:lnTo>
                <a:lnTo>
                  <a:pt x="229" y="768"/>
                </a:lnTo>
                <a:lnTo>
                  <a:pt x="231" y="768"/>
                </a:lnTo>
                <a:lnTo>
                  <a:pt x="232" y="769"/>
                </a:lnTo>
                <a:lnTo>
                  <a:pt x="232" y="771"/>
                </a:lnTo>
                <a:lnTo>
                  <a:pt x="234" y="772"/>
                </a:lnTo>
                <a:lnTo>
                  <a:pt x="234" y="774"/>
                </a:lnTo>
                <a:lnTo>
                  <a:pt x="235" y="777"/>
                </a:lnTo>
                <a:lnTo>
                  <a:pt x="237" y="779"/>
                </a:lnTo>
                <a:lnTo>
                  <a:pt x="239" y="780"/>
                </a:lnTo>
                <a:lnTo>
                  <a:pt x="239" y="784"/>
                </a:lnTo>
                <a:lnTo>
                  <a:pt x="240" y="784"/>
                </a:lnTo>
                <a:lnTo>
                  <a:pt x="242" y="785"/>
                </a:lnTo>
                <a:lnTo>
                  <a:pt x="243" y="785"/>
                </a:lnTo>
                <a:lnTo>
                  <a:pt x="245" y="785"/>
                </a:lnTo>
                <a:lnTo>
                  <a:pt x="247" y="785"/>
                </a:lnTo>
                <a:lnTo>
                  <a:pt x="250" y="787"/>
                </a:lnTo>
                <a:lnTo>
                  <a:pt x="251" y="787"/>
                </a:lnTo>
                <a:lnTo>
                  <a:pt x="253" y="787"/>
                </a:lnTo>
                <a:lnTo>
                  <a:pt x="255" y="788"/>
                </a:lnTo>
                <a:lnTo>
                  <a:pt x="255" y="790"/>
                </a:lnTo>
                <a:lnTo>
                  <a:pt x="256" y="790"/>
                </a:lnTo>
                <a:lnTo>
                  <a:pt x="258" y="792"/>
                </a:lnTo>
                <a:lnTo>
                  <a:pt x="259" y="793"/>
                </a:lnTo>
                <a:lnTo>
                  <a:pt x="259" y="795"/>
                </a:lnTo>
                <a:lnTo>
                  <a:pt x="259" y="796"/>
                </a:lnTo>
                <a:lnTo>
                  <a:pt x="261" y="796"/>
                </a:lnTo>
                <a:lnTo>
                  <a:pt x="263" y="798"/>
                </a:lnTo>
                <a:lnTo>
                  <a:pt x="264" y="798"/>
                </a:lnTo>
                <a:lnTo>
                  <a:pt x="266" y="798"/>
                </a:lnTo>
                <a:lnTo>
                  <a:pt x="267" y="798"/>
                </a:lnTo>
                <a:lnTo>
                  <a:pt x="271" y="800"/>
                </a:lnTo>
                <a:lnTo>
                  <a:pt x="272" y="800"/>
                </a:lnTo>
                <a:lnTo>
                  <a:pt x="274" y="803"/>
                </a:lnTo>
                <a:lnTo>
                  <a:pt x="275" y="803"/>
                </a:lnTo>
                <a:lnTo>
                  <a:pt x="275" y="804"/>
                </a:lnTo>
                <a:lnTo>
                  <a:pt x="277" y="804"/>
                </a:lnTo>
                <a:lnTo>
                  <a:pt x="277" y="806"/>
                </a:lnTo>
                <a:lnTo>
                  <a:pt x="279" y="808"/>
                </a:lnTo>
                <a:lnTo>
                  <a:pt x="280" y="811"/>
                </a:lnTo>
                <a:lnTo>
                  <a:pt x="280" y="814"/>
                </a:lnTo>
                <a:lnTo>
                  <a:pt x="280" y="816"/>
                </a:lnTo>
                <a:lnTo>
                  <a:pt x="279" y="817"/>
                </a:lnTo>
                <a:lnTo>
                  <a:pt x="279" y="819"/>
                </a:lnTo>
                <a:lnTo>
                  <a:pt x="280" y="820"/>
                </a:lnTo>
                <a:lnTo>
                  <a:pt x="282" y="820"/>
                </a:lnTo>
                <a:lnTo>
                  <a:pt x="283" y="820"/>
                </a:lnTo>
                <a:lnTo>
                  <a:pt x="285" y="820"/>
                </a:lnTo>
                <a:lnTo>
                  <a:pt x="285" y="822"/>
                </a:lnTo>
                <a:lnTo>
                  <a:pt x="287" y="824"/>
                </a:lnTo>
                <a:lnTo>
                  <a:pt x="288" y="825"/>
                </a:lnTo>
                <a:lnTo>
                  <a:pt x="290" y="827"/>
                </a:lnTo>
                <a:lnTo>
                  <a:pt x="291" y="828"/>
                </a:lnTo>
                <a:lnTo>
                  <a:pt x="295" y="833"/>
                </a:lnTo>
                <a:lnTo>
                  <a:pt x="296" y="835"/>
                </a:lnTo>
                <a:lnTo>
                  <a:pt x="298" y="836"/>
                </a:lnTo>
                <a:lnTo>
                  <a:pt x="298" y="838"/>
                </a:lnTo>
                <a:lnTo>
                  <a:pt x="299" y="838"/>
                </a:lnTo>
                <a:lnTo>
                  <a:pt x="301" y="841"/>
                </a:lnTo>
                <a:lnTo>
                  <a:pt x="303" y="844"/>
                </a:lnTo>
                <a:lnTo>
                  <a:pt x="303" y="846"/>
                </a:lnTo>
                <a:lnTo>
                  <a:pt x="304" y="848"/>
                </a:lnTo>
                <a:lnTo>
                  <a:pt x="304" y="849"/>
                </a:lnTo>
                <a:lnTo>
                  <a:pt x="304" y="851"/>
                </a:lnTo>
                <a:lnTo>
                  <a:pt x="304" y="854"/>
                </a:lnTo>
                <a:lnTo>
                  <a:pt x="303" y="857"/>
                </a:lnTo>
                <a:lnTo>
                  <a:pt x="303" y="859"/>
                </a:lnTo>
                <a:lnTo>
                  <a:pt x="301" y="860"/>
                </a:lnTo>
                <a:lnTo>
                  <a:pt x="301" y="862"/>
                </a:lnTo>
                <a:lnTo>
                  <a:pt x="301" y="864"/>
                </a:lnTo>
                <a:lnTo>
                  <a:pt x="303" y="865"/>
                </a:lnTo>
                <a:lnTo>
                  <a:pt x="301" y="865"/>
                </a:lnTo>
                <a:lnTo>
                  <a:pt x="301" y="867"/>
                </a:lnTo>
                <a:lnTo>
                  <a:pt x="303" y="867"/>
                </a:lnTo>
                <a:lnTo>
                  <a:pt x="303" y="868"/>
                </a:lnTo>
                <a:lnTo>
                  <a:pt x="304" y="870"/>
                </a:lnTo>
                <a:lnTo>
                  <a:pt x="304" y="872"/>
                </a:lnTo>
                <a:lnTo>
                  <a:pt x="306" y="872"/>
                </a:lnTo>
                <a:lnTo>
                  <a:pt x="306" y="870"/>
                </a:lnTo>
                <a:lnTo>
                  <a:pt x="304" y="870"/>
                </a:lnTo>
                <a:lnTo>
                  <a:pt x="304" y="867"/>
                </a:lnTo>
                <a:lnTo>
                  <a:pt x="304" y="864"/>
                </a:lnTo>
                <a:lnTo>
                  <a:pt x="306" y="862"/>
                </a:lnTo>
                <a:lnTo>
                  <a:pt x="306" y="860"/>
                </a:lnTo>
                <a:lnTo>
                  <a:pt x="306" y="859"/>
                </a:lnTo>
                <a:lnTo>
                  <a:pt x="307" y="859"/>
                </a:lnTo>
                <a:lnTo>
                  <a:pt x="307" y="857"/>
                </a:lnTo>
                <a:lnTo>
                  <a:pt x="309" y="857"/>
                </a:lnTo>
                <a:lnTo>
                  <a:pt x="312" y="856"/>
                </a:lnTo>
                <a:lnTo>
                  <a:pt x="314" y="856"/>
                </a:lnTo>
                <a:lnTo>
                  <a:pt x="315" y="856"/>
                </a:lnTo>
                <a:lnTo>
                  <a:pt x="317" y="856"/>
                </a:lnTo>
                <a:lnTo>
                  <a:pt x="319" y="857"/>
                </a:lnTo>
                <a:lnTo>
                  <a:pt x="320" y="857"/>
                </a:lnTo>
                <a:lnTo>
                  <a:pt x="322" y="859"/>
                </a:lnTo>
                <a:lnTo>
                  <a:pt x="322" y="857"/>
                </a:lnTo>
                <a:lnTo>
                  <a:pt x="322" y="856"/>
                </a:lnTo>
                <a:lnTo>
                  <a:pt x="322" y="854"/>
                </a:lnTo>
                <a:lnTo>
                  <a:pt x="322" y="852"/>
                </a:lnTo>
                <a:lnTo>
                  <a:pt x="322" y="854"/>
                </a:lnTo>
                <a:lnTo>
                  <a:pt x="322" y="856"/>
                </a:lnTo>
                <a:lnTo>
                  <a:pt x="323" y="856"/>
                </a:lnTo>
                <a:lnTo>
                  <a:pt x="327" y="859"/>
                </a:lnTo>
                <a:lnTo>
                  <a:pt x="325" y="860"/>
                </a:lnTo>
                <a:lnTo>
                  <a:pt x="327" y="862"/>
                </a:lnTo>
                <a:lnTo>
                  <a:pt x="327" y="864"/>
                </a:lnTo>
                <a:lnTo>
                  <a:pt x="327" y="868"/>
                </a:lnTo>
                <a:lnTo>
                  <a:pt x="323" y="870"/>
                </a:lnTo>
                <a:lnTo>
                  <a:pt x="325" y="872"/>
                </a:lnTo>
                <a:lnTo>
                  <a:pt x="327" y="872"/>
                </a:lnTo>
                <a:lnTo>
                  <a:pt x="328" y="872"/>
                </a:lnTo>
                <a:lnTo>
                  <a:pt x="330" y="870"/>
                </a:lnTo>
                <a:lnTo>
                  <a:pt x="331" y="870"/>
                </a:lnTo>
                <a:lnTo>
                  <a:pt x="333" y="870"/>
                </a:lnTo>
                <a:lnTo>
                  <a:pt x="335" y="870"/>
                </a:lnTo>
                <a:lnTo>
                  <a:pt x="335" y="872"/>
                </a:lnTo>
                <a:lnTo>
                  <a:pt x="336" y="873"/>
                </a:lnTo>
                <a:lnTo>
                  <a:pt x="336" y="875"/>
                </a:lnTo>
                <a:lnTo>
                  <a:pt x="336" y="878"/>
                </a:lnTo>
                <a:lnTo>
                  <a:pt x="336" y="880"/>
                </a:lnTo>
                <a:lnTo>
                  <a:pt x="335" y="881"/>
                </a:lnTo>
                <a:lnTo>
                  <a:pt x="333" y="883"/>
                </a:lnTo>
                <a:lnTo>
                  <a:pt x="333" y="884"/>
                </a:lnTo>
                <a:lnTo>
                  <a:pt x="331" y="884"/>
                </a:lnTo>
                <a:lnTo>
                  <a:pt x="330" y="886"/>
                </a:lnTo>
                <a:lnTo>
                  <a:pt x="330" y="888"/>
                </a:lnTo>
                <a:lnTo>
                  <a:pt x="330" y="889"/>
                </a:lnTo>
                <a:lnTo>
                  <a:pt x="331" y="889"/>
                </a:lnTo>
                <a:lnTo>
                  <a:pt x="331" y="888"/>
                </a:lnTo>
                <a:lnTo>
                  <a:pt x="333" y="888"/>
                </a:lnTo>
                <a:lnTo>
                  <a:pt x="336" y="889"/>
                </a:lnTo>
                <a:lnTo>
                  <a:pt x="338" y="891"/>
                </a:lnTo>
                <a:lnTo>
                  <a:pt x="338" y="892"/>
                </a:lnTo>
                <a:lnTo>
                  <a:pt x="339" y="896"/>
                </a:lnTo>
                <a:lnTo>
                  <a:pt x="341" y="900"/>
                </a:lnTo>
                <a:lnTo>
                  <a:pt x="343" y="902"/>
                </a:lnTo>
                <a:lnTo>
                  <a:pt x="344" y="907"/>
                </a:lnTo>
                <a:lnTo>
                  <a:pt x="344" y="908"/>
                </a:lnTo>
                <a:lnTo>
                  <a:pt x="346" y="908"/>
                </a:lnTo>
                <a:lnTo>
                  <a:pt x="347" y="910"/>
                </a:lnTo>
                <a:lnTo>
                  <a:pt x="349" y="910"/>
                </a:lnTo>
                <a:lnTo>
                  <a:pt x="351" y="912"/>
                </a:lnTo>
                <a:lnTo>
                  <a:pt x="352" y="912"/>
                </a:lnTo>
                <a:lnTo>
                  <a:pt x="355" y="912"/>
                </a:lnTo>
                <a:lnTo>
                  <a:pt x="355" y="910"/>
                </a:lnTo>
                <a:lnTo>
                  <a:pt x="354" y="910"/>
                </a:lnTo>
                <a:lnTo>
                  <a:pt x="352" y="908"/>
                </a:lnTo>
                <a:lnTo>
                  <a:pt x="352" y="907"/>
                </a:lnTo>
                <a:lnTo>
                  <a:pt x="351" y="908"/>
                </a:lnTo>
                <a:lnTo>
                  <a:pt x="351" y="907"/>
                </a:lnTo>
                <a:lnTo>
                  <a:pt x="349" y="907"/>
                </a:lnTo>
                <a:lnTo>
                  <a:pt x="351" y="907"/>
                </a:lnTo>
                <a:lnTo>
                  <a:pt x="351" y="905"/>
                </a:lnTo>
                <a:lnTo>
                  <a:pt x="351" y="904"/>
                </a:lnTo>
                <a:lnTo>
                  <a:pt x="349" y="904"/>
                </a:lnTo>
                <a:lnTo>
                  <a:pt x="349" y="902"/>
                </a:lnTo>
                <a:lnTo>
                  <a:pt x="352" y="905"/>
                </a:lnTo>
                <a:lnTo>
                  <a:pt x="354" y="905"/>
                </a:lnTo>
                <a:lnTo>
                  <a:pt x="355" y="905"/>
                </a:lnTo>
                <a:lnTo>
                  <a:pt x="357" y="904"/>
                </a:lnTo>
                <a:lnTo>
                  <a:pt x="357" y="905"/>
                </a:lnTo>
                <a:lnTo>
                  <a:pt x="359" y="905"/>
                </a:lnTo>
                <a:lnTo>
                  <a:pt x="360" y="905"/>
                </a:lnTo>
                <a:lnTo>
                  <a:pt x="360" y="907"/>
                </a:lnTo>
                <a:lnTo>
                  <a:pt x="360" y="908"/>
                </a:lnTo>
                <a:lnTo>
                  <a:pt x="362" y="910"/>
                </a:lnTo>
                <a:lnTo>
                  <a:pt x="363" y="913"/>
                </a:lnTo>
                <a:lnTo>
                  <a:pt x="363" y="915"/>
                </a:lnTo>
                <a:lnTo>
                  <a:pt x="363" y="916"/>
                </a:lnTo>
                <a:lnTo>
                  <a:pt x="363" y="918"/>
                </a:lnTo>
                <a:lnTo>
                  <a:pt x="365" y="918"/>
                </a:lnTo>
                <a:lnTo>
                  <a:pt x="368" y="926"/>
                </a:lnTo>
                <a:lnTo>
                  <a:pt x="368" y="928"/>
                </a:lnTo>
                <a:lnTo>
                  <a:pt x="368" y="929"/>
                </a:lnTo>
                <a:lnTo>
                  <a:pt x="368" y="931"/>
                </a:lnTo>
                <a:lnTo>
                  <a:pt x="370" y="932"/>
                </a:lnTo>
                <a:lnTo>
                  <a:pt x="370" y="934"/>
                </a:lnTo>
                <a:lnTo>
                  <a:pt x="371" y="934"/>
                </a:lnTo>
                <a:lnTo>
                  <a:pt x="371" y="936"/>
                </a:lnTo>
                <a:lnTo>
                  <a:pt x="371" y="937"/>
                </a:lnTo>
                <a:lnTo>
                  <a:pt x="373" y="937"/>
                </a:lnTo>
                <a:lnTo>
                  <a:pt x="375" y="937"/>
                </a:lnTo>
                <a:lnTo>
                  <a:pt x="378" y="937"/>
                </a:lnTo>
                <a:lnTo>
                  <a:pt x="378" y="939"/>
                </a:lnTo>
                <a:lnTo>
                  <a:pt x="378" y="940"/>
                </a:lnTo>
                <a:lnTo>
                  <a:pt x="379" y="942"/>
                </a:lnTo>
                <a:lnTo>
                  <a:pt x="378" y="942"/>
                </a:lnTo>
                <a:lnTo>
                  <a:pt x="381" y="945"/>
                </a:lnTo>
                <a:lnTo>
                  <a:pt x="383" y="947"/>
                </a:lnTo>
                <a:lnTo>
                  <a:pt x="383" y="948"/>
                </a:lnTo>
                <a:lnTo>
                  <a:pt x="384" y="950"/>
                </a:lnTo>
                <a:lnTo>
                  <a:pt x="386" y="952"/>
                </a:lnTo>
                <a:lnTo>
                  <a:pt x="386" y="953"/>
                </a:lnTo>
                <a:lnTo>
                  <a:pt x="387" y="955"/>
                </a:lnTo>
                <a:lnTo>
                  <a:pt x="389" y="955"/>
                </a:lnTo>
                <a:lnTo>
                  <a:pt x="389" y="956"/>
                </a:lnTo>
                <a:lnTo>
                  <a:pt x="391" y="958"/>
                </a:lnTo>
                <a:lnTo>
                  <a:pt x="391" y="960"/>
                </a:lnTo>
                <a:lnTo>
                  <a:pt x="392" y="960"/>
                </a:lnTo>
                <a:lnTo>
                  <a:pt x="392" y="961"/>
                </a:lnTo>
                <a:lnTo>
                  <a:pt x="394" y="961"/>
                </a:lnTo>
                <a:lnTo>
                  <a:pt x="394" y="963"/>
                </a:lnTo>
                <a:lnTo>
                  <a:pt x="394" y="964"/>
                </a:lnTo>
                <a:lnTo>
                  <a:pt x="395" y="964"/>
                </a:lnTo>
                <a:lnTo>
                  <a:pt x="397" y="966"/>
                </a:lnTo>
                <a:lnTo>
                  <a:pt x="397" y="968"/>
                </a:lnTo>
                <a:lnTo>
                  <a:pt x="399" y="968"/>
                </a:lnTo>
                <a:lnTo>
                  <a:pt x="399" y="969"/>
                </a:lnTo>
                <a:lnTo>
                  <a:pt x="400" y="969"/>
                </a:lnTo>
                <a:lnTo>
                  <a:pt x="403" y="972"/>
                </a:lnTo>
                <a:lnTo>
                  <a:pt x="403" y="974"/>
                </a:lnTo>
                <a:lnTo>
                  <a:pt x="405" y="974"/>
                </a:lnTo>
                <a:lnTo>
                  <a:pt x="405" y="976"/>
                </a:lnTo>
                <a:lnTo>
                  <a:pt x="407" y="976"/>
                </a:lnTo>
                <a:lnTo>
                  <a:pt x="407" y="979"/>
                </a:lnTo>
                <a:lnTo>
                  <a:pt x="408" y="979"/>
                </a:lnTo>
                <a:lnTo>
                  <a:pt x="408" y="980"/>
                </a:lnTo>
                <a:lnTo>
                  <a:pt x="410" y="980"/>
                </a:lnTo>
                <a:lnTo>
                  <a:pt x="410" y="982"/>
                </a:lnTo>
                <a:lnTo>
                  <a:pt x="411" y="982"/>
                </a:lnTo>
                <a:lnTo>
                  <a:pt x="415" y="984"/>
                </a:lnTo>
                <a:lnTo>
                  <a:pt x="416" y="985"/>
                </a:lnTo>
                <a:lnTo>
                  <a:pt x="418" y="985"/>
                </a:lnTo>
                <a:lnTo>
                  <a:pt x="418" y="987"/>
                </a:lnTo>
                <a:lnTo>
                  <a:pt x="419" y="988"/>
                </a:lnTo>
                <a:lnTo>
                  <a:pt x="418" y="988"/>
                </a:lnTo>
                <a:lnTo>
                  <a:pt x="418" y="990"/>
                </a:lnTo>
                <a:lnTo>
                  <a:pt x="419" y="990"/>
                </a:lnTo>
                <a:lnTo>
                  <a:pt x="419" y="993"/>
                </a:lnTo>
                <a:lnTo>
                  <a:pt x="421" y="996"/>
                </a:lnTo>
                <a:lnTo>
                  <a:pt x="419" y="998"/>
                </a:lnTo>
                <a:lnTo>
                  <a:pt x="418" y="998"/>
                </a:lnTo>
                <a:lnTo>
                  <a:pt x="419" y="1000"/>
                </a:lnTo>
                <a:lnTo>
                  <a:pt x="421" y="1001"/>
                </a:lnTo>
                <a:lnTo>
                  <a:pt x="423" y="1001"/>
                </a:lnTo>
                <a:lnTo>
                  <a:pt x="423" y="1004"/>
                </a:lnTo>
                <a:lnTo>
                  <a:pt x="423" y="1008"/>
                </a:lnTo>
                <a:lnTo>
                  <a:pt x="423" y="1009"/>
                </a:lnTo>
                <a:lnTo>
                  <a:pt x="424" y="1012"/>
                </a:lnTo>
                <a:lnTo>
                  <a:pt x="424" y="1014"/>
                </a:lnTo>
                <a:lnTo>
                  <a:pt x="426" y="1014"/>
                </a:lnTo>
                <a:lnTo>
                  <a:pt x="426" y="1016"/>
                </a:lnTo>
                <a:lnTo>
                  <a:pt x="426" y="1017"/>
                </a:lnTo>
                <a:lnTo>
                  <a:pt x="424" y="1017"/>
                </a:lnTo>
                <a:lnTo>
                  <a:pt x="426" y="1019"/>
                </a:lnTo>
                <a:lnTo>
                  <a:pt x="424" y="1017"/>
                </a:lnTo>
                <a:lnTo>
                  <a:pt x="424" y="1019"/>
                </a:lnTo>
                <a:lnTo>
                  <a:pt x="424" y="1020"/>
                </a:lnTo>
                <a:lnTo>
                  <a:pt x="424" y="1022"/>
                </a:lnTo>
                <a:lnTo>
                  <a:pt x="424" y="1024"/>
                </a:lnTo>
                <a:lnTo>
                  <a:pt x="424" y="1025"/>
                </a:lnTo>
                <a:lnTo>
                  <a:pt x="424" y="1027"/>
                </a:lnTo>
                <a:lnTo>
                  <a:pt x="424" y="1030"/>
                </a:lnTo>
                <a:lnTo>
                  <a:pt x="424" y="1028"/>
                </a:lnTo>
                <a:lnTo>
                  <a:pt x="424" y="1030"/>
                </a:lnTo>
                <a:lnTo>
                  <a:pt x="424" y="1032"/>
                </a:lnTo>
                <a:lnTo>
                  <a:pt x="426" y="1032"/>
                </a:lnTo>
                <a:lnTo>
                  <a:pt x="426" y="1033"/>
                </a:lnTo>
                <a:lnTo>
                  <a:pt x="426" y="1035"/>
                </a:lnTo>
                <a:lnTo>
                  <a:pt x="426" y="1036"/>
                </a:lnTo>
                <a:lnTo>
                  <a:pt x="426" y="1038"/>
                </a:lnTo>
                <a:lnTo>
                  <a:pt x="426" y="1040"/>
                </a:lnTo>
                <a:lnTo>
                  <a:pt x="424" y="1043"/>
                </a:lnTo>
                <a:lnTo>
                  <a:pt x="424" y="1044"/>
                </a:lnTo>
                <a:lnTo>
                  <a:pt x="424" y="1046"/>
                </a:lnTo>
                <a:lnTo>
                  <a:pt x="424" y="1048"/>
                </a:lnTo>
                <a:lnTo>
                  <a:pt x="424" y="1049"/>
                </a:lnTo>
                <a:lnTo>
                  <a:pt x="424" y="1051"/>
                </a:lnTo>
                <a:lnTo>
                  <a:pt x="424" y="1052"/>
                </a:lnTo>
                <a:lnTo>
                  <a:pt x="426" y="1052"/>
                </a:lnTo>
                <a:lnTo>
                  <a:pt x="426" y="1054"/>
                </a:lnTo>
                <a:lnTo>
                  <a:pt x="427" y="1057"/>
                </a:lnTo>
                <a:lnTo>
                  <a:pt x="427" y="1059"/>
                </a:lnTo>
                <a:lnTo>
                  <a:pt x="426" y="1060"/>
                </a:lnTo>
                <a:lnTo>
                  <a:pt x="427" y="1060"/>
                </a:lnTo>
                <a:lnTo>
                  <a:pt x="427" y="1062"/>
                </a:lnTo>
                <a:lnTo>
                  <a:pt x="427" y="1064"/>
                </a:lnTo>
                <a:lnTo>
                  <a:pt x="427" y="1065"/>
                </a:lnTo>
                <a:lnTo>
                  <a:pt x="426" y="1065"/>
                </a:lnTo>
                <a:lnTo>
                  <a:pt x="426" y="1067"/>
                </a:lnTo>
                <a:lnTo>
                  <a:pt x="427" y="1068"/>
                </a:lnTo>
                <a:lnTo>
                  <a:pt x="429" y="1070"/>
                </a:lnTo>
                <a:lnTo>
                  <a:pt x="431" y="1072"/>
                </a:lnTo>
                <a:lnTo>
                  <a:pt x="432" y="1072"/>
                </a:lnTo>
                <a:lnTo>
                  <a:pt x="432" y="1073"/>
                </a:lnTo>
                <a:lnTo>
                  <a:pt x="434" y="1072"/>
                </a:lnTo>
                <a:lnTo>
                  <a:pt x="435" y="1072"/>
                </a:lnTo>
                <a:lnTo>
                  <a:pt x="439" y="1073"/>
                </a:lnTo>
                <a:lnTo>
                  <a:pt x="440" y="1073"/>
                </a:lnTo>
                <a:lnTo>
                  <a:pt x="442" y="1073"/>
                </a:lnTo>
                <a:lnTo>
                  <a:pt x="443" y="1073"/>
                </a:lnTo>
                <a:lnTo>
                  <a:pt x="443" y="1072"/>
                </a:lnTo>
                <a:lnTo>
                  <a:pt x="445" y="1072"/>
                </a:lnTo>
                <a:lnTo>
                  <a:pt x="447" y="1068"/>
                </a:lnTo>
                <a:lnTo>
                  <a:pt x="448" y="1067"/>
                </a:lnTo>
                <a:lnTo>
                  <a:pt x="448" y="1065"/>
                </a:lnTo>
                <a:lnTo>
                  <a:pt x="450" y="1064"/>
                </a:lnTo>
                <a:lnTo>
                  <a:pt x="451" y="1065"/>
                </a:lnTo>
                <a:lnTo>
                  <a:pt x="453" y="1065"/>
                </a:lnTo>
                <a:lnTo>
                  <a:pt x="455" y="1065"/>
                </a:lnTo>
                <a:lnTo>
                  <a:pt x="456" y="1065"/>
                </a:lnTo>
                <a:lnTo>
                  <a:pt x="458" y="1067"/>
                </a:lnTo>
                <a:lnTo>
                  <a:pt x="459" y="1067"/>
                </a:lnTo>
                <a:lnTo>
                  <a:pt x="461" y="1067"/>
                </a:lnTo>
                <a:lnTo>
                  <a:pt x="464" y="1072"/>
                </a:lnTo>
                <a:lnTo>
                  <a:pt x="466" y="1073"/>
                </a:lnTo>
                <a:lnTo>
                  <a:pt x="466" y="1075"/>
                </a:lnTo>
                <a:lnTo>
                  <a:pt x="466" y="1076"/>
                </a:lnTo>
                <a:lnTo>
                  <a:pt x="466" y="1078"/>
                </a:lnTo>
                <a:lnTo>
                  <a:pt x="467" y="1078"/>
                </a:lnTo>
                <a:lnTo>
                  <a:pt x="466" y="1078"/>
                </a:lnTo>
                <a:lnTo>
                  <a:pt x="466" y="1080"/>
                </a:lnTo>
                <a:lnTo>
                  <a:pt x="467" y="1080"/>
                </a:lnTo>
                <a:lnTo>
                  <a:pt x="467" y="1081"/>
                </a:lnTo>
                <a:lnTo>
                  <a:pt x="467" y="1083"/>
                </a:lnTo>
                <a:lnTo>
                  <a:pt x="467" y="1084"/>
                </a:lnTo>
                <a:lnTo>
                  <a:pt x="471" y="1086"/>
                </a:lnTo>
                <a:lnTo>
                  <a:pt x="471" y="1088"/>
                </a:lnTo>
                <a:lnTo>
                  <a:pt x="471" y="1089"/>
                </a:lnTo>
                <a:lnTo>
                  <a:pt x="472" y="1091"/>
                </a:lnTo>
                <a:lnTo>
                  <a:pt x="474" y="1092"/>
                </a:lnTo>
                <a:lnTo>
                  <a:pt x="474" y="1094"/>
                </a:lnTo>
                <a:lnTo>
                  <a:pt x="474" y="1096"/>
                </a:lnTo>
                <a:lnTo>
                  <a:pt x="475" y="1096"/>
                </a:lnTo>
                <a:lnTo>
                  <a:pt x="475" y="1097"/>
                </a:lnTo>
                <a:lnTo>
                  <a:pt x="477" y="1097"/>
                </a:lnTo>
                <a:lnTo>
                  <a:pt x="477" y="1099"/>
                </a:lnTo>
                <a:lnTo>
                  <a:pt x="479" y="1100"/>
                </a:lnTo>
                <a:lnTo>
                  <a:pt x="480" y="1100"/>
                </a:lnTo>
                <a:lnTo>
                  <a:pt x="480" y="1102"/>
                </a:lnTo>
                <a:lnTo>
                  <a:pt x="480" y="1104"/>
                </a:lnTo>
                <a:lnTo>
                  <a:pt x="482" y="1102"/>
                </a:lnTo>
                <a:lnTo>
                  <a:pt x="482" y="1104"/>
                </a:lnTo>
                <a:lnTo>
                  <a:pt x="483" y="1105"/>
                </a:lnTo>
                <a:lnTo>
                  <a:pt x="482" y="1105"/>
                </a:lnTo>
                <a:lnTo>
                  <a:pt x="482" y="1107"/>
                </a:lnTo>
                <a:lnTo>
                  <a:pt x="483" y="1107"/>
                </a:lnTo>
                <a:lnTo>
                  <a:pt x="485" y="1105"/>
                </a:lnTo>
                <a:lnTo>
                  <a:pt x="485" y="1107"/>
                </a:lnTo>
                <a:lnTo>
                  <a:pt x="487" y="1108"/>
                </a:lnTo>
                <a:lnTo>
                  <a:pt x="487" y="1110"/>
                </a:lnTo>
                <a:lnTo>
                  <a:pt x="488" y="1112"/>
                </a:lnTo>
                <a:lnTo>
                  <a:pt x="490" y="1113"/>
                </a:lnTo>
                <a:lnTo>
                  <a:pt x="490" y="1115"/>
                </a:lnTo>
                <a:lnTo>
                  <a:pt x="490" y="1116"/>
                </a:lnTo>
                <a:lnTo>
                  <a:pt x="491" y="1118"/>
                </a:lnTo>
                <a:lnTo>
                  <a:pt x="493" y="1118"/>
                </a:lnTo>
                <a:lnTo>
                  <a:pt x="493" y="1120"/>
                </a:lnTo>
                <a:lnTo>
                  <a:pt x="495" y="1121"/>
                </a:lnTo>
                <a:lnTo>
                  <a:pt x="496" y="1121"/>
                </a:lnTo>
                <a:lnTo>
                  <a:pt x="496" y="1124"/>
                </a:lnTo>
                <a:lnTo>
                  <a:pt x="499" y="1129"/>
                </a:lnTo>
                <a:lnTo>
                  <a:pt x="501" y="1131"/>
                </a:lnTo>
                <a:lnTo>
                  <a:pt x="501" y="1132"/>
                </a:lnTo>
                <a:lnTo>
                  <a:pt x="503" y="1132"/>
                </a:lnTo>
                <a:lnTo>
                  <a:pt x="504" y="1134"/>
                </a:lnTo>
                <a:lnTo>
                  <a:pt x="504" y="1136"/>
                </a:lnTo>
                <a:lnTo>
                  <a:pt x="506" y="1137"/>
                </a:lnTo>
                <a:lnTo>
                  <a:pt x="507" y="1140"/>
                </a:lnTo>
                <a:lnTo>
                  <a:pt x="509" y="1144"/>
                </a:lnTo>
                <a:lnTo>
                  <a:pt x="509" y="1145"/>
                </a:lnTo>
                <a:lnTo>
                  <a:pt x="511" y="1147"/>
                </a:lnTo>
                <a:lnTo>
                  <a:pt x="512" y="1148"/>
                </a:lnTo>
                <a:lnTo>
                  <a:pt x="512" y="1152"/>
                </a:lnTo>
                <a:lnTo>
                  <a:pt x="514" y="1153"/>
                </a:lnTo>
                <a:lnTo>
                  <a:pt x="515" y="1153"/>
                </a:lnTo>
                <a:lnTo>
                  <a:pt x="515" y="1155"/>
                </a:lnTo>
                <a:lnTo>
                  <a:pt x="515" y="1156"/>
                </a:lnTo>
                <a:lnTo>
                  <a:pt x="515" y="1160"/>
                </a:lnTo>
                <a:lnTo>
                  <a:pt x="515" y="1161"/>
                </a:lnTo>
                <a:lnTo>
                  <a:pt x="517" y="1163"/>
                </a:lnTo>
                <a:lnTo>
                  <a:pt x="517" y="1164"/>
                </a:lnTo>
                <a:lnTo>
                  <a:pt x="517" y="1166"/>
                </a:lnTo>
                <a:lnTo>
                  <a:pt x="517" y="1168"/>
                </a:lnTo>
                <a:lnTo>
                  <a:pt x="517" y="1171"/>
                </a:lnTo>
                <a:lnTo>
                  <a:pt x="517" y="1172"/>
                </a:lnTo>
                <a:lnTo>
                  <a:pt x="517" y="1174"/>
                </a:lnTo>
                <a:lnTo>
                  <a:pt x="517" y="1176"/>
                </a:lnTo>
                <a:lnTo>
                  <a:pt x="517" y="1177"/>
                </a:lnTo>
                <a:lnTo>
                  <a:pt x="519" y="1180"/>
                </a:lnTo>
                <a:lnTo>
                  <a:pt x="519" y="1182"/>
                </a:lnTo>
                <a:lnTo>
                  <a:pt x="520" y="1185"/>
                </a:lnTo>
                <a:lnTo>
                  <a:pt x="522" y="1185"/>
                </a:lnTo>
                <a:lnTo>
                  <a:pt x="522" y="1187"/>
                </a:lnTo>
                <a:lnTo>
                  <a:pt x="522" y="1188"/>
                </a:lnTo>
                <a:lnTo>
                  <a:pt x="522" y="1192"/>
                </a:lnTo>
                <a:lnTo>
                  <a:pt x="522" y="1193"/>
                </a:lnTo>
                <a:lnTo>
                  <a:pt x="523" y="1195"/>
                </a:lnTo>
                <a:lnTo>
                  <a:pt x="523" y="1196"/>
                </a:lnTo>
                <a:lnTo>
                  <a:pt x="522" y="1201"/>
                </a:lnTo>
                <a:lnTo>
                  <a:pt x="522" y="1203"/>
                </a:lnTo>
                <a:lnTo>
                  <a:pt x="520" y="1204"/>
                </a:lnTo>
                <a:lnTo>
                  <a:pt x="520" y="1206"/>
                </a:lnTo>
                <a:lnTo>
                  <a:pt x="520" y="1208"/>
                </a:lnTo>
                <a:lnTo>
                  <a:pt x="520" y="1209"/>
                </a:lnTo>
                <a:lnTo>
                  <a:pt x="522" y="1211"/>
                </a:lnTo>
                <a:lnTo>
                  <a:pt x="523" y="1211"/>
                </a:lnTo>
                <a:lnTo>
                  <a:pt x="523" y="1212"/>
                </a:lnTo>
                <a:lnTo>
                  <a:pt x="523" y="1214"/>
                </a:lnTo>
                <a:lnTo>
                  <a:pt x="523" y="1217"/>
                </a:lnTo>
                <a:lnTo>
                  <a:pt x="523" y="1219"/>
                </a:lnTo>
                <a:lnTo>
                  <a:pt x="525" y="1220"/>
                </a:lnTo>
                <a:lnTo>
                  <a:pt x="525" y="1222"/>
                </a:lnTo>
                <a:lnTo>
                  <a:pt x="525" y="1224"/>
                </a:lnTo>
                <a:lnTo>
                  <a:pt x="523" y="1225"/>
                </a:lnTo>
                <a:lnTo>
                  <a:pt x="522" y="1230"/>
                </a:lnTo>
                <a:lnTo>
                  <a:pt x="520" y="1232"/>
                </a:lnTo>
                <a:lnTo>
                  <a:pt x="515" y="1236"/>
                </a:lnTo>
                <a:lnTo>
                  <a:pt x="514" y="1240"/>
                </a:lnTo>
                <a:lnTo>
                  <a:pt x="511" y="1241"/>
                </a:lnTo>
                <a:lnTo>
                  <a:pt x="507" y="1244"/>
                </a:lnTo>
                <a:lnTo>
                  <a:pt x="504" y="1248"/>
                </a:lnTo>
                <a:lnTo>
                  <a:pt x="501" y="1252"/>
                </a:lnTo>
                <a:lnTo>
                  <a:pt x="496" y="1257"/>
                </a:lnTo>
                <a:lnTo>
                  <a:pt x="495" y="1259"/>
                </a:lnTo>
                <a:lnTo>
                  <a:pt x="491" y="1262"/>
                </a:lnTo>
                <a:lnTo>
                  <a:pt x="488" y="1264"/>
                </a:lnTo>
                <a:lnTo>
                  <a:pt x="487" y="1265"/>
                </a:lnTo>
                <a:lnTo>
                  <a:pt x="485" y="1265"/>
                </a:lnTo>
                <a:lnTo>
                  <a:pt x="483" y="1265"/>
                </a:lnTo>
                <a:lnTo>
                  <a:pt x="480" y="1267"/>
                </a:lnTo>
                <a:lnTo>
                  <a:pt x="475" y="1270"/>
                </a:lnTo>
                <a:lnTo>
                  <a:pt x="471" y="1272"/>
                </a:lnTo>
                <a:lnTo>
                  <a:pt x="469" y="1272"/>
                </a:lnTo>
                <a:lnTo>
                  <a:pt x="467" y="1272"/>
                </a:lnTo>
                <a:lnTo>
                  <a:pt x="466" y="1273"/>
                </a:lnTo>
                <a:lnTo>
                  <a:pt x="464" y="1273"/>
                </a:lnTo>
                <a:lnTo>
                  <a:pt x="463" y="1273"/>
                </a:lnTo>
                <a:lnTo>
                  <a:pt x="461" y="1273"/>
                </a:lnTo>
                <a:lnTo>
                  <a:pt x="459" y="1273"/>
                </a:lnTo>
                <a:lnTo>
                  <a:pt x="458" y="1273"/>
                </a:lnTo>
                <a:lnTo>
                  <a:pt x="456" y="1276"/>
                </a:lnTo>
                <a:lnTo>
                  <a:pt x="456" y="1278"/>
                </a:lnTo>
                <a:lnTo>
                  <a:pt x="456" y="1280"/>
                </a:lnTo>
                <a:lnTo>
                  <a:pt x="456" y="1281"/>
                </a:lnTo>
                <a:lnTo>
                  <a:pt x="455" y="1283"/>
                </a:lnTo>
                <a:lnTo>
                  <a:pt x="453" y="1284"/>
                </a:lnTo>
                <a:lnTo>
                  <a:pt x="453" y="1289"/>
                </a:lnTo>
                <a:lnTo>
                  <a:pt x="453" y="1291"/>
                </a:lnTo>
                <a:lnTo>
                  <a:pt x="451" y="1292"/>
                </a:lnTo>
                <a:lnTo>
                  <a:pt x="448" y="1297"/>
                </a:lnTo>
                <a:lnTo>
                  <a:pt x="445" y="1300"/>
                </a:lnTo>
                <a:lnTo>
                  <a:pt x="442" y="1304"/>
                </a:lnTo>
                <a:lnTo>
                  <a:pt x="440" y="1307"/>
                </a:lnTo>
                <a:lnTo>
                  <a:pt x="437" y="1310"/>
                </a:lnTo>
                <a:lnTo>
                  <a:pt x="435" y="1313"/>
                </a:lnTo>
                <a:lnTo>
                  <a:pt x="434" y="1315"/>
                </a:lnTo>
                <a:lnTo>
                  <a:pt x="434" y="1316"/>
                </a:lnTo>
                <a:lnTo>
                  <a:pt x="432" y="1318"/>
                </a:lnTo>
                <a:lnTo>
                  <a:pt x="431" y="1318"/>
                </a:lnTo>
                <a:lnTo>
                  <a:pt x="429" y="1318"/>
                </a:lnTo>
                <a:lnTo>
                  <a:pt x="429" y="1316"/>
                </a:lnTo>
                <a:lnTo>
                  <a:pt x="427" y="1318"/>
                </a:lnTo>
                <a:lnTo>
                  <a:pt x="426" y="1320"/>
                </a:lnTo>
                <a:lnTo>
                  <a:pt x="423" y="1321"/>
                </a:lnTo>
                <a:lnTo>
                  <a:pt x="419" y="1323"/>
                </a:lnTo>
                <a:lnTo>
                  <a:pt x="411" y="1329"/>
                </a:lnTo>
                <a:lnTo>
                  <a:pt x="410" y="1329"/>
                </a:lnTo>
                <a:lnTo>
                  <a:pt x="403" y="1334"/>
                </a:lnTo>
                <a:lnTo>
                  <a:pt x="395" y="1339"/>
                </a:lnTo>
                <a:lnTo>
                  <a:pt x="392" y="1340"/>
                </a:lnTo>
                <a:lnTo>
                  <a:pt x="389" y="1342"/>
                </a:lnTo>
                <a:lnTo>
                  <a:pt x="386" y="1344"/>
                </a:lnTo>
                <a:lnTo>
                  <a:pt x="383" y="1344"/>
                </a:lnTo>
                <a:lnTo>
                  <a:pt x="381" y="1345"/>
                </a:lnTo>
                <a:lnTo>
                  <a:pt x="373" y="1348"/>
                </a:lnTo>
                <a:lnTo>
                  <a:pt x="371" y="1348"/>
                </a:lnTo>
                <a:lnTo>
                  <a:pt x="370" y="1350"/>
                </a:lnTo>
                <a:lnTo>
                  <a:pt x="368" y="1350"/>
                </a:lnTo>
                <a:lnTo>
                  <a:pt x="367" y="1350"/>
                </a:lnTo>
                <a:lnTo>
                  <a:pt x="362" y="1353"/>
                </a:lnTo>
                <a:lnTo>
                  <a:pt x="359" y="1355"/>
                </a:lnTo>
                <a:lnTo>
                  <a:pt x="352" y="1356"/>
                </a:lnTo>
                <a:lnTo>
                  <a:pt x="341" y="1361"/>
                </a:lnTo>
                <a:lnTo>
                  <a:pt x="338" y="1361"/>
                </a:lnTo>
                <a:lnTo>
                  <a:pt x="333" y="1363"/>
                </a:lnTo>
                <a:lnTo>
                  <a:pt x="330" y="1364"/>
                </a:lnTo>
                <a:lnTo>
                  <a:pt x="327" y="1366"/>
                </a:lnTo>
                <a:lnTo>
                  <a:pt x="315" y="1369"/>
                </a:lnTo>
                <a:lnTo>
                  <a:pt x="312" y="1369"/>
                </a:lnTo>
                <a:lnTo>
                  <a:pt x="307" y="1371"/>
                </a:lnTo>
                <a:lnTo>
                  <a:pt x="306" y="1371"/>
                </a:lnTo>
                <a:lnTo>
                  <a:pt x="303" y="1371"/>
                </a:lnTo>
                <a:lnTo>
                  <a:pt x="299" y="1372"/>
                </a:lnTo>
                <a:lnTo>
                  <a:pt x="298" y="1372"/>
                </a:lnTo>
                <a:lnTo>
                  <a:pt x="293" y="1372"/>
                </a:lnTo>
                <a:lnTo>
                  <a:pt x="291" y="1372"/>
                </a:lnTo>
                <a:lnTo>
                  <a:pt x="288" y="1372"/>
                </a:lnTo>
                <a:lnTo>
                  <a:pt x="283" y="1372"/>
                </a:lnTo>
                <a:lnTo>
                  <a:pt x="275" y="1372"/>
                </a:lnTo>
                <a:lnTo>
                  <a:pt x="272" y="1372"/>
                </a:lnTo>
                <a:lnTo>
                  <a:pt x="267" y="1371"/>
                </a:lnTo>
                <a:lnTo>
                  <a:pt x="263" y="1371"/>
                </a:lnTo>
                <a:lnTo>
                  <a:pt x="261" y="1371"/>
                </a:lnTo>
                <a:lnTo>
                  <a:pt x="259" y="1371"/>
                </a:lnTo>
                <a:lnTo>
                  <a:pt x="259" y="1372"/>
                </a:lnTo>
                <a:lnTo>
                  <a:pt x="259" y="1371"/>
                </a:lnTo>
                <a:lnTo>
                  <a:pt x="258" y="1371"/>
                </a:lnTo>
                <a:lnTo>
                  <a:pt x="256" y="1371"/>
                </a:lnTo>
                <a:lnTo>
                  <a:pt x="255" y="1369"/>
                </a:lnTo>
                <a:lnTo>
                  <a:pt x="253" y="1369"/>
                </a:lnTo>
                <a:lnTo>
                  <a:pt x="251" y="1369"/>
                </a:lnTo>
                <a:lnTo>
                  <a:pt x="250" y="1369"/>
                </a:lnTo>
                <a:lnTo>
                  <a:pt x="248" y="1369"/>
                </a:lnTo>
                <a:lnTo>
                  <a:pt x="243" y="1368"/>
                </a:lnTo>
                <a:lnTo>
                  <a:pt x="240" y="1368"/>
                </a:lnTo>
                <a:lnTo>
                  <a:pt x="239" y="1366"/>
                </a:lnTo>
                <a:lnTo>
                  <a:pt x="235" y="1366"/>
                </a:lnTo>
                <a:lnTo>
                  <a:pt x="232" y="1364"/>
                </a:lnTo>
                <a:lnTo>
                  <a:pt x="229" y="1363"/>
                </a:lnTo>
                <a:lnTo>
                  <a:pt x="224" y="1361"/>
                </a:lnTo>
                <a:lnTo>
                  <a:pt x="223" y="1360"/>
                </a:lnTo>
                <a:lnTo>
                  <a:pt x="221" y="1360"/>
                </a:lnTo>
                <a:lnTo>
                  <a:pt x="219" y="1360"/>
                </a:lnTo>
                <a:lnTo>
                  <a:pt x="218" y="1358"/>
                </a:lnTo>
                <a:lnTo>
                  <a:pt x="215" y="1356"/>
                </a:lnTo>
                <a:lnTo>
                  <a:pt x="213" y="1356"/>
                </a:lnTo>
                <a:lnTo>
                  <a:pt x="211" y="1355"/>
                </a:lnTo>
                <a:lnTo>
                  <a:pt x="210" y="1355"/>
                </a:lnTo>
                <a:lnTo>
                  <a:pt x="210" y="1353"/>
                </a:lnTo>
                <a:lnTo>
                  <a:pt x="207" y="1353"/>
                </a:lnTo>
                <a:lnTo>
                  <a:pt x="205" y="1350"/>
                </a:lnTo>
                <a:lnTo>
                  <a:pt x="203" y="1350"/>
                </a:lnTo>
                <a:lnTo>
                  <a:pt x="200" y="1347"/>
                </a:lnTo>
                <a:lnTo>
                  <a:pt x="199" y="1345"/>
                </a:lnTo>
                <a:lnTo>
                  <a:pt x="197" y="1344"/>
                </a:lnTo>
                <a:lnTo>
                  <a:pt x="195" y="1344"/>
                </a:lnTo>
                <a:lnTo>
                  <a:pt x="192" y="1340"/>
                </a:lnTo>
                <a:lnTo>
                  <a:pt x="192" y="1339"/>
                </a:lnTo>
                <a:lnTo>
                  <a:pt x="191" y="1339"/>
                </a:lnTo>
                <a:lnTo>
                  <a:pt x="189" y="1337"/>
                </a:lnTo>
                <a:lnTo>
                  <a:pt x="187" y="1337"/>
                </a:lnTo>
                <a:lnTo>
                  <a:pt x="186" y="1334"/>
                </a:lnTo>
                <a:lnTo>
                  <a:pt x="184" y="1332"/>
                </a:lnTo>
                <a:lnTo>
                  <a:pt x="183" y="1332"/>
                </a:lnTo>
                <a:lnTo>
                  <a:pt x="179" y="1331"/>
                </a:lnTo>
                <a:lnTo>
                  <a:pt x="178" y="1329"/>
                </a:lnTo>
                <a:lnTo>
                  <a:pt x="176" y="1328"/>
                </a:lnTo>
                <a:lnTo>
                  <a:pt x="176" y="1326"/>
                </a:lnTo>
                <a:lnTo>
                  <a:pt x="173" y="1324"/>
                </a:lnTo>
                <a:lnTo>
                  <a:pt x="171" y="1323"/>
                </a:lnTo>
                <a:lnTo>
                  <a:pt x="171" y="1320"/>
                </a:lnTo>
                <a:lnTo>
                  <a:pt x="170" y="1320"/>
                </a:lnTo>
                <a:lnTo>
                  <a:pt x="170" y="1318"/>
                </a:lnTo>
                <a:lnTo>
                  <a:pt x="170" y="1316"/>
                </a:lnTo>
                <a:lnTo>
                  <a:pt x="168" y="1316"/>
                </a:lnTo>
                <a:lnTo>
                  <a:pt x="167" y="1315"/>
                </a:lnTo>
                <a:lnTo>
                  <a:pt x="165" y="1315"/>
                </a:lnTo>
                <a:lnTo>
                  <a:pt x="165" y="1313"/>
                </a:lnTo>
                <a:lnTo>
                  <a:pt x="163" y="1313"/>
                </a:lnTo>
                <a:lnTo>
                  <a:pt x="162" y="1312"/>
                </a:lnTo>
                <a:lnTo>
                  <a:pt x="162" y="1310"/>
                </a:lnTo>
                <a:lnTo>
                  <a:pt x="162" y="1308"/>
                </a:lnTo>
                <a:lnTo>
                  <a:pt x="160" y="1305"/>
                </a:lnTo>
                <a:lnTo>
                  <a:pt x="160" y="1304"/>
                </a:lnTo>
                <a:lnTo>
                  <a:pt x="160" y="1302"/>
                </a:lnTo>
                <a:lnTo>
                  <a:pt x="160" y="1300"/>
                </a:lnTo>
                <a:lnTo>
                  <a:pt x="159" y="1300"/>
                </a:lnTo>
                <a:lnTo>
                  <a:pt x="159" y="1299"/>
                </a:lnTo>
                <a:lnTo>
                  <a:pt x="159" y="1297"/>
                </a:lnTo>
                <a:lnTo>
                  <a:pt x="159" y="1296"/>
                </a:lnTo>
                <a:lnTo>
                  <a:pt x="159" y="1294"/>
                </a:lnTo>
                <a:lnTo>
                  <a:pt x="157" y="1291"/>
                </a:lnTo>
                <a:lnTo>
                  <a:pt x="157" y="1286"/>
                </a:lnTo>
                <a:lnTo>
                  <a:pt x="157" y="1284"/>
                </a:lnTo>
                <a:lnTo>
                  <a:pt x="155" y="1283"/>
                </a:lnTo>
                <a:lnTo>
                  <a:pt x="155" y="1280"/>
                </a:lnTo>
                <a:lnTo>
                  <a:pt x="155" y="1276"/>
                </a:lnTo>
                <a:lnTo>
                  <a:pt x="154" y="1270"/>
                </a:lnTo>
                <a:lnTo>
                  <a:pt x="152" y="1265"/>
                </a:lnTo>
                <a:lnTo>
                  <a:pt x="152" y="1264"/>
                </a:lnTo>
                <a:lnTo>
                  <a:pt x="152" y="1262"/>
                </a:lnTo>
                <a:lnTo>
                  <a:pt x="154" y="1259"/>
                </a:lnTo>
                <a:lnTo>
                  <a:pt x="154" y="1256"/>
                </a:lnTo>
                <a:lnTo>
                  <a:pt x="154" y="1251"/>
                </a:lnTo>
                <a:lnTo>
                  <a:pt x="155" y="1249"/>
                </a:lnTo>
                <a:lnTo>
                  <a:pt x="155" y="1248"/>
                </a:lnTo>
                <a:lnTo>
                  <a:pt x="155" y="1244"/>
                </a:lnTo>
                <a:lnTo>
                  <a:pt x="155" y="1238"/>
                </a:lnTo>
                <a:lnTo>
                  <a:pt x="155" y="1236"/>
                </a:lnTo>
                <a:lnTo>
                  <a:pt x="157" y="1233"/>
                </a:lnTo>
                <a:lnTo>
                  <a:pt x="159" y="1227"/>
                </a:lnTo>
                <a:lnTo>
                  <a:pt x="160" y="1222"/>
                </a:lnTo>
                <a:lnTo>
                  <a:pt x="163" y="1219"/>
                </a:lnTo>
                <a:lnTo>
                  <a:pt x="163" y="1217"/>
                </a:lnTo>
                <a:lnTo>
                  <a:pt x="165" y="1216"/>
                </a:lnTo>
                <a:lnTo>
                  <a:pt x="165" y="1214"/>
                </a:lnTo>
                <a:lnTo>
                  <a:pt x="167" y="1212"/>
                </a:lnTo>
                <a:lnTo>
                  <a:pt x="168" y="1212"/>
                </a:lnTo>
                <a:lnTo>
                  <a:pt x="170" y="1211"/>
                </a:lnTo>
                <a:lnTo>
                  <a:pt x="171" y="1209"/>
                </a:lnTo>
                <a:lnTo>
                  <a:pt x="173" y="1208"/>
                </a:lnTo>
                <a:lnTo>
                  <a:pt x="176" y="1206"/>
                </a:lnTo>
                <a:lnTo>
                  <a:pt x="178" y="1206"/>
                </a:lnTo>
                <a:lnTo>
                  <a:pt x="179" y="1206"/>
                </a:lnTo>
                <a:lnTo>
                  <a:pt x="183" y="1204"/>
                </a:lnTo>
                <a:lnTo>
                  <a:pt x="186" y="1203"/>
                </a:lnTo>
                <a:lnTo>
                  <a:pt x="187" y="1203"/>
                </a:lnTo>
                <a:lnTo>
                  <a:pt x="189" y="1203"/>
                </a:lnTo>
                <a:lnTo>
                  <a:pt x="191" y="1203"/>
                </a:lnTo>
                <a:lnTo>
                  <a:pt x="192" y="1203"/>
                </a:lnTo>
                <a:lnTo>
                  <a:pt x="194" y="1201"/>
                </a:lnTo>
                <a:lnTo>
                  <a:pt x="194" y="1198"/>
                </a:lnTo>
                <a:lnTo>
                  <a:pt x="195" y="1196"/>
                </a:lnTo>
                <a:lnTo>
                  <a:pt x="197" y="1192"/>
                </a:lnTo>
                <a:lnTo>
                  <a:pt x="197" y="1187"/>
                </a:lnTo>
                <a:lnTo>
                  <a:pt x="199" y="1182"/>
                </a:lnTo>
                <a:lnTo>
                  <a:pt x="199" y="1180"/>
                </a:lnTo>
                <a:lnTo>
                  <a:pt x="199" y="1179"/>
                </a:lnTo>
                <a:lnTo>
                  <a:pt x="197" y="1176"/>
                </a:lnTo>
                <a:lnTo>
                  <a:pt x="197" y="1174"/>
                </a:lnTo>
                <a:lnTo>
                  <a:pt x="197" y="1172"/>
                </a:lnTo>
                <a:lnTo>
                  <a:pt x="195" y="1172"/>
                </a:lnTo>
                <a:lnTo>
                  <a:pt x="195" y="1171"/>
                </a:lnTo>
                <a:lnTo>
                  <a:pt x="194" y="1168"/>
                </a:lnTo>
                <a:lnTo>
                  <a:pt x="194" y="1166"/>
                </a:lnTo>
                <a:lnTo>
                  <a:pt x="194" y="1164"/>
                </a:lnTo>
                <a:lnTo>
                  <a:pt x="194" y="1163"/>
                </a:lnTo>
                <a:lnTo>
                  <a:pt x="194" y="1160"/>
                </a:lnTo>
                <a:lnTo>
                  <a:pt x="192" y="1156"/>
                </a:lnTo>
                <a:lnTo>
                  <a:pt x="191" y="1155"/>
                </a:lnTo>
                <a:lnTo>
                  <a:pt x="191" y="1153"/>
                </a:lnTo>
                <a:lnTo>
                  <a:pt x="189" y="1152"/>
                </a:lnTo>
                <a:lnTo>
                  <a:pt x="189" y="1150"/>
                </a:lnTo>
                <a:lnTo>
                  <a:pt x="189" y="1148"/>
                </a:lnTo>
                <a:lnTo>
                  <a:pt x="187" y="1147"/>
                </a:lnTo>
                <a:lnTo>
                  <a:pt x="183" y="1139"/>
                </a:lnTo>
                <a:lnTo>
                  <a:pt x="183" y="1137"/>
                </a:lnTo>
                <a:lnTo>
                  <a:pt x="181" y="1136"/>
                </a:lnTo>
                <a:lnTo>
                  <a:pt x="181" y="1134"/>
                </a:lnTo>
                <a:lnTo>
                  <a:pt x="179" y="1134"/>
                </a:lnTo>
                <a:lnTo>
                  <a:pt x="178" y="1131"/>
                </a:lnTo>
                <a:lnTo>
                  <a:pt x="176" y="1129"/>
                </a:lnTo>
                <a:lnTo>
                  <a:pt x="176" y="1128"/>
                </a:lnTo>
                <a:lnTo>
                  <a:pt x="176" y="1126"/>
                </a:lnTo>
                <a:lnTo>
                  <a:pt x="176" y="1124"/>
                </a:lnTo>
                <a:lnTo>
                  <a:pt x="175" y="1123"/>
                </a:lnTo>
                <a:lnTo>
                  <a:pt x="176" y="1120"/>
                </a:lnTo>
                <a:lnTo>
                  <a:pt x="175" y="1118"/>
                </a:lnTo>
                <a:lnTo>
                  <a:pt x="171" y="1116"/>
                </a:lnTo>
                <a:lnTo>
                  <a:pt x="170" y="1115"/>
                </a:lnTo>
                <a:lnTo>
                  <a:pt x="167" y="1112"/>
                </a:lnTo>
                <a:lnTo>
                  <a:pt x="163" y="1110"/>
                </a:lnTo>
                <a:lnTo>
                  <a:pt x="163" y="1108"/>
                </a:lnTo>
                <a:lnTo>
                  <a:pt x="163" y="1107"/>
                </a:lnTo>
                <a:lnTo>
                  <a:pt x="163" y="1105"/>
                </a:lnTo>
                <a:lnTo>
                  <a:pt x="162" y="1102"/>
                </a:lnTo>
                <a:lnTo>
                  <a:pt x="162" y="1100"/>
                </a:lnTo>
                <a:lnTo>
                  <a:pt x="163" y="1099"/>
                </a:lnTo>
                <a:lnTo>
                  <a:pt x="163" y="1097"/>
                </a:lnTo>
                <a:lnTo>
                  <a:pt x="162" y="1096"/>
                </a:lnTo>
                <a:lnTo>
                  <a:pt x="160" y="1094"/>
                </a:lnTo>
                <a:lnTo>
                  <a:pt x="159" y="1092"/>
                </a:lnTo>
                <a:lnTo>
                  <a:pt x="159" y="1091"/>
                </a:lnTo>
                <a:lnTo>
                  <a:pt x="157" y="1091"/>
                </a:lnTo>
                <a:lnTo>
                  <a:pt x="157" y="1092"/>
                </a:lnTo>
                <a:lnTo>
                  <a:pt x="157" y="1094"/>
                </a:lnTo>
                <a:lnTo>
                  <a:pt x="155" y="1094"/>
                </a:lnTo>
                <a:lnTo>
                  <a:pt x="155" y="1092"/>
                </a:lnTo>
                <a:lnTo>
                  <a:pt x="154" y="1092"/>
                </a:lnTo>
                <a:lnTo>
                  <a:pt x="155" y="1092"/>
                </a:lnTo>
                <a:lnTo>
                  <a:pt x="155" y="1091"/>
                </a:lnTo>
                <a:lnTo>
                  <a:pt x="154" y="1091"/>
                </a:lnTo>
                <a:lnTo>
                  <a:pt x="155" y="1091"/>
                </a:lnTo>
                <a:lnTo>
                  <a:pt x="157" y="1091"/>
                </a:lnTo>
                <a:lnTo>
                  <a:pt x="157" y="1089"/>
                </a:lnTo>
                <a:lnTo>
                  <a:pt x="157" y="1088"/>
                </a:lnTo>
                <a:lnTo>
                  <a:pt x="157" y="1086"/>
                </a:lnTo>
                <a:lnTo>
                  <a:pt x="157" y="1084"/>
                </a:lnTo>
                <a:lnTo>
                  <a:pt x="157" y="1083"/>
                </a:lnTo>
                <a:lnTo>
                  <a:pt x="157" y="1076"/>
                </a:lnTo>
                <a:lnTo>
                  <a:pt x="157" y="1075"/>
                </a:lnTo>
                <a:lnTo>
                  <a:pt x="157" y="1073"/>
                </a:lnTo>
                <a:lnTo>
                  <a:pt x="157" y="1072"/>
                </a:lnTo>
                <a:lnTo>
                  <a:pt x="155" y="1070"/>
                </a:lnTo>
                <a:lnTo>
                  <a:pt x="154" y="1070"/>
                </a:lnTo>
                <a:lnTo>
                  <a:pt x="152" y="1067"/>
                </a:lnTo>
                <a:lnTo>
                  <a:pt x="152" y="1064"/>
                </a:lnTo>
                <a:lnTo>
                  <a:pt x="154" y="1062"/>
                </a:lnTo>
                <a:lnTo>
                  <a:pt x="152" y="1062"/>
                </a:lnTo>
                <a:lnTo>
                  <a:pt x="154" y="1060"/>
                </a:lnTo>
                <a:lnTo>
                  <a:pt x="154" y="1059"/>
                </a:lnTo>
                <a:lnTo>
                  <a:pt x="154" y="1057"/>
                </a:lnTo>
                <a:lnTo>
                  <a:pt x="152" y="1057"/>
                </a:lnTo>
                <a:lnTo>
                  <a:pt x="154" y="1056"/>
                </a:lnTo>
                <a:lnTo>
                  <a:pt x="152" y="1054"/>
                </a:lnTo>
                <a:lnTo>
                  <a:pt x="152" y="1051"/>
                </a:lnTo>
                <a:lnTo>
                  <a:pt x="152" y="1044"/>
                </a:lnTo>
                <a:lnTo>
                  <a:pt x="152" y="1043"/>
                </a:lnTo>
                <a:lnTo>
                  <a:pt x="151" y="1043"/>
                </a:lnTo>
                <a:lnTo>
                  <a:pt x="151" y="1041"/>
                </a:lnTo>
                <a:lnTo>
                  <a:pt x="151" y="1040"/>
                </a:lnTo>
                <a:lnTo>
                  <a:pt x="149" y="1038"/>
                </a:lnTo>
                <a:lnTo>
                  <a:pt x="147" y="1036"/>
                </a:lnTo>
                <a:lnTo>
                  <a:pt x="144" y="1033"/>
                </a:lnTo>
                <a:lnTo>
                  <a:pt x="144" y="1032"/>
                </a:lnTo>
                <a:lnTo>
                  <a:pt x="143" y="1032"/>
                </a:lnTo>
                <a:lnTo>
                  <a:pt x="141" y="1032"/>
                </a:lnTo>
                <a:lnTo>
                  <a:pt x="133" y="1025"/>
                </a:lnTo>
                <a:lnTo>
                  <a:pt x="131" y="1024"/>
                </a:lnTo>
                <a:lnTo>
                  <a:pt x="131" y="1022"/>
                </a:lnTo>
                <a:lnTo>
                  <a:pt x="130" y="1020"/>
                </a:lnTo>
                <a:lnTo>
                  <a:pt x="128" y="1017"/>
                </a:lnTo>
                <a:lnTo>
                  <a:pt x="128" y="1016"/>
                </a:lnTo>
                <a:lnTo>
                  <a:pt x="128" y="1011"/>
                </a:lnTo>
                <a:lnTo>
                  <a:pt x="128" y="1009"/>
                </a:lnTo>
                <a:lnTo>
                  <a:pt x="128" y="1008"/>
                </a:lnTo>
                <a:lnTo>
                  <a:pt x="130" y="1008"/>
                </a:lnTo>
                <a:lnTo>
                  <a:pt x="130" y="1006"/>
                </a:lnTo>
                <a:lnTo>
                  <a:pt x="130" y="1004"/>
                </a:lnTo>
                <a:lnTo>
                  <a:pt x="130" y="1003"/>
                </a:lnTo>
                <a:lnTo>
                  <a:pt x="133" y="996"/>
                </a:lnTo>
                <a:lnTo>
                  <a:pt x="135" y="993"/>
                </a:lnTo>
                <a:lnTo>
                  <a:pt x="135" y="992"/>
                </a:lnTo>
                <a:lnTo>
                  <a:pt x="135" y="990"/>
                </a:lnTo>
                <a:lnTo>
                  <a:pt x="133" y="987"/>
                </a:lnTo>
                <a:lnTo>
                  <a:pt x="133" y="985"/>
                </a:lnTo>
                <a:lnTo>
                  <a:pt x="131" y="982"/>
                </a:lnTo>
                <a:lnTo>
                  <a:pt x="130" y="980"/>
                </a:lnTo>
                <a:lnTo>
                  <a:pt x="128" y="974"/>
                </a:lnTo>
                <a:lnTo>
                  <a:pt x="127" y="969"/>
                </a:lnTo>
                <a:lnTo>
                  <a:pt x="125" y="969"/>
                </a:lnTo>
                <a:lnTo>
                  <a:pt x="125" y="968"/>
                </a:lnTo>
                <a:lnTo>
                  <a:pt x="125" y="966"/>
                </a:lnTo>
                <a:lnTo>
                  <a:pt x="123" y="963"/>
                </a:lnTo>
                <a:lnTo>
                  <a:pt x="123" y="961"/>
                </a:lnTo>
                <a:lnTo>
                  <a:pt x="122" y="960"/>
                </a:lnTo>
                <a:lnTo>
                  <a:pt x="122" y="958"/>
                </a:lnTo>
                <a:lnTo>
                  <a:pt x="120" y="955"/>
                </a:lnTo>
                <a:lnTo>
                  <a:pt x="119" y="952"/>
                </a:lnTo>
                <a:lnTo>
                  <a:pt x="117" y="950"/>
                </a:lnTo>
                <a:lnTo>
                  <a:pt x="117" y="947"/>
                </a:lnTo>
                <a:lnTo>
                  <a:pt x="115" y="947"/>
                </a:lnTo>
                <a:lnTo>
                  <a:pt x="114" y="944"/>
                </a:lnTo>
                <a:lnTo>
                  <a:pt x="112" y="942"/>
                </a:lnTo>
                <a:lnTo>
                  <a:pt x="107" y="939"/>
                </a:lnTo>
                <a:lnTo>
                  <a:pt x="104" y="936"/>
                </a:lnTo>
                <a:lnTo>
                  <a:pt x="103" y="932"/>
                </a:lnTo>
                <a:lnTo>
                  <a:pt x="101" y="931"/>
                </a:lnTo>
                <a:lnTo>
                  <a:pt x="101" y="929"/>
                </a:lnTo>
                <a:lnTo>
                  <a:pt x="99" y="924"/>
                </a:lnTo>
                <a:lnTo>
                  <a:pt x="99" y="923"/>
                </a:lnTo>
                <a:lnTo>
                  <a:pt x="98" y="921"/>
                </a:lnTo>
                <a:lnTo>
                  <a:pt x="95" y="916"/>
                </a:lnTo>
                <a:lnTo>
                  <a:pt x="95" y="915"/>
                </a:lnTo>
                <a:lnTo>
                  <a:pt x="93" y="912"/>
                </a:lnTo>
                <a:lnTo>
                  <a:pt x="91" y="910"/>
                </a:lnTo>
                <a:lnTo>
                  <a:pt x="88" y="905"/>
                </a:lnTo>
                <a:lnTo>
                  <a:pt x="88" y="902"/>
                </a:lnTo>
                <a:lnTo>
                  <a:pt x="88" y="900"/>
                </a:lnTo>
                <a:lnTo>
                  <a:pt x="87" y="897"/>
                </a:lnTo>
                <a:lnTo>
                  <a:pt x="87" y="896"/>
                </a:lnTo>
                <a:lnTo>
                  <a:pt x="88" y="892"/>
                </a:lnTo>
                <a:lnTo>
                  <a:pt x="87" y="889"/>
                </a:lnTo>
                <a:lnTo>
                  <a:pt x="87" y="886"/>
                </a:lnTo>
                <a:lnTo>
                  <a:pt x="85" y="881"/>
                </a:lnTo>
                <a:lnTo>
                  <a:pt x="85" y="880"/>
                </a:lnTo>
                <a:lnTo>
                  <a:pt x="83" y="876"/>
                </a:lnTo>
                <a:lnTo>
                  <a:pt x="83" y="875"/>
                </a:lnTo>
                <a:lnTo>
                  <a:pt x="82" y="873"/>
                </a:lnTo>
                <a:lnTo>
                  <a:pt x="82" y="870"/>
                </a:lnTo>
                <a:lnTo>
                  <a:pt x="82" y="868"/>
                </a:lnTo>
                <a:lnTo>
                  <a:pt x="79" y="865"/>
                </a:lnTo>
                <a:lnTo>
                  <a:pt x="77" y="864"/>
                </a:lnTo>
                <a:lnTo>
                  <a:pt x="75" y="862"/>
                </a:lnTo>
                <a:lnTo>
                  <a:pt x="75" y="860"/>
                </a:lnTo>
                <a:lnTo>
                  <a:pt x="75" y="857"/>
                </a:lnTo>
                <a:lnTo>
                  <a:pt x="74" y="856"/>
                </a:lnTo>
                <a:lnTo>
                  <a:pt x="75" y="854"/>
                </a:lnTo>
                <a:lnTo>
                  <a:pt x="75" y="852"/>
                </a:lnTo>
                <a:lnTo>
                  <a:pt x="75" y="851"/>
                </a:lnTo>
                <a:lnTo>
                  <a:pt x="75" y="849"/>
                </a:lnTo>
                <a:lnTo>
                  <a:pt x="74" y="848"/>
                </a:lnTo>
                <a:lnTo>
                  <a:pt x="72" y="846"/>
                </a:lnTo>
                <a:lnTo>
                  <a:pt x="69" y="846"/>
                </a:lnTo>
                <a:lnTo>
                  <a:pt x="66" y="846"/>
                </a:lnTo>
                <a:lnTo>
                  <a:pt x="64" y="844"/>
                </a:lnTo>
                <a:lnTo>
                  <a:pt x="63" y="843"/>
                </a:lnTo>
                <a:lnTo>
                  <a:pt x="61" y="841"/>
                </a:lnTo>
                <a:lnTo>
                  <a:pt x="59" y="838"/>
                </a:lnTo>
                <a:lnTo>
                  <a:pt x="59" y="836"/>
                </a:lnTo>
                <a:lnTo>
                  <a:pt x="58" y="835"/>
                </a:lnTo>
                <a:lnTo>
                  <a:pt x="56" y="832"/>
                </a:lnTo>
                <a:lnTo>
                  <a:pt x="55" y="830"/>
                </a:lnTo>
                <a:lnTo>
                  <a:pt x="53" y="828"/>
                </a:lnTo>
                <a:lnTo>
                  <a:pt x="53" y="827"/>
                </a:lnTo>
                <a:lnTo>
                  <a:pt x="53" y="825"/>
                </a:lnTo>
                <a:lnTo>
                  <a:pt x="51" y="824"/>
                </a:lnTo>
                <a:lnTo>
                  <a:pt x="51" y="822"/>
                </a:lnTo>
                <a:lnTo>
                  <a:pt x="48" y="819"/>
                </a:lnTo>
                <a:lnTo>
                  <a:pt x="48" y="816"/>
                </a:lnTo>
                <a:lnTo>
                  <a:pt x="47" y="814"/>
                </a:lnTo>
                <a:lnTo>
                  <a:pt x="45" y="814"/>
                </a:lnTo>
                <a:lnTo>
                  <a:pt x="45" y="812"/>
                </a:lnTo>
                <a:lnTo>
                  <a:pt x="45" y="811"/>
                </a:lnTo>
                <a:lnTo>
                  <a:pt x="43" y="809"/>
                </a:lnTo>
                <a:lnTo>
                  <a:pt x="42" y="809"/>
                </a:lnTo>
                <a:lnTo>
                  <a:pt x="42" y="808"/>
                </a:lnTo>
                <a:lnTo>
                  <a:pt x="42" y="806"/>
                </a:lnTo>
                <a:lnTo>
                  <a:pt x="40" y="804"/>
                </a:lnTo>
                <a:lnTo>
                  <a:pt x="40" y="803"/>
                </a:lnTo>
                <a:lnTo>
                  <a:pt x="37" y="801"/>
                </a:lnTo>
                <a:lnTo>
                  <a:pt x="35" y="800"/>
                </a:lnTo>
                <a:lnTo>
                  <a:pt x="35" y="798"/>
                </a:lnTo>
                <a:lnTo>
                  <a:pt x="35" y="796"/>
                </a:lnTo>
                <a:lnTo>
                  <a:pt x="35" y="795"/>
                </a:lnTo>
                <a:lnTo>
                  <a:pt x="35" y="793"/>
                </a:lnTo>
                <a:lnTo>
                  <a:pt x="35" y="792"/>
                </a:lnTo>
                <a:lnTo>
                  <a:pt x="35" y="790"/>
                </a:lnTo>
                <a:lnTo>
                  <a:pt x="34" y="788"/>
                </a:lnTo>
                <a:lnTo>
                  <a:pt x="34" y="787"/>
                </a:lnTo>
                <a:lnTo>
                  <a:pt x="32" y="785"/>
                </a:lnTo>
                <a:lnTo>
                  <a:pt x="31" y="784"/>
                </a:lnTo>
                <a:lnTo>
                  <a:pt x="31" y="780"/>
                </a:lnTo>
                <a:lnTo>
                  <a:pt x="31" y="779"/>
                </a:lnTo>
                <a:lnTo>
                  <a:pt x="29" y="776"/>
                </a:lnTo>
                <a:lnTo>
                  <a:pt x="29" y="774"/>
                </a:lnTo>
                <a:lnTo>
                  <a:pt x="27" y="774"/>
                </a:lnTo>
                <a:lnTo>
                  <a:pt x="27" y="776"/>
                </a:lnTo>
                <a:lnTo>
                  <a:pt x="26" y="776"/>
                </a:lnTo>
                <a:lnTo>
                  <a:pt x="24" y="776"/>
                </a:lnTo>
                <a:lnTo>
                  <a:pt x="23" y="776"/>
                </a:lnTo>
                <a:lnTo>
                  <a:pt x="21" y="776"/>
                </a:lnTo>
                <a:lnTo>
                  <a:pt x="21" y="774"/>
                </a:lnTo>
                <a:lnTo>
                  <a:pt x="19" y="774"/>
                </a:lnTo>
                <a:lnTo>
                  <a:pt x="19" y="772"/>
                </a:lnTo>
                <a:lnTo>
                  <a:pt x="19" y="771"/>
                </a:lnTo>
                <a:lnTo>
                  <a:pt x="18" y="771"/>
                </a:lnTo>
                <a:lnTo>
                  <a:pt x="19" y="771"/>
                </a:lnTo>
                <a:lnTo>
                  <a:pt x="18" y="769"/>
                </a:lnTo>
                <a:lnTo>
                  <a:pt x="16" y="769"/>
                </a:lnTo>
                <a:lnTo>
                  <a:pt x="16" y="768"/>
                </a:lnTo>
                <a:lnTo>
                  <a:pt x="15" y="768"/>
                </a:lnTo>
                <a:lnTo>
                  <a:pt x="15" y="766"/>
                </a:lnTo>
                <a:lnTo>
                  <a:pt x="13" y="763"/>
                </a:lnTo>
                <a:lnTo>
                  <a:pt x="13" y="761"/>
                </a:lnTo>
                <a:lnTo>
                  <a:pt x="11" y="761"/>
                </a:lnTo>
                <a:lnTo>
                  <a:pt x="10" y="761"/>
                </a:lnTo>
                <a:lnTo>
                  <a:pt x="8" y="760"/>
                </a:lnTo>
                <a:lnTo>
                  <a:pt x="7" y="760"/>
                </a:lnTo>
                <a:lnTo>
                  <a:pt x="5" y="758"/>
                </a:lnTo>
                <a:lnTo>
                  <a:pt x="5" y="755"/>
                </a:lnTo>
                <a:lnTo>
                  <a:pt x="3" y="753"/>
                </a:lnTo>
                <a:lnTo>
                  <a:pt x="3" y="752"/>
                </a:lnTo>
                <a:lnTo>
                  <a:pt x="3" y="750"/>
                </a:lnTo>
                <a:lnTo>
                  <a:pt x="3" y="748"/>
                </a:lnTo>
                <a:lnTo>
                  <a:pt x="2" y="747"/>
                </a:lnTo>
                <a:lnTo>
                  <a:pt x="2" y="745"/>
                </a:lnTo>
                <a:lnTo>
                  <a:pt x="2" y="744"/>
                </a:lnTo>
                <a:lnTo>
                  <a:pt x="2" y="742"/>
                </a:lnTo>
                <a:lnTo>
                  <a:pt x="3" y="740"/>
                </a:lnTo>
                <a:lnTo>
                  <a:pt x="5" y="739"/>
                </a:lnTo>
                <a:lnTo>
                  <a:pt x="5" y="736"/>
                </a:lnTo>
                <a:lnTo>
                  <a:pt x="5" y="732"/>
                </a:lnTo>
                <a:lnTo>
                  <a:pt x="7" y="732"/>
                </a:lnTo>
                <a:lnTo>
                  <a:pt x="7" y="731"/>
                </a:lnTo>
                <a:lnTo>
                  <a:pt x="7" y="729"/>
                </a:lnTo>
                <a:lnTo>
                  <a:pt x="5" y="729"/>
                </a:lnTo>
                <a:lnTo>
                  <a:pt x="5" y="728"/>
                </a:lnTo>
                <a:lnTo>
                  <a:pt x="5" y="726"/>
                </a:lnTo>
                <a:lnTo>
                  <a:pt x="5" y="723"/>
                </a:lnTo>
                <a:lnTo>
                  <a:pt x="3" y="720"/>
                </a:lnTo>
                <a:lnTo>
                  <a:pt x="3" y="718"/>
                </a:lnTo>
                <a:lnTo>
                  <a:pt x="3" y="716"/>
                </a:lnTo>
                <a:lnTo>
                  <a:pt x="3" y="715"/>
                </a:lnTo>
                <a:lnTo>
                  <a:pt x="5" y="713"/>
                </a:lnTo>
                <a:lnTo>
                  <a:pt x="5" y="712"/>
                </a:lnTo>
                <a:lnTo>
                  <a:pt x="5" y="710"/>
                </a:lnTo>
                <a:lnTo>
                  <a:pt x="3" y="708"/>
                </a:lnTo>
                <a:lnTo>
                  <a:pt x="2" y="704"/>
                </a:lnTo>
                <a:lnTo>
                  <a:pt x="0" y="700"/>
                </a:lnTo>
                <a:lnTo>
                  <a:pt x="0" y="699"/>
                </a:lnTo>
                <a:lnTo>
                  <a:pt x="0" y="697"/>
                </a:lnTo>
                <a:lnTo>
                  <a:pt x="2" y="696"/>
                </a:lnTo>
                <a:lnTo>
                  <a:pt x="2" y="694"/>
                </a:lnTo>
                <a:lnTo>
                  <a:pt x="3" y="692"/>
                </a:lnTo>
                <a:lnTo>
                  <a:pt x="7" y="691"/>
                </a:lnTo>
                <a:lnTo>
                  <a:pt x="8" y="689"/>
                </a:lnTo>
                <a:lnTo>
                  <a:pt x="10" y="688"/>
                </a:lnTo>
                <a:lnTo>
                  <a:pt x="10" y="686"/>
                </a:lnTo>
                <a:lnTo>
                  <a:pt x="11" y="684"/>
                </a:lnTo>
                <a:lnTo>
                  <a:pt x="13" y="684"/>
                </a:lnTo>
                <a:lnTo>
                  <a:pt x="15" y="686"/>
                </a:lnTo>
                <a:lnTo>
                  <a:pt x="16" y="688"/>
                </a:lnTo>
                <a:lnTo>
                  <a:pt x="18" y="688"/>
                </a:lnTo>
                <a:lnTo>
                  <a:pt x="19" y="688"/>
                </a:lnTo>
                <a:lnTo>
                  <a:pt x="19" y="686"/>
                </a:lnTo>
                <a:lnTo>
                  <a:pt x="19" y="683"/>
                </a:lnTo>
                <a:lnTo>
                  <a:pt x="21" y="678"/>
                </a:lnTo>
                <a:lnTo>
                  <a:pt x="19" y="675"/>
                </a:lnTo>
                <a:lnTo>
                  <a:pt x="18" y="672"/>
                </a:lnTo>
                <a:lnTo>
                  <a:pt x="19" y="672"/>
                </a:lnTo>
                <a:lnTo>
                  <a:pt x="19" y="670"/>
                </a:lnTo>
                <a:lnTo>
                  <a:pt x="19" y="668"/>
                </a:lnTo>
                <a:lnTo>
                  <a:pt x="21" y="668"/>
                </a:lnTo>
                <a:lnTo>
                  <a:pt x="21" y="667"/>
                </a:lnTo>
                <a:lnTo>
                  <a:pt x="21" y="665"/>
                </a:lnTo>
                <a:lnTo>
                  <a:pt x="21" y="664"/>
                </a:lnTo>
                <a:lnTo>
                  <a:pt x="21" y="659"/>
                </a:lnTo>
                <a:lnTo>
                  <a:pt x="21" y="657"/>
                </a:lnTo>
                <a:lnTo>
                  <a:pt x="21" y="656"/>
                </a:lnTo>
                <a:lnTo>
                  <a:pt x="19" y="656"/>
                </a:lnTo>
                <a:lnTo>
                  <a:pt x="18" y="656"/>
                </a:lnTo>
                <a:lnTo>
                  <a:pt x="16" y="654"/>
                </a:lnTo>
                <a:lnTo>
                  <a:pt x="16" y="656"/>
                </a:lnTo>
                <a:lnTo>
                  <a:pt x="15" y="656"/>
                </a:lnTo>
                <a:lnTo>
                  <a:pt x="15" y="654"/>
                </a:lnTo>
                <a:lnTo>
                  <a:pt x="15" y="652"/>
                </a:lnTo>
                <a:lnTo>
                  <a:pt x="15" y="651"/>
                </a:lnTo>
                <a:lnTo>
                  <a:pt x="15" y="648"/>
                </a:lnTo>
                <a:lnTo>
                  <a:pt x="15" y="646"/>
                </a:lnTo>
                <a:lnTo>
                  <a:pt x="16" y="646"/>
                </a:lnTo>
                <a:lnTo>
                  <a:pt x="18" y="646"/>
                </a:lnTo>
                <a:lnTo>
                  <a:pt x="19" y="646"/>
                </a:lnTo>
                <a:lnTo>
                  <a:pt x="21" y="648"/>
                </a:lnTo>
                <a:lnTo>
                  <a:pt x="23" y="648"/>
                </a:lnTo>
                <a:lnTo>
                  <a:pt x="24" y="649"/>
                </a:lnTo>
                <a:lnTo>
                  <a:pt x="26" y="649"/>
                </a:lnTo>
                <a:lnTo>
                  <a:pt x="26" y="648"/>
                </a:lnTo>
                <a:lnTo>
                  <a:pt x="26" y="646"/>
                </a:lnTo>
                <a:lnTo>
                  <a:pt x="27" y="644"/>
                </a:lnTo>
                <a:lnTo>
                  <a:pt x="26" y="644"/>
                </a:lnTo>
                <a:lnTo>
                  <a:pt x="24" y="643"/>
                </a:lnTo>
                <a:lnTo>
                  <a:pt x="24" y="641"/>
                </a:lnTo>
                <a:lnTo>
                  <a:pt x="23" y="641"/>
                </a:lnTo>
                <a:lnTo>
                  <a:pt x="21" y="640"/>
                </a:lnTo>
                <a:lnTo>
                  <a:pt x="19" y="636"/>
                </a:lnTo>
                <a:lnTo>
                  <a:pt x="19" y="635"/>
                </a:lnTo>
                <a:lnTo>
                  <a:pt x="19" y="633"/>
                </a:lnTo>
                <a:lnTo>
                  <a:pt x="21" y="632"/>
                </a:lnTo>
                <a:lnTo>
                  <a:pt x="23" y="632"/>
                </a:lnTo>
                <a:lnTo>
                  <a:pt x="24" y="632"/>
                </a:lnTo>
                <a:lnTo>
                  <a:pt x="26" y="632"/>
                </a:lnTo>
                <a:lnTo>
                  <a:pt x="26" y="630"/>
                </a:lnTo>
                <a:lnTo>
                  <a:pt x="24" y="630"/>
                </a:lnTo>
                <a:lnTo>
                  <a:pt x="24" y="628"/>
                </a:lnTo>
                <a:lnTo>
                  <a:pt x="23" y="628"/>
                </a:lnTo>
                <a:lnTo>
                  <a:pt x="23" y="627"/>
                </a:lnTo>
                <a:lnTo>
                  <a:pt x="23" y="625"/>
                </a:lnTo>
                <a:lnTo>
                  <a:pt x="21" y="625"/>
                </a:lnTo>
                <a:lnTo>
                  <a:pt x="21" y="627"/>
                </a:lnTo>
                <a:lnTo>
                  <a:pt x="21" y="628"/>
                </a:lnTo>
                <a:lnTo>
                  <a:pt x="19" y="628"/>
                </a:lnTo>
                <a:lnTo>
                  <a:pt x="19" y="630"/>
                </a:lnTo>
                <a:lnTo>
                  <a:pt x="19" y="632"/>
                </a:lnTo>
                <a:lnTo>
                  <a:pt x="18" y="633"/>
                </a:lnTo>
                <a:lnTo>
                  <a:pt x="16" y="633"/>
                </a:lnTo>
                <a:lnTo>
                  <a:pt x="16" y="632"/>
                </a:lnTo>
                <a:lnTo>
                  <a:pt x="15" y="632"/>
                </a:lnTo>
                <a:lnTo>
                  <a:pt x="15" y="630"/>
                </a:lnTo>
                <a:lnTo>
                  <a:pt x="13" y="625"/>
                </a:lnTo>
                <a:lnTo>
                  <a:pt x="11" y="622"/>
                </a:lnTo>
                <a:lnTo>
                  <a:pt x="11" y="620"/>
                </a:lnTo>
                <a:lnTo>
                  <a:pt x="13" y="619"/>
                </a:lnTo>
                <a:lnTo>
                  <a:pt x="13" y="617"/>
                </a:lnTo>
                <a:lnTo>
                  <a:pt x="15" y="617"/>
                </a:lnTo>
                <a:lnTo>
                  <a:pt x="15" y="616"/>
                </a:lnTo>
                <a:lnTo>
                  <a:pt x="15" y="614"/>
                </a:lnTo>
                <a:lnTo>
                  <a:pt x="15" y="612"/>
                </a:lnTo>
                <a:lnTo>
                  <a:pt x="15" y="611"/>
                </a:lnTo>
                <a:lnTo>
                  <a:pt x="15" y="609"/>
                </a:lnTo>
                <a:lnTo>
                  <a:pt x="16" y="608"/>
                </a:lnTo>
                <a:lnTo>
                  <a:pt x="16" y="606"/>
                </a:lnTo>
                <a:lnTo>
                  <a:pt x="13" y="603"/>
                </a:lnTo>
                <a:lnTo>
                  <a:pt x="13" y="601"/>
                </a:lnTo>
                <a:lnTo>
                  <a:pt x="11" y="600"/>
                </a:lnTo>
                <a:lnTo>
                  <a:pt x="11" y="598"/>
                </a:lnTo>
                <a:lnTo>
                  <a:pt x="11" y="595"/>
                </a:lnTo>
                <a:lnTo>
                  <a:pt x="10" y="593"/>
                </a:lnTo>
                <a:lnTo>
                  <a:pt x="10" y="592"/>
                </a:lnTo>
                <a:lnTo>
                  <a:pt x="11" y="592"/>
                </a:lnTo>
                <a:lnTo>
                  <a:pt x="11" y="590"/>
                </a:lnTo>
                <a:lnTo>
                  <a:pt x="13" y="590"/>
                </a:lnTo>
                <a:lnTo>
                  <a:pt x="13" y="588"/>
                </a:lnTo>
                <a:lnTo>
                  <a:pt x="15" y="588"/>
                </a:lnTo>
                <a:lnTo>
                  <a:pt x="16" y="590"/>
                </a:lnTo>
                <a:lnTo>
                  <a:pt x="18" y="590"/>
                </a:lnTo>
                <a:lnTo>
                  <a:pt x="19" y="590"/>
                </a:lnTo>
                <a:lnTo>
                  <a:pt x="19" y="588"/>
                </a:lnTo>
                <a:lnTo>
                  <a:pt x="21" y="588"/>
                </a:lnTo>
                <a:lnTo>
                  <a:pt x="23" y="588"/>
                </a:lnTo>
                <a:lnTo>
                  <a:pt x="23" y="587"/>
                </a:lnTo>
                <a:lnTo>
                  <a:pt x="24" y="587"/>
                </a:lnTo>
                <a:lnTo>
                  <a:pt x="24" y="585"/>
                </a:lnTo>
                <a:lnTo>
                  <a:pt x="24" y="584"/>
                </a:lnTo>
                <a:lnTo>
                  <a:pt x="26" y="580"/>
                </a:lnTo>
                <a:lnTo>
                  <a:pt x="27" y="579"/>
                </a:lnTo>
                <a:lnTo>
                  <a:pt x="34" y="574"/>
                </a:lnTo>
                <a:lnTo>
                  <a:pt x="37" y="572"/>
                </a:lnTo>
                <a:lnTo>
                  <a:pt x="39" y="572"/>
                </a:lnTo>
                <a:lnTo>
                  <a:pt x="40" y="571"/>
                </a:lnTo>
                <a:lnTo>
                  <a:pt x="43" y="571"/>
                </a:lnTo>
                <a:lnTo>
                  <a:pt x="45" y="571"/>
                </a:lnTo>
                <a:lnTo>
                  <a:pt x="45" y="569"/>
                </a:lnTo>
                <a:lnTo>
                  <a:pt x="47" y="569"/>
                </a:lnTo>
                <a:lnTo>
                  <a:pt x="47" y="568"/>
                </a:lnTo>
                <a:lnTo>
                  <a:pt x="48" y="568"/>
                </a:lnTo>
                <a:lnTo>
                  <a:pt x="48" y="564"/>
                </a:lnTo>
                <a:lnTo>
                  <a:pt x="50" y="563"/>
                </a:lnTo>
                <a:lnTo>
                  <a:pt x="50" y="561"/>
                </a:lnTo>
                <a:lnTo>
                  <a:pt x="50" y="560"/>
                </a:lnTo>
                <a:lnTo>
                  <a:pt x="51" y="558"/>
                </a:lnTo>
                <a:lnTo>
                  <a:pt x="51" y="556"/>
                </a:lnTo>
                <a:lnTo>
                  <a:pt x="50" y="556"/>
                </a:lnTo>
                <a:lnTo>
                  <a:pt x="50" y="555"/>
                </a:lnTo>
                <a:lnTo>
                  <a:pt x="50" y="553"/>
                </a:lnTo>
                <a:lnTo>
                  <a:pt x="48" y="552"/>
                </a:lnTo>
                <a:lnTo>
                  <a:pt x="47" y="552"/>
                </a:lnTo>
                <a:lnTo>
                  <a:pt x="55" y="537"/>
                </a:lnTo>
                <a:lnTo>
                  <a:pt x="56" y="542"/>
                </a:lnTo>
                <a:lnTo>
                  <a:pt x="58" y="542"/>
                </a:lnTo>
                <a:close/>
                <a:moveTo>
                  <a:pt x="55" y="553"/>
                </a:moveTo>
                <a:lnTo>
                  <a:pt x="56" y="553"/>
                </a:lnTo>
                <a:lnTo>
                  <a:pt x="58" y="553"/>
                </a:lnTo>
                <a:lnTo>
                  <a:pt x="58" y="555"/>
                </a:lnTo>
                <a:lnTo>
                  <a:pt x="59" y="555"/>
                </a:lnTo>
                <a:lnTo>
                  <a:pt x="59" y="556"/>
                </a:lnTo>
                <a:lnTo>
                  <a:pt x="61" y="556"/>
                </a:lnTo>
                <a:lnTo>
                  <a:pt x="61" y="555"/>
                </a:lnTo>
                <a:lnTo>
                  <a:pt x="61" y="553"/>
                </a:lnTo>
                <a:lnTo>
                  <a:pt x="59" y="553"/>
                </a:lnTo>
                <a:lnTo>
                  <a:pt x="58" y="552"/>
                </a:lnTo>
                <a:lnTo>
                  <a:pt x="58" y="550"/>
                </a:lnTo>
                <a:lnTo>
                  <a:pt x="58" y="548"/>
                </a:lnTo>
                <a:lnTo>
                  <a:pt x="56" y="548"/>
                </a:lnTo>
                <a:lnTo>
                  <a:pt x="56" y="547"/>
                </a:lnTo>
                <a:lnTo>
                  <a:pt x="55" y="547"/>
                </a:lnTo>
                <a:lnTo>
                  <a:pt x="55" y="545"/>
                </a:lnTo>
                <a:lnTo>
                  <a:pt x="55" y="544"/>
                </a:lnTo>
                <a:lnTo>
                  <a:pt x="53" y="544"/>
                </a:lnTo>
                <a:lnTo>
                  <a:pt x="55" y="544"/>
                </a:lnTo>
                <a:lnTo>
                  <a:pt x="53" y="542"/>
                </a:lnTo>
                <a:lnTo>
                  <a:pt x="53" y="544"/>
                </a:lnTo>
                <a:lnTo>
                  <a:pt x="51" y="544"/>
                </a:lnTo>
                <a:lnTo>
                  <a:pt x="51" y="545"/>
                </a:lnTo>
                <a:lnTo>
                  <a:pt x="51" y="547"/>
                </a:lnTo>
                <a:lnTo>
                  <a:pt x="53" y="548"/>
                </a:lnTo>
                <a:lnTo>
                  <a:pt x="53" y="550"/>
                </a:lnTo>
                <a:lnTo>
                  <a:pt x="55" y="552"/>
                </a:lnTo>
                <a:lnTo>
                  <a:pt x="55" y="553"/>
                </a:lnTo>
                <a:close/>
                <a:moveTo>
                  <a:pt x="43" y="601"/>
                </a:moveTo>
                <a:lnTo>
                  <a:pt x="45" y="601"/>
                </a:lnTo>
                <a:lnTo>
                  <a:pt x="47" y="601"/>
                </a:lnTo>
                <a:lnTo>
                  <a:pt x="48" y="603"/>
                </a:lnTo>
                <a:lnTo>
                  <a:pt x="50" y="604"/>
                </a:lnTo>
                <a:lnTo>
                  <a:pt x="50" y="603"/>
                </a:lnTo>
                <a:lnTo>
                  <a:pt x="48" y="601"/>
                </a:lnTo>
                <a:lnTo>
                  <a:pt x="47" y="601"/>
                </a:lnTo>
                <a:lnTo>
                  <a:pt x="47" y="600"/>
                </a:lnTo>
                <a:lnTo>
                  <a:pt x="45" y="600"/>
                </a:lnTo>
                <a:lnTo>
                  <a:pt x="45" y="598"/>
                </a:lnTo>
                <a:lnTo>
                  <a:pt x="45" y="596"/>
                </a:lnTo>
                <a:lnTo>
                  <a:pt x="43" y="595"/>
                </a:lnTo>
                <a:lnTo>
                  <a:pt x="42" y="595"/>
                </a:lnTo>
                <a:lnTo>
                  <a:pt x="40" y="596"/>
                </a:lnTo>
                <a:lnTo>
                  <a:pt x="39" y="596"/>
                </a:lnTo>
                <a:lnTo>
                  <a:pt x="37" y="598"/>
                </a:lnTo>
                <a:lnTo>
                  <a:pt x="37" y="600"/>
                </a:lnTo>
                <a:lnTo>
                  <a:pt x="39" y="601"/>
                </a:lnTo>
                <a:lnTo>
                  <a:pt x="40" y="601"/>
                </a:lnTo>
                <a:lnTo>
                  <a:pt x="43" y="601"/>
                </a:lnTo>
                <a:close/>
                <a:moveTo>
                  <a:pt x="45" y="686"/>
                </a:moveTo>
                <a:lnTo>
                  <a:pt x="45" y="691"/>
                </a:lnTo>
                <a:lnTo>
                  <a:pt x="45" y="692"/>
                </a:lnTo>
                <a:lnTo>
                  <a:pt x="47" y="694"/>
                </a:lnTo>
                <a:lnTo>
                  <a:pt x="47" y="696"/>
                </a:lnTo>
                <a:lnTo>
                  <a:pt x="48" y="696"/>
                </a:lnTo>
                <a:lnTo>
                  <a:pt x="50" y="694"/>
                </a:lnTo>
                <a:lnTo>
                  <a:pt x="50" y="692"/>
                </a:lnTo>
                <a:lnTo>
                  <a:pt x="51" y="692"/>
                </a:lnTo>
                <a:lnTo>
                  <a:pt x="53" y="691"/>
                </a:lnTo>
                <a:lnTo>
                  <a:pt x="53" y="689"/>
                </a:lnTo>
                <a:lnTo>
                  <a:pt x="53" y="688"/>
                </a:lnTo>
                <a:lnTo>
                  <a:pt x="51" y="686"/>
                </a:lnTo>
                <a:lnTo>
                  <a:pt x="51" y="684"/>
                </a:lnTo>
                <a:lnTo>
                  <a:pt x="50" y="684"/>
                </a:lnTo>
                <a:lnTo>
                  <a:pt x="50" y="683"/>
                </a:lnTo>
                <a:lnTo>
                  <a:pt x="48" y="681"/>
                </a:lnTo>
                <a:lnTo>
                  <a:pt x="47" y="681"/>
                </a:lnTo>
                <a:lnTo>
                  <a:pt x="47" y="680"/>
                </a:lnTo>
                <a:lnTo>
                  <a:pt x="45" y="678"/>
                </a:lnTo>
                <a:lnTo>
                  <a:pt x="43" y="678"/>
                </a:lnTo>
                <a:lnTo>
                  <a:pt x="43" y="676"/>
                </a:lnTo>
                <a:lnTo>
                  <a:pt x="42" y="675"/>
                </a:lnTo>
                <a:lnTo>
                  <a:pt x="42" y="673"/>
                </a:lnTo>
                <a:lnTo>
                  <a:pt x="40" y="673"/>
                </a:lnTo>
                <a:lnTo>
                  <a:pt x="40" y="675"/>
                </a:lnTo>
                <a:lnTo>
                  <a:pt x="39" y="676"/>
                </a:lnTo>
                <a:lnTo>
                  <a:pt x="39" y="678"/>
                </a:lnTo>
                <a:lnTo>
                  <a:pt x="40" y="680"/>
                </a:lnTo>
                <a:lnTo>
                  <a:pt x="40" y="681"/>
                </a:lnTo>
                <a:lnTo>
                  <a:pt x="42" y="683"/>
                </a:lnTo>
                <a:lnTo>
                  <a:pt x="45" y="686"/>
                </a:lnTo>
                <a:close/>
                <a:moveTo>
                  <a:pt x="189" y="0"/>
                </a:moveTo>
                <a:lnTo>
                  <a:pt x="194" y="12"/>
                </a:lnTo>
                <a:lnTo>
                  <a:pt x="199" y="22"/>
                </a:lnTo>
                <a:lnTo>
                  <a:pt x="205" y="36"/>
                </a:lnTo>
                <a:lnTo>
                  <a:pt x="211" y="51"/>
                </a:lnTo>
                <a:lnTo>
                  <a:pt x="223" y="76"/>
                </a:lnTo>
                <a:lnTo>
                  <a:pt x="237" y="118"/>
                </a:lnTo>
                <a:lnTo>
                  <a:pt x="242" y="131"/>
                </a:lnTo>
                <a:lnTo>
                  <a:pt x="240" y="132"/>
                </a:lnTo>
                <a:lnTo>
                  <a:pt x="239" y="134"/>
                </a:lnTo>
                <a:lnTo>
                  <a:pt x="237" y="134"/>
                </a:lnTo>
                <a:lnTo>
                  <a:pt x="237" y="136"/>
                </a:lnTo>
                <a:lnTo>
                  <a:pt x="235" y="136"/>
                </a:lnTo>
                <a:lnTo>
                  <a:pt x="235" y="137"/>
                </a:lnTo>
                <a:lnTo>
                  <a:pt x="235" y="139"/>
                </a:lnTo>
                <a:lnTo>
                  <a:pt x="234" y="140"/>
                </a:lnTo>
                <a:lnTo>
                  <a:pt x="232" y="144"/>
                </a:lnTo>
                <a:lnTo>
                  <a:pt x="232" y="147"/>
                </a:lnTo>
                <a:lnTo>
                  <a:pt x="231" y="148"/>
                </a:lnTo>
                <a:lnTo>
                  <a:pt x="231" y="150"/>
                </a:lnTo>
                <a:lnTo>
                  <a:pt x="229" y="152"/>
                </a:lnTo>
                <a:lnTo>
                  <a:pt x="227" y="152"/>
                </a:lnTo>
                <a:lnTo>
                  <a:pt x="227" y="153"/>
                </a:lnTo>
                <a:lnTo>
                  <a:pt x="229" y="155"/>
                </a:lnTo>
                <a:lnTo>
                  <a:pt x="227" y="156"/>
                </a:lnTo>
                <a:lnTo>
                  <a:pt x="227" y="158"/>
                </a:lnTo>
                <a:lnTo>
                  <a:pt x="226" y="160"/>
                </a:lnTo>
                <a:lnTo>
                  <a:pt x="226" y="161"/>
                </a:lnTo>
                <a:lnTo>
                  <a:pt x="226" y="163"/>
                </a:lnTo>
                <a:lnTo>
                  <a:pt x="226" y="164"/>
                </a:lnTo>
                <a:lnTo>
                  <a:pt x="226" y="166"/>
                </a:lnTo>
                <a:lnTo>
                  <a:pt x="224" y="166"/>
                </a:lnTo>
                <a:lnTo>
                  <a:pt x="224" y="168"/>
                </a:lnTo>
                <a:lnTo>
                  <a:pt x="223" y="168"/>
                </a:lnTo>
                <a:lnTo>
                  <a:pt x="221" y="168"/>
                </a:lnTo>
                <a:lnTo>
                  <a:pt x="219" y="168"/>
                </a:lnTo>
                <a:lnTo>
                  <a:pt x="219" y="169"/>
                </a:lnTo>
                <a:lnTo>
                  <a:pt x="221" y="169"/>
                </a:lnTo>
                <a:lnTo>
                  <a:pt x="221" y="171"/>
                </a:lnTo>
                <a:lnTo>
                  <a:pt x="219" y="169"/>
                </a:lnTo>
                <a:lnTo>
                  <a:pt x="219" y="171"/>
                </a:lnTo>
                <a:lnTo>
                  <a:pt x="218" y="171"/>
                </a:lnTo>
                <a:lnTo>
                  <a:pt x="216" y="171"/>
                </a:lnTo>
                <a:lnTo>
                  <a:pt x="215" y="172"/>
                </a:lnTo>
                <a:lnTo>
                  <a:pt x="215" y="174"/>
                </a:lnTo>
                <a:lnTo>
                  <a:pt x="215" y="176"/>
                </a:lnTo>
                <a:lnTo>
                  <a:pt x="213" y="179"/>
                </a:lnTo>
                <a:lnTo>
                  <a:pt x="213" y="180"/>
                </a:lnTo>
                <a:lnTo>
                  <a:pt x="213" y="182"/>
                </a:lnTo>
                <a:lnTo>
                  <a:pt x="211" y="184"/>
                </a:lnTo>
                <a:lnTo>
                  <a:pt x="213" y="185"/>
                </a:lnTo>
                <a:lnTo>
                  <a:pt x="213" y="187"/>
                </a:lnTo>
                <a:lnTo>
                  <a:pt x="213" y="188"/>
                </a:lnTo>
                <a:lnTo>
                  <a:pt x="213" y="192"/>
                </a:lnTo>
                <a:lnTo>
                  <a:pt x="213" y="193"/>
                </a:lnTo>
                <a:lnTo>
                  <a:pt x="213" y="195"/>
                </a:lnTo>
                <a:lnTo>
                  <a:pt x="213" y="196"/>
                </a:lnTo>
                <a:lnTo>
                  <a:pt x="215" y="200"/>
                </a:lnTo>
                <a:lnTo>
                  <a:pt x="215" y="201"/>
                </a:lnTo>
                <a:lnTo>
                  <a:pt x="215" y="203"/>
                </a:lnTo>
                <a:lnTo>
                  <a:pt x="213" y="203"/>
                </a:lnTo>
                <a:lnTo>
                  <a:pt x="211" y="204"/>
                </a:lnTo>
                <a:lnTo>
                  <a:pt x="213" y="206"/>
                </a:lnTo>
                <a:lnTo>
                  <a:pt x="213" y="208"/>
                </a:lnTo>
                <a:lnTo>
                  <a:pt x="215" y="208"/>
                </a:lnTo>
                <a:lnTo>
                  <a:pt x="215" y="209"/>
                </a:lnTo>
                <a:lnTo>
                  <a:pt x="215" y="211"/>
                </a:lnTo>
                <a:lnTo>
                  <a:pt x="211" y="212"/>
                </a:lnTo>
                <a:lnTo>
                  <a:pt x="211" y="214"/>
                </a:lnTo>
                <a:lnTo>
                  <a:pt x="210" y="214"/>
                </a:lnTo>
                <a:lnTo>
                  <a:pt x="210" y="212"/>
                </a:lnTo>
                <a:lnTo>
                  <a:pt x="208" y="212"/>
                </a:lnTo>
                <a:lnTo>
                  <a:pt x="207" y="211"/>
                </a:lnTo>
                <a:lnTo>
                  <a:pt x="207" y="209"/>
                </a:lnTo>
                <a:lnTo>
                  <a:pt x="205" y="208"/>
                </a:lnTo>
                <a:lnTo>
                  <a:pt x="205" y="206"/>
                </a:lnTo>
                <a:lnTo>
                  <a:pt x="205" y="204"/>
                </a:lnTo>
                <a:lnTo>
                  <a:pt x="205" y="203"/>
                </a:lnTo>
                <a:lnTo>
                  <a:pt x="203" y="201"/>
                </a:lnTo>
                <a:lnTo>
                  <a:pt x="202" y="200"/>
                </a:lnTo>
                <a:lnTo>
                  <a:pt x="200" y="198"/>
                </a:lnTo>
                <a:lnTo>
                  <a:pt x="200" y="196"/>
                </a:lnTo>
                <a:lnTo>
                  <a:pt x="200" y="195"/>
                </a:lnTo>
                <a:lnTo>
                  <a:pt x="199" y="195"/>
                </a:lnTo>
                <a:lnTo>
                  <a:pt x="199" y="193"/>
                </a:lnTo>
                <a:lnTo>
                  <a:pt x="199" y="192"/>
                </a:lnTo>
                <a:lnTo>
                  <a:pt x="197" y="192"/>
                </a:lnTo>
                <a:lnTo>
                  <a:pt x="195" y="192"/>
                </a:lnTo>
                <a:lnTo>
                  <a:pt x="195" y="188"/>
                </a:lnTo>
                <a:lnTo>
                  <a:pt x="195" y="187"/>
                </a:lnTo>
                <a:lnTo>
                  <a:pt x="195" y="185"/>
                </a:lnTo>
                <a:lnTo>
                  <a:pt x="194" y="184"/>
                </a:lnTo>
                <a:lnTo>
                  <a:pt x="194" y="179"/>
                </a:lnTo>
                <a:lnTo>
                  <a:pt x="194" y="177"/>
                </a:lnTo>
                <a:lnTo>
                  <a:pt x="192" y="174"/>
                </a:lnTo>
                <a:lnTo>
                  <a:pt x="191" y="168"/>
                </a:lnTo>
                <a:lnTo>
                  <a:pt x="191" y="164"/>
                </a:lnTo>
                <a:lnTo>
                  <a:pt x="191" y="163"/>
                </a:lnTo>
                <a:lnTo>
                  <a:pt x="191" y="161"/>
                </a:lnTo>
                <a:lnTo>
                  <a:pt x="189" y="160"/>
                </a:lnTo>
                <a:lnTo>
                  <a:pt x="187" y="160"/>
                </a:lnTo>
                <a:lnTo>
                  <a:pt x="187" y="158"/>
                </a:lnTo>
                <a:lnTo>
                  <a:pt x="186" y="156"/>
                </a:lnTo>
                <a:lnTo>
                  <a:pt x="186" y="158"/>
                </a:lnTo>
                <a:lnTo>
                  <a:pt x="186" y="160"/>
                </a:lnTo>
                <a:lnTo>
                  <a:pt x="186" y="161"/>
                </a:lnTo>
                <a:lnTo>
                  <a:pt x="186" y="163"/>
                </a:lnTo>
                <a:lnTo>
                  <a:pt x="186" y="164"/>
                </a:lnTo>
                <a:lnTo>
                  <a:pt x="187" y="166"/>
                </a:lnTo>
                <a:lnTo>
                  <a:pt x="189" y="168"/>
                </a:lnTo>
                <a:lnTo>
                  <a:pt x="189" y="169"/>
                </a:lnTo>
                <a:lnTo>
                  <a:pt x="189" y="171"/>
                </a:lnTo>
                <a:lnTo>
                  <a:pt x="187" y="171"/>
                </a:lnTo>
                <a:lnTo>
                  <a:pt x="186" y="172"/>
                </a:lnTo>
                <a:lnTo>
                  <a:pt x="184" y="172"/>
                </a:lnTo>
                <a:lnTo>
                  <a:pt x="181" y="174"/>
                </a:lnTo>
                <a:lnTo>
                  <a:pt x="179" y="174"/>
                </a:lnTo>
                <a:lnTo>
                  <a:pt x="179" y="176"/>
                </a:lnTo>
                <a:lnTo>
                  <a:pt x="179" y="177"/>
                </a:lnTo>
                <a:lnTo>
                  <a:pt x="178" y="177"/>
                </a:lnTo>
                <a:lnTo>
                  <a:pt x="176" y="177"/>
                </a:lnTo>
                <a:lnTo>
                  <a:pt x="175" y="177"/>
                </a:lnTo>
                <a:lnTo>
                  <a:pt x="171" y="177"/>
                </a:lnTo>
                <a:lnTo>
                  <a:pt x="171" y="176"/>
                </a:lnTo>
                <a:lnTo>
                  <a:pt x="170" y="174"/>
                </a:lnTo>
                <a:lnTo>
                  <a:pt x="170" y="172"/>
                </a:lnTo>
                <a:lnTo>
                  <a:pt x="170" y="171"/>
                </a:lnTo>
                <a:lnTo>
                  <a:pt x="168" y="169"/>
                </a:lnTo>
                <a:lnTo>
                  <a:pt x="168" y="168"/>
                </a:lnTo>
                <a:lnTo>
                  <a:pt x="167" y="166"/>
                </a:lnTo>
                <a:lnTo>
                  <a:pt x="168" y="166"/>
                </a:lnTo>
                <a:lnTo>
                  <a:pt x="168" y="164"/>
                </a:lnTo>
                <a:lnTo>
                  <a:pt x="167" y="164"/>
                </a:lnTo>
                <a:lnTo>
                  <a:pt x="165" y="163"/>
                </a:lnTo>
                <a:lnTo>
                  <a:pt x="165" y="161"/>
                </a:lnTo>
                <a:lnTo>
                  <a:pt x="162" y="156"/>
                </a:lnTo>
                <a:lnTo>
                  <a:pt x="160" y="156"/>
                </a:lnTo>
                <a:lnTo>
                  <a:pt x="160" y="155"/>
                </a:lnTo>
                <a:lnTo>
                  <a:pt x="160" y="153"/>
                </a:lnTo>
                <a:lnTo>
                  <a:pt x="159" y="153"/>
                </a:lnTo>
                <a:lnTo>
                  <a:pt x="159" y="152"/>
                </a:lnTo>
                <a:lnTo>
                  <a:pt x="160" y="152"/>
                </a:lnTo>
                <a:lnTo>
                  <a:pt x="159" y="148"/>
                </a:lnTo>
                <a:lnTo>
                  <a:pt x="159" y="147"/>
                </a:lnTo>
                <a:lnTo>
                  <a:pt x="160" y="147"/>
                </a:lnTo>
                <a:lnTo>
                  <a:pt x="160" y="144"/>
                </a:lnTo>
                <a:lnTo>
                  <a:pt x="162" y="142"/>
                </a:lnTo>
                <a:lnTo>
                  <a:pt x="160" y="142"/>
                </a:lnTo>
                <a:lnTo>
                  <a:pt x="159" y="140"/>
                </a:lnTo>
                <a:lnTo>
                  <a:pt x="159" y="139"/>
                </a:lnTo>
                <a:lnTo>
                  <a:pt x="157" y="139"/>
                </a:lnTo>
                <a:lnTo>
                  <a:pt x="157" y="137"/>
                </a:lnTo>
                <a:lnTo>
                  <a:pt x="159" y="134"/>
                </a:lnTo>
                <a:lnTo>
                  <a:pt x="157" y="136"/>
                </a:lnTo>
                <a:lnTo>
                  <a:pt x="155" y="134"/>
                </a:lnTo>
                <a:lnTo>
                  <a:pt x="154" y="134"/>
                </a:lnTo>
                <a:lnTo>
                  <a:pt x="154" y="132"/>
                </a:lnTo>
                <a:lnTo>
                  <a:pt x="155" y="131"/>
                </a:lnTo>
                <a:lnTo>
                  <a:pt x="154" y="131"/>
                </a:lnTo>
                <a:lnTo>
                  <a:pt x="154" y="129"/>
                </a:lnTo>
                <a:lnTo>
                  <a:pt x="155" y="128"/>
                </a:lnTo>
                <a:lnTo>
                  <a:pt x="154" y="128"/>
                </a:lnTo>
                <a:lnTo>
                  <a:pt x="154" y="126"/>
                </a:lnTo>
                <a:lnTo>
                  <a:pt x="154" y="124"/>
                </a:lnTo>
                <a:lnTo>
                  <a:pt x="152" y="124"/>
                </a:lnTo>
                <a:lnTo>
                  <a:pt x="152" y="123"/>
                </a:lnTo>
                <a:lnTo>
                  <a:pt x="154" y="123"/>
                </a:lnTo>
                <a:lnTo>
                  <a:pt x="154" y="121"/>
                </a:lnTo>
                <a:lnTo>
                  <a:pt x="152" y="120"/>
                </a:lnTo>
                <a:lnTo>
                  <a:pt x="152" y="118"/>
                </a:lnTo>
                <a:lnTo>
                  <a:pt x="151" y="118"/>
                </a:lnTo>
                <a:lnTo>
                  <a:pt x="152" y="118"/>
                </a:lnTo>
                <a:lnTo>
                  <a:pt x="152" y="116"/>
                </a:lnTo>
                <a:lnTo>
                  <a:pt x="152" y="115"/>
                </a:lnTo>
                <a:lnTo>
                  <a:pt x="152" y="113"/>
                </a:lnTo>
                <a:lnTo>
                  <a:pt x="151" y="113"/>
                </a:lnTo>
                <a:lnTo>
                  <a:pt x="151" y="112"/>
                </a:lnTo>
                <a:lnTo>
                  <a:pt x="152" y="112"/>
                </a:lnTo>
                <a:lnTo>
                  <a:pt x="154" y="113"/>
                </a:lnTo>
                <a:lnTo>
                  <a:pt x="155" y="113"/>
                </a:lnTo>
                <a:lnTo>
                  <a:pt x="157" y="113"/>
                </a:lnTo>
                <a:lnTo>
                  <a:pt x="157" y="115"/>
                </a:lnTo>
                <a:lnTo>
                  <a:pt x="159" y="115"/>
                </a:lnTo>
                <a:lnTo>
                  <a:pt x="160" y="116"/>
                </a:lnTo>
                <a:lnTo>
                  <a:pt x="162" y="116"/>
                </a:lnTo>
                <a:lnTo>
                  <a:pt x="162" y="118"/>
                </a:lnTo>
                <a:lnTo>
                  <a:pt x="162" y="120"/>
                </a:lnTo>
                <a:lnTo>
                  <a:pt x="163" y="120"/>
                </a:lnTo>
                <a:lnTo>
                  <a:pt x="165" y="121"/>
                </a:lnTo>
                <a:lnTo>
                  <a:pt x="165" y="123"/>
                </a:lnTo>
                <a:lnTo>
                  <a:pt x="167" y="124"/>
                </a:lnTo>
                <a:lnTo>
                  <a:pt x="168" y="126"/>
                </a:lnTo>
                <a:lnTo>
                  <a:pt x="168" y="128"/>
                </a:lnTo>
                <a:lnTo>
                  <a:pt x="170" y="128"/>
                </a:lnTo>
                <a:lnTo>
                  <a:pt x="170" y="126"/>
                </a:lnTo>
                <a:lnTo>
                  <a:pt x="170" y="124"/>
                </a:lnTo>
                <a:lnTo>
                  <a:pt x="170" y="123"/>
                </a:lnTo>
                <a:lnTo>
                  <a:pt x="170" y="121"/>
                </a:lnTo>
                <a:lnTo>
                  <a:pt x="170" y="120"/>
                </a:lnTo>
                <a:lnTo>
                  <a:pt x="168" y="118"/>
                </a:lnTo>
                <a:lnTo>
                  <a:pt x="168" y="116"/>
                </a:lnTo>
                <a:lnTo>
                  <a:pt x="167" y="116"/>
                </a:lnTo>
                <a:lnTo>
                  <a:pt x="165" y="116"/>
                </a:lnTo>
                <a:lnTo>
                  <a:pt x="165" y="115"/>
                </a:lnTo>
                <a:lnTo>
                  <a:pt x="163" y="115"/>
                </a:lnTo>
                <a:lnTo>
                  <a:pt x="163" y="113"/>
                </a:lnTo>
                <a:lnTo>
                  <a:pt x="162" y="113"/>
                </a:lnTo>
                <a:lnTo>
                  <a:pt x="162" y="112"/>
                </a:lnTo>
                <a:lnTo>
                  <a:pt x="162" y="110"/>
                </a:lnTo>
                <a:lnTo>
                  <a:pt x="160" y="110"/>
                </a:lnTo>
                <a:lnTo>
                  <a:pt x="159" y="108"/>
                </a:lnTo>
                <a:lnTo>
                  <a:pt x="157" y="108"/>
                </a:lnTo>
                <a:lnTo>
                  <a:pt x="157" y="105"/>
                </a:lnTo>
                <a:lnTo>
                  <a:pt x="159" y="104"/>
                </a:lnTo>
                <a:lnTo>
                  <a:pt x="157" y="104"/>
                </a:lnTo>
                <a:lnTo>
                  <a:pt x="157" y="102"/>
                </a:lnTo>
                <a:lnTo>
                  <a:pt x="155" y="100"/>
                </a:lnTo>
                <a:lnTo>
                  <a:pt x="154" y="100"/>
                </a:lnTo>
                <a:lnTo>
                  <a:pt x="152" y="99"/>
                </a:lnTo>
                <a:lnTo>
                  <a:pt x="151" y="97"/>
                </a:lnTo>
                <a:lnTo>
                  <a:pt x="147" y="92"/>
                </a:lnTo>
                <a:lnTo>
                  <a:pt x="146" y="91"/>
                </a:lnTo>
                <a:lnTo>
                  <a:pt x="146" y="89"/>
                </a:lnTo>
                <a:lnTo>
                  <a:pt x="146" y="88"/>
                </a:lnTo>
                <a:lnTo>
                  <a:pt x="144" y="88"/>
                </a:lnTo>
                <a:lnTo>
                  <a:pt x="144" y="86"/>
                </a:lnTo>
                <a:lnTo>
                  <a:pt x="141" y="84"/>
                </a:lnTo>
                <a:lnTo>
                  <a:pt x="139" y="83"/>
                </a:lnTo>
                <a:lnTo>
                  <a:pt x="139" y="81"/>
                </a:lnTo>
                <a:lnTo>
                  <a:pt x="138" y="80"/>
                </a:lnTo>
                <a:lnTo>
                  <a:pt x="135" y="78"/>
                </a:lnTo>
                <a:lnTo>
                  <a:pt x="135" y="76"/>
                </a:lnTo>
                <a:lnTo>
                  <a:pt x="133" y="76"/>
                </a:lnTo>
                <a:lnTo>
                  <a:pt x="131" y="76"/>
                </a:lnTo>
                <a:lnTo>
                  <a:pt x="130" y="76"/>
                </a:lnTo>
                <a:lnTo>
                  <a:pt x="130" y="75"/>
                </a:lnTo>
                <a:lnTo>
                  <a:pt x="131" y="75"/>
                </a:lnTo>
                <a:lnTo>
                  <a:pt x="133" y="76"/>
                </a:lnTo>
                <a:lnTo>
                  <a:pt x="133" y="75"/>
                </a:lnTo>
                <a:lnTo>
                  <a:pt x="133" y="73"/>
                </a:lnTo>
                <a:lnTo>
                  <a:pt x="133" y="70"/>
                </a:lnTo>
                <a:lnTo>
                  <a:pt x="135" y="68"/>
                </a:lnTo>
                <a:lnTo>
                  <a:pt x="135" y="67"/>
                </a:lnTo>
                <a:lnTo>
                  <a:pt x="135" y="65"/>
                </a:lnTo>
                <a:lnTo>
                  <a:pt x="135" y="64"/>
                </a:lnTo>
                <a:lnTo>
                  <a:pt x="135" y="62"/>
                </a:lnTo>
                <a:lnTo>
                  <a:pt x="133" y="60"/>
                </a:lnTo>
                <a:lnTo>
                  <a:pt x="130" y="59"/>
                </a:lnTo>
                <a:lnTo>
                  <a:pt x="130" y="57"/>
                </a:lnTo>
                <a:lnTo>
                  <a:pt x="130" y="56"/>
                </a:lnTo>
                <a:lnTo>
                  <a:pt x="128" y="56"/>
                </a:lnTo>
                <a:lnTo>
                  <a:pt x="127" y="57"/>
                </a:lnTo>
                <a:lnTo>
                  <a:pt x="125" y="56"/>
                </a:lnTo>
                <a:lnTo>
                  <a:pt x="125" y="54"/>
                </a:lnTo>
                <a:lnTo>
                  <a:pt x="125" y="52"/>
                </a:lnTo>
                <a:lnTo>
                  <a:pt x="123" y="52"/>
                </a:lnTo>
                <a:lnTo>
                  <a:pt x="123" y="49"/>
                </a:lnTo>
                <a:lnTo>
                  <a:pt x="122" y="49"/>
                </a:lnTo>
                <a:lnTo>
                  <a:pt x="122" y="48"/>
                </a:lnTo>
                <a:lnTo>
                  <a:pt x="123" y="48"/>
                </a:lnTo>
                <a:lnTo>
                  <a:pt x="123" y="46"/>
                </a:lnTo>
                <a:lnTo>
                  <a:pt x="122" y="46"/>
                </a:lnTo>
                <a:lnTo>
                  <a:pt x="120" y="46"/>
                </a:lnTo>
                <a:lnTo>
                  <a:pt x="119" y="46"/>
                </a:lnTo>
                <a:lnTo>
                  <a:pt x="119" y="44"/>
                </a:lnTo>
                <a:lnTo>
                  <a:pt x="117" y="44"/>
                </a:lnTo>
                <a:lnTo>
                  <a:pt x="115" y="44"/>
                </a:lnTo>
                <a:lnTo>
                  <a:pt x="115" y="46"/>
                </a:lnTo>
                <a:lnTo>
                  <a:pt x="114" y="46"/>
                </a:lnTo>
                <a:lnTo>
                  <a:pt x="114" y="44"/>
                </a:lnTo>
                <a:lnTo>
                  <a:pt x="112" y="43"/>
                </a:lnTo>
                <a:lnTo>
                  <a:pt x="114" y="43"/>
                </a:lnTo>
                <a:lnTo>
                  <a:pt x="114" y="41"/>
                </a:lnTo>
                <a:lnTo>
                  <a:pt x="112" y="41"/>
                </a:lnTo>
                <a:lnTo>
                  <a:pt x="112" y="40"/>
                </a:lnTo>
                <a:lnTo>
                  <a:pt x="112" y="38"/>
                </a:lnTo>
                <a:lnTo>
                  <a:pt x="111" y="38"/>
                </a:lnTo>
                <a:lnTo>
                  <a:pt x="111" y="36"/>
                </a:lnTo>
                <a:lnTo>
                  <a:pt x="109" y="36"/>
                </a:lnTo>
                <a:lnTo>
                  <a:pt x="109" y="35"/>
                </a:lnTo>
                <a:lnTo>
                  <a:pt x="111" y="35"/>
                </a:lnTo>
                <a:lnTo>
                  <a:pt x="109" y="35"/>
                </a:lnTo>
                <a:lnTo>
                  <a:pt x="107" y="35"/>
                </a:lnTo>
                <a:lnTo>
                  <a:pt x="107" y="33"/>
                </a:lnTo>
                <a:lnTo>
                  <a:pt x="106" y="32"/>
                </a:lnTo>
                <a:lnTo>
                  <a:pt x="106" y="30"/>
                </a:lnTo>
                <a:lnTo>
                  <a:pt x="107" y="30"/>
                </a:lnTo>
                <a:lnTo>
                  <a:pt x="107" y="28"/>
                </a:lnTo>
                <a:lnTo>
                  <a:pt x="106" y="28"/>
                </a:lnTo>
                <a:lnTo>
                  <a:pt x="106" y="30"/>
                </a:lnTo>
                <a:lnTo>
                  <a:pt x="104" y="30"/>
                </a:lnTo>
                <a:lnTo>
                  <a:pt x="103" y="30"/>
                </a:lnTo>
                <a:lnTo>
                  <a:pt x="103" y="28"/>
                </a:lnTo>
                <a:lnTo>
                  <a:pt x="103" y="27"/>
                </a:lnTo>
                <a:lnTo>
                  <a:pt x="103" y="25"/>
                </a:lnTo>
                <a:lnTo>
                  <a:pt x="103" y="24"/>
                </a:lnTo>
                <a:lnTo>
                  <a:pt x="103" y="22"/>
                </a:lnTo>
                <a:lnTo>
                  <a:pt x="104" y="20"/>
                </a:lnTo>
                <a:lnTo>
                  <a:pt x="106" y="22"/>
                </a:lnTo>
                <a:lnTo>
                  <a:pt x="106" y="20"/>
                </a:lnTo>
                <a:lnTo>
                  <a:pt x="106" y="19"/>
                </a:lnTo>
                <a:lnTo>
                  <a:pt x="107" y="19"/>
                </a:lnTo>
                <a:lnTo>
                  <a:pt x="109" y="19"/>
                </a:lnTo>
                <a:lnTo>
                  <a:pt x="109" y="20"/>
                </a:lnTo>
                <a:lnTo>
                  <a:pt x="111" y="20"/>
                </a:lnTo>
                <a:lnTo>
                  <a:pt x="111" y="19"/>
                </a:lnTo>
                <a:lnTo>
                  <a:pt x="109" y="17"/>
                </a:lnTo>
                <a:lnTo>
                  <a:pt x="111" y="16"/>
                </a:lnTo>
                <a:lnTo>
                  <a:pt x="112" y="16"/>
                </a:lnTo>
                <a:lnTo>
                  <a:pt x="112" y="14"/>
                </a:lnTo>
                <a:lnTo>
                  <a:pt x="115" y="14"/>
                </a:lnTo>
                <a:lnTo>
                  <a:pt x="117" y="14"/>
                </a:lnTo>
                <a:lnTo>
                  <a:pt x="119" y="16"/>
                </a:lnTo>
                <a:lnTo>
                  <a:pt x="119" y="17"/>
                </a:lnTo>
                <a:lnTo>
                  <a:pt x="120" y="17"/>
                </a:lnTo>
                <a:lnTo>
                  <a:pt x="120" y="19"/>
                </a:lnTo>
                <a:lnTo>
                  <a:pt x="122" y="19"/>
                </a:lnTo>
                <a:lnTo>
                  <a:pt x="122" y="17"/>
                </a:lnTo>
                <a:lnTo>
                  <a:pt x="123" y="17"/>
                </a:lnTo>
                <a:lnTo>
                  <a:pt x="125" y="19"/>
                </a:lnTo>
                <a:lnTo>
                  <a:pt x="123" y="19"/>
                </a:lnTo>
                <a:lnTo>
                  <a:pt x="125" y="20"/>
                </a:lnTo>
                <a:lnTo>
                  <a:pt x="123" y="22"/>
                </a:lnTo>
                <a:lnTo>
                  <a:pt x="123" y="24"/>
                </a:lnTo>
                <a:lnTo>
                  <a:pt x="125" y="24"/>
                </a:lnTo>
                <a:lnTo>
                  <a:pt x="123" y="25"/>
                </a:lnTo>
                <a:lnTo>
                  <a:pt x="125" y="25"/>
                </a:lnTo>
                <a:lnTo>
                  <a:pt x="125" y="27"/>
                </a:lnTo>
                <a:lnTo>
                  <a:pt x="125" y="28"/>
                </a:lnTo>
                <a:lnTo>
                  <a:pt x="127" y="28"/>
                </a:lnTo>
                <a:lnTo>
                  <a:pt x="127" y="27"/>
                </a:lnTo>
                <a:lnTo>
                  <a:pt x="127" y="25"/>
                </a:lnTo>
                <a:lnTo>
                  <a:pt x="128" y="28"/>
                </a:lnTo>
                <a:lnTo>
                  <a:pt x="128" y="30"/>
                </a:lnTo>
                <a:lnTo>
                  <a:pt x="130" y="32"/>
                </a:lnTo>
                <a:lnTo>
                  <a:pt x="130" y="33"/>
                </a:lnTo>
                <a:lnTo>
                  <a:pt x="128" y="33"/>
                </a:lnTo>
                <a:lnTo>
                  <a:pt x="127" y="33"/>
                </a:lnTo>
                <a:lnTo>
                  <a:pt x="125" y="33"/>
                </a:lnTo>
                <a:lnTo>
                  <a:pt x="125" y="35"/>
                </a:lnTo>
                <a:lnTo>
                  <a:pt x="127" y="35"/>
                </a:lnTo>
                <a:lnTo>
                  <a:pt x="128" y="35"/>
                </a:lnTo>
                <a:lnTo>
                  <a:pt x="128" y="36"/>
                </a:lnTo>
                <a:lnTo>
                  <a:pt x="127" y="36"/>
                </a:lnTo>
                <a:lnTo>
                  <a:pt x="127" y="38"/>
                </a:lnTo>
                <a:lnTo>
                  <a:pt x="127" y="40"/>
                </a:lnTo>
                <a:lnTo>
                  <a:pt x="128" y="40"/>
                </a:lnTo>
                <a:lnTo>
                  <a:pt x="128" y="41"/>
                </a:lnTo>
                <a:lnTo>
                  <a:pt x="130" y="43"/>
                </a:lnTo>
                <a:lnTo>
                  <a:pt x="131" y="44"/>
                </a:lnTo>
                <a:lnTo>
                  <a:pt x="131" y="46"/>
                </a:lnTo>
                <a:lnTo>
                  <a:pt x="133" y="46"/>
                </a:lnTo>
                <a:lnTo>
                  <a:pt x="133" y="48"/>
                </a:lnTo>
                <a:lnTo>
                  <a:pt x="133" y="49"/>
                </a:lnTo>
                <a:lnTo>
                  <a:pt x="133" y="51"/>
                </a:lnTo>
                <a:lnTo>
                  <a:pt x="135" y="51"/>
                </a:lnTo>
                <a:lnTo>
                  <a:pt x="135" y="52"/>
                </a:lnTo>
                <a:lnTo>
                  <a:pt x="135" y="54"/>
                </a:lnTo>
                <a:lnTo>
                  <a:pt x="136" y="54"/>
                </a:lnTo>
                <a:lnTo>
                  <a:pt x="136" y="56"/>
                </a:lnTo>
                <a:lnTo>
                  <a:pt x="136" y="57"/>
                </a:lnTo>
                <a:lnTo>
                  <a:pt x="138" y="59"/>
                </a:lnTo>
                <a:lnTo>
                  <a:pt x="138" y="60"/>
                </a:lnTo>
                <a:lnTo>
                  <a:pt x="138" y="62"/>
                </a:lnTo>
                <a:lnTo>
                  <a:pt x="138" y="64"/>
                </a:lnTo>
                <a:lnTo>
                  <a:pt x="138" y="67"/>
                </a:lnTo>
                <a:lnTo>
                  <a:pt x="138" y="68"/>
                </a:lnTo>
                <a:lnTo>
                  <a:pt x="136" y="70"/>
                </a:lnTo>
                <a:lnTo>
                  <a:pt x="135" y="72"/>
                </a:lnTo>
                <a:lnTo>
                  <a:pt x="135" y="73"/>
                </a:lnTo>
                <a:lnTo>
                  <a:pt x="135" y="75"/>
                </a:lnTo>
                <a:lnTo>
                  <a:pt x="136" y="76"/>
                </a:lnTo>
                <a:lnTo>
                  <a:pt x="138" y="76"/>
                </a:lnTo>
                <a:lnTo>
                  <a:pt x="139" y="78"/>
                </a:lnTo>
                <a:lnTo>
                  <a:pt x="139" y="80"/>
                </a:lnTo>
                <a:lnTo>
                  <a:pt x="141" y="80"/>
                </a:lnTo>
                <a:lnTo>
                  <a:pt x="143" y="83"/>
                </a:lnTo>
                <a:lnTo>
                  <a:pt x="146" y="80"/>
                </a:lnTo>
                <a:lnTo>
                  <a:pt x="149" y="76"/>
                </a:lnTo>
                <a:lnTo>
                  <a:pt x="151" y="78"/>
                </a:lnTo>
                <a:lnTo>
                  <a:pt x="147" y="81"/>
                </a:lnTo>
                <a:lnTo>
                  <a:pt x="144" y="84"/>
                </a:lnTo>
                <a:lnTo>
                  <a:pt x="144" y="86"/>
                </a:lnTo>
                <a:lnTo>
                  <a:pt x="146" y="88"/>
                </a:lnTo>
                <a:lnTo>
                  <a:pt x="149" y="91"/>
                </a:lnTo>
                <a:lnTo>
                  <a:pt x="149" y="92"/>
                </a:lnTo>
                <a:lnTo>
                  <a:pt x="151" y="92"/>
                </a:lnTo>
                <a:lnTo>
                  <a:pt x="151" y="94"/>
                </a:lnTo>
                <a:lnTo>
                  <a:pt x="152" y="97"/>
                </a:lnTo>
                <a:lnTo>
                  <a:pt x="154" y="97"/>
                </a:lnTo>
                <a:lnTo>
                  <a:pt x="154" y="99"/>
                </a:lnTo>
                <a:lnTo>
                  <a:pt x="157" y="99"/>
                </a:lnTo>
                <a:lnTo>
                  <a:pt x="159" y="99"/>
                </a:lnTo>
                <a:lnTo>
                  <a:pt x="159" y="100"/>
                </a:lnTo>
                <a:lnTo>
                  <a:pt x="160" y="100"/>
                </a:lnTo>
                <a:lnTo>
                  <a:pt x="160" y="99"/>
                </a:lnTo>
                <a:lnTo>
                  <a:pt x="160" y="97"/>
                </a:lnTo>
                <a:lnTo>
                  <a:pt x="160" y="96"/>
                </a:lnTo>
                <a:lnTo>
                  <a:pt x="162" y="96"/>
                </a:lnTo>
                <a:lnTo>
                  <a:pt x="162" y="97"/>
                </a:lnTo>
                <a:lnTo>
                  <a:pt x="163" y="97"/>
                </a:lnTo>
                <a:lnTo>
                  <a:pt x="163" y="96"/>
                </a:lnTo>
                <a:lnTo>
                  <a:pt x="162" y="96"/>
                </a:lnTo>
                <a:lnTo>
                  <a:pt x="163" y="96"/>
                </a:lnTo>
                <a:lnTo>
                  <a:pt x="163" y="94"/>
                </a:lnTo>
                <a:lnTo>
                  <a:pt x="165" y="92"/>
                </a:lnTo>
                <a:lnTo>
                  <a:pt x="163" y="91"/>
                </a:lnTo>
                <a:lnTo>
                  <a:pt x="163" y="89"/>
                </a:lnTo>
                <a:lnTo>
                  <a:pt x="165" y="89"/>
                </a:lnTo>
                <a:lnTo>
                  <a:pt x="165" y="91"/>
                </a:lnTo>
                <a:lnTo>
                  <a:pt x="167" y="89"/>
                </a:lnTo>
                <a:lnTo>
                  <a:pt x="165" y="89"/>
                </a:lnTo>
                <a:lnTo>
                  <a:pt x="165" y="88"/>
                </a:lnTo>
                <a:lnTo>
                  <a:pt x="165" y="86"/>
                </a:lnTo>
                <a:lnTo>
                  <a:pt x="167" y="86"/>
                </a:lnTo>
                <a:lnTo>
                  <a:pt x="167" y="84"/>
                </a:lnTo>
                <a:lnTo>
                  <a:pt x="168" y="86"/>
                </a:lnTo>
                <a:lnTo>
                  <a:pt x="168" y="84"/>
                </a:lnTo>
                <a:lnTo>
                  <a:pt x="168" y="83"/>
                </a:lnTo>
                <a:lnTo>
                  <a:pt x="167" y="83"/>
                </a:lnTo>
                <a:lnTo>
                  <a:pt x="167" y="81"/>
                </a:lnTo>
                <a:lnTo>
                  <a:pt x="167" y="78"/>
                </a:lnTo>
                <a:lnTo>
                  <a:pt x="167" y="76"/>
                </a:lnTo>
                <a:lnTo>
                  <a:pt x="168" y="75"/>
                </a:lnTo>
                <a:lnTo>
                  <a:pt x="168" y="76"/>
                </a:lnTo>
                <a:lnTo>
                  <a:pt x="170" y="76"/>
                </a:lnTo>
                <a:lnTo>
                  <a:pt x="168" y="75"/>
                </a:lnTo>
                <a:lnTo>
                  <a:pt x="168" y="73"/>
                </a:lnTo>
                <a:lnTo>
                  <a:pt x="170" y="72"/>
                </a:lnTo>
                <a:lnTo>
                  <a:pt x="170" y="70"/>
                </a:lnTo>
                <a:lnTo>
                  <a:pt x="168" y="68"/>
                </a:lnTo>
                <a:lnTo>
                  <a:pt x="168" y="67"/>
                </a:lnTo>
                <a:lnTo>
                  <a:pt x="167" y="65"/>
                </a:lnTo>
                <a:lnTo>
                  <a:pt x="167" y="64"/>
                </a:lnTo>
                <a:lnTo>
                  <a:pt x="167" y="62"/>
                </a:lnTo>
                <a:lnTo>
                  <a:pt x="167" y="60"/>
                </a:lnTo>
                <a:lnTo>
                  <a:pt x="165" y="59"/>
                </a:lnTo>
                <a:lnTo>
                  <a:pt x="167" y="59"/>
                </a:lnTo>
                <a:lnTo>
                  <a:pt x="168" y="59"/>
                </a:lnTo>
                <a:lnTo>
                  <a:pt x="170" y="60"/>
                </a:lnTo>
                <a:lnTo>
                  <a:pt x="171" y="60"/>
                </a:lnTo>
                <a:lnTo>
                  <a:pt x="173" y="59"/>
                </a:lnTo>
                <a:lnTo>
                  <a:pt x="175" y="60"/>
                </a:lnTo>
                <a:lnTo>
                  <a:pt x="176" y="60"/>
                </a:lnTo>
                <a:lnTo>
                  <a:pt x="178" y="60"/>
                </a:lnTo>
                <a:lnTo>
                  <a:pt x="179" y="60"/>
                </a:lnTo>
                <a:lnTo>
                  <a:pt x="178" y="59"/>
                </a:lnTo>
                <a:lnTo>
                  <a:pt x="179" y="59"/>
                </a:lnTo>
                <a:lnTo>
                  <a:pt x="179" y="57"/>
                </a:lnTo>
                <a:lnTo>
                  <a:pt x="178" y="57"/>
                </a:lnTo>
                <a:lnTo>
                  <a:pt x="176" y="59"/>
                </a:lnTo>
                <a:lnTo>
                  <a:pt x="175" y="59"/>
                </a:lnTo>
                <a:lnTo>
                  <a:pt x="173" y="59"/>
                </a:lnTo>
                <a:lnTo>
                  <a:pt x="171" y="59"/>
                </a:lnTo>
                <a:lnTo>
                  <a:pt x="170" y="57"/>
                </a:lnTo>
                <a:lnTo>
                  <a:pt x="168" y="56"/>
                </a:lnTo>
                <a:lnTo>
                  <a:pt x="168" y="54"/>
                </a:lnTo>
                <a:lnTo>
                  <a:pt x="167" y="52"/>
                </a:lnTo>
                <a:lnTo>
                  <a:pt x="167" y="49"/>
                </a:lnTo>
                <a:lnTo>
                  <a:pt x="167" y="48"/>
                </a:lnTo>
                <a:lnTo>
                  <a:pt x="165" y="46"/>
                </a:lnTo>
                <a:lnTo>
                  <a:pt x="165" y="44"/>
                </a:lnTo>
                <a:lnTo>
                  <a:pt x="165" y="43"/>
                </a:lnTo>
                <a:lnTo>
                  <a:pt x="165" y="41"/>
                </a:lnTo>
                <a:lnTo>
                  <a:pt x="165" y="40"/>
                </a:lnTo>
                <a:lnTo>
                  <a:pt x="165" y="36"/>
                </a:lnTo>
                <a:lnTo>
                  <a:pt x="163" y="35"/>
                </a:lnTo>
                <a:lnTo>
                  <a:pt x="163" y="33"/>
                </a:lnTo>
                <a:lnTo>
                  <a:pt x="165" y="33"/>
                </a:lnTo>
                <a:lnTo>
                  <a:pt x="165" y="35"/>
                </a:lnTo>
                <a:lnTo>
                  <a:pt x="167" y="36"/>
                </a:lnTo>
                <a:lnTo>
                  <a:pt x="167" y="38"/>
                </a:lnTo>
                <a:lnTo>
                  <a:pt x="168" y="38"/>
                </a:lnTo>
                <a:lnTo>
                  <a:pt x="168" y="36"/>
                </a:lnTo>
                <a:lnTo>
                  <a:pt x="168" y="38"/>
                </a:lnTo>
                <a:lnTo>
                  <a:pt x="170" y="38"/>
                </a:lnTo>
                <a:lnTo>
                  <a:pt x="170" y="40"/>
                </a:lnTo>
                <a:lnTo>
                  <a:pt x="170" y="41"/>
                </a:lnTo>
                <a:lnTo>
                  <a:pt x="170" y="43"/>
                </a:lnTo>
                <a:lnTo>
                  <a:pt x="171" y="43"/>
                </a:lnTo>
                <a:lnTo>
                  <a:pt x="171" y="41"/>
                </a:lnTo>
                <a:lnTo>
                  <a:pt x="171" y="40"/>
                </a:lnTo>
                <a:lnTo>
                  <a:pt x="173" y="41"/>
                </a:lnTo>
                <a:lnTo>
                  <a:pt x="175" y="41"/>
                </a:lnTo>
                <a:lnTo>
                  <a:pt x="176" y="41"/>
                </a:lnTo>
                <a:lnTo>
                  <a:pt x="176" y="40"/>
                </a:lnTo>
                <a:lnTo>
                  <a:pt x="178" y="38"/>
                </a:lnTo>
                <a:lnTo>
                  <a:pt x="178" y="36"/>
                </a:lnTo>
                <a:lnTo>
                  <a:pt x="178" y="35"/>
                </a:lnTo>
                <a:lnTo>
                  <a:pt x="178" y="32"/>
                </a:lnTo>
                <a:lnTo>
                  <a:pt x="178" y="27"/>
                </a:lnTo>
                <a:lnTo>
                  <a:pt x="178" y="25"/>
                </a:lnTo>
                <a:lnTo>
                  <a:pt x="179" y="25"/>
                </a:lnTo>
                <a:lnTo>
                  <a:pt x="179" y="24"/>
                </a:lnTo>
                <a:lnTo>
                  <a:pt x="181" y="22"/>
                </a:lnTo>
                <a:lnTo>
                  <a:pt x="181" y="20"/>
                </a:lnTo>
                <a:lnTo>
                  <a:pt x="179" y="19"/>
                </a:lnTo>
                <a:lnTo>
                  <a:pt x="179" y="16"/>
                </a:lnTo>
                <a:lnTo>
                  <a:pt x="179" y="14"/>
                </a:lnTo>
                <a:lnTo>
                  <a:pt x="179" y="11"/>
                </a:lnTo>
                <a:lnTo>
                  <a:pt x="181" y="11"/>
                </a:lnTo>
                <a:lnTo>
                  <a:pt x="181" y="8"/>
                </a:lnTo>
                <a:lnTo>
                  <a:pt x="181" y="6"/>
                </a:lnTo>
                <a:lnTo>
                  <a:pt x="183" y="6"/>
                </a:lnTo>
                <a:lnTo>
                  <a:pt x="184" y="6"/>
                </a:lnTo>
                <a:lnTo>
                  <a:pt x="186" y="4"/>
                </a:lnTo>
                <a:lnTo>
                  <a:pt x="187" y="4"/>
                </a:lnTo>
                <a:lnTo>
                  <a:pt x="189" y="4"/>
                </a:lnTo>
                <a:lnTo>
                  <a:pt x="189" y="3"/>
                </a:lnTo>
                <a:lnTo>
                  <a:pt x="189" y="1"/>
                </a:lnTo>
                <a:lnTo>
                  <a:pt x="189" y="0"/>
                </a:lnTo>
                <a:close/>
                <a:moveTo>
                  <a:pt x="186" y="91"/>
                </a:moveTo>
                <a:lnTo>
                  <a:pt x="186" y="92"/>
                </a:lnTo>
                <a:lnTo>
                  <a:pt x="184" y="92"/>
                </a:lnTo>
                <a:lnTo>
                  <a:pt x="184" y="96"/>
                </a:lnTo>
                <a:lnTo>
                  <a:pt x="184" y="97"/>
                </a:lnTo>
                <a:lnTo>
                  <a:pt x="184" y="99"/>
                </a:lnTo>
                <a:lnTo>
                  <a:pt x="184" y="100"/>
                </a:lnTo>
                <a:lnTo>
                  <a:pt x="184" y="102"/>
                </a:lnTo>
                <a:lnTo>
                  <a:pt x="186" y="102"/>
                </a:lnTo>
                <a:lnTo>
                  <a:pt x="186" y="105"/>
                </a:lnTo>
                <a:lnTo>
                  <a:pt x="187" y="105"/>
                </a:lnTo>
                <a:lnTo>
                  <a:pt x="187" y="107"/>
                </a:lnTo>
                <a:lnTo>
                  <a:pt x="189" y="108"/>
                </a:lnTo>
                <a:lnTo>
                  <a:pt x="189" y="112"/>
                </a:lnTo>
                <a:lnTo>
                  <a:pt x="189" y="113"/>
                </a:lnTo>
                <a:lnTo>
                  <a:pt x="191" y="116"/>
                </a:lnTo>
                <a:lnTo>
                  <a:pt x="189" y="118"/>
                </a:lnTo>
                <a:lnTo>
                  <a:pt x="191" y="120"/>
                </a:lnTo>
                <a:lnTo>
                  <a:pt x="192" y="120"/>
                </a:lnTo>
                <a:lnTo>
                  <a:pt x="194" y="121"/>
                </a:lnTo>
                <a:lnTo>
                  <a:pt x="194" y="123"/>
                </a:lnTo>
                <a:lnTo>
                  <a:pt x="194" y="121"/>
                </a:lnTo>
                <a:lnTo>
                  <a:pt x="194" y="120"/>
                </a:lnTo>
                <a:lnTo>
                  <a:pt x="194" y="116"/>
                </a:lnTo>
                <a:lnTo>
                  <a:pt x="194" y="115"/>
                </a:lnTo>
                <a:lnTo>
                  <a:pt x="195" y="113"/>
                </a:lnTo>
                <a:lnTo>
                  <a:pt x="197" y="112"/>
                </a:lnTo>
                <a:lnTo>
                  <a:pt x="197" y="110"/>
                </a:lnTo>
                <a:lnTo>
                  <a:pt x="197" y="108"/>
                </a:lnTo>
                <a:lnTo>
                  <a:pt x="199" y="108"/>
                </a:lnTo>
                <a:lnTo>
                  <a:pt x="200" y="108"/>
                </a:lnTo>
                <a:lnTo>
                  <a:pt x="202" y="108"/>
                </a:lnTo>
                <a:lnTo>
                  <a:pt x="202" y="107"/>
                </a:lnTo>
                <a:lnTo>
                  <a:pt x="200" y="105"/>
                </a:lnTo>
                <a:lnTo>
                  <a:pt x="200" y="102"/>
                </a:lnTo>
                <a:lnTo>
                  <a:pt x="199" y="100"/>
                </a:lnTo>
                <a:lnTo>
                  <a:pt x="197" y="100"/>
                </a:lnTo>
                <a:lnTo>
                  <a:pt x="197" y="102"/>
                </a:lnTo>
                <a:lnTo>
                  <a:pt x="197" y="104"/>
                </a:lnTo>
                <a:lnTo>
                  <a:pt x="195" y="104"/>
                </a:lnTo>
                <a:lnTo>
                  <a:pt x="195" y="102"/>
                </a:lnTo>
                <a:lnTo>
                  <a:pt x="194" y="102"/>
                </a:lnTo>
                <a:lnTo>
                  <a:pt x="195" y="100"/>
                </a:lnTo>
                <a:lnTo>
                  <a:pt x="194" y="100"/>
                </a:lnTo>
                <a:lnTo>
                  <a:pt x="194" y="99"/>
                </a:lnTo>
                <a:lnTo>
                  <a:pt x="194" y="97"/>
                </a:lnTo>
                <a:lnTo>
                  <a:pt x="192" y="97"/>
                </a:lnTo>
                <a:lnTo>
                  <a:pt x="194" y="96"/>
                </a:lnTo>
                <a:lnTo>
                  <a:pt x="192" y="92"/>
                </a:lnTo>
                <a:lnTo>
                  <a:pt x="194" y="92"/>
                </a:lnTo>
                <a:lnTo>
                  <a:pt x="194" y="91"/>
                </a:lnTo>
                <a:lnTo>
                  <a:pt x="192" y="91"/>
                </a:lnTo>
                <a:lnTo>
                  <a:pt x="192" y="89"/>
                </a:lnTo>
                <a:lnTo>
                  <a:pt x="191" y="89"/>
                </a:lnTo>
                <a:lnTo>
                  <a:pt x="189" y="89"/>
                </a:lnTo>
                <a:lnTo>
                  <a:pt x="187" y="89"/>
                </a:lnTo>
                <a:lnTo>
                  <a:pt x="186" y="89"/>
                </a:lnTo>
                <a:lnTo>
                  <a:pt x="186" y="91"/>
                </a:lnTo>
                <a:close/>
                <a:moveTo>
                  <a:pt x="178" y="120"/>
                </a:moveTo>
                <a:lnTo>
                  <a:pt x="178" y="118"/>
                </a:lnTo>
                <a:lnTo>
                  <a:pt x="176" y="118"/>
                </a:lnTo>
                <a:lnTo>
                  <a:pt x="176" y="120"/>
                </a:lnTo>
                <a:lnTo>
                  <a:pt x="175" y="121"/>
                </a:lnTo>
                <a:lnTo>
                  <a:pt x="175" y="123"/>
                </a:lnTo>
                <a:lnTo>
                  <a:pt x="175" y="124"/>
                </a:lnTo>
                <a:lnTo>
                  <a:pt x="175" y="126"/>
                </a:lnTo>
                <a:lnTo>
                  <a:pt x="175" y="128"/>
                </a:lnTo>
                <a:lnTo>
                  <a:pt x="175" y="129"/>
                </a:lnTo>
                <a:lnTo>
                  <a:pt x="175" y="131"/>
                </a:lnTo>
                <a:lnTo>
                  <a:pt x="175" y="132"/>
                </a:lnTo>
                <a:lnTo>
                  <a:pt x="176" y="134"/>
                </a:lnTo>
                <a:lnTo>
                  <a:pt x="176" y="136"/>
                </a:lnTo>
                <a:lnTo>
                  <a:pt x="178" y="137"/>
                </a:lnTo>
                <a:lnTo>
                  <a:pt x="176" y="139"/>
                </a:lnTo>
                <a:lnTo>
                  <a:pt x="176" y="140"/>
                </a:lnTo>
                <a:lnTo>
                  <a:pt x="178" y="140"/>
                </a:lnTo>
                <a:lnTo>
                  <a:pt x="179" y="140"/>
                </a:lnTo>
                <a:lnTo>
                  <a:pt x="179" y="132"/>
                </a:lnTo>
                <a:lnTo>
                  <a:pt x="179" y="131"/>
                </a:lnTo>
                <a:lnTo>
                  <a:pt x="179" y="128"/>
                </a:lnTo>
                <a:lnTo>
                  <a:pt x="179" y="126"/>
                </a:lnTo>
                <a:lnTo>
                  <a:pt x="179" y="124"/>
                </a:lnTo>
                <a:lnTo>
                  <a:pt x="179" y="123"/>
                </a:lnTo>
                <a:lnTo>
                  <a:pt x="178" y="120"/>
                </a:lnTo>
                <a:close/>
              </a:path>
            </a:pathLst>
          </a:custGeom>
          <a:solidFill>
            <a:srgbClr val="C25AFA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120"/>
          <p:cNvSpPr>
            <a:spLocks/>
          </p:cNvSpPr>
          <p:nvPr/>
        </p:nvSpPr>
        <p:spPr bwMode="auto">
          <a:xfrm>
            <a:off x="3292476" y="2654301"/>
            <a:ext cx="400050" cy="508000"/>
          </a:xfrm>
          <a:custGeom>
            <a:avLst/>
            <a:gdLst/>
            <a:ahLst/>
            <a:cxnLst>
              <a:cxn ang="0">
                <a:pos x="238" y="2"/>
              </a:cxn>
              <a:cxn ang="0">
                <a:pos x="249" y="26"/>
              </a:cxn>
              <a:cxn ang="0">
                <a:pos x="249" y="133"/>
              </a:cxn>
              <a:cxn ang="0">
                <a:pos x="251" y="214"/>
              </a:cxn>
              <a:cxn ang="0">
                <a:pos x="251" y="275"/>
              </a:cxn>
              <a:cxn ang="0">
                <a:pos x="249" y="320"/>
              </a:cxn>
              <a:cxn ang="0">
                <a:pos x="211" y="320"/>
              </a:cxn>
              <a:cxn ang="0">
                <a:pos x="180" y="320"/>
              </a:cxn>
              <a:cxn ang="0">
                <a:pos x="168" y="298"/>
              </a:cxn>
              <a:cxn ang="0">
                <a:pos x="163" y="294"/>
              </a:cxn>
              <a:cxn ang="0">
                <a:pos x="160" y="290"/>
              </a:cxn>
              <a:cxn ang="0">
                <a:pos x="155" y="285"/>
              </a:cxn>
              <a:cxn ang="0">
                <a:pos x="152" y="280"/>
              </a:cxn>
              <a:cxn ang="0">
                <a:pos x="150" y="274"/>
              </a:cxn>
              <a:cxn ang="0">
                <a:pos x="145" y="270"/>
              </a:cxn>
              <a:cxn ang="0">
                <a:pos x="140" y="262"/>
              </a:cxn>
              <a:cxn ang="0">
                <a:pos x="132" y="258"/>
              </a:cxn>
              <a:cxn ang="0">
                <a:pos x="128" y="254"/>
              </a:cxn>
              <a:cxn ang="0">
                <a:pos x="123" y="248"/>
              </a:cxn>
              <a:cxn ang="0">
                <a:pos x="118" y="242"/>
              </a:cxn>
              <a:cxn ang="0">
                <a:pos x="116" y="237"/>
              </a:cxn>
              <a:cxn ang="0">
                <a:pos x="108" y="232"/>
              </a:cxn>
              <a:cxn ang="0">
                <a:pos x="104" y="227"/>
              </a:cxn>
              <a:cxn ang="0">
                <a:pos x="100" y="221"/>
              </a:cxn>
              <a:cxn ang="0">
                <a:pos x="96" y="214"/>
              </a:cxn>
              <a:cxn ang="0">
                <a:pos x="89" y="208"/>
              </a:cxn>
              <a:cxn ang="0">
                <a:pos x="80" y="198"/>
              </a:cxn>
              <a:cxn ang="0">
                <a:pos x="76" y="194"/>
              </a:cxn>
              <a:cxn ang="0">
                <a:pos x="68" y="187"/>
              </a:cxn>
              <a:cxn ang="0">
                <a:pos x="65" y="182"/>
              </a:cxn>
              <a:cxn ang="0">
                <a:pos x="60" y="176"/>
              </a:cxn>
              <a:cxn ang="0">
                <a:pos x="52" y="171"/>
              </a:cxn>
              <a:cxn ang="0">
                <a:pos x="49" y="162"/>
              </a:cxn>
              <a:cxn ang="0">
                <a:pos x="44" y="155"/>
              </a:cxn>
              <a:cxn ang="0">
                <a:pos x="41" y="152"/>
              </a:cxn>
              <a:cxn ang="0">
                <a:pos x="38" y="142"/>
              </a:cxn>
              <a:cxn ang="0">
                <a:pos x="33" y="138"/>
              </a:cxn>
              <a:cxn ang="0">
                <a:pos x="28" y="131"/>
              </a:cxn>
              <a:cxn ang="0">
                <a:pos x="22" y="123"/>
              </a:cxn>
              <a:cxn ang="0">
                <a:pos x="16" y="117"/>
              </a:cxn>
              <a:cxn ang="0">
                <a:pos x="12" y="112"/>
              </a:cxn>
              <a:cxn ang="0">
                <a:pos x="9" y="106"/>
              </a:cxn>
              <a:cxn ang="0">
                <a:pos x="8" y="98"/>
              </a:cxn>
              <a:cxn ang="0">
                <a:pos x="8" y="91"/>
              </a:cxn>
              <a:cxn ang="0">
                <a:pos x="4" y="88"/>
              </a:cxn>
              <a:cxn ang="0">
                <a:pos x="1" y="83"/>
              </a:cxn>
              <a:cxn ang="0">
                <a:pos x="4" y="80"/>
              </a:cxn>
              <a:cxn ang="0">
                <a:pos x="11" y="80"/>
              </a:cxn>
              <a:cxn ang="0">
                <a:pos x="56" y="80"/>
              </a:cxn>
              <a:cxn ang="0">
                <a:pos x="91" y="74"/>
              </a:cxn>
              <a:cxn ang="0">
                <a:pos x="91" y="46"/>
              </a:cxn>
              <a:cxn ang="0">
                <a:pos x="116" y="0"/>
              </a:cxn>
              <a:cxn ang="0">
                <a:pos x="123" y="0"/>
              </a:cxn>
              <a:cxn ang="0">
                <a:pos x="129" y="0"/>
              </a:cxn>
              <a:cxn ang="0">
                <a:pos x="163" y="2"/>
              </a:cxn>
              <a:cxn ang="0">
                <a:pos x="211" y="2"/>
              </a:cxn>
            </a:cxnLst>
            <a:rect l="0" t="0" r="r" b="b"/>
            <a:pathLst>
              <a:path w="252" h="320">
                <a:moveTo>
                  <a:pt x="211" y="2"/>
                </a:moveTo>
                <a:lnTo>
                  <a:pt x="217" y="2"/>
                </a:lnTo>
                <a:lnTo>
                  <a:pt x="232" y="2"/>
                </a:lnTo>
                <a:lnTo>
                  <a:pt x="238" y="2"/>
                </a:lnTo>
                <a:lnTo>
                  <a:pt x="249" y="2"/>
                </a:lnTo>
                <a:lnTo>
                  <a:pt x="249" y="5"/>
                </a:lnTo>
                <a:lnTo>
                  <a:pt x="249" y="10"/>
                </a:lnTo>
                <a:lnTo>
                  <a:pt x="249" y="26"/>
                </a:lnTo>
                <a:lnTo>
                  <a:pt x="249" y="35"/>
                </a:lnTo>
                <a:lnTo>
                  <a:pt x="249" y="54"/>
                </a:lnTo>
                <a:lnTo>
                  <a:pt x="249" y="80"/>
                </a:lnTo>
                <a:lnTo>
                  <a:pt x="249" y="133"/>
                </a:lnTo>
                <a:lnTo>
                  <a:pt x="249" y="160"/>
                </a:lnTo>
                <a:lnTo>
                  <a:pt x="249" y="187"/>
                </a:lnTo>
                <a:lnTo>
                  <a:pt x="249" y="214"/>
                </a:lnTo>
                <a:lnTo>
                  <a:pt x="251" y="214"/>
                </a:lnTo>
                <a:lnTo>
                  <a:pt x="251" y="254"/>
                </a:lnTo>
                <a:lnTo>
                  <a:pt x="251" y="261"/>
                </a:lnTo>
                <a:lnTo>
                  <a:pt x="252" y="266"/>
                </a:lnTo>
                <a:lnTo>
                  <a:pt x="251" y="275"/>
                </a:lnTo>
                <a:lnTo>
                  <a:pt x="251" y="280"/>
                </a:lnTo>
                <a:lnTo>
                  <a:pt x="251" y="294"/>
                </a:lnTo>
                <a:lnTo>
                  <a:pt x="251" y="320"/>
                </a:lnTo>
                <a:lnTo>
                  <a:pt x="249" y="320"/>
                </a:lnTo>
                <a:lnTo>
                  <a:pt x="244" y="320"/>
                </a:lnTo>
                <a:lnTo>
                  <a:pt x="238" y="320"/>
                </a:lnTo>
                <a:lnTo>
                  <a:pt x="232" y="320"/>
                </a:lnTo>
                <a:lnTo>
                  <a:pt x="211" y="320"/>
                </a:lnTo>
                <a:lnTo>
                  <a:pt x="198" y="320"/>
                </a:lnTo>
                <a:lnTo>
                  <a:pt x="187" y="320"/>
                </a:lnTo>
                <a:lnTo>
                  <a:pt x="185" y="320"/>
                </a:lnTo>
                <a:lnTo>
                  <a:pt x="180" y="320"/>
                </a:lnTo>
                <a:lnTo>
                  <a:pt x="171" y="320"/>
                </a:lnTo>
                <a:lnTo>
                  <a:pt x="171" y="299"/>
                </a:lnTo>
                <a:lnTo>
                  <a:pt x="169" y="298"/>
                </a:lnTo>
                <a:lnTo>
                  <a:pt x="168" y="298"/>
                </a:lnTo>
                <a:lnTo>
                  <a:pt x="166" y="298"/>
                </a:lnTo>
                <a:lnTo>
                  <a:pt x="166" y="296"/>
                </a:lnTo>
                <a:lnTo>
                  <a:pt x="163" y="296"/>
                </a:lnTo>
                <a:lnTo>
                  <a:pt x="163" y="294"/>
                </a:lnTo>
                <a:lnTo>
                  <a:pt x="161" y="294"/>
                </a:lnTo>
                <a:lnTo>
                  <a:pt x="161" y="293"/>
                </a:lnTo>
                <a:lnTo>
                  <a:pt x="160" y="291"/>
                </a:lnTo>
                <a:lnTo>
                  <a:pt x="160" y="290"/>
                </a:lnTo>
                <a:lnTo>
                  <a:pt x="160" y="288"/>
                </a:lnTo>
                <a:lnTo>
                  <a:pt x="158" y="288"/>
                </a:lnTo>
                <a:lnTo>
                  <a:pt x="156" y="286"/>
                </a:lnTo>
                <a:lnTo>
                  <a:pt x="155" y="285"/>
                </a:lnTo>
                <a:lnTo>
                  <a:pt x="153" y="285"/>
                </a:lnTo>
                <a:lnTo>
                  <a:pt x="153" y="283"/>
                </a:lnTo>
                <a:lnTo>
                  <a:pt x="153" y="282"/>
                </a:lnTo>
                <a:lnTo>
                  <a:pt x="152" y="280"/>
                </a:lnTo>
                <a:lnTo>
                  <a:pt x="152" y="278"/>
                </a:lnTo>
                <a:lnTo>
                  <a:pt x="152" y="277"/>
                </a:lnTo>
                <a:lnTo>
                  <a:pt x="150" y="275"/>
                </a:lnTo>
                <a:lnTo>
                  <a:pt x="150" y="274"/>
                </a:lnTo>
                <a:lnTo>
                  <a:pt x="150" y="272"/>
                </a:lnTo>
                <a:lnTo>
                  <a:pt x="147" y="272"/>
                </a:lnTo>
                <a:lnTo>
                  <a:pt x="145" y="272"/>
                </a:lnTo>
                <a:lnTo>
                  <a:pt x="145" y="270"/>
                </a:lnTo>
                <a:lnTo>
                  <a:pt x="144" y="270"/>
                </a:lnTo>
                <a:lnTo>
                  <a:pt x="144" y="264"/>
                </a:lnTo>
                <a:lnTo>
                  <a:pt x="142" y="264"/>
                </a:lnTo>
                <a:lnTo>
                  <a:pt x="140" y="262"/>
                </a:lnTo>
                <a:lnTo>
                  <a:pt x="136" y="262"/>
                </a:lnTo>
                <a:lnTo>
                  <a:pt x="136" y="261"/>
                </a:lnTo>
                <a:lnTo>
                  <a:pt x="134" y="259"/>
                </a:lnTo>
                <a:lnTo>
                  <a:pt x="132" y="258"/>
                </a:lnTo>
                <a:lnTo>
                  <a:pt x="132" y="256"/>
                </a:lnTo>
                <a:lnTo>
                  <a:pt x="129" y="254"/>
                </a:lnTo>
                <a:lnTo>
                  <a:pt x="128" y="256"/>
                </a:lnTo>
                <a:lnTo>
                  <a:pt x="128" y="254"/>
                </a:lnTo>
                <a:lnTo>
                  <a:pt x="126" y="251"/>
                </a:lnTo>
                <a:lnTo>
                  <a:pt x="124" y="251"/>
                </a:lnTo>
                <a:lnTo>
                  <a:pt x="124" y="250"/>
                </a:lnTo>
                <a:lnTo>
                  <a:pt x="123" y="248"/>
                </a:lnTo>
                <a:lnTo>
                  <a:pt x="121" y="245"/>
                </a:lnTo>
                <a:lnTo>
                  <a:pt x="120" y="243"/>
                </a:lnTo>
                <a:lnTo>
                  <a:pt x="118" y="243"/>
                </a:lnTo>
                <a:lnTo>
                  <a:pt x="118" y="242"/>
                </a:lnTo>
                <a:lnTo>
                  <a:pt x="118" y="240"/>
                </a:lnTo>
                <a:lnTo>
                  <a:pt x="116" y="240"/>
                </a:lnTo>
                <a:lnTo>
                  <a:pt x="116" y="238"/>
                </a:lnTo>
                <a:lnTo>
                  <a:pt x="116" y="237"/>
                </a:lnTo>
                <a:lnTo>
                  <a:pt x="115" y="235"/>
                </a:lnTo>
                <a:lnTo>
                  <a:pt x="113" y="234"/>
                </a:lnTo>
                <a:lnTo>
                  <a:pt x="113" y="232"/>
                </a:lnTo>
                <a:lnTo>
                  <a:pt x="108" y="232"/>
                </a:lnTo>
                <a:lnTo>
                  <a:pt x="107" y="230"/>
                </a:lnTo>
                <a:lnTo>
                  <a:pt x="105" y="230"/>
                </a:lnTo>
                <a:lnTo>
                  <a:pt x="105" y="229"/>
                </a:lnTo>
                <a:lnTo>
                  <a:pt x="104" y="227"/>
                </a:lnTo>
                <a:lnTo>
                  <a:pt x="104" y="224"/>
                </a:lnTo>
                <a:lnTo>
                  <a:pt x="102" y="222"/>
                </a:lnTo>
                <a:lnTo>
                  <a:pt x="100" y="222"/>
                </a:lnTo>
                <a:lnTo>
                  <a:pt x="100" y="221"/>
                </a:lnTo>
                <a:lnTo>
                  <a:pt x="99" y="221"/>
                </a:lnTo>
                <a:lnTo>
                  <a:pt x="99" y="219"/>
                </a:lnTo>
                <a:lnTo>
                  <a:pt x="97" y="216"/>
                </a:lnTo>
                <a:lnTo>
                  <a:pt x="96" y="214"/>
                </a:lnTo>
                <a:lnTo>
                  <a:pt x="96" y="213"/>
                </a:lnTo>
                <a:lnTo>
                  <a:pt x="92" y="210"/>
                </a:lnTo>
                <a:lnTo>
                  <a:pt x="91" y="210"/>
                </a:lnTo>
                <a:lnTo>
                  <a:pt x="89" y="208"/>
                </a:lnTo>
                <a:lnTo>
                  <a:pt x="86" y="206"/>
                </a:lnTo>
                <a:lnTo>
                  <a:pt x="83" y="203"/>
                </a:lnTo>
                <a:lnTo>
                  <a:pt x="81" y="200"/>
                </a:lnTo>
                <a:lnTo>
                  <a:pt x="80" y="198"/>
                </a:lnTo>
                <a:lnTo>
                  <a:pt x="78" y="197"/>
                </a:lnTo>
                <a:lnTo>
                  <a:pt x="76" y="197"/>
                </a:lnTo>
                <a:lnTo>
                  <a:pt x="76" y="195"/>
                </a:lnTo>
                <a:lnTo>
                  <a:pt x="76" y="194"/>
                </a:lnTo>
                <a:lnTo>
                  <a:pt x="73" y="192"/>
                </a:lnTo>
                <a:lnTo>
                  <a:pt x="72" y="189"/>
                </a:lnTo>
                <a:lnTo>
                  <a:pt x="70" y="187"/>
                </a:lnTo>
                <a:lnTo>
                  <a:pt x="68" y="187"/>
                </a:lnTo>
                <a:lnTo>
                  <a:pt x="68" y="184"/>
                </a:lnTo>
                <a:lnTo>
                  <a:pt x="67" y="184"/>
                </a:lnTo>
                <a:lnTo>
                  <a:pt x="67" y="182"/>
                </a:lnTo>
                <a:lnTo>
                  <a:pt x="65" y="182"/>
                </a:lnTo>
                <a:lnTo>
                  <a:pt x="64" y="181"/>
                </a:lnTo>
                <a:lnTo>
                  <a:pt x="62" y="181"/>
                </a:lnTo>
                <a:lnTo>
                  <a:pt x="60" y="178"/>
                </a:lnTo>
                <a:lnTo>
                  <a:pt x="60" y="176"/>
                </a:lnTo>
                <a:lnTo>
                  <a:pt x="59" y="174"/>
                </a:lnTo>
                <a:lnTo>
                  <a:pt x="57" y="173"/>
                </a:lnTo>
                <a:lnTo>
                  <a:pt x="56" y="171"/>
                </a:lnTo>
                <a:lnTo>
                  <a:pt x="52" y="171"/>
                </a:lnTo>
                <a:lnTo>
                  <a:pt x="52" y="170"/>
                </a:lnTo>
                <a:lnTo>
                  <a:pt x="51" y="168"/>
                </a:lnTo>
                <a:lnTo>
                  <a:pt x="49" y="166"/>
                </a:lnTo>
                <a:lnTo>
                  <a:pt x="49" y="162"/>
                </a:lnTo>
                <a:lnTo>
                  <a:pt x="48" y="160"/>
                </a:lnTo>
                <a:lnTo>
                  <a:pt x="48" y="158"/>
                </a:lnTo>
                <a:lnTo>
                  <a:pt x="48" y="157"/>
                </a:lnTo>
                <a:lnTo>
                  <a:pt x="44" y="155"/>
                </a:lnTo>
                <a:lnTo>
                  <a:pt x="44" y="154"/>
                </a:lnTo>
                <a:lnTo>
                  <a:pt x="43" y="154"/>
                </a:lnTo>
                <a:lnTo>
                  <a:pt x="41" y="154"/>
                </a:lnTo>
                <a:lnTo>
                  <a:pt x="41" y="152"/>
                </a:lnTo>
                <a:lnTo>
                  <a:pt x="41" y="147"/>
                </a:lnTo>
                <a:lnTo>
                  <a:pt x="40" y="146"/>
                </a:lnTo>
                <a:lnTo>
                  <a:pt x="38" y="144"/>
                </a:lnTo>
                <a:lnTo>
                  <a:pt x="38" y="142"/>
                </a:lnTo>
                <a:lnTo>
                  <a:pt x="36" y="142"/>
                </a:lnTo>
                <a:lnTo>
                  <a:pt x="36" y="141"/>
                </a:lnTo>
                <a:lnTo>
                  <a:pt x="35" y="139"/>
                </a:lnTo>
                <a:lnTo>
                  <a:pt x="33" y="138"/>
                </a:lnTo>
                <a:lnTo>
                  <a:pt x="30" y="134"/>
                </a:lnTo>
                <a:lnTo>
                  <a:pt x="28" y="134"/>
                </a:lnTo>
                <a:lnTo>
                  <a:pt x="28" y="133"/>
                </a:lnTo>
                <a:lnTo>
                  <a:pt x="28" y="131"/>
                </a:lnTo>
                <a:lnTo>
                  <a:pt x="27" y="128"/>
                </a:lnTo>
                <a:lnTo>
                  <a:pt x="27" y="126"/>
                </a:lnTo>
                <a:lnTo>
                  <a:pt x="24" y="123"/>
                </a:lnTo>
                <a:lnTo>
                  <a:pt x="22" y="123"/>
                </a:lnTo>
                <a:lnTo>
                  <a:pt x="22" y="122"/>
                </a:lnTo>
                <a:lnTo>
                  <a:pt x="19" y="120"/>
                </a:lnTo>
                <a:lnTo>
                  <a:pt x="17" y="118"/>
                </a:lnTo>
                <a:lnTo>
                  <a:pt x="16" y="117"/>
                </a:lnTo>
                <a:lnTo>
                  <a:pt x="14" y="117"/>
                </a:lnTo>
                <a:lnTo>
                  <a:pt x="12" y="115"/>
                </a:lnTo>
                <a:lnTo>
                  <a:pt x="12" y="114"/>
                </a:lnTo>
                <a:lnTo>
                  <a:pt x="12" y="112"/>
                </a:lnTo>
                <a:lnTo>
                  <a:pt x="12" y="110"/>
                </a:lnTo>
                <a:lnTo>
                  <a:pt x="12" y="109"/>
                </a:lnTo>
                <a:lnTo>
                  <a:pt x="11" y="107"/>
                </a:lnTo>
                <a:lnTo>
                  <a:pt x="9" y="106"/>
                </a:lnTo>
                <a:lnTo>
                  <a:pt x="9" y="104"/>
                </a:lnTo>
                <a:lnTo>
                  <a:pt x="9" y="102"/>
                </a:lnTo>
                <a:lnTo>
                  <a:pt x="9" y="99"/>
                </a:lnTo>
                <a:lnTo>
                  <a:pt x="8" y="98"/>
                </a:lnTo>
                <a:lnTo>
                  <a:pt x="8" y="96"/>
                </a:lnTo>
                <a:lnTo>
                  <a:pt x="9" y="94"/>
                </a:lnTo>
                <a:lnTo>
                  <a:pt x="8" y="93"/>
                </a:lnTo>
                <a:lnTo>
                  <a:pt x="8" y="91"/>
                </a:lnTo>
                <a:lnTo>
                  <a:pt x="6" y="91"/>
                </a:lnTo>
                <a:lnTo>
                  <a:pt x="6" y="90"/>
                </a:lnTo>
                <a:lnTo>
                  <a:pt x="4" y="90"/>
                </a:lnTo>
                <a:lnTo>
                  <a:pt x="4" y="88"/>
                </a:lnTo>
                <a:lnTo>
                  <a:pt x="3" y="86"/>
                </a:lnTo>
                <a:lnTo>
                  <a:pt x="3" y="85"/>
                </a:lnTo>
                <a:lnTo>
                  <a:pt x="1" y="85"/>
                </a:lnTo>
                <a:lnTo>
                  <a:pt x="1" y="83"/>
                </a:lnTo>
                <a:lnTo>
                  <a:pt x="1" y="82"/>
                </a:lnTo>
                <a:lnTo>
                  <a:pt x="0" y="80"/>
                </a:lnTo>
                <a:lnTo>
                  <a:pt x="3" y="80"/>
                </a:lnTo>
                <a:lnTo>
                  <a:pt x="4" y="80"/>
                </a:lnTo>
                <a:lnTo>
                  <a:pt x="6" y="80"/>
                </a:lnTo>
                <a:lnTo>
                  <a:pt x="8" y="80"/>
                </a:lnTo>
                <a:lnTo>
                  <a:pt x="9" y="80"/>
                </a:lnTo>
                <a:lnTo>
                  <a:pt x="11" y="80"/>
                </a:lnTo>
                <a:lnTo>
                  <a:pt x="27" y="80"/>
                </a:lnTo>
                <a:lnTo>
                  <a:pt x="41" y="80"/>
                </a:lnTo>
                <a:lnTo>
                  <a:pt x="44" y="80"/>
                </a:lnTo>
                <a:lnTo>
                  <a:pt x="56" y="80"/>
                </a:lnTo>
                <a:lnTo>
                  <a:pt x="64" y="80"/>
                </a:lnTo>
                <a:lnTo>
                  <a:pt x="76" y="80"/>
                </a:lnTo>
                <a:lnTo>
                  <a:pt x="89" y="80"/>
                </a:lnTo>
                <a:lnTo>
                  <a:pt x="91" y="74"/>
                </a:lnTo>
                <a:lnTo>
                  <a:pt x="91" y="59"/>
                </a:lnTo>
                <a:lnTo>
                  <a:pt x="91" y="54"/>
                </a:lnTo>
                <a:lnTo>
                  <a:pt x="91" y="50"/>
                </a:lnTo>
                <a:lnTo>
                  <a:pt x="91" y="46"/>
                </a:lnTo>
                <a:lnTo>
                  <a:pt x="91" y="35"/>
                </a:lnTo>
                <a:lnTo>
                  <a:pt x="91" y="10"/>
                </a:lnTo>
                <a:lnTo>
                  <a:pt x="91" y="0"/>
                </a:lnTo>
                <a:lnTo>
                  <a:pt x="116" y="0"/>
                </a:lnTo>
                <a:lnTo>
                  <a:pt x="118" y="0"/>
                </a:lnTo>
                <a:lnTo>
                  <a:pt x="120" y="0"/>
                </a:lnTo>
                <a:lnTo>
                  <a:pt x="121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29" y="2"/>
                </a:lnTo>
                <a:lnTo>
                  <a:pt x="131" y="2"/>
                </a:lnTo>
                <a:lnTo>
                  <a:pt x="142" y="2"/>
                </a:lnTo>
                <a:lnTo>
                  <a:pt x="163" y="2"/>
                </a:lnTo>
                <a:lnTo>
                  <a:pt x="168" y="2"/>
                </a:lnTo>
                <a:lnTo>
                  <a:pt x="179" y="2"/>
                </a:lnTo>
                <a:lnTo>
                  <a:pt x="184" y="2"/>
                </a:lnTo>
                <a:lnTo>
                  <a:pt x="211" y="2"/>
                </a:lnTo>
                <a:close/>
              </a:path>
            </a:pathLst>
          </a:custGeom>
          <a:solidFill>
            <a:srgbClr val="3F8A6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121"/>
          <p:cNvSpPr>
            <a:spLocks/>
          </p:cNvSpPr>
          <p:nvPr/>
        </p:nvSpPr>
        <p:spPr bwMode="auto">
          <a:xfrm>
            <a:off x="5819776" y="5372101"/>
            <a:ext cx="387350" cy="490538"/>
          </a:xfrm>
          <a:custGeom>
            <a:avLst/>
            <a:gdLst/>
            <a:ahLst/>
            <a:cxnLst>
              <a:cxn ang="0">
                <a:pos x="105" y="0"/>
              </a:cxn>
              <a:cxn ang="0">
                <a:pos x="129" y="0"/>
              </a:cxn>
              <a:cxn ang="0">
                <a:pos x="168" y="0"/>
              </a:cxn>
              <a:cxn ang="0">
                <a:pos x="176" y="0"/>
              </a:cxn>
              <a:cxn ang="0">
                <a:pos x="184" y="0"/>
              </a:cxn>
              <a:cxn ang="0">
                <a:pos x="192" y="0"/>
              </a:cxn>
              <a:cxn ang="0">
                <a:pos x="200" y="0"/>
              </a:cxn>
              <a:cxn ang="0">
                <a:pos x="208" y="0"/>
              </a:cxn>
              <a:cxn ang="0">
                <a:pos x="216" y="2"/>
              </a:cxn>
              <a:cxn ang="0">
                <a:pos x="224" y="2"/>
              </a:cxn>
              <a:cxn ang="0">
                <a:pos x="232" y="2"/>
              </a:cxn>
              <a:cxn ang="0">
                <a:pos x="240" y="2"/>
              </a:cxn>
              <a:cxn ang="0">
                <a:pos x="243" y="27"/>
              </a:cxn>
              <a:cxn ang="0">
                <a:pos x="243" y="65"/>
              </a:cxn>
              <a:cxn ang="0">
                <a:pos x="241" y="83"/>
              </a:cxn>
              <a:cxn ang="0">
                <a:pos x="241" y="93"/>
              </a:cxn>
              <a:cxn ang="0">
                <a:pos x="241" y="101"/>
              </a:cxn>
              <a:cxn ang="0">
                <a:pos x="241" y="141"/>
              </a:cxn>
              <a:cxn ang="0">
                <a:pos x="241" y="171"/>
              </a:cxn>
              <a:cxn ang="0">
                <a:pos x="241" y="179"/>
              </a:cxn>
              <a:cxn ang="0">
                <a:pos x="241" y="237"/>
              </a:cxn>
              <a:cxn ang="0">
                <a:pos x="241" y="275"/>
              </a:cxn>
              <a:cxn ang="0">
                <a:pos x="241" y="296"/>
              </a:cxn>
              <a:cxn ang="0">
                <a:pos x="166" y="269"/>
              </a:cxn>
              <a:cxn ang="0">
                <a:pos x="163" y="230"/>
              </a:cxn>
              <a:cxn ang="0">
                <a:pos x="155" y="230"/>
              </a:cxn>
              <a:cxn ang="0">
                <a:pos x="126" y="230"/>
              </a:cxn>
              <a:cxn ang="0">
                <a:pos x="108" y="230"/>
              </a:cxn>
              <a:cxn ang="0">
                <a:pos x="100" y="230"/>
              </a:cxn>
              <a:cxn ang="0">
                <a:pos x="92" y="230"/>
              </a:cxn>
              <a:cxn ang="0">
                <a:pos x="86" y="224"/>
              </a:cxn>
              <a:cxn ang="0">
                <a:pos x="88" y="173"/>
              </a:cxn>
              <a:cxn ang="0">
                <a:pos x="88" y="160"/>
              </a:cxn>
              <a:cxn ang="0">
                <a:pos x="86" y="153"/>
              </a:cxn>
              <a:cxn ang="0">
                <a:pos x="86" y="134"/>
              </a:cxn>
              <a:cxn ang="0">
                <a:pos x="86" y="126"/>
              </a:cxn>
              <a:cxn ang="0">
                <a:pos x="86" y="118"/>
              </a:cxn>
              <a:cxn ang="0">
                <a:pos x="86" y="101"/>
              </a:cxn>
              <a:cxn ang="0">
                <a:pos x="86" y="93"/>
              </a:cxn>
              <a:cxn ang="0">
                <a:pos x="86" y="85"/>
              </a:cxn>
              <a:cxn ang="0">
                <a:pos x="86" y="77"/>
              </a:cxn>
              <a:cxn ang="0">
                <a:pos x="78" y="77"/>
              </a:cxn>
              <a:cxn ang="0">
                <a:pos x="70" y="77"/>
              </a:cxn>
              <a:cxn ang="0">
                <a:pos x="62" y="77"/>
              </a:cxn>
              <a:cxn ang="0">
                <a:pos x="49" y="77"/>
              </a:cxn>
              <a:cxn ang="0">
                <a:pos x="25" y="77"/>
              </a:cxn>
              <a:cxn ang="0">
                <a:pos x="17" y="77"/>
              </a:cxn>
              <a:cxn ang="0">
                <a:pos x="12" y="51"/>
              </a:cxn>
              <a:cxn ang="0">
                <a:pos x="0" y="13"/>
              </a:cxn>
              <a:cxn ang="0">
                <a:pos x="19" y="0"/>
              </a:cxn>
              <a:cxn ang="0">
                <a:pos x="40" y="0"/>
              </a:cxn>
            </a:cxnLst>
            <a:rect l="0" t="0" r="r" b="b"/>
            <a:pathLst>
              <a:path w="244" h="309">
                <a:moveTo>
                  <a:pt x="64" y="0"/>
                </a:moveTo>
                <a:lnTo>
                  <a:pt x="76" y="0"/>
                </a:lnTo>
                <a:lnTo>
                  <a:pt x="89" y="0"/>
                </a:lnTo>
                <a:lnTo>
                  <a:pt x="104" y="0"/>
                </a:lnTo>
                <a:lnTo>
                  <a:pt x="105" y="0"/>
                </a:lnTo>
                <a:lnTo>
                  <a:pt x="107" y="0"/>
                </a:lnTo>
                <a:lnTo>
                  <a:pt x="110" y="0"/>
                </a:lnTo>
                <a:lnTo>
                  <a:pt x="116" y="0"/>
                </a:lnTo>
                <a:lnTo>
                  <a:pt x="124" y="0"/>
                </a:lnTo>
                <a:lnTo>
                  <a:pt x="129" y="0"/>
                </a:lnTo>
                <a:lnTo>
                  <a:pt x="142" y="0"/>
                </a:lnTo>
                <a:lnTo>
                  <a:pt x="144" y="0"/>
                </a:lnTo>
                <a:lnTo>
                  <a:pt x="153" y="0"/>
                </a:lnTo>
                <a:lnTo>
                  <a:pt x="155" y="0"/>
                </a:lnTo>
                <a:lnTo>
                  <a:pt x="168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3" y="0"/>
                </a:lnTo>
                <a:lnTo>
                  <a:pt x="195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4" y="0"/>
                </a:lnTo>
                <a:lnTo>
                  <a:pt x="206" y="0"/>
                </a:lnTo>
                <a:lnTo>
                  <a:pt x="208" y="0"/>
                </a:lnTo>
                <a:lnTo>
                  <a:pt x="209" y="0"/>
                </a:lnTo>
                <a:lnTo>
                  <a:pt x="211" y="0"/>
                </a:lnTo>
                <a:lnTo>
                  <a:pt x="212" y="2"/>
                </a:lnTo>
                <a:lnTo>
                  <a:pt x="214" y="2"/>
                </a:lnTo>
                <a:lnTo>
                  <a:pt x="216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3" y="2"/>
                </a:lnTo>
                <a:lnTo>
                  <a:pt x="235" y="2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1" y="2"/>
                </a:lnTo>
                <a:lnTo>
                  <a:pt x="243" y="2"/>
                </a:lnTo>
                <a:lnTo>
                  <a:pt x="244" y="2"/>
                </a:lnTo>
                <a:lnTo>
                  <a:pt x="244" y="14"/>
                </a:lnTo>
                <a:lnTo>
                  <a:pt x="243" y="27"/>
                </a:lnTo>
                <a:lnTo>
                  <a:pt x="243" y="40"/>
                </a:lnTo>
                <a:lnTo>
                  <a:pt x="243" y="53"/>
                </a:lnTo>
                <a:lnTo>
                  <a:pt x="243" y="59"/>
                </a:lnTo>
                <a:lnTo>
                  <a:pt x="243" y="61"/>
                </a:lnTo>
                <a:lnTo>
                  <a:pt x="243" y="65"/>
                </a:lnTo>
                <a:lnTo>
                  <a:pt x="243" y="77"/>
                </a:lnTo>
                <a:lnTo>
                  <a:pt x="241" y="77"/>
                </a:lnTo>
                <a:lnTo>
                  <a:pt x="241" y="80"/>
                </a:lnTo>
                <a:lnTo>
                  <a:pt x="241" y="81"/>
                </a:lnTo>
                <a:lnTo>
                  <a:pt x="241" y="83"/>
                </a:lnTo>
                <a:lnTo>
                  <a:pt x="241" y="86"/>
                </a:lnTo>
                <a:lnTo>
                  <a:pt x="241" y="88"/>
                </a:lnTo>
                <a:lnTo>
                  <a:pt x="241" y="89"/>
                </a:lnTo>
                <a:lnTo>
                  <a:pt x="241" y="91"/>
                </a:lnTo>
                <a:lnTo>
                  <a:pt x="241" y="93"/>
                </a:lnTo>
                <a:lnTo>
                  <a:pt x="241" y="94"/>
                </a:lnTo>
                <a:lnTo>
                  <a:pt x="241" y="96"/>
                </a:lnTo>
                <a:lnTo>
                  <a:pt x="241" y="97"/>
                </a:lnTo>
                <a:lnTo>
                  <a:pt x="241" y="99"/>
                </a:lnTo>
                <a:lnTo>
                  <a:pt x="241" y="101"/>
                </a:lnTo>
                <a:lnTo>
                  <a:pt x="241" y="102"/>
                </a:lnTo>
                <a:lnTo>
                  <a:pt x="241" y="104"/>
                </a:lnTo>
                <a:lnTo>
                  <a:pt x="241" y="113"/>
                </a:lnTo>
                <a:lnTo>
                  <a:pt x="241" y="126"/>
                </a:lnTo>
                <a:lnTo>
                  <a:pt x="241" y="141"/>
                </a:lnTo>
                <a:lnTo>
                  <a:pt x="241" y="152"/>
                </a:lnTo>
                <a:lnTo>
                  <a:pt x="241" y="153"/>
                </a:lnTo>
                <a:lnTo>
                  <a:pt x="241" y="166"/>
                </a:lnTo>
                <a:lnTo>
                  <a:pt x="241" y="168"/>
                </a:lnTo>
                <a:lnTo>
                  <a:pt x="241" y="171"/>
                </a:lnTo>
                <a:lnTo>
                  <a:pt x="241" y="173"/>
                </a:lnTo>
                <a:lnTo>
                  <a:pt x="241" y="174"/>
                </a:lnTo>
                <a:lnTo>
                  <a:pt x="241" y="176"/>
                </a:lnTo>
                <a:lnTo>
                  <a:pt x="241" y="177"/>
                </a:lnTo>
                <a:lnTo>
                  <a:pt x="241" y="179"/>
                </a:lnTo>
                <a:lnTo>
                  <a:pt x="241" y="192"/>
                </a:lnTo>
                <a:lnTo>
                  <a:pt x="241" y="205"/>
                </a:lnTo>
                <a:lnTo>
                  <a:pt x="241" y="217"/>
                </a:lnTo>
                <a:lnTo>
                  <a:pt x="241" y="219"/>
                </a:lnTo>
                <a:lnTo>
                  <a:pt x="241" y="237"/>
                </a:lnTo>
                <a:lnTo>
                  <a:pt x="241" y="269"/>
                </a:lnTo>
                <a:lnTo>
                  <a:pt x="241" y="270"/>
                </a:lnTo>
                <a:lnTo>
                  <a:pt x="241" y="272"/>
                </a:lnTo>
                <a:lnTo>
                  <a:pt x="241" y="273"/>
                </a:lnTo>
                <a:lnTo>
                  <a:pt x="241" y="275"/>
                </a:lnTo>
                <a:lnTo>
                  <a:pt x="241" y="277"/>
                </a:lnTo>
                <a:lnTo>
                  <a:pt x="241" y="278"/>
                </a:lnTo>
                <a:lnTo>
                  <a:pt x="241" y="280"/>
                </a:lnTo>
                <a:lnTo>
                  <a:pt x="241" y="281"/>
                </a:lnTo>
                <a:lnTo>
                  <a:pt x="241" y="296"/>
                </a:lnTo>
                <a:lnTo>
                  <a:pt x="241" y="307"/>
                </a:lnTo>
                <a:lnTo>
                  <a:pt x="164" y="309"/>
                </a:lnTo>
                <a:lnTo>
                  <a:pt x="164" y="294"/>
                </a:lnTo>
                <a:lnTo>
                  <a:pt x="166" y="281"/>
                </a:lnTo>
                <a:lnTo>
                  <a:pt x="166" y="269"/>
                </a:lnTo>
                <a:lnTo>
                  <a:pt x="164" y="269"/>
                </a:lnTo>
                <a:lnTo>
                  <a:pt x="164" y="256"/>
                </a:lnTo>
                <a:lnTo>
                  <a:pt x="164" y="243"/>
                </a:lnTo>
                <a:lnTo>
                  <a:pt x="164" y="230"/>
                </a:lnTo>
                <a:lnTo>
                  <a:pt x="163" y="230"/>
                </a:lnTo>
                <a:lnTo>
                  <a:pt x="161" y="230"/>
                </a:lnTo>
                <a:lnTo>
                  <a:pt x="160" y="230"/>
                </a:lnTo>
                <a:lnTo>
                  <a:pt x="158" y="230"/>
                </a:lnTo>
                <a:lnTo>
                  <a:pt x="156" y="230"/>
                </a:lnTo>
                <a:lnTo>
                  <a:pt x="155" y="230"/>
                </a:lnTo>
                <a:lnTo>
                  <a:pt x="153" y="230"/>
                </a:lnTo>
                <a:lnTo>
                  <a:pt x="144" y="230"/>
                </a:lnTo>
                <a:lnTo>
                  <a:pt x="139" y="230"/>
                </a:lnTo>
                <a:lnTo>
                  <a:pt x="134" y="230"/>
                </a:lnTo>
                <a:lnTo>
                  <a:pt x="126" y="230"/>
                </a:lnTo>
                <a:lnTo>
                  <a:pt x="115" y="230"/>
                </a:lnTo>
                <a:lnTo>
                  <a:pt x="113" y="230"/>
                </a:lnTo>
                <a:lnTo>
                  <a:pt x="112" y="230"/>
                </a:lnTo>
                <a:lnTo>
                  <a:pt x="110" y="230"/>
                </a:lnTo>
                <a:lnTo>
                  <a:pt x="108" y="230"/>
                </a:lnTo>
                <a:lnTo>
                  <a:pt x="107" y="230"/>
                </a:lnTo>
                <a:lnTo>
                  <a:pt x="105" y="230"/>
                </a:lnTo>
                <a:lnTo>
                  <a:pt x="104" y="230"/>
                </a:lnTo>
                <a:lnTo>
                  <a:pt x="102" y="230"/>
                </a:lnTo>
                <a:lnTo>
                  <a:pt x="100" y="230"/>
                </a:lnTo>
                <a:lnTo>
                  <a:pt x="99" y="230"/>
                </a:lnTo>
                <a:lnTo>
                  <a:pt x="97" y="230"/>
                </a:lnTo>
                <a:lnTo>
                  <a:pt x="96" y="230"/>
                </a:lnTo>
                <a:lnTo>
                  <a:pt x="94" y="230"/>
                </a:lnTo>
                <a:lnTo>
                  <a:pt x="92" y="230"/>
                </a:lnTo>
                <a:lnTo>
                  <a:pt x="91" y="230"/>
                </a:lnTo>
                <a:lnTo>
                  <a:pt x="89" y="230"/>
                </a:lnTo>
                <a:lnTo>
                  <a:pt x="88" y="230"/>
                </a:lnTo>
                <a:lnTo>
                  <a:pt x="86" y="230"/>
                </a:lnTo>
                <a:lnTo>
                  <a:pt x="86" y="224"/>
                </a:lnTo>
                <a:lnTo>
                  <a:pt x="86" y="217"/>
                </a:lnTo>
                <a:lnTo>
                  <a:pt x="88" y="205"/>
                </a:lnTo>
                <a:lnTo>
                  <a:pt x="88" y="192"/>
                </a:lnTo>
                <a:lnTo>
                  <a:pt x="88" y="189"/>
                </a:lnTo>
                <a:lnTo>
                  <a:pt x="88" y="173"/>
                </a:lnTo>
                <a:lnTo>
                  <a:pt x="88" y="166"/>
                </a:lnTo>
                <a:lnTo>
                  <a:pt x="88" y="165"/>
                </a:lnTo>
                <a:lnTo>
                  <a:pt x="88" y="163"/>
                </a:lnTo>
                <a:lnTo>
                  <a:pt x="88" y="161"/>
                </a:lnTo>
                <a:lnTo>
                  <a:pt x="88" y="160"/>
                </a:lnTo>
                <a:lnTo>
                  <a:pt x="88" y="158"/>
                </a:lnTo>
                <a:lnTo>
                  <a:pt x="88" y="157"/>
                </a:lnTo>
                <a:lnTo>
                  <a:pt x="88" y="155"/>
                </a:lnTo>
                <a:lnTo>
                  <a:pt x="86" y="155"/>
                </a:lnTo>
                <a:lnTo>
                  <a:pt x="86" y="153"/>
                </a:lnTo>
                <a:lnTo>
                  <a:pt x="86" y="141"/>
                </a:lnTo>
                <a:lnTo>
                  <a:pt x="86" y="139"/>
                </a:lnTo>
                <a:lnTo>
                  <a:pt x="86" y="137"/>
                </a:lnTo>
                <a:lnTo>
                  <a:pt x="86" y="136"/>
                </a:lnTo>
                <a:lnTo>
                  <a:pt x="86" y="134"/>
                </a:lnTo>
                <a:lnTo>
                  <a:pt x="86" y="133"/>
                </a:lnTo>
                <a:lnTo>
                  <a:pt x="86" y="131"/>
                </a:lnTo>
                <a:lnTo>
                  <a:pt x="86" y="129"/>
                </a:lnTo>
                <a:lnTo>
                  <a:pt x="86" y="128"/>
                </a:lnTo>
                <a:lnTo>
                  <a:pt x="86" y="126"/>
                </a:lnTo>
                <a:lnTo>
                  <a:pt x="86" y="125"/>
                </a:lnTo>
                <a:lnTo>
                  <a:pt x="86" y="123"/>
                </a:lnTo>
                <a:lnTo>
                  <a:pt x="86" y="121"/>
                </a:lnTo>
                <a:lnTo>
                  <a:pt x="86" y="120"/>
                </a:lnTo>
                <a:lnTo>
                  <a:pt x="86" y="118"/>
                </a:lnTo>
                <a:lnTo>
                  <a:pt x="86" y="117"/>
                </a:lnTo>
                <a:lnTo>
                  <a:pt x="86" y="115"/>
                </a:lnTo>
                <a:lnTo>
                  <a:pt x="86" y="104"/>
                </a:lnTo>
                <a:lnTo>
                  <a:pt x="86" y="102"/>
                </a:lnTo>
                <a:lnTo>
                  <a:pt x="86" y="101"/>
                </a:lnTo>
                <a:lnTo>
                  <a:pt x="86" y="99"/>
                </a:lnTo>
                <a:lnTo>
                  <a:pt x="86" y="97"/>
                </a:lnTo>
                <a:lnTo>
                  <a:pt x="86" y="96"/>
                </a:lnTo>
                <a:lnTo>
                  <a:pt x="86" y="94"/>
                </a:lnTo>
                <a:lnTo>
                  <a:pt x="86" y="93"/>
                </a:lnTo>
                <a:lnTo>
                  <a:pt x="86" y="91"/>
                </a:lnTo>
                <a:lnTo>
                  <a:pt x="86" y="89"/>
                </a:lnTo>
                <a:lnTo>
                  <a:pt x="86" y="88"/>
                </a:lnTo>
                <a:lnTo>
                  <a:pt x="86" y="86"/>
                </a:lnTo>
                <a:lnTo>
                  <a:pt x="86" y="85"/>
                </a:lnTo>
                <a:lnTo>
                  <a:pt x="86" y="83"/>
                </a:lnTo>
                <a:lnTo>
                  <a:pt x="86" y="81"/>
                </a:lnTo>
                <a:lnTo>
                  <a:pt x="86" y="80"/>
                </a:lnTo>
                <a:lnTo>
                  <a:pt x="86" y="78"/>
                </a:lnTo>
                <a:lnTo>
                  <a:pt x="86" y="77"/>
                </a:lnTo>
                <a:lnTo>
                  <a:pt x="84" y="77"/>
                </a:lnTo>
                <a:lnTo>
                  <a:pt x="83" y="77"/>
                </a:lnTo>
                <a:lnTo>
                  <a:pt x="81" y="77"/>
                </a:lnTo>
                <a:lnTo>
                  <a:pt x="80" y="77"/>
                </a:lnTo>
                <a:lnTo>
                  <a:pt x="78" y="77"/>
                </a:lnTo>
                <a:lnTo>
                  <a:pt x="76" y="77"/>
                </a:lnTo>
                <a:lnTo>
                  <a:pt x="75" y="77"/>
                </a:lnTo>
                <a:lnTo>
                  <a:pt x="73" y="77"/>
                </a:lnTo>
                <a:lnTo>
                  <a:pt x="72" y="77"/>
                </a:lnTo>
                <a:lnTo>
                  <a:pt x="70" y="77"/>
                </a:lnTo>
                <a:lnTo>
                  <a:pt x="68" y="77"/>
                </a:lnTo>
                <a:lnTo>
                  <a:pt x="67" y="77"/>
                </a:lnTo>
                <a:lnTo>
                  <a:pt x="65" y="77"/>
                </a:lnTo>
                <a:lnTo>
                  <a:pt x="64" y="77"/>
                </a:lnTo>
                <a:lnTo>
                  <a:pt x="62" y="77"/>
                </a:lnTo>
                <a:lnTo>
                  <a:pt x="54" y="77"/>
                </a:lnTo>
                <a:lnTo>
                  <a:pt x="52" y="77"/>
                </a:lnTo>
                <a:lnTo>
                  <a:pt x="51" y="77"/>
                </a:lnTo>
                <a:lnTo>
                  <a:pt x="48" y="77"/>
                </a:lnTo>
                <a:lnTo>
                  <a:pt x="49" y="77"/>
                </a:lnTo>
                <a:lnTo>
                  <a:pt x="40" y="77"/>
                </a:lnTo>
                <a:lnTo>
                  <a:pt x="38" y="77"/>
                </a:lnTo>
                <a:lnTo>
                  <a:pt x="36" y="77"/>
                </a:lnTo>
                <a:lnTo>
                  <a:pt x="35" y="77"/>
                </a:lnTo>
                <a:lnTo>
                  <a:pt x="25" y="77"/>
                </a:lnTo>
                <a:lnTo>
                  <a:pt x="24" y="77"/>
                </a:lnTo>
                <a:lnTo>
                  <a:pt x="22" y="77"/>
                </a:lnTo>
                <a:lnTo>
                  <a:pt x="20" y="77"/>
                </a:lnTo>
                <a:lnTo>
                  <a:pt x="19" y="77"/>
                </a:lnTo>
                <a:lnTo>
                  <a:pt x="17" y="77"/>
                </a:lnTo>
                <a:lnTo>
                  <a:pt x="16" y="77"/>
                </a:lnTo>
                <a:lnTo>
                  <a:pt x="14" y="77"/>
                </a:lnTo>
                <a:lnTo>
                  <a:pt x="12" y="77"/>
                </a:lnTo>
                <a:lnTo>
                  <a:pt x="12" y="64"/>
                </a:lnTo>
                <a:lnTo>
                  <a:pt x="12" y="51"/>
                </a:lnTo>
                <a:lnTo>
                  <a:pt x="12" y="38"/>
                </a:lnTo>
                <a:lnTo>
                  <a:pt x="12" y="26"/>
                </a:lnTo>
                <a:lnTo>
                  <a:pt x="6" y="26"/>
                </a:lnTo>
                <a:lnTo>
                  <a:pt x="0" y="26"/>
                </a:lnTo>
                <a:lnTo>
                  <a:pt x="0" y="13"/>
                </a:lnTo>
                <a:lnTo>
                  <a:pt x="0" y="0"/>
                </a:lnTo>
                <a:lnTo>
                  <a:pt x="6" y="0"/>
                </a:lnTo>
                <a:lnTo>
                  <a:pt x="12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5" y="0"/>
                </a:lnTo>
                <a:lnTo>
                  <a:pt x="32" y="0"/>
                </a:lnTo>
                <a:lnTo>
                  <a:pt x="38" y="0"/>
                </a:lnTo>
                <a:lnTo>
                  <a:pt x="40" y="0"/>
                </a:lnTo>
                <a:lnTo>
                  <a:pt x="44" y="0"/>
                </a:lnTo>
                <a:lnTo>
                  <a:pt x="51" y="0"/>
                </a:lnTo>
                <a:lnTo>
                  <a:pt x="57" y="0"/>
                </a:lnTo>
                <a:lnTo>
                  <a:pt x="64" y="0"/>
                </a:lnTo>
                <a:close/>
              </a:path>
            </a:pathLst>
          </a:custGeom>
          <a:solidFill>
            <a:srgbClr val="554299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122"/>
          <p:cNvSpPr>
            <a:spLocks/>
          </p:cNvSpPr>
          <p:nvPr/>
        </p:nvSpPr>
        <p:spPr bwMode="auto">
          <a:xfrm>
            <a:off x="5715001" y="5494338"/>
            <a:ext cx="368300" cy="368300"/>
          </a:xfrm>
          <a:custGeom>
            <a:avLst/>
            <a:gdLst/>
            <a:ahLst/>
            <a:cxnLst>
              <a:cxn ang="0">
                <a:pos x="152" y="6"/>
              </a:cxn>
              <a:cxn ang="0">
                <a:pos x="152" y="14"/>
              </a:cxn>
              <a:cxn ang="0">
                <a:pos x="152" y="22"/>
              </a:cxn>
              <a:cxn ang="0">
                <a:pos x="152" y="40"/>
              </a:cxn>
              <a:cxn ang="0">
                <a:pos x="152" y="48"/>
              </a:cxn>
              <a:cxn ang="0">
                <a:pos x="152" y="56"/>
              </a:cxn>
              <a:cxn ang="0">
                <a:pos x="152" y="64"/>
              </a:cxn>
              <a:cxn ang="0">
                <a:pos x="154" y="81"/>
              </a:cxn>
              <a:cxn ang="0">
                <a:pos x="154" y="89"/>
              </a:cxn>
              <a:cxn ang="0">
                <a:pos x="152" y="140"/>
              </a:cxn>
              <a:cxn ang="0">
                <a:pos x="157" y="153"/>
              </a:cxn>
              <a:cxn ang="0">
                <a:pos x="165" y="153"/>
              </a:cxn>
              <a:cxn ang="0">
                <a:pos x="173" y="153"/>
              </a:cxn>
              <a:cxn ang="0">
                <a:pos x="181" y="153"/>
              </a:cxn>
              <a:cxn ang="0">
                <a:pos x="219" y="153"/>
              </a:cxn>
              <a:cxn ang="0">
                <a:pos x="227" y="153"/>
              </a:cxn>
              <a:cxn ang="0">
                <a:pos x="230" y="192"/>
              </a:cxn>
              <a:cxn ang="0">
                <a:pos x="219" y="232"/>
              </a:cxn>
              <a:cxn ang="0">
                <a:pos x="181" y="232"/>
              </a:cxn>
              <a:cxn ang="0">
                <a:pos x="173" y="232"/>
              </a:cxn>
              <a:cxn ang="0">
                <a:pos x="154" y="230"/>
              </a:cxn>
              <a:cxn ang="0">
                <a:pos x="102" y="230"/>
              </a:cxn>
              <a:cxn ang="0">
                <a:pos x="38" y="230"/>
              </a:cxn>
              <a:cxn ang="0">
                <a:pos x="0" y="230"/>
              </a:cxn>
              <a:cxn ang="0">
                <a:pos x="0" y="222"/>
              </a:cxn>
              <a:cxn ang="0">
                <a:pos x="0" y="214"/>
              </a:cxn>
              <a:cxn ang="0">
                <a:pos x="0" y="206"/>
              </a:cxn>
              <a:cxn ang="0">
                <a:pos x="0" y="179"/>
              </a:cxn>
              <a:cxn ang="0">
                <a:pos x="0" y="145"/>
              </a:cxn>
              <a:cxn ang="0">
                <a:pos x="0" y="115"/>
              </a:cxn>
              <a:cxn ang="0">
                <a:pos x="0" y="107"/>
              </a:cxn>
              <a:cxn ang="0">
                <a:pos x="0" y="99"/>
              </a:cxn>
              <a:cxn ang="0">
                <a:pos x="0" y="91"/>
              </a:cxn>
              <a:cxn ang="0">
                <a:pos x="0" y="83"/>
              </a:cxn>
              <a:cxn ang="0">
                <a:pos x="0" y="75"/>
              </a:cxn>
              <a:cxn ang="0">
                <a:pos x="0" y="67"/>
              </a:cxn>
              <a:cxn ang="0">
                <a:pos x="0" y="59"/>
              </a:cxn>
              <a:cxn ang="0">
                <a:pos x="0" y="51"/>
              </a:cxn>
              <a:cxn ang="0">
                <a:pos x="3" y="25"/>
              </a:cxn>
              <a:cxn ang="0">
                <a:pos x="6" y="20"/>
              </a:cxn>
              <a:cxn ang="0">
                <a:pos x="6" y="12"/>
              </a:cxn>
              <a:cxn ang="0">
                <a:pos x="8" y="6"/>
              </a:cxn>
              <a:cxn ang="0">
                <a:pos x="14" y="3"/>
              </a:cxn>
              <a:cxn ang="0">
                <a:pos x="26" y="0"/>
              </a:cxn>
              <a:cxn ang="0">
                <a:pos x="53" y="0"/>
              </a:cxn>
              <a:cxn ang="0">
                <a:pos x="78" y="0"/>
              </a:cxn>
              <a:cxn ang="0">
                <a:pos x="86" y="0"/>
              </a:cxn>
              <a:cxn ang="0">
                <a:pos x="102" y="0"/>
              </a:cxn>
              <a:cxn ang="0">
                <a:pos x="117" y="0"/>
              </a:cxn>
              <a:cxn ang="0">
                <a:pos x="131" y="0"/>
              </a:cxn>
              <a:cxn ang="0">
                <a:pos x="139" y="0"/>
              </a:cxn>
              <a:cxn ang="0">
                <a:pos x="147" y="0"/>
              </a:cxn>
            </a:cxnLst>
            <a:rect l="0" t="0" r="r" b="b"/>
            <a:pathLst>
              <a:path w="232" h="232">
                <a:moveTo>
                  <a:pt x="152" y="0"/>
                </a:moveTo>
                <a:lnTo>
                  <a:pt x="152" y="1"/>
                </a:lnTo>
                <a:lnTo>
                  <a:pt x="152" y="3"/>
                </a:lnTo>
                <a:lnTo>
                  <a:pt x="152" y="4"/>
                </a:lnTo>
                <a:lnTo>
                  <a:pt x="152" y="6"/>
                </a:lnTo>
                <a:lnTo>
                  <a:pt x="152" y="8"/>
                </a:lnTo>
                <a:lnTo>
                  <a:pt x="152" y="9"/>
                </a:lnTo>
                <a:lnTo>
                  <a:pt x="152" y="11"/>
                </a:lnTo>
                <a:lnTo>
                  <a:pt x="152" y="12"/>
                </a:lnTo>
                <a:lnTo>
                  <a:pt x="152" y="14"/>
                </a:lnTo>
                <a:lnTo>
                  <a:pt x="152" y="16"/>
                </a:lnTo>
                <a:lnTo>
                  <a:pt x="152" y="17"/>
                </a:lnTo>
                <a:lnTo>
                  <a:pt x="152" y="19"/>
                </a:lnTo>
                <a:lnTo>
                  <a:pt x="152" y="20"/>
                </a:lnTo>
                <a:lnTo>
                  <a:pt x="152" y="22"/>
                </a:lnTo>
                <a:lnTo>
                  <a:pt x="152" y="24"/>
                </a:lnTo>
                <a:lnTo>
                  <a:pt x="152" y="25"/>
                </a:lnTo>
                <a:lnTo>
                  <a:pt x="152" y="27"/>
                </a:lnTo>
                <a:lnTo>
                  <a:pt x="152" y="38"/>
                </a:lnTo>
                <a:lnTo>
                  <a:pt x="152" y="40"/>
                </a:lnTo>
                <a:lnTo>
                  <a:pt x="152" y="41"/>
                </a:lnTo>
                <a:lnTo>
                  <a:pt x="152" y="43"/>
                </a:lnTo>
                <a:lnTo>
                  <a:pt x="152" y="44"/>
                </a:lnTo>
                <a:lnTo>
                  <a:pt x="152" y="46"/>
                </a:lnTo>
                <a:lnTo>
                  <a:pt x="152" y="48"/>
                </a:lnTo>
                <a:lnTo>
                  <a:pt x="152" y="49"/>
                </a:lnTo>
                <a:lnTo>
                  <a:pt x="152" y="51"/>
                </a:lnTo>
                <a:lnTo>
                  <a:pt x="152" y="52"/>
                </a:lnTo>
                <a:lnTo>
                  <a:pt x="152" y="54"/>
                </a:lnTo>
                <a:lnTo>
                  <a:pt x="152" y="56"/>
                </a:lnTo>
                <a:lnTo>
                  <a:pt x="152" y="57"/>
                </a:lnTo>
                <a:lnTo>
                  <a:pt x="152" y="59"/>
                </a:lnTo>
                <a:lnTo>
                  <a:pt x="152" y="60"/>
                </a:lnTo>
                <a:lnTo>
                  <a:pt x="152" y="62"/>
                </a:lnTo>
                <a:lnTo>
                  <a:pt x="152" y="64"/>
                </a:lnTo>
                <a:lnTo>
                  <a:pt x="152" y="76"/>
                </a:lnTo>
                <a:lnTo>
                  <a:pt x="152" y="78"/>
                </a:lnTo>
                <a:lnTo>
                  <a:pt x="154" y="78"/>
                </a:lnTo>
                <a:lnTo>
                  <a:pt x="154" y="80"/>
                </a:lnTo>
                <a:lnTo>
                  <a:pt x="154" y="81"/>
                </a:lnTo>
                <a:lnTo>
                  <a:pt x="154" y="83"/>
                </a:lnTo>
                <a:lnTo>
                  <a:pt x="154" y="84"/>
                </a:lnTo>
                <a:lnTo>
                  <a:pt x="154" y="86"/>
                </a:lnTo>
                <a:lnTo>
                  <a:pt x="154" y="88"/>
                </a:lnTo>
                <a:lnTo>
                  <a:pt x="154" y="89"/>
                </a:lnTo>
                <a:lnTo>
                  <a:pt x="154" y="96"/>
                </a:lnTo>
                <a:lnTo>
                  <a:pt x="154" y="112"/>
                </a:lnTo>
                <a:lnTo>
                  <a:pt x="154" y="115"/>
                </a:lnTo>
                <a:lnTo>
                  <a:pt x="154" y="128"/>
                </a:lnTo>
                <a:lnTo>
                  <a:pt x="152" y="140"/>
                </a:lnTo>
                <a:lnTo>
                  <a:pt x="152" y="147"/>
                </a:lnTo>
                <a:lnTo>
                  <a:pt x="152" y="153"/>
                </a:lnTo>
                <a:lnTo>
                  <a:pt x="154" y="153"/>
                </a:lnTo>
                <a:lnTo>
                  <a:pt x="155" y="153"/>
                </a:lnTo>
                <a:lnTo>
                  <a:pt x="157" y="153"/>
                </a:lnTo>
                <a:lnTo>
                  <a:pt x="158" y="153"/>
                </a:lnTo>
                <a:lnTo>
                  <a:pt x="160" y="153"/>
                </a:lnTo>
                <a:lnTo>
                  <a:pt x="162" y="153"/>
                </a:lnTo>
                <a:lnTo>
                  <a:pt x="163" y="153"/>
                </a:lnTo>
                <a:lnTo>
                  <a:pt x="165" y="153"/>
                </a:lnTo>
                <a:lnTo>
                  <a:pt x="166" y="153"/>
                </a:lnTo>
                <a:lnTo>
                  <a:pt x="168" y="153"/>
                </a:lnTo>
                <a:lnTo>
                  <a:pt x="170" y="153"/>
                </a:lnTo>
                <a:lnTo>
                  <a:pt x="171" y="153"/>
                </a:lnTo>
                <a:lnTo>
                  <a:pt x="173" y="153"/>
                </a:lnTo>
                <a:lnTo>
                  <a:pt x="174" y="153"/>
                </a:lnTo>
                <a:lnTo>
                  <a:pt x="176" y="153"/>
                </a:lnTo>
                <a:lnTo>
                  <a:pt x="178" y="153"/>
                </a:lnTo>
                <a:lnTo>
                  <a:pt x="179" y="153"/>
                </a:lnTo>
                <a:lnTo>
                  <a:pt x="181" y="153"/>
                </a:lnTo>
                <a:lnTo>
                  <a:pt x="192" y="153"/>
                </a:lnTo>
                <a:lnTo>
                  <a:pt x="200" y="153"/>
                </a:lnTo>
                <a:lnTo>
                  <a:pt x="205" y="153"/>
                </a:lnTo>
                <a:lnTo>
                  <a:pt x="210" y="153"/>
                </a:lnTo>
                <a:lnTo>
                  <a:pt x="219" y="153"/>
                </a:lnTo>
                <a:lnTo>
                  <a:pt x="221" y="153"/>
                </a:lnTo>
                <a:lnTo>
                  <a:pt x="222" y="153"/>
                </a:lnTo>
                <a:lnTo>
                  <a:pt x="224" y="153"/>
                </a:lnTo>
                <a:lnTo>
                  <a:pt x="226" y="153"/>
                </a:lnTo>
                <a:lnTo>
                  <a:pt x="227" y="153"/>
                </a:lnTo>
                <a:lnTo>
                  <a:pt x="229" y="153"/>
                </a:lnTo>
                <a:lnTo>
                  <a:pt x="230" y="153"/>
                </a:lnTo>
                <a:lnTo>
                  <a:pt x="230" y="166"/>
                </a:lnTo>
                <a:lnTo>
                  <a:pt x="230" y="179"/>
                </a:lnTo>
                <a:lnTo>
                  <a:pt x="230" y="192"/>
                </a:lnTo>
                <a:lnTo>
                  <a:pt x="232" y="192"/>
                </a:lnTo>
                <a:lnTo>
                  <a:pt x="232" y="204"/>
                </a:lnTo>
                <a:lnTo>
                  <a:pt x="230" y="217"/>
                </a:lnTo>
                <a:lnTo>
                  <a:pt x="230" y="232"/>
                </a:lnTo>
                <a:lnTo>
                  <a:pt x="219" y="232"/>
                </a:lnTo>
                <a:lnTo>
                  <a:pt x="210" y="232"/>
                </a:lnTo>
                <a:lnTo>
                  <a:pt x="198" y="232"/>
                </a:lnTo>
                <a:lnTo>
                  <a:pt x="192" y="232"/>
                </a:lnTo>
                <a:lnTo>
                  <a:pt x="186" y="232"/>
                </a:lnTo>
                <a:lnTo>
                  <a:pt x="181" y="232"/>
                </a:lnTo>
                <a:lnTo>
                  <a:pt x="179" y="232"/>
                </a:lnTo>
                <a:lnTo>
                  <a:pt x="178" y="232"/>
                </a:lnTo>
                <a:lnTo>
                  <a:pt x="176" y="232"/>
                </a:lnTo>
                <a:lnTo>
                  <a:pt x="174" y="232"/>
                </a:lnTo>
                <a:lnTo>
                  <a:pt x="173" y="232"/>
                </a:lnTo>
                <a:lnTo>
                  <a:pt x="171" y="232"/>
                </a:lnTo>
                <a:lnTo>
                  <a:pt x="170" y="232"/>
                </a:lnTo>
                <a:lnTo>
                  <a:pt x="168" y="232"/>
                </a:lnTo>
                <a:lnTo>
                  <a:pt x="166" y="232"/>
                </a:lnTo>
                <a:lnTo>
                  <a:pt x="154" y="230"/>
                </a:lnTo>
                <a:lnTo>
                  <a:pt x="128" y="230"/>
                </a:lnTo>
                <a:lnTo>
                  <a:pt x="120" y="230"/>
                </a:lnTo>
                <a:lnTo>
                  <a:pt x="115" y="230"/>
                </a:lnTo>
                <a:lnTo>
                  <a:pt x="106" y="230"/>
                </a:lnTo>
                <a:lnTo>
                  <a:pt x="102" y="230"/>
                </a:lnTo>
                <a:lnTo>
                  <a:pt x="90" y="230"/>
                </a:lnTo>
                <a:lnTo>
                  <a:pt x="77" y="230"/>
                </a:lnTo>
                <a:lnTo>
                  <a:pt x="64" y="230"/>
                </a:lnTo>
                <a:lnTo>
                  <a:pt x="51" y="230"/>
                </a:lnTo>
                <a:lnTo>
                  <a:pt x="38" y="230"/>
                </a:lnTo>
                <a:lnTo>
                  <a:pt x="30" y="230"/>
                </a:lnTo>
                <a:lnTo>
                  <a:pt x="26" y="230"/>
                </a:lnTo>
                <a:lnTo>
                  <a:pt x="13" y="230"/>
                </a:lnTo>
                <a:lnTo>
                  <a:pt x="0" y="232"/>
                </a:lnTo>
                <a:lnTo>
                  <a:pt x="0" y="230"/>
                </a:lnTo>
                <a:lnTo>
                  <a:pt x="0" y="228"/>
                </a:lnTo>
                <a:lnTo>
                  <a:pt x="0" y="227"/>
                </a:lnTo>
                <a:lnTo>
                  <a:pt x="0" y="225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6"/>
                </a:lnTo>
                <a:lnTo>
                  <a:pt x="0" y="214"/>
                </a:lnTo>
                <a:lnTo>
                  <a:pt x="0" y="212"/>
                </a:lnTo>
                <a:lnTo>
                  <a:pt x="0" y="211"/>
                </a:lnTo>
                <a:lnTo>
                  <a:pt x="0" y="209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200"/>
                </a:lnTo>
                <a:lnTo>
                  <a:pt x="0" y="195"/>
                </a:lnTo>
                <a:lnTo>
                  <a:pt x="0" y="192"/>
                </a:lnTo>
                <a:lnTo>
                  <a:pt x="0" y="179"/>
                </a:lnTo>
                <a:lnTo>
                  <a:pt x="0" y="172"/>
                </a:lnTo>
                <a:lnTo>
                  <a:pt x="0" y="171"/>
                </a:lnTo>
                <a:lnTo>
                  <a:pt x="0" y="166"/>
                </a:lnTo>
                <a:lnTo>
                  <a:pt x="0" y="155"/>
                </a:lnTo>
                <a:lnTo>
                  <a:pt x="0" y="145"/>
                </a:lnTo>
                <a:lnTo>
                  <a:pt x="0" y="140"/>
                </a:lnTo>
                <a:lnTo>
                  <a:pt x="0" y="139"/>
                </a:lnTo>
                <a:lnTo>
                  <a:pt x="0" y="134"/>
                </a:lnTo>
                <a:lnTo>
                  <a:pt x="0" y="128"/>
                </a:lnTo>
                <a:lnTo>
                  <a:pt x="0" y="115"/>
                </a:lnTo>
                <a:lnTo>
                  <a:pt x="0" y="113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4"/>
                </a:lnTo>
                <a:lnTo>
                  <a:pt x="0" y="102"/>
                </a:lnTo>
                <a:lnTo>
                  <a:pt x="0" y="100"/>
                </a:lnTo>
                <a:lnTo>
                  <a:pt x="0" y="99"/>
                </a:lnTo>
                <a:lnTo>
                  <a:pt x="0" y="97"/>
                </a:lnTo>
                <a:lnTo>
                  <a:pt x="0" y="96"/>
                </a:lnTo>
                <a:lnTo>
                  <a:pt x="0" y="94"/>
                </a:lnTo>
                <a:lnTo>
                  <a:pt x="0" y="92"/>
                </a:lnTo>
                <a:lnTo>
                  <a:pt x="0" y="91"/>
                </a:lnTo>
                <a:lnTo>
                  <a:pt x="0" y="89"/>
                </a:lnTo>
                <a:lnTo>
                  <a:pt x="0" y="88"/>
                </a:lnTo>
                <a:lnTo>
                  <a:pt x="0" y="86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80"/>
                </a:lnTo>
                <a:lnTo>
                  <a:pt x="0" y="78"/>
                </a:lnTo>
                <a:lnTo>
                  <a:pt x="0" y="76"/>
                </a:lnTo>
                <a:lnTo>
                  <a:pt x="0" y="75"/>
                </a:lnTo>
                <a:lnTo>
                  <a:pt x="0" y="73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62"/>
                </a:lnTo>
                <a:lnTo>
                  <a:pt x="0" y="60"/>
                </a:lnTo>
                <a:lnTo>
                  <a:pt x="0" y="59"/>
                </a:lnTo>
                <a:lnTo>
                  <a:pt x="0" y="57"/>
                </a:lnTo>
                <a:lnTo>
                  <a:pt x="0" y="56"/>
                </a:lnTo>
                <a:lnTo>
                  <a:pt x="0" y="54"/>
                </a:lnTo>
                <a:lnTo>
                  <a:pt x="0" y="52"/>
                </a:lnTo>
                <a:lnTo>
                  <a:pt x="0" y="51"/>
                </a:lnTo>
                <a:lnTo>
                  <a:pt x="0" y="38"/>
                </a:lnTo>
                <a:lnTo>
                  <a:pt x="2" y="38"/>
                </a:lnTo>
                <a:lnTo>
                  <a:pt x="2" y="27"/>
                </a:lnTo>
                <a:lnTo>
                  <a:pt x="2" y="25"/>
                </a:lnTo>
                <a:lnTo>
                  <a:pt x="3" y="25"/>
                </a:lnTo>
                <a:lnTo>
                  <a:pt x="5" y="25"/>
                </a:lnTo>
                <a:lnTo>
                  <a:pt x="6" y="25"/>
                </a:lnTo>
                <a:lnTo>
                  <a:pt x="6" y="24"/>
                </a:lnTo>
                <a:lnTo>
                  <a:pt x="6" y="22"/>
                </a:lnTo>
                <a:lnTo>
                  <a:pt x="6" y="20"/>
                </a:lnTo>
                <a:lnTo>
                  <a:pt x="6" y="19"/>
                </a:lnTo>
                <a:lnTo>
                  <a:pt x="6" y="17"/>
                </a:lnTo>
                <a:lnTo>
                  <a:pt x="6" y="16"/>
                </a:lnTo>
                <a:lnTo>
                  <a:pt x="6" y="14"/>
                </a:lnTo>
                <a:lnTo>
                  <a:pt x="6" y="12"/>
                </a:lnTo>
                <a:lnTo>
                  <a:pt x="6" y="11"/>
                </a:lnTo>
                <a:lnTo>
                  <a:pt x="6" y="9"/>
                </a:lnTo>
                <a:lnTo>
                  <a:pt x="6" y="8"/>
                </a:lnTo>
                <a:lnTo>
                  <a:pt x="6" y="6"/>
                </a:lnTo>
                <a:lnTo>
                  <a:pt x="8" y="6"/>
                </a:lnTo>
                <a:lnTo>
                  <a:pt x="10" y="6"/>
                </a:lnTo>
                <a:lnTo>
                  <a:pt x="11" y="6"/>
                </a:lnTo>
                <a:lnTo>
                  <a:pt x="11" y="4"/>
                </a:lnTo>
                <a:lnTo>
                  <a:pt x="11" y="3"/>
                </a:lnTo>
                <a:lnTo>
                  <a:pt x="14" y="3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22" y="0"/>
                </a:lnTo>
                <a:lnTo>
                  <a:pt x="26" y="0"/>
                </a:lnTo>
                <a:lnTo>
                  <a:pt x="34" y="0"/>
                </a:lnTo>
                <a:lnTo>
                  <a:pt x="40" y="0"/>
                </a:lnTo>
                <a:lnTo>
                  <a:pt x="43" y="0"/>
                </a:lnTo>
                <a:lnTo>
                  <a:pt x="51" y="0"/>
                </a:lnTo>
                <a:lnTo>
                  <a:pt x="53" y="0"/>
                </a:lnTo>
                <a:lnTo>
                  <a:pt x="62" y="0"/>
                </a:lnTo>
                <a:lnTo>
                  <a:pt x="66" y="0"/>
                </a:lnTo>
                <a:lnTo>
                  <a:pt x="70" y="0"/>
                </a:lnTo>
                <a:lnTo>
                  <a:pt x="72" y="0"/>
                </a:lnTo>
                <a:lnTo>
                  <a:pt x="78" y="0"/>
                </a:lnTo>
                <a:lnTo>
                  <a:pt x="80" y="0"/>
                </a:lnTo>
                <a:lnTo>
                  <a:pt x="82" y="0"/>
                </a:lnTo>
                <a:lnTo>
                  <a:pt x="83" y="0"/>
                </a:lnTo>
                <a:lnTo>
                  <a:pt x="85" y="0"/>
                </a:lnTo>
                <a:lnTo>
                  <a:pt x="86" y="0"/>
                </a:lnTo>
                <a:lnTo>
                  <a:pt x="88" y="0"/>
                </a:lnTo>
                <a:lnTo>
                  <a:pt x="90" y="0"/>
                </a:lnTo>
                <a:lnTo>
                  <a:pt x="91" y="0"/>
                </a:lnTo>
                <a:lnTo>
                  <a:pt x="101" y="0"/>
                </a:lnTo>
                <a:lnTo>
                  <a:pt x="102" y="0"/>
                </a:lnTo>
                <a:lnTo>
                  <a:pt x="104" y="0"/>
                </a:lnTo>
                <a:lnTo>
                  <a:pt x="106" y="0"/>
                </a:lnTo>
                <a:lnTo>
                  <a:pt x="115" y="0"/>
                </a:lnTo>
                <a:lnTo>
                  <a:pt x="114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1" y="0"/>
                </a:lnTo>
                <a:lnTo>
                  <a:pt x="142" y="0"/>
                </a:lnTo>
                <a:lnTo>
                  <a:pt x="144" y="0"/>
                </a:lnTo>
                <a:lnTo>
                  <a:pt x="146" y="0"/>
                </a:lnTo>
                <a:lnTo>
                  <a:pt x="147" y="0"/>
                </a:lnTo>
                <a:lnTo>
                  <a:pt x="149" y="0"/>
                </a:lnTo>
                <a:lnTo>
                  <a:pt x="150" y="0"/>
                </a:lnTo>
                <a:lnTo>
                  <a:pt x="152" y="0"/>
                </a:lnTo>
                <a:close/>
              </a:path>
            </a:pathLst>
          </a:custGeom>
          <a:solidFill>
            <a:srgbClr val="5A802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123"/>
          <p:cNvSpPr>
            <a:spLocks/>
          </p:cNvSpPr>
          <p:nvPr/>
        </p:nvSpPr>
        <p:spPr bwMode="auto">
          <a:xfrm>
            <a:off x="5854701" y="4071938"/>
            <a:ext cx="612775" cy="776288"/>
          </a:xfrm>
          <a:custGeom>
            <a:avLst/>
            <a:gdLst/>
            <a:ahLst/>
            <a:cxnLst>
              <a:cxn ang="0">
                <a:pos x="282" y="30"/>
              </a:cxn>
              <a:cxn ang="0">
                <a:pos x="280" y="107"/>
              </a:cxn>
              <a:cxn ang="0">
                <a:pos x="314" y="117"/>
              </a:cxn>
              <a:cxn ang="0">
                <a:pos x="333" y="129"/>
              </a:cxn>
              <a:cxn ang="0">
                <a:pos x="373" y="195"/>
              </a:cxn>
              <a:cxn ang="0">
                <a:pos x="386" y="213"/>
              </a:cxn>
              <a:cxn ang="0">
                <a:pos x="386" y="233"/>
              </a:cxn>
              <a:cxn ang="0">
                <a:pos x="366" y="235"/>
              </a:cxn>
              <a:cxn ang="0">
                <a:pos x="346" y="235"/>
              </a:cxn>
              <a:cxn ang="0">
                <a:pos x="325" y="235"/>
              </a:cxn>
              <a:cxn ang="0">
                <a:pos x="243" y="237"/>
              </a:cxn>
              <a:cxn ang="0">
                <a:pos x="229" y="246"/>
              </a:cxn>
              <a:cxn ang="0">
                <a:pos x="206" y="273"/>
              </a:cxn>
              <a:cxn ang="0">
                <a:pos x="200" y="288"/>
              </a:cxn>
              <a:cxn ang="0">
                <a:pos x="200" y="309"/>
              </a:cxn>
              <a:cxn ang="0">
                <a:pos x="200" y="329"/>
              </a:cxn>
              <a:cxn ang="0">
                <a:pos x="200" y="350"/>
              </a:cxn>
              <a:cxn ang="0">
                <a:pos x="187" y="360"/>
              </a:cxn>
              <a:cxn ang="0">
                <a:pos x="186" y="392"/>
              </a:cxn>
              <a:cxn ang="0">
                <a:pos x="173" y="430"/>
              </a:cxn>
              <a:cxn ang="0">
                <a:pos x="118" y="430"/>
              </a:cxn>
              <a:cxn ang="0">
                <a:pos x="91" y="446"/>
              </a:cxn>
              <a:cxn ang="0">
                <a:pos x="72" y="465"/>
              </a:cxn>
              <a:cxn ang="0">
                <a:pos x="51" y="481"/>
              </a:cxn>
              <a:cxn ang="0">
                <a:pos x="32" y="481"/>
              </a:cxn>
              <a:cxn ang="0">
                <a:pos x="8" y="456"/>
              </a:cxn>
              <a:cxn ang="0">
                <a:pos x="26" y="449"/>
              </a:cxn>
              <a:cxn ang="0">
                <a:pos x="30" y="429"/>
              </a:cxn>
              <a:cxn ang="0">
                <a:pos x="46" y="421"/>
              </a:cxn>
              <a:cxn ang="0">
                <a:pos x="53" y="405"/>
              </a:cxn>
              <a:cxn ang="0">
                <a:pos x="59" y="387"/>
              </a:cxn>
              <a:cxn ang="0">
                <a:pos x="75" y="379"/>
              </a:cxn>
              <a:cxn ang="0">
                <a:pos x="91" y="374"/>
              </a:cxn>
              <a:cxn ang="0">
                <a:pos x="91" y="361"/>
              </a:cxn>
              <a:cxn ang="0">
                <a:pos x="101" y="344"/>
              </a:cxn>
              <a:cxn ang="0">
                <a:pos x="104" y="326"/>
              </a:cxn>
              <a:cxn ang="0">
                <a:pos x="114" y="309"/>
              </a:cxn>
              <a:cxn ang="0">
                <a:pos x="114" y="286"/>
              </a:cxn>
              <a:cxn ang="0">
                <a:pos x="110" y="267"/>
              </a:cxn>
              <a:cxn ang="0">
                <a:pos x="104" y="238"/>
              </a:cxn>
              <a:cxn ang="0">
                <a:pos x="110" y="216"/>
              </a:cxn>
              <a:cxn ang="0">
                <a:pos x="114" y="182"/>
              </a:cxn>
              <a:cxn ang="0">
                <a:pos x="101" y="153"/>
              </a:cxn>
              <a:cxn ang="0">
                <a:pos x="93" y="139"/>
              </a:cxn>
              <a:cxn ang="0">
                <a:pos x="99" y="131"/>
              </a:cxn>
              <a:cxn ang="0">
                <a:pos x="122" y="134"/>
              </a:cxn>
              <a:cxn ang="0">
                <a:pos x="142" y="139"/>
              </a:cxn>
              <a:cxn ang="0">
                <a:pos x="162" y="141"/>
              </a:cxn>
              <a:cxn ang="0">
                <a:pos x="179" y="142"/>
              </a:cxn>
              <a:cxn ang="0">
                <a:pos x="195" y="137"/>
              </a:cxn>
              <a:cxn ang="0">
                <a:pos x="214" y="133"/>
              </a:cxn>
              <a:cxn ang="0">
                <a:pos x="226" y="121"/>
              </a:cxn>
              <a:cxn ang="0">
                <a:pos x="227" y="109"/>
              </a:cxn>
              <a:cxn ang="0">
                <a:pos x="238" y="109"/>
              </a:cxn>
              <a:cxn ang="0">
                <a:pos x="253" y="97"/>
              </a:cxn>
              <a:cxn ang="0">
                <a:pos x="261" y="81"/>
              </a:cxn>
              <a:cxn ang="0">
                <a:pos x="256" y="65"/>
              </a:cxn>
              <a:cxn ang="0">
                <a:pos x="250" y="51"/>
              </a:cxn>
              <a:cxn ang="0">
                <a:pos x="243" y="35"/>
              </a:cxn>
              <a:cxn ang="0">
                <a:pos x="235" y="22"/>
              </a:cxn>
              <a:cxn ang="0">
                <a:pos x="229" y="9"/>
              </a:cxn>
              <a:cxn ang="0">
                <a:pos x="243" y="0"/>
              </a:cxn>
            </a:cxnLst>
            <a:rect l="0" t="0" r="r" b="b"/>
            <a:pathLst>
              <a:path w="386" h="489">
                <a:moveTo>
                  <a:pt x="254" y="5"/>
                </a:moveTo>
                <a:lnTo>
                  <a:pt x="254" y="11"/>
                </a:lnTo>
                <a:lnTo>
                  <a:pt x="254" y="13"/>
                </a:lnTo>
                <a:lnTo>
                  <a:pt x="266" y="13"/>
                </a:lnTo>
                <a:lnTo>
                  <a:pt x="267" y="13"/>
                </a:lnTo>
                <a:lnTo>
                  <a:pt x="270" y="13"/>
                </a:lnTo>
                <a:lnTo>
                  <a:pt x="278" y="13"/>
                </a:lnTo>
                <a:lnTo>
                  <a:pt x="282" y="13"/>
                </a:lnTo>
                <a:lnTo>
                  <a:pt x="282" y="16"/>
                </a:lnTo>
                <a:lnTo>
                  <a:pt x="282" y="24"/>
                </a:lnTo>
                <a:lnTo>
                  <a:pt x="282" y="27"/>
                </a:lnTo>
                <a:lnTo>
                  <a:pt x="282" y="29"/>
                </a:lnTo>
                <a:lnTo>
                  <a:pt x="282" y="30"/>
                </a:lnTo>
                <a:lnTo>
                  <a:pt x="280" y="38"/>
                </a:lnTo>
                <a:lnTo>
                  <a:pt x="280" y="41"/>
                </a:lnTo>
                <a:lnTo>
                  <a:pt x="280" y="51"/>
                </a:lnTo>
                <a:lnTo>
                  <a:pt x="280" y="62"/>
                </a:lnTo>
                <a:lnTo>
                  <a:pt x="280" y="64"/>
                </a:lnTo>
                <a:lnTo>
                  <a:pt x="280" y="65"/>
                </a:lnTo>
                <a:lnTo>
                  <a:pt x="280" y="73"/>
                </a:lnTo>
                <a:lnTo>
                  <a:pt x="280" y="77"/>
                </a:lnTo>
                <a:lnTo>
                  <a:pt x="280" y="80"/>
                </a:lnTo>
                <a:lnTo>
                  <a:pt x="280" y="91"/>
                </a:lnTo>
                <a:lnTo>
                  <a:pt x="280" y="101"/>
                </a:lnTo>
                <a:lnTo>
                  <a:pt x="280" y="105"/>
                </a:lnTo>
                <a:lnTo>
                  <a:pt x="280" y="107"/>
                </a:lnTo>
                <a:lnTo>
                  <a:pt x="282" y="107"/>
                </a:lnTo>
                <a:lnTo>
                  <a:pt x="282" y="117"/>
                </a:lnTo>
                <a:lnTo>
                  <a:pt x="286" y="117"/>
                </a:lnTo>
                <a:lnTo>
                  <a:pt x="290" y="117"/>
                </a:lnTo>
                <a:lnTo>
                  <a:pt x="291" y="117"/>
                </a:lnTo>
                <a:lnTo>
                  <a:pt x="294" y="117"/>
                </a:lnTo>
                <a:lnTo>
                  <a:pt x="296" y="117"/>
                </a:lnTo>
                <a:lnTo>
                  <a:pt x="302" y="117"/>
                </a:lnTo>
                <a:lnTo>
                  <a:pt x="307" y="117"/>
                </a:lnTo>
                <a:lnTo>
                  <a:pt x="309" y="117"/>
                </a:lnTo>
                <a:lnTo>
                  <a:pt x="310" y="117"/>
                </a:lnTo>
                <a:lnTo>
                  <a:pt x="312" y="117"/>
                </a:lnTo>
                <a:lnTo>
                  <a:pt x="314" y="117"/>
                </a:lnTo>
                <a:lnTo>
                  <a:pt x="315" y="117"/>
                </a:lnTo>
                <a:lnTo>
                  <a:pt x="317" y="117"/>
                </a:lnTo>
                <a:lnTo>
                  <a:pt x="318" y="117"/>
                </a:lnTo>
                <a:lnTo>
                  <a:pt x="320" y="117"/>
                </a:lnTo>
                <a:lnTo>
                  <a:pt x="322" y="117"/>
                </a:lnTo>
                <a:lnTo>
                  <a:pt x="323" y="117"/>
                </a:lnTo>
                <a:lnTo>
                  <a:pt x="325" y="117"/>
                </a:lnTo>
                <a:lnTo>
                  <a:pt x="326" y="117"/>
                </a:lnTo>
                <a:lnTo>
                  <a:pt x="328" y="117"/>
                </a:lnTo>
                <a:lnTo>
                  <a:pt x="330" y="117"/>
                </a:lnTo>
                <a:lnTo>
                  <a:pt x="331" y="117"/>
                </a:lnTo>
                <a:lnTo>
                  <a:pt x="333" y="117"/>
                </a:lnTo>
                <a:lnTo>
                  <a:pt x="333" y="129"/>
                </a:lnTo>
                <a:lnTo>
                  <a:pt x="333" y="131"/>
                </a:lnTo>
                <a:lnTo>
                  <a:pt x="333" y="136"/>
                </a:lnTo>
                <a:lnTo>
                  <a:pt x="333" y="144"/>
                </a:lnTo>
                <a:lnTo>
                  <a:pt x="333" y="157"/>
                </a:lnTo>
                <a:lnTo>
                  <a:pt x="333" y="163"/>
                </a:lnTo>
                <a:lnTo>
                  <a:pt x="333" y="169"/>
                </a:lnTo>
                <a:lnTo>
                  <a:pt x="333" y="173"/>
                </a:lnTo>
                <a:lnTo>
                  <a:pt x="333" y="182"/>
                </a:lnTo>
                <a:lnTo>
                  <a:pt x="333" y="197"/>
                </a:lnTo>
                <a:lnTo>
                  <a:pt x="346" y="197"/>
                </a:lnTo>
                <a:lnTo>
                  <a:pt x="358" y="195"/>
                </a:lnTo>
                <a:lnTo>
                  <a:pt x="371" y="195"/>
                </a:lnTo>
                <a:lnTo>
                  <a:pt x="373" y="195"/>
                </a:lnTo>
                <a:lnTo>
                  <a:pt x="376" y="195"/>
                </a:lnTo>
                <a:lnTo>
                  <a:pt x="386" y="195"/>
                </a:lnTo>
                <a:lnTo>
                  <a:pt x="386" y="197"/>
                </a:lnTo>
                <a:lnTo>
                  <a:pt x="386" y="198"/>
                </a:lnTo>
                <a:lnTo>
                  <a:pt x="386" y="200"/>
                </a:lnTo>
                <a:lnTo>
                  <a:pt x="386" y="201"/>
                </a:lnTo>
                <a:lnTo>
                  <a:pt x="386" y="203"/>
                </a:lnTo>
                <a:lnTo>
                  <a:pt x="386" y="205"/>
                </a:lnTo>
                <a:lnTo>
                  <a:pt x="386" y="206"/>
                </a:lnTo>
                <a:lnTo>
                  <a:pt x="386" y="208"/>
                </a:lnTo>
                <a:lnTo>
                  <a:pt x="386" y="209"/>
                </a:lnTo>
                <a:lnTo>
                  <a:pt x="386" y="211"/>
                </a:lnTo>
                <a:lnTo>
                  <a:pt x="386" y="213"/>
                </a:lnTo>
                <a:lnTo>
                  <a:pt x="386" y="214"/>
                </a:lnTo>
                <a:lnTo>
                  <a:pt x="386" y="216"/>
                </a:lnTo>
                <a:lnTo>
                  <a:pt x="386" y="217"/>
                </a:lnTo>
                <a:lnTo>
                  <a:pt x="386" y="219"/>
                </a:lnTo>
                <a:lnTo>
                  <a:pt x="386" y="221"/>
                </a:lnTo>
                <a:lnTo>
                  <a:pt x="386" y="222"/>
                </a:lnTo>
                <a:lnTo>
                  <a:pt x="386" y="224"/>
                </a:lnTo>
                <a:lnTo>
                  <a:pt x="386" y="225"/>
                </a:lnTo>
                <a:lnTo>
                  <a:pt x="386" y="227"/>
                </a:lnTo>
                <a:lnTo>
                  <a:pt x="386" y="229"/>
                </a:lnTo>
                <a:lnTo>
                  <a:pt x="386" y="230"/>
                </a:lnTo>
                <a:lnTo>
                  <a:pt x="386" y="232"/>
                </a:lnTo>
                <a:lnTo>
                  <a:pt x="386" y="233"/>
                </a:lnTo>
                <a:lnTo>
                  <a:pt x="384" y="233"/>
                </a:lnTo>
                <a:lnTo>
                  <a:pt x="382" y="233"/>
                </a:lnTo>
                <a:lnTo>
                  <a:pt x="382" y="235"/>
                </a:lnTo>
                <a:lnTo>
                  <a:pt x="381" y="235"/>
                </a:lnTo>
                <a:lnTo>
                  <a:pt x="379" y="235"/>
                </a:lnTo>
                <a:lnTo>
                  <a:pt x="378" y="235"/>
                </a:lnTo>
                <a:lnTo>
                  <a:pt x="376" y="235"/>
                </a:lnTo>
                <a:lnTo>
                  <a:pt x="374" y="235"/>
                </a:lnTo>
                <a:lnTo>
                  <a:pt x="373" y="235"/>
                </a:lnTo>
                <a:lnTo>
                  <a:pt x="371" y="235"/>
                </a:lnTo>
                <a:lnTo>
                  <a:pt x="370" y="235"/>
                </a:lnTo>
                <a:lnTo>
                  <a:pt x="368" y="235"/>
                </a:lnTo>
                <a:lnTo>
                  <a:pt x="366" y="235"/>
                </a:lnTo>
                <a:lnTo>
                  <a:pt x="365" y="235"/>
                </a:lnTo>
                <a:lnTo>
                  <a:pt x="363" y="235"/>
                </a:lnTo>
                <a:lnTo>
                  <a:pt x="362" y="235"/>
                </a:lnTo>
                <a:lnTo>
                  <a:pt x="360" y="235"/>
                </a:lnTo>
                <a:lnTo>
                  <a:pt x="358" y="235"/>
                </a:lnTo>
                <a:lnTo>
                  <a:pt x="357" y="235"/>
                </a:lnTo>
                <a:lnTo>
                  <a:pt x="355" y="235"/>
                </a:lnTo>
                <a:lnTo>
                  <a:pt x="354" y="235"/>
                </a:lnTo>
                <a:lnTo>
                  <a:pt x="352" y="235"/>
                </a:lnTo>
                <a:lnTo>
                  <a:pt x="350" y="235"/>
                </a:lnTo>
                <a:lnTo>
                  <a:pt x="349" y="235"/>
                </a:lnTo>
                <a:lnTo>
                  <a:pt x="347" y="235"/>
                </a:lnTo>
                <a:lnTo>
                  <a:pt x="346" y="235"/>
                </a:lnTo>
                <a:lnTo>
                  <a:pt x="344" y="235"/>
                </a:lnTo>
                <a:lnTo>
                  <a:pt x="342" y="235"/>
                </a:lnTo>
                <a:lnTo>
                  <a:pt x="341" y="235"/>
                </a:lnTo>
                <a:lnTo>
                  <a:pt x="339" y="235"/>
                </a:lnTo>
                <a:lnTo>
                  <a:pt x="338" y="235"/>
                </a:lnTo>
                <a:lnTo>
                  <a:pt x="336" y="235"/>
                </a:lnTo>
                <a:lnTo>
                  <a:pt x="334" y="235"/>
                </a:lnTo>
                <a:lnTo>
                  <a:pt x="333" y="235"/>
                </a:lnTo>
                <a:lnTo>
                  <a:pt x="331" y="235"/>
                </a:lnTo>
                <a:lnTo>
                  <a:pt x="330" y="235"/>
                </a:lnTo>
                <a:lnTo>
                  <a:pt x="328" y="235"/>
                </a:lnTo>
                <a:lnTo>
                  <a:pt x="326" y="235"/>
                </a:lnTo>
                <a:lnTo>
                  <a:pt x="325" y="235"/>
                </a:lnTo>
                <a:lnTo>
                  <a:pt x="323" y="235"/>
                </a:lnTo>
                <a:lnTo>
                  <a:pt x="322" y="235"/>
                </a:lnTo>
                <a:lnTo>
                  <a:pt x="320" y="235"/>
                </a:lnTo>
                <a:lnTo>
                  <a:pt x="310" y="235"/>
                </a:lnTo>
                <a:lnTo>
                  <a:pt x="307" y="235"/>
                </a:lnTo>
                <a:lnTo>
                  <a:pt x="302" y="237"/>
                </a:lnTo>
                <a:lnTo>
                  <a:pt x="301" y="237"/>
                </a:lnTo>
                <a:lnTo>
                  <a:pt x="299" y="237"/>
                </a:lnTo>
                <a:lnTo>
                  <a:pt x="296" y="237"/>
                </a:lnTo>
                <a:lnTo>
                  <a:pt x="294" y="237"/>
                </a:lnTo>
                <a:lnTo>
                  <a:pt x="282" y="237"/>
                </a:lnTo>
                <a:lnTo>
                  <a:pt x="264" y="237"/>
                </a:lnTo>
                <a:lnTo>
                  <a:pt x="243" y="237"/>
                </a:lnTo>
                <a:lnTo>
                  <a:pt x="237" y="235"/>
                </a:lnTo>
                <a:lnTo>
                  <a:pt x="235" y="235"/>
                </a:lnTo>
                <a:lnTo>
                  <a:pt x="234" y="235"/>
                </a:lnTo>
                <a:lnTo>
                  <a:pt x="232" y="235"/>
                </a:lnTo>
                <a:lnTo>
                  <a:pt x="230" y="235"/>
                </a:lnTo>
                <a:lnTo>
                  <a:pt x="229" y="235"/>
                </a:lnTo>
                <a:lnTo>
                  <a:pt x="229" y="237"/>
                </a:lnTo>
                <a:lnTo>
                  <a:pt x="229" y="238"/>
                </a:lnTo>
                <a:lnTo>
                  <a:pt x="229" y="240"/>
                </a:lnTo>
                <a:lnTo>
                  <a:pt x="229" y="241"/>
                </a:lnTo>
                <a:lnTo>
                  <a:pt x="229" y="243"/>
                </a:lnTo>
                <a:lnTo>
                  <a:pt x="229" y="245"/>
                </a:lnTo>
                <a:lnTo>
                  <a:pt x="229" y="246"/>
                </a:lnTo>
                <a:lnTo>
                  <a:pt x="229" y="248"/>
                </a:lnTo>
                <a:lnTo>
                  <a:pt x="229" y="251"/>
                </a:lnTo>
                <a:lnTo>
                  <a:pt x="230" y="264"/>
                </a:lnTo>
                <a:lnTo>
                  <a:pt x="230" y="273"/>
                </a:lnTo>
                <a:lnTo>
                  <a:pt x="229" y="273"/>
                </a:lnTo>
                <a:lnTo>
                  <a:pt x="226" y="273"/>
                </a:lnTo>
                <a:lnTo>
                  <a:pt x="216" y="273"/>
                </a:lnTo>
                <a:lnTo>
                  <a:pt x="214" y="273"/>
                </a:lnTo>
                <a:lnTo>
                  <a:pt x="213" y="273"/>
                </a:lnTo>
                <a:lnTo>
                  <a:pt x="211" y="273"/>
                </a:lnTo>
                <a:lnTo>
                  <a:pt x="210" y="273"/>
                </a:lnTo>
                <a:lnTo>
                  <a:pt x="208" y="273"/>
                </a:lnTo>
                <a:lnTo>
                  <a:pt x="206" y="273"/>
                </a:lnTo>
                <a:lnTo>
                  <a:pt x="205" y="273"/>
                </a:lnTo>
                <a:lnTo>
                  <a:pt x="203" y="273"/>
                </a:lnTo>
                <a:lnTo>
                  <a:pt x="202" y="273"/>
                </a:lnTo>
                <a:lnTo>
                  <a:pt x="200" y="273"/>
                </a:lnTo>
                <a:lnTo>
                  <a:pt x="200" y="275"/>
                </a:lnTo>
                <a:lnTo>
                  <a:pt x="200" y="277"/>
                </a:lnTo>
                <a:lnTo>
                  <a:pt x="200" y="278"/>
                </a:lnTo>
                <a:lnTo>
                  <a:pt x="200" y="280"/>
                </a:lnTo>
                <a:lnTo>
                  <a:pt x="200" y="281"/>
                </a:lnTo>
                <a:lnTo>
                  <a:pt x="200" y="283"/>
                </a:lnTo>
                <a:lnTo>
                  <a:pt x="200" y="285"/>
                </a:lnTo>
                <a:lnTo>
                  <a:pt x="200" y="286"/>
                </a:lnTo>
                <a:lnTo>
                  <a:pt x="200" y="288"/>
                </a:lnTo>
                <a:lnTo>
                  <a:pt x="200" y="289"/>
                </a:lnTo>
                <a:lnTo>
                  <a:pt x="200" y="291"/>
                </a:lnTo>
                <a:lnTo>
                  <a:pt x="200" y="293"/>
                </a:lnTo>
                <a:lnTo>
                  <a:pt x="200" y="294"/>
                </a:lnTo>
                <a:lnTo>
                  <a:pt x="200" y="296"/>
                </a:lnTo>
                <a:lnTo>
                  <a:pt x="200" y="297"/>
                </a:lnTo>
                <a:lnTo>
                  <a:pt x="200" y="299"/>
                </a:lnTo>
                <a:lnTo>
                  <a:pt x="200" y="301"/>
                </a:lnTo>
                <a:lnTo>
                  <a:pt x="200" y="302"/>
                </a:lnTo>
                <a:lnTo>
                  <a:pt x="200" y="304"/>
                </a:lnTo>
                <a:lnTo>
                  <a:pt x="200" y="305"/>
                </a:lnTo>
                <a:lnTo>
                  <a:pt x="200" y="307"/>
                </a:lnTo>
                <a:lnTo>
                  <a:pt x="200" y="309"/>
                </a:lnTo>
                <a:lnTo>
                  <a:pt x="200" y="310"/>
                </a:lnTo>
                <a:lnTo>
                  <a:pt x="200" y="312"/>
                </a:lnTo>
                <a:lnTo>
                  <a:pt x="200" y="313"/>
                </a:lnTo>
                <a:lnTo>
                  <a:pt x="200" y="315"/>
                </a:lnTo>
                <a:lnTo>
                  <a:pt x="200" y="317"/>
                </a:lnTo>
                <a:lnTo>
                  <a:pt x="200" y="318"/>
                </a:lnTo>
                <a:lnTo>
                  <a:pt x="200" y="320"/>
                </a:lnTo>
                <a:lnTo>
                  <a:pt x="200" y="321"/>
                </a:lnTo>
                <a:lnTo>
                  <a:pt x="200" y="323"/>
                </a:lnTo>
                <a:lnTo>
                  <a:pt x="200" y="325"/>
                </a:lnTo>
                <a:lnTo>
                  <a:pt x="200" y="326"/>
                </a:lnTo>
                <a:lnTo>
                  <a:pt x="200" y="328"/>
                </a:lnTo>
                <a:lnTo>
                  <a:pt x="200" y="329"/>
                </a:lnTo>
                <a:lnTo>
                  <a:pt x="200" y="331"/>
                </a:lnTo>
                <a:lnTo>
                  <a:pt x="200" y="333"/>
                </a:lnTo>
                <a:lnTo>
                  <a:pt x="200" y="334"/>
                </a:lnTo>
                <a:lnTo>
                  <a:pt x="200" y="336"/>
                </a:lnTo>
                <a:lnTo>
                  <a:pt x="200" y="337"/>
                </a:lnTo>
                <a:lnTo>
                  <a:pt x="200" y="339"/>
                </a:lnTo>
                <a:lnTo>
                  <a:pt x="200" y="341"/>
                </a:lnTo>
                <a:lnTo>
                  <a:pt x="200" y="342"/>
                </a:lnTo>
                <a:lnTo>
                  <a:pt x="200" y="344"/>
                </a:lnTo>
                <a:lnTo>
                  <a:pt x="200" y="345"/>
                </a:lnTo>
                <a:lnTo>
                  <a:pt x="200" y="347"/>
                </a:lnTo>
                <a:lnTo>
                  <a:pt x="200" y="349"/>
                </a:lnTo>
                <a:lnTo>
                  <a:pt x="200" y="350"/>
                </a:lnTo>
                <a:lnTo>
                  <a:pt x="200" y="352"/>
                </a:lnTo>
                <a:lnTo>
                  <a:pt x="198" y="352"/>
                </a:lnTo>
                <a:lnTo>
                  <a:pt x="197" y="352"/>
                </a:lnTo>
                <a:lnTo>
                  <a:pt x="195" y="352"/>
                </a:lnTo>
                <a:lnTo>
                  <a:pt x="194" y="352"/>
                </a:lnTo>
                <a:lnTo>
                  <a:pt x="192" y="352"/>
                </a:lnTo>
                <a:lnTo>
                  <a:pt x="190" y="352"/>
                </a:lnTo>
                <a:lnTo>
                  <a:pt x="189" y="352"/>
                </a:lnTo>
                <a:lnTo>
                  <a:pt x="187" y="352"/>
                </a:lnTo>
                <a:lnTo>
                  <a:pt x="187" y="353"/>
                </a:lnTo>
                <a:lnTo>
                  <a:pt x="187" y="355"/>
                </a:lnTo>
                <a:lnTo>
                  <a:pt x="187" y="357"/>
                </a:lnTo>
                <a:lnTo>
                  <a:pt x="187" y="360"/>
                </a:lnTo>
                <a:lnTo>
                  <a:pt x="187" y="361"/>
                </a:lnTo>
                <a:lnTo>
                  <a:pt x="187" y="365"/>
                </a:lnTo>
                <a:lnTo>
                  <a:pt x="187" y="368"/>
                </a:lnTo>
                <a:lnTo>
                  <a:pt x="187" y="369"/>
                </a:lnTo>
                <a:lnTo>
                  <a:pt x="187" y="371"/>
                </a:lnTo>
                <a:lnTo>
                  <a:pt x="187" y="376"/>
                </a:lnTo>
                <a:lnTo>
                  <a:pt x="187" y="377"/>
                </a:lnTo>
                <a:lnTo>
                  <a:pt x="187" y="384"/>
                </a:lnTo>
                <a:lnTo>
                  <a:pt x="186" y="385"/>
                </a:lnTo>
                <a:lnTo>
                  <a:pt x="186" y="389"/>
                </a:lnTo>
                <a:lnTo>
                  <a:pt x="186" y="390"/>
                </a:lnTo>
                <a:lnTo>
                  <a:pt x="187" y="390"/>
                </a:lnTo>
                <a:lnTo>
                  <a:pt x="186" y="392"/>
                </a:lnTo>
                <a:lnTo>
                  <a:pt x="186" y="401"/>
                </a:lnTo>
                <a:lnTo>
                  <a:pt x="187" y="403"/>
                </a:lnTo>
                <a:lnTo>
                  <a:pt x="182" y="403"/>
                </a:lnTo>
                <a:lnTo>
                  <a:pt x="182" y="405"/>
                </a:lnTo>
                <a:lnTo>
                  <a:pt x="181" y="405"/>
                </a:lnTo>
                <a:lnTo>
                  <a:pt x="179" y="414"/>
                </a:lnTo>
                <a:lnTo>
                  <a:pt x="179" y="417"/>
                </a:lnTo>
                <a:lnTo>
                  <a:pt x="179" y="424"/>
                </a:lnTo>
                <a:lnTo>
                  <a:pt x="186" y="424"/>
                </a:lnTo>
                <a:lnTo>
                  <a:pt x="186" y="429"/>
                </a:lnTo>
                <a:lnTo>
                  <a:pt x="186" y="430"/>
                </a:lnTo>
                <a:lnTo>
                  <a:pt x="178" y="430"/>
                </a:lnTo>
                <a:lnTo>
                  <a:pt x="173" y="430"/>
                </a:lnTo>
                <a:lnTo>
                  <a:pt x="171" y="430"/>
                </a:lnTo>
                <a:lnTo>
                  <a:pt x="160" y="430"/>
                </a:lnTo>
                <a:lnTo>
                  <a:pt x="147" y="430"/>
                </a:lnTo>
                <a:lnTo>
                  <a:pt x="144" y="430"/>
                </a:lnTo>
                <a:lnTo>
                  <a:pt x="134" y="430"/>
                </a:lnTo>
                <a:lnTo>
                  <a:pt x="133" y="430"/>
                </a:lnTo>
                <a:lnTo>
                  <a:pt x="131" y="430"/>
                </a:lnTo>
                <a:lnTo>
                  <a:pt x="130" y="430"/>
                </a:lnTo>
                <a:lnTo>
                  <a:pt x="128" y="430"/>
                </a:lnTo>
                <a:lnTo>
                  <a:pt x="126" y="430"/>
                </a:lnTo>
                <a:lnTo>
                  <a:pt x="122" y="430"/>
                </a:lnTo>
                <a:lnTo>
                  <a:pt x="120" y="430"/>
                </a:lnTo>
                <a:lnTo>
                  <a:pt x="118" y="430"/>
                </a:lnTo>
                <a:lnTo>
                  <a:pt x="115" y="430"/>
                </a:lnTo>
                <a:lnTo>
                  <a:pt x="114" y="430"/>
                </a:lnTo>
                <a:lnTo>
                  <a:pt x="107" y="430"/>
                </a:lnTo>
                <a:lnTo>
                  <a:pt x="104" y="430"/>
                </a:lnTo>
                <a:lnTo>
                  <a:pt x="101" y="430"/>
                </a:lnTo>
                <a:lnTo>
                  <a:pt x="101" y="433"/>
                </a:lnTo>
                <a:lnTo>
                  <a:pt x="98" y="433"/>
                </a:lnTo>
                <a:lnTo>
                  <a:pt x="98" y="437"/>
                </a:lnTo>
                <a:lnTo>
                  <a:pt x="94" y="437"/>
                </a:lnTo>
                <a:lnTo>
                  <a:pt x="94" y="438"/>
                </a:lnTo>
                <a:lnTo>
                  <a:pt x="94" y="443"/>
                </a:lnTo>
                <a:lnTo>
                  <a:pt x="91" y="443"/>
                </a:lnTo>
                <a:lnTo>
                  <a:pt x="91" y="446"/>
                </a:lnTo>
                <a:lnTo>
                  <a:pt x="88" y="446"/>
                </a:lnTo>
                <a:lnTo>
                  <a:pt x="88" y="449"/>
                </a:lnTo>
                <a:lnTo>
                  <a:pt x="85" y="449"/>
                </a:lnTo>
                <a:lnTo>
                  <a:pt x="85" y="453"/>
                </a:lnTo>
                <a:lnTo>
                  <a:pt x="82" y="453"/>
                </a:lnTo>
                <a:lnTo>
                  <a:pt x="82" y="456"/>
                </a:lnTo>
                <a:lnTo>
                  <a:pt x="78" y="456"/>
                </a:lnTo>
                <a:lnTo>
                  <a:pt x="78" y="459"/>
                </a:lnTo>
                <a:lnTo>
                  <a:pt x="75" y="459"/>
                </a:lnTo>
                <a:lnTo>
                  <a:pt x="75" y="462"/>
                </a:lnTo>
                <a:lnTo>
                  <a:pt x="74" y="462"/>
                </a:lnTo>
                <a:lnTo>
                  <a:pt x="72" y="462"/>
                </a:lnTo>
                <a:lnTo>
                  <a:pt x="72" y="465"/>
                </a:lnTo>
                <a:lnTo>
                  <a:pt x="69" y="465"/>
                </a:lnTo>
                <a:lnTo>
                  <a:pt x="69" y="467"/>
                </a:lnTo>
                <a:lnTo>
                  <a:pt x="69" y="469"/>
                </a:lnTo>
                <a:lnTo>
                  <a:pt x="66" y="469"/>
                </a:lnTo>
                <a:lnTo>
                  <a:pt x="66" y="472"/>
                </a:lnTo>
                <a:lnTo>
                  <a:pt x="62" y="472"/>
                </a:lnTo>
                <a:lnTo>
                  <a:pt x="62" y="473"/>
                </a:lnTo>
                <a:lnTo>
                  <a:pt x="62" y="475"/>
                </a:lnTo>
                <a:lnTo>
                  <a:pt x="56" y="475"/>
                </a:lnTo>
                <a:lnTo>
                  <a:pt x="56" y="478"/>
                </a:lnTo>
                <a:lnTo>
                  <a:pt x="53" y="478"/>
                </a:lnTo>
                <a:lnTo>
                  <a:pt x="53" y="481"/>
                </a:lnTo>
                <a:lnTo>
                  <a:pt x="51" y="481"/>
                </a:lnTo>
                <a:lnTo>
                  <a:pt x="50" y="481"/>
                </a:lnTo>
                <a:lnTo>
                  <a:pt x="50" y="485"/>
                </a:lnTo>
                <a:lnTo>
                  <a:pt x="48" y="485"/>
                </a:lnTo>
                <a:lnTo>
                  <a:pt x="46" y="485"/>
                </a:lnTo>
                <a:lnTo>
                  <a:pt x="46" y="488"/>
                </a:lnTo>
                <a:lnTo>
                  <a:pt x="45" y="488"/>
                </a:lnTo>
                <a:lnTo>
                  <a:pt x="43" y="488"/>
                </a:lnTo>
                <a:lnTo>
                  <a:pt x="43" y="489"/>
                </a:lnTo>
                <a:lnTo>
                  <a:pt x="37" y="486"/>
                </a:lnTo>
                <a:lnTo>
                  <a:pt x="35" y="485"/>
                </a:lnTo>
                <a:lnTo>
                  <a:pt x="34" y="485"/>
                </a:lnTo>
                <a:lnTo>
                  <a:pt x="34" y="483"/>
                </a:lnTo>
                <a:lnTo>
                  <a:pt x="32" y="481"/>
                </a:lnTo>
                <a:lnTo>
                  <a:pt x="30" y="481"/>
                </a:lnTo>
                <a:lnTo>
                  <a:pt x="22" y="475"/>
                </a:lnTo>
                <a:lnTo>
                  <a:pt x="18" y="473"/>
                </a:lnTo>
                <a:lnTo>
                  <a:pt x="11" y="469"/>
                </a:lnTo>
                <a:lnTo>
                  <a:pt x="3" y="462"/>
                </a:lnTo>
                <a:lnTo>
                  <a:pt x="0" y="461"/>
                </a:lnTo>
                <a:lnTo>
                  <a:pt x="0" y="457"/>
                </a:lnTo>
                <a:lnTo>
                  <a:pt x="2" y="457"/>
                </a:lnTo>
                <a:lnTo>
                  <a:pt x="2" y="456"/>
                </a:lnTo>
                <a:lnTo>
                  <a:pt x="3" y="456"/>
                </a:lnTo>
                <a:lnTo>
                  <a:pt x="5" y="456"/>
                </a:lnTo>
                <a:lnTo>
                  <a:pt x="6" y="456"/>
                </a:lnTo>
                <a:lnTo>
                  <a:pt x="8" y="456"/>
                </a:lnTo>
                <a:lnTo>
                  <a:pt x="10" y="456"/>
                </a:lnTo>
                <a:lnTo>
                  <a:pt x="11" y="457"/>
                </a:lnTo>
                <a:lnTo>
                  <a:pt x="13" y="456"/>
                </a:lnTo>
                <a:lnTo>
                  <a:pt x="14" y="456"/>
                </a:lnTo>
                <a:lnTo>
                  <a:pt x="16" y="454"/>
                </a:lnTo>
                <a:lnTo>
                  <a:pt x="16" y="453"/>
                </a:lnTo>
                <a:lnTo>
                  <a:pt x="18" y="451"/>
                </a:lnTo>
                <a:lnTo>
                  <a:pt x="19" y="451"/>
                </a:lnTo>
                <a:lnTo>
                  <a:pt x="21" y="451"/>
                </a:lnTo>
                <a:lnTo>
                  <a:pt x="22" y="451"/>
                </a:lnTo>
                <a:lnTo>
                  <a:pt x="24" y="451"/>
                </a:lnTo>
                <a:lnTo>
                  <a:pt x="24" y="449"/>
                </a:lnTo>
                <a:lnTo>
                  <a:pt x="26" y="449"/>
                </a:lnTo>
                <a:lnTo>
                  <a:pt x="26" y="448"/>
                </a:lnTo>
                <a:lnTo>
                  <a:pt x="26" y="445"/>
                </a:lnTo>
                <a:lnTo>
                  <a:pt x="26" y="443"/>
                </a:lnTo>
                <a:lnTo>
                  <a:pt x="26" y="441"/>
                </a:lnTo>
                <a:lnTo>
                  <a:pt x="26" y="440"/>
                </a:lnTo>
                <a:lnTo>
                  <a:pt x="26" y="438"/>
                </a:lnTo>
                <a:lnTo>
                  <a:pt x="26" y="437"/>
                </a:lnTo>
                <a:lnTo>
                  <a:pt x="27" y="435"/>
                </a:lnTo>
                <a:lnTo>
                  <a:pt x="27" y="433"/>
                </a:lnTo>
                <a:lnTo>
                  <a:pt x="29" y="433"/>
                </a:lnTo>
                <a:lnTo>
                  <a:pt x="29" y="430"/>
                </a:lnTo>
                <a:lnTo>
                  <a:pt x="30" y="430"/>
                </a:lnTo>
                <a:lnTo>
                  <a:pt x="30" y="429"/>
                </a:lnTo>
                <a:lnTo>
                  <a:pt x="32" y="427"/>
                </a:lnTo>
                <a:lnTo>
                  <a:pt x="34" y="427"/>
                </a:lnTo>
                <a:lnTo>
                  <a:pt x="35" y="429"/>
                </a:lnTo>
                <a:lnTo>
                  <a:pt x="37" y="429"/>
                </a:lnTo>
                <a:lnTo>
                  <a:pt x="38" y="429"/>
                </a:lnTo>
                <a:lnTo>
                  <a:pt x="40" y="429"/>
                </a:lnTo>
                <a:lnTo>
                  <a:pt x="42" y="427"/>
                </a:lnTo>
                <a:lnTo>
                  <a:pt x="43" y="427"/>
                </a:lnTo>
                <a:lnTo>
                  <a:pt x="43" y="425"/>
                </a:lnTo>
                <a:lnTo>
                  <a:pt x="45" y="425"/>
                </a:lnTo>
                <a:lnTo>
                  <a:pt x="46" y="424"/>
                </a:lnTo>
                <a:lnTo>
                  <a:pt x="46" y="422"/>
                </a:lnTo>
                <a:lnTo>
                  <a:pt x="46" y="421"/>
                </a:lnTo>
                <a:lnTo>
                  <a:pt x="46" y="419"/>
                </a:lnTo>
                <a:lnTo>
                  <a:pt x="48" y="417"/>
                </a:lnTo>
                <a:lnTo>
                  <a:pt x="50" y="416"/>
                </a:lnTo>
                <a:lnTo>
                  <a:pt x="51" y="416"/>
                </a:lnTo>
                <a:lnTo>
                  <a:pt x="53" y="416"/>
                </a:lnTo>
                <a:lnTo>
                  <a:pt x="53" y="414"/>
                </a:lnTo>
                <a:lnTo>
                  <a:pt x="54" y="413"/>
                </a:lnTo>
                <a:lnTo>
                  <a:pt x="53" y="413"/>
                </a:lnTo>
                <a:lnTo>
                  <a:pt x="53" y="411"/>
                </a:lnTo>
                <a:lnTo>
                  <a:pt x="53" y="409"/>
                </a:lnTo>
                <a:lnTo>
                  <a:pt x="53" y="408"/>
                </a:lnTo>
                <a:lnTo>
                  <a:pt x="54" y="406"/>
                </a:lnTo>
                <a:lnTo>
                  <a:pt x="53" y="405"/>
                </a:lnTo>
                <a:lnTo>
                  <a:pt x="53" y="403"/>
                </a:lnTo>
                <a:lnTo>
                  <a:pt x="53" y="401"/>
                </a:lnTo>
                <a:lnTo>
                  <a:pt x="53" y="400"/>
                </a:lnTo>
                <a:lnTo>
                  <a:pt x="53" y="398"/>
                </a:lnTo>
                <a:lnTo>
                  <a:pt x="53" y="397"/>
                </a:lnTo>
                <a:lnTo>
                  <a:pt x="54" y="395"/>
                </a:lnTo>
                <a:lnTo>
                  <a:pt x="54" y="393"/>
                </a:lnTo>
                <a:lnTo>
                  <a:pt x="56" y="392"/>
                </a:lnTo>
                <a:lnTo>
                  <a:pt x="56" y="390"/>
                </a:lnTo>
                <a:lnTo>
                  <a:pt x="58" y="390"/>
                </a:lnTo>
                <a:lnTo>
                  <a:pt x="58" y="389"/>
                </a:lnTo>
                <a:lnTo>
                  <a:pt x="58" y="387"/>
                </a:lnTo>
                <a:lnTo>
                  <a:pt x="59" y="387"/>
                </a:lnTo>
                <a:lnTo>
                  <a:pt x="59" y="385"/>
                </a:lnTo>
                <a:lnTo>
                  <a:pt x="61" y="385"/>
                </a:lnTo>
                <a:lnTo>
                  <a:pt x="61" y="384"/>
                </a:lnTo>
                <a:lnTo>
                  <a:pt x="62" y="384"/>
                </a:lnTo>
                <a:lnTo>
                  <a:pt x="64" y="384"/>
                </a:lnTo>
                <a:lnTo>
                  <a:pt x="66" y="382"/>
                </a:lnTo>
                <a:lnTo>
                  <a:pt x="67" y="382"/>
                </a:lnTo>
                <a:lnTo>
                  <a:pt x="69" y="382"/>
                </a:lnTo>
                <a:lnTo>
                  <a:pt x="70" y="382"/>
                </a:lnTo>
                <a:lnTo>
                  <a:pt x="72" y="382"/>
                </a:lnTo>
                <a:lnTo>
                  <a:pt x="74" y="381"/>
                </a:lnTo>
                <a:lnTo>
                  <a:pt x="74" y="379"/>
                </a:lnTo>
                <a:lnTo>
                  <a:pt x="75" y="379"/>
                </a:lnTo>
                <a:lnTo>
                  <a:pt x="75" y="377"/>
                </a:lnTo>
                <a:lnTo>
                  <a:pt x="77" y="377"/>
                </a:lnTo>
                <a:lnTo>
                  <a:pt x="78" y="377"/>
                </a:lnTo>
                <a:lnTo>
                  <a:pt x="80" y="376"/>
                </a:lnTo>
                <a:lnTo>
                  <a:pt x="80" y="374"/>
                </a:lnTo>
                <a:lnTo>
                  <a:pt x="82" y="374"/>
                </a:lnTo>
                <a:lnTo>
                  <a:pt x="82" y="373"/>
                </a:lnTo>
                <a:lnTo>
                  <a:pt x="83" y="373"/>
                </a:lnTo>
                <a:lnTo>
                  <a:pt x="85" y="373"/>
                </a:lnTo>
                <a:lnTo>
                  <a:pt x="86" y="373"/>
                </a:lnTo>
                <a:lnTo>
                  <a:pt x="88" y="374"/>
                </a:lnTo>
                <a:lnTo>
                  <a:pt x="90" y="374"/>
                </a:lnTo>
                <a:lnTo>
                  <a:pt x="91" y="374"/>
                </a:lnTo>
                <a:lnTo>
                  <a:pt x="94" y="374"/>
                </a:lnTo>
                <a:lnTo>
                  <a:pt x="96" y="374"/>
                </a:lnTo>
                <a:lnTo>
                  <a:pt x="98" y="374"/>
                </a:lnTo>
                <a:lnTo>
                  <a:pt x="99" y="374"/>
                </a:lnTo>
                <a:lnTo>
                  <a:pt x="99" y="373"/>
                </a:lnTo>
                <a:lnTo>
                  <a:pt x="101" y="371"/>
                </a:lnTo>
                <a:lnTo>
                  <a:pt x="101" y="369"/>
                </a:lnTo>
                <a:lnTo>
                  <a:pt x="99" y="368"/>
                </a:lnTo>
                <a:lnTo>
                  <a:pt x="96" y="366"/>
                </a:lnTo>
                <a:lnTo>
                  <a:pt x="94" y="366"/>
                </a:lnTo>
                <a:lnTo>
                  <a:pt x="93" y="365"/>
                </a:lnTo>
                <a:lnTo>
                  <a:pt x="91" y="363"/>
                </a:lnTo>
                <a:lnTo>
                  <a:pt x="91" y="361"/>
                </a:lnTo>
                <a:lnTo>
                  <a:pt x="93" y="361"/>
                </a:lnTo>
                <a:lnTo>
                  <a:pt x="93" y="360"/>
                </a:lnTo>
                <a:lnTo>
                  <a:pt x="94" y="358"/>
                </a:lnTo>
                <a:lnTo>
                  <a:pt x="96" y="357"/>
                </a:lnTo>
                <a:lnTo>
                  <a:pt x="98" y="357"/>
                </a:lnTo>
                <a:lnTo>
                  <a:pt x="99" y="355"/>
                </a:lnTo>
                <a:lnTo>
                  <a:pt x="101" y="353"/>
                </a:lnTo>
                <a:lnTo>
                  <a:pt x="102" y="352"/>
                </a:lnTo>
                <a:lnTo>
                  <a:pt x="102" y="350"/>
                </a:lnTo>
                <a:lnTo>
                  <a:pt x="102" y="349"/>
                </a:lnTo>
                <a:lnTo>
                  <a:pt x="102" y="347"/>
                </a:lnTo>
                <a:lnTo>
                  <a:pt x="102" y="345"/>
                </a:lnTo>
                <a:lnTo>
                  <a:pt x="101" y="344"/>
                </a:lnTo>
                <a:lnTo>
                  <a:pt x="99" y="342"/>
                </a:lnTo>
                <a:lnTo>
                  <a:pt x="99" y="341"/>
                </a:lnTo>
                <a:lnTo>
                  <a:pt x="99" y="339"/>
                </a:lnTo>
                <a:lnTo>
                  <a:pt x="98" y="339"/>
                </a:lnTo>
                <a:lnTo>
                  <a:pt x="98" y="337"/>
                </a:lnTo>
                <a:lnTo>
                  <a:pt x="98" y="334"/>
                </a:lnTo>
                <a:lnTo>
                  <a:pt x="99" y="333"/>
                </a:lnTo>
                <a:lnTo>
                  <a:pt x="99" y="331"/>
                </a:lnTo>
                <a:lnTo>
                  <a:pt x="101" y="331"/>
                </a:lnTo>
                <a:lnTo>
                  <a:pt x="101" y="329"/>
                </a:lnTo>
                <a:lnTo>
                  <a:pt x="102" y="328"/>
                </a:lnTo>
                <a:lnTo>
                  <a:pt x="104" y="328"/>
                </a:lnTo>
                <a:lnTo>
                  <a:pt x="104" y="326"/>
                </a:lnTo>
                <a:lnTo>
                  <a:pt x="106" y="326"/>
                </a:lnTo>
                <a:lnTo>
                  <a:pt x="107" y="325"/>
                </a:lnTo>
                <a:lnTo>
                  <a:pt x="109" y="323"/>
                </a:lnTo>
                <a:lnTo>
                  <a:pt x="109" y="321"/>
                </a:lnTo>
                <a:lnTo>
                  <a:pt x="109" y="320"/>
                </a:lnTo>
                <a:lnTo>
                  <a:pt x="107" y="320"/>
                </a:lnTo>
                <a:lnTo>
                  <a:pt x="107" y="318"/>
                </a:lnTo>
                <a:lnTo>
                  <a:pt x="107" y="317"/>
                </a:lnTo>
                <a:lnTo>
                  <a:pt x="107" y="315"/>
                </a:lnTo>
                <a:lnTo>
                  <a:pt x="109" y="313"/>
                </a:lnTo>
                <a:lnTo>
                  <a:pt x="109" y="312"/>
                </a:lnTo>
                <a:lnTo>
                  <a:pt x="112" y="310"/>
                </a:lnTo>
                <a:lnTo>
                  <a:pt x="114" y="309"/>
                </a:lnTo>
                <a:lnTo>
                  <a:pt x="114" y="307"/>
                </a:lnTo>
                <a:lnTo>
                  <a:pt x="114" y="305"/>
                </a:lnTo>
                <a:lnTo>
                  <a:pt x="114" y="304"/>
                </a:lnTo>
                <a:lnTo>
                  <a:pt x="114" y="302"/>
                </a:lnTo>
                <a:lnTo>
                  <a:pt x="112" y="299"/>
                </a:lnTo>
                <a:lnTo>
                  <a:pt x="112" y="297"/>
                </a:lnTo>
                <a:lnTo>
                  <a:pt x="112" y="296"/>
                </a:lnTo>
                <a:lnTo>
                  <a:pt x="112" y="294"/>
                </a:lnTo>
                <a:lnTo>
                  <a:pt x="112" y="293"/>
                </a:lnTo>
                <a:lnTo>
                  <a:pt x="114" y="291"/>
                </a:lnTo>
                <a:lnTo>
                  <a:pt x="114" y="289"/>
                </a:lnTo>
                <a:lnTo>
                  <a:pt x="114" y="288"/>
                </a:lnTo>
                <a:lnTo>
                  <a:pt x="114" y="286"/>
                </a:lnTo>
                <a:lnTo>
                  <a:pt x="114" y="285"/>
                </a:lnTo>
                <a:lnTo>
                  <a:pt x="114" y="283"/>
                </a:lnTo>
                <a:lnTo>
                  <a:pt x="114" y="281"/>
                </a:lnTo>
                <a:lnTo>
                  <a:pt x="114" y="280"/>
                </a:lnTo>
                <a:lnTo>
                  <a:pt x="114" y="278"/>
                </a:lnTo>
                <a:lnTo>
                  <a:pt x="114" y="277"/>
                </a:lnTo>
                <a:lnTo>
                  <a:pt x="114" y="275"/>
                </a:lnTo>
                <a:lnTo>
                  <a:pt x="114" y="273"/>
                </a:lnTo>
                <a:lnTo>
                  <a:pt x="112" y="273"/>
                </a:lnTo>
                <a:lnTo>
                  <a:pt x="112" y="272"/>
                </a:lnTo>
                <a:lnTo>
                  <a:pt x="112" y="270"/>
                </a:lnTo>
                <a:lnTo>
                  <a:pt x="110" y="269"/>
                </a:lnTo>
                <a:lnTo>
                  <a:pt x="110" y="267"/>
                </a:lnTo>
                <a:lnTo>
                  <a:pt x="109" y="265"/>
                </a:lnTo>
                <a:lnTo>
                  <a:pt x="109" y="264"/>
                </a:lnTo>
                <a:lnTo>
                  <a:pt x="107" y="262"/>
                </a:lnTo>
                <a:lnTo>
                  <a:pt x="107" y="261"/>
                </a:lnTo>
                <a:lnTo>
                  <a:pt x="106" y="257"/>
                </a:lnTo>
                <a:lnTo>
                  <a:pt x="106" y="256"/>
                </a:lnTo>
                <a:lnTo>
                  <a:pt x="106" y="254"/>
                </a:lnTo>
                <a:lnTo>
                  <a:pt x="106" y="253"/>
                </a:lnTo>
                <a:lnTo>
                  <a:pt x="106" y="246"/>
                </a:lnTo>
                <a:lnTo>
                  <a:pt x="106" y="245"/>
                </a:lnTo>
                <a:lnTo>
                  <a:pt x="106" y="243"/>
                </a:lnTo>
                <a:lnTo>
                  <a:pt x="104" y="240"/>
                </a:lnTo>
                <a:lnTo>
                  <a:pt x="104" y="238"/>
                </a:lnTo>
                <a:lnTo>
                  <a:pt x="101" y="235"/>
                </a:lnTo>
                <a:lnTo>
                  <a:pt x="99" y="233"/>
                </a:lnTo>
                <a:lnTo>
                  <a:pt x="96" y="230"/>
                </a:lnTo>
                <a:lnTo>
                  <a:pt x="96" y="229"/>
                </a:lnTo>
                <a:lnTo>
                  <a:pt x="96" y="227"/>
                </a:lnTo>
                <a:lnTo>
                  <a:pt x="96" y="225"/>
                </a:lnTo>
                <a:lnTo>
                  <a:pt x="98" y="224"/>
                </a:lnTo>
                <a:lnTo>
                  <a:pt x="98" y="222"/>
                </a:lnTo>
                <a:lnTo>
                  <a:pt x="101" y="222"/>
                </a:lnTo>
                <a:lnTo>
                  <a:pt x="104" y="221"/>
                </a:lnTo>
                <a:lnTo>
                  <a:pt x="107" y="219"/>
                </a:lnTo>
                <a:lnTo>
                  <a:pt x="109" y="217"/>
                </a:lnTo>
                <a:lnTo>
                  <a:pt x="110" y="216"/>
                </a:lnTo>
                <a:lnTo>
                  <a:pt x="112" y="213"/>
                </a:lnTo>
                <a:lnTo>
                  <a:pt x="112" y="211"/>
                </a:lnTo>
                <a:lnTo>
                  <a:pt x="115" y="206"/>
                </a:lnTo>
                <a:lnTo>
                  <a:pt x="117" y="203"/>
                </a:lnTo>
                <a:lnTo>
                  <a:pt x="118" y="201"/>
                </a:lnTo>
                <a:lnTo>
                  <a:pt x="118" y="198"/>
                </a:lnTo>
                <a:lnTo>
                  <a:pt x="118" y="195"/>
                </a:lnTo>
                <a:lnTo>
                  <a:pt x="118" y="192"/>
                </a:lnTo>
                <a:lnTo>
                  <a:pt x="117" y="189"/>
                </a:lnTo>
                <a:lnTo>
                  <a:pt x="117" y="187"/>
                </a:lnTo>
                <a:lnTo>
                  <a:pt x="115" y="185"/>
                </a:lnTo>
                <a:lnTo>
                  <a:pt x="114" y="184"/>
                </a:lnTo>
                <a:lnTo>
                  <a:pt x="114" y="182"/>
                </a:lnTo>
                <a:lnTo>
                  <a:pt x="110" y="181"/>
                </a:lnTo>
                <a:lnTo>
                  <a:pt x="110" y="179"/>
                </a:lnTo>
                <a:lnTo>
                  <a:pt x="109" y="176"/>
                </a:lnTo>
                <a:lnTo>
                  <a:pt x="107" y="174"/>
                </a:lnTo>
                <a:lnTo>
                  <a:pt x="106" y="173"/>
                </a:lnTo>
                <a:lnTo>
                  <a:pt x="106" y="171"/>
                </a:lnTo>
                <a:lnTo>
                  <a:pt x="106" y="169"/>
                </a:lnTo>
                <a:lnTo>
                  <a:pt x="106" y="166"/>
                </a:lnTo>
                <a:lnTo>
                  <a:pt x="106" y="165"/>
                </a:lnTo>
                <a:lnTo>
                  <a:pt x="104" y="161"/>
                </a:lnTo>
                <a:lnTo>
                  <a:pt x="102" y="158"/>
                </a:lnTo>
                <a:lnTo>
                  <a:pt x="102" y="157"/>
                </a:lnTo>
                <a:lnTo>
                  <a:pt x="101" y="153"/>
                </a:lnTo>
                <a:lnTo>
                  <a:pt x="99" y="152"/>
                </a:lnTo>
                <a:lnTo>
                  <a:pt x="99" y="150"/>
                </a:lnTo>
                <a:lnTo>
                  <a:pt x="99" y="149"/>
                </a:lnTo>
                <a:lnTo>
                  <a:pt x="101" y="147"/>
                </a:lnTo>
                <a:lnTo>
                  <a:pt x="102" y="145"/>
                </a:lnTo>
                <a:lnTo>
                  <a:pt x="102" y="144"/>
                </a:lnTo>
                <a:lnTo>
                  <a:pt x="102" y="142"/>
                </a:lnTo>
                <a:lnTo>
                  <a:pt x="101" y="142"/>
                </a:lnTo>
                <a:lnTo>
                  <a:pt x="99" y="142"/>
                </a:lnTo>
                <a:lnTo>
                  <a:pt x="98" y="142"/>
                </a:lnTo>
                <a:lnTo>
                  <a:pt x="96" y="141"/>
                </a:lnTo>
                <a:lnTo>
                  <a:pt x="94" y="141"/>
                </a:lnTo>
                <a:lnTo>
                  <a:pt x="93" y="139"/>
                </a:lnTo>
                <a:lnTo>
                  <a:pt x="93" y="137"/>
                </a:lnTo>
                <a:lnTo>
                  <a:pt x="91" y="136"/>
                </a:lnTo>
                <a:lnTo>
                  <a:pt x="91" y="134"/>
                </a:lnTo>
                <a:lnTo>
                  <a:pt x="91" y="133"/>
                </a:lnTo>
                <a:lnTo>
                  <a:pt x="91" y="131"/>
                </a:lnTo>
                <a:lnTo>
                  <a:pt x="90" y="131"/>
                </a:lnTo>
                <a:lnTo>
                  <a:pt x="90" y="129"/>
                </a:lnTo>
                <a:lnTo>
                  <a:pt x="91" y="129"/>
                </a:lnTo>
                <a:lnTo>
                  <a:pt x="94" y="129"/>
                </a:lnTo>
                <a:lnTo>
                  <a:pt x="96" y="129"/>
                </a:lnTo>
                <a:lnTo>
                  <a:pt x="98" y="129"/>
                </a:lnTo>
                <a:lnTo>
                  <a:pt x="98" y="131"/>
                </a:lnTo>
                <a:lnTo>
                  <a:pt x="99" y="131"/>
                </a:lnTo>
                <a:lnTo>
                  <a:pt x="101" y="131"/>
                </a:lnTo>
                <a:lnTo>
                  <a:pt x="102" y="131"/>
                </a:lnTo>
                <a:lnTo>
                  <a:pt x="104" y="131"/>
                </a:lnTo>
                <a:lnTo>
                  <a:pt x="106" y="131"/>
                </a:lnTo>
                <a:lnTo>
                  <a:pt x="107" y="133"/>
                </a:lnTo>
                <a:lnTo>
                  <a:pt x="109" y="133"/>
                </a:lnTo>
                <a:lnTo>
                  <a:pt x="110" y="133"/>
                </a:lnTo>
                <a:lnTo>
                  <a:pt x="112" y="133"/>
                </a:lnTo>
                <a:lnTo>
                  <a:pt x="115" y="133"/>
                </a:lnTo>
                <a:lnTo>
                  <a:pt x="117" y="133"/>
                </a:lnTo>
                <a:lnTo>
                  <a:pt x="118" y="133"/>
                </a:lnTo>
                <a:lnTo>
                  <a:pt x="120" y="133"/>
                </a:lnTo>
                <a:lnTo>
                  <a:pt x="122" y="134"/>
                </a:lnTo>
                <a:lnTo>
                  <a:pt x="122" y="133"/>
                </a:lnTo>
                <a:lnTo>
                  <a:pt x="123" y="133"/>
                </a:lnTo>
                <a:lnTo>
                  <a:pt x="125" y="134"/>
                </a:lnTo>
                <a:lnTo>
                  <a:pt x="125" y="133"/>
                </a:lnTo>
                <a:lnTo>
                  <a:pt x="125" y="134"/>
                </a:lnTo>
                <a:lnTo>
                  <a:pt x="126" y="134"/>
                </a:lnTo>
                <a:lnTo>
                  <a:pt x="126" y="133"/>
                </a:lnTo>
                <a:lnTo>
                  <a:pt x="128" y="133"/>
                </a:lnTo>
                <a:lnTo>
                  <a:pt x="130" y="133"/>
                </a:lnTo>
                <a:lnTo>
                  <a:pt x="130" y="134"/>
                </a:lnTo>
                <a:lnTo>
                  <a:pt x="131" y="136"/>
                </a:lnTo>
                <a:lnTo>
                  <a:pt x="134" y="137"/>
                </a:lnTo>
                <a:lnTo>
                  <a:pt x="142" y="139"/>
                </a:lnTo>
                <a:lnTo>
                  <a:pt x="144" y="139"/>
                </a:lnTo>
                <a:lnTo>
                  <a:pt x="146" y="139"/>
                </a:lnTo>
                <a:lnTo>
                  <a:pt x="147" y="139"/>
                </a:lnTo>
                <a:lnTo>
                  <a:pt x="149" y="139"/>
                </a:lnTo>
                <a:lnTo>
                  <a:pt x="150" y="139"/>
                </a:lnTo>
                <a:lnTo>
                  <a:pt x="152" y="139"/>
                </a:lnTo>
                <a:lnTo>
                  <a:pt x="154" y="141"/>
                </a:lnTo>
                <a:lnTo>
                  <a:pt x="155" y="142"/>
                </a:lnTo>
                <a:lnTo>
                  <a:pt x="155" y="141"/>
                </a:lnTo>
                <a:lnTo>
                  <a:pt x="157" y="141"/>
                </a:lnTo>
                <a:lnTo>
                  <a:pt x="158" y="141"/>
                </a:lnTo>
                <a:lnTo>
                  <a:pt x="160" y="141"/>
                </a:lnTo>
                <a:lnTo>
                  <a:pt x="162" y="141"/>
                </a:lnTo>
                <a:lnTo>
                  <a:pt x="163" y="141"/>
                </a:lnTo>
                <a:lnTo>
                  <a:pt x="165" y="141"/>
                </a:lnTo>
                <a:lnTo>
                  <a:pt x="166" y="141"/>
                </a:lnTo>
                <a:lnTo>
                  <a:pt x="168" y="141"/>
                </a:lnTo>
                <a:lnTo>
                  <a:pt x="170" y="141"/>
                </a:lnTo>
                <a:lnTo>
                  <a:pt x="171" y="141"/>
                </a:lnTo>
                <a:lnTo>
                  <a:pt x="173" y="141"/>
                </a:lnTo>
                <a:lnTo>
                  <a:pt x="174" y="141"/>
                </a:lnTo>
                <a:lnTo>
                  <a:pt x="176" y="142"/>
                </a:lnTo>
                <a:lnTo>
                  <a:pt x="178" y="142"/>
                </a:lnTo>
                <a:lnTo>
                  <a:pt x="178" y="141"/>
                </a:lnTo>
                <a:lnTo>
                  <a:pt x="179" y="141"/>
                </a:lnTo>
                <a:lnTo>
                  <a:pt x="179" y="142"/>
                </a:lnTo>
                <a:lnTo>
                  <a:pt x="181" y="142"/>
                </a:lnTo>
                <a:lnTo>
                  <a:pt x="182" y="141"/>
                </a:lnTo>
                <a:lnTo>
                  <a:pt x="184" y="141"/>
                </a:lnTo>
                <a:lnTo>
                  <a:pt x="186" y="141"/>
                </a:lnTo>
                <a:lnTo>
                  <a:pt x="187" y="139"/>
                </a:lnTo>
                <a:lnTo>
                  <a:pt x="189" y="139"/>
                </a:lnTo>
                <a:lnTo>
                  <a:pt x="189" y="141"/>
                </a:lnTo>
                <a:lnTo>
                  <a:pt x="190" y="141"/>
                </a:lnTo>
                <a:lnTo>
                  <a:pt x="190" y="139"/>
                </a:lnTo>
                <a:lnTo>
                  <a:pt x="192" y="139"/>
                </a:lnTo>
                <a:lnTo>
                  <a:pt x="194" y="139"/>
                </a:lnTo>
                <a:lnTo>
                  <a:pt x="195" y="139"/>
                </a:lnTo>
                <a:lnTo>
                  <a:pt x="195" y="137"/>
                </a:lnTo>
                <a:lnTo>
                  <a:pt x="197" y="139"/>
                </a:lnTo>
                <a:lnTo>
                  <a:pt x="197" y="137"/>
                </a:lnTo>
                <a:lnTo>
                  <a:pt x="198" y="137"/>
                </a:lnTo>
                <a:lnTo>
                  <a:pt x="200" y="137"/>
                </a:lnTo>
                <a:lnTo>
                  <a:pt x="202" y="137"/>
                </a:lnTo>
                <a:lnTo>
                  <a:pt x="203" y="136"/>
                </a:lnTo>
                <a:lnTo>
                  <a:pt x="205" y="136"/>
                </a:lnTo>
                <a:lnTo>
                  <a:pt x="206" y="136"/>
                </a:lnTo>
                <a:lnTo>
                  <a:pt x="206" y="134"/>
                </a:lnTo>
                <a:lnTo>
                  <a:pt x="208" y="134"/>
                </a:lnTo>
                <a:lnTo>
                  <a:pt x="210" y="134"/>
                </a:lnTo>
                <a:lnTo>
                  <a:pt x="214" y="134"/>
                </a:lnTo>
                <a:lnTo>
                  <a:pt x="214" y="133"/>
                </a:lnTo>
                <a:lnTo>
                  <a:pt x="216" y="133"/>
                </a:lnTo>
                <a:lnTo>
                  <a:pt x="216" y="131"/>
                </a:lnTo>
                <a:lnTo>
                  <a:pt x="218" y="131"/>
                </a:lnTo>
                <a:lnTo>
                  <a:pt x="219" y="131"/>
                </a:lnTo>
                <a:lnTo>
                  <a:pt x="219" y="129"/>
                </a:lnTo>
                <a:lnTo>
                  <a:pt x="221" y="129"/>
                </a:lnTo>
                <a:lnTo>
                  <a:pt x="221" y="128"/>
                </a:lnTo>
                <a:lnTo>
                  <a:pt x="222" y="128"/>
                </a:lnTo>
                <a:lnTo>
                  <a:pt x="222" y="126"/>
                </a:lnTo>
                <a:lnTo>
                  <a:pt x="224" y="126"/>
                </a:lnTo>
                <a:lnTo>
                  <a:pt x="224" y="125"/>
                </a:lnTo>
                <a:lnTo>
                  <a:pt x="226" y="123"/>
                </a:lnTo>
                <a:lnTo>
                  <a:pt x="226" y="121"/>
                </a:lnTo>
                <a:lnTo>
                  <a:pt x="226" y="120"/>
                </a:lnTo>
                <a:lnTo>
                  <a:pt x="226" y="118"/>
                </a:lnTo>
                <a:lnTo>
                  <a:pt x="227" y="118"/>
                </a:lnTo>
                <a:lnTo>
                  <a:pt x="229" y="118"/>
                </a:lnTo>
                <a:lnTo>
                  <a:pt x="229" y="117"/>
                </a:lnTo>
                <a:lnTo>
                  <a:pt x="230" y="117"/>
                </a:lnTo>
                <a:lnTo>
                  <a:pt x="230" y="115"/>
                </a:lnTo>
                <a:lnTo>
                  <a:pt x="229" y="115"/>
                </a:lnTo>
                <a:lnTo>
                  <a:pt x="229" y="113"/>
                </a:lnTo>
                <a:lnTo>
                  <a:pt x="229" y="112"/>
                </a:lnTo>
                <a:lnTo>
                  <a:pt x="229" y="110"/>
                </a:lnTo>
                <a:lnTo>
                  <a:pt x="227" y="110"/>
                </a:lnTo>
                <a:lnTo>
                  <a:pt x="227" y="109"/>
                </a:lnTo>
                <a:lnTo>
                  <a:pt x="227" y="110"/>
                </a:lnTo>
                <a:lnTo>
                  <a:pt x="227" y="109"/>
                </a:lnTo>
                <a:lnTo>
                  <a:pt x="227" y="107"/>
                </a:lnTo>
                <a:lnTo>
                  <a:pt x="229" y="107"/>
                </a:lnTo>
                <a:lnTo>
                  <a:pt x="229" y="109"/>
                </a:lnTo>
                <a:lnTo>
                  <a:pt x="230" y="109"/>
                </a:lnTo>
                <a:lnTo>
                  <a:pt x="230" y="110"/>
                </a:lnTo>
                <a:lnTo>
                  <a:pt x="232" y="110"/>
                </a:lnTo>
                <a:lnTo>
                  <a:pt x="234" y="110"/>
                </a:lnTo>
                <a:lnTo>
                  <a:pt x="235" y="110"/>
                </a:lnTo>
                <a:lnTo>
                  <a:pt x="237" y="110"/>
                </a:lnTo>
                <a:lnTo>
                  <a:pt x="237" y="109"/>
                </a:lnTo>
                <a:lnTo>
                  <a:pt x="238" y="109"/>
                </a:lnTo>
                <a:lnTo>
                  <a:pt x="240" y="107"/>
                </a:lnTo>
                <a:lnTo>
                  <a:pt x="242" y="107"/>
                </a:lnTo>
                <a:lnTo>
                  <a:pt x="243" y="105"/>
                </a:lnTo>
                <a:lnTo>
                  <a:pt x="245" y="104"/>
                </a:lnTo>
                <a:lnTo>
                  <a:pt x="246" y="104"/>
                </a:lnTo>
                <a:lnTo>
                  <a:pt x="246" y="102"/>
                </a:lnTo>
                <a:lnTo>
                  <a:pt x="248" y="102"/>
                </a:lnTo>
                <a:lnTo>
                  <a:pt x="248" y="101"/>
                </a:lnTo>
                <a:lnTo>
                  <a:pt x="250" y="101"/>
                </a:lnTo>
                <a:lnTo>
                  <a:pt x="251" y="101"/>
                </a:lnTo>
                <a:lnTo>
                  <a:pt x="251" y="99"/>
                </a:lnTo>
                <a:lnTo>
                  <a:pt x="253" y="99"/>
                </a:lnTo>
                <a:lnTo>
                  <a:pt x="253" y="97"/>
                </a:lnTo>
                <a:lnTo>
                  <a:pt x="254" y="96"/>
                </a:lnTo>
                <a:lnTo>
                  <a:pt x="256" y="94"/>
                </a:lnTo>
                <a:lnTo>
                  <a:pt x="256" y="93"/>
                </a:lnTo>
                <a:lnTo>
                  <a:pt x="258" y="93"/>
                </a:lnTo>
                <a:lnTo>
                  <a:pt x="258" y="91"/>
                </a:lnTo>
                <a:lnTo>
                  <a:pt x="258" y="89"/>
                </a:lnTo>
                <a:lnTo>
                  <a:pt x="259" y="89"/>
                </a:lnTo>
                <a:lnTo>
                  <a:pt x="259" y="88"/>
                </a:lnTo>
                <a:lnTo>
                  <a:pt x="259" y="86"/>
                </a:lnTo>
                <a:lnTo>
                  <a:pt x="261" y="86"/>
                </a:lnTo>
                <a:lnTo>
                  <a:pt x="261" y="85"/>
                </a:lnTo>
                <a:lnTo>
                  <a:pt x="261" y="83"/>
                </a:lnTo>
                <a:lnTo>
                  <a:pt x="261" y="81"/>
                </a:lnTo>
                <a:lnTo>
                  <a:pt x="259" y="81"/>
                </a:lnTo>
                <a:lnTo>
                  <a:pt x="259" y="80"/>
                </a:lnTo>
                <a:lnTo>
                  <a:pt x="259" y="78"/>
                </a:lnTo>
                <a:lnTo>
                  <a:pt x="259" y="77"/>
                </a:lnTo>
                <a:lnTo>
                  <a:pt x="259" y="75"/>
                </a:lnTo>
                <a:lnTo>
                  <a:pt x="259" y="73"/>
                </a:lnTo>
                <a:lnTo>
                  <a:pt x="259" y="72"/>
                </a:lnTo>
                <a:lnTo>
                  <a:pt x="259" y="70"/>
                </a:lnTo>
                <a:lnTo>
                  <a:pt x="258" y="70"/>
                </a:lnTo>
                <a:lnTo>
                  <a:pt x="258" y="69"/>
                </a:lnTo>
                <a:lnTo>
                  <a:pt x="256" y="69"/>
                </a:lnTo>
                <a:lnTo>
                  <a:pt x="256" y="67"/>
                </a:lnTo>
                <a:lnTo>
                  <a:pt x="256" y="65"/>
                </a:lnTo>
                <a:lnTo>
                  <a:pt x="254" y="65"/>
                </a:lnTo>
                <a:lnTo>
                  <a:pt x="254" y="64"/>
                </a:lnTo>
                <a:lnTo>
                  <a:pt x="254" y="62"/>
                </a:lnTo>
                <a:lnTo>
                  <a:pt x="256" y="62"/>
                </a:lnTo>
                <a:lnTo>
                  <a:pt x="256" y="61"/>
                </a:lnTo>
                <a:lnTo>
                  <a:pt x="256" y="59"/>
                </a:lnTo>
                <a:lnTo>
                  <a:pt x="254" y="59"/>
                </a:lnTo>
                <a:lnTo>
                  <a:pt x="254" y="57"/>
                </a:lnTo>
                <a:lnTo>
                  <a:pt x="254" y="56"/>
                </a:lnTo>
                <a:lnTo>
                  <a:pt x="253" y="54"/>
                </a:lnTo>
                <a:lnTo>
                  <a:pt x="251" y="53"/>
                </a:lnTo>
                <a:lnTo>
                  <a:pt x="251" y="51"/>
                </a:lnTo>
                <a:lnTo>
                  <a:pt x="250" y="51"/>
                </a:lnTo>
                <a:lnTo>
                  <a:pt x="250" y="49"/>
                </a:lnTo>
                <a:lnTo>
                  <a:pt x="248" y="49"/>
                </a:lnTo>
                <a:lnTo>
                  <a:pt x="248" y="48"/>
                </a:lnTo>
                <a:lnTo>
                  <a:pt x="246" y="46"/>
                </a:lnTo>
                <a:lnTo>
                  <a:pt x="246" y="45"/>
                </a:lnTo>
                <a:lnTo>
                  <a:pt x="245" y="45"/>
                </a:lnTo>
                <a:lnTo>
                  <a:pt x="245" y="43"/>
                </a:lnTo>
                <a:lnTo>
                  <a:pt x="245" y="41"/>
                </a:lnTo>
                <a:lnTo>
                  <a:pt x="243" y="41"/>
                </a:lnTo>
                <a:lnTo>
                  <a:pt x="243" y="40"/>
                </a:lnTo>
                <a:lnTo>
                  <a:pt x="243" y="38"/>
                </a:lnTo>
                <a:lnTo>
                  <a:pt x="243" y="37"/>
                </a:lnTo>
                <a:lnTo>
                  <a:pt x="243" y="35"/>
                </a:lnTo>
                <a:lnTo>
                  <a:pt x="243" y="33"/>
                </a:lnTo>
                <a:lnTo>
                  <a:pt x="243" y="32"/>
                </a:lnTo>
                <a:lnTo>
                  <a:pt x="243" y="30"/>
                </a:lnTo>
                <a:lnTo>
                  <a:pt x="243" y="29"/>
                </a:lnTo>
                <a:lnTo>
                  <a:pt x="243" y="27"/>
                </a:lnTo>
                <a:lnTo>
                  <a:pt x="242" y="27"/>
                </a:lnTo>
                <a:lnTo>
                  <a:pt x="242" y="25"/>
                </a:lnTo>
                <a:lnTo>
                  <a:pt x="242" y="24"/>
                </a:lnTo>
                <a:lnTo>
                  <a:pt x="240" y="24"/>
                </a:lnTo>
                <a:lnTo>
                  <a:pt x="238" y="24"/>
                </a:lnTo>
                <a:lnTo>
                  <a:pt x="237" y="24"/>
                </a:lnTo>
                <a:lnTo>
                  <a:pt x="237" y="22"/>
                </a:lnTo>
                <a:lnTo>
                  <a:pt x="235" y="22"/>
                </a:lnTo>
                <a:lnTo>
                  <a:pt x="235" y="21"/>
                </a:lnTo>
                <a:lnTo>
                  <a:pt x="234" y="21"/>
                </a:lnTo>
                <a:lnTo>
                  <a:pt x="234" y="19"/>
                </a:lnTo>
                <a:lnTo>
                  <a:pt x="235" y="19"/>
                </a:lnTo>
                <a:lnTo>
                  <a:pt x="235" y="17"/>
                </a:lnTo>
                <a:lnTo>
                  <a:pt x="237" y="17"/>
                </a:lnTo>
                <a:lnTo>
                  <a:pt x="237" y="16"/>
                </a:lnTo>
                <a:lnTo>
                  <a:pt x="234" y="14"/>
                </a:lnTo>
                <a:lnTo>
                  <a:pt x="232" y="14"/>
                </a:lnTo>
                <a:lnTo>
                  <a:pt x="230" y="13"/>
                </a:lnTo>
                <a:lnTo>
                  <a:pt x="229" y="13"/>
                </a:lnTo>
                <a:lnTo>
                  <a:pt x="229" y="11"/>
                </a:lnTo>
                <a:lnTo>
                  <a:pt x="229" y="9"/>
                </a:lnTo>
                <a:lnTo>
                  <a:pt x="229" y="8"/>
                </a:lnTo>
                <a:lnTo>
                  <a:pt x="229" y="6"/>
                </a:lnTo>
                <a:lnTo>
                  <a:pt x="229" y="5"/>
                </a:lnTo>
                <a:lnTo>
                  <a:pt x="229" y="3"/>
                </a:lnTo>
                <a:lnTo>
                  <a:pt x="229" y="1"/>
                </a:lnTo>
                <a:lnTo>
                  <a:pt x="229" y="0"/>
                </a:lnTo>
                <a:lnTo>
                  <a:pt x="227" y="0"/>
                </a:lnTo>
                <a:lnTo>
                  <a:pt x="229" y="0"/>
                </a:lnTo>
                <a:lnTo>
                  <a:pt x="230" y="0"/>
                </a:lnTo>
                <a:lnTo>
                  <a:pt x="235" y="0"/>
                </a:lnTo>
                <a:lnTo>
                  <a:pt x="238" y="0"/>
                </a:lnTo>
                <a:lnTo>
                  <a:pt x="240" y="0"/>
                </a:lnTo>
                <a:lnTo>
                  <a:pt x="243" y="0"/>
                </a:lnTo>
                <a:lnTo>
                  <a:pt x="245" y="0"/>
                </a:lnTo>
                <a:lnTo>
                  <a:pt x="245" y="3"/>
                </a:lnTo>
                <a:lnTo>
                  <a:pt x="245" y="5"/>
                </a:lnTo>
                <a:lnTo>
                  <a:pt x="245" y="6"/>
                </a:lnTo>
                <a:lnTo>
                  <a:pt x="248" y="6"/>
                </a:lnTo>
                <a:lnTo>
                  <a:pt x="248" y="0"/>
                </a:lnTo>
                <a:lnTo>
                  <a:pt x="253" y="0"/>
                </a:lnTo>
                <a:lnTo>
                  <a:pt x="254" y="0"/>
                </a:lnTo>
                <a:lnTo>
                  <a:pt x="254" y="1"/>
                </a:lnTo>
                <a:lnTo>
                  <a:pt x="254" y="5"/>
                </a:lnTo>
                <a:close/>
              </a:path>
            </a:pathLst>
          </a:custGeom>
          <a:solidFill>
            <a:srgbClr val="B6DB8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124"/>
          <p:cNvSpPr>
            <a:spLocks/>
          </p:cNvSpPr>
          <p:nvPr/>
        </p:nvSpPr>
        <p:spPr bwMode="auto">
          <a:xfrm>
            <a:off x="5915026" y="2789238"/>
            <a:ext cx="635000" cy="695325"/>
          </a:xfrm>
          <a:custGeom>
            <a:avLst/>
            <a:gdLst/>
            <a:ahLst/>
            <a:cxnLst>
              <a:cxn ang="0">
                <a:pos x="256" y="32"/>
              </a:cxn>
              <a:cxn ang="0">
                <a:pos x="255" y="40"/>
              </a:cxn>
              <a:cxn ang="0">
                <a:pos x="264" y="48"/>
              </a:cxn>
              <a:cxn ang="0">
                <a:pos x="272" y="59"/>
              </a:cxn>
              <a:cxn ang="0">
                <a:pos x="276" y="57"/>
              </a:cxn>
              <a:cxn ang="0">
                <a:pos x="284" y="57"/>
              </a:cxn>
              <a:cxn ang="0">
                <a:pos x="290" y="62"/>
              </a:cxn>
              <a:cxn ang="0">
                <a:pos x="285" y="67"/>
              </a:cxn>
              <a:cxn ang="0">
                <a:pos x="280" y="77"/>
              </a:cxn>
              <a:cxn ang="0">
                <a:pos x="287" y="91"/>
              </a:cxn>
              <a:cxn ang="0">
                <a:pos x="292" y="86"/>
              </a:cxn>
              <a:cxn ang="0">
                <a:pos x="301" y="94"/>
              </a:cxn>
              <a:cxn ang="0">
                <a:pos x="309" y="96"/>
              </a:cxn>
              <a:cxn ang="0">
                <a:pos x="312" y="93"/>
              </a:cxn>
              <a:cxn ang="0">
                <a:pos x="317" y="97"/>
              </a:cxn>
              <a:cxn ang="0">
                <a:pos x="328" y="107"/>
              </a:cxn>
              <a:cxn ang="0">
                <a:pos x="332" y="112"/>
              </a:cxn>
              <a:cxn ang="0">
                <a:pos x="335" y="112"/>
              </a:cxn>
              <a:cxn ang="0">
                <a:pos x="341" y="123"/>
              </a:cxn>
              <a:cxn ang="0">
                <a:pos x="346" y="133"/>
              </a:cxn>
              <a:cxn ang="0">
                <a:pos x="351" y="142"/>
              </a:cxn>
              <a:cxn ang="0">
                <a:pos x="357" y="152"/>
              </a:cxn>
              <a:cxn ang="0">
                <a:pos x="362" y="165"/>
              </a:cxn>
              <a:cxn ang="0">
                <a:pos x="373" y="179"/>
              </a:cxn>
              <a:cxn ang="0">
                <a:pos x="383" y="193"/>
              </a:cxn>
              <a:cxn ang="0">
                <a:pos x="388" y="205"/>
              </a:cxn>
              <a:cxn ang="0">
                <a:pos x="396" y="216"/>
              </a:cxn>
              <a:cxn ang="0">
                <a:pos x="397" y="229"/>
              </a:cxn>
              <a:cxn ang="0">
                <a:pos x="384" y="230"/>
              </a:cxn>
              <a:cxn ang="0">
                <a:pos x="373" y="229"/>
              </a:cxn>
              <a:cxn ang="0">
                <a:pos x="360" y="230"/>
              </a:cxn>
              <a:cxn ang="0">
                <a:pos x="346" y="233"/>
              </a:cxn>
              <a:cxn ang="0">
                <a:pos x="332" y="246"/>
              </a:cxn>
              <a:cxn ang="0">
                <a:pos x="325" y="261"/>
              </a:cxn>
              <a:cxn ang="0">
                <a:pos x="252" y="293"/>
              </a:cxn>
              <a:cxn ang="0">
                <a:pos x="0" y="361"/>
              </a:cxn>
              <a:cxn ang="0">
                <a:pos x="8" y="349"/>
              </a:cxn>
              <a:cxn ang="0">
                <a:pos x="15" y="342"/>
              </a:cxn>
              <a:cxn ang="0">
                <a:pos x="23" y="336"/>
              </a:cxn>
              <a:cxn ang="0">
                <a:pos x="24" y="321"/>
              </a:cxn>
              <a:cxn ang="0">
                <a:pos x="29" y="318"/>
              </a:cxn>
              <a:cxn ang="0">
                <a:pos x="47" y="325"/>
              </a:cxn>
              <a:cxn ang="0">
                <a:pos x="60" y="329"/>
              </a:cxn>
              <a:cxn ang="0">
                <a:pos x="56" y="310"/>
              </a:cxn>
              <a:cxn ang="0">
                <a:pos x="61" y="309"/>
              </a:cxn>
              <a:cxn ang="0">
                <a:pos x="69" y="296"/>
              </a:cxn>
              <a:cxn ang="0">
                <a:pos x="37" y="275"/>
              </a:cxn>
              <a:cxn ang="0">
                <a:pos x="39" y="203"/>
              </a:cxn>
              <a:cxn ang="0">
                <a:pos x="53" y="192"/>
              </a:cxn>
              <a:cxn ang="0">
                <a:pos x="60" y="179"/>
              </a:cxn>
              <a:cxn ang="0">
                <a:pos x="68" y="163"/>
              </a:cxn>
              <a:cxn ang="0">
                <a:pos x="72" y="149"/>
              </a:cxn>
              <a:cxn ang="0">
                <a:pos x="74" y="136"/>
              </a:cxn>
              <a:cxn ang="0">
                <a:pos x="82" y="139"/>
              </a:cxn>
              <a:cxn ang="0">
                <a:pos x="93" y="137"/>
              </a:cxn>
              <a:cxn ang="0">
                <a:pos x="111" y="113"/>
              </a:cxn>
              <a:cxn ang="0">
                <a:pos x="104" y="105"/>
              </a:cxn>
              <a:cxn ang="0">
                <a:pos x="112" y="93"/>
              </a:cxn>
              <a:cxn ang="0">
                <a:pos x="125" y="75"/>
              </a:cxn>
              <a:cxn ang="0">
                <a:pos x="248" y="0"/>
              </a:cxn>
              <a:cxn ang="0">
                <a:pos x="252" y="11"/>
              </a:cxn>
            </a:cxnLst>
            <a:rect l="0" t="0" r="r" b="b"/>
            <a:pathLst>
              <a:path w="400" h="438">
                <a:moveTo>
                  <a:pt x="250" y="24"/>
                </a:moveTo>
                <a:lnTo>
                  <a:pt x="252" y="24"/>
                </a:lnTo>
                <a:lnTo>
                  <a:pt x="253" y="24"/>
                </a:lnTo>
                <a:lnTo>
                  <a:pt x="255" y="24"/>
                </a:lnTo>
                <a:lnTo>
                  <a:pt x="255" y="25"/>
                </a:lnTo>
                <a:lnTo>
                  <a:pt x="253" y="25"/>
                </a:lnTo>
                <a:lnTo>
                  <a:pt x="253" y="27"/>
                </a:lnTo>
                <a:lnTo>
                  <a:pt x="255" y="29"/>
                </a:lnTo>
                <a:lnTo>
                  <a:pt x="255" y="30"/>
                </a:lnTo>
                <a:lnTo>
                  <a:pt x="255" y="32"/>
                </a:lnTo>
                <a:lnTo>
                  <a:pt x="256" y="32"/>
                </a:lnTo>
                <a:lnTo>
                  <a:pt x="256" y="33"/>
                </a:lnTo>
                <a:lnTo>
                  <a:pt x="258" y="33"/>
                </a:lnTo>
                <a:lnTo>
                  <a:pt x="258" y="35"/>
                </a:lnTo>
                <a:lnTo>
                  <a:pt x="256" y="35"/>
                </a:lnTo>
                <a:lnTo>
                  <a:pt x="256" y="37"/>
                </a:lnTo>
                <a:lnTo>
                  <a:pt x="258" y="37"/>
                </a:lnTo>
                <a:lnTo>
                  <a:pt x="256" y="38"/>
                </a:lnTo>
                <a:lnTo>
                  <a:pt x="255" y="38"/>
                </a:lnTo>
                <a:lnTo>
                  <a:pt x="255" y="40"/>
                </a:lnTo>
                <a:lnTo>
                  <a:pt x="253" y="40"/>
                </a:lnTo>
                <a:lnTo>
                  <a:pt x="255" y="40"/>
                </a:lnTo>
                <a:lnTo>
                  <a:pt x="256" y="40"/>
                </a:lnTo>
                <a:lnTo>
                  <a:pt x="258" y="41"/>
                </a:lnTo>
                <a:lnTo>
                  <a:pt x="258" y="43"/>
                </a:lnTo>
                <a:lnTo>
                  <a:pt x="260" y="41"/>
                </a:lnTo>
                <a:lnTo>
                  <a:pt x="260" y="43"/>
                </a:lnTo>
                <a:lnTo>
                  <a:pt x="261" y="43"/>
                </a:lnTo>
                <a:lnTo>
                  <a:pt x="261" y="45"/>
                </a:lnTo>
                <a:lnTo>
                  <a:pt x="263" y="43"/>
                </a:lnTo>
                <a:lnTo>
                  <a:pt x="264" y="45"/>
                </a:lnTo>
                <a:lnTo>
                  <a:pt x="264" y="46"/>
                </a:lnTo>
                <a:lnTo>
                  <a:pt x="264" y="48"/>
                </a:lnTo>
                <a:lnTo>
                  <a:pt x="264" y="49"/>
                </a:lnTo>
                <a:lnTo>
                  <a:pt x="263" y="49"/>
                </a:lnTo>
                <a:lnTo>
                  <a:pt x="263" y="51"/>
                </a:lnTo>
                <a:lnTo>
                  <a:pt x="263" y="53"/>
                </a:lnTo>
                <a:lnTo>
                  <a:pt x="264" y="53"/>
                </a:lnTo>
                <a:lnTo>
                  <a:pt x="264" y="54"/>
                </a:lnTo>
                <a:lnTo>
                  <a:pt x="266" y="56"/>
                </a:lnTo>
                <a:lnTo>
                  <a:pt x="268" y="57"/>
                </a:lnTo>
                <a:lnTo>
                  <a:pt x="269" y="57"/>
                </a:lnTo>
                <a:lnTo>
                  <a:pt x="271" y="57"/>
                </a:lnTo>
                <a:lnTo>
                  <a:pt x="272" y="59"/>
                </a:lnTo>
                <a:lnTo>
                  <a:pt x="271" y="59"/>
                </a:lnTo>
                <a:lnTo>
                  <a:pt x="272" y="59"/>
                </a:lnTo>
                <a:lnTo>
                  <a:pt x="272" y="61"/>
                </a:lnTo>
                <a:lnTo>
                  <a:pt x="274" y="61"/>
                </a:lnTo>
                <a:lnTo>
                  <a:pt x="274" y="62"/>
                </a:lnTo>
                <a:lnTo>
                  <a:pt x="276" y="62"/>
                </a:lnTo>
                <a:lnTo>
                  <a:pt x="276" y="61"/>
                </a:lnTo>
                <a:lnTo>
                  <a:pt x="274" y="61"/>
                </a:lnTo>
                <a:lnTo>
                  <a:pt x="274" y="59"/>
                </a:lnTo>
                <a:lnTo>
                  <a:pt x="276" y="59"/>
                </a:lnTo>
                <a:lnTo>
                  <a:pt x="276" y="57"/>
                </a:lnTo>
                <a:lnTo>
                  <a:pt x="277" y="57"/>
                </a:lnTo>
                <a:lnTo>
                  <a:pt x="277" y="59"/>
                </a:lnTo>
                <a:lnTo>
                  <a:pt x="279" y="61"/>
                </a:lnTo>
                <a:lnTo>
                  <a:pt x="280" y="61"/>
                </a:lnTo>
                <a:lnTo>
                  <a:pt x="280" y="59"/>
                </a:lnTo>
                <a:lnTo>
                  <a:pt x="280" y="61"/>
                </a:lnTo>
                <a:lnTo>
                  <a:pt x="282" y="59"/>
                </a:lnTo>
                <a:lnTo>
                  <a:pt x="280" y="59"/>
                </a:lnTo>
                <a:lnTo>
                  <a:pt x="280" y="57"/>
                </a:lnTo>
                <a:lnTo>
                  <a:pt x="282" y="57"/>
                </a:lnTo>
                <a:lnTo>
                  <a:pt x="284" y="57"/>
                </a:lnTo>
                <a:lnTo>
                  <a:pt x="285" y="57"/>
                </a:lnTo>
                <a:lnTo>
                  <a:pt x="287" y="57"/>
                </a:lnTo>
                <a:lnTo>
                  <a:pt x="287" y="56"/>
                </a:lnTo>
                <a:lnTo>
                  <a:pt x="287" y="54"/>
                </a:lnTo>
                <a:lnTo>
                  <a:pt x="288" y="54"/>
                </a:lnTo>
                <a:lnTo>
                  <a:pt x="288" y="56"/>
                </a:lnTo>
                <a:lnTo>
                  <a:pt x="288" y="59"/>
                </a:lnTo>
                <a:lnTo>
                  <a:pt x="290" y="59"/>
                </a:lnTo>
                <a:lnTo>
                  <a:pt x="292" y="59"/>
                </a:lnTo>
                <a:lnTo>
                  <a:pt x="290" y="61"/>
                </a:lnTo>
                <a:lnTo>
                  <a:pt x="290" y="62"/>
                </a:lnTo>
                <a:lnTo>
                  <a:pt x="292" y="62"/>
                </a:lnTo>
                <a:lnTo>
                  <a:pt x="293" y="62"/>
                </a:lnTo>
                <a:lnTo>
                  <a:pt x="292" y="64"/>
                </a:lnTo>
                <a:lnTo>
                  <a:pt x="290" y="62"/>
                </a:lnTo>
                <a:lnTo>
                  <a:pt x="288" y="62"/>
                </a:lnTo>
                <a:lnTo>
                  <a:pt x="288" y="61"/>
                </a:lnTo>
                <a:lnTo>
                  <a:pt x="288" y="62"/>
                </a:lnTo>
                <a:lnTo>
                  <a:pt x="288" y="64"/>
                </a:lnTo>
                <a:lnTo>
                  <a:pt x="287" y="65"/>
                </a:lnTo>
                <a:lnTo>
                  <a:pt x="287" y="67"/>
                </a:lnTo>
                <a:lnTo>
                  <a:pt x="285" y="67"/>
                </a:lnTo>
                <a:lnTo>
                  <a:pt x="284" y="67"/>
                </a:lnTo>
                <a:lnTo>
                  <a:pt x="285" y="65"/>
                </a:lnTo>
                <a:lnTo>
                  <a:pt x="284" y="65"/>
                </a:lnTo>
                <a:lnTo>
                  <a:pt x="282" y="65"/>
                </a:lnTo>
                <a:lnTo>
                  <a:pt x="282" y="67"/>
                </a:lnTo>
                <a:lnTo>
                  <a:pt x="280" y="69"/>
                </a:lnTo>
                <a:lnTo>
                  <a:pt x="280" y="70"/>
                </a:lnTo>
                <a:lnTo>
                  <a:pt x="280" y="72"/>
                </a:lnTo>
                <a:lnTo>
                  <a:pt x="279" y="73"/>
                </a:lnTo>
                <a:lnTo>
                  <a:pt x="280" y="75"/>
                </a:lnTo>
                <a:lnTo>
                  <a:pt x="280" y="77"/>
                </a:lnTo>
                <a:lnTo>
                  <a:pt x="280" y="80"/>
                </a:lnTo>
                <a:lnTo>
                  <a:pt x="280" y="81"/>
                </a:lnTo>
                <a:lnTo>
                  <a:pt x="282" y="81"/>
                </a:lnTo>
                <a:lnTo>
                  <a:pt x="282" y="83"/>
                </a:lnTo>
                <a:lnTo>
                  <a:pt x="284" y="85"/>
                </a:lnTo>
                <a:lnTo>
                  <a:pt x="285" y="85"/>
                </a:lnTo>
                <a:lnTo>
                  <a:pt x="285" y="86"/>
                </a:lnTo>
                <a:lnTo>
                  <a:pt x="287" y="88"/>
                </a:lnTo>
                <a:lnTo>
                  <a:pt x="285" y="89"/>
                </a:lnTo>
                <a:lnTo>
                  <a:pt x="285" y="91"/>
                </a:lnTo>
                <a:lnTo>
                  <a:pt x="287" y="91"/>
                </a:lnTo>
                <a:lnTo>
                  <a:pt x="288" y="91"/>
                </a:lnTo>
                <a:lnTo>
                  <a:pt x="290" y="91"/>
                </a:lnTo>
                <a:lnTo>
                  <a:pt x="290" y="89"/>
                </a:lnTo>
                <a:lnTo>
                  <a:pt x="290" y="88"/>
                </a:lnTo>
                <a:lnTo>
                  <a:pt x="288" y="88"/>
                </a:lnTo>
                <a:lnTo>
                  <a:pt x="287" y="86"/>
                </a:lnTo>
                <a:lnTo>
                  <a:pt x="288" y="86"/>
                </a:lnTo>
                <a:lnTo>
                  <a:pt x="290" y="86"/>
                </a:lnTo>
                <a:lnTo>
                  <a:pt x="290" y="85"/>
                </a:lnTo>
                <a:lnTo>
                  <a:pt x="292" y="85"/>
                </a:lnTo>
                <a:lnTo>
                  <a:pt x="292" y="86"/>
                </a:lnTo>
                <a:lnTo>
                  <a:pt x="292" y="88"/>
                </a:lnTo>
                <a:lnTo>
                  <a:pt x="292" y="89"/>
                </a:lnTo>
                <a:lnTo>
                  <a:pt x="293" y="89"/>
                </a:lnTo>
                <a:lnTo>
                  <a:pt x="295" y="89"/>
                </a:lnTo>
                <a:lnTo>
                  <a:pt x="296" y="89"/>
                </a:lnTo>
                <a:lnTo>
                  <a:pt x="298" y="89"/>
                </a:lnTo>
                <a:lnTo>
                  <a:pt x="300" y="89"/>
                </a:lnTo>
                <a:lnTo>
                  <a:pt x="300" y="91"/>
                </a:lnTo>
                <a:lnTo>
                  <a:pt x="300" y="93"/>
                </a:lnTo>
                <a:lnTo>
                  <a:pt x="301" y="93"/>
                </a:lnTo>
                <a:lnTo>
                  <a:pt x="301" y="94"/>
                </a:lnTo>
                <a:lnTo>
                  <a:pt x="303" y="96"/>
                </a:lnTo>
                <a:lnTo>
                  <a:pt x="303" y="94"/>
                </a:lnTo>
                <a:lnTo>
                  <a:pt x="304" y="94"/>
                </a:lnTo>
                <a:lnTo>
                  <a:pt x="303" y="96"/>
                </a:lnTo>
                <a:lnTo>
                  <a:pt x="304" y="96"/>
                </a:lnTo>
                <a:lnTo>
                  <a:pt x="306" y="96"/>
                </a:lnTo>
                <a:lnTo>
                  <a:pt x="306" y="97"/>
                </a:lnTo>
                <a:lnTo>
                  <a:pt x="308" y="96"/>
                </a:lnTo>
                <a:lnTo>
                  <a:pt x="306" y="94"/>
                </a:lnTo>
                <a:lnTo>
                  <a:pt x="308" y="94"/>
                </a:lnTo>
                <a:lnTo>
                  <a:pt x="309" y="96"/>
                </a:lnTo>
                <a:lnTo>
                  <a:pt x="309" y="97"/>
                </a:lnTo>
                <a:lnTo>
                  <a:pt x="311" y="97"/>
                </a:lnTo>
                <a:lnTo>
                  <a:pt x="311" y="96"/>
                </a:lnTo>
                <a:lnTo>
                  <a:pt x="309" y="94"/>
                </a:lnTo>
                <a:lnTo>
                  <a:pt x="308" y="93"/>
                </a:lnTo>
                <a:lnTo>
                  <a:pt x="308" y="91"/>
                </a:lnTo>
                <a:lnTo>
                  <a:pt x="309" y="91"/>
                </a:lnTo>
                <a:lnTo>
                  <a:pt x="309" y="93"/>
                </a:lnTo>
                <a:lnTo>
                  <a:pt x="311" y="94"/>
                </a:lnTo>
                <a:lnTo>
                  <a:pt x="312" y="94"/>
                </a:lnTo>
                <a:lnTo>
                  <a:pt x="312" y="93"/>
                </a:lnTo>
                <a:lnTo>
                  <a:pt x="311" y="93"/>
                </a:lnTo>
                <a:lnTo>
                  <a:pt x="311" y="91"/>
                </a:lnTo>
                <a:lnTo>
                  <a:pt x="312" y="91"/>
                </a:lnTo>
                <a:lnTo>
                  <a:pt x="312" y="93"/>
                </a:lnTo>
                <a:lnTo>
                  <a:pt x="314" y="93"/>
                </a:lnTo>
                <a:lnTo>
                  <a:pt x="316" y="93"/>
                </a:lnTo>
                <a:lnTo>
                  <a:pt x="314" y="94"/>
                </a:lnTo>
                <a:lnTo>
                  <a:pt x="316" y="94"/>
                </a:lnTo>
                <a:lnTo>
                  <a:pt x="317" y="94"/>
                </a:lnTo>
                <a:lnTo>
                  <a:pt x="317" y="96"/>
                </a:lnTo>
                <a:lnTo>
                  <a:pt x="317" y="97"/>
                </a:lnTo>
                <a:lnTo>
                  <a:pt x="319" y="97"/>
                </a:lnTo>
                <a:lnTo>
                  <a:pt x="319" y="96"/>
                </a:lnTo>
                <a:lnTo>
                  <a:pt x="320" y="97"/>
                </a:lnTo>
                <a:lnTo>
                  <a:pt x="320" y="99"/>
                </a:lnTo>
                <a:lnTo>
                  <a:pt x="322" y="99"/>
                </a:lnTo>
                <a:lnTo>
                  <a:pt x="322" y="101"/>
                </a:lnTo>
                <a:lnTo>
                  <a:pt x="324" y="102"/>
                </a:lnTo>
                <a:lnTo>
                  <a:pt x="325" y="102"/>
                </a:lnTo>
                <a:lnTo>
                  <a:pt x="327" y="104"/>
                </a:lnTo>
                <a:lnTo>
                  <a:pt x="328" y="105"/>
                </a:lnTo>
                <a:lnTo>
                  <a:pt x="328" y="107"/>
                </a:lnTo>
                <a:lnTo>
                  <a:pt x="330" y="107"/>
                </a:lnTo>
                <a:lnTo>
                  <a:pt x="332" y="109"/>
                </a:lnTo>
                <a:lnTo>
                  <a:pt x="333" y="109"/>
                </a:lnTo>
                <a:lnTo>
                  <a:pt x="335" y="110"/>
                </a:lnTo>
                <a:lnTo>
                  <a:pt x="333" y="110"/>
                </a:lnTo>
                <a:lnTo>
                  <a:pt x="333" y="112"/>
                </a:lnTo>
                <a:lnTo>
                  <a:pt x="333" y="110"/>
                </a:lnTo>
                <a:lnTo>
                  <a:pt x="332" y="110"/>
                </a:lnTo>
                <a:lnTo>
                  <a:pt x="332" y="112"/>
                </a:lnTo>
                <a:lnTo>
                  <a:pt x="330" y="112"/>
                </a:lnTo>
                <a:lnTo>
                  <a:pt x="332" y="112"/>
                </a:lnTo>
                <a:lnTo>
                  <a:pt x="330" y="112"/>
                </a:lnTo>
                <a:lnTo>
                  <a:pt x="332" y="113"/>
                </a:lnTo>
                <a:lnTo>
                  <a:pt x="332" y="115"/>
                </a:lnTo>
                <a:lnTo>
                  <a:pt x="333" y="115"/>
                </a:lnTo>
                <a:lnTo>
                  <a:pt x="333" y="113"/>
                </a:lnTo>
                <a:lnTo>
                  <a:pt x="333" y="115"/>
                </a:lnTo>
                <a:lnTo>
                  <a:pt x="335" y="115"/>
                </a:lnTo>
                <a:lnTo>
                  <a:pt x="335" y="117"/>
                </a:lnTo>
                <a:lnTo>
                  <a:pt x="336" y="115"/>
                </a:lnTo>
                <a:lnTo>
                  <a:pt x="336" y="113"/>
                </a:lnTo>
                <a:lnTo>
                  <a:pt x="335" y="112"/>
                </a:lnTo>
                <a:lnTo>
                  <a:pt x="336" y="113"/>
                </a:lnTo>
                <a:lnTo>
                  <a:pt x="338" y="113"/>
                </a:lnTo>
                <a:lnTo>
                  <a:pt x="338" y="112"/>
                </a:lnTo>
                <a:lnTo>
                  <a:pt x="338" y="113"/>
                </a:lnTo>
                <a:lnTo>
                  <a:pt x="340" y="113"/>
                </a:lnTo>
                <a:lnTo>
                  <a:pt x="341" y="117"/>
                </a:lnTo>
                <a:lnTo>
                  <a:pt x="341" y="118"/>
                </a:lnTo>
                <a:lnTo>
                  <a:pt x="340" y="118"/>
                </a:lnTo>
                <a:lnTo>
                  <a:pt x="340" y="120"/>
                </a:lnTo>
                <a:lnTo>
                  <a:pt x="340" y="121"/>
                </a:lnTo>
                <a:lnTo>
                  <a:pt x="341" y="123"/>
                </a:lnTo>
                <a:lnTo>
                  <a:pt x="343" y="125"/>
                </a:lnTo>
                <a:lnTo>
                  <a:pt x="344" y="125"/>
                </a:lnTo>
                <a:lnTo>
                  <a:pt x="344" y="126"/>
                </a:lnTo>
                <a:lnTo>
                  <a:pt x="344" y="128"/>
                </a:lnTo>
                <a:lnTo>
                  <a:pt x="343" y="129"/>
                </a:lnTo>
                <a:lnTo>
                  <a:pt x="343" y="131"/>
                </a:lnTo>
                <a:lnTo>
                  <a:pt x="343" y="133"/>
                </a:lnTo>
                <a:lnTo>
                  <a:pt x="344" y="133"/>
                </a:lnTo>
                <a:lnTo>
                  <a:pt x="344" y="134"/>
                </a:lnTo>
                <a:lnTo>
                  <a:pt x="344" y="133"/>
                </a:lnTo>
                <a:lnTo>
                  <a:pt x="346" y="133"/>
                </a:lnTo>
                <a:lnTo>
                  <a:pt x="346" y="134"/>
                </a:lnTo>
                <a:lnTo>
                  <a:pt x="348" y="134"/>
                </a:lnTo>
                <a:lnTo>
                  <a:pt x="349" y="136"/>
                </a:lnTo>
                <a:lnTo>
                  <a:pt x="351" y="136"/>
                </a:lnTo>
                <a:lnTo>
                  <a:pt x="351" y="137"/>
                </a:lnTo>
                <a:lnTo>
                  <a:pt x="349" y="137"/>
                </a:lnTo>
                <a:lnTo>
                  <a:pt x="349" y="139"/>
                </a:lnTo>
                <a:lnTo>
                  <a:pt x="351" y="139"/>
                </a:lnTo>
                <a:lnTo>
                  <a:pt x="352" y="141"/>
                </a:lnTo>
                <a:lnTo>
                  <a:pt x="352" y="142"/>
                </a:lnTo>
                <a:lnTo>
                  <a:pt x="351" y="142"/>
                </a:lnTo>
                <a:lnTo>
                  <a:pt x="351" y="144"/>
                </a:lnTo>
                <a:lnTo>
                  <a:pt x="352" y="144"/>
                </a:lnTo>
                <a:lnTo>
                  <a:pt x="352" y="145"/>
                </a:lnTo>
                <a:lnTo>
                  <a:pt x="354" y="147"/>
                </a:lnTo>
                <a:lnTo>
                  <a:pt x="354" y="149"/>
                </a:lnTo>
                <a:lnTo>
                  <a:pt x="354" y="150"/>
                </a:lnTo>
                <a:lnTo>
                  <a:pt x="356" y="152"/>
                </a:lnTo>
                <a:lnTo>
                  <a:pt x="356" y="153"/>
                </a:lnTo>
                <a:lnTo>
                  <a:pt x="357" y="155"/>
                </a:lnTo>
                <a:lnTo>
                  <a:pt x="357" y="153"/>
                </a:lnTo>
                <a:lnTo>
                  <a:pt x="357" y="152"/>
                </a:lnTo>
                <a:lnTo>
                  <a:pt x="359" y="152"/>
                </a:lnTo>
                <a:lnTo>
                  <a:pt x="359" y="153"/>
                </a:lnTo>
                <a:lnTo>
                  <a:pt x="359" y="155"/>
                </a:lnTo>
                <a:lnTo>
                  <a:pt x="357" y="155"/>
                </a:lnTo>
                <a:lnTo>
                  <a:pt x="357" y="157"/>
                </a:lnTo>
                <a:lnTo>
                  <a:pt x="359" y="160"/>
                </a:lnTo>
                <a:lnTo>
                  <a:pt x="359" y="161"/>
                </a:lnTo>
                <a:lnTo>
                  <a:pt x="360" y="161"/>
                </a:lnTo>
                <a:lnTo>
                  <a:pt x="360" y="163"/>
                </a:lnTo>
                <a:lnTo>
                  <a:pt x="362" y="163"/>
                </a:lnTo>
                <a:lnTo>
                  <a:pt x="362" y="165"/>
                </a:lnTo>
                <a:lnTo>
                  <a:pt x="364" y="166"/>
                </a:lnTo>
                <a:lnTo>
                  <a:pt x="365" y="166"/>
                </a:lnTo>
                <a:lnTo>
                  <a:pt x="365" y="168"/>
                </a:lnTo>
                <a:lnTo>
                  <a:pt x="365" y="169"/>
                </a:lnTo>
                <a:lnTo>
                  <a:pt x="367" y="169"/>
                </a:lnTo>
                <a:lnTo>
                  <a:pt x="368" y="171"/>
                </a:lnTo>
                <a:lnTo>
                  <a:pt x="368" y="173"/>
                </a:lnTo>
                <a:lnTo>
                  <a:pt x="370" y="174"/>
                </a:lnTo>
                <a:lnTo>
                  <a:pt x="370" y="176"/>
                </a:lnTo>
                <a:lnTo>
                  <a:pt x="372" y="177"/>
                </a:lnTo>
                <a:lnTo>
                  <a:pt x="373" y="179"/>
                </a:lnTo>
                <a:lnTo>
                  <a:pt x="373" y="177"/>
                </a:lnTo>
                <a:lnTo>
                  <a:pt x="375" y="179"/>
                </a:lnTo>
                <a:lnTo>
                  <a:pt x="375" y="181"/>
                </a:lnTo>
                <a:lnTo>
                  <a:pt x="376" y="184"/>
                </a:lnTo>
                <a:lnTo>
                  <a:pt x="378" y="185"/>
                </a:lnTo>
                <a:lnTo>
                  <a:pt x="378" y="187"/>
                </a:lnTo>
                <a:lnTo>
                  <a:pt x="380" y="189"/>
                </a:lnTo>
                <a:lnTo>
                  <a:pt x="381" y="190"/>
                </a:lnTo>
                <a:lnTo>
                  <a:pt x="381" y="192"/>
                </a:lnTo>
                <a:lnTo>
                  <a:pt x="383" y="192"/>
                </a:lnTo>
                <a:lnTo>
                  <a:pt x="383" y="193"/>
                </a:lnTo>
                <a:lnTo>
                  <a:pt x="381" y="193"/>
                </a:lnTo>
                <a:lnTo>
                  <a:pt x="383" y="195"/>
                </a:lnTo>
                <a:lnTo>
                  <a:pt x="383" y="197"/>
                </a:lnTo>
                <a:lnTo>
                  <a:pt x="384" y="197"/>
                </a:lnTo>
                <a:lnTo>
                  <a:pt x="384" y="200"/>
                </a:lnTo>
                <a:lnTo>
                  <a:pt x="386" y="200"/>
                </a:lnTo>
                <a:lnTo>
                  <a:pt x="386" y="201"/>
                </a:lnTo>
                <a:lnTo>
                  <a:pt x="388" y="201"/>
                </a:lnTo>
                <a:lnTo>
                  <a:pt x="388" y="203"/>
                </a:lnTo>
                <a:lnTo>
                  <a:pt x="389" y="203"/>
                </a:lnTo>
                <a:lnTo>
                  <a:pt x="388" y="205"/>
                </a:lnTo>
                <a:lnTo>
                  <a:pt x="388" y="206"/>
                </a:lnTo>
                <a:lnTo>
                  <a:pt x="389" y="206"/>
                </a:lnTo>
                <a:lnTo>
                  <a:pt x="389" y="208"/>
                </a:lnTo>
                <a:lnTo>
                  <a:pt x="391" y="209"/>
                </a:lnTo>
                <a:lnTo>
                  <a:pt x="392" y="209"/>
                </a:lnTo>
                <a:lnTo>
                  <a:pt x="392" y="211"/>
                </a:lnTo>
                <a:lnTo>
                  <a:pt x="392" y="213"/>
                </a:lnTo>
                <a:lnTo>
                  <a:pt x="392" y="214"/>
                </a:lnTo>
                <a:lnTo>
                  <a:pt x="394" y="214"/>
                </a:lnTo>
                <a:lnTo>
                  <a:pt x="394" y="216"/>
                </a:lnTo>
                <a:lnTo>
                  <a:pt x="396" y="216"/>
                </a:lnTo>
                <a:lnTo>
                  <a:pt x="396" y="217"/>
                </a:lnTo>
                <a:lnTo>
                  <a:pt x="397" y="219"/>
                </a:lnTo>
                <a:lnTo>
                  <a:pt x="399" y="221"/>
                </a:lnTo>
                <a:lnTo>
                  <a:pt x="399" y="222"/>
                </a:lnTo>
                <a:lnTo>
                  <a:pt x="399" y="224"/>
                </a:lnTo>
                <a:lnTo>
                  <a:pt x="399" y="225"/>
                </a:lnTo>
                <a:lnTo>
                  <a:pt x="400" y="225"/>
                </a:lnTo>
                <a:lnTo>
                  <a:pt x="399" y="225"/>
                </a:lnTo>
                <a:lnTo>
                  <a:pt x="399" y="227"/>
                </a:lnTo>
                <a:lnTo>
                  <a:pt x="397" y="227"/>
                </a:lnTo>
                <a:lnTo>
                  <a:pt x="397" y="229"/>
                </a:lnTo>
                <a:lnTo>
                  <a:pt x="396" y="229"/>
                </a:lnTo>
                <a:lnTo>
                  <a:pt x="396" y="227"/>
                </a:lnTo>
                <a:lnTo>
                  <a:pt x="394" y="229"/>
                </a:lnTo>
                <a:lnTo>
                  <a:pt x="394" y="230"/>
                </a:lnTo>
                <a:lnTo>
                  <a:pt x="394" y="232"/>
                </a:lnTo>
                <a:lnTo>
                  <a:pt x="392" y="230"/>
                </a:lnTo>
                <a:lnTo>
                  <a:pt x="391" y="230"/>
                </a:lnTo>
                <a:lnTo>
                  <a:pt x="389" y="230"/>
                </a:lnTo>
                <a:lnTo>
                  <a:pt x="388" y="230"/>
                </a:lnTo>
                <a:lnTo>
                  <a:pt x="386" y="230"/>
                </a:lnTo>
                <a:lnTo>
                  <a:pt x="384" y="230"/>
                </a:lnTo>
                <a:lnTo>
                  <a:pt x="383" y="229"/>
                </a:lnTo>
                <a:lnTo>
                  <a:pt x="381" y="229"/>
                </a:lnTo>
                <a:lnTo>
                  <a:pt x="380" y="229"/>
                </a:lnTo>
                <a:lnTo>
                  <a:pt x="378" y="229"/>
                </a:lnTo>
                <a:lnTo>
                  <a:pt x="378" y="227"/>
                </a:lnTo>
                <a:lnTo>
                  <a:pt x="380" y="227"/>
                </a:lnTo>
                <a:lnTo>
                  <a:pt x="378" y="227"/>
                </a:lnTo>
                <a:lnTo>
                  <a:pt x="376" y="227"/>
                </a:lnTo>
                <a:lnTo>
                  <a:pt x="375" y="227"/>
                </a:lnTo>
                <a:lnTo>
                  <a:pt x="373" y="227"/>
                </a:lnTo>
                <a:lnTo>
                  <a:pt x="373" y="229"/>
                </a:lnTo>
                <a:lnTo>
                  <a:pt x="372" y="229"/>
                </a:lnTo>
                <a:lnTo>
                  <a:pt x="372" y="230"/>
                </a:lnTo>
                <a:lnTo>
                  <a:pt x="372" y="229"/>
                </a:lnTo>
                <a:lnTo>
                  <a:pt x="370" y="230"/>
                </a:lnTo>
                <a:lnTo>
                  <a:pt x="368" y="230"/>
                </a:lnTo>
                <a:lnTo>
                  <a:pt x="367" y="230"/>
                </a:lnTo>
                <a:lnTo>
                  <a:pt x="365" y="232"/>
                </a:lnTo>
                <a:lnTo>
                  <a:pt x="364" y="232"/>
                </a:lnTo>
                <a:lnTo>
                  <a:pt x="362" y="232"/>
                </a:lnTo>
                <a:lnTo>
                  <a:pt x="362" y="230"/>
                </a:lnTo>
                <a:lnTo>
                  <a:pt x="360" y="230"/>
                </a:lnTo>
                <a:lnTo>
                  <a:pt x="360" y="232"/>
                </a:lnTo>
                <a:lnTo>
                  <a:pt x="359" y="232"/>
                </a:lnTo>
                <a:lnTo>
                  <a:pt x="357" y="232"/>
                </a:lnTo>
                <a:lnTo>
                  <a:pt x="356" y="232"/>
                </a:lnTo>
                <a:lnTo>
                  <a:pt x="354" y="232"/>
                </a:lnTo>
                <a:lnTo>
                  <a:pt x="352" y="232"/>
                </a:lnTo>
                <a:lnTo>
                  <a:pt x="351" y="232"/>
                </a:lnTo>
                <a:lnTo>
                  <a:pt x="349" y="232"/>
                </a:lnTo>
                <a:lnTo>
                  <a:pt x="348" y="232"/>
                </a:lnTo>
                <a:lnTo>
                  <a:pt x="348" y="233"/>
                </a:lnTo>
                <a:lnTo>
                  <a:pt x="346" y="233"/>
                </a:lnTo>
                <a:lnTo>
                  <a:pt x="344" y="233"/>
                </a:lnTo>
                <a:lnTo>
                  <a:pt x="343" y="235"/>
                </a:lnTo>
                <a:lnTo>
                  <a:pt x="343" y="237"/>
                </a:lnTo>
                <a:lnTo>
                  <a:pt x="341" y="237"/>
                </a:lnTo>
                <a:lnTo>
                  <a:pt x="341" y="238"/>
                </a:lnTo>
                <a:lnTo>
                  <a:pt x="340" y="238"/>
                </a:lnTo>
                <a:lnTo>
                  <a:pt x="338" y="238"/>
                </a:lnTo>
                <a:lnTo>
                  <a:pt x="338" y="240"/>
                </a:lnTo>
                <a:lnTo>
                  <a:pt x="335" y="243"/>
                </a:lnTo>
                <a:lnTo>
                  <a:pt x="333" y="245"/>
                </a:lnTo>
                <a:lnTo>
                  <a:pt x="332" y="246"/>
                </a:lnTo>
                <a:lnTo>
                  <a:pt x="332" y="248"/>
                </a:lnTo>
                <a:lnTo>
                  <a:pt x="332" y="249"/>
                </a:lnTo>
                <a:lnTo>
                  <a:pt x="330" y="249"/>
                </a:lnTo>
                <a:lnTo>
                  <a:pt x="330" y="251"/>
                </a:lnTo>
                <a:lnTo>
                  <a:pt x="330" y="253"/>
                </a:lnTo>
                <a:lnTo>
                  <a:pt x="328" y="253"/>
                </a:lnTo>
                <a:lnTo>
                  <a:pt x="327" y="253"/>
                </a:lnTo>
                <a:lnTo>
                  <a:pt x="327" y="256"/>
                </a:lnTo>
                <a:lnTo>
                  <a:pt x="327" y="257"/>
                </a:lnTo>
                <a:lnTo>
                  <a:pt x="325" y="259"/>
                </a:lnTo>
                <a:lnTo>
                  <a:pt x="325" y="261"/>
                </a:lnTo>
                <a:lnTo>
                  <a:pt x="324" y="261"/>
                </a:lnTo>
                <a:lnTo>
                  <a:pt x="324" y="262"/>
                </a:lnTo>
                <a:lnTo>
                  <a:pt x="322" y="262"/>
                </a:lnTo>
                <a:lnTo>
                  <a:pt x="320" y="262"/>
                </a:lnTo>
                <a:lnTo>
                  <a:pt x="319" y="262"/>
                </a:lnTo>
                <a:lnTo>
                  <a:pt x="319" y="261"/>
                </a:lnTo>
                <a:lnTo>
                  <a:pt x="317" y="261"/>
                </a:lnTo>
                <a:lnTo>
                  <a:pt x="316" y="261"/>
                </a:lnTo>
                <a:lnTo>
                  <a:pt x="316" y="262"/>
                </a:lnTo>
                <a:lnTo>
                  <a:pt x="264" y="281"/>
                </a:lnTo>
                <a:lnTo>
                  <a:pt x="252" y="293"/>
                </a:lnTo>
                <a:lnTo>
                  <a:pt x="188" y="355"/>
                </a:lnTo>
                <a:lnTo>
                  <a:pt x="143" y="397"/>
                </a:lnTo>
                <a:lnTo>
                  <a:pt x="136" y="401"/>
                </a:lnTo>
                <a:lnTo>
                  <a:pt x="122" y="416"/>
                </a:lnTo>
                <a:lnTo>
                  <a:pt x="93" y="438"/>
                </a:lnTo>
                <a:lnTo>
                  <a:pt x="84" y="430"/>
                </a:lnTo>
                <a:lnTo>
                  <a:pt x="47" y="401"/>
                </a:lnTo>
                <a:lnTo>
                  <a:pt x="2" y="368"/>
                </a:lnTo>
                <a:lnTo>
                  <a:pt x="0" y="366"/>
                </a:lnTo>
                <a:lnTo>
                  <a:pt x="0" y="365"/>
                </a:lnTo>
                <a:lnTo>
                  <a:pt x="0" y="361"/>
                </a:lnTo>
                <a:lnTo>
                  <a:pt x="0" y="360"/>
                </a:lnTo>
                <a:lnTo>
                  <a:pt x="0" y="358"/>
                </a:lnTo>
                <a:lnTo>
                  <a:pt x="2" y="357"/>
                </a:lnTo>
                <a:lnTo>
                  <a:pt x="4" y="353"/>
                </a:lnTo>
                <a:lnTo>
                  <a:pt x="5" y="353"/>
                </a:lnTo>
                <a:lnTo>
                  <a:pt x="7" y="353"/>
                </a:lnTo>
                <a:lnTo>
                  <a:pt x="8" y="353"/>
                </a:lnTo>
                <a:lnTo>
                  <a:pt x="10" y="352"/>
                </a:lnTo>
                <a:lnTo>
                  <a:pt x="10" y="350"/>
                </a:lnTo>
                <a:lnTo>
                  <a:pt x="10" y="349"/>
                </a:lnTo>
                <a:lnTo>
                  <a:pt x="8" y="349"/>
                </a:lnTo>
                <a:lnTo>
                  <a:pt x="8" y="350"/>
                </a:lnTo>
                <a:lnTo>
                  <a:pt x="8" y="349"/>
                </a:lnTo>
                <a:lnTo>
                  <a:pt x="8" y="347"/>
                </a:lnTo>
                <a:lnTo>
                  <a:pt x="10" y="347"/>
                </a:lnTo>
                <a:lnTo>
                  <a:pt x="12" y="349"/>
                </a:lnTo>
                <a:lnTo>
                  <a:pt x="13" y="350"/>
                </a:lnTo>
                <a:lnTo>
                  <a:pt x="15" y="349"/>
                </a:lnTo>
                <a:lnTo>
                  <a:pt x="15" y="347"/>
                </a:lnTo>
                <a:lnTo>
                  <a:pt x="15" y="345"/>
                </a:lnTo>
                <a:lnTo>
                  <a:pt x="15" y="344"/>
                </a:lnTo>
                <a:lnTo>
                  <a:pt x="15" y="342"/>
                </a:lnTo>
                <a:lnTo>
                  <a:pt x="16" y="342"/>
                </a:lnTo>
                <a:lnTo>
                  <a:pt x="18" y="342"/>
                </a:lnTo>
                <a:lnTo>
                  <a:pt x="20" y="344"/>
                </a:lnTo>
                <a:lnTo>
                  <a:pt x="20" y="345"/>
                </a:lnTo>
                <a:lnTo>
                  <a:pt x="21" y="345"/>
                </a:lnTo>
                <a:lnTo>
                  <a:pt x="21" y="344"/>
                </a:lnTo>
                <a:lnTo>
                  <a:pt x="20" y="342"/>
                </a:lnTo>
                <a:lnTo>
                  <a:pt x="20" y="341"/>
                </a:lnTo>
                <a:lnTo>
                  <a:pt x="21" y="337"/>
                </a:lnTo>
                <a:lnTo>
                  <a:pt x="23" y="337"/>
                </a:lnTo>
                <a:lnTo>
                  <a:pt x="23" y="336"/>
                </a:lnTo>
                <a:lnTo>
                  <a:pt x="24" y="336"/>
                </a:lnTo>
                <a:lnTo>
                  <a:pt x="24" y="334"/>
                </a:lnTo>
                <a:lnTo>
                  <a:pt x="26" y="334"/>
                </a:lnTo>
                <a:lnTo>
                  <a:pt x="26" y="333"/>
                </a:lnTo>
                <a:lnTo>
                  <a:pt x="26" y="331"/>
                </a:lnTo>
                <a:lnTo>
                  <a:pt x="26" y="329"/>
                </a:lnTo>
                <a:lnTo>
                  <a:pt x="26" y="328"/>
                </a:lnTo>
                <a:lnTo>
                  <a:pt x="24" y="326"/>
                </a:lnTo>
                <a:lnTo>
                  <a:pt x="24" y="325"/>
                </a:lnTo>
                <a:lnTo>
                  <a:pt x="24" y="323"/>
                </a:lnTo>
                <a:lnTo>
                  <a:pt x="24" y="321"/>
                </a:lnTo>
                <a:lnTo>
                  <a:pt x="26" y="321"/>
                </a:lnTo>
                <a:lnTo>
                  <a:pt x="26" y="323"/>
                </a:lnTo>
                <a:lnTo>
                  <a:pt x="26" y="325"/>
                </a:lnTo>
                <a:lnTo>
                  <a:pt x="28" y="325"/>
                </a:lnTo>
                <a:lnTo>
                  <a:pt x="28" y="323"/>
                </a:lnTo>
                <a:lnTo>
                  <a:pt x="28" y="321"/>
                </a:lnTo>
                <a:lnTo>
                  <a:pt x="26" y="320"/>
                </a:lnTo>
                <a:lnTo>
                  <a:pt x="26" y="318"/>
                </a:lnTo>
                <a:lnTo>
                  <a:pt x="26" y="317"/>
                </a:lnTo>
                <a:lnTo>
                  <a:pt x="28" y="318"/>
                </a:lnTo>
                <a:lnTo>
                  <a:pt x="29" y="318"/>
                </a:lnTo>
                <a:lnTo>
                  <a:pt x="31" y="318"/>
                </a:lnTo>
                <a:lnTo>
                  <a:pt x="31" y="320"/>
                </a:lnTo>
                <a:lnTo>
                  <a:pt x="34" y="325"/>
                </a:lnTo>
                <a:lnTo>
                  <a:pt x="36" y="325"/>
                </a:lnTo>
                <a:lnTo>
                  <a:pt x="37" y="325"/>
                </a:lnTo>
                <a:lnTo>
                  <a:pt x="39" y="325"/>
                </a:lnTo>
                <a:lnTo>
                  <a:pt x="40" y="325"/>
                </a:lnTo>
                <a:lnTo>
                  <a:pt x="42" y="325"/>
                </a:lnTo>
                <a:lnTo>
                  <a:pt x="44" y="325"/>
                </a:lnTo>
                <a:lnTo>
                  <a:pt x="45" y="325"/>
                </a:lnTo>
                <a:lnTo>
                  <a:pt x="47" y="325"/>
                </a:lnTo>
                <a:lnTo>
                  <a:pt x="48" y="325"/>
                </a:lnTo>
                <a:lnTo>
                  <a:pt x="50" y="325"/>
                </a:lnTo>
                <a:lnTo>
                  <a:pt x="52" y="326"/>
                </a:lnTo>
                <a:lnTo>
                  <a:pt x="52" y="328"/>
                </a:lnTo>
                <a:lnTo>
                  <a:pt x="53" y="328"/>
                </a:lnTo>
                <a:lnTo>
                  <a:pt x="53" y="329"/>
                </a:lnTo>
                <a:lnTo>
                  <a:pt x="55" y="329"/>
                </a:lnTo>
                <a:lnTo>
                  <a:pt x="55" y="331"/>
                </a:lnTo>
                <a:lnTo>
                  <a:pt x="56" y="331"/>
                </a:lnTo>
                <a:lnTo>
                  <a:pt x="58" y="329"/>
                </a:lnTo>
                <a:lnTo>
                  <a:pt x="60" y="329"/>
                </a:lnTo>
                <a:lnTo>
                  <a:pt x="61" y="328"/>
                </a:lnTo>
                <a:lnTo>
                  <a:pt x="60" y="326"/>
                </a:lnTo>
                <a:lnTo>
                  <a:pt x="60" y="325"/>
                </a:lnTo>
                <a:lnTo>
                  <a:pt x="58" y="321"/>
                </a:lnTo>
                <a:lnTo>
                  <a:pt x="56" y="320"/>
                </a:lnTo>
                <a:lnTo>
                  <a:pt x="56" y="318"/>
                </a:lnTo>
                <a:lnTo>
                  <a:pt x="56" y="315"/>
                </a:lnTo>
                <a:lnTo>
                  <a:pt x="58" y="313"/>
                </a:lnTo>
                <a:lnTo>
                  <a:pt x="58" y="312"/>
                </a:lnTo>
                <a:lnTo>
                  <a:pt x="56" y="312"/>
                </a:lnTo>
                <a:lnTo>
                  <a:pt x="56" y="310"/>
                </a:lnTo>
                <a:lnTo>
                  <a:pt x="55" y="309"/>
                </a:lnTo>
                <a:lnTo>
                  <a:pt x="56" y="309"/>
                </a:lnTo>
                <a:lnTo>
                  <a:pt x="58" y="309"/>
                </a:lnTo>
                <a:lnTo>
                  <a:pt x="58" y="310"/>
                </a:lnTo>
                <a:lnTo>
                  <a:pt x="60" y="310"/>
                </a:lnTo>
                <a:lnTo>
                  <a:pt x="60" y="312"/>
                </a:lnTo>
                <a:lnTo>
                  <a:pt x="60" y="313"/>
                </a:lnTo>
                <a:lnTo>
                  <a:pt x="61" y="313"/>
                </a:lnTo>
                <a:lnTo>
                  <a:pt x="61" y="312"/>
                </a:lnTo>
                <a:lnTo>
                  <a:pt x="61" y="310"/>
                </a:lnTo>
                <a:lnTo>
                  <a:pt x="61" y="309"/>
                </a:lnTo>
                <a:lnTo>
                  <a:pt x="61" y="307"/>
                </a:lnTo>
                <a:lnTo>
                  <a:pt x="61" y="305"/>
                </a:lnTo>
                <a:lnTo>
                  <a:pt x="61" y="304"/>
                </a:lnTo>
                <a:lnTo>
                  <a:pt x="63" y="304"/>
                </a:lnTo>
                <a:lnTo>
                  <a:pt x="64" y="304"/>
                </a:lnTo>
                <a:lnTo>
                  <a:pt x="66" y="304"/>
                </a:lnTo>
                <a:lnTo>
                  <a:pt x="66" y="301"/>
                </a:lnTo>
                <a:lnTo>
                  <a:pt x="66" y="299"/>
                </a:lnTo>
                <a:lnTo>
                  <a:pt x="68" y="299"/>
                </a:lnTo>
                <a:lnTo>
                  <a:pt x="68" y="297"/>
                </a:lnTo>
                <a:lnTo>
                  <a:pt x="69" y="296"/>
                </a:lnTo>
                <a:lnTo>
                  <a:pt x="68" y="294"/>
                </a:lnTo>
                <a:lnTo>
                  <a:pt x="66" y="293"/>
                </a:lnTo>
                <a:lnTo>
                  <a:pt x="66" y="291"/>
                </a:lnTo>
                <a:lnTo>
                  <a:pt x="64" y="289"/>
                </a:lnTo>
                <a:lnTo>
                  <a:pt x="64" y="288"/>
                </a:lnTo>
                <a:lnTo>
                  <a:pt x="37" y="288"/>
                </a:lnTo>
                <a:lnTo>
                  <a:pt x="37" y="281"/>
                </a:lnTo>
                <a:lnTo>
                  <a:pt x="37" y="280"/>
                </a:lnTo>
                <a:lnTo>
                  <a:pt x="37" y="278"/>
                </a:lnTo>
                <a:lnTo>
                  <a:pt x="37" y="277"/>
                </a:lnTo>
                <a:lnTo>
                  <a:pt x="37" y="275"/>
                </a:lnTo>
                <a:lnTo>
                  <a:pt x="37" y="216"/>
                </a:lnTo>
                <a:lnTo>
                  <a:pt x="39" y="214"/>
                </a:lnTo>
                <a:lnTo>
                  <a:pt x="39" y="213"/>
                </a:lnTo>
                <a:lnTo>
                  <a:pt x="40" y="211"/>
                </a:lnTo>
                <a:lnTo>
                  <a:pt x="39" y="211"/>
                </a:lnTo>
                <a:lnTo>
                  <a:pt x="39" y="209"/>
                </a:lnTo>
                <a:lnTo>
                  <a:pt x="39" y="208"/>
                </a:lnTo>
                <a:lnTo>
                  <a:pt x="37" y="206"/>
                </a:lnTo>
                <a:lnTo>
                  <a:pt x="37" y="205"/>
                </a:lnTo>
                <a:lnTo>
                  <a:pt x="37" y="203"/>
                </a:lnTo>
                <a:lnTo>
                  <a:pt x="39" y="203"/>
                </a:lnTo>
                <a:lnTo>
                  <a:pt x="39" y="201"/>
                </a:lnTo>
                <a:lnTo>
                  <a:pt x="39" y="200"/>
                </a:lnTo>
                <a:lnTo>
                  <a:pt x="40" y="200"/>
                </a:lnTo>
                <a:lnTo>
                  <a:pt x="42" y="200"/>
                </a:lnTo>
                <a:lnTo>
                  <a:pt x="45" y="200"/>
                </a:lnTo>
                <a:lnTo>
                  <a:pt x="47" y="200"/>
                </a:lnTo>
                <a:lnTo>
                  <a:pt x="47" y="198"/>
                </a:lnTo>
                <a:lnTo>
                  <a:pt x="48" y="197"/>
                </a:lnTo>
                <a:lnTo>
                  <a:pt x="50" y="193"/>
                </a:lnTo>
                <a:lnTo>
                  <a:pt x="52" y="193"/>
                </a:lnTo>
                <a:lnTo>
                  <a:pt x="53" y="192"/>
                </a:lnTo>
                <a:lnTo>
                  <a:pt x="55" y="192"/>
                </a:lnTo>
                <a:lnTo>
                  <a:pt x="56" y="190"/>
                </a:lnTo>
                <a:lnTo>
                  <a:pt x="56" y="189"/>
                </a:lnTo>
                <a:lnTo>
                  <a:pt x="58" y="189"/>
                </a:lnTo>
                <a:lnTo>
                  <a:pt x="56" y="187"/>
                </a:lnTo>
                <a:lnTo>
                  <a:pt x="56" y="185"/>
                </a:lnTo>
                <a:lnTo>
                  <a:pt x="58" y="184"/>
                </a:lnTo>
                <a:lnTo>
                  <a:pt x="58" y="182"/>
                </a:lnTo>
                <a:lnTo>
                  <a:pt x="60" y="182"/>
                </a:lnTo>
                <a:lnTo>
                  <a:pt x="60" y="181"/>
                </a:lnTo>
                <a:lnTo>
                  <a:pt x="60" y="179"/>
                </a:lnTo>
                <a:lnTo>
                  <a:pt x="60" y="177"/>
                </a:lnTo>
                <a:lnTo>
                  <a:pt x="58" y="177"/>
                </a:lnTo>
                <a:lnTo>
                  <a:pt x="56" y="177"/>
                </a:lnTo>
                <a:lnTo>
                  <a:pt x="56" y="176"/>
                </a:lnTo>
                <a:lnTo>
                  <a:pt x="60" y="173"/>
                </a:lnTo>
                <a:lnTo>
                  <a:pt x="61" y="173"/>
                </a:lnTo>
                <a:lnTo>
                  <a:pt x="63" y="171"/>
                </a:lnTo>
                <a:lnTo>
                  <a:pt x="63" y="169"/>
                </a:lnTo>
                <a:lnTo>
                  <a:pt x="64" y="168"/>
                </a:lnTo>
                <a:lnTo>
                  <a:pt x="66" y="163"/>
                </a:lnTo>
                <a:lnTo>
                  <a:pt x="68" y="163"/>
                </a:lnTo>
                <a:lnTo>
                  <a:pt x="71" y="161"/>
                </a:lnTo>
                <a:lnTo>
                  <a:pt x="72" y="160"/>
                </a:lnTo>
                <a:lnTo>
                  <a:pt x="74" y="158"/>
                </a:lnTo>
                <a:lnTo>
                  <a:pt x="74" y="157"/>
                </a:lnTo>
                <a:lnTo>
                  <a:pt x="76" y="155"/>
                </a:lnTo>
                <a:lnTo>
                  <a:pt x="76" y="152"/>
                </a:lnTo>
                <a:lnTo>
                  <a:pt x="74" y="150"/>
                </a:lnTo>
                <a:lnTo>
                  <a:pt x="72" y="150"/>
                </a:lnTo>
                <a:lnTo>
                  <a:pt x="71" y="150"/>
                </a:lnTo>
                <a:lnTo>
                  <a:pt x="71" y="149"/>
                </a:lnTo>
                <a:lnTo>
                  <a:pt x="72" y="149"/>
                </a:lnTo>
                <a:lnTo>
                  <a:pt x="74" y="147"/>
                </a:lnTo>
                <a:lnTo>
                  <a:pt x="76" y="147"/>
                </a:lnTo>
                <a:lnTo>
                  <a:pt x="77" y="145"/>
                </a:lnTo>
                <a:lnTo>
                  <a:pt x="77" y="144"/>
                </a:lnTo>
                <a:lnTo>
                  <a:pt x="77" y="142"/>
                </a:lnTo>
                <a:lnTo>
                  <a:pt x="77" y="141"/>
                </a:lnTo>
                <a:lnTo>
                  <a:pt x="77" y="139"/>
                </a:lnTo>
                <a:lnTo>
                  <a:pt x="76" y="139"/>
                </a:lnTo>
                <a:lnTo>
                  <a:pt x="74" y="139"/>
                </a:lnTo>
                <a:lnTo>
                  <a:pt x="74" y="137"/>
                </a:lnTo>
                <a:lnTo>
                  <a:pt x="74" y="136"/>
                </a:lnTo>
                <a:lnTo>
                  <a:pt x="72" y="136"/>
                </a:lnTo>
                <a:lnTo>
                  <a:pt x="72" y="134"/>
                </a:lnTo>
                <a:lnTo>
                  <a:pt x="72" y="133"/>
                </a:lnTo>
                <a:lnTo>
                  <a:pt x="74" y="131"/>
                </a:lnTo>
                <a:lnTo>
                  <a:pt x="76" y="133"/>
                </a:lnTo>
                <a:lnTo>
                  <a:pt x="76" y="134"/>
                </a:lnTo>
                <a:lnTo>
                  <a:pt x="77" y="134"/>
                </a:lnTo>
                <a:lnTo>
                  <a:pt x="77" y="136"/>
                </a:lnTo>
                <a:lnTo>
                  <a:pt x="77" y="137"/>
                </a:lnTo>
                <a:lnTo>
                  <a:pt x="80" y="139"/>
                </a:lnTo>
                <a:lnTo>
                  <a:pt x="82" y="139"/>
                </a:lnTo>
                <a:lnTo>
                  <a:pt x="84" y="139"/>
                </a:lnTo>
                <a:lnTo>
                  <a:pt x="85" y="139"/>
                </a:lnTo>
                <a:lnTo>
                  <a:pt x="87" y="139"/>
                </a:lnTo>
                <a:lnTo>
                  <a:pt x="87" y="137"/>
                </a:lnTo>
                <a:lnTo>
                  <a:pt x="85" y="137"/>
                </a:lnTo>
                <a:lnTo>
                  <a:pt x="87" y="137"/>
                </a:lnTo>
                <a:lnTo>
                  <a:pt x="88" y="137"/>
                </a:lnTo>
                <a:lnTo>
                  <a:pt x="90" y="137"/>
                </a:lnTo>
                <a:lnTo>
                  <a:pt x="90" y="139"/>
                </a:lnTo>
                <a:lnTo>
                  <a:pt x="92" y="139"/>
                </a:lnTo>
                <a:lnTo>
                  <a:pt x="93" y="137"/>
                </a:lnTo>
                <a:lnTo>
                  <a:pt x="95" y="137"/>
                </a:lnTo>
                <a:lnTo>
                  <a:pt x="95" y="136"/>
                </a:lnTo>
                <a:lnTo>
                  <a:pt x="96" y="134"/>
                </a:lnTo>
                <a:lnTo>
                  <a:pt x="98" y="133"/>
                </a:lnTo>
                <a:lnTo>
                  <a:pt x="101" y="131"/>
                </a:lnTo>
                <a:lnTo>
                  <a:pt x="103" y="126"/>
                </a:lnTo>
                <a:lnTo>
                  <a:pt x="104" y="125"/>
                </a:lnTo>
                <a:lnTo>
                  <a:pt x="104" y="123"/>
                </a:lnTo>
                <a:lnTo>
                  <a:pt x="108" y="120"/>
                </a:lnTo>
                <a:lnTo>
                  <a:pt x="109" y="115"/>
                </a:lnTo>
                <a:lnTo>
                  <a:pt x="111" y="113"/>
                </a:lnTo>
                <a:lnTo>
                  <a:pt x="112" y="112"/>
                </a:lnTo>
                <a:lnTo>
                  <a:pt x="114" y="110"/>
                </a:lnTo>
                <a:lnTo>
                  <a:pt x="114" y="109"/>
                </a:lnTo>
                <a:lnTo>
                  <a:pt x="114" y="107"/>
                </a:lnTo>
                <a:lnTo>
                  <a:pt x="114" y="105"/>
                </a:lnTo>
                <a:lnTo>
                  <a:pt x="114" y="104"/>
                </a:lnTo>
                <a:lnTo>
                  <a:pt x="112" y="102"/>
                </a:lnTo>
                <a:lnTo>
                  <a:pt x="109" y="101"/>
                </a:lnTo>
                <a:lnTo>
                  <a:pt x="108" y="101"/>
                </a:lnTo>
                <a:lnTo>
                  <a:pt x="106" y="104"/>
                </a:lnTo>
                <a:lnTo>
                  <a:pt x="104" y="105"/>
                </a:lnTo>
                <a:lnTo>
                  <a:pt x="103" y="105"/>
                </a:lnTo>
                <a:lnTo>
                  <a:pt x="101" y="105"/>
                </a:lnTo>
                <a:lnTo>
                  <a:pt x="101" y="104"/>
                </a:lnTo>
                <a:lnTo>
                  <a:pt x="100" y="104"/>
                </a:lnTo>
                <a:lnTo>
                  <a:pt x="100" y="102"/>
                </a:lnTo>
                <a:lnTo>
                  <a:pt x="98" y="102"/>
                </a:lnTo>
                <a:lnTo>
                  <a:pt x="100" y="101"/>
                </a:lnTo>
                <a:lnTo>
                  <a:pt x="101" y="101"/>
                </a:lnTo>
                <a:lnTo>
                  <a:pt x="104" y="101"/>
                </a:lnTo>
                <a:lnTo>
                  <a:pt x="106" y="99"/>
                </a:lnTo>
                <a:lnTo>
                  <a:pt x="112" y="93"/>
                </a:lnTo>
                <a:lnTo>
                  <a:pt x="114" y="91"/>
                </a:lnTo>
                <a:lnTo>
                  <a:pt x="114" y="89"/>
                </a:lnTo>
                <a:lnTo>
                  <a:pt x="117" y="88"/>
                </a:lnTo>
                <a:lnTo>
                  <a:pt x="117" y="86"/>
                </a:lnTo>
                <a:lnTo>
                  <a:pt x="119" y="85"/>
                </a:lnTo>
                <a:lnTo>
                  <a:pt x="122" y="83"/>
                </a:lnTo>
                <a:lnTo>
                  <a:pt x="124" y="81"/>
                </a:lnTo>
                <a:lnTo>
                  <a:pt x="125" y="80"/>
                </a:lnTo>
                <a:lnTo>
                  <a:pt x="125" y="78"/>
                </a:lnTo>
                <a:lnTo>
                  <a:pt x="127" y="77"/>
                </a:lnTo>
                <a:lnTo>
                  <a:pt x="125" y="75"/>
                </a:lnTo>
                <a:lnTo>
                  <a:pt x="127" y="73"/>
                </a:lnTo>
                <a:lnTo>
                  <a:pt x="128" y="72"/>
                </a:lnTo>
                <a:lnTo>
                  <a:pt x="128" y="69"/>
                </a:lnTo>
                <a:lnTo>
                  <a:pt x="130" y="67"/>
                </a:lnTo>
                <a:lnTo>
                  <a:pt x="133" y="67"/>
                </a:lnTo>
                <a:lnTo>
                  <a:pt x="136" y="65"/>
                </a:lnTo>
                <a:lnTo>
                  <a:pt x="136" y="64"/>
                </a:lnTo>
                <a:lnTo>
                  <a:pt x="136" y="62"/>
                </a:lnTo>
                <a:lnTo>
                  <a:pt x="138" y="61"/>
                </a:lnTo>
                <a:lnTo>
                  <a:pt x="140" y="61"/>
                </a:lnTo>
                <a:lnTo>
                  <a:pt x="248" y="0"/>
                </a:lnTo>
                <a:lnTo>
                  <a:pt x="248" y="1"/>
                </a:lnTo>
                <a:lnTo>
                  <a:pt x="248" y="3"/>
                </a:lnTo>
                <a:lnTo>
                  <a:pt x="247" y="6"/>
                </a:lnTo>
                <a:lnTo>
                  <a:pt x="248" y="6"/>
                </a:lnTo>
                <a:lnTo>
                  <a:pt x="248" y="8"/>
                </a:lnTo>
                <a:lnTo>
                  <a:pt x="247" y="8"/>
                </a:lnTo>
                <a:lnTo>
                  <a:pt x="248" y="8"/>
                </a:lnTo>
                <a:lnTo>
                  <a:pt x="248" y="9"/>
                </a:lnTo>
                <a:lnTo>
                  <a:pt x="250" y="9"/>
                </a:lnTo>
                <a:lnTo>
                  <a:pt x="250" y="11"/>
                </a:lnTo>
                <a:lnTo>
                  <a:pt x="252" y="11"/>
                </a:lnTo>
                <a:lnTo>
                  <a:pt x="252" y="13"/>
                </a:lnTo>
                <a:lnTo>
                  <a:pt x="252" y="14"/>
                </a:lnTo>
                <a:lnTo>
                  <a:pt x="252" y="16"/>
                </a:lnTo>
                <a:lnTo>
                  <a:pt x="252" y="17"/>
                </a:lnTo>
                <a:lnTo>
                  <a:pt x="252" y="19"/>
                </a:lnTo>
                <a:lnTo>
                  <a:pt x="252" y="21"/>
                </a:lnTo>
                <a:lnTo>
                  <a:pt x="250" y="22"/>
                </a:lnTo>
                <a:lnTo>
                  <a:pt x="250" y="24"/>
                </a:lnTo>
                <a:close/>
              </a:path>
            </a:pathLst>
          </a:custGeom>
          <a:solidFill>
            <a:srgbClr val="D383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125"/>
          <p:cNvSpPr>
            <a:spLocks/>
          </p:cNvSpPr>
          <p:nvPr/>
        </p:nvSpPr>
        <p:spPr bwMode="auto">
          <a:xfrm>
            <a:off x="5603876" y="5859463"/>
            <a:ext cx="476250" cy="368300"/>
          </a:xfrm>
          <a:custGeom>
            <a:avLst/>
            <a:gdLst/>
            <a:ahLst/>
            <a:cxnLst>
              <a:cxn ang="0">
                <a:pos x="236" y="2"/>
              </a:cxn>
              <a:cxn ang="0">
                <a:pos x="236" y="2"/>
              </a:cxn>
              <a:cxn ang="0">
                <a:pos x="238" y="2"/>
              </a:cxn>
              <a:cxn ang="0">
                <a:pos x="238" y="2"/>
              </a:cxn>
              <a:cxn ang="0">
                <a:pos x="238" y="2"/>
              </a:cxn>
              <a:cxn ang="0">
                <a:pos x="240" y="2"/>
              </a:cxn>
              <a:cxn ang="0">
                <a:pos x="240" y="2"/>
              </a:cxn>
              <a:cxn ang="0">
                <a:pos x="240" y="2"/>
              </a:cxn>
              <a:cxn ang="0">
                <a:pos x="241" y="2"/>
              </a:cxn>
              <a:cxn ang="0">
                <a:pos x="241" y="2"/>
              </a:cxn>
              <a:cxn ang="0">
                <a:pos x="243" y="2"/>
              </a:cxn>
              <a:cxn ang="0">
                <a:pos x="243" y="2"/>
              </a:cxn>
              <a:cxn ang="0">
                <a:pos x="243" y="2"/>
              </a:cxn>
              <a:cxn ang="0">
                <a:pos x="244" y="2"/>
              </a:cxn>
              <a:cxn ang="0">
                <a:pos x="244" y="2"/>
              </a:cxn>
              <a:cxn ang="0">
                <a:pos x="244" y="2"/>
              </a:cxn>
              <a:cxn ang="0">
                <a:pos x="246" y="2"/>
              </a:cxn>
              <a:cxn ang="0">
                <a:pos x="246" y="2"/>
              </a:cxn>
              <a:cxn ang="0">
                <a:pos x="246" y="2"/>
              </a:cxn>
              <a:cxn ang="0">
                <a:pos x="248" y="2"/>
              </a:cxn>
              <a:cxn ang="0">
                <a:pos x="248" y="2"/>
              </a:cxn>
              <a:cxn ang="0">
                <a:pos x="248" y="2"/>
              </a:cxn>
              <a:cxn ang="0">
                <a:pos x="249" y="2"/>
              </a:cxn>
              <a:cxn ang="0">
                <a:pos x="249" y="2"/>
              </a:cxn>
              <a:cxn ang="0">
                <a:pos x="249" y="2"/>
              </a:cxn>
              <a:cxn ang="0">
                <a:pos x="251" y="2"/>
              </a:cxn>
              <a:cxn ang="0">
                <a:pos x="289" y="2"/>
              </a:cxn>
              <a:cxn ang="0">
                <a:pos x="299" y="77"/>
              </a:cxn>
              <a:cxn ang="0">
                <a:pos x="299" y="154"/>
              </a:cxn>
              <a:cxn ang="0">
                <a:pos x="297" y="218"/>
              </a:cxn>
              <a:cxn ang="0">
                <a:pos x="176" y="232"/>
              </a:cxn>
              <a:cxn ang="0">
                <a:pos x="107" y="232"/>
              </a:cxn>
              <a:cxn ang="0">
                <a:pos x="81" y="221"/>
              </a:cxn>
              <a:cxn ang="0">
                <a:pos x="62" y="211"/>
              </a:cxn>
              <a:cxn ang="0">
                <a:pos x="64" y="205"/>
              </a:cxn>
              <a:cxn ang="0">
                <a:pos x="65" y="198"/>
              </a:cxn>
              <a:cxn ang="0">
                <a:pos x="67" y="187"/>
              </a:cxn>
              <a:cxn ang="0">
                <a:pos x="64" y="178"/>
              </a:cxn>
              <a:cxn ang="0">
                <a:pos x="59" y="166"/>
              </a:cxn>
              <a:cxn ang="0">
                <a:pos x="56" y="163"/>
              </a:cxn>
              <a:cxn ang="0">
                <a:pos x="49" y="147"/>
              </a:cxn>
              <a:cxn ang="0">
                <a:pos x="48" y="142"/>
              </a:cxn>
              <a:cxn ang="0">
                <a:pos x="40" y="139"/>
              </a:cxn>
              <a:cxn ang="0">
                <a:pos x="43" y="130"/>
              </a:cxn>
              <a:cxn ang="0">
                <a:pos x="38" y="125"/>
              </a:cxn>
              <a:cxn ang="0">
                <a:pos x="33" y="112"/>
              </a:cxn>
              <a:cxn ang="0">
                <a:pos x="24" y="104"/>
              </a:cxn>
              <a:cxn ang="0">
                <a:pos x="19" y="106"/>
              </a:cxn>
              <a:cxn ang="0">
                <a:pos x="19" y="94"/>
              </a:cxn>
              <a:cxn ang="0">
                <a:pos x="4" y="80"/>
              </a:cxn>
              <a:cxn ang="0">
                <a:pos x="6" y="75"/>
              </a:cxn>
              <a:cxn ang="0">
                <a:pos x="9" y="69"/>
              </a:cxn>
              <a:cxn ang="0">
                <a:pos x="0" y="70"/>
              </a:cxn>
              <a:cxn ang="0">
                <a:pos x="11" y="66"/>
              </a:cxn>
              <a:cxn ang="0">
                <a:pos x="25" y="38"/>
              </a:cxn>
              <a:cxn ang="0">
                <a:pos x="25" y="2"/>
              </a:cxn>
              <a:cxn ang="0">
                <a:pos x="51" y="2"/>
              </a:cxn>
              <a:cxn ang="0">
                <a:pos x="100" y="0"/>
              </a:cxn>
              <a:cxn ang="0">
                <a:pos x="172" y="0"/>
              </a:cxn>
            </a:cxnLst>
            <a:rect l="0" t="0" r="r" b="b"/>
            <a:pathLst>
              <a:path w="300" h="232">
                <a:moveTo>
                  <a:pt x="198" y="0"/>
                </a:moveTo>
                <a:lnTo>
                  <a:pt x="224" y="0"/>
                </a:lnTo>
                <a:lnTo>
                  <a:pt x="224" y="0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6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38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0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1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3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4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6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8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49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1" y="2"/>
                </a:lnTo>
                <a:lnTo>
                  <a:pt x="256" y="2"/>
                </a:lnTo>
                <a:lnTo>
                  <a:pt x="256" y="2"/>
                </a:lnTo>
                <a:lnTo>
                  <a:pt x="262" y="2"/>
                </a:lnTo>
                <a:lnTo>
                  <a:pt x="268" y="2"/>
                </a:lnTo>
                <a:lnTo>
                  <a:pt x="280" y="2"/>
                </a:lnTo>
                <a:lnTo>
                  <a:pt x="289" y="2"/>
                </a:lnTo>
                <a:lnTo>
                  <a:pt x="300" y="2"/>
                </a:lnTo>
                <a:lnTo>
                  <a:pt x="300" y="14"/>
                </a:lnTo>
                <a:lnTo>
                  <a:pt x="300" y="26"/>
                </a:lnTo>
                <a:lnTo>
                  <a:pt x="300" y="30"/>
                </a:lnTo>
                <a:lnTo>
                  <a:pt x="300" y="64"/>
                </a:lnTo>
                <a:lnTo>
                  <a:pt x="300" y="77"/>
                </a:lnTo>
                <a:lnTo>
                  <a:pt x="299" y="77"/>
                </a:lnTo>
                <a:lnTo>
                  <a:pt x="299" y="78"/>
                </a:lnTo>
                <a:lnTo>
                  <a:pt x="299" y="90"/>
                </a:lnTo>
                <a:lnTo>
                  <a:pt x="299" y="98"/>
                </a:lnTo>
                <a:lnTo>
                  <a:pt x="299" y="115"/>
                </a:lnTo>
                <a:lnTo>
                  <a:pt x="299" y="141"/>
                </a:lnTo>
                <a:lnTo>
                  <a:pt x="299" y="154"/>
                </a:lnTo>
                <a:lnTo>
                  <a:pt x="299" y="154"/>
                </a:lnTo>
                <a:lnTo>
                  <a:pt x="299" y="166"/>
                </a:lnTo>
                <a:lnTo>
                  <a:pt x="299" y="168"/>
                </a:lnTo>
                <a:lnTo>
                  <a:pt x="299" y="168"/>
                </a:lnTo>
                <a:lnTo>
                  <a:pt x="299" y="181"/>
                </a:lnTo>
                <a:lnTo>
                  <a:pt x="299" y="194"/>
                </a:lnTo>
                <a:lnTo>
                  <a:pt x="299" y="205"/>
                </a:lnTo>
                <a:lnTo>
                  <a:pt x="297" y="218"/>
                </a:lnTo>
                <a:lnTo>
                  <a:pt x="299" y="221"/>
                </a:lnTo>
                <a:lnTo>
                  <a:pt x="299" y="227"/>
                </a:lnTo>
                <a:lnTo>
                  <a:pt x="299" y="232"/>
                </a:lnTo>
                <a:lnTo>
                  <a:pt x="289" y="232"/>
                </a:lnTo>
                <a:lnTo>
                  <a:pt x="288" y="232"/>
                </a:lnTo>
                <a:lnTo>
                  <a:pt x="280" y="232"/>
                </a:lnTo>
                <a:lnTo>
                  <a:pt x="176" y="232"/>
                </a:lnTo>
                <a:lnTo>
                  <a:pt x="174" y="232"/>
                </a:lnTo>
                <a:lnTo>
                  <a:pt x="171" y="232"/>
                </a:lnTo>
                <a:lnTo>
                  <a:pt x="158" y="232"/>
                </a:lnTo>
                <a:lnTo>
                  <a:pt x="145" y="232"/>
                </a:lnTo>
                <a:lnTo>
                  <a:pt x="132" y="232"/>
                </a:lnTo>
                <a:lnTo>
                  <a:pt x="120" y="232"/>
                </a:lnTo>
                <a:lnTo>
                  <a:pt x="107" y="232"/>
                </a:lnTo>
                <a:lnTo>
                  <a:pt x="96" y="232"/>
                </a:lnTo>
                <a:lnTo>
                  <a:pt x="89" y="232"/>
                </a:lnTo>
                <a:lnTo>
                  <a:pt x="81" y="232"/>
                </a:lnTo>
                <a:lnTo>
                  <a:pt x="81" y="232"/>
                </a:lnTo>
                <a:lnTo>
                  <a:pt x="81" y="229"/>
                </a:lnTo>
                <a:lnTo>
                  <a:pt x="81" y="226"/>
                </a:lnTo>
                <a:lnTo>
                  <a:pt x="81" y="221"/>
                </a:lnTo>
                <a:lnTo>
                  <a:pt x="81" y="218"/>
                </a:lnTo>
                <a:lnTo>
                  <a:pt x="81" y="211"/>
                </a:lnTo>
                <a:lnTo>
                  <a:pt x="76" y="211"/>
                </a:lnTo>
                <a:lnTo>
                  <a:pt x="68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1"/>
                </a:lnTo>
                <a:lnTo>
                  <a:pt x="62" y="210"/>
                </a:lnTo>
                <a:lnTo>
                  <a:pt x="64" y="206"/>
                </a:lnTo>
                <a:lnTo>
                  <a:pt x="64" y="206"/>
                </a:lnTo>
                <a:lnTo>
                  <a:pt x="64" y="205"/>
                </a:lnTo>
                <a:lnTo>
                  <a:pt x="65" y="203"/>
                </a:lnTo>
                <a:lnTo>
                  <a:pt x="67" y="203"/>
                </a:lnTo>
                <a:lnTo>
                  <a:pt x="70" y="202"/>
                </a:lnTo>
                <a:lnTo>
                  <a:pt x="70" y="202"/>
                </a:lnTo>
                <a:lnTo>
                  <a:pt x="70" y="200"/>
                </a:lnTo>
                <a:lnTo>
                  <a:pt x="67" y="198"/>
                </a:lnTo>
                <a:lnTo>
                  <a:pt x="65" y="198"/>
                </a:lnTo>
                <a:lnTo>
                  <a:pt x="65" y="197"/>
                </a:lnTo>
                <a:lnTo>
                  <a:pt x="67" y="195"/>
                </a:lnTo>
                <a:lnTo>
                  <a:pt x="68" y="194"/>
                </a:lnTo>
                <a:lnTo>
                  <a:pt x="70" y="190"/>
                </a:lnTo>
                <a:lnTo>
                  <a:pt x="70" y="189"/>
                </a:lnTo>
                <a:lnTo>
                  <a:pt x="68" y="189"/>
                </a:lnTo>
                <a:lnTo>
                  <a:pt x="67" y="187"/>
                </a:lnTo>
                <a:lnTo>
                  <a:pt x="65" y="187"/>
                </a:lnTo>
                <a:lnTo>
                  <a:pt x="64" y="187"/>
                </a:lnTo>
                <a:lnTo>
                  <a:pt x="64" y="186"/>
                </a:lnTo>
                <a:lnTo>
                  <a:pt x="64" y="184"/>
                </a:lnTo>
                <a:lnTo>
                  <a:pt x="64" y="181"/>
                </a:lnTo>
                <a:lnTo>
                  <a:pt x="64" y="178"/>
                </a:lnTo>
                <a:lnTo>
                  <a:pt x="64" y="178"/>
                </a:lnTo>
                <a:lnTo>
                  <a:pt x="60" y="174"/>
                </a:lnTo>
                <a:lnTo>
                  <a:pt x="60" y="173"/>
                </a:lnTo>
                <a:lnTo>
                  <a:pt x="60" y="171"/>
                </a:lnTo>
                <a:lnTo>
                  <a:pt x="62" y="170"/>
                </a:lnTo>
                <a:lnTo>
                  <a:pt x="60" y="168"/>
                </a:lnTo>
                <a:lnTo>
                  <a:pt x="60" y="168"/>
                </a:lnTo>
                <a:lnTo>
                  <a:pt x="59" y="166"/>
                </a:lnTo>
                <a:lnTo>
                  <a:pt x="56" y="168"/>
                </a:lnTo>
                <a:lnTo>
                  <a:pt x="54" y="168"/>
                </a:lnTo>
                <a:lnTo>
                  <a:pt x="52" y="168"/>
                </a:lnTo>
                <a:lnTo>
                  <a:pt x="52" y="166"/>
                </a:lnTo>
                <a:lnTo>
                  <a:pt x="52" y="165"/>
                </a:lnTo>
                <a:lnTo>
                  <a:pt x="56" y="163"/>
                </a:lnTo>
                <a:lnTo>
                  <a:pt x="56" y="163"/>
                </a:lnTo>
                <a:lnTo>
                  <a:pt x="56" y="160"/>
                </a:lnTo>
                <a:lnTo>
                  <a:pt x="54" y="154"/>
                </a:lnTo>
                <a:lnTo>
                  <a:pt x="54" y="150"/>
                </a:lnTo>
                <a:lnTo>
                  <a:pt x="54" y="149"/>
                </a:lnTo>
                <a:lnTo>
                  <a:pt x="52" y="149"/>
                </a:lnTo>
                <a:lnTo>
                  <a:pt x="51" y="149"/>
                </a:lnTo>
                <a:lnTo>
                  <a:pt x="49" y="147"/>
                </a:lnTo>
                <a:lnTo>
                  <a:pt x="49" y="146"/>
                </a:lnTo>
                <a:lnTo>
                  <a:pt x="49" y="146"/>
                </a:lnTo>
                <a:lnTo>
                  <a:pt x="51" y="144"/>
                </a:lnTo>
                <a:lnTo>
                  <a:pt x="51" y="142"/>
                </a:lnTo>
                <a:lnTo>
                  <a:pt x="49" y="142"/>
                </a:lnTo>
                <a:lnTo>
                  <a:pt x="49" y="142"/>
                </a:lnTo>
                <a:lnTo>
                  <a:pt x="48" y="142"/>
                </a:lnTo>
                <a:lnTo>
                  <a:pt x="44" y="146"/>
                </a:lnTo>
                <a:lnTo>
                  <a:pt x="44" y="146"/>
                </a:lnTo>
                <a:lnTo>
                  <a:pt x="43" y="146"/>
                </a:lnTo>
                <a:lnTo>
                  <a:pt x="41" y="144"/>
                </a:lnTo>
                <a:lnTo>
                  <a:pt x="41" y="144"/>
                </a:lnTo>
                <a:lnTo>
                  <a:pt x="40" y="142"/>
                </a:lnTo>
                <a:lnTo>
                  <a:pt x="40" y="139"/>
                </a:lnTo>
                <a:lnTo>
                  <a:pt x="40" y="138"/>
                </a:lnTo>
                <a:lnTo>
                  <a:pt x="40" y="134"/>
                </a:lnTo>
                <a:lnTo>
                  <a:pt x="38" y="134"/>
                </a:lnTo>
                <a:lnTo>
                  <a:pt x="38" y="133"/>
                </a:lnTo>
                <a:lnTo>
                  <a:pt x="40" y="131"/>
                </a:lnTo>
                <a:lnTo>
                  <a:pt x="40" y="131"/>
                </a:lnTo>
                <a:lnTo>
                  <a:pt x="43" y="130"/>
                </a:lnTo>
                <a:lnTo>
                  <a:pt x="43" y="130"/>
                </a:lnTo>
                <a:lnTo>
                  <a:pt x="44" y="128"/>
                </a:lnTo>
                <a:lnTo>
                  <a:pt x="44" y="126"/>
                </a:lnTo>
                <a:lnTo>
                  <a:pt x="43" y="125"/>
                </a:lnTo>
                <a:lnTo>
                  <a:pt x="43" y="125"/>
                </a:lnTo>
                <a:lnTo>
                  <a:pt x="41" y="125"/>
                </a:lnTo>
                <a:lnTo>
                  <a:pt x="38" y="125"/>
                </a:lnTo>
                <a:lnTo>
                  <a:pt x="36" y="125"/>
                </a:lnTo>
                <a:lnTo>
                  <a:pt x="33" y="122"/>
                </a:lnTo>
                <a:lnTo>
                  <a:pt x="33" y="120"/>
                </a:lnTo>
                <a:lnTo>
                  <a:pt x="32" y="118"/>
                </a:lnTo>
                <a:lnTo>
                  <a:pt x="32" y="117"/>
                </a:lnTo>
                <a:lnTo>
                  <a:pt x="32" y="114"/>
                </a:lnTo>
                <a:lnTo>
                  <a:pt x="33" y="112"/>
                </a:lnTo>
                <a:lnTo>
                  <a:pt x="32" y="109"/>
                </a:lnTo>
                <a:lnTo>
                  <a:pt x="30" y="106"/>
                </a:lnTo>
                <a:lnTo>
                  <a:pt x="30" y="104"/>
                </a:lnTo>
                <a:lnTo>
                  <a:pt x="28" y="104"/>
                </a:lnTo>
                <a:lnTo>
                  <a:pt x="27" y="102"/>
                </a:lnTo>
                <a:lnTo>
                  <a:pt x="25" y="104"/>
                </a:lnTo>
                <a:lnTo>
                  <a:pt x="24" y="104"/>
                </a:lnTo>
                <a:lnTo>
                  <a:pt x="24" y="106"/>
                </a:lnTo>
                <a:lnTo>
                  <a:pt x="22" y="107"/>
                </a:lnTo>
                <a:lnTo>
                  <a:pt x="20" y="109"/>
                </a:lnTo>
                <a:lnTo>
                  <a:pt x="20" y="109"/>
                </a:lnTo>
                <a:lnTo>
                  <a:pt x="19" y="109"/>
                </a:lnTo>
                <a:lnTo>
                  <a:pt x="19" y="107"/>
                </a:lnTo>
                <a:lnTo>
                  <a:pt x="19" y="106"/>
                </a:lnTo>
                <a:lnTo>
                  <a:pt x="20" y="104"/>
                </a:lnTo>
                <a:lnTo>
                  <a:pt x="22" y="104"/>
                </a:lnTo>
                <a:lnTo>
                  <a:pt x="22" y="102"/>
                </a:lnTo>
                <a:lnTo>
                  <a:pt x="22" y="101"/>
                </a:lnTo>
                <a:lnTo>
                  <a:pt x="22" y="99"/>
                </a:lnTo>
                <a:lnTo>
                  <a:pt x="20" y="98"/>
                </a:lnTo>
                <a:lnTo>
                  <a:pt x="19" y="94"/>
                </a:lnTo>
                <a:lnTo>
                  <a:pt x="16" y="91"/>
                </a:lnTo>
                <a:lnTo>
                  <a:pt x="14" y="86"/>
                </a:lnTo>
                <a:lnTo>
                  <a:pt x="11" y="80"/>
                </a:lnTo>
                <a:lnTo>
                  <a:pt x="9" y="80"/>
                </a:lnTo>
                <a:lnTo>
                  <a:pt x="8" y="80"/>
                </a:lnTo>
                <a:lnTo>
                  <a:pt x="6" y="80"/>
                </a:lnTo>
                <a:lnTo>
                  <a:pt x="4" y="80"/>
                </a:lnTo>
                <a:lnTo>
                  <a:pt x="4" y="80"/>
                </a:lnTo>
                <a:lnTo>
                  <a:pt x="3" y="80"/>
                </a:lnTo>
                <a:lnTo>
                  <a:pt x="3" y="78"/>
                </a:lnTo>
                <a:lnTo>
                  <a:pt x="3" y="78"/>
                </a:lnTo>
                <a:lnTo>
                  <a:pt x="4" y="77"/>
                </a:lnTo>
                <a:lnTo>
                  <a:pt x="6" y="77"/>
                </a:lnTo>
                <a:lnTo>
                  <a:pt x="6" y="75"/>
                </a:lnTo>
                <a:lnTo>
                  <a:pt x="9" y="77"/>
                </a:lnTo>
                <a:lnTo>
                  <a:pt x="11" y="75"/>
                </a:lnTo>
                <a:lnTo>
                  <a:pt x="12" y="75"/>
                </a:lnTo>
                <a:lnTo>
                  <a:pt x="12" y="74"/>
                </a:lnTo>
                <a:lnTo>
                  <a:pt x="12" y="72"/>
                </a:lnTo>
                <a:lnTo>
                  <a:pt x="11" y="70"/>
                </a:lnTo>
                <a:lnTo>
                  <a:pt x="9" y="69"/>
                </a:lnTo>
                <a:lnTo>
                  <a:pt x="9" y="67"/>
                </a:lnTo>
                <a:lnTo>
                  <a:pt x="6" y="67"/>
                </a:lnTo>
                <a:lnTo>
                  <a:pt x="6" y="67"/>
                </a:lnTo>
                <a:lnTo>
                  <a:pt x="4" y="69"/>
                </a:lnTo>
                <a:lnTo>
                  <a:pt x="1" y="70"/>
                </a:lnTo>
                <a:lnTo>
                  <a:pt x="0" y="70"/>
                </a:lnTo>
                <a:lnTo>
                  <a:pt x="0" y="70"/>
                </a:lnTo>
                <a:lnTo>
                  <a:pt x="0" y="69"/>
                </a:lnTo>
                <a:lnTo>
                  <a:pt x="1" y="67"/>
                </a:lnTo>
                <a:lnTo>
                  <a:pt x="1" y="67"/>
                </a:lnTo>
                <a:lnTo>
                  <a:pt x="3" y="66"/>
                </a:lnTo>
                <a:lnTo>
                  <a:pt x="6" y="66"/>
                </a:lnTo>
                <a:lnTo>
                  <a:pt x="8" y="66"/>
                </a:lnTo>
                <a:lnTo>
                  <a:pt x="11" y="66"/>
                </a:lnTo>
                <a:lnTo>
                  <a:pt x="12" y="66"/>
                </a:lnTo>
                <a:lnTo>
                  <a:pt x="12" y="66"/>
                </a:lnTo>
                <a:lnTo>
                  <a:pt x="17" y="66"/>
                </a:lnTo>
                <a:lnTo>
                  <a:pt x="25" y="66"/>
                </a:lnTo>
                <a:lnTo>
                  <a:pt x="25" y="66"/>
                </a:lnTo>
                <a:lnTo>
                  <a:pt x="25" y="58"/>
                </a:lnTo>
                <a:lnTo>
                  <a:pt x="25" y="38"/>
                </a:lnTo>
                <a:lnTo>
                  <a:pt x="25" y="26"/>
                </a:lnTo>
                <a:lnTo>
                  <a:pt x="19" y="26"/>
                </a:lnTo>
                <a:lnTo>
                  <a:pt x="19" y="14"/>
                </a:lnTo>
                <a:lnTo>
                  <a:pt x="19" y="13"/>
                </a:lnTo>
                <a:lnTo>
                  <a:pt x="19" y="2"/>
                </a:lnTo>
                <a:lnTo>
                  <a:pt x="19" y="2"/>
                </a:lnTo>
                <a:lnTo>
                  <a:pt x="25" y="2"/>
                </a:lnTo>
                <a:lnTo>
                  <a:pt x="30" y="2"/>
                </a:lnTo>
                <a:lnTo>
                  <a:pt x="32" y="2"/>
                </a:lnTo>
                <a:lnTo>
                  <a:pt x="36" y="2"/>
                </a:lnTo>
                <a:lnTo>
                  <a:pt x="44" y="2"/>
                </a:lnTo>
                <a:lnTo>
                  <a:pt x="48" y="2"/>
                </a:lnTo>
                <a:lnTo>
                  <a:pt x="49" y="2"/>
                </a:lnTo>
                <a:lnTo>
                  <a:pt x="51" y="2"/>
                </a:lnTo>
                <a:lnTo>
                  <a:pt x="57" y="0"/>
                </a:lnTo>
                <a:lnTo>
                  <a:pt x="62" y="0"/>
                </a:lnTo>
                <a:lnTo>
                  <a:pt x="70" y="2"/>
                </a:lnTo>
                <a:lnTo>
                  <a:pt x="83" y="0"/>
                </a:lnTo>
                <a:lnTo>
                  <a:pt x="96" y="0"/>
                </a:lnTo>
                <a:lnTo>
                  <a:pt x="96" y="0"/>
                </a:lnTo>
                <a:lnTo>
                  <a:pt x="100" y="0"/>
                </a:lnTo>
                <a:lnTo>
                  <a:pt x="108" y="0"/>
                </a:lnTo>
                <a:lnTo>
                  <a:pt x="121" y="0"/>
                </a:lnTo>
                <a:lnTo>
                  <a:pt x="121" y="0"/>
                </a:lnTo>
                <a:lnTo>
                  <a:pt x="134" y="0"/>
                </a:lnTo>
                <a:lnTo>
                  <a:pt x="147" y="0"/>
                </a:lnTo>
                <a:lnTo>
                  <a:pt x="160" y="0"/>
                </a:lnTo>
                <a:lnTo>
                  <a:pt x="172" y="0"/>
                </a:lnTo>
                <a:lnTo>
                  <a:pt x="176" y="0"/>
                </a:lnTo>
                <a:lnTo>
                  <a:pt x="185" y="0"/>
                </a:lnTo>
                <a:lnTo>
                  <a:pt x="190" y="0"/>
                </a:lnTo>
                <a:lnTo>
                  <a:pt x="198" y="0"/>
                </a:lnTo>
                <a:close/>
              </a:path>
            </a:pathLst>
          </a:custGeom>
          <a:solidFill>
            <a:srgbClr val="C696EB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126"/>
          <p:cNvSpPr>
            <a:spLocks/>
          </p:cNvSpPr>
          <p:nvPr/>
        </p:nvSpPr>
        <p:spPr bwMode="auto">
          <a:xfrm>
            <a:off x="5900738" y="5126038"/>
            <a:ext cx="555625" cy="246063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59" y="0"/>
              </a:cxn>
              <a:cxn ang="0">
                <a:pos x="91" y="0"/>
              </a:cxn>
              <a:cxn ang="0">
                <a:pos x="104" y="0"/>
              </a:cxn>
              <a:cxn ang="0">
                <a:pos x="129" y="0"/>
              </a:cxn>
              <a:cxn ang="0">
                <a:pos x="169" y="0"/>
              </a:cxn>
              <a:cxn ang="0">
                <a:pos x="203" y="0"/>
              </a:cxn>
              <a:cxn ang="0">
                <a:pos x="213" y="0"/>
              </a:cxn>
              <a:cxn ang="0">
                <a:pos x="221" y="0"/>
              </a:cxn>
              <a:cxn ang="0">
                <a:pos x="246" y="0"/>
              </a:cxn>
              <a:cxn ang="0">
                <a:pos x="273" y="0"/>
              </a:cxn>
              <a:cxn ang="0">
                <a:pos x="289" y="0"/>
              </a:cxn>
              <a:cxn ang="0">
                <a:pos x="289" y="0"/>
              </a:cxn>
              <a:cxn ang="0">
                <a:pos x="339" y="0"/>
              </a:cxn>
              <a:cxn ang="0">
                <a:pos x="350" y="19"/>
              </a:cxn>
              <a:cxn ang="0">
                <a:pos x="349" y="29"/>
              </a:cxn>
              <a:cxn ang="0">
                <a:pos x="349" y="41"/>
              </a:cxn>
              <a:cxn ang="0">
                <a:pos x="344" y="78"/>
              </a:cxn>
              <a:cxn ang="0">
                <a:pos x="310" y="78"/>
              </a:cxn>
              <a:cxn ang="0">
                <a:pos x="285" y="78"/>
              </a:cxn>
              <a:cxn ang="0">
                <a:pos x="272" y="78"/>
              </a:cxn>
              <a:cxn ang="0">
                <a:pos x="246" y="78"/>
              </a:cxn>
              <a:cxn ang="0">
                <a:pos x="193" y="78"/>
              </a:cxn>
              <a:cxn ang="0">
                <a:pos x="192" y="78"/>
              </a:cxn>
              <a:cxn ang="0">
                <a:pos x="181" y="78"/>
              </a:cxn>
              <a:cxn ang="0">
                <a:pos x="168" y="78"/>
              </a:cxn>
              <a:cxn ang="0">
                <a:pos x="163" y="78"/>
              </a:cxn>
              <a:cxn ang="0">
                <a:pos x="150" y="78"/>
              </a:cxn>
              <a:cxn ang="0">
                <a:pos x="150" y="78"/>
              </a:cxn>
              <a:cxn ang="0">
                <a:pos x="129" y="78"/>
              </a:cxn>
              <a:cxn ang="0">
                <a:pos x="117" y="89"/>
              </a:cxn>
              <a:cxn ang="0">
                <a:pos x="117" y="104"/>
              </a:cxn>
              <a:cxn ang="0">
                <a:pos x="117" y="112"/>
              </a:cxn>
              <a:cxn ang="0">
                <a:pos x="117" y="117"/>
              </a:cxn>
              <a:cxn ang="0">
                <a:pos x="117" y="141"/>
              </a:cxn>
              <a:cxn ang="0">
                <a:pos x="117" y="142"/>
              </a:cxn>
              <a:cxn ang="0">
                <a:pos x="104" y="155"/>
              </a:cxn>
              <a:cxn ang="0">
                <a:pos x="91" y="155"/>
              </a:cxn>
              <a:cxn ang="0">
                <a:pos x="65" y="155"/>
              </a:cxn>
              <a:cxn ang="0">
                <a:pos x="56" y="155"/>
              </a:cxn>
              <a:cxn ang="0">
                <a:pos x="53" y="155"/>
              </a:cxn>
              <a:cxn ang="0">
                <a:pos x="25" y="155"/>
              </a:cxn>
              <a:cxn ang="0">
                <a:pos x="0" y="155"/>
              </a:cxn>
              <a:cxn ang="0">
                <a:pos x="0" y="121"/>
              </a:cxn>
              <a:cxn ang="0">
                <a:pos x="0" y="102"/>
              </a:cxn>
              <a:cxn ang="0">
                <a:pos x="0" y="91"/>
              </a:cxn>
              <a:cxn ang="0">
                <a:pos x="0" y="89"/>
              </a:cxn>
              <a:cxn ang="0">
                <a:pos x="0" y="83"/>
              </a:cxn>
              <a:cxn ang="0">
                <a:pos x="0" y="77"/>
              </a:cxn>
              <a:cxn ang="0">
                <a:pos x="0" y="75"/>
              </a:cxn>
              <a:cxn ang="0">
                <a:pos x="0" y="75"/>
              </a:cxn>
              <a:cxn ang="0">
                <a:pos x="0" y="67"/>
              </a:cxn>
              <a:cxn ang="0">
                <a:pos x="0" y="51"/>
              </a:cxn>
              <a:cxn ang="0">
                <a:pos x="0" y="38"/>
              </a:cxn>
              <a:cxn ang="0">
                <a:pos x="0" y="33"/>
              </a:cxn>
              <a:cxn ang="0">
                <a:pos x="0" y="0"/>
              </a:cxn>
              <a:cxn ang="0">
                <a:pos x="25" y="0"/>
              </a:cxn>
              <a:cxn ang="0">
                <a:pos x="53" y="0"/>
              </a:cxn>
            </a:cxnLst>
            <a:rect l="0" t="0" r="r" b="b"/>
            <a:pathLst>
              <a:path w="350" h="155">
                <a:moveTo>
                  <a:pt x="56" y="0"/>
                </a:moveTo>
                <a:lnTo>
                  <a:pt x="56" y="0"/>
                </a:lnTo>
                <a:lnTo>
                  <a:pt x="56" y="0"/>
                </a:lnTo>
                <a:lnTo>
                  <a:pt x="57" y="0"/>
                </a:lnTo>
                <a:lnTo>
                  <a:pt x="57" y="0"/>
                </a:lnTo>
                <a:lnTo>
                  <a:pt x="59" y="0"/>
                </a:lnTo>
                <a:lnTo>
                  <a:pt x="65" y="0"/>
                </a:lnTo>
                <a:lnTo>
                  <a:pt x="78" y="0"/>
                </a:lnTo>
                <a:lnTo>
                  <a:pt x="91" y="0"/>
                </a:lnTo>
                <a:lnTo>
                  <a:pt x="93" y="0"/>
                </a:lnTo>
                <a:lnTo>
                  <a:pt x="102" y="0"/>
                </a:lnTo>
                <a:lnTo>
                  <a:pt x="104" y="0"/>
                </a:lnTo>
                <a:lnTo>
                  <a:pt x="117" y="0"/>
                </a:lnTo>
                <a:lnTo>
                  <a:pt x="129" y="0"/>
                </a:lnTo>
                <a:lnTo>
                  <a:pt x="129" y="0"/>
                </a:lnTo>
                <a:lnTo>
                  <a:pt x="144" y="0"/>
                </a:lnTo>
                <a:lnTo>
                  <a:pt x="157" y="0"/>
                </a:lnTo>
                <a:lnTo>
                  <a:pt x="169" y="0"/>
                </a:lnTo>
                <a:lnTo>
                  <a:pt x="182" y="0"/>
                </a:lnTo>
                <a:lnTo>
                  <a:pt x="195" y="0"/>
                </a:lnTo>
                <a:lnTo>
                  <a:pt x="203" y="0"/>
                </a:lnTo>
                <a:lnTo>
                  <a:pt x="208" y="0"/>
                </a:lnTo>
                <a:lnTo>
                  <a:pt x="213" y="0"/>
                </a:lnTo>
                <a:lnTo>
                  <a:pt x="213" y="0"/>
                </a:lnTo>
                <a:lnTo>
                  <a:pt x="216" y="0"/>
                </a:lnTo>
                <a:lnTo>
                  <a:pt x="216" y="0"/>
                </a:lnTo>
                <a:lnTo>
                  <a:pt x="221" y="0"/>
                </a:lnTo>
                <a:lnTo>
                  <a:pt x="233" y="0"/>
                </a:lnTo>
                <a:lnTo>
                  <a:pt x="246" y="0"/>
                </a:lnTo>
                <a:lnTo>
                  <a:pt x="246" y="0"/>
                </a:lnTo>
                <a:lnTo>
                  <a:pt x="259" y="0"/>
                </a:lnTo>
                <a:lnTo>
                  <a:pt x="272" y="1"/>
                </a:lnTo>
                <a:lnTo>
                  <a:pt x="273" y="0"/>
                </a:lnTo>
                <a:lnTo>
                  <a:pt x="273" y="0"/>
                </a:lnTo>
                <a:lnTo>
                  <a:pt x="285" y="0"/>
                </a:lnTo>
                <a:lnTo>
                  <a:pt x="289" y="0"/>
                </a:lnTo>
                <a:lnTo>
                  <a:pt x="289" y="0"/>
                </a:lnTo>
                <a:lnTo>
                  <a:pt x="289" y="0"/>
                </a:lnTo>
                <a:lnTo>
                  <a:pt x="289" y="0"/>
                </a:lnTo>
                <a:lnTo>
                  <a:pt x="313" y="1"/>
                </a:lnTo>
                <a:lnTo>
                  <a:pt x="339" y="0"/>
                </a:lnTo>
                <a:lnTo>
                  <a:pt x="339" y="0"/>
                </a:lnTo>
                <a:lnTo>
                  <a:pt x="350" y="0"/>
                </a:lnTo>
                <a:lnTo>
                  <a:pt x="350" y="13"/>
                </a:lnTo>
                <a:lnTo>
                  <a:pt x="350" y="19"/>
                </a:lnTo>
                <a:lnTo>
                  <a:pt x="350" y="21"/>
                </a:lnTo>
                <a:lnTo>
                  <a:pt x="349" y="25"/>
                </a:lnTo>
                <a:lnTo>
                  <a:pt x="349" y="29"/>
                </a:lnTo>
                <a:lnTo>
                  <a:pt x="349" y="29"/>
                </a:lnTo>
                <a:lnTo>
                  <a:pt x="349" y="32"/>
                </a:lnTo>
                <a:lnTo>
                  <a:pt x="349" y="41"/>
                </a:lnTo>
                <a:lnTo>
                  <a:pt x="349" y="41"/>
                </a:lnTo>
                <a:lnTo>
                  <a:pt x="349" y="78"/>
                </a:lnTo>
                <a:lnTo>
                  <a:pt x="344" y="78"/>
                </a:lnTo>
                <a:lnTo>
                  <a:pt x="331" y="78"/>
                </a:lnTo>
                <a:lnTo>
                  <a:pt x="318" y="78"/>
                </a:lnTo>
                <a:lnTo>
                  <a:pt x="310" y="78"/>
                </a:lnTo>
                <a:lnTo>
                  <a:pt x="297" y="78"/>
                </a:lnTo>
                <a:lnTo>
                  <a:pt x="285" y="78"/>
                </a:lnTo>
                <a:lnTo>
                  <a:pt x="285" y="78"/>
                </a:lnTo>
                <a:lnTo>
                  <a:pt x="273" y="78"/>
                </a:lnTo>
                <a:lnTo>
                  <a:pt x="272" y="78"/>
                </a:lnTo>
                <a:lnTo>
                  <a:pt x="272" y="78"/>
                </a:lnTo>
                <a:lnTo>
                  <a:pt x="269" y="78"/>
                </a:lnTo>
                <a:lnTo>
                  <a:pt x="259" y="78"/>
                </a:lnTo>
                <a:lnTo>
                  <a:pt x="246" y="78"/>
                </a:lnTo>
                <a:lnTo>
                  <a:pt x="219" y="78"/>
                </a:lnTo>
                <a:lnTo>
                  <a:pt x="206" y="78"/>
                </a:lnTo>
                <a:lnTo>
                  <a:pt x="193" y="78"/>
                </a:lnTo>
                <a:lnTo>
                  <a:pt x="193" y="78"/>
                </a:lnTo>
                <a:lnTo>
                  <a:pt x="193" y="78"/>
                </a:lnTo>
                <a:lnTo>
                  <a:pt x="192" y="78"/>
                </a:lnTo>
                <a:lnTo>
                  <a:pt x="192" y="78"/>
                </a:lnTo>
                <a:lnTo>
                  <a:pt x="182" y="78"/>
                </a:lnTo>
                <a:lnTo>
                  <a:pt x="181" y="78"/>
                </a:lnTo>
                <a:lnTo>
                  <a:pt x="181" y="78"/>
                </a:lnTo>
                <a:lnTo>
                  <a:pt x="181" y="78"/>
                </a:lnTo>
                <a:lnTo>
                  <a:pt x="168" y="78"/>
                </a:lnTo>
                <a:lnTo>
                  <a:pt x="165" y="78"/>
                </a:lnTo>
                <a:lnTo>
                  <a:pt x="163" y="78"/>
                </a:lnTo>
                <a:lnTo>
                  <a:pt x="163" y="78"/>
                </a:lnTo>
                <a:lnTo>
                  <a:pt x="155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50" y="78"/>
                </a:lnTo>
                <a:lnTo>
                  <a:pt x="142" y="78"/>
                </a:lnTo>
                <a:lnTo>
                  <a:pt x="129" y="78"/>
                </a:lnTo>
                <a:lnTo>
                  <a:pt x="117" y="77"/>
                </a:lnTo>
                <a:lnTo>
                  <a:pt x="117" y="89"/>
                </a:lnTo>
                <a:lnTo>
                  <a:pt x="117" y="89"/>
                </a:lnTo>
                <a:lnTo>
                  <a:pt x="117" y="99"/>
                </a:lnTo>
                <a:lnTo>
                  <a:pt x="117" y="104"/>
                </a:lnTo>
                <a:lnTo>
                  <a:pt x="117" y="104"/>
                </a:lnTo>
                <a:lnTo>
                  <a:pt x="117" y="110"/>
                </a:lnTo>
                <a:lnTo>
                  <a:pt x="117" y="112"/>
                </a:lnTo>
                <a:lnTo>
                  <a:pt x="117" y="112"/>
                </a:lnTo>
                <a:lnTo>
                  <a:pt x="117" y="112"/>
                </a:lnTo>
                <a:lnTo>
                  <a:pt x="117" y="112"/>
                </a:lnTo>
                <a:lnTo>
                  <a:pt x="117" y="117"/>
                </a:lnTo>
                <a:lnTo>
                  <a:pt x="117" y="129"/>
                </a:lnTo>
                <a:lnTo>
                  <a:pt x="117" y="136"/>
                </a:lnTo>
                <a:lnTo>
                  <a:pt x="117" y="141"/>
                </a:lnTo>
                <a:lnTo>
                  <a:pt x="117" y="142"/>
                </a:lnTo>
                <a:lnTo>
                  <a:pt x="117" y="142"/>
                </a:lnTo>
                <a:lnTo>
                  <a:pt x="117" y="142"/>
                </a:lnTo>
                <a:lnTo>
                  <a:pt x="117" y="155"/>
                </a:lnTo>
                <a:lnTo>
                  <a:pt x="104" y="155"/>
                </a:lnTo>
                <a:lnTo>
                  <a:pt x="104" y="155"/>
                </a:lnTo>
                <a:lnTo>
                  <a:pt x="102" y="155"/>
                </a:lnTo>
                <a:lnTo>
                  <a:pt x="93" y="155"/>
                </a:lnTo>
                <a:lnTo>
                  <a:pt x="91" y="155"/>
                </a:lnTo>
                <a:lnTo>
                  <a:pt x="78" y="155"/>
                </a:lnTo>
                <a:lnTo>
                  <a:pt x="73" y="155"/>
                </a:lnTo>
                <a:lnTo>
                  <a:pt x="65" y="155"/>
                </a:lnTo>
                <a:lnTo>
                  <a:pt x="59" y="155"/>
                </a:lnTo>
                <a:lnTo>
                  <a:pt x="56" y="155"/>
                </a:lnTo>
                <a:lnTo>
                  <a:pt x="56" y="155"/>
                </a:lnTo>
                <a:lnTo>
                  <a:pt x="54" y="155"/>
                </a:lnTo>
                <a:lnTo>
                  <a:pt x="53" y="155"/>
                </a:lnTo>
                <a:lnTo>
                  <a:pt x="53" y="155"/>
                </a:lnTo>
                <a:lnTo>
                  <a:pt x="38" y="155"/>
                </a:lnTo>
                <a:lnTo>
                  <a:pt x="25" y="155"/>
                </a:lnTo>
                <a:lnTo>
                  <a:pt x="25" y="155"/>
                </a:lnTo>
                <a:lnTo>
                  <a:pt x="13" y="155"/>
                </a:lnTo>
                <a:lnTo>
                  <a:pt x="6" y="155"/>
                </a:lnTo>
                <a:lnTo>
                  <a:pt x="0" y="155"/>
                </a:lnTo>
                <a:lnTo>
                  <a:pt x="0" y="141"/>
                </a:lnTo>
                <a:lnTo>
                  <a:pt x="0" y="129"/>
                </a:lnTo>
                <a:lnTo>
                  <a:pt x="0" y="121"/>
                </a:lnTo>
                <a:lnTo>
                  <a:pt x="0" y="115"/>
                </a:lnTo>
                <a:lnTo>
                  <a:pt x="0" y="112"/>
                </a:lnTo>
                <a:lnTo>
                  <a:pt x="0" y="102"/>
                </a:lnTo>
                <a:lnTo>
                  <a:pt x="0" y="102"/>
                </a:lnTo>
                <a:lnTo>
                  <a:pt x="0" y="91"/>
                </a:lnTo>
                <a:lnTo>
                  <a:pt x="0" y="91"/>
                </a:lnTo>
                <a:lnTo>
                  <a:pt x="0" y="89"/>
                </a:lnTo>
                <a:lnTo>
                  <a:pt x="0" y="89"/>
                </a:lnTo>
                <a:lnTo>
                  <a:pt x="0" y="89"/>
                </a:lnTo>
                <a:lnTo>
                  <a:pt x="0" y="89"/>
                </a:lnTo>
                <a:lnTo>
                  <a:pt x="0" y="86"/>
                </a:lnTo>
                <a:lnTo>
                  <a:pt x="0" y="83"/>
                </a:lnTo>
                <a:lnTo>
                  <a:pt x="0" y="81"/>
                </a:lnTo>
                <a:lnTo>
                  <a:pt x="0" y="78"/>
                </a:lnTo>
                <a:lnTo>
                  <a:pt x="0" y="77"/>
                </a:lnTo>
                <a:lnTo>
                  <a:pt x="0" y="77"/>
                </a:lnTo>
                <a:lnTo>
                  <a:pt x="0" y="77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5"/>
                </a:lnTo>
                <a:lnTo>
                  <a:pt x="0" y="73"/>
                </a:lnTo>
                <a:lnTo>
                  <a:pt x="0" y="70"/>
                </a:lnTo>
                <a:lnTo>
                  <a:pt x="0" y="67"/>
                </a:lnTo>
                <a:lnTo>
                  <a:pt x="0" y="65"/>
                </a:lnTo>
                <a:lnTo>
                  <a:pt x="0" y="64"/>
                </a:lnTo>
                <a:lnTo>
                  <a:pt x="0" y="51"/>
                </a:lnTo>
                <a:lnTo>
                  <a:pt x="0" y="41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7"/>
                </a:lnTo>
                <a:lnTo>
                  <a:pt x="0" y="33"/>
                </a:lnTo>
                <a:lnTo>
                  <a:pt x="0" y="25"/>
                </a:lnTo>
                <a:lnTo>
                  <a:pt x="0" y="13"/>
                </a:lnTo>
                <a:lnTo>
                  <a:pt x="0" y="0"/>
                </a:lnTo>
                <a:lnTo>
                  <a:pt x="11" y="0"/>
                </a:lnTo>
                <a:lnTo>
                  <a:pt x="13" y="0"/>
                </a:lnTo>
                <a:lnTo>
                  <a:pt x="25" y="0"/>
                </a:lnTo>
                <a:lnTo>
                  <a:pt x="38" y="0"/>
                </a:lnTo>
                <a:lnTo>
                  <a:pt x="38" y="0"/>
                </a:lnTo>
                <a:lnTo>
                  <a:pt x="53" y="0"/>
                </a:lnTo>
                <a:lnTo>
                  <a:pt x="56" y="0"/>
                </a:lnTo>
                <a:lnTo>
                  <a:pt x="56" y="0"/>
                </a:lnTo>
                <a:close/>
              </a:path>
            </a:pathLst>
          </a:custGeom>
          <a:solidFill>
            <a:srgbClr val="6ACBF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127"/>
          <p:cNvSpPr>
            <a:spLocks/>
          </p:cNvSpPr>
          <p:nvPr/>
        </p:nvSpPr>
        <p:spPr bwMode="auto">
          <a:xfrm>
            <a:off x="5859463" y="4754563"/>
            <a:ext cx="604838" cy="373063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205" y="0"/>
              </a:cxn>
              <a:cxn ang="0">
                <a:pos x="223" y="26"/>
              </a:cxn>
              <a:cxn ang="0">
                <a:pos x="223" y="66"/>
              </a:cxn>
              <a:cxn ang="0">
                <a:pos x="248" y="79"/>
              </a:cxn>
              <a:cxn ang="0">
                <a:pos x="299" y="79"/>
              </a:cxn>
              <a:cxn ang="0">
                <a:pos x="325" y="79"/>
              </a:cxn>
              <a:cxn ang="0">
                <a:pos x="343" y="79"/>
              </a:cxn>
              <a:cxn ang="0">
                <a:pos x="378" y="79"/>
              </a:cxn>
              <a:cxn ang="0">
                <a:pos x="379" y="144"/>
              </a:cxn>
              <a:cxn ang="0">
                <a:pos x="376" y="160"/>
              </a:cxn>
              <a:cxn ang="0">
                <a:pos x="376" y="175"/>
              </a:cxn>
              <a:cxn ang="0">
                <a:pos x="365" y="234"/>
              </a:cxn>
              <a:cxn ang="0">
                <a:pos x="299" y="234"/>
              </a:cxn>
              <a:cxn ang="0">
                <a:pos x="247" y="234"/>
              </a:cxn>
              <a:cxn ang="0">
                <a:pos x="221" y="234"/>
              </a:cxn>
              <a:cxn ang="0">
                <a:pos x="143" y="234"/>
              </a:cxn>
              <a:cxn ang="0">
                <a:pos x="85" y="234"/>
              </a:cxn>
              <a:cxn ang="0">
                <a:pos x="79" y="234"/>
              </a:cxn>
              <a:cxn ang="0">
                <a:pos x="15" y="234"/>
              </a:cxn>
              <a:cxn ang="0">
                <a:pos x="0" y="226"/>
              </a:cxn>
              <a:cxn ang="0">
                <a:pos x="0" y="208"/>
              </a:cxn>
              <a:cxn ang="0">
                <a:pos x="0" y="192"/>
              </a:cxn>
              <a:cxn ang="0">
                <a:pos x="0" y="183"/>
              </a:cxn>
              <a:cxn ang="0">
                <a:pos x="0" y="179"/>
              </a:cxn>
              <a:cxn ang="0">
                <a:pos x="0" y="179"/>
              </a:cxn>
              <a:cxn ang="0">
                <a:pos x="0" y="168"/>
              </a:cxn>
              <a:cxn ang="0">
                <a:pos x="13" y="168"/>
              </a:cxn>
              <a:cxn ang="0">
                <a:pos x="26" y="157"/>
              </a:cxn>
              <a:cxn ang="0">
                <a:pos x="39" y="155"/>
              </a:cxn>
              <a:cxn ang="0">
                <a:pos x="40" y="154"/>
              </a:cxn>
              <a:cxn ang="0">
                <a:pos x="34" y="130"/>
              </a:cxn>
              <a:cxn ang="0">
                <a:pos x="15" y="130"/>
              </a:cxn>
              <a:cxn ang="0">
                <a:pos x="0" y="130"/>
              </a:cxn>
              <a:cxn ang="0">
                <a:pos x="0" y="119"/>
              </a:cxn>
              <a:cxn ang="0">
                <a:pos x="7" y="117"/>
              </a:cxn>
              <a:cxn ang="0">
                <a:pos x="16" y="117"/>
              </a:cxn>
              <a:cxn ang="0">
                <a:pos x="15" y="104"/>
              </a:cxn>
              <a:cxn ang="0">
                <a:pos x="15" y="87"/>
              </a:cxn>
              <a:cxn ang="0">
                <a:pos x="21" y="83"/>
              </a:cxn>
              <a:cxn ang="0">
                <a:pos x="24" y="79"/>
              </a:cxn>
              <a:cxn ang="0">
                <a:pos x="31" y="79"/>
              </a:cxn>
              <a:cxn ang="0">
                <a:pos x="37" y="71"/>
              </a:cxn>
              <a:cxn ang="0">
                <a:pos x="39" y="64"/>
              </a:cxn>
              <a:cxn ang="0">
                <a:pos x="40" y="58"/>
              </a:cxn>
              <a:cxn ang="0">
                <a:pos x="43" y="55"/>
              </a:cxn>
              <a:cxn ang="0">
                <a:pos x="43" y="55"/>
              </a:cxn>
              <a:cxn ang="0">
                <a:pos x="47" y="55"/>
              </a:cxn>
              <a:cxn ang="0">
                <a:pos x="48" y="51"/>
              </a:cxn>
              <a:cxn ang="0">
                <a:pos x="59" y="45"/>
              </a:cxn>
              <a:cxn ang="0">
                <a:pos x="66" y="37"/>
              </a:cxn>
              <a:cxn ang="0">
                <a:pos x="69" y="35"/>
              </a:cxn>
              <a:cxn ang="0">
                <a:pos x="79" y="26"/>
              </a:cxn>
              <a:cxn ang="0">
                <a:pos x="88" y="13"/>
              </a:cxn>
              <a:cxn ang="0">
                <a:pos x="98" y="0"/>
              </a:cxn>
              <a:cxn ang="0">
                <a:pos x="115" y="0"/>
              </a:cxn>
            </a:cxnLst>
            <a:rect l="0" t="0" r="r" b="b"/>
            <a:pathLst>
              <a:path w="381" h="235">
                <a:moveTo>
                  <a:pt x="127" y="0"/>
                </a:moveTo>
                <a:lnTo>
                  <a:pt x="128" y="0"/>
                </a:lnTo>
                <a:lnTo>
                  <a:pt x="128" y="0"/>
                </a:lnTo>
                <a:lnTo>
                  <a:pt x="130" y="0"/>
                </a:lnTo>
                <a:lnTo>
                  <a:pt x="131" y="0"/>
                </a:lnTo>
                <a:lnTo>
                  <a:pt x="141" y="0"/>
                </a:lnTo>
                <a:lnTo>
                  <a:pt x="144" y="0"/>
                </a:lnTo>
                <a:lnTo>
                  <a:pt x="157" y="0"/>
                </a:lnTo>
                <a:lnTo>
                  <a:pt x="168" y="0"/>
                </a:lnTo>
                <a:lnTo>
                  <a:pt x="170" y="0"/>
                </a:lnTo>
                <a:lnTo>
                  <a:pt x="175" y="0"/>
                </a:lnTo>
                <a:lnTo>
                  <a:pt x="183" y="0"/>
                </a:lnTo>
                <a:lnTo>
                  <a:pt x="195" y="0"/>
                </a:lnTo>
                <a:lnTo>
                  <a:pt x="205" y="0"/>
                </a:lnTo>
                <a:lnTo>
                  <a:pt x="210" y="0"/>
                </a:lnTo>
                <a:lnTo>
                  <a:pt x="221" y="0"/>
                </a:lnTo>
                <a:lnTo>
                  <a:pt x="223" y="0"/>
                </a:lnTo>
                <a:lnTo>
                  <a:pt x="223" y="0"/>
                </a:lnTo>
                <a:lnTo>
                  <a:pt x="223" y="2"/>
                </a:lnTo>
                <a:lnTo>
                  <a:pt x="223" y="13"/>
                </a:lnTo>
                <a:lnTo>
                  <a:pt x="223" y="26"/>
                </a:lnTo>
                <a:lnTo>
                  <a:pt x="223" y="31"/>
                </a:lnTo>
                <a:lnTo>
                  <a:pt x="223" y="35"/>
                </a:lnTo>
                <a:lnTo>
                  <a:pt x="223" y="39"/>
                </a:lnTo>
                <a:lnTo>
                  <a:pt x="223" y="53"/>
                </a:lnTo>
                <a:lnTo>
                  <a:pt x="223" y="55"/>
                </a:lnTo>
                <a:lnTo>
                  <a:pt x="223" y="55"/>
                </a:lnTo>
                <a:lnTo>
                  <a:pt x="223" y="66"/>
                </a:lnTo>
                <a:lnTo>
                  <a:pt x="221" y="75"/>
                </a:lnTo>
                <a:lnTo>
                  <a:pt x="221" y="75"/>
                </a:lnTo>
                <a:lnTo>
                  <a:pt x="221" y="79"/>
                </a:lnTo>
                <a:lnTo>
                  <a:pt x="235" y="79"/>
                </a:lnTo>
                <a:lnTo>
                  <a:pt x="248" y="79"/>
                </a:lnTo>
                <a:lnTo>
                  <a:pt x="248" y="79"/>
                </a:lnTo>
                <a:lnTo>
                  <a:pt x="248" y="79"/>
                </a:lnTo>
                <a:lnTo>
                  <a:pt x="261" y="79"/>
                </a:lnTo>
                <a:lnTo>
                  <a:pt x="274" y="79"/>
                </a:lnTo>
                <a:lnTo>
                  <a:pt x="274" y="79"/>
                </a:lnTo>
                <a:lnTo>
                  <a:pt x="285" y="79"/>
                </a:lnTo>
                <a:lnTo>
                  <a:pt x="287" y="79"/>
                </a:lnTo>
                <a:lnTo>
                  <a:pt x="291" y="79"/>
                </a:lnTo>
                <a:lnTo>
                  <a:pt x="299" y="79"/>
                </a:lnTo>
                <a:lnTo>
                  <a:pt x="299" y="79"/>
                </a:lnTo>
                <a:lnTo>
                  <a:pt x="299" y="79"/>
                </a:lnTo>
                <a:lnTo>
                  <a:pt x="306" y="79"/>
                </a:lnTo>
                <a:lnTo>
                  <a:pt x="307" y="79"/>
                </a:lnTo>
                <a:lnTo>
                  <a:pt x="309" y="79"/>
                </a:lnTo>
                <a:lnTo>
                  <a:pt x="314" y="79"/>
                </a:lnTo>
                <a:lnTo>
                  <a:pt x="325" y="79"/>
                </a:lnTo>
                <a:lnTo>
                  <a:pt x="327" y="79"/>
                </a:lnTo>
                <a:lnTo>
                  <a:pt x="327" y="79"/>
                </a:lnTo>
                <a:lnTo>
                  <a:pt x="338" y="79"/>
                </a:lnTo>
                <a:lnTo>
                  <a:pt x="339" y="79"/>
                </a:lnTo>
                <a:lnTo>
                  <a:pt x="341" y="79"/>
                </a:lnTo>
                <a:lnTo>
                  <a:pt x="341" y="79"/>
                </a:lnTo>
                <a:lnTo>
                  <a:pt x="343" y="79"/>
                </a:lnTo>
                <a:lnTo>
                  <a:pt x="365" y="79"/>
                </a:lnTo>
                <a:lnTo>
                  <a:pt x="371" y="79"/>
                </a:lnTo>
                <a:lnTo>
                  <a:pt x="371" y="79"/>
                </a:lnTo>
                <a:lnTo>
                  <a:pt x="373" y="79"/>
                </a:lnTo>
                <a:lnTo>
                  <a:pt x="375" y="79"/>
                </a:lnTo>
                <a:lnTo>
                  <a:pt x="375" y="79"/>
                </a:lnTo>
                <a:lnTo>
                  <a:pt x="378" y="79"/>
                </a:lnTo>
                <a:lnTo>
                  <a:pt x="378" y="85"/>
                </a:lnTo>
                <a:lnTo>
                  <a:pt x="379" y="117"/>
                </a:lnTo>
                <a:lnTo>
                  <a:pt x="379" y="119"/>
                </a:lnTo>
                <a:lnTo>
                  <a:pt x="379" y="119"/>
                </a:lnTo>
                <a:lnTo>
                  <a:pt x="379" y="128"/>
                </a:lnTo>
                <a:lnTo>
                  <a:pt x="379" y="128"/>
                </a:lnTo>
                <a:lnTo>
                  <a:pt x="379" y="144"/>
                </a:lnTo>
                <a:lnTo>
                  <a:pt x="381" y="157"/>
                </a:lnTo>
                <a:lnTo>
                  <a:pt x="379" y="157"/>
                </a:lnTo>
                <a:lnTo>
                  <a:pt x="376" y="157"/>
                </a:lnTo>
                <a:lnTo>
                  <a:pt x="376" y="157"/>
                </a:lnTo>
                <a:lnTo>
                  <a:pt x="376" y="159"/>
                </a:lnTo>
                <a:lnTo>
                  <a:pt x="376" y="160"/>
                </a:lnTo>
                <a:lnTo>
                  <a:pt x="376" y="160"/>
                </a:lnTo>
                <a:lnTo>
                  <a:pt x="376" y="16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0"/>
                </a:lnTo>
                <a:lnTo>
                  <a:pt x="376" y="175"/>
                </a:lnTo>
                <a:lnTo>
                  <a:pt x="376" y="219"/>
                </a:lnTo>
                <a:lnTo>
                  <a:pt x="376" y="219"/>
                </a:lnTo>
                <a:lnTo>
                  <a:pt x="376" y="221"/>
                </a:lnTo>
                <a:lnTo>
                  <a:pt x="376" y="221"/>
                </a:lnTo>
                <a:lnTo>
                  <a:pt x="376" y="234"/>
                </a:lnTo>
                <a:lnTo>
                  <a:pt x="365" y="234"/>
                </a:lnTo>
                <a:lnTo>
                  <a:pt x="365" y="234"/>
                </a:lnTo>
                <a:lnTo>
                  <a:pt x="339" y="235"/>
                </a:lnTo>
                <a:lnTo>
                  <a:pt x="315" y="234"/>
                </a:lnTo>
                <a:lnTo>
                  <a:pt x="315" y="234"/>
                </a:lnTo>
                <a:lnTo>
                  <a:pt x="315" y="234"/>
                </a:lnTo>
                <a:lnTo>
                  <a:pt x="315" y="234"/>
                </a:lnTo>
                <a:lnTo>
                  <a:pt x="311" y="234"/>
                </a:lnTo>
                <a:lnTo>
                  <a:pt x="299" y="234"/>
                </a:lnTo>
                <a:lnTo>
                  <a:pt x="299" y="234"/>
                </a:lnTo>
                <a:lnTo>
                  <a:pt x="298" y="235"/>
                </a:lnTo>
                <a:lnTo>
                  <a:pt x="285" y="234"/>
                </a:lnTo>
                <a:lnTo>
                  <a:pt x="272" y="234"/>
                </a:lnTo>
                <a:lnTo>
                  <a:pt x="272" y="234"/>
                </a:lnTo>
                <a:lnTo>
                  <a:pt x="259" y="234"/>
                </a:lnTo>
                <a:lnTo>
                  <a:pt x="247" y="234"/>
                </a:lnTo>
                <a:lnTo>
                  <a:pt x="242" y="234"/>
                </a:lnTo>
                <a:lnTo>
                  <a:pt x="242" y="234"/>
                </a:lnTo>
                <a:lnTo>
                  <a:pt x="239" y="234"/>
                </a:lnTo>
                <a:lnTo>
                  <a:pt x="239" y="234"/>
                </a:lnTo>
                <a:lnTo>
                  <a:pt x="234" y="234"/>
                </a:lnTo>
                <a:lnTo>
                  <a:pt x="229" y="234"/>
                </a:lnTo>
                <a:lnTo>
                  <a:pt x="221" y="234"/>
                </a:lnTo>
                <a:lnTo>
                  <a:pt x="208" y="234"/>
                </a:lnTo>
                <a:lnTo>
                  <a:pt x="195" y="234"/>
                </a:lnTo>
                <a:lnTo>
                  <a:pt x="183" y="234"/>
                </a:lnTo>
                <a:lnTo>
                  <a:pt x="170" y="234"/>
                </a:lnTo>
                <a:lnTo>
                  <a:pt x="155" y="234"/>
                </a:lnTo>
                <a:lnTo>
                  <a:pt x="155" y="234"/>
                </a:lnTo>
                <a:lnTo>
                  <a:pt x="143" y="234"/>
                </a:lnTo>
                <a:lnTo>
                  <a:pt x="130" y="234"/>
                </a:lnTo>
                <a:lnTo>
                  <a:pt x="128" y="234"/>
                </a:lnTo>
                <a:lnTo>
                  <a:pt x="119" y="234"/>
                </a:lnTo>
                <a:lnTo>
                  <a:pt x="117" y="234"/>
                </a:lnTo>
                <a:lnTo>
                  <a:pt x="104" y="234"/>
                </a:lnTo>
                <a:lnTo>
                  <a:pt x="91" y="234"/>
                </a:lnTo>
                <a:lnTo>
                  <a:pt x="85" y="234"/>
                </a:lnTo>
                <a:lnTo>
                  <a:pt x="83" y="234"/>
                </a:lnTo>
                <a:lnTo>
                  <a:pt x="83" y="234"/>
                </a:lnTo>
                <a:lnTo>
                  <a:pt x="82" y="234"/>
                </a:lnTo>
                <a:lnTo>
                  <a:pt x="82" y="234"/>
                </a:lnTo>
                <a:lnTo>
                  <a:pt x="82" y="234"/>
                </a:lnTo>
                <a:lnTo>
                  <a:pt x="82" y="234"/>
                </a:lnTo>
                <a:lnTo>
                  <a:pt x="79" y="234"/>
                </a:lnTo>
                <a:lnTo>
                  <a:pt x="64" y="234"/>
                </a:lnTo>
                <a:lnTo>
                  <a:pt x="64" y="234"/>
                </a:lnTo>
                <a:lnTo>
                  <a:pt x="51" y="234"/>
                </a:lnTo>
                <a:lnTo>
                  <a:pt x="39" y="234"/>
                </a:lnTo>
                <a:lnTo>
                  <a:pt x="37" y="234"/>
                </a:lnTo>
                <a:lnTo>
                  <a:pt x="26" y="234"/>
                </a:lnTo>
                <a:lnTo>
                  <a:pt x="15" y="234"/>
                </a:lnTo>
                <a:lnTo>
                  <a:pt x="13" y="234"/>
                </a:lnTo>
                <a:lnTo>
                  <a:pt x="7" y="234"/>
                </a:lnTo>
                <a:lnTo>
                  <a:pt x="5" y="234"/>
                </a:lnTo>
                <a:lnTo>
                  <a:pt x="5" y="234"/>
                </a:lnTo>
                <a:lnTo>
                  <a:pt x="0" y="234"/>
                </a:lnTo>
                <a:lnTo>
                  <a:pt x="0" y="229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11"/>
                </a:lnTo>
                <a:lnTo>
                  <a:pt x="0" y="208"/>
                </a:lnTo>
                <a:lnTo>
                  <a:pt x="0" y="208"/>
                </a:lnTo>
                <a:lnTo>
                  <a:pt x="0" y="195"/>
                </a:lnTo>
                <a:lnTo>
                  <a:pt x="0" y="195"/>
                </a:lnTo>
                <a:lnTo>
                  <a:pt x="0" y="195"/>
                </a:lnTo>
                <a:lnTo>
                  <a:pt x="0" y="195"/>
                </a:lnTo>
                <a:lnTo>
                  <a:pt x="0" y="194"/>
                </a:lnTo>
                <a:lnTo>
                  <a:pt x="0" y="192"/>
                </a:lnTo>
                <a:lnTo>
                  <a:pt x="0" y="189"/>
                </a:lnTo>
                <a:lnTo>
                  <a:pt x="0" y="187"/>
                </a:lnTo>
                <a:lnTo>
                  <a:pt x="0" y="184"/>
                </a:lnTo>
                <a:lnTo>
                  <a:pt x="0" y="183"/>
                </a:lnTo>
                <a:lnTo>
                  <a:pt x="0" y="183"/>
                </a:lnTo>
                <a:lnTo>
                  <a:pt x="0" y="183"/>
                </a:lnTo>
                <a:lnTo>
                  <a:pt x="0" y="183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81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9"/>
                </a:lnTo>
                <a:lnTo>
                  <a:pt x="0" y="178"/>
                </a:lnTo>
                <a:lnTo>
                  <a:pt x="0" y="178"/>
                </a:lnTo>
                <a:lnTo>
                  <a:pt x="0" y="173"/>
                </a:lnTo>
                <a:lnTo>
                  <a:pt x="0" y="168"/>
                </a:lnTo>
                <a:lnTo>
                  <a:pt x="0" y="168"/>
                </a:lnTo>
                <a:lnTo>
                  <a:pt x="0" y="168"/>
                </a:lnTo>
                <a:lnTo>
                  <a:pt x="0" y="168"/>
                </a:lnTo>
                <a:lnTo>
                  <a:pt x="2" y="168"/>
                </a:lnTo>
                <a:lnTo>
                  <a:pt x="2" y="168"/>
                </a:lnTo>
                <a:lnTo>
                  <a:pt x="7" y="168"/>
                </a:lnTo>
                <a:lnTo>
                  <a:pt x="10" y="168"/>
                </a:lnTo>
                <a:lnTo>
                  <a:pt x="13" y="168"/>
                </a:lnTo>
                <a:lnTo>
                  <a:pt x="15" y="168"/>
                </a:lnTo>
                <a:lnTo>
                  <a:pt x="15" y="168"/>
                </a:lnTo>
                <a:lnTo>
                  <a:pt x="19" y="168"/>
                </a:lnTo>
                <a:lnTo>
                  <a:pt x="23" y="168"/>
                </a:lnTo>
                <a:lnTo>
                  <a:pt x="26" y="168"/>
                </a:lnTo>
                <a:lnTo>
                  <a:pt x="26" y="162"/>
                </a:lnTo>
                <a:lnTo>
                  <a:pt x="26" y="157"/>
                </a:lnTo>
                <a:lnTo>
                  <a:pt x="26" y="155"/>
                </a:lnTo>
                <a:lnTo>
                  <a:pt x="32" y="155"/>
                </a:lnTo>
                <a:lnTo>
                  <a:pt x="34" y="155"/>
                </a:lnTo>
                <a:lnTo>
                  <a:pt x="34" y="155"/>
                </a:lnTo>
                <a:lnTo>
                  <a:pt x="37" y="155"/>
                </a:lnTo>
                <a:lnTo>
                  <a:pt x="39" y="155"/>
                </a:lnTo>
                <a:lnTo>
                  <a:pt x="39" y="155"/>
                </a:lnTo>
                <a:lnTo>
                  <a:pt x="39" y="155"/>
                </a:lnTo>
                <a:lnTo>
                  <a:pt x="39" y="155"/>
                </a:lnTo>
                <a:lnTo>
                  <a:pt x="40" y="155"/>
                </a:lnTo>
                <a:lnTo>
                  <a:pt x="40" y="155"/>
                </a:lnTo>
                <a:lnTo>
                  <a:pt x="40" y="155"/>
                </a:lnTo>
                <a:lnTo>
                  <a:pt x="40" y="154"/>
                </a:lnTo>
                <a:lnTo>
                  <a:pt x="40" y="154"/>
                </a:lnTo>
                <a:lnTo>
                  <a:pt x="40" y="149"/>
                </a:lnTo>
                <a:lnTo>
                  <a:pt x="40" y="143"/>
                </a:lnTo>
                <a:lnTo>
                  <a:pt x="40" y="143"/>
                </a:lnTo>
                <a:lnTo>
                  <a:pt x="40" y="141"/>
                </a:lnTo>
                <a:lnTo>
                  <a:pt x="37" y="136"/>
                </a:lnTo>
                <a:lnTo>
                  <a:pt x="35" y="130"/>
                </a:lnTo>
                <a:lnTo>
                  <a:pt x="34" y="130"/>
                </a:lnTo>
                <a:lnTo>
                  <a:pt x="34" y="130"/>
                </a:lnTo>
                <a:lnTo>
                  <a:pt x="29" y="130"/>
                </a:lnTo>
                <a:lnTo>
                  <a:pt x="27" y="130"/>
                </a:lnTo>
                <a:lnTo>
                  <a:pt x="21" y="130"/>
                </a:lnTo>
                <a:lnTo>
                  <a:pt x="21" y="130"/>
                </a:lnTo>
                <a:lnTo>
                  <a:pt x="16" y="130"/>
                </a:lnTo>
                <a:lnTo>
                  <a:pt x="15" y="130"/>
                </a:lnTo>
                <a:lnTo>
                  <a:pt x="15" y="130"/>
                </a:lnTo>
                <a:lnTo>
                  <a:pt x="13" y="130"/>
                </a:lnTo>
                <a:lnTo>
                  <a:pt x="11" y="130"/>
                </a:lnTo>
                <a:lnTo>
                  <a:pt x="7" y="130"/>
                </a:lnTo>
                <a:lnTo>
                  <a:pt x="3" y="130"/>
                </a:lnTo>
                <a:lnTo>
                  <a:pt x="2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8"/>
                </a:lnTo>
                <a:lnTo>
                  <a:pt x="0" y="125"/>
                </a:lnTo>
                <a:lnTo>
                  <a:pt x="0" y="123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9"/>
                </a:lnTo>
                <a:lnTo>
                  <a:pt x="0" y="117"/>
                </a:lnTo>
                <a:lnTo>
                  <a:pt x="2" y="117"/>
                </a:lnTo>
                <a:lnTo>
                  <a:pt x="3" y="117"/>
                </a:lnTo>
                <a:lnTo>
                  <a:pt x="3" y="117"/>
                </a:lnTo>
                <a:lnTo>
                  <a:pt x="5" y="117"/>
                </a:lnTo>
                <a:lnTo>
                  <a:pt x="7" y="117"/>
                </a:lnTo>
                <a:lnTo>
                  <a:pt x="8" y="117"/>
                </a:lnTo>
                <a:lnTo>
                  <a:pt x="8" y="117"/>
                </a:lnTo>
                <a:lnTo>
                  <a:pt x="15" y="117"/>
                </a:lnTo>
                <a:lnTo>
                  <a:pt x="15" y="117"/>
                </a:lnTo>
                <a:lnTo>
                  <a:pt x="15" y="117"/>
                </a:lnTo>
                <a:lnTo>
                  <a:pt x="15" y="117"/>
                </a:lnTo>
                <a:lnTo>
                  <a:pt x="16" y="117"/>
                </a:lnTo>
                <a:lnTo>
                  <a:pt x="18" y="117"/>
                </a:lnTo>
                <a:lnTo>
                  <a:pt x="18" y="115"/>
                </a:lnTo>
                <a:lnTo>
                  <a:pt x="18" y="112"/>
                </a:lnTo>
                <a:lnTo>
                  <a:pt x="19" y="114"/>
                </a:lnTo>
                <a:lnTo>
                  <a:pt x="19" y="109"/>
                </a:lnTo>
                <a:lnTo>
                  <a:pt x="19" y="104"/>
                </a:lnTo>
                <a:lnTo>
                  <a:pt x="15" y="104"/>
                </a:lnTo>
                <a:lnTo>
                  <a:pt x="15" y="104"/>
                </a:lnTo>
                <a:lnTo>
                  <a:pt x="15" y="104"/>
                </a:lnTo>
                <a:lnTo>
                  <a:pt x="15" y="98"/>
                </a:lnTo>
                <a:lnTo>
                  <a:pt x="15" y="96"/>
                </a:lnTo>
                <a:lnTo>
                  <a:pt x="15" y="90"/>
                </a:lnTo>
                <a:lnTo>
                  <a:pt x="15" y="87"/>
                </a:lnTo>
                <a:lnTo>
                  <a:pt x="15" y="87"/>
                </a:lnTo>
                <a:lnTo>
                  <a:pt x="15" y="85"/>
                </a:lnTo>
                <a:lnTo>
                  <a:pt x="15" y="85"/>
                </a:lnTo>
                <a:lnTo>
                  <a:pt x="15" y="83"/>
                </a:lnTo>
                <a:lnTo>
                  <a:pt x="15" y="83"/>
                </a:lnTo>
                <a:lnTo>
                  <a:pt x="15" y="83"/>
                </a:lnTo>
                <a:lnTo>
                  <a:pt x="21" y="83"/>
                </a:lnTo>
                <a:lnTo>
                  <a:pt x="21" y="83"/>
                </a:lnTo>
                <a:lnTo>
                  <a:pt x="21" y="82"/>
                </a:lnTo>
                <a:lnTo>
                  <a:pt x="21" y="82"/>
                </a:lnTo>
                <a:lnTo>
                  <a:pt x="21" y="77"/>
                </a:lnTo>
                <a:lnTo>
                  <a:pt x="23" y="77"/>
                </a:lnTo>
                <a:lnTo>
                  <a:pt x="23" y="77"/>
                </a:lnTo>
                <a:lnTo>
                  <a:pt x="23" y="77"/>
                </a:lnTo>
                <a:lnTo>
                  <a:pt x="24" y="79"/>
                </a:lnTo>
                <a:lnTo>
                  <a:pt x="24" y="79"/>
                </a:lnTo>
                <a:lnTo>
                  <a:pt x="24" y="79"/>
                </a:lnTo>
                <a:lnTo>
                  <a:pt x="26" y="79"/>
                </a:lnTo>
                <a:lnTo>
                  <a:pt x="26" y="79"/>
                </a:lnTo>
                <a:lnTo>
                  <a:pt x="27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1" y="79"/>
                </a:lnTo>
                <a:lnTo>
                  <a:pt x="32" y="79"/>
                </a:lnTo>
                <a:lnTo>
                  <a:pt x="37" y="79"/>
                </a:lnTo>
                <a:lnTo>
                  <a:pt x="37" y="71"/>
                </a:lnTo>
                <a:lnTo>
                  <a:pt x="37" y="71"/>
                </a:lnTo>
                <a:lnTo>
                  <a:pt x="37" y="69"/>
                </a:lnTo>
                <a:lnTo>
                  <a:pt x="37" y="67"/>
                </a:lnTo>
                <a:lnTo>
                  <a:pt x="37" y="67"/>
                </a:lnTo>
                <a:lnTo>
                  <a:pt x="37" y="67"/>
                </a:lnTo>
                <a:lnTo>
                  <a:pt x="37" y="66"/>
                </a:lnTo>
                <a:lnTo>
                  <a:pt x="37" y="64"/>
                </a:lnTo>
                <a:lnTo>
                  <a:pt x="39" y="64"/>
                </a:lnTo>
                <a:lnTo>
                  <a:pt x="39" y="64"/>
                </a:lnTo>
                <a:lnTo>
                  <a:pt x="40" y="66"/>
                </a:lnTo>
                <a:lnTo>
                  <a:pt x="40" y="64"/>
                </a:lnTo>
                <a:lnTo>
                  <a:pt x="40" y="61"/>
                </a:lnTo>
                <a:lnTo>
                  <a:pt x="40" y="59"/>
                </a:lnTo>
                <a:lnTo>
                  <a:pt x="40" y="58"/>
                </a:lnTo>
                <a:lnTo>
                  <a:pt x="40" y="58"/>
                </a:lnTo>
                <a:lnTo>
                  <a:pt x="42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8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3" y="55"/>
                </a:lnTo>
                <a:lnTo>
                  <a:pt x="45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5"/>
                </a:lnTo>
                <a:lnTo>
                  <a:pt x="47" y="51"/>
                </a:lnTo>
                <a:lnTo>
                  <a:pt x="47" y="51"/>
                </a:lnTo>
                <a:lnTo>
                  <a:pt x="47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48" y="51"/>
                </a:lnTo>
                <a:lnTo>
                  <a:pt x="50" y="51"/>
                </a:lnTo>
                <a:lnTo>
                  <a:pt x="50" y="48"/>
                </a:lnTo>
                <a:lnTo>
                  <a:pt x="53" y="48"/>
                </a:lnTo>
                <a:lnTo>
                  <a:pt x="53" y="45"/>
                </a:lnTo>
                <a:lnTo>
                  <a:pt x="59" y="45"/>
                </a:lnTo>
                <a:lnTo>
                  <a:pt x="59" y="45"/>
                </a:lnTo>
                <a:lnTo>
                  <a:pt x="59" y="45"/>
                </a:lnTo>
                <a:lnTo>
                  <a:pt x="59" y="43"/>
                </a:lnTo>
                <a:lnTo>
                  <a:pt x="59" y="42"/>
                </a:lnTo>
                <a:lnTo>
                  <a:pt x="63" y="42"/>
                </a:lnTo>
                <a:lnTo>
                  <a:pt x="63" y="39"/>
                </a:lnTo>
                <a:lnTo>
                  <a:pt x="66" y="39"/>
                </a:lnTo>
                <a:lnTo>
                  <a:pt x="66" y="37"/>
                </a:lnTo>
                <a:lnTo>
                  <a:pt x="66" y="35"/>
                </a:lnTo>
                <a:lnTo>
                  <a:pt x="66" y="35"/>
                </a:lnTo>
                <a:lnTo>
                  <a:pt x="66" y="35"/>
                </a:lnTo>
                <a:lnTo>
                  <a:pt x="66" y="35"/>
                </a:lnTo>
                <a:lnTo>
                  <a:pt x="69" y="35"/>
                </a:lnTo>
                <a:lnTo>
                  <a:pt x="69" y="35"/>
                </a:lnTo>
                <a:lnTo>
                  <a:pt x="69" y="35"/>
                </a:lnTo>
                <a:lnTo>
                  <a:pt x="69" y="32"/>
                </a:lnTo>
                <a:lnTo>
                  <a:pt x="71" y="32"/>
                </a:lnTo>
                <a:lnTo>
                  <a:pt x="72" y="32"/>
                </a:lnTo>
                <a:lnTo>
                  <a:pt x="72" y="29"/>
                </a:lnTo>
                <a:lnTo>
                  <a:pt x="75" y="29"/>
                </a:lnTo>
                <a:lnTo>
                  <a:pt x="75" y="26"/>
                </a:lnTo>
                <a:lnTo>
                  <a:pt x="79" y="26"/>
                </a:lnTo>
                <a:lnTo>
                  <a:pt x="79" y="23"/>
                </a:lnTo>
                <a:lnTo>
                  <a:pt x="82" y="23"/>
                </a:lnTo>
                <a:lnTo>
                  <a:pt x="82" y="19"/>
                </a:lnTo>
                <a:lnTo>
                  <a:pt x="85" y="19"/>
                </a:lnTo>
                <a:lnTo>
                  <a:pt x="85" y="16"/>
                </a:lnTo>
                <a:lnTo>
                  <a:pt x="88" y="16"/>
                </a:lnTo>
                <a:lnTo>
                  <a:pt x="88" y="13"/>
                </a:lnTo>
                <a:lnTo>
                  <a:pt x="91" y="13"/>
                </a:lnTo>
                <a:lnTo>
                  <a:pt x="91" y="8"/>
                </a:lnTo>
                <a:lnTo>
                  <a:pt x="91" y="7"/>
                </a:lnTo>
                <a:lnTo>
                  <a:pt x="95" y="7"/>
                </a:lnTo>
                <a:lnTo>
                  <a:pt x="95" y="3"/>
                </a:lnTo>
                <a:lnTo>
                  <a:pt x="98" y="3"/>
                </a:lnTo>
                <a:lnTo>
                  <a:pt x="98" y="0"/>
                </a:lnTo>
                <a:lnTo>
                  <a:pt x="101" y="0"/>
                </a:lnTo>
                <a:lnTo>
                  <a:pt x="104" y="0"/>
                </a:lnTo>
                <a:lnTo>
                  <a:pt x="111" y="0"/>
                </a:lnTo>
                <a:lnTo>
                  <a:pt x="112" y="0"/>
                </a:lnTo>
                <a:lnTo>
                  <a:pt x="112" y="0"/>
                </a:lnTo>
                <a:lnTo>
                  <a:pt x="112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3" y="0"/>
                </a:lnTo>
                <a:lnTo>
                  <a:pt x="125" y="0"/>
                </a:lnTo>
                <a:lnTo>
                  <a:pt x="125" y="0"/>
                </a:lnTo>
                <a:lnTo>
                  <a:pt x="127" y="0"/>
                </a:lnTo>
                <a:close/>
              </a:path>
            </a:pathLst>
          </a:custGeom>
          <a:solidFill>
            <a:srgbClr val="6653C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128"/>
          <p:cNvSpPr>
            <a:spLocks/>
          </p:cNvSpPr>
          <p:nvPr/>
        </p:nvSpPr>
        <p:spPr bwMode="auto">
          <a:xfrm>
            <a:off x="1668463" y="284163"/>
            <a:ext cx="6329363" cy="4046538"/>
          </a:xfrm>
          <a:custGeom>
            <a:avLst/>
            <a:gdLst/>
            <a:ahLst/>
            <a:cxnLst>
              <a:cxn ang="0">
                <a:pos x="3704" y="1922"/>
              </a:cxn>
              <a:cxn ang="0">
                <a:pos x="3546" y="2547"/>
              </a:cxn>
              <a:cxn ang="0">
                <a:pos x="3091" y="2362"/>
              </a:cxn>
              <a:cxn ang="0">
                <a:pos x="2933" y="2266"/>
              </a:cxn>
              <a:cxn ang="0">
                <a:pos x="2896" y="2210"/>
              </a:cxn>
              <a:cxn ang="0">
                <a:pos x="2912" y="2272"/>
              </a:cxn>
              <a:cxn ang="0">
                <a:pos x="2885" y="2311"/>
              </a:cxn>
              <a:cxn ang="0">
                <a:pos x="2872" y="2407"/>
              </a:cxn>
              <a:cxn ang="0">
                <a:pos x="2869" y="2496"/>
              </a:cxn>
              <a:cxn ang="0">
                <a:pos x="2783" y="2525"/>
              </a:cxn>
              <a:cxn ang="0">
                <a:pos x="2682" y="2485"/>
              </a:cxn>
              <a:cxn ang="0">
                <a:pos x="2663" y="2378"/>
              </a:cxn>
              <a:cxn ang="0">
                <a:pos x="2667" y="2298"/>
              </a:cxn>
              <a:cxn ang="0">
                <a:pos x="2664" y="2179"/>
              </a:cxn>
              <a:cxn ang="0">
                <a:pos x="2693" y="2008"/>
              </a:cxn>
              <a:cxn ang="0">
                <a:pos x="3018" y="1813"/>
              </a:cxn>
              <a:cxn ang="0">
                <a:pos x="3053" y="1765"/>
              </a:cxn>
              <a:cxn ang="0">
                <a:pos x="3005" y="1690"/>
              </a:cxn>
              <a:cxn ang="0">
                <a:pos x="2957" y="1659"/>
              </a:cxn>
              <a:cxn ang="0">
                <a:pos x="2931" y="1616"/>
              </a:cxn>
              <a:cxn ang="0">
                <a:pos x="2779" y="1703"/>
              </a:cxn>
              <a:cxn ang="0">
                <a:pos x="2714" y="1781"/>
              </a:cxn>
              <a:cxn ang="0">
                <a:pos x="2651" y="1787"/>
              </a:cxn>
              <a:cxn ang="0">
                <a:pos x="2330" y="1786"/>
              </a:cxn>
              <a:cxn ang="0">
                <a:pos x="1784" y="1331"/>
              </a:cxn>
              <a:cxn ang="0">
                <a:pos x="1887" y="1264"/>
              </a:cxn>
              <a:cxn ang="0">
                <a:pos x="1602" y="1331"/>
              </a:cxn>
              <a:cxn ang="0">
                <a:pos x="1627" y="1395"/>
              </a:cxn>
              <a:cxn ang="0">
                <a:pos x="1659" y="1483"/>
              </a:cxn>
              <a:cxn ang="0">
                <a:pos x="1626" y="1605"/>
              </a:cxn>
              <a:cxn ang="0">
                <a:pos x="1671" y="1704"/>
              </a:cxn>
              <a:cxn ang="0">
                <a:pos x="1743" y="1722"/>
              </a:cxn>
              <a:cxn ang="0">
                <a:pos x="1755" y="1808"/>
              </a:cxn>
              <a:cxn ang="0">
                <a:pos x="1717" y="1839"/>
              </a:cxn>
              <a:cxn ang="0">
                <a:pos x="1719" y="1877"/>
              </a:cxn>
              <a:cxn ang="0">
                <a:pos x="1677" y="1895"/>
              </a:cxn>
              <a:cxn ang="0">
                <a:pos x="1623" y="1882"/>
              </a:cxn>
              <a:cxn ang="0">
                <a:pos x="1597" y="1872"/>
              </a:cxn>
              <a:cxn ang="0">
                <a:pos x="1599" y="1819"/>
              </a:cxn>
              <a:cxn ang="0">
                <a:pos x="1595" y="1746"/>
              </a:cxn>
              <a:cxn ang="0">
                <a:pos x="1541" y="1779"/>
              </a:cxn>
              <a:cxn ang="0">
                <a:pos x="1520" y="1787"/>
              </a:cxn>
              <a:cxn ang="0">
                <a:pos x="1490" y="1730"/>
              </a:cxn>
              <a:cxn ang="0">
                <a:pos x="1461" y="1677"/>
              </a:cxn>
              <a:cxn ang="0">
                <a:pos x="1363" y="1575"/>
              </a:cxn>
              <a:cxn ang="0">
                <a:pos x="1088" y="1448"/>
              </a:cxn>
              <a:cxn ang="0">
                <a:pos x="1042" y="1423"/>
              </a:cxn>
              <a:cxn ang="0">
                <a:pos x="979" y="1365"/>
              </a:cxn>
              <a:cxn ang="0">
                <a:pos x="979" y="1243"/>
              </a:cxn>
              <a:cxn ang="0">
                <a:pos x="1011" y="1184"/>
              </a:cxn>
              <a:cxn ang="0">
                <a:pos x="994" y="1151"/>
              </a:cxn>
              <a:cxn ang="0">
                <a:pos x="973" y="1069"/>
              </a:cxn>
              <a:cxn ang="0">
                <a:pos x="928" y="1082"/>
              </a:cxn>
              <a:cxn ang="0">
                <a:pos x="951" y="1147"/>
              </a:cxn>
              <a:cxn ang="0">
                <a:pos x="965" y="1170"/>
              </a:cxn>
              <a:cxn ang="0">
                <a:pos x="954" y="1272"/>
              </a:cxn>
              <a:cxn ang="0">
                <a:pos x="920" y="1327"/>
              </a:cxn>
              <a:cxn ang="0">
                <a:pos x="904" y="1261"/>
              </a:cxn>
              <a:cxn ang="0">
                <a:pos x="877" y="1170"/>
              </a:cxn>
              <a:cxn ang="0">
                <a:pos x="821" y="1066"/>
              </a:cxn>
              <a:cxn ang="0">
                <a:pos x="459" y="565"/>
              </a:cxn>
              <a:cxn ang="0">
                <a:pos x="227" y="328"/>
              </a:cxn>
              <a:cxn ang="0">
                <a:pos x="1375" y="127"/>
              </a:cxn>
            </a:cxnLst>
            <a:rect l="0" t="0" r="r" b="b"/>
            <a:pathLst>
              <a:path w="3987" h="2549">
                <a:moveTo>
                  <a:pt x="3987" y="0"/>
                </a:moveTo>
                <a:lnTo>
                  <a:pt x="3941" y="48"/>
                </a:lnTo>
                <a:lnTo>
                  <a:pt x="3898" y="91"/>
                </a:lnTo>
                <a:lnTo>
                  <a:pt x="3866" y="123"/>
                </a:lnTo>
                <a:lnTo>
                  <a:pt x="3863" y="127"/>
                </a:lnTo>
                <a:lnTo>
                  <a:pt x="3851" y="138"/>
                </a:lnTo>
                <a:lnTo>
                  <a:pt x="3850" y="141"/>
                </a:lnTo>
                <a:lnTo>
                  <a:pt x="3803" y="187"/>
                </a:lnTo>
                <a:lnTo>
                  <a:pt x="3800" y="191"/>
                </a:lnTo>
                <a:lnTo>
                  <a:pt x="3792" y="200"/>
                </a:lnTo>
                <a:lnTo>
                  <a:pt x="3789" y="202"/>
                </a:lnTo>
                <a:lnTo>
                  <a:pt x="3717" y="275"/>
                </a:lnTo>
                <a:lnTo>
                  <a:pt x="3704" y="288"/>
                </a:lnTo>
                <a:lnTo>
                  <a:pt x="3704" y="341"/>
                </a:lnTo>
                <a:lnTo>
                  <a:pt x="3704" y="362"/>
                </a:lnTo>
                <a:lnTo>
                  <a:pt x="3704" y="373"/>
                </a:lnTo>
                <a:lnTo>
                  <a:pt x="3704" y="391"/>
                </a:lnTo>
                <a:lnTo>
                  <a:pt x="3704" y="397"/>
                </a:lnTo>
                <a:lnTo>
                  <a:pt x="3704" y="432"/>
                </a:lnTo>
                <a:lnTo>
                  <a:pt x="3704" y="456"/>
                </a:lnTo>
                <a:lnTo>
                  <a:pt x="3704" y="463"/>
                </a:lnTo>
                <a:lnTo>
                  <a:pt x="3704" y="485"/>
                </a:lnTo>
                <a:lnTo>
                  <a:pt x="3704" y="488"/>
                </a:lnTo>
                <a:lnTo>
                  <a:pt x="3704" y="507"/>
                </a:lnTo>
                <a:lnTo>
                  <a:pt x="3704" y="511"/>
                </a:lnTo>
                <a:lnTo>
                  <a:pt x="3704" y="522"/>
                </a:lnTo>
                <a:lnTo>
                  <a:pt x="3704" y="527"/>
                </a:lnTo>
                <a:lnTo>
                  <a:pt x="3704" y="557"/>
                </a:lnTo>
                <a:lnTo>
                  <a:pt x="3704" y="571"/>
                </a:lnTo>
                <a:lnTo>
                  <a:pt x="3704" y="573"/>
                </a:lnTo>
                <a:lnTo>
                  <a:pt x="3704" y="592"/>
                </a:lnTo>
                <a:lnTo>
                  <a:pt x="3704" y="599"/>
                </a:lnTo>
                <a:lnTo>
                  <a:pt x="3704" y="607"/>
                </a:lnTo>
                <a:lnTo>
                  <a:pt x="3704" y="610"/>
                </a:lnTo>
                <a:lnTo>
                  <a:pt x="3704" y="627"/>
                </a:lnTo>
                <a:lnTo>
                  <a:pt x="3704" y="634"/>
                </a:lnTo>
                <a:lnTo>
                  <a:pt x="3704" y="674"/>
                </a:lnTo>
                <a:lnTo>
                  <a:pt x="3704" y="677"/>
                </a:lnTo>
                <a:lnTo>
                  <a:pt x="3704" y="717"/>
                </a:lnTo>
                <a:lnTo>
                  <a:pt x="3704" y="725"/>
                </a:lnTo>
                <a:lnTo>
                  <a:pt x="3704" y="762"/>
                </a:lnTo>
                <a:lnTo>
                  <a:pt x="3704" y="789"/>
                </a:lnTo>
                <a:lnTo>
                  <a:pt x="3704" y="792"/>
                </a:lnTo>
                <a:lnTo>
                  <a:pt x="3704" y="834"/>
                </a:lnTo>
                <a:lnTo>
                  <a:pt x="3704" y="837"/>
                </a:lnTo>
                <a:lnTo>
                  <a:pt x="3704" y="839"/>
                </a:lnTo>
                <a:lnTo>
                  <a:pt x="3704" y="871"/>
                </a:lnTo>
                <a:lnTo>
                  <a:pt x="3704" y="875"/>
                </a:lnTo>
                <a:lnTo>
                  <a:pt x="3704" y="888"/>
                </a:lnTo>
                <a:lnTo>
                  <a:pt x="3704" y="895"/>
                </a:lnTo>
                <a:lnTo>
                  <a:pt x="3704" y="904"/>
                </a:lnTo>
                <a:lnTo>
                  <a:pt x="3704" y="971"/>
                </a:lnTo>
                <a:lnTo>
                  <a:pt x="3704" y="981"/>
                </a:lnTo>
                <a:lnTo>
                  <a:pt x="3704" y="1050"/>
                </a:lnTo>
                <a:lnTo>
                  <a:pt x="3704" y="1069"/>
                </a:lnTo>
                <a:lnTo>
                  <a:pt x="3704" y="1077"/>
                </a:lnTo>
                <a:lnTo>
                  <a:pt x="3704" y="1189"/>
                </a:lnTo>
                <a:lnTo>
                  <a:pt x="3704" y="1195"/>
                </a:lnTo>
                <a:lnTo>
                  <a:pt x="3704" y="1253"/>
                </a:lnTo>
                <a:lnTo>
                  <a:pt x="3704" y="1256"/>
                </a:lnTo>
                <a:lnTo>
                  <a:pt x="3704" y="1296"/>
                </a:lnTo>
                <a:lnTo>
                  <a:pt x="3704" y="1299"/>
                </a:lnTo>
                <a:lnTo>
                  <a:pt x="3704" y="1304"/>
                </a:lnTo>
                <a:lnTo>
                  <a:pt x="3704" y="1335"/>
                </a:lnTo>
                <a:lnTo>
                  <a:pt x="3704" y="1339"/>
                </a:lnTo>
                <a:lnTo>
                  <a:pt x="3704" y="1397"/>
                </a:lnTo>
                <a:lnTo>
                  <a:pt x="3704" y="1439"/>
                </a:lnTo>
                <a:lnTo>
                  <a:pt x="3704" y="1477"/>
                </a:lnTo>
                <a:lnTo>
                  <a:pt x="3704" y="1490"/>
                </a:lnTo>
                <a:lnTo>
                  <a:pt x="3704" y="1503"/>
                </a:lnTo>
                <a:lnTo>
                  <a:pt x="3704" y="1522"/>
                </a:lnTo>
                <a:lnTo>
                  <a:pt x="3704" y="1527"/>
                </a:lnTo>
                <a:lnTo>
                  <a:pt x="3704" y="1595"/>
                </a:lnTo>
                <a:lnTo>
                  <a:pt x="3704" y="1675"/>
                </a:lnTo>
                <a:lnTo>
                  <a:pt x="3704" y="1682"/>
                </a:lnTo>
                <a:lnTo>
                  <a:pt x="3704" y="1754"/>
                </a:lnTo>
                <a:lnTo>
                  <a:pt x="3704" y="1781"/>
                </a:lnTo>
                <a:lnTo>
                  <a:pt x="3704" y="1792"/>
                </a:lnTo>
                <a:lnTo>
                  <a:pt x="3704" y="1813"/>
                </a:lnTo>
                <a:lnTo>
                  <a:pt x="3704" y="1872"/>
                </a:lnTo>
                <a:lnTo>
                  <a:pt x="3704" y="1882"/>
                </a:lnTo>
                <a:lnTo>
                  <a:pt x="3704" y="1895"/>
                </a:lnTo>
                <a:lnTo>
                  <a:pt x="3704" y="1912"/>
                </a:lnTo>
                <a:lnTo>
                  <a:pt x="3704" y="1922"/>
                </a:lnTo>
                <a:lnTo>
                  <a:pt x="3704" y="1928"/>
                </a:lnTo>
                <a:lnTo>
                  <a:pt x="3704" y="1979"/>
                </a:lnTo>
                <a:lnTo>
                  <a:pt x="3704" y="1997"/>
                </a:lnTo>
                <a:lnTo>
                  <a:pt x="3704" y="2015"/>
                </a:lnTo>
                <a:lnTo>
                  <a:pt x="3704" y="2019"/>
                </a:lnTo>
                <a:lnTo>
                  <a:pt x="3704" y="2031"/>
                </a:lnTo>
                <a:lnTo>
                  <a:pt x="3704" y="2034"/>
                </a:lnTo>
                <a:lnTo>
                  <a:pt x="3704" y="2040"/>
                </a:lnTo>
                <a:lnTo>
                  <a:pt x="3704" y="2058"/>
                </a:lnTo>
                <a:lnTo>
                  <a:pt x="3704" y="2059"/>
                </a:lnTo>
                <a:lnTo>
                  <a:pt x="3704" y="2063"/>
                </a:lnTo>
                <a:lnTo>
                  <a:pt x="3704" y="2072"/>
                </a:lnTo>
                <a:lnTo>
                  <a:pt x="3704" y="2074"/>
                </a:lnTo>
                <a:lnTo>
                  <a:pt x="3704" y="2080"/>
                </a:lnTo>
                <a:lnTo>
                  <a:pt x="3704" y="2083"/>
                </a:lnTo>
                <a:lnTo>
                  <a:pt x="3704" y="2096"/>
                </a:lnTo>
                <a:lnTo>
                  <a:pt x="3704" y="2099"/>
                </a:lnTo>
                <a:lnTo>
                  <a:pt x="3704" y="2106"/>
                </a:lnTo>
                <a:lnTo>
                  <a:pt x="3704" y="2107"/>
                </a:lnTo>
                <a:lnTo>
                  <a:pt x="3704" y="2139"/>
                </a:lnTo>
                <a:lnTo>
                  <a:pt x="3704" y="2149"/>
                </a:lnTo>
                <a:lnTo>
                  <a:pt x="3704" y="2171"/>
                </a:lnTo>
                <a:lnTo>
                  <a:pt x="3704" y="2176"/>
                </a:lnTo>
                <a:lnTo>
                  <a:pt x="3704" y="2183"/>
                </a:lnTo>
                <a:lnTo>
                  <a:pt x="3704" y="2205"/>
                </a:lnTo>
                <a:lnTo>
                  <a:pt x="3704" y="2210"/>
                </a:lnTo>
                <a:lnTo>
                  <a:pt x="3704" y="2221"/>
                </a:lnTo>
                <a:lnTo>
                  <a:pt x="3704" y="2235"/>
                </a:lnTo>
                <a:lnTo>
                  <a:pt x="3704" y="2245"/>
                </a:lnTo>
                <a:lnTo>
                  <a:pt x="3704" y="2248"/>
                </a:lnTo>
                <a:lnTo>
                  <a:pt x="3704" y="2251"/>
                </a:lnTo>
                <a:lnTo>
                  <a:pt x="3704" y="2253"/>
                </a:lnTo>
                <a:lnTo>
                  <a:pt x="3704" y="2264"/>
                </a:lnTo>
                <a:lnTo>
                  <a:pt x="3704" y="2274"/>
                </a:lnTo>
                <a:lnTo>
                  <a:pt x="3704" y="2306"/>
                </a:lnTo>
                <a:lnTo>
                  <a:pt x="3704" y="2307"/>
                </a:lnTo>
                <a:lnTo>
                  <a:pt x="3704" y="2328"/>
                </a:lnTo>
                <a:lnTo>
                  <a:pt x="3704" y="2331"/>
                </a:lnTo>
                <a:lnTo>
                  <a:pt x="3704" y="2336"/>
                </a:lnTo>
                <a:lnTo>
                  <a:pt x="3704" y="2338"/>
                </a:lnTo>
                <a:lnTo>
                  <a:pt x="3704" y="2343"/>
                </a:lnTo>
                <a:lnTo>
                  <a:pt x="3704" y="2344"/>
                </a:lnTo>
                <a:lnTo>
                  <a:pt x="3704" y="2347"/>
                </a:lnTo>
                <a:lnTo>
                  <a:pt x="3704" y="2354"/>
                </a:lnTo>
                <a:lnTo>
                  <a:pt x="3704" y="2360"/>
                </a:lnTo>
                <a:lnTo>
                  <a:pt x="3704" y="2362"/>
                </a:lnTo>
                <a:lnTo>
                  <a:pt x="3704" y="2365"/>
                </a:lnTo>
                <a:lnTo>
                  <a:pt x="3704" y="2370"/>
                </a:lnTo>
                <a:lnTo>
                  <a:pt x="3704" y="2371"/>
                </a:lnTo>
                <a:lnTo>
                  <a:pt x="3704" y="2383"/>
                </a:lnTo>
                <a:lnTo>
                  <a:pt x="3704" y="2384"/>
                </a:lnTo>
                <a:lnTo>
                  <a:pt x="3704" y="2403"/>
                </a:lnTo>
                <a:lnTo>
                  <a:pt x="3704" y="2410"/>
                </a:lnTo>
                <a:lnTo>
                  <a:pt x="3704" y="2419"/>
                </a:lnTo>
                <a:lnTo>
                  <a:pt x="3704" y="2427"/>
                </a:lnTo>
                <a:lnTo>
                  <a:pt x="3704" y="2429"/>
                </a:lnTo>
                <a:lnTo>
                  <a:pt x="3704" y="2431"/>
                </a:lnTo>
                <a:lnTo>
                  <a:pt x="3704" y="2447"/>
                </a:lnTo>
                <a:lnTo>
                  <a:pt x="3704" y="2448"/>
                </a:lnTo>
                <a:lnTo>
                  <a:pt x="3704" y="2463"/>
                </a:lnTo>
                <a:lnTo>
                  <a:pt x="3704" y="2464"/>
                </a:lnTo>
                <a:lnTo>
                  <a:pt x="3704" y="2471"/>
                </a:lnTo>
                <a:lnTo>
                  <a:pt x="3704" y="2472"/>
                </a:lnTo>
                <a:lnTo>
                  <a:pt x="3704" y="2479"/>
                </a:lnTo>
                <a:lnTo>
                  <a:pt x="3704" y="2485"/>
                </a:lnTo>
                <a:lnTo>
                  <a:pt x="3704" y="2488"/>
                </a:lnTo>
                <a:lnTo>
                  <a:pt x="3704" y="2493"/>
                </a:lnTo>
                <a:lnTo>
                  <a:pt x="3704" y="2503"/>
                </a:lnTo>
                <a:lnTo>
                  <a:pt x="3704" y="2512"/>
                </a:lnTo>
                <a:lnTo>
                  <a:pt x="3704" y="2520"/>
                </a:lnTo>
                <a:lnTo>
                  <a:pt x="3699" y="2520"/>
                </a:lnTo>
                <a:lnTo>
                  <a:pt x="3695" y="2520"/>
                </a:lnTo>
                <a:lnTo>
                  <a:pt x="3691" y="2520"/>
                </a:lnTo>
                <a:lnTo>
                  <a:pt x="3680" y="2520"/>
                </a:lnTo>
                <a:lnTo>
                  <a:pt x="3679" y="2520"/>
                </a:lnTo>
                <a:lnTo>
                  <a:pt x="3643" y="2520"/>
                </a:lnTo>
                <a:lnTo>
                  <a:pt x="3643" y="2544"/>
                </a:lnTo>
                <a:lnTo>
                  <a:pt x="3634" y="2544"/>
                </a:lnTo>
                <a:lnTo>
                  <a:pt x="3603" y="2546"/>
                </a:lnTo>
                <a:lnTo>
                  <a:pt x="3599" y="2546"/>
                </a:lnTo>
                <a:lnTo>
                  <a:pt x="3592" y="2546"/>
                </a:lnTo>
                <a:lnTo>
                  <a:pt x="3584" y="2546"/>
                </a:lnTo>
                <a:lnTo>
                  <a:pt x="3551" y="2547"/>
                </a:lnTo>
                <a:lnTo>
                  <a:pt x="3546" y="2547"/>
                </a:lnTo>
                <a:lnTo>
                  <a:pt x="3543" y="2547"/>
                </a:lnTo>
                <a:lnTo>
                  <a:pt x="3536" y="2547"/>
                </a:lnTo>
                <a:lnTo>
                  <a:pt x="3511" y="2547"/>
                </a:lnTo>
                <a:lnTo>
                  <a:pt x="3507" y="2547"/>
                </a:lnTo>
                <a:lnTo>
                  <a:pt x="3488" y="2549"/>
                </a:lnTo>
                <a:lnTo>
                  <a:pt x="3488" y="2541"/>
                </a:lnTo>
                <a:lnTo>
                  <a:pt x="3488" y="2523"/>
                </a:lnTo>
                <a:lnTo>
                  <a:pt x="3488" y="2522"/>
                </a:lnTo>
                <a:lnTo>
                  <a:pt x="3488" y="2498"/>
                </a:lnTo>
                <a:lnTo>
                  <a:pt x="3488" y="2495"/>
                </a:lnTo>
                <a:lnTo>
                  <a:pt x="3488" y="2485"/>
                </a:lnTo>
                <a:lnTo>
                  <a:pt x="3488" y="2482"/>
                </a:lnTo>
                <a:lnTo>
                  <a:pt x="3488" y="2463"/>
                </a:lnTo>
                <a:lnTo>
                  <a:pt x="3488" y="2458"/>
                </a:lnTo>
                <a:lnTo>
                  <a:pt x="3488" y="2453"/>
                </a:lnTo>
                <a:lnTo>
                  <a:pt x="3488" y="2447"/>
                </a:lnTo>
                <a:lnTo>
                  <a:pt x="3488" y="2443"/>
                </a:lnTo>
                <a:lnTo>
                  <a:pt x="3477" y="2443"/>
                </a:lnTo>
                <a:lnTo>
                  <a:pt x="3424" y="2443"/>
                </a:lnTo>
                <a:lnTo>
                  <a:pt x="3403" y="2443"/>
                </a:lnTo>
                <a:lnTo>
                  <a:pt x="3394" y="2443"/>
                </a:lnTo>
                <a:lnTo>
                  <a:pt x="3378" y="2443"/>
                </a:lnTo>
                <a:lnTo>
                  <a:pt x="3376" y="2443"/>
                </a:lnTo>
                <a:lnTo>
                  <a:pt x="3371" y="2443"/>
                </a:lnTo>
                <a:lnTo>
                  <a:pt x="3368" y="2443"/>
                </a:lnTo>
                <a:lnTo>
                  <a:pt x="3367" y="2443"/>
                </a:lnTo>
                <a:lnTo>
                  <a:pt x="3359" y="2443"/>
                </a:lnTo>
                <a:lnTo>
                  <a:pt x="3355" y="2443"/>
                </a:lnTo>
                <a:lnTo>
                  <a:pt x="3331" y="2443"/>
                </a:lnTo>
                <a:lnTo>
                  <a:pt x="3320" y="2443"/>
                </a:lnTo>
                <a:lnTo>
                  <a:pt x="3304" y="2443"/>
                </a:lnTo>
                <a:lnTo>
                  <a:pt x="3296" y="2443"/>
                </a:lnTo>
                <a:lnTo>
                  <a:pt x="3253" y="2443"/>
                </a:lnTo>
                <a:lnTo>
                  <a:pt x="3253" y="2434"/>
                </a:lnTo>
                <a:lnTo>
                  <a:pt x="3253" y="2427"/>
                </a:lnTo>
                <a:lnTo>
                  <a:pt x="3253" y="2415"/>
                </a:lnTo>
                <a:lnTo>
                  <a:pt x="3253" y="2394"/>
                </a:lnTo>
                <a:lnTo>
                  <a:pt x="3253" y="2392"/>
                </a:lnTo>
                <a:lnTo>
                  <a:pt x="3253" y="2387"/>
                </a:lnTo>
                <a:lnTo>
                  <a:pt x="3255" y="2365"/>
                </a:lnTo>
                <a:lnTo>
                  <a:pt x="3226" y="2365"/>
                </a:lnTo>
                <a:lnTo>
                  <a:pt x="3224" y="2365"/>
                </a:lnTo>
                <a:lnTo>
                  <a:pt x="3223" y="2365"/>
                </a:lnTo>
                <a:lnTo>
                  <a:pt x="3219" y="2365"/>
                </a:lnTo>
                <a:lnTo>
                  <a:pt x="3215" y="2365"/>
                </a:lnTo>
                <a:lnTo>
                  <a:pt x="3203" y="2365"/>
                </a:lnTo>
                <a:lnTo>
                  <a:pt x="3202" y="2365"/>
                </a:lnTo>
                <a:lnTo>
                  <a:pt x="3197" y="2365"/>
                </a:lnTo>
                <a:lnTo>
                  <a:pt x="3195" y="2365"/>
                </a:lnTo>
                <a:lnTo>
                  <a:pt x="3187" y="2365"/>
                </a:lnTo>
                <a:lnTo>
                  <a:pt x="3181" y="2363"/>
                </a:lnTo>
                <a:lnTo>
                  <a:pt x="3181" y="2346"/>
                </a:lnTo>
                <a:lnTo>
                  <a:pt x="3157" y="2346"/>
                </a:lnTo>
                <a:lnTo>
                  <a:pt x="3155" y="2346"/>
                </a:lnTo>
                <a:lnTo>
                  <a:pt x="3154" y="2346"/>
                </a:lnTo>
                <a:lnTo>
                  <a:pt x="3152" y="2346"/>
                </a:lnTo>
                <a:lnTo>
                  <a:pt x="3151" y="2346"/>
                </a:lnTo>
                <a:lnTo>
                  <a:pt x="3149" y="2346"/>
                </a:lnTo>
                <a:lnTo>
                  <a:pt x="3147" y="2346"/>
                </a:lnTo>
                <a:lnTo>
                  <a:pt x="3146" y="2346"/>
                </a:lnTo>
                <a:lnTo>
                  <a:pt x="3144" y="2346"/>
                </a:lnTo>
                <a:lnTo>
                  <a:pt x="3143" y="2346"/>
                </a:lnTo>
                <a:lnTo>
                  <a:pt x="3141" y="2346"/>
                </a:lnTo>
                <a:lnTo>
                  <a:pt x="3139" y="2346"/>
                </a:lnTo>
                <a:lnTo>
                  <a:pt x="3138" y="2346"/>
                </a:lnTo>
                <a:lnTo>
                  <a:pt x="3136" y="2346"/>
                </a:lnTo>
                <a:lnTo>
                  <a:pt x="3135" y="2346"/>
                </a:lnTo>
                <a:lnTo>
                  <a:pt x="3133" y="2346"/>
                </a:lnTo>
                <a:lnTo>
                  <a:pt x="3131" y="2346"/>
                </a:lnTo>
                <a:lnTo>
                  <a:pt x="3130" y="2346"/>
                </a:lnTo>
                <a:lnTo>
                  <a:pt x="3128" y="2346"/>
                </a:lnTo>
                <a:lnTo>
                  <a:pt x="3127" y="2346"/>
                </a:lnTo>
                <a:lnTo>
                  <a:pt x="3125" y="2346"/>
                </a:lnTo>
                <a:lnTo>
                  <a:pt x="3117" y="2346"/>
                </a:lnTo>
                <a:lnTo>
                  <a:pt x="3109" y="2346"/>
                </a:lnTo>
                <a:lnTo>
                  <a:pt x="3103" y="2346"/>
                </a:lnTo>
                <a:lnTo>
                  <a:pt x="3101" y="2346"/>
                </a:lnTo>
                <a:lnTo>
                  <a:pt x="3101" y="2347"/>
                </a:lnTo>
                <a:lnTo>
                  <a:pt x="3101" y="2359"/>
                </a:lnTo>
                <a:lnTo>
                  <a:pt x="3101" y="2360"/>
                </a:lnTo>
                <a:lnTo>
                  <a:pt x="3096" y="2360"/>
                </a:lnTo>
                <a:lnTo>
                  <a:pt x="3091" y="2359"/>
                </a:lnTo>
                <a:lnTo>
                  <a:pt x="3091" y="2360"/>
                </a:lnTo>
                <a:lnTo>
                  <a:pt x="3091" y="2362"/>
                </a:lnTo>
                <a:lnTo>
                  <a:pt x="3091" y="2367"/>
                </a:lnTo>
                <a:lnTo>
                  <a:pt x="3091" y="2368"/>
                </a:lnTo>
                <a:lnTo>
                  <a:pt x="3091" y="2373"/>
                </a:lnTo>
                <a:lnTo>
                  <a:pt x="3091" y="2375"/>
                </a:lnTo>
                <a:lnTo>
                  <a:pt x="3093" y="2375"/>
                </a:lnTo>
                <a:lnTo>
                  <a:pt x="3101" y="2375"/>
                </a:lnTo>
                <a:lnTo>
                  <a:pt x="3101" y="2379"/>
                </a:lnTo>
                <a:lnTo>
                  <a:pt x="3101" y="2381"/>
                </a:lnTo>
                <a:lnTo>
                  <a:pt x="3083" y="2381"/>
                </a:lnTo>
                <a:lnTo>
                  <a:pt x="3035" y="2381"/>
                </a:lnTo>
                <a:lnTo>
                  <a:pt x="3035" y="2343"/>
                </a:lnTo>
                <a:lnTo>
                  <a:pt x="3026" y="2341"/>
                </a:lnTo>
                <a:lnTo>
                  <a:pt x="3024" y="2341"/>
                </a:lnTo>
                <a:lnTo>
                  <a:pt x="3010" y="2341"/>
                </a:lnTo>
                <a:lnTo>
                  <a:pt x="3010" y="2336"/>
                </a:lnTo>
                <a:lnTo>
                  <a:pt x="3010" y="2328"/>
                </a:lnTo>
                <a:lnTo>
                  <a:pt x="3010" y="2327"/>
                </a:lnTo>
                <a:lnTo>
                  <a:pt x="3010" y="2325"/>
                </a:lnTo>
                <a:lnTo>
                  <a:pt x="3010" y="2322"/>
                </a:lnTo>
                <a:lnTo>
                  <a:pt x="3010" y="2320"/>
                </a:lnTo>
                <a:lnTo>
                  <a:pt x="3010" y="2319"/>
                </a:lnTo>
                <a:lnTo>
                  <a:pt x="3007" y="2320"/>
                </a:lnTo>
                <a:lnTo>
                  <a:pt x="3005" y="2320"/>
                </a:lnTo>
                <a:lnTo>
                  <a:pt x="3002" y="2319"/>
                </a:lnTo>
                <a:lnTo>
                  <a:pt x="2995" y="2315"/>
                </a:lnTo>
                <a:lnTo>
                  <a:pt x="2992" y="2314"/>
                </a:lnTo>
                <a:lnTo>
                  <a:pt x="2991" y="2314"/>
                </a:lnTo>
                <a:lnTo>
                  <a:pt x="2989" y="2312"/>
                </a:lnTo>
                <a:lnTo>
                  <a:pt x="2987" y="2311"/>
                </a:lnTo>
                <a:lnTo>
                  <a:pt x="2989" y="2314"/>
                </a:lnTo>
                <a:lnTo>
                  <a:pt x="2987" y="2314"/>
                </a:lnTo>
                <a:lnTo>
                  <a:pt x="2987" y="2312"/>
                </a:lnTo>
                <a:lnTo>
                  <a:pt x="2986" y="2312"/>
                </a:lnTo>
                <a:lnTo>
                  <a:pt x="2986" y="2311"/>
                </a:lnTo>
                <a:lnTo>
                  <a:pt x="2986" y="2309"/>
                </a:lnTo>
                <a:lnTo>
                  <a:pt x="2987" y="2309"/>
                </a:lnTo>
                <a:lnTo>
                  <a:pt x="2989" y="2311"/>
                </a:lnTo>
                <a:lnTo>
                  <a:pt x="2991" y="2312"/>
                </a:lnTo>
                <a:lnTo>
                  <a:pt x="2991" y="2311"/>
                </a:lnTo>
                <a:lnTo>
                  <a:pt x="2992" y="2311"/>
                </a:lnTo>
                <a:lnTo>
                  <a:pt x="2994" y="2312"/>
                </a:lnTo>
                <a:lnTo>
                  <a:pt x="2995" y="2312"/>
                </a:lnTo>
                <a:lnTo>
                  <a:pt x="2997" y="2312"/>
                </a:lnTo>
                <a:lnTo>
                  <a:pt x="2997" y="2314"/>
                </a:lnTo>
                <a:lnTo>
                  <a:pt x="2999" y="2314"/>
                </a:lnTo>
                <a:lnTo>
                  <a:pt x="2999" y="2315"/>
                </a:lnTo>
                <a:lnTo>
                  <a:pt x="3000" y="2315"/>
                </a:lnTo>
                <a:lnTo>
                  <a:pt x="2999" y="2314"/>
                </a:lnTo>
                <a:lnTo>
                  <a:pt x="2999" y="2312"/>
                </a:lnTo>
                <a:lnTo>
                  <a:pt x="3000" y="2314"/>
                </a:lnTo>
                <a:lnTo>
                  <a:pt x="3000" y="2312"/>
                </a:lnTo>
                <a:lnTo>
                  <a:pt x="2999" y="2312"/>
                </a:lnTo>
                <a:lnTo>
                  <a:pt x="2997" y="2311"/>
                </a:lnTo>
                <a:lnTo>
                  <a:pt x="2995" y="2311"/>
                </a:lnTo>
                <a:lnTo>
                  <a:pt x="2992" y="2311"/>
                </a:lnTo>
                <a:lnTo>
                  <a:pt x="2991" y="2311"/>
                </a:lnTo>
                <a:lnTo>
                  <a:pt x="2989" y="2309"/>
                </a:lnTo>
                <a:lnTo>
                  <a:pt x="2984" y="2307"/>
                </a:lnTo>
                <a:lnTo>
                  <a:pt x="2983" y="2306"/>
                </a:lnTo>
                <a:lnTo>
                  <a:pt x="2979" y="2306"/>
                </a:lnTo>
                <a:lnTo>
                  <a:pt x="2976" y="2304"/>
                </a:lnTo>
                <a:lnTo>
                  <a:pt x="2975" y="2303"/>
                </a:lnTo>
                <a:lnTo>
                  <a:pt x="2973" y="2301"/>
                </a:lnTo>
                <a:lnTo>
                  <a:pt x="2971" y="2301"/>
                </a:lnTo>
                <a:lnTo>
                  <a:pt x="2963" y="2298"/>
                </a:lnTo>
                <a:lnTo>
                  <a:pt x="2962" y="2296"/>
                </a:lnTo>
                <a:lnTo>
                  <a:pt x="2957" y="2293"/>
                </a:lnTo>
                <a:lnTo>
                  <a:pt x="2954" y="2290"/>
                </a:lnTo>
                <a:lnTo>
                  <a:pt x="2954" y="2288"/>
                </a:lnTo>
                <a:lnTo>
                  <a:pt x="2952" y="2287"/>
                </a:lnTo>
                <a:lnTo>
                  <a:pt x="2952" y="2285"/>
                </a:lnTo>
                <a:lnTo>
                  <a:pt x="2952" y="2282"/>
                </a:lnTo>
                <a:lnTo>
                  <a:pt x="2952" y="2279"/>
                </a:lnTo>
                <a:lnTo>
                  <a:pt x="2951" y="2275"/>
                </a:lnTo>
                <a:lnTo>
                  <a:pt x="2949" y="2274"/>
                </a:lnTo>
                <a:lnTo>
                  <a:pt x="2947" y="2271"/>
                </a:lnTo>
                <a:lnTo>
                  <a:pt x="2946" y="2269"/>
                </a:lnTo>
                <a:lnTo>
                  <a:pt x="2944" y="2269"/>
                </a:lnTo>
                <a:lnTo>
                  <a:pt x="2941" y="2267"/>
                </a:lnTo>
                <a:lnTo>
                  <a:pt x="2939" y="2267"/>
                </a:lnTo>
                <a:lnTo>
                  <a:pt x="2938" y="2266"/>
                </a:lnTo>
                <a:lnTo>
                  <a:pt x="2936" y="2266"/>
                </a:lnTo>
                <a:lnTo>
                  <a:pt x="2935" y="2266"/>
                </a:lnTo>
                <a:lnTo>
                  <a:pt x="2933" y="2266"/>
                </a:lnTo>
                <a:lnTo>
                  <a:pt x="2933" y="2264"/>
                </a:lnTo>
                <a:lnTo>
                  <a:pt x="2931" y="2264"/>
                </a:lnTo>
                <a:lnTo>
                  <a:pt x="2930" y="2264"/>
                </a:lnTo>
                <a:lnTo>
                  <a:pt x="2930" y="2263"/>
                </a:lnTo>
                <a:lnTo>
                  <a:pt x="2927" y="2261"/>
                </a:lnTo>
                <a:lnTo>
                  <a:pt x="2925" y="2259"/>
                </a:lnTo>
                <a:lnTo>
                  <a:pt x="2925" y="2258"/>
                </a:lnTo>
                <a:lnTo>
                  <a:pt x="2925" y="2256"/>
                </a:lnTo>
                <a:lnTo>
                  <a:pt x="2923" y="2255"/>
                </a:lnTo>
                <a:lnTo>
                  <a:pt x="2923" y="2253"/>
                </a:lnTo>
                <a:lnTo>
                  <a:pt x="2923" y="2251"/>
                </a:lnTo>
                <a:lnTo>
                  <a:pt x="2923" y="2250"/>
                </a:lnTo>
                <a:lnTo>
                  <a:pt x="2925" y="2250"/>
                </a:lnTo>
                <a:lnTo>
                  <a:pt x="2925" y="2248"/>
                </a:lnTo>
                <a:lnTo>
                  <a:pt x="2927" y="2248"/>
                </a:lnTo>
                <a:lnTo>
                  <a:pt x="2927" y="2247"/>
                </a:lnTo>
                <a:lnTo>
                  <a:pt x="2927" y="2245"/>
                </a:lnTo>
                <a:lnTo>
                  <a:pt x="2927" y="2243"/>
                </a:lnTo>
                <a:lnTo>
                  <a:pt x="2927" y="2240"/>
                </a:lnTo>
                <a:lnTo>
                  <a:pt x="2927" y="2239"/>
                </a:lnTo>
                <a:lnTo>
                  <a:pt x="2928" y="2237"/>
                </a:lnTo>
                <a:lnTo>
                  <a:pt x="2928" y="2235"/>
                </a:lnTo>
                <a:lnTo>
                  <a:pt x="2928" y="2234"/>
                </a:lnTo>
                <a:lnTo>
                  <a:pt x="2930" y="2234"/>
                </a:lnTo>
                <a:lnTo>
                  <a:pt x="2930" y="2232"/>
                </a:lnTo>
                <a:lnTo>
                  <a:pt x="2930" y="2231"/>
                </a:lnTo>
                <a:lnTo>
                  <a:pt x="2928" y="2231"/>
                </a:lnTo>
                <a:lnTo>
                  <a:pt x="2928" y="2229"/>
                </a:lnTo>
                <a:lnTo>
                  <a:pt x="2927" y="2229"/>
                </a:lnTo>
                <a:lnTo>
                  <a:pt x="2925" y="2229"/>
                </a:lnTo>
                <a:lnTo>
                  <a:pt x="2923" y="2229"/>
                </a:lnTo>
                <a:lnTo>
                  <a:pt x="2922" y="2229"/>
                </a:lnTo>
                <a:lnTo>
                  <a:pt x="2920" y="2227"/>
                </a:lnTo>
                <a:lnTo>
                  <a:pt x="2919" y="2227"/>
                </a:lnTo>
                <a:lnTo>
                  <a:pt x="2919" y="2226"/>
                </a:lnTo>
                <a:lnTo>
                  <a:pt x="2919" y="2224"/>
                </a:lnTo>
                <a:lnTo>
                  <a:pt x="2917" y="2224"/>
                </a:lnTo>
                <a:lnTo>
                  <a:pt x="2917" y="2223"/>
                </a:lnTo>
                <a:lnTo>
                  <a:pt x="2917" y="2221"/>
                </a:lnTo>
                <a:lnTo>
                  <a:pt x="2917" y="2219"/>
                </a:lnTo>
                <a:lnTo>
                  <a:pt x="2915" y="2218"/>
                </a:lnTo>
                <a:lnTo>
                  <a:pt x="2915" y="2216"/>
                </a:lnTo>
                <a:lnTo>
                  <a:pt x="2914" y="2216"/>
                </a:lnTo>
                <a:lnTo>
                  <a:pt x="2914" y="2215"/>
                </a:lnTo>
                <a:lnTo>
                  <a:pt x="2914" y="2213"/>
                </a:lnTo>
                <a:lnTo>
                  <a:pt x="2915" y="2211"/>
                </a:lnTo>
                <a:lnTo>
                  <a:pt x="2917" y="2210"/>
                </a:lnTo>
                <a:lnTo>
                  <a:pt x="2919" y="2210"/>
                </a:lnTo>
                <a:lnTo>
                  <a:pt x="2919" y="2208"/>
                </a:lnTo>
                <a:lnTo>
                  <a:pt x="2920" y="2207"/>
                </a:lnTo>
                <a:lnTo>
                  <a:pt x="2922" y="2205"/>
                </a:lnTo>
                <a:lnTo>
                  <a:pt x="2923" y="2203"/>
                </a:lnTo>
                <a:lnTo>
                  <a:pt x="2925" y="2203"/>
                </a:lnTo>
                <a:lnTo>
                  <a:pt x="2927" y="2202"/>
                </a:lnTo>
                <a:lnTo>
                  <a:pt x="2927" y="2200"/>
                </a:lnTo>
                <a:lnTo>
                  <a:pt x="2928" y="2199"/>
                </a:lnTo>
                <a:lnTo>
                  <a:pt x="2928" y="2195"/>
                </a:lnTo>
                <a:lnTo>
                  <a:pt x="2930" y="2192"/>
                </a:lnTo>
                <a:lnTo>
                  <a:pt x="2930" y="2191"/>
                </a:lnTo>
                <a:lnTo>
                  <a:pt x="2930" y="2189"/>
                </a:lnTo>
                <a:lnTo>
                  <a:pt x="2930" y="2186"/>
                </a:lnTo>
                <a:lnTo>
                  <a:pt x="2928" y="2186"/>
                </a:lnTo>
                <a:lnTo>
                  <a:pt x="2928" y="2184"/>
                </a:lnTo>
                <a:lnTo>
                  <a:pt x="2928" y="2183"/>
                </a:lnTo>
                <a:lnTo>
                  <a:pt x="2925" y="2181"/>
                </a:lnTo>
                <a:lnTo>
                  <a:pt x="2923" y="2181"/>
                </a:lnTo>
                <a:lnTo>
                  <a:pt x="2922" y="2181"/>
                </a:lnTo>
                <a:lnTo>
                  <a:pt x="2920" y="2183"/>
                </a:lnTo>
                <a:lnTo>
                  <a:pt x="2919" y="2183"/>
                </a:lnTo>
                <a:lnTo>
                  <a:pt x="2917" y="2184"/>
                </a:lnTo>
                <a:lnTo>
                  <a:pt x="2915" y="2186"/>
                </a:lnTo>
                <a:lnTo>
                  <a:pt x="2914" y="2189"/>
                </a:lnTo>
                <a:lnTo>
                  <a:pt x="2911" y="2189"/>
                </a:lnTo>
                <a:lnTo>
                  <a:pt x="2909" y="2191"/>
                </a:lnTo>
                <a:lnTo>
                  <a:pt x="2906" y="2192"/>
                </a:lnTo>
                <a:lnTo>
                  <a:pt x="2904" y="2194"/>
                </a:lnTo>
                <a:lnTo>
                  <a:pt x="2901" y="2197"/>
                </a:lnTo>
                <a:lnTo>
                  <a:pt x="2899" y="2199"/>
                </a:lnTo>
                <a:lnTo>
                  <a:pt x="2898" y="2202"/>
                </a:lnTo>
                <a:lnTo>
                  <a:pt x="2898" y="2203"/>
                </a:lnTo>
                <a:lnTo>
                  <a:pt x="2898" y="2205"/>
                </a:lnTo>
                <a:lnTo>
                  <a:pt x="2896" y="2207"/>
                </a:lnTo>
                <a:lnTo>
                  <a:pt x="2896" y="2208"/>
                </a:lnTo>
                <a:lnTo>
                  <a:pt x="2896" y="2210"/>
                </a:lnTo>
                <a:lnTo>
                  <a:pt x="2898" y="2210"/>
                </a:lnTo>
                <a:lnTo>
                  <a:pt x="2899" y="2210"/>
                </a:lnTo>
                <a:lnTo>
                  <a:pt x="2901" y="2210"/>
                </a:lnTo>
                <a:lnTo>
                  <a:pt x="2903" y="2210"/>
                </a:lnTo>
                <a:lnTo>
                  <a:pt x="2903" y="2208"/>
                </a:lnTo>
                <a:lnTo>
                  <a:pt x="2904" y="2208"/>
                </a:lnTo>
                <a:lnTo>
                  <a:pt x="2906" y="2210"/>
                </a:lnTo>
                <a:lnTo>
                  <a:pt x="2907" y="2210"/>
                </a:lnTo>
                <a:lnTo>
                  <a:pt x="2907" y="2211"/>
                </a:lnTo>
                <a:lnTo>
                  <a:pt x="2909" y="2211"/>
                </a:lnTo>
                <a:lnTo>
                  <a:pt x="2909" y="2213"/>
                </a:lnTo>
                <a:lnTo>
                  <a:pt x="2911" y="2213"/>
                </a:lnTo>
                <a:lnTo>
                  <a:pt x="2911" y="2215"/>
                </a:lnTo>
                <a:lnTo>
                  <a:pt x="2912" y="2215"/>
                </a:lnTo>
                <a:lnTo>
                  <a:pt x="2912" y="2216"/>
                </a:lnTo>
                <a:lnTo>
                  <a:pt x="2914" y="2216"/>
                </a:lnTo>
                <a:lnTo>
                  <a:pt x="2914" y="2218"/>
                </a:lnTo>
                <a:lnTo>
                  <a:pt x="2915" y="2223"/>
                </a:lnTo>
                <a:lnTo>
                  <a:pt x="2915" y="2224"/>
                </a:lnTo>
                <a:lnTo>
                  <a:pt x="2915" y="2226"/>
                </a:lnTo>
                <a:lnTo>
                  <a:pt x="2915" y="2227"/>
                </a:lnTo>
                <a:lnTo>
                  <a:pt x="2915" y="2229"/>
                </a:lnTo>
                <a:lnTo>
                  <a:pt x="2914" y="2229"/>
                </a:lnTo>
                <a:lnTo>
                  <a:pt x="2914" y="2231"/>
                </a:lnTo>
                <a:lnTo>
                  <a:pt x="2912" y="2231"/>
                </a:lnTo>
                <a:lnTo>
                  <a:pt x="2912" y="2232"/>
                </a:lnTo>
                <a:lnTo>
                  <a:pt x="2911" y="2232"/>
                </a:lnTo>
                <a:lnTo>
                  <a:pt x="2911" y="2234"/>
                </a:lnTo>
                <a:lnTo>
                  <a:pt x="2909" y="2234"/>
                </a:lnTo>
                <a:lnTo>
                  <a:pt x="2909" y="2235"/>
                </a:lnTo>
                <a:lnTo>
                  <a:pt x="2907" y="2235"/>
                </a:lnTo>
                <a:lnTo>
                  <a:pt x="2907" y="2237"/>
                </a:lnTo>
                <a:lnTo>
                  <a:pt x="2906" y="2239"/>
                </a:lnTo>
                <a:lnTo>
                  <a:pt x="2904" y="2239"/>
                </a:lnTo>
                <a:lnTo>
                  <a:pt x="2904" y="2240"/>
                </a:lnTo>
                <a:lnTo>
                  <a:pt x="2903" y="2240"/>
                </a:lnTo>
                <a:lnTo>
                  <a:pt x="2903" y="2242"/>
                </a:lnTo>
                <a:lnTo>
                  <a:pt x="2901" y="2243"/>
                </a:lnTo>
                <a:lnTo>
                  <a:pt x="2901" y="2245"/>
                </a:lnTo>
                <a:lnTo>
                  <a:pt x="2903" y="2245"/>
                </a:lnTo>
                <a:lnTo>
                  <a:pt x="2903" y="2247"/>
                </a:lnTo>
                <a:lnTo>
                  <a:pt x="2903" y="2248"/>
                </a:lnTo>
                <a:lnTo>
                  <a:pt x="2904" y="2248"/>
                </a:lnTo>
                <a:lnTo>
                  <a:pt x="2904" y="2250"/>
                </a:lnTo>
                <a:lnTo>
                  <a:pt x="2904" y="2251"/>
                </a:lnTo>
                <a:lnTo>
                  <a:pt x="2903" y="2251"/>
                </a:lnTo>
                <a:lnTo>
                  <a:pt x="2903" y="2253"/>
                </a:lnTo>
                <a:lnTo>
                  <a:pt x="2904" y="2253"/>
                </a:lnTo>
                <a:lnTo>
                  <a:pt x="2904" y="2251"/>
                </a:lnTo>
                <a:lnTo>
                  <a:pt x="2906" y="2251"/>
                </a:lnTo>
                <a:lnTo>
                  <a:pt x="2907" y="2251"/>
                </a:lnTo>
                <a:lnTo>
                  <a:pt x="2907" y="2253"/>
                </a:lnTo>
                <a:lnTo>
                  <a:pt x="2909" y="2253"/>
                </a:lnTo>
                <a:lnTo>
                  <a:pt x="2909" y="2251"/>
                </a:lnTo>
                <a:lnTo>
                  <a:pt x="2911" y="2253"/>
                </a:lnTo>
                <a:lnTo>
                  <a:pt x="2912" y="2255"/>
                </a:lnTo>
                <a:lnTo>
                  <a:pt x="2912" y="2256"/>
                </a:lnTo>
                <a:lnTo>
                  <a:pt x="2912" y="2258"/>
                </a:lnTo>
                <a:lnTo>
                  <a:pt x="2914" y="2258"/>
                </a:lnTo>
                <a:lnTo>
                  <a:pt x="2914" y="2259"/>
                </a:lnTo>
                <a:lnTo>
                  <a:pt x="2914" y="2261"/>
                </a:lnTo>
                <a:lnTo>
                  <a:pt x="2914" y="2263"/>
                </a:lnTo>
                <a:lnTo>
                  <a:pt x="2915" y="2263"/>
                </a:lnTo>
                <a:lnTo>
                  <a:pt x="2915" y="2261"/>
                </a:lnTo>
                <a:lnTo>
                  <a:pt x="2917" y="2261"/>
                </a:lnTo>
                <a:lnTo>
                  <a:pt x="2919" y="2261"/>
                </a:lnTo>
                <a:lnTo>
                  <a:pt x="2920" y="2261"/>
                </a:lnTo>
                <a:lnTo>
                  <a:pt x="2920" y="2263"/>
                </a:lnTo>
                <a:lnTo>
                  <a:pt x="2922" y="2263"/>
                </a:lnTo>
                <a:lnTo>
                  <a:pt x="2923" y="2264"/>
                </a:lnTo>
                <a:lnTo>
                  <a:pt x="2922" y="2266"/>
                </a:lnTo>
                <a:lnTo>
                  <a:pt x="2922" y="2267"/>
                </a:lnTo>
                <a:lnTo>
                  <a:pt x="2920" y="2267"/>
                </a:lnTo>
                <a:lnTo>
                  <a:pt x="2920" y="2269"/>
                </a:lnTo>
                <a:lnTo>
                  <a:pt x="2920" y="2271"/>
                </a:lnTo>
                <a:lnTo>
                  <a:pt x="2919" y="2271"/>
                </a:lnTo>
                <a:lnTo>
                  <a:pt x="2917" y="2271"/>
                </a:lnTo>
                <a:lnTo>
                  <a:pt x="2915" y="2271"/>
                </a:lnTo>
                <a:lnTo>
                  <a:pt x="2914" y="2271"/>
                </a:lnTo>
                <a:lnTo>
                  <a:pt x="2914" y="2269"/>
                </a:lnTo>
                <a:lnTo>
                  <a:pt x="2915" y="2269"/>
                </a:lnTo>
                <a:lnTo>
                  <a:pt x="2914" y="2269"/>
                </a:lnTo>
                <a:lnTo>
                  <a:pt x="2914" y="2271"/>
                </a:lnTo>
                <a:lnTo>
                  <a:pt x="2912" y="2272"/>
                </a:lnTo>
                <a:lnTo>
                  <a:pt x="2914" y="2272"/>
                </a:lnTo>
                <a:lnTo>
                  <a:pt x="2914" y="2274"/>
                </a:lnTo>
                <a:lnTo>
                  <a:pt x="2912" y="2274"/>
                </a:lnTo>
                <a:lnTo>
                  <a:pt x="2911" y="2274"/>
                </a:lnTo>
                <a:lnTo>
                  <a:pt x="2912" y="2274"/>
                </a:lnTo>
                <a:lnTo>
                  <a:pt x="2912" y="2272"/>
                </a:lnTo>
                <a:lnTo>
                  <a:pt x="2911" y="2274"/>
                </a:lnTo>
                <a:lnTo>
                  <a:pt x="2911" y="2272"/>
                </a:lnTo>
                <a:lnTo>
                  <a:pt x="2911" y="2274"/>
                </a:lnTo>
                <a:lnTo>
                  <a:pt x="2909" y="2274"/>
                </a:lnTo>
                <a:lnTo>
                  <a:pt x="2911" y="2274"/>
                </a:lnTo>
                <a:lnTo>
                  <a:pt x="2911" y="2275"/>
                </a:lnTo>
                <a:lnTo>
                  <a:pt x="2909" y="2275"/>
                </a:lnTo>
                <a:lnTo>
                  <a:pt x="2909" y="2274"/>
                </a:lnTo>
                <a:lnTo>
                  <a:pt x="2909" y="2275"/>
                </a:lnTo>
                <a:lnTo>
                  <a:pt x="2907" y="2275"/>
                </a:lnTo>
                <a:lnTo>
                  <a:pt x="2906" y="2275"/>
                </a:lnTo>
                <a:lnTo>
                  <a:pt x="2906" y="2274"/>
                </a:lnTo>
                <a:lnTo>
                  <a:pt x="2907" y="2274"/>
                </a:lnTo>
                <a:lnTo>
                  <a:pt x="2907" y="2272"/>
                </a:lnTo>
                <a:lnTo>
                  <a:pt x="2909" y="2272"/>
                </a:lnTo>
                <a:lnTo>
                  <a:pt x="2911" y="2272"/>
                </a:lnTo>
                <a:lnTo>
                  <a:pt x="2911" y="2271"/>
                </a:lnTo>
                <a:lnTo>
                  <a:pt x="2912" y="2271"/>
                </a:lnTo>
                <a:lnTo>
                  <a:pt x="2912" y="2269"/>
                </a:lnTo>
                <a:lnTo>
                  <a:pt x="2912" y="2267"/>
                </a:lnTo>
                <a:lnTo>
                  <a:pt x="2914" y="2267"/>
                </a:lnTo>
                <a:lnTo>
                  <a:pt x="2914" y="2266"/>
                </a:lnTo>
                <a:lnTo>
                  <a:pt x="2914" y="2264"/>
                </a:lnTo>
                <a:lnTo>
                  <a:pt x="2914" y="2266"/>
                </a:lnTo>
                <a:lnTo>
                  <a:pt x="2915" y="2264"/>
                </a:lnTo>
                <a:lnTo>
                  <a:pt x="2915" y="2263"/>
                </a:lnTo>
                <a:lnTo>
                  <a:pt x="2914" y="2263"/>
                </a:lnTo>
                <a:lnTo>
                  <a:pt x="2914" y="2264"/>
                </a:lnTo>
                <a:lnTo>
                  <a:pt x="2912" y="2264"/>
                </a:lnTo>
                <a:lnTo>
                  <a:pt x="2912" y="2266"/>
                </a:lnTo>
                <a:lnTo>
                  <a:pt x="2912" y="2267"/>
                </a:lnTo>
                <a:lnTo>
                  <a:pt x="2911" y="2267"/>
                </a:lnTo>
                <a:lnTo>
                  <a:pt x="2911" y="2269"/>
                </a:lnTo>
                <a:lnTo>
                  <a:pt x="2909" y="2271"/>
                </a:lnTo>
                <a:lnTo>
                  <a:pt x="2907" y="2272"/>
                </a:lnTo>
                <a:lnTo>
                  <a:pt x="2906" y="2274"/>
                </a:lnTo>
                <a:lnTo>
                  <a:pt x="2904" y="2275"/>
                </a:lnTo>
                <a:lnTo>
                  <a:pt x="2903" y="2275"/>
                </a:lnTo>
                <a:lnTo>
                  <a:pt x="2901" y="2275"/>
                </a:lnTo>
                <a:lnTo>
                  <a:pt x="2899" y="2274"/>
                </a:lnTo>
                <a:lnTo>
                  <a:pt x="2898" y="2274"/>
                </a:lnTo>
                <a:lnTo>
                  <a:pt x="2898" y="2272"/>
                </a:lnTo>
                <a:lnTo>
                  <a:pt x="2896" y="2272"/>
                </a:lnTo>
                <a:lnTo>
                  <a:pt x="2896" y="2271"/>
                </a:lnTo>
                <a:lnTo>
                  <a:pt x="2895" y="2271"/>
                </a:lnTo>
                <a:lnTo>
                  <a:pt x="2893" y="2271"/>
                </a:lnTo>
                <a:lnTo>
                  <a:pt x="2891" y="2271"/>
                </a:lnTo>
                <a:lnTo>
                  <a:pt x="2890" y="2272"/>
                </a:lnTo>
                <a:lnTo>
                  <a:pt x="2890" y="2274"/>
                </a:lnTo>
                <a:lnTo>
                  <a:pt x="2890" y="2275"/>
                </a:lnTo>
                <a:lnTo>
                  <a:pt x="2890" y="2277"/>
                </a:lnTo>
                <a:lnTo>
                  <a:pt x="2890" y="2279"/>
                </a:lnTo>
                <a:lnTo>
                  <a:pt x="2888" y="2279"/>
                </a:lnTo>
                <a:lnTo>
                  <a:pt x="2887" y="2280"/>
                </a:lnTo>
                <a:lnTo>
                  <a:pt x="2885" y="2280"/>
                </a:lnTo>
                <a:lnTo>
                  <a:pt x="2885" y="2282"/>
                </a:lnTo>
                <a:lnTo>
                  <a:pt x="2883" y="2282"/>
                </a:lnTo>
                <a:lnTo>
                  <a:pt x="2882" y="2282"/>
                </a:lnTo>
                <a:lnTo>
                  <a:pt x="2882" y="2283"/>
                </a:lnTo>
                <a:lnTo>
                  <a:pt x="2880" y="2283"/>
                </a:lnTo>
                <a:lnTo>
                  <a:pt x="2880" y="2285"/>
                </a:lnTo>
                <a:lnTo>
                  <a:pt x="2880" y="2287"/>
                </a:lnTo>
                <a:lnTo>
                  <a:pt x="2880" y="2288"/>
                </a:lnTo>
                <a:lnTo>
                  <a:pt x="2880" y="2290"/>
                </a:lnTo>
                <a:lnTo>
                  <a:pt x="2880" y="2291"/>
                </a:lnTo>
                <a:lnTo>
                  <a:pt x="2882" y="2291"/>
                </a:lnTo>
                <a:lnTo>
                  <a:pt x="2882" y="2293"/>
                </a:lnTo>
                <a:lnTo>
                  <a:pt x="2883" y="2293"/>
                </a:lnTo>
                <a:lnTo>
                  <a:pt x="2883" y="2295"/>
                </a:lnTo>
                <a:lnTo>
                  <a:pt x="2883" y="2296"/>
                </a:lnTo>
                <a:lnTo>
                  <a:pt x="2883" y="2299"/>
                </a:lnTo>
                <a:lnTo>
                  <a:pt x="2883" y="2301"/>
                </a:lnTo>
                <a:lnTo>
                  <a:pt x="2883" y="2303"/>
                </a:lnTo>
                <a:lnTo>
                  <a:pt x="2883" y="2304"/>
                </a:lnTo>
                <a:lnTo>
                  <a:pt x="2883" y="2306"/>
                </a:lnTo>
                <a:lnTo>
                  <a:pt x="2885" y="2307"/>
                </a:lnTo>
                <a:lnTo>
                  <a:pt x="2885" y="2309"/>
                </a:lnTo>
                <a:lnTo>
                  <a:pt x="2885" y="2311"/>
                </a:lnTo>
                <a:lnTo>
                  <a:pt x="2885" y="2312"/>
                </a:lnTo>
                <a:lnTo>
                  <a:pt x="2887" y="2312"/>
                </a:lnTo>
                <a:lnTo>
                  <a:pt x="2887" y="2314"/>
                </a:lnTo>
                <a:lnTo>
                  <a:pt x="2887" y="2315"/>
                </a:lnTo>
                <a:lnTo>
                  <a:pt x="2885" y="2317"/>
                </a:lnTo>
                <a:lnTo>
                  <a:pt x="2885" y="2319"/>
                </a:lnTo>
                <a:lnTo>
                  <a:pt x="2885" y="2320"/>
                </a:lnTo>
                <a:lnTo>
                  <a:pt x="2887" y="2320"/>
                </a:lnTo>
                <a:lnTo>
                  <a:pt x="2885" y="2322"/>
                </a:lnTo>
                <a:lnTo>
                  <a:pt x="2885" y="2323"/>
                </a:lnTo>
                <a:lnTo>
                  <a:pt x="2885" y="2325"/>
                </a:lnTo>
                <a:lnTo>
                  <a:pt x="2887" y="2325"/>
                </a:lnTo>
                <a:lnTo>
                  <a:pt x="2885" y="2325"/>
                </a:lnTo>
                <a:lnTo>
                  <a:pt x="2887" y="2327"/>
                </a:lnTo>
                <a:lnTo>
                  <a:pt x="2887" y="2328"/>
                </a:lnTo>
                <a:lnTo>
                  <a:pt x="2887" y="2330"/>
                </a:lnTo>
                <a:lnTo>
                  <a:pt x="2887" y="2331"/>
                </a:lnTo>
                <a:lnTo>
                  <a:pt x="2888" y="2331"/>
                </a:lnTo>
                <a:lnTo>
                  <a:pt x="2888" y="2333"/>
                </a:lnTo>
                <a:lnTo>
                  <a:pt x="2887" y="2333"/>
                </a:lnTo>
                <a:lnTo>
                  <a:pt x="2887" y="2335"/>
                </a:lnTo>
                <a:lnTo>
                  <a:pt x="2888" y="2335"/>
                </a:lnTo>
                <a:lnTo>
                  <a:pt x="2888" y="2336"/>
                </a:lnTo>
                <a:lnTo>
                  <a:pt x="2888" y="2338"/>
                </a:lnTo>
                <a:lnTo>
                  <a:pt x="2890" y="2338"/>
                </a:lnTo>
                <a:lnTo>
                  <a:pt x="2890" y="2339"/>
                </a:lnTo>
                <a:lnTo>
                  <a:pt x="2890" y="2341"/>
                </a:lnTo>
                <a:lnTo>
                  <a:pt x="2890" y="2343"/>
                </a:lnTo>
                <a:lnTo>
                  <a:pt x="2891" y="2344"/>
                </a:lnTo>
                <a:lnTo>
                  <a:pt x="2891" y="2346"/>
                </a:lnTo>
                <a:lnTo>
                  <a:pt x="2893" y="2347"/>
                </a:lnTo>
                <a:lnTo>
                  <a:pt x="2893" y="2349"/>
                </a:lnTo>
                <a:lnTo>
                  <a:pt x="2895" y="2349"/>
                </a:lnTo>
                <a:lnTo>
                  <a:pt x="2895" y="2351"/>
                </a:lnTo>
                <a:lnTo>
                  <a:pt x="2893" y="2352"/>
                </a:lnTo>
                <a:lnTo>
                  <a:pt x="2893" y="2354"/>
                </a:lnTo>
                <a:lnTo>
                  <a:pt x="2891" y="2354"/>
                </a:lnTo>
                <a:lnTo>
                  <a:pt x="2891" y="2355"/>
                </a:lnTo>
                <a:lnTo>
                  <a:pt x="2891" y="2357"/>
                </a:lnTo>
                <a:lnTo>
                  <a:pt x="2891" y="2359"/>
                </a:lnTo>
                <a:lnTo>
                  <a:pt x="2891" y="2362"/>
                </a:lnTo>
                <a:lnTo>
                  <a:pt x="2891" y="2367"/>
                </a:lnTo>
                <a:lnTo>
                  <a:pt x="2891" y="2370"/>
                </a:lnTo>
                <a:lnTo>
                  <a:pt x="2891" y="2371"/>
                </a:lnTo>
                <a:lnTo>
                  <a:pt x="2891" y="2375"/>
                </a:lnTo>
                <a:lnTo>
                  <a:pt x="2891" y="2378"/>
                </a:lnTo>
                <a:lnTo>
                  <a:pt x="2891" y="2379"/>
                </a:lnTo>
                <a:lnTo>
                  <a:pt x="2891" y="2381"/>
                </a:lnTo>
                <a:lnTo>
                  <a:pt x="2891" y="2383"/>
                </a:lnTo>
                <a:lnTo>
                  <a:pt x="2891" y="2384"/>
                </a:lnTo>
                <a:lnTo>
                  <a:pt x="2891" y="2386"/>
                </a:lnTo>
                <a:lnTo>
                  <a:pt x="2890" y="2386"/>
                </a:lnTo>
                <a:lnTo>
                  <a:pt x="2885" y="2386"/>
                </a:lnTo>
                <a:lnTo>
                  <a:pt x="2885" y="2392"/>
                </a:lnTo>
                <a:lnTo>
                  <a:pt x="2882" y="2392"/>
                </a:lnTo>
                <a:lnTo>
                  <a:pt x="2882" y="2391"/>
                </a:lnTo>
                <a:lnTo>
                  <a:pt x="2882" y="2389"/>
                </a:lnTo>
                <a:lnTo>
                  <a:pt x="2882" y="2386"/>
                </a:lnTo>
                <a:lnTo>
                  <a:pt x="2880" y="2386"/>
                </a:lnTo>
                <a:lnTo>
                  <a:pt x="2877" y="2386"/>
                </a:lnTo>
                <a:lnTo>
                  <a:pt x="2875" y="2386"/>
                </a:lnTo>
                <a:lnTo>
                  <a:pt x="2872" y="2386"/>
                </a:lnTo>
                <a:lnTo>
                  <a:pt x="2867" y="2386"/>
                </a:lnTo>
                <a:lnTo>
                  <a:pt x="2866" y="2386"/>
                </a:lnTo>
                <a:lnTo>
                  <a:pt x="2864" y="2386"/>
                </a:lnTo>
                <a:lnTo>
                  <a:pt x="2866" y="2386"/>
                </a:lnTo>
                <a:lnTo>
                  <a:pt x="2866" y="2387"/>
                </a:lnTo>
                <a:lnTo>
                  <a:pt x="2866" y="2389"/>
                </a:lnTo>
                <a:lnTo>
                  <a:pt x="2866" y="2391"/>
                </a:lnTo>
                <a:lnTo>
                  <a:pt x="2866" y="2392"/>
                </a:lnTo>
                <a:lnTo>
                  <a:pt x="2866" y="2394"/>
                </a:lnTo>
                <a:lnTo>
                  <a:pt x="2866" y="2395"/>
                </a:lnTo>
                <a:lnTo>
                  <a:pt x="2866" y="2397"/>
                </a:lnTo>
                <a:lnTo>
                  <a:pt x="2866" y="2399"/>
                </a:lnTo>
                <a:lnTo>
                  <a:pt x="2867" y="2399"/>
                </a:lnTo>
                <a:lnTo>
                  <a:pt x="2869" y="2400"/>
                </a:lnTo>
                <a:lnTo>
                  <a:pt x="2871" y="2400"/>
                </a:lnTo>
                <a:lnTo>
                  <a:pt x="2874" y="2402"/>
                </a:lnTo>
                <a:lnTo>
                  <a:pt x="2874" y="2403"/>
                </a:lnTo>
                <a:lnTo>
                  <a:pt x="2872" y="2403"/>
                </a:lnTo>
                <a:lnTo>
                  <a:pt x="2872" y="2405"/>
                </a:lnTo>
                <a:lnTo>
                  <a:pt x="2871" y="2405"/>
                </a:lnTo>
                <a:lnTo>
                  <a:pt x="2871" y="2407"/>
                </a:lnTo>
                <a:lnTo>
                  <a:pt x="2872" y="2407"/>
                </a:lnTo>
                <a:lnTo>
                  <a:pt x="2872" y="2408"/>
                </a:lnTo>
                <a:lnTo>
                  <a:pt x="2874" y="2408"/>
                </a:lnTo>
                <a:lnTo>
                  <a:pt x="2874" y="2410"/>
                </a:lnTo>
                <a:lnTo>
                  <a:pt x="2875" y="2410"/>
                </a:lnTo>
                <a:lnTo>
                  <a:pt x="2877" y="2410"/>
                </a:lnTo>
                <a:lnTo>
                  <a:pt x="2879" y="2410"/>
                </a:lnTo>
                <a:lnTo>
                  <a:pt x="2879" y="2411"/>
                </a:lnTo>
                <a:lnTo>
                  <a:pt x="2879" y="2413"/>
                </a:lnTo>
                <a:lnTo>
                  <a:pt x="2880" y="2413"/>
                </a:lnTo>
                <a:lnTo>
                  <a:pt x="2880" y="2415"/>
                </a:lnTo>
                <a:lnTo>
                  <a:pt x="2880" y="2416"/>
                </a:lnTo>
                <a:lnTo>
                  <a:pt x="2880" y="2418"/>
                </a:lnTo>
                <a:lnTo>
                  <a:pt x="2880" y="2419"/>
                </a:lnTo>
                <a:lnTo>
                  <a:pt x="2880" y="2421"/>
                </a:lnTo>
                <a:lnTo>
                  <a:pt x="2880" y="2423"/>
                </a:lnTo>
                <a:lnTo>
                  <a:pt x="2880" y="2424"/>
                </a:lnTo>
                <a:lnTo>
                  <a:pt x="2880" y="2426"/>
                </a:lnTo>
                <a:lnTo>
                  <a:pt x="2880" y="2427"/>
                </a:lnTo>
                <a:lnTo>
                  <a:pt x="2882" y="2427"/>
                </a:lnTo>
                <a:lnTo>
                  <a:pt x="2882" y="2429"/>
                </a:lnTo>
                <a:lnTo>
                  <a:pt x="2882" y="2431"/>
                </a:lnTo>
                <a:lnTo>
                  <a:pt x="2883" y="2431"/>
                </a:lnTo>
                <a:lnTo>
                  <a:pt x="2883" y="2432"/>
                </a:lnTo>
                <a:lnTo>
                  <a:pt x="2885" y="2434"/>
                </a:lnTo>
                <a:lnTo>
                  <a:pt x="2885" y="2435"/>
                </a:lnTo>
                <a:lnTo>
                  <a:pt x="2887" y="2435"/>
                </a:lnTo>
                <a:lnTo>
                  <a:pt x="2887" y="2437"/>
                </a:lnTo>
                <a:lnTo>
                  <a:pt x="2888" y="2437"/>
                </a:lnTo>
                <a:lnTo>
                  <a:pt x="2888" y="2439"/>
                </a:lnTo>
                <a:lnTo>
                  <a:pt x="2890" y="2440"/>
                </a:lnTo>
                <a:lnTo>
                  <a:pt x="2891" y="2442"/>
                </a:lnTo>
                <a:lnTo>
                  <a:pt x="2891" y="2443"/>
                </a:lnTo>
                <a:lnTo>
                  <a:pt x="2891" y="2445"/>
                </a:lnTo>
                <a:lnTo>
                  <a:pt x="2893" y="2445"/>
                </a:lnTo>
                <a:lnTo>
                  <a:pt x="2893" y="2447"/>
                </a:lnTo>
                <a:lnTo>
                  <a:pt x="2893" y="2448"/>
                </a:lnTo>
                <a:lnTo>
                  <a:pt x="2891" y="2448"/>
                </a:lnTo>
                <a:lnTo>
                  <a:pt x="2891" y="2450"/>
                </a:lnTo>
                <a:lnTo>
                  <a:pt x="2891" y="2451"/>
                </a:lnTo>
                <a:lnTo>
                  <a:pt x="2893" y="2451"/>
                </a:lnTo>
                <a:lnTo>
                  <a:pt x="2893" y="2453"/>
                </a:lnTo>
                <a:lnTo>
                  <a:pt x="2893" y="2455"/>
                </a:lnTo>
                <a:lnTo>
                  <a:pt x="2895" y="2455"/>
                </a:lnTo>
                <a:lnTo>
                  <a:pt x="2895" y="2456"/>
                </a:lnTo>
                <a:lnTo>
                  <a:pt x="2896" y="2456"/>
                </a:lnTo>
                <a:lnTo>
                  <a:pt x="2896" y="2458"/>
                </a:lnTo>
                <a:lnTo>
                  <a:pt x="2896" y="2459"/>
                </a:lnTo>
                <a:lnTo>
                  <a:pt x="2896" y="2461"/>
                </a:lnTo>
                <a:lnTo>
                  <a:pt x="2896" y="2463"/>
                </a:lnTo>
                <a:lnTo>
                  <a:pt x="2896" y="2464"/>
                </a:lnTo>
                <a:lnTo>
                  <a:pt x="2896" y="2466"/>
                </a:lnTo>
                <a:lnTo>
                  <a:pt x="2896" y="2467"/>
                </a:lnTo>
                <a:lnTo>
                  <a:pt x="2898" y="2467"/>
                </a:lnTo>
                <a:lnTo>
                  <a:pt x="2898" y="2469"/>
                </a:lnTo>
                <a:lnTo>
                  <a:pt x="2898" y="2471"/>
                </a:lnTo>
                <a:lnTo>
                  <a:pt x="2898" y="2472"/>
                </a:lnTo>
                <a:lnTo>
                  <a:pt x="2896" y="2472"/>
                </a:lnTo>
                <a:lnTo>
                  <a:pt x="2896" y="2474"/>
                </a:lnTo>
                <a:lnTo>
                  <a:pt x="2896" y="2475"/>
                </a:lnTo>
                <a:lnTo>
                  <a:pt x="2895" y="2475"/>
                </a:lnTo>
                <a:lnTo>
                  <a:pt x="2895" y="2477"/>
                </a:lnTo>
                <a:lnTo>
                  <a:pt x="2895" y="2479"/>
                </a:lnTo>
                <a:lnTo>
                  <a:pt x="2893" y="2479"/>
                </a:lnTo>
                <a:lnTo>
                  <a:pt x="2893" y="2480"/>
                </a:lnTo>
                <a:lnTo>
                  <a:pt x="2891" y="2482"/>
                </a:lnTo>
                <a:lnTo>
                  <a:pt x="2890" y="2483"/>
                </a:lnTo>
                <a:lnTo>
                  <a:pt x="2890" y="2485"/>
                </a:lnTo>
                <a:lnTo>
                  <a:pt x="2888" y="2485"/>
                </a:lnTo>
                <a:lnTo>
                  <a:pt x="2888" y="2487"/>
                </a:lnTo>
                <a:lnTo>
                  <a:pt x="2887" y="2487"/>
                </a:lnTo>
                <a:lnTo>
                  <a:pt x="2885" y="2487"/>
                </a:lnTo>
                <a:lnTo>
                  <a:pt x="2885" y="2488"/>
                </a:lnTo>
                <a:lnTo>
                  <a:pt x="2883" y="2488"/>
                </a:lnTo>
                <a:lnTo>
                  <a:pt x="2883" y="2490"/>
                </a:lnTo>
                <a:lnTo>
                  <a:pt x="2882" y="2490"/>
                </a:lnTo>
                <a:lnTo>
                  <a:pt x="2880" y="2491"/>
                </a:lnTo>
                <a:lnTo>
                  <a:pt x="2879" y="2493"/>
                </a:lnTo>
                <a:lnTo>
                  <a:pt x="2877" y="2493"/>
                </a:lnTo>
                <a:lnTo>
                  <a:pt x="2875" y="2495"/>
                </a:lnTo>
                <a:lnTo>
                  <a:pt x="2874" y="2495"/>
                </a:lnTo>
                <a:lnTo>
                  <a:pt x="2874" y="2496"/>
                </a:lnTo>
                <a:lnTo>
                  <a:pt x="2872" y="2496"/>
                </a:lnTo>
                <a:lnTo>
                  <a:pt x="2871" y="2496"/>
                </a:lnTo>
                <a:lnTo>
                  <a:pt x="2869" y="2496"/>
                </a:lnTo>
                <a:lnTo>
                  <a:pt x="2867" y="2496"/>
                </a:lnTo>
                <a:lnTo>
                  <a:pt x="2867" y="2495"/>
                </a:lnTo>
                <a:lnTo>
                  <a:pt x="2866" y="2495"/>
                </a:lnTo>
                <a:lnTo>
                  <a:pt x="2866" y="2493"/>
                </a:lnTo>
                <a:lnTo>
                  <a:pt x="2864" y="2493"/>
                </a:lnTo>
                <a:lnTo>
                  <a:pt x="2864" y="2495"/>
                </a:lnTo>
                <a:lnTo>
                  <a:pt x="2864" y="2496"/>
                </a:lnTo>
                <a:lnTo>
                  <a:pt x="2864" y="2495"/>
                </a:lnTo>
                <a:lnTo>
                  <a:pt x="2864" y="2496"/>
                </a:lnTo>
                <a:lnTo>
                  <a:pt x="2866" y="2496"/>
                </a:lnTo>
                <a:lnTo>
                  <a:pt x="2866" y="2498"/>
                </a:lnTo>
                <a:lnTo>
                  <a:pt x="2866" y="2499"/>
                </a:lnTo>
                <a:lnTo>
                  <a:pt x="2866" y="2501"/>
                </a:lnTo>
                <a:lnTo>
                  <a:pt x="2867" y="2501"/>
                </a:lnTo>
                <a:lnTo>
                  <a:pt x="2867" y="2503"/>
                </a:lnTo>
                <a:lnTo>
                  <a:pt x="2866" y="2503"/>
                </a:lnTo>
                <a:lnTo>
                  <a:pt x="2866" y="2504"/>
                </a:lnTo>
                <a:lnTo>
                  <a:pt x="2864" y="2504"/>
                </a:lnTo>
                <a:lnTo>
                  <a:pt x="2863" y="2504"/>
                </a:lnTo>
                <a:lnTo>
                  <a:pt x="2863" y="2506"/>
                </a:lnTo>
                <a:lnTo>
                  <a:pt x="2863" y="2507"/>
                </a:lnTo>
                <a:lnTo>
                  <a:pt x="2863" y="2509"/>
                </a:lnTo>
                <a:lnTo>
                  <a:pt x="2861" y="2511"/>
                </a:lnTo>
                <a:lnTo>
                  <a:pt x="2861" y="2512"/>
                </a:lnTo>
                <a:lnTo>
                  <a:pt x="2859" y="2512"/>
                </a:lnTo>
                <a:lnTo>
                  <a:pt x="2859" y="2514"/>
                </a:lnTo>
                <a:lnTo>
                  <a:pt x="2858" y="2514"/>
                </a:lnTo>
                <a:lnTo>
                  <a:pt x="2858" y="2515"/>
                </a:lnTo>
                <a:lnTo>
                  <a:pt x="2856" y="2515"/>
                </a:lnTo>
                <a:lnTo>
                  <a:pt x="2856" y="2517"/>
                </a:lnTo>
                <a:lnTo>
                  <a:pt x="2855" y="2517"/>
                </a:lnTo>
                <a:lnTo>
                  <a:pt x="2853" y="2517"/>
                </a:lnTo>
                <a:lnTo>
                  <a:pt x="2853" y="2519"/>
                </a:lnTo>
                <a:lnTo>
                  <a:pt x="2851" y="2519"/>
                </a:lnTo>
                <a:lnTo>
                  <a:pt x="2851" y="2520"/>
                </a:lnTo>
                <a:lnTo>
                  <a:pt x="2847" y="2520"/>
                </a:lnTo>
                <a:lnTo>
                  <a:pt x="2845" y="2520"/>
                </a:lnTo>
                <a:lnTo>
                  <a:pt x="2843" y="2520"/>
                </a:lnTo>
                <a:lnTo>
                  <a:pt x="2843" y="2522"/>
                </a:lnTo>
                <a:lnTo>
                  <a:pt x="2842" y="2522"/>
                </a:lnTo>
                <a:lnTo>
                  <a:pt x="2840" y="2522"/>
                </a:lnTo>
                <a:lnTo>
                  <a:pt x="2839" y="2523"/>
                </a:lnTo>
                <a:lnTo>
                  <a:pt x="2837" y="2523"/>
                </a:lnTo>
                <a:lnTo>
                  <a:pt x="2835" y="2523"/>
                </a:lnTo>
                <a:lnTo>
                  <a:pt x="2834" y="2523"/>
                </a:lnTo>
                <a:lnTo>
                  <a:pt x="2834" y="2525"/>
                </a:lnTo>
                <a:lnTo>
                  <a:pt x="2832" y="2523"/>
                </a:lnTo>
                <a:lnTo>
                  <a:pt x="2832" y="2525"/>
                </a:lnTo>
                <a:lnTo>
                  <a:pt x="2831" y="2525"/>
                </a:lnTo>
                <a:lnTo>
                  <a:pt x="2829" y="2525"/>
                </a:lnTo>
                <a:lnTo>
                  <a:pt x="2827" y="2525"/>
                </a:lnTo>
                <a:lnTo>
                  <a:pt x="2827" y="2527"/>
                </a:lnTo>
                <a:lnTo>
                  <a:pt x="2826" y="2527"/>
                </a:lnTo>
                <a:lnTo>
                  <a:pt x="2826" y="2525"/>
                </a:lnTo>
                <a:lnTo>
                  <a:pt x="2824" y="2525"/>
                </a:lnTo>
                <a:lnTo>
                  <a:pt x="2823" y="2527"/>
                </a:lnTo>
                <a:lnTo>
                  <a:pt x="2821" y="2527"/>
                </a:lnTo>
                <a:lnTo>
                  <a:pt x="2819" y="2527"/>
                </a:lnTo>
                <a:lnTo>
                  <a:pt x="2818" y="2528"/>
                </a:lnTo>
                <a:lnTo>
                  <a:pt x="2816" y="2528"/>
                </a:lnTo>
                <a:lnTo>
                  <a:pt x="2816" y="2527"/>
                </a:lnTo>
                <a:lnTo>
                  <a:pt x="2815" y="2527"/>
                </a:lnTo>
                <a:lnTo>
                  <a:pt x="2815" y="2528"/>
                </a:lnTo>
                <a:lnTo>
                  <a:pt x="2813" y="2528"/>
                </a:lnTo>
                <a:lnTo>
                  <a:pt x="2811" y="2527"/>
                </a:lnTo>
                <a:lnTo>
                  <a:pt x="2810" y="2527"/>
                </a:lnTo>
                <a:lnTo>
                  <a:pt x="2808" y="2527"/>
                </a:lnTo>
                <a:lnTo>
                  <a:pt x="2807" y="2527"/>
                </a:lnTo>
                <a:lnTo>
                  <a:pt x="2805" y="2527"/>
                </a:lnTo>
                <a:lnTo>
                  <a:pt x="2803" y="2527"/>
                </a:lnTo>
                <a:lnTo>
                  <a:pt x="2802" y="2527"/>
                </a:lnTo>
                <a:lnTo>
                  <a:pt x="2800" y="2527"/>
                </a:lnTo>
                <a:lnTo>
                  <a:pt x="2799" y="2527"/>
                </a:lnTo>
                <a:lnTo>
                  <a:pt x="2797" y="2527"/>
                </a:lnTo>
                <a:lnTo>
                  <a:pt x="2795" y="2527"/>
                </a:lnTo>
                <a:lnTo>
                  <a:pt x="2794" y="2527"/>
                </a:lnTo>
                <a:lnTo>
                  <a:pt x="2792" y="2527"/>
                </a:lnTo>
                <a:lnTo>
                  <a:pt x="2792" y="2528"/>
                </a:lnTo>
                <a:lnTo>
                  <a:pt x="2791" y="2527"/>
                </a:lnTo>
                <a:lnTo>
                  <a:pt x="2789" y="2525"/>
                </a:lnTo>
                <a:lnTo>
                  <a:pt x="2787" y="2525"/>
                </a:lnTo>
                <a:lnTo>
                  <a:pt x="2786" y="2525"/>
                </a:lnTo>
                <a:lnTo>
                  <a:pt x="2784" y="2525"/>
                </a:lnTo>
                <a:lnTo>
                  <a:pt x="2783" y="2525"/>
                </a:lnTo>
                <a:lnTo>
                  <a:pt x="2781" y="2525"/>
                </a:lnTo>
                <a:lnTo>
                  <a:pt x="2779" y="2525"/>
                </a:lnTo>
                <a:lnTo>
                  <a:pt x="2771" y="2523"/>
                </a:lnTo>
                <a:lnTo>
                  <a:pt x="2768" y="2522"/>
                </a:lnTo>
                <a:lnTo>
                  <a:pt x="2767" y="2520"/>
                </a:lnTo>
                <a:lnTo>
                  <a:pt x="2767" y="2519"/>
                </a:lnTo>
                <a:lnTo>
                  <a:pt x="2765" y="2519"/>
                </a:lnTo>
                <a:lnTo>
                  <a:pt x="2763" y="2519"/>
                </a:lnTo>
                <a:lnTo>
                  <a:pt x="2763" y="2520"/>
                </a:lnTo>
                <a:lnTo>
                  <a:pt x="2762" y="2520"/>
                </a:lnTo>
                <a:lnTo>
                  <a:pt x="2762" y="2519"/>
                </a:lnTo>
                <a:lnTo>
                  <a:pt x="2762" y="2520"/>
                </a:lnTo>
                <a:lnTo>
                  <a:pt x="2760" y="2519"/>
                </a:lnTo>
                <a:lnTo>
                  <a:pt x="2759" y="2519"/>
                </a:lnTo>
                <a:lnTo>
                  <a:pt x="2759" y="2520"/>
                </a:lnTo>
                <a:lnTo>
                  <a:pt x="2757" y="2519"/>
                </a:lnTo>
                <a:lnTo>
                  <a:pt x="2755" y="2519"/>
                </a:lnTo>
                <a:lnTo>
                  <a:pt x="2754" y="2519"/>
                </a:lnTo>
                <a:lnTo>
                  <a:pt x="2752" y="2519"/>
                </a:lnTo>
                <a:lnTo>
                  <a:pt x="2749" y="2519"/>
                </a:lnTo>
                <a:lnTo>
                  <a:pt x="2747" y="2519"/>
                </a:lnTo>
                <a:lnTo>
                  <a:pt x="2746" y="2519"/>
                </a:lnTo>
                <a:lnTo>
                  <a:pt x="2744" y="2519"/>
                </a:lnTo>
                <a:lnTo>
                  <a:pt x="2743" y="2517"/>
                </a:lnTo>
                <a:lnTo>
                  <a:pt x="2741" y="2517"/>
                </a:lnTo>
                <a:lnTo>
                  <a:pt x="2739" y="2517"/>
                </a:lnTo>
                <a:lnTo>
                  <a:pt x="2738" y="2517"/>
                </a:lnTo>
                <a:lnTo>
                  <a:pt x="2736" y="2517"/>
                </a:lnTo>
                <a:lnTo>
                  <a:pt x="2735" y="2517"/>
                </a:lnTo>
                <a:lnTo>
                  <a:pt x="2735" y="2515"/>
                </a:lnTo>
                <a:lnTo>
                  <a:pt x="2733" y="2515"/>
                </a:lnTo>
                <a:lnTo>
                  <a:pt x="2731" y="2515"/>
                </a:lnTo>
                <a:lnTo>
                  <a:pt x="2728" y="2515"/>
                </a:lnTo>
                <a:lnTo>
                  <a:pt x="2727" y="2515"/>
                </a:lnTo>
                <a:lnTo>
                  <a:pt x="2725" y="2515"/>
                </a:lnTo>
                <a:lnTo>
                  <a:pt x="2725" y="2514"/>
                </a:lnTo>
                <a:lnTo>
                  <a:pt x="2723" y="2514"/>
                </a:lnTo>
                <a:lnTo>
                  <a:pt x="2722" y="2514"/>
                </a:lnTo>
                <a:lnTo>
                  <a:pt x="2720" y="2514"/>
                </a:lnTo>
                <a:lnTo>
                  <a:pt x="2720" y="2515"/>
                </a:lnTo>
                <a:lnTo>
                  <a:pt x="2719" y="2515"/>
                </a:lnTo>
                <a:lnTo>
                  <a:pt x="2717" y="2514"/>
                </a:lnTo>
                <a:lnTo>
                  <a:pt x="2719" y="2514"/>
                </a:lnTo>
                <a:lnTo>
                  <a:pt x="2719" y="2512"/>
                </a:lnTo>
                <a:lnTo>
                  <a:pt x="2717" y="2512"/>
                </a:lnTo>
                <a:lnTo>
                  <a:pt x="2717" y="2511"/>
                </a:lnTo>
                <a:lnTo>
                  <a:pt x="2715" y="2511"/>
                </a:lnTo>
                <a:lnTo>
                  <a:pt x="2714" y="2511"/>
                </a:lnTo>
                <a:lnTo>
                  <a:pt x="2712" y="2511"/>
                </a:lnTo>
                <a:lnTo>
                  <a:pt x="2712" y="2509"/>
                </a:lnTo>
                <a:lnTo>
                  <a:pt x="2711" y="2509"/>
                </a:lnTo>
                <a:lnTo>
                  <a:pt x="2709" y="2509"/>
                </a:lnTo>
                <a:lnTo>
                  <a:pt x="2707" y="2509"/>
                </a:lnTo>
                <a:lnTo>
                  <a:pt x="2707" y="2507"/>
                </a:lnTo>
                <a:lnTo>
                  <a:pt x="2706" y="2507"/>
                </a:lnTo>
                <a:lnTo>
                  <a:pt x="2706" y="2506"/>
                </a:lnTo>
                <a:lnTo>
                  <a:pt x="2704" y="2506"/>
                </a:lnTo>
                <a:lnTo>
                  <a:pt x="2704" y="2504"/>
                </a:lnTo>
                <a:lnTo>
                  <a:pt x="2706" y="2503"/>
                </a:lnTo>
                <a:lnTo>
                  <a:pt x="2704" y="2503"/>
                </a:lnTo>
                <a:lnTo>
                  <a:pt x="2703" y="2503"/>
                </a:lnTo>
                <a:lnTo>
                  <a:pt x="2703" y="2501"/>
                </a:lnTo>
                <a:lnTo>
                  <a:pt x="2701" y="2501"/>
                </a:lnTo>
                <a:lnTo>
                  <a:pt x="2699" y="2501"/>
                </a:lnTo>
                <a:lnTo>
                  <a:pt x="2698" y="2499"/>
                </a:lnTo>
                <a:lnTo>
                  <a:pt x="2696" y="2499"/>
                </a:lnTo>
                <a:lnTo>
                  <a:pt x="2695" y="2499"/>
                </a:lnTo>
                <a:lnTo>
                  <a:pt x="2695" y="2498"/>
                </a:lnTo>
                <a:lnTo>
                  <a:pt x="2693" y="2498"/>
                </a:lnTo>
                <a:lnTo>
                  <a:pt x="2691" y="2498"/>
                </a:lnTo>
                <a:lnTo>
                  <a:pt x="2691" y="2496"/>
                </a:lnTo>
                <a:lnTo>
                  <a:pt x="2690" y="2496"/>
                </a:lnTo>
                <a:lnTo>
                  <a:pt x="2690" y="2495"/>
                </a:lnTo>
                <a:lnTo>
                  <a:pt x="2688" y="2495"/>
                </a:lnTo>
                <a:lnTo>
                  <a:pt x="2687" y="2495"/>
                </a:lnTo>
                <a:lnTo>
                  <a:pt x="2687" y="2493"/>
                </a:lnTo>
                <a:lnTo>
                  <a:pt x="2687" y="2491"/>
                </a:lnTo>
                <a:lnTo>
                  <a:pt x="2685" y="2491"/>
                </a:lnTo>
                <a:lnTo>
                  <a:pt x="2685" y="2490"/>
                </a:lnTo>
                <a:lnTo>
                  <a:pt x="2683" y="2490"/>
                </a:lnTo>
                <a:lnTo>
                  <a:pt x="2683" y="2488"/>
                </a:lnTo>
                <a:lnTo>
                  <a:pt x="2683" y="2487"/>
                </a:lnTo>
                <a:lnTo>
                  <a:pt x="2683" y="2485"/>
                </a:lnTo>
                <a:lnTo>
                  <a:pt x="2682" y="2485"/>
                </a:lnTo>
                <a:lnTo>
                  <a:pt x="2682" y="2483"/>
                </a:lnTo>
                <a:lnTo>
                  <a:pt x="2682" y="2482"/>
                </a:lnTo>
                <a:lnTo>
                  <a:pt x="2680" y="2480"/>
                </a:lnTo>
                <a:lnTo>
                  <a:pt x="2680" y="2479"/>
                </a:lnTo>
                <a:lnTo>
                  <a:pt x="2680" y="2477"/>
                </a:lnTo>
                <a:lnTo>
                  <a:pt x="2682" y="2477"/>
                </a:lnTo>
                <a:lnTo>
                  <a:pt x="2682" y="2475"/>
                </a:lnTo>
                <a:lnTo>
                  <a:pt x="2683" y="2475"/>
                </a:lnTo>
                <a:lnTo>
                  <a:pt x="2683" y="2474"/>
                </a:lnTo>
                <a:lnTo>
                  <a:pt x="2683" y="2472"/>
                </a:lnTo>
                <a:lnTo>
                  <a:pt x="2683" y="2471"/>
                </a:lnTo>
                <a:lnTo>
                  <a:pt x="2683" y="2469"/>
                </a:lnTo>
                <a:lnTo>
                  <a:pt x="2683" y="2467"/>
                </a:lnTo>
                <a:lnTo>
                  <a:pt x="2682" y="2466"/>
                </a:lnTo>
                <a:lnTo>
                  <a:pt x="2683" y="2466"/>
                </a:lnTo>
                <a:lnTo>
                  <a:pt x="2683" y="2464"/>
                </a:lnTo>
                <a:lnTo>
                  <a:pt x="2683" y="2463"/>
                </a:lnTo>
                <a:lnTo>
                  <a:pt x="2682" y="2463"/>
                </a:lnTo>
                <a:lnTo>
                  <a:pt x="2682" y="2461"/>
                </a:lnTo>
                <a:lnTo>
                  <a:pt x="2683" y="2461"/>
                </a:lnTo>
                <a:lnTo>
                  <a:pt x="2682" y="2461"/>
                </a:lnTo>
                <a:lnTo>
                  <a:pt x="2682" y="2459"/>
                </a:lnTo>
                <a:lnTo>
                  <a:pt x="2683" y="2459"/>
                </a:lnTo>
                <a:lnTo>
                  <a:pt x="2682" y="2459"/>
                </a:lnTo>
                <a:lnTo>
                  <a:pt x="2682" y="2458"/>
                </a:lnTo>
                <a:lnTo>
                  <a:pt x="2682" y="2456"/>
                </a:lnTo>
                <a:lnTo>
                  <a:pt x="2682" y="2455"/>
                </a:lnTo>
                <a:lnTo>
                  <a:pt x="2682" y="2453"/>
                </a:lnTo>
                <a:lnTo>
                  <a:pt x="2683" y="2453"/>
                </a:lnTo>
                <a:lnTo>
                  <a:pt x="2683" y="2451"/>
                </a:lnTo>
                <a:lnTo>
                  <a:pt x="2685" y="2451"/>
                </a:lnTo>
                <a:lnTo>
                  <a:pt x="2685" y="2450"/>
                </a:lnTo>
                <a:lnTo>
                  <a:pt x="2683" y="2450"/>
                </a:lnTo>
                <a:lnTo>
                  <a:pt x="2683" y="2448"/>
                </a:lnTo>
                <a:lnTo>
                  <a:pt x="2683" y="2447"/>
                </a:lnTo>
                <a:lnTo>
                  <a:pt x="2683" y="2445"/>
                </a:lnTo>
                <a:lnTo>
                  <a:pt x="2683" y="2443"/>
                </a:lnTo>
                <a:lnTo>
                  <a:pt x="2683" y="2442"/>
                </a:lnTo>
                <a:lnTo>
                  <a:pt x="2685" y="2442"/>
                </a:lnTo>
                <a:lnTo>
                  <a:pt x="2683" y="2442"/>
                </a:lnTo>
                <a:lnTo>
                  <a:pt x="2683" y="2440"/>
                </a:lnTo>
                <a:lnTo>
                  <a:pt x="2683" y="2439"/>
                </a:lnTo>
                <a:lnTo>
                  <a:pt x="2682" y="2439"/>
                </a:lnTo>
                <a:lnTo>
                  <a:pt x="2682" y="2437"/>
                </a:lnTo>
                <a:lnTo>
                  <a:pt x="2682" y="2435"/>
                </a:lnTo>
                <a:lnTo>
                  <a:pt x="2679" y="2434"/>
                </a:lnTo>
                <a:lnTo>
                  <a:pt x="2675" y="2432"/>
                </a:lnTo>
                <a:lnTo>
                  <a:pt x="2674" y="2429"/>
                </a:lnTo>
                <a:lnTo>
                  <a:pt x="2674" y="2427"/>
                </a:lnTo>
                <a:lnTo>
                  <a:pt x="2674" y="2426"/>
                </a:lnTo>
                <a:lnTo>
                  <a:pt x="2672" y="2424"/>
                </a:lnTo>
                <a:lnTo>
                  <a:pt x="2674" y="2424"/>
                </a:lnTo>
                <a:lnTo>
                  <a:pt x="2675" y="2423"/>
                </a:lnTo>
                <a:lnTo>
                  <a:pt x="2677" y="2423"/>
                </a:lnTo>
                <a:lnTo>
                  <a:pt x="2675" y="2421"/>
                </a:lnTo>
                <a:lnTo>
                  <a:pt x="2675" y="2419"/>
                </a:lnTo>
                <a:lnTo>
                  <a:pt x="2674" y="2418"/>
                </a:lnTo>
                <a:lnTo>
                  <a:pt x="2674" y="2415"/>
                </a:lnTo>
                <a:lnTo>
                  <a:pt x="2672" y="2413"/>
                </a:lnTo>
                <a:lnTo>
                  <a:pt x="2672" y="2408"/>
                </a:lnTo>
                <a:lnTo>
                  <a:pt x="2671" y="2407"/>
                </a:lnTo>
                <a:lnTo>
                  <a:pt x="2671" y="2403"/>
                </a:lnTo>
                <a:lnTo>
                  <a:pt x="2669" y="2403"/>
                </a:lnTo>
                <a:lnTo>
                  <a:pt x="2669" y="2402"/>
                </a:lnTo>
                <a:lnTo>
                  <a:pt x="2669" y="2400"/>
                </a:lnTo>
                <a:lnTo>
                  <a:pt x="2667" y="2400"/>
                </a:lnTo>
                <a:lnTo>
                  <a:pt x="2667" y="2399"/>
                </a:lnTo>
                <a:lnTo>
                  <a:pt x="2667" y="2397"/>
                </a:lnTo>
                <a:lnTo>
                  <a:pt x="2666" y="2397"/>
                </a:lnTo>
                <a:lnTo>
                  <a:pt x="2666" y="2395"/>
                </a:lnTo>
                <a:lnTo>
                  <a:pt x="2666" y="2394"/>
                </a:lnTo>
                <a:lnTo>
                  <a:pt x="2664" y="2394"/>
                </a:lnTo>
                <a:lnTo>
                  <a:pt x="2664" y="2392"/>
                </a:lnTo>
                <a:lnTo>
                  <a:pt x="2664" y="2391"/>
                </a:lnTo>
                <a:lnTo>
                  <a:pt x="2666" y="2391"/>
                </a:lnTo>
                <a:lnTo>
                  <a:pt x="2666" y="2389"/>
                </a:lnTo>
                <a:lnTo>
                  <a:pt x="2666" y="2387"/>
                </a:lnTo>
                <a:lnTo>
                  <a:pt x="2666" y="2386"/>
                </a:lnTo>
                <a:lnTo>
                  <a:pt x="2664" y="2384"/>
                </a:lnTo>
                <a:lnTo>
                  <a:pt x="2664" y="2383"/>
                </a:lnTo>
                <a:lnTo>
                  <a:pt x="2664" y="2381"/>
                </a:lnTo>
                <a:lnTo>
                  <a:pt x="2663" y="2381"/>
                </a:lnTo>
                <a:lnTo>
                  <a:pt x="2663" y="2379"/>
                </a:lnTo>
                <a:lnTo>
                  <a:pt x="2663" y="2378"/>
                </a:lnTo>
                <a:lnTo>
                  <a:pt x="2663" y="2376"/>
                </a:lnTo>
                <a:lnTo>
                  <a:pt x="2663" y="2375"/>
                </a:lnTo>
                <a:lnTo>
                  <a:pt x="2661" y="2375"/>
                </a:lnTo>
                <a:lnTo>
                  <a:pt x="2661" y="2373"/>
                </a:lnTo>
                <a:lnTo>
                  <a:pt x="2661" y="2371"/>
                </a:lnTo>
                <a:lnTo>
                  <a:pt x="2661" y="2370"/>
                </a:lnTo>
                <a:lnTo>
                  <a:pt x="2661" y="2368"/>
                </a:lnTo>
                <a:lnTo>
                  <a:pt x="2661" y="2370"/>
                </a:lnTo>
                <a:lnTo>
                  <a:pt x="2661" y="2368"/>
                </a:lnTo>
                <a:lnTo>
                  <a:pt x="2663" y="2368"/>
                </a:lnTo>
                <a:lnTo>
                  <a:pt x="2661" y="2368"/>
                </a:lnTo>
                <a:lnTo>
                  <a:pt x="2663" y="2367"/>
                </a:lnTo>
                <a:lnTo>
                  <a:pt x="2663" y="2365"/>
                </a:lnTo>
                <a:lnTo>
                  <a:pt x="2664" y="2365"/>
                </a:lnTo>
                <a:lnTo>
                  <a:pt x="2664" y="2363"/>
                </a:lnTo>
                <a:lnTo>
                  <a:pt x="2664" y="2362"/>
                </a:lnTo>
                <a:lnTo>
                  <a:pt x="2666" y="2360"/>
                </a:lnTo>
                <a:lnTo>
                  <a:pt x="2666" y="2359"/>
                </a:lnTo>
                <a:lnTo>
                  <a:pt x="2667" y="2359"/>
                </a:lnTo>
                <a:lnTo>
                  <a:pt x="2667" y="2357"/>
                </a:lnTo>
                <a:lnTo>
                  <a:pt x="2669" y="2357"/>
                </a:lnTo>
                <a:lnTo>
                  <a:pt x="2669" y="2355"/>
                </a:lnTo>
                <a:lnTo>
                  <a:pt x="2671" y="2355"/>
                </a:lnTo>
                <a:lnTo>
                  <a:pt x="2672" y="2354"/>
                </a:lnTo>
                <a:lnTo>
                  <a:pt x="2674" y="2354"/>
                </a:lnTo>
                <a:lnTo>
                  <a:pt x="2675" y="2354"/>
                </a:lnTo>
                <a:lnTo>
                  <a:pt x="2675" y="2352"/>
                </a:lnTo>
                <a:lnTo>
                  <a:pt x="2677" y="2352"/>
                </a:lnTo>
                <a:lnTo>
                  <a:pt x="2682" y="2349"/>
                </a:lnTo>
                <a:lnTo>
                  <a:pt x="2683" y="2349"/>
                </a:lnTo>
                <a:lnTo>
                  <a:pt x="2682" y="2349"/>
                </a:lnTo>
                <a:lnTo>
                  <a:pt x="2683" y="2349"/>
                </a:lnTo>
                <a:lnTo>
                  <a:pt x="2683" y="2347"/>
                </a:lnTo>
                <a:lnTo>
                  <a:pt x="2683" y="2346"/>
                </a:lnTo>
                <a:lnTo>
                  <a:pt x="2685" y="2346"/>
                </a:lnTo>
                <a:lnTo>
                  <a:pt x="2685" y="2344"/>
                </a:lnTo>
                <a:lnTo>
                  <a:pt x="2687" y="2344"/>
                </a:lnTo>
                <a:lnTo>
                  <a:pt x="2685" y="2343"/>
                </a:lnTo>
                <a:lnTo>
                  <a:pt x="2687" y="2343"/>
                </a:lnTo>
                <a:lnTo>
                  <a:pt x="2687" y="2341"/>
                </a:lnTo>
                <a:lnTo>
                  <a:pt x="2688" y="2341"/>
                </a:lnTo>
                <a:lnTo>
                  <a:pt x="2688" y="2339"/>
                </a:lnTo>
                <a:lnTo>
                  <a:pt x="2687" y="2339"/>
                </a:lnTo>
                <a:lnTo>
                  <a:pt x="2687" y="2338"/>
                </a:lnTo>
                <a:lnTo>
                  <a:pt x="2685" y="2338"/>
                </a:lnTo>
                <a:lnTo>
                  <a:pt x="2683" y="2338"/>
                </a:lnTo>
                <a:lnTo>
                  <a:pt x="2683" y="2336"/>
                </a:lnTo>
                <a:lnTo>
                  <a:pt x="2682" y="2336"/>
                </a:lnTo>
                <a:lnTo>
                  <a:pt x="2680" y="2335"/>
                </a:lnTo>
                <a:lnTo>
                  <a:pt x="2679" y="2335"/>
                </a:lnTo>
                <a:lnTo>
                  <a:pt x="2679" y="2333"/>
                </a:lnTo>
                <a:lnTo>
                  <a:pt x="2677" y="2333"/>
                </a:lnTo>
                <a:lnTo>
                  <a:pt x="2675" y="2331"/>
                </a:lnTo>
                <a:lnTo>
                  <a:pt x="2674" y="2331"/>
                </a:lnTo>
                <a:lnTo>
                  <a:pt x="2674" y="2330"/>
                </a:lnTo>
                <a:lnTo>
                  <a:pt x="2672" y="2330"/>
                </a:lnTo>
                <a:lnTo>
                  <a:pt x="2672" y="2328"/>
                </a:lnTo>
                <a:lnTo>
                  <a:pt x="2671" y="2328"/>
                </a:lnTo>
                <a:lnTo>
                  <a:pt x="2669" y="2328"/>
                </a:lnTo>
                <a:lnTo>
                  <a:pt x="2669" y="2327"/>
                </a:lnTo>
                <a:lnTo>
                  <a:pt x="2667" y="2327"/>
                </a:lnTo>
                <a:lnTo>
                  <a:pt x="2667" y="2325"/>
                </a:lnTo>
                <a:lnTo>
                  <a:pt x="2666" y="2325"/>
                </a:lnTo>
                <a:lnTo>
                  <a:pt x="2666" y="2323"/>
                </a:lnTo>
                <a:lnTo>
                  <a:pt x="2664" y="2323"/>
                </a:lnTo>
                <a:lnTo>
                  <a:pt x="2664" y="2322"/>
                </a:lnTo>
                <a:lnTo>
                  <a:pt x="2663" y="2322"/>
                </a:lnTo>
                <a:lnTo>
                  <a:pt x="2663" y="2320"/>
                </a:lnTo>
                <a:lnTo>
                  <a:pt x="2663" y="2319"/>
                </a:lnTo>
                <a:lnTo>
                  <a:pt x="2663" y="2317"/>
                </a:lnTo>
                <a:lnTo>
                  <a:pt x="2663" y="2315"/>
                </a:lnTo>
                <a:lnTo>
                  <a:pt x="2663" y="2314"/>
                </a:lnTo>
                <a:lnTo>
                  <a:pt x="2663" y="2312"/>
                </a:lnTo>
                <a:lnTo>
                  <a:pt x="2664" y="2312"/>
                </a:lnTo>
                <a:lnTo>
                  <a:pt x="2664" y="2311"/>
                </a:lnTo>
                <a:lnTo>
                  <a:pt x="2664" y="2309"/>
                </a:lnTo>
                <a:lnTo>
                  <a:pt x="2664" y="2307"/>
                </a:lnTo>
                <a:lnTo>
                  <a:pt x="2664" y="2306"/>
                </a:lnTo>
                <a:lnTo>
                  <a:pt x="2664" y="2304"/>
                </a:lnTo>
                <a:lnTo>
                  <a:pt x="2666" y="2303"/>
                </a:lnTo>
                <a:lnTo>
                  <a:pt x="2666" y="2301"/>
                </a:lnTo>
                <a:lnTo>
                  <a:pt x="2666" y="2299"/>
                </a:lnTo>
                <a:lnTo>
                  <a:pt x="2667" y="2299"/>
                </a:lnTo>
                <a:lnTo>
                  <a:pt x="2667" y="2298"/>
                </a:lnTo>
                <a:lnTo>
                  <a:pt x="2669" y="2298"/>
                </a:lnTo>
                <a:lnTo>
                  <a:pt x="2671" y="2296"/>
                </a:lnTo>
                <a:lnTo>
                  <a:pt x="2671" y="2295"/>
                </a:lnTo>
                <a:lnTo>
                  <a:pt x="2669" y="2293"/>
                </a:lnTo>
                <a:lnTo>
                  <a:pt x="2669" y="2291"/>
                </a:lnTo>
                <a:lnTo>
                  <a:pt x="2669" y="2290"/>
                </a:lnTo>
                <a:lnTo>
                  <a:pt x="2667" y="2288"/>
                </a:lnTo>
                <a:lnTo>
                  <a:pt x="2667" y="2287"/>
                </a:lnTo>
                <a:lnTo>
                  <a:pt x="2666" y="2285"/>
                </a:lnTo>
                <a:lnTo>
                  <a:pt x="2666" y="2283"/>
                </a:lnTo>
                <a:lnTo>
                  <a:pt x="2664" y="2283"/>
                </a:lnTo>
                <a:lnTo>
                  <a:pt x="2664" y="2282"/>
                </a:lnTo>
                <a:lnTo>
                  <a:pt x="2663" y="2280"/>
                </a:lnTo>
                <a:lnTo>
                  <a:pt x="2663" y="2279"/>
                </a:lnTo>
                <a:lnTo>
                  <a:pt x="2661" y="2279"/>
                </a:lnTo>
                <a:lnTo>
                  <a:pt x="2661" y="2277"/>
                </a:lnTo>
                <a:lnTo>
                  <a:pt x="2659" y="2275"/>
                </a:lnTo>
                <a:lnTo>
                  <a:pt x="2659" y="2274"/>
                </a:lnTo>
                <a:lnTo>
                  <a:pt x="2658" y="2274"/>
                </a:lnTo>
                <a:lnTo>
                  <a:pt x="2658" y="2272"/>
                </a:lnTo>
                <a:lnTo>
                  <a:pt x="2658" y="2271"/>
                </a:lnTo>
                <a:lnTo>
                  <a:pt x="2658" y="2269"/>
                </a:lnTo>
                <a:lnTo>
                  <a:pt x="2656" y="2269"/>
                </a:lnTo>
                <a:lnTo>
                  <a:pt x="2656" y="2267"/>
                </a:lnTo>
                <a:lnTo>
                  <a:pt x="2656" y="2266"/>
                </a:lnTo>
                <a:lnTo>
                  <a:pt x="2656" y="2264"/>
                </a:lnTo>
                <a:lnTo>
                  <a:pt x="2658" y="2264"/>
                </a:lnTo>
                <a:lnTo>
                  <a:pt x="2658" y="2263"/>
                </a:lnTo>
                <a:lnTo>
                  <a:pt x="2658" y="2261"/>
                </a:lnTo>
                <a:lnTo>
                  <a:pt x="2656" y="2261"/>
                </a:lnTo>
                <a:lnTo>
                  <a:pt x="2656" y="2259"/>
                </a:lnTo>
                <a:lnTo>
                  <a:pt x="2656" y="2258"/>
                </a:lnTo>
                <a:lnTo>
                  <a:pt x="2656" y="2256"/>
                </a:lnTo>
                <a:lnTo>
                  <a:pt x="2658" y="2256"/>
                </a:lnTo>
                <a:lnTo>
                  <a:pt x="2658" y="2255"/>
                </a:lnTo>
                <a:lnTo>
                  <a:pt x="2658" y="2253"/>
                </a:lnTo>
                <a:lnTo>
                  <a:pt x="2659" y="2253"/>
                </a:lnTo>
                <a:lnTo>
                  <a:pt x="2659" y="2251"/>
                </a:lnTo>
                <a:lnTo>
                  <a:pt x="2659" y="2250"/>
                </a:lnTo>
                <a:lnTo>
                  <a:pt x="2661" y="2250"/>
                </a:lnTo>
                <a:lnTo>
                  <a:pt x="2661" y="2248"/>
                </a:lnTo>
                <a:lnTo>
                  <a:pt x="2663" y="2248"/>
                </a:lnTo>
                <a:lnTo>
                  <a:pt x="2663" y="2247"/>
                </a:lnTo>
                <a:lnTo>
                  <a:pt x="2663" y="2245"/>
                </a:lnTo>
                <a:lnTo>
                  <a:pt x="2663" y="2243"/>
                </a:lnTo>
                <a:lnTo>
                  <a:pt x="2663" y="2242"/>
                </a:lnTo>
                <a:lnTo>
                  <a:pt x="2663" y="2240"/>
                </a:lnTo>
                <a:lnTo>
                  <a:pt x="2664" y="2240"/>
                </a:lnTo>
                <a:lnTo>
                  <a:pt x="2664" y="2239"/>
                </a:lnTo>
                <a:lnTo>
                  <a:pt x="2663" y="2239"/>
                </a:lnTo>
                <a:lnTo>
                  <a:pt x="2663" y="2237"/>
                </a:lnTo>
                <a:lnTo>
                  <a:pt x="2663" y="2235"/>
                </a:lnTo>
                <a:lnTo>
                  <a:pt x="2663" y="2234"/>
                </a:lnTo>
                <a:lnTo>
                  <a:pt x="2663" y="2232"/>
                </a:lnTo>
                <a:lnTo>
                  <a:pt x="2664" y="2231"/>
                </a:lnTo>
                <a:lnTo>
                  <a:pt x="2664" y="2229"/>
                </a:lnTo>
                <a:lnTo>
                  <a:pt x="2666" y="2229"/>
                </a:lnTo>
                <a:lnTo>
                  <a:pt x="2666" y="2227"/>
                </a:lnTo>
                <a:lnTo>
                  <a:pt x="2664" y="2226"/>
                </a:lnTo>
                <a:lnTo>
                  <a:pt x="2664" y="2224"/>
                </a:lnTo>
                <a:lnTo>
                  <a:pt x="2664" y="2223"/>
                </a:lnTo>
                <a:lnTo>
                  <a:pt x="2663" y="2223"/>
                </a:lnTo>
                <a:lnTo>
                  <a:pt x="2663" y="2221"/>
                </a:lnTo>
                <a:lnTo>
                  <a:pt x="2663" y="2219"/>
                </a:lnTo>
                <a:lnTo>
                  <a:pt x="2663" y="2218"/>
                </a:lnTo>
                <a:lnTo>
                  <a:pt x="2663" y="2216"/>
                </a:lnTo>
                <a:lnTo>
                  <a:pt x="2663" y="2215"/>
                </a:lnTo>
                <a:lnTo>
                  <a:pt x="2664" y="2215"/>
                </a:lnTo>
                <a:lnTo>
                  <a:pt x="2664" y="2213"/>
                </a:lnTo>
                <a:lnTo>
                  <a:pt x="2664" y="2211"/>
                </a:lnTo>
                <a:lnTo>
                  <a:pt x="2664" y="2210"/>
                </a:lnTo>
                <a:lnTo>
                  <a:pt x="2664" y="2208"/>
                </a:lnTo>
                <a:lnTo>
                  <a:pt x="2664" y="2207"/>
                </a:lnTo>
                <a:lnTo>
                  <a:pt x="2664" y="2205"/>
                </a:lnTo>
                <a:lnTo>
                  <a:pt x="2664" y="2203"/>
                </a:lnTo>
                <a:lnTo>
                  <a:pt x="2666" y="2200"/>
                </a:lnTo>
                <a:lnTo>
                  <a:pt x="2666" y="2199"/>
                </a:lnTo>
                <a:lnTo>
                  <a:pt x="2666" y="2197"/>
                </a:lnTo>
                <a:lnTo>
                  <a:pt x="2666" y="2194"/>
                </a:lnTo>
                <a:lnTo>
                  <a:pt x="2666" y="2192"/>
                </a:lnTo>
                <a:lnTo>
                  <a:pt x="2664" y="2186"/>
                </a:lnTo>
                <a:lnTo>
                  <a:pt x="2664" y="2184"/>
                </a:lnTo>
                <a:lnTo>
                  <a:pt x="2664" y="2183"/>
                </a:lnTo>
                <a:lnTo>
                  <a:pt x="2664" y="2179"/>
                </a:lnTo>
                <a:lnTo>
                  <a:pt x="2664" y="2178"/>
                </a:lnTo>
                <a:lnTo>
                  <a:pt x="2664" y="2176"/>
                </a:lnTo>
                <a:lnTo>
                  <a:pt x="2666" y="2171"/>
                </a:lnTo>
                <a:lnTo>
                  <a:pt x="2667" y="2170"/>
                </a:lnTo>
                <a:lnTo>
                  <a:pt x="2669" y="2165"/>
                </a:lnTo>
                <a:lnTo>
                  <a:pt x="2669" y="2160"/>
                </a:lnTo>
                <a:lnTo>
                  <a:pt x="2671" y="2159"/>
                </a:lnTo>
                <a:lnTo>
                  <a:pt x="2671" y="2157"/>
                </a:lnTo>
                <a:lnTo>
                  <a:pt x="2672" y="2157"/>
                </a:lnTo>
                <a:lnTo>
                  <a:pt x="2674" y="2155"/>
                </a:lnTo>
                <a:lnTo>
                  <a:pt x="2674" y="2154"/>
                </a:lnTo>
                <a:lnTo>
                  <a:pt x="2675" y="2152"/>
                </a:lnTo>
                <a:lnTo>
                  <a:pt x="2677" y="2152"/>
                </a:lnTo>
                <a:lnTo>
                  <a:pt x="2677" y="2151"/>
                </a:lnTo>
                <a:lnTo>
                  <a:pt x="2679" y="2151"/>
                </a:lnTo>
                <a:lnTo>
                  <a:pt x="2680" y="2147"/>
                </a:lnTo>
                <a:lnTo>
                  <a:pt x="2682" y="2147"/>
                </a:lnTo>
                <a:lnTo>
                  <a:pt x="2683" y="2146"/>
                </a:lnTo>
                <a:lnTo>
                  <a:pt x="2683" y="2144"/>
                </a:lnTo>
                <a:lnTo>
                  <a:pt x="2685" y="2144"/>
                </a:lnTo>
                <a:lnTo>
                  <a:pt x="2685" y="2143"/>
                </a:lnTo>
                <a:lnTo>
                  <a:pt x="2685" y="2141"/>
                </a:lnTo>
                <a:lnTo>
                  <a:pt x="2687" y="2139"/>
                </a:lnTo>
                <a:lnTo>
                  <a:pt x="2687" y="2138"/>
                </a:lnTo>
                <a:lnTo>
                  <a:pt x="2687" y="2136"/>
                </a:lnTo>
                <a:lnTo>
                  <a:pt x="2685" y="2133"/>
                </a:lnTo>
                <a:lnTo>
                  <a:pt x="2685" y="2131"/>
                </a:lnTo>
                <a:lnTo>
                  <a:pt x="2685" y="2128"/>
                </a:lnTo>
                <a:lnTo>
                  <a:pt x="2685" y="2127"/>
                </a:lnTo>
                <a:lnTo>
                  <a:pt x="2685" y="2125"/>
                </a:lnTo>
                <a:lnTo>
                  <a:pt x="2683" y="2123"/>
                </a:lnTo>
                <a:lnTo>
                  <a:pt x="2683" y="2122"/>
                </a:lnTo>
                <a:lnTo>
                  <a:pt x="2682" y="2120"/>
                </a:lnTo>
                <a:lnTo>
                  <a:pt x="2682" y="2119"/>
                </a:lnTo>
                <a:lnTo>
                  <a:pt x="2680" y="2117"/>
                </a:lnTo>
                <a:lnTo>
                  <a:pt x="2679" y="2115"/>
                </a:lnTo>
                <a:lnTo>
                  <a:pt x="2677" y="2114"/>
                </a:lnTo>
                <a:lnTo>
                  <a:pt x="2675" y="2114"/>
                </a:lnTo>
                <a:lnTo>
                  <a:pt x="2674" y="2112"/>
                </a:lnTo>
                <a:lnTo>
                  <a:pt x="2672" y="2112"/>
                </a:lnTo>
                <a:lnTo>
                  <a:pt x="2671" y="2111"/>
                </a:lnTo>
                <a:lnTo>
                  <a:pt x="2669" y="2109"/>
                </a:lnTo>
                <a:lnTo>
                  <a:pt x="2667" y="2107"/>
                </a:lnTo>
                <a:lnTo>
                  <a:pt x="2666" y="2107"/>
                </a:lnTo>
                <a:lnTo>
                  <a:pt x="2666" y="2104"/>
                </a:lnTo>
                <a:lnTo>
                  <a:pt x="2664" y="2103"/>
                </a:lnTo>
                <a:lnTo>
                  <a:pt x="2663" y="2099"/>
                </a:lnTo>
                <a:lnTo>
                  <a:pt x="2661" y="2096"/>
                </a:lnTo>
                <a:lnTo>
                  <a:pt x="2659" y="2093"/>
                </a:lnTo>
                <a:lnTo>
                  <a:pt x="2659" y="2088"/>
                </a:lnTo>
                <a:lnTo>
                  <a:pt x="2659" y="2085"/>
                </a:lnTo>
                <a:lnTo>
                  <a:pt x="2658" y="2082"/>
                </a:lnTo>
                <a:lnTo>
                  <a:pt x="2658" y="2079"/>
                </a:lnTo>
                <a:lnTo>
                  <a:pt x="2658" y="2077"/>
                </a:lnTo>
                <a:lnTo>
                  <a:pt x="2659" y="2075"/>
                </a:lnTo>
                <a:lnTo>
                  <a:pt x="2659" y="2071"/>
                </a:lnTo>
                <a:lnTo>
                  <a:pt x="2661" y="2067"/>
                </a:lnTo>
                <a:lnTo>
                  <a:pt x="2663" y="2063"/>
                </a:lnTo>
                <a:lnTo>
                  <a:pt x="2664" y="2061"/>
                </a:lnTo>
                <a:lnTo>
                  <a:pt x="2666" y="2059"/>
                </a:lnTo>
                <a:lnTo>
                  <a:pt x="2667" y="2056"/>
                </a:lnTo>
                <a:lnTo>
                  <a:pt x="2669" y="2053"/>
                </a:lnTo>
                <a:lnTo>
                  <a:pt x="2672" y="2050"/>
                </a:lnTo>
                <a:lnTo>
                  <a:pt x="2675" y="2047"/>
                </a:lnTo>
                <a:lnTo>
                  <a:pt x="2677" y="2042"/>
                </a:lnTo>
                <a:lnTo>
                  <a:pt x="2679" y="2040"/>
                </a:lnTo>
                <a:lnTo>
                  <a:pt x="2680" y="2039"/>
                </a:lnTo>
                <a:lnTo>
                  <a:pt x="2680" y="2037"/>
                </a:lnTo>
                <a:lnTo>
                  <a:pt x="2680" y="2035"/>
                </a:lnTo>
                <a:lnTo>
                  <a:pt x="2682" y="2034"/>
                </a:lnTo>
                <a:lnTo>
                  <a:pt x="2682" y="2032"/>
                </a:lnTo>
                <a:lnTo>
                  <a:pt x="2682" y="2031"/>
                </a:lnTo>
                <a:lnTo>
                  <a:pt x="2682" y="2029"/>
                </a:lnTo>
                <a:lnTo>
                  <a:pt x="2682" y="2027"/>
                </a:lnTo>
                <a:lnTo>
                  <a:pt x="2682" y="2026"/>
                </a:lnTo>
                <a:lnTo>
                  <a:pt x="2683" y="2024"/>
                </a:lnTo>
                <a:lnTo>
                  <a:pt x="2683" y="2023"/>
                </a:lnTo>
                <a:lnTo>
                  <a:pt x="2687" y="2019"/>
                </a:lnTo>
                <a:lnTo>
                  <a:pt x="2687" y="2018"/>
                </a:lnTo>
                <a:lnTo>
                  <a:pt x="2688" y="2016"/>
                </a:lnTo>
                <a:lnTo>
                  <a:pt x="2691" y="2013"/>
                </a:lnTo>
                <a:lnTo>
                  <a:pt x="2691" y="2011"/>
                </a:lnTo>
                <a:lnTo>
                  <a:pt x="2693" y="2010"/>
                </a:lnTo>
                <a:lnTo>
                  <a:pt x="2693" y="2008"/>
                </a:lnTo>
                <a:lnTo>
                  <a:pt x="2693" y="2007"/>
                </a:lnTo>
                <a:lnTo>
                  <a:pt x="2693" y="2005"/>
                </a:lnTo>
                <a:lnTo>
                  <a:pt x="2693" y="2003"/>
                </a:lnTo>
                <a:lnTo>
                  <a:pt x="2695" y="2003"/>
                </a:lnTo>
                <a:lnTo>
                  <a:pt x="2695" y="2002"/>
                </a:lnTo>
                <a:lnTo>
                  <a:pt x="2693" y="2000"/>
                </a:lnTo>
                <a:lnTo>
                  <a:pt x="2693" y="1999"/>
                </a:lnTo>
                <a:lnTo>
                  <a:pt x="2693" y="1997"/>
                </a:lnTo>
                <a:lnTo>
                  <a:pt x="2695" y="1994"/>
                </a:lnTo>
                <a:lnTo>
                  <a:pt x="2695" y="1992"/>
                </a:lnTo>
                <a:lnTo>
                  <a:pt x="2696" y="1991"/>
                </a:lnTo>
                <a:lnTo>
                  <a:pt x="2695" y="1991"/>
                </a:lnTo>
                <a:lnTo>
                  <a:pt x="2693" y="1989"/>
                </a:lnTo>
                <a:lnTo>
                  <a:pt x="2690" y="1984"/>
                </a:lnTo>
                <a:lnTo>
                  <a:pt x="2690" y="1981"/>
                </a:lnTo>
                <a:lnTo>
                  <a:pt x="2688" y="1981"/>
                </a:lnTo>
                <a:lnTo>
                  <a:pt x="2688" y="1979"/>
                </a:lnTo>
                <a:lnTo>
                  <a:pt x="2687" y="1978"/>
                </a:lnTo>
                <a:lnTo>
                  <a:pt x="2685" y="1978"/>
                </a:lnTo>
                <a:lnTo>
                  <a:pt x="2685" y="1975"/>
                </a:lnTo>
                <a:lnTo>
                  <a:pt x="2683" y="1975"/>
                </a:lnTo>
                <a:lnTo>
                  <a:pt x="2683" y="1973"/>
                </a:lnTo>
                <a:lnTo>
                  <a:pt x="2683" y="1971"/>
                </a:lnTo>
                <a:lnTo>
                  <a:pt x="2682" y="1971"/>
                </a:lnTo>
                <a:lnTo>
                  <a:pt x="2682" y="1970"/>
                </a:lnTo>
                <a:lnTo>
                  <a:pt x="2680" y="1968"/>
                </a:lnTo>
                <a:lnTo>
                  <a:pt x="2680" y="1967"/>
                </a:lnTo>
                <a:lnTo>
                  <a:pt x="2679" y="1965"/>
                </a:lnTo>
                <a:lnTo>
                  <a:pt x="2679" y="1963"/>
                </a:lnTo>
                <a:lnTo>
                  <a:pt x="2679" y="1960"/>
                </a:lnTo>
                <a:lnTo>
                  <a:pt x="2679" y="1957"/>
                </a:lnTo>
                <a:lnTo>
                  <a:pt x="2679" y="1955"/>
                </a:lnTo>
                <a:lnTo>
                  <a:pt x="2677" y="1955"/>
                </a:lnTo>
                <a:lnTo>
                  <a:pt x="2677" y="1954"/>
                </a:lnTo>
                <a:lnTo>
                  <a:pt x="2675" y="1954"/>
                </a:lnTo>
                <a:lnTo>
                  <a:pt x="2675" y="1952"/>
                </a:lnTo>
                <a:lnTo>
                  <a:pt x="2675" y="1951"/>
                </a:lnTo>
                <a:lnTo>
                  <a:pt x="2674" y="1952"/>
                </a:lnTo>
                <a:lnTo>
                  <a:pt x="2672" y="1949"/>
                </a:lnTo>
                <a:lnTo>
                  <a:pt x="2672" y="1947"/>
                </a:lnTo>
                <a:lnTo>
                  <a:pt x="2674" y="1947"/>
                </a:lnTo>
                <a:lnTo>
                  <a:pt x="2675" y="1949"/>
                </a:lnTo>
                <a:lnTo>
                  <a:pt x="2677" y="1949"/>
                </a:lnTo>
                <a:lnTo>
                  <a:pt x="2677" y="1947"/>
                </a:lnTo>
                <a:lnTo>
                  <a:pt x="2677" y="1946"/>
                </a:lnTo>
                <a:lnTo>
                  <a:pt x="2722" y="1979"/>
                </a:lnTo>
                <a:lnTo>
                  <a:pt x="2759" y="2008"/>
                </a:lnTo>
                <a:lnTo>
                  <a:pt x="2768" y="2016"/>
                </a:lnTo>
                <a:lnTo>
                  <a:pt x="2797" y="1994"/>
                </a:lnTo>
                <a:lnTo>
                  <a:pt x="2811" y="1979"/>
                </a:lnTo>
                <a:lnTo>
                  <a:pt x="2818" y="1975"/>
                </a:lnTo>
                <a:lnTo>
                  <a:pt x="2863" y="1933"/>
                </a:lnTo>
                <a:lnTo>
                  <a:pt x="2927" y="1871"/>
                </a:lnTo>
                <a:lnTo>
                  <a:pt x="2939" y="1859"/>
                </a:lnTo>
                <a:lnTo>
                  <a:pt x="2991" y="1840"/>
                </a:lnTo>
                <a:lnTo>
                  <a:pt x="2991" y="1839"/>
                </a:lnTo>
                <a:lnTo>
                  <a:pt x="2992" y="1839"/>
                </a:lnTo>
                <a:lnTo>
                  <a:pt x="2994" y="1839"/>
                </a:lnTo>
                <a:lnTo>
                  <a:pt x="2994" y="1840"/>
                </a:lnTo>
                <a:lnTo>
                  <a:pt x="2995" y="1840"/>
                </a:lnTo>
                <a:lnTo>
                  <a:pt x="2997" y="1840"/>
                </a:lnTo>
                <a:lnTo>
                  <a:pt x="2999" y="1840"/>
                </a:lnTo>
                <a:lnTo>
                  <a:pt x="2999" y="1839"/>
                </a:lnTo>
                <a:lnTo>
                  <a:pt x="3000" y="1839"/>
                </a:lnTo>
                <a:lnTo>
                  <a:pt x="3000" y="1837"/>
                </a:lnTo>
                <a:lnTo>
                  <a:pt x="3002" y="1835"/>
                </a:lnTo>
                <a:lnTo>
                  <a:pt x="3002" y="1834"/>
                </a:lnTo>
                <a:lnTo>
                  <a:pt x="3002" y="1831"/>
                </a:lnTo>
                <a:lnTo>
                  <a:pt x="3003" y="1831"/>
                </a:lnTo>
                <a:lnTo>
                  <a:pt x="3005" y="1831"/>
                </a:lnTo>
                <a:lnTo>
                  <a:pt x="3005" y="1829"/>
                </a:lnTo>
                <a:lnTo>
                  <a:pt x="3005" y="1827"/>
                </a:lnTo>
                <a:lnTo>
                  <a:pt x="3007" y="1827"/>
                </a:lnTo>
                <a:lnTo>
                  <a:pt x="3007" y="1826"/>
                </a:lnTo>
                <a:lnTo>
                  <a:pt x="3007" y="1824"/>
                </a:lnTo>
                <a:lnTo>
                  <a:pt x="3008" y="1823"/>
                </a:lnTo>
                <a:lnTo>
                  <a:pt x="3010" y="1821"/>
                </a:lnTo>
                <a:lnTo>
                  <a:pt x="3013" y="1818"/>
                </a:lnTo>
                <a:lnTo>
                  <a:pt x="3013" y="1816"/>
                </a:lnTo>
                <a:lnTo>
                  <a:pt x="3015" y="1816"/>
                </a:lnTo>
                <a:lnTo>
                  <a:pt x="3016" y="1816"/>
                </a:lnTo>
                <a:lnTo>
                  <a:pt x="3016" y="1815"/>
                </a:lnTo>
                <a:lnTo>
                  <a:pt x="3018" y="1815"/>
                </a:lnTo>
                <a:lnTo>
                  <a:pt x="3018" y="1813"/>
                </a:lnTo>
                <a:lnTo>
                  <a:pt x="3019" y="1811"/>
                </a:lnTo>
                <a:lnTo>
                  <a:pt x="3021" y="1811"/>
                </a:lnTo>
                <a:lnTo>
                  <a:pt x="3023" y="1811"/>
                </a:lnTo>
                <a:lnTo>
                  <a:pt x="3023" y="1810"/>
                </a:lnTo>
                <a:lnTo>
                  <a:pt x="3024" y="1810"/>
                </a:lnTo>
                <a:lnTo>
                  <a:pt x="3026" y="1810"/>
                </a:lnTo>
                <a:lnTo>
                  <a:pt x="3027" y="1810"/>
                </a:lnTo>
                <a:lnTo>
                  <a:pt x="3029" y="1810"/>
                </a:lnTo>
                <a:lnTo>
                  <a:pt x="3031" y="1810"/>
                </a:lnTo>
                <a:lnTo>
                  <a:pt x="3032" y="1810"/>
                </a:lnTo>
                <a:lnTo>
                  <a:pt x="3034" y="1810"/>
                </a:lnTo>
                <a:lnTo>
                  <a:pt x="3035" y="1810"/>
                </a:lnTo>
                <a:lnTo>
                  <a:pt x="3035" y="1808"/>
                </a:lnTo>
                <a:lnTo>
                  <a:pt x="3037" y="1808"/>
                </a:lnTo>
                <a:lnTo>
                  <a:pt x="3037" y="1810"/>
                </a:lnTo>
                <a:lnTo>
                  <a:pt x="3039" y="1810"/>
                </a:lnTo>
                <a:lnTo>
                  <a:pt x="3040" y="1810"/>
                </a:lnTo>
                <a:lnTo>
                  <a:pt x="3042" y="1808"/>
                </a:lnTo>
                <a:lnTo>
                  <a:pt x="3043" y="1808"/>
                </a:lnTo>
                <a:lnTo>
                  <a:pt x="3045" y="1808"/>
                </a:lnTo>
                <a:lnTo>
                  <a:pt x="3047" y="1807"/>
                </a:lnTo>
                <a:lnTo>
                  <a:pt x="3047" y="1808"/>
                </a:lnTo>
                <a:lnTo>
                  <a:pt x="3047" y="1807"/>
                </a:lnTo>
                <a:lnTo>
                  <a:pt x="3048" y="1807"/>
                </a:lnTo>
                <a:lnTo>
                  <a:pt x="3048" y="1805"/>
                </a:lnTo>
                <a:lnTo>
                  <a:pt x="3050" y="1805"/>
                </a:lnTo>
                <a:lnTo>
                  <a:pt x="3051" y="1805"/>
                </a:lnTo>
                <a:lnTo>
                  <a:pt x="3053" y="1805"/>
                </a:lnTo>
                <a:lnTo>
                  <a:pt x="3055" y="1805"/>
                </a:lnTo>
                <a:lnTo>
                  <a:pt x="3053" y="1805"/>
                </a:lnTo>
                <a:lnTo>
                  <a:pt x="3053" y="1807"/>
                </a:lnTo>
                <a:lnTo>
                  <a:pt x="3055" y="1807"/>
                </a:lnTo>
                <a:lnTo>
                  <a:pt x="3056" y="1807"/>
                </a:lnTo>
                <a:lnTo>
                  <a:pt x="3058" y="1807"/>
                </a:lnTo>
                <a:lnTo>
                  <a:pt x="3059" y="1808"/>
                </a:lnTo>
                <a:lnTo>
                  <a:pt x="3061" y="1808"/>
                </a:lnTo>
                <a:lnTo>
                  <a:pt x="3063" y="1808"/>
                </a:lnTo>
                <a:lnTo>
                  <a:pt x="3064" y="1808"/>
                </a:lnTo>
                <a:lnTo>
                  <a:pt x="3066" y="1808"/>
                </a:lnTo>
                <a:lnTo>
                  <a:pt x="3067" y="1808"/>
                </a:lnTo>
                <a:lnTo>
                  <a:pt x="3069" y="1810"/>
                </a:lnTo>
                <a:lnTo>
                  <a:pt x="3069" y="1808"/>
                </a:lnTo>
                <a:lnTo>
                  <a:pt x="3069" y="1807"/>
                </a:lnTo>
                <a:lnTo>
                  <a:pt x="3071" y="1805"/>
                </a:lnTo>
                <a:lnTo>
                  <a:pt x="3071" y="1807"/>
                </a:lnTo>
                <a:lnTo>
                  <a:pt x="3072" y="1807"/>
                </a:lnTo>
                <a:lnTo>
                  <a:pt x="3072" y="1805"/>
                </a:lnTo>
                <a:lnTo>
                  <a:pt x="3074" y="1805"/>
                </a:lnTo>
                <a:lnTo>
                  <a:pt x="3074" y="1803"/>
                </a:lnTo>
                <a:lnTo>
                  <a:pt x="3075" y="1803"/>
                </a:lnTo>
                <a:lnTo>
                  <a:pt x="3074" y="1803"/>
                </a:lnTo>
                <a:lnTo>
                  <a:pt x="3074" y="1802"/>
                </a:lnTo>
                <a:lnTo>
                  <a:pt x="3074" y="1800"/>
                </a:lnTo>
                <a:lnTo>
                  <a:pt x="3074" y="1799"/>
                </a:lnTo>
                <a:lnTo>
                  <a:pt x="3072" y="1797"/>
                </a:lnTo>
                <a:lnTo>
                  <a:pt x="3071" y="1795"/>
                </a:lnTo>
                <a:lnTo>
                  <a:pt x="3071" y="1794"/>
                </a:lnTo>
                <a:lnTo>
                  <a:pt x="3069" y="1794"/>
                </a:lnTo>
                <a:lnTo>
                  <a:pt x="3069" y="1792"/>
                </a:lnTo>
                <a:lnTo>
                  <a:pt x="3067" y="1792"/>
                </a:lnTo>
                <a:lnTo>
                  <a:pt x="3067" y="1791"/>
                </a:lnTo>
                <a:lnTo>
                  <a:pt x="3067" y="1789"/>
                </a:lnTo>
                <a:lnTo>
                  <a:pt x="3067" y="1787"/>
                </a:lnTo>
                <a:lnTo>
                  <a:pt x="3066" y="1787"/>
                </a:lnTo>
                <a:lnTo>
                  <a:pt x="3064" y="1786"/>
                </a:lnTo>
                <a:lnTo>
                  <a:pt x="3064" y="1784"/>
                </a:lnTo>
                <a:lnTo>
                  <a:pt x="3063" y="1784"/>
                </a:lnTo>
                <a:lnTo>
                  <a:pt x="3063" y="1783"/>
                </a:lnTo>
                <a:lnTo>
                  <a:pt x="3064" y="1781"/>
                </a:lnTo>
                <a:lnTo>
                  <a:pt x="3063" y="1781"/>
                </a:lnTo>
                <a:lnTo>
                  <a:pt x="3063" y="1779"/>
                </a:lnTo>
                <a:lnTo>
                  <a:pt x="3061" y="1779"/>
                </a:lnTo>
                <a:lnTo>
                  <a:pt x="3061" y="1778"/>
                </a:lnTo>
                <a:lnTo>
                  <a:pt x="3059" y="1778"/>
                </a:lnTo>
                <a:lnTo>
                  <a:pt x="3059" y="1775"/>
                </a:lnTo>
                <a:lnTo>
                  <a:pt x="3058" y="1775"/>
                </a:lnTo>
                <a:lnTo>
                  <a:pt x="3058" y="1773"/>
                </a:lnTo>
                <a:lnTo>
                  <a:pt x="3056" y="1771"/>
                </a:lnTo>
                <a:lnTo>
                  <a:pt x="3058" y="1771"/>
                </a:lnTo>
                <a:lnTo>
                  <a:pt x="3058" y="1770"/>
                </a:lnTo>
                <a:lnTo>
                  <a:pt x="3056" y="1770"/>
                </a:lnTo>
                <a:lnTo>
                  <a:pt x="3056" y="1768"/>
                </a:lnTo>
                <a:lnTo>
                  <a:pt x="3055" y="1767"/>
                </a:lnTo>
                <a:lnTo>
                  <a:pt x="3053" y="1765"/>
                </a:lnTo>
                <a:lnTo>
                  <a:pt x="3053" y="1763"/>
                </a:lnTo>
                <a:lnTo>
                  <a:pt x="3051" y="1762"/>
                </a:lnTo>
                <a:lnTo>
                  <a:pt x="3050" y="1759"/>
                </a:lnTo>
                <a:lnTo>
                  <a:pt x="3050" y="1757"/>
                </a:lnTo>
                <a:lnTo>
                  <a:pt x="3048" y="1755"/>
                </a:lnTo>
                <a:lnTo>
                  <a:pt x="3048" y="1757"/>
                </a:lnTo>
                <a:lnTo>
                  <a:pt x="3047" y="1755"/>
                </a:lnTo>
                <a:lnTo>
                  <a:pt x="3045" y="1754"/>
                </a:lnTo>
                <a:lnTo>
                  <a:pt x="3045" y="1752"/>
                </a:lnTo>
                <a:lnTo>
                  <a:pt x="3043" y="1751"/>
                </a:lnTo>
                <a:lnTo>
                  <a:pt x="3043" y="1749"/>
                </a:lnTo>
                <a:lnTo>
                  <a:pt x="3042" y="1747"/>
                </a:lnTo>
                <a:lnTo>
                  <a:pt x="3040" y="1747"/>
                </a:lnTo>
                <a:lnTo>
                  <a:pt x="3040" y="1746"/>
                </a:lnTo>
                <a:lnTo>
                  <a:pt x="3040" y="1744"/>
                </a:lnTo>
                <a:lnTo>
                  <a:pt x="3039" y="1744"/>
                </a:lnTo>
                <a:lnTo>
                  <a:pt x="3037" y="1743"/>
                </a:lnTo>
                <a:lnTo>
                  <a:pt x="3037" y="1741"/>
                </a:lnTo>
                <a:lnTo>
                  <a:pt x="3035" y="1741"/>
                </a:lnTo>
                <a:lnTo>
                  <a:pt x="3035" y="1739"/>
                </a:lnTo>
                <a:lnTo>
                  <a:pt x="3034" y="1739"/>
                </a:lnTo>
                <a:lnTo>
                  <a:pt x="3034" y="1738"/>
                </a:lnTo>
                <a:lnTo>
                  <a:pt x="3032" y="1735"/>
                </a:lnTo>
                <a:lnTo>
                  <a:pt x="3032" y="1733"/>
                </a:lnTo>
                <a:lnTo>
                  <a:pt x="3034" y="1733"/>
                </a:lnTo>
                <a:lnTo>
                  <a:pt x="3034" y="1731"/>
                </a:lnTo>
                <a:lnTo>
                  <a:pt x="3034" y="1730"/>
                </a:lnTo>
                <a:lnTo>
                  <a:pt x="3032" y="1730"/>
                </a:lnTo>
                <a:lnTo>
                  <a:pt x="3032" y="1731"/>
                </a:lnTo>
                <a:lnTo>
                  <a:pt x="3032" y="1733"/>
                </a:lnTo>
                <a:lnTo>
                  <a:pt x="3031" y="1731"/>
                </a:lnTo>
                <a:lnTo>
                  <a:pt x="3031" y="1730"/>
                </a:lnTo>
                <a:lnTo>
                  <a:pt x="3029" y="1728"/>
                </a:lnTo>
                <a:lnTo>
                  <a:pt x="3029" y="1727"/>
                </a:lnTo>
                <a:lnTo>
                  <a:pt x="3029" y="1725"/>
                </a:lnTo>
                <a:lnTo>
                  <a:pt x="3027" y="1723"/>
                </a:lnTo>
                <a:lnTo>
                  <a:pt x="3027" y="1722"/>
                </a:lnTo>
                <a:lnTo>
                  <a:pt x="3026" y="1722"/>
                </a:lnTo>
                <a:lnTo>
                  <a:pt x="3026" y="1720"/>
                </a:lnTo>
                <a:lnTo>
                  <a:pt x="3027" y="1720"/>
                </a:lnTo>
                <a:lnTo>
                  <a:pt x="3027" y="1719"/>
                </a:lnTo>
                <a:lnTo>
                  <a:pt x="3026" y="1717"/>
                </a:lnTo>
                <a:lnTo>
                  <a:pt x="3024" y="1717"/>
                </a:lnTo>
                <a:lnTo>
                  <a:pt x="3024" y="1715"/>
                </a:lnTo>
                <a:lnTo>
                  <a:pt x="3026" y="1715"/>
                </a:lnTo>
                <a:lnTo>
                  <a:pt x="3026" y="1714"/>
                </a:lnTo>
                <a:lnTo>
                  <a:pt x="3024" y="1714"/>
                </a:lnTo>
                <a:lnTo>
                  <a:pt x="3023" y="1712"/>
                </a:lnTo>
                <a:lnTo>
                  <a:pt x="3021" y="1712"/>
                </a:lnTo>
                <a:lnTo>
                  <a:pt x="3021" y="1711"/>
                </a:lnTo>
                <a:lnTo>
                  <a:pt x="3019" y="1711"/>
                </a:lnTo>
                <a:lnTo>
                  <a:pt x="3019" y="1712"/>
                </a:lnTo>
                <a:lnTo>
                  <a:pt x="3019" y="1711"/>
                </a:lnTo>
                <a:lnTo>
                  <a:pt x="3018" y="1711"/>
                </a:lnTo>
                <a:lnTo>
                  <a:pt x="3018" y="1709"/>
                </a:lnTo>
                <a:lnTo>
                  <a:pt x="3018" y="1707"/>
                </a:lnTo>
                <a:lnTo>
                  <a:pt x="3019" y="1706"/>
                </a:lnTo>
                <a:lnTo>
                  <a:pt x="3019" y="1704"/>
                </a:lnTo>
                <a:lnTo>
                  <a:pt x="3019" y="1703"/>
                </a:lnTo>
                <a:lnTo>
                  <a:pt x="3018" y="1703"/>
                </a:lnTo>
                <a:lnTo>
                  <a:pt x="3016" y="1701"/>
                </a:lnTo>
                <a:lnTo>
                  <a:pt x="3015" y="1699"/>
                </a:lnTo>
                <a:lnTo>
                  <a:pt x="3015" y="1698"/>
                </a:lnTo>
                <a:lnTo>
                  <a:pt x="3015" y="1696"/>
                </a:lnTo>
                <a:lnTo>
                  <a:pt x="3016" y="1696"/>
                </a:lnTo>
                <a:lnTo>
                  <a:pt x="3016" y="1695"/>
                </a:lnTo>
                <a:lnTo>
                  <a:pt x="3015" y="1691"/>
                </a:lnTo>
                <a:lnTo>
                  <a:pt x="3013" y="1691"/>
                </a:lnTo>
                <a:lnTo>
                  <a:pt x="3013" y="1690"/>
                </a:lnTo>
                <a:lnTo>
                  <a:pt x="3013" y="1691"/>
                </a:lnTo>
                <a:lnTo>
                  <a:pt x="3011" y="1691"/>
                </a:lnTo>
                <a:lnTo>
                  <a:pt x="3010" y="1690"/>
                </a:lnTo>
                <a:lnTo>
                  <a:pt x="3011" y="1691"/>
                </a:lnTo>
                <a:lnTo>
                  <a:pt x="3011" y="1693"/>
                </a:lnTo>
                <a:lnTo>
                  <a:pt x="3010" y="1695"/>
                </a:lnTo>
                <a:lnTo>
                  <a:pt x="3010" y="1693"/>
                </a:lnTo>
                <a:lnTo>
                  <a:pt x="3008" y="1693"/>
                </a:lnTo>
                <a:lnTo>
                  <a:pt x="3008" y="1691"/>
                </a:lnTo>
                <a:lnTo>
                  <a:pt x="3008" y="1693"/>
                </a:lnTo>
                <a:lnTo>
                  <a:pt x="3007" y="1693"/>
                </a:lnTo>
                <a:lnTo>
                  <a:pt x="3007" y="1691"/>
                </a:lnTo>
                <a:lnTo>
                  <a:pt x="3005" y="1690"/>
                </a:lnTo>
                <a:lnTo>
                  <a:pt x="3007" y="1690"/>
                </a:lnTo>
                <a:lnTo>
                  <a:pt x="3005" y="1690"/>
                </a:lnTo>
                <a:lnTo>
                  <a:pt x="3007" y="1690"/>
                </a:lnTo>
                <a:lnTo>
                  <a:pt x="3007" y="1688"/>
                </a:lnTo>
                <a:lnTo>
                  <a:pt x="3008" y="1688"/>
                </a:lnTo>
                <a:lnTo>
                  <a:pt x="3008" y="1690"/>
                </a:lnTo>
                <a:lnTo>
                  <a:pt x="3008" y="1688"/>
                </a:lnTo>
                <a:lnTo>
                  <a:pt x="3010" y="1688"/>
                </a:lnTo>
                <a:lnTo>
                  <a:pt x="3008" y="1687"/>
                </a:lnTo>
                <a:lnTo>
                  <a:pt x="3007" y="1687"/>
                </a:lnTo>
                <a:lnTo>
                  <a:pt x="3005" y="1685"/>
                </a:lnTo>
                <a:lnTo>
                  <a:pt x="3003" y="1685"/>
                </a:lnTo>
                <a:lnTo>
                  <a:pt x="3003" y="1683"/>
                </a:lnTo>
                <a:lnTo>
                  <a:pt x="3002" y="1682"/>
                </a:lnTo>
                <a:lnTo>
                  <a:pt x="3000" y="1680"/>
                </a:lnTo>
                <a:lnTo>
                  <a:pt x="2999" y="1680"/>
                </a:lnTo>
                <a:lnTo>
                  <a:pt x="2997" y="1679"/>
                </a:lnTo>
                <a:lnTo>
                  <a:pt x="2997" y="1677"/>
                </a:lnTo>
                <a:lnTo>
                  <a:pt x="2995" y="1677"/>
                </a:lnTo>
                <a:lnTo>
                  <a:pt x="2995" y="1675"/>
                </a:lnTo>
                <a:lnTo>
                  <a:pt x="2994" y="1674"/>
                </a:lnTo>
                <a:lnTo>
                  <a:pt x="2994" y="1675"/>
                </a:lnTo>
                <a:lnTo>
                  <a:pt x="2992" y="1675"/>
                </a:lnTo>
                <a:lnTo>
                  <a:pt x="2992" y="1674"/>
                </a:lnTo>
                <a:lnTo>
                  <a:pt x="2992" y="1672"/>
                </a:lnTo>
                <a:lnTo>
                  <a:pt x="2991" y="1672"/>
                </a:lnTo>
                <a:lnTo>
                  <a:pt x="2989" y="1672"/>
                </a:lnTo>
                <a:lnTo>
                  <a:pt x="2991" y="1671"/>
                </a:lnTo>
                <a:lnTo>
                  <a:pt x="2989" y="1671"/>
                </a:lnTo>
                <a:lnTo>
                  <a:pt x="2987" y="1671"/>
                </a:lnTo>
                <a:lnTo>
                  <a:pt x="2987" y="1669"/>
                </a:lnTo>
                <a:lnTo>
                  <a:pt x="2986" y="1669"/>
                </a:lnTo>
                <a:lnTo>
                  <a:pt x="2986" y="1671"/>
                </a:lnTo>
                <a:lnTo>
                  <a:pt x="2987" y="1671"/>
                </a:lnTo>
                <a:lnTo>
                  <a:pt x="2987" y="1672"/>
                </a:lnTo>
                <a:lnTo>
                  <a:pt x="2986" y="1672"/>
                </a:lnTo>
                <a:lnTo>
                  <a:pt x="2984" y="1671"/>
                </a:lnTo>
                <a:lnTo>
                  <a:pt x="2984" y="1669"/>
                </a:lnTo>
                <a:lnTo>
                  <a:pt x="2983" y="1669"/>
                </a:lnTo>
                <a:lnTo>
                  <a:pt x="2983" y="1671"/>
                </a:lnTo>
                <a:lnTo>
                  <a:pt x="2984" y="1672"/>
                </a:lnTo>
                <a:lnTo>
                  <a:pt x="2986" y="1674"/>
                </a:lnTo>
                <a:lnTo>
                  <a:pt x="2986" y="1675"/>
                </a:lnTo>
                <a:lnTo>
                  <a:pt x="2984" y="1675"/>
                </a:lnTo>
                <a:lnTo>
                  <a:pt x="2984" y="1674"/>
                </a:lnTo>
                <a:lnTo>
                  <a:pt x="2983" y="1672"/>
                </a:lnTo>
                <a:lnTo>
                  <a:pt x="2981" y="1672"/>
                </a:lnTo>
                <a:lnTo>
                  <a:pt x="2983" y="1674"/>
                </a:lnTo>
                <a:lnTo>
                  <a:pt x="2981" y="1675"/>
                </a:lnTo>
                <a:lnTo>
                  <a:pt x="2981" y="1674"/>
                </a:lnTo>
                <a:lnTo>
                  <a:pt x="2979" y="1674"/>
                </a:lnTo>
                <a:lnTo>
                  <a:pt x="2978" y="1674"/>
                </a:lnTo>
                <a:lnTo>
                  <a:pt x="2979" y="1672"/>
                </a:lnTo>
                <a:lnTo>
                  <a:pt x="2978" y="1672"/>
                </a:lnTo>
                <a:lnTo>
                  <a:pt x="2978" y="1674"/>
                </a:lnTo>
                <a:lnTo>
                  <a:pt x="2976" y="1672"/>
                </a:lnTo>
                <a:lnTo>
                  <a:pt x="2976" y="1671"/>
                </a:lnTo>
                <a:lnTo>
                  <a:pt x="2975" y="1671"/>
                </a:lnTo>
                <a:lnTo>
                  <a:pt x="2975" y="1669"/>
                </a:lnTo>
                <a:lnTo>
                  <a:pt x="2975" y="1667"/>
                </a:lnTo>
                <a:lnTo>
                  <a:pt x="2973" y="1667"/>
                </a:lnTo>
                <a:lnTo>
                  <a:pt x="2971" y="1667"/>
                </a:lnTo>
                <a:lnTo>
                  <a:pt x="2970" y="1667"/>
                </a:lnTo>
                <a:lnTo>
                  <a:pt x="2968" y="1667"/>
                </a:lnTo>
                <a:lnTo>
                  <a:pt x="2967" y="1667"/>
                </a:lnTo>
                <a:lnTo>
                  <a:pt x="2967" y="1666"/>
                </a:lnTo>
                <a:lnTo>
                  <a:pt x="2967" y="1664"/>
                </a:lnTo>
                <a:lnTo>
                  <a:pt x="2967" y="1663"/>
                </a:lnTo>
                <a:lnTo>
                  <a:pt x="2965" y="1663"/>
                </a:lnTo>
                <a:lnTo>
                  <a:pt x="2965" y="1664"/>
                </a:lnTo>
                <a:lnTo>
                  <a:pt x="2963" y="1664"/>
                </a:lnTo>
                <a:lnTo>
                  <a:pt x="2962" y="1664"/>
                </a:lnTo>
                <a:lnTo>
                  <a:pt x="2963" y="1666"/>
                </a:lnTo>
                <a:lnTo>
                  <a:pt x="2965" y="1666"/>
                </a:lnTo>
                <a:lnTo>
                  <a:pt x="2965" y="1667"/>
                </a:lnTo>
                <a:lnTo>
                  <a:pt x="2965" y="1669"/>
                </a:lnTo>
                <a:lnTo>
                  <a:pt x="2963" y="1669"/>
                </a:lnTo>
                <a:lnTo>
                  <a:pt x="2962" y="1669"/>
                </a:lnTo>
                <a:lnTo>
                  <a:pt x="2960" y="1669"/>
                </a:lnTo>
                <a:lnTo>
                  <a:pt x="2960" y="1667"/>
                </a:lnTo>
                <a:lnTo>
                  <a:pt x="2962" y="1666"/>
                </a:lnTo>
                <a:lnTo>
                  <a:pt x="2960" y="1664"/>
                </a:lnTo>
                <a:lnTo>
                  <a:pt x="2960" y="1663"/>
                </a:lnTo>
                <a:lnTo>
                  <a:pt x="2959" y="1663"/>
                </a:lnTo>
                <a:lnTo>
                  <a:pt x="2957" y="1661"/>
                </a:lnTo>
                <a:lnTo>
                  <a:pt x="2957" y="1659"/>
                </a:lnTo>
                <a:lnTo>
                  <a:pt x="2955" y="1659"/>
                </a:lnTo>
                <a:lnTo>
                  <a:pt x="2955" y="1658"/>
                </a:lnTo>
                <a:lnTo>
                  <a:pt x="2955" y="1655"/>
                </a:lnTo>
                <a:lnTo>
                  <a:pt x="2955" y="1653"/>
                </a:lnTo>
                <a:lnTo>
                  <a:pt x="2954" y="1651"/>
                </a:lnTo>
                <a:lnTo>
                  <a:pt x="2955" y="1650"/>
                </a:lnTo>
                <a:lnTo>
                  <a:pt x="2955" y="1648"/>
                </a:lnTo>
                <a:lnTo>
                  <a:pt x="2955" y="1647"/>
                </a:lnTo>
                <a:lnTo>
                  <a:pt x="2957" y="1645"/>
                </a:lnTo>
                <a:lnTo>
                  <a:pt x="2957" y="1643"/>
                </a:lnTo>
                <a:lnTo>
                  <a:pt x="2959" y="1643"/>
                </a:lnTo>
                <a:lnTo>
                  <a:pt x="2960" y="1643"/>
                </a:lnTo>
                <a:lnTo>
                  <a:pt x="2959" y="1645"/>
                </a:lnTo>
                <a:lnTo>
                  <a:pt x="2960" y="1645"/>
                </a:lnTo>
                <a:lnTo>
                  <a:pt x="2962" y="1645"/>
                </a:lnTo>
                <a:lnTo>
                  <a:pt x="2962" y="1643"/>
                </a:lnTo>
                <a:lnTo>
                  <a:pt x="2963" y="1642"/>
                </a:lnTo>
                <a:lnTo>
                  <a:pt x="2963" y="1640"/>
                </a:lnTo>
                <a:lnTo>
                  <a:pt x="2963" y="1639"/>
                </a:lnTo>
                <a:lnTo>
                  <a:pt x="2963" y="1640"/>
                </a:lnTo>
                <a:lnTo>
                  <a:pt x="2965" y="1640"/>
                </a:lnTo>
                <a:lnTo>
                  <a:pt x="2967" y="1642"/>
                </a:lnTo>
                <a:lnTo>
                  <a:pt x="2968" y="1640"/>
                </a:lnTo>
                <a:lnTo>
                  <a:pt x="2967" y="1640"/>
                </a:lnTo>
                <a:lnTo>
                  <a:pt x="2965" y="1640"/>
                </a:lnTo>
                <a:lnTo>
                  <a:pt x="2965" y="1639"/>
                </a:lnTo>
                <a:lnTo>
                  <a:pt x="2967" y="1637"/>
                </a:lnTo>
                <a:lnTo>
                  <a:pt x="2965" y="1637"/>
                </a:lnTo>
                <a:lnTo>
                  <a:pt x="2963" y="1637"/>
                </a:lnTo>
                <a:lnTo>
                  <a:pt x="2963" y="1634"/>
                </a:lnTo>
                <a:lnTo>
                  <a:pt x="2963" y="1632"/>
                </a:lnTo>
                <a:lnTo>
                  <a:pt x="2962" y="1632"/>
                </a:lnTo>
                <a:lnTo>
                  <a:pt x="2962" y="1634"/>
                </a:lnTo>
                <a:lnTo>
                  <a:pt x="2962" y="1635"/>
                </a:lnTo>
                <a:lnTo>
                  <a:pt x="2960" y="1635"/>
                </a:lnTo>
                <a:lnTo>
                  <a:pt x="2959" y="1635"/>
                </a:lnTo>
                <a:lnTo>
                  <a:pt x="2957" y="1635"/>
                </a:lnTo>
                <a:lnTo>
                  <a:pt x="2955" y="1635"/>
                </a:lnTo>
                <a:lnTo>
                  <a:pt x="2955" y="1637"/>
                </a:lnTo>
                <a:lnTo>
                  <a:pt x="2957" y="1637"/>
                </a:lnTo>
                <a:lnTo>
                  <a:pt x="2955" y="1639"/>
                </a:lnTo>
                <a:lnTo>
                  <a:pt x="2955" y="1637"/>
                </a:lnTo>
                <a:lnTo>
                  <a:pt x="2955" y="1639"/>
                </a:lnTo>
                <a:lnTo>
                  <a:pt x="2954" y="1639"/>
                </a:lnTo>
                <a:lnTo>
                  <a:pt x="2952" y="1637"/>
                </a:lnTo>
                <a:lnTo>
                  <a:pt x="2952" y="1635"/>
                </a:lnTo>
                <a:lnTo>
                  <a:pt x="2951" y="1635"/>
                </a:lnTo>
                <a:lnTo>
                  <a:pt x="2951" y="1637"/>
                </a:lnTo>
                <a:lnTo>
                  <a:pt x="2949" y="1637"/>
                </a:lnTo>
                <a:lnTo>
                  <a:pt x="2949" y="1639"/>
                </a:lnTo>
                <a:lnTo>
                  <a:pt x="2951" y="1639"/>
                </a:lnTo>
                <a:lnTo>
                  <a:pt x="2951" y="1640"/>
                </a:lnTo>
                <a:lnTo>
                  <a:pt x="2949" y="1640"/>
                </a:lnTo>
                <a:lnTo>
                  <a:pt x="2949" y="1639"/>
                </a:lnTo>
                <a:lnTo>
                  <a:pt x="2947" y="1639"/>
                </a:lnTo>
                <a:lnTo>
                  <a:pt x="2947" y="1637"/>
                </a:lnTo>
                <a:lnTo>
                  <a:pt x="2946" y="1637"/>
                </a:lnTo>
                <a:lnTo>
                  <a:pt x="2947" y="1637"/>
                </a:lnTo>
                <a:lnTo>
                  <a:pt x="2946" y="1635"/>
                </a:lnTo>
                <a:lnTo>
                  <a:pt x="2944" y="1635"/>
                </a:lnTo>
                <a:lnTo>
                  <a:pt x="2943" y="1635"/>
                </a:lnTo>
                <a:lnTo>
                  <a:pt x="2941" y="1634"/>
                </a:lnTo>
                <a:lnTo>
                  <a:pt x="2939" y="1632"/>
                </a:lnTo>
                <a:lnTo>
                  <a:pt x="2939" y="1631"/>
                </a:lnTo>
                <a:lnTo>
                  <a:pt x="2938" y="1631"/>
                </a:lnTo>
                <a:lnTo>
                  <a:pt x="2938" y="1629"/>
                </a:lnTo>
                <a:lnTo>
                  <a:pt x="2938" y="1627"/>
                </a:lnTo>
                <a:lnTo>
                  <a:pt x="2939" y="1627"/>
                </a:lnTo>
                <a:lnTo>
                  <a:pt x="2939" y="1626"/>
                </a:lnTo>
                <a:lnTo>
                  <a:pt x="2939" y="1624"/>
                </a:lnTo>
                <a:lnTo>
                  <a:pt x="2939" y="1623"/>
                </a:lnTo>
                <a:lnTo>
                  <a:pt x="2938" y="1621"/>
                </a:lnTo>
                <a:lnTo>
                  <a:pt x="2936" y="1623"/>
                </a:lnTo>
                <a:lnTo>
                  <a:pt x="2936" y="1621"/>
                </a:lnTo>
                <a:lnTo>
                  <a:pt x="2935" y="1621"/>
                </a:lnTo>
                <a:lnTo>
                  <a:pt x="2935" y="1619"/>
                </a:lnTo>
                <a:lnTo>
                  <a:pt x="2933" y="1621"/>
                </a:lnTo>
                <a:lnTo>
                  <a:pt x="2933" y="1619"/>
                </a:lnTo>
                <a:lnTo>
                  <a:pt x="2931" y="1618"/>
                </a:lnTo>
                <a:lnTo>
                  <a:pt x="2930" y="1618"/>
                </a:lnTo>
                <a:lnTo>
                  <a:pt x="2928" y="1618"/>
                </a:lnTo>
                <a:lnTo>
                  <a:pt x="2930" y="1618"/>
                </a:lnTo>
                <a:lnTo>
                  <a:pt x="2930" y="1616"/>
                </a:lnTo>
                <a:lnTo>
                  <a:pt x="2931" y="1616"/>
                </a:lnTo>
                <a:lnTo>
                  <a:pt x="2933" y="1615"/>
                </a:lnTo>
                <a:lnTo>
                  <a:pt x="2931" y="1615"/>
                </a:lnTo>
                <a:lnTo>
                  <a:pt x="2931" y="1613"/>
                </a:lnTo>
                <a:lnTo>
                  <a:pt x="2933" y="1613"/>
                </a:lnTo>
                <a:lnTo>
                  <a:pt x="2933" y="1611"/>
                </a:lnTo>
                <a:lnTo>
                  <a:pt x="2931" y="1611"/>
                </a:lnTo>
                <a:lnTo>
                  <a:pt x="2931" y="1610"/>
                </a:lnTo>
                <a:lnTo>
                  <a:pt x="2930" y="1610"/>
                </a:lnTo>
                <a:lnTo>
                  <a:pt x="2930" y="1608"/>
                </a:lnTo>
                <a:lnTo>
                  <a:pt x="2930" y="1607"/>
                </a:lnTo>
                <a:lnTo>
                  <a:pt x="2928" y="1605"/>
                </a:lnTo>
                <a:lnTo>
                  <a:pt x="2928" y="1603"/>
                </a:lnTo>
                <a:lnTo>
                  <a:pt x="2930" y="1603"/>
                </a:lnTo>
                <a:lnTo>
                  <a:pt x="2930" y="1602"/>
                </a:lnTo>
                <a:lnTo>
                  <a:pt x="2928" y="1602"/>
                </a:lnTo>
                <a:lnTo>
                  <a:pt x="2927" y="1602"/>
                </a:lnTo>
                <a:lnTo>
                  <a:pt x="2925" y="1602"/>
                </a:lnTo>
                <a:lnTo>
                  <a:pt x="2925" y="1600"/>
                </a:lnTo>
                <a:lnTo>
                  <a:pt x="2927" y="1599"/>
                </a:lnTo>
                <a:lnTo>
                  <a:pt x="2927" y="1597"/>
                </a:lnTo>
                <a:lnTo>
                  <a:pt x="2927" y="1595"/>
                </a:lnTo>
                <a:lnTo>
                  <a:pt x="2927" y="1594"/>
                </a:lnTo>
                <a:lnTo>
                  <a:pt x="2927" y="1592"/>
                </a:lnTo>
                <a:lnTo>
                  <a:pt x="2927" y="1591"/>
                </a:lnTo>
                <a:lnTo>
                  <a:pt x="2927" y="1589"/>
                </a:lnTo>
                <a:lnTo>
                  <a:pt x="2925" y="1589"/>
                </a:lnTo>
                <a:lnTo>
                  <a:pt x="2925" y="1587"/>
                </a:lnTo>
                <a:lnTo>
                  <a:pt x="2923" y="1587"/>
                </a:lnTo>
                <a:lnTo>
                  <a:pt x="2923" y="1586"/>
                </a:lnTo>
                <a:lnTo>
                  <a:pt x="2922" y="1586"/>
                </a:lnTo>
                <a:lnTo>
                  <a:pt x="2923" y="1586"/>
                </a:lnTo>
                <a:lnTo>
                  <a:pt x="2923" y="1584"/>
                </a:lnTo>
                <a:lnTo>
                  <a:pt x="2922" y="1584"/>
                </a:lnTo>
                <a:lnTo>
                  <a:pt x="2923" y="1581"/>
                </a:lnTo>
                <a:lnTo>
                  <a:pt x="2923" y="1579"/>
                </a:lnTo>
                <a:lnTo>
                  <a:pt x="2923" y="1578"/>
                </a:lnTo>
                <a:lnTo>
                  <a:pt x="2815" y="1639"/>
                </a:lnTo>
                <a:lnTo>
                  <a:pt x="2813" y="1639"/>
                </a:lnTo>
                <a:lnTo>
                  <a:pt x="2811" y="1640"/>
                </a:lnTo>
                <a:lnTo>
                  <a:pt x="2811" y="1642"/>
                </a:lnTo>
                <a:lnTo>
                  <a:pt x="2811" y="1643"/>
                </a:lnTo>
                <a:lnTo>
                  <a:pt x="2808" y="1645"/>
                </a:lnTo>
                <a:lnTo>
                  <a:pt x="2805" y="1645"/>
                </a:lnTo>
                <a:lnTo>
                  <a:pt x="2803" y="1647"/>
                </a:lnTo>
                <a:lnTo>
                  <a:pt x="2803" y="1650"/>
                </a:lnTo>
                <a:lnTo>
                  <a:pt x="2802" y="1651"/>
                </a:lnTo>
                <a:lnTo>
                  <a:pt x="2800" y="1653"/>
                </a:lnTo>
                <a:lnTo>
                  <a:pt x="2802" y="1655"/>
                </a:lnTo>
                <a:lnTo>
                  <a:pt x="2800" y="1656"/>
                </a:lnTo>
                <a:lnTo>
                  <a:pt x="2800" y="1658"/>
                </a:lnTo>
                <a:lnTo>
                  <a:pt x="2799" y="1659"/>
                </a:lnTo>
                <a:lnTo>
                  <a:pt x="2797" y="1661"/>
                </a:lnTo>
                <a:lnTo>
                  <a:pt x="2794" y="1663"/>
                </a:lnTo>
                <a:lnTo>
                  <a:pt x="2792" y="1664"/>
                </a:lnTo>
                <a:lnTo>
                  <a:pt x="2792" y="1666"/>
                </a:lnTo>
                <a:lnTo>
                  <a:pt x="2789" y="1667"/>
                </a:lnTo>
                <a:lnTo>
                  <a:pt x="2789" y="1669"/>
                </a:lnTo>
                <a:lnTo>
                  <a:pt x="2787" y="1671"/>
                </a:lnTo>
                <a:lnTo>
                  <a:pt x="2781" y="1677"/>
                </a:lnTo>
                <a:lnTo>
                  <a:pt x="2779" y="1679"/>
                </a:lnTo>
                <a:lnTo>
                  <a:pt x="2776" y="1679"/>
                </a:lnTo>
                <a:lnTo>
                  <a:pt x="2775" y="1679"/>
                </a:lnTo>
                <a:lnTo>
                  <a:pt x="2773" y="1680"/>
                </a:lnTo>
                <a:lnTo>
                  <a:pt x="2775" y="1680"/>
                </a:lnTo>
                <a:lnTo>
                  <a:pt x="2775" y="1682"/>
                </a:lnTo>
                <a:lnTo>
                  <a:pt x="2776" y="1682"/>
                </a:lnTo>
                <a:lnTo>
                  <a:pt x="2776" y="1683"/>
                </a:lnTo>
                <a:lnTo>
                  <a:pt x="2778" y="1683"/>
                </a:lnTo>
                <a:lnTo>
                  <a:pt x="2779" y="1683"/>
                </a:lnTo>
                <a:lnTo>
                  <a:pt x="2781" y="1682"/>
                </a:lnTo>
                <a:lnTo>
                  <a:pt x="2783" y="1679"/>
                </a:lnTo>
                <a:lnTo>
                  <a:pt x="2784" y="1679"/>
                </a:lnTo>
                <a:lnTo>
                  <a:pt x="2787" y="1680"/>
                </a:lnTo>
                <a:lnTo>
                  <a:pt x="2789" y="1682"/>
                </a:lnTo>
                <a:lnTo>
                  <a:pt x="2789" y="1683"/>
                </a:lnTo>
                <a:lnTo>
                  <a:pt x="2789" y="1685"/>
                </a:lnTo>
                <a:lnTo>
                  <a:pt x="2789" y="1687"/>
                </a:lnTo>
                <a:lnTo>
                  <a:pt x="2789" y="1688"/>
                </a:lnTo>
                <a:lnTo>
                  <a:pt x="2787" y="1690"/>
                </a:lnTo>
                <a:lnTo>
                  <a:pt x="2786" y="1691"/>
                </a:lnTo>
                <a:lnTo>
                  <a:pt x="2784" y="1693"/>
                </a:lnTo>
                <a:lnTo>
                  <a:pt x="2783" y="1698"/>
                </a:lnTo>
                <a:lnTo>
                  <a:pt x="2779" y="1701"/>
                </a:lnTo>
                <a:lnTo>
                  <a:pt x="2779" y="1703"/>
                </a:lnTo>
                <a:lnTo>
                  <a:pt x="2778" y="1704"/>
                </a:lnTo>
                <a:lnTo>
                  <a:pt x="2776" y="1709"/>
                </a:lnTo>
                <a:lnTo>
                  <a:pt x="2773" y="1711"/>
                </a:lnTo>
                <a:lnTo>
                  <a:pt x="2771" y="1712"/>
                </a:lnTo>
                <a:lnTo>
                  <a:pt x="2770" y="1714"/>
                </a:lnTo>
                <a:lnTo>
                  <a:pt x="2770" y="1715"/>
                </a:lnTo>
                <a:lnTo>
                  <a:pt x="2768" y="1715"/>
                </a:lnTo>
                <a:lnTo>
                  <a:pt x="2767" y="1717"/>
                </a:lnTo>
                <a:lnTo>
                  <a:pt x="2765" y="1717"/>
                </a:lnTo>
                <a:lnTo>
                  <a:pt x="2765" y="1715"/>
                </a:lnTo>
                <a:lnTo>
                  <a:pt x="2763" y="1715"/>
                </a:lnTo>
                <a:lnTo>
                  <a:pt x="2762" y="1715"/>
                </a:lnTo>
                <a:lnTo>
                  <a:pt x="2760" y="1715"/>
                </a:lnTo>
                <a:lnTo>
                  <a:pt x="2762" y="1715"/>
                </a:lnTo>
                <a:lnTo>
                  <a:pt x="2762" y="1717"/>
                </a:lnTo>
                <a:lnTo>
                  <a:pt x="2760" y="1717"/>
                </a:lnTo>
                <a:lnTo>
                  <a:pt x="2759" y="1717"/>
                </a:lnTo>
                <a:lnTo>
                  <a:pt x="2757" y="1717"/>
                </a:lnTo>
                <a:lnTo>
                  <a:pt x="2755" y="1717"/>
                </a:lnTo>
                <a:lnTo>
                  <a:pt x="2752" y="1715"/>
                </a:lnTo>
                <a:lnTo>
                  <a:pt x="2752" y="1714"/>
                </a:lnTo>
                <a:lnTo>
                  <a:pt x="2752" y="1712"/>
                </a:lnTo>
                <a:lnTo>
                  <a:pt x="2751" y="1712"/>
                </a:lnTo>
                <a:lnTo>
                  <a:pt x="2751" y="1711"/>
                </a:lnTo>
                <a:lnTo>
                  <a:pt x="2749" y="1709"/>
                </a:lnTo>
                <a:lnTo>
                  <a:pt x="2747" y="1711"/>
                </a:lnTo>
                <a:lnTo>
                  <a:pt x="2747" y="1712"/>
                </a:lnTo>
                <a:lnTo>
                  <a:pt x="2747" y="1714"/>
                </a:lnTo>
                <a:lnTo>
                  <a:pt x="2749" y="1714"/>
                </a:lnTo>
                <a:lnTo>
                  <a:pt x="2749" y="1715"/>
                </a:lnTo>
                <a:lnTo>
                  <a:pt x="2749" y="1717"/>
                </a:lnTo>
                <a:lnTo>
                  <a:pt x="2751" y="1717"/>
                </a:lnTo>
                <a:lnTo>
                  <a:pt x="2752" y="1717"/>
                </a:lnTo>
                <a:lnTo>
                  <a:pt x="2752" y="1719"/>
                </a:lnTo>
                <a:lnTo>
                  <a:pt x="2752" y="1720"/>
                </a:lnTo>
                <a:lnTo>
                  <a:pt x="2752" y="1722"/>
                </a:lnTo>
                <a:lnTo>
                  <a:pt x="2752" y="1723"/>
                </a:lnTo>
                <a:lnTo>
                  <a:pt x="2751" y="1725"/>
                </a:lnTo>
                <a:lnTo>
                  <a:pt x="2749" y="1725"/>
                </a:lnTo>
                <a:lnTo>
                  <a:pt x="2747" y="1727"/>
                </a:lnTo>
                <a:lnTo>
                  <a:pt x="2746" y="1727"/>
                </a:lnTo>
                <a:lnTo>
                  <a:pt x="2746" y="1728"/>
                </a:lnTo>
                <a:lnTo>
                  <a:pt x="2747" y="1728"/>
                </a:lnTo>
                <a:lnTo>
                  <a:pt x="2749" y="1728"/>
                </a:lnTo>
                <a:lnTo>
                  <a:pt x="2751" y="1730"/>
                </a:lnTo>
                <a:lnTo>
                  <a:pt x="2751" y="1733"/>
                </a:lnTo>
                <a:lnTo>
                  <a:pt x="2749" y="1735"/>
                </a:lnTo>
                <a:lnTo>
                  <a:pt x="2749" y="1736"/>
                </a:lnTo>
                <a:lnTo>
                  <a:pt x="2747" y="1738"/>
                </a:lnTo>
                <a:lnTo>
                  <a:pt x="2746" y="1739"/>
                </a:lnTo>
                <a:lnTo>
                  <a:pt x="2743" y="1741"/>
                </a:lnTo>
                <a:lnTo>
                  <a:pt x="2741" y="1741"/>
                </a:lnTo>
                <a:lnTo>
                  <a:pt x="2739" y="1746"/>
                </a:lnTo>
                <a:lnTo>
                  <a:pt x="2738" y="1747"/>
                </a:lnTo>
                <a:lnTo>
                  <a:pt x="2738" y="1749"/>
                </a:lnTo>
                <a:lnTo>
                  <a:pt x="2736" y="1751"/>
                </a:lnTo>
                <a:lnTo>
                  <a:pt x="2735" y="1751"/>
                </a:lnTo>
                <a:lnTo>
                  <a:pt x="2731" y="1754"/>
                </a:lnTo>
                <a:lnTo>
                  <a:pt x="2731" y="1755"/>
                </a:lnTo>
                <a:lnTo>
                  <a:pt x="2733" y="1755"/>
                </a:lnTo>
                <a:lnTo>
                  <a:pt x="2735" y="1755"/>
                </a:lnTo>
                <a:lnTo>
                  <a:pt x="2735" y="1757"/>
                </a:lnTo>
                <a:lnTo>
                  <a:pt x="2735" y="1759"/>
                </a:lnTo>
                <a:lnTo>
                  <a:pt x="2735" y="1760"/>
                </a:lnTo>
                <a:lnTo>
                  <a:pt x="2733" y="1760"/>
                </a:lnTo>
                <a:lnTo>
                  <a:pt x="2733" y="1762"/>
                </a:lnTo>
                <a:lnTo>
                  <a:pt x="2731" y="1763"/>
                </a:lnTo>
                <a:lnTo>
                  <a:pt x="2731" y="1765"/>
                </a:lnTo>
                <a:lnTo>
                  <a:pt x="2733" y="1767"/>
                </a:lnTo>
                <a:lnTo>
                  <a:pt x="2731" y="1767"/>
                </a:lnTo>
                <a:lnTo>
                  <a:pt x="2731" y="1768"/>
                </a:lnTo>
                <a:lnTo>
                  <a:pt x="2730" y="1770"/>
                </a:lnTo>
                <a:lnTo>
                  <a:pt x="2728" y="1770"/>
                </a:lnTo>
                <a:lnTo>
                  <a:pt x="2727" y="1771"/>
                </a:lnTo>
                <a:lnTo>
                  <a:pt x="2725" y="1771"/>
                </a:lnTo>
                <a:lnTo>
                  <a:pt x="2723" y="1775"/>
                </a:lnTo>
                <a:lnTo>
                  <a:pt x="2722" y="1776"/>
                </a:lnTo>
                <a:lnTo>
                  <a:pt x="2722" y="1778"/>
                </a:lnTo>
                <a:lnTo>
                  <a:pt x="2720" y="1778"/>
                </a:lnTo>
                <a:lnTo>
                  <a:pt x="2717" y="1778"/>
                </a:lnTo>
                <a:lnTo>
                  <a:pt x="2715" y="1778"/>
                </a:lnTo>
                <a:lnTo>
                  <a:pt x="2714" y="1778"/>
                </a:lnTo>
                <a:lnTo>
                  <a:pt x="2714" y="1779"/>
                </a:lnTo>
                <a:lnTo>
                  <a:pt x="2714" y="1781"/>
                </a:lnTo>
                <a:lnTo>
                  <a:pt x="2712" y="1781"/>
                </a:lnTo>
                <a:lnTo>
                  <a:pt x="2712" y="1783"/>
                </a:lnTo>
                <a:lnTo>
                  <a:pt x="2712" y="1784"/>
                </a:lnTo>
                <a:lnTo>
                  <a:pt x="2714" y="1786"/>
                </a:lnTo>
                <a:lnTo>
                  <a:pt x="2714" y="1787"/>
                </a:lnTo>
                <a:lnTo>
                  <a:pt x="2714" y="1789"/>
                </a:lnTo>
                <a:lnTo>
                  <a:pt x="2715" y="1789"/>
                </a:lnTo>
                <a:lnTo>
                  <a:pt x="2714" y="1791"/>
                </a:lnTo>
                <a:lnTo>
                  <a:pt x="2714" y="1792"/>
                </a:lnTo>
                <a:lnTo>
                  <a:pt x="2712" y="1794"/>
                </a:lnTo>
                <a:lnTo>
                  <a:pt x="2711" y="1795"/>
                </a:lnTo>
                <a:lnTo>
                  <a:pt x="2711" y="1797"/>
                </a:lnTo>
                <a:lnTo>
                  <a:pt x="2707" y="1799"/>
                </a:lnTo>
                <a:lnTo>
                  <a:pt x="2706" y="1799"/>
                </a:lnTo>
                <a:lnTo>
                  <a:pt x="2706" y="1800"/>
                </a:lnTo>
                <a:lnTo>
                  <a:pt x="2704" y="1800"/>
                </a:lnTo>
                <a:lnTo>
                  <a:pt x="2703" y="1800"/>
                </a:lnTo>
                <a:lnTo>
                  <a:pt x="2703" y="1802"/>
                </a:lnTo>
                <a:lnTo>
                  <a:pt x="2701" y="1802"/>
                </a:lnTo>
                <a:lnTo>
                  <a:pt x="2699" y="1802"/>
                </a:lnTo>
                <a:lnTo>
                  <a:pt x="2698" y="1803"/>
                </a:lnTo>
                <a:lnTo>
                  <a:pt x="2698" y="1802"/>
                </a:lnTo>
                <a:lnTo>
                  <a:pt x="2696" y="1802"/>
                </a:lnTo>
                <a:lnTo>
                  <a:pt x="2696" y="1803"/>
                </a:lnTo>
                <a:lnTo>
                  <a:pt x="2695" y="1803"/>
                </a:lnTo>
                <a:lnTo>
                  <a:pt x="2693" y="1803"/>
                </a:lnTo>
                <a:lnTo>
                  <a:pt x="2693" y="1805"/>
                </a:lnTo>
                <a:lnTo>
                  <a:pt x="2690" y="1807"/>
                </a:lnTo>
                <a:lnTo>
                  <a:pt x="2688" y="1807"/>
                </a:lnTo>
                <a:lnTo>
                  <a:pt x="2687" y="1808"/>
                </a:lnTo>
                <a:lnTo>
                  <a:pt x="2685" y="1808"/>
                </a:lnTo>
                <a:lnTo>
                  <a:pt x="2685" y="1807"/>
                </a:lnTo>
                <a:lnTo>
                  <a:pt x="2687" y="1807"/>
                </a:lnTo>
                <a:lnTo>
                  <a:pt x="2685" y="1807"/>
                </a:lnTo>
                <a:lnTo>
                  <a:pt x="2683" y="1807"/>
                </a:lnTo>
                <a:lnTo>
                  <a:pt x="2682" y="1807"/>
                </a:lnTo>
                <a:lnTo>
                  <a:pt x="2680" y="1807"/>
                </a:lnTo>
                <a:lnTo>
                  <a:pt x="2679" y="1808"/>
                </a:lnTo>
                <a:lnTo>
                  <a:pt x="2675" y="1808"/>
                </a:lnTo>
                <a:lnTo>
                  <a:pt x="2674" y="1808"/>
                </a:lnTo>
                <a:lnTo>
                  <a:pt x="2674" y="1811"/>
                </a:lnTo>
                <a:lnTo>
                  <a:pt x="2674" y="1813"/>
                </a:lnTo>
                <a:lnTo>
                  <a:pt x="2672" y="1813"/>
                </a:lnTo>
                <a:lnTo>
                  <a:pt x="2672" y="1815"/>
                </a:lnTo>
                <a:lnTo>
                  <a:pt x="2671" y="1815"/>
                </a:lnTo>
                <a:lnTo>
                  <a:pt x="2669" y="1815"/>
                </a:lnTo>
                <a:lnTo>
                  <a:pt x="2669" y="1813"/>
                </a:lnTo>
                <a:lnTo>
                  <a:pt x="2667" y="1813"/>
                </a:lnTo>
                <a:lnTo>
                  <a:pt x="2666" y="1811"/>
                </a:lnTo>
                <a:lnTo>
                  <a:pt x="2666" y="1810"/>
                </a:lnTo>
                <a:lnTo>
                  <a:pt x="2664" y="1808"/>
                </a:lnTo>
                <a:lnTo>
                  <a:pt x="2664" y="1807"/>
                </a:lnTo>
                <a:lnTo>
                  <a:pt x="2664" y="1803"/>
                </a:lnTo>
                <a:lnTo>
                  <a:pt x="2663" y="1803"/>
                </a:lnTo>
                <a:lnTo>
                  <a:pt x="2663" y="1802"/>
                </a:lnTo>
                <a:lnTo>
                  <a:pt x="2663" y="1800"/>
                </a:lnTo>
                <a:lnTo>
                  <a:pt x="2663" y="1799"/>
                </a:lnTo>
                <a:lnTo>
                  <a:pt x="2663" y="1797"/>
                </a:lnTo>
                <a:lnTo>
                  <a:pt x="2661" y="1797"/>
                </a:lnTo>
                <a:lnTo>
                  <a:pt x="2661" y="1795"/>
                </a:lnTo>
                <a:lnTo>
                  <a:pt x="2659" y="1795"/>
                </a:lnTo>
                <a:lnTo>
                  <a:pt x="2659" y="1799"/>
                </a:lnTo>
                <a:lnTo>
                  <a:pt x="2659" y="1800"/>
                </a:lnTo>
                <a:lnTo>
                  <a:pt x="2659" y="1802"/>
                </a:lnTo>
                <a:lnTo>
                  <a:pt x="2658" y="1802"/>
                </a:lnTo>
                <a:lnTo>
                  <a:pt x="2658" y="1803"/>
                </a:lnTo>
                <a:lnTo>
                  <a:pt x="2658" y="1805"/>
                </a:lnTo>
                <a:lnTo>
                  <a:pt x="2656" y="1803"/>
                </a:lnTo>
                <a:lnTo>
                  <a:pt x="2656" y="1805"/>
                </a:lnTo>
                <a:lnTo>
                  <a:pt x="2656" y="1807"/>
                </a:lnTo>
                <a:lnTo>
                  <a:pt x="2656" y="1808"/>
                </a:lnTo>
                <a:lnTo>
                  <a:pt x="2656" y="1810"/>
                </a:lnTo>
                <a:lnTo>
                  <a:pt x="2656" y="1811"/>
                </a:lnTo>
                <a:lnTo>
                  <a:pt x="2656" y="1810"/>
                </a:lnTo>
                <a:lnTo>
                  <a:pt x="2655" y="1810"/>
                </a:lnTo>
                <a:lnTo>
                  <a:pt x="2655" y="1808"/>
                </a:lnTo>
                <a:lnTo>
                  <a:pt x="2655" y="1803"/>
                </a:lnTo>
                <a:lnTo>
                  <a:pt x="2655" y="1800"/>
                </a:lnTo>
                <a:lnTo>
                  <a:pt x="2655" y="1797"/>
                </a:lnTo>
                <a:lnTo>
                  <a:pt x="2655" y="1794"/>
                </a:lnTo>
                <a:lnTo>
                  <a:pt x="2655" y="1792"/>
                </a:lnTo>
                <a:lnTo>
                  <a:pt x="2653" y="1791"/>
                </a:lnTo>
                <a:lnTo>
                  <a:pt x="2651" y="1791"/>
                </a:lnTo>
                <a:lnTo>
                  <a:pt x="2651" y="1787"/>
                </a:lnTo>
                <a:lnTo>
                  <a:pt x="2651" y="1786"/>
                </a:lnTo>
                <a:lnTo>
                  <a:pt x="2653" y="1784"/>
                </a:lnTo>
                <a:lnTo>
                  <a:pt x="2653" y="1783"/>
                </a:lnTo>
                <a:lnTo>
                  <a:pt x="2653" y="1781"/>
                </a:lnTo>
                <a:lnTo>
                  <a:pt x="2655" y="1779"/>
                </a:lnTo>
                <a:lnTo>
                  <a:pt x="2655" y="1776"/>
                </a:lnTo>
                <a:lnTo>
                  <a:pt x="2655" y="1773"/>
                </a:lnTo>
                <a:lnTo>
                  <a:pt x="2655" y="1771"/>
                </a:lnTo>
                <a:lnTo>
                  <a:pt x="2656" y="1770"/>
                </a:lnTo>
                <a:lnTo>
                  <a:pt x="2658" y="1770"/>
                </a:lnTo>
                <a:lnTo>
                  <a:pt x="2658" y="1768"/>
                </a:lnTo>
                <a:lnTo>
                  <a:pt x="2658" y="1767"/>
                </a:lnTo>
                <a:lnTo>
                  <a:pt x="2658" y="1765"/>
                </a:lnTo>
                <a:lnTo>
                  <a:pt x="2659" y="1762"/>
                </a:lnTo>
                <a:lnTo>
                  <a:pt x="2661" y="1762"/>
                </a:lnTo>
                <a:lnTo>
                  <a:pt x="2661" y="1760"/>
                </a:lnTo>
                <a:lnTo>
                  <a:pt x="2661" y="1759"/>
                </a:lnTo>
                <a:lnTo>
                  <a:pt x="2663" y="1757"/>
                </a:lnTo>
                <a:lnTo>
                  <a:pt x="2664" y="1755"/>
                </a:lnTo>
                <a:lnTo>
                  <a:pt x="2664" y="1754"/>
                </a:lnTo>
                <a:lnTo>
                  <a:pt x="2666" y="1754"/>
                </a:lnTo>
                <a:lnTo>
                  <a:pt x="2666" y="1755"/>
                </a:lnTo>
                <a:lnTo>
                  <a:pt x="2666" y="1754"/>
                </a:lnTo>
                <a:lnTo>
                  <a:pt x="2667" y="1754"/>
                </a:lnTo>
                <a:lnTo>
                  <a:pt x="2669" y="1752"/>
                </a:lnTo>
                <a:lnTo>
                  <a:pt x="2669" y="1749"/>
                </a:lnTo>
                <a:lnTo>
                  <a:pt x="2671" y="1747"/>
                </a:lnTo>
                <a:lnTo>
                  <a:pt x="2671" y="1746"/>
                </a:lnTo>
                <a:lnTo>
                  <a:pt x="2671" y="1744"/>
                </a:lnTo>
                <a:lnTo>
                  <a:pt x="2671" y="1743"/>
                </a:lnTo>
                <a:lnTo>
                  <a:pt x="2672" y="1741"/>
                </a:lnTo>
                <a:lnTo>
                  <a:pt x="2674" y="1739"/>
                </a:lnTo>
                <a:lnTo>
                  <a:pt x="2675" y="1738"/>
                </a:lnTo>
                <a:lnTo>
                  <a:pt x="2675" y="1736"/>
                </a:lnTo>
                <a:lnTo>
                  <a:pt x="2677" y="1735"/>
                </a:lnTo>
                <a:lnTo>
                  <a:pt x="2679" y="1733"/>
                </a:lnTo>
                <a:lnTo>
                  <a:pt x="2679" y="1730"/>
                </a:lnTo>
                <a:lnTo>
                  <a:pt x="2679" y="1727"/>
                </a:lnTo>
                <a:lnTo>
                  <a:pt x="2680" y="1725"/>
                </a:lnTo>
                <a:lnTo>
                  <a:pt x="2680" y="1727"/>
                </a:lnTo>
                <a:lnTo>
                  <a:pt x="2682" y="1727"/>
                </a:lnTo>
                <a:lnTo>
                  <a:pt x="2682" y="1725"/>
                </a:lnTo>
                <a:lnTo>
                  <a:pt x="2683" y="1725"/>
                </a:lnTo>
                <a:lnTo>
                  <a:pt x="2685" y="1725"/>
                </a:lnTo>
                <a:lnTo>
                  <a:pt x="2685" y="1723"/>
                </a:lnTo>
                <a:lnTo>
                  <a:pt x="2687" y="1723"/>
                </a:lnTo>
                <a:lnTo>
                  <a:pt x="2688" y="1722"/>
                </a:lnTo>
                <a:lnTo>
                  <a:pt x="2687" y="1719"/>
                </a:lnTo>
                <a:lnTo>
                  <a:pt x="2687" y="1717"/>
                </a:lnTo>
                <a:lnTo>
                  <a:pt x="2688" y="1717"/>
                </a:lnTo>
                <a:lnTo>
                  <a:pt x="2688" y="1715"/>
                </a:lnTo>
                <a:lnTo>
                  <a:pt x="2690" y="1715"/>
                </a:lnTo>
                <a:lnTo>
                  <a:pt x="2690" y="1714"/>
                </a:lnTo>
                <a:lnTo>
                  <a:pt x="2690" y="1712"/>
                </a:lnTo>
                <a:lnTo>
                  <a:pt x="2690" y="1711"/>
                </a:lnTo>
                <a:lnTo>
                  <a:pt x="2691" y="1709"/>
                </a:lnTo>
                <a:lnTo>
                  <a:pt x="2693" y="1709"/>
                </a:lnTo>
                <a:lnTo>
                  <a:pt x="2695" y="1707"/>
                </a:lnTo>
                <a:lnTo>
                  <a:pt x="2696" y="1706"/>
                </a:lnTo>
                <a:lnTo>
                  <a:pt x="2688" y="1706"/>
                </a:lnTo>
                <a:lnTo>
                  <a:pt x="2687" y="1706"/>
                </a:lnTo>
                <a:lnTo>
                  <a:pt x="2679" y="1706"/>
                </a:lnTo>
                <a:lnTo>
                  <a:pt x="2677" y="1706"/>
                </a:lnTo>
                <a:lnTo>
                  <a:pt x="2655" y="1706"/>
                </a:lnTo>
                <a:lnTo>
                  <a:pt x="2634" y="1706"/>
                </a:lnTo>
                <a:lnTo>
                  <a:pt x="2544" y="1706"/>
                </a:lnTo>
                <a:lnTo>
                  <a:pt x="2472" y="1707"/>
                </a:lnTo>
                <a:lnTo>
                  <a:pt x="2471" y="1707"/>
                </a:lnTo>
                <a:lnTo>
                  <a:pt x="2445" y="1706"/>
                </a:lnTo>
                <a:lnTo>
                  <a:pt x="2392" y="1706"/>
                </a:lnTo>
                <a:lnTo>
                  <a:pt x="2392" y="1731"/>
                </a:lnTo>
                <a:lnTo>
                  <a:pt x="2392" y="1754"/>
                </a:lnTo>
                <a:lnTo>
                  <a:pt x="2392" y="1786"/>
                </a:lnTo>
                <a:lnTo>
                  <a:pt x="2386" y="1786"/>
                </a:lnTo>
                <a:lnTo>
                  <a:pt x="2379" y="1786"/>
                </a:lnTo>
                <a:lnTo>
                  <a:pt x="2371" y="1786"/>
                </a:lnTo>
                <a:lnTo>
                  <a:pt x="2368" y="1786"/>
                </a:lnTo>
                <a:lnTo>
                  <a:pt x="2367" y="1786"/>
                </a:lnTo>
                <a:lnTo>
                  <a:pt x="2352" y="1786"/>
                </a:lnTo>
                <a:lnTo>
                  <a:pt x="2351" y="1786"/>
                </a:lnTo>
                <a:lnTo>
                  <a:pt x="2339" y="1786"/>
                </a:lnTo>
                <a:lnTo>
                  <a:pt x="2333" y="1786"/>
                </a:lnTo>
                <a:lnTo>
                  <a:pt x="2331" y="1786"/>
                </a:lnTo>
                <a:lnTo>
                  <a:pt x="2330" y="1786"/>
                </a:lnTo>
                <a:lnTo>
                  <a:pt x="2327" y="1786"/>
                </a:lnTo>
                <a:lnTo>
                  <a:pt x="2323" y="1786"/>
                </a:lnTo>
                <a:lnTo>
                  <a:pt x="2319" y="1786"/>
                </a:lnTo>
                <a:lnTo>
                  <a:pt x="2319" y="1779"/>
                </a:lnTo>
                <a:lnTo>
                  <a:pt x="2312" y="1779"/>
                </a:lnTo>
                <a:lnTo>
                  <a:pt x="2312" y="1786"/>
                </a:lnTo>
                <a:lnTo>
                  <a:pt x="2303" y="1786"/>
                </a:lnTo>
                <a:lnTo>
                  <a:pt x="2288" y="1786"/>
                </a:lnTo>
                <a:lnTo>
                  <a:pt x="2287" y="1786"/>
                </a:lnTo>
                <a:lnTo>
                  <a:pt x="2285" y="1786"/>
                </a:lnTo>
                <a:lnTo>
                  <a:pt x="2274" y="1786"/>
                </a:lnTo>
                <a:lnTo>
                  <a:pt x="2267" y="1786"/>
                </a:lnTo>
                <a:lnTo>
                  <a:pt x="2259" y="1786"/>
                </a:lnTo>
                <a:lnTo>
                  <a:pt x="2247" y="1786"/>
                </a:lnTo>
                <a:lnTo>
                  <a:pt x="2245" y="1786"/>
                </a:lnTo>
                <a:lnTo>
                  <a:pt x="2239" y="1786"/>
                </a:lnTo>
                <a:lnTo>
                  <a:pt x="2234" y="1786"/>
                </a:lnTo>
                <a:lnTo>
                  <a:pt x="2234" y="1773"/>
                </a:lnTo>
                <a:lnTo>
                  <a:pt x="2234" y="1770"/>
                </a:lnTo>
                <a:lnTo>
                  <a:pt x="2234" y="1767"/>
                </a:lnTo>
                <a:lnTo>
                  <a:pt x="2234" y="1754"/>
                </a:lnTo>
                <a:lnTo>
                  <a:pt x="2234" y="1747"/>
                </a:lnTo>
                <a:lnTo>
                  <a:pt x="2234" y="1739"/>
                </a:lnTo>
                <a:lnTo>
                  <a:pt x="2234" y="1731"/>
                </a:lnTo>
                <a:lnTo>
                  <a:pt x="2234" y="1730"/>
                </a:lnTo>
                <a:lnTo>
                  <a:pt x="2234" y="1722"/>
                </a:lnTo>
                <a:lnTo>
                  <a:pt x="2234" y="1720"/>
                </a:lnTo>
                <a:lnTo>
                  <a:pt x="2234" y="1719"/>
                </a:lnTo>
                <a:lnTo>
                  <a:pt x="2234" y="1706"/>
                </a:lnTo>
                <a:lnTo>
                  <a:pt x="2229" y="1706"/>
                </a:lnTo>
                <a:lnTo>
                  <a:pt x="2224" y="1706"/>
                </a:lnTo>
                <a:lnTo>
                  <a:pt x="2191" y="1706"/>
                </a:lnTo>
                <a:lnTo>
                  <a:pt x="2167" y="1706"/>
                </a:lnTo>
                <a:lnTo>
                  <a:pt x="2159" y="1706"/>
                </a:lnTo>
                <a:lnTo>
                  <a:pt x="2152" y="1706"/>
                </a:lnTo>
                <a:lnTo>
                  <a:pt x="2152" y="1749"/>
                </a:lnTo>
                <a:lnTo>
                  <a:pt x="2152" y="1754"/>
                </a:lnTo>
                <a:lnTo>
                  <a:pt x="2152" y="1755"/>
                </a:lnTo>
                <a:lnTo>
                  <a:pt x="2152" y="1786"/>
                </a:lnTo>
                <a:lnTo>
                  <a:pt x="2107" y="1786"/>
                </a:lnTo>
                <a:lnTo>
                  <a:pt x="2087" y="1786"/>
                </a:lnTo>
                <a:lnTo>
                  <a:pt x="2061" y="1786"/>
                </a:lnTo>
                <a:lnTo>
                  <a:pt x="2043" y="1786"/>
                </a:lnTo>
                <a:lnTo>
                  <a:pt x="2039" y="1786"/>
                </a:lnTo>
                <a:lnTo>
                  <a:pt x="2015" y="1787"/>
                </a:lnTo>
                <a:lnTo>
                  <a:pt x="2008" y="1786"/>
                </a:lnTo>
                <a:lnTo>
                  <a:pt x="2008" y="1773"/>
                </a:lnTo>
                <a:lnTo>
                  <a:pt x="2021" y="1773"/>
                </a:lnTo>
                <a:lnTo>
                  <a:pt x="2021" y="1760"/>
                </a:lnTo>
                <a:lnTo>
                  <a:pt x="2008" y="1760"/>
                </a:lnTo>
                <a:lnTo>
                  <a:pt x="2008" y="1754"/>
                </a:lnTo>
                <a:lnTo>
                  <a:pt x="2008" y="1746"/>
                </a:lnTo>
                <a:lnTo>
                  <a:pt x="2007" y="1707"/>
                </a:lnTo>
                <a:lnTo>
                  <a:pt x="1995" y="1706"/>
                </a:lnTo>
                <a:lnTo>
                  <a:pt x="1995" y="1701"/>
                </a:lnTo>
                <a:lnTo>
                  <a:pt x="1995" y="1699"/>
                </a:lnTo>
                <a:lnTo>
                  <a:pt x="1995" y="1693"/>
                </a:lnTo>
                <a:lnTo>
                  <a:pt x="1995" y="1690"/>
                </a:lnTo>
                <a:lnTo>
                  <a:pt x="1995" y="1679"/>
                </a:lnTo>
                <a:lnTo>
                  <a:pt x="1997" y="1659"/>
                </a:lnTo>
                <a:lnTo>
                  <a:pt x="1997" y="1653"/>
                </a:lnTo>
                <a:lnTo>
                  <a:pt x="1951" y="1653"/>
                </a:lnTo>
                <a:lnTo>
                  <a:pt x="1914" y="1653"/>
                </a:lnTo>
                <a:lnTo>
                  <a:pt x="1914" y="1615"/>
                </a:lnTo>
                <a:lnTo>
                  <a:pt x="1914" y="1575"/>
                </a:lnTo>
                <a:lnTo>
                  <a:pt x="1891" y="1575"/>
                </a:lnTo>
                <a:lnTo>
                  <a:pt x="1845" y="1575"/>
                </a:lnTo>
                <a:lnTo>
                  <a:pt x="1834" y="1575"/>
                </a:lnTo>
                <a:lnTo>
                  <a:pt x="1834" y="1538"/>
                </a:lnTo>
                <a:lnTo>
                  <a:pt x="1834" y="1530"/>
                </a:lnTo>
                <a:lnTo>
                  <a:pt x="1834" y="1528"/>
                </a:lnTo>
                <a:lnTo>
                  <a:pt x="1834" y="1503"/>
                </a:lnTo>
                <a:lnTo>
                  <a:pt x="1834" y="1495"/>
                </a:lnTo>
                <a:lnTo>
                  <a:pt x="1834" y="1483"/>
                </a:lnTo>
                <a:lnTo>
                  <a:pt x="1834" y="1466"/>
                </a:lnTo>
                <a:lnTo>
                  <a:pt x="1829" y="1453"/>
                </a:lnTo>
                <a:lnTo>
                  <a:pt x="1815" y="1411"/>
                </a:lnTo>
                <a:lnTo>
                  <a:pt x="1803" y="1386"/>
                </a:lnTo>
                <a:lnTo>
                  <a:pt x="1797" y="1371"/>
                </a:lnTo>
                <a:lnTo>
                  <a:pt x="1791" y="1357"/>
                </a:lnTo>
                <a:lnTo>
                  <a:pt x="1786" y="1347"/>
                </a:lnTo>
                <a:lnTo>
                  <a:pt x="1781" y="1335"/>
                </a:lnTo>
                <a:lnTo>
                  <a:pt x="1783" y="1333"/>
                </a:lnTo>
                <a:lnTo>
                  <a:pt x="1784" y="1331"/>
                </a:lnTo>
                <a:lnTo>
                  <a:pt x="1786" y="1331"/>
                </a:lnTo>
                <a:lnTo>
                  <a:pt x="1789" y="1330"/>
                </a:lnTo>
                <a:lnTo>
                  <a:pt x="1792" y="1327"/>
                </a:lnTo>
                <a:lnTo>
                  <a:pt x="1792" y="1325"/>
                </a:lnTo>
                <a:lnTo>
                  <a:pt x="1799" y="1325"/>
                </a:lnTo>
                <a:lnTo>
                  <a:pt x="1802" y="1325"/>
                </a:lnTo>
                <a:lnTo>
                  <a:pt x="1803" y="1325"/>
                </a:lnTo>
                <a:lnTo>
                  <a:pt x="1803" y="1315"/>
                </a:lnTo>
                <a:lnTo>
                  <a:pt x="1803" y="1307"/>
                </a:lnTo>
                <a:lnTo>
                  <a:pt x="1803" y="1299"/>
                </a:lnTo>
                <a:lnTo>
                  <a:pt x="1803" y="1288"/>
                </a:lnTo>
                <a:lnTo>
                  <a:pt x="1831" y="1288"/>
                </a:lnTo>
                <a:lnTo>
                  <a:pt x="1829" y="1299"/>
                </a:lnTo>
                <a:lnTo>
                  <a:pt x="1850" y="1285"/>
                </a:lnTo>
                <a:lnTo>
                  <a:pt x="1856" y="1287"/>
                </a:lnTo>
                <a:lnTo>
                  <a:pt x="1864" y="1287"/>
                </a:lnTo>
                <a:lnTo>
                  <a:pt x="1864" y="1282"/>
                </a:lnTo>
                <a:lnTo>
                  <a:pt x="1869" y="1282"/>
                </a:lnTo>
                <a:lnTo>
                  <a:pt x="1871" y="1282"/>
                </a:lnTo>
                <a:lnTo>
                  <a:pt x="1871" y="1287"/>
                </a:lnTo>
                <a:lnTo>
                  <a:pt x="1875" y="1287"/>
                </a:lnTo>
                <a:lnTo>
                  <a:pt x="1875" y="1283"/>
                </a:lnTo>
                <a:lnTo>
                  <a:pt x="1877" y="1283"/>
                </a:lnTo>
                <a:lnTo>
                  <a:pt x="1877" y="1282"/>
                </a:lnTo>
                <a:lnTo>
                  <a:pt x="1879" y="1283"/>
                </a:lnTo>
                <a:lnTo>
                  <a:pt x="1880" y="1283"/>
                </a:lnTo>
                <a:lnTo>
                  <a:pt x="1882" y="1283"/>
                </a:lnTo>
                <a:lnTo>
                  <a:pt x="1883" y="1285"/>
                </a:lnTo>
                <a:lnTo>
                  <a:pt x="1885" y="1285"/>
                </a:lnTo>
                <a:lnTo>
                  <a:pt x="1887" y="1285"/>
                </a:lnTo>
                <a:lnTo>
                  <a:pt x="1888" y="1283"/>
                </a:lnTo>
                <a:lnTo>
                  <a:pt x="1888" y="1282"/>
                </a:lnTo>
                <a:lnTo>
                  <a:pt x="1890" y="1280"/>
                </a:lnTo>
                <a:lnTo>
                  <a:pt x="1888" y="1280"/>
                </a:lnTo>
                <a:lnTo>
                  <a:pt x="1888" y="1279"/>
                </a:lnTo>
                <a:lnTo>
                  <a:pt x="1890" y="1277"/>
                </a:lnTo>
                <a:lnTo>
                  <a:pt x="1891" y="1275"/>
                </a:lnTo>
                <a:lnTo>
                  <a:pt x="1891" y="1274"/>
                </a:lnTo>
                <a:lnTo>
                  <a:pt x="1893" y="1274"/>
                </a:lnTo>
                <a:lnTo>
                  <a:pt x="1895" y="1272"/>
                </a:lnTo>
                <a:lnTo>
                  <a:pt x="1896" y="1271"/>
                </a:lnTo>
                <a:lnTo>
                  <a:pt x="1898" y="1271"/>
                </a:lnTo>
                <a:lnTo>
                  <a:pt x="1899" y="1271"/>
                </a:lnTo>
                <a:lnTo>
                  <a:pt x="1899" y="1272"/>
                </a:lnTo>
                <a:lnTo>
                  <a:pt x="1899" y="1274"/>
                </a:lnTo>
                <a:lnTo>
                  <a:pt x="1899" y="1275"/>
                </a:lnTo>
                <a:lnTo>
                  <a:pt x="1898" y="1275"/>
                </a:lnTo>
                <a:lnTo>
                  <a:pt x="1899" y="1275"/>
                </a:lnTo>
                <a:lnTo>
                  <a:pt x="1899" y="1277"/>
                </a:lnTo>
                <a:lnTo>
                  <a:pt x="1906" y="1282"/>
                </a:lnTo>
                <a:lnTo>
                  <a:pt x="1906" y="1283"/>
                </a:lnTo>
                <a:lnTo>
                  <a:pt x="1907" y="1285"/>
                </a:lnTo>
                <a:lnTo>
                  <a:pt x="1907" y="1287"/>
                </a:lnTo>
                <a:lnTo>
                  <a:pt x="1907" y="1288"/>
                </a:lnTo>
                <a:lnTo>
                  <a:pt x="1909" y="1287"/>
                </a:lnTo>
                <a:lnTo>
                  <a:pt x="1909" y="1285"/>
                </a:lnTo>
                <a:lnTo>
                  <a:pt x="1909" y="1283"/>
                </a:lnTo>
                <a:lnTo>
                  <a:pt x="1909" y="1282"/>
                </a:lnTo>
                <a:lnTo>
                  <a:pt x="1907" y="1280"/>
                </a:lnTo>
                <a:lnTo>
                  <a:pt x="1907" y="1279"/>
                </a:lnTo>
                <a:lnTo>
                  <a:pt x="1907" y="1277"/>
                </a:lnTo>
                <a:lnTo>
                  <a:pt x="1907" y="1275"/>
                </a:lnTo>
                <a:lnTo>
                  <a:pt x="1909" y="1275"/>
                </a:lnTo>
                <a:lnTo>
                  <a:pt x="1911" y="1275"/>
                </a:lnTo>
                <a:lnTo>
                  <a:pt x="1911" y="1274"/>
                </a:lnTo>
                <a:lnTo>
                  <a:pt x="1909" y="1272"/>
                </a:lnTo>
                <a:lnTo>
                  <a:pt x="1907" y="1272"/>
                </a:lnTo>
                <a:lnTo>
                  <a:pt x="1906" y="1271"/>
                </a:lnTo>
                <a:lnTo>
                  <a:pt x="1904" y="1271"/>
                </a:lnTo>
                <a:lnTo>
                  <a:pt x="1904" y="1269"/>
                </a:lnTo>
                <a:lnTo>
                  <a:pt x="1903" y="1269"/>
                </a:lnTo>
                <a:lnTo>
                  <a:pt x="1903" y="1267"/>
                </a:lnTo>
                <a:lnTo>
                  <a:pt x="1901" y="1266"/>
                </a:lnTo>
                <a:lnTo>
                  <a:pt x="1899" y="1266"/>
                </a:lnTo>
                <a:lnTo>
                  <a:pt x="1898" y="1264"/>
                </a:lnTo>
                <a:lnTo>
                  <a:pt x="1896" y="1263"/>
                </a:lnTo>
                <a:lnTo>
                  <a:pt x="1896" y="1264"/>
                </a:lnTo>
                <a:lnTo>
                  <a:pt x="1895" y="1264"/>
                </a:lnTo>
                <a:lnTo>
                  <a:pt x="1893" y="1264"/>
                </a:lnTo>
                <a:lnTo>
                  <a:pt x="1891" y="1264"/>
                </a:lnTo>
                <a:lnTo>
                  <a:pt x="1890" y="1264"/>
                </a:lnTo>
                <a:lnTo>
                  <a:pt x="1888" y="1266"/>
                </a:lnTo>
                <a:lnTo>
                  <a:pt x="1887" y="1266"/>
                </a:lnTo>
                <a:lnTo>
                  <a:pt x="1887" y="1264"/>
                </a:lnTo>
                <a:lnTo>
                  <a:pt x="1885" y="1264"/>
                </a:lnTo>
                <a:lnTo>
                  <a:pt x="1885" y="1266"/>
                </a:lnTo>
                <a:lnTo>
                  <a:pt x="1883" y="1266"/>
                </a:lnTo>
                <a:lnTo>
                  <a:pt x="1883" y="1267"/>
                </a:lnTo>
                <a:lnTo>
                  <a:pt x="1882" y="1266"/>
                </a:lnTo>
                <a:lnTo>
                  <a:pt x="1882" y="1264"/>
                </a:lnTo>
                <a:lnTo>
                  <a:pt x="1880" y="1264"/>
                </a:lnTo>
                <a:lnTo>
                  <a:pt x="1880" y="1263"/>
                </a:lnTo>
                <a:lnTo>
                  <a:pt x="1880" y="1261"/>
                </a:lnTo>
                <a:lnTo>
                  <a:pt x="1882" y="1261"/>
                </a:lnTo>
                <a:lnTo>
                  <a:pt x="1882" y="1259"/>
                </a:lnTo>
                <a:lnTo>
                  <a:pt x="1880" y="1258"/>
                </a:lnTo>
                <a:lnTo>
                  <a:pt x="1880" y="1256"/>
                </a:lnTo>
                <a:lnTo>
                  <a:pt x="1882" y="1256"/>
                </a:lnTo>
                <a:lnTo>
                  <a:pt x="1882" y="1255"/>
                </a:lnTo>
                <a:lnTo>
                  <a:pt x="1880" y="1253"/>
                </a:lnTo>
                <a:lnTo>
                  <a:pt x="1879" y="1251"/>
                </a:lnTo>
                <a:lnTo>
                  <a:pt x="1877" y="1250"/>
                </a:lnTo>
                <a:lnTo>
                  <a:pt x="1879" y="1248"/>
                </a:lnTo>
                <a:lnTo>
                  <a:pt x="1879" y="1247"/>
                </a:lnTo>
                <a:lnTo>
                  <a:pt x="1880" y="1245"/>
                </a:lnTo>
                <a:lnTo>
                  <a:pt x="1880" y="1243"/>
                </a:lnTo>
                <a:lnTo>
                  <a:pt x="1882" y="1243"/>
                </a:lnTo>
                <a:lnTo>
                  <a:pt x="1882" y="1245"/>
                </a:lnTo>
                <a:lnTo>
                  <a:pt x="1883" y="1245"/>
                </a:lnTo>
                <a:lnTo>
                  <a:pt x="1885" y="1245"/>
                </a:lnTo>
                <a:lnTo>
                  <a:pt x="1887" y="1245"/>
                </a:lnTo>
                <a:lnTo>
                  <a:pt x="1887" y="1243"/>
                </a:lnTo>
                <a:lnTo>
                  <a:pt x="1888" y="1243"/>
                </a:lnTo>
                <a:lnTo>
                  <a:pt x="1890" y="1243"/>
                </a:lnTo>
                <a:lnTo>
                  <a:pt x="1891" y="1243"/>
                </a:lnTo>
                <a:lnTo>
                  <a:pt x="1890" y="1242"/>
                </a:lnTo>
                <a:lnTo>
                  <a:pt x="1887" y="1242"/>
                </a:lnTo>
                <a:lnTo>
                  <a:pt x="1885" y="1242"/>
                </a:lnTo>
                <a:lnTo>
                  <a:pt x="1883" y="1242"/>
                </a:lnTo>
                <a:lnTo>
                  <a:pt x="1883" y="1240"/>
                </a:lnTo>
                <a:lnTo>
                  <a:pt x="1882" y="1240"/>
                </a:lnTo>
                <a:lnTo>
                  <a:pt x="1882" y="1239"/>
                </a:lnTo>
                <a:lnTo>
                  <a:pt x="1882" y="1237"/>
                </a:lnTo>
                <a:lnTo>
                  <a:pt x="1883" y="1235"/>
                </a:lnTo>
                <a:lnTo>
                  <a:pt x="1882" y="1234"/>
                </a:lnTo>
                <a:lnTo>
                  <a:pt x="1882" y="1232"/>
                </a:lnTo>
                <a:lnTo>
                  <a:pt x="1882" y="1231"/>
                </a:lnTo>
                <a:lnTo>
                  <a:pt x="1882" y="1229"/>
                </a:lnTo>
                <a:lnTo>
                  <a:pt x="1882" y="1227"/>
                </a:lnTo>
                <a:lnTo>
                  <a:pt x="1874" y="1227"/>
                </a:lnTo>
                <a:lnTo>
                  <a:pt x="1810" y="1227"/>
                </a:lnTo>
                <a:lnTo>
                  <a:pt x="1803" y="1227"/>
                </a:lnTo>
                <a:lnTo>
                  <a:pt x="1776" y="1227"/>
                </a:lnTo>
                <a:lnTo>
                  <a:pt x="1775" y="1227"/>
                </a:lnTo>
                <a:lnTo>
                  <a:pt x="1749" y="1227"/>
                </a:lnTo>
                <a:lnTo>
                  <a:pt x="1749" y="1175"/>
                </a:lnTo>
                <a:lnTo>
                  <a:pt x="1669" y="1175"/>
                </a:lnTo>
                <a:lnTo>
                  <a:pt x="1669" y="1235"/>
                </a:lnTo>
                <a:lnTo>
                  <a:pt x="1669" y="1253"/>
                </a:lnTo>
                <a:lnTo>
                  <a:pt x="1669" y="1282"/>
                </a:lnTo>
                <a:lnTo>
                  <a:pt x="1669" y="1295"/>
                </a:lnTo>
                <a:lnTo>
                  <a:pt x="1651" y="1295"/>
                </a:lnTo>
                <a:lnTo>
                  <a:pt x="1587" y="1295"/>
                </a:lnTo>
                <a:lnTo>
                  <a:pt x="1587" y="1299"/>
                </a:lnTo>
                <a:lnTo>
                  <a:pt x="1587" y="1307"/>
                </a:lnTo>
                <a:lnTo>
                  <a:pt x="1589" y="1320"/>
                </a:lnTo>
                <a:lnTo>
                  <a:pt x="1589" y="1333"/>
                </a:lnTo>
                <a:lnTo>
                  <a:pt x="1589" y="1335"/>
                </a:lnTo>
                <a:lnTo>
                  <a:pt x="1589" y="1333"/>
                </a:lnTo>
                <a:lnTo>
                  <a:pt x="1591" y="1331"/>
                </a:lnTo>
                <a:lnTo>
                  <a:pt x="1591" y="1330"/>
                </a:lnTo>
                <a:lnTo>
                  <a:pt x="1592" y="1331"/>
                </a:lnTo>
                <a:lnTo>
                  <a:pt x="1592" y="1333"/>
                </a:lnTo>
                <a:lnTo>
                  <a:pt x="1594" y="1333"/>
                </a:lnTo>
                <a:lnTo>
                  <a:pt x="1594" y="1331"/>
                </a:lnTo>
                <a:lnTo>
                  <a:pt x="1595" y="1331"/>
                </a:lnTo>
                <a:lnTo>
                  <a:pt x="1595" y="1333"/>
                </a:lnTo>
                <a:lnTo>
                  <a:pt x="1595" y="1335"/>
                </a:lnTo>
                <a:lnTo>
                  <a:pt x="1595" y="1333"/>
                </a:lnTo>
                <a:lnTo>
                  <a:pt x="1597" y="1333"/>
                </a:lnTo>
                <a:lnTo>
                  <a:pt x="1597" y="1331"/>
                </a:lnTo>
                <a:lnTo>
                  <a:pt x="1599" y="1331"/>
                </a:lnTo>
                <a:lnTo>
                  <a:pt x="1600" y="1333"/>
                </a:lnTo>
                <a:lnTo>
                  <a:pt x="1599" y="1333"/>
                </a:lnTo>
                <a:lnTo>
                  <a:pt x="1600" y="1333"/>
                </a:lnTo>
                <a:lnTo>
                  <a:pt x="1602" y="1335"/>
                </a:lnTo>
                <a:lnTo>
                  <a:pt x="1602" y="1333"/>
                </a:lnTo>
                <a:lnTo>
                  <a:pt x="1602" y="1331"/>
                </a:lnTo>
                <a:lnTo>
                  <a:pt x="1603" y="1331"/>
                </a:lnTo>
                <a:lnTo>
                  <a:pt x="1605" y="1330"/>
                </a:lnTo>
                <a:lnTo>
                  <a:pt x="1605" y="1331"/>
                </a:lnTo>
                <a:lnTo>
                  <a:pt x="1607" y="1331"/>
                </a:lnTo>
                <a:lnTo>
                  <a:pt x="1607" y="1333"/>
                </a:lnTo>
                <a:lnTo>
                  <a:pt x="1607" y="1335"/>
                </a:lnTo>
                <a:lnTo>
                  <a:pt x="1608" y="1335"/>
                </a:lnTo>
                <a:lnTo>
                  <a:pt x="1608" y="1336"/>
                </a:lnTo>
                <a:lnTo>
                  <a:pt x="1607" y="1336"/>
                </a:lnTo>
                <a:lnTo>
                  <a:pt x="1607" y="1338"/>
                </a:lnTo>
                <a:lnTo>
                  <a:pt x="1608" y="1338"/>
                </a:lnTo>
                <a:lnTo>
                  <a:pt x="1610" y="1338"/>
                </a:lnTo>
                <a:lnTo>
                  <a:pt x="1610" y="1339"/>
                </a:lnTo>
                <a:lnTo>
                  <a:pt x="1610" y="1341"/>
                </a:lnTo>
                <a:lnTo>
                  <a:pt x="1610" y="1343"/>
                </a:lnTo>
                <a:lnTo>
                  <a:pt x="1610" y="1344"/>
                </a:lnTo>
                <a:lnTo>
                  <a:pt x="1611" y="1344"/>
                </a:lnTo>
                <a:lnTo>
                  <a:pt x="1611" y="1346"/>
                </a:lnTo>
                <a:lnTo>
                  <a:pt x="1610" y="1346"/>
                </a:lnTo>
                <a:lnTo>
                  <a:pt x="1610" y="1347"/>
                </a:lnTo>
                <a:lnTo>
                  <a:pt x="1611" y="1347"/>
                </a:lnTo>
                <a:lnTo>
                  <a:pt x="1613" y="1346"/>
                </a:lnTo>
                <a:lnTo>
                  <a:pt x="1613" y="1344"/>
                </a:lnTo>
                <a:lnTo>
                  <a:pt x="1613" y="1343"/>
                </a:lnTo>
                <a:lnTo>
                  <a:pt x="1615" y="1346"/>
                </a:lnTo>
                <a:lnTo>
                  <a:pt x="1616" y="1347"/>
                </a:lnTo>
                <a:lnTo>
                  <a:pt x="1618" y="1349"/>
                </a:lnTo>
                <a:lnTo>
                  <a:pt x="1619" y="1349"/>
                </a:lnTo>
                <a:lnTo>
                  <a:pt x="1619" y="1351"/>
                </a:lnTo>
                <a:lnTo>
                  <a:pt x="1619" y="1354"/>
                </a:lnTo>
                <a:lnTo>
                  <a:pt x="1621" y="1354"/>
                </a:lnTo>
                <a:lnTo>
                  <a:pt x="1621" y="1355"/>
                </a:lnTo>
                <a:lnTo>
                  <a:pt x="1621" y="1357"/>
                </a:lnTo>
                <a:lnTo>
                  <a:pt x="1621" y="1359"/>
                </a:lnTo>
                <a:lnTo>
                  <a:pt x="1621" y="1360"/>
                </a:lnTo>
                <a:lnTo>
                  <a:pt x="1623" y="1360"/>
                </a:lnTo>
                <a:lnTo>
                  <a:pt x="1623" y="1363"/>
                </a:lnTo>
                <a:lnTo>
                  <a:pt x="1624" y="1365"/>
                </a:lnTo>
                <a:lnTo>
                  <a:pt x="1624" y="1367"/>
                </a:lnTo>
                <a:lnTo>
                  <a:pt x="1626" y="1367"/>
                </a:lnTo>
                <a:lnTo>
                  <a:pt x="1626" y="1368"/>
                </a:lnTo>
                <a:lnTo>
                  <a:pt x="1626" y="1370"/>
                </a:lnTo>
                <a:lnTo>
                  <a:pt x="1624" y="1370"/>
                </a:lnTo>
                <a:lnTo>
                  <a:pt x="1623" y="1370"/>
                </a:lnTo>
                <a:lnTo>
                  <a:pt x="1621" y="1370"/>
                </a:lnTo>
                <a:lnTo>
                  <a:pt x="1621" y="1368"/>
                </a:lnTo>
                <a:lnTo>
                  <a:pt x="1619" y="1368"/>
                </a:lnTo>
                <a:lnTo>
                  <a:pt x="1618" y="1367"/>
                </a:lnTo>
                <a:lnTo>
                  <a:pt x="1616" y="1367"/>
                </a:lnTo>
                <a:lnTo>
                  <a:pt x="1616" y="1368"/>
                </a:lnTo>
                <a:lnTo>
                  <a:pt x="1616" y="1370"/>
                </a:lnTo>
                <a:lnTo>
                  <a:pt x="1616" y="1371"/>
                </a:lnTo>
                <a:lnTo>
                  <a:pt x="1618" y="1375"/>
                </a:lnTo>
                <a:lnTo>
                  <a:pt x="1618" y="1378"/>
                </a:lnTo>
                <a:lnTo>
                  <a:pt x="1619" y="1381"/>
                </a:lnTo>
                <a:lnTo>
                  <a:pt x="1621" y="1381"/>
                </a:lnTo>
                <a:lnTo>
                  <a:pt x="1621" y="1383"/>
                </a:lnTo>
                <a:lnTo>
                  <a:pt x="1623" y="1383"/>
                </a:lnTo>
                <a:lnTo>
                  <a:pt x="1624" y="1381"/>
                </a:lnTo>
                <a:lnTo>
                  <a:pt x="1624" y="1383"/>
                </a:lnTo>
                <a:lnTo>
                  <a:pt x="1626" y="1383"/>
                </a:lnTo>
                <a:lnTo>
                  <a:pt x="1627" y="1383"/>
                </a:lnTo>
                <a:lnTo>
                  <a:pt x="1627" y="1384"/>
                </a:lnTo>
                <a:lnTo>
                  <a:pt x="1627" y="1386"/>
                </a:lnTo>
                <a:lnTo>
                  <a:pt x="1629" y="1386"/>
                </a:lnTo>
                <a:lnTo>
                  <a:pt x="1629" y="1387"/>
                </a:lnTo>
                <a:lnTo>
                  <a:pt x="1629" y="1389"/>
                </a:lnTo>
                <a:lnTo>
                  <a:pt x="1629" y="1391"/>
                </a:lnTo>
                <a:lnTo>
                  <a:pt x="1629" y="1392"/>
                </a:lnTo>
                <a:lnTo>
                  <a:pt x="1627" y="1392"/>
                </a:lnTo>
                <a:lnTo>
                  <a:pt x="1626" y="1392"/>
                </a:lnTo>
                <a:lnTo>
                  <a:pt x="1626" y="1391"/>
                </a:lnTo>
                <a:lnTo>
                  <a:pt x="1624" y="1389"/>
                </a:lnTo>
                <a:lnTo>
                  <a:pt x="1623" y="1387"/>
                </a:lnTo>
                <a:lnTo>
                  <a:pt x="1623" y="1391"/>
                </a:lnTo>
                <a:lnTo>
                  <a:pt x="1624" y="1392"/>
                </a:lnTo>
                <a:lnTo>
                  <a:pt x="1626" y="1395"/>
                </a:lnTo>
                <a:lnTo>
                  <a:pt x="1626" y="1397"/>
                </a:lnTo>
                <a:lnTo>
                  <a:pt x="1626" y="1395"/>
                </a:lnTo>
                <a:lnTo>
                  <a:pt x="1627" y="1395"/>
                </a:lnTo>
                <a:lnTo>
                  <a:pt x="1627" y="1397"/>
                </a:lnTo>
                <a:lnTo>
                  <a:pt x="1627" y="1399"/>
                </a:lnTo>
                <a:lnTo>
                  <a:pt x="1627" y="1397"/>
                </a:lnTo>
                <a:lnTo>
                  <a:pt x="1627" y="1395"/>
                </a:lnTo>
                <a:lnTo>
                  <a:pt x="1629" y="1395"/>
                </a:lnTo>
                <a:lnTo>
                  <a:pt x="1631" y="1395"/>
                </a:lnTo>
                <a:lnTo>
                  <a:pt x="1631" y="1397"/>
                </a:lnTo>
                <a:lnTo>
                  <a:pt x="1632" y="1397"/>
                </a:lnTo>
                <a:lnTo>
                  <a:pt x="1632" y="1399"/>
                </a:lnTo>
                <a:lnTo>
                  <a:pt x="1631" y="1399"/>
                </a:lnTo>
                <a:lnTo>
                  <a:pt x="1631" y="1400"/>
                </a:lnTo>
                <a:lnTo>
                  <a:pt x="1629" y="1399"/>
                </a:lnTo>
                <a:lnTo>
                  <a:pt x="1629" y="1400"/>
                </a:lnTo>
                <a:lnTo>
                  <a:pt x="1629" y="1402"/>
                </a:lnTo>
                <a:lnTo>
                  <a:pt x="1631" y="1402"/>
                </a:lnTo>
                <a:lnTo>
                  <a:pt x="1631" y="1403"/>
                </a:lnTo>
                <a:lnTo>
                  <a:pt x="1632" y="1405"/>
                </a:lnTo>
                <a:lnTo>
                  <a:pt x="1632" y="1407"/>
                </a:lnTo>
                <a:lnTo>
                  <a:pt x="1632" y="1408"/>
                </a:lnTo>
                <a:lnTo>
                  <a:pt x="1634" y="1408"/>
                </a:lnTo>
                <a:lnTo>
                  <a:pt x="1634" y="1407"/>
                </a:lnTo>
                <a:lnTo>
                  <a:pt x="1635" y="1407"/>
                </a:lnTo>
                <a:lnTo>
                  <a:pt x="1635" y="1408"/>
                </a:lnTo>
                <a:lnTo>
                  <a:pt x="1637" y="1410"/>
                </a:lnTo>
                <a:lnTo>
                  <a:pt x="1637" y="1411"/>
                </a:lnTo>
                <a:lnTo>
                  <a:pt x="1637" y="1413"/>
                </a:lnTo>
                <a:lnTo>
                  <a:pt x="1635" y="1413"/>
                </a:lnTo>
                <a:lnTo>
                  <a:pt x="1634" y="1413"/>
                </a:lnTo>
                <a:lnTo>
                  <a:pt x="1632" y="1413"/>
                </a:lnTo>
                <a:lnTo>
                  <a:pt x="1632" y="1415"/>
                </a:lnTo>
                <a:lnTo>
                  <a:pt x="1632" y="1416"/>
                </a:lnTo>
                <a:lnTo>
                  <a:pt x="1632" y="1418"/>
                </a:lnTo>
                <a:lnTo>
                  <a:pt x="1634" y="1423"/>
                </a:lnTo>
                <a:lnTo>
                  <a:pt x="1634" y="1424"/>
                </a:lnTo>
                <a:lnTo>
                  <a:pt x="1634" y="1427"/>
                </a:lnTo>
                <a:lnTo>
                  <a:pt x="1635" y="1429"/>
                </a:lnTo>
                <a:lnTo>
                  <a:pt x="1639" y="1434"/>
                </a:lnTo>
                <a:lnTo>
                  <a:pt x="1639" y="1435"/>
                </a:lnTo>
                <a:lnTo>
                  <a:pt x="1639" y="1437"/>
                </a:lnTo>
                <a:lnTo>
                  <a:pt x="1640" y="1439"/>
                </a:lnTo>
                <a:lnTo>
                  <a:pt x="1640" y="1440"/>
                </a:lnTo>
                <a:lnTo>
                  <a:pt x="1643" y="1442"/>
                </a:lnTo>
                <a:lnTo>
                  <a:pt x="1643" y="1443"/>
                </a:lnTo>
                <a:lnTo>
                  <a:pt x="1645" y="1445"/>
                </a:lnTo>
                <a:lnTo>
                  <a:pt x="1648" y="1442"/>
                </a:lnTo>
                <a:lnTo>
                  <a:pt x="1650" y="1442"/>
                </a:lnTo>
                <a:lnTo>
                  <a:pt x="1651" y="1442"/>
                </a:lnTo>
                <a:lnTo>
                  <a:pt x="1653" y="1443"/>
                </a:lnTo>
                <a:lnTo>
                  <a:pt x="1653" y="1445"/>
                </a:lnTo>
                <a:lnTo>
                  <a:pt x="1655" y="1445"/>
                </a:lnTo>
                <a:lnTo>
                  <a:pt x="1655" y="1443"/>
                </a:lnTo>
                <a:lnTo>
                  <a:pt x="1656" y="1445"/>
                </a:lnTo>
                <a:lnTo>
                  <a:pt x="1658" y="1447"/>
                </a:lnTo>
                <a:lnTo>
                  <a:pt x="1658" y="1448"/>
                </a:lnTo>
                <a:lnTo>
                  <a:pt x="1659" y="1448"/>
                </a:lnTo>
                <a:lnTo>
                  <a:pt x="1659" y="1450"/>
                </a:lnTo>
                <a:lnTo>
                  <a:pt x="1659" y="1451"/>
                </a:lnTo>
                <a:lnTo>
                  <a:pt x="1659" y="1453"/>
                </a:lnTo>
                <a:lnTo>
                  <a:pt x="1661" y="1453"/>
                </a:lnTo>
                <a:lnTo>
                  <a:pt x="1663" y="1453"/>
                </a:lnTo>
                <a:lnTo>
                  <a:pt x="1663" y="1451"/>
                </a:lnTo>
                <a:lnTo>
                  <a:pt x="1664" y="1451"/>
                </a:lnTo>
                <a:lnTo>
                  <a:pt x="1666" y="1451"/>
                </a:lnTo>
                <a:lnTo>
                  <a:pt x="1667" y="1451"/>
                </a:lnTo>
                <a:lnTo>
                  <a:pt x="1669" y="1451"/>
                </a:lnTo>
                <a:lnTo>
                  <a:pt x="1671" y="1455"/>
                </a:lnTo>
                <a:lnTo>
                  <a:pt x="1671" y="1456"/>
                </a:lnTo>
                <a:lnTo>
                  <a:pt x="1671" y="1458"/>
                </a:lnTo>
                <a:lnTo>
                  <a:pt x="1671" y="1459"/>
                </a:lnTo>
                <a:lnTo>
                  <a:pt x="1671" y="1461"/>
                </a:lnTo>
                <a:lnTo>
                  <a:pt x="1672" y="1463"/>
                </a:lnTo>
                <a:lnTo>
                  <a:pt x="1672" y="1464"/>
                </a:lnTo>
                <a:lnTo>
                  <a:pt x="1672" y="1466"/>
                </a:lnTo>
                <a:lnTo>
                  <a:pt x="1672" y="1467"/>
                </a:lnTo>
                <a:lnTo>
                  <a:pt x="1672" y="1469"/>
                </a:lnTo>
                <a:lnTo>
                  <a:pt x="1671" y="1471"/>
                </a:lnTo>
                <a:lnTo>
                  <a:pt x="1671" y="1472"/>
                </a:lnTo>
                <a:lnTo>
                  <a:pt x="1669" y="1472"/>
                </a:lnTo>
                <a:lnTo>
                  <a:pt x="1669" y="1471"/>
                </a:lnTo>
                <a:lnTo>
                  <a:pt x="1667" y="1472"/>
                </a:lnTo>
                <a:lnTo>
                  <a:pt x="1666" y="1472"/>
                </a:lnTo>
                <a:lnTo>
                  <a:pt x="1664" y="1474"/>
                </a:lnTo>
                <a:lnTo>
                  <a:pt x="1663" y="1474"/>
                </a:lnTo>
                <a:lnTo>
                  <a:pt x="1661" y="1475"/>
                </a:lnTo>
                <a:lnTo>
                  <a:pt x="1661" y="1477"/>
                </a:lnTo>
                <a:lnTo>
                  <a:pt x="1661" y="1480"/>
                </a:lnTo>
                <a:lnTo>
                  <a:pt x="1661" y="1482"/>
                </a:lnTo>
                <a:lnTo>
                  <a:pt x="1659" y="1483"/>
                </a:lnTo>
                <a:lnTo>
                  <a:pt x="1658" y="1483"/>
                </a:lnTo>
                <a:lnTo>
                  <a:pt x="1655" y="1482"/>
                </a:lnTo>
                <a:lnTo>
                  <a:pt x="1653" y="1480"/>
                </a:lnTo>
                <a:lnTo>
                  <a:pt x="1651" y="1482"/>
                </a:lnTo>
                <a:lnTo>
                  <a:pt x="1650" y="1483"/>
                </a:lnTo>
                <a:lnTo>
                  <a:pt x="1650" y="1485"/>
                </a:lnTo>
                <a:lnTo>
                  <a:pt x="1648" y="1487"/>
                </a:lnTo>
                <a:lnTo>
                  <a:pt x="1650" y="1488"/>
                </a:lnTo>
                <a:lnTo>
                  <a:pt x="1650" y="1491"/>
                </a:lnTo>
                <a:lnTo>
                  <a:pt x="1650" y="1493"/>
                </a:lnTo>
                <a:lnTo>
                  <a:pt x="1648" y="1495"/>
                </a:lnTo>
                <a:lnTo>
                  <a:pt x="1648" y="1496"/>
                </a:lnTo>
                <a:lnTo>
                  <a:pt x="1647" y="1496"/>
                </a:lnTo>
                <a:lnTo>
                  <a:pt x="1645" y="1498"/>
                </a:lnTo>
                <a:lnTo>
                  <a:pt x="1645" y="1499"/>
                </a:lnTo>
                <a:lnTo>
                  <a:pt x="1643" y="1501"/>
                </a:lnTo>
                <a:lnTo>
                  <a:pt x="1643" y="1499"/>
                </a:lnTo>
                <a:lnTo>
                  <a:pt x="1642" y="1499"/>
                </a:lnTo>
                <a:lnTo>
                  <a:pt x="1642" y="1498"/>
                </a:lnTo>
                <a:lnTo>
                  <a:pt x="1640" y="1499"/>
                </a:lnTo>
                <a:lnTo>
                  <a:pt x="1640" y="1501"/>
                </a:lnTo>
                <a:lnTo>
                  <a:pt x="1640" y="1503"/>
                </a:lnTo>
                <a:lnTo>
                  <a:pt x="1640" y="1504"/>
                </a:lnTo>
                <a:lnTo>
                  <a:pt x="1640" y="1507"/>
                </a:lnTo>
                <a:lnTo>
                  <a:pt x="1640" y="1511"/>
                </a:lnTo>
                <a:lnTo>
                  <a:pt x="1640" y="1512"/>
                </a:lnTo>
                <a:lnTo>
                  <a:pt x="1642" y="1515"/>
                </a:lnTo>
                <a:lnTo>
                  <a:pt x="1643" y="1517"/>
                </a:lnTo>
                <a:lnTo>
                  <a:pt x="1643" y="1520"/>
                </a:lnTo>
                <a:lnTo>
                  <a:pt x="1645" y="1522"/>
                </a:lnTo>
                <a:lnTo>
                  <a:pt x="1645" y="1525"/>
                </a:lnTo>
                <a:lnTo>
                  <a:pt x="1645" y="1527"/>
                </a:lnTo>
                <a:lnTo>
                  <a:pt x="1645" y="1528"/>
                </a:lnTo>
                <a:lnTo>
                  <a:pt x="1643" y="1530"/>
                </a:lnTo>
                <a:lnTo>
                  <a:pt x="1643" y="1531"/>
                </a:lnTo>
                <a:lnTo>
                  <a:pt x="1643" y="1533"/>
                </a:lnTo>
                <a:lnTo>
                  <a:pt x="1645" y="1533"/>
                </a:lnTo>
                <a:lnTo>
                  <a:pt x="1647" y="1536"/>
                </a:lnTo>
                <a:lnTo>
                  <a:pt x="1648" y="1539"/>
                </a:lnTo>
                <a:lnTo>
                  <a:pt x="1650" y="1549"/>
                </a:lnTo>
                <a:lnTo>
                  <a:pt x="1650" y="1551"/>
                </a:lnTo>
                <a:lnTo>
                  <a:pt x="1651" y="1552"/>
                </a:lnTo>
                <a:lnTo>
                  <a:pt x="1651" y="1554"/>
                </a:lnTo>
                <a:lnTo>
                  <a:pt x="1651" y="1555"/>
                </a:lnTo>
                <a:lnTo>
                  <a:pt x="1651" y="1557"/>
                </a:lnTo>
                <a:lnTo>
                  <a:pt x="1653" y="1559"/>
                </a:lnTo>
                <a:lnTo>
                  <a:pt x="1653" y="1560"/>
                </a:lnTo>
                <a:lnTo>
                  <a:pt x="1651" y="1562"/>
                </a:lnTo>
                <a:lnTo>
                  <a:pt x="1650" y="1563"/>
                </a:lnTo>
                <a:lnTo>
                  <a:pt x="1648" y="1563"/>
                </a:lnTo>
                <a:lnTo>
                  <a:pt x="1647" y="1563"/>
                </a:lnTo>
                <a:lnTo>
                  <a:pt x="1645" y="1563"/>
                </a:lnTo>
                <a:lnTo>
                  <a:pt x="1643" y="1563"/>
                </a:lnTo>
                <a:lnTo>
                  <a:pt x="1643" y="1565"/>
                </a:lnTo>
                <a:lnTo>
                  <a:pt x="1640" y="1567"/>
                </a:lnTo>
                <a:lnTo>
                  <a:pt x="1639" y="1568"/>
                </a:lnTo>
                <a:lnTo>
                  <a:pt x="1637" y="1568"/>
                </a:lnTo>
                <a:lnTo>
                  <a:pt x="1634" y="1570"/>
                </a:lnTo>
                <a:lnTo>
                  <a:pt x="1634" y="1571"/>
                </a:lnTo>
                <a:lnTo>
                  <a:pt x="1632" y="1573"/>
                </a:lnTo>
                <a:lnTo>
                  <a:pt x="1631" y="1575"/>
                </a:lnTo>
                <a:lnTo>
                  <a:pt x="1631" y="1576"/>
                </a:lnTo>
                <a:lnTo>
                  <a:pt x="1631" y="1578"/>
                </a:lnTo>
                <a:lnTo>
                  <a:pt x="1631" y="1579"/>
                </a:lnTo>
                <a:lnTo>
                  <a:pt x="1629" y="1579"/>
                </a:lnTo>
                <a:lnTo>
                  <a:pt x="1629" y="1581"/>
                </a:lnTo>
                <a:lnTo>
                  <a:pt x="1629" y="1583"/>
                </a:lnTo>
                <a:lnTo>
                  <a:pt x="1627" y="1583"/>
                </a:lnTo>
                <a:lnTo>
                  <a:pt x="1629" y="1583"/>
                </a:lnTo>
                <a:lnTo>
                  <a:pt x="1629" y="1584"/>
                </a:lnTo>
                <a:lnTo>
                  <a:pt x="1627" y="1586"/>
                </a:lnTo>
                <a:lnTo>
                  <a:pt x="1626" y="1587"/>
                </a:lnTo>
                <a:lnTo>
                  <a:pt x="1627" y="1587"/>
                </a:lnTo>
                <a:lnTo>
                  <a:pt x="1627" y="1589"/>
                </a:lnTo>
                <a:lnTo>
                  <a:pt x="1626" y="1589"/>
                </a:lnTo>
                <a:lnTo>
                  <a:pt x="1626" y="1591"/>
                </a:lnTo>
                <a:lnTo>
                  <a:pt x="1626" y="1592"/>
                </a:lnTo>
                <a:lnTo>
                  <a:pt x="1626" y="1595"/>
                </a:lnTo>
                <a:lnTo>
                  <a:pt x="1626" y="1597"/>
                </a:lnTo>
                <a:lnTo>
                  <a:pt x="1627" y="1597"/>
                </a:lnTo>
                <a:lnTo>
                  <a:pt x="1626" y="1600"/>
                </a:lnTo>
                <a:lnTo>
                  <a:pt x="1626" y="1602"/>
                </a:lnTo>
                <a:lnTo>
                  <a:pt x="1627" y="1603"/>
                </a:lnTo>
                <a:lnTo>
                  <a:pt x="1626" y="1605"/>
                </a:lnTo>
                <a:lnTo>
                  <a:pt x="1626" y="1607"/>
                </a:lnTo>
                <a:lnTo>
                  <a:pt x="1626" y="1608"/>
                </a:lnTo>
                <a:lnTo>
                  <a:pt x="1624" y="1608"/>
                </a:lnTo>
                <a:lnTo>
                  <a:pt x="1623" y="1610"/>
                </a:lnTo>
                <a:lnTo>
                  <a:pt x="1621" y="1610"/>
                </a:lnTo>
                <a:lnTo>
                  <a:pt x="1621" y="1611"/>
                </a:lnTo>
                <a:lnTo>
                  <a:pt x="1621" y="1613"/>
                </a:lnTo>
                <a:lnTo>
                  <a:pt x="1621" y="1618"/>
                </a:lnTo>
                <a:lnTo>
                  <a:pt x="1623" y="1619"/>
                </a:lnTo>
                <a:lnTo>
                  <a:pt x="1624" y="1621"/>
                </a:lnTo>
                <a:lnTo>
                  <a:pt x="1624" y="1623"/>
                </a:lnTo>
                <a:lnTo>
                  <a:pt x="1624" y="1624"/>
                </a:lnTo>
                <a:lnTo>
                  <a:pt x="1624" y="1626"/>
                </a:lnTo>
                <a:lnTo>
                  <a:pt x="1623" y="1627"/>
                </a:lnTo>
                <a:lnTo>
                  <a:pt x="1623" y="1629"/>
                </a:lnTo>
                <a:lnTo>
                  <a:pt x="1624" y="1632"/>
                </a:lnTo>
                <a:lnTo>
                  <a:pt x="1624" y="1635"/>
                </a:lnTo>
                <a:lnTo>
                  <a:pt x="1627" y="1635"/>
                </a:lnTo>
                <a:lnTo>
                  <a:pt x="1629" y="1635"/>
                </a:lnTo>
                <a:lnTo>
                  <a:pt x="1631" y="1634"/>
                </a:lnTo>
                <a:lnTo>
                  <a:pt x="1631" y="1631"/>
                </a:lnTo>
                <a:lnTo>
                  <a:pt x="1632" y="1631"/>
                </a:lnTo>
                <a:lnTo>
                  <a:pt x="1632" y="1629"/>
                </a:lnTo>
                <a:lnTo>
                  <a:pt x="1631" y="1627"/>
                </a:lnTo>
                <a:lnTo>
                  <a:pt x="1632" y="1627"/>
                </a:lnTo>
                <a:lnTo>
                  <a:pt x="1632" y="1624"/>
                </a:lnTo>
                <a:lnTo>
                  <a:pt x="1634" y="1624"/>
                </a:lnTo>
                <a:lnTo>
                  <a:pt x="1635" y="1623"/>
                </a:lnTo>
                <a:lnTo>
                  <a:pt x="1635" y="1621"/>
                </a:lnTo>
                <a:lnTo>
                  <a:pt x="1637" y="1621"/>
                </a:lnTo>
                <a:lnTo>
                  <a:pt x="1639" y="1621"/>
                </a:lnTo>
                <a:lnTo>
                  <a:pt x="1639" y="1623"/>
                </a:lnTo>
                <a:lnTo>
                  <a:pt x="1640" y="1623"/>
                </a:lnTo>
                <a:lnTo>
                  <a:pt x="1640" y="1624"/>
                </a:lnTo>
                <a:lnTo>
                  <a:pt x="1639" y="1624"/>
                </a:lnTo>
                <a:lnTo>
                  <a:pt x="1640" y="1624"/>
                </a:lnTo>
                <a:lnTo>
                  <a:pt x="1642" y="1627"/>
                </a:lnTo>
                <a:lnTo>
                  <a:pt x="1643" y="1629"/>
                </a:lnTo>
                <a:lnTo>
                  <a:pt x="1643" y="1631"/>
                </a:lnTo>
                <a:lnTo>
                  <a:pt x="1645" y="1634"/>
                </a:lnTo>
                <a:lnTo>
                  <a:pt x="1645" y="1635"/>
                </a:lnTo>
                <a:lnTo>
                  <a:pt x="1647" y="1637"/>
                </a:lnTo>
                <a:lnTo>
                  <a:pt x="1647" y="1639"/>
                </a:lnTo>
                <a:lnTo>
                  <a:pt x="1645" y="1639"/>
                </a:lnTo>
                <a:lnTo>
                  <a:pt x="1645" y="1640"/>
                </a:lnTo>
                <a:lnTo>
                  <a:pt x="1645" y="1643"/>
                </a:lnTo>
                <a:lnTo>
                  <a:pt x="1645" y="1645"/>
                </a:lnTo>
                <a:lnTo>
                  <a:pt x="1645" y="1647"/>
                </a:lnTo>
                <a:lnTo>
                  <a:pt x="1645" y="1648"/>
                </a:lnTo>
                <a:lnTo>
                  <a:pt x="1647" y="1650"/>
                </a:lnTo>
                <a:lnTo>
                  <a:pt x="1647" y="1651"/>
                </a:lnTo>
                <a:lnTo>
                  <a:pt x="1648" y="1653"/>
                </a:lnTo>
                <a:lnTo>
                  <a:pt x="1650" y="1655"/>
                </a:lnTo>
                <a:lnTo>
                  <a:pt x="1650" y="1656"/>
                </a:lnTo>
                <a:lnTo>
                  <a:pt x="1651" y="1656"/>
                </a:lnTo>
                <a:lnTo>
                  <a:pt x="1651" y="1658"/>
                </a:lnTo>
                <a:lnTo>
                  <a:pt x="1653" y="1659"/>
                </a:lnTo>
                <a:lnTo>
                  <a:pt x="1655" y="1661"/>
                </a:lnTo>
                <a:lnTo>
                  <a:pt x="1655" y="1663"/>
                </a:lnTo>
                <a:lnTo>
                  <a:pt x="1655" y="1664"/>
                </a:lnTo>
                <a:lnTo>
                  <a:pt x="1656" y="1666"/>
                </a:lnTo>
                <a:lnTo>
                  <a:pt x="1658" y="1667"/>
                </a:lnTo>
                <a:lnTo>
                  <a:pt x="1658" y="1669"/>
                </a:lnTo>
                <a:lnTo>
                  <a:pt x="1659" y="1672"/>
                </a:lnTo>
                <a:lnTo>
                  <a:pt x="1659" y="1674"/>
                </a:lnTo>
                <a:lnTo>
                  <a:pt x="1659" y="1675"/>
                </a:lnTo>
                <a:lnTo>
                  <a:pt x="1659" y="1679"/>
                </a:lnTo>
                <a:lnTo>
                  <a:pt x="1661" y="1680"/>
                </a:lnTo>
                <a:lnTo>
                  <a:pt x="1661" y="1682"/>
                </a:lnTo>
                <a:lnTo>
                  <a:pt x="1659" y="1683"/>
                </a:lnTo>
                <a:lnTo>
                  <a:pt x="1659" y="1685"/>
                </a:lnTo>
                <a:lnTo>
                  <a:pt x="1659" y="1687"/>
                </a:lnTo>
                <a:lnTo>
                  <a:pt x="1658" y="1690"/>
                </a:lnTo>
                <a:lnTo>
                  <a:pt x="1658" y="1691"/>
                </a:lnTo>
                <a:lnTo>
                  <a:pt x="1659" y="1693"/>
                </a:lnTo>
                <a:lnTo>
                  <a:pt x="1658" y="1696"/>
                </a:lnTo>
                <a:lnTo>
                  <a:pt x="1659" y="1696"/>
                </a:lnTo>
                <a:lnTo>
                  <a:pt x="1663" y="1698"/>
                </a:lnTo>
                <a:lnTo>
                  <a:pt x="1664" y="1699"/>
                </a:lnTo>
                <a:lnTo>
                  <a:pt x="1666" y="1699"/>
                </a:lnTo>
                <a:lnTo>
                  <a:pt x="1667" y="1701"/>
                </a:lnTo>
                <a:lnTo>
                  <a:pt x="1669" y="1703"/>
                </a:lnTo>
                <a:lnTo>
                  <a:pt x="1671" y="1703"/>
                </a:lnTo>
                <a:lnTo>
                  <a:pt x="1671" y="1704"/>
                </a:lnTo>
                <a:lnTo>
                  <a:pt x="1672" y="1704"/>
                </a:lnTo>
                <a:lnTo>
                  <a:pt x="1672" y="1706"/>
                </a:lnTo>
                <a:lnTo>
                  <a:pt x="1674" y="1707"/>
                </a:lnTo>
                <a:lnTo>
                  <a:pt x="1674" y="1709"/>
                </a:lnTo>
                <a:lnTo>
                  <a:pt x="1674" y="1711"/>
                </a:lnTo>
                <a:lnTo>
                  <a:pt x="1674" y="1712"/>
                </a:lnTo>
                <a:lnTo>
                  <a:pt x="1674" y="1714"/>
                </a:lnTo>
                <a:lnTo>
                  <a:pt x="1672" y="1714"/>
                </a:lnTo>
                <a:lnTo>
                  <a:pt x="1674" y="1715"/>
                </a:lnTo>
                <a:lnTo>
                  <a:pt x="1677" y="1715"/>
                </a:lnTo>
                <a:lnTo>
                  <a:pt x="1677" y="1714"/>
                </a:lnTo>
                <a:lnTo>
                  <a:pt x="1679" y="1714"/>
                </a:lnTo>
                <a:lnTo>
                  <a:pt x="1682" y="1714"/>
                </a:lnTo>
                <a:lnTo>
                  <a:pt x="1683" y="1714"/>
                </a:lnTo>
                <a:lnTo>
                  <a:pt x="1687" y="1715"/>
                </a:lnTo>
                <a:lnTo>
                  <a:pt x="1688" y="1715"/>
                </a:lnTo>
                <a:lnTo>
                  <a:pt x="1690" y="1715"/>
                </a:lnTo>
                <a:lnTo>
                  <a:pt x="1691" y="1717"/>
                </a:lnTo>
                <a:lnTo>
                  <a:pt x="1691" y="1719"/>
                </a:lnTo>
                <a:lnTo>
                  <a:pt x="1693" y="1722"/>
                </a:lnTo>
                <a:lnTo>
                  <a:pt x="1695" y="1722"/>
                </a:lnTo>
                <a:lnTo>
                  <a:pt x="1695" y="1720"/>
                </a:lnTo>
                <a:lnTo>
                  <a:pt x="1696" y="1720"/>
                </a:lnTo>
                <a:lnTo>
                  <a:pt x="1698" y="1720"/>
                </a:lnTo>
                <a:lnTo>
                  <a:pt x="1699" y="1722"/>
                </a:lnTo>
                <a:lnTo>
                  <a:pt x="1699" y="1720"/>
                </a:lnTo>
                <a:lnTo>
                  <a:pt x="1701" y="1720"/>
                </a:lnTo>
                <a:lnTo>
                  <a:pt x="1704" y="1719"/>
                </a:lnTo>
                <a:lnTo>
                  <a:pt x="1706" y="1719"/>
                </a:lnTo>
                <a:lnTo>
                  <a:pt x="1707" y="1717"/>
                </a:lnTo>
                <a:lnTo>
                  <a:pt x="1711" y="1717"/>
                </a:lnTo>
                <a:lnTo>
                  <a:pt x="1714" y="1719"/>
                </a:lnTo>
                <a:lnTo>
                  <a:pt x="1715" y="1719"/>
                </a:lnTo>
                <a:lnTo>
                  <a:pt x="1715" y="1720"/>
                </a:lnTo>
                <a:lnTo>
                  <a:pt x="1717" y="1720"/>
                </a:lnTo>
                <a:lnTo>
                  <a:pt x="1717" y="1719"/>
                </a:lnTo>
                <a:lnTo>
                  <a:pt x="1717" y="1717"/>
                </a:lnTo>
                <a:lnTo>
                  <a:pt x="1719" y="1715"/>
                </a:lnTo>
                <a:lnTo>
                  <a:pt x="1720" y="1715"/>
                </a:lnTo>
                <a:lnTo>
                  <a:pt x="1722" y="1715"/>
                </a:lnTo>
                <a:lnTo>
                  <a:pt x="1723" y="1715"/>
                </a:lnTo>
                <a:lnTo>
                  <a:pt x="1723" y="1717"/>
                </a:lnTo>
                <a:lnTo>
                  <a:pt x="1725" y="1717"/>
                </a:lnTo>
                <a:lnTo>
                  <a:pt x="1728" y="1720"/>
                </a:lnTo>
                <a:lnTo>
                  <a:pt x="1730" y="1723"/>
                </a:lnTo>
                <a:lnTo>
                  <a:pt x="1730" y="1722"/>
                </a:lnTo>
                <a:lnTo>
                  <a:pt x="1730" y="1720"/>
                </a:lnTo>
                <a:lnTo>
                  <a:pt x="1728" y="1719"/>
                </a:lnTo>
                <a:lnTo>
                  <a:pt x="1727" y="1717"/>
                </a:lnTo>
                <a:lnTo>
                  <a:pt x="1727" y="1715"/>
                </a:lnTo>
                <a:lnTo>
                  <a:pt x="1727" y="1714"/>
                </a:lnTo>
                <a:lnTo>
                  <a:pt x="1725" y="1714"/>
                </a:lnTo>
                <a:lnTo>
                  <a:pt x="1723" y="1706"/>
                </a:lnTo>
                <a:lnTo>
                  <a:pt x="1723" y="1704"/>
                </a:lnTo>
                <a:lnTo>
                  <a:pt x="1722" y="1701"/>
                </a:lnTo>
                <a:lnTo>
                  <a:pt x="1723" y="1701"/>
                </a:lnTo>
                <a:lnTo>
                  <a:pt x="1723" y="1703"/>
                </a:lnTo>
                <a:lnTo>
                  <a:pt x="1725" y="1703"/>
                </a:lnTo>
                <a:lnTo>
                  <a:pt x="1725" y="1704"/>
                </a:lnTo>
                <a:lnTo>
                  <a:pt x="1727" y="1706"/>
                </a:lnTo>
                <a:lnTo>
                  <a:pt x="1727" y="1707"/>
                </a:lnTo>
                <a:lnTo>
                  <a:pt x="1728" y="1709"/>
                </a:lnTo>
                <a:lnTo>
                  <a:pt x="1728" y="1711"/>
                </a:lnTo>
                <a:lnTo>
                  <a:pt x="1730" y="1712"/>
                </a:lnTo>
                <a:lnTo>
                  <a:pt x="1728" y="1712"/>
                </a:lnTo>
                <a:lnTo>
                  <a:pt x="1730" y="1714"/>
                </a:lnTo>
                <a:lnTo>
                  <a:pt x="1731" y="1715"/>
                </a:lnTo>
                <a:lnTo>
                  <a:pt x="1731" y="1717"/>
                </a:lnTo>
                <a:lnTo>
                  <a:pt x="1731" y="1719"/>
                </a:lnTo>
                <a:lnTo>
                  <a:pt x="1733" y="1720"/>
                </a:lnTo>
                <a:lnTo>
                  <a:pt x="1733" y="1722"/>
                </a:lnTo>
                <a:lnTo>
                  <a:pt x="1735" y="1722"/>
                </a:lnTo>
                <a:lnTo>
                  <a:pt x="1735" y="1720"/>
                </a:lnTo>
                <a:lnTo>
                  <a:pt x="1736" y="1720"/>
                </a:lnTo>
                <a:lnTo>
                  <a:pt x="1736" y="1722"/>
                </a:lnTo>
                <a:lnTo>
                  <a:pt x="1738" y="1722"/>
                </a:lnTo>
                <a:lnTo>
                  <a:pt x="1739" y="1722"/>
                </a:lnTo>
                <a:lnTo>
                  <a:pt x="1739" y="1720"/>
                </a:lnTo>
                <a:lnTo>
                  <a:pt x="1738" y="1719"/>
                </a:lnTo>
                <a:lnTo>
                  <a:pt x="1738" y="1717"/>
                </a:lnTo>
                <a:lnTo>
                  <a:pt x="1739" y="1719"/>
                </a:lnTo>
                <a:lnTo>
                  <a:pt x="1741" y="1720"/>
                </a:lnTo>
                <a:lnTo>
                  <a:pt x="1741" y="1722"/>
                </a:lnTo>
                <a:lnTo>
                  <a:pt x="1743" y="1722"/>
                </a:lnTo>
                <a:lnTo>
                  <a:pt x="1744" y="1720"/>
                </a:lnTo>
                <a:lnTo>
                  <a:pt x="1744" y="1719"/>
                </a:lnTo>
                <a:lnTo>
                  <a:pt x="1746" y="1720"/>
                </a:lnTo>
                <a:lnTo>
                  <a:pt x="1747" y="1722"/>
                </a:lnTo>
                <a:lnTo>
                  <a:pt x="1749" y="1722"/>
                </a:lnTo>
                <a:lnTo>
                  <a:pt x="1751" y="1722"/>
                </a:lnTo>
                <a:lnTo>
                  <a:pt x="1751" y="1720"/>
                </a:lnTo>
                <a:lnTo>
                  <a:pt x="1752" y="1720"/>
                </a:lnTo>
                <a:lnTo>
                  <a:pt x="1752" y="1719"/>
                </a:lnTo>
                <a:lnTo>
                  <a:pt x="1754" y="1719"/>
                </a:lnTo>
                <a:lnTo>
                  <a:pt x="1755" y="1719"/>
                </a:lnTo>
                <a:lnTo>
                  <a:pt x="1757" y="1719"/>
                </a:lnTo>
                <a:lnTo>
                  <a:pt x="1759" y="1720"/>
                </a:lnTo>
                <a:lnTo>
                  <a:pt x="1760" y="1722"/>
                </a:lnTo>
                <a:lnTo>
                  <a:pt x="1762" y="1723"/>
                </a:lnTo>
                <a:lnTo>
                  <a:pt x="1763" y="1725"/>
                </a:lnTo>
                <a:lnTo>
                  <a:pt x="1763" y="1727"/>
                </a:lnTo>
                <a:lnTo>
                  <a:pt x="1765" y="1727"/>
                </a:lnTo>
                <a:lnTo>
                  <a:pt x="1767" y="1727"/>
                </a:lnTo>
                <a:lnTo>
                  <a:pt x="1767" y="1728"/>
                </a:lnTo>
                <a:lnTo>
                  <a:pt x="1767" y="1730"/>
                </a:lnTo>
                <a:lnTo>
                  <a:pt x="1767" y="1731"/>
                </a:lnTo>
                <a:lnTo>
                  <a:pt x="1767" y="1733"/>
                </a:lnTo>
                <a:lnTo>
                  <a:pt x="1767" y="1735"/>
                </a:lnTo>
                <a:lnTo>
                  <a:pt x="1767" y="1736"/>
                </a:lnTo>
                <a:lnTo>
                  <a:pt x="1767" y="1739"/>
                </a:lnTo>
                <a:lnTo>
                  <a:pt x="1765" y="1739"/>
                </a:lnTo>
                <a:lnTo>
                  <a:pt x="1763" y="1741"/>
                </a:lnTo>
                <a:lnTo>
                  <a:pt x="1763" y="1744"/>
                </a:lnTo>
                <a:lnTo>
                  <a:pt x="1763" y="1746"/>
                </a:lnTo>
                <a:lnTo>
                  <a:pt x="1762" y="1746"/>
                </a:lnTo>
                <a:lnTo>
                  <a:pt x="1762" y="1747"/>
                </a:lnTo>
                <a:lnTo>
                  <a:pt x="1760" y="1749"/>
                </a:lnTo>
                <a:lnTo>
                  <a:pt x="1760" y="1751"/>
                </a:lnTo>
                <a:lnTo>
                  <a:pt x="1759" y="1752"/>
                </a:lnTo>
                <a:lnTo>
                  <a:pt x="1757" y="1752"/>
                </a:lnTo>
                <a:lnTo>
                  <a:pt x="1757" y="1754"/>
                </a:lnTo>
                <a:lnTo>
                  <a:pt x="1755" y="1755"/>
                </a:lnTo>
                <a:lnTo>
                  <a:pt x="1755" y="1757"/>
                </a:lnTo>
                <a:lnTo>
                  <a:pt x="1754" y="1757"/>
                </a:lnTo>
                <a:lnTo>
                  <a:pt x="1754" y="1759"/>
                </a:lnTo>
                <a:lnTo>
                  <a:pt x="1752" y="1759"/>
                </a:lnTo>
                <a:lnTo>
                  <a:pt x="1754" y="1759"/>
                </a:lnTo>
                <a:lnTo>
                  <a:pt x="1755" y="1760"/>
                </a:lnTo>
                <a:lnTo>
                  <a:pt x="1757" y="1763"/>
                </a:lnTo>
                <a:lnTo>
                  <a:pt x="1759" y="1765"/>
                </a:lnTo>
                <a:lnTo>
                  <a:pt x="1759" y="1768"/>
                </a:lnTo>
                <a:lnTo>
                  <a:pt x="1759" y="1770"/>
                </a:lnTo>
                <a:lnTo>
                  <a:pt x="1759" y="1771"/>
                </a:lnTo>
                <a:lnTo>
                  <a:pt x="1760" y="1771"/>
                </a:lnTo>
                <a:lnTo>
                  <a:pt x="1762" y="1773"/>
                </a:lnTo>
                <a:lnTo>
                  <a:pt x="1763" y="1775"/>
                </a:lnTo>
                <a:lnTo>
                  <a:pt x="1763" y="1776"/>
                </a:lnTo>
                <a:lnTo>
                  <a:pt x="1763" y="1778"/>
                </a:lnTo>
                <a:lnTo>
                  <a:pt x="1765" y="1779"/>
                </a:lnTo>
                <a:lnTo>
                  <a:pt x="1767" y="1781"/>
                </a:lnTo>
                <a:lnTo>
                  <a:pt x="1768" y="1781"/>
                </a:lnTo>
                <a:lnTo>
                  <a:pt x="1770" y="1781"/>
                </a:lnTo>
                <a:lnTo>
                  <a:pt x="1773" y="1783"/>
                </a:lnTo>
                <a:lnTo>
                  <a:pt x="1775" y="1784"/>
                </a:lnTo>
                <a:lnTo>
                  <a:pt x="1775" y="1786"/>
                </a:lnTo>
                <a:lnTo>
                  <a:pt x="1776" y="1786"/>
                </a:lnTo>
                <a:lnTo>
                  <a:pt x="1776" y="1787"/>
                </a:lnTo>
                <a:lnTo>
                  <a:pt x="1775" y="1786"/>
                </a:lnTo>
                <a:lnTo>
                  <a:pt x="1775" y="1787"/>
                </a:lnTo>
                <a:lnTo>
                  <a:pt x="1775" y="1789"/>
                </a:lnTo>
                <a:lnTo>
                  <a:pt x="1773" y="1791"/>
                </a:lnTo>
                <a:lnTo>
                  <a:pt x="1773" y="1792"/>
                </a:lnTo>
                <a:lnTo>
                  <a:pt x="1770" y="1794"/>
                </a:lnTo>
                <a:lnTo>
                  <a:pt x="1767" y="1797"/>
                </a:lnTo>
                <a:lnTo>
                  <a:pt x="1765" y="1797"/>
                </a:lnTo>
                <a:lnTo>
                  <a:pt x="1763" y="1797"/>
                </a:lnTo>
                <a:lnTo>
                  <a:pt x="1762" y="1799"/>
                </a:lnTo>
                <a:lnTo>
                  <a:pt x="1760" y="1799"/>
                </a:lnTo>
                <a:lnTo>
                  <a:pt x="1760" y="1800"/>
                </a:lnTo>
                <a:lnTo>
                  <a:pt x="1759" y="1802"/>
                </a:lnTo>
                <a:lnTo>
                  <a:pt x="1760" y="1802"/>
                </a:lnTo>
                <a:lnTo>
                  <a:pt x="1760" y="1803"/>
                </a:lnTo>
                <a:lnTo>
                  <a:pt x="1760" y="1805"/>
                </a:lnTo>
                <a:lnTo>
                  <a:pt x="1759" y="1805"/>
                </a:lnTo>
                <a:lnTo>
                  <a:pt x="1757" y="1807"/>
                </a:lnTo>
                <a:lnTo>
                  <a:pt x="1755" y="1807"/>
                </a:lnTo>
                <a:lnTo>
                  <a:pt x="1754" y="1808"/>
                </a:lnTo>
                <a:lnTo>
                  <a:pt x="1755" y="1808"/>
                </a:lnTo>
                <a:lnTo>
                  <a:pt x="1757" y="1810"/>
                </a:lnTo>
                <a:lnTo>
                  <a:pt x="1755" y="1810"/>
                </a:lnTo>
                <a:lnTo>
                  <a:pt x="1754" y="1810"/>
                </a:lnTo>
                <a:lnTo>
                  <a:pt x="1752" y="1811"/>
                </a:lnTo>
                <a:lnTo>
                  <a:pt x="1752" y="1813"/>
                </a:lnTo>
                <a:lnTo>
                  <a:pt x="1754" y="1813"/>
                </a:lnTo>
                <a:lnTo>
                  <a:pt x="1752" y="1815"/>
                </a:lnTo>
                <a:lnTo>
                  <a:pt x="1752" y="1816"/>
                </a:lnTo>
                <a:lnTo>
                  <a:pt x="1754" y="1816"/>
                </a:lnTo>
                <a:lnTo>
                  <a:pt x="1752" y="1816"/>
                </a:lnTo>
                <a:lnTo>
                  <a:pt x="1752" y="1818"/>
                </a:lnTo>
                <a:lnTo>
                  <a:pt x="1754" y="1819"/>
                </a:lnTo>
                <a:lnTo>
                  <a:pt x="1754" y="1821"/>
                </a:lnTo>
                <a:lnTo>
                  <a:pt x="1752" y="1821"/>
                </a:lnTo>
                <a:lnTo>
                  <a:pt x="1754" y="1819"/>
                </a:lnTo>
                <a:lnTo>
                  <a:pt x="1752" y="1819"/>
                </a:lnTo>
                <a:lnTo>
                  <a:pt x="1752" y="1818"/>
                </a:lnTo>
                <a:lnTo>
                  <a:pt x="1752" y="1816"/>
                </a:lnTo>
                <a:lnTo>
                  <a:pt x="1751" y="1816"/>
                </a:lnTo>
                <a:lnTo>
                  <a:pt x="1751" y="1818"/>
                </a:lnTo>
                <a:lnTo>
                  <a:pt x="1749" y="1818"/>
                </a:lnTo>
                <a:lnTo>
                  <a:pt x="1747" y="1816"/>
                </a:lnTo>
                <a:lnTo>
                  <a:pt x="1747" y="1818"/>
                </a:lnTo>
                <a:lnTo>
                  <a:pt x="1746" y="1818"/>
                </a:lnTo>
                <a:lnTo>
                  <a:pt x="1744" y="1819"/>
                </a:lnTo>
                <a:lnTo>
                  <a:pt x="1743" y="1821"/>
                </a:lnTo>
                <a:lnTo>
                  <a:pt x="1741" y="1821"/>
                </a:lnTo>
                <a:lnTo>
                  <a:pt x="1739" y="1821"/>
                </a:lnTo>
                <a:lnTo>
                  <a:pt x="1738" y="1819"/>
                </a:lnTo>
                <a:lnTo>
                  <a:pt x="1738" y="1821"/>
                </a:lnTo>
                <a:lnTo>
                  <a:pt x="1736" y="1821"/>
                </a:lnTo>
                <a:lnTo>
                  <a:pt x="1738" y="1819"/>
                </a:lnTo>
                <a:lnTo>
                  <a:pt x="1738" y="1818"/>
                </a:lnTo>
                <a:lnTo>
                  <a:pt x="1736" y="1818"/>
                </a:lnTo>
                <a:lnTo>
                  <a:pt x="1736" y="1819"/>
                </a:lnTo>
                <a:lnTo>
                  <a:pt x="1735" y="1819"/>
                </a:lnTo>
                <a:lnTo>
                  <a:pt x="1733" y="1819"/>
                </a:lnTo>
                <a:lnTo>
                  <a:pt x="1733" y="1818"/>
                </a:lnTo>
                <a:lnTo>
                  <a:pt x="1731" y="1818"/>
                </a:lnTo>
                <a:lnTo>
                  <a:pt x="1730" y="1816"/>
                </a:lnTo>
                <a:lnTo>
                  <a:pt x="1727" y="1818"/>
                </a:lnTo>
                <a:lnTo>
                  <a:pt x="1727" y="1816"/>
                </a:lnTo>
                <a:lnTo>
                  <a:pt x="1725" y="1816"/>
                </a:lnTo>
                <a:lnTo>
                  <a:pt x="1723" y="1816"/>
                </a:lnTo>
                <a:lnTo>
                  <a:pt x="1723" y="1818"/>
                </a:lnTo>
                <a:lnTo>
                  <a:pt x="1725" y="1818"/>
                </a:lnTo>
                <a:lnTo>
                  <a:pt x="1725" y="1819"/>
                </a:lnTo>
                <a:lnTo>
                  <a:pt x="1725" y="1821"/>
                </a:lnTo>
                <a:lnTo>
                  <a:pt x="1723" y="1821"/>
                </a:lnTo>
                <a:lnTo>
                  <a:pt x="1723" y="1819"/>
                </a:lnTo>
                <a:lnTo>
                  <a:pt x="1722" y="1818"/>
                </a:lnTo>
                <a:lnTo>
                  <a:pt x="1720" y="1818"/>
                </a:lnTo>
                <a:lnTo>
                  <a:pt x="1720" y="1816"/>
                </a:lnTo>
                <a:lnTo>
                  <a:pt x="1719" y="1816"/>
                </a:lnTo>
                <a:lnTo>
                  <a:pt x="1719" y="1815"/>
                </a:lnTo>
                <a:lnTo>
                  <a:pt x="1720" y="1815"/>
                </a:lnTo>
                <a:lnTo>
                  <a:pt x="1720" y="1813"/>
                </a:lnTo>
                <a:lnTo>
                  <a:pt x="1719" y="1813"/>
                </a:lnTo>
                <a:lnTo>
                  <a:pt x="1717" y="1813"/>
                </a:lnTo>
                <a:lnTo>
                  <a:pt x="1717" y="1811"/>
                </a:lnTo>
                <a:lnTo>
                  <a:pt x="1717" y="1813"/>
                </a:lnTo>
                <a:lnTo>
                  <a:pt x="1717" y="1815"/>
                </a:lnTo>
                <a:lnTo>
                  <a:pt x="1717" y="1816"/>
                </a:lnTo>
                <a:lnTo>
                  <a:pt x="1717" y="1818"/>
                </a:lnTo>
                <a:lnTo>
                  <a:pt x="1717" y="1819"/>
                </a:lnTo>
                <a:lnTo>
                  <a:pt x="1719" y="1823"/>
                </a:lnTo>
                <a:lnTo>
                  <a:pt x="1719" y="1824"/>
                </a:lnTo>
                <a:lnTo>
                  <a:pt x="1719" y="1826"/>
                </a:lnTo>
                <a:lnTo>
                  <a:pt x="1719" y="1827"/>
                </a:lnTo>
                <a:lnTo>
                  <a:pt x="1717" y="1827"/>
                </a:lnTo>
                <a:lnTo>
                  <a:pt x="1717" y="1829"/>
                </a:lnTo>
                <a:lnTo>
                  <a:pt x="1719" y="1829"/>
                </a:lnTo>
                <a:lnTo>
                  <a:pt x="1719" y="1831"/>
                </a:lnTo>
                <a:lnTo>
                  <a:pt x="1720" y="1832"/>
                </a:lnTo>
                <a:lnTo>
                  <a:pt x="1720" y="1835"/>
                </a:lnTo>
                <a:lnTo>
                  <a:pt x="1719" y="1837"/>
                </a:lnTo>
                <a:lnTo>
                  <a:pt x="1720" y="1839"/>
                </a:lnTo>
                <a:lnTo>
                  <a:pt x="1720" y="1840"/>
                </a:lnTo>
                <a:lnTo>
                  <a:pt x="1720" y="1842"/>
                </a:lnTo>
                <a:lnTo>
                  <a:pt x="1720" y="1843"/>
                </a:lnTo>
                <a:lnTo>
                  <a:pt x="1719" y="1843"/>
                </a:lnTo>
                <a:lnTo>
                  <a:pt x="1719" y="1842"/>
                </a:lnTo>
                <a:lnTo>
                  <a:pt x="1719" y="1840"/>
                </a:lnTo>
                <a:lnTo>
                  <a:pt x="1717" y="1839"/>
                </a:lnTo>
                <a:lnTo>
                  <a:pt x="1715" y="1837"/>
                </a:lnTo>
                <a:lnTo>
                  <a:pt x="1714" y="1834"/>
                </a:lnTo>
                <a:lnTo>
                  <a:pt x="1715" y="1834"/>
                </a:lnTo>
                <a:lnTo>
                  <a:pt x="1715" y="1835"/>
                </a:lnTo>
                <a:lnTo>
                  <a:pt x="1715" y="1834"/>
                </a:lnTo>
                <a:lnTo>
                  <a:pt x="1715" y="1832"/>
                </a:lnTo>
                <a:lnTo>
                  <a:pt x="1717" y="1832"/>
                </a:lnTo>
                <a:lnTo>
                  <a:pt x="1717" y="1831"/>
                </a:lnTo>
                <a:lnTo>
                  <a:pt x="1715" y="1829"/>
                </a:lnTo>
                <a:lnTo>
                  <a:pt x="1714" y="1831"/>
                </a:lnTo>
                <a:lnTo>
                  <a:pt x="1712" y="1832"/>
                </a:lnTo>
                <a:lnTo>
                  <a:pt x="1709" y="1834"/>
                </a:lnTo>
                <a:lnTo>
                  <a:pt x="1707" y="1834"/>
                </a:lnTo>
                <a:lnTo>
                  <a:pt x="1706" y="1834"/>
                </a:lnTo>
                <a:lnTo>
                  <a:pt x="1704" y="1834"/>
                </a:lnTo>
                <a:lnTo>
                  <a:pt x="1704" y="1835"/>
                </a:lnTo>
                <a:lnTo>
                  <a:pt x="1706" y="1835"/>
                </a:lnTo>
                <a:lnTo>
                  <a:pt x="1706" y="1837"/>
                </a:lnTo>
                <a:lnTo>
                  <a:pt x="1706" y="1839"/>
                </a:lnTo>
                <a:lnTo>
                  <a:pt x="1704" y="1839"/>
                </a:lnTo>
                <a:lnTo>
                  <a:pt x="1704" y="1840"/>
                </a:lnTo>
                <a:lnTo>
                  <a:pt x="1706" y="1840"/>
                </a:lnTo>
                <a:lnTo>
                  <a:pt x="1707" y="1840"/>
                </a:lnTo>
                <a:lnTo>
                  <a:pt x="1709" y="1839"/>
                </a:lnTo>
                <a:lnTo>
                  <a:pt x="1711" y="1839"/>
                </a:lnTo>
                <a:lnTo>
                  <a:pt x="1711" y="1840"/>
                </a:lnTo>
                <a:lnTo>
                  <a:pt x="1712" y="1842"/>
                </a:lnTo>
                <a:lnTo>
                  <a:pt x="1714" y="1842"/>
                </a:lnTo>
                <a:lnTo>
                  <a:pt x="1715" y="1843"/>
                </a:lnTo>
                <a:lnTo>
                  <a:pt x="1715" y="1845"/>
                </a:lnTo>
                <a:lnTo>
                  <a:pt x="1715" y="1847"/>
                </a:lnTo>
                <a:lnTo>
                  <a:pt x="1715" y="1848"/>
                </a:lnTo>
                <a:lnTo>
                  <a:pt x="1715" y="1850"/>
                </a:lnTo>
                <a:lnTo>
                  <a:pt x="1714" y="1850"/>
                </a:lnTo>
                <a:lnTo>
                  <a:pt x="1712" y="1850"/>
                </a:lnTo>
                <a:lnTo>
                  <a:pt x="1712" y="1851"/>
                </a:lnTo>
                <a:lnTo>
                  <a:pt x="1711" y="1851"/>
                </a:lnTo>
                <a:lnTo>
                  <a:pt x="1711" y="1853"/>
                </a:lnTo>
                <a:lnTo>
                  <a:pt x="1709" y="1853"/>
                </a:lnTo>
                <a:lnTo>
                  <a:pt x="1707" y="1855"/>
                </a:lnTo>
                <a:lnTo>
                  <a:pt x="1706" y="1855"/>
                </a:lnTo>
                <a:lnTo>
                  <a:pt x="1704" y="1855"/>
                </a:lnTo>
                <a:lnTo>
                  <a:pt x="1704" y="1856"/>
                </a:lnTo>
                <a:lnTo>
                  <a:pt x="1703" y="1859"/>
                </a:lnTo>
                <a:lnTo>
                  <a:pt x="1704" y="1861"/>
                </a:lnTo>
                <a:lnTo>
                  <a:pt x="1704" y="1863"/>
                </a:lnTo>
                <a:lnTo>
                  <a:pt x="1703" y="1864"/>
                </a:lnTo>
                <a:lnTo>
                  <a:pt x="1704" y="1866"/>
                </a:lnTo>
                <a:lnTo>
                  <a:pt x="1706" y="1866"/>
                </a:lnTo>
                <a:lnTo>
                  <a:pt x="1706" y="1867"/>
                </a:lnTo>
                <a:lnTo>
                  <a:pt x="1709" y="1869"/>
                </a:lnTo>
                <a:lnTo>
                  <a:pt x="1709" y="1871"/>
                </a:lnTo>
                <a:lnTo>
                  <a:pt x="1707" y="1871"/>
                </a:lnTo>
                <a:lnTo>
                  <a:pt x="1707" y="1872"/>
                </a:lnTo>
                <a:lnTo>
                  <a:pt x="1706" y="1874"/>
                </a:lnTo>
                <a:lnTo>
                  <a:pt x="1704" y="1874"/>
                </a:lnTo>
                <a:lnTo>
                  <a:pt x="1704" y="1875"/>
                </a:lnTo>
                <a:lnTo>
                  <a:pt x="1704" y="1877"/>
                </a:lnTo>
                <a:lnTo>
                  <a:pt x="1704" y="1879"/>
                </a:lnTo>
                <a:lnTo>
                  <a:pt x="1706" y="1880"/>
                </a:lnTo>
                <a:lnTo>
                  <a:pt x="1706" y="1882"/>
                </a:lnTo>
                <a:lnTo>
                  <a:pt x="1707" y="1882"/>
                </a:lnTo>
                <a:lnTo>
                  <a:pt x="1707" y="1883"/>
                </a:lnTo>
                <a:lnTo>
                  <a:pt x="1707" y="1885"/>
                </a:lnTo>
                <a:lnTo>
                  <a:pt x="1709" y="1883"/>
                </a:lnTo>
                <a:lnTo>
                  <a:pt x="1711" y="1883"/>
                </a:lnTo>
                <a:lnTo>
                  <a:pt x="1709" y="1882"/>
                </a:lnTo>
                <a:lnTo>
                  <a:pt x="1711" y="1880"/>
                </a:lnTo>
                <a:lnTo>
                  <a:pt x="1712" y="1880"/>
                </a:lnTo>
                <a:lnTo>
                  <a:pt x="1712" y="1879"/>
                </a:lnTo>
                <a:lnTo>
                  <a:pt x="1712" y="1877"/>
                </a:lnTo>
                <a:lnTo>
                  <a:pt x="1712" y="1875"/>
                </a:lnTo>
                <a:lnTo>
                  <a:pt x="1712" y="1874"/>
                </a:lnTo>
                <a:lnTo>
                  <a:pt x="1711" y="1872"/>
                </a:lnTo>
                <a:lnTo>
                  <a:pt x="1712" y="1872"/>
                </a:lnTo>
                <a:lnTo>
                  <a:pt x="1712" y="1871"/>
                </a:lnTo>
                <a:lnTo>
                  <a:pt x="1712" y="1872"/>
                </a:lnTo>
                <a:lnTo>
                  <a:pt x="1714" y="1872"/>
                </a:lnTo>
                <a:lnTo>
                  <a:pt x="1714" y="1874"/>
                </a:lnTo>
                <a:lnTo>
                  <a:pt x="1715" y="1874"/>
                </a:lnTo>
                <a:lnTo>
                  <a:pt x="1717" y="1874"/>
                </a:lnTo>
                <a:lnTo>
                  <a:pt x="1717" y="1875"/>
                </a:lnTo>
                <a:lnTo>
                  <a:pt x="1719" y="1875"/>
                </a:lnTo>
                <a:lnTo>
                  <a:pt x="1719" y="1877"/>
                </a:lnTo>
                <a:lnTo>
                  <a:pt x="1720" y="1877"/>
                </a:lnTo>
                <a:lnTo>
                  <a:pt x="1722" y="1879"/>
                </a:lnTo>
                <a:lnTo>
                  <a:pt x="1722" y="1880"/>
                </a:lnTo>
                <a:lnTo>
                  <a:pt x="1722" y="1882"/>
                </a:lnTo>
                <a:lnTo>
                  <a:pt x="1723" y="1883"/>
                </a:lnTo>
                <a:lnTo>
                  <a:pt x="1723" y="1885"/>
                </a:lnTo>
                <a:lnTo>
                  <a:pt x="1723" y="1888"/>
                </a:lnTo>
                <a:lnTo>
                  <a:pt x="1722" y="1890"/>
                </a:lnTo>
                <a:lnTo>
                  <a:pt x="1723" y="1890"/>
                </a:lnTo>
                <a:lnTo>
                  <a:pt x="1723" y="1891"/>
                </a:lnTo>
                <a:lnTo>
                  <a:pt x="1722" y="1891"/>
                </a:lnTo>
                <a:lnTo>
                  <a:pt x="1723" y="1893"/>
                </a:lnTo>
                <a:lnTo>
                  <a:pt x="1722" y="1895"/>
                </a:lnTo>
                <a:lnTo>
                  <a:pt x="1722" y="1896"/>
                </a:lnTo>
                <a:lnTo>
                  <a:pt x="1720" y="1898"/>
                </a:lnTo>
                <a:lnTo>
                  <a:pt x="1722" y="1898"/>
                </a:lnTo>
                <a:lnTo>
                  <a:pt x="1722" y="1899"/>
                </a:lnTo>
                <a:lnTo>
                  <a:pt x="1720" y="1899"/>
                </a:lnTo>
                <a:lnTo>
                  <a:pt x="1719" y="1899"/>
                </a:lnTo>
                <a:lnTo>
                  <a:pt x="1719" y="1901"/>
                </a:lnTo>
                <a:lnTo>
                  <a:pt x="1720" y="1903"/>
                </a:lnTo>
                <a:lnTo>
                  <a:pt x="1719" y="1903"/>
                </a:lnTo>
                <a:lnTo>
                  <a:pt x="1719" y="1901"/>
                </a:lnTo>
                <a:lnTo>
                  <a:pt x="1717" y="1901"/>
                </a:lnTo>
                <a:lnTo>
                  <a:pt x="1715" y="1899"/>
                </a:lnTo>
                <a:lnTo>
                  <a:pt x="1715" y="1898"/>
                </a:lnTo>
                <a:lnTo>
                  <a:pt x="1714" y="1896"/>
                </a:lnTo>
                <a:lnTo>
                  <a:pt x="1714" y="1898"/>
                </a:lnTo>
                <a:lnTo>
                  <a:pt x="1712" y="1898"/>
                </a:lnTo>
                <a:lnTo>
                  <a:pt x="1711" y="1899"/>
                </a:lnTo>
                <a:lnTo>
                  <a:pt x="1709" y="1899"/>
                </a:lnTo>
                <a:lnTo>
                  <a:pt x="1707" y="1899"/>
                </a:lnTo>
                <a:lnTo>
                  <a:pt x="1707" y="1898"/>
                </a:lnTo>
                <a:lnTo>
                  <a:pt x="1706" y="1898"/>
                </a:lnTo>
                <a:lnTo>
                  <a:pt x="1706" y="1901"/>
                </a:lnTo>
                <a:lnTo>
                  <a:pt x="1704" y="1901"/>
                </a:lnTo>
                <a:lnTo>
                  <a:pt x="1704" y="1899"/>
                </a:lnTo>
                <a:lnTo>
                  <a:pt x="1703" y="1899"/>
                </a:lnTo>
                <a:lnTo>
                  <a:pt x="1703" y="1901"/>
                </a:lnTo>
                <a:lnTo>
                  <a:pt x="1704" y="1901"/>
                </a:lnTo>
                <a:lnTo>
                  <a:pt x="1704" y="1903"/>
                </a:lnTo>
                <a:lnTo>
                  <a:pt x="1703" y="1903"/>
                </a:lnTo>
                <a:lnTo>
                  <a:pt x="1703" y="1901"/>
                </a:lnTo>
                <a:lnTo>
                  <a:pt x="1703" y="1903"/>
                </a:lnTo>
                <a:lnTo>
                  <a:pt x="1701" y="1904"/>
                </a:lnTo>
                <a:lnTo>
                  <a:pt x="1703" y="1904"/>
                </a:lnTo>
                <a:lnTo>
                  <a:pt x="1703" y="1906"/>
                </a:lnTo>
                <a:lnTo>
                  <a:pt x="1701" y="1906"/>
                </a:lnTo>
                <a:lnTo>
                  <a:pt x="1699" y="1907"/>
                </a:lnTo>
                <a:lnTo>
                  <a:pt x="1699" y="1909"/>
                </a:lnTo>
                <a:lnTo>
                  <a:pt x="1699" y="1911"/>
                </a:lnTo>
                <a:lnTo>
                  <a:pt x="1699" y="1912"/>
                </a:lnTo>
                <a:lnTo>
                  <a:pt x="1698" y="1912"/>
                </a:lnTo>
                <a:lnTo>
                  <a:pt x="1698" y="1911"/>
                </a:lnTo>
                <a:lnTo>
                  <a:pt x="1696" y="1911"/>
                </a:lnTo>
                <a:lnTo>
                  <a:pt x="1696" y="1912"/>
                </a:lnTo>
                <a:lnTo>
                  <a:pt x="1695" y="1912"/>
                </a:lnTo>
                <a:lnTo>
                  <a:pt x="1695" y="1911"/>
                </a:lnTo>
                <a:lnTo>
                  <a:pt x="1695" y="1909"/>
                </a:lnTo>
                <a:lnTo>
                  <a:pt x="1695" y="1907"/>
                </a:lnTo>
                <a:lnTo>
                  <a:pt x="1693" y="1907"/>
                </a:lnTo>
                <a:lnTo>
                  <a:pt x="1693" y="1906"/>
                </a:lnTo>
                <a:lnTo>
                  <a:pt x="1693" y="1904"/>
                </a:lnTo>
                <a:lnTo>
                  <a:pt x="1693" y="1903"/>
                </a:lnTo>
                <a:lnTo>
                  <a:pt x="1691" y="1903"/>
                </a:lnTo>
                <a:lnTo>
                  <a:pt x="1690" y="1903"/>
                </a:lnTo>
                <a:lnTo>
                  <a:pt x="1688" y="1903"/>
                </a:lnTo>
                <a:lnTo>
                  <a:pt x="1688" y="1904"/>
                </a:lnTo>
                <a:lnTo>
                  <a:pt x="1687" y="1904"/>
                </a:lnTo>
                <a:lnTo>
                  <a:pt x="1687" y="1906"/>
                </a:lnTo>
                <a:lnTo>
                  <a:pt x="1685" y="1904"/>
                </a:lnTo>
                <a:lnTo>
                  <a:pt x="1685" y="1906"/>
                </a:lnTo>
                <a:lnTo>
                  <a:pt x="1683" y="1907"/>
                </a:lnTo>
                <a:lnTo>
                  <a:pt x="1682" y="1906"/>
                </a:lnTo>
                <a:lnTo>
                  <a:pt x="1682" y="1904"/>
                </a:lnTo>
                <a:lnTo>
                  <a:pt x="1682" y="1901"/>
                </a:lnTo>
                <a:lnTo>
                  <a:pt x="1680" y="1901"/>
                </a:lnTo>
                <a:lnTo>
                  <a:pt x="1680" y="1899"/>
                </a:lnTo>
                <a:lnTo>
                  <a:pt x="1682" y="1898"/>
                </a:lnTo>
                <a:lnTo>
                  <a:pt x="1682" y="1896"/>
                </a:lnTo>
                <a:lnTo>
                  <a:pt x="1680" y="1896"/>
                </a:lnTo>
                <a:lnTo>
                  <a:pt x="1679" y="1896"/>
                </a:lnTo>
                <a:lnTo>
                  <a:pt x="1679" y="1895"/>
                </a:lnTo>
                <a:lnTo>
                  <a:pt x="1677" y="1895"/>
                </a:lnTo>
                <a:lnTo>
                  <a:pt x="1677" y="1893"/>
                </a:lnTo>
                <a:lnTo>
                  <a:pt x="1677" y="1891"/>
                </a:lnTo>
                <a:lnTo>
                  <a:pt x="1677" y="1890"/>
                </a:lnTo>
                <a:lnTo>
                  <a:pt x="1675" y="1890"/>
                </a:lnTo>
                <a:lnTo>
                  <a:pt x="1675" y="1888"/>
                </a:lnTo>
                <a:lnTo>
                  <a:pt x="1675" y="1887"/>
                </a:lnTo>
                <a:lnTo>
                  <a:pt x="1674" y="1885"/>
                </a:lnTo>
                <a:lnTo>
                  <a:pt x="1674" y="1883"/>
                </a:lnTo>
                <a:lnTo>
                  <a:pt x="1674" y="1882"/>
                </a:lnTo>
                <a:lnTo>
                  <a:pt x="1672" y="1880"/>
                </a:lnTo>
                <a:lnTo>
                  <a:pt x="1672" y="1877"/>
                </a:lnTo>
                <a:lnTo>
                  <a:pt x="1671" y="1871"/>
                </a:lnTo>
                <a:lnTo>
                  <a:pt x="1671" y="1869"/>
                </a:lnTo>
                <a:lnTo>
                  <a:pt x="1669" y="1869"/>
                </a:lnTo>
                <a:lnTo>
                  <a:pt x="1669" y="1867"/>
                </a:lnTo>
                <a:lnTo>
                  <a:pt x="1669" y="1866"/>
                </a:lnTo>
                <a:lnTo>
                  <a:pt x="1667" y="1866"/>
                </a:lnTo>
                <a:lnTo>
                  <a:pt x="1666" y="1864"/>
                </a:lnTo>
                <a:lnTo>
                  <a:pt x="1666" y="1863"/>
                </a:lnTo>
                <a:lnTo>
                  <a:pt x="1666" y="1861"/>
                </a:lnTo>
                <a:lnTo>
                  <a:pt x="1666" y="1859"/>
                </a:lnTo>
                <a:lnTo>
                  <a:pt x="1664" y="1859"/>
                </a:lnTo>
                <a:lnTo>
                  <a:pt x="1664" y="1858"/>
                </a:lnTo>
                <a:lnTo>
                  <a:pt x="1666" y="1856"/>
                </a:lnTo>
                <a:lnTo>
                  <a:pt x="1666" y="1853"/>
                </a:lnTo>
                <a:lnTo>
                  <a:pt x="1666" y="1851"/>
                </a:lnTo>
                <a:lnTo>
                  <a:pt x="1664" y="1851"/>
                </a:lnTo>
                <a:lnTo>
                  <a:pt x="1663" y="1850"/>
                </a:lnTo>
                <a:lnTo>
                  <a:pt x="1663" y="1851"/>
                </a:lnTo>
                <a:lnTo>
                  <a:pt x="1661" y="1851"/>
                </a:lnTo>
                <a:lnTo>
                  <a:pt x="1661" y="1853"/>
                </a:lnTo>
                <a:lnTo>
                  <a:pt x="1661" y="1855"/>
                </a:lnTo>
                <a:lnTo>
                  <a:pt x="1661" y="1856"/>
                </a:lnTo>
                <a:lnTo>
                  <a:pt x="1661" y="1858"/>
                </a:lnTo>
                <a:lnTo>
                  <a:pt x="1661" y="1859"/>
                </a:lnTo>
                <a:lnTo>
                  <a:pt x="1659" y="1859"/>
                </a:lnTo>
                <a:lnTo>
                  <a:pt x="1659" y="1861"/>
                </a:lnTo>
                <a:lnTo>
                  <a:pt x="1659" y="1863"/>
                </a:lnTo>
                <a:lnTo>
                  <a:pt x="1658" y="1863"/>
                </a:lnTo>
                <a:lnTo>
                  <a:pt x="1658" y="1864"/>
                </a:lnTo>
                <a:lnTo>
                  <a:pt x="1658" y="1866"/>
                </a:lnTo>
                <a:lnTo>
                  <a:pt x="1659" y="1866"/>
                </a:lnTo>
                <a:lnTo>
                  <a:pt x="1661" y="1866"/>
                </a:lnTo>
                <a:lnTo>
                  <a:pt x="1661" y="1867"/>
                </a:lnTo>
                <a:lnTo>
                  <a:pt x="1663" y="1867"/>
                </a:lnTo>
                <a:lnTo>
                  <a:pt x="1664" y="1867"/>
                </a:lnTo>
                <a:lnTo>
                  <a:pt x="1664" y="1869"/>
                </a:lnTo>
                <a:lnTo>
                  <a:pt x="1666" y="1869"/>
                </a:lnTo>
                <a:lnTo>
                  <a:pt x="1666" y="1871"/>
                </a:lnTo>
                <a:lnTo>
                  <a:pt x="1666" y="1872"/>
                </a:lnTo>
                <a:lnTo>
                  <a:pt x="1666" y="1874"/>
                </a:lnTo>
                <a:lnTo>
                  <a:pt x="1666" y="1875"/>
                </a:lnTo>
                <a:lnTo>
                  <a:pt x="1664" y="1875"/>
                </a:lnTo>
                <a:lnTo>
                  <a:pt x="1664" y="1877"/>
                </a:lnTo>
                <a:lnTo>
                  <a:pt x="1663" y="1877"/>
                </a:lnTo>
                <a:lnTo>
                  <a:pt x="1661" y="1879"/>
                </a:lnTo>
                <a:lnTo>
                  <a:pt x="1659" y="1879"/>
                </a:lnTo>
                <a:lnTo>
                  <a:pt x="1658" y="1880"/>
                </a:lnTo>
                <a:lnTo>
                  <a:pt x="1658" y="1879"/>
                </a:lnTo>
                <a:lnTo>
                  <a:pt x="1658" y="1877"/>
                </a:lnTo>
                <a:lnTo>
                  <a:pt x="1658" y="1875"/>
                </a:lnTo>
                <a:lnTo>
                  <a:pt x="1656" y="1874"/>
                </a:lnTo>
                <a:lnTo>
                  <a:pt x="1656" y="1872"/>
                </a:lnTo>
                <a:lnTo>
                  <a:pt x="1656" y="1871"/>
                </a:lnTo>
                <a:lnTo>
                  <a:pt x="1655" y="1869"/>
                </a:lnTo>
                <a:lnTo>
                  <a:pt x="1655" y="1871"/>
                </a:lnTo>
                <a:lnTo>
                  <a:pt x="1653" y="1871"/>
                </a:lnTo>
                <a:lnTo>
                  <a:pt x="1650" y="1871"/>
                </a:lnTo>
                <a:lnTo>
                  <a:pt x="1648" y="1871"/>
                </a:lnTo>
                <a:lnTo>
                  <a:pt x="1647" y="1871"/>
                </a:lnTo>
                <a:lnTo>
                  <a:pt x="1647" y="1872"/>
                </a:lnTo>
                <a:lnTo>
                  <a:pt x="1639" y="1887"/>
                </a:lnTo>
                <a:lnTo>
                  <a:pt x="1639" y="1885"/>
                </a:lnTo>
                <a:lnTo>
                  <a:pt x="1637" y="1885"/>
                </a:lnTo>
                <a:lnTo>
                  <a:pt x="1635" y="1883"/>
                </a:lnTo>
                <a:lnTo>
                  <a:pt x="1634" y="1883"/>
                </a:lnTo>
                <a:lnTo>
                  <a:pt x="1632" y="1883"/>
                </a:lnTo>
                <a:lnTo>
                  <a:pt x="1631" y="1883"/>
                </a:lnTo>
                <a:lnTo>
                  <a:pt x="1629" y="1885"/>
                </a:lnTo>
                <a:lnTo>
                  <a:pt x="1627" y="1885"/>
                </a:lnTo>
                <a:lnTo>
                  <a:pt x="1626" y="1885"/>
                </a:lnTo>
                <a:lnTo>
                  <a:pt x="1624" y="1885"/>
                </a:lnTo>
                <a:lnTo>
                  <a:pt x="1623" y="1885"/>
                </a:lnTo>
                <a:lnTo>
                  <a:pt x="1623" y="1882"/>
                </a:lnTo>
                <a:lnTo>
                  <a:pt x="1621" y="1882"/>
                </a:lnTo>
                <a:lnTo>
                  <a:pt x="1621" y="1880"/>
                </a:lnTo>
                <a:lnTo>
                  <a:pt x="1621" y="1879"/>
                </a:lnTo>
                <a:lnTo>
                  <a:pt x="1621" y="1877"/>
                </a:lnTo>
                <a:lnTo>
                  <a:pt x="1623" y="1877"/>
                </a:lnTo>
                <a:lnTo>
                  <a:pt x="1623" y="1875"/>
                </a:lnTo>
                <a:lnTo>
                  <a:pt x="1621" y="1875"/>
                </a:lnTo>
                <a:lnTo>
                  <a:pt x="1619" y="1875"/>
                </a:lnTo>
                <a:lnTo>
                  <a:pt x="1619" y="1877"/>
                </a:lnTo>
                <a:lnTo>
                  <a:pt x="1619" y="1879"/>
                </a:lnTo>
                <a:lnTo>
                  <a:pt x="1621" y="1880"/>
                </a:lnTo>
                <a:lnTo>
                  <a:pt x="1619" y="1882"/>
                </a:lnTo>
                <a:lnTo>
                  <a:pt x="1619" y="1883"/>
                </a:lnTo>
                <a:lnTo>
                  <a:pt x="1619" y="1885"/>
                </a:lnTo>
                <a:lnTo>
                  <a:pt x="1618" y="1887"/>
                </a:lnTo>
                <a:lnTo>
                  <a:pt x="1618" y="1885"/>
                </a:lnTo>
                <a:lnTo>
                  <a:pt x="1618" y="1887"/>
                </a:lnTo>
                <a:lnTo>
                  <a:pt x="1618" y="1888"/>
                </a:lnTo>
                <a:lnTo>
                  <a:pt x="1616" y="1888"/>
                </a:lnTo>
                <a:lnTo>
                  <a:pt x="1616" y="1890"/>
                </a:lnTo>
                <a:lnTo>
                  <a:pt x="1615" y="1890"/>
                </a:lnTo>
                <a:lnTo>
                  <a:pt x="1613" y="1890"/>
                </a:lnTo>
                <a:lnTo>
                  <a:pt x="1611" y="1888"/>
                </a:lnTo>
                <a:lnTo>
                  <a:pt x="1610" y="1888"/>
                </a:lnTo>
                <a:lnTo>
                  <a:pt x="1610" y="1890"/>
                </a:lnTo>
                <a:lnTo>
                  <a:pt x="1608" y="1890"/>
                </a:lnTo>
                <a:lnTo>
                  <a:pt x="1607" y="1890"/>
                </a:lnTo>
                <a:lnTo>
                  <a:pt x="1607" y="1891"/>
                </a:lnTo>
                <a:lnTo>
                  <a:pt x="1607" y="1893"/>
                </a:lnTo>
                <a:lnTo>
                  <a:pt x="1605" y="1893"/>
                </a:lnTo>
                <a:lnTo>
                  <a:pt x="1605" y="1895"/>
                </a:lnTo>
                <a:lnTo>
                  <a:pt x="1605" y="1896"/>
                </a:lnTo>
                <a:lnTo>
                  <a:pt x="1605" y="1898"/>
                </a:lnTo>
                <a:lnTo>
                  <a:pt x="1603" y="1898"/>
                </a:lnTo>
                <a:lnTo>
                  <a:pt x="1603" y="1899"/>
                </a:lnTo>
                <a:lnTo>
                  <a:pt x="1602" y="1901"/>
                </a:lnTo>
                <a:lnTo>
                  <a:pt x="1602" y="1903"/>
                </a:lnTo>
                <a:lnTo>
                  <a:pt x="1602" y="1904"/>
                </a:lnTo>
                <a:lnTo>
                  <a:pt x="1600" y="1904"/>
                </a:lnTo>
                <a:lnTo>
                  <a:pt x="1600" y="1906"/>
                </a:lnTo>
                <a:lnTo>
                  <a:pt x="1600" y="1907"/>
                </a:lnTo>
                <a:lnTo>
                  <a:pt x="1600" y="1909"/>
                </a:lnTo>
                <a:lnTo>
                  <a:pt x="1599" y="1909"/>
                </a:lnTo>
                <a:lnTo>
                  <a:pt x="1599" y="1911"/>
                </a:lnTo>
                <a:lnTo>
                  <a:pt x="1599" y="1912"/>
                </a:lnTo>
                <a:lnTo>
                  <a:pt x="1599" y="1914"/>
                </a:lnTo>
                <a:lnTo>
                  <a:pt x="1597" y="1915"/>
                </a:lnTo>
                <a:lnTo>
                  <a:pt x="1595" y="1915"/>
                </a:lnTo>
                <a:lnTo>
                  <a:pt x="1595" y="1914"/>
                </a:lnTo>
                <a:lnTo>
                  <a:pt x="1595" y="1912"/>
                </a:lnTo>
                <a:lnTo>
                  <a:pt x="1594" y="1912"/>
                </a:lnTo>
                <a:lnTo>
                  <a:pt x="1594" y="1911"/>
                </a:lnTo>
                <a:lnTo>
                  <a:pt x="1594" y="1909"/>
                </a:lnTo>
                <a:lnTo>
                  <a:pt x="1594" y="1907"/>
                </a:lnTo>
                <a:lnTo>
                  <a:pt x="1594" y="1906"/>
                </a:lnTo>
                <a:lnTo>
                  <a:pt x="1594" y="1904"/>
                </a:lnTo>
                <a:lnTo>
                  <a:pt x="1594" y="1903"/>
                </a:lnTo>
                <a:lnTo>
                  <a:pt x="1594" y="1904"/>
                </a:lnTo>
                <a:lnTo>
                  <a:pt x="1595" y="1904"/>
                </a:lnTo>
                <a:lnTo>
                  <a:pt x="1595" y="1906"/>
                </a:lnTo>
                <a:lnTo>
                  <a:pt x="1595" y="1904"/>
                </a:lnTo>
                <a:lnTo>
                  <a:pt x="1595" y="1903"/>
                </a:lnTo>
                <a:lnTo>
                  <a:pt x="1594" y="1903"/>
                </a:lnTo>
                <a:lnTo>
                  <a:pt x="1594" y="1901"/>
                </a:lnTo>
                <a:lnTo>
                  <a:pt x="1594" y="1899"/>
                </a:lnTo>
                <a:lnTo>
                  <a:pt x="1592" y="1898"/>
                </a:lnTo>
                <a:lnTo>
                  <a:pt x="1592" y="1896"/>
                </a:lnTo>
                <a:lnTo>
                  <a:pt x="1592" y="1895"/>
                </a:lnTo>
                <a:lnTo>
                  <a:pt x="1592" y="1893"/>
                </a:lnTo>
                <a:lnTo>
                  <a:pt x="1594" y="1893"/>
                </a:lnTo>
                <a:lnTo>
                  <a:pt x="1595" y="1893"/>
                </a:lnTo>
                <a:lnTo>
                  <a:pt x="1595" y="1891"/>
                </a:lnTo>
                <a:lnTo>
                  <a:pt x="1597" y="1891"/>
                </a:lnTo>
                <a:lnTo>
                  <a:pt x="1597" y="1890"/>
                </a:lnTo>
                <a:lnTo>
                  <a:pt x="1595" y="1890"/>
                </a:lnTo>
                <a:lnTo>
                  <a:pt x="1595" y="1888"/>
                </a:lnTo>
                <a:lnTo>
                  <a:pt x="1597" y="1887"/>
                </a:lnTo>
                <a:lnTo>
                  <a:pt x="1595" y="1885"/>
                </a:lnTo>
                <a:lnTo>
                  <a:pt x="1595" y="1883"/>
                </a:lnTo>
                <a:lnTo>
                  <a:pt x="1594" y="1882"/>
                </a:lnTo>
                <a:lnTo>
                  <a:pt x="1595" y="1879"/>
                </a:lnTo>
                <a:lnTo>
                  <a:pt x="1595" y="1877"/>
                </a:lnTo>
                <a:lnTo>
                  <a:pt x="1597" y="1874"/>
                </a:lnTo>
                <a:lnTo>
                  <a:pt x="1597" y="1872"/>
                </a:lnTo>
                <a:lnTo>
                  <a:pt x="1597" y="1871"/>
                </a:lnTo>
                <a:lnTo>
                  <a:pt x="1597" y="1869"/>
                </a:lnTo>
                <a:lnTo>
                  <a:pt x="1599" y="1869"/>
                </a:lnTo>
                <a:lnTo>
                  <a:pt x="1599" y="1867"/>
                </a:lnTo>
                <a:lnTo>
                  <a:pt x="1597" y="1867"/>
                </a:lnTo>
                <a:lnTo>
                  <a:pt x="1599" y="1866"/>
                </a:lnTo>
                <a:lnTo>
                  <a:pt x="1597" y="1864"/>
                </a:lnTo>
                <a:lnTo>
                  <a:pt x="1599" y="1863"/>
                </a:lnTo>
                <a:lnTo>
                  <a:pt x="1597" y="1861"/>
                </a:lnTo>
                <a:lnTo>
                  <a:pt x="1597" y="1859"/>
                </a:lnTo>
                <a:lnTo>
                  <a:pt x="1595" y="1858"/>
                </a:lnTo>
                <a:lnTo>
                  <a:pt x="1594" y="1858"/>
                </a:lnTo>
                <a:lnTo>
                  <a:pt x="1594" y="1856"/>
                </a:lnTo>
                <a:lnTo>
                  <a:pt x="1592" y="1855"/>
                </a:lnTo>
                <a:lnTo>
                  <a:pt x="1592" y="1853"/>
                </a:lnTo>
                <a:lnTo>
                  <a:pt x="1594" y="1853"/>
                </a:lnTo>
                <a:lnTo>
                  <a:pt x="1594" y="1851"/>
                </a:lnTo>
                <a:lnTo>
                  <a:pt x="1592" y="1851"/>
                </a:lnTo>
                <a:lnTo>
                  <a:pt x="1592" y="1853"/>
                </a:lnTo>
                <a:lnTo>
                  <a:pt x="1591" y="1851"/>
                </a:lnTo>
                <a:lnTo>
                  <a:pt x="1592" y="1851"/>
                </a:lnTo>
                <a:lnTo>
                  <a:pt x="1591" y="1850"/>
                </a:lnTo>
                <a:lnTo>
                  <a:pt x="1591" y="1848"/>
                </a:lnTo>
                <a:lnTo>
                  <a:pt x="1589" y="1848"/>
                </a:lnTo>
                <a:lnTo>
                  <a:pt x="1589" y="1847"/>
                </a:lnTo>
                <a:lnTo>
                  <a:pt x="1589" y="1845"/>
                </a:lnTo>
                <a:lnTo>
                  <a:pt x="1591" y="1843"/>
                </a:lnTo>
                <a:lnTo>
                  <a:pt x="1589" y="1842"/>
                </a:lnTo>
                <a:lnTo>
                  <a:pt x="1589" y="1840"/>
                </a:lnTo>
                <a:lnTo>
                  <a:pt x="1587" y="1837"/>
                </a:lnTo>
                <a:lnTo>
                  <a:pt x="1589" y="1835"/>
                </a:lnTo>
                <a:lnTo>
                  <a:pt x="1589" y="1834"/>
                </a:lnTo>
                <a:lnTo>
                  <a:pt x="1587" y="1834"/>
                </a:lnTo>
                <a:lnTo>
                  <a:pt x="1587" y="1831"/>
                </a:lnTo>
                <a:lnTo>
                  <a:pt x="1589" y="1829"/>
                </a:lnTo>
                <a:lnTo>
                  <a:pt x="1591" y="1829"/>
                </a:lnTo>
                <a:lnTo>
                  <a:pt x="1591" y="1827"/>
                </a:lnTo>
                <a:lnTo>
                  <a:pt x="1592" y="1826"/>
                </a:lnTo>
                <a:lnTo>
                  <a:pt x="1594" y="1826"/>
                </a:lnTo>
                <a:lnTo>
                  <a:pt x="1594" y="1824"/>
                </a:lnTo>
                <a:lnTo>
                  <a:pt x="1594" y="1823"/>
                </a:lnTo>
                <a:lnTo>
                  <a:pt x="1592" y="1824"/>
                </a:lnTo>
                <a:lnTo>
                  <a:pt x="1592" y="1826"/>
                </a:lnTo>
                <a:lnTo>
                  <a:pt x="1592" y="1824"/>
                </a:lnTo>
                <a:lnTo>
                  <a:pt x="1591" y="1824"/>
                </a:lnTo>
                <a:lnTo>
                  <a:pt x="1591" y="1826"/>
                </a:lnTo>
                <a:lnTo>
                  <a:pt x="1589" y="1827"/>
                </a:lnTo>
                <a:lnTo>
                  <a:pt x="1589" y="1829"/>
                </a:lnTo>
                <a:lnTo>
                  <a:pt x="1589" y="1827"/>
                </a:lnTo>
                <a:lnTo>
                  <a:pt x="1589" y="1826"/>
                </a:lnTo>
                <a:lnTo>
                  <a:pt x="1591" y="1824"/>
                </a:lnTo>
                <a:lnTo>
                  <a:pt x="1591" y="1823"/>
                </a:lnTo>
                <a:lnTo>
                  <a:pt x="1589" y="1823"/>
                </a:lnTo>
                <a:lnTo>
                  <a:pt x="1589" y="1821"/>
                </a:lnTo>
                <a:lnTo>
                  <a:pt x="1591" y="1821"/>
                </a:lnTo>
                <a:lnTo>
                  <a:pt x="1591" y="1819"/>
                </a:lnTo>
                <a:lnTo>
                  <a:pt x="1589" y="1819"/>
                </a:lnTo>
                <a:lnTo>
                  <a:pt x="1589" y="1818"/>
                </a:lnTo>
                <a:lnTo>
                  <a:pt x="1589" y="1816"/>
                </a:lnTo>
                <a:lnTo>
                  <a:pt x="1589" y="1815"/>
                </a:lnTo>
                <a:lnTo>
                  <a:pt x="1589" y="1813"/>
                </a:lnTo>
                <a:lnTo>
                  <a:pt x="1587" y="1813"/>
                </a:lnTo>
                <a:lnTo>
                  <a:pt x="1587" y="1811"/>
                </a:lnTo>
                <a:lnTo>
                  <a:pt x="1586" y="1810"/>
                </a:lnTo>
                <a:lnTo>
                  <a:pt x="1584" y="1808"/>
                </a:lnTo>
                <a:lnTo>
                  <a:pt x="1584" y="1807"/>
                </a:lnTo>
                <a:lnTo>
                  <a:pt x="1586" y="1808"/>
                </a:lnTo>
                <a:lnTo>
                  <a:pt x="1586" y="1810"/>
                </a:lnTo>
                <a:lnTo>
                  <a:pt x="1587" y="1810"/>
                </a:lnTo>
                <a:lnTo>
                  <a:pt x="1589" y="1811"/>
                </a:lnTo>
                <a:lnTo>
                  <a:pt x="1591" y="1813"/>
                </a:lnTo>
                <a:lnTo>
                  <a:pt x="1591" y="1815"/>
                </a:lnTo>
                <a:lnTo>
                  <a:pt x="1591" y="1813"/>
                </a:lnTo>
                <a:lnTo>
                  <a:pt x="1591" y="1811"/>
                </a:lnTo>
                <a:lnTo>
                  <a:pt x="1589" y="1810"/>
                </a:lnTo>
                <a:lnTo>
                  <a:pt x="1587" y="1808"/>
                </a:lnTo>
                <a:lnTo>
                  <a:pt x="1591" y="1810"/>
                </a:lnTo>
                <a:lnTo>
                  <a:pt x="1592" y="1811"/>
                </a:lnTo>
                <a:lnTo>
                  <a:pt x="1592" y="1815"/>
                </a:lnTo>
                <a:lnTo>
                  <a:pt x="1594" y="1818"/>
                </a:lnTo>
                <a:lnTo>
                  <a:pt x="1595" y="1821"/>
                </a:lnTo>
                <a:lnTo>
                  <a:pt x="1597" y="1821"/>
                </a:lnTo>
                <a:lnTo>
                  <a:pt x="1599" y="1821"/>
                </a:lnTo>
                <a:lnTo>
                  <a:pt x="1599" y="1819"/>
                </a:lnTo>
                <a:lnTo>
                  <a:pt x="1599" y="1818"/>
                </a:lnTo>
                <a:lnTo>
                  <a:pt x="1599" y="1816"/>
                </a:lnTo>
                <a:lnTo>
                  <a:pt x="1600" y="1813"/>
                </a:lnTo>
                <a:lnTo>
                  <a:pt x="1600" y="1811"/>
                </a:lnTo>
                <a:lnTo>
                  <a:pt x="1600" y="1810"/>
                </a:lnTo>
                <a:lnTo>
                  <a:pt x="1602" y="1810"/>
                </a:lnTo>
                <a:lnTo>
                  <a:pt x="1602" y="1808"/>
                </a:lnTo>
                <a:lnTo>
                  <a:pt x="1603" y="1808"/>
                </a:lnTo>
                <a:lnTo>
                  <a:pt x="1605" y="1805"/>
                </a:lnTo>
                <a:lnTo>
                  <a:pt x="1603" y="1800"/>
                </a:lnTo>
                <a:lnTo>
                  <a:pt x="1603" y="1799"/>
                </a:lnTo>
                <a:lnTo>
                  <a:pt x="1605" y="1795"/>
                </a:lnTo>
                <a:lnTo>
                  <a:pt x="1605" y="1794"/>
                </a:lnTo>
                <a:lnTo>
                  <a:pt x="1603" y="1794"/>
                </a:lnTo>
                <a:lnTo>
                  <a:pt x="1603" y="1792"/>
                </a:lnTo>
                <a:lnTo>
                  <a:pt x="1603" y="1791"/>
                </a:lnTo>
                <a:lnTo>
                  <a:pt x="1603" y="1789"/>
                </a:lnTo>
                <a:lnTo>
                  <a:pt x="1603" y="1787"/>
                </a:lnTo>
                <a:lnTo>
                  <a:pt x="1603" y="1786"/>
                </a:lnTo>
                <a:lnTo>
                  <a:pt x="1603" y="1784"/>
                </a:lnTo>
                <a:lnTo>
                  <a:pt x="1603" y="1783"/>
                </a:lnTo>
                <a:lnTo>
                  <a:pt x="1603" y="1781"/>
                </a:lnTo>
                <a:lnTo>
                  <a:pt x="1603" y="1779"/>
                </a:lnTo>
                <a:lnTo>
                  <a:pt x="1605" y="1776"/>
                </a:lnTo>
                <a:lnTo>
                  <a:pt x="1605" y="1775"/>
                </a:lnTo>
                <a:lnTo>
                  <a:pt x="1607" y="1773"/>
                </a:lnTo>
                <a:lnTo>
                  <a:pt x="1608" y="1771"/>
                </a:lnTo>
                <a:lnTo>
                  <a:pt x="1607" y="1773"/>
                </a:lnTo>
                <a:lnTo>
                  <a:pt x="1605" y="1773"/>
                </a:lnTo>
                <a:lnTo>
                  <a:pt x="1605" y="1775"/>
                </a:lnTo>
                <a:lnTo>
                  <a:pt x="1603" y="1773"/>
                </a:lnTo>
                <a:lnTo>
                  <a:pt x="1603" y="1771"/>
                </a:lnTo>
                <a:lnTo>
                  <a:pt x="1603" y="1770"/>
                </a:lnTo>
                <a:lnTo>
                  <a:pt x="1603" y="1768"/>
                </a:lnTo>
                <a:lnTo>
                  <a:pt x="1603" y="1767"/>
                </a:lnTo>
                <a:lnTo>
                  <a:pt x="1603" y="1765"/>
                </a:lnTo>
                <a:lnTo>
                  <a:pt x="1603" y="1763"/>
                </a:lnTo>
                <a:lnTo>
                  <a:pt x="1603" y="1762"/>
                </a:lnTo>
                <a:lnTo>
                  <a:pt x="1603" y="1760"/>
                </a:lnTo>
                <a:lnTo>
                  <a:pt x="1603" y="1759"/>
                </a:lnTo>
                <a:lnTo>
                  <a:pt x="1602" y="1757"/>
                </a:lnTo>
                <a:lnTo>
                  <a:pt x="1602" y="1755"/>
                </a:lnTo>
                <a:lnTo>
                  <a:pt x="1602" y="1754"/>
                </a:lnTo>
                <a:lnTo>
                  <a:pt x="1602" y="1752"/>
                </a:lnTo>
                <a:lnTo>
                  <a:pt x="1602" y="1751"/>
                </a:lnTo>
                <a:lnTo>
                  <a:pt x="1600" y="1749"/>
                </a:lnTo>
                <a:lnTo>
                  <a:pt x="1600" y="1747"/>
                </a:lnTo>
                <a:lnTo>
                  <a:pt x="1602" y="1746"/>
                </a:lnTo>
                <a:lnTo>
                  <a:pt x="1602" y="1747"/>
                </a:lnTo>
                <a:lnTo>
                  <a:pt x="1602" y="1749"/>
                </a:lnTo>
                <a:lnTo>
                  <a:pt x="1603" y="1749"/>
                </a:lnTo>
                <a:lnTo>
                  <a:pt x="1603" y="1751"/>
                </a:lnTo>
                <a:lnTo>
                  <a:pt x="1603" y="1752"/>
                </a:lnTo>
                <a:lnTo>
                  <a:pt x="1605" y="1754"/>
                </a:lnTo>
                <a:lnTo>
                  <a:pt x="1605" y="1757"/>
                </a:lnTo>
                <a:lnTo>
                  <a:pt x="1605" y="1759"/>
                </a:lnTo>
                <a:lnTo>
                  <a:pt x="1603" y="1759"/>
                </a:lnTo>
                <a:lnTo>
                  <a:pt x="1605" y="1759"/>
                </a:lnTo>
                <a:lnTo>
                  <a:pt x="1607" y="1759"/>
                </a:lnTo>
                <a:lnTo>
                  <a:pt x="1607" y="1757"/>
                </a:lnTo>
                <a:lnTo>
                  <a:pt x="1605" y="1754"/>
                </a:lnTo>
                <a:lnTo>
                  <a:pt x="1605" y="1752"/>
                </a:lnTo>
                <a:lnTo>
                  <a:pt x="1605" y="1749"/>
                </a:lnTo>
                <a:lnTo>
                  <a:pt x="1603" y="1747"/>
                </a:lnTo>
                <a:lnTo>
                  <a:pt x="1603" y="1746"/>
                </a:lnTo>
                <a:lnTo>
                  <a:pt x="1603" y="1744"/>
                </a:lnTo>
                <a:lnTo>
                  <a:pt x="1603" y="1741"/>
                </a:lnTo>
                <a:lnTo>
                  <a:pt x="1602" y="1739"/>
                </a:lnTo>
                <a:lnTo>
                  <a:pt x="1602" y="1738"/>
                </a:lnTo>
                <a:lnTo>
                  <a:pt x="1602" y="1736"/>
                </a:lnTo>
                <a:lnTo>
                  <a:pt x="1602" y="1735"/>
                </a:lnTo>
                <a:lnTo>
                  <a:pt x="1602" y="1733"/>
                </a:lnTo>
                <a:lnTo>
                  <a:pt x="1600" y="1733"/>
                </a:lnTo>
                <a:lnTo>
                  <a:pt x="1600" y="1731"/>
                </a:lnTo>
                <a:lnTo>
                  <a:pt x="1599" y="1731"/>
                </a:lnTo>
                <a:lnTo>
                  <a:pt x="1599" y="1733"/>
                </a:lnTo>
                <a:lnTo>
                  <a:pt x="1599" y="1735"/>
                </a:lnTo>
                <a:lnTo>
                  <a:pt x="1597" y="1735"/>
                </a:lnTo>
                <a:lnTo>
                  <a:pt x="1597" y="1736"/>
                </a:lnTo>
                <a:lnTo>
                  <a:pt x="1599" y="1738"/>
                </a:lnTo>
                <a:lnTo>
                  <a:pt x="1599" y="1739"/>
                </a:lnTo>
                <a:lnTo>
                  <a:pt x="1597" y="1741"/>
                </a:lnTo>
                <a:lnTo>
                  <a:pt x="1595" y="1744"/>
                </a:lnTo>
                <a:lnTo>
                  <a:pt x="1595" y="1746"/>
                </a:lnTo>
                <a:lnTo>
                  <a:pt x="1594" y="1746"/>
                </a:lnTo>
                <a:lnTo>
                  <a:pt x="1592" y="1747"/>
                </a:lnTo>
                <a:lnTo>
                  <a:pt x="1591" y="1747"/>
                </a:lnTo>
                <a:lnTo>
                  <a:pt x="1591" y="1749"/>
                </a:lnTo>
                <a:lnTo>
                  <a:pt x="1591" y="1751"/>
                </a:lnTo>
                <a:lnTo>
                  <a:pt x="1592" y="1751"/>
                </a:lnTo>
                <a:lnTo>
                  <a:pt x="1591" y="1751"/>
                </a:lnTo>
                <a:lnTo>
                  <a:pt x="1589" y="1751"/>
                </a:lnTo>
                <a:lnTo>
                  <a:pt x="1589" y="1752"/>
                </a:lnTo>
                <a:lnTo>
                  <a:pt x="1587" y="1749"/>
                </a:lnTo>
                <a:lnTo>
                  <a:pt x="1586" y="1749"/>
                </a:lnTo>
                <a:lnTo>
                  <a:pt x="1584" y="1749"/>
                </a:lnTo>
                <a:lnTo>
                  <a:pt x="1584" y="1751"/>
                </a:lnTo>
                <a:lnTo>
                  <a:pt x="1586" y="1751"/>
                </a:lnTo>
                <a:lnTo>
                  <a:pt x="1586" y="1752"/>
                </a:lnTo>
                <a:lnTo>
                  <a:pt x="1584" y="1752"/>
                </a:lnTo>
                <a:lnTo>
                  <a:pt x="1584" y="1754"/>
                </a:lnTo>
                <a:lnTo>
                  <a:pt x="1583" y="1754"/>
                </a:lnTo>
                <a:lnTo>
                  <a:pt x="1583" y="1752"/>
                </a:lnTo>
                <a:lnTo>
                  <a:pt x="1583" y="1751"/>
                </a:lnTo>
                <a:lnTo>
                  <a:pt x="1583" y="1749"/>
                </a:lnTo>
                <a:lnTo>
                  <a:pt x="1581" y="1749"/>
                </a:lnTo>
                <a:lnTo>
                  <a:pt x="1583" y="1751"/>
                </a:lnTo>
                <a:lnTo>
                  <a:pt x="1581" y="1751"/>
                </a:lnTo>
                <a:lnTo>
                  <a:pt x="1581" y="1749"/>
                </a:lnTo>
                <a:lnTo>
                  <a:pt x="1579" y="1749"/>
                </a:lnTo>
                <a:lnTo>
                  <a:pt x="1578" y="1751"/>
                </a:lnTo>
                <a:lnTo>
                  <a:pt x="1578" y="1749"/>
                </a:lnTo>
                <a:lnTo>
                  <a:pt x="1576" y="1749"/>
                </a:lnTo>
                <a:lnTo>
                  <a:pt x="1575" y="1751"/>
                </a:lnTo>
                <a:lnTo>
                  <a:pt x="1575" y="1752"/>
                </a:lnTo>
                <a:lnTo>
                  <a:pt x="1573" y="1752"/>
                </a:lnTo>
                <a:lnTo>
                  <a:pt x="1573" y="1751"/>
                </a:lnTo>
                <a:lnTo>
                  <a:pt x="1571" y="1752"/>
                </a:lnTo>
                <a:lnTo>
                  <a:pt x="1573" y="1752"/>
                </a:lnTo>
                <a:lnTo>
                  <a:pt x="1573" y="1754"/>
                </a:lnTo>
                <a:lnTo>
                  <a:pt x="1571" y="1754"/>
                </a:lnTo>
                <a:lnTo>
                  <a:pt x="1571" y="1752"/>
                </a:lnTo>
                <a:lnTo>
                  <a:pt x="1571" y="1754"/>
                </a:lnTo>
                <a:lnTo>
                  <a:pt x="1570" y="1754"/>
                </a:lnTo>
                <a:lnTo>
                  <a:pt x="1570" y="1755"/>
                </a:lnTo>
                <a:lnTo>
                  <a:pt x="1570" y="1757"/>
                </a:lnTo>
                <a:lnTo>
                  <a:pt x="1568" y="1757"/>
                </a:lnTo>
                <a:lnTo>
                  <a:pt x="1568" y="1759"/>
                </a:lnTo>
                <a:lnTo>
                  <a:pt x="1567" y="1759"/>
                </a:lnTo>
                <a:lnTo>
                  <a:pt x="1568" y="1760"/>
                </a:lnTo>
                <a:lnTo>
                  <a:pt x="1568" y="1762"/>
                </a:lnTo>
                <a:lnTo>
                  <a:pt x="1570" y="1762"/>
                </a:lnTo>
                <a:lnTo>
                  <a:pt x="1570" y="1765"/>
                </a:lnTo>
                <a:lnTo>
                  <a:pt x="1570" y="1767"/>
                </a:lnTo>
                <a:lnTo>
                  <a:pt x="1570" y="1768"/>
                </a:lnTo>
                <a:lnTo>
                  <a:pt x="1568" y="1768"/>
                </a:lnTo>
                <a:lnTo>
                  <a:pt x="1568" y="1770"/>
                </a:lnTo>
                <a:lnTo>
                  <a:pt x="1568" y="1771"/>
                </a:lnTo>
                <a:lnTo>
                  <a:pt x="1568" y="1773"/>
                </a:lnTo>
                <a:lnTo>
                  <a:pt x="1567" y="1773"/>
                </a:lnTo>
                <a:lnTo>
                  <a:pt x="1567" y="1771"/>
                </a:lnTo>
                <a:lnTo>
                  <a:pt x="1567" y="1773"/>
                </a:lnTo>
                <a:lnTo>
                  <a:pt x="1565" y="1773"/>
                </a:lnTo>
                <a:lnTo>
                  <a:pt x="1563" y="1773"/>
                </a:lnTo>
                <a:lnTo>
                  <a:pt x="1560" y="1773"/>
                </a:lnTo>
                <a:lnTo>
                  <a:pt x="1560" y="1775"/>
                </a:lnTo>
                <a:lnTo>
                  <a:pt x="1560" y="1776"/>
                </a:lnTo>
                <a:lnTo>
                  <a:pt x="1559" y="1776"/>
                </a:lnTo>
                <a:lnTo>
                  <a:pt x="1559" y="1778"/>
                </a:lnTo>
                <a:lnTo>
                  <a:pt x="1557" y="1778"/>
                </a:lnTo>
                <a:lnTo>
                  <a:pt x="1555" y="1779"/>
                </a:lnTo>
                <a:lnTo>
                  <a:pt x="1554" y="1779"/>
                </a:lnTo>
                <a:lnTo>
                  <a:pt x="1552" y="1779"/>
                </a:lnTo>
                <a:lnTo>
                  <a:pt x="1551" y="1778"/>
                </a:lnTo>
                <a:lnTo>
                  <a:pt x="1549" y="1776"/>
                </a:lnTo>
                <a:lnTo>
                  <a:pt x="1549" y="1775"/>
                </a:lnTo>
                <a:lnTo>
                  <a:pt x="1549" y="1773"/>
                </a:lnTo>
                <a:lnTo>
                  <a:pt x="1547" y="1773"/>
                </a:lnTo>
                <a:lnTo>
                  <a:pt x="1546" y="1771"/>
                </a:lnTo>
                <a:lnTo>
                  <a:pt x="1546" y="1773"/>
                </a:lnTo>
                <a:lnTo>
                  <a:pt x="1544" y="1773"/>
                </a:lnTo>
                <a:lnTo>
                  <a:pt x="1544" y="1775"/>
                </a:lnTo>
                <a:lnTo>
                  <a:pt x="1544" y="1776"/>
                </a:lnTo>
                <a:lnTo>
                  <a:pt x="1544" y="1778"/>
                </a:lnTo>
                <a:lnTo>
                  <a:pt x="1543" y="1778"/>
                </a:lnTo>
                <a:lnTo>
                  <a:pt x="1541" y="1776"/>
                </a:lnTo>
                <a:lnTo>
                  <a:pt x="1541" y="1778"/>
                </a:lnTo>
                <a:lnTo>
                  <a:pt x="1541" y="1779"/>
                </a:lnTo>
                <a:lnTo>
                  <a:pt x="1541" y="1781"/>
                </a:lnTo>
                <a:lnTo>
                  <a:pt x="1543" y="1781"/>
                </a:lnTo>
                <a:lnTo>
                  <a:pt x="1543" y="1783"/>
                </a:lnTo>
                <a:lnTo>
                  <a:pt x="1544" y="1783"/>
                </a:lnTo>
                <a:lnTo>
                  <a:pt x="1546" y="1784"/>
                </a:lnTo>
                <a:lnTo>
                  <a:pt x="1546" y="1786"/>
                </a:lnTo>
                <a:lnTo>
                  <a:pt x="1547" y="1786"/>
                </a:lnTo>
                <a:lnTo>
                  <a:pt x="1546" y="1784"/>
                </a:lnTo>
                <a:lnTo>
                  <a:pt x="1547" y="1783"/>
                </a:lnTo>
                <a:lnTo>
                  <a:pt x="1549" y="1783"/>
                </a:lnTo>
                <a:lnTo>
                  <a:pt x="1549" y="1784"/>
                </a:lnTo>
                <a:lnTo>
                  <a:pt x="1551" y="1784"/>
                </a:lnTo>
                <a:lnTo>
                  <a:pt x="1551" y="1786"/>
                </a:lnTo>
                <a:lnTo>
                  <a:pt x="1551" y="1787"/>
                </a:lnTo>
                <a:lnTo>
                  <a:pt x="1552" y="1787"/>
                </a:lnTo>
                <a:lnTo>
                  <a:pt x="1552" y="1789"/>
                </a:lnTo>
                <a:lnTo>
                  <a:pt x="1552" y="1791"/>
                </a:lnTo>
                <a:lnTo>
                  <a:pt x="1554" y="1799"/>
                </a:lnTo>
                <a:lnTo>
                  <a:pt x="1555" y="1800"/>
                </a:lnTo>
                <a:lnTo>
                  <a:pt x="1555" y="1802"/>
                </a:lnTo>
                <a:lnTo>
                  <a:pt x="1555" y="1803"/>
                </a:lnTo>
                <a:lnTo>
                  <a:pt x="1555" y="1807"/>
                </a:lnTo>
                <a:lnTo>
                  <a:pt x="1555" y="1808"/>
                </a:lnTo>
                <a:lnTo>
                  <a:pt x="1555" y="1810"/>
                </a:lnTo>
                <a:lnTo>
                  <a:pt x="1557" y="1810"/>
                </a:lnTo>
                <a:lnTo>
                  <a:pt x="1557" y="1811"/>
                </a:lnTo>
                <a:lnTo>
                  <a:pt x="1559" y="1813"/>
                </a:lnTo>
                <a:lnTo>
                  <a:pt x="1559" y="1815"/>
                </a:lnTo>
                <a:lnTo>
                  <a:pt x="1560" y="1816"/>
                </a:lnTo>
                <a:lnTo>
                  <a:pt x="1560" y="1818"/>
                </a:lnTo>
                <a:lnTo>
                  <a:pt x="1560" y="1819"/>
                </a:lnTo>
                <a:lnTo>
                  <a:pt x="1560" y="1821"/>
                </a:lnTo>
                <a:lnTo>
                  <a:pt x="1559" y="1821"/>
                </a:lnTo>
                <a:lnTo>
                  <a:pt x="1557" y="1823"/>
                </a:lnTo>
                <a:lnTo>
                  <a:pt x="1555" y="1823"/>
                </a:lnTo>
                <a:lnTo>
                  <a:pt x="1557" y="1824"/>
                </a:lnTo>
                <a:lnTo>
                  <a:pt x="1557" y="1826"/>
                </a:lnTo>
                <a:lnTo>
                  <a:pt x="1555" y="1824"/>
                </a:lnTo>
                <a:lnTo>
                  <a:pt x="1554" y="1826"/>
                </a:lnTo>
                <a:lnTo>
                  <a:pt x="1552" y="1826"/>
                </a:lnTo>
                <a:lnTo>
                  <a:pt x="1551" y="1826"/>
                </a:lnTo>
                <a:lnTo>
                  <a:pt x="1549" y="1826"/>
                </a:lnTo>
                <a:lnTo>
                  <a:pt x="1547" y="1824"/>
                </a:lnTo>
                <a:lnTo>
                  <a:pt x="1547" y="1823"/>
                </a:lnTo>
                <a:lnTo>
                  <a:pt x="1546" y="1821"/>
                </a:lnTo>
                <a:lnTo>
                  <a:pt x="1546" y="1819"/>
                </a:lnTo>
                <a:lnTo>
                  <a:pt x="1546" y="1818"/>
                </a:lnTo>
                <a:lnTo>
                  <a:pt x="1546" y="1816"/>
                </a:lnTo>
                <a:lnTo>
                  <a:pt x="1544" y="1815"/>
                </a:lnTo>
                <a:lnTo>
                  <a:pt x="1544" y="1813"/>
                </a:lnTo>
                <a:lnTo>
                  <a:pt x="1544" y="1811"/>
                </a:lnTo>
                <a:lnTo>
                  <a:pt x="1543" y="1810"/>
                </a:lnTo>
                <a:lnTo>
                  <a:pt x="1543" y="1808"/>
                </a:lnTo>
                <a:lnTo>
                  <a:pt x="1541" y="1807"/>
                </a:lnTo>
                <a:lnTo>
                  <a:pt x="1541" y="1805"/>
                </a:lnTo>
                <a:lnTo>
                  <a:pt x="1541" y="1803"/>
                </a:lnTo>
                <a:lnTo>
                  <a:pt x="1543" y="1803"/>
                </a:lnTo>
                <a:lnTo>
                  <a:pt x="1543" y="1802"/>
                </a:lnTo>
                <a:lnTo>
                  <a:pt x="1543" y="1800"/>
                </a:lnTo>
                <a:lnTo>
                  <a:pt x="1539" y="1800"/>
                </a:lnTo>
                <a:lnTo>
                  <a:pt x="1538" y="1802"/>
                </a:lnTo>
                <a:lnTo>
                  <a:pt x="1536" y="1802"/>
                </a:lnTo>
                <a:lnTo>
                  <a:pt x="1535" y="1802"/>
                </a:lnTo>
                <a:lnTo>
                  <a:pt x="1535" y="1803"/>
                </a:lnTo>
                <a:lnTo>
                  <a:pt x="1536" y="1803"/>
                </a:lnTo>
                <a:lnTo>
                  <a:pt x="1536" y="1805"/>
                </a:lnTo>
                <a:lnTo>
                  <a:pt x="1535" y="1805"/>
                </a:lnTo>
                <a:lnTo>
                  <a:pt x="1533" y="1805"/>
                </a:lnTo>
                <a:lnTo>
                  <a:pt x="1531" y="1807"/>
                </a:lnTo>
                <a:lnTo>
                  <a:pt x="1531" y="1805"/>
                </a:lnTo>
                <a:lnTo>
                  <a:pt x="1530" y="1803"/>
                </a:lnTo>
                <a:lnTo>
                  <a:pt x="1530" y="1802"/>
                </a:lnTo>
                <a:lnTo>
                  <a:pt x="1530" y="1800"/>
                </a:lnTo>
                <a:lnTo>
                  <a:pt x="1528" y="1799"/>
                </a:lnTo>
                <a:lnTo>
                  <a:pt x="1527" y="1799"/>
                </a:lnTo>
                <a:lnTo>
                  <a:pt x="1527" y="1797"/>
                </a:lnTo>
                <a:lnTo>
                  <a:pt x="1527" y="1795"/>
                </a:lnTo>
                <a:lnTo>
                  <a:pt x="1527" y="1794"/>
                </a:lnTo>
                <a:lnTo>
                  <a:pt x="1525" y="1792"/>
                </a:lnTo>
                <a:lnTo>
                  <a:pt x="1523" y="1794"/>
                </a:lnTo>
                <a:lnTo>
                  <a:pt x="1522" y="1792"/>
                </a:lnTo>
                <a:lnTo>
                  <a:pt x="1522" y="1791"/>
                </a:lnTo>
                <a:lnTo>
                  <a:pt x="1522" y="1787"/>
                </a:lnTo>
                <a:lnTo>
                  <a:pt x="1520" y="1787"/>
                </a:lnTo>
                <a:lnTo>
                  <a:pt x="1520" y="1784"/>
                </a:lnTo>
                <a:lnTo>
                  <a:pt x="1520" y="1783"/>
                </a:lnTo>
                <a:lnTo>
                  <a:pt x="1520" y="1781"/>
                </a:lnTo>
                <a:lnTo>
                  <a:pt x="1519" y="1781"/>
                </a:lnTo>
                <a:lnTo>
                  <a:pt x="1519" y="1779"/>
                </a:lnTo>
                <a:lnTo>
                  <a:pt x="1519" y="1778"/>
                </a:lnTo>
                <a:lnTo>
                  <a:pt x="1517" y="1776"/>
                </a:lnTo>
                <a:lnTo>
                  <a:pt x="1517" y="1775"/>
                </a:lnTo>
                <a:lnTo>
                  <a:pt x="1517" y="1773"/>
                </a:lnTo>
                <a:lnTo>
                  <a:pt x="1517" y="1771"/>
                </a:lnTo>
                <a:lnTo>
                  <a:pt x="1515" y="1771"/>
                </a:lnTo>
                <a:lnTo>
                  <a:pt x="1515" y="1770"/>
                </a:lnTo>
                <a:lnTo>
                  <a:pt x="1515" y="1768"/>
                </a:lnTo>
                <a:lnTo>
                  <a:pt x="1515" y="1767"/>
                </a:lnTo>
                <a:lnTo>
                  <a:pt x="1514" y="1767"/>
                </a:lnTo>
                <a:lnTo>
                  <a:pt x="1514" y="1768"/>
                </a:lnTo>
                <a:lnTo>
                  <a:pt x="1512" y="1768"/>
                </a:lnTo>
                <a:lnTo>
                  <a:pt x="1512" y="1767"/>
                </a:lnTo>
                <a:lnTo>
                  <a:pt x="1511" y="1763"/>
                </a:lnTo>
                <a:lnTo>
                  <a:pt x="1511" y="1762"/>
                </a:lnTo>
                <a:lnTo>
                  <a:pt x="1511" y="1760"/>
                </a:lnTo>
                <a:lnTo>
                  <a:pt x="1509" y="1760"/>
                </a:lnTo>
                <a:lnTo>
                  <a:pt x="1509" y="1759"/>
                </a:lnTo>
                <a:lnTo>
                  <a:pt x="1511" y="1759"/>
                </a:lnTo>
                <a:lnTo>
                  <a:pt x="1509" y="1757"/>
                </a:lnTo>
                <a:lnTo>
                  <a:pt x="1509" y="1755"/>
                </a:lnTo>
                <a:lnTo>
                  <a:pt x="1509" y="1754"/>
                </a:lnTo>
                <a:lnTo>
                  <a:pt x="1507" y="1751"/>
                </a:lnTo>
                <a:lnTo>
                  <a:pt x="1506" y="1751"/>
                </a:lnTo>
                <a:lnTo>
                  <a:pt x="1507" y="1751"/>
                </a:lnTo>
                <a:lnTo>
                  <a:pt x="1507" y="1749"/>
                </a:lnTo>
                <a:lnTo>
                  <a:pt x="1506" y="1749"/>
                </a:lnTo>
                <a:lnTo>
                  <a:pt x="1506" y="1747"/>
                </a:lnTo>
                <a:lnTo>
                  <a:pt x="1504" y="1747"/>
                </a:lnTo>
                <a:lnTo>
                  <a:pt x="1504" y="1746"/>
                </a:lnTo>
                <a:lnTo>
                  <a:pt x="1503" y="1744"/>
                </a:lnTo>
                <a:lnTo>
                  <a:pt x="1503" y="1743"/>
                </a:lnTo>
                <a:lnTo>
                  <a:pt x="1503" y="1741"/>
                </a:lnTo>
                <a:lnTo>
                  <a:pt x="1503" y="1739"/>
                </a:lnTo>
                <a:lnTo>
                  <a:pt x="1503" y="1738"/>
                </a:lnTo>
                <a:lnTo>
                  <a:pt x="1501" y="1736"/>
                </a:lnTo>
                <a:lnTo>
                  <a:pt x="1503" y="1736"/>
                </a:lnTo>
                <a:lnTo>
                  <a:pt x="1503" y="1735"/>
                </a:lnTo>
                <a:lnTo>
                  <a:pt x="1501" y="1735"/>
                </a:lnTo>
                <a:lnTo>
                  <a:pt x="1499" y="1735"/>
                </a:lnTo>
                <a:lnTo>
                  <a:pt x="1499" y="1733"/>
                </a:lnTo>
                <a:lnTo>
                  <a:pt x="1501" y="1733"/>
                </a:lnTo>
                <a:lnTo>
                  <a:pt x="1499" y="1733"/>
                </a:lnTo>
                <a:lnTo>
                  <a:pt x="1498" y="1731"/>
                </a:lnTo>
                <a:lnTo>
                  <a:pt x="1498" y="1728"/>
                </a:lnTo>
                <a:lnTo>
                  <a:pt x="1498" y="1727"/>
                </a:lnTo>
                <a:lnTo>
                  <a:pt x="1498" y="1725"/>
                </a:lnTo>
                <a:lnTo>
                  <a:pt x="1498" y="1722"/>
                </a:lnTo>
                <a:lnTo>
                  <a:pt x="1498" y="1720"/>
                </a:lnTo>
                <a:lnTo>
                  <a:pt x="1498" y="1715"/>
                </a:lnTo>
                <a:lnTo>
                  <a:pt x="1498" y="1714"/>
                </a:lnTo>
                <a:lnTo>
                  <a:pt x="1498" y="1712"/>
                </a:lnTo>
                <a:lnTo>
                  <a:pt x="1496" y="1712"/>
                </a:lnTo>
                <a:lnTo>
                  <a:pt x="1496" y="1711"/>
                </a:lnTo>
                <a:lnTo>
                  <a:pt x="1496" y="1709"/>
                </a:lnTo>
                <a:lnTo>
                  <a:pt x="1495" y="1707"/>
                </a:lnTo>
                <a:lnTo>
                  <a:pt x="1495" y="1706"/>
                </a:lnTo>
                <a:lnTo>
                  <a:pt x="1493" y="1706"/>
                </a:lnTo>
                <a:lnTo>
                  <a:pt x="1493" y="1707"/>
                </a:lnTo>
                <a:lnTo>
                  <a:pt x="1491" y="1709"/>
                </a:lnTo>
                <a:lnTo>
                  <a:pt x="1491" y="1711"/>
                </a:lnTo>
                <a:lnTo>
                  <a:pt x="1493" y="1712"/>
                </a:lnTo>
                <a:lnTo>
                  <a:pt x="1491" y="1712"/>
                </a:lnTo>
                <a:lnTo>
                  <a:pt x="1491" y="1714"/>
                </a:lnTo>
                <a:lnTo>
                  <a:pt x="1490" y="1715"/>
                </a:lnTo>
                <a:lnTo>
                  <a:pt x="1488" y="1715"/>
                </a:lnTo>
                <a:lnTo>
                  <a:pt x="1490" y="1717"/>
                </a:lnTo>
                <a:lnTo>
                  <a:pt x="1490" y="1719"/>
                </a:lnTo>
                <a:lnTo>
                  <a:pt x="1490" y="1720"/>
                </a:lnTo>
                <a:lnTo>
                  <a:pt x="1491" y="1722"/>
                </a:lnTo>
                <a:lnTo>
                  <a:pt x="1493" y="1723"/>
                </a:lnTo>
                <a:lnTo>
                  <a:pt x="1495" y="1723"/>
                </a:lnTo>
                <a:lnTo>
                  <a:pt x="1496" y="1725"/>
                </a:lnTo>
                <a:lnTo>
                  <a:pt x="1496" y="1727"/>
                </a:lnTo>
                <a:lnTo>
                  <a:pt x="1496" y="1728"/>
                </a:lnTo>
                <a:lnTo>
                  <a:pt x="1496" y="1730"/>
                </a:lnTo>
                <a:lnTo>
                  <a:pt x="1495" y="1730"/>
                </a:lnTo>
                <a:lnTo>
                  <a:pt x="1491" y="1730"/>
                </a:lnTo>
                <a:lnTo>
                  <a:pt x="1490" y="1730"/>
                </a:lnTo>
                <a:lnTo>
                  <a:pt x="1488" y="1731"/>
                </a:lnTo>
                <a:lnTo>
                  <a:pt x="1490" y="1733"/>
                </a:lnTo>
                <a:lnTo>
                  <a:pt x="1490" y="1735"/>
                </a:lnTo>
                <a:lnTo>
                  <a:pt x="1490" y="1733"/>
                </a:lnTo>
                <a:lnTo>
                  <a:pt x="1491" y="1733"/>
                </a:lnTo>
                <a:lnTo>
                  <a:pt x="1493" y="1735"/>
                </a:lnTo>
                <a:lnTo>
                  <a:pt x="1491" y="1736"/>
                </a:lnTo>
                <a:lnTo>
                  <a:pt x="1493" y="1738"/>
                </a:lnTo>
                <a:lnTo>
                  <a:pt x="1491" y="1738"/>
                </a:lnTo>
                <a:lnTo>
                  <a:pt x="1491" y="1739"/>
                </a:lnTo>
                <a:lnTo>
                  <a:pt x="1491" y="1741"/>
                </a:lnTo>
                <a:lnTo>
                  <a:pt x="1491" y="1743"/>
                </a:lnTo>
                <a:lnTo>
                  <a:pt x="1491" y="1741"/>
                </a:lnTo>
                <a:lnTo>
                  <a:pt x="1490" y="1741"/>
                </a:lnTo>
                <a:lnTo>
                  <a:pt x="1490" y="1743"/>
                </a:lnTo>
                <a:lnTo>
                  <a:pt x="1490" y="1744"/>
                </a:lnTo>
                <a:lnTo>
                  <a:pt x="1488" y="1744"/>
                </a:lnTo>
                <a:lnTo>
                  <a:pt x="1488" y="1747"/>
                </a:lnTo>
                <a:lnTo>
                  <a:pt x="1488" y="1744"/>
                </a:lnTo>
                <a:lnTo>
                  <a:pt x="1488" y="1743"/>
                </a:lnTo>
                <a:lnTo>
                  <a:pt x="1487" y="1744"/>
                </a:lnTo>
                <a:lnTo>
                  <a:pt x="1487" y="1746"/>
                </a:lnTo>
                <a:lnTo>
                  <a:pt x="1487" y="1747"/>
                </a:lnTo>
                <a:lnTo>
                  <a:pt x="1485" y="1747"/>
                </a:lnTo>
                <a:lnTo>
                  <a:pt x="1485" y="1746"/>
                </a:lnTo>
                <a:lnTo>
                  <a:pt x="1485" y="1747"/>
                </a:lnTo>
                <a:lnTo>
                  <a:pt x="1483" y="1747"/>
                </a:lnTo>
                <a:lnTo>
                  <a:pt x="1483" y="1746"/>
                </a:lnTo>
                <a:lnTo>
                  <a:pt x="1483" y="1744"/>
                </a:lnTo>
                <a:lnTo>
                  <a:pt x="1482" y="1744"/>
                </a:lnTo>
                <a:lnTo>
                  <a:pt x="1482" y="1743"/>
                </a:lnTo>
                <a:lnTo>
                  <a:pt x="1482" y="1741"/>
                </a:lnTo>
                <a:lnTo>
                  <a:pt x="1482" y="1743"/>
                </a:lnTo>
                <a:lnTo>
                  <a:pt x="1482" y="1744"/>
                </a:lnTo>
                <a:lnTo>
                  <a:pt x="1480" y="1744"/>
                </a:lnTo>
                <a:lnTo>
                  <a:pt x="1480" y="1743"/>
                </a:lnTo>
                <a:lnTo>
                  <a:pt x="1480" y="1741"/>
                </a:lnTo>
                <a:lnTo>
                  <a:pt x="1480" y="1739"/>
                </a:lnTo>
                <a:lnTo>
                  <a:pt x="1479" y="1738"/>
                </a:lnTo>
                <a:lnTo>
                  <a:pt x="1479" y="1735"/>
                </a:lnTo>
                <a:lnTo>
                  <a:pt x="1477" y="1735"/>
                </a:lnTo>
                <a:lnTo>
                  <a:pt x="1477" y="1733"/>
                </a:lnTo>
                <a:lnTo>
                  <a:pt x="1477" y="1731"/>
                </a:lnTo>
                <a:lnTo>
                  <a:pt x="1477" y="1730"/>
                </a:lnTo>
                <a:lnTo>
                  <a:pt x="1475" y="1730"/>
                </a:lnTo>
                <a:lnTo>
                  <a:pt x="1475" y="1728"/>
                </a:lnTo>
                <a:lnTo>
                  <a:pt x="1475" y="1727"/>
                </a:lnTo>
                <a:lnTo>
                  <a:pt x="1477" y="1727"/>
                </a:lnTo>
                <a:lnTo>
                  <a:pt x="1477" y="1725"/>
                </a:lnTo>
                <a:lnTo>
                  <a:pt x="1475" y="1725"/>
                </a:lnTo>
                <a:lnTo>
                  <a:pt x="1474" y="1723"/>
                </a:lnTo>
                <a:lnTo>
                  <a:pt x="1474" y="1722"/>
                </a:lnTo>
                <a:lnTo>
                  <a:pt x="1472" y="1720"/>
                </a:lnTo>
                <a:lnTo>
                  <a:pt x="1472" y="1719"/>
                </a:lnTo>
                <a:lnTo>
                  <a:pt x="1472" y="1717"/>
                </a:lnTo>
                <a:lnTo>
                  <a:pt x="1472" y="1715"/>
                </a:lnTo>
                <a:lnTo>
                  <a:pt x="1472" y="1714"/>
                </a:lnTo>
                <a:lnTo>
                  <a:pt x="1472" y="1712"/>
                </a:lnTo>
                <a:lnTo>
                  <a:pt x="1472" y="1711"/>
                </a:lnTo>
                <a:lnTo>
                  <a:pt x="1474" y="1709"/>
                </a:lnTo>
                <a:lnTo>
                  <a:pt x="1472" y="1709"/>
                </a:lnTo>
                <a:lnTo>
                  <a:pt x="1472" y="1707"/>
                </a:lnTo>
                <a:lnTo>
                  <a:pt x="1471" y="1706"/>
                </a:lnTo>
                <a:lnTo>
                  <a:pt x="1471" y="1703"/>
                </a:lnTo>
                <a:lnTo>
                  <a:pt x="1471" y="1701"/>
                </a:lnTo>
                <a:lnTo>
                  <a:pt x="1467" y="1695"/>
                </a:lnTo>
                <a:lnTo>
                  <a:pt x="1467" y="1693"/>
                </a:lnTo>
                <a:lnTo>
                  <a:pt x="1467" y="1690"/>
                </a:lnTo>
                <a:lnTo>
                  <a:pt x="1467" y="1688"/>
                </a:lnTo>
                <a:lnTo>
                  <a:pt x="1466" y="1685"/>
                </a:lnTo>
                <a:lnTo>
                  <a:pt x="1466" y="1683"/>
                </a:lnTo>
                <a:lnTo>
                  <a:pt x="1464" y="1685"/>
                </a:lnTo>
                <a:lnTo>
                  <a:pt x="1464" y="1687"/>
                </a:lnTo>
                <a:lnTo>
                  <a:pt x="1464" y="1688"/>
                </a:lnTo>
                <a:lnTo>
                  <a:pt x="1464" y="1690"/>
                </a:lnTo>
                <a:lnTo>
                  <a:pt x="1464" y="1691"/>
                </a:lnTo>
                <a:lnTo>
                  <a:pt x="1464" y="1690"/>
                </a:lnTo>
                <a:lnTo>
                  <a:pt x="1463" y="1690"/>
                </a:lnTo>
                <a:lnTo>
                  <a:pt x="1463" y="1687"/>
                </a:lnTo>
                <a:lnTo>
                  <a:pt x="1463" y="1683"/>
                </a:lnTo>
                <a:lnTo>
                  <a:pt x="1463" y="1682"/>
                </a:lnTo>
                <a:lnTo>
                  <a:pt x="1461" y="1680"/>
                </a:lnTo>
                <a:lnTo>
                  <a:pt x="1461" y="1679"/>
                </a:lnTo>
                <a:lnTo>
                  <a:pt x="1461" y="1677"/>
                </a:lnTo>
                <a:lnTo>
                  <a:pt x="1461" y="1675"/>
                </a:lnTo>
                <a:lnTo>
                  <a:pt x="1461" y="1674"/>
                </a:lnTo>
                <a:lnTo>
                  <a:pt x="1459" y="1674"/>
                </a:lnTo>
                <a:lnTo>
                  <a:pt x="1461" y="1672"/>
                </a:lnTo>
                <a:lnTo>
                  <a:pt x="1459" y="1672"/>
                </a:lnTo>
                <a:lnTo>
                  <a:pt x="1458" y="1672"/>
                </a:lnTo>
                <a:lnTo>
                  <a:pt x="1456" y="1672"/>
                </a:lnTo>
                <a:lnTo>
                  <a:pt x="1456" y="1671"/>
                </a:lnTo>
                <a:lnTo>
                  <a:pt x="1456" y="1669"/>
                </a:lnTo>
                <a:lnTo>
                  <a:pt x="1456" y="1667"/>
                </a:lnTo>
                <a:lnTo>
                  <a:pt x="1455" y="1666"/>
                </a:lnTo>
                <a:lnTo>
                  <a:pt x="1455" y="1664"/>
                </a:lnTo>
                <a:lnTo>
                  <a:pt x="1455" y="1663"/>
                </a:lnTo>
                <a:lnTo>
                  <a:pt x="1455" y="1661"/>
                </a:lnTo>
                <a:lnTo>
                  <a:pt x="1453" y="1659"/>
                </a:lnTo>
                <a:lnTo>
                  <a:pt x="1453" y="1661"/>
                </a:lnTo>
                <a:lnTo>
                  <a:pt x="1451" y="1659"/>
                </a:lnTo>
                <a:lnTo>
                  <a:pt x="1451" y="1658"/>
                </a:lnTo>
                <a:lnTo>
                  <a:pt x="1451" y="1655"/>
                </a:lnTo>
                <a:lnTo>
                  <a:pt x="1451" y="1653"/>
                </a:lnTo>
                <a:lnTo>
                  <a:pt x="1453" y="1651"/>
                </a:lnTo>
                <a:lnTo>
                  <a:pt x="1455" y="1651"/>
                </a:lnTo>
                <a:lnTo>
                  <a:pt x="1455" y="1650"/>
                </a:lnTo>
                <a:lnTo>
                  <a:pt x="1455" y="1648"/>
                </a:lnTo>
                <a:lnTo>
                  <a:pt x="1456" y="1648"/>
                </a:lnTo>
                <a:lnTo>
                  <a:pt x="1458" y="1648"/>
                </a:lnTo>
                <a:lnTo>
                  <a:pt x="1458" y="1647"/>
                </a:lnTo>
                <a:lnTo>
                  <a:pt x="1458" y="1645"/>
                </a:lnTo>
                <a:lnTo>
                  <a:pt x="1458" y="1643"/>
                </a:lnTo>
                <a:lnTo>
                  <a:pt x="1458" y="1642"/>
                </a:lnTo>
                <a:lnTo>
                  <a:pt x="1458" y="1640"/>
                </a:lnTo>
                <a:lnTo>
                  <a:pt x="1459" y="1639"/>
                </a:lnTo>
                <a:lnTo>
                  <a:pt x="1459" y="1637"/>
                </a:lnTo>
                <a:lnTo>
                  <a:pt x="1459" y="1635"/>
                </a:lnTo>
                <a:lnTo>
                  <a:pt x="1458" y="1634"/>
                </a:lnTo>
                <a:lnTo>
                  <a:pt x="1456" y="1632"/>
                </a:lnTo>
                <a:lnTo>
                  <a:pt x="1456" y="1631"/>
                </a:lnTo>
                <a:lnTo>
                  <a:pt x="1456" y="1629"/>
                </a:lnTo>
                <a:lnTo>
                  <a:pt x="1456" y="1627"/>
                </a:lnTo>
                <a:lnTo>
                  <a:pt x="1455" y="1627"/>
                </a:lnTo>
                <a:lnTo>
                  <a:pt x="1453" y="1626"/>
                </a:lnTo>
                <a:lnTo>
                  <a:pt x="1453" y="1624"/>
                </a:lnTo>
                <a:lnTo>
                  <a:pt x="1453" y="1623"/>
                </a:lnTo>
                <a:lnTo>
                  <a:pt x="1451" y="1621"/>
                </a:lnTo>
                <a:lnTo>
                  <a:pt x="1453" y="1619"/>
                </a:lnTo>
                <a:lnTo>
                  <a:pt x="1456" y="1621"/>
                </a:lnTo>
                <a:lnTo>
                  <a:pt x="1458" y="1619"/>
                </a:lnTo>
                <a:lnTo>
                  <a:pt x="1456" y="1618"/>
                </a:lnTo>
                <a:lnTo>
                  <a:pt x="1456" y="1616"/>
                </a:lnTo>
                <a:lnTo>
                  <a:pt x="1458" y="1616"/>
                </a:lnTo>
                <a:lnTo>
                  <a:pt x="1458" y="1615"/>
                </a:lnTo>
                <a:lnTo>
                  <a:pt x="1458" y="1613"/>
                </a:lnTo>
                <a:lnTo>
                  <a:pt x="1458" y="1611"/>
                </a:lnTo>
                <a:lnTo>
                  <a:pt x="1455" y="1610"/>
                </a:lnTo>
                <a:lnTo>
                  <a:pt x="1453" y="1608"/>
                </a:lnTo>
                <a:lnTo>
                  <a:pt x="1453" y="1605"/>
                </a:lnTo>
                <a:lnTo>
                  <a:pt x="1453" y="1603"/>
                </a:lnTo>
                <a:lnTo>
                  <a:pt x="1453" y="1602"/>
                </a:lnTo>
                <a:lnTo>
                  <a:pt x="1455" y="1602"/>
                </a:lnTo>
                <a:lnTo>
                  <a:pt x="1455" y="1600"/>
                </a:lnTo>
                <a:lnTo>
                  <a:pt x="1453" y="1600"/>
                </a:lnTo>
                <a:lnTo>
                  <a:pt x="1451" y="1597"/>
                </a:lnTo>
                <a:lnTo>
                  <a:pt x="1451" y="1595"/>
                </a:lnTo>
                <a:lnTo>
                  <a:pt x="1451" y="1594"/>
                </a:lnTo>
                <a:lnTo>
                  <a:pt x="1451" y="1592"/>
                </a:lnTo>
                <a:lnTo>
                  <a:pt x="1451" y="1591"/>
                </a:lnTo>
                <a:lnTo>
                  <a:pt x="1451" y="1589"/>
                </a:lnTo>
                <a:lnTo>
                  <a:pt x="1451" y="1587"/>
                </a:lnTo>
                <a:lnTo>
                  <a:pt x="1451" y="1586"/>
                </a:lnTo>
                <a:lnTo>
                  <a:pt x="1450" y="1584"/>
                </a:lnTo>
                <a:lnTo>
                  <a:pt x="1450" y="1583"/>
                </a:lnTo>
                <a:lnTo>
                  <a:pt x="1450" y="1581"/>
                </a:lnTo>
                <a:lnTo>
                  <a:pt x="1450" y="1578"/>
                </a:lnTo>
                <a:lnTo>
                  <a:pt x="1450" y="1576"/>
                </a:lnTo>
                <a:lnTo>
                  <a:pt x="1450" y="1575"/>
                </a:lnTo>
                <a:lnTo>
                  <a:pt x="1450" y="1573"/>
                </a:lnTo>
                <a:lnTo>
                  <a:pt x="1448" y="1573"/>
                </a:lnTo>
                <a:lnTo>
                  <a:pt x="1429" y="1573"/>
                </a:lnTo>
                <a:lnTo>
                  <a:pt x="1421" y="1573"/>
                </a:lnTo>
                <a:lnTo>
                  <a:pt x="1416" y="1573"/>
                </a:lnTo>
                <a:lnTo>
                  <a:pt x="1392" y="1573"/>
                </a:lnTo>
                <a:lnTo>
                  <a:pt x="1378" y="1575"/>
                </a:lnTo>
                <a:lnTo>
                  <a:pt x="1371" y="1575"/>
                </a:lnTo>
                <a:lnTo>
                  <a:pt x="1363" y="1575"/>
                </a:lnTo>
                <a:lnTo>
                  <a:pt x="1357" y="1575"/>
                </a:lnTo>
                <a:lnTo>
                  <a:pt x="1352" y="1575"/>
                </a:lnTo>
                <a:lnTo>
                  <a:pt x="1349" y="1575"/>
                </a:lnTo>
                <a:lnTo>
                  <a:pt x="1343" y="1575"/>
                </a:lnTo>
                <a:lnTo>
                  <a:pt x="1333" y="1575"/>
                </a:lnTo>
                <a:lnTo>
                  <a:pt x="1331" y="1575"/>
                </a:lnTo>
                <a:lnTo>
                  <a:pt x="1317" y="1575"/>
                </a:lnTo>
                <a:lnTo>
                  <a:pt x="1277" y="1573"/>
                </a:lnTo>
                <a:lnTo>
                  <a:pt x="1275" y="1573"/>
                </a:lnTo>
                <a:lnTo>
                  <a:pt x="1274" y="1573"/>
                </a:lnTo>
                <a:lnTo>
                  <a:pt x="1272" y="1573"/>
                </a:lnTo>
                <a:lnTo>
                  <a:pt x="1272" y="1547"/>
                </a:lnTo>
                <a:lnTo>
                  <a:pt x="1272" y="1528"/>
                </a:lnTo>
                <a:lnTo>
                  <a:pt x="1272" y="1519"/>
                </a:lnTo>
                <a:lnTo>
                  <a:pt x="1272" y="1503"/>
                </a:lnTo>
                <a:lnTo>
                  <a:pt x="1272" y="1498"/>
                </a:lnTo>
                <a:lnTo>
                  <a:pt x="1272" y="1495"/>
                </a:lnTo>
                <a:lnTo>
                  <a:pt x="1261" y="1495"/>
                </a:lnTo>
                <a:lnTo>
                  <a:pt x="1255" y="1495"/>
                </a:lnTo>
                <a:lnTo>
                  <a:pt x="1240" y="1495"/>
                </a:lnTo>
                <a:lnTo>
                  <a:pt x="1234" y="1495"/>
                </a:lnTo>
                <a:lnTo>
                  <a:pt x="1207" y="1495"/>
                </a:lnTo>
                <a:lnTo>
                  <a:pt x="1202" y="1495"/>
                </a:lnTo>
                <a:lnTo>
                  <a:pt x="1191" y="1495"/>
                </a:lnTo>
                <a:lnTo>
                  <a:pt x="1186" y="1495"/>
                </a:lnTo>
                <a:lnTo>
                  <a:pt x="1165" y="1495"/>
                </a:lnTo>
                <a:lnTo>
                  <a:pt x="1154" y="1495"/>
                </a:lnTo>
                <a:lnTo>
                  <a:pt x="1152" y="1495"/>
                </a:lnTo>
                <a:lnTo>
                  <a:pt x="1152" y="1493"/>
                </a:lnTo>
                <a:lnTo>
                  <a:pt x="1151" y="1493"/>
                </a:lnTo>
                <a:lnTo>
                  <a:pt x="1149" y="1493"/>
                </a:lnTo>
                <a:lnTo>
                  <a:pt x="1147" y="1493"/>
                </a:lnTo>
                <a:lnTo>
                  <a:pt x="1146" y="1493"/>
                </a:lnTo>
                <a:lnTo>
                  <a:pt x="1144" y="1493"/>
                </a:lnTo>
                <a:lnTo>
                  <a:pt x="1143" y="1493"/>
                </a:lnTo>
                <a:lnTo>
                  <a:pt x="1141" y="1493"/>
                </a:lnTo>
                <a:lnTo>
                  <a:pt x="1139" y="1493"/>
                </a:lnTo>
                <a:lnTo>
                  <a:pt x="1114" y="1493"/>
                </a:lnTo>
                <a:lnTo>
                  <a:pt x="1114" y="1467"/>
                </a:lnTo>
                <a:lnTo>
                  <a:pt x="1114" y="1464"/>
                </a:lnTo>
                <a:lnTo>
                  <a:pt x="1114" y="1451"/>
                </a:lnTo>
                <a:lnTo>
                  <a:pt x="1114" y="1445"/>
                </a:lnTo>
                <a:lnTo>
                  <a:pt x="1114" y="1429"/>
                </a:lnTo>
                <a:lnTo>
                  <a:pt x="1114" y="1424"/>
                </a:lnTo>
                <a:lnTo>
                  <a:pt x="1112" y="1424"/>
                </a:lnTo>
                <a:lnTo>
                  <a:pt x="1112" y="1423"/>
                </a:lnTo>
                <a:lnTo>
                  <a:pt x="1112" y="1421"/>
                </a:lnTo>
                <a:lnTo>
                  <a:pt x="1111" y="1421"/>
                </a:lnTo>
                <a:lnTo>
                  <a:pt x="1109" y="1419"/>
                </a:lnTo>
                <a:lnTo>
                  <a:pt x="1109" y="1416"/>
                </a:lnTo>
                <a:lnTo>
                  <a:pt x="1109" y="1415"/>
                </a:lnTo>
                <a:lnTo>
                  <a:pt x="1107" y="1415"/>
                </a:lnTo>
                <a:lnTo>
                  <a:pt x="1107" y="1416"/>
                </a:lnTo>
                <a:lnTo>
                  <a:pt x="1106" y="1418"/>
                </a:lnTo>
                <a:lnTo>
                  <a:pt x="1106" y="1421"/>
                </a:lnTo>
                <a:lnTo>
                  <a:pt x="1106" y="1423"/>
                </a:lnTo>
                <a:lnTo>
                  <a:pt x="1106" y="1424"/>
                </a:lnTo>
                <a:lnTo>
                  <a:pt x="1106" y="1427"/>
                </a:lnTo>
                <a:lnTo>
                  <a:pt x="1106" y="1429"/>
                </a:lnTo>
                <a:lnTo>
                  <a:pt x="1106" y="1431"/>
                </a:lnTo>
                <a:lnTo>
                  <a:pt x="1107" y="1432"/>
                </a:lnTo>
                <a:lnTo>
                  <a:pt x="1106" y="1432"/>
                </a:lnTo>
                <a:lnTo>
                  <a:pt x="1106" y="1434"/>
                </a:lnTo>
                <a:lnTo>
                  <a:pt x="1104" y="1434"/>
                </a:lnTo>
                <a:lnTo>
                  <a:pt x="1101" y="1435"/>
                </a:lnTo>
                <a:lnTo>
                  <a:pt x="1099" y="1435"/>
                </a:lnTo>
                <a:lnTo>
                  <a:pt x="1099" y="1434"/>
                </a:lnTo>
                <a:lnTo>
                  <a:pt x="1099" y="1432"/>
                </a:lnTo>
                <a:lnTo>
                  <a:pt x="1098" y="1432"/>
                </a:lnTo>
                <a:lnTo>
                  <a:pt x="1098" y="1434"/>
                </a:lnTo>
                <a:lnTo>
                  <a:pt x="1098" y="1435"/>
                </a:lnTo>
                <a:lnTo>
                  <a:pt x="1098" y="1437"/>
                </a:lnTo>
                <a:lnTo>
                  <a:pt x="1098" y="1439"/>
                </a:lnTo>
                <a:lnTo>
                  <a:pt x="1098" y="1440"/>
                </a:lnTo>
                <a:lnTo>
                  <a:pt x="1098" y="1442"/>
                </a:lnTo>
                <a:lnTo>
                  <a:pt x="1098" y="1443"/>
                </a:lnTo>
                <a:lnTo>
                  <a:pt x="1096" y="1445"/>
                </a:lnTo>
                <a:lnTo>
                  <a:pt x="1095" y="1447"/>
                </a:lnTo>
                <a:lnTo>
                  <a:pt x="1095" y="1448"/>
                </a:lnTo>
                <a:lnTo>
                  <a:pt x="1093" y="1450"/>
                </a:lnTo>
                <a:lnTo>
                  <a:pt x="1091" y="1450"/>
                </a:lnTo>
                <a:lnTo>
                  <a:pt x="1091" y="1448"/>
                </a:lnTo>
                <a:lnTo>
                  <a:pt x="1090" y="1448"/>
                </a:lnTo>
                <a:lnTo>
                  <a:pt x="1088" y="1448"/>
                </a:lnTo>
                <a:lnTo>
                  <a:pt x="1087" y="1448"/>
                </a:lnTo>
                <a:lnTo>
                  <a:pt x="1087" y="1450"/>
                </a:lnTo>
                <a:lnTo>
                  <a:pt x="1085" y="1450"/>
                </a:lnTo>
                <a:lnTo>
                  <a:pt x="1087" y="1448"/>
                </a:lnTo>
                <a:lnTo>
                  <a:pt x="1085" y="1447"/>
                </a:lnTo>
                <a:lnTo>
                  <a:pt x="1085" y="1448"/>
                </a:lnTo>
                <a:lnTo>
                  <a:pt x="1085" y="1450"/>
                </a:lnTo>
                <a:lnTo>
                  <a:pt x="1083" y="1453"/>
                </a:lnTo>
                <a:lnTo>
                  <a:pt x="1083" y="1455"/>
                </a:lnTo>
                <a:lnTo>
                  <a:pt x="1085" y="1456"/>
                </a:lnTo>
                <a:lnTo>
                  <a:pt x="1085" y="1458"/>
                </a:lnTo>
                <a:lnTo>
                  <a:pt x="1083" y="1458"/>
                </a:lnTo>
                <a:lnTo>
                  <a:pt x="1083" y="1459"/>
                </a:lnTo>
                <a:lnTo>
                  <a:pt x="1082" y="1459"/>
                </a:lnTo>
                <a:lnTo>
                  <a:pt x="1080" y="1459"/>
                </a:lnTo>
                <a:lnTo>
                  <a:pt x="1079" y="1459"/>
                </a:lnTo>
                <a:lnTo>
                  <a:pt x="1077" y="1459"/>
                </a:lnTo>
                <a:lnTo>
                  <a:pt x="1075" y="1461"/>
                </a:lnTo>
                <a:lnTo>
                  <a:pt x="1074" y="1461"/>
                </a:lnTo>
                <a:lnTo>
                  <a:pt x="1072" y="1461"/>
                </a:lnTo>
                <a:lnTo>
                  <a:pt x="1072" y="1459"/>
                </a:lnTo>
                <a:lnTo>
                  <a:pt x="1071" y="1459"/>
                </a:lnTo>
                <a:lnTo>
                  <a:pt x="1071" y="1458"/>
                </a:lnTo>
                <a:lnTo>
                  <a:pt x="1072" y="1458"/>
                </a:lnTo>
                <a:lnTo>
                  <a:pt x="1071" y="1456"/>
                </a:lnTo>
                <a:lnTo>
                  <a:pt x="1069" y="1458"/>
                </a:lnTo>
                <a:lnTo>
                  <a:pt x="1069" y="1459"/>
                </a:lnTo>
                <a:lnTo>
                  <a:pt x="1067" y="1459"/>
                </a:lnTo>
                <a:lnTo>
                  <a:pt x="1066" y="1461"/>
                </a:lnTo>
                <a:lnTo>
                  <a:pt x="1064" y="1461"/>
                </a:lnTo>
                <a:lnTo>
                  <a:pt x="1064" y="1463"/>
                </a:lnTo>
                <a:lnTo>
                  <a:pt x="1063" y="1464"/>
                </a:lnTo>
                <a:lnTo>
                  <a:pt x="1061" y="1464"/>
                </a:lnTo>
                <a:lnTo>
                  <a:pt x="1059" y="1463"/>
                </a:lnTo>
                <a:lnTo>
                  <a:pt x="1059" y="1461"/>
                </a:lnTo>
                <a:lnTo>
                  <a:pt x="1059" y="1459"/>
                </a:lnTo>
                <a:lnTo>
                  <a:pt x="1058" y="1458"/>
                </a:lnTo>
                <a:lnTo>
                  <a:pt x="1056" y="1458"/>
                </a:lnTo>
                <a:lnTo>
                  <a:pt x="1055" y="1458"/>
                </a:lnTo>
                <a:lnTo>
                  <a:pt x="1053" y="1458"/>
                </a:lnTo>
                <a:lnTo>
                  <a:pt x="1051" y="1459"/>
                </a:lnTo>
                <a:lnTo>
                  <a:pt x="1051" y="1458"/>
                </a:lnTo>
                <a:lnTo>
                  <a:pt x="1053" y="1458"/>
                </a:lnTo>
                <a:lnTo>
                  <a:pt x="1055" y="1458"/>
                </a:lnTo>
                <a:lnTo>
                  <a:pt x="1056" y="1458"/>
                </a:lnTo>
                <a:lnTo>
                  <a:pt x="1056" y="1456"/>
                </a:lnTo>
                <a:lnTo>
                  <a:pt x="1059" y="1456"/>
                </a:lnTo>
                <a:lnTo>
                  <a:pt x="1061" y="1456"/>
                </a:lnTo>
                <a:lnTo>
                  <a:pt x="1061" y="1455"/>
                </a:lnTo>
                <a:lnTo>
                  <a:pt x="1061" y="1453"/>
                </a:lnTo>
                <a:lnTo>
                  <a:pt x="1061" y="1451"/>
                </a:lnTo>
                <a:lnTo>
                  <a:pt x="1061" y="1448"/>
                </a:lnTo>
                <a:lnTo>
                  <a:pt x="1061" y="1447"/>
                </a:lnTo>
                <a:lnTo>
                  <a:pt x="1063" y="1445"/>
                </a:lnTo>
                <a:lnTo>
                  <a:pt x="1063" y="1443"/>
                </a:lnTo>
                <a:lnTo>
                  <a:pt x="1061" y="1443"/>
                </a:lnTo>
                <a:lnTo>
                  <a:pt x="1061" y="1442"/>
                </a:lnTo>
                <a:lnTo>
                  <a:pt x="1061" y="1440"/>
                </a:lnTo>
                <a:lnTo>
                  <a:pt x="1061" y="1437"/>
                </a:lnTo>
                <a:lnTo>
                  <a:pt x="1063" y="1435"/>
                </a:lnTo>
                <a:lnTo>
                  <a:pt x="1061" y="1435"/>
                </a:lnTo>
                <a:lnTo>
                  <a:pt x="1061" y="1434"/>
                </a:lnTo>
                <a:lnTo>
                  <a:pt x="1061" y="1432"/>
                </a:lnTo>
                <a:lnTo>
                  <a:pt x="1059" y="1432"/>
                </a:lnTo>
                <a:lnTo>
                  <a:pt x="1059" y="1431"/>
                </a:lnTo>
                <a:lnTo>
                  <a:pt x="1058" y="1429"/>
                </a:lnTo>
                <a:lnTo>
                  <a:pt x="1056" y="1429"/>
                </a:lnTo>
                <a:lnTo>
                  <a:pt x="1055" y="1429"/>
                </a:lnTo>
                <a:lnTo>
                  <a:pt x="1053" y="1429"/>
                </a:lnTo>
                <a:lnTo>
                  <a:pt x="1053" y="1432"/>
                </a:lnTo>
                <a:lnTo>
                  <a:pt x="1051" y="1434"/>
                </a:lnTo>
                <a:lnTo>
                  <a:pt x="1050" y="1434"/>
                </a:lnTo>
                <a:lnTo>
                  <a:pt x="1048" y="1434"/>
                </a:lnTo>
                <a:lnTo>
                  <a:pt x="1047" y="1434"/>
                </a:lnTo>
                <a:lnTo>
                  <a:pt x="1045" y="1434"/>
                </a:lnTo>
                <a:lnTo>
                  <a:pt x="1045" y="1432"/>
                </a:lnTo>
                <a:lnTo>
                  <a:pt x="1043" y="1432"/>
                </a:lnTo>
                <a:lnTo>
                  <a:pt x="1043" y="1431"/>
                </a:lnTo>
                <a:lnTo>
                  <a:pt x="1043" y="1429"/>
                </a:lnTo>
                <a:lnTo>
                  <a:pt x="1043" y="1427"/>
                </a:lnTo>
                <a:lnTo>
                  <a:pt x="1043" y="1426"/>
                </a:lnTo>
                <a:lnTo>
                  <a:pt x="1043" y="1424"/>
                </a:lnTo>
                <a:lnTo>
                  <a:pt x="1042" y="1424"/>
                </a:lnTo>
                <a:lnTo>
                  <a:pt x="1042" y="1423"/>
                </a:lnTo>
                <a:lnTo>
                  <a:pt x="1040" y="1421"/>
                </a:lnTo>
                <a:lnTo>
                  <a:pt x="1040" y="1418"/>
                </a:lnTo>
                <a:lnTo>
                  <a:pt x="1039" y="1416"/>
                </a:lnTo>
                <a:lnTo>
                  <a:pt x="1039" y="1415"/>
                </a:lnTo>
                <a:lnTo>
                  <a:pt x="1037" y="1415"/>
                </a:lnTo>
                <a:lnTo>
                  <a:pt x="1037" y="1413"/>
                </a:lnTo>
                <a:lnTo>
                  <a:pt x="1035" y="1413"/>
                </a:lnTo>
                <a:lnTo>
                  <a:pt x="1034" y="1413"/>
                </a:lnTo>
                <a:lnTo>
                  <a:pt x="1034" y="1411"/>
                </a:lnTo>
                <a:lnTo>
                  <a:pt x="1034" y="1410"/>
                </a:lnTo>
                <a:lnTo>
                  <a:pt x="1032" y="1410"/>
                </a:lnTo>
                <a:lnTo>
                  <a:pt x="1031" y="1408"/>
                </a:lnTo>
                <a:lnTo>
                  <a:pt x="1029" y="1408"/>
                </a:lnTo>
                <a:lnTo>
                  <a:pt x="1027" y="1408"/>
                </a:lnTo>
                <a:lnTo>
                  <a:pt x="1027" y="1407"/>
                </a:lnTo>
                <a:lnTo>
                  <a:pt x="1027" y="1405"/>
                </a:lnTo>
                <a:lnTo>
                  <a:pt x="1026" y="1405"/>
                </a:lnTo>
                <a:lnTo>
                  <a:pt x="1026" y="1402"/>
                </a:lnTo>
                <a:lnTo>
                  <a:pt x="1026" y="1400"/>
                </a:lnTo>
                <a:lnTo>
                  <a:pt x="1026" y="1399"/>
                </a:lnTo>
                <a:lnTo>
                  <a:pt x="1027" y="1397"/>
                </a:lnTo>
                <a:lnTo>
                  <a:pt x="1027" y="1394"/>
                </a:lnTo>
                <a:lnTo>
                  <a:pt x="1029" y="1389"/>
                </a:lnTo>
                <a:lnTo>
                  <a:pt x="1029" y="1387"/>
                </a:lnTo>
                <a:lnTo>
                  <a:pt x="1027" y="1387"/>
                </a:lnTo>
                <a:lnTo>
                  <a:pt x="1027" y="1391"/>
                </a:lnTo>
                <a:lnTo>
                  <a:pt x="1027" y="1392"/>
                </a:lnTo>
                <a:lnTo>
                  <a:pt x="1026" y="1392"/>
                </a:lnTo>
                <a:lnTo>
                  <a:pt x="1026" y="1394"/>
                </a:lnTo>
                <a:lnTo>
                  <a:pt x="1026" y="1392"/>
                </a:lnTo>
                <a:lnTo>
                  <a:pt x="1026" y="1391"/>
                </a:lnTo>
                <a:lnTo>
                  <a:pt x="1024" y="1391"/>
                </a:lnTo>
                <a:lnTo>
                  <a:pt x="1023" y="1392"/>
                </a:lnTo>
                <a:lnTo>
                  <a:pt x="1021" y="1395"/>
                </a:lnTo>
                <a:lnTo>
                  <a:pt x="1019" y="1395"/>
                </a:lnTo>
                <a:lnTo>
                  <a:pt x="1018" y="1395"/>
                </a:lnTo>
                <a:lnTo>
                  <a:pt x="1016" y="1395"/>
                </a:lnTo>
                <a:lnTo>
                  <a:pt x="1015" y="1395"/>
                </a:lnTo>
                <a:lnTo>
                  <a:pt x="1013" y="1394"/>
                </a:lnTo>
                <a:lnTo>
                  <a:pt x="1013" y="1392"/>
                </a:lnTo>
                <a:lnTo>
                  <a:pt x="1011" y="1394"/>
                </a:lnTo>
                <a:lnTo>
                  <a:pt x="1010" y="1394"/>
                </a:lnTo>
                <a:lnTo>
                  <a:pt x="1008" y="1392"/>
                </a:lnTo>
                <a:lnTo>
                  <a:pt x="1008" y="1391"/>
                </a:lnTo>
                <a:lnTo>
                  <a:pt x="1008" y="1389"/>
                </a:lnTo>
                <a:lnTo>
                  <a:pt x="1008" y="1387"/>
                </a:lnTo>
                <a:lnTo>
                  <a:pt x="1008" y="1386"/>
                </a:lnTo>
                <a:lnTo>
                  <a:pt x="1007" y="1386"/>
                </a:lnTo>
                <a:lnTo>
                  <a:pt x="1007" y="1387"/>
                </a:lnTo>
                <a:lnTo>
                  <a:pt x="1005" y="1387"/>
                </a:lnTo>
                <a:lnTo>
                  <a:pt x="1003" y="1387"/>
                </a:lnTo>
                <a:lnTo>
                  <a:pt x="1002" y="1387"/>
                </a:lnTo>
                <a:lnTo>
                  <a:pt x="1000" y="1387"/>
                </a:lnTo>
                <a:lnTo>
                  <a:pt x="999" y="1387"/>
                </a:lnTo>
                <a:lnTo>
                  <a:pt x="997" y="1389"/>
                </a:lnTo>
                <a:lnTo>
                  <a:pt x="997" y="1387"/>
                </a:lnTo>
                <a:lnTo>
                  <a:pt x="995" y="1386"/>
                </a:lnTo>
                <a:lnTo>
                  <a:pt x="995" y="1384"/>
                </a:lnTo>
                <a:lnTo>
                  <a:pt x="995" y="1383"/>
                </a:lnTo>
                <a:lnTo>
                  <a:pt x="994" y="1381"/>
                </a:lnTo>
                <a:lnTo>
                  <a:pt x="992" y="1381"/>
                </a:lnTo>
                <a:lnTo>
                  <a:pt x="991" y="1379"/>
                </a:lnTo>
                <a:lnTo>
                  <a:pt x="991" y="1378"/>
                </a:lnTo>
                <a:lnTo>
                  <a:pt x="991" y="1376"/>
                </a:lnTo>
                <a:lnTo>
                  <a:pt x="989" y="1375"/>
                </a:lnTo>
                <a:lnTo>
                  <a:pt x="991" y="1373"/>
                </a:lnTo>
                <a:lnTo>
                  <a:pt x="991" y="1371"/>
                </a:lnTo>
                <a:lnTo>
                  <a:pt x="991" y="1370"/>
                </a:lnTo>
                <a:lnTo>
                  <a:pt x="991" y="1368"/>
                </a:lnTo>
                <a:lnTo>
                  <a:pt x="991" y="1367"/>
                </a:lnTo>
                <a:lnTo>
                  <a:pt x="989" y="1365"/>
                </a:lnTo>
                <a:lnTo>
                  <a:pt x="987" y="1363"/>
                </a:lnTo>
                <a:lnTo>
                  <a:pt x="986" y="1363"/>
                </a:lnTo>
                <a:lnTo>
                  <a:pt x="986" y="1362"/>
                </a:lnTo>
                <a:lnTo>
                  <a:pt x="986" y="1360"/>
                </a:lnTo>
                <a:lnTo>
                  <a:pt x="986" y="1357"/>
                </a:lnTo>
                <a:lnTo>
                  <a:pt x="984" y="1359"/>
                </a:lnTo>
                <a:lnTo>
                  <a:pt x="983" y="1359"/>
                </a:lnTo>
                <a:lnTo>
                  <a:pt x="983" y="1360"/>
                </a:lnTo>
                <a:lnTo>
                  <a:pt x="981" y="1362"/>
                </a:lnTo>
                <a:lnTo>
                  <a:pt x="981" y="1363"/>
                </a:lnTo>
                <a:lnTo>
                  <a:pt x="981" y="1365"/>
                </a:lnTo>
                <a:lnTo>
                  <a:pt x="979" y="1367"/>
                </a:lnTo>
                <a:lnTo>
                  <a:pt x="979" y="1365"/>
                </a:lnTo>
                <a:lnTo>
                  <a:pt x="978" y="1365"/>
                </a:lnTo>
                <a:lnTo>
                  <a:pt x="978" y="1363"/>
                </a:lnTo>
                <a:lnTo>
                  <a:pt x="978" y="1362"/>
                </a:lnTo>
                <a:lnTo>
                  <a:pt x="978" y="1360"/>
                </a:lnTo>
                <a:lnTo>
                  <a:pt x="976" y="1357"/>
                </a:lnTo>
                <a:lnTo>
                  <a:pt x="976" y="1354"/>
                </a:lnTo>
                <a:lnTo>
                  <a:pt x="976" y="1351"/>
                </a:lnTo>
                <a:lnTo>
                  <a:pt x="976" y="1349"/>
                </a:lnTo>
                <a:lnTo>
                  <a:pt x="976" y="1347"/>
                </a:lnTo>
                <a:lnTo>
                  <a:pt x="975" y="1346"/>
                </a:lnTo>
                <a:lnTo>
                  <a:pt x="976" y="1344"/>
                </a:lnTo>
                <a:lnTo>
                  <a:pt x="976" y="1343"/>
                </a:lnTo>
                <a:lnTo>
                  <a:pt x="978" y="1341"/>
                </a:lnTo>
                <a:lnTo>
                  <a:pt x="978" y="1338"/>
                </a:lnTo>
                <a:lnTo>
                  <a:pt x="979" y="1336"/>
                </a:lnTo>
                <a:lnTo>
                  <a:pt x="979" y="1333"/>
                </a:lnTo>
                <a:lnTo>
                  <a:pt x="979" y="1331"/>
                </a:lnTo>
                <a:lnTo>
                  <a:pt x="979" y="1330"/>
                </a:lnTo>
                <a:lnTo>
                  <a:pt x="978" y="1328"/>
                </a:lnTo>
                <a:lnTo>
                  <a:pt x="976" y="1328"/>
                </a:lnTo>
                <a:lnTo>
                  <a:pt x="976" y="1327"/>
                </a:lnTo>
                <a:lnTo>
                  <a:pt x="978" y="1325"/>
                </a:lnTo>
                <a:lnTo>
                  <a:pt x="978" y="1323"/>
                </a:lnTo>
                <a:lnTo>
                  <a:pt x="978" y="1322"/>
                </a:lnTo>
                <a:lnTo>
                  <a:pt x="979" y="1322"/>
                </a:lnTo>
                <a:lnTo>
                  <a:pt x="979" y="1320"/>
                </a:lnTo>
                <a:lnTo>
                  <a:pt x="979" y="1317"/>
                </a:lnTo>
                <a:lnTo>
                  <a:pt x="979" y="1315"/>
                </a:lnTo>
                <a:lnTo>
                  <a:pt x="979" y="1314"/>
                </a:lnTo>
                <a:lnTo>
                  <a:pt x="981" y="1311"/>
                </a:lnTo>
                <a:lnTo>
                  <a:pt x="983" y="1307"/>
                </a:lnTo>
                <a:lnTo>
                  <a:pt x="983" y="1306"/>
                </a:lnTo>
                <a:lnTo>
                  <a:pt x="983" y="1304"/>
                </a:lnTo>
                <a:lnTo>
                  <a:pt x="983" y="1301"/>
                </a:lnTo>
                <a:lnTo>
                  <a:pt x="984" y="1301"/>
                </a:lnTo>
                <a:lnTo>
                  <a:pt x="984" y="1299"/>
                </a:lnTo>
                <a:lnTo>
                  <a:pt x="984" y="1298"/>
                </a:lnTo>
                <a:lnTo>
                  <a:pt x="984" y="1295"/>
                </a:lnTo>
                <a:lnTo>
                  <a:pt x="986" y="1293"/>
                </a:lnTo>
                <a:lnTo>
                  <a:pt x="986" y="1291"/>
                </a:lnTo>
                <a:lnTo>
                  <a:pt x="986" y="1290"/>
                </a:lnTo>
                <a:lnTo>
                  <a:pt x="984" y="1287"/>
                </a:lnTo>
                <a:lnTo>
                  <a:pt x="984" y="1285"/>
                </a:lnTo>
                <a:lnTo>
                  <a:pt x="984" y="1283"/>
                </a:lnTo>
                <a:lnTo>
                  <a:pt x="983" y="1283"/>
                </a:lnTo>
                <a:lnTo>
                  <a:pt x="983" y="1280"/>
                </a:lnTo>
                <a:lnTo>
                  <a:pt x="981" y="1280"/>
                </a:lnTo>
                <a:lnTo>
                  <a:pt x="981" y="1279"/>
                </a:lnTo>
                <a:lnTo>
                  <a:pt x="979" y="1279"/>
                </a:lnTo>
                <a:lnTo>
                  <a:pt x="979" y="1277"/>
                </a:lnTo>
                <a:lnTo>
                  <a:pt x="979" y="1274"/>
                </a:lnTo>
                <a:lnTo>
                  <a:pt x="981" y="1272"/>
                </a:lnTo>
                <a:lnTo>
                  <a:pt x="981" y="1271"/>
                </a:lnTo>
                <a:lnTo>
                  <a:pt x="981" y="1269"/>
                </a:lnTo>
                <a:lnTo>
                  <a:pt x="983" y="1266"/>
                </a:lnTo>
                <a:lnTo>
                  <a:pt x="981" y="1266"/>
                </a:lnTo>
                <a:lnTo>
                  <a:pt x="981" y="1267"/>
                </a:lnTo>
                <a:lnTo>
                  <a:pt x="979" y="1267"/>
                </a:lnTo>
                <a:lnTo>
                  <a:pt x="979" y="1269"/>
                </a:lnTo>
                <a:lnTo>
                  <a:pt x="978" y="1269"/>
                </a:lnTo>
                <a:lnTo>
                  <a:pt x="978" y="1271"/>
                </a:lnTo>
                <a:lnTo>
                  <a:pt x="978" y="1272"/>
                </a:lnTo>
                <a:lnTo>
                  <a:pt x="976" y="1277"/>
                </a:lnTo>
                <a:lnTo>
                  <a:pt x="976" y="1279"/>
                </a:lnTo>
                <a:lnTo>
                  <a:pt x="975" y="1279"/>
                </a:lnTo>
                <a:lnTo>
                  <a:pt x="973" y="1282"/>
                </a:lnTo>
                <a:lnTo>
                  <a:pt x="971" y="1282"/>
                </a:lnTo>
                <a:lnTo>
                  <a:pt x="970" y="1282"/>
                </a:lnTo>
                <a:lnTo>
                  <a:pt x="970" y="1280"/>
                </a:lnTo>
                <a:lnTo>
                  <a:pt x="971" y="1275"/>
                </a:lnTo>
                <a:lnTo>
                  <a:pt x="975" y="1267"/>
                </a:lnTo>
                <a:lnTo>
                  <a:pt x="975" y="1264"/>
                </a:lnTo>
                <a:lnTo>
                  <a:pt x="976" y="1263"/>
                </a:lnTo>
                <a:lnTo>
                  <a:pt x="975" y="1263"/>
                </a:lnTo>
                <a:lnTo>
                  <a:pt x="975" y="1261"/>
                </a:lnTo>
                <a:lnTo>
                  <a:pt x="975" y="1259"/>
                </a:lnTo>
                <a:lnTo>
                  <a:pt x="975" y="1258"/>
                </a:lnTo>
                <a:lnTo>
                  <a:pt x="975" y="1256"/>
                </a:lnTo>
                <a:lnTo>
                  <a:pt x="976" y="1253"/>
                </a:lnTo>
                <a:lnTo>
                  <a:pt x="976" y="1250"/>
                </a:lnTo>
                <a:lnTo>
                  <a:pt x="978" y="1248"/>
                </a:lnTo>
                <a:lnTo>
                  <a:pt x="978" y="1247"/>
                </a:lnTo>
                <a:lnTo>
                  <a:pt x="979" y="1245"/>
                </a:lnTo>
                <a:lnTo>
                  <a:pt x="979" y="1243"/>
                </a:lnTo>
                <a:lnTo>
                  <a:pt x="979" y="1242"/>
                </a:lnTo>
                <a:lnTo>
                  <a:pt x="979" y="1240"/>
                </a:lnTo>
                <a:lnTo>
                  <a:pt x="981" y="1240"/>
                </a:lnTo>
                <a:lnTo>
                  <a:pt x="981" y="1237"/>
                </a:lnTo>
                <a:lnTo>
                  <a:pt x="981" y="1235"/>
                </a:lnTo>
                <a:lnTo>
                  <a:pt x="983" y="1235"/>
                </a:lnTo>
                <a:lnTo>
                  <a:pt x="983" y="1234"/>
                </a:lnTo>
                <a:lnTo>
                  <a:pt x="984" y="1234"/>
                </a:lnTo>
                <a:lnTo>
                  <a:pt x="986" y="1234"/>
                </a:lnTo>
                <a:lnTo>
                  <a:pt x="986" y="1235"/>
                </a:lnTo>
                <a:lnTo>
                  <a:pt x="987" y="1237"/>
                </a:lnTo>
                <a:lnTo>
                  <a:pt x="986" y="1239"/>
                </a:lnTo>
                <a:lnTo>
                  <a:pt x="986" y="1240"/>
                </a:lnTo>
                <a:lnTo>
                  <a:pt x="986" y="1242"/>
                </a:lnTo>
                <a:lnTo>
                  <a:pt x="986" y="1245"/>
                </a:lnTo>
                <a:lnTo>
                  <a:pt x="986" y="1247"/>
                </a:lnTo>
                <a:lnTo>
                  <a:pt x="986" y="1248"/>
                </a:lnTo>
                <a:lnTo>
                  <a:pt x="986" y="1250"/>
                </a:lnTo>
                <a:lnTo>
                  <a:pt x="987" y="1250"/>
                </a:lnTo>
                <a:lnTo>
                  <a:pt x="987" y="1251"/>
                </a:lnTo>
                <a:lnTo>
                  <a:pt x="987" y="1253"/>
                </a:lnTo>
                <a:lnTo>
                  <a:pt x="987" y="1255"/>
                </a:lnTo>
                <a:lnTo>
                  <a:pt x="986" y="1255"/>
                </a:lnTo>
                <a:lnTo>
                  <a:pt x="987" y="1256"/>
                </a:lnTo>
                <a:lnTo>
                  <a:pt x="989" y="1258"/>
                </a:lnTo>
                <a:lnTo>
                  <a:pt x="989" y="1259"/>
                </a:lnTo>
                <a:lnTo>
                  <a:pt x="989" y="1261"/>
                </a:lnTo>
                <a:lnTo>
                  <a:pt x="989" y="1263"/>
                </a:lnTo>
                <a:lnTo>
                  <a:pt x="991" y="1261"/>
                </a:lnTo>
                <a:lnTo>
                  <a:pt x="992" y="1261"/>
                </a:lnTo>
                <a:lnTo>
                  <a:pt x="992" y="1263"/>
                </a:lnTo>
                <a:lnTo>
                  <a:pt x="994" y="1263"/>
                </a:lnTo>
                <a:lnTo>
                  <a:pt x="994" y="1261"/>
                </a:lnTo>
                <a:lnTo>
                  <a:pt x="997" y="1259"/>
                </a:lnTo>
                <a:lnTo>
                  <a:pt x="999" y="1258"/>
                </a:lnTo>
                <a:lnTo>
                  <a:pt x="1000" y="1255"/>
                </a:lnTo>
                <a:lnTo>
                  <a:pt x="1000" y="1253"/>
                </a:lnTo>
                <a:lnTo>
                  <a:pt x="1000" y="1250"/>
                </a:lnTo>
                <a:lnTo>
                  <a:pt x="1002" y="1247"/>
                </a:lnTo>
                <a:lnTo>
                  <a:pt x="1002" y="1245"/>
                </a:lnTo>
                <a:lnTo>
                  <a:pt x="1003" y="1243"/>
                </a:lnTo>
                <a:lnTo>
                  <a:pt x="1003" y="1242"/>
                </a:lnTo>
                <a:lnTo>
                  <a:pt x="1002" y="1240"/>
                </a:lnTo>
                <a:lnTo>
                  <a:pt x="1002" y="1239"/>
                </a:lnTo>
                <a:lnTo>
                  <a:pt x="1002" y="1235"/>
                </a:lnTo>
                <a:lnTo>
                  <a:pt x="1003" y="1234"/>
                </a:lnTo>
                <a:lnTo>
                  <a:pt x="1003" y="1231"/>
                </a:lnTo>
                <a:lnTo>
                  <a:pt x="1005" y="1229"/>
                </a:lnTo>
                <a:lnTo>
                  <a:pt x="1007" y="1227"/>
                </a:lnTo>
                <a:lnTo>
                  <a:pt x="1010" y="1227"/>
                </a:lnTo>
                <a:lnTo>
                  <a:pt x="1010" y="1226"/>
                </a:lnTo>
                <a:lnTo>
                  <a:pt x="1008" y="1226"/>
                </a:lnTo>
                <a:lnTo>
                  <a:pt x="1008" y="1224"/>
                </a:lnTo>
                <a:lnTo>
                  <a:pt x="1010" y="1223"/>
                </a:lnTo>
                <a:lnTo>
                  <a:pt x="1011" y="1223"/>
                </a:lnTo>
                <a:lnTo>
                  <a:pt x="1008" y="1221"/>
                </a:lnTo>
                <a:lnTo>
                  <a:pt x="1007" y="1221"/>
                </a:lnTo>
                <a:lnTo>
                  <a:pt x="1007" y="1219"/>
                </a:lnTo>
                <a:lnTo>
                  <a:pt x="1007" y="1218"/>
                </a:lnTo>
                <a:lnTo>
                  <a:pt x="1005" y="1216"/>
                </a:lnTo>
                <a:lnTo>
                  <a:pt x="1003" y="1219"/>
                </a:lnTo>
                <a:lnTo>
                  <a:pt x="1003" y="1221"/>
                </a:lnTo>
                <a:lnTo>
                  <a:pt x="1002" y="1221"/>
                </a:lnTo>
                <a:lnTo>
                  <a:pt x="1002" y="1219"/>
                </a:lnTo>
                <a:lnTo>
                  <a:pt x="1002" y="1216"/>
                </a:lnTo>
                <a:lnTo>
                  <a:pt x="1003" y="1215"/>
                </a:lnTo>
                <a:lnTo>
                  <a:pt x="1005" y="1215"/>
                </a:lnTo>
                <a:lnTo>
                  <a:pt x="1005" y="1213"/>
                </a:lnTo>
                <a:lnTo>
                  <a:pt x="1005" y="1211"/>
                </a:lnTo>
                <a:lnTo>
                  <a:pt x="1005" y="1210"/>
                </a:lnTo>
                <a:lnTo>
                  <a:pt x="1007" y="1210"/>
                </a:lnTo>
                <a:lnTo>
                  <a:pt x="1007" y="1208"/>
                </a:lnTo>
                <a:lnTo>
                  <a:pt x="1008" y="1207"/>
                </a:lnTo>
                <a:lnTo>
                  <a:pt x="1008" y="1205"/>
                </a:lnTo>
                <a:lnTo>
                  <a:pt x="1008" y="1203"/>
                </a:lnTo>
                <a:lnTo>
                  <a:pt x="1008" y="1202"/>
                </a:lnTo>
                <a:lnTo>
                  <a:pt x="1008" y="1200"/>
                </a:lnTo>
                <a:lnTo>
                  <a:pt x="1010" y="1199"/>
                </a:lnTo>
                <a:lnTo>
                  <a:pt x="1010" y="1197"/>
                </a:lnTo>
                <a:lnTo>
                  <a:pt x="1010" y="1195"/>
                </a:lnTo>
                <a:lnTo>
                  <a:pt x="1010" y="1194"/>
                </a:lnTo>
                <a:lnTo>
                  <a:pt x="1010" y="1191"/>
                </a:lnTo>
                <a:lnTo>
                  <a:pt x="1010" y="1187"/>
                </a:lnTo>
                <a:lnTo>
                  <a:pt x="1011" y="1184"/>
                </a:lnTo>
                <a:lnTo>
                  <a:pt x="1011" y="1179"/>
                </a:lnTo>
                <a:lnTo>
                  <a:pt x="1011" y="1176"/>
                </a:lnTo>
                <a:lnTo>
                  <a:pt x="1011" y="1175"/>
                </a:lnTo>
                <a:lnTo>
                  <a:pt x="1011" y="1176"/>
                </a:lnTo>
                <a:lnTo>
                  <a:pt x="1010" y="1179"/>
                </a:lnTo>
                <a:lnTo>
                  <a:pt x="1010" y="1181"/>
                </a:lnTo>
                <a:lnTo>
                  <a:pt x="1010" y="1183"/>
                </a:lnTo>
                <a:lnTo>
                  <a:pt x="1010" y="1184"/>
                </a:lnTo>
                <a:lnTo>
                  <a:pt x="1010" y="1186"/>
                </a:lnTo>
                <a:lnTo>
                  <a:pt x="1010" y="1187"/>
                </a:lnTo>
                <a:lnTo>
                  <a:pt x="1010" y="1189"/>
                </a:lnTo>
                <a:lnTo>
                  <a:pt x="1010" y="1192"/>
                </a:lnTo>
                <a:lnTo>
                  <a:pt x="1008" y="1197"/>
                </a:lnTo>
                <a:lnTo>
                  <a:pt x="1008" y="1199"/>
                </a:lnTo>
                <a:lnTo>
                  <a:pt x="1007" y="1200"/>
                </a:lnTo>
                <a:lnTo>
                  <a:pt x="1003" y="1200"/>
                </a:lnTo>
                <a:lnTo>
                  <a:pt x="1002" y="1200"/>
                </a:lnTo>
                <a:lnTo>
                  <a:pt x="1002" y="1199"/>
                </a:lnTo>
                <a:lnTo>
                  <a:pt x="1002" y="1197"/>
                </a:lnTo>
                <a:lnTo>
                  <a:pt x="1000" y="1197"/>
                </a:lnTo>
                <a:lnTo>
                  <a:pt x="1000" y="1195"/>
                </a:lnTo>
                <a:lnTo>
                  <a:pt x="1000" y="1194"/>
                </a:lnTo>
                <a:lnTo>
                  <a:pt x="1002" y="1192"/>
                </a:lnTo>
                <a:lnTo>
                  <a:pt x="1002" y="1191"/>
                </a:lnTo>
                <a:lnTo>
                  <a:pt x="1000" y="1191"/>
                </a:lnTo>
                <a:lnTo>
                  <a:pt x="999" y="1189"/>
                </a:lnTo>
                <a:lnTo>
                  <a:pt x="997" y="1189"/>
                </a:lnTo>
                <a:lnTo>
                  <a:pt x="997" y="1187"/>
                </a:lnTo>
                <a:lnTo>
                  <a:pt x="999" y="1186"/>
                </a:lnTo>
                <a:lnTo>
                  <a:pt x="999" y="1184"/>
                </a:lnTo>
                <a:lnTo>
                  <a:pt x="999" y="1183"/>
                </a:lnTo>
                <a:lnTo>
                  <a:pt x="999" y="1181"/>
                </a:lnTo>
                <a:lnTo>
                  <a:pt x="999" y="1179"/>
                </a:lnTo>
                <a:lnTo>
                  <a:pt x="999" y="1178"/>
                </a:lnTo>
                <a:lnTo>
                  <a:pt x="999" y="1176"/>
                </a:lnTo>
                <a:lnTo>
                  <a:pt x="999" y="1175"/>
                </a:lnTo>
                <a:lnTo>
                  <a:pt x="999" y="1173"/>
                </a:lnTo>
                <a:lnTo>
                  <a:pt x="999" y="1171"/>
                </a:lnTo>
                <a:lnTo>
                  <a:pt x="999" y="1170"/>
                </a:lnTo>
                <a:lnTo>
                  <a:pt x="997" y="1170"/>
                </a:lnTo>
                <a:lnTo>
                  <a:pt x="997" y="1168"/>
                </a:lnTo>
                <a:lnTo>
                  <a:pt x="995" y="1170"/>
                </a:lnTo>
                <a:lnTo>
                  <a:pt x="995" y="1173"/>
                </a:lnTo>
                <a:lnTo>
                  <a:pt x="994" y="1173"/>
                </a:lnTo>
                <a:lnTo>
                  <a:pt x="994" y="1171"/>
                </a:lnTo>
                <a:lnTo>
                  <a:pt x="994" y="1170"/>
                </a:lnTo>
                <a:lnTo>
                  <a:pt x="992" y="1168"/>
                </a:lnTo>
                <a:lnTo>
                  <a:pt x="992" y="1165"/>
                </a:lnTo>
                <a:lnTo>
                  <a:pt x="994" y="1163"/>
                </a:lnTo>
                <a:lnTo>
                  <a:pt x="992" y="1162"/>
                </a:lnTo>
                <a:lnTo>
                  <a:pt x="994" y="1160"/>
                </a:lnTo>
                <a:lnTo>
                  <a:pt x="995" y="1160"/>
                </a:lnTo>
                <a:lnTo>
                  <a:pt x="997" y="1160"/>
                </a:lnTo>
                <a:lnTo>
                  <a:pt x="999" y="1160"/>
                </a:lnTo>
                <a:lnTo>
                  <a:pt x="1000" y="1160"/>
                </a:lnTo>
                <a:lnTo>
                  <a:pt x="1000" y="1159"/>
                </a:lnTo>
                <a:lnTo>
                  <a:pt x="1000" y="1154"/>
                </a:lnTo>
                <a:lnTo>
                  <a:pt x="1000" y="1152"/>
                </a:lnTo>
                <a:lnTo>
                  <a:pt x="1000" y="1151"/>
                </a:lnTo>
                <a:lnTo>
                  <a:pt x="1000" y="1149"/>
                </a:lnTo>
                <a:lnTo>
                  <a:pt x="999" y="1149"/>
                </a:lnTo>
                <a:lnTo>
                  <a:pt x="999" y="1147"/>
                </a:lnTo>
                <a:lnTo>
                  <a:pt x="1000" y="1147"/>
                </a:lnTo>
                <a:lnTo>
                  <a:pt x="1000" y="1143"/>
                </a:lnTo>
                <a:lnTo>
                  <a:pt x="1000" y="1141"/>
                </a:lnTo>
                <a:lnTo>
                  <a:pt x="1000" y="1139"/>
                </a:lnTo>
                <a:lnTo>
                  <a:pt x="1000" y="1138"/>
                </a:lnTo>
                <a:lnTo>
                  <a:pt x="999" y="1136"/>
                </a:lnTo>
                <a:lnTo>
                  <a:pt x="999" y="1135"/>
                </a:lnTo>
                <a:lnTo>
                  <a:pt x="997" y="1131"/>
                </a:lnTo>
                <a:lnTo>
                  <a:pt x="997" y="1133"/>
                </a:lnTo>
                <a:lnTo>
                  <a:pt x="997" y="1135"/>
                </a:lnTo>
                <a:lnTo>
                  <a:pt x="995" y="1136"/>
                </a:lnTo>
                <a:lnTo>
                  <a:pt x="995" y="1138"/>
                </a:lnTo>
                <a:lnTo>
                  <a:pt x="995" y="1139"/>
                </a:lnTo>
                <a:lnTo>
                  <a:pt x="995" y="1141"/>
                </a:lnTo>
                <a:lnTo>
                  <a:pt x="994" y="1141"/>
                </a:lnTo>
                <a:lnTo>
                  <a:pt x="994" y="1143"/>
                </a:lnTo>
                <a:lnTo>
                  <a:pt x="995" y="1143"/>
                </a:lnTo>
                <a:lnTo>
                  <a:pt x="995" y="1144"/>
                </a:lnTo>
                <a:lnTo>
                  <a:pt x="994" y="1146"/>
                </a:lnTo>
                <a:lnTo>
                  <a:pt x="994" y="1147"/>
                </a:lnTo>
                <a:lnTo>
                  <a:pt x="994" y="1149"/>
                </a:lnTo>
                <a:lnTo>
                  <a:pt x="994" y="1151"/>
                </a:lnTo>
                <a:lnTo>
                  <a:pt x="992" y="1152"/>
                </a:lnTo>
                <a:lnTo>
                  <a:pt x="992" y="1154"/>
                </a:lnTo>
                <a:lnTo>
                  <a:pt x="991" y="1154"/>
                </a:lnTo>
                <a:lnTo>
                  <a:pt x="991" y="1155"/>
                </a:lnTo>
                <a:lnTo>
                  <a:pt x="991" y="1157"/>
                </a:lnTo>
                <a:lnTo>
                  <a:pt x="991" y="1159"/>
                </a:lnTo>
                <a:lnTo>
                  <a:pt x="989" y="1160"/>
                </a:lnTo>
                <a:lnTo>
                  <a:pt x="989" y="1163"/>
                </a:lnTo>
                <a:lnTo>
                  <a:pt x="987" y="1165"/>
                </a:lnTo>
                <a:lnTo>
                  <a:pt x="987" y="1167"/>
                </a:lnTo>
                <a:lnTo>
                  <a:pt x="987" y="1168"/>
                </a:lnTo>
                <a:lnTo>
                  <a:pt x="987" y="1170"/>
                </a:lnTo>
                <a:lnTo>
                  <a:pt x="986" y="1170"/>
                </a:lnTo>
                <a:lnTo>
                  <a:pt x="984" y="1170"/>
                </a:lnTo>
                <a:lnTo>
                  <a:pt x="983" y="1167"/>
                </a:lnTo>
                <a:lnTo>
                  <a:pt x="983" y="1165"/>
                </a:lnTo>
                <a:lnTo>
                  <a:pt x="984" y="1165"/>
                </a:lnTo>
                <a:lnTo>
                  <a:pt x="983" y="1163"/>
                </a:lnTo>
                <a:lnTo>
                  <a:pt x="983" y="1162"/>
                </a:lnTo>
                <a:lnTo>
                  <a:pt x="983" y="1160"/>
                </a:lnTo>
                <a:lnTo>
                  <a:pt x="983" y="1159"/>
                </a:lnTo>
                <a:lnTo>
                  <a:pt x="983" y="1157"/>
                </a:lnTo>
                <a:lnTo>
                  <a:pt x="983" y="1155"/>
                </a:lnTo>
                <a:lnTo>
                  <a:pt x="983" y="1154"/>
                </a:lnTo>
                <a:lnTo>
                  <a:pt x="983" y="1152"/>
                </a:lnTo>
                <a:lnTo>
                  <a:pt x="981" y="1149"/>
                </a:lnTo>
                <a:lnTo>
                  <a:pt x="981" y="1147"/>
                </a:lnTo>
                <a:lnTo>
                  <a:pt x="981" y="1146"/>
                </a:lnTo>
                <a:lnTo>
                  <a:pt x="981" y="1144"/>
                </a:lnTo>
                <a:lnTo>
                  <a:pt x="981" y="1143"/>
                </a:lnTo>
                <a:lnTo>
                  <a:pt x="979" y="1141"/>
                </a:lnTo>
                <a:lnTo>
                  <a:pt x="981" y="1139"/>
                </a:lnTo>
                <a:lnTo>
                  <a:pt x="981" y="1136"/>
                </a:lnTo>
                <a:lnTo>
                  <a:pt x="981" y="1135"/>
                </a:lnTo>
                <a:lnTo>
                  <a:pt x="981" y="1131"/>
                </a:lnTo>
                <a:lnTo>
                  <a:pt x="979" y="1127"/>
                </a:lnTo>
                <a:lnTo>
                  <a:pt x="978" y="1125"/>
                </a:lnTo>
                <a:lnTo>
                  <a:pt x="979" y="1122"/>
                </a:lnTo>
                <a:lnTo>
                  <a:pt x="979" y="1119"/>
                </a:lnTo>
                <a:lnTo>
                  <a:pt x="978" y="1115"/>
                </a:lnTo>
                <a:lnTo>
                  <a:pt x="978" y="1114"/>
                </a:lnTo>
                <a:lnTo>
                  <a:pt x="978" y="1109"/>
                </a:lnTo>
                <a:lnTo>
                  <a:pt x="978" y="1107"/>
                </a:lnTo>
                <a:lnTo>
                  <a:pt x="978" y="1103"/>
                </a:lnTo>
                <a:lnTo>
                  <a:pt x="978" y="1101"/>
                </a:lnTo>
                <a:lnTo>
                  <a:pt x="979" y="1101"/>
                </a:lnTo>
                <a:lnTo>
                  <a:pt x="981" y="1099"/>
                </a:lnTo>
                <a:lnTo>
                  <a:pt x="981" y="1098"/>
                </a:lnTo>
                <a:lnTo>
                  <a:pt x="981" y="1096"/>
                </a:lnTo>
                <a:lnTo>
                  <a:pt x="981" y="1095"/>
                </a:lnTo>
                <a:lnTo>
                  <a:pt x="983" y="1093"/>
                </a:lnTo>
                <a:lnTo>
                  <a:pt x="984" y="1093"/>
                </a:lnTo>
                <a:lnTo>
                  <a:pt x="984" y="1095"/>
                </a:lnTo>
                <a:lnTo>
                  <a:pt x="986" y="1095"/>
                </a:lnTo>
                <a:lnTo>
                  <a:pt x="987" y="1095"/>
                </a:lnTo>
                <a:lnTo>
                  <a:pt x="989" y="1095"/>
                </a:lnTo>
                <a:lnTo>
                  <a:pt x="989" y="1093"/>
                </a:lnTo>
                <a:lnTo>
                  <a:pt x="987" y="1095"/>
                </a:lnTo>
                <a:lnTo>
                  <a:pt x="986" y="1095"/>
                </a:lnTo>
                <a:lnTo>
                  <a:pt x="984" y="1093"/>
                </a:lnTo>
                <a:lnTo>
                  <a:pt x="986" y="1090"/>
                </a:lnTo>
                <a:lnTo>
                  <a:pt x="986" y="1088"/>
                </a:lnTo>
                <a:lnTo>
                  <a:pt x="984" y="1087"/>
                </a:lnTo>
                <a:lnTo>
                  <a:pt x="984" y="1083"/>
                </a:lnTo>
                <a:lnTo>
                  <a:pt x="983" y="1082"/>
                </a:lnTo>
                <a:lnTo>
                  <a:pt x="983" y="1080"/>
                </a:lnTo>
                <a:lnTo>
                  <a:pt x="981" y="1082"/>
                </a:lnTo>
                <a:lnTo>
                  <a:pt x="979" y="1082"/>
                </a:lnTo>
                <a:lnTo>
                  <a:pt x="979" y="1080"/>
                </a:lnTo>
                <a:lnTo>
                  <a:pt x="979" y="1079"/>
                </a:lnTo>
                <a:lnTo>
                  <a:pt x="979" y="1077"/>
                </a:lnTo>
                <a:lnTo>
                  <a:pt x="979" y="1075"/>
                </a:lnTo>
                <a:lnTo>
                  <a:pt x="979" y="1074"/>
                </a:lnTo>
                <a:lnTo>
                  <a:pt x="979" y="1072"/>
                </a:lnTo>
                <a:lnTo>
                  <a:pt x="979" y="1071"/>
                </a:lnTo>
                <a:lnTo>
                  <a:pt x="979" y="1069"/>
                </a:lnTo>
                <a:lnTo>
                  <a:pt x="979" y="1071"/>
                </a:lnTo>
                <a:lnTo>
                  <a:pt x="978" y="1071"/>
                </a:lnTo>
                <a:lnTo>
                  <a:pt x="976" y="1071"/>
                </a:lnTo>
                <a:lnTo>
                  <a:pt x="976" y="1072"/>
                </a:lnTo>
                <a:lnTo>
                  <a:pt x="976" y="1074"/>
                </a:lnTo>
                <a:lnTo>
                  <a:pt x="973" y="1074"/>
                </a:lnTo>
                <a:lnTo>
                  <a:pt x="973" y="1071"/>
                </a:lnTo>
                <a:lnTo>
                  <a:pt x="973" y="1069"/>
                </a:lnTo>
                <a:lnTo>
                  <a:pt x="973" y="1063"/>
                </a:lnTo>
                <a:lnTo>
                  <a:pt x="975" y="1061"/>
                </a:lnTo>
                <a:lnTo>
                  <a:pt x="975" y="1058"/>
                </a:lnTo>
                <a:lnTo>
                  <a:pt x="973" y="1056"/>
                </a:lnTo>
                <a:lnTo>
                  <a:pt x="973" y="1055"/>
                </a:lnTo>
                <a:lnTo>
                  <a:pt x="971" y="1053"/>
                </a:lnTo>
                <a:lnTo>
                  <a:pt x="970" y="1051"/>
                </a:lnTo>
                <a:lnTo>
                  <a:pt x="970" y="1050"/>
                </a:lnTo>
                <a:lnTo>
                  <a:pt x="967" y="1050"/>
                </a:lnTo>
                <a:lnTo>
                  <a:pt x="967" y="1048"/>
                </a:lnTo>
                <a:lnTo>
                  <a:pt x="967" y="1047"/>
                </a:lnTo>
                <a:lnTo>
                  <a:pt x="967" y="1045"/>
                </a:lnTo>
                <a:lnTo>
                  <a:pt x="967" y="1042"/>
                </a:lnTo>
                <a:lnTo>
                  <a:pt x="963" y="1039"/>
                </a:lnTo>
                <a:lnTo>
                  <a:pt x="963" y="1035"/>
                </a:lnTo>
                <a:lnTo>
                  <a:pt x="963" y="1032"/>
                </a:lnTo>
                <a:lnTo>
                  <a:pt x="963" y="1031"/>
                </a:lnTo>
                <a:lnTo>
                  <a:pt x="965" y="1024"/>
                </a:lnTo>
                <a:lnTo>
                  <a:pt x="965" y="1018"/>
                </a:lnTo>
                <a:lnTo>
                  <a:pt x="962" y="1016"/>
                </a:lnTo>
                <a:lnTo>
                  <a:pt x="960" y="1016"/>
                </a:lnTo>
                <a:lnTo>
                  <a:pt x="959" y="1018"/>
                </a:lnTo>
                <a:lnTo>
                  <a:pt x="959" y="1019"/>
                </a:lnTo>
                <a:lnTo>
                  <a:pt x="955" y="1021"/>
                </a:lnTo>
                <a:lnTo>
                  <a:pt x="954" y="1023"/>
                </a:lnTo>
                <a:lnTo>
                  <a:pt x="951" y="1023"/>
                </a:lnTo>
                <a:lnTo>
                  <a:pt x="951" y="1024"/>
                </a:lnTo>
                <a:lnTo>
                  <a:pt x="951" y="1026"/>
                </a:lnTo>
                <a:lnTo>
                  <a:pt x="949" y="1026"/>
                </a:lnTo>
                <a:lnTo>
                  <a:pt x="949" y="1027"/>
                </a:lnTo>
                <a:lnTo>
                  <a:pt x="947" y="1029"/>
                </a:lnTo>
                <a:lnTo>
                  <a:pt x="946" y="1031"/>
                </a:lnTo>
                <a:lnTo>
                  <a:pt x="946" y="1032"/>
                </a:lnTo>
                <a:lnTo>
                  <a:pt x="946" y="1035"/>
                </a:lnTo>
                <a:lnTo>
                  <a:pt x="944" y="1039"/>
                </a:lnTo>
                <a:lnTo>
                  <a:pt x="944" y="1043"/>
                </a:lnTo>
                <a:lnTo>
                  <a:pt x="943" y="1047"/>
                </a:lnTo>
                <a:lnTo>
                  <a:pt x="941" y="1053"/>
                </a:lnTo>
                <a:lnTo>
                  <a:pt x="941" y="1055"/>
                </a:lnTo>
                <a:lnTo>
                  <a:pt x="939" y="1056"/>
                </a:lnTo>
                <a:lnTo>
                  <a:pt x="938" y="1056"/>
                </a:lnTo>
                <a:lnTo>
                  <a:pt x="938" y="1055"/>
                </a:lnTo>
                <a:lnTo>
                  <a:pt x="938" y="1053"/>
                </a:lnTo>
                <a:lnTo>
                  <a:pt x="936" y="1051"/>
                </a:lnTo>
                <a:lnTo>
                  <a:pt x="936" y="1050"/>
                </a:lnTo>
                <a:lnTo>
                  <a:pt x="936" y="1045"/>
                </a:lnTo>
                <a:lnTo>
                  <a:pt x="936" y="1043"/>
                </a:lnTo>
                <a:lnTo>
                  <a:pt x="938" y="1042"/>
                </a:lnTo>
                <a:lnTo>
                  <a:pt x="939" y="1040"/>
                </a:lnTo>
                <a:lnTo>
                  <a:pt x="941" y="1037"/>
                </a:lnTo>
                <a:lnTo>
                  <a:pt x="941" y="1035"/>
                </a:lnTo>
                <a:lnTo>
                  <a:pt x="943" y="1032"/>
                </a:lnTo>
                <a:lnTo>
                  <a:pt x="943" y="1029"/>
                </a:lnTo>
                <a:lnTo>
                  <a:pt x="941" y="1029"/>
                </a:lnTo>
                <a:lnTo>
                  <a:pt x="941" y="1031"/>
                </a:lnTo>
                <a:lnTo>
                  <a:pt x="939" y="1031"/>
                </a:lnTo>
                <a:lnTo>
                  <a:pt x="938" y="1032"/>
                </a:lnTo>
                <a:lnTo>
                  <a:pt x="935" y="1034"/>
                </a:lnTo>
                <a:lnTo>
                  <a:pt x="933" y="1035"/>
                </a:lnTo>
                <a:lnTo>
                  <a:pt x="933" y="1039"/>
                </a:lnTo>
                <a:lnTo>
                  <a:pt x="933" y="1040"/>
                </a:lnTo>
                <a:lnTo>
                  <a:pt x="933" y="1042"/>
                </a:lnTo>
                <a:lnTo>
                  <a:pt x="931" y="1047"/>
                </a:lnTo>
                <a:lnTo>
                  <a:pt x="931" y="1048"/>
                </a:lnTo>
                <a:lnTo>
                  <a:pt x="931" y="1050"/>
                </a:lnTo>
                <a:lnTo>
                  <a:pt x="931" y="1051"/>
                </a:lnTo>
                <a:lnTo>
                  <a:pt x="931" y="1053"/>
                </a:lnTo>
                <a:lnTo>
                  <a:pt x="928" y="1056"/>
                </a:lnTo>
                <a:lnTo>
                  <a:pt x="927" y="1059"/>
                </a:lnTo>
                <a:lnTo>
                  <a:pt x="927" y="1063"/>
                </a:lnTo>
                <a:lnTo>
                  <a:pt x="928" y="1064"/>
                </a:lnTo>
                <a:lnTo>
                  <a:pt x="928" y="1066"/>
                </a:lnTo>
                <a:lnTo>
                  <a:pt x="927" y="1067"/>
                </a:lnTo>
                <a:lnTo>
                  <a:pt x="925" y="1069"/>
                </a:lnTo>
                <a:lnTo>
                  <a:pt x="927" y="1071"/>
                </a:lnTo>
                <a:lnTo>
                  <a:pt x="927" y="1072"/>
                </a:lnTo>
                <a:lnTo>
                  <a:pt x="928" y="1072"/>
                </a:lnTo>
                <a:lnTo>
                  <a:pt x="928" y="1071"/>
                </a:lnTo>
                <a:lnTo>
                  <a:pt x="928" y="1072"/>
                </a:lnTo>
                <a:lnTo>
                  <a:pt x="928" y="1075"/>
                </a:lnTo>
                <a:lnTo>
                  <a:pt x="930" y="1075"/>
                </a:lnTo>
                <a:lnTo>
                  <a:pt x="930" y="1079"/>
                </a:lnTo>
                <a:lnTo>
                  <a:pt x="928" y="1080"/>
                </a:lnTo>
                <a:lnTo>
                  <a:pt x="928" y="1082"/>
                </a:lnTo>
                <a:lnTo>
                  <a:pt x="930" y="1082"/>
                </a:lnTo>
                <a:lnTo>
                  <a:pt x="930" y="1083"/>
                </a:lnTo>
                <a:lnTo>
                  <a:pt x="931" y="1085"/>
                </a:lnTo>
                <a:lnTo>
                  <a:pt x="931" y="1087"/>
                </a:lnTo>
                <a:lnTo>
                  <a:pt x="933" y="1087"/>
                </a:lnTo>
                <a:lnTo>
                  <a:pt x="933" y="1088"/>
                </a:lnTo>
                <a:lnTo>
                  <a:pt x="931" y="1090"/>
                </a:lnTo>
                <a:lnTo>
                  <a:pt x="931" y="1093"/>
                </a:lnTo>
                <a:lnTo>
                  <a:pt x="933" y="1093"/>
                </a:lnTo>
                <a:lnTo>
                  <a:pt x="935" y="1088"/>
                </a:lnTo>
                <a:lnTo>
                  <a:pt x="935" y="1083"/>
                </a:lnTo>
                <a:lnTo>
                  <a:pt x="935" y="1079"/>
                </a:lnTo>
                <a:lnTo>
                  <a:pt x="935" y="1077"/>
                </a:lnTo>
                <a:lnTo>
                  <a:pt x="936" y="1074"/>
                </a:lnTo>
                <a:lnTo>
                  <a:pt x="938" y="1074"/>
                </a:lnTo>
                <a:lnTo>
                  <a:pt x="938" y="1075"/>
                </a:lnTo>
                <a:lnTo>
                  <a:pt x="939" y="1077"/>
                </a:lnTo>
                <a:lnTo>
                  <a:pt x="939" y="1074"/>
                </a:lnTo>
                <a:lnTo>
                  <a:pt x="939" y="1072"/>
                </a:lnTo>
                <a:lnTo>
                  <a:pt x="939" y="1071"/>
                </a:lnTo>
                <a:lnTo>
                  <a:pt x="939" y="1069"/>
                </a:lnTo>
                <a:lnTo>
                  <a:pt x="941" y="1066"/>
                </a:lnTo>
                <a:lnTo>
                  <a:pt x="943" y="1064"/>
                </a:lnTo>
                <a:lnTo>
                  <a:pt x="943" y="1063"/>
                </a:lnTo>
                <a:lnTo>
                  <a:pt x="943" y="1061"/>
                </a:lnTo>
                <a:lnTo>
                  <a:pt x="944" y="1061"/>
                </a:lnTo>
                <a:lnTo>
                  <a:pt x="944" y="1063"/>
                </a:lnTo>
                <a:lnTo>
                  <a:pt x="946" y="1064"/>
                </a:lnTo>
                <a:lnTo>
                  <a:pt x="946" y="1066"/>
                </a:lnTo>
                <a:lnTo>
                  <a:pt x="944" y="1067"/>
                </a:lnTo>
                <a:lnTo>
                  <a:pt x="944" y="1069"/>
                </a:lnTo>
                <a:lnTo>
                  <a:pt x="944" y="1071"/>
                </a:lnTo>
                <a:lnTo>
                  <a:pt x="944" y="1072"/>
                </a:lnTo>
                <a:lnTo>
                  <a:pt x="943" y="1075"/>
                </a:lnTo>
                <a:lnTo>
                  <a:pt x="943" y="1077"/>
                </a:lnTo>
                <a:lnTo>
                  <a:pt x="943" y="1079"/>
                </a:lnTo>
                <a:lnTo>
                  <a:pt x="943" y="1080"/>
                </a:lnTo>
                <a:lnTo>
                  <a:pt x="941" y="1085"/>
                </a:lnTo>
                <a:lnTo>
                  <a:pt x="941" y="1087"/>
                </a:lnTo>
                <a:lnTo>
                  <a:pt x="939" y="1090"/>
                </a:lnTo>
                <a:lnTo>
                  <a:pt x="939" y="1091"/>
                </a:lnTo>
                <a:lnTo>
                  <a:pt x="941" y="1093"/>
                </a:lnTo>
                <a:lnTo>
                  <a:pt x="941" y="1095"/>
                </a:lnTo>
                <a:lnTo>
                  <a:pt x="941" y="1096"/>
                </a:lnTo>
                <a:lnTo>
                  <a:pt x="941" y="1099"/>
                </a:lnTo>
                <a:lnTo>
                  <a:pt x="941" y="1103"/>
                </a:lnTo>
                <a:lnTo>
                  <a:pt x="941" y="1104"/>
                </a:lnTo>
                <a:lnTo>
                  <a:pt x="943" y="1106"/>
                </a:lnTo>
                <a:lnTo>
                  <a:pt x="943" y="1107"/>
                </a:lnTo>
                <a:lnTo>
                  <a:pt x="943" y="1112"/>
                </a:lnTo>
                <a:lnTo>
                  <a:pt x="944" y="1115"/>
                </a:lnTo>
                <a:lnTo>
                  <a:pt x="944" y="1117"/>
                </a:lnTo>
                <a:lnTo>
                  <a:pt x="944" y="1120"/>
                </a:lnTo>
                <a:lnTo>
                  <a:pt x="944" y="1122"/>
                </a:lnTo>
                <a:lnTo>
                  <a:pt x="944" y="1123"/>
                </a:lnTo>
                <a:lnTo>
                  <a:pt x="944" y="1128"/>
                </a:lnTo>
                <a:lnTo>
                  <a:pt x="944" y="1130"/>
                </a:lnTo>
                <a:lnTo>
                  <a:pt x="944" y="1133"/>
                </a:lnTo>
                <a:lnTo>
                  <a:pt x="943" y="1135"/>
                </a:lnTo>
                <a:lnTo>
                  <a:pt x="944" y="1136"/>
                </a:lnTo>
                <a:lnTo>
                  <a:pt x="946" y="1138"/>
                </a:lnTo>
                <a:lnTo>
                  <a:pt x="947" y="1139"/>
                </a:lnTo>
                <a:lnTo>
                  <a:pt x="947" y="1141"/>
                </a:lnTo>
                <a:lnTo>
                  <a:pt x="947" y="1143"/>
                </a:lnTo>
                <a:lnTo>
                  <a:pt x="947" y="1144"/>
                </a:lnTo>
                <a:lnTo>
                  <a:pt x="947" y="1146"/>
                </a:lnTo>
                <a:lnTo>
                  <a:pt x="947" y="1149"/>
                </a:lnTo>
                <a:lnTo>
                  <a:pt x="947" y="1154"/>
                </a:lnTo>
                <a:lnTo>
                  <a:pt x="947" y="1159"/>
                </a:lnTo>
                <a:lnTo>
                  <a:pt x="947" y="1162"/>
                </a:lnTo>
                <a:lnTo>
                  <a:pt x="947" y="1163"/>
                </a:lnTo>
                <a:lnTo>
                  <a:pt x="949" y="1165"/>
                </a:lnTo>
                <a:lnTo>
                  <a:pt x="949" y="1163"/>
                </a:lnTo>
                <a:lnTo>
                  <a:pt x="949" y="1162"/>
                </a:lnTo>
                <a:lnTo>
                  <a:pt x="949" y="1160"/>
                </a:lnTo>
                <a:lnTo>
                  <a:pt x="949" y="1159"/>
                </a:lnTo>
                <a:lnTo>
                  <a:pt x="949" y="1157"/>
                </a:lnTo>
                <a:lnTo>
                  <a:pt x="951" y="1157"/>
                </a:lnTo>
                <a:lnTo>
                  <a:pt x="952" y="1155"/>
                </a:lnTo>
                <a:lnTo>
                  <a:pt x="952" y="1154"/>
                </a:lnTo>
                <a:lnTo>
                  <a:pt x="952" y="1152"/>
                </a:lnTo>
                <a:lnTo>
                  <a:pt x="952" y="1151"/>
                </a:lnTo>
                <a:lnTo>
                  <a:pt x="951" y="1149"/>
                </a:lnTo>
                <a:lnTo>
                  <a:pt x="951" y="1147"/>
                </a:lnTo>
                <a:lnTo>
                  <a:pt x="951" y="1146"/>
                </a:lnTo>
                <a:lnTo>
                  <a:pt x="951" y="1144"/>
                </a:lnTo>
                <a:lnTo>
                  <a:pt x="951" y="1143"/>
                </a:lnTo>
                <a:lnTo>
                  <a:pt x="949" y="1141"/>
                </a:lnTo>
                <a:lnTo>
                  <a:pt x="949" y="1138"/>
                </a:lnTo>
                <a:lnTo>
                  <a:pt x="949" y="1136"/>
                </a:lnTo>
                <a:lnTo>
                  <a:pt x="951" y="1136"/>
                </a:lnTo>
                <a:lnTo>
                  <a:pt x="952" y="1141"/>
                </a:lnTo>
                <a:lnTo>
                  <a:pt x="954" y="1144"/>
                </a:lnTo>
                <a:lnTo>
                  <a:pt x="954" y="1147"/>
                </a:lnTo>
                <a:lnTo>
                  <a:pt x="955" y="1151"/>
                </a:lnTo>
                <a:lnTo>
                  <a:pt x="955" y="1152"/>
                </a:lnTo>
                <a:lnTo>
                  <a:pt x="955" y="1154"/>
                </a:lnTo>
                <a:lnTo>
                  <a:pt x="954" y="1155"/>
                </a:lnTo>
                <a:lnTo>
                  <a:pt x="954" y="1157"/>
                </a:lnTo>
                <a:lnTo>
                  <a:pt x="954" y="1159"/>
                </a:lnTo>
                <a:lnTo>
                  <a:pt x="952" y="1162"/>
                </a:lnTo>
                <a:lnTo>
                  <a:pt x="952" y="1163"/>
                </a:lnTo>
                <a:lnTo>
                  <a:pt x="951" y="1165"/>
                </a:lnTo>
                <a:lnTo>
                  <a:pt x="951" y="1167"/>
                </a:lnTo>
                <a:lnTo>
                  <a:pt x="951" y="1171"/>
                </a:lnTo>
                <a:lnTo>
                  <a:pt x="949" y="1173"/>
                </a:lnTo>
                <a:lnTo>
                  <a:pt x="949" y="1175"/>
                </a:lnTo>
                <a:lnTo>
                  <a:pt x="949" y="1178"/>
                </a:lnTo>
                <a:lnTo>
                  <a:pt x="949" y="1179"/>
                </a:lnTo>
                <a:lnTo>
                  <a:pt x="949" y="1181"/>
                </a:lnTo>
                <a:lnTo>
                  <a:pt x="951" y="1183"/>
                </a:lnTo>
                <a:lnTo>
                  <a:pt x="951" y="1181"/>
                </a:lnTo>
                <a:lnTo>
                  <a:pt x="951" y="1179"/>
                </a:lnTo>
                <a:lnTo>
                  <a:pt x="952" y="1178"/>
                </a:lnTo>
                <a:lnTo>
                  <a:pt x="952" y="1181"/>
                </a:lnTo>
                <a:lnTo>
                  <a:pt x="954" y="1183"/>
                </a:lnTo>
                <a:lnTo>
                  <a:pt x="955" y="1184"/>
                </a:lnTo>
                <a:lnTo>
                  <a:pt x="955" y="1187"/>
                </a:lnTo>
                <a:lnTo>
                  <a:pt x="955" y="1189"/>
                </a:lnTo>
                <a:lnTo>
                  <a:pt x="955" y="1187"/>
                </a:lnTo>
                <a:lnTo>
                  <a:pt x="957" y="1186"/>
                </a:lnTo>
                <a:lnTo>
                  <a:pt x="959" y="1186"/>
                </a:lnTo>
                <a:lnTo>
                  <a:pt x="957" y="1184"/>
                </a:lnTo>
                <a:lnTo>
                  <a:pt x="957" y="1183"/>
                </a:lnTo>
                <a:lnTo>
                  <a:pt x="957" y="1179"/>
                </a:lnTo>
                <a:lnTo>
                  <a:pt x="957" y="1176"/>
                </a:lnTo>
                <a:lnTo>
                  <a:pt x="959" y="1173"/>
                </a:lnTo>
                <a:lnTo>
                  <a:pt x="959" y="1170"/>
                </a:lnTo>
                <a:lnTo>
                  <a:pt x="959" y="1168"/>
                </a:lnTo>
                <a:lnTo>
                  <a:pt x="957" y="1167"/>
                </a:lnTo>
                <a:lnTo>
                  <a:pt x="957" y="1165"/>
                </a:lnTo>
                <a:lnTo>
                  <a:pt x="957" y="1162"/>
                </a:lnTo>
                <a:lnTo>
                  <a:pt x="957" y="1160"/>
                </a:lnTo>
                <a:lnTo>
                  <a:pt x="959" y="1159"/>
                </a:lnTo>
                <a:lnTo>
                  <a:pt x="960" y="1155"/>
                </a:lnTo>
                <a:lnTo>
                  <a:pt x="960" y="1154"/>
                </a:lnTo>
                <a:lnTo>
                  <a:pt x="960" y="1152"/>
                </a:lnTo>
                <a:lnTo>
                  <a:pt x="960" y="1149"/>
                </a:lnTo>
                <a:lnTo>
                  <a:pt x="962" y="1147"/>
                </a:lnTo>
                <a:lnTo>
                  <a:pt x="962" y="1146"/>
                </a:lnTo>
                <a:lnTo>
                  <a:pt x="962" y="1144"/>
                </a:lnTo>
                <a:lnTo>
                  <a:pt x="963" y="1144"/>
                </a:lnTo>
                <a:lnTo>
                  <a:pt x="963" y="1143"/>
                </a:lnTo>
                <a:lnTo>
                  <a:pt x="963" y="1141"/>
                </a:lnTo>
                <a:lnTo>
                  <a:pt x="965" y="1141"/>
                </a:lnTo>
                <a:lnTo>
                  <a:pt x="967" y="1138"/>
                </a:lnTo>
                <a:lnTo>
                  <a:pt x="968" y="1141"/>
                </a:lnTo>
                <a:lnTo>
                  <a:pt x="968" y="1143"/>
                </a:lnTo>
                <a:lnTo>
                  <a:pt x="967" y="1143"/>
                </a:lnTo>
                <a:lnTo>
                  <a:pt x="967" y="1144"/>
                </a:lnTo>
                <a:lnTo>
                  <a:pt x="968" y="1146"/>
                </a:lnTo>
                <a:lnTo>
                  <a:pt x="968" y="1147"/>
                </a:lnTo>
                <a:lnTo>
                  <a:pt x="970" y="1147"/>
                </a:lnTo>
                <a:lnTo>
                  <a:pt x="970" y="1149"/>
                </a:lnTo>
                <a:lnTo>
                  <a:pt x="970" y="1155"/>
                </a:lnTo>
                <a:lnTo>
                  <a:pt x="970" y="1157"/>
                </a:lnTo>
                <a:lnTo>
                  <a:pt x="971" y="1159"/>
                </a:lnTo>
                <a:lnTo>
                  <a:pt x="971" y="1160"/>
                </a:lnTo>
                <a:lnTo>
                  <a:pt x="971" y="1162"/>
                </a:lnTo>
                <a:lnTo>
                  <a:pt x="971" y="1163"/>
                </a:lnTo>
                <a:lnTo>
                  <a:pt x="970" y="1167"/>
                </a:lnTo>
                <a:lnTo>
                  <a:pt x="971" y="1168"/>
                </a:lnTo>
                <a:lnTo>
                  <a:pt x="971" y="1170"/>
                </a:lnTo>
                <a:lnTo>
                  <a:pt x="970" y="1170"/>
                </a:lnTo>
                <a:lnTo>
                  <a:pt x="968" y="1171"/>
                </a:lnTo>
                <a:lnTo>
                  <a:pt x="968" y="1173"/>
                </a:lnTo>
                <a:lnTo>
                  <a:pt x="967" y="1171"/>
                </a:lnTo>
                <a:lnTo>
                  <a:pt x="965" y="1170"/>
                </a:lnTo>
                <a:lnTo>
                  <a:pt x="965" y="1171"/>
                </a:lnTo>
                <a:lnTo>
                  <a:pt x="965" y="1173"/>
                </a:lnTo>
                <a:lnTo>
                  <a:pt x="963" y="1173"/>
                </a:lnTo>
                <a:lnTo>
                  <a:pt x="963" y="1175"/>
                </a:lnTo>
                <a:lnTo>
                  <a:pt x="963" y="1178"/>
                </a:lnTo>
                <a:lnTo>
                  <a:pt x="962" y="1178"/>
                </a:lnTo>
                <a:lnTo>
                  <a:pt x="962" y="1179"/>
                </a:lnTo>
                <a:lnTo>
                  <a:pt x="960" y="1179"/>
                </a:lnTo>
                <a:lnTo>
                  <a:pt x="960" y="1181"/>
                </a:lnTo>
                <a:lnTo>
                  <a:pt x="960" y="1183"/>
                </a:lnTo>
                <a:lnTo>
                  <a:pt x="960" y="1186"/>
                </a:lnTo>
                <a:lnTo>
                  <a:pt x="960" y="1187"/>
                </a:lnTo>
                <a:lnTo>
                  <a:pt x="960" y="1189"/>
                </a:lnTo>
                <a:lnTo>
                  <a:pt x="960" y="1191"/>
                </a:lnTo>
                <a:lnTo>
                  <a:pt x="959" y="1192"/>
                </a:lnTo>
                <a:lnTo>
                  <a:pt x="959" y="1194"/>
                </a:lnTo>
                <a:lnTo>
                  <a:pt x="959" y="1195"/>
                </a:lnTo>
                <a:lnTo>
                  <a:pt x="959" y="1197"/>
                </a:lnTo>
                <a:lnTo>
                  <a:pt x="960" y="1199"/>
                </a:lnTo>
                <a:lnTo>
                  <a:pt x="960" y="1200"/>
                </a:lnTo>
                <a:lnTo>
                  <a:pt x="962" y="1200"/>
                </a:lnTo>
                <a:lnTo>
                  <a:pt x="963" y="1200"/>
                </a:lnTo>
                <a:lnTo>
                  <a:pt x="965" y="1200"/>
                </a:lnTo>
                <a:lnTo>
                  <a:pt x="965" y="1202"/>
                </a:lnTo>
                <a:lnTo>
                  <a:pt x="967" y="1202"/>
                </a:lnTo>
                <a:lnTo>
                  <a:pt x="965" y="1205"/>
                </a:lnTo>
                <a:lnTo>
                  <a:pt x="965" y="1207"/>
                </a:lnTo>
                <a:lnTo>
                  <a:pt x="965" y="1208"/>
                </a:lnTo>
                <a:lnTo>
                  <a:pt x="965" y="1211"/>
                </a:lnTo>
                <a:lnTo>
                  <a:pt x="963" y="1213"/>
                </a:lnTo>
                <a:lnTo>
                  <a:pt x="963" y="1215"/>
                </a:lnTo>
                <a:lnTo>
                  <a:pt x="965" y="1216"/>
                </a:lnTo>
                <a:lnTo>
                  <a:pt x="967" y="1218"/>
                </a:lnTo>
                <a:lnTo>
                  <a:pt x="965" y="1218"/>
                </a:lnTo>
                <a:lnTo>
                  <a:pt x="965" y="1221"/>
                </a:lnTo>
                <a:lnTo>
                  <a:pt x="965" y="1223"/>
                </a:lnTo>
                <a:lnTo>
                  <a:pt x="963" y="1226"/>
                </a:lnTo>
                <a:lnTo>
                  <a:pt x="963" y="1227"/>
                </a:lnTo>
                <a:lnTo>
                  <a:pt x="962" y="1227"/>
                </a:lnTo>
                <a:lnTo>
                  <a:pt x="960" y="1229"/>
                </a:lnTo>
                <a:lnTo>
                  <a:pt x="959" y="1227"/>
                </a:lnTo>
                <a:lnTo>
                  <a:pt x="959" y="1226"/>
                </a:lnTo>
                <a:lnTo>
                  <a:pt x="959" y="1224"/>
                </a:lnTo>
                <a:lnTo>
                  <a:pt x="959" y="1223"/>
                </a:lnTo>
                <a:lnTo>
                  <a:pt x="959" y="1221"/>
                </a:lnTo>
                <a:lnTo>
                  <a:pt x="960" y="1221"/>
                </a:lnTo>
                <a:lnTo>
                  <a:pt x="959" y="1218"/>
                </a:lnTo>
                <a:lnTo>
                  <a:pt x="957" y="1219"/>
                </a:lnTo>
                <a:lnTo>
                  <a:pt x="957" y="1223"/>
                </a:lnTo>
                <a:lnTo>
                  <a:pt x="955" y="1224"/>
                </a:lnTo>
                <a:lnTo>
                  <a:pt x="955" y="1227"/>
                </a:lnTo>
                <a:lnTo>
                  <a:pt x="955" y="1229"/>
                </a:lnTo>
                <a:lnTo>
                  <a:pt x="954" y="1231"/>
                </a:lnTo>
                <a:lnTo>
                  <a:pt x="954" y="1232"/>
                </a:lnTo>
                <a:lnTo>
                  <a:pt x="952" y="1237"/>
                </a:lnTo>
                <a:lnTo>
                  <a:pt x="952" y="1239"/>
                </a:lnTo>
                <a:lnTo>
                  <a:pt x="952" y="1240"/>
                </a:lnTo>
                <a:lnTo>
                  <a:pt x="952" y="1242"/>
                </a:lnTo>
                <a:lnTo>
                  <a:pt x="951" y="1242"/>
                </a:lnTo>
                <a:lnTo>
                  <a:pt x="951" y="1243"/>
                </a:lnTo>
                <a:lnTo>
                  <a:pt x="952" y="1243"/>
                </a:lnTo>
                <a:lnTo>
                  <a:pt x="954" y="1245"/>
                </a:lnTo>
                <a:lnTo>
                  <a:pt x="954" y="1247"/>
                </a:lnTo>
                <a:lnTo>
                  <a:pt x="954" y="1248"/>
                </a:lnTo>
                <a:lnTo>
                  <a:pt x="955" y="1250"/>
                </a:lnTo>
                <a:lnTo>
                  <a:pt x="955" y="1251"/>
                </a:lnTo>
                <a:lnTo>
                  <a:pt x="954" y="1251"/>
                </a:lnTo>
                <a:lnTo>
                  <a:pt x="952" y="1251"/>
                </a:lnTo>
                <a:lnTo>
                  <a:pt x="952" y="1253"/>
                </a:lnTo>
                <a:lnTo>
                  <a:pt x="952" y="1255"/>
                </a:lnTo>
                <a:lnTo>
                  <a:pt x="951" y="1256"/>
                </a:lnTo>
                <a:lnTo>
                  <a:pt x="949" y="1256"/>
                </a:lnTo>
                <a:lnTo>
                  <a:pt x="949" y="1261"/>
                </a:lnTo>
                <a:lnTo>
                  <a:pt x="947" y="1261"/>
                </a:lnTo>
                <a:lnTo>
                  <a:pt x="947" y="1266"/>
                </a:lnTo>
                <a:lnTo>
                  <a:pt x="947" y="1267"/>
                </a:lnTo>
                <a:lnTo>
                  <a:pt x="947" y="1269"/>
                </a:lnTo>
                <a:lnTo>
                  <a:pt x="949" y="1267"/>
                </a:lnTo>
                <a:lnTo>
                  <a:pt x="951" y="1267"/>
                </a:lnTo>
                <a:lnTo>
                  <a:pt x="951" y="1269"/>
                </a:lnTo>
                <a:lnTo>
                  <a:pt x="951" y="1271"/>
                </a:lnTo>
                <a:lnTo>
                  <a:pt x="951" y="1272"/>
                </a:lnTo>
                <a:lnTo>
                  <a:pt x="952" y="1272"/>
                </a:lnTo>
                <a:lnTo>
                  <a:pt x="954" y="1272"/>
                </a:lnTo>
                <a:lnTo>
                  <a:pt x="955" y="1272"/>
                </a:lnTo>
                <a:lnTo>
                  <a:pt x="957" y="1272"/>
                </a:lnTo>
                <a:lnTo>
                  <a:pt x="959" y="1274"/>
                </a:lnTo>
                <a:lnTo>
                  <a:pt x="959" y="1275"/>
                </a:lnTo>
                <a:lnTo>
                  <a:pt x="959" y="1277"/>
                </a:lnTo>
                <a:lnTo>
                  <a:pt x="957" y="1279"/>
                </a:lnTo>
                <a:lnTo>
                  <a:pt x="957" y="1280"/>
                </a:lnTo>
                <a:lnTo>
                  <a:pt x="959" y="1282"/>
                </a:lnTo>
                <a:lnTo>
                  <a:pt x="959" y="1283"/>
                </a:lnTo>
                <a:lnTo>
                  <a:pt x="959" y="1285"/>
                </a:lnTo>
                <a:lnTo>
                  <a:pt x="960" y="1288"/>
                </a:lnTo>
                <a:lnTo>
                  <a:pt x="960" y="1290"/>
                </a:lnTo>
                <a:lnTo>
                  <a:pt x="959" y="1295"/>
                </a:lnTo>
                <a:lnTo>
                  <a:pt x="959" y="1296"/>
                </a:lnTo>
                <a:lnTo>
                  <a:pt x="959" y="1298"/>
                </a:lnTo>
                <a:lnTo>
                  <a:pt x="957" y="1299"/>
                </a:lnTo>
                <a:lnTo>
                  <a:pt x="957" y="1301"/>
                </a:lnTo>
                <a:lnTo>
                  <a:pt x="957" y="1304"/>
                </a:lnTo>
                <a:lnTo>
                  <a:pt x="957" y="1306"/>
                </a:lnTo>
                <a:lnTo>
                  <a:pt x="959" y="1307"/>
                </a:lnTo>
                <a:lnTo>
                  <a:pt x="957" y="1309"/>
                </a:lnTo>
                <a:lnTo>
                  <a:pt x="959" y="1309"/>
                </a:lnTo>
                <a:lnTo>
                  <a:pt x="960" y="1307"/>
                </a:lnTo>
                <a:lnTo>
                  <a:pt x="959" y="1307"/>
                </a:lnTo>
                <a:lnTo>
                  <a:pt x="959" y="1306"/>
                </a:lnTo>
                <a:lnTo>
                  <a:pt x="959" y="1304"/>
                </a:lnTo>
                <a:lnTo>
                  <a:pt x="959" y="1303"/>
                </a:lnTo>
                <a:lnTo>
                  <a:pt x="960" y="1303"/>
                </a:lnTo>
                <a:lnTo>
                  <a:pt x="962" y="1303"/>
                </a:lnTo>
                <a:lnTo>
                  <a:pt x="962" y="1304"/>
                </a:lnTo>
                <a:lnTo>
                  <a:pt x="962" y="1306"/>
                </a:lnTo>
                <a:lnTo>
                  <a:pt x="962" y="1307"/>
                </a:lnTo>
                <a:lnTo>
                  <a:pt x="962" y="1309"/>
                </a:lnTo>
                <a:lnTo>
                  <a:pt x="962" y="1311"/>
                </a:lnTo>
                <a:lnTo>
                  <a:pt x="960" y="1311"/>
                </a:lnTo>
                <a:lnTo>
                  <a:pt x="960" y="1312"/>
                </a:lnTo>
                <a:lnTo>
                  <a:pt x="960" y="1314"/>
                </a:lnTo>
                <a:lnTo>
                  <a:pt x="959" y="1317"/>
                </a:lnTo>
                <a:lnTo>
                  <a:pt x="959" y="1319"/>
                </a:lnTo>
                <a:lnTo>
                  <a:pt x="959" y="1320"/>
                </a:lnTo>
                <a:lnTo>
                  <a:pt x="960" y="1323"/>
                </a:lnTo>
                <a:lnTo>
                  <a:pt x="960" y="1325"/>
                </a:lnTo>
                <a:lnTo>
                  <a:pt x="960" y="1327"/>
                </a:lnTo>
                <a:lnTo>
                  <a:pt x="960" y="1328"/>
                </a:lnTo>
                <a:lnTo>
                  <a:pt x="959" y="1330"/>
                </a:lnTo>
                <a:lnTo>
                  <a:pt x="959" y="1331"/>
                </a:lnTo>
                <a:lnTo>
                  <a:pt x="957" y="1331"/>
                </a:lnTo>
                <a:lnTo>
                  <a:pt x="955" y="1331"/>
                </a:lnTo>
                <a:lnTo>
                  <a:pt x="955" y="1333"/>
                </a:lnTo>
                <a:lnTo>
                  <a:pt x="954" y="1331"/>
                </a:lnTo>
                <a:lnTo>
                  <a:pt x="954" y="1333"/>
                </a:lnTo>
                <a:lnTo>
                  <a:pt x="952" y="1333"/>
                </a:lnTo>
                <a:lnTo>
                  <a:pt x="952" y="1335"/>
                </a:lnTo>
                <a:lnTo>
                  <a:pt x="951" y="1335"/>
                </a:lnTo>
                <a:lnTo>
                  <a:pt x="951" y="1336"/>
                </a:lnTo>
                <a:lnTo>
                  <a:pt x="949" y="1336"/>
                </a:lnTo>
                <a:lnTo>
                  <a:pt x="944" y="1338"/>
                </a:lnTo>
                <a:lnTo>
                  <a:pt x="941" y="1338"/>
                </a:lnTo>
                <a:lnTo>
                  <a:pt x="939" y="1338"/>
                </a:lnTo>
                <a:lnTo>
                  <a:pt x="939" y="1339"/>
                </a:lnTo>
                <a:lnTo>
                  <a:pt x="938" y="1339"/>
                </a:lnTo>
                <a:lnTo>
                  <a:pt x="936" y="1338"/>
                </a:lnTo>
                <a:lnTo>
                  <a:pt x="931" y="1338"/>
                </a:lnTo>
                <a:lnTo>
                  <a:pt x="930" y="1338"/>
                </a:lnTo>
                <a:lnTo>
                  <a:pt x="930" y="1336"/>
                </a:lnTo>
                <a:lnTo>
                  <a:pt x="928" y="1335"/>
                </a:lnTo>
                <a:lnTo>
                  <a:pt x="927" y="1333"/>
                </a:lnTo>
                <a:lnTo>
                  <a:pt x="927" y="1331"/>
                </a:lnTo>
                <a:lnTo>
                  <a:pt x="927" y="1330"/>
                </a:lnTo>
                <a:lnTo>
                  <a:pt x="927" y="1328"/>
                </a:lnTo>
                <a:lnTo>
                  <a:pt x="927" y="1327"/>
                </a:lnTo>
                <a:lnTo>
                  <a:pt x="928" y="1327"/>
                </a:lnTo>
                <a:lnTo>
                  <a:pt x="928" y="1325"/>
                </a:lnTo>
                <a:lnTo>
                  <a:pt x="928" y="1322"/>
                </a:lnTo>
                <a:lnTo>
                  <a:pt x="928" y="1320"/>
                </a:lnTo>
                <a:lnTo>
                  <a:pt x="927" y="1322"/>
                </a:lnTo>
                <a:lnTo>
                  <a:pt x="925" y="1320"/>
                </a:lnTo>
                <a:lnTo>
                  <a:pt x="925" y="1322"/>
                </a:lnTo>
                <a:lnTo>
                  <a:pt x="922" y="1322"/>
                </a:lnTo>
                <a:lnTo>
                  <a:pt x="923" y="1322"/>
                </a:lnTo>
                <a:lnTo>
                  <a:pt x="923" y="1323"/>
                </a:lnTo>
                <a:lnTo>
                  <a:pt x="923" y="1325"/>
                </a:lnTo>
                <a:lnTo>
                  <a:pt x="922" y="1327"/>
                </a:lnTo>
                <a:lnTo>
                  <a:pt x="920" y="1327"/>
                </a:lnTo>
                <a:lnTo>
                  <a:pt x="919" y="1327"/>
                </a:lnTo>
                <a:lnTo>
                  <a:pt x="920" y="1327"/>
                </a:lnTo>
                <a:lnTo>
                  <a:pt x="920" y="1325"/>
                </a:lnTo>
                <a:lnTo>
                  <a:pt x="922" y="1325"/>
                </a:lnTo>
                <a:lnTo>
                  <a:pt x="922" y="1323"/>
                </a:lnTo>
                <a:lnTo>
                  <a:pt x="920" y="1323"/>
                </a:lnTo>
                <a:lnTo>
                  <a:pt x="920" y="1322"/>
                </a:lnTo>
                <a:lnTo>
                  <a:pt x="920" y="1320"/>
                </a:lnTo>
                <a:lnTo>
                  <a:pt x="920" y="1322"/>
                </a:lnTo>
                <a:lnTo>
                  <a:pt x="919" y="1322"/>
                </a:lnTo>
                <a:lnTo>
                  <a:pt x="919" y="1320"/>
                </a:lnTo>
                <a:lnTo>
                  <a:pt x="919" y="1319"/>
                </a:lnTo>
                <a:lnTo>
                  <a:pt x="919" y="1317"/>
                </a:lnTo>
                <a:lnTo>
                  <a:pt x="919" y="1315"/>
                </a:lnTo>
                <a:lnTo>
                  <a:pt x="917" y="1315"/>
                </a:lnTo>
                <a:lnTo>
                  <a:pt x="917" y="1314"/>
                </a:lnTo>
                <a:lnTo>
                  <a:pt x="920" y="1317"/>
                </a:lnTo>
                <a:lnTo>
                  <a:pt x="920" y="1315"/>
                </a:lnTo>
                <a:lnTo>
                  <a:pt x="920" y="1311"/>
                </a:lnTo>
                <a:lnTo>
                  <a:pt x="922" y="1309"/>
                </a:lnTo>
                <a:lnTo>
                  <a:pt x="922" y="1307"/>
                </a:lnTo>
                <a:lnTo>
                  <a:pt x="922" y="1306"/>
                </a:lnTo>
                <a:lnTo>
                  <a:pt x="922" y="1304"/>
                </a:lnTo>
                <a:lnTo>
                  <a:pt x="922" y="1303"/>
                </a:lnTo>
                <a:lnTo>
                  <a:pt x="920" y="1303"/>
                </a:lnTo>
                <a:lnTo>
                  <a:pt x="922" y="1303"/>
                </a:lnTo>
                <a:lnTo>
                  <a:pt x="922" y="1301"/>
                </a:lnTo>
                <a:lnTo>
                  <a:pt x="923" y="1299"/>
                </a:lnTo>
                <a:lnTo>
                  <a:pt x="923" y="1298"/>
                </a:lnTo>
                <a:lnTo>
                  <a:pt x="925" y="1296"/>
                </a:lnTo>
                <a:lnTo>
                  <a:pt x="927" y="1296"/>
                </a:lnTo>
                <a:lnTo>
                  <a:pt x="927" y="1295"/>
                </a:lnTo>
                <a:lnTo>
                  <a:pt x="925" y="1295"/>
                </a:lnTo>
                <a:lnTo>
                  <a:pt x="925" y="1293"/>
                </a:lnTo>
                <a:lnTo>
                  <a:pt x="925" y="1291"/>
                </a:lnTo>
                <a:lnTo>
                  <a:pt x="925" y="1290"/>
                </a:lnTo>
                <a:lnTo>
                  <a:pt x="927" y="1285"/>
                </a:lnTo>
                <a:lnTo>
                  <a:pt x="925" y="1285"/>
                </a:lnTo>
                <a:lnTo>
                  <a:pt x="923" y="1287"/>
                </a:lnTo>
                <a:lnTo>
                  <a:pt x="923" y="1288"/>
                </a:lnTo>
                <a:lnTo>
                  <a:pt x="923" y="1290"/>
                </a:lnTo>
                <a:lnTo>
                  <a:pt x="922" y="1291"/>
                </a:lnTo>
                <a:lnTo>
                  <a:pt x="920" y="1291"/>
                </a:lnTo>
                <a:lnTo>
                  <a:pt x="920" y="1293"/>
                </a:lnTo>
                <a:lnTo>
                  <a:pt x="919" y="1295"/>
                </a:lnTo>
                <a:lnTo>
                  <a:pt x="917" y="1295"/>
                </a:lnTo>
                <a:lnTo>
                  <a:pt x="917" y="1293"/>
                </a:lnTo>
                <a:lnTo>
                  <a:pt x="919" y="1293"/>
                </a:lnTo>
                <a:lnTo>
                  <a:pt x="919" y="1291"/>
                </a:lnTo>
                <a:lnTo>
                  <a:pt x="917" y="1291"/>
                </a:lnTo>
                <a:lnTo>
                  <a:pt x="917" y="1290"/>
                </a:lnTo>
                <a:lnTo>
                  <a:pt x="919" y="1288"/>
                </a:lnTo>
                <a:lnTo>
                  <a:pt x="919" y="1285"/>
                </a:lnTo>
                <a:lnTo>
                  <a:pt x="919" y="1280"/>
                </a:lnTo>
                <a:lnTo>
                  <a:pt x="919" y="1279"/>
                </a:lnTo>
                <a:lnTo>
                  <a:pt x="919" y="1280"/>
                </a:lnTo>
                <a:lnTo>
                  <a:pt x="917" y="1282"/>
                </a:lnTo>
                <a:lnTo>
                  <a:pt x="917" y="1283"/>
                </a:lnTo>
                <a:lnTo>
                  <a:pt x="917" y="1285"/>
                </a:lnTo>
                <a:lnTo>
                  <a:pt x="915" y="1285"/>
                </a:lnTo>
                <a:lnTo>
                  <a:pt x="915" y="1283"/>
                </a:lnTo>
                <a:lnTo>
                  <a:pt x="915" y="1282"/>
                </a:lnTo>
                <a:lnTo>
                  <a:pt x="914" y="1283"/>
                </a:lnTo>
                <a:lnTo>
                  <a:pt x="912" y="1282"/>
                </a:lnTo>
                <a:lnTo>
                  <a:pt x="911" y="1282"/>
                </a:lnTo>
                <a:lnTo>
                  <a:pt x="909" y="1280"/>
                </a:lnTo>
                <a:lnTo>
                  <a:pt x="907" y="1279"/>
                </a:lnTo>
                <a:lnTo>
                  <a:pt x="907" y="1277"/>
                </a:lnTo>
                <a:lnTo>
                  <a:pt x="907" y="1275"/>
                </a:lnTo>
                <a:lnTo>
                  <a:pt x="907" y="1274"/>
                </a:lnTo>
                <a:lnTo>
                  <a:pt x="907" y="1272"/>
                </a:lnTo>
                <a:lnTo>
                  <a:pt x="907" y="1269"/>
                </a:lnTo>
                <a:lnTo>
                  <a:pt x="909" y="1266"/>
                </a:lnTo>
                <a:lnTo>
                  <a:pt x="909" y="1263"/>
                </a:lnTo>
                <a:lnTo>
                  <a:pt x="909" y="1261"/>
                </a:lnTo>
                <a:lnTo>
                  <a:pt x="911" y="1259"/>
                </a:lnTo>
                <a:lnTo>
                  <a:pt x="911" y="1258"/>
                </a:lnTo>
                <a:lnTo>
                  <a:pt x="911" y="1256"/>
                </a:lnTo>
                <a:lnTo>
                  <a:pt x="909" y="1256"/>
                </a:lnTo>
                <a:lnTo>
                  <a:pt x="907" y="1256"/>
                </a:lnTo>
                <a:lnTo>
                  <a:pt x="907" y="1258"/>
                </a:lnTo>
                <a:lnTo>
                  <a:pt x="907" y="1259"/>
                </a:lnTo>
                <a:lnTo>
                  <a:pt x="904" y="1259"/>
                </a:lnTo>
                <a:lnTo>
                  <a:pt x="904" y="1261"/>
                </a:lnTo>
                <a:lnTo>
                  <a:pt x="906" y="1263"/>
                </a:lnTo>
                <a:lnTo>
                  <a:pt x="906" y="1264"/>
                </a:lnTo>
                <a:lnTo>
                  <a:pt x="904" y="1264"/>
                </a:lnTo>
                <a:lnTo>
                  <a:pt x="904" y="1263"/>
                </a:lnTo>
                <a:lnTo>
                  <a:pt x="903" y="1263"/>
                </a:lnTo>
                <a:lnTo>
                  <a:pt x="903" y="1261"/>
                </a:lnTo>
                <a:lnTo>
                  <a:pt x="903" y="1259"/>
                </a:lnTo>
                <a:lnTo>
                  <a:pt x="901" y="1258"/>
                </a:lnTo>
                <a:lnTo>
                  <a:pt x="901" y="1256"/>
                </a:lnTo>
                <a:lnTo>
                  <a:pt x="901" y="1255"/>
                </a:lnTo>
                <a:lnTo>
                  <a:pt x="903" y="1255"/>
                </a:lnTo>
                <a:lnTo>
                  <a:pt x="903" y="1253"/>
                </a:lnTo>
                <a:lnTo>
                  <a:pt x="901" y="1251"/>
                </a:lnTo>
                <a:lnTo>
                  <a:pt x="901" y="1248"/>
                </a:lnTo>
                <a:lnTo>
                  <a:pt x="901" y="1247"/>
                </a:lnTo>
                <a:lnTo>
                  <a:pt x="903" y="1243"/>
                </a:lnTo>
                <a:lnTo>
                  <a:pt x="903" y="1240"/>
                </a:lnTo>
                <a:lnTo>
                  <a:pt x="903" y="1239"/>
                </a:lnTo>
                <a:lnTo>
                  <a:pt x="903" y="1237"/>
                </a:lnTo>
                <a:lnTo>
                  <a:pt x="901" y="1235"/>
                </a:lnTo>
                <a:lnTo>
                  <a:pt x="901" y="1234"/>
                </a:lnTo>
                <a:lnTo>
                  <a:pt x="899" y="1234"/>
                </a:lnTo>
                <a:lnTo>
                  <a:pt x="899" y="1235"/>
                </a:lnTo>
                <a:lnTo>
                  <a:pt x="898" y="1240"/>
                </a:lnTo>
                <a:lnTo>
                  <a:pt x="898" y="1242"/>
                </a:lnTo>
                <a:lnTo>
                  <a:pt x="898" y="1243"/>
                </a:lnTo>
                <a:lnTo>
                  <a:pt x="896" y="1242"/>
                </a:lnTo>
                <a:lnTo>
                  <a:pt x="896" y="1240"/>
                </a:lnTo>
                <a:lnTo>
                  <a:pt x="898" y="1239"/>
                </a:lnTo>
                <a:lnTo>
                  <a:pt x="896" y="1239"/>
                </a:lnTo>
                <a:lnTo>
                  <a:pt x="896" y="1237"/>
                </a:lnTo>
                <a:lnTo>
                  <a:pt x="896" y="1235"/>
                </a:lnTo>
                <a:lnTo>
                  <a:pt x="898" y="1232"/>
                </a:lnTo>
                <a:lnTo>
                  <a:pt x="899" y="1232"/>
                </a:lnTo>
                <a:lnTo>
                  <a:pt x="901" y="1232"/>
                </a:lnTo>
                <a:lnTo>
                  <a:pt x="901" y="1231"/>
                </a:lnTo>
                <a:lnTo>
                  <a:pt x="899" y="1231"/>
                </a:lnTo>
                <a:lnTo>
                  <a:pt x="899" y="1229"/>
                </a:lnTo>
                <a:lnTo>
                  <a:pt x="901" y="1224"/>
                </a:lnTo>
                <a:lnTo>
                  <a:pt x="901" y="1223"/>
                </a:lnTo>
                <a:lnTo>
                  <a:pt x="901" y="1221"/>
                </a:lnTo>
                <a:lnTo>
                  <a:pt x="899" y="1221"/>
                </a:lnTo>
                <a:lnTo>
                  <a:pt x="899" y="1219"/>
                </a:lnTo>
                <a:lnTo>
                  <a:pt x="899" y="1218"/>
                </a:lnTo>
                <a:lnTo>
                  <a:pt x="899" y="1216"/>
                </a:lnTo>
                <a:lnTo>
                  <a:pt x="898" y="1215"/>
                </a:lnTo>
                <a:lnTo>
                  <a:pt x="896" y="1215"/>
                </a:lnTo>
                <a:lnTo>
                  <a:pt x="896" y="1213"/>
                </a:lnTo>
                <a:lnTo>
                  <a:pt x="898" y="1210"/>
                </a:lnTo>
                <a:lnTo>
                  <a:pt x="898" y="1208"/>
                </a:lnTo>
                <a:lnTo>
                  <a:pt x="898" y="1205"/>
                </a:lnTo>
                <a:lnTo>
                  <a:pt x="898" y="1203"/>
                </a:lnTo>
                <a:lnTo>
                  <a:pt x="898" y="1202"/>
                </a:lnTo>
                <a:lnTo>
                  <a:pt x="899" y="1200"/>
                </a:lnTo>
                <a:lnTo>
                  <a:pt x="898" y="1200"/>
                </a:lnTo>
                <a:lnTo>
                  <a:pt x="898" y="1202"/>
                </a:lnTo>
                <a:lnTo>
                  <a:pt x="896" y="1203"/>
                </a:lnTo>
                <a:lnTo>
                  <a:pt x="896" y="1205"/>
                </a:lnTo>
                <a:lnTo>
                  <a:pt x="895" y="1207"/>
                </a:lnTo>
                <a:lnTo>
                  <a:pt x="891" y="1207"/>
                </a:lnTo>
                <a:lnTo>
                  <a:pt x="888" y="1207"/>
                </a:lnTo>
                <a:lnTo>
                  <a:pt x="888" y="1205"/>
                </a:lnTo>
                <a:lnTo>
                  <a:pt x="887" y="1205"/>
                </a:lnTo>
                <a:lnTo>
                  <a:pt x="887" y="1202"/>
                </a:lnTo>
                <a:lnTo>
                  <a:pt x="887" y="1200"/>
                </a:lnTo>
                <a:lnTo>
                  <a:pt x="885" y="1197"/>
                </a:lnTo>
                <a:lnTo>
                  <a:pt x="885" y="1195"/>
                </a:lnTo>
                <a:lnTo>
                  <a:pt x="885" y="1194"/>
                </a:lnTo>
                <a:lnTo>
                  <a:pt x="887" y="1191"/>
                </a:lnTo>
                <a:lnTo>
                  <a:pt x="887" y="1189"/>
                </a:lnTo>
                <a:lnTo>
                  <a:pt x="887" y="1187"/>
                </a:lnTo>
                <a:lnTo>
                  <a:pt x="887" y="1186"/>
                </a:lnTo>
                <a:lnTo>
                  <a:pt x="885" y="1186"/>
                </a:lnTo>
                <a:lnTo>
                  <a:pt x="885" y="1184"/>
                </a:lnTo>
                <a:lnTo>
                  <a:pt x="883" y="1184"/>
                </a:lnTo>
                <a:lnTo>
                  <a:pt x="883" y="1183"/>
                </a:lnTo>
                <a:lnTo>
                  <a:pt x="883" y="1179"/>
                </a:lnTo>
                <a:lnTo>
                  <a:pt x="883" y="1178"/>
                </a:lnTo>
                <a:lnTo>
                  <a:pt x="880" y="1178"/>
                </a:lnTo>
                <a:lnTo>
                  <a:pt x="879" y="1175"/>
                </a:lnTo>
                <a:lnTo>
                  <a:pt x="879" y="1173"/>
                </a:lnTo>
                <a:lnTo>
                  <a:pt x="879" y="1171"/>
                </a:lnTo>
                <a:lnTo>
                  <a:pt x="879" y="1170"/>
                </a:lnTo>
                <a:lnTo>
                  <a:pt x="877" y="1170"/>
                </a:lnTo>
                <a:lnTo>
                  <a:pt x="875" y="1170"/>
                </a:lnTo>
                <a:lnTo>
                  <a:pt x="875" y="1171"/>
                </a:lnTo>
                <a:lnTo>
                  <a:pt x="874" y="1171"/>
                </a:lnTo>
                <a:lnTo>
                  <a:pt x="874" y="1170"/>
                </a:lnTo>
                <a:lnTo>
                  <a:pt x="872" y="1170"/>
                </a:lnTo>
                <a:lnTo>
                  <a:pt x="872" y="1168"/>
                </a:lnTo>
                <a:lnTo>
                  <a:pt x="872" y="1167"/>
                </a:lnTo>
                <a:lnTo>
                  <a:pt x="872" y="1159"/>
                </a:lnTo>
                <a:lnTo>
                  <a:pt x="871" y="1155"/>
                </a:lnTo>
                <a:lnTo>
                  <a:pt x="872" y="1155"/>
                </a:lnTo>
                <a:lnTo>
                  <a:pt x="872" y="1154"/>
                </a:lnTo>
                <a:lnTo>
                  <a:pt x="871" y="1154"/>
                </a:lnTo>
                <a:lnTo>
                  <a:pt x="871" y="1152"/>
                </a:lnTo>
                <a:lnTo>
                  <a:pt x="871" y="1151"/>
                </a:lnTo>
                <a:lnTo>
                  <a:pt x="871" y="1149"/>
                </a:lnTo>
                <a:lnTo>
                  <a:pt x="872" y="1147"/>
                </a:lnTo>
                <a:lnTo>
                  <a:pt x="872" y="1149"/>
                </a:lnTo>
                <a:lnTo>
                  <a:pt x="874" y="1152"/>
                </a:lnTo>
                <a:lnTo>
                  <a:pt x="874" y="1154"/>
                </a:lnTo>
                <a:lnTo>
                  <a:pt x="875" y="1154"/>
                </a:lnTo>
                <a:lnTo>
                  <a:pt x="877" y="1154"/>
                </a:lnTo>
                <a:lnTo>
                  <a:pt x="875" y="1152"/>
                </a:lnTo>
                <a:lnTo>
                  <a:pt x="874" y="1152"/>
                </a:lnTo>
                <a:lnTo>
                  <a:pt x="874" y="1149"/>
                </a:lnTo>
                <a:lnTo>
                  <a:pt x="875" y="1147"/>
                </a:lnTo>
                <a:lnTo>
                  <a:pt x="875" y="1144"/>
                </a:lnTo>
                <a:lnTo>
                  <a:pt x="875" y="1143"/>
                </a:lnTo>
                <a:lnTo>
                  <a:pt x="874" y="1143"/>
                </a:lnTo>
                <a:lnTo>
                  <a:pt x="874" y="1141"/>
                </a:lnTo>
                <a:lnTo>
                  <a:pt x="874" y="1139"/>
                </a:lnTo>
                <a:lnTo>
                  <a:pt x="874" y="1138"/>
                </a:lnTo>
                <a:lnTo>
                  <a:pt x="874" y="1136"/>
                </a:lnTo>
                <a:lnTo>
                  <a:pt x="874" y="1135"/>
                </a:lnTo>
                <a:lnTo>
                  <a:pt x="874" y="1130"/>
                </a:lnTo>
                <a:lnTo>
                  <a:pt x="875" y="1128"/>
                </a:lnTo>
                <a:lnTo>
                  <a:pt x="875" y="1127"/>
                </a:lnTo>
                <a:lnTo>
                  <a:pt x="875" y="1125"/>
                </a:lnTo>
                <a:lnTo>
                  <a:pt x="875" y="1123"/>
                </a:lnTo>
                <a:lnTo>
                  <a:pt x="877" y="1122"/>
                </a:lnTo>
                <a:lnTo>
                  <a:pt x="877" y="1120"/>
                </a:lnTo>
                <a:lnTo>
                  <a:pt x="877" y="1119"/>
                </a:lnTo>
                <a:lnTo>
                  <a:pt x="879" y="1115"/>
                </a:lnTo>
                <a:lnTo>
                  <a:pt x="879" y="1114"/>
                </a:lnTo>
                <a:lnTo>
                  <a:pt x="879" y="1112"/>
                </a:lnTo>
                <a:lnTo>
                  <a:pt x="880" y="1111"/>
                </a:lnTo>
                <a:lnTo>
                  <a:pt x="882" y="1109"/>
                </a:lnTo>
                <a:lnTo>
                  <a:pt x="882" y="1107"/>
                </a:lnTo>
                <a:lnTo>
                  <a:pt x="883" y="1106"/>
                </a:lnTo>
                <a:lnTo>
                  <a:pt x="883" y="1103"/>
                </a:lnTo>
                <a:lnTo>
                  <a:pt x="883" y="1101"/>
                </a:lnTo>
                <a:lnTo>
                  <a:pt x="885" y="1099"/>
                </a:lnTo>
                <a:lnTo>
                  <a:pt x="887" y="1099"/>
                </a:lnTo>
                <a:lnTo>
                  <a:pt x="887" y="1098"/>
                </a:lnTo>
                <a:lnTo>
                  <a:pt x="888" y="1095"/>
                </a:lnTo>
                <a:lnTo>
                  <a:pt x="888" y="1093"/>
                </a:lnTo>
                <a:lnTo>
                  <a:pt x="887" y="1093"/>
                </a:lnTo>
                <a:lnTo>
                  <a:pt x="887" y="1095"/>
                </a:lnTo>
                <a:lnTo>
                  <a:pt x="887" y="1096"/>
                </a:lnTo>
                <a:lnTo>
                  <a:pt x="885" y="1098"/>
                </a:lnTo>
                <a:lnTo>
                  <a:pt x="883" y="1098"/>
                </a:lnTo>
                <a:lnTo>
                  <a:pt x="882" y="1098"/>
                </a:lnTo>
                <a:lnTo>
                  <a:pt x="880" y="1099"/>
                </a:lnTo>
                <a:lnTo>
                  <a:pt x="880" y="1098"/>
                </a:lnTo>
                <a:lnTo>
                  <a:pt x="879" y="1098"/>
                </a:lnTo>
                <a:lnTo>
                  <a:pt x="879" y="1096"/>
                </a:lnTo>
                <a:lnTo>
                  <a:pt x="874" y="1096"/>
                </a:lnTo>
                <a:lnTo>
                  <a:pt x="872" y="1096"/>
                </a:lnTo>
                <a:lnTo>
                  <a:pt x="869" y="1096"/>
                </a:lnTo>
                <a:lnTo>
                  <a:pt x="861" y="1096"/>
                </a:lnTo>
                <a:lnTo>
                  <a:pt x="856" y="1096"/>
                </a:lnTo>
                <a:lnTo>
                  <a:pt x="855" y="1096"/>
                </a:lnTo>
                <a:lnTo>
                  <a:pt x="850" y="1096"/>
                </a:lnTo>
                <a:lnTo>
                  <a:pt x="843" y="1096"/>
                </a:lnTo>
                <a:lnTo>
                  <a:pt x="842" y="1096"/>
                </a:lnTo>
                <a:lnTo>
                  <a:pt x="842" y="1080"/>
                </a:lnTo>
                <a:lnTo>
                  <a:pt x="842" y="1077"/>
                </a:lnTo>
                <a:lnTo>
                  <a:pt x="842" y="1072"/>
                </a:lnTo>
                <a:lnTo>
                  <a:pt x="843" y="1071"/>
                </a:lnTo>
                <a:lnTo>
                  <a:pt x="843" y="1069"/>
                </a:lnTo>
                <a:lnTo>
                  <a:pt x="845" y="1066"/>
                </a:lnTo>
                <a:lnTo>
                  <a:pt x="839" y="1066"/>
                </a:lnTo>
                <a:lnTo>
                  <a:pt x="837" y="1066"/>
                </a:lnTo>
                <a:lnTo>
                  <a:pt x="835" y="1066"/>
                </a:lnTo>
                <a:lnTo>
                  <a:pt x="821" y="1066"/>
                </a:lnTo>
                <a:lnTo>
                  <a:pt x="811" y="1066"/>
                </a:lnTo>
                <a:lnTo>
                  <a:pt x="808" y="1066"/>
                </a:lnTo>
                <a:lnTo>
                  <a:pt x="808" y="1058"/>
                </a:lnTo>
                <a:lnTo>
                  <a:pt x="807" y="1058"/>
                </a:lnTo>
                <a:lnTo>
                  <a:pt x="799" y="1058"/>
                </a:lnTo>
                <a:lnTo>
                  <a:pt x="789" y="1058"/>
                </a:lnTo>
                <a:lnTo>
                  <a:pt x="773" y="1058"/>
                </a:lnTo>
                <a:lnTo>
                  <a:pt x="767" y="1058"/>
                </a:lnTo>
                <a:lnTo>
                  <a:pt x="760" y="1058"/>
                </a:lnTo>
                <a:lnTo>
                  <a:pt x="687" y="1058"/>
                </a:lnTo>
                <a:lnTo>
                  <a:pt x="687" y="1045"/>
                </a:lnTo>
                <a:lnTo>
                  <a:pt x="687" y="1037"/>
                </a:lnTo>
                <a:lnTo>
                  <a:pt x="687" y="1018"/>
                </a:lnTo>
                <a:lnTo>
                  <a:pt x="666" y="1018"/>
                </a:lnTo>
                <a:lnTo>
                  <a:pt x="605" y="1018"/>
                </a:lnTo>
                <a:lnTo>
                  <a:pt x="603" y="1018"/>
                </a:lnTo>
                <a:lnTo>
                  <a:pt x="603" y="1016"/>
                </a:lnTo>
                <a:lnTo>
                  <a:pt x="603" y="991"/>
                </a:lnTo>
                <a:lnTo>
                  <a:pt x="603" y="978"/>
                </a:lnTo>
                <a:lnTo>
                  <a:pt x="603" y="971"/>
                </a:lnTo>
                <a:lnTo>
                  <a:pt x="605" y="896"/>
                </a:lnTo>
                <a:lnTo>
                  <a:pt x="605" y="869"/>
                </a:lnTo>
                <a:lnTo>
                  <a:pt x="605" y="866"/>
                </a:lnTo>
                <a:lnTo>
                  <a:pt x="605" y="856"/>
                </a:lnTo>
                <a:lnTo>
                  <a:pt x="599" y="856"/>
                </a:lnTo>
                <a:lnTo>
                  <a:pt x="589" y="856"/>
                </a:lnTo>
                <a:lnTo>
                  <a:pt x="562" y="856"/>
                </a:lnTo>
                <a:lnTo>
                  <a:pt x="541" y="856"/>
                </a:lnTo>
                <a:lnTo>
                  <a:pt x="523" y="856"/>
                </a:lnTo>
                <a:lnTo>
                  <a:pt x="523" y="855"/>
                </a:lnTo>
                <a:lnTo>
                  <a:pt x="523" y="853"/>
                </a:lnTo>
                <a:lnTo>
                  <a:pt x="523" y="851"/>
                </a:lnTo>
                <a:lnTo>
                  <a:pt x="523" y="850"/>
                </a:lnTo>
                <a:lnTo>
                  <a:pt x="523" y="848"/>
                </a:lnTo>
                <a:lnTo>
                  <a:pt x="523" y="847"/>
                </a:lnTo>
                <a:lnTo>
                  <a:pt x="523" y="845"/>
                </a:lnTo>
                <a:lnTo>
                  <a:pt x="523" y="843"/>
                </a:lnTo>
                <a:lnTo>
                  <a:pt x="523" y="842"/>
                </a:lnTo>
                <a:lnTo>
                  <a:pt x="523" y="840"/>
                </a:lnTo>
                <a:lnTo>
                  <a:pt x="523" y="839"/>
                </a:lnTo>
                <a:lnTo>
                  <a:pt x="523" y="837"/>
                </a:lnTo>
                <a:lnTo>
                  <a:pt x="523" y="835"/>
                </a:lnTo>
                <a:lnTo>
                  <a:pt x="523" y="834"/>
                </a:lnTo>
                <a:lnTo>
                  <a:pt x="523" y="832"/>
                </a:lnTo>
                <a:lnTo>
                  <a:pt x="523" y="831"/>
                </a:lnTo>
                <a:lnTo>
                  <a:pt x="523" y="827"/>
                </a:lnTo>
                <a:lnTo>
                  <a:pt x="523" y="819"/>
                </a:lnTo>
                <a:lnTo>
                  <a:pt x="522" y="776"/>
                </a:lnTo>
                <a:lnTo>
                  <a:pt x="483" y="776"/>
                </a:lnTo>
                <a:lnTo>
                  <a:pt x="483" y="701"/>
                </a:lnTo>
                <a:lnTo>
                  <a:pt x="483" y="698"/>
                </a:lnTo>
                <a:lnTo>
                  <a:pt x="483" y="695"/>
                </a:lnTo>
                <a:lnTo>
                  <a:pt x="483" y="683"/>
                </a:lnTo>
                <a:lnTo>
                  <a:pt x="483" y="682"/>
                </a:lnTo>
                <a:lnTo>
                  <a:pt x="483" y="666"/>
                </a:lnTo>
                <a:lnTo>
                  <a:pt x="483" y="656"/>
                </a:lnTo>
                <a:lnTo>
                  <a:pt x="483" y="626"/>
                </a:lnTo>
                <a:lnTo>
                  <a:pt x="480" y="623"/>
                </a:lnTo>
                <a:lnTo>
                  <a:pt x="475" y="618"/>
                </a:lnTo>
                <a:lnTo>
                  <a:pt x="472" y="615"/>
                </a:lnTo>
                <a:lnTo>
                  <a:pt x="472" y="613"/>
                </a:lnTo>
                <a:lnTo>
                  <a:pt x="471" y="610"/>
                </a:lnTo>
                <a:lnTo>
                  <a:pt x="469" y="608"/>
                </a:lnTo>
                <a:lnTo>
                  <a:pt x="467" y="608"/>
                </a:lnTo>
                <a:lnTo>
                  <a:pt x="459" y="608"/>
                </a:lnTo>
                <a:lnTo>
                  <a:pt x="456" y="608"/>
                </a:lnTo>
                <a:lnTo>
                  <a:pt x="455" y="608"/>
                </a:lnTo>
                <a:lnTo>
                  <a:pt x="451" y="608"/>
                </a:lnTo>
                <a:lnTo>
                  <a:pt x="451" y="607"/>
                </a:lnTo>
                <a:lnTo>
                  <a:pt x="451" y="603"/>
                </a:lnTo>
                <a:lnTo>
                  <a:pt x="451" y="595"/>
                </a:lnTo>
                <a:lnTo>
                  <a:pt x="461" y="579"/>
                </a:lnTo>
                <a:lnTo>
                  <a:pt x="467" y="579"/>
                </a:lnTo>
                <a:lnTo>
                  <a:pt x="466" y="579"/>
                </a:lnTo>
                <a:lnTo>
                  <a:pt x="464" y="579"/>
                </a:lnTo>
                <a:lnTo>
                  <a:pt x="464" y="578"/>
                </a:lnTo>
                <a:lnTo>
                  <a:pt x="464" y="576"/>
                </a:lnTo>
                <a:lnTo>
                  <a:pt x="464" y="571"/>
                </a:lnTo>
                <a:lnTo>
                  <a:pt x="463" y="570"/>
                </a:lnTo>
                <a:lnTo>
                  <a:pt x="461" y="570"/>
                </a:lnTo>
                <a:lnTo>
                  <a:pt x="461" y="568"/>
                </a:lnTo>
                <a:lnTo>
                  <a:pt x="459" y="568"/>
                </a:lnTo>
                <a:lnTo>
                  <a:pt x="459" y="567"/>
                </a:lnTo>
                <a:lnTo>
                  <a:pt x="459" y="565"/>
                </a:lnTo>
                <a:lnTo>
                  <a:pt x="459" y="562"/>
                </a:lnTo>
                <a:lnTo>
                  <a:pt x="459" y="559"/>
                </a:lnTo>
                <a:lnTo>
                  <a:pt x="458" y="557"/>
                </a:lnTo>
                <a:lnTo>
                  <a:pt x="458" y="555"/>
                </a:lnTo>
                <a:lnTo>
                  <a:pt x="458" y="552"/>
                </a:lnTo>
                <a:lnTo>
                  <a:pt x="458" y="549"/>
                </a:lnTo>
                <a:lnTo>
                  <a:pt x="459" y="549"/>
                </a:lnTo>
                <a:lnTo>
                  <a:pt x="459" y="547"/>
                </a:lnTo>
                <a:lnTo>
                  <a:pt x="459" y="546"/>
                </a:lnTo>
                <a:lnTo>
                  <a:pt x="459" y="544"/>
                </a:lnTo>
                <a:lnTo>
                  <a:pt x="461" y="543"/>
                </a:lnTo>
                <a:lnTo>
                  <a:pt x="461" y="539"/>
                </a:lnTo>
                <a:lnTo>
                  <a:pt x="467" y="533"/>
                </a:lnTo>
                <a:lnTo>
                  <a:pt x="471" y="530"/>
                </a:lnTo>
                <a:lnTo>
                  <a:pt x="477" y="523"/>
                </a:lnTo>
                <a:lnTo>
                  <a:pt x="477" y="522"/>
                </a:lnTo>
                <a:lnTo>
                  <a:pt x="477" y="520"/>
                </a:lnTo>
                <a:lnTo>
                  <a:pt x="477" y="519"/>
                </a:lnTo>
                <a:lnTo>
                  <a:pt x="475" y="519"/>
                </a:lnTo>
                <a:lnTo>
                  <a:pt x="477" y="515"/>
                </a:lnTo>
                <a:lnTo>
                  <a:pt x="477" y="514"/>
                </a:lnTo>
                <a:lnTo>
                  <a:pt x="479" y="511"/>
                </a:lnTo>
                <a:lnTo>
                  <a:pt x="482" y="507"/>
                </a:lnTo>
                <a:lnTo>
                  <a:pt x="482" y="506"/>
                </a:lnTo>
                <a:lnTo>
                  <a:pt x="483" y="503"/>
                </a:lnTo>
                <a:lnTo>
                  <a:pt x="485" y="501"/>
                </a:lnTo>
                <a:lnTo>
                  <a:pt x="487" y="499"/>
                </a:lnTo>
                <a:lnTo>
                  <a:pt x="490" y="498"/>
                </a:lnTo>
                <a:lnTo>
                  <a:pt x="491" y="495"/>
                </a:lnTo>
                <a:lnTo>
                  <a:pt x="495" y="493"/>
                </a:lnTo>
                <a:lnTo>
                  <a:pt x="498" y="488"/>
                </a:lnTo>
                <a:lnTo>
                  <a:pt x="499" y="487"/>
                </a:lnTo>
                <a:lnTo>
                  <a:pt x="503" y="485"/>
                </a:lnTo>
                <a:lnTo>
                  <a:pt x="504" y="483"/>
                </a:lnTo>
                <a:lnTo>
                  <a:pt x="506" y="480"/>
                </a:lnTo>
                <a:lnTo>
                  <a:pt x="509" y="479"/>
                </a:lnTo>
                <a:lnTo>
                  <a:pt x="511" y="450"/>
                </a:lnTo>
                <a:lnTo>
                  <a:pt x="424" y="451"/>
                </a:lnTo>
                <a:lnTo>
                  <a:pt x="419" y="451"/>
                </a:lnTo>
                <a:lnTo>
                  <a:pt x="413" y="451"/>
                </a:lnTo>
                <a:lnTo>
                  <a:pt x="413" y="442"/>
                </a:lnTo>
                <a:lnTo>
                  <a:pt x="413" y="429"/>
                </a:lnTo>
                <a:lnTo>
                  <a:pt x="413" y="424"/>
                </a:lnTo>
                <a:lnTo>
                  <a:pt x="413" y="405"/>
                </a:lnTo>
                <a:lnTo>
                  <a:pt x="413" y="399"/>
                </a:lnTo>
                <a:lnTo>
                  <a:pt x="413" y="395"/>
                </a:lnTo>
                <a:lnTo>
                  <a:pt x="413" y="373"/>
                </a:lnTo>
                <a:lnTo>
                  <a:pt x="413" y="343"/>
                </a:lnTo>
                <a:lnTo>
                  <a:pt x="413" y="339"/>
                </a:lnTo>
                <a:lnTo>
                  <a:pt x="413" y="338"/>
                </a:lnTo>
                <a:lnTo>
                  <a:pt x="413" y="335"/>
                </a:lnTo>
                <a:lnTo>
                  <a:pt x="413" y="323"/>
                </a:lnTo>
                <a:lnTo>
                  <a:pt x="413" y="319"/>
                </a:lnTo>
                <a:lnTo>
                  <a:pt x="413" y="287"/>
                </a:lnTo>
                <a:lnTo>
                  <a:pt x="400" y="287"/>
                </a:lnTo>
                <a:lnTo>
                  <a:pt x="399" y="287"/>
                </a:lnTo>
                <a:lnTo>
                  <a:pt x="383" y="287"/>
                </a:lnTo>
                <a:lnTo>
                  <a:pt x="359" y="287"/>
                </a:lnTo>
                <a:lnTo>
                  <a:pt x="355" y="287"/>
                </a:lnTo>
                <a:lnTo>
                  <a:pt x="335" y="287"/>
                </a:lnTo>
                <a:lnTo>
                  <a:pt x="323" y="287"/>
                </a:lnTo>
                <a:lnTo>
                  <a:pt x="317" y="287"/>
                </a:lnTo>
                <a:lnTo>
                  <a:pt x="317" y="295"/>
                </a:lnTo>
                <a:lnTo>
                  <a:pt x="317" y="304"/>
                </a:lnTo>
                <a:lnTo>
                  <a:pt x="317" y="315"/>
                </a:lnTo>
                <a:lnTo>
                  <a:pt x="317" y="322"/>
                </a:lnTo>
                <a:lnTo>
                  <a:pt x="317" y="323"/>
                </a:lnTo>
                <a:lnTo>
                  <a:pt x="317" y="357"/>
                </a:lnTo>
                <a:lnTo>
                  <a:pt x="317" y="370"/>
                </a:lnTo>
                <a:lnTo>
                  <a:pt x="288" y="368"/>
                </a:lnTo>
                <a:lnTo>
                  <a:pt x="283" y="368"/>
                </a:lnTo>
                <a:lnTo>
                  <a:pt x="275" y="368"/>
                </a:lnTo>
                <a:lnTo>
                  <a:pt x="264" y="368"/>
                </a:lnTo>
                <a:lnTo>
                  <a:pt x="263" y="368"/>
                </a:lnTo>
                <a:lnTo>
                  <a:pt x="259" y="368"/>
                </a:lnTo>
                <a:lnTo>
                  <a:pt x="243" y="368"/>
                </a:lnTo>
                <a:lnTo>
                  <a:pt x="237" y="368"/>
                </a:lnTo>
                <a:lnTo>
                  <a:pt x="234" y="368"/>
                </a:lnTo>
                <a:lnTo>
                  <a:pt x="234" y="352"/>
                </a:lnTo>
                <a:lnTo>
                  <a:pt x="234" y="338"/>
                </a:lnTo>
                <a:lnTo>
                  <a:pt x="234" y="330"/>
                </a:lnTo>
                <a:lnTo>
                  <a:pt x="234" y="328"/>
                </a:lnTo>
                <a:lnTo>
                  <a:pt x="232" y="328"/>
                </a:lnTo>
                <a:lnTo>
                  <a:pt x="227" y="328"/>
                </a:lnTo>
                <a:lnTo>
                  <a:pt x="223" y="328"/>
                </a:lnTo>
                <a:lnTo>
                  <a:pt x="207" y="328"/>
                </a:lnTo>
                <a:lnTo>
                  <a:pt x="207" y="315"/>
                </a:lnTo>
                <a:lnTo>
                  <a:pt x="203" y="315"/>
                </a:lnTo>
                <a:lnTo>
                  <a:pt x="202" y="315"/>
                </a:lnTo>
                <a:lnTo>
                  <a:pt x="191" y="315"/>
                </a:lnTo>
                <a:lnTo>
                  <a:pt x="187" y="315"/>
                </a:lnTo>
                <a:lnTo>
                  <a:pt x="175" y="315"/>
                </a:lnTo>
                <a:lnTo>
                  <a:pt x="170" y="315"/>
                </a:lnTo>
                <a:lnTo>
                  <a:pt x="159" y="315"/>
                </a:lnTo>
                <a:lnTo>
                  <a:pt x="143" y="315"/>
                </a:lnTo>
                <a:lnTo>
                  <a:pt x="138" y="315"/>
                </a:lnTo>
                <a:lnTo>
                  <a:pt x="138" y="323"/>
                </a:lnTo>
                <a:lnTo>
                  <a:pt x="138" y="328"/>
                </a:lnTo>
                <a:lnTo>
                  <a:pt x="131" y="328"/>
                </a:lnTo>
                <a:lnTo>
                  <a:pt x="125" y="328"/>
                </a:lnTo>
                <a:lnTo>
                  <a:pt x="119" y="328"/>
                </a:lnTo>
                <a:lnTo>
                  <a:pt x="99" y="328"/>
                </a:lnTo>
                <a:lnTo>
                  <a:pt x="98" y="328"/>
                </a:lnTo>
                <a:lnTo>
                  <a:pt x="91" y="328"/>
                </a:lnTo>
                <a:lnTo>
                  <a:pt x="87" y="328"/>
                </a:lnTo>
                <a:lnTo>
                  <a:pt x="83" y="328"/>
                </a:lnTo>
                <a:lnTo>
                  <a:pt x="83" y="343"/>
                </a:lnTo>
                <a:lnTo>
                  <a:pt x="80" y="343"/>
                </a:lnTo>
                <a:lnTo>
                  <a:pt x="74" y="343"/>
                </a:lnTo>
                <a:lnTo>
                  <a:pt x="69" y="343"/>
                </a:lnTo>
                <a:lnTo>
                  <a:pt x="61" y="343"/>
                </a:lnTo>
                <a:lnTo>
                  <a:pt x="43" y="343"/>
                </a:lnTo>
                <a:lnTo>
                  <a:pt x="40" y="343"/>
                </a:lnTo>
                <a:lnTo>
                  <a:pt x="37" y="343"/>
                </a:lnTo>
                <a:lnTo>
                  <a:pt x="27" y="343"/>
                </a:lnTo>
                <a:lnTo>
                  <a:pt x="27" y="338"/>
                </a:lnTo>
                <a:lnTo>
                  <a:pt x="27" y="328"/>
                </a:lnTo>
                <a:lnTo>
                  <a:pt x="0" y="328"/>
                </a:lnTo>
                <a:lnTo>
                  <a:pt x="0" y="303"/>
                </a:lnTo>
                <a:lnTo>
                  <a:pt x="0" y="299"/>
                </a:lnTo>
                <a:lnTo>
                  <a:pt x="0" y="298"/>
                </a:lnTo>
                <a:lnTo>
                  <a:pt x="2" y="288"/>
                </a:lnTo>
                <a:lnTo>
                  <a:pt x="2" y="272"/>
                </a:lnTo>
                <a:lnTo>
                  <a:pt x="2" y="271"/>
                </a:lnTo>
                <a:lnTo>
                  <a:pt x="2" y="261"/>
                </a:lnTo>
                <a:lnTo>
                  <a:pt x="2" y="223"/>
                </a:lnTo>
                <a:lnTo>
                  <a:pt x="2" y="211"/>
                </a:lnTo>
                <a:lnTo>
                  <a:pt x="0" y="207"/>
                </a:lnTo>
                <a:lnTo>
                  <a:pt x="0" y="197"/>
                </a:lnTo>
                <a:lnTo>
                  <a:pt x="0" y="146"/>
                </a:lnTo>
                <a:lnTo>
                  <a:pt x="0" y="144"/>
                </a:lnTo>
                <a:lnTo>
                  <a:pt x="0" y="138"/>
                </a:lnTo>
                <a:lnTo>
                  <a:pt x="0" y="128"/>
                </a:lnTo>
                <a:lnTo>
                  <a:pt x="58" y="128"/>
                </a:lnTo>
                <a:lnTo>
                  <a:pt x="98" y="128"/>
                </a:lnTo>
                <a:lnTo>
                  <a:pt x="106" y="128"/>
                </a:lnTo>
                <a:lnTo>
                  <a:pt x="197" y="128"/>
                </a:lnTo>
                <a:lnTo>
                  <a:pt x="210" y="128"/>
                </a:lnTo>
                <a:lnTo>
                  <a:pt x="335" y="128"/>
                </a:lnTo>
                <a:lnTo>
                  <a:pt x="343" y="128"/>
                </a:lnTo>
                <a:lnTo>
                  <a:pt x="373" y="128"/>
                </a:lnTo>
                <a:lnTo>
                  <a:pt x="381" y="128"/>
                </a:lnTo>
                <a:lnTo>
                  <a:pt x="383" y="128"/>
                </a:lnTo>
                <a:lnTo>
                  <a:pt x="391" y="128"/>
                </a:lnTo>
                <a:lnTo>
                  <a:pt x="399" y="128"/>
                </a:lnTo>
                <a:lnTo>
                  <a:pt x="474" y="128"/>
                </a:lnTo>
                <a:lnTo>
                  <a:pt x="611" y="128"/>
                </a:lnTo>
                <a:lnTo>
                  <a:pt x="666" y="128"/>
                </a:lnTo>
                <a:lnTo>
                  <a:pt x="706" y="128"/>
                </a:lnTo>
                <a:lnTo>
                  <a:pt x="730" y="127"/>
                </a:lnTo>
                <a:lnTo>
                  <a:pt x="736" y="127"/>
                </a:lnTo>
                <a:lnTo>
                  <a:pt x="741" y="127"/>
                </a:lnTo>
                <a:lnTo>
                  <a:pt x="743" y="127"/>
                </a:lnTo>
                <a:lnTo>
                  <a:pt x="879" y="127"/>
                </a:lnTo>
                <a:lnTo>
                  <a:pt x="898" y="127"/>
                </a:lnTo>
                <a:lnTo>
                  <a:pt x="907" y="127"/>
                </a:lnTo>
                <a:lnTo>
                  <a:pt x="928" y="127"/>
                </a:lnTo>
                <a:lnTo>
                  <a:pt x="938" y="127"/>
                </a:lnTo>
                <a:lnTo>
                  <a:pt x="951" y="128"/>
                </a:lnTo>
                <a:lnTo>
                  <a:pt x="962" y="128"/>
                </a:lnTo>
                <a:lnTo>
                  <a:pt x="1024" y="128"/>
                </a:lnTo>
                <a:lnTo>
                  <a:pt x="1058" y="128"/>
                </a:lnTo>
                <a:lnTo>
                  <a:pt x="1104" y="127"/>
                </a:lnTo>
                <a:lnTo>
                  <a:pt x="1192" y="127"/>
                </a:lnTo>
                <a:lnTo>
                  <a:pt x="1234" y="127"/>
                </a:lnTo>
                <a:lnTo>
                  <a:pt x="1255" y="127"/>
                </a:lnTo>
                <a:lnTo>
                  <a:pt x="1344" y="127"/>
                </a:lnTo>
                <a:lnTo>
                  <a:pt x="1375" y="127"/>
                </a:lnTo>
                <a:lnTo>
                  <a:pt x="1395" y="127"/>
                </a:lnTo>
                <a:lnTo>
                  <a:pt x="1410" y="127"/>
                </a:lnTo>
                <a:lnTo>
                  <a:pt x="1424" y="127"/>
                </a:lnTo>
                <a:lnTo>
                  <a:pt x="1456" y="127"/>
                </a:lnTo>
                <a:lnTo>
                  <a:pt x="1519" y="127"/>
                </a:lnTo>
                <a:lnTo>
                  <a:pt x="1643" y="128"/>
                </a:lnTo>
                <a:lnTo>
                  <a:pt x="1803" y="130"/>
                </a:lnTo>
                <a:lnTo>
                  <a:pt x="1824" y="130"/>
                </a:lnTo>
                <a:lnTo>
                  <a:pt x="1811" y="138"/>
                </a:lnTo>
                <a:lnTo>
                  <a:pt x="1829" y="138"/>
                </a:lnTo>
                <a:lnTo>
                  <a:pt x="1895" y="138"/>
                </a:lnTo>
                <a:lnTo>
                  <a:pt x="1944" y="138"/>
                </a:lnTo>
                <a:lnTo>
                  <a:pt x="2029" y="138"/>
                </a:lnTo>
                <a:lnTo>
                  <a:pt x="2087" y="138"/>
                </a:lnTo>
                <a:lnTo>
                  <a:pt x="2229" y="138"/>
                </a:lnTo>
                <a:lnTo>
                  <a:pt x="2371" y="138"/>
                </a:lnTo>
                <a:lnTo>
                  <a:pt x="2467" y="138"/>
                </a:lnTo>
                <a:lnTo>
                  <a:pt x="2466" y="133"/>
                </a:lnTo>
                <a:lnTo>
                  <a:pt x="2456" y="122"/>
                </a:lnTo>
                <a:lnTo>
                  <a:pt x="2453" y="119"/>
                </a:lnTo>
                <a:lnTo>
                  <a:pt x="2437" y="107"/>
                </a:lnTo>
                <a:lnTo>
                  <a:pt x="2426" y="109"/>
                </a:lnTo>
                <a:lnTo>
                  <a:pt x="2424" y="107"/>
                </a:lnTo>
                <a:lnTo>
                  <a:pt x="2426" y="103"/>
                </a:lnTo>
                <a:lnTo>
                  <a:pt x="2424" y="95"/>
                </a:lnTo>
                <a:lnTo>
                  <a:pt x="2419" y="88"/>
                </a:lnTo>
                <a:lnTo>
                  <a:pt x="2421" y="85"/>
                </a:lnTo>
                <a:lnTo>
                  <a:pt x="2416" y="80"/>
                </a:lnTo>
                <a:lnTo>
                  <a:pt x="2413" y="77"/>
                </a:lnTo>
                <a:lnTo>
                  <a:pt x="2416" y="75"/>
                </a:lnTo>
                <a:lnTo>
                  <a:pt x="2408" y="63"/>
                </a:lnTo>
                <a:lnTo>
                  <a:pt x="2410" y="48"/>
                </a:lnTo>
                <a:lnTo>
                  <a:pt x="2408" y="45"/>
                </a:lnTo>
                <a:lnTo>
                  <a:pt x="2413" y="39"/>
                </a:lnTo>
                <a:lnTo>
                  <a:pt x="2415" y="37"/>
                </a:lnTo>
                <a:lnTo>
                  <a:pt x="2418" y="39"/>
                </a:lnTo>
                <a:lnTo>
                  <a:pt x="2421" y="34"/>
                </a:lnTo>
                <a:lnTo>
                  <a:pt x="2411" y="31"/>
                </a:lnTo>
                <a:lnTo>
                  <a:pt x="2407" y="26"/>
                </a:lnTo>
                <a:lnTo>
                  <a:pt x="2402" y="24"/>
                </a:lnTo>
                <a:lnTo>
                  <a:pt x="2400" y="16"/>
                </a:lnTo>
                <a:lnTo>
                  <a:pt x="2402" y="15"/>
                </a:lnTo>
                <a:lnTo>
                  <a:pt x="2402" y="13"/>
                </a:lnTo>
                <a:lnTo>
                  <a:pt x="2395" y="15"/>
                </a:lnTo>
                <a:lnTo>
                  <a:pt x="2397" y="11"/>
                </a:lnTo>
                <a:lnTo>
                  <a:pt x="2394" y="7"/>
                </a:lnTo>
                <a:lnTo>
                  <a:pt x="2391" y="7"/>
                </a:lnTo>
                <a:lnTo>
                  <a:pt x="2395" y="3"/>
                </a:lnTo>
                <a:lnTo>
                  <a:pt x="2395" y="0"/>
                </a:lnTo>
                <a:lnTo>
                  <a:pt x="3987" y="0"/>
                </a:lnTo>
                <a:close/>
              </a:path>
            </a:pathLst>
          </a:custGeom>
          <a:solidFill>
            <a:srgbClr val="99FA6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1075</Words>
  <Application>Microsoft Office PowerPoint</Application>
  <PresentationFormat>On-screen Show (4:3)</PresentationFormat>
  <Paragraphs>810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MANITOBA</vt:lpstr>
      <vt:lpstr>Slide 2</vt:lpstr>
      <vt:lpstr>Slide 3</vt:lpstr>
      <vt:lpstr>Slide 4</vt:lpstr>
      <vt:lpstr>Slide 5</vt:lpstr>
      <vt:lpstr>MANITOBA SOUTH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MANITOBA</dc:title>
  <dc:creator>Sanjay Mohan</dc:creator>
  <cp:lastModifiedBy>Sanjay Mohan</cp:lastModifiedBy>
  <cp:revision>3</cp:revision>
  <dcterms:created xsi:type="dcterms:W3CDTF">2016-11-30T05:17:10Z</dcterms:created>
  <dcterms:modified xsi:type="dcterms:W3CDTF">2016-11-30T05:34:14Z</dcterms:modified>
</cp:coreProperties>
</file>